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262" r:id="rId3"/>
    <p:sldId id="271" r:id="rId5"/>
    <p:sldId id="284" r:id="rId6"/>
    <p:sldId id="295" r:id="rId7"/>
    <p:sldId id="279" r:id="rId8"/>
    <p:sldId id="289" r:id="rId9"/>
    <p:sldId id="290" r:id="rId10"/>
    <p:sldId id="291" r:id="rId11"/>
    <p:sldId id="292" r:id="rId12"/>
    <p:sldId id="293" r:id="rId13"/>
    <p:sldId id="297" r:id="rId14"/>
    <p:sldId id="294" r:id="rId15"/>
    <p:sldId id="302" r:id="rId16"/>
    <p:sldId id="296" r:id="rId17"/>
    <p:sldId id="286" r:id="rId18"/>
    <p:sldId id="298" r:id="rId19"/>
    <p:sldId id="285" r:id="rId20"/>
    <p:sldId id="299" r:id="rId21"/>
    <p:sldId id="301" r:id="rId22"/>
    <p:sldId id="282" r:id="rId23"/>
    <p:sldId id="300" r:id="rId24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C67"/>
    <a:srgbClr val="4CE4B7"/>
    <a:srgbClr val="B1FDEC"/>
    <a:srgbClr val="FFEE93"/>
    <a:srgbClr val="FFC09F"/>
    <a:srgbClr val="674B7C"/>
    <a:srgbClr val="1A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9CF1AB2-1976-4502-BF36-3FF5EA218861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5" autoAdjust="0"/>
    <p:restoredTop sz="94714" autoAdjust="0"/>
  </p:normalViewPr>
  <p:slideViewPr>
    <p:cSldViewPr snapToGrid="0">
      <p:cViewPr varScale="1">
        <p:scale>
          <a:sx n="112" d="100"/>
          <a:sy n="112" d="100"/>
        </p:scale>
        <p:origin x="256" y="1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1" qsCatId="simple" csTypeId="urn:microsoft.com/office/officeart/2005/8/colors/accent1_1" csCatId="accent1" phldr="1"/>
      <dgm:spPr/>
    </dgm:pt>
    <dgm:pt modelId="{D0115B0F-FDFB-494B-AC0A-E04A5EC234DA}">
      <dgm:prSet phldrT="[Text]"/>
      <dgm:spPr/>
      <dgm:t>
        <a:bodyPr rtlCol="0"/>
        <a:lstStyle/>
        <a:p>
          <a:pPr rtl="0"/>
          <a:r>
            <a:rPr lang="zh-CN" altLang="en-US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平台运营</a:t>
          </a:r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3ECE90F-7A47-4472-9560-98DC857F992F}" cxnId="{CD5AA65A-6000-4F48-85D3-EB084B6F41D0}" type="parTrans">
      <dgm:prSet/>
      <dgm:spPr/>
      <dgm:t>
        <a:bodyPr rtlCol="0"/>
        <a:lstStyle/>
        <a:p>
          <a:pPr rtl="0"/>
          <a:endParaRPr lang="en-US"/>
        </a:p>
      </dgm:t>
    </dgm:pt>
    <dgm:pt modelId="{39A3B9F5-08CD-49EE-B590-A9FA60312E8F}" cxnId="{CD5AA65A-6000-4F48-85D3-EB084B6F41D0}" type="sibTrans">
      <dgm:prSet/>
      <dgm:spPr/>
      <dgm:t>
        <a:bodyPr rtlCol="0"/>
        <a:lstStyle/>
        <a:p>
          <a:pPr rtl="0"/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294A45F-A097-47D5-8F55-FC668EB3C982}">
      <dgm:prSet phldrT="[Text]"/>
      <dgm:spPr/>
      <dgm:t>
        <a:bodyPr rtlCol="0"/>
        <a:lstStyle/>
        <a:p>
          <a:pPr rtl="0"/>
          <a:r>
            <a:rPr lang="zh-CN" altLang="en-US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场馆数字化</a:t>
          </a:r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CBA6356-2F80-466D-9121-489D204B80B8}" cxnId="{38A955D8-3C8B-463D-BA25-2C9E34FDDEBB}" type="parTrans">
      <dgm:prSet/>
      <dgm:spPr/>
      <dgm:t>
        <a:bodyPr rtlCol="0"/>
        <a:lstStyle/>
        <a:p>
          <a:pPr rtl="0"/>
          <a:endParaRPr lang="en-US"/>
        </a:p>
      </dgm:t>
    </dgm:pt>
    <dgm:pt modelId="{881A9571-C437-40E4-90E1-61734033862D}" cxnId="{38A955D8-3C8B-463D-BA25-2C9E34FDDEBB}" type="sibTrans">
      <dgm:prSet/>
      <dgm:spPr/>
      <dgm:t>
        <a:bodyPr rtlCol="0"/>
        <a:lstStyle/>
        <a:p>
          <a:pPr rtl="0"/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72F579A-815F-4730-AEB0-052A4E2EADB2}">
      <dgm:prSet phldrT="[Text]"/>
      <dgm:spPr/>
      <dgm:t>
        <a:bodyPr rtlCol="0"/>
        <a:lstStyle/>
        <a:p>
          <a:pPr rtl="0"/>
          <a:r>
            <a:rPr lang="zh-CN" altLang="en-US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智慧体育</a:t>
          </a:r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EA6516C-EB3A-4FC0-BB44-265A3652D4BC}" cxnId="{D2ECF758-131A-41EE-A789-9D6FDC186481}" type="parTrans">
      <dgm:prSet/>
      <dgm:spPr/>
      <dgm:t>
        <a:bodyPr rtlCol="0"/>
        <a:lstStyle/>
        <a:p>
          <a:pPr rtl="0"/>
          <a:endParaRPr lang="en-US"/>
        </a:p>
      </dgm:t>
    </dgm:pt>
    <dgm:pt modelId="{6B184F14-5261-4D1F-8701-947EAF068BB3}" cxnId="{D2ECF758-131A-41EE-A789-9D6FDC186481}" type="sibTrans">
      <dgm:prSet/>
      <dgm:spPr/>
      <dgm:t>
        <a:bodyPr rtlCol="0"/>
        <a:lstStyle/>
        <a:p>
          <a:pPr rtl="0"/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9C9BB9-1ADD-4304-93EC-C9FE618B8492}" type="pres">
      <dgm:prSet presAssocID="{D0115B0F-FDFB-494B-AC0A-E04A5EC234D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1B49C7-064E-438E-A5AF-D06F604607BC}" type="pres">
      <dgm:prSet presAssocID="{D0115B0F-FDFB-494B-AC0A-E04A5EC234DA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A8AE7A62-856E-43C0-A01E-AB2F291FD15A}" type="pres">
      <dgm:prSet presAssocID="{D0115B0F-FDFB-494B-AC0A-E04A5EC234DA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1CA3202A-9CD1-47F7-9D42-23E46A72BBFC}" type="pres">
      <dgm:prSet presAssocID="{B294A45F-A097-47D5-8F55-FC668EB3C98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2EE68D-5808-445A-B73B-CEFF75A2773F}" type="pres">
      <dgm:prSet presAssocID="{B294A45F-A097-47D5-8F55-FC668EB3C982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706E9A05-70AC-494E-B29F-F414922DE00D}" type="pres">
      <dgm:prSet presAssocID="{B294A45F-A097-47D5-8F55-FC668EB3C982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11E70583-C9D9-4A1B-9215-04DC48DCBD8D}" type="pres">
      <dgm:prSet presAssocID="{A72F579A-815F-4730-AEB0-052A4E2EADB2}" presName="gear3" presStyleLbl="node1" presStyleIdx="2" presStyleCnt="3"/>
      <dgm:spPr/>
      <dgm:t>
        <a:bodyPr/>
        <a:lstStyle/>
        <a:p>
          <a:endParaRPr lang="zh-CN" altLang="en-US"/>
        </a:p>
      </dgm:t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EE43DE-00F8-4019-BA85-9AFF0B3069A7}" type="pres">
      <dgm:prSet presAssocID="{A72F579A-815F-4730-AEB0-052A4E2EADB2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F86AD8D8-4A96-48C0-A843-3A718641AD56}" type="pres">
      <dgm:prSet presAssocID="{A72F579A-815F-4730-AEB0-052A4E2EADB2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1E72715E-7366-4E78-A512-24F37F5D23DC}" type="pres">
      <dgm:prSet presAssocID="{39A3B9F5-08CD-49EE-B590-A9FA60312E8F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BE287C59-37F8-4A31-B5A2-F56A3CB15957}" type="pres">
      <dgm:prSet presAssocID="{881A9571-C437-40E4-90E1-61734033862D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2A80456C-D6A1-43C9-80B2-09334D6E033A}" type="pres">
      <dgm:prSet presAssocID="{6B184F14-5261-4D1F-8701-947EAF068BB3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B9B0E059-D79B-4376-8D5C-22FF356A77D3}" type="presOf" srcId="{881A9571-C437-40E4-90E1-61734033862D}" destId="{BE287C59-37F8-4A31-B5A2-F56A3CB15957}" srcOrd="0" destOrd="0" presId="urn:microsoft.com/office/officeart/2005/8/layout/gear1"/>
    <dgm:cxn modelId="{723C8F22-4AB3-42CC-89EC-756A6438D4F8}" type="presOf" srcId="{B294A45F-A097-47D5-8F55-FC668EB3C982}" destId="{706E9A05-70AC-494E-B29F-F414922DE00D}" srcOrd="2" destOrd="0" presId="urn:microsoft.com/office/officeart/2005/8/layout/gear1"/>
    <dgm:cxn modelId="{5C012A6F-492C-4216-8D98-1C9CED36B44C}" type="presOf" srcId="{A72F579A-815F-4730-AEB0-052A4E2EADB2}" destId="{E9EE43DE-00F8-4019-BA85-9AFF0B3069A7}" srcOrd="2" destOrd="0" presId="urn:microsoft.com/office/officeart/2005/8/layout/gear1"/>
    <dgm:cxn modelId="{5642BDE9-C21A-403B-9DBE-C06C15AD6197}" type="presOf" srcId="{A72F579A-815F-4730-AEB0-052A4E2EADB2}" destId="{F86AD8D8-4A96-48C0-A843-3A718641AD56}" srcOrd="3" destOrd="0" presId="urn:microsoft.com/office/officeart/2005/8/layout/gear1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A67BBC1F-E27A-45A3-97D8-DB5273212B10}" type="presOf" srcId="{B294A45F-A097-47D5-8F55-FC668EB3C982}" destId="{1CA3202A-9CD1-47F7-9D42-23E46A72BBFC}" srcOrd="0" destOrd="0" presId="urn:microsoft.com/office/officeart/2005/8/layout/gear1"/>
    <dgm:cxn modelId="{F00F5FF9-8EEF-4575-883E-9FECBCDECA1B}" type="presOf" srcId="{39A3B9F5-08CD-49EE-B590-A9FA60312E8F}" destId="{1E72715E-7366-4E78-A512-24F37F5D23DC}" srcOrd="0" destOrd="0" presId="urn:microsoft.com/office/officeart/2005/8/layout/gear1"/>
    <dgm:cxn modelId="{C2825D01-7009-4C7A-9735-E3DA9B56907F}" type="presOf" srcId="{F1469E50-24C6-4156-8DAA-6DD0C1079C89}" destId="{DF72D2A9-E721-47DF-A758-78A445E0F3CE}" srcOrd="0" destOrd="0" presId="urn:microsoft.com/office/officeart/2005/8/layout/gear1"/>
    <dgm:cxn modelId="{64245054-BF6B-45A8-B6B4-5E3294B19593}" type="presOf" srcId="{A72F579A-815F-4730-AEB0-052A4E2EADB2}" destId="{11E70583-C9D9-4A1B-9215-04DC48DCBD8D}" srcOrd="0" destOrd="0" presId="urn:microsoft.com/office/officeart/2005/8/layout/gear1"/>
    <dgm:cxn modelId="{05A23107-95A6-48BA-9C15-320B2C8DBD9C}" type="presOf" srcId="{D0115B0F-FDFB-494B-AC0A-E04A5EC234DA}" destId="{A8AE7A62-856E-43C0-A01E-AB2F291FD15A}" srcOrd="2" destOrd="0" presId="urn:microsoft.com/office/officeart/2005/8/layout/gear1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E0F29509-14D9-447A-A12F-C58EB915A87F}" type="presOf" srcId="{D0115B0F-FDFB-494B-AC0A-E04A5EC234DA}" destId="{519C9BB9-1ADD-4304-93EC-C9FE618B8492}" srcOrd="0" destOrd="0" presId="urn:microsoft.com/office/officeart/2005/8/layout/gear1"/>
    <dgm:cxn modelId="{78D93DA3-71DA-4B27-AF7D-4F6F06818383}" type="presOf" srcId="{6B184F14-5261-4D1F-8701-947EAF068BB3}" destId="{2A80456C-D6A1-43C9-80B2-09334D6E033A}" srcOrd="0" destOrd="0" presId="urn:microsoft.com/office/officeart/2005/8/layout/gear1"/>
    <dgm:cxn modelId="{F848FB20-E105-42B8-A2CB-C9B380751AC8}" type="presOf" srcId="{B294A45F-A097-47D5-8F55-FC668EB3C982}" destId="{142EE68D-5808-445A-B73B-CEFF75A2773F}" srcOrd="1" destOrd="0" presId="urn:microsoft.com/office/officeart/2005/8/layout/gear1"/>
    <dgm:cxn modelId="{EBF6C241-6C40-4A2E-84BC-B52B0944EC7E}" type="presOf" srcId="{A72F579A-815F-4730-AEB0-052A4E2EADB2}" destId="{1DC90457-DB2A-4C95-A36F-0563F25B6D53}" srcOrd="1" destOrd="0" presId="urn:microsoft.com/office/officeart/2005/8/layout/gear1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D3CAA15F-809B-449B-B4C7-F52EC4A84ECE}" type="presOf" srcId="{D0115B0F-FDFB-494B-AC0A-E04A5EC234DA}" destId="{491B49C7-064E-438E-A5AF-D06F604607BC}" srcOrd="1" destOrd="0" presId="urn:microsoft.com/office/officeart/2005/8/layout/gear1"/>
    <dgm:cxn modelId="{AD820DF2-DF49-4404-8EB2-21B39A3FB116}" type="presParOf" srcId="{DF72D2A9-E721-47DF-A758-78A445E0F3CE}" destId="{519C9BB9-1ADD-4304-93EC-C9FE618B8492}" srcOrd="0" destOrd="0" presId="urn:microsoft.com/office/officeart/2005/8/layout/gear1"/>
    <dgm:cxn modelId="{5FCC70D7-F25D-4F83-B73B-CC9743E22AA2}" type="presParOf" srcId="{DF72D2A9-E721-47DF-A758-78A445E0F3CE}" destId="{491B49C7-064E-438E-A5AF-D06F604607BC}" srcOrd="1" destOrd="0" presId="urn:microsoft.com/office/officeart/2005/8/layout/gear1"/>
    <dgm:cxn modelId="{99063BC2-9488-46FC-8DF6-8441C24C3965}" type="presParOf" srcId="{DF72D2A9-E721-47DF-A758-78A445E0F3CE}" destId="{A8AE7A62-856E-43C0-A01E-AB2F291FD15A}" srcOrd="2" destOrd="0" presId="urn:microsoft.com/office/officeart/2005/8/layout/gear1"/>
    <dgm:cxn modelId="{A0BC6D19-907A-47D7-A08F-5D179F64EECA}" type="presParOf" srcId="{DF72D2A9-E721-47DF-A758-78A445E0F3CE}" destId="{1CA3202A-9CD1-47F7-9D42-23E46A72BBFC}" srcOrd="3" destOrd="0" presId="urn:microsoft.com/office/officeart/2005/8/layout/gear1"/>
    <dgm:cxn modelId="{A3B8BF3C-AC9A-49CC-B2EF-B4679D8DF0C6}" type="presParOf" srcId="{DF72D2A9-E721-47DF-A758-78A445E0F3CE}" destId="{142EE68D-5808-445A-B73B-CEFF75A2773F}" srcOrd="4" destOrd="0" presId="urn:microsoft.com/office/officeart/2005/8/layout/gear1"/>
    <dgm:cxn modelId="{F5C1E3F4-99F8-4BD4-BD0B-C5FE69FE5223}" type="presParOf" srcId="{DF72D2A9-E721-47DF-A758-78A445E0F3CE}" destId="{706E9A05-70AC-494E-B29F-F414922DE00D}" srcOrd="5" destOrd="0" presId="urn:microsoft.com/office/officeart/2005/8/layout/gear1"/>
    <dgm:cxn modelId="{FCC3D189-BC5D-47B0-92BA-5A107E436E22}" type="presParOf" srcId="{DF72D2A9-E721-47DF-A758-78A445E0F3CE}" destId="{11E70583-C9D9-4A1B-9215-04DC48DCBD8D}" srcOrd="6" destOrd="0" presId="urn:microsoft.com/office/officeart/2005/8/layout/gear1"/>
    <dgm:cxn modelId="{DFFA59B1-FFDD-46BE-8FA1-73C7504494F7}" type="presParOf" srcId="{DF72D2A9-E721-47DF-A758-78A445E0F3CE}" destId="{1DC90457-DB2A-4C95-A36F-0563F25B6D53}" srcOrd="7" destOrd="0" presId="urn:microsoft.com/office/officeart/2005/8/layout/gear1"/>
    <dgm:cxn modelId="{FB52C3EF-7F00-44BF-9DC3-4F3DB8AE4938}" type="presParOf" srcId="{DF72D2A9-E721-47DF-A758-78A445E0F3CE}" destId="{E9EE43DE-00F8-4019-BA85-9AFF0B3069A7}" srcOrd="8" destOrd="0" presId="urn:microsoft.com/office/officeart/2005/8/layout/gear1"/>
    <dgm:cxn modelId="{A0EEF6B1-DF0D-4309-97B7-44A898FB6001}" type="presParOf" srcId="{DF72D2A9-E721-47DF-A758-78A445E0F3CE}" destId="{F86AD8D8-4A96-48C0-A843-3A718641AD56}" srcOrd="9" destOrd="0" presId="urn:microsoft.com/office/officeart/2005/8/layout/gear1"/>
    <dgm:cxn modelId="{2B9DD819-AFC3-413F-B930-1FC87889253A}" type="presParOf" srcId="{DF72D2A9-E721-47DF-A758-78A445E0F3CE}" destId="{1E72715E-7366-4E78-A512-24F37F5D23DC}" srcOrd="10" destOrd="0" presId="urn:microsoft.com/office/officeart/2005/8/layout/gear1"/>
    <dgm:cxn modelId="{E12A6285-B30D-4A0B-9086-69D1D9BB4F11}" type="presParOf" srcId="{DF72D2A9-E721-47DF-A758-78A445E0F3CE}" destId="{BE287C59-37F8-4A31-B5A2-F56A3CB15957}" srcOrd="11" destOrd="0" presId="urn:microsoft.com/office/officeart/2005/8/layout/gear1"/>
    <dgm:cxn modelId="{AE1DDF6A-5091-4106-9D09-6702BC865C7A}" type="presParOf" srcId="{DF72D2A9-E721-47DF-A758-78A445E0F3CE}" destId="{2A80456C-D6A1-43C9-80B2-09334D6E03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1" qsCatId="simple" csTypeId="urn:microsoft.com/office/officeart/2005/8/colors/accent1_1" csCatId="accent1" phldr="1"/>
      <dgm:spPr/>
    </dgm:pt>
    <dgm:pt modelId="{D0115B0F-FDFB-494B-AC0A-E04A5EC234DA}">
      <dgm:prSet phldrT="[Text]"/>
      <dgm:spPr/>
      <dgm:t>
        <a:bodyPr rtlCol="0"/>
        <a:lstStyle/>
        <a:p>
          <a:pPr rtl="0"/>
          <a:r>
            <a:rPr lang="zh-CN" altLang="en-US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平台运营</a:t>
          </a:r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3ECE90F-7A47-4472-9560-98DC857F992F}" cxnId="{CD5AA65A-6000-4F48-85D3-EB084B6F41D0}" type="parTrans">
      <dgm:prSet/>
      <dgm:spPr/>
      <dgm:t>
        <a:bodyPr rtlCol="0"/>
        <a:lstStyle/>
        <a:p>
          <a:pPr rtl="0"/>
          <a:endParaRPr lang="en-US"/>
        </a:p>
      </dgm:t>
    </dgm:pt>
    <dgm:pt modelId="{39A3B9F5-08CD-49EE-B590-A9FA60312E8F}" cxnId="{CD5AA65A-6000-4F48-85D3-EB084B6F41D0}" type="sibTrans">
      <dgm:prSet/>
      <dgm:spPr/>
      <dgm:t>
        <a:bodyPr rtlCol="0"/>
        <a:lstStyle/>
        <a:p>
          <a:pPr rtl="0"/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294A45F-A097-47D5-8F55-FC668EB3C982}">
      <dgm:prSet phldrT="[Text]"/>
      <dgm:spPr/>
      <dgm:t>
        <a:bodyPr rtlCol="0"/>
        <a:lstStyle/>
        <a:p>
          <a:pPr rtl="0"/>
          <a:r>
            <a:rPr lang="zh-CN" altLang="en-US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场馆数字化</a:t>
          </a:r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CBA6356-2F80-466D-9121-489D204B80B8}" cxnId="{38A955D8-3C8B-463D-BA25-2C9E34FDDEBB}" type="parTrans">
      <dgm:prSet/>
      <dgm:spPr/>
      <dgm:t>
        <a:bodyPr rtlCol="0"/>
        <a:lstStyle/>
        <a:p>
          <a:pPr rtl="0"/>
          <a:endParaRPr lang="en-US"/>
        </a:p>
      </dgm:t>
    </dgm:pt>
    <dgm:pt modelId="{881A9571-C437-40E4-90E1-61734033862D}" cxnId="{38A955D8-3C8B-463D-BA25-2C9E34FDDEBB}" type="sibTrans">
      <dgm:prSet/>
      <dgm:spPr/>
      <dgm:t>
        <a:bodyPr rtlCol="0"/>
        <a:lstStyle/>
        <a:p>
          <a:pPr rtl="0"/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72F579A-815F-4730-AEB0-052A4E2EADB2}">
      <dgm:prSet phldrT="[Text]"/>
      <dgm:spPr/>
      <dgm:t>
        <a:bodyPr rtlCol="0"/>
        <a:lstStyle/>
        <a:p>
          <a:pPr rtl="0"/>
          <a:r>
            <a:rPr lang="zh-CN" altLang="en-US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智慧体育</a:t>
          </a:r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EA6516C-EB3A-4FC0-BB44-265A3652D4BC}" cxnId="{D2ECF758-131A-41EE-A789-9D6FDC186481}" type="parTrans">
      <dgm:prSet/>
      <dgm:spPr/>
      <dgm:t>
        <a:bodyPr rtlCol="0"/>
        <a:lstStyle/>
        <a:p>
          <a:pPr rtl="0"/>
          <a:endParaRPr lang="en-US"/>
        </a:p>
      </dgm:t>
    </dgm:pt>
    <dgm:pt modelId="{6B184F14-5261-4D1F-8701-947EAF068BB3}" cxnId="{D2ECF758-131A-41EE-A789-9D6FDC186481}" type="sibTrans">
      <dgm:prSet/>
      <dgm:spPr/>
      <dgm:t>
        <a:bodyPr rtlCol="0"/>
        <a:lstStyle/>
        <a:p>
          <a:pPr rtl="0"/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9C9BB9-1ADD-4304-93EC-C9FE618B8492}" type="pres">
      <dgm:prSet presAssocID="{D0115B0F-FDFB-494B-AC0A-E04A5EC234D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1B49C7-064E-438E-A5AF-D06F604607BC}" type="pres">
      <dgm:prSet presAssocID="{D0115B0F-FDFB-494B-AC0A-E04A5EC234DA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A8AE7A62-856E-43C0-A01E-AB2F291FD15A}" type="pres">
      <dgm:prSet presAssocID="{D0115B0F-FDFB-494B-AC0A-E04A5EC234DA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1CA3202A-9CD1-47F7-9D42-23E46A72BBFC}" type="pres">
      <dgm:prSet presAssocID="{B294A45F-A097-47D5-8F55-FC668EB3C98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2EE68D-5808-445A-B73B-CEFF75A2773F}" type="pres">
      <dgm:prSet presAssocID="{B294A45F-A097-47D5-8F55-FC668EB3C982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706E9A05-70AC-494E-B29F-F414922DE00D}" type="pres">
      <dgm:prSet presAssocID="{B294A45F-A097-47D5-8F55-FC668EB3C982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11E70583-C9D9-4A1B-9215-04DC48DCBD8D}" type="pres">
      <dgm:prSet presAssocID="{A72F579A-815F-4730-AEB0-052A4E2EADB2}" presName="gear3" presStyleLbl="node1" presStyleIdx="2" presStyleCnt="3" custScaleX="99287"/>
      <dgm:spPr/>
      <dgm:t>
        <a:bodyPr/>
        <a:lstStyle/>
        <a:p>
          <a:endParaRPr lang="zh-CN" altLang="en-US"/>
        </a:p>
      </dgm:t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EE43DE-00F8-4019-BA85-9AFF0B3069A7}" type="pres">
      <dgm:prSet presAssocID="{A72F579A-815F-4730-AEB0-052A4E2EADB2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F86AD8D8-4A96-48C0-A843-3A718641AD56}" type="pres">
      <dgm:prSet presAssocID="{A72F579A-815F-4730-AEB0-052A4E2EADB2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1E72715E-7366-4E78-A512-24F37F5D23DC}" type="pres">
      <dgm:prSet presAssocID="{39A3B9F5-08CD-49EE-B590-A9FA60312E8F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BE287C59-37F8-4A31-B5A2-F56A3CB15957}" type="pres">
      <dgm:prSet presAssocID="{881A9571-C437-40E4-90E1-61734033862D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2A80456C-D6A1-43C9-80B2-09334D6E033A}" type="pres">
      <dgm:prSet presAssocID="{6B184F14-5261-4D1F-8701-947EAF068BB3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345110D9-CAD4-8D40-864F-1D516A385F96}" type="presOf" srcId="{39A3B9F5-08CD-49EE-B590-A9FA60312E8F}" destId="{1E72715E-7366-4E78-A512-24F37F5D23DC}" srcOrd="0" destOrd="0" presId="urn:microsoft.com/office/officeart/2005/8/layout/gear1"/>
    <dgm:cxn modelId="{F0E9FA4D-9197-2848-9DF4-25716498821A}" type="presOf" srcId="{A72F579A-815F-4730-AEB0-052A4E2EADB2}" destId="{E9EE43DE-00F8-4019-BA85-9AFF0B3069A7}" srcOrd="2" destOrd="0" presId="urn:microsoft.com/office/officeart/2005/8/layout/gear1"/>
    <dgm:cxn modelId="{3A497750-915E-3A44-A47D-6126D1F51901}" type="presOf" srcId="{881A9571-C437-40E4-90E1-61734033862D}" destId="{BE287C59-37F8-4A31-B5A2-F56A3CB15957}" srcOrd="0" destOrd="0" presId="urn:microsoft.com/office/officeart/2005/8/layout/gear1"/>
    <dgm:cxn modelId="{CC46D197-87F9-654D-A19B-6011CC08F406}" type="presOf" srcId="{F1469E50-24C6-4156-8DAA-6DD0C1079C89}" destId="{DF72D2A9-E721-47DF-A758-78A445E0F3CE}" srcOrd="0" destOrd="0" presId="urn:microsoft.com/office/officeart/2005/8/layout/gear1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984F0B4F-52B9-1C4F-A674-53529C0DBC4B}" type="presOf" srcId="{A72F579A-815F-4730-AEB0-052A4E2EADB2}" destId="{F86AD8D8-4A96-48C0-A843-3A718641AD56}" srcOrd="3" destOrd="0" presId="urn:microsoft.com/office/officeart/2005/8/layout/gear1"/>
    <dgm:cxn modelId="{426FF449-33F9-F247-B38D-1C1F7AE26C19}" type="presOf" srcId="{B294A45F-A097-47D5-8F55-FC668EB3C982}" destId="{706E9A05-70AC-494E-B29F-F414922DE00D}" srcOrd="2" destOrd="0" presId="urn:microsoft.com/office/officeart/2005/8/layout/gear1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57729989-A6A1-DE4C-B4E0-F64A20CCEAE4}" type="presOf" srcId="{D0115B0F-FDFB-494B-AC0A-E04A5EC234DA}" destId="{519C9BB9-1ADD-4304-93EC-C9FE618B8492}" srcOrd="0" destOrd="0" presId="urn:microsoft.com/office/officeart/2005/8/layout/gear1"/>
    <dgm:cxn modelId="{12394D33-276E-4146-947F-22ECB19102FC}" type="presOf" srcId="{A72F579A-815F-4730-AEB0-052A4E2EADB2}" destId="{11E70583-C9D9-4A1B-9215-04DC48DCBD8D}" srcOrd="0" destOrd="0" presId="urn:microsoft.com/office/officeart/2005/8/layout/gear1"/>
    <dgm:cxn modelId="{659C750D-A9E5-6443-B8CD-36CF37FA8D3C}" type="presOf" srcId="{B294A45F-A097-47D5-8F55-FC668EB3C982}" destId="{142EE68D-5808-445A-B73B-CEFF75A2773F}" srcOrd="1" destOrd="0" presId="urn:microsoft.com/office/officeart/2005/8/layout/gear1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DDD53B9E-A91C-FA41-8081-F48BD293806E}" type="presOf" srcId="{B294A45F-A097-47D5-8F55-FC668EB3C982}" destId="{1CA3202A-9CD1-47F7-9D42-23E46A72BBFC}" srcOrd="0" destOrd="0" presId="urn:microsoft.com/office/officeart/2005/8/layout/gear1"/>
    <dgm:cxn modelId="{EACE85B8-E83E-D444-81EE-6B9E32BF5C53}" type="presOf" srcId="{D0115B0F-FDFB-494B-AC0A-E04A5EC234DA}" destId="{491B49C7-064E-438E-A5AF-D06F604607BC}" srcOrd="1" destOrd="0" presId="urn:microsoft.com/office/officeart/2005/8/layout/gear1"/>
    <dgm:cxn modelId="{6C6E96F5-7AD4-344F-934F-47630E09D0F8}" type="presOf" srcId="{D0115B0F-FDFB-494B-AC0A-E04A5EC234DA}" destId="{A8AE7A62-856E-43C0-A01E-AB2F291FD15A}" srcOrd="2" destOrd="0" presId="urn:microsoft.com/office/officeart/2005/8/layout/gear1"/>
    <dgm:cxn modelId="{92F271CD-9D0E-F540-B275-5B88D54ADC02}" type="presOf" srcId="{A72F579A-815F-4730-AEB0-052A4E2EADB2}" destId="{1DC90457-DB2A-4C95-A36F-0563F25B6D53}" srcOrd="1" destOrd="0" presId="urn:microsoft.com/office/officeart/2005/8/layout/gear1"/>
    <dgm:cxn modelId="{40CC246C-F49E-9745-AAC8-5316FDCD93AB}" type="presOf" srcId="{6B184F14-5261-4D1F-8701-947EAF068BB3}" destId="{2A80456C-D6A1-43C9-80B2-09334D6E033A}" srcOrd="0" destOrd="0" presId="urn:microsoft.com/office/officeart/2005/8/layout/gear1"/>
    <dgm:cxn modelId="{42D7396F-CA1D-7F4C-B8E4-F792B39077F1}" type="presParOf" srcId="{DF72D2A9-E721-47DF-A758-78A445E0F3CE}" destId="{519C9BB9-1ADD-4304-93EC-C9FE618B8492}" srcOrd="0" destOrd="0" presId="urn:microsoft.com/office/officeart/2005/8/layout/gear1"/>
    <dgm:cxn modelId="{24436E2A-79F7-3242-AA8E-9DAD0A599761}" type="presParOf" srcId="{DF72D2A9-E721-47DF-A758-78A445E0F3CE}" destId="{491B49C7-064E-438E-A5AF-D06F604607BC}" srcOrd="1" destOrd="0" presId="urn:microsoft.com/office/officeart/2005/8/layout/gear1"/>
    <dgm:cxn modelId="{CE6B4927-3133-5D47-85FE-FFAF0BDE27C4}" type="presParOf" srcId="{DF72D2A9-E721-47DF-A758-78A445E0F3CE}" destId="{A8AE7A62-856E-43C0-A01E-AB2F291FD15A}" srcOrd="2" destOrd="0" presId="urn:microsoft.com/office/officeart/2005/8/layout/gear1"/>
    <dgm:cxn modelId="{08F9C2A7-F202-614F-AF34-A6DF4A2D124A}" type="presParOf" srcId="{DF72D2A9-E721-47DF-A758-78A445E0F3CE}" destId="{1CA3202A-9CD1-47F7-9D42-23E46A72BBFC}" srcOrd="3" destOrd="0" presId="urn:microsoft.com/office/officeart/2005/8/layout/gear1"/>
    <dgm:cxn modelId="{25321BCC-7EA8-EA4E-9311-775D8FC4FF69}" type="presParOf" srcId="{DF72D2A9-E721-47DF-A758-78A445E0F3CE}" destId="{142EE68D-5808-445A-B73B-CEFF75A2773F}" srcOrd="4" destOrd="0" presId="urn:microsoft.com/office/officeart/2005/8/layout/gear1"/>
    <dgm:cxn modelId="{E6156CCD-A2B5-DD46-9AA3-1651F29CDAB3}" type="presParOf" srcId="{DF72D2A9-E721-47DF-A758-78A445E0F3CE}" destId="{706E9A05-70AC-494E-B29F-F414922DE00D}" srcOrd="5" destOrd="0" presId="urn:microsoft.com/office/officeart/2005/8/layout/gear1"/>
    <dgm:cxn modelId="{D7A6AF07-6059-6349-9716-AB57C153F44C}" type="presParOf" srcId="{DF72D2A9-E721-47DF-A758-78A445E0F3CE}" destId="{11E70583-C9D9-4A1B-9215-04DC48DCBD8D}" srcOrd="6" destOrd="0" presId="urn:microsoft.com/office/officeart/2005/8/layout/gear1"/>
    <dgm:cxn modelId="{CF2FF721-A7AE-6C43-B429-B98A8E34EEFA}" type="presParOf" srcId="{DF72D2A9-E721-47DF-A758-78A445E0F3CE}" destId="{1DC90457-DB2A-4C95-A36F-0563F25B6D53}" srcOrd="7" destOrd="0" presId="urn:microsoft.com/office/officeart/2005/8/layout/gear1"/>
    <dgm:cxn modelId="{0376C9BF-D6F8-D44B-B3B1-B767B60B068A}" type="presParOf" srcId="{DF72D2A9-E721-47DF-A758-78A445E0F3CE}" destId="{E9EE43DE-00F8-4019-BA85-9AFF0B3069A7}" srcOrd="8" destOrd="0" presId="urn:microsoft.com/office/officeart/2005/8/layout/gear1"/>
    <dgm:cxn modelId="{9DFB8645-B452-F849-BC9F-AC47BE77C7F5}" type="presParOf" srcId="{DF72D2A9-E721-47DF-A758-78A445E0F3CE}" destId="{F86AD8D8-4A96-48C0-A843-3A718641AD56}" srcOrd="9" destOrd="0" presId="urn:microsoft.com/office/officeart/2005/8/layout/gear1"/>
    <dgm:cxn modelId="{91341A4B-6E1A-4841-BC10-F36E6E1A87DD}" type="presParOf" srcId="{DF72D2A9-E721-47DF-A758-78A445E0F3CE}" destId="{1E72715E-7366-4E78-A512-24F37F5D23DC}" srcOrd="10" destOrd="0" presId="urn:microsoft.com/office/officeart/2005/8/layout/gear1"/>
    <dgm:cxn modelId="{8C433858-638C-6941-B2D8-300A5B55F8A5}" type="presParOf" srcId="{DF72D2A9-E721-47DF-A758-78A445E0F3CE}" destId="{BE287C59-37F8-4A31-B5A2-F56A3CB15957}" srcOrd="11" destOrd="0" presId="urn:microsoft.com/office/officeart/2005/8/layout/gear1"/>
    <dgm:cxn modelId="{9C922759-0F68-5048-B5D6-1A367059EC28}" type="presParOf" srcId="{DF72D2A9-E721-47DF-A758-78A445E0F3CE}" destId="{2A80456C-D6A1-43C9-80B2-09334D6E03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1" qsCatId="simple" csTypeId="urn:microsoft.com/office/officeart/2005/8/colors/accent1_1" csCatId="accent1" phldr="1"/>
      <dgm:spPr/>
    </dgm:pt>
    <dgm:pt modelId="{D0115B0F-FDFB-494B-AC0A-E04A5EC234DA}">
      <dgm:prSet phldrT="[Text]"/>
      <dgm:spPr/>
      <dgm:t>
        <a:bodyPr rtlCol="0"/>
        <a:lstStyle/>
        <a:p>
          <a:pPr rtl="0"/>
          <a:r>
            <a:rPr lang="zh-CN" altLang="en-US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平台运营</a:t>
          </a:r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3ECE90F-7A47-4472-9560-98DC857F992F}" cxnId="{CD5AA65A-6000-4F48-85D3-EB084B6F41D0}" type="parTrans">
      <dgm:prSet/>
      <dgm:spPr/>
      <dgm:t>
        <a:bodyPr rtlCol="0"/>
        <a:lstStyle/>
        <a:p>
          <a:pPr rtl="0"/>
          <a:endParaRPr lang="en-US"/>
        </a:p>
      </dgm:t>
    </dgm:pt>
    <dgm:pt modelId="{39A3B9F5-08CD-49EE-B590-A9FA60312E8F}" cxnId="{CD5AA65A-6000-4F48-85D3-EB084B6F41D0}" type="sibTrans">
      <dgm:prSet/>
      <dgm:spPr/>
      <dgm:t>
        <a:bodyPr rtlCol="0"/>
        <a:lstStyle/>
        <a:p>
          <a:pPr rtl="0"/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294A45F-A097-47D5-8F55-FC668EB3C982}">
      <dgm:prSet phldrT="[Text]"/>
      <dgm:spPr/>
      <dgm:t>
        <a:bodyPr rtlCol="0"/>
        <a:lstStyle/>
        <a:p>
          <a:pPr rtl="0"/>
          <a:r>
            <a:rPr lang="zh-CN" altLang="en-US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场馆数字化</a:t>
          </a:r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CBA6356-2F80-466D-9121-489D204B80B8}" cxnId="{38A955D8-3C8B-463D-BA25-2C9E34FDDEBB}" type="parTrans">
      <dgm:prSet/>
      <dgm:spPr/>
      <dgm:t>
        <a:bodyPr rtlCol="0"/>
        <a:lstStyle/>
        <a:p>
          <a:pPr rtl="0"/>
          <a:endParaRPr lang="en-US"/>
        </a:p>
      </dgm:t>
    </dgm:pt>
    <dgm:pt modelId="{881A9571-C437-40E4-90E1-61734033862D}" cxnId="{38A955D8-3C8B-463D-BA25-2C9E34FDDEBB}" type="sibTrans">
      <dgm:prSet/>
      <dgm:spPr/>
      <dgm:t>
        <a:bodyPr rtlCol="0"/>
        <a:lstStyle/>
        <a:p>
          <a:pPr rtl="0"/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72F579A-815F-4730-AEB0-052A4E2EADB2}">
      <dgm:prSet phldrT="[Text]"/>
      <dgm:spPr/>
      <dgm:t>
        <a:bodyPr rtlCol="0"/>
        <a:lstStyle/>
        <a:p>
          <a:pPr rtl="0"/>
          <a:r>
            <a:rPr lang="zh-CN" altLang="en-US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智慧体育</a:t>
          </a:r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EA6516C-EB3A-4FC0-BB44-265A3652D4BC}" cxnId="{D2ECF758-131A-41EE-A789-9D6FDC186481}" type="parTrans">
      <dgm:prSet/>
      <dgm:spPr/>
      <dgm:t>
        <a:bodyPr rtlCol="0"/>
        <a:lstStyle/>
        <a:p>
          <a:pPr rtl="0"/>
          <a:endParaRPr lang="en-US"/>
        </a:p>
      </dgm:t>
    </dgm:pt>
    <dgm:pt modelId="{6B184F14-5261-4D1F-8701-947EAF068BB3}" cxnId="{D2ECF758-131A-41EE-A789-9D6FDC186481}" type="sibTrans">
      <dgm:prSet/>
      <dgm:spPr/>
      <dgm:t>
        <a:bodyPr rtlCol="0"/>
        <a:lstStyle/>
        <a:p>
          <a:pPr rtl="0"/>
          <a:endParaRPr lang="zh-CN" altLang="en-US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9C9BB9-1ADD-4304-93EC-C9FE618B8492}" type="pres">
      <dgm:prSet presAssocID="{D0115B0F-FDFB-494B-AC0A-E04A5EC234D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1B49C7-064E-438E-A5AF-D06F604607BC}" type="pres">
      <dgm:prSet presAssocID="{D0115B0F-FDFB-494B-AC0A-E04A5EC234DA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A8AE7A62-856E-43C0-A01E-AB2F291FD15A}" type="pres">
      <dgm:prSet presAssocID="{D0115B0F-FDFB-494B-AC0A-E04A5EC234DA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1CA3202A-9CD1-47F7-9D42-23E46A72BBFC}" type="pres">
      <dgm:prSet presAssocID="{B294A45F-A097-47D5-8F55-FC668EB3C98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2EE68D-5808-445A-B73B-CEFF75A2773F}" type="pres">
      <dgm:prSet presAssocID="{B294A45F-A097-47D5-8F55-FC668EB3C982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706E9A05-70AC-494E-B29F-F414922DE00D}" type="pres">
      <dgm:prSet presAssocID="{B294A45F-A097-47D5-8F55-FC668EB3C982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11E70583-C9D9-4A1B-9215-04DC48DCBD8D}" type="pres">
      <dgm:prSet presAssocID="{A72F579A-815F-4730-AEB0-052A4E2EADB2}" presName="gear3" presStyleLbl="node1" presStyleIdx="2" presStyleCnt="3" custScaleX="99287"/>
      <dgm:spPr/>
      <dgm:t>
        <a:bodyPr/>
        <a:lstStyle/>
        <a:p>
          <a:endParaRPr lang="zh-CN" altLang="en-US"/>
        </a:p>
      </dgm:t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EE43DE-00F8-4019-BA85-9AFF0B3069A7}" type="pres">
      <dgm:prSet presAssocID="{A72F579A-815F-4730-AEB0-052A4E2EADB2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F86AD8D8-4A96-48C0-A843-3A718641AD56}" type="pres">
      <dgm:prSet presAssocID="{A72F579A-815F-4730-AEB0-052A4E2EADB2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1E72715E-7366-4E78-A512-24F37F5D23DC}" type="pres">
      <dgm:prSet presAssocID="{39A3B9F5-08CD-49EE-B590-A9FA60312E8F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BE287C59-37F8-4A31-B5A2-F56A3CB15957}" type="pres">
      <dgm:prSet presAssocID="{881A9571-C437-40E4-90E1-61734033862D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2A80456C-D6A1-43C9-80B2-09334D6E033A}" type="pres">
      <dgm:prSet presAssocID="{6B184F14-5261-4D1F-8701-947EAF068BB3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C3B100A4-42FF-F947-AD00-7CDE64D64816}" type="presOf" srcId="{A72F579A-815F-4730-AEB0-052A4E2EADB2}" destId="{E9EE43DE-00F8-4019-BA85-9AFF0B3069A7}" srcOrd="2" destOrd="0" presId="urn:microsoft.com/office/officeart/2005/8/layout/gear1"/>
    <dgm:cxn modelId="{9D7276B0-AEAD-964F-9705-2B9737B0A0BB}" type="presOf" srcId="{39A3B9F5-08CD-49EE-B590-A9FA60312E8F}" destId="{1E72715E-7366-4E78-A512-24F37F5D23DC}" srcOrd="0" destOrd="0" presId="urn:microsoft.com/office/officeart/2005/8/layout/gear1"/>
    <dgm:cxn modelId="{1C3A5A84-2F8D-8847-B96A-FB6E5278DA2C}" type="presOf" srcId="{F1469E50-24C6-4156-8DAA-6DD0C1079C89}" destId="{DF72D2A9-E721-47DF-A758-78A445E0F3CE}" srcOrd="0" destOrd="0" presId="urn:microsoft.com/office/officeart/2005/8/layout/gear1"/>
    <dgm:cxn modelId="{050B4130-BF93-3945-8DD7-3A8E5010D4C9}" type="presOf" srcId="{881A9571-C437-40E4-90E1-61734033862D}" destId="{BE287C59-37F8-4A31-B5A2-F56A3CB15957}" srcOrd="0" destOrd="0" presId="urn:microsoft.com/office/officeart/2005/8/layout/gear1"/>
    <dgm:cxn modelId="{CF4EF047-DDE8-AE4B-9589-8AC5972C3E23}" type="presOf" srcId="{B294A45F-A097-47D5-8F55-FC668EB3C982}" destId="{142EE68D-5808-445A-B73B-CEFF75A2773F}" srcOrd="1" destOrd="0" presId="urn:microsoft.com/office/officeart/2005/8/layout/gear1"/>
    <dgm:cxn modelId="{CB6DC90A-760A-724D-8C79-02574E99EC8B}" type="presOf" srcId="{D0115B0F-FDFB-494B-AC0A-E04A5EC234DA}" destId="{491B49C7-064E-438E-A5AF-D06F604607BC}" srcOrd="1" destOrd="0" presId="urn:microsoft.com/office/officeart/2005/8/layout/gear1"/>
    <dgm:cxn modelId="{AEEBA949-5085-9848-B861-B7AE5603AAE3}" type="presOf" srcId="{A72F579A-815F-4730-AEB0-052A4E2EADB2}" destId="{F86AD8D8-4A96-48C0-A843-3A718641AD56}" srcOrd="3" destOrd="0" presId="urn:microsoft.com/office/officeart/2005/8/layout/gear1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0D7C3622-C4F3-B444-936A-D64FCC61AD2C}" type="presOf" srcId="{6B184F14-5261-4D1F-8701-947EAF068BB3}" destId="{2A80456C-D6A1-43C9-80B2-09334D6E033A}" srcOrd="0" destOrd="0" presId="urn:microsoft.com/office/officeart/2005/8/layout/gear1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E78F3E2E-833C-6F41-87DC-9A4D0E5B5B00}" type="presOf" srcId="{A72F579A-815F-4730-AEB0-052A4E2EADB2}" destId="{1DC90457-DB2A-4C95-A36F-0563F25B6D53}" srcOrd="1" destOrd="0" presId="urn:microsoft.com/office/officeart/2005/8/layout/gear1"/>
    <dgm:cxn modelId="{F0B09F8B-6A6D-124E-A4EB-CDFC13D64498}" type="presOf" srcId="{D0115B0F-FDFB-494B-AC0A-E04A5EC234DA}" destId="{519C9BB9-1ADD-4304-93EC-C9FE618B8492}" srcOrd="0" destOrd="0" presId="urn:microsoft.com/office/officeart/2005/8/layout/gear1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1494B252-1D2E-D54D-A107-172AF5CEE493}" type="presOf" srcId="{D0115B0F-FDFB-494B-AC0A-E04A5EC234DA}" destId="{A8AE7A62-856E-43C0-A01E-AB2F291FD15A}" srcOrd="2" destOrd="0" presId="urn:microsoft.com/office/officeart/2005/8/layout/gear1"/>
    <dgm:cxn modelId="{396934AB-5FA2-1D4A-886C-9AD8DD0D195B}" type="presOf" srcId="{A72F579A-815F-4730-AEB0-052A4E2EADB2}" destId="{11E70583-C9D9-4A1B-9215-04DC48DCBD8D}" srcOrd="0" destOrd="0" presId="urn:microsoft.com/office/officeart/2005/8/layout/gear1"/>
    <dgm:cxn modelId="{12D536D1-1EC9-4B4B-A5D7-E483CC30D8F2}" type="presOf" srcId="{B294A45F-A097-47D5-8F55-FC668EB3C982}" destId="{1CA3202A-9CD1-47F7-9D42-23E46A72BBFC}" srcOrd="0" destOrd="0" presId="urn:microsoft.com/office/officeart/2005/8/layout/gear1"/>
    <dgm:cxn modelId="{9A5F6DF8-0402-C249-BA36-7D0457950850}" type="presOf" srcId="{B294A45F-A097-47D5-8F55-FC668EB3C982}" destId="{706E9A05-70AC-494E-B29F-F414922DE00D}" srcOrd="2" destOrd="0" presId="urn:microsoft.com/office/officeart/2005/8/layout/gear1"/>
    <dgm:cxn modelId="{BBDBB57F-A08C-6E47-9F11-FB52B0D445F5}" type="presParOf" srcId="{DF72D2A9-E721-47DF-A758-78A445E0F3CE}" destId="{519C9BB9-1ADD-4304-93EC-C9FE618B8492}" srcOrd="0" destOrd="0" presId="urn:microsoft.com/office/officeart/2005/8/layout/gear1"/>
    <dgm:cxn modelId="{31812F8D-5173-AF47-8FD1-30E179F9C9DD}" type="presParOf" srcId="{DF72D2A9-E721-47DF-A758-78A445E0F3CE}" destId="{491B49C7-064E-438E-A5AF-D06F604607BC}" srcOrd="1" destOrd="0" presId="urn:microsoft.com/office/officeart/2005/8/layout/gear1"/>
    <dgm:cxn modelId="{04C097B7-880C-0241-B630-F13A58A511E2}" type="presParOf" srcId="{DF72D2A9-E721-47DF-A758-78A445E0F3CE}" destId="{A8AE7A62-856E-43C0-A01E-AB2F291FD15A}" srcOrd="2" destOrd="0" presId="urn:microsoft.com/office/officeart/2005/8/layout/gear1"/>
    <dgm:cxn modelId="{5BFFEA23-0E51-B644-804C-ED7E59AA88C5}" type="presParOf" srcId="{DF72D2A9-E721-47DF-A758-78A445E0F3CE}" destId="{1CA3202A-9CD1-47F7-9D42-23E46A72BBFC}" srcOrd="3" destOrd="0" presId="urn:microsoft.com/office/officeart/2005/8/layout/gear1"/>
    <dgm:cxn modelId="{43BAB153-8CB2-E445-8275-0571A9BC5D18}" type="presParOf" srcId="{DF72D2A9-E721-47DF-A758-78A445E0F3CE}" destId="{142EE68D-5808-445A-B73B-CEFF75A2773F}" srcOrd="4" destOrd="0" presId="urn:microsoft.com/office/officeart/2005/8/layout/gear1"/>
    <dgm:cxn modelId="{7830BD93-4AF0-3B4C-A9D9-E31671577E58}" type="presParOf" srcId="{DF72D2A9-E721-47DF-A758-78A445E0F3CE}" destId="{706E9A05-70AC-494E-B29F-F414922DE00D}" srcOrd="5" destOrd="0" presId="urn:microsoft.com/office/officeart/2005/8/layout/gear1"/>
    <dgm:cxn modelId="{2CD3092C-7BE1-334E-9729-48D9BBFB3349}" type="presParOf" srcId="{DF72D2A9-E721-47DF-A758-78A445E0F3CE}" destId="{11E70583-C9D9-4A1B-9215-04DC48DCBD8D}" srcOrd="6" destOrd="0" presId="urn:microsoft.com/office/officeart/2005/8/layout/gear1"/>
    <dgm:cxn modelId="{B000784B-E5DB-9642-AE33-3F54AC945C33}" type="presParOf" srcId="{DF72D2A9-E721-47DF-A758-78A445E0F3CE}" destId="{1DC90457-DB2A-4C95-A36F-0563F25B6D53}" srcOrd="7" destOrd="0" presId="urn:microsoft.com/office/officeart/2005/8/layout/gear1"/>
    <dgm:cxn modelId="{E101E946-CC60-7F40-B095-AEA0226778B6}" type="presParOf" srcId="{DF72D2A9-E721-47DF-A758-78A445E0F3CE}" destId="{E9EE43DE-00F8-4019-BA85-9AFF0B3069A7}" srcOrd="8" destOrd="0" presId="urn:microsoft.com/office/officeart/2005/8/layout/gear1"/>
    <dgm:cxn modelId="{C7DFDBD8-2307-F640-947E-B4B18D79FD6B}" type="presParOf" srcId="{DF72D2A9-E721-47DF-A758-78A445E0F3CE}" destId="{F86AD8D8-4A96-48C0-A843-3A718641AD56}" srcOrd="9" destOrd="0" presId="urn:microsoft.com/office/officeart/2005/8/layout/gear1"/>
    <dgm:cxn modelId="{F793A85B-113A-0E43-88D4-30CD67C1B868}" type="presParOf" srcId="{DF72D2A9-E721-47DF-A758-78A445E0F3CE}" destId="{1E72715E-7366-4E78-A512-24F37F5D23DC}" srcOrd="10" destOrd="0" presId="urn:microsoft.com/office/officeart/2005/8/layout/gear1"/>
    <dgm:cxn modelId="{8F5A25D4-648B-9C4D-8AB4-0DA4D590CE16}" type="presParOf" srcId="{DF72D2A9-E721-47DF-A758-78A445E0F3CE}" destId="{BE287C59-37F8-4A31-B5A2-F56A3CB15957}" srcOrd="11" destOrd="0" presId="urn:microsoft.com/office/officeart/2005/8/layout/gear1"/>
    <dgm:cxn modelId="{95972519-F913-1A41-BA54-085919D4B51C}" type="presParOf" srcId="{DF72D2A9-E721-47DF-A758-78A445E0F3CE}" destId="{2A80456C-D6A1-43C9-80B2-09334D6E03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2373233" y="1958102"/>
          <a:ext cx="2393235" cy="2393235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平台运营</a:t>
          </a:r>
          <a:endParaRPr lang="zh-CN" altLang="en-US" sz="2100" kern="1200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854380" y="2518706"/>
        <a:ext cx="1430941" cy="1230172"/>
      </dsp:txXfrm>
    </dsp:sp>
    <dsp:sp modelId="{1CA3202A-9CD1-47F7-9D42-23E46A72BBFC}">
      <dsp:nvSpPr>
        <dsp:cNvPr id="0" name=""/>
        <dsp:cNvSpPr/>
      </dsp:nvSpPr>
      <dsp:spPr>
        <a:xfrm>
          <a:off x="980804" y="1392428"/>
          <a:ext cx="1740535" cy="1740535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场馆数字化</a:t>
          </a:r>
          <a:endParaRPr lang="zh-CN" altLang="en-US" sz="2100" kern="1200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418989" y="1833261"/>
        <a:ext cx="864165" cy="858869"/>
      </dsp:txXfrm>
    </dsp:sp>
    <dsp:sp modelId="{11E70583-C9D9-4A1B-9215-04DC48DCBD8D}">
      <dsp:nvSpPr>
        <dsp:cNvPr id="0" name=""/>
        <dsp:cNvSpPr/>
      </dsp:nvSpPr>
      <dsp:spPr>
        <a:xfrm rot="20700000">
          <a:off x="1955682" y="191636"/>
          <a:ext cx="1705369" cy="1705369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智慧体育</a:t>
          </a:r>
          <a:endParaRPr lang="zh-CN" altLang="en-US" sz="2100" kern="1200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20700000">
        <a:off x="2329719" y="565673"/>
        <a:ext cx="957294" cy="957294"/>
      </dsp:txXfrm>
    </dsp:sp>
    <dsp:sp modelId="{1E72715E-7366-4E78-A512-24F37F5D23DC}">
      <dsp:nvSpPr>
        <dsp:cNvPr id="0" name=""/>
        <dsp:cNvSpPr/>
      </dsp:nvSpPr>
      <dsp:spPr>
        <a:xfrm>
          <a:off x="2190933" y="1595986"/>
          <a:ext cx="3063341" cy="3063341"/>
        </a:xfrm>
        <a:prstGeom prst="circularArrow">
          <a:avLst>
            <a:gd name="adj1" fmla="val 4687"/>
            <a:gd name="adj2" fmla="val 299029"/>
            <a:gd name="adj3" fmla="val 2519837"/>
            <a:gd name="adj4" fmla="val 1585339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>
          <a:off x="672559" y="1006639"/>
          <a:ext cx="2225709" cy="22257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>
          <a:off x="1561212" y="-182577"/>
          <a:ext cx="2399762" cy="23997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2373233" y="1958102"/>
          <a:ext cx="2393235" cy="2393235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平台运营</a:t>
          </a:r>
          <a:endParaRPr lang="zh-CN" altLang="en-US" sz="2100" kern="1200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854380" y="2518706"/>
        <a:ext cx="1430941" cy="1230172"/>
      </dsp:txXfrm>
    </dsp:sp>
    <dsp:sp modelId="{1CA3202A-9CD1-47F7-9D42-23E46A72BBFC}">
      <dsp:nvSpPr>
        <dsp:cNvPr id="0" name=""/>
        <dsp:cNvSpPr/>
      </dsp:nvSpPr>
      <dsp:spPr>
        <a:xfrm>
          <a:off x="980804" y="1392428"/>
          <a:ext cx="1740535" cy="1740535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场馆数字化</a:t>
          </a:r>
          <a:endParaRPr lang="zh-CN" altLang="en-US" sz="2100" kern="1200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418989" y="1833261"/>
        <a:ext cx="864165" cy="858869"/>
      </dsp:txXfrm>
    </dsp:sp>
    <dsp:sp modelId="{11E70583-C9D9-4A1B-9215-04DC48DCBD8D}">
      <dsp:nvSpPr>
        <dsp:cNvPr id="0" name=""/>
        <dsp:cNvSpPr/>
      </dsp:nvSpPr>
      <dsp:spPr>
        <a:xfrm rot="20700000">
          <a:off x="1963987" y="189411"/>
          <a:ext cx="1688759" cy="1709819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智慧体育</a:t>
          </a:r>
          <a:endParaRPr lang="zh-CN" altLang="en-US" sz="2100" kern="1200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20700000">
        <a:off x="2333132" y="565673"/>
        <a:ext cx="950468" cy="957294"/>
      </dsp:txXfrm>
    </dsp:sp>
    <dsp:sp modelId="{1E72715E-7366-4E78-A512-24F37F5D23DC}">
      <dsp:nvSpPr>
        <dsp:cNvPr id="0" name=""/>
        <dsp:cNvSpPr/>
      </dsp:nvSpPr>
      <dsp:spPr>
        <a:xfrm>
          <a:off x="2190933" y="1595986"/>
          <a:ext cx="3063341" cy="3063341"/>
        </a:xfrm>
        <a:prstGeom prst="circularArrow">
          <a:avLst>
            <a:gd name="adj1" fmla="val 4687"/>
            <a:gd name="adj2" fmla="val 299029"/>
            <a:gd name="adj3" fmla="val 2519837"/>
            <a:gd name="adj4" fmla="val 1585339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>
          <a:off x="672559" y="1006639"/>
          <a:ext cx="2225709" cy="22257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>
          <a:off x="1561212" y="-182577"/>
          <a:ext cx="2399762" cy="23997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2373233" y="1958102"/>
          <a:ext cx="2393235" cy="2393235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平台运营</a:t>
          </a:r>
          <a:endParaRPr lang="zh-CN" altLang="en-US" sz="2100" kern="1200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854380" y="2518706"/>
        <a:ext cx="1430941" cy="1230172"/>
      </dsp:txXfrm>
    </dsp:sp>
    <dsp:sp modelId="{1CA3202A-9CD1-47F7-9D42-23E46A72BBFC}">
      <dsp:nvSpPr>
        <dsp:cNvPr id="0" name=""/>
        <dsp:cNvSpPr/>
      </dsp:nvSpPr>
      <dsp:spPr>
        <a:xfrm>
          <a:off x="980804" y="1392428"/>
          <a:ext cx="1740535" cy="1740535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场馆数字化</a:t>
          </a:r>
          <a:endParaRPr lang="zh-CN" altLang="en-US" sz="2100" kern="1200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418989" y="1833261"/>
        <a:ext cx="864165" cy="858869"/>
      </dsp:txXfrm>
    </dsp:sp>
    <dsp:sp modelId="{11E70583-C9D9-4A1B-9215-04DC48DCBD8D}">
      <dsp:nvSpPr>
        <dsp:cNvPr id="0" name=""/>
        <dsp:cNvSpPr/>
      </dsp:nvSpPr>
      <dsp:spPr>
        <a:xfrm rot="20700000">
          <a:off x="1963987" y="189411"/>
          <a:ext cx="1688759" cy="1709819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rtlCol="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noProof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智慧体育</a:t>
          </a:r>
          <a:endParaRPr lang="zh-CN" altLang="en-US" sz="2100" kern="1200" noProof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20700000">
        <a:off x="2333132" y="565673"/>
        <a:ext cx="950468" cy="957294"/>
      </dsp:txXfrm>
    </dsp:sp>
    <dsp:sp modelId="{1E72715E-7366-4E78-A512-24F37F5D23DC}">
      <dsp:nvSpPr>
        <dsp:cNvPr id="0" name=""/>
        <dsp:cNvSpPr/>
      </dsp:nvSpPr>
      <dsp:spPr>
        <a:xfrm>
          <a:off x="2190933" y="1595986"/>
          <a:ext cx="3063341" cy="3063341"/>
        </a:xfrm>
        <a:prstGeom prst="circularArrow">
          <a:avLst>
            <a:gd name="adj1" fmla="val 4687"/>
            <a:gd name="adj2" fmla="val 299029"/>
            <a:gd name="adj3" fmla="val 2519837"/>
            <a:gd name="adj4" fmla="val 1585339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>
          <a:off x="672559" y="1006639"/>
          <a:ext cx="2225709" cy="22257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>
          <a:off x="1561212" y="-182577"/>
          <a:ext cx="2399762" cy="23997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type="gear6" r:blip="" rot="-15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type="gear6" r:blip="" rot="-15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type="gear6" r:blip="" rot="-15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FDD077A-A455-4D3A-BCFD-105D0D115C79}" type="datetime2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1E01BB5-C0CD-4EF3-9A1F-8E602631F295}" type="datetime2">
              <a:rPr lang="zh-CN" altLang="en-US" smtClean="0"/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x-none" dirty="0"/>
              <a:t>单击此处编辑母版文本样式</a:t>
            </a:r>
            <a:endParaRPr lang="x-none" dirty="0"/>
          </a:p>
          <a:p>
            <a:pPr lvl="1" rtl="0"/>
            <a:r>
              <a:rPr lang="x-none" dirty="0"/>
              <a:t>第二级</a:t>
            </a:r>
            <a:endParaRPr lang="x-none" dirty="0"/>
          </a:p>
          <a:p>
            <a:pPr lvl="2" rtl="0"/>
            <a:r>
              <a:rPr lang="x-none" dirty="0"/>
              <a:t>第三级</a:t>
            </a:r>
            <a:endParaRPr lang="x-none" dirty="0"/>
          </a:p>
          <a:p>
            <a:pPr lvl="3" rtl="0"/>
            <a:r>
              <a:rPr lang="x-none" dirty="0"/>
              <a:t>第四级</a:t>
            </a:r>
            <a:endParaRPr lang="x-none" dirty="0"/>
          </a:p>
          <a:p>
            <a:pPr lvl="4" rtl="0"/>
            <a:r>
              <a:rPr lang="x-none" dirty="0"/>
              <a:t>第五级</a:t>
            </a:r>
            <a:endParaRPr lang="x-none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C8BD8E7-1312-41F3-99C4-6DA5AF891969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5A9A-050B-454A-B704-2840AFC040B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C930-6DAC-564A-B6A4-A5338AE6589D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3D2E-E41D-40C5-9764-CF2075CCE298}" type="datetime2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x-none" smtClean="0"/>
              <a:t>添加页脚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3D2E-E41D-40C5-9764-CF2075CCE298}" type="datetime2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x-none" smtClean="0"/>
              <a:t>添加页脚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包含图片的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692179" y="0"/>
            <a:ext cx="3499820" cy="6858000"/>
          </a:xfrm>
          <a:prstGeom prst="rect">
            <a:avLst/>
          </a:prstGeom>
          <a:solidFill>
            <a:srgbClr val="F17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CN" altLang="en-US" dirty="0" smtClean="0"/>
              <a:t>单击此处编辑母版标题样式</a:t>
            </a:r>
            <a:endParaRPr lang="x-none" dirty="0"/>
          </a:p>
        </p:txBody>
      </p:sp>
      <p:sp>
        <p:nvSpPr>
          <p:cNvPr id="9" name="图片占位符 2" descr="为添加图像预留的空占位符。单击占位符，选择要添加的图像。"/>
          <p:cNvSpPr>
            <a:spLocks noGrp="1"/>
          </p:cNvSpPr>
          <p:nvPr>
            <p:ph type="pic" idx="10" hasCustomPrompt="1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smtClean="0"/>
              <a:t>将图片拖动到占位符，或单击添加图标</a:t>
            </a:r>
            <a:endParaRPr lang="x-none" dirty="0"/>
          </a:p>
        </p:txBody>
      </p:sp>
      <p:sp>
        <p:nvSpPr>
          <p:cNvPr id="13" name="图片占位符 2" descr="为添加图像预留的空占位符。单击占位符，选择要添加的图像。"/>
          <p:cNvSpPr>
            <a:spLocks noGrp="1"/>
          </p:cNvSpPr>
          <p:nvPr>
            <p:ph type="pic" idx="11" hasCustomPrompt="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smtClean="0"/>
              <a:t>将图片拖动到占位符，或单击添加图标</a:t>
            </a:r>
            <a:endParaRPr lang="x-none" dirty="0"/>
          </a:p>
        </p:txBody>
      </p:sp>
      <p:sp>
        <p:nvSpPr>
          <p:cNvPr id="14" name="图片占位符 2" descr="为添加图像预留的空占位符。单击占位符，选择要添加的图像。"/>
          <p:cNvSpPr>
            <a:spLocks noGrp="1"/>
          </p:cNvSpPr>
          <p:nvPr>
            <p:ph type="pic" idx="12" hasCustomPrompt="1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smtClean="0"/>
              <a:t>将图片拖动到占位符，或单击添加图标</a:t>
            </a:r>
            <a:endParaRPr lang="x-none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smtClean="0"/>
              <a:t>单击此处编辑母版副标题样式</a:t>
            </a:r>
            <a:endParaRPr lang="x-none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节标题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CN" altLang="en-US" smtClean="0"/>
              <a:t>单击此处编辑母版标题样式</a:t>
            </a:r>
            <a:endParaRPr lang="x-none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F77F2-C07B-407F-AE91-6AB9286DE6CE}" type="datetime2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x-none" smtClean="0"/>
              <a:t>添加页脚</a:t>
            </a:r>
            <a:endParaRPr lang="x-none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5A9A-050B-454A-B704-2840AFC040B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C930-6DAC-564A-B6A4-A5338AE6589D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3D2E-E41D-40C5-9764-CF2075CCE298}" type="datetime2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x-none" smtClean="0"/>
              <a:t>添加页脚</a:t>
            </a:r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472FF51-18E6-4A1A-A4AE-09EC8675DEA9}" type="datetime2">
              <a:rPr lang="zh-CN" altLang="en-US" smtClean="0"/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x-none" smtClean="0"/>
              <a:t>添加页脚</a:t>
            </a:r>
            <a:endParaRPr lang="x-none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F4C2A43-22AF-4FAA-9C57-AD0B6BCF7D54}" type="datetime2">
              <a:rPr lang="zh-CN" alt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x-none" smtClean="0"/>
              <a:t>添加页脚</a:t>
            </a:r>
            <a:endParaRPr lang="x-none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5A9A-050B-454A-B704-2840AFC040B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C930-6DAC-564A-B6A4-A5338AE6589D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3D2E-E41D-40C5-9764-CF2075CCE298}" type="datetime2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x-none" smtClean="0"/>
              <a:t>添加页脚</a:t>
            </a:r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3D2E-E41D-40C5-9764-CF2075CCE298}" type="datetime2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x-none" smtClean="0"/>
              <a:t>添加页脚</a:t>
            </a:r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3D2E-E41D-40C5-9764-CF2075CCE298}" type="datetime2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 smtClean="0"/>
              <a:t>添加页脚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</a:fld>
            <a:endParaRPr lang="en-US" dirty="0"/>
          </a:p>
        </p:txBody>
      </p:sp>
      <p:sp>
        <p:nvSpPr>
          <p:cNvPr id="7" name="长方形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rgbClr val="F17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86" y="32657"/>
            <a:ext cx="414425" cy="414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17096" y="800101"/>
            <a:ext cx="3474904" cy="2011680"/>
          </a:xfrm>
        </p:spPr>
        <p:txBody>
          <a:bodyPr rtlCol="0">
            <a:normAutofit/>
          </a:bodyPr>
          <a:lstStyle/>
          <a:p>
            <a:pPr rtl="0"/>
            <a:r>
              <a:rPr lang="zh-CN" altLang="en-US" sz="3200" smtClean="0"/>
              <a:t>四川省</a:t>
            </a:r>
            <a:br>
              <a:rPr lang="zh-CN" altLang="en-US" sz="3200" smtClean="0"/>
            </a:br>
            <a:r>
              <a:rPr lang="zh-CN" altLang="en-US" sz="3200" smtClean="0"/>
              <a:t>数字化体育场平台</a:t>
            </a:r>
            <a:br>
              <a:rPr lang="zh-CN" altLang="en-US" sz="3200" smtClean="0"/>
            </a:br>
            <a:r>
              <a:rPr lang="zh-CN" altLang="en-US" sz="3200" smtClean="0"/>
              <a:t>汇报</a:t>
            </a:r>
            <a:endParaRPr lang="x-none" sz="32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108349" y="4446270"/>
            <a:ext cx="2727416" cy="1647577"/>
          </a:xfrm>
        </p:spPr>
        <p:txBody>
          <a:bodyPr rtlCol="0">
            <a:normAutofit/>
          </a:bodyPr>
          <a:lstStyle/>
          <a:p>
            <a:pPr rtl="0"/>
            <a:r>
              <a:rPr lang="zh-CN" altLang="en-US" dirty="0" smtClean="0"/>
              <a:t>童军水</a:t>
            </a:r>
            <a:endParaRPr lang="zh-CN" altLang="en-US" dirty="0" smtClean="0"/>
          </a:p>
          <a:p>
            <a:pPr rtl="0"/>
            <a:endParaRPr lang="zh-CN" altLang="en-US" dirty="0" smtClean="0"/>
          </a:p>
          <a:p>
            <a:pPr rtl="0"/>
            <a:r>
              <a:rPr lang="zh-CN" altLang="en-US" dirty="0" smtClean="0"/>
              <a:t>北京华亿创新</a:t>
            </a:r>
            <a:endParaRPr lang="zh-CN" altLang="en-US" dirty="0" smtClean="0"/>
          </a:p>
          <a:p>
            <a:pPr rtl="0"/>
            <a:r>
              <a:rPr lang="zh-CN" altLang="en-US" dirty="0" smtClean="0"/>
              <a:t>信息技术有限公司</a:t>
            </a:r>
            <a:endParaRPr lang="x-none" dirty="0"/>
          </a:p>
        </p:txBody>
      </p:sp>
      <p:sp>
        <p:nvSpPr>
          <p:cNvPr id="10" name="文本框 9"/>
          <p:cNvSpPr txBox="1"/>
          <p:nvPr/>
        </p:nvSpPr>
        <p:spPr>
          <a:xfrm>
            <a:off x="692727" y="5541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717096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体育场馆信息化服务和监管建设技术规范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80" y="1599369"/>
            <a:ext cx="11677650" cy="4977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平台技术介绍</a:t>
            </a:r>
            <a:endParaRPr kumimoji="1"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基于云端的</a:t>
            </a:r>
            <a:r>
              <a:rPr kumimoji="1" lang="en-US" altLang="zh-CN" dirty="0"/>
              <a:t>SaaS</a:t>
            </a:r>
            <a:r>
              <a:rPr kumimoji="1" lang="zh-CN" altLang="en-US" dirty="0" smtClean="0"/>
              <a:t>系统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基于云端的</a:t>
            </a:r>
            <a:r>
              <a:rPr kumimoji="1" lang="en-US" altLang="zh-CN" dirty="0" smtClean="0"/>
              <a:t>SaaS</a:t>
            </a:r>
            <a:r>
              <a:rPr kumimoji="1" lang="zh-CN" altLang="en-US" dirty="0" smtClean="0"/>
              <a:t>系统</a:t>
            </a:r>
            <a:endParaRPr kumimoji="1" lang="zh-CN" altLang="en-US" dirty="0" smtClean="0"/>
          </a:p>
          <a:p>
            <a:pPr lvl="1"/>
            <a:r>
              <a:rPr kumimoji="1" lang="zh-CN" altLang="en-US" dirty="0" smtClean="0"/>
              <a:t>免客户端维护</a:t>
            </a:r>
            <a:endParaRPr kumimoji="1" lang="zh-CN" altLang="en-US" dirty="0" smtClean="0"/>
          </a:p>
          <a:p>
            <a:pPr lvl="1"/>
            <a:r>
              <a:rPr kumimoji="1" lang="zh-CN" altLang="en-US" dirty="0" smtClean="0"/>
              <a:t>快速实施</a:t>
            </a:r>
            <a:endParaRPr kumimoji="1" lang="zh-CN" altLang="en-US" dirty="0" smtClean="0"/>
          </a:p>
          <a:p>
            <a:pPr lvl="1"/>
            <a:r>
              <a:rPr kumimoji="1" lang="zh-CN" altLang="en-US" dirty="0" smtClean="0"/>
              <a:t>更好的扩展性</a:t>
            </a:r>
            <a:endParaRPr kumimoji="1" lang="zh-CN" altLang="en-US" dirty="0" smtClean="0"/>
          </a:p>
          <a:p>
            <a:pPr lvl="1"/>
            <a:endParaRPr kumimoji="1" lang="zh-CN" alt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业界先进</a:t>
            </a:r>
            <a:r>
              <a:rPr kumimoji="1" lang="zh-CN" altLang="en-US" dirty="0" smtClean="0"/>
              <a:t>的专业方案</a:t>
            </a:r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图片分析技术</a:t>
            </a:r>
            <a:endParaRPr kumimoji="1" lang="zh-CN" altLang="en-US" dirty="0" smtClean="0"/>
          </a:p>
          <a:p>
            <a:pPr lvl="1"/>
            <a:r>
              <a:rPr kumimoji="1" lang="zh-CN" altLang="en-US" dirty="0" smtClean="0"/>
              <a:t>百度客流分析集成</a:t>
            </a:r>
            <a:endParaRPr kumimoji="1" lang="zh-CN" altLang="en-US" dirty="0" smtClean="0"/>
          </a:p>
          <a:p>
            <a:pPr lvl="1"/>
            <a:endParaRPr kumimoji="1" lang="zh-CN" altLang="en-US" dirty="0" smtClean="0"/>
          </a:p>
          <a:p>
            <a:r>
              <a:rPr kumimoji="1" lang="zh-CN" altLang="en-US" dirty="0" smtClean="0"/>
              <a:t>专业摄像头计数</a:t>
            </a:r>
            <a:endParaRPr kumimoji="1" lang="zh-CN" altLang="en-US" dirty="0" smtClean="0"/>
          </a:p>
          <a:p>
            <a:pPr lvl="1"/>
            <a:r>
              <a:rPr kumimoji="1" lang="en-US" altLang="zh-CN" dirty="0" err="1"/>
              <a:t>iretailer</a:t>
            </a:r>
            <a:endParaRPr kumimoji="1" lang="zh-CN" altLang="en-US" dirty="0" smtClean="0"/>
          </a:p>
          <a:p>
            <a:pPr lvl="1"/>
            <a:endParaRPr kumimoji="1" lang="zh-CN" altLang="en-US" dirty="0"/>
          </a:p>
          <a:p>
            <a:r>
              <a:rPr kumimoji="1" lang="zh-CN" altLang="en-US" dirty="0" smtClean="0"/>
              <a:t>优秀的客户端收银设备</a:t>
            </a:r>
            <a:endParaRPr kumimoji="1" lang="zh-CN" altLang="en-US" dirty="0" smtClean="0"/>
          </a:p>
          <a:p>
            <a:pPr lvl="1"/>
            <a:r>
              <a:rPr kumimoji="1" lang="zh-CN" altLang="en-US" dirty="0" smtClean="0"/>
              <a:t>商米</a:t>
            </a:r>
            <a:endParaRPr kumimoji="1" lang="zh-CN" altLang="en-US" dirty="0"/>
          </a:p>
        </p:txBody>
      </p:sp>
      <p:sp>
        <p:nvSpPr>
          <p:cNvPr id="8" name="AutoShape 2" descr="data:image/png;base64,iVBORw0KGgoAAAANSUhEUgAABpAAAAQYCAYAAAAJX5pdAAAgAElEQVR4Xsy9aa8cSZYldnwLj315+/5IPu5kblVZXV3VJXX3zKB7etBfRhA0EgZoQF8E/ckZQeituqqycs/kvr3Ht8W++u4unGtu8YJMklnqrGwpgGAwXkS4m5ubXbv3nHuuGR//5CCzbRuFQkGelmUhyzKkaSrPZrMJ0zRhGAb4iOMYYRgiCAJEUYQ0SeQz/o7f41M/eBx+po/H/zuOA9d15VmwbCDNYJuW/J1PfofnTZJEnmwTH/z760+YBgaDAVJkSHDRZv6e5+ST51n8vf6/amOKra0tWJZql1wDIOfldfL1XY+URzAdJFkq3+eTfcInf8t21Go1OS6vkX+bTqfS5l6vB28yxf7mNkxcXBvPr9vO13ddf2qkWFtbg2lftJ/tXWz/cDiU++X7vrSLfcg+KZVK82Oznbr9fNX3nufng99tNBqo1+vyf17P4vjQ94tjYjabyTXyyfPyPT/ng2OD/VwsFuXpugVMvRnC0JfxxO9ZBQfVanV+Lv6G7eA18Tv8/ng8xmQyUWMwTFWfB6F8h8evVCpo1GrSVl43285j8vv9fl/axWtZaq1gOJkCmRrfi09AjXcem9erxwe/c9G/MSpFG0kSvXLvdV/yenj/eD7P86QtcRjN+4LX1qzW5Lp1v+s5os/HNvN8es55vuorvudveI2L84Wt5nHZZj7XllfkGvT5+Tt9P4wMaBRqao4WTBTKRVjlAuyCjYwHyiK4qQGb1xHGsIIY6WSGaDBBMB7D8BNsNJowDQMxDERGBi9LERgpfCNFaGaIjRRmsYBCqYiC6yIzTWk3ryGIE8R2EVPe1+kUvh/ANA2Uy2WZN7w2PWZ5LexLjhv+na+OY4PmxilYMqbZZxwr/I22T/ybHqv6vmjbwu+yX/SD/UZbqG0R/8/H4nyc25bUQGaYyFJg4vlyHH6Pv2F/hoG6xvX1dTk//88xy/nAzzn+arUG7ty8jcePn+LR00dyru3tLWxsrAFGiulshJPTUxhmIsctlmzpl2azgUaD/VNBrVhD4Cubw/azj/jKsaaeofyWf+erbgvbMQsj+EaGxtIyWo2mjKnT4xO8fPkS48FYxt1qawmXL1/Gzta23KMH9+7j8PAQSFMU62W0ttaxdXkHy60lOV8apXJtjVpdrmelsSxzrn3WAW1RMPEwGo3QPj/HsNdDFvM3IZIwgplkKFkOaqUyquUKSm5R+oxznrberZRljKWWga3dHVy6fhXVlRYMh/fMlX6d+bEcfzgYSV9vbOyoe1qgvXHhWBwzyqaITbItsQ/sV/Yh7TJ/x/6iHWHb+cp+o93hb1utFhynAG8WwLRKcvxet43j4xeoVgvY3l7HaNDFV19/hpVmC2EYIA7VmuTaZTQaTbSayyhUqyjUK/jn3/8O//j3f4/22Sm2V9dx9+YNXNncRrVSwunRS0RJCC/y4SchoiRGnMUwM7Um2gZtl4V+b4TxyINpuLCdIm7dfA9/+Vd/BcN0cNZuI4xDLC03US4XMfNGSKIYxZIDPxhjNptg1B/I/fFye+1A2ZDd7R0Zu/5kKv3C+8SHxYlnG5imU0zDGcI4RbVax9raOpZaa3AKJaSJiTBMEPgJyqU6rl27jls37sr8evzoGR4/+BJffvr3WF2pYmVtE5V6A5lVQMz7YrkwLEvuy2wywvNnT/DiySPEvodKsYDQn6HTOcf9R/dxcO0qbt++Lb4K28jr4L3Uc5m2n08+JhO1fvCa4szGyDdRKNVx/fp1/PznP8f+/uW5D0IbQ5sh47fblfnAv3FsiE31Jxh2z3HePkb3vC1jpFopy3lnoyEGgx5atTrCyIM/86Sfw5laF9M0Fp8lSU3cunMbP/vZz2QcfvvgPu7duydziNf09ddfY2VlRcYu283f8lr4Po5DJEEI11U2rtvt4uzsTL7TWl7C6uqqXDO/yzbx75wbnMe8FsswZY4VHWVXtQ2VdTC3e7zORf/p1TVSrY/vevBe/5DHu36fGQnC1AfMdL52m6byQw0oXzIM1GeWZee+raF8nSBBmsWo1EriPS76jPw+hzdfO51O3nzl27I9vP/sK8N20Rt5SGHN14nF9UL329LSEvjkeWlbHz9+LK+0bevr2zJuV1vLckzez2DmiZ9gcY5ngEufxi0p21+ry/2vlMswXQvlpTKqrRrcooN2u42HDx/i5ORE2k67xfGg7RfP5xZK2NjYUP5QFMIuFLG2sS7XdXp6Kr4pz7O8rNrD95xTHFt80oZtb2/jgw8+wJVrV2Ue0ScZj2cytiZjte7EEf1xjo9EzlmtNXMfcknWd/FrbRvjJEVi0OtVPqJ+6HiDY1WPOR1fqPtjSt9UTAuTkYfAm6JUctFs1AAjQb99jvPzE3z91ReAEcPiQo1E/Huey5D3bEIx99ejuX9hGBlC2jzfw9nZCYLQE3+I863dPpcxUa2VsbO7i/X1TQRxBN+LlE+WTwdD7DJjGZ7DRrlUVeteuyd9u7qyjuF0hmkUwa2WMRuPkGYh1laXYJop0jBEs1XH2ckpssyAnZlIYgNGagKZjYyhiWkgQ4AoZdwRIIx8xEEo/nTMNTWJUK/WYNkGzFT5z/yc97per6FQW8HYWsPujQ9w8N5d1Nc2MEuAifhhDooFF2YQwkgSmFEApBHo6ZlWCtM2YRlAMgnw/NkzDId9OG4B4/EQ7X4PG5treO+jD/He3bt4ftyW/lla3UC5ZKI/pt8VwHK4ynCeZbBMKD9b5ipAq8FhcXz0UsZz++xExmEY+PI9+iTXb9xAsVFHo1UAl6V2ewTTKaDZLOLsdIyvv/wcL188R//sJRD62N9cxuZyDVk4QehNkCDCxPdglUp49PAQL16eY2lpB3apgVJlHdfvfIT3fvInqC07MGzgtA+MvQiFsgOnCCQpMJ3ksaIfy7z1ZwHCmYeE/mAUYthtw7ESVFwHtbIF20owGXdxfnyIbqeN4Wkb1XIJe9tr2NxaRhr6OG8fyRhuLLVQKdcw9mP0RwH6swhTz0KEAmAVgUIBiQMkHN/IUCyYqFVdLDXrWGrUZcw1qi0MRh563RBT34Dh1FBrbqKxtIFSxYLlApYdiy9tO7wX9HeBLI//Tcboco/UzOQr74u8IkG5aGHYH2DQOYPvTWBx9Y4jeNMZvKmPG9fvoLW0CrdQwywMZa4Xqw7iFBhNJ6i6RRh0ZvQjUzM0P52KCSWWUfHZPFYNI6SRh/7JEeLIQ7c3wGA6RnN5HQc3r6PRWoEfhXDcohyPK4IFQ15NA+BVpVmGIIGKdeZWXr3hfKGdSOIYhYIDy8hk/T0/PREfMeZ8sGx0RjNcv3Ubu1vbal2PYrGfhYIJz4tg2GptYIyp2pH3I/uY8QIyOX8KEzFUP2QWMZMEqQG4lonjoyN89cmnyJIAlzc2cXp0iBdPnmC5WcHWShG2lcocZ9/QJx2MRhgMxxh7IVY29/HxL3+F2x/+CQLTxPlgipB+Y7kMh/cxzGCJKVT20MhfLfGPU3z56WfiL64ur2AyHeK3v/4X8SH/09/8NW69dwvjgPZbYTxylBx30e8X4zfxx2g3LMaoagzRX6ddypJU4rp62UYcA6eH5zg5Psbpy2Pxndonp7L+LNdb4hdtb27BMlLYZoT22Us8efJM4hKucTwO11v6U/Tr6L/1+8p/o7/Ddkj8yfGaBogjX9pPH4h2nWuTjrk57iQuNEz5G9c2jgPa8mA2QzDuIY0ihFEsx+B4K1erqNVaKJZK6I9G+V21xXf3AhWLM6bxiFtYFgzLRKVUxtpSC2sry7LWc+GIggi7e5cwmviIExpIF+f9MR4+fY5efwynYGB/c0nsS71cFj9xbXlJxc1hCi8IcXzShlWooNpaxfLmPlbWdmCVagjCFDPfk7lnGPTPCyhXbBSsFNNJF52zl+idH6PTPpW1c9zvoX12jjRUGMt05KFzdoT3D7aQhDNYTgG246DbH+HF8QmCJEG51sR5b4gwNVBuLOPm3ffxJ7/8M1y/eRfFYgnj0MTDwz6KtVXUyg0ZfYnPCRmhUmL8ZeDs+ClGo1MYWQTTSHF6eIzz8w5u33wPf/3n/w7T8xMcPn6Cr7/5EsfHR8oHr5XE53EchSWoa8wxREu9mhaQWjaOue4S+3PLcIgrlCtwSxWJF2l3ttZWZU6Y9NcD2rQBxv0OxsM+JtMUR+0UH338P4gPz/HR7w3nuCPHDcdZPuPz1wVbR2yEGKNx4fvQp3n9sYi/JskFxhgnPsJgCC/0MOiPEKbA5s5lXDq4DsNy0en1US7VpD28h/QWGGMbSShGnjaGsfOi/Xv93BrDFdsga/OFPy/zIrOQpaGsqZE/xGzax3jcF99mFqc47U9lHd27fJ3eFgIvENtrxRn8QMXZxG//3z8EfYVpKfuZcU006PPbYuOdjF55CG9wiumkj4k3wmg2xVGvg97Mx/LWPi5fu4lWcwUlt4wsTBHSdhgWymaCcfcE7eNHSLwOspRxdYSEuHhCvNeGARdTw8XG7Y9hNRhXl8VyBgHXpRgF00LBdjCb0C8tyeVxLBQLBZSLJUyHA5wfHcLrnWNlZQnTJMaz8zbsSgPXP/gQqysbmE49IDQkDuB6xHGYIkECFTumZgo7U7b3Tc839Wk2X4HoDbPfGQ9FyJIIBQsomKaM89FwiMlwIHPddGy8ODxBdzjC5WvXsLV7SdZvOWecwHzToP0DbqiMrRzHWFwXZQ3M12Taas4rja05lsIPx8MhxqMuhmdHuHHzQOKYL7+9j5fnfaxv78ocKJQr8GahrKMc/1yJ5bBZJGteZqSIpQsENX1ji9/GAciazeOaaj4IHpOqecbRwfjCyBJZK45OXsq5NnY3kZoGDk8O4YUBlpbXsb95AENmRO73vDYVNFb7ru7Ua63mWRbf04a97cH5P5qMsbmxKmP1+OgZzo+PxTbWyiVYto3Dw5cIkhSp5aLWWkZzdQulWgNRBgRhDEMTSBo01SfUoCsDTQ1Ia+DtFSA2VgunfmpDsxj06QvjZxoIFkCTQVYGIVf4XgZrTkDp82sQ900EEm8iF2MaoDi7IJ0WCRD9e90u3ZkqQE1l0bVtBQzIM+9wfYx3kUg0GHTdhcDKCa/FV018iKHlXckJODohbDeDOSvhlM6dVgIUJJtsBXbwd/r83yU46JNm4iSRQHpT//H8GnTiOcVR42JiKcCd59GDTZy/PGjQ18D3atFQBAodLC7MfGoQgE6zbhuPpQlGTXDQodPEmiZJ9DiwLBPVOgmUBdLKVIECz8lXGt/F49MJ47H18acTRYyFviJV2GYB0vM+ZLvp0LPt7AM6fmwnQeDlpVWkjIYyBSi/+lQGUt8H/cq2LxJIRYeOu1rUF69TE4js40XSlcAQ3+tzVfIAR49PTWJoAkiTkZqYDMJwTlLqa9VBFc/JkaT7j8cquwoE1e1bvKccd5mfO/5ciB1LQCkSSAI6IEOtUIRDAilKYIcJjImHaDxDOp0hC2JUnALMzERM0IWEDBIhjwIDCK0MMQmeMp3TKkpVOmYFaR/bGmUmuuOpEEgEBzg++Zk48tWqvPJ7Qp4UizLmNHmkyG4TxWJBgMA3kUOvG1Y9vhftg7ZN2lDruaEIKkeOqx+Lx5Mxw6AiTjGaziRw0W3lMZJYEVkEgvWY4fjjGGXbOf7q9SZWl1bw8OFjPHj8QH6/s7ON3d1tFEsFxEkgARkBG9UH7Ef2Q0n6QsixIIXvKUKffcdj81VAf5+BkTEH0rU94d/Z314UI3WdOYHE85+fnkkg1mv3xEYtN5q4dOkS9nZ2pS+ePHqMZ8+eIQ5DOKUiqustbOxvSYApYytVc5YLEkmK85NzFXANxgh9H0mYyHHpoExHI7Tq5VcIpKJpo1QsolYsC4Al5HcYSJDF84VIZawtra5gc38Xm5f3YBZomxRwTyJjNvMxHk3kPMViVRForiLMNYEkfgT71rYEwKWN4Ln+NQQS70O3c46XL5+jXLaFQJqM+vjm2y+k/0ggJZGyL0Wngnq9IQSSU6kIgfRPn/wW//QP/yAE0s7axisE0snh0SsEUpwmQiARDJG54nAeOBj0xwLekkAieXP3zof49//xPyIIE5yen2Pmz/Lg2Ibnj+XeFFzCTiT5Jxj2+orgIwmYpnBNW/ptY21dBdsEhDxvTiDZXCdtA7ETY+SNMfM5rotYXlrDysoaypU6LNNFoVDCbBrCsUvY37+EK5cOZEx+8/U93Pv6U5wfP3gLgeTAsFQygTcdC4H07NEDIWDKLsdWgG63je6gi529XQEUOScIOHO8afKeY1HbDY7f0Wiign8S83AQGRVU6su4efMmPv74Y2xt7cwJbl4/10mOi3F+XE0UC5ldsPDkybdCZPU7ClzXBJI3HmE0GsC1bJnHTHAIAg9pqBIl6HtkpoFafQlXr1/DnTt3pL8//eJzfP755/J/XhPPzfHJe82xyfea8KQDaKZMknHEdhBgOT4+lj4oVcryO45N9gGvg+1j+3kMPjgXOMccUyUbLCYPETjTffi6T6fXY/79/48EEqFC01ROeRQmeWKTvr5XCSTHtQRg+G7ykwpadGJLkqgEJb22iu9kOogyWwikRT/qdZ+Ktp6AFn9PQuf58+dC1nDNyDILzXoDK0vLcp8YfDAYof0sOQWsr66JL8P7RJCpRmI9T6AwCyYiK0KpXpb1cTQe4MWLFzg6OpIxzvPxVa+jk/FMxhWJRR4jjBMEUYTt3R1UqzUhR7rdngCmrRaJnhKGwxE8b4Z+n0lPBOHoMy8LGby9u4vheASxSWGCKGbSGYM0goT05Umc1IVsLxUrcMsVlN2yEAc2E0lME15GAPy7BJJecx2inAuPHKdUQRvJmQTwCNiHESqVEhp1ouBA77yNducUv//dbwWgsYRxIUyr5p6OeW2bZDAJRILoyscloRH4nsyV8/NTRHEgPj5JmvPzM5mHtXoFW9vb2NjYEgIpDFSSDwkkBbooAkmvv0W3LPa10+kLgbS2uoEBwYVGQwikUb+H6WyIeq2MOPYRzmZyDgLxfwwCiYGtJpA4Bmq1qhBIM2sVm9c/wFUSSOub8DMTU5JGho2SXYDBxBSCXKH/HQKJMQ3jl6ePHqPb6cAuWBjPxtI/jVYd167fxHsffISp5yPJTBRlTTDgBUBAwJV+vqGSDEkgMR7k55IUJIAfMBmNZK6cnx4LEDwaDsTWbW5uYv/SJazt7mB1vSG/aXfofRqo1Yrodad4/PA+jp4/EwIp9WfYWmtga6kGKw0RcQ1EJL4DE5m+/vYRzs6GWFnbhenWEGVFrKzv4f2f/gKN5TVYRQe9SYDRzEPGxpqG3HdvohJtCKxKDOJHiL0AqR8CSQDEIWwSLa6JStlBqZAi8Mfod9sY9fs4fPJMSIK1tSa2NlaEDBgP20izSPxljhsvyjD2UkxDwIttxGAiVgkZE6aKjD8JusawrQzVUgGNWkmIQ4LlJJA8HxhPIoynGaLURamyLARSpVmB4yYw7VSSsBgHsx8XCSQjj1uVzV8gkkgAIEa5aAuY0++dI5xNYGbRnEAimba5sYvVtU3U6iuIklQSzeyihSQDZoGHku28k0ASH00S4i4IJIm/wkiSj85fPEWaBBiNpxjOJijXWti5vI/l1Q2iO2KDiBMIzmCYcwLJFENiIEgUAKkf81g8J5CYIEtyjeOU9rqTz/8o9CV27I497OzuY3trS2wH/TKNY0icoY/9BgJJ4uAsfSeBxHkw6PVw7/MvMR33sdlsYdjt4OjZM5QKBrbXyyhYKnGNiRCMBWiT+wNFINWaq/jwT/8Md3/6c6BYQX8aCIFEopX3k0DumwgkAcSQ4dGDe3LNjWYNWRLjs99/IsT0X/75X+CDj38CehIkkPh9fa2qZxWZ5BZM5ghLoh3XDgLggmlwLGQp1ldr8KNU4oJCwUbd4agC2ucjiUV+98//gsDzcHp8Ju8Zz+7t7qJVbwhxmMVMholkPDBOoJ8VxhGSSIGtH77/wTxhmYMgDCLMvClCL0ASByjamRBIbBN9pEUCib6Nw5h4gUDSiYCShOR7OHx4H5CxYkoswfnKeVuu1OAw2cgtqfubAn4Yw/NVsuTEm8FnElejIX4g/fhGtYKVZkOSQ4w4lfit2VzBeXeI8cRDYjggvzILY7glJnm0cHV/TeYcgel6VSXO0i4LSTUL8fvPvhRypNZYEQJpeXUbdplJTZkQSK2lBrIsQsExUSyRKIvhzYbod44x6Jzi0cN7KNoWIs/HaNCHmaoYk/Fc5+UhdtaqyGIPXEctu4DRZIqzbg+pYaPSaGA49TENYhiFMnYvH+D9n/wU12/cQZ1xEVw8PRkpwt6pIEsyREEsc61aKaBaMTEanWHQPUYYTASQZULB8dEptjb38IuffIze0SGG7XPxq0hI0BcW7KDkii3j2NAETcZEb863nByl/+G2WkhsG2bBhcWkdrcCp1iCLXGVKcmMBMhJuqQhCaTRnECazlK8OIvw/ke/xM3bt8SEDAdjOb5O5NS+9gUlfoEQkxAwOHa+h0DSCTMKR1hIUk8DBP5ACCSe149TbGxfwv6Va7CcErr9AUpFlTgnCTQZCasLAklIY9v6oxJI3mzwCoF03B1/h0CSJJF/IwLJH55hMu5h6o+FQDrstoVAWtrcmxNI5WLlj0IgkWDSBBLjvrcRSFyXSSC1Xx69QiA9PTt/I4HEGE8RgMqmxVkktpYEkrLdryY5L2LxOnabY1dcAXPC/w8hkBgnkEB69vylEEj7BwdCIEV5PES7/8cgkKy8TXMuislROf66SCAVaIuiaE4gjdvHuH7jCizHFQLpuD3Axs6ezAGnVJbEpf8vCST6/MdnJ8Iwre9sIDEgBBJ9x+WVDeyuX/7RCSR9v7WPo98TPxhPJ1hfWxYsQAiks1PYJiSpiXjA4ctjIQvhlFBtLqG+vIFitS4EUhglMH7206uZKGRsBRhpAkcPQq1K0p9rYF8PWg1O01CKIikPsvWxFkGJC2cwByzoGNKGLRBI+neK4Ll4vI1AEjA6SxGlSrGkAXcN4OvjLAb1F0dl1jQBRnPuZHAhXmzDokLhlQblOTuaQPouAaEAQ2YrLpJpzPrVYAUn3/nRsWTfLPbbYjYwnQ1ZAN6gwKICSe6Po5QHOjt68T5q0ForEvQ90lkNvH+LChu1SF30I48lBE0OOhGMIxhC4o2gK0ErnemtVTN6bPCaJGswV+CI6iEnChQwn6HRakpwoMcXJ7s+P7+jybQ5wSmqEwUqCEE2mimCJFAqH/0kwM3jkOyiY8hr1MC5BlFWltdQbTSRUU2SE0iLmcg8h2Qa533P9/xcE0gkLsRtT5TibFHFtTj+NEmh26nvCd/L4pDPP17jInmoz/cKsZefX/+NfXtBaCWSOagdDr7y3i0uKIsAGAMqb+DJNYVZhIDOPRclx5KM5pJto1mqoJCkcJMUTpjC8kJ6wkh9X5xcofAzQ4iimMSJYyJ2TMnqYXYkAX+SUm6xDLeksnrYHrY5TDOc9YYIclWjHosa9NV9L459riIQkC1X+XD8MBuOjqMoVXLVG69R9+MiAfT6/OV7TRLpflwkq3he3ittQxZfCVKSQGJAMhhP5so2IStI4pBYzrMn9XjVBCrHJEGkVmsZURTjyZMn8tQE0qVLexKwGWaKSrUKy87yzHcqaRjQqGBa8gV9lc2r7RSvh58J8eL783lFhQ7bwTZphZZPtKvkyhygAomf97s5CPn8hVwTFXLMOL+8f0nsCx34R48eCbBD57PQqmB1awMbq2sqgM6Bs8AL5Z78/re/U4o5P4JBh4CqrSxD6BPE8bG22hLAIYtiGU8EswmcVkhc5vOBACUzOS23IHY+SGNRI9WWW7j+3m0hlkoVpVijGidkoDZTZB2DKHVPXlUgafuhCSSOr3+NAskwlSKFBNLz54/huoYQSP5sjIePvkWjwuOGSGNF7GoCqdlYUlmgtfKcQGKgrgmkg60dUSAdvzicE0hBGkkWI3OQJJs2J4h5baPhVAgkAwW4xQo++vBn+Ou//Vt4foSTszP0h/08Ey9DEE6FQGJysWWnmE7HcwUSM+/ZToKH7H+tTNMEErOr+LlDdZ5twG2W0J8MMBhNZGzVay2srm5K1nGpyExcVwgkBpg72/vY29mX+/PF51/h269+D39y+hqBRIDMhGkpAolzRRNIj+9/C288QKVYBDuUBE2xUhS1DecT28Uxx7lAO8PxSAJX+zD8e78/FFBd1kGjgMyqY2V9B++99x4++ugjrKyt5spZlZW6SORzLSegzHlMcmZpqYXPPvsXyb4fD4ZiXiplZZ+C6QSTyQixHyBJQ+lvKhiYSabWf5FxodlaxaUrl3H16lXpv8+/+hLffPONnJvqRZ6Hay7nEIFUvvJauf4KuJEyWFVZ4pyvL0+ORTXCvtB2Uyd98FrYdk10u44iVDmWtE3Wa32cq6g1Af4m/4vn/D77yr74IY/vUyBFWQAqkTRgL3nmsl4zYYcEvwYg6TfYxFnzdZrrOMcAlWoqoUaCfutVBbfuM53AwXhf+7EpE1XKjbkC6XWfldfN35Hw00p+3hveR6qFuF512wNJJlhbWZWxyoQSgmS1SlXAi/3dPSFbeJ/YF3LPcrvISwyNUMBtkjJprAhwJgAcvjyaE468BtpCqu/YRp1QQ0DXC3xcPjjA2tqGzKfT03MZp0xuqNUqaLe7omgZj0nMDhGL0rAsyhuOwzBRRKhjOrALrhD5JIv4yjWnVq0LmaQBJtp/xiP0eSWLTbLv3/5wi9rXy4HtPHNfSJqUilVLgHt+q1x2US7x/gHdszY63VN88rvfiPJIABRm/MqrynzkwzSYJEJQSVU7IADFhzdTikvOd1GogevsVEg2BoUkd9bW17G9vYuQoE6uhKdKSMUaKn7hOOR8pwqL954KJMkUX92QLN3dgwOUGzX0O21RMlomzzOGNx5LEgnv+w8hkKgEth1Trl9iND8QmyZEd3UZnr2GjXo+5j8AACAASURBVKt3cHD7Lppb24isgiSWILMUsUz1kSaQ4lCRcRYTLwzYBNiKFTx88ABnx8dgiifVWowJmL24ur6GO+99gNbyCkqVKsIEiEIC9iRdOTdi2PRlzGy+nmkCiX61+KoGJIY6PT4SdfTZ+ancl3q9Kse/cv0Gdi7to163MBhm8EKlJKMaiIAzEw96p0cIJyMsN4pCIPEWEwxM0giFooPT8w6+/uY+xrMYe/vX4RQb6Aw9hImN3cs30VheR6neErXKJAzETyYBxvFAlZokBBBQoY0PE1EegcE144+iowBeG6hUHNQrJCMizGZTIZ8efH1fkgpKRRsb6y006iWkmY8kCiVBkBmujDKirIDYcJGYZSRGEZnlImHcUK2K755JVnkE1wKKbgEVtyC2olaqw7TLSFIH4zF91VjIp2ZzDY2VJpyKAcsx5gQSQVMVr6j4VdnRC8XIPCw3mPioCAIBVUc9IZDoy/F6fCYq+FQN2Nje2cf6xo6AtBHtJ7P/uXYwfiJRsahAyk2BkRMuQvouVjZJFZEfJ1TGxTh6dF8y4D0/xCzwQWlYa20F6xvbqLWaMre1Xb5QIF0QHvF3CKRcmU7Wg60UH4Bqu0zGXb/bkXnszSYS+pBAIlmwtbkpfnKlyIQTlSBIIj7Kq2+8SYEkcT3tGc9EheMbFEj0F9I4xvMHjwTgoeIyCXzJFA5mQ2yvUY1M9Zny76lCHI4mGAwnQiAlhoX3f/qnuPvTX6C2sgovY16+qhhBU0ilEdswVyAJcUQ7qQgkAvNPHz8EgbtKtSQVCKjK/PC99/Gnv/oF3DLHoyLoRNolYivVv3yljea1KaW8VvbOv4piAZjNWJ1hJuuxYzgqkavTQa/TxSe//o2owPqdPrrtDlzbkQQIgrPTyUAIJLdYQLVUhu0W5HxT38NsPBWCcn1lFTs7O9jb2xOFKhOImHhEcpPK1EqR64cnPgHXVV6jqCLyOEkAVKnAo8Yd763GMWLPw4NvvoGd4xdUrVBZw2obomBxCqg3lwSfSpNMFHEcp4JRMKEoShBwjlkmqJsouY4QSPS5eT7GdZx/p2cdtHsjmfPV1gpWN7dx5eAG9vZ2sLJE4iWAySRPx0LRUslEE1ZpGc/w9//wzzALJVQay1he2xYFklupiS3j2r+0uoQ0ZuIZsSRTFEhROMVk2MZ02MeXX/xe1JOIE0lmcAyFlZFAah+9gGt4sJDAtgrMSIIfhKJgJRFDwJFrCcdhEGeot1awd+Uqdi4dYKm1zMxSjCMTVqEGl4pKWpSEh8lQLjkoFSEKm/bpc0ynPZkHZ2fnOHp+BLdQweWdffhMKAh8uX/0NUtl+iBMAlHkkSiYaUcXKiSJ+s0ykZoWVvf3ENsOTBLZJI1sFyZxUP6N9532g8plgvahL+vIaNTBeNDHZJbg+amPm3c+xo1bN5UyK1f3O7ZK0GYM/raHJpC06u9t31u0fymTdfKE4CQNMJt2EcQBRsMJpkGE1Y1d7F2+ikKxiuGYivOyst+iYHlVgSRJbLT3r0KtrzRDrQHal/muAslKWYWF691UFEi+NxQCiYkWVCC9OOsLgbR/5YYokBj3/1sSSMHoXAgkrUAigdSdem8lkMqmjYqVYtI7xfnLh4hn7XcqkNZv/fQVBRIrvtAP+D4CiRUqqEDy++25AokEklWuiwJpZXldFEhGZCqM8C0EEglBjWW8CYN+PSYRucIbCCTG046ZfUeBJAIFx8bTZ0do9wfYvXwZG9t7kqgrCYas6PIDFEjMLlB+nvKb30Qg6YR7JfAw5wQS7+usd4aDq/uCFXx9/yHOemNs7u5jZ/8KLLcoiV0/hEDSieWvz02tQKJ/I/PrLQokxmNnnXPxl0kghWmCF8cvBMeiT7S5vPujEkga51/kPxYJpMlsitWVluByJy+fiyresQyUi6py2/HpGTLDglWsij2vNFfhlCqq4hRt489/dj3TgLM+2eKg04CzLt2hlS4axNXqinmJrlgBTK8D4YsgtgZUaZYowWPj9fFfB9H1DXwTgMGbyAVeE0iLKhAN4Gv2cnGS6f/TgKrzqUVRFDZ5tq4mQ+gsvO1BJ5jyXO04vQlopgOmSQf2gSbLdAk/EkgEl7SiRsC5vMwfXzVx8zYCieDqYvt1trHOgNDkglYk6FJ2Gszm8fX5Fn+j+1KD6OwHlZHD8hd1AUQITPGa9O+1qkmr2PSg5e94Xl3aTpNKQjD5s7yEIAEcWzKjVBackvEzO1SVGFSf2w4z7C0JrDiOWPZM3N9YZYDy2MwO8qbTuXyYfcrr1dnXvM90QqlAqjVbCnBi1rKlJImivjFUKbJFsuoVIoeySmb+MWCivHmh7CH/r8edkER5CUj2B4ku7YCKkmrG7B2V6a5LCC2StN8xYK8RqwRDNeEmoGhedlHPl4sMmItRPJ/vzBqLVekDP2Z5wAm8kOVJIBlAzVJJSoqRPHLjFIU4gxMlMMMEFgnAlL+l5bQQM9IncVLiswSj7AKuKaomBhiiEozjOYkn9iKMJQuL+Vt63Gv1kS7TpIFgrXoTdU9e0o/APMcKgyZNkPJatIpLsvJ0qbL8HmhnTM9VfkeTLYsEFs/HtiyW0HnFBhEtMS34XoDugJnFnTlhI+olWxlgtlWTZnoh5LEJInEO0eE4PT2TQI2B6tbWBrZ3NiWbWuaWq8Yjxz7ngYyh+KKEYau+psr/TX0hFlyelyBomMCPfGJnUhayRKVBUakNJFNQskEBurcuM7drCmhn2RECkI/uP5AyS9ViSYDCg8tXZM4Men08ePAA7bMzFfCWCqgv1bG+tomV1SUUCyWZZyy9w7Je/K6QmmmuLMwDSUlLTFI0GxUBAhig8G8FmBIkkkSirWRf0b5Sam+yVBfJJ5b34N9cB9fu3kKhXEK13hSSkXaCYyDwVabWYDj9NyGQOu0zPH58H5aVCIGURD6ev3gsgDAl4khVSThNINVrTSGQzLIrJeyoQCKBtLu+ifdu3cTV7V1UykUcPXsuBBLnJwkkrnW8zzog5ytLGVKJORrOgMxBsVTFz//kz/C3//k/S0BEAunk7ATTGbOlIzDwoL1kmZwkpV0eiwKJtoTEAedE1VWqFYJQ2k6JgpWSdQLnJCodE7W1BvrjEbqDPjzPl8COCqSV1Q3Ua1RdMMOT4G4V21u72FzfFoUYS7M9/PZL+JMTrK7UF0rYvUogcT1jeapnTx/jwTdfYTLoolpiuxz4/gy7l3ZRKKoEASlxOp2KndFqWTrAmgTg9XW7fSGZJGHDLsFyl7C9dyAE0o0bNwTsZ2kv2mgeZzCgYpWlS1j+bSC/pR3gGsgyUA8efCkKLgKWfJSKCsiJWKLEm2LcZ8Z8hIRZsQnLkmkVi+jfYdlF7F++JGoj/u7o5FjIBc5FzjsFRLE01FjmJe0cy9ayDBnBbq4ffOU9Y5s7ve68hB+PpwkoziO+f51A4hyT7OGFMraShJMrkEhe8fE2Akmyid/x0L7AO7/0jg/fTSBliDKWF1MEkrRTChWoso7i56Vcw5mwpIh1LkYq0UMRSLNgLKV0tUpN+ii5KNHM9/PkEGY1LyRosK4Vs3mzV7L0L4Jtnp9zh32vyhqpuUQAkmSflPsd+2JXWZJnbWVFylswG1lKC7qulKxjUKX9P03Qy7WwNEvJFEBWApmChdTzhUSk3aUSSbdfMpIFpFMlaGRt5FqQZVKKjqUbSRydnJzJWGN/cOyQ7FpM6FkkJlmip7G8CsPMyS23JNm7zMJ2XZUswjKWioR1RGUivppkowMxxxzhGV4KlySqDXIoU14NZqbnGYSEP0xVhkoDlAxc66UCuHzwH/ELWcbUm6B7doxu7wwP7t3LS9jJanxRwk7AYeoNWK5IgcWaQOI9nk7GYksIlvK4tLokjkggsS9JILWWlrC7u6+qH8Rqref1qiQkTTQqP5L+AINJTSBxvRx7Pq7cvIml9VUMuh08e/5IsuGDYCoEUsFVWaw/hECiuo0EEpUMmkBie8qlIuzKEnxnFav7N3H51l0s7ezCKJYEXIxZWpwkEjJYXCuouJBsbipWDBhMajEtrC2t4tGDh3j58hBZSn89QLfXxsyjXXJx9foNXL99B+ubqxhPEkymgWTmmxZ990jAV4kxRVErJlHFjzmBxGCWZWCozj16eSgKS9px+kPlagXb+5dw7eYNbG8tMa8JkymJFzpALOc1wYtnz9E9O8G4d4aKk2G9VUGjXIDJtTTy0e51RVH9+MlzFEo13Lz1PuqtdZx1x3h53oMfmVJ+qdZcQ6FcRWI6AopyrfNDX5KXBHwnEEIfJ2H5kkwBdix5yhJmaQTbjFFnebkGSzAzuYhJbz4effsYUxKzkYdWk0REC9WKizj0MKNim3XyCGoWapKpT3UUnAoMs4SYJcEadSG0qIjh9SAJYZupAL3iP5WqqFVbcAtVjCcB2m0C6xmq9RaaJPaWSjDoX7pqDtPHJKXB8atsnSbk87J1CyokjgXHptDKg09VB0kVfyplZpmIQhVIt9MXAmlv/0AUCVwtInYXbTWxFyakvINAIpCuYzCx75pAptYsiXD06J5cO8EMzkOPFQscF2tb29jZ3ZP4kfaCD00gqXhPPaSEzcKDpJhaODIhm/lTid8yVQJyMhqKHZiMh/CDCCMvEtKSa/Wdm7ewvFzDbKYqIlQqRQSSvqvWIf2gjdLXoi9dE0gC5pqErAla83exqEs6L0/w6ME3iEZjmRuTwUBKiK02CyiVWAJNER9cu0gcsIzdaBqgP57h6p33hUDaunQAs0zCEWqOJ4R0s7wvFGmk2yXNyFWLX3z+mZQMZnk1lpO89+3X4n/86le/xO7l/fl1sV/lvr4COL9aQodzQ40vZXP73TNMhkOxjVKthFjBdCZr5GgwxGgwEpCSiTi0uyxtTVUu+3A47AnhQeJUxeZ5+xeSbRnDbG6uSxUFJr5y/FB5w7J4QiDbBgJPVb/gOkUCgv0ocVYUSUyhCST1NzUORMEeRuicnc4TcEkaMVGC5ARBN/asQfstutdMMrkV+akSKOMsw6OnL6RUM0ln2tflehPrG2tyzVx/mOQxGI0xnkUo1pvY3ruMa7fu4sr1W1hfXxIbErHEKsl42mrG2mEga/h0PMNvfvuJEFnlagvLa1vypBKUuBVJcKfIjP5AygGSDC4WSWYlCGcj+NOBlIB1LQPRzBfVBMvV00fxJh46p4fwhm0UJMHRlYRKljvia6VaR7nelCRRL0pFZWY6RVRqTVQaxI5qsJjUV1+BUyijUqqh6FZlveN6xftiW/QOmMTxQghqEwlGgwmOX54i8mPUKnXUS6q8uMyoXMkqJc2odssSlSjn2MqfKpdExc1XSU4t2HBqdSRcL0wLGasqGE6+COUVgKjGZUpbGiOLfITTMcajjsy/iRfjyfEUlw5u49qN6/MqFhw3xJEknl4okf+qpVFELRVI7yKQdLKSxoRIIM0TvNMAk3EbURoJgTT2AjSW1oVAKlebovx17LyE51sIJMbRfywCKQ5GQiBNJoM5gfT46Bw37v5ECCSD5DArVVDRl0DWTqmi8iOWsIsmHSGQxrMhhtMJXnTOv0MgsYQds5mi6RSaQJr2z6SEXTg5eyeBtHbzJz+IQAqHXSGQJnGEJ6dnQiBde/8DIZBIqpux9c4SdpLE/RYF0iL5p8fe6yXsGDcpfOLNBJKUQbdMIZCoLCSBtL61K+Q3xyFxpR9CIHGeCh6ZN1ATSHpM6phVsHMmAr+mQIonfVy6vCO1Bb558AjdkYetvUuiksosW/zyH0IgLRIvi/NXE0gq3nw7gURcrzvoSaLS6tYamLT97OiZ+CRb2/tYbWz+qATS6wTiK9eQJbkKtU6HH2cnhxgO+nAdll9UOOspyyrSTlebYs/dagtmoShxW5oZMH7x85vZ6+zUIlggnZPvDUKDqIIstchKgJhnamgAV4OkGjRXdl1nzF80X87JQZETSIsqDE1SveI4vkGBw5so9d1ZXiJn5jVAogmkRQWGyqy62B9JaoBKubQL0oaOmFYAccC+CyCRmpd5DWUNyr/ed5p40aqTi4ngiJPAhZ/y68U9avTE57GYWbTYh68AOWYmYBdBdH1f9B4xi2SOBoc0kaPL2WlSRasmNIGks5GFYc73exAQcaFEnM7MZmbP4u/1QqcJQzpgi+CU3r9HK6GYKUtZLoFGLo5cyC3bhE3AIX+l12cykGHlCNnLgKCEUiIRUNHZJewbHpd9Sdk720tgn/eQf9P3gn2jSojVRfrI3yuFgiqFxVJhfK9BST1uNIG0SIaqkkSq3M8iaam/yzZIO7XyRoJPpZSSrODB8MIBzfdX0OSrJr70PRfy47W9xhjMaBJXk5DaoVokwHR79L3QBFe10pSAJWTgweyaiSfOWLPmYonqF5YWiPNnlKFAlYgEHnng75YQpKzEn0hgEtkWUtcGig4LqmJpcx1RdkHuMUiYjAjOkARR2XcsI1oqFcQBI4Cr96zSY1iTy3o+6n22mP1J8HaxBNGrmUZqTyPdf69/pvt3nnWfk308r94jTGcQLQZF8v+8hN13CCRLKQE18KkdQJW9ptRi/JwBJwE6AmsMFDgvqKZiVi3VRwyu+DeqjUggqRIeioTTZDDbvbG+J7+fTWYicHYdV+1hlWSy74039WRvAjr9LGvFV76no06tantIJZEJyrhpS7mAM0j89quvRRXFTBq2lwokgtwkQO/fv4+Xh4eSTUG1GY/HPR1297bFqe/1Onjy8JEAmNPJZE52EGTRaksGgAJw12sSnIsUmvt9GJYqrcVAwjAlgCMBJgQS6/Qzy7BgC1gwSyKs726jUCmhVlX7nHHeso9Zuk1sVqDK//1YCiQYKvGgfX6Ke/e+Qpr6QiAxIDs5PZRayLRrDMs4JkoF1kevS3u590Lm2kIg/fM//iO67XPsbWzNCSQqkF48eSoEUsBnTiARWJVyLKyxPfNk76HZNMBwMEUcGUIg/erP/gL/03/5L1haXpMSds8Pn+O8fSrBIm89oVMqY4YMhjjv+wNV9iov5dEoV2UOcG0S9YWnFF0E5oTwJlksBFITE3+GAQPWCUkUE9VKQ7LOSSCVWVO8UBG1Hfec4/ikqoFj6PDZQ6RB/50Ekqw/gSeZ5Pe++gKjXhuNallKdXD93r+yL6SaqM1kHzVf+kWrbjgmOAf5d4L2JJC0Ms8p1rC1dwM7uwcytml3OE9ZXkTb5067i8mU2ZxTVp2WPiG4znPQ7rPvSOgmoUpkYFY+HwKihT4GHZb9UgSSViApu6wUSNwFgSXE1rc25ypZTfzQPnAu0h7RbpJAou0j+SxZuAUbw24vX7eKqkRdoMh03jM+eP265Jl8nq87AmrnZRYEqMoVuBrm0jZTH+dtBNLbMrS0p7fow70eQP8h77+PQIrhS33pC4BOhyKqNK3eE8k2HSGXCMYrAokBUIzhRPUf7yn7Wci/SBFI2l5frPsXvjDnAFVyEQEHU4Os+d48C74q+49jeJGg0vsocLy26iuiNLu8vz/PrGYWNW0lwRoZK/n9mYOnOdEiqRcs+WMkKFgF2KWC/K7TUcQ9y9nx9zphhSSovibxtx1XsqJ39/Zw5cpV8Xt6PUVusc0cf9p/Zr/wXtDW8SnrqmlhaXM7rz2vFLE8n7oXSslAIp/nUqQVYwaV+S6F5ETAzFJmOTD8nVcmAvg5MKR8H5bO5Cv3YOMyTNAslhKhgQTCkezz1ZM9kEbjPgb9tpAeUurDyPeOI/EmAKaFLOG+gCpGUXGNKjk8HjGTdiwKJIKKJJCorGEJO35OAqlaq+Hy5QOpJZ8xE1dq5CsCSfmztJVqD1cSfGqPso7c582NbSGQti5dwvalPak3/+jxPYQB9wwNEfu+EFcEwH4ogSREFH28XIHEdlKlYpaaiAvraO0eYP/6LazuX0Kh1pKy3BHJsCgDS8qaBBjo55JAIrDtZDAdtf6stVZxfHiEs/MTuQ9+MJXr5P5vXIe5Dnz4k49x9dp1+HGGyYz+SFl8+yBg5roG9/M4kaBaTiAJMJLEyJIE4+EAxydqPyTaXJkftiXq49t37+Dg+g1R1E5nCtgQtWEaq0SWM+5n8BxZMMVKrYiVVlVA0jiYSYlD+jm9wRCr6xu4dftDybAdExw8PMGX3zyU8kuVxgrqrTW4paaUXiYBzbE79QZK0UbVLNudWRLT8qqYLECVNRUCjpGgXi1gaakqyVmiaIhjnJ500O/2MBp0RL28t7Uq+2CBa/NkrNazQglOqYlSrQW3ugS72BDQNXFLMCsNzKiIYna8PxEyJyWRxESPLEWlWJF1t1Zdkr0Iz9sDjMbqHpRqdTS21kTdzYoDOplS5nC+Hsxr889tmtpPRMhcuW4FrnJsRN4E/mQkZWa5RxDVBIcvXmKZvuH+JQGvbdcWUiVh3F8wkLGOvszHN68GiwkIEhfn40Pi9ixB+/ApBv2O7EFjFYui8GD2+9LKGq5evy7ktlq7chud77mQ481qXwvFxat5OieQlE+q13P6qOJ7e2qvt36vg/FkhjA10esPZY29ffOWqJAEE0liSUygAkn6cmGPhcV9H3QJoncRSBVWQhizJOO3OH/+QsYV90hrnx7CgY9KxZzv+cukRq4rVCGNZj5O2j1s7F7Gjfd+iqu330d9dROcxR4rDYrPfaHQUqQRh/PFfkhM5vrs00/F7nE/Xa4ln336ifTVT376Pv7mb/69kI0yVxdeNaZEe0/SRSd2Ml4VcoOJPpEnpSSp1mafSolkUWrHCD1fbL8kk1EFxLUijtGoNsT/oZ866J2jWnJE9Sgxv6+IJJ2QyfHMNZCEBGNLrrNb6xtSYo4qASYgsYwdEw400K+xH7af56P/tIhfLWIZtDP0eWlrVGwpG+xIGU1CGYJLUd1K/4CJOraqbkOlrlo/bTw7OpZRN+h10Tk/hWub2FhbEVyj2+/Jb0iPmG4Jy+tbuHLjFg5u3MbS2rrYO1YeiEkeBySpUxS5vyurNExVRY5PfvMJDMtGmT756oaUkyzVmlJSNOSe2Mzoz0IWExDVD1WSBe5d7M9E4fb5p7+HkYYYdXvonp2LTSUJQyVrv32KQeclKmUXLkHFNBFlgslqOOUq7GJZkksNpwjLppLSQshyhbSPli2KH5uxcqGMaon70DZRr9QFvITByike1tfq6A9O4c1GErckQSZJXd6Ee/7aaDRakovIhDjOOUmMMw2Jb0UBxj0AHRtFh/sbXRBIolJyCpgELA1Ix4OJrsof5z7NSqnBRAD6YbTlJJA8hFPu8zgQMm3ih3jwoidl465cpYp7TdbqxVL87ySQ9Px7hwZbJ8Rq7IJl+ObJyiljvlMhm8ejKfrjqZTj3r10gFpjWUoUW2buf7yFQGLyzg8hkEw5QCQKpCQcC4E0nQ7Ft6EC6d7Tl6JAunRwUwgk7uvl0o9LlFqZ8+DHJJDiafcVAul5+wydyQytjd1XStiRQIpnM1RY9YL7gPXP0Dl5DH908k4CafXGR3MC6V9Twi4aUZGuCKTHJ6cwSzUhkFgK/g8lkPRa/fqrXlH1ei42+jUFEnHUd+2BRJv5YxJInK+ylr9FgcQ2a6zyTQSSEUyws7shJfXuPXqC4SzCzqUrQnKxwgGz634IgfS2GFUTSHNl8VsUSMTAhpMRSpWiEEjcc5MEErEsJtU0yys/KoGkuYPXOR41VhIp+8o949Iwlr0EJ+ORKGFZGYC+5xlVv+Uaqs1lIZBMt4rUpPdsq7j3l396K1sElzVhtAi26kboQFATSRJE5xuSz7M08xIpiwSOJht09j+PJ0ROmoLbqM4dqoVN7DVBpUugvAnA4E3kQiB7EBHeyffwWQT6dQD8ps80gaSznHguZvtoNYi8Z7mctzxeJ5B0Py2CzbxmrXBYJJH0pp4sEaXVM/xcE0mS4ZIkAmrp/vlOH5iZgGda5q+JnEUCTMl5FbDxOtmnFTuLx9X3SAM/+v4uklASiOYlbrhJJc+rQf7XCSSSNPr8+pjaIHAQn7XPVeb4xBNHjntpEGjjQsz7srq6LgNd7UFAsEGV/6HzIMQZgea8bBjboK+TQacwqHnZH61+0oSOJkElkMn3hFrcL0OTF7wnilBTE05qHS+cn/Lp1wmmxfG3WAJNBcTpvNQdv9dvd+YqGQmc82tZPL/uP5mT+V4VmqDVe0zprCh9X7Q3z3mkH4v3UBRmstFlXeo00/dlYM7MryxK0KyWsFKvI/NCOMxuYmmQKIOTpCgIbsXNPy3YtYZsBD30puj7HsZRJmVpImYm2sDelW3Zs2aeNUNAOlAyX6mJzTIYrqs2CG825ckxo/f40deuF0E9ZlW5OmZaDYVgWVRILhJwejwujkHdd/wb78/i/dL3QNs2DZB+Z5Gm+oo11P1wXsKO94CZxlLCLt/wV/+fv9cE7CKBxOtmoMLvs/52raGUQAxuaAuKuZSUpWO00o0kgMqgT1ApNzDlZtx5qUsNFuvz8xjKjnH/KFeUIJogZQm6015HSGjLsFUJpVJZsgFJIBGEpAPN9jFDnpvXcr7x74fPnysCiSrAOEKr0cLB1StCzLZPz/Dll1/ixfOnkqUszjyTDbjnRkD1C0sKcO5aUoNbwGwqjyxb9t5h0Mj/S0ZgrpxiW0kkVVsN1JdaEiQM/RnschFOuSibTbNfaRdkjOT7QpG8+LEJJPb52ekxvv76cwTBWAikkmtLCSX2H51+21TriiaQqpU6TO7x5ZhzAqnXaQuB9P7tW7i2sycl7J4+fIQ4ZXnJEGEWy1pHAon9ynHM0mksN8XNInvdEbxZLATSX/z5f8D/8l//q4A3550OHj15hBeHz8S21uolURZxb57TM248PBIFEgN72g0pU1pryOt4qMq9MQOUrwQYBEgm2M6M/2pBFAR04FhygzWgCaZxM1ruf3Lz5i2wVChLXhFMbZ918OD+Qzx8+BC99ikqhTgnkDZQqTcla2ixhB3HAMHhwxfP8O2XMSWUrgAAIABJREFUn2PYPcdys471nEBpLjfFCRISdUbwNZ3bE030cPzyM47r4VDtjyQEU7WJn//qP2B1fVfeMzA9Pz8XsobXyjrFtFODMTdM9kTBx/HNcaZIAAJHrngfzCQUGyH7wbAmP8tqcBP1nlq35HO6XbTxJLZNAe4Y2DeXWnJsHpNzmjaQIAnbRAdUl1fkWsbrpM1QxFiC6XAkpey0epXzYjFRRvswkp0ck/BSYIkkskiGenkOnnGdIDCv13P2PdeDRb9m0VdQoNG7N8DVvtBbnajv+eBdBBIxuShlCTtd117vZahJDL0fBcv05SXsBBjKN75PYoymfbkX2t9kc3RChhAS+ebYeh3QiU6SbGO5UneepVDozxGMEYVQ/irIA5UJlinzTRP49NmoquC9vLR/Vcby1taWSijIN+smUSvljp2LTYvnCJ2KBOWfqTdGxEx5ammKrthaliVg+a52tyMA+mA0xHQ8EYCHpUWZgc1jsz3D6VQys5kIxDHHcU+Qj4QH1wMmOvDaed2cT7r8nZBDSQqzWEFMCdS89HFO3IeqrC9L2+gEHa3qXwSo6eOp0nKm2LWLV5U5SKJcA7xaeXQB+Gay9wrBam5oLkAggbPZEAH9g2gm5WfoH0sJO74KX5FnLPOciYM0ufABOZekDwZUZA5EGcyEDnoqJC+oQGL7SSAVqLC5el2VapKNcHlLVNIZxxj7jYkLMnYyU5SFJJAINJFAYqmf+soKrt+5BX86kT3zAp+KWRmEAnx+3x5IicE4gWrbQJTY3FeVxHUcMVmF63JT1CXcZ0cA8JkquVbgvi5uA3FxDc2NK9i5fh0bl6+gurSG1CrCp80PYlGgi4SUSjDu6UMCiQr9ggnDNCVhZDJkCbOBKEXH4wF63bYQSFyHuSbcee8ubt39QErlJin3RCEixwx9LuP5/q+5HdHZ2Op+UfjkoVwsSJnCk9NjUYRJZr6UgOLedBPcuHVLSKR6qyWArdRmZ+lAGJhORkIgHT55iGH3DM2ShY2VBqstIZqM8MlvfoPDZ8/FD13f3MD6xiY2dy/BcFwcHp/js6/uYeRR4lZErbmOcn0Jmekq1Z1bwGjWVQQILYzB8nS22sdM/mLAmw5FgURQtl4rotUso1xxZVN4jrPZNBbCtn1+LKqjjbUm9nY2RdlDUH08mcC0i3DLdbi1FmqNNZRry7KRMco1BIUyvCQVYsMj6DsdIfSnsgdTGkdSBrPVWMJSoyVjcziYiL8qpduo1Nm/JJUDSCDRpql9kJQdVfb9IvlT2f68pJGVE9tpCOaLkbaP/BFmoxH8yVCIAN7bo8Nj2E4RK2vr2NrbR63RRJQyuSkVv92geuAdBJKO/wUvIHGeK5LEDiNFOOrh2dNHmExn4ht6fozjs1NZVw+uXUOjuSy+Iv1Caf8CgaSUPnnJujcQSLz+EktxUy7JGsQc/Rxz4zGoOCdxZBbK6LR7ci9ZKu3KlSsSs7OtBLS17PIVAmlBgaTKx6kHFf2vK5CknBznq2ng/OQYD7/4UvajLFoWJqMu+ufPUCMx2SIAX5U4jr6OEDVTH6edPoq1Fnav3cbtDz7G5t4VpDYTBxRmIsU2dXtyAknW+3z+1csWvv32MZ4+eYJSqShJr59/8SnaZ+e4fGkP/+f/8b+LH8L7w35afLIPmCj0egUSneiThiSMZqIk0+sr9/sTDCLXRQVUtXP/xpj7O3koOK6QZfRh2ucnqLPSRU4q6vGqEjo5drmvUUmSDIXMbrWwv7cnpUepoGeiCG0llflala5xAb2ecc1bxHMW40DasW5/pBTPUpGC5ThV3ELlkewfxnEnCa8ubJZgyhMwXEnCKMC0S4ijFC+ePcHXX30u5OvSUlMSjrjecI0myVKsNaV03fU77+PyjVtwSgVRW/LctI1cA4tSIpvzIpEEJu7R9H//9/9LiC3ZMymvDFCpMX6yRIFUqlUQpTFYBbnEspcuVZQhZqMBZqM+fvfbX4uactwngXQmRDHVPFxHOu0TTAfnWG41hOTzgkhK87EPqOYhQVmtNVBpLKFaq4tKYOqFQvYyq52ETn/UV3sQJpZUz2BcVOb+RVaGNPNw984B/ICJbSzHTivD642RxCSZbBnHUm6OBBDhce4fSZtXb6BSa6BVb8n6bFORzlKBkoWsxhhJLCplZR9sIZDIJFNtrAkkQ9ZN2hyS1VQgxR6TyfpgCbKJH+He81NR/Vw+uILd3d28jJ2qRsCx864KRpxj1Ka9qwIYx+0ifkqfT+M4aRai2zmSiiMkkDqDEdxyQ8p3tZbXBSsTefo7StjNbc5b/HAh7d9Rws6QnSgiGPEMaTRB4I/mBJKXZPji/lNRIJFAMs0CYu7f9W9IIKVeH+NRVxRIg8kYJJDa46kQSJeu3kCruSIqXU0gVe0CqnaG2eBcFEje8PidBNLK9Q9/EIGUTAayl9k4CucE0tX33hcCiWWjrcR+pwKJNWG/j0BavLWvK5BsErvcQiCJWMDgOyXsmOz0Y5awo58g2FzeyNcVSAp7Vdf4JgKpkAbY2FwRRdT9x08xDTPZa21lfQt+TqD+EALpbfGrJpB04uLbSthR3T7xpqg1qljZXJUx+PTwqcT7LENaLTR/VALpXfE510f60PRHIy9A5/wYvjcTf5u2iXHkyXEbVeKyK+uy9xFjgygzkBp52c8/+8XtTJM/cyctBxFoZLmgLgKsOhNRB4P8XAfV7GweSxMmGuxdBPg1oKsJpAKlvvkeQGLo8kxHHdBzYRKH5i0KJFF2ME5/Sx3P1wkkTWypa2X5N2YgKgUJH06eLanLfDCofttDl7DTDP6F033hFfI6NHhO8FSyuXPyheBCvVyZb4jONiyWeuP3pfRMntn5eh8w8Fb3R7Wf518k+Xhtao8nVSJNq2C0gkFnbeuaqhrI1t/nq1aULZIkug/5N96fxcxUfR5NFul+5KseM4sGb+YFoh6TfUs8giqeAJp8pXPXZA1h2WNIEUgMDNWeSSqbVcoC5fdMK9fkPZ24nCBgn4ryJQfPdP9Ln+Xk2iIBodusx7Ua/xwFLI9GsowZtcwiMpFyM9cFZZu+D/pVg3X6PQ2kViTxlVk92sHW5e7Yp3rvJl0yideySCDpsaDvnVYAahUSyVn9eNUBudjjgQTShCV26mr/GAIAg05PwOJGqYhVlt2h2iiMYPkhzCiBzSc3iiWBxPJvpSLGUYLBbIKhF2HCzdUYDNlAakuZY1VuLM8yEMUYy2sQHMv3Y+CY4TglOKVLx2kCRysA9UKySFRT2UHghHtRLS4yuhylVs/pflh0hLRNUdmqr6rYFse6LmegA6S5wjGmHsFAFMYYzzhmJ6oOcw6Y6TkvCppcNcZj8Fy8ToJIDGi4LxTLTvAzPY+kLF+osuC5ga+cW4h5HWip0iISGBsOJlOlrhMSqlqVPuSx9KKrxo4qT6LHLd/ToeZ9G43HUjqCAOZya0mOdf+bbyX4SwJmdI+wykziDz+UvTm4B9LRixdSkiGxTPRGQ8l0vX7jqlzXycuX+Oyzz/Di2SnqdVtUTy5VUQwCSdjRWSmw9Iay7ewT7rlDVUvZcaV8HYkkCSQNlldxpb4290Difku7l/ZlAaYk3c8i+Ttrj7NsAO0EA1TujcZz1RvLyv45ag8kPa5UsKmymHnd/9o9kFh0j4ECCaTPP/8Es9lACKRapYjBsCP2gf53gSCQ66Ls1kSBRMLLcF1EFvDrTz8RBRIJpP3NbXxw57aUsKtVy3h8/4EQSCGfebY+90aQDcctC95kKll43Czy/KyH8ciXPZD+3V/+Ff63v/s7GKaDTq+HB48e4MnTRzKGVtdaUgrkTQQSl1GOz5VGS/qEQIHYy4DEPnMIFShf4n5XbgFeFsKtVOGWS0JqSnapqOG4MbqLX/zilzi4ck0y9RkofvPV1/jssy9ETcOM5YLpYXW5iZW1NxNIXOM4bl4evZgTSOsrS9jd3pa9WFj/m4C43v+MfcLxT/CbRA/tL9vPzwnUcV3hGCBo3miu4Bf/41/JPkS8tidPnuH58+fyfylxQbsgBdNZToPKWAVCCfA3U+OrXCFpya/k+7oFPgh6SFZoEmHU68tnzGTmusGShixPSeKJajoCXXbBwWg6mZcLY9YXn5wjJ6enAuIT8NBlXtj/am2bicJNABQGx3kiB/tAj2/aEJ1QQpuk2y1l0SwLLHFFxYu2n5JFv3Cc7yOQ3uoc/ZE++D4CKc5C8f+Uzc5f832KiIGyPAXJEJVwovbfI2Ajdjxlad2pEBhv8m/ob/B3OmCf91G+JweBEu4xQQJJgIkcoCAxyPcELkiGUy0ppSarFdQrVSEOWaaHa8b6+rZkyRJ01AooXjNtCvd1UPu6KUBafCoBOfJXA5iydJSUk2XpWZUARZ+Ge0D6YYhf/9M/od3tYsayjQLyKmUD53G1wf1xXMnQJcGr9olQJUjZH7qMnfjQqSHjiLaB7RPfkRuSR8Qo8v0C8qQJ5ZPkJS7yPST0uiheFNezVJX+5V4tBEUMliyWvYny15wj4/xLmNHP66EqLKDKJZD3nF/DQQdR7Mu45p4yYTAVwp6AK/cO5ObgQhzlRJICbPIMe+5/FDoCsnAuKOWwKoXZl1KQfSGQlldaQiCRzGUmPpVB7Afag+vXb8p95zos9ydTPrNSuCkAU8ZNagg5fXraljWS5TxJIFVaLdz58H0Esyk+/+ITTCdD2YuC5c8IsBMcfJcCiQRSnLKKwZsJpKVmS8iBRQKJ7XNsS8qiobiO2uoetq9dx/bBddTWNwHHFbUKFWtzAoklLQk0mDEMkgz8Pf2aHFziZ9yrbtA5kzrq9OGTOMTjx4+xs7uPux/+BNdv3BIwdDqLpHwTE1kW9g+XMUfAXOKY/B7xuM262mD9peyD9HK+3yX9krP2KQ6uXZW9lrZ2dmFy3xnOb24Wnu/n0j47xpN73+D08CnKjoHNtaaUZfIIsrfPcPbypfgT5WpJ5kxjeRmN1hLOe0MMRlM8P+2g15vJ3khuuQXDVJutl2tljP1xTqqoAmkkkRSBxPdM9CC5mMB1DCGQGo0SigVTyk55BH5TW0iws6Mj9PtnaNXKuLK3LVn9smffcCASfatQQrHSRK21hubyGupLq7BrSxiiAC8FAn+G2YSluyeYTYeIplQihRJfNio1LDWbUl6Yc5lgIze7nwQRtm/cBgqqfLb4R4V8HC+UxXk17lSAovKlM7nHFSrcSLx6YwGavclQxgrXTJawG088SSjZu3KA9e0dIS28fE9dR3y8tychaD/2Yn1SQBJjL5ZlLFoZPv/0d+j0+qLeDyOWBXsiqkju7ba/f0VspigeFiqh8A4JZpCf+00KJNoq7v8ie6QlVDww2TWV8nWyj12nh3KlKfsq0reg/WBC5ZWrVyRBqjeYiF8kazEhsryUnl4aqap5lUCiGkB2Jc+TFamAMjAdDtGqVRF6M3z+639B5/QMDZJFWYh7X/4WzVoRqytNNJh8ZpuY+lPx2VkusjscI8xsrG5dwt2Pfoa9qzdhumX4Ujc0L2e9UNLvooydspGNioWjoza+/upLKdnWqNfx4ME93Lt3T0ot/t3/+j+LSlDjGgSkFithfPvtt696ArK3lHpwXkSTHmxL31NbraP6c4Pl5dQ+rqHvCynGBwkMUYeenaBeKYstu6iKw3We/UdfIEWrtSSJhmwfbTzX38ZSSwgGh/uTEXwfj+VJu6iTozWWxeOqxqoxf1HSkeuUhbPzvhDiVBlJsk5JJVmUq3UUiiVZX4WkzJhwSbuZV/DhZ5YDx67IeR8+uIdPfvsvUiJxjesNyzMeH8p+SpTeZLaL+tIKbr73Ie5++BEq9SoGkwBuyUUQKMU7CdUyK0JQpRLMpIzyf/9v/03azbKyS0srWF3bQq3e4OankgDC49M/oZrQsQ2Zt9NhD+3Tl6IwevzoPqpFV0gln+WbadMsG/1uG8dHh8hiD2trKxIr0I5RNUFymHshjaYz7F+6IuDj0vKK7FNCv8Bxi+Lfrq6todM9lrn04vmplKdjAmajXpWseKeQ4fKVLVEjGaYicKnsZalQxy7DdCo4HYylJF9VSuI5shejW6pgucmyo035roiPU6UME19XtkdQ45AqUEknoR/HJEdRkV2UQKYfwRFJUo7lQWNPKZBmwyGmYYhvnh6hXGtKGeqDgwOxAewD+jjsE53Y+bo7LGsdp/r3EEgaM9BJsZpAYoI0lcpn7RdSgpRlK897A1iFipQ5XFnbEmKNymg+3rYHEpOPfogC6XUCKQzGmM1GokAigfT7rx/OCSSSqCSQiowvWEIxVHvV/pgKpMwfzAkkllrXBFJzfecVAonXQQUSCaSaAyGQqECa9o/eSSAtX/vglRJ2TKBk0iHjMiZzMVFM4xwSixHjKJZEwcY9kNLp8BUCyShWcXD3vTmBZKfOOwmkNFCVJt5EIr0pBHudQHKcghDpuoQdyT3ajuFggOloKHEyCaRnz1+iOxxh/+BAysMxYVTGpixX704ifFM7dJuZbPmHEEgaH+MeSFIhgL7bqIuSEWNtfUmEBw+fPocXG9g/uIal1Q1Mg1BKOP4QAultFTQ050ClqcyvtyiQiJX5UYBGq47ljRXBykgg0S+4eu0WSlbtRyWQNK/xxrHALWKolC5yz2YP3fYJojBAhUmxTK6cjHH44kT8YapfSSDRl/AI/JkFUXgav/rlnUwFPOqpSQhtsBhEztUDeb17DaxLhnhee1cTCWyw1FvPy8lwYaYTuKjq0SoRKZfDAD0PtvhbDqZFsmFRQvw6gSI3kagBHYYcpF5UF2iw53Vw4IIAURvnMhDVwLBUlskJCb4yq+Btj0UC6U0kAn+nHeBFAFo7WyTO6EBKxn1O8LAdAoCOVfkC3ofF65bMHFnUuOipTGrdfk0ALbafwIQGawUUywEwrYbS5bMYgNPA8aFLriglhFJoLIIniwATF39+j+3gvdKlYDRoLqB6rqpZLJEnpIyUk+FeFMr54oNjR0oECNhHlYkC1xcJskUFHANVAnT6mjURxD0yNFjPY2oCSWeq6+t1BCikM8sSKQTkVak8cRuMDK0m9/G42PtAk2sajGYJwleykl4pkahKBi0StCRPdLlBtpUEkm6fViuxD7UKRzvNmkASUDMnx5RfqwBNrV7jPZR5nBNIegxpB1uPp/+HuDdhkus6zzS/3Pel9iqgCoUdIIiFi0hJtLxM29GhnmlPT3fHREx0TEf/tomY+Qc9MzER3W1ZtmxLlkSKIEgCJJZC7UtWZuW+58TznnuyLgpAUbasdjEQxdoy73LuOd/53o1zonh4urkpBjwZOFhFnRxUrN/qWzkVs3ks5ZIZi/X6GNaa9QYWCwAk2OtjLJQmEauPh9amwQOgg4VTJmmxXFoZNS+2D6XyZL9JLwcSEZucZDSpzcKN61en49PPJZyTv6ZhANizYU5Vci4bCOaxcq8Cv+Hw9WMs+cXKP8dhVN5tRh3A6puVpwx0fMydx7KfA6XGYK6UFJ/ohbG1An9uATYxpz7yijCev/B8xr0HOFpZWRHjezgZWA8PeRijY2f344Fe3rMXBITSMPN2Uh4IooEFu7PRdhlIFJJYPORLeUsn3MI5PzPrmIaw7rGroIAOmFrsIVGHVY6Pxe7juJYXl/Q+33z92LEHO10xp2Eyf/DBB0ZDCssXLOwoxMfxhB0cHgrQvX37pi0vLdne9pZ9+umn9nLj0FZW8gIr8tk08juNU1in3CP+be/tGiwYlEaEx+eSacsmHZOe8cGxsNiKxZdKyu7n5ju3LVvIC0BqDjqyt6MQ4oPGF/ccpi3PeHl2TveE5okHmD2QGAaQ2PQx1/h5x89pfO3HAGOMscd14v06CuJF1ZW1vd1t+/TTv7dm89hWV5etRHOpWdX1Y0MLgCSFYwr1SGEKIPWjEwFINHo9gOQVSGEACQXSgDsn+xiXP6F1dDAUyI4CCTuck1rbEsmM/dmf/tj+w3/6T3ZcrdtxrWaPv3ls3xA4PRnZhYuLAg5ovB5VnCUQCiTmSA/qLpRntRHe3d6ZAkhiw5mzevIAUrXTtMLMrDblHByAAzZYEAOYgr7//R/Y/fv37e6790US+PRXv7Zf//ozWYsmImNrneydCyABDqPu2dneFoCEhd3ywpxdvXzZSqWC7R3uCUDiXruGrVMzeqUE948xxLkxl8KIZ5NHE3d2bsnu3Pue5UvzalR89fhrNYn5OTlOWEqy4Z2ZwVZzRussFnhHx4cKCKdqpGfs5lSaaUProoQgLxBrjNFAGUg8rwo2z2Vstliycpn8pLw271hmoEjZPdhXFgfnAJOZ+YF5Y3tnR/+fz+VcU6jZ1NzIWEUBtTg7J6UTr8F48POZn/P4G8Yd//g7b28nEJ+gexE0AOLdvEbnhefD139+A/wmAs9bC6N/wh+8DUDSGsE1t5E2oNMaT+BRoHCfRCybIvvJgUdi1o+9hZ0jHfQHKDKCBtgQJi91Ceunq6+wmlQmUncghceg74ABt2uIqSFO80GWalz/MwphrjvXluP1wCbX1tuwJhPZ6frg13jWfhosbN68gtWTHPz6IJAQtZIYqY4UcpbcxaL7f//n/6z5W882lpfdQGEUjVpppqwGD8eHxeT169cFVvqxwHPAmHC1osu/9Ko+1WntjnUnCYuqAc386uyFWes5JmcNd/qPS8alg/ShdR2FTCEXZAC8kn4kprGvBz0RjfmXZ5gx7XI0Cf8eykIS8hH/UMuwISrnc5bNppwAIDJUWDwcf+ptr3oS2NNPvQYgcb4ASKhoAH3I9kPltrHxQtcSQEb7kmjUbt++47LM2FBxTwIACeUa9wTlr/YbI1OjzCuQAJDY4OZnZ+3eB++pOfzLX/2dndQqlkjAAh+puSnb1wnWaFEbDWmAOZDKieHJj/rtAKRMIu5UlW0XGA+gHU3kbZKat9LCml24dtMuXL9p5RVAmLS1uyOtb7l4UgQ/MjqkoqTTApk74Zj1WCDmsMWNx6zVqNsRjcejfeu2sfwc2S9/+UtZqN1//wP73ve/b/ly3o6rXamE8qWcTVxfcFqjnQWQaBiUZ+IWxQ5t69C2N1+q1mOdIWtpb2/HLl+9YnfvPbDLV69bKg8xgvkRWzUTcYWckiePHtrL508sFR3ZhcV5S8XMWrVju1As2tHertQVEDWeb70QmDS/tGy1etNmF5ft6yfP7fnmno3GSYsnCzaJxC2TLllhtmytXkOArWssx4z/AEG9gmJhblZ89nTSrFigrk/LaqrTaVqTvcEkobqVmgkPegCLK+sXbaZYsH6vKwCJOhO1YzJbkI3e3OKyLKySpXk7HiatPXZK+naL3BPUhs4WjObMLM9BmnWnIPIP15O5gPX3sNG2y3fet4kyy14HkLgpfk9+Ov+fMtK1xmDzlYX8QxO7a/XjirVOqrK6otHMe2GDAjR45cZNW7tyVcBjqwsAPFTe23kNqGQyoaax37PzPLv9Z1Qqspm82c9/9ivb3T+wCxdWEW7a108eW7c/VlP3ndt3p5kmjFcdM0AO+WfnAkguoyefdoAkcxWgFfUP6y5ZXFjxlkoLVq83pRZhnrp9+7a9/+F9w7lya6cqkF7ttSAnT9c0sMyj7xY/5fkpk/RVAGms3gAA6NLcvOzJfv5Xf2Wbz5+J6JXPxO0XP/sLmymnlU80O+MAJIglqKYhlp1AyOyOrDi7IgDp2u27Fk/nrCcVIGQDLoXLQdR+Up8DhaaNrZhP2PFRwz779S+VSbQwP2sbG89V36Mc+uH3HqjZ5Alv2oeG7F+pXcL9FxYFv58mhyybmOhZZP8gRnSPvSx5yzTI2X8VdN3JZq2dHOsYlU3baDpwv0zd6S4i4yKTyVo+Ty+iIAtBt265Hops7todAQ1L8ws2uzArApBfVwSsBzby/D7H6fsSHkBytURgSR+J22GlIRIJ30umsyKCoLZD7ZMrFt3ef4QajQykIDA+cE2Jx9K2t3ekw3/67Tf2q1/+wga9lq2hQIxGbHNnU+8P0FPvdi2WydrdBx/axz/6kS2sLFu7P7ZYAlWP2bDTE8gDoJogJ6fbEkHrb3/2N6rpeb6ZhxcXl62AFVEsqSxZMsOwK8WikfkdEPpwd8s2Xzy1/e0t63WbtjAzY6VcWnaxImSMRyIJPn/2xJKxmPYThUJJuVuyl+t1ldsEsHrv/ns2v7Bkc4tLFqfhGInZzNyC8kavXbsixcrXX39pf/+Lz+z5s03VDCgyFhdmLFtIWzoTEZCEIon1i3mdHg3zbzxTsKPGwPKzcwLHknLbceReACWsvdmLKN+a+xbM0R4IRAMri1wN/ITLQMInL/g9N1mMtE9R/TDs2BCSc7NmHebZXs8ePX9piUzW1i9fEXgs14aGczmQtfg5GepcR5Un5/TftecKakrX9wlq2wBA2jvYkJ0sANJ+papcVwCkxeVVNXi9te7vG0CKjjqysPMAEuQYAKRfPnz8CoA0GoykQEpOov9dACTrOaCh3qopq/fFwZ4USG8CkEZkrP0OAFLYwg4ACdeBswASfUkPIB1ub9mkXdd4r/d79u3Orr0JQMLFRNm5Cimgj+NyQcfRsZ0HIPl+WXg79iYA6TwFEuRaAKSXm7sCkK7cuCEACQxBPTqscv8JAKSzFnYe1Az3nrXunwGQsBuEENvq9AQg9cYxAUgz80siaCUTmX9WAAm3nv5oYOXZkgCkyknNnr18Zulc1m7eetdSEfY/9L6DDN8zc8F5AFC4btZUFRIyhL8O339NddP+6kiuFIlk1LrNtgAklK/06iASsNd6vvFS13JhZdVSuYJ1R1EBSJNIQkSAyJ/9iw+VgRQGkTyYwsF7Ca9QQvmOeybGqbSdTa5nuYabn77oo5nqma+cgAcosMEhBMzbevlilddwcnpnjebf0zeO/bEwyCRvDhRIvjHoP/NeQriDBrBXa5yen2OcyK3WWyhMpfsBQyGwxPHMfhoCvgnPhFHPW9fxAAAgAElEQVRv9wKJctCgCCR3/j2mBcjZuxgsHPiH04zzygvf5KHwphhjw+rBEV2PgDVEI5iCi791jvKnUvTw/3PuHDNNCZcR4gIivQ1duEngs3l8k4n7R1hmeDDyPf+P1/YKK8+U8CxV3s+zZz0YoDo6KL60GErunVBxpc0t7NIuIcKn+QOezcRnDyb5+0pN7mwIXdCqGighcMVfB78AMy58Q8Qz06MJF2iLcoFGHIUrnwG2+L5rHJ42jThfriP/lAcQc0GJnrXrVVau2OnrfPyHxrEv1APm5lypLKCMDTEPrLfM841AD7r5MXDWws4rT7jGaogF7wlTV2zDAMDlWL2qT887hSPKr2jEANGwDpgAPrW7FusPLZ9IWDGWsC4hpqOxJSimRzDm3BLEefC3B7CN00mLw17MZSyez1ksl7EY1gLJuL14+VIWU9gIoHJJx1JWyhdstlS2QjZnM+Xi9N6F75O/ZpxfWCHE90/H4FCNWCwIFGzbdFYFvvnPOXsgMwww+mvL/fDX24N8YbCPMc04DjdYPZApVCwaMzKQPICkTUzMARleEQYAzfUGdIDhzbjxYyKXR/bfFlPOZ4D5OdO/D2HNp4oDx7SGhVQqlGR31+6P1MhKxlOWzqbEuE+knJUK8yLgDV7ax0cVLRYCc4oFFTey/oyODTsF9tI8dwCDXKuD3T01tDefv5DyAeAIew6AJK5r5fDQPvv8CwUi8/yy0ZP1wmBgW1svlefDzojmOZLYdCoh4IgmLIWzV4lhA0CRwkaZzR2FF01tjm/Q69n6+rpYwTTLOjyXNrHL167a3OKC7R8f2cUr62KoY4eoTayY02xiHSEik8npGZ4pz2k+4ro6JagDfinJ2PSFASSuMdecOZlm5XkAUiTqgCEUSJ9//mvrdE4EIOWzKavWDq3TaFo8HrN00qkJAJBcLlBG1jHJYs7+y1/9pf30Jz8Re/j+7Tv24YP7tlQsy5Zib2tbzcsR/6LO4sRZPbknBMsirv3uzoHt71UsnSoo9+j2rbv23kcfSYGUymSsVq/ZL/7+72QB9P4H92zt4qo9ffbEWu2aACSUTHwAVCg3J8ju2Hj+wpED0sG1CxqQrDvJLBlOSRuwZkajskdUbtJwbMfVquziqtWa/fjHP7Z/9eP/Sff853/3d/ZXP/2ZNv/pRMR6zYo831curll5bkHNaCTSbOKwmsAq6umTx/bVl19ao1rRRnYey4xAeQuYhtSaeyaGaRFwpqj34gOwk+ed+869pNnDc0+jfG5+2R588EOLJZw1C81Qv+7yfKMA4D5hAcXXzVZdjOp680QM83jSsUq1vqECYC4M1i6vQAIwYo3CMoq5ah5FgFjNfWv3ulJBMT+iQGIN8UwrP19zPH4de70Gcx7tfv3XOh1SYvP7/jpMQfOAAey/9hkM0zXqDXXK7/Itr4Z622uEwVxfZ/hj83WKB8b8+hVaUC2eTth4MtF94/lPJlOar1GajYYTKxdnpg1Igf4Bc86/h2zOfFB6xDXrfT3AfZPHvu4tqiWanj4A3DXwAXGwamEj1R8N9TyG62fmFQ848Z7U08w3PqMLAInf7wQsaU/gwh6LOcgTENKpjFOXFp19Ia8jQDyZfaX24/g8CYfPKEH9h1e4TuuXVNZm5uaUA+I/PFHI3wsAVz/uwo0M1dUoPqNYWJ6yxt1YPb3bbE4d4YznycmKaPKK5DKkHqDZLjMzAa40iGggQqigfqH+9fbDXBvOgWeEuoZ569unj9WIQC0E4AOAtLA4a+/eumnr66tScQ5HXWWGDIddPS+sScoVjKZsPMzIwo5zdOPLNRqPK0fTHB+s5Mihq1SOBCgBKLJmzczOqiEHwSGdyumkWX8YhwCWDvyM6vVgVnPML15s6pm8vH5Vys10sWjXbt+0Rq1qnz/8tTI5MpmEDWh29jtTACmBhmoYMfxCMXz1ANIkNrAB1w3Lor5TW3JdI7qmY63bsggMLDbdvoEBS4YPddu8RTJls0zesvMLdu3u+3b9nXeVK7G3d2wz2ZLUXmR90oilxoCo0hsNrE1GSSbr9iesT1jH1qtirh8dHgjMoDbf2NiU8uTdu/dkZ7S8uma5vNnTFxURXF557mlkUmMG1M5sOmWdbktZOal0Ug0EwI+vvn4kJfTy8qJtoyBKJe3j7//QHnz4IQIqqzddPQOIQT5do1ax/c0N29/ZtG7rRKqZ2WzaUuSttHE+aFin11EgOU0agFn+LV+4pCZ85bhhxycd6/Yc+zKVzFs8lbYO1mYxSGGMAcLgUYAXLJt2wDC1DqoVLKIK+ZTl8ikpL7BZpMH/8KsnYudPqJs2nlm3VbelubItzJR1/6iZIWPQIJlEE5Yvz9r88orNLS1bsrRgnUTJWqOo1j9Z3mG9WDuxNllEkL4GA1uan7P11Yu2PD9riVhEzw05VcfNrg1SJVu6dMXKMzMat8x/jO1sjvUeJbyzmGEMvU4igMgSFSmMzMfoZCglRKdRE0sfUgYWOM9ebNj+waGV5xfs1jvv2sLyonUHY6vVqlKC+FyjN60Rr68fp4gL7wcgCIBBo1h25f2hwM3qccM2d7btD3/0Jza3MG/pfE6WXTSTkxnywMyqKHtKJfe2kBBRKIQAFOZ/AD32hABIqBPTUl/23PU7rtlJFWtcSCKx6d7rwfvv2TvvrtthtafmGxMidlLeJUW2cZ613PdZdzQEg7LHOXXpo3JwZHMzRStlklY/rtuLJ09sD+b6cGTZVNQOd17Ywd6mpVMxu33rupUKOeW2UWfTqP/m2YYdVZvKalq9ctPe//gTuwqIlEpYozOyk2bHKQCm8wIKD7Qarr+w9fKFMmux7GPuq1ePrdvrqGeDKiMTdzl0Ij+IyOVy8jwhj6+Zk7w1v+zLA3JjlCzPcc+imswgDVKN0yBnv01Phn+QSiG39lVHs+5xrXm2sfdEYeQJuO49yTHkkqM2doAUam9+xvius09stUSw5PU+/PB9YXuse16JxPGxblNH8ky59csRDdnfiZUOaTkSt/4kaa2261dkcjlbXr5gyxcuWgHrfimScnZw5KyTE8mUxiIKGd6rWm3Y029f2rOnL2zr5TNLJRN248olW1td1pp40jxRvX5cb1ildmI9m9js8gW7ffeePfjgQ1tdn7PHGx0bk7sG+dCGht4pTV8silPIxP72r//ajg+PtIZCmnr33bu2tn7FJpOYHTfrNkkk7NsXL2xrY0N5tWTNNapHUqzOlUp25fKq1Y4OiTO2Yi5luzubyo1jbl9aWhBxgL09ACC1Ctdxd2/fjk8g9kbsxs3bAqwAU0S4icd1fe7du2c3r1+zdGpin332a/vFzz+zarUukGt2YZ5qwJqofdoVK5Wzsk11vYC4FQsoghN20ujZpTvv2ezSivYeEB7YR7Pno0vRbneDPEaXycgHdbtbcFx0BipGfQkZBwcl9s2BOlEZaByzASLReOjaCKVn60RzXLvfsydb26p/yM8DQGJf4cm8MRTqnmz0hsmN90eRosX2LQ1g158Mf4Q6zJGhvXj+lQCkZCJtu4cV296rCEC69c49qS6/C0BqEcEgks+rfd1wD9XVdK8r8FQXqh4ZGgASFnYASB1s/ro9ZSBtH9VtGEnZtZvv2pUrN6xZb8rmtAAxOe4cq34XBVIk6hRUOIEAAkZwG6BCovdgfYsNm8pAOqjsyWr/qN20r55vWDxXto8/+UNZ2I0GY51HNh63bDRu1m1IgdQ+2ZUCKWJEE7i5aTSMW38YseEgao1JwspX704VSBBJBHwPsOnD9SSpNZC5RzV+p2MASPRgIHhUdnescbBjq6sX1EtjLHUnMVu7eUsKJGpvr0CSIhur0DMAEgIM/xHus/r9zVkFzVkAiQwkp4+FhdZXHYICif4hCmbmW/YmW9v7xuqJAilXnJFlnKzcW+1zAST//v7Yzn7m+dI4Ck7irIWd7/X52p/6T31N5vHGsSVGXVtanpN95lffPJWF3ZUbt2xldV3HO+iPzwWQnH3l6fzwphrkTd/zmAPPnfrl3Z7qh2zSxS/gCACJFAApmUlJgRRNxezguGKVk4r6VyiQrE9vwWXz6iNYh/118vjBm66ffj1YS9/2/IYJ+L63eNpjHFo/INxVDyu2s/XCctmMXVlfUy+KY6+e1K00M2czixdkmzyMJK3HHjriMuYi//LPPhKAFG6ShjfAHiw5Zf27Rr0/YM9UDatSwoOGk/QKCRbZMFMStiaWRVy0MCgRnrBk4RaAA2HwwS/iKjCjePKdTnL+7/nsN5y+MezPzV3EoDgOACRtXEJyQP86vijyAcLTRjwNaCVROnsxj+x5MI73ONeCxcyODg418KaN7sCeBNYISwXM64EUD86+it87teiKK2zSI8BnATR/PPw+19E3HcTEDdBKXs8DDx7ACQNIFFLhhk54IGtBDrKVeA2/CffNEZdJ4saKPz//tRZM5QklbYgaZgALGJCIJgIqGu4P189JLLtdwCVs7bCzo/kbvII6YG5zw2szQftij6/PAjhhMAJlQH/kxiT3zKtGPGjlz8kDkBQv/lp6AClJERmoQzzwKaZvAIZ5Bsr0AQ88uP29wqNcGVCtlppgPvvKX9vwc6bzCs7Pj7fw63sgWMejhslQwFSYmT59Nmk+RybKsAFASiN3Jner3bF4f2T5aEwAUvv4xJIU24w9BayeLkG9WMSqqERSsJCTFsO7OJe1aDqpf+NEzOUuUOx3Wjqm2DgqtQmsVT4DLITnDs43DOLw/2EANTx2GR+yexu47DDOmw9ZhQWh6Ly3nz/8RsCPRd6Ln/tnwTPjwoq3swpM/kbHG8f6JymlWrXeEMjC+/N9rybkdWB1Mwb5HsUl84Fn9ZN51O421aqgoPWgUbgQqNcb080Y18KN56hYLPhjx5JZbdwU4MorjXgWmPdoQBIyWhK4xjhgPPi5g2uCIomGEKAkCiSBjQSuZrMqDGjyY6EGu5KiBwBpaQG2WcGqlYp9+psvrN1jEXJEAxoPNFCxG6tWjrQJIIA8nUxYGgs7bNj6pxZ2ZHbgYU2TlgY+cxmLL/ZpHEcvAGYZn7PzczbiXo9HApDWr14RoATDEyUd84VA5p4HiAgyHmnjApN/fm5Z980z/9lo8HV/2P/vAiClEk4FkksDrGenAFKqlLf/+tc/tb/8i7/4RwFINK7ZPAEg4VcLgFSembdbN98VgIRCDWbeSePEfvmrX9jh4b7Cj1cvXLRvvv3a6o2Ka541W5pDPYBEYco43NvZVaGIrSDjzzPYsVSDeZcpl6wfqNogA3BN1fgfOFXL8+cv7Ic//KF98sknatB+/eVje/TooWwessm4VfZengsgwRB9+fyZffvNN2I2FzJJKxdyaoQxngHTAJB4Lny2mMsHmujZBkDyc4Zb10a6Dyg8AJDWLl230dipOB2wOFItQVMCpirKLBqEfm5VhlewDnOuPDsUYf1eJ8j3cpR6jo+5CYIAjGW8hbFsgsELeK55azQUs5y/B0zyBInwfO1Vh76IfXWNH1uEbnxo/ZMPf2gzeHYDQYEeBpOoPcIfb3EC/m3r6td+77sApDcW5yESD/c4fA7+2uieSlMy0gbAqU8jARA8tPoJwFvUuu2uyyfQJthZ2Dl1jLMwLhRoNmABzPdpXjvrG1/7nbUgceomahM8+snvy7wC2kmtEQTQ81lh4UHGHa/pawQ2l2QAACBhByYwKO1UsNhIubo2qLNlT+gsgB1o5MhV1CPMa2LX0oBDUdofOkvHRlNMYDZojAk1QjQPpwzbVD7zNc0slODcd86Hxhqf/dfYiqrhOYkKyPafacSo4RJLuO1ncP38GqaNTcRZMgMeOYWDmx9kMSTburGa98oARb3QbFodBWOtpg0iAMX87KxjNldq1mg3rN/BGsd9TX7CzGxR6z+1E40slDaXLl209+7ftWtXL1mjXlXzF2AGABBggmfP1QCoa9KvAEj8jGPGhg1ASmqdKYBUkYVdGEBaWbkoJWEmndeY6XYcG98DSIw5ERICAOn585evAEipQsGuv3NLjf+HX3z6GoDknlcgozcDSONoX2vYAOvMAECSkllKwokIH9QXHkCiKeYBpPE4bvmZNeuMEkZaVA7iwfsf2+1779skFrW93aqVskVnX9of6Dqks2k1rMiHaw96CiLXmCbHZti3bqNh9cqBVY8hT9S13iuTpdW2heUV++j7n9j69YuGeLdSbYpEpEo+eGZokuj4CC+3seUyboPOPUTFSbgvqtLHT77SupDJptXM56bevH1bDP35xVnrD7F3JNsxKkCNphUKn/3tTWueHFp8YpZLmM3EkzbqtK3ba4vMA1t0NOk7ZZ9NbHFpRfYogEiy3qNhFiM0Pqtw+DEs71jSErKmAkSCWAa4m1INA4AiECkC2S9u2QyEtYHICIz3v/37X+nvxv2unVSOpBqYyeVtfq4kJigZhDzHHANtfVigAAMzCwuWKs5b1dLWhhXa7mlNFbBax0aoLdCP9aFcytva0oJdWF60Qj5jw35b9dlho2PVQdwWV6/a7NycrjvjVXaaIoy4fbnmQu7v2SYjDVbsxMkqY5oZk5vVVgZSu9VULhN7waPjih1VqtojXLpy1VbXL8teqdFoBn77r5Ifw2vCeQAS8rU0pJpx306qLr+wSwZjBCV0U/avd+/es8XlC1aam3dKVVaDpGl88P7kBtE74/w0P3sQSaDG2DWDAGRRIgCOSMnXUz2N2uL44MROag0pUDvdrub7W3fv2N37t603Yo139QQqH9/6ZWzpfagTBg5MksBBalJyfnlnFCHYRg5tplSwUiZmvVbf9l5u2e7mS6tjbTjsWa95bFsvnyqH5PqNKwIeAdOZE1HPfvXNMzusnlinb7a8dsXuf/h9u377XUvScO/jT55QjqsU2rWqnq3GSVVWaoMgxxE2MsAPpBhfv4swCvGy27Jswtk4a78PYBYi+fm9s99TU69OCQnMtY2a9gl+vfVkBs0HPuPa51/FXY8FogHNVeaF9bV1gToQ5zzpJkza9RmwNKt5TZ+FyZxBXXbvnVs2O1fW3ow1Sko+FOQDZw3l+zd+7GOTLSIF5xlN2HCctHbfKZixkEXJiwIJckE6FwAZIkPA9E6JtY1Ca3//UAo28qVUk6aTdvXSqt2+dc0WZorWbp5IYfnV48fKMNw7qkjxm8hlbWXtkl2+cs1msb9duiRAOx4ZWTIyEpCUwNYba//x0H7zq1/Khpr7C4nx+vXbNr+wYP3+yI4bTeUWb+/u2PFRVfMUjwFCvflySUrNxYU5q+zvSG1WyKft6GDXPvv0761ydGDlglPY9PpdS8QSlsvntfaRQcazwceH3/vY2fGns1OLYVwhbt24YevrlyweZ4/w3J5+u2HtVt/yhbJ+n/FLPuXE+laazVo8EbOWajzURwUbDiZ2dNKxWx/8wBaWVy0X5GIR18d9JF0IAEkNcsieHkDS/2u0qZeR8LXmWQCJ3pSRXQuANBFBIjLuvQYgPd3d0/6H/SkAEvO9U9HhPAEpJlCrC6Vh8Q0+ByTcFES9cwCk1/uHrwJImy+fSBFMIxsF0tbukS1fvCQAyVvYeUIGVVcUa9dR3004NhYI9g8BkKg1/bP62wBIu8dN608SduX6OwKQWo2WrBDzifQUuP1dACThH/R/JyjHcB0iTTli8fHI4pGBoUACaDiqHlhn0BeA9OWzFxbLlgQgAdQM+yMBSBnsz7H2DwCkTn3vOwGk0pV3pwASNYiUzyEACZCb8cg44Fk5CyC1K/u/FYDkFGSvK5CIgAl/TPd23qKfgjb08TYAifUtAnmGHn0IQOJZ/H0DSFp3Q7mAqgc9njJ2duMeQCI3mzmmCVmmXrHUpC8LOwg2X3/7TBZ2AEg8AzyXzBPewi4a7GsAPGkbs5/5XQEk6nqedfpeHkCCBC1L6W5bJKdUNm3FckFoNQBSjdyrxQW7hp3s0KkEmZ983Rvu/50HwHGd5Bpy5iM8Bjwh0K/Dr/Y4h+rPppIxq1aO7WBvy/K5rK2vXZSDADnVWB0Xy7MCkLCwG1jC+mCNFnf9z//xxz88V4Hk7TfOgjceCGDR9h++uXoWTOKgPaji7TF0YuOxzeSLbl4NNhCvAjyOCeIbwFMWSNwFFfpmiZNhv46ge0DDN4g9SOUROMdQwbbtdNPPKhcGTMIWIry/l/rzmYKBSYsVFyZyGEDiPH8bAAmEWsz5wHoM2yYYjXj10lAgkL7ZaSss3YMF3qIrl01bvVoTgPQ2BNKDN942zVuZeaWMH1AeQPTqH3/84QaWf48woOf/3g9k3yBxfvKu2OKzf18xV/14wJvB4pJ2OxsWl3XERt+HYMJs4fsUWRSvPgtJwZWRsfX6rYAx7ApTFEhTO4aAee6VZx6MUEM0k5HEfaj8HJdL9SYAiQ2ZHy+8J+fiLYEISNbGPgDPPMDI8+Ct8jyoMS1A5a8bUu+hKBOA5hRL/p+ao4Fawt9DDyB5Ky7uA+/jf67mYggM5u8plP34dxtEB7TR+JyQ4YS9IAq4RNwm3YGNm22L9IZWsKgVYnFrVWpicxDkGhhATJ93AKRuLmcDmJZIv6FZwpgBLEjEbIRPecqx/2mscVNZ3hNS0iVlt0DDwCsYubYcoy/ip89E6Lnjd04nVaxAnFWKPzc//ryC0VvYhcdu+Pr7+/PaLBx8wwOs4Q2FFBk553ENM/ygcmx7uwe6F4w9mGv8DvfrypUr2tQzRhg3fGbzyWcUSAaDxgCH3WIwBdLJ7Q2UNW685aZqSsi5bhOTtPL8vMWTzhoAIACmGxtcWLA0R7kOZxVyvigdsylOUR6bmHmMFQpmrPVQOrLp+PLzh64JbxG7fPmyXVpdE5OtedK0zx4+tEqlab2ByzQqYrvS7dnO7pbVjitipc7PzVgmFRNTTTkJ3YaNh31n20QGUCSmjW48GlWQH0DFHBYLkYjCuWkKrKxetNvvvGPxTMqOalWbXZxXQHIim7b+aOyUdD33/AwGTl03HrsNI8ojgQULK7q2MNrZJLOxYB4lQ+T3qUDqNglFR87+jwOQdje3zlUgqWjJ5m17a892tg8smcgpOPrmjTt2/8MPLZMt6DoDIH362a+sWq3Y9z56z1aWlu3rx4+scrynZ0hEhGhUABLXJS4lxlhsZq3ngZ0gv+cskMjQSFlpcUm+4TRFfLaM1t10SmPi0aNHegYYO4zZw/1DMfkjkagVs2nbfPbk7QCSmN1J29/Ztu2tLes265ZJAEBj4eSsH3lfACTuLQAm95rnhWcOUBerGT//8UjTrANQxFqF7KN0pqRmhFewKHAYZSmKSnKHKhXrBfOy1pcgy0+bQxpBibgyWQBgma/YlDIH0PyjYY4CaXd32/b3dtXQXVlelKo3i3JrDBO9r8bWdB2VGvHUstUzEMM1yWmByKThGl0eWAkTNfjeWQBqWqsF+1APIP1TA0f+fb4LQPIMKr8pfdM8zHX3LGZ+7q1OBXhA3knEdb8BMGkEVY9PbGdrV018xgUNJuoI/vGB7ajqm/HQFpfJv3LAInWAW+NPFfDMP4z/U/tLXtPVI55VqA2PB41CAJLeSzakDnT0NbDWYH4oslBCQBJzUHHGNU8AdtQom0y0NgOQCTA7k6EBsJBKFtS8RpFHPRqdRAVMklfB+Lq6flkWwVhFAYgCjMpyje0otQgsWW9pGsiDwl9jK8rXZNUMaapSn2mz6RqeZMHwOuHx6RVxCjFPs6a78cz5U8NJZd6HsTq0rY0XalrJhWA8ElCBIk8NyzEM+E093816y9rdljb7NPrbzY6+5prh483vw0adKxbt+o3L9uDeXbGnD/Z3uOE2HvV0v7URR7GuTCnGgwOQ+HC1hbNR9gAS44TMIxRIsv06PNB5lGeKahKurl6aAkgCrc8okN4EIDGWUCAlszlL5vMCkJontSmAlM0mpUCiieYBpPMs7KRACpq7EM247h5Awpo4rEDyAJLs6CYJm1u8bCetsVV7fUuX5+zG/Q/t5v0PLJMrW5Psmnha7EquL03YNJlWqbj1xkM1ZMgyUs2FqosR0e4qQ6N9cmyddsNqx0daTz7/8iuFGv/bf/fv7c7923ZcR1WMhUBQVU4BJKd88ABSPptxxKDxcAogQYghdH57e1OWf6qZhyMrlmfs9rv37cY7dyydTVizzetg+zdSRlBVeUcvrXKwrbysaL9jF0szarbKmWCA0qEjQE65JdGJFUqML2fzNCKQnIyjhFM6TBJpy80sm8UBgt334gkcKiAWOVAXO1IAR56BRDJiyQTrqgOQUAL98lefOqtuLP8gCfbasqtBZbu0MKeNPQQD2YIx18djlssXrTQ7qwykw07EWqOECHbNNs1vni+INEOtkTznZC4tlIq2trpoqyuLsoSqV6t2cFK35wdtm11et/n5hQCcxg2jIJBa+5oAWHnT/lIWbF6BBCg7GQoI63ca1u00p6AmT9tJo24njZaV5hbs+q3bVp4tW6/nrLO83d+b5v63AUiq921kSVhtYxpKLa333baz8D6ptQRczc7M2eqldTXdE5mEY5FHAHacQg0Sm9Yevx4qh432siMYoFjk3tFM1h467tYUp9ru2M4mzfm2rKHZp5/U63bx0pq998H7VppL2XFjqHlbc2RgX+d7yLKv52BESpiIHKU9MBk2o4H2NVzfQiZtxWxG46JRqdr2xgvbfLmhvLGF2Zw9ffzIWs26rV++aGsrWFCTEde1RDJtuweHtndQsaNay7KFWbty6x27sH5Ndmvd4dhq2i+4hjcKFM6r3ahrDhwOAKY7FoOQxl5OFoBjAVtqjEPk7Hd1bOXSrJSxnrTp84b92udrGrfsOQs4Xg4mvlJq/J6YtQkyLhabQQa3rLohe40cix9FkncQWFleM/bhfk+fTWUDkoKbV/z6y/X0+3POFVLc4cGexSNDm591luIALExJfg/OMfvmr9+P+zqLhn0kAVCRVENN+/ehy+HN6fIAACAASURBVLElPw3gmWeUBiNKEEYQ+VC16okAm+3tXTs6rhtOyPS41i9esNs3r9mVSxetkE1Zu1mz+smxXCCqtZrtHhzYfuXYmiixsPvOFyyRL9uHP/pTAbP5dNJyyZilIYtM+hYd9m0y7NnjR49sf3dbIKfL3l3RfrEBeNxs2m7tROOWeRKLS8hNgEeX1hhLy7I0Ys7sdRuyc6zXKvbFw09tZ3tTNQo9KZ7FVNxlejKX7e3vax/K9//kT/5E15050V9XVFkXVy7Y0vKCTSYDa5JB1YRYGNH8qTUTQL9bt1whaaU5HAUS1uq01RCGdNVq9WznsG4PPv4DW15bF3CnsdFzueZSrrV705pvahE1VSI5Mqzb/aqCVlYzujr3nEYdmBYha40sO1SxDkDqtOuysINA8WL/QFlIxVJJABK1PWp1T1w+rW/PWvQ6Uk4SAk6IMOUJOL4n+l0A0u7OM/WwGI8AxQBIc4srdvP2XYGVXoHkFCwobTgPgivdOssafh6A5I/tdP53IO60nzVm9n6zAgkLu/1a29qDiF26clMAEoSuPllDCeraYK8zhdbf1oV50/cdcQ77rbcpkACQRu1jazWrApC8AumLb59ZNFO07/3gD2xxYUU1Jc68WIQCIEV6TeucHFq3sf+dAFJh/R0BSNTtKJAAkADJvQIJMsd5CqT+SeV3ApDYp4f772evlHqCoY+zAJInHocVSMNua6pAYk7/5wSQGH9hAOmsAokMpLn5kjVaHXv89Lkyeq7evG2LK6uqN5lTzgOQgOV+FwUSe0v1KZmXI1EpkOiVQJ4hUx5wPFvIWaGUt2FkZPuVI2v1WrawvGTrl69bfOye0bcBSP7+TfeXIXIitzWsMPJ9jvBaG+79vk6Qd5EIkH/o81Qr+1Ys5O3iypLIzBx7u9sTgFReWJlmIFE3oLqMUef+mz//o3MVSBQCU8ZIEAYfZvB7hr5HujzI4gEEr2DiNTgBFhHf0GSzQ+YFk7R/TU3mgeUcn/3fh8EjD0xQZGiCDjKQPLDhj5fX4jjedBHdxOisMJhIp6hfqHnD97ztkV8IOA5frMQARmAeKhzxVIHkFRS/DYBEw/ZNFn9eBs77skjTdKYZzvXjWlH4Yq2DB6YHkN50/p597cE9r87wTZhwg8k/rHzPA0gU5f7avAJkBCCeb3j75jfX/KzSg3NhnPCeviEvoAprgHF82oAIPyS+KeMt2nzR+SqIGLFqjZD3XsAehyl2mofE71I0+caNn4hOwdCoxWmgIw0Nxpw/H38svtnvgU8NN581QZEhdrNrLMr6Kcia8HJ4XwB4wJWx7v9fkwMeogHT2E8IXr0kqWaj4TY4gYqLpqYHA7mWPJ8epHNFuWvmeNALUMA1bpwlDD/T8WMNycyRTjllBM2T3tBGjZZF2n3Ljs2ysOqqdW1cpqHG2Py4PY/1kZ8SUgoQBRAWg5Ecs5E+Iwc3F9hNBkiSJpfLt0nF07LM41rQzElnXIaWmEPBeGes+yw1rwD0Y/Z0ToEt3FbR7+9p+Fpy3Tzo+mqD65SF79nhfs4If/Zzlr+WvLa3IJIlWi6vINSjas0ODypTpZHPX+F+KFw08ETm+Lm3gBicWzoTt3wJZpbbkLnnzn3GfolrUSyWdH/wmMYixT0/gWJzPBGzknB2vk9jhdfmXtNMBwgCHPBjOzyPu6IZX24yymCwtl8BkGgcUgR/8dlv7Msvv7Ruu2MXL160K+uXZSs36o/s0VdPbOPlrixWeH8AMTJgyANq1mtamFZXli2VBDSM2WjQsXanroB3gRIY5ycyls7mpW6jSZVLpQUgjfsDNQS45rffvWN/9Md/bLly0Z48e2rtftcWl5elwGqjWBwCJvTVZOHaKIsgmrBILGaLC8t24cIFAUhcczZkyt8BfCuXZe32+wSQeq32Wy3ssI94kwLpg/v3ZGFHQPXOy81zASSUW4CLAEjbW/sWj2WsWJq1G9ffEYBUKM6oscx5PvziN2JdfvTx+7Y4v2APv/jMDo92HBATZJwAIIkcEdiKjgKrP+Ypjct+oIRV+E/CEvmCshkAqXxDXRvvjJvzNzc3g3B6Z2XCOOLnGtPZpB1sbdjy4uIZCzsmvLhbV6NRO0H2fXRk/XZTTSosT2hsMLZR0dFw5vdg/7GBYyxiZ0OTgDHs2a/Mm2w0AUABGrKZvI3GMW06+T2BDUGzwoHUbqPkyQAUmlI2pl1zDWtFNg1YKPrMOU9gwLaRYHFCngl/39na1hMHgATIRSMKFj8bZ+oYP6dxPmESAWD0m4pHNdBoOEnd4ta8swQbzuGsBZ5fS3zTbpp98A/Zu/0Dfve7ACRff4Q3pf4Yw80mnl2AX86b55WaAmU26g8AF7KpuL/LSxfs+fMNe/ibh1qTadTTvKC5K/LKyCnTnEVaz2YXyoFlrWNy8Ro+QwvrG36P92J98vWLVytz7DDMRFDpObtagSMBGYgxwr32669UsiFLW5rS/T6b4KTmMnyxZZGcTGhcMT9nsjmt0wKwUGB48pQKpListFJJCA05y1Bj0azxNjsB2OYJPJ58QcaTwF6YCDDjQ5tQV8crYEefaYY4QMh97esyfY5E1czWfQqeFa2/UitIruyuzcApkKW6gDnYqOuZEihhUYFGPgfS1036+YDMsdP6Jcy2U01vEykzaNCxsWT9WZqbk4UoLLqF+RkbkpGnTCtYjINpQ1i2WTT5Y87Cjg+uD8dNzQCAxHij8fiaAikEIK2vXzkXQIKxy+txTzh3FEi8z/qlK7KwS+RyrwBIqHQ9gES2k2MnR9+agTS0rrOwm6oD3P3zAFIxXzgXQMoXlq03Thg6vUk6Z+ULl2z16i27sHpFa8eE+Mu2s+MAXQPsjKXjUv12RgNZ1QDgZsi15JpiM9tqWL9Vt2G3LQCQ+/Lk2XPbPTyQ9dIHH39sBfK9UmSsOvX1dP/lgaTAwq6QS8sWlwYHimqILRBlDvZ2xIJ/+s3XAv3qzbZ1BkNbv3rdPvj4+7a0smzd/kRWf9xTMpxQsJLvsbP90g73tqxXq9ll7M0Ys7JG6UvFRvOSsQW5l3lJ5ERUfgkHHtGw1jMaTdnF6/csEseSFqVvRraIoyCvinWOeQMAif9PJmMi09A4a7cbyu6EnAPJgcBqbKLIYWhXq7LAvbi8JGIC9xOQlPoG68AYGR/FgiULc/aySlh5QhYu3d7Qev2x1DVsbwE1RNwZ9aTcvby2bDeurFm5nNH7H9Qa9tWLI8uUFpQhUigULZsrSEEFwUz7bzJPXrEwChE1A4sn7J3gggHooIoZ9XEb6Nho0Le9/R3N19SIL3e2jXCgG7ffcSokWP/kw52TAXIegMR1TELAGvelTKQR3Wq0rdVETe8cHTrtrq1dWbfL129YcbasPjKuIRiHQECIBwrcMICk+Uz2aROn4gJAiQXkEZrM6mN0VQNvPduRXarfw1frJ5YtFuzeA4DMC3ZQHUwBJGFFoX4eLOjU0K3Ebj4DpGR/JXNpAVfDbs9Sibjl2acl4hof2xsv7asvH9nWi6d2+8Yl+/qrz+34YN8uXli0q5cBVOKyP9ZePJ62lzu79nJzz1qDieVn5q04O6/xzPNydOT29+6c5WEgZagD6MYifTkbRqeIwv1jPHI1IPVHOVhzvCMHz7J31PBuGr7/MiXuBo4LvBdOFHqv4DnTvoC1jv0oGwiOKxHXvWJNOD6pqT6iRqXuTQDeJt0e1llEO+tIP26o15y1+WBKHOLnEEP2drfs8Ref6rnzaySKd9Z/xiyvx9zt12+/V9T+O8k6ndIcQDONdbKlXL6B9jNLKxeUg7S4uKSsWBpxu/v7svPc2du1VrNt/XHE/uh/+JciW5XzeSvnM8oTS2MLKLXv2A73d7V/BDzaPzywo9qJNVptGwzH1o8m7OLNu7JBXSyXbHG2ZLOFrGUT3sJraF89/Ny2N7cEILFfhWzWbLHXq1qt3bE+mcz5ojK1Fubnbb48bwszs7a8tCAl1OHBvu1uvhCYlYySkXRi3zz50l5uPHN72LQjKXI/uI+AXexBef6433/4h3+onzkisNtDQNAht5UMU0dQB+YOyNiTRJDrOMTA02YXSzYzD1nTOXdQq4+GZsfVluzart9939av3FD2brfX17PIgkBNQy1G3Xf2w9W8ToEEfUZ7YVlMssqgFHR2k06NFQBIsrgc2DgAkCCzASBtVlAUtLQu3rh+S3tkPrxTiIDWcz5SqKCD+S/cp/QAUlhN517mVQXScWVb6xVAZbXRss2dQ8uz/7v1ruUKRdU2vK7L0HldgfRdAFKY4OV6K68CSPEJ9+7tAFKl2beT9tAurF0VgIRCftTrWTaWdFmjQR137kV64w9dXZpkPZWi/c0WdsNWxdqtmlVqhwKQDlsNe/jNU7NU3j78/id2YWXNBpAt+mNLkVMaS1i037Jeo2K95sF3Aki5tVuvAUgQo3D0wWWAxrwHod9kYTdq1n4rAOltFnbs0/3H2T2UX7fDl+8sgASRM2xhd1aBxFz4+waQpoS6EJEjvE6eByDl4xMrlXMipzx59sLGsbRdv31HICq1KfOKB5Bcp5bTRZ3pFEjUAb8LgBSNuGxR9U+iMa3R9LIAYLrtpvofxZmS5XAbGnQEIA0mA1tcWbbVtSsWG6XOBZDCfcuzfQBOhff2wJDvXU/X2ZA1uQem/Wu4r0eqe1FyNxvYctatlM/bwnxZeZovscodRS1fnrHS/LLU72RMdSBPQsADbP1f//2fTXyDMawS8oAQTcnwwHyl+W2mhkq46c7C7W2SvOWGb25wwr7JJJkwDRg8i4NA57PKJd+8eRNw4VkqusAwM4NmU5iB6xnD/gE620QOA0hT1C4AEvyFpnngASF+xyscvAIpk8Xr9rR5o8ks1MB/nUHw6mzI4usX1nDjyF9/mmJixwXS6qmypduz0aBn5VxBAJIHj86eP9/358b14P1UaAUWX7y2vz8ebAordigGwoCeB6JktRIofMKAmV9w/JjhbMMWevwNv69zDQFI4ckujJr7bIswC3gKIEYmNhi6MGV+T2MqaN74e+2bPthJcJ6yBwjYsFjRQD0IZyidvX7O1ogGtWty+K91f5Rkx4bKKZO8TSCv7zz6sUgonKp+xNZzWVn+OaJR7se9v1dhAMk3zfx1hY3lCzb+jsa/H5O+QeSBD64Bz69nmPmC3j9P2JQksELLZCyfTFoUFna9ZZNW19J4nFIaNBwjUpRjGF3RiYAh/g1Ql83MW4/N5oQyYmIDGqpRs4GAprFtbG061RZFfgAgJWCEB+BRityebGoKvvnii+sn6xKKvAC0Dec4uTHCz3zDyu3M/L31gKY2JiHU3hdpWkcCG0cPrIRBKNdAdgw2P5Y8SAhTDcYdBbnsHzoEGLusK6988psOzsPbKPicHazhaKZRSKfSwfEHYwIWvQv8dMGvhMHSsMhlXfYFrCKaoFwbFnZYzPlCSc+Yt2fgvWcI7ZubC3ztTzPGfPaXNoCAd8hri3kpfjhWClea1gAT/O7XXzyyhw8f2km1pg3Y2sVLsuUDYNrY3LEvv/rWGs22GuiwxDrtloKtO62W4fJwee2iAKRkjHiKjhoXzFvcNzIELElmU05WKzwLxUzOysWSAbzs7+7pmbr/3gP71//mf7bV9Uv29dNv1Iigmcr4jeIzLFJCV0ACz2RM1ohsJJO2cmFVoMLs7KIaeDRspCpAPVMi+PX3CyD1sYT8RyiQFgslAUg0C87LQPouAAkwiQ1V9aRqXzz6XI1cACSu8a8//fspAE+zScqZXM7ZvvacIpP5SgVSz1l9ertVNlaAxvXeUJ7IKAGYh/wcKWZLnDHsNlMAV4wv1nyeLZEKkjHZB50HIPHswRZHIQeANO53bIhdXKcl4AvAhXYLrwdgyhjleLe2ttSY45nxzWjGEh71/J42vGPAnyBgNwDe/Vwpu7u+y77z8yZghWssOEuCbp8ckJ7GYjbr5lGswbSG0HSfjGR5Uzk+stpxVY3O2ZmSnjeuN7Z1gyFRT06lK4AjUJ3qZ4OB3s/PVVojX8kwGut6hgEk/zp+HYMA4Qp01/gL129ao4PX+4cqkPy25bv+7rsAJK6zrxX8sYVJAB5sZFwxbzIeqIm43zRsTpotgS9kUzEv37n9rgDvn/3sbzRn3rlzN1hvsdCk/nQWlx5AWliacxaiIfCIMcRr5XKolPl3uj75+sXXAUdHB3o91nquNaA3azYWcs7KzNmYeIWxBym9Yqjd7ksxCZgj5Q/rQBx1KQB41AbDkQAKZXuVGTtFKdS11keStr520+LxtNZXFOtSGsXc2sE/v/Z4BZVb0yCUBAp5FEQhBqwaHqz1NPVtpGcAQIj1CKKGH1f+9bNpFMa8JpsZVysNpeigaT4UYE8DHVtibMJQs1Cv+Y3Pztb+KQO+5bLM+OdB33CNyfc4Pl+DEspdKC3IGgjrhXK5aHOlouUL2ONyfUaWw6JV2x1qGKxKsB5EnUHzgno4byMBSJ6s5hqVZPhwH3m2flsASbXLGQu7MIBELfbs2YbmRQAk1m4PIAEgfPHoM9m85nIpGwJ8D7rOmnACqzyqzVw4A4k5tj9uiwTirmnPxmpYwaN2wAms8rdZ2EHeGg6Tli8tWrJctn4sZc1R1NLlBbt9+77duHULW3zrtGjQd428OYgB8UzChqgHRkOraH2LWw6bQjgF2H31yIpo2GTQs2dPn7qxEDXbOTi0g+Oq3Xv/ffvkj/7YMlkyIM8HkDIplyMEQAGARN3IvC+brcaJPfrNrzQeDqs1OzquWnlu0d7/6GPZmLDGCyNlfzQe2aDbtdrxge1ubtjmxlOrHezbciFvpaD5jMrMAQ91rSms2+TisadT7IkApIQUaXy2eNqu3vmBxdNkmuUtlSlYPJaWKLQ3oOZyoDQWaLxeKh2TJR+2O9zbfqdtm1svbHvzpTWqx8rZ6LdaVtndFuA1WyxaNuNsLQGzsHSEhS9rr3zOMsVZe37Qsu4oZp3+xDqAwiOeW2evxVxCU6Pfa1sqPraLFxbs5rVVW1qctcmoayetngAki2c1V6KYIK+EenO6D8KfLhhLbh3xDUTX3EchIwCJhiuNRNjtYwhQ5I8MpBQrzmAzObKN7R3ZfV1Yu2TrV6+5zJS+swp77SNQpqF6e/OHW19TsYkAjclwIvU7VnbMwe1GW3PF1s6uwMT1a9dtafWCJdIJd50A2GiIBg04msl8SJGrPCcHopDpxLjDLUFzc/B9qZMmUdvd2LfGSVO1JfVnAzvdXs8u37hmH/3wAztp9wUgATLIyi4g3/FeyljpYY/Fa5N/xCAD9HFZSHz0yVjGapr8n2QCeYxyMb989IVtPH1iywtFe/rtVwKQFhdm7PrVdSupvnAZt7lsSQDS8xebVoEcCJEinROo0YeAEWSwaC/sibuBZR+AEbUze2qaYbCqWY89mAZBRg4ywV5Kdco0zcIdP+u035Npz9/tOavNvlPwohqc7s8ChbfU62kswh2IRI3X6fa1vjZa5O3EbWZ+Tnk58UhKzXMPILFWOyKAW/8gifkagrqP9ZP5/dunT2zj2Te2/exL1ZV8j/HCfMnvLS4BqBam30dV4PZMDkjkukXjSYuSQRhxpD6ylVCzM0/MzM4pO2JubkF14lHl2DY2t21v70BrPcdeWpi3H/3Zj/X3jCvrt1TbxkZ9KTrT8YiyZKkvpKivnSjIHluhFkrP0dhq44jlZmZsdXHRLl1ctIsLczZXzKu2Tkaj9sVnn6oWbjbaAojJFd3ZI8/qSGHoS1eu2srauoiBgMgZnBISAGRx5SDRCN3bfmFHh3s26jWt1ajZ5tZTgfCoHbMZwLYZZ3ve7Yqcp+cvAN7IOvL9QO6b8mkA0tM5gS7UY9FY0mLRjMCbiCU1t2L7lMrGbWauZOX5ovJGecaabez5x3ZUadjOzpEVZxftxjt37fKli9YfTnSevvnMeGMP6D5CjXbV5hwJrijO9l4KpABEctAp5GDRZixB3yzqAKRJvyNlba9Vl/3bXr1hB8fHenavX78ppwXOU72LsQObz/tI2JsBJB1xQPbV/Ds9/FcBpHarYrUGZM2kNbt929jat2Qmb9dv3pESzgNIzgLtdQCJNfw8BZIHwE57wK8CSAlB8G8HkE66Y1kNLiyv2dWrN8VFQmkLgARB5p8KQHqbhR0AUqd9YtV6RfXKQbNuv3n8jY3iGfvg4x/a+qWr1u8ObNQdAkEJQIoN2jZoVa3fOvxOAClz8ca5ABIWtOcBSOMWmcn/+Awk+udufT7d250lUYfH31kAKTBQnWYghQEksiNZo/85ASTO600AkrewK6Wili+krVI9sW9fvLRoKm8379xVHQiwG4+lzgWQBux/f4cMJHT3IuYPR6q1WKfpZbWbDeVQQmKdXZizbD5j1WZNFnaRRMSWL6LAXJ1mIL1NgeRJc2d7mL4n6ZWxvkfvsRgPGPk+pv97P6+4r108yGCI+rhuo15HGYqFXFa1NUpZLNYLM7NSjlM3dEcR5a5j+x8BQPoP/9u/eg1A8kASb+I94N90AnyPhdSfjG/AenCBg/NB9p45qaJMrESKzKF1G61pcJSUESG7Kv6fTZeKrVAO0vQB8dlDFF6B9FkqjEAp5R8q/4D5z6fgBhZYjuHlb8AEqwJZIDl5JcfgG82+gPDHQtWHAomCYWrRpjySU0uP72qgCAgLih3frOKY/CaaZoY/J96fnzn/5ZoW95kszV/XePBA0Nnzn4JjYQ/+oNAKX3MVRUHDw48BGiO+qcaCHC6i/Pt4wCw8mMMDXAACzTVJmZ2HqopK1ALwFgNbt7P3ia89M9u/l38APFO2WKIIcRaAal4GuSmeBcx14n0pDGkg0uzzQA2NFMJsvSf+WQa3B1ocGODk855h7FUiBPC53JnIVCLPMfqsFRqY/nV0f6Kvjk92m/59/VjxzwefGf9hQI/JzrOl+LueMgZceGmYeeWfV8+s9zaJXlmmMQ04E4CJBVhCnMtJ00b1tqX6Q0uyqQLgVSYEskWCXic2iLrAVxRIsUJZnwGQYKUCILFdlp+3TWQj4S1jKIJibAxlZ4cfObYjBQNEUkB4YPvG2PCKKRawMEDmr5E7PxiemamFnZ88/TnydRjAPTuJ+oU13MAMNzH5uZrmAbtfSi3s6/J5WdgB5jQbLdmosf/y8x7v75jWDRXUzKG8Ln/HveR7bKJS6bgNR20BSZlsPmC+l/Q5mynq9brdgf4WiTrssXTGhaYzvgCuJlixBbZjHCvf5zNMOn89+Zrn2FnwHOrYHBgesVvv3LLFxXnLEZbYgTU6dF7mE/ceL589ty+++MIqh0ea42axR7t50y4sLVut3rJf/upzq51gLTSQxQ0L5+H+jpiz6WTEVi+uCEBKxSI2GfWs023aaNBVUy6ZytgokRVLkvflWQAQx1u7WT0Re4Prdf3mDfvz/+Xf2IMP3reDasW29/dk88EGGCsHChwYfWQFwJDCZiefL1sqk7HV1XUFROdyJd2Ply9f6jrQDeX6NFqN36sCadDh+YxZOunUBdlUQRlIAFxvUyB9+OC+FEiwSLdebPxOFnawyGG1Hh0f2aMvH6r5hoUdGVo//8XfWLfXUKPXWeFlBSAx3gZtlysGICIwJbC4U3ZZBssemIIxe75zYJlCwQplpwrxAAh2HYy7ublZjX/yRLRmaXy6nAIaT+Vs5lwASXNBp21NbFUadW3c+uSpEXg+6KnpTlNTDfZiUXMh91kWJYeHagYw9hlH/D+KAdZU1gfl5ESSyslSIGi3K3CRf76hsLO9N7WlBJCdmZ/Rc8zxMwaPjk8EYJRK7v0ByWm40wBU8UeznsY6Y5MGbAIViZsDafCg4oAN7Nc5P/fRuOTvudanmzfK1bBVL5ZZjPnT9d+vk76uCANIZ2sorbf/zACSVxj7Ws0ft5+H+TlgDusBqjI+sJuhVoHt+tOf/Y3NzM1ao94SsP0v/uRP7auvvrb/9l9/IqBpcXFZDXg5eAT5R24dcKDB+pU13ReuP9eae8j7eQaymrChYHBZv4bUyql8Humky3k5ORHo4HIk6hpj+EiLOX18HOQ0uZqmgNKPsGfWTergfk+KNF0HsoqYg5OoNNMaX4xZwqU5NuZ7EZiiSVuevyQVt1/b3Bo40YaGseR+L2h+Bkpn1l3VXzDg0y4vLFxXnVrQOQU++yv/DxDJ/7/Wxx7gWF+B5jT3OO9G88TZYpLrUq/pOUXZ0Wo3dC284pHG4MPPH0/tG/wY8Osox821DNc2jA/mba4DeQkXV6/K65/nDstWFCvUw912wzrtpkgMWKliwxSLQPpx2aesN/R2sPjU9Qo2U5x7GECCzU/DC5VrpUJuBYr3gQgarCtra+vnZiBBCOH1aPAwPp4+faH7f2ntsgCkWCZjN+7clgLl0Ze/UdM9n08LQKLB8l0AUm/UkgKJayygRgCbIATVtblM9hwAKWrN+shmF1Zt5uKajZJZ26u3rTOK2JXr79q7d96zcpGci4EyEZUNl0laIkP2T8R6k7EdNzsKOCc/IBMxS8LuBHQZtKVGevn8hVVqFT2jND9/9vNf2NzKsv34X/+5yB3exm5am51RIDFVch74ysfjERFdXCYLTeiuPX70GwGT+wdHtnt4LDunK9dv2407d2xxaVkgK0+6eOXY7rVO7GBv2zaeP7Pq7rZFe22bL5WsDJgxNo23WqOp+Rl3AsAjLIK4tiNAAwlvnTXzJJGz5ct3LZWbVxh3oThrqVRWz1W3NxZokkyivB3aaDywWDJuuXRCbs/Keu217OnTr6xeqSiUntDqUattNRj8xxWpXyBXFHIZS2aSssAi/wsrr2whb9nSvG0eNq0zjFobAKmPsiZukWha2Yds8AF4er2WRW1g87MFu7yGheqMpZKcV8S2D7tiiFM3cQ7YlQC8eZIaqhi3Lwvsr88ASGQwaPsNbEWTdUItgaqIHcDQNjeeKzOLvV61Zg7/qAAAIABJREFUWbdaoyNbzourlwQknc3gmza7fksAKUG2zahnMRTLo7GyXMht7DXdvmhjc9OS2YwtXrhol65dsdLsjLIReqB87Lsnzk7UA0jUvY5Y4YB07gH3EGCeeZOmmq+dk6gKDxtWOTx2axPNrvHINnd3rDg3Y3/wx39k0VRCz41sfiH7BifI9+Jjs0SfZ4bJKQCQ5KZAc8Y1jSGiQCSKjIbOVph8tv0De/7sqazF2o0j29/b1PiZnynalfVV2UYnY464AFB2cEg2yoEaamOU+ZCv0F4ANgdZT9QBanYH+yqfmVbM5xwpoNvRGIaImc9D8ipqbuGaK5+43dEaprounbJ82lnwY8WvPLGByxjudB1JgN/n+SBHjHVA1vQBWZB6TiQJ+hGJuMZ9G5Ke6vuI1Hes7QA06xevSmXibet9D4PfY04ROTKfV31G66FabWpNfvjwN7az8dTmc3HrtmqBSmmk+kwq4ISzmvf1F81B34fxn3lm4tTxgVVuL8hCokkLOQ5iA3cQdSBh5JXjqmpMjhtb5+VLl23vpOmeN3JsACchSHUayiGJDALiAwSBoAeBkg8gGeVtZ2y2Ua8bOXpLc7MCj5bnSjZbzFsBEC4WtWdPv7HdrW31L2bnF208idqzFy8FII1icXvwgx/ZlVs37frVGyIFYucFGMuYY+yXCnk7Ptizvb2XVjves+PKnh0f7UmRRH3aavZFymLPSt1N7cxnT7DBwpNahnuQzTpr6On6DkkynhbdITIhEwclU86yecgyBcvkkpbKJa1Yzsnp9LhWtVYTYoVZ9bhlu/vH1u4M7N6D9+zmzStS8jSxwnNJZzacuHrKfThrSk+EdU0oQFMHYKPPGUOKE2QEmBTRHljalij/0DKgVOlYt8M+hHm3b0etjm0FoOC1a9cEIjEWPeksENJOp7Xp/wQknfgEC7vgCANCa7ge88f/NgBpOGjY4fGh6guUAS8294yQt2s33rG5hcVXFEhhCzvnmDCWbeZ5AJJvYL8NQEpGEm8FkNrDsbVHMds9qtvM/IoApDjk2PHY0pG4eiDu2p8jQX39yvkZVH+piCuB8m9WIJGBxP0CQOJc9xsn9tnXT2wQTdn7H/3Arl296WxPOwPlYQEgxYcdG3VObNA++k4AKbVy7VwAyWcgeeFEOAPpeG/Xho3q7wQgDTtuzvW182u1fkiF4p6C00wk5uVpljzIHkrpMxlI/5wAkj+v8wCk2WxCTj6Hlao9e7lliWzJbr17zwrlOdWb6VTOWc3jonRGgcQD7usAb3H51uF25gcSIog5gfqUfT42lw5AmgyGyhBkTaYHsbiypKzx/WNsSI8slUvZhbVVm8c+sY2z5Jst7JgHvEPH2wAkDxSFMYrw996GP7g5ZmwI0Nir0VtBiYT1PjlTJ7Vj2zvA0q5s+fKcVMsQvVuA9L2hc86Pxi3yv//HPz9XgeRtr3xz1gMLYgIGzQfyEPyi4Bsh/nqHASQPIk0HeWBbBCtFYXzKI3KKFW9X5b/nN7jh+8hN5PeUhQRrM2j0ni7wBC46xuKbmsQUxQ5ccXkzGqgUXUH+jAdewkCUv1EqzsiFiTnvV2/T5hkw4TDr8wYl7NMweuzZqr4JTrPX285RHHkQiUWaxlq/0VIB74Gg8DU4BcpOPfrD18EXSLyuD8H0jE9/n3ldih6acG7z71gD/h56i8DwAPYAHN/jb/0xeXWGmCiOcmWxqCsgXrmvoUnPF4RhAEnXnryYcc8yWdi2bnOje9jHhsKxWDlW5Nv8rWfB+EIT2w0V6lHH2HSbJM+2O2W9eWm2Hwte2eLO0azdgFHrLP880MG5eRWRf10/Jr0SyjfK4G+EJ//TgsfdMw/gyf6GyT2kguOZwwaS1wo3XbQoBwCoL6T52rOgpyAY6jOKu2zOyqm0A5DqTRuetCze7VuSSZEGp66PA5CGKEnofwpIitkombNBBI9nByDBhxhhXeNgnSAYPnimBBI48MhdF7N8KSNWoAdm/HPvG4hqpAXgqD+X6f0fAXY4KbQ/X65ZeIx7BtDZe+u/9gj9m+6/f7+wao/jkyQ/lpR1Tq9Lce/AZj9Gufc0ImgY8X0WEe6jGvODgf6fDUp5pmCZLPZEMctmc1Yslq1YmnEZStmSNvH1urPyYeHHWiSbyen8YH/BdiTEWpktaccaDYONXAvP5JYNwv6+LEV4Nhyom7JPfvSJLS0tCDhQ4d/pOsuxwFrzYGfXHj9+bEcHzkooGU/YjRs37Nb1GzaJxO1v/vbXdlw90YaQRmyrUbejg33rEa6bjosVmU7FlV3DRh82LMxGQDPUb/1oSg10ZViMxjbPNcgXrHZUsY1nGxon+VJeFnbf/9EnytdqBCxcNpT4abe6HfnQd7DTCcJcSyUsBnO2tnbZWU/F05q/2ODQVCd3TQo+WBclB9pxrbhv/vowJpl/+cx95PpwD2lewmzDY5tmDa+/v7djn3/+a+t0YBQty4KmWjuUBcl3AUj/5a/+0n76k58IfHvwzrsWtrDbfP7iXACJRjHA4u7Oge3uHFo6VbDyzLzduvmuvffRR5bNFbX5PDg6EIBEU/f9D+7pPv7sb35q0ZizPELJ5IBRN74gdnC9AJDEJuzSSEnaXHlGrE42ggBIj19s2Tiw9/FzK/esB8Mab/CisxDFalL2VPXalBxBMO/y7GwIQJqzaDJjA230nIWd5q1uxxr1E2tUj6xdP7Feu6l8BxE/ImalGReCzPGp+Xt0NAVuuXdexYr14u3bd3T/uM/kltmE0PAZl7W0v29ffvm1QEYsg3gO+D2Ap7W1NbFxGSv8rgqzaNS29w/Fls3lss7mLO1sxry3erfVtGiMRtVYDWFqHY47k8KSLG0DupaoPRRf5+qRMIsoPJe9Xt9MBNTy2tMa5UwWJBYKZzcXep2AtOGt937bwtn/3j+VAilskezneV9bcNwAL1x3Prg//AybEM4Br/3/4//8v5Q30Gl17YMPPrB/9+/+vRRI/+//8//p95aWVlyeoqxnUe86a0VnmZqwlYtYHjqQyNedmuPTjpDh60csMafEIV8rAEykA4sU7t1wKCDdkx/4W0Bw5puvv/xKdndYsnlCAa9P8wUmPJZYNNy0/mUd2SaWStji8sprGUlqrImkFLNhF2WVawaeroGuFmI88UyHNx9cU4gDU/IPFg9B09QTgaB++HqqWAQUhkjhbFN9XahN02RkL599K6AbhUoDW65GU+paZWgMIT/QTG9bvX4sMIk1ETCJ5wDy/9zssuz0wur78BqOTRH3y9vC8v+AadiSzs4vWSo7I9suVAgAs1hHshECKGg3m7K3ikfHFodgRhdm7BRSAEiOaFF8BUDivbFIw7qHZz+fzwYZSBA/Dl7LQOL+0ezMBEDc2Qwk1iPNP9GExoEHkNZW1wUgRdPpKYD05Vefu01cPi2bl7ACSVmbQyf9jljC9X2jEesMGlIgeQCJ55l6GNY01x5gLZyBxJ5Nl4EXmMSs145YKl+2maVVy8wtWHVAo79v2cK8rVy4ZB998IF1mkMHqAdgfSKTtEkyaoOIWRXGPYpSSC6RkaXHA6mQoqOuRUcD29vesZOTqubpRo+g46d20mzauw/es+/94IdiSYct7MJAkqy0sGwTGx+FJqdMY9g1vmkKbL341o4O921nd18qpNZgaPnSnN2+867dvP2OA0ipzWiZgyIO+3ZSOVCGTGVv0/afP7WVhXlbnFvEvMuODo+tCmkR+7dU0hYXF2QRxJhodetuTMdRE5H5mTPLLFuutGQLCys2O79suWxRzflef2RdjgWb3S4ZM21VxJwL1TFfkyuy/fJbnkAb9ZwiKdof2LDTscOdbdvf3tLaODdTUg0EOHHSPLH+qG/5UtEKM4u2c9xRxkSrO7ZOH2UN62bOEsmMxRIZNw+MeoYXYTYbs8W5vC3OF6xcxoo1Z+1hxnb2a9bqdK1UnBWAxBxJ6H2hmLNuvxPU028GkFI0EdjBycbOhc0nIDREBgJuqTdhyHPsZCZCNjqq1WTvhZVdPiBETdefaci9+w7zlJodWHqdyXPAikYA0nAgQgtrGnXq5sZL67d6mje2d3et1elYvly2a7du2vKlSwx7a2J3PJxYEh9/9gzBgqag7RCABHCTTmO7nZCSshfkLQIsZ5IZG7XHtr25YxsbG6rDGTOPvv5Ke6E/+OM/tIXVC1IgDZivA/WRGk+QI8dm6VHMEsqXc4HWA4LMpz0JGtxDgTe8L6SeLmpsVK6HR9aoH1vlYFMNUn5vtpS31QtLtgjjGXtoM+v0B8o5OqzUrIZDB0pG8izJnBsOrVo5EODuYwQ8UAK5h+sACM9nqTDI2snmBNSXClgdpq3dcKRKiEE4AZCpgbIEwqZsjLGoE1fDEYf9vpj9As27SSzpckz77vxRHAEw8hr0VQ6PqyLaAC6hxKX2BIyWG0M8ZX/wyZ+o5vcKW59zKIJisP9Rj8jGAvmePHli29vb2lPlEhG7tJi3Vu1I6zJrlu8FdTstB/bkC9P+i+oCgsODXgPrF3Z1wyD3kPpCarMx+VpYSpLnR6YVPMyxq/Vw7cnlVa9mSrP2+bfPJDlLxSOWS5BhhClK10atpvU7TStjTx70CKRgw+lDa/HEOpGIVTnPVNzS8bhUR1nlHUYsRU1h1Idt293dk4L44tol9Vq+ffrMDo5qFs9m7cEP/sCu3r5t62vrAo7IFkRZx3iw4cAK+aw1a0e2u7th25tPbXdnw1rNY4EGkBpfbuza+vo1Zwdeq6kmE4lx7HoiWGUzToqQOwqQ5zJal9i3DEYRy+RmbRRJWCyStXS2aGVA7FLZMrmMEVE4mvQtk0/L9ung6Fi5fONxwhp11E4129net+9973t2795tbRmazWEARCYMVR1rqPsIA0juPgAXQdjwmUeARgKQZGXnMpCcytEspZp5YJMeFsUASC3lB9V6Q3tOPmuvb1evXhW5ktqS++/7iG+trbnOIv8ER3gOgHT6GmElFTVYx3YPdlVfkMX1/OWuDSdRu3r9tmwUsfvTub5FgfRdAJJvYJ/2UF9VIGHB9zYFEgBSz5K2tV+1QnlBAFKKnECUiZG4wGTdmWDvw/+/Nse/9eK5ntR4MjgXQIqPWpofT5rVKYD06y+/tn4kaQ8+/Nhu3byjvcOg3bc4lrOxhCVGXRuz1ncq3wkgJZauvAIgEUEAWO4zkOhrnKdA+m0ykMjhcxaEuG1AChgEpISx9VtuffZ7E1/X+/6ZByNP922vAkhk74Ut7FCHkYGEswVkCZ7r71IgyQ46tDb7+l3jLiSm8LWd35toDYSRxjrv/z7oDcpVLFj/PYDEvhpwgzHZODmxZuPY5vMpZUvuH1bs+ea2pQuzdvvufdk4onZHIXkegESN5lzsAslvoPz7rnHoASQAYo+F0ENBtYmTTr1WVYwD+9eV1QsiXm3tb0uBlCvllJM4M7tonZPBawCS71n69UvPyBkXJX9fzx7n2fsdBpDO9kAV3aMYH2dfF42MLZdJyZ3huHJoB0eHtjC/ZLlSWUpP6kkApFZnYD0WNWq///if/u0EJu1YE7pj5vlNoj8YD674BrQYKYAtFKeDvhZv2AtsgClAhGzyekio0xk1glSYBEweb7XhJa00Edis0azjtb1ihQfPXwA/6MLoGseXK7jgRt4jrCDxDxQbUz+Qww+ZnxAp6F3RgNVA38ayAeiruKTg73WdB7p85WOOtCD7Afym8QeGmSAABgVFxnLpnBriFDUO2GBgOg/51z+bLAlOJ+fTjb0HGGD/ew9+Fiav+JIFyHBkL779RhvjeDRhMZhxyIE53mhCGnksB7BAIrCPz8w8I1l4MChHWtTDFnNce498co8VotbpaOPPP9cYgLHmJi2KdDcwnUc+19Flukz0PkzOvC8MMZiKyTjsNtfIwUMxliCjyk0WZx8Svsf9O6tKOwVFhtZow1B1SjeaoowPVEiMKZrhNJ00tgOvSA8mUcgkknG7cGH5NINm5Ma+b+BxPGEGr5+c/flyfNVaQwUTzWR5csdh/DqrHJq1ClhVRgVjIqL7Q6PDjw8mnfBkcLaJ5i2h9B4oRGCNxaJixHFd+BoAl/HJfed+s8iMYRFNhpZOArBSPEVtOB5IrksoNcwIGGPxJOqsjJVSWUsORzaqNWxwUrdYZ6AFFU9PV3458Aj10QAQiU1INCoP5VFE3Bwt5GzCef41BwSWlWo8ESQMqzNCXoFTTKFYSWXiFk8lBKAUCvmpEsmr1XyD0d9zD5AA2rGZPwWBXVHoQTy/oaDxEX6+/MI6bcyerhvTMRiuWfg9//zxLPg5SfJ0+EkwabquaegLIDZJPCs0zGl20ZBGEeEVbPxuqVwQcHP9xhWNC44XgIiNE+oUfL3ZTGH1IMAPiWwwz3COTuHWtkyuoDA7/p5NNB8wClp1Ny43tzZ03XnvSuVomiMCSFWaKdr3P/mhLSwtCihw4ElXc7aA4dFYjfhn337rcpvw3u4P7cbN63b/7n2ppv7qr39ux5WaGkxcEZQiR/t78sCHGTJfLij8Gu//yKhvwwHS/qEshuLpjHVoGEQSCm1ks75QnLNyvmCVg0N79u2mLS/PWm8wtDv379nHn/zQ8nNlhZ1iGQATj/vJuWHrgJ0YgD7B16WZeeVzoDghC0mhqoF6U+A79qlSww5kDfWPB5AcYxEA6eHnvxbzfXWNRlJK2T19LCkEYNNkpBmKioxxlLEI1iilvP3FX//E/vK//YWu7/3bt+2jBw9srjQjBiAMbuYVqf/wxj8zXnn9fLYgAOlwtyIAaW6O5sxd++DD71sqn9NGZ+9gzx49eijW9nvv31XB9tc//YkAeNalFM2BfN4K2ZzGULvpMgTYMLu8kp4YpzA/+cd6P4rE7NuNHWsEykzWdxinNFSdTRb2ahE953wwjlEi8WxgQUf+AczJpYVFu7B60Wbm5i0qRioVnQtS5h4xj9dPqrIfalSrslJRAxFgJhKz+cU5m59f1FyAp/8uocEnDa3nzgu9Lb/8W7du2YMHD/RMAiRuvty2fm/kmphm9vTp/0/cez5HlqVnfm96b5BAwqN8dXdVezt+uCSXRrFSaLkbXDK4RqJCUkj/kUL6JumrFKuQCUaIw3GkuGM40zPTvssCKNgE0nun+D3nnsQtTHVpZqnlIKYmu1BA5jXnnvOe93H37Yc//LFsDplby5WKVZeXbWNry27fvGkrqzwnSUcccUWF/Ox97QEgwXUh043GLcUuNQ3rHQ0NGuvtZkPntFTi+UOdhQJ67poCsv5xdYcol5GZ6gxZh0WddRJNE1koBfUIoKMOhaZw0PQJF/CypYxE1Fxb1GEhhbYDkHTBf61XOJ503RZFKfkJQaOIf/Pvxtqkdw9AMnm7u1/VK5kV1FDKBoQEtHh1DXJsLLd2trVmnNTI+IrZ5taWGslPDo7sv/sf/ntbW99UnfHuu+/an/zJn9r7779v/9u//d8VYP/GG++oJojOI7p2gPQ0bwAFs4WsZXIw9aOqHSCV8Dn8naaiZ2Y6YM81pHzdo/qMjCmYWzFURYCKXGcUAIFsgroIVuuwZz/50U/t29/5lv38Zx/Y/pPdQPk+t5fZ7OTzsuRZXqlameYY+SYoh8hpA6xOO+WrA8Kd4h9FDM2BdguWsgO3tMEK8iNEKFG+EXOcU7PpOnhFVSaphnpnyCY8uB++gREQagQsQ1oao6JzikRXhzgiEQHbP/7b76p+ooEJUA2IFgZAD5/s61iZp/rkjIn4M9P9g0GC7Re1oz9+kSSyjijBZ5NZxlrEuutrROpscszKK2s2j+et0exYu1VXIzmd4tmATNm1cb8jGzusfBIxmqSMdBqnIwF91Gj5XMmx381lUXLPsTBjfmA9JKuBawlAgxXl6cmBfn+pXLKlSkVZfCjJOEbOY9DHrs+php0i/GkA6d49N7fs7FwR+UEA0p2XZBnx0UcfCFwowfqXJd3IASYzLMLiqulmWEcw4CSgwE6CfI8AQJqOROpTvRnYrjEPKddEDSSnOES5rZpzRrWYstEkZtnKqq3s3DDLFO2k1bdufyI2+B/90z+yXrdvbXJEsPOhiZrL2CwRswn5cP1AIU2DmfoXBcp0rBB37MzOTk40dnb3HyuDACuvjz/9RODZP/2jf2brW1c0P+gZk10fdSv1qmuUMc6YR7HLYg+pPRXHgSIpOrP64b7tPX4kW6ZGp60cCBrkL0LEeOdd2QwzHmmK8h7xSERrCSHw54cH9vn7P7at9RVbW93QZ5+cnUspgKKefeoLL94RMNqsn1mjyXreFjCSTccsls7bWReP+DXb2NiR4ilfrIgQMxhNZakEEAPRp9Xu2BBbUhG5yOro2qDXsHbj2JZKWalLYLXTuKf5e7S7a59//JGtLJdtdbmiNYv7CIBEHS/F7dKanTcH1h2Z7Iu6o7mNZinlSsZSOQE2nLu87ufso2ZWzMVtuZK39WrZ2dWlluzR4wM7qxNYv2SlpVWLpbLKQqI+ROXu6losnCIiK2q9CbKDUOFofYHlK6Y+QN3cEgL7pnZeP7P9/V3tRcqVFWu02vbg0SPLF4v2yquvW6myHC633boX+goTvAQiSaoTWFDNAY4AVoey8KR5UzuqSTU/7GHHUrST2pkdn55KmXb7lTt27fYLFk3FrNntqa7MJHMaG0yCsurUsNPqJmIGRyOyR5J4p6n1uk7NnE4mtNcn72D3wWP7/P491ZC5fN5+/LOfCoT8yje+pmcb5RE1q9sfXTSAuee5aErKe/aKg0FfKhsUmjwzKNIYq6PhwHrNtmwOO2pMYaHVUy097NWlrCQnqVzK2wbZNSsV9SLcfjVurXbXaucNa7Ra1iUnhrzQAVZgA1kCc57YYjvyiifVOqIf1595OIfVNS4e+axqGwA16hKuCSTGoSxR59rTJzNObQ/A4Mmiyqllypk4S2A+mz1NplBS2DlgC/0i1gSAImWtpZL245/8VKsR78ecDykE9afPnvjdf/wHDnSKk7Nz4f7iyRQQaACmTo6O7f2f/8w+++RTgXzvvPW2vff2a5Yad+34cE+B4WcQ31jXWMsGLq8QPYrLvS1YMQDNmEPVC5MSsGhDrPjnEaeCghQ3nVij0RJwp30/tQHAUyyu+o66mMblYDa15SvXrYvt/mCgDLlCOmnZeNQSWItNBgKTpfALyNHMLSie+BpH4zbL52wQqPTHfYhePe0byD1D6QEZjx5IKpW2a9dvajzcu//Qzs8blizk7fYbb9qNF1+0jeq69n69ztAyKafaomZk7EHGODzYs8/vfWh7u/dt2G9ZLpsUuPb4/p7duHHblitVO6uf2+HRiRrOzDmq78mYS7l8aE8C4TlgnRwM51aqbNpsTp53zspLq7ayummFUlF7tskcq+GupXMJ64/6dnx6bL1OT/vFXndk5+d1e/xg37785a/a62+8bmx/2z3qmbks77SP6Q0c+OxB6MBNhfvKF24IfDn7Ol4pEhyI5GIcp8pXBEBiPpvzzA2Yuzs2GA/Exr+/i51fz67fuCmCGnMAii/qC/VrQl88a5pPNc0EyoPA5c7Vma4vd5E5eblvePFmUZtaPDKyw6MnUptSx91/fGDD6UwWrih8J+OgbtUeYS6SJrWAFIaMIZ4uTXouj5rxofzK4O8AIlo/sFkMFOy+5qenJ1GA8tD6Nhl1bTRoWX/QE2g/INM5mrR95TKt2LUbLyijDPtzlKtkAPK8X256P70gfMHfgkiFyWTo7plytOi50gOjDie3G9XmUPer1T7X/HLaatn7H31kw5nZ629/WVa9vd7QATEzFEhRiwMqDho2HTasfX5gMRtqTWNATAGC4UGPY9aZJ0wAUn5JOdRcF64X95zzU+08mT4XQOo3jm1ne0t9tHu7TwQKX739olWWV63fI/sxJttldViZp+fsaWc2iTjhgXdw8H3DXxdAcu5JbpxHIC9cUiD9fwFIrEPOANKtbwLug/2d39dJEcjcT08Qtx5GXgAUKbIh7Mrob3fwTc7Hk+NEOo7FRcTsNFvWbTVsuUiUStSOTmr2aP/AMsVlu/Pq65YtlJUbB4D0dAaSs76VZSj1paQ0PI9uvgiPxeeBSAI94SOJXOeeJ46NGgQyEH0K9v70OzavbKoOfHywKwCJLMbtK9esVF625jmEapfZpv1lsM/UcdD7CEQ14d64J0dwvHJIC8g14T6nzinIRvaXdPHvvsRStuHYmtQUnZZsoiGesD6xFtL7W9vcUp1YWFpRDTUYTq3dHyq/TwruP/sv/vkc1gSLhRgOQbPd+43TRPLqCTfhugKAPyBtkSFMI8dgYSFXxkvQCBC4wiZW/siu6RduFPDvDFBN4IFCgveVxBkLh/FYi4636PJspDCQRdPKPzze6sJbefF9xz754i8HUKEgcBN3+FUSzxFe6RfAiAdI3A2fqtBhEaJ44udp2ON36GxxaL4h0+QhRSEF6MKk6wAEjo/Az0UzO5igwxO1Z+2E1T9eEUHBcn52poJz0EXi3bPILCLrBYpbXgHEaDzyfV5jAEoU+cpYcVLlMKhCsbRQWcRdALA/Pu69mrWt1gJMSgR+2TRQ6Jtwfdhsw8CAKccGw38ez2hCTF7HBtbGI8nG+8LD05+73ziEEdTLd1HZIDZVw47xg80GD3E2nVZQM1YGBKvSEGcccty141M1R11RWLLl6vJifKFiYyrhmo8CkJSGjj8+Xi9ASAC6iJoiCtmNkF8xsclw4oJ4ezDwKUBj2gwM8e6dEOqGXVlKAe4cNz/rx7dv/njw0J8v4903b/RsjIZqgAhMnbj8D423HMqRhK77GNbjeGCpOEGfbP4oyCYaD4S/o9Si4cP3S7m8lTOpCwCp3jTrdcWQG49nls2mLF0oyp6uPhpYG/Y//tSZlBQhNAYUID5yGQiL2O0gD4zz8wo92WRls4GdYVT+oM6C0NmwaDIOFEe8evaBR+Wx5ND1ijtwWTZQz8iPbXW/AAAgAElEQVQ48gsBhetCXRg0AL1iy73G1LiFBe3Z5gJjgkYc9kFh5r8HsrwCLZHKKv8IBhvnTnOdzyT74Wc/+5lrRJfLKiJgIwAkcTxXrlyRX/JqkMciRrwPUKfpF3iYt7stNSE1t8JSZxHl2uPHb0kb9MiQcyDAZMiGs2nnpycKAUdGe7C/KxYZ152NMRkUNCL0jOfy9upb71hCgIYLQSVLCNaMb4D5TA9Ye4A6zORbWxt2587LOodHe7v24x//WD7by+WSju3J/p6d1xoG+XlrrWrkGNAEMhRIsNPGsMJj2sgRqswcwiYapUkxU7DlUlnMRq7V0VHH3vvy6wreLlWXLYL6K51S/hHPFYW97KJYixJpU8mVytvVm7ftpTsva/Frdtq6PzSB2HzDLuTZhGnB8RZKJd0z7p/37+bYuCc0EXnl2vi1kGYO44NrRaOJe3x4sG+fffSRGO9Xtza08Tw62Nd1Z4yy4c0KtFuxTL6sDdJoNrF0MWV/+Vf/t333W99SHuCX33rH3n3zDStkctZrtcVs1ZdUtm4NlXe/QochDkRsOp5at9Gx2kndBp2xrSyv2UuvvGnXb79gN1560eLZtDU7Lfvss090TOQTGGzQASA7yjhzIbrVqooHwEKIJArQDHLfGLM8tyvLq/o+u1qseZZWqnbecA1XNpDMSzBPmVu5bryXVIIzZw3FF8/TWa2mxhKNmFu3btjLL78siy6eQ0gVzMOMSf979fq5cri06Zg6tV+CHK1Y0jY31gTO1c5OxCBnnmWD2mzV9X7Ms6XikpRH/JFFZDYr65DT2plYuspDmk7FTkUpIiC1kLcXbt3WhraCRV8245jK0Yg2xYyB3d2HAuPcHHHJRjbiCkC/ZijMPWD+eqICa5NbX9mgOSaUf/UbOZXegeWarzs8IWWhPKFRGFzbsMWpr+No8qB2pij1zXqOmesqYkMCaxGatAltuLkeYSBL5nlY8ylE1xFjFEIK6UaxEdQXrkGtVjUEBjYOs4jmKuqAKMqsCLHFc6ilsq6BxU0AKvMSY+r61R17+913ZVH1V9/9jrXqdUvnsrZSgQnXt6ZyTiq2VCxZrX5u/8f/9X/a9773Pcul8/bnf/7n9tprb9gvfvGB7T7cVdP15buv69leqawIZGQcyKJGhbcZhH3AWY6b4+F43XG74/cWqOHi3P+3K9wB/xg/ZslUwtIpCBtRra/ce4DZx48f2U9/+r799Kc/sfv3H1iz2dCmievy0iuvSEG3vrFhm5vbarI6VT1WeRHrkUMma5eUFGvUWXw++68paHIio4a16iXuWzC+ZEETZLAIxwpsDsmvWNTz0biaDQJAAytlrZUjVNUjmwmAnUrl1ibfqV7TMyjGmsgsfTs9eWCjcVfMZSzs+h2XE0nzhFqQ5mw6m1PjABY2/07zDOIMjcIsCuRU0gr5ksAibLQAbQB2IBmxzos0EuQmyf5SDbWIzeIJW7ly26himHeNeW3cNxt3bD7smkkFAwjjmgmQGpUGpucMICZu4/7M0qm8xZIxG0wGCmk/azZsMIASE7NGvWNf//o3Fbr7g3/31/Zk/4FFZiPLpCJWWCraztVbYqE7Jb4DPGgi+GeMeo3xxzVnLgS05mfW1tZsY2vbKivVwKIJgM2p5rFo82Cl30iqBg0yFYK9r/sZICc1n129ycBgHkpB0Ig7QEwN96BOcg0sN070fiOavmnLlNdtZeeWlTeu2WiesCcHJ1JvfOlLX7LrN65aZWXJ6pBDWh2bp5IKXsdyaN53YDEbcliyUTbnRuOGWWBmqUTEzs9OlIvYbAd2hsOBs/jtduyP//RfCUjnWej2+noWBfqQ39nuqE72G3nANKyE1LCYmyxn4sO+wBYC5ju9jh0S+n56IoDiytWr9tv/+PdE+kNhA/kFADmfT9rxYcsefPqBnT78zKaDlrKGqmsravQfomCFgBCN2gsvvKJj45606jVrHO7asFkDdtPeJZFb5b9cHVGEuFIWMUZjfTSxLnYfskyLyMqqP5hat08eGNlnQzs7eWzFXFJMfYLrS7ms2KDHe/tWOzq01vmpFbNZ29pct421VT2X57UTXRPshEdD5p+Y8kzarJ2TuLKsIlhPJjM20/MesWQqatlM1PKZuBUzCcunE2p2FJIlNTBqzY4dnbUtmi7a2s5Ny5aXrTecCsR2850LnEeJEkPRp7geHByc0kVEEZ5LNWsBiMlOo4GdtQcP7ln9vCaFDs8etRj7nlgqbb//T/7Ajk6dTTo1A2MW0l0iGrelJfbP4V2fAxk9+4AaCzISDUzOJQNoPplbu1Gzk/0DNUHYm1FP3Hu8a4WVFfudP/xDK68u2XG9afFk1oaDYG/OzMC8QC4R9TZ/Z38c5D4qZjlkH6seTGRqhUzMjg4PVTeIRBWLiljKs35aq9k/+U/+Y1terVp5KUvJZcc1R6BhPkB9dfzkQDlQgPLKiWw2rNVqKJNgAuAoMICMhbGJiY6dY9xZ6qG+GvYaFglAQt4TmzCuI3+ocfz6Tz3DdWfNhPCGajqfThmgA9cRdUy92bV6o2nEkkEOy+Sx0nZAfjaXsUIWUCgmxSlKU+roLG4xIs3kBTxG407tH4un1NRmPuN6At5zPSM01ccOvMK69ZV337Wj2qk9erxn+8eH1iNzivqxsmSFYtHO6rVg/ncERIDjbCZthXTOkumkvfvVL9v69oatVKoLAkU6HbNud6Sa9NOPP7aTWs0O2b/U6+oNbO3s2EsvvGDb62vWOz+z2tGRACRqeOqOfDajeqOYz9unn3wk8kGxkLfV5RVbrrh+VbN+bufNlsWxfIYo4LMvRZSleZy2eCxhu7v7qm/Y3zI3bG3u6L40my07OmtYvLIsAA3yXC6VtDIkYZtJaTZotS2XSWj/xpzX6rRVkwBQ8FXHIaC4bENIGQwuIhf0XMqETc8GpDSuPeogah4AOGp7xmsHADGTsEwhb9Xqqq2tbtlqddMqlaocMFiXP/34Ezs5ObLdvUdWqx3bYNiSPSV75sh4aKv5kmFjhrKt0e5Zvd3Tngj1YrGQsWUy5goZORsA7LQFHE3MYqz7Rcvn1uz6jZdsZX1Tc2WnOxCxjr4e4EA0hs0SfyDF9m3Q64rZzzNCjuUvfv6ZbV+5YV/7+jdtc7tip2dj6w0nqtWlAgLc0FrENZm4azMLrAEBUNSnDZrfC+hYGy7XlwzWYjWH00nZAqKcwdK90axZoZC1Jwd7dlpvWam8ZLdu37H1zSs2nc2t1e05p5KADKG1F9K51smAMK3cU7enEHkiIJBRb+OsAnHMA+Zh+z3ZW2ruG2pupfZn3Tk6O7PHB4dWWV2zN956y0acYNCUpkBnDqG2jQag1TSCi8MXEdwhOzhLXA8gPd2fW3SiRRaZQbwf9oJ8Wte/PWs0lNcFUWiLpvkS/R73eZls1lrthtveBoSEyw18v/aHSXH8vP85+iS6T8H9ku0gRAA1x2fKN4MohZ1YH1X3ZGgPdx+LcLqxfcNeuPMGVb5TdE8nAsJQAHJdY7OBnRzct2SUeYc1jeN2JKkxlrHzjI3ya7a8TZ7fksB/9pvU6lwvajL2VHKQkUI+rv6wSJFYfvaadv7koa1VqX/SdlSrW5t5YmXVqhvbUiq6/rEDZhzw4dY8qUfITKTOhhYVchzyQgrWA98386tomBRHDh5DUw4M9KbpD45GIl6hKGX9YQ8FAWZv/0iEFPYr2MMxp8l1R7gaAgHnU8RY96NprsxE9inOOI/v02/0+0SdFuclSe6Fikn3NpAEO5JosDbjeoSdKSS2DqTWrhXTHHvUHu3u2WmzbVdv3VGm23iGI5IpA0nZsvRgBMpgY819doQqCA9+PD3dR3Sk17CFnDteR75yhCeTVeloNrLIBNVZVEpS7Oohe+C2AoFzY5PsxYwdnpxardG0VK5gleWq+m6TWUybUP+eHkASoUXXLXDFClwi1D8JHNVcL8X19RdEzuC68QzQ78NlyBVo7mfcc+POIQY4Hp3ZZx99IHVupbxk1eqyBBisD/TCIN1CkGNMk8fb6RMVMRL4DeEy8qf/5b+Ye1Yln+NtKiRhIyh64CWg7uIt/n085urasN4Ua8o3WcN+5Uw2vinrmyjhVz4P9reXdPOz3DBvsSXLpMCuw09c/ib6B8Z/32+KvU2eb8KzedP1C0nsLi6220yHB85lhZO38HPsAHf+Fz8zVbNMAFKwWefzxaDMZhfqlcvIYFhNhY+9P77w5OyP0SsuKMQ8a/6C3ejkpGzmGag0OD3r29vFedZpuCnvJxNNuxSlaiA5333P9vS/7xv6fvBxHHyO97ntDyaLhn8Y+HD+ms7Czo8vf4+0uQ4sdGgiXD7/y9fr4nif/i8aOIAg+EvCpOY6YKnAYO80GmpAN8/O1cAnNJ6GynmNB7ulQpTP1vEFbFFJ7mkGBCAaDXufweXvhwMQA5shJhKZ67uGrp+IxPoLMgjEgAqsbfyzwLUWQJGMqXngMyw8kOSfIa6TH+ceNPUWANxnsYqHLodMsv/AxkyFSJDlFQ4p5/sXCh6ntsqmMtqgLqEgxIO9jgKpYVHC4QlMBazJZC1CaPl0bjXYHHg9ExZHwHHCKZ1QL3Ks2kjC1qEIDPIKeHUKG2f3pXEmBVVMzX2en8X5zJ26zTMpvOJuASAFrBcPEmMPwtez5hfexzcAF5N+sNC6v3MfaUi5kHDP4PZ5ZlK+ZZyFnn82/TV0DeC5Vdc2FdzJhpFnwgOwsL5QNNCs9gASYMTBwYHOlQbS1taOrZScZQhAlZraKcLKHcjrYtWxC3QsIQdUBmCCmFIx6zcAQmBcj63XbVur3rB6rWaN85oy0mgCogACwKEgpUgSs7tSslyxYjsvvmzJDHYUrrDxwL0DuglIn2khwYoJkIh/h8GPjR22Xv1hz370ox/Zw/v3BRikk3E7Pj60+nldm92t9TWxwjMw52cjWaGx4cUrNpHKiD3E4soCjHdsjiwLwJN2z46PT6VuevO99+y1N9+Rr/w8nrB4DvUL0SN9i044b3KoWMyzNokmLZrO2ObOTbt285blCli4ja3X68rXlQY01h+w9LyCgvuT/fcAkNjs0nyh6XF4cKCFGJXVla0NLfKw77mnKnKjScsWClasVC1TKNo8lrAR9gy5pP3VtwGQ/jIEIL1luVTGumT5PDlwk54YrNqFu8a3xoKbu7Fd7dU7Vj9p2LA3tbW1TXv5tXdkTbF57aoApPNWwz797GM72N+z2ZigXpSabVkKcvxLpbKKRcYmzBPmD2//JrsqAkZzOQXtCkACuJpOxaJhPTg9P9Mm1VuWShEKYyXIaOOVpqEnddBsYZygALt567rduXNHAFa45vC/7zKUnP2VwmkDr3zZ7mVzOnbmC8apVzF7VbMHRv3nco5YovEHpdppvW6dLnlKDojmPXhGCUPmHBjrjI/lZXK0nDpLxRdNuUTMnuw9WjTnn56DXM3BtQvPH97KxQNIeRTaIQKFXyvD9Yr/TL/6hTdZlwF2Xxt4mz1vhes/z8+Vjq0b0XX167/WHRFqni6U/fGpBgjZATvrianNogHgFGQLhTOHmCOlniK8W4xoV29po0yQ92hirabzzOfYr12/al/96pd17f7mb74v0AILIZeDNLBGM1jPy2WNh//xf/6fZLFZrazan/zJn9hbb71jtdqZ5g/GU7mwrDWHAOlCoSQgQ+AR/tIARkFGhb+mYTW0rlUArDxrfeEZZP/ha2K/bvF3Nn5sdL77nb8SCE0tQkOL8cuYLBdo0OWssr6ujTSgCTliKBMpzmWLO6EBWxLQmUqmLZnOWJLmMMbv2spGbRKJC0xX7cUaAcOPvBZZtI1tqVzWfdYGUQ3eC4a/wIU4inSU3i7jEdIB1xVFDCxslKk0N2naNOpn1mq4vIjRAJuavn32+d/ZdIayCNKDU7izloogFUnY6Und0igvIcyQi4FaNoWayin1r93eEbDI+pNJA+zStITQkLNYNK5mshRDw5GyxCbTgbNslBI6bpUrt2zC+IoCWowtOuradNiyWa9p80lP32OjJAANYFAAqNuUsn7OBmTxObIVANJZqy6LLdjR01ncOu2hfeOr39A27kd/+zf2ZPczi8wHxr6sWCrY9nU2WI505dbPkfYw/jlk7noKQNrbuwCQNjettFTVz5Pf5/c9TjXi1G6LjWXQcPJ7Bz2TUuo422ZUmgsAiXzBSwCSGg6yQXHPrDaqKMLZwFrKEvllW9m6YeX1GzaLZcToBJQhH/HWSzdsc3PD+tOxtdg8prMWzxZsPotZbJQQuOZG1URAEsxoZwY0VQZVo35qZ6dHavqJ7DZ0JLR2t2vf+OZv2/rOljbUg+nY+uR+JKRnsd5oLNCU8eRAKsavY2/zOWR0prALIduxdmzHp0f25OjAGq2mSAuo+r78la9LTUPgPcG/jKt4MmrnZ3072d+12qOPrN86VXMIkCyeTthJo2FPzurWGY3t7qvvWDyR0vmMWk3rnB7YuHFiiUlXJJiRYbnqnr9cIWv58pKst7Dl4vjPmm0bTaM2EIA0s+HYbDCmPuc+MPcdWyYdteWlJVurVm2pkBdg0CSr8rxmB7uPLRk1W1teEVECwki7Wde9K2WLNh3QQIoph3QUSdkwmrJxImVTwCNIAdm0QLFYbGrJ+MySsZmlUQrF5paam62XKpaIpe283beD06YNIkkrr121YnXTpgCEQeYRAApCYmwKAZC8xRlqANj7ypiiea0CdSpSKU1flOYnJ4fWrNdtjt3QfG69ftup2W1m733tt5VJ5Elmaq4NhwKQstm4DYchevLCbPxiH6i5YG6WimABBnt8bv3GudUADGonui+QAT/f3bV5ImbvffO3bO3KtjV75IcmLTYHIGP/5sawmyOD/zazVgsSoJs32bNqHx38fCQ2tXI+ZoeHeyL6nKOODvbHPoPxj/74nznSSrGo+ZV9ATUGX5l0WhaPACrkgWBTh+JDyiBltEHy6ekZh+xEt49j0P6R+pkDHfdFAvX7dMAFahb+MO/4fSA1sgCkWk3HoT4FbiPBPhJAszNw1jSxZFYWQOl8UWu3r0lo5qNqgejHMQIkrVaW1CQXCS1dsEgcQgO5xk5xI2UvWdjxmOx988mUWM5ZiL+JqA0jpkzTz+7fs73DJzaeTq2yVrWda1dtZW1VSifsI8m24n52zxuyy2avMLWZvXD3llU3VwXAemItczFzKdcZYIh1uC0Qx9kwcz+oDSqFknWbLVkDsuZh29NqNmw2GViaY04FlkTToe4BpCEyoQCWID4RZtbmvlBLocgSscvVN57RHo0m3FzXcW4Jys5Vtu3I6v2BRUoV6xLqg3o2HrMCdTN1Y78nRSKZKcW8yxatQ4iajVU3kMfWbLUtXayqQYvSIcL+21VvAk00vwfrPus6535le0vvdXx4aL1R3/o2thgZxFnUc2Ux9rUexpMisfi87Vrt1JG3oGtgG8k+fTK2VbKWcJCYx6zdG1urP1E/D+C4kE9bOZeyIoTZdEpAers3se4IJ4WUxRJFq1au2fWbd21lfdm6A7MGVuhS7kZEhEXJGImONT/PJ9iRta3TOrNuqy7HiY8/fGTV9R37yle+ZtvXtqxWH8rKk3oCwF57r6DxHgfURmkM+BVMK0BJqI0WNfXc1Qb+734t9iTreMIBA+c1aqGa5XNx2XSenTekprtx845tbF+VVWBbAJJz9FGjnd08ABJ5eFJkcB0SDgCQg4/r24TrfE+g9vWA/zcAQvbRyelIe31qr2Q2bYfn57b7ZN9K1XV79fXXlIHkFB/Iqxyhi892IvO5y2UL1DwXs+rFf3m3IV8z+T6IH99S/wQNeqxSJ/QpBx3ZbjJP8Fy1Oj3VtZtXrlt5edmpF1AEZyB646DgAIjweYf7aX7/E94T+fsz8c3jQFHGdXG1EVcUB4eB1mmsz9nbckyPHz90jf2dG3brpTdsGkFeitIbcK9r8+nA4rOhiEK1Jw8dgCQzgbHUSOxZJ9TL84xNcpsCkAoll6s7mkwdmSgS0zz7RQCSiJm9ptX3HYAUS6RELmgNxrYUAEjpfEGZX447yDgOgMcZ6m7IfDPr43L6awJI4es8Ve3iACS8wwCQRsoP/dUAJEjmGotfcP9+6Z4GCmN3/+hdOAD3aQApeAZEenNrsiPIOXwA8kkfV5QBABKuEVF7vLdvJ43WLwFIsWjSAUiMCw8mAx55AIn9kzgpgtz1jIRfvYMXz4/yIEOvSnnEmh4sZDayJI5KsahNhj3ryGmlrr7C2sa6nLaOTmt21uiq/4N9XTydtXkkoRpL1yMAphQNFAC9qPWkhAwy2bQnXUStuGvjFUgASQLqBBa5dQD3NA8Yqf4XjgEA6fIqo+OBPbz/udbKKgSJZdfPAUBi30resO/Z8jsatzgjBD3zyL/6r//l3G+OfePAN5n9xtgDO74Z4R9eyvyzvb2nAKSwWoj39ROQlEehMF/+mxuHXQcbcQ2QkBLJ2+j5CTy8cQqDIb5p/UsTXHCRKRb84F5MfpcykfwEddFEcOAHX5cBJN/Qd8fj5ImXLULE2MEPOZFQ88kfrxpKyI15SIPCjXB3TXihY1pscEOfvwAtAmDAbyw5vzCoQ7Hk7dr8z6gRnnLBqB4wc+cxkbe42GUABTSQgj9eDu48ay8a6NwXeR73WSDGdnziimENbAY7hS1MMKStMM3PzkKqHVja7vv+PX1I5bOuAd8LL6iXFzgeHKSy2RzsT9f89tLRdr2hh6Df6ugh2N7aEmiBWoFFDcYOxwLzCQtH3e9o1OUgBHkW3ruUTriYIMHxcO8c03QMXe2p83eqFhpx7jwpHnWtA2Wft38UEDmfiAlGo8cDJB7I81lAfJa/XnzQ5es/6QcZX4HE/TKACrDhx5MvUHQMQ2c1UyqUrEB4OIU+DIpG26btlsXZvEdMTO95LG6DiFlrOLbTQdc646kAJNRH0RQFmLPGEYiccmxpD0B6C8DLKiuavzS2aDw7y0Mn/RV//ZKnq3/mOH9Z4AVjlM/r9FzjMQxgewYG7+MBXz+n+SaNrAqmE8sXc3o/D/p64FcqH02SAYIfzE2wC70CczKe2u3bL0pFSHPQN97dBmGwyE9hDuB+UowzJileaMLTjF8ukqfjxpw+O4ucH/siJRNbOpORcmyMqmyKbSbKMRSPbBAidvDgUKoyLOAUhtfp2rDXcw2+8SjIhGD8jcUag0FFEx0mGhZA+dV1S2WLlgm86B2TGVDTPav+uLHhw9qLhYbvkSfDe5AhggLp4w8/1BgGQIJJ2SRnaDywK1vblkpGLa1OK2GVQwWZs4FM0eRAzh5Yn8JOZD7i2aEBfHbmFCSvvP6G3XnlNUsV8w5AyqRsYrDrOjYimwE1HqB0pmhz7FsyWatUt2x1Y1Psd96fDAwaWCeHBMEey3qV80M98JsEkNLZhACk73z7W2bjqX3pzbftnTfetHwiLZ/fxjmNl8AeMnilwBFAH4HhDTt6Yv1G1xqnTZuOIra9dd3eeOdLdvvll61UXbFoOmm1xrl9/MmHtr/7WNYYUWxTGCOTvizWANhpODC2GaeMLwphigm+xLAuFMS0EpASdTkrBNkLHOo6UgENU6kXAqYOY1qb33pdawHvw/jj2eR+oIC5em1HTBc29XzfEyW4P4w3r3r11oP8DPMLzYWVyrIaOvwO/+4BUM6B55Gfc3aPjspMgeS9yvEIBxrDaoSfcfXKzNmfBoAGn83xAvg6MkqQlUgBRrBv7TjIiLu8Ol3k6oXXfwrDcF0FYPq89T8MFl3+BL8eLJrMwbzp50I1z4J7EWaoXQD03IPWAkDSvBmqw55qVvume8jGQspy8vC0eXMbYKfghiXnjhZgwoHzEAYI3HWsOPfHBLS0W50F0eTGzev2O7/zj3Stf/KTH9uDh/e0weEZZZ2sN85k30Tdwz39X/+Xf6vxwRr/1a9+VRYi2H+iSONesyd09Y9Ts7BRcPWss2yOZVJOgRRidT393xeAg68fVbsGAC6vav4Ngjk5KLIZf4zHv/iLv1CdwHjiutA05NgZUzT7aKIuso+wtYxENefRYCJkfHVlVQCSAFksThNpNatUs0aiNpQ/g1v/nAiJMHJnRU0jeqlYVMMHYBBskM0IG2COCWUkahtESDQEeXawRGT8M7eibDk9PtH5dVotgUg0omRjTJNzPrRW51gAEseMPReKIzZFgD+QowixjUaSlkZZuuxYzoQ7A+bFUjGrbq45S1L2BxFU7IAFzoqXNagdEHDGIzI2YLX2g/yzmTIYCxtXneVWEnvkucXGPRv16jZun9uk37IMkTDUJwKQLrJQZS09j9m0jzqDvA0PIKFAIsOJ9iT2tDP7xld/S02oH/zN9wUg2QxgbS4AaefGS88FkLiWzwOQsvmyxqHfE3jFwLP2InqugrwNzRm/AoDkZFdur8IG0gUuoD5ym9R0LG1jQi1TRQEHy4RCp/NSI6AobXfq9uLdF+3mzRsCW0dcw0zOZrGUkfeUjuSeASDRQAXenArw6HQBH2tOuTZgjeiIHNHp9Wx1bVN5RTdv37ZYOqmcFhTtILM0YWhiMn9w3LJQCzI5PYCURu01m9jZ+andu/eZ7T7Zk4rBz0t37r5q2ztXbW1jS6oI5R1PTCH0427TzvfvW+3wsXXb51Ys5S1fLlir37WHh6d2dFa3u6+/q/GBPXBk2LNx60wAUmTQ1r3APk5+8OQ60CgtlixO/QepYzS20/OmDckWQXk0IJPDXRk14Jg7Bm360LKOxXqsulRSbcTzCHv63icf26DbNogGVzY3rFwsaN1WtkI8YdMhCrKkzWn65ooWzVVshtovnrRhJGaZQtlgmZMXpAbZxDGsbTJUVtX1tXXLpnNq6u4dndtpZ2jJwopVN69ZrrwiGz5Z0cilxAQ8xZWxFZAycV4IACQR4TSPuuYdABL3CSUB80ej4dQk0dhcIECz3RIAy72pVMgiQ+RxFk8AACAASURBVMEX2N4GxE7fF3jW2ucsZLB8nRlVehYLz9ncRp2W1Y+PrXlWc3ZQsag93Nu3s3bTXnjlNbvx8ksWjacM6tl8olHlSGs+jFz7cZ22TVm/NCNdsOQ9K5jxvbEWt8PDUzkOsAeAUY/SxQNIWOYq07SArdVIhAjWXD4Pe2DqUKy+PEudZxNlNfc2Fo/a/c/viTGt/WEQaOJ7KWw9U1Hyg3zNHtFnUaugaFXvI9i3UN9QD+kYIfLM2b7FjJVE7hb9gazIk7mSQrOxAJLiVRlFOGuwHmF5xzo2ETDBuspnACTTDCuWli2ZKaI/lAolEk9oXLN2lfMZl4PDe6qn5fa/f/mtb4m5D4DOOlCuLNnW1St25eZ1W6lW9dyj2D18cqja9XjvidYkLP2Go64VKgVbrlZsuVLRvsQ3u7ieIjYF+9/LBGPmFMgsvRbZX0XVtDDu6+eASHUpgnAe3lxbs+m4L0VQr9sK9lRpKdJ51pVsFhBjXM/Eke6wHneOFFjD9azZcq46jDVZlUMcSqdtyLOH7dVwYLF5RBlGqPwi7NFHQ9WY5KlyD87Pa1JQJNO4jExUtxaX1h145S3ZANZ4zsnWDoB21j7OiVr42s626pDjkyM5kUzjc113pwx3fWrlY+HIQUZ54H7i6mGUaRCNk67BORlZORlXTvLY4tafAI67PHLC2LG5yyVRBmIRHFNznaw25hpyjyKRjF298qoApOoGCg5UVSORcnnucVBJJIljAOaBJdkTgMRc3Wk2ZMN4/96+5YrLIg5du3XLWt2RACTqvcsAUoyZl7kpBCBJgfQcAMnXwByPI/0Cag+1L2s3sQw3rT21s7pFk2m7eu0F2756Q3khAEjUQTTIXYbN8wEk31/y+z1e/fznAa9Fry0AkNKRqZ2dnggoIzvztNEQgMQz/NIrLxsNdH3hKCCLrECFNHeJOtSvzwOQfP/tcn/SW416AInzA0Ca0tsMAUg8gzhUUP9v7Fyz5dVVKcYZZ9S9LqLAKVSe9eX7v/7fLgNLAEiuVnJrsHIuAwBJIOqMGiQmVa/ruY4E9mPZBYB0/farfy8AaZzdeC6AxN76WQqkfygA6Xn7R/URQgASCiQykMIAEvP78xRIAEj+mn/BLXz62yGLWrkoy6/e3X13b4Na1Xk8BuTMLwaQShn6RVF7sLsnss5lBRIuA3KUkI2ve3VKs8DSGbKDV/c/5UQxF+aajCVEVMACnVew1ovXuRQ5IthOx5aKm+yyJ+O+8po7TUD7lIhMRCscntas2RkqU2ipUpUCmzrEg8dh9ZGeffouWKpTgmlMu721t/zTHjTqFIJuP+hsZ+dCnAKnAQieclBzZHn2hL4nin3dFCLvwa7WJqIEUC6zd4VES50Qdo5iLtIzxDMV2KVH/rP/9t8sACSPvPtmqwdn+KUwO843ILATqD95osnxi774IFecPRtAki0M9kwBsMDPhkEaBXgjGQwsxfh3f/C8PgtgCD80HkAKg1e+Ie8b1br4PskuOBH/dz+BueaIb3y4V4pTGmIeQAqzFZLB+bjA9YuQRxi8skgLAKSMPOAvvsJILt8NM5j93z2AIQXJIoPI/axYpCGFEMcUtrzz7FvHSB6L8e8VMGGFkL9eHH8YsOMY1HwYu4EIgOQBRrGhKUaCwcUrg9GPF9/YD99rz+oOn3f4vznXL/riuLHBwLpNjce+Yxtw7WGIoJjgWdpaDwCkdFoNdizs+OK6nNUbNgwYoFy7LoGlATjEPb5586Y7n8DPmXHgG0K6hlKxBOCHmOkXahsPBvmNv7dn9GoxGjMo8Jzln7Nv4/d9yDcPL8fk1TtejaNGDyABQFbPSdfF/g1lAAHccNww3sLjfNG8HLlA7GK+aDkATzbmTIaNts27HUuSfxSLaUOCzU13OpHyqD2f2CgaNwPkSCUskSUzwikQBRyidgns3/iez+C4DB47BRpFxIWE1K0iF4HwHDe/7589/plCNwxSI8NV8ykETouNHWwGuX5cJ5qN8p0fDNyEH3zdfvG2wtRp8khBk3a+3W5OcGPZfz5FuwdPBbQMx3bjxi3lX9Ho9kGsfgxwTL7ZyXvz+UzMbOT4YiOxtrJqqYRTIOnzcwQYpw2mE/ZKqONgYjFWeoxP8o2CMTobT+3zjx+akdvGszd1m115NmNHFY+KpcSxIv1nPMMM297etOvXr9vy2qZNEllZ2ZFBxXn6rC3ZDwV2gZ45ySaZjTHfJ8Scpu3b775l5LR98POfO5sEGsrTsfOo7bXs5pVr2ohxXGMs0zo9m43HytYC2Ell8sp2EnBEI0LU8qkNeliZDmRrdOulO3b1xg1J9Nms4Y0+nAyt3Wlav9F0wwZQkffKFt0muFS1NM1TckQqS7Kg4Nl/sr+rHAsFXaYSYkP/JgEkMsC+/Z2/lFLBA0hvvfa6ZWNJsf3FtlQuBBs690rT2W0yHIBEAwIFUusMe7eE3bh+29776jfspddes2Q+J6D3+OzUPvjw57b76GGgQJrbaNC1aGQimTNe6Yx1xgrjlLHC3wHbeZ4Zm4xlGr+S6Af5RARx87OD8Wix9lB4eMtVsmaY25iHaF7wu4wd3o9souPjI9vcWheoA4DEsyNlZZDXwvPCMbGmKZyXzLfAEpPcA1gzXCM+02fEqVFD0HS9vvhd5hHek8Y9czqAFRZS5ZUVa7Y6en/GNc8/zWW/xsFg5RxoyhAezZdv8rIFm5AhIAtcd098jeAato6Y4Z8jbQZp8DNfB1kxHkDy89Hl9d8TC/z3wxs5vxaHfzcMvvPfngDzrJ/hezRzvYWdz/CR9pG8FTYUZK7IbyOqzIPLFnacn7K5Ag9nAUiLcjCqudHl/zlCBe/jyTD8LEBJJ2AHczw3b92wP/iD31PewSeffGQ/+OHfCuinsGW9B0CiScQ94dwe3H8kYBOwiLmiRP5ZqWSVJZRyJZuOsBNDnYMVCCxMSKDUL2SUTCyaSTov52f+ceuIt7SDbQbawqvu83xuXYAXqcMDS9lgDmX8OasiVx+6UGVqGadYZM7Hp59mteY/qXNzYiK6Gtj1+sXuTjgAicycNJbBiaTmU/JkRMAMACTPZYEsMJMKeqJ1A6K6ai4smcheQAVCiPl4YMdnrqnLmMaaBRtgGN9D1snRyPYeP1QjS9a5vY4Y8dhIQIiZ29iyecdABTKgecaxJlNZS5EtEk/ZjesvyEYlEiFTjAyL67axsaWGKqD/afPcpmL8BudMQ0CsRJodrH/ORgYAaTTuy7ZiPBnoe4AZ6cqWFNLlXNqyyajFpn0bd+vWb5zaqN+0fCrmrNXU8HaqHq9CAkCa9Ez+5JcBpMGA+ZbxmrKvf+XrauICIO0//tRmk66lEjPNh1duPQ0gybpZYfJOKcC88zwACRst5nRPmPPzgp9PPDjs6pFfH0Binn4egJRP5eVrPonlrbCybdWtm5YuLCvbCCXP0fG+3bnzgl2/ddMSOdbfuBRINAvbrb6V0mWLzQD83IZVe1dY3uaafow5Gty9Xsu6gJNdZz9EfUDjGGXAa6+/aa+//ZaVVirK3Kn3OgKQUCjTxFSDX/YntAOcHRbNALb2ifHESjmYzB1l/D3efWjDoJ4+bzQ0b794547dufua5YtZ6/VxZ8Z2M2qZqFn3dN/2HnxiTw4eqR6ori5LmXhv79DuPd6z7ZsviJGfJRcSxe+oa7Nuw6adM9m1zrERVq7XxGXh5skeSgr87Y3H1h1MrEfd3BlYoz2wPnmZjG+ixBn3rm0rG7DKUklsZFRIylyYjOzh559Z7fhQzPUr25u2vkpTHbvfoWOsDsHYUhbPlyy3vG7Z5XWL5spSEvVo8sZTYpljO0UuygzlyKBrs2HXouOhbS0tWVmK6JQ9OTm3R4dnNo6mrbpzzdY2r9oEdD1wWEigZIw6tjhtGa1JMdegdPZujlThFUgWmcjOJZ/Lau44CBoV2VzK5dOenlg8mbNXXn3Trl6tGmYnEAo86Yz13GWLua9wUh9/Z+4bC0SaYoRgmVjEMszX/Z51zrArbshqjPrl4OTU9o6Ppfh87a23bWVzQ7kZjGFGmG/Qeh688kKwCSw6a0qiUqbYwQe9COY/m9HgHtn52aEdHqIsqilflmfez//Muz7/hS7QaDAUYExjCEVLjh7GBGa8I92wf02lE6rJIDx+9NFHrl5AkUpzL+gbUAfRDEPhwZzMtWJ+YE6ivtre2dGaiIMEX9RQ7E+ow6iLqH95jtj7aS8znqh+LlRWLVtcslmErAln0aM9IwrJoSOlkQlVLhWkqrJowmVJ5Uq2uX3dyiurAqKmMzf/ORJayoq5rKViJlC0dnosIheOAD/6wb+zSqVsmzvbAo5W19csWyxYJAk92bGtWXsaZ+d2fnJqDRxEGk0b9fpSo46mQ8vlU6oBlGscEP/8mkYd6vfhcrPh2KZkTmEpb9bvTWxjeycgusWt0zoX2AlAmknHZSuHVSDPX7NeU3YaDXsyQQFe8qtVzXTUGK7Z5jK5AZCoe1HU8nnMsVxnNnXsN7a3d6y8vmntaMJ61BPYukFqZc/pOOkLGy6uH+rS49qxbE7JOqbeJn95bfOapVHAqm41zQsAfYDbgEr1s1ObTSdWOz5RvwoiLfMNtThqJnIgpWCYzG0oYrOrBSBKMu7IcvL7ZY6DsYyqUD2PUd+Wskk1NMcRmP7kMyUtpkx0apaIJaYji0foUUDYwdZzrrVjPIvbZJ6yF194127cumOrm8vWH5nVeyNlPPFso1Z1ABLrN9eH3kzbep26dSGyDEb2ZL9mk3nc7t59xV64+6qNpnMBSJCVBjilSLnn7Ku+CEDyui03yVwoYfy8o2ctIK0BIPEc4izTbeOyMdY+9LR2boPJzLa2b9iN2y9ZOlu0DmoqronY/v9+ANKi7n9aiOkA+unU8omInRwdilSazufsrNWyx/t7ls6XRMrI5YoOWgkBSLKx1nm6JvnzAKRwX/SpvUkABLB6aRmgNp6NBCBRo6FAot5lXjqpnau+A0Cqrq/bLJrQ/gKXGv79eQDS8/p/bl/soSd3gS4rkKQcxXaw3Qp6yCNlUgMgbV65aTvX7/y9AKRRZv25ABI1xW8SQFJv5FLOlP/7rwIgMVf9pgAkJ25zAIn2jhGXHxlWIHkACYJI7RkKJBxingKQRJxyWaHucUcBdKH09/vY8Lj3NfjlV7+uMs55FlHbY2E3HQxko0udK2eJUslm85jsJbHXxIWmTKYQ+2JZXweCFZ+z618hebCeifPlACUd1+LYg5o7sKtz/QeUuUGuU3TmLLH5HhaTY1ynsE52imU2mSPsQOtn6qGurlZFJEdtenp0Yr1hX1bz2UJe+YfYinq8xblepSzyn/83/1oAkgdV9FBSMAQNDhZfHoBnAkg07dstsTV8ceOZdP73KWj85tw3ecMNXmzCAJDCTefFZinYjPtiwDdDFs3qoDgK/zyb+vCmi8LCAxj6vQDYCYNI/iFbVKohyzv/Xr8MHvE5bmFR9k1wvZyhaaDGCRYdD+B4W5+wLFWb1NDXZSDLgwq+EcXfvY0Z14MCCcCB83RqqIkaFxSLFLL8jGPgknHg5OQq8WXF5yyjvHwwrDTy94yGmx8f/r75RhmvbIzUfAiC1Ck8+L5/Lz7H/74vKP1x8H2XzRJsEEIgnr8OnOsXf7m8DAJDBSANnBoFFjUetdhusVGRpL/s2FioRWi4UmwKNCiVRaNmPfWsJRrhFNkUrj4vIXz9/EaeMSHmUtCA8ePTNw+4XjS6/Pnze/5aCQCC0WV8zym6nPLDZX/4HCrZ8gV/d81Nx9D3SpEJHughgNV/tj9exoC/F6ojgualsrFQGaB+icUtAbO127Fxsy0gKcu9CfLF8GjuUnRHYzbNsFktBB7rccsVCCG/aGJdfq4Yh896roI7rqasLORCAJAfe/wMjV3/7PF3gCcPIMFqgZWtOfUSuOsbMAJPgqY4Y4nj474LNMhmbXV9VRNj+NlcXCPCC4PFV6yyEIDkFXilQlnsc/7u7yHHybiQ1VegegCI5T7hNcofd15m2xs7lk5lLV9wz3Ayk7QY81rEBXvXW02pj2i2s5CLvYsPab+rgMz2ecfljWhBcEF+uQyWARlLkoE2cp6x8pyPxcRyJXuJP5XqqrVHZskgw4H3YO7gD40wxivXjt/jleOmoc95+Kb617/5NTs4eCKvbAozbOVkP9AfWKtdF4DEBoDFq99uWJcNyXgkuwbGKBZo3Hv867G7wIpyOgQMczlpAHRXrl63FQrPWMQmAI/JuBiLBBROel2nfEykLEoAe2nZ8ksrlkLZGYPdYba0vGyVclkh1vicewAJdtBvGkBKpKL2ne9+y77/ve/IH/69N96y119+RVacLcK8adQ+B0ACLKTR2z3vWrPWtHgkYy/cvmNf/0e/ay+/+aZFUkmbxaN2cHJkP//F+/bw/j2bjnoWm85tPOwZThzFYt5ymazGkAemPXBBI8Sp5Sp6ZmhyC2CVaiDivO5ZA4P5k/WIuZM5lPeimc9zx9hh08pzhvWhgOlh387Pz2ylWrHt7W2NKdYGT0jgGCAB8PtibAVrAe/B8wWABPAFG5DP9Gobxirznief+JrEA7oAn1LgVZatvFRR6C/vzXnofTO5QCrfsw8//FDnDqDBOqN5gJw3AVwRS+MvFIBFntlzASL9MoBE498DKPx8hnTu56z/PGuXwQ2N9wDw8Bus8PfC6ynHehlUCm8E3fPNnEptoMhWm80gRACSUCM4dp+3+ZlrnmYldT4/gCHahHoAaerV21yXqO6bB5CkJECXENSXzH/184ZTtASg/vUb1+wP//D3NR7IzvjRj38g+0nGIHYQAEjUU4CNnHMuW7DV1XXN5Q60HFmxUFbeEWsoIHRU+ZMoSlEyeFtYauOZbI1cHmjgNR1SIlEU8BkCb8cTSfdh/usVAg0e6xYRs1ZRQoGy2qtPmUdfeumONj3kpXEevDIPzciCmE/VqMFLWgHcNF1Srgnmj1cZEjEApoy8qNNJrIESathKfMQajZhBuR2BzTLNHzKQyOKoHbt4WNnXwg4FDCL7jHpjEIx9Zy8pu5qzc2WHddvYIQ8EAMBaY46ZjtmM0AiZOTsnmtyxibKf8Gtns1RZWbeV6rosGtLZgmXSJeUadPoTSySztrS8LuUtoM0sGrPP9nfV4FaQfRAq7Zl2vJKfh/XpbDK08aRrY4Ka1cgcKgg5lqs4ACmbVr5LckbOXt0GrbqNe03LJVyWCa16wRA0wz3j0RI26c+eCyClUyUBSMzDf/vX37HdB58IQEompqpdrt6+85QC6TKAxHV9HoCEyknhwiHw2ROSwiDSYo/zayqQyON4HoCUTeWsD4AUzVmxumPV7VuWLVUVai8l2qBr169fsfWtTTV8plgXp7NikZ83elbJLeveybIusBNzABLjBCKAA5MYQ9QsjWZdjXaXW9i3/b0DAfqvvfWGbVy7YhaLW7vfszF1XjKtd9FcB1M2BCDF1BAE0BlbdSllw9FcGX+7u4+s2+uohiH7hGfy9osv2utvvGPrm5tqGmNLyOeU0jFZHT76/EO7f+9Tm06HtrZeVcbiw90n9tG9R1JjMW5ZE4oE3MemFh/3bNJtKSsAG9RekNfLXpa8NhRIKGP6Y7Jm8moaNFpdO292rdnqyipsDAsfcCzIGOLZB0BaXS7bUqEgmzibjuz85ND2Hz+0fretDKQrW9jYRXXtlNNGSDoZTJmylda2rbJ1w5KlFevN49Yez607GOk5c6AbddVQANKU9W7YtXIios/N5JbsvNWxz3ePrNEdWWVty7au37JILKUOofYwgKIx18hwQJGr0fjiHtFn51lbWNhF5jYa9m2pXNDzCoDEmEqmYppHIVI1W317/c237datm1pzmDtdhoQDDsIZxj6c2/d4AdCHsYga01gZZ+Ixy6FYwxIbgLLdsN1HD/Re7W7fDo5PbBqP291XX1OWQyaftG7PWanK+hMSCHlDTObBc4ZiX/urwVC2PmQN+1pkOiELBYu0c9lYA7D4tV0ARbD2emv4KNZfQYi4gKJE3CadtsCJRf9ABEyndvCKFg94OPKaq4X4b8Cc5XJOWUSe9MNcgz0v9Q11C9eSZ8DX9gAJ1HSqd+Yz2Zdr7xBNWCaPqqYiEKDVo37vyoySOYSf1fw/GVsuk7a11RVbXlmVZXS7N7BCCcXDa8qjUVOO3keavJiJTamvei2pEE8P9wXCnB4eWrfRsGoZ0HRVlnWrWxuWSKWs0WnZwcmx8ug2Vtdcr2LEGjSWdR11sioQHEh6TbOoI8n6cePJP4xLD+Zf7EsvIgvovfRHMVvf2LbN9TWR9qRUGHQEgGAdF51OrbqyZGvLFQHhD+9/Zj97/yfa7xzXTq16ZUeKScYYNrnLy1XVKhBvXD3q7NgB1KRCnsV0X27cuGnVnavWSaRsgloX5S7jbhIEskM0IZB9OlU+m8hWp0ci5bHfpmY9rzdt++otKb+wqmXfJSvTQU81aQKCxsmJmuWPHty3Trdl69VVHStZhpAzqDVEdsIhRXWf2/c5YNuk4BKJee4Ij7JZj8acC8ego/HH70/mSZvHM1KiaS8txfNEqs35BOLHQJbvo5nJ7m40RUUVt1u337KbL7xqm9sbAtYb/bEAJJq+g1Ff4B37xxhMewDDUcd6nab12i0BSOdnbdlCXbt2w155422LJlKyCAXQA0CiVnsegPQsC7vL/QruAddERPCU25+QpdvrNGw+66uPc3xSs3q7a6trO/bi3VetWF5R7h4N7OcBSOQ4Qgz0Cv6FG84zSO2aZxdAEkqqqS1lkna4v6fzBEBC9fRwb9eiyYxdvX7NypWqTkeZpoECSQ2TYDKlX+qzlZ4CiIKLcPl7vi/H+/HlASRATwDtGfaWQ9YXR9TlWdyXbf9EANLG9hVZPwKwQjZ3Pa8vViA9r/+ncao9hc5Q/79Qw6jucIB8Iu6ea0+ap08BSQoAaWPn9v8vAFK+6JygLlvYodb7TQJIz7qnfnz/KgAS+/d/CABJ5BD2YIFa3tUUYCXsf8l6DgNIjuQ2GXatlHIWdl8EIGHh+EUAktu3YiF5ET/inxPf92d8PgtA8vU4NRH7Kp5FWgHJGLwfFEguA6laXbNsLmfDydSOa3VlM5FPViwva55j/+bff6FACkAi5lz1WvTcXmSZeRcCN0fzHDkgyfUdEDV4C8DJAkDyrhTsRfUcoMLE+aDTtlGvK4tJbPoh1xEt0Dhvqv/IW0H2KxWKLrM8wDbkMkU/+l//V39GT0ASQ+dewqKFuoSm5FhvzCvWLi7k3qFcYlJSxAMYTMcqCOXj3evrlb8z0dKQuQwgLRraCgZ36iOv0vGKpTBw4xtKnqUXBllceO0FPK8J0bP1QgxgDzop0yVgxvimiy+An9VECDeQw01qd3xOGsb1WDS5AwApfExhVYqXWPvCboiGNnS84cG6GKSBPRnHy7+HAQOacizqNOR8sU0xyQbKqwn8hHG5EcWDmZKfvlN9+EZT+Oc8ABdu8IffD3Ypx+OVGbAKvVqMY/0iCzMPiFH4Pev8/fd4ry/+chuOfD6rIk0AQXAeJ0fHamgfHRwGrBm8/PvWbLbVDOB6of7Z2Lki1iD5A5wr78OkoUZqf2A/+MEPFtYn4WvgfLAjdn3nyqLh6VVZvgjgsebeeAaUB3UW52tTO2/Q+Hza/16bsQDo5Pz4ff+7HINvYgqcm8Nwdqwh39hUY1cFnCuWPYDlx7IY/gGAlIkmDYf3KDYFraYNm22LjoZWTCbkW8x1QIFEoHA0X7B0pWzJYtnQbuMBmswE1jlxZ0voz803P/z9Cz8PF/89l62JLHZCtofhRc+fr29oew9w32RTjk7IFsqPPd/M5Xi8ooHfYUGUxcP6uhVLJW1S2BHTfuN/c8LdaZzSFFS+wHhBSvLXfWFhN5nZoOuaz3x5hRj3gvvnVBYDNZ/5TD6fzRs2djy3NDc3VjfVBCWTiPEHE5pz6A16KqAp4MczmIcDWbP0+84KAXk/97BarooZyXHCLGChcUB5VEHlKdQ6anAMdTywE69e3bHN9S3LFUvWGIwtQR5FIqHng8+DpdhquWBjzsWDbTTDFL4a2PLAHHzvy1+SNc7B/hP76OMPrF7DpiwmiXC707Kd9U2LEdQZAEhYSiKThtmnuZDA7MlM0l8C57WRGY4sl3Yg383bd2x1bc1ypSVlJIjthzVkv2v12qmlkzEBbjOsqeJJKy6vWXVzRwBSH7B9NLUc2UP5vKyb+J1641THw3AdjYe/UQVSPBmx737vr+yvv/9dbYzfff1Ne+3uy4YpRf3s3HkdX7Kwm0SCJn3UZWDAhmydtqxx2rBENGt377xqv/W7v2+vv/uuRVMZm8Rmtnd4YD99/8f24N7nKrw8gJTLJmxpqaSsE2/15tcg7j9NHgB4nhdAUPK69HwqV0EtPNc4J7ciABxZezyA5MECgGT+cM+9ry6NbKlLygUBAry/J0F4gBzgyQPmnkzhwdlsKq3nFLWpbEkDZinjk2ee42Kz7td3xviCOEBYMfahhLFjq4J12HwmUApvbmwRyWe7/9l9y5fyVimVZbngFShk6NFwIN/Lq41+uT5wADTH4edzWq0CBIMsRZR3z1v/PbASXnvCYJG32guTcsLHwbV76vMD8Cl8j0W6CJRSFK1hgMvPu74m8Gx0rSXKCHIFus4hyAeUp3UABrgGTmyRpcC/uTHhlLtP9h0g7deEnSvb9nu/97sCGfEqJ7eLe5vL0cRNCUDis5lPAd7X1jYEPFIHNhpk90AoKeh7vJ7VzpXFIMuaII/BWxaxgZAHPAfPsbv/e8oDm8/yhALXmMKaBh/0mZQK2XLFxtqEOxIU15F7cn7uMrv4ux+Xfm0SCBMAVlJveV9r1v1oQg07iACyc1OOX1IKaKcqdqH27pCdGi8wtNcN0GdgaTToC0TqkDGIAop1g/DZrlPy0dBh43NwzPPlwm3MSAAAIABJREFUmqJeZSSF3YTQ8qksSRnfYEXMl0mUoyimyNhJRK1YLggA416wnkAIQGlUKC5ZOl2y0SxqrQ4ZE30bwGhPZCyTgy2etUgyY3WY9zR9vY2Uz1wBOGB+m45wGrco7NZZ36YASKOejbENZI8STVsimbYipAls7AArhm2b9ts2G3YsEXE2Wk4hEQmsB52yDDb4uE9eQvoLFUil4qp97ctf0zzz/3z/2/b4/sc2GbUtEZ8IQLr2wt3nAkiMgecBSAM6agEY78daGEDyddRijvg1ASTuzRcBSGqKYVGFuiKet8rqNVvdub0AkJj/itmMVVcrls1nVAdOudfFsg3n2DP3rJhZCgAkNyKVfROEFcu+bDq0VDIu61wa3Wdnp3ZaczZa1CzHh0+UObpz9YrdukuY+obhqIdqh3WO8aI5dOa84MUo5nkhwJlyczhUSDuY9ulpzQ72d7UBPjuvuSyvTsdWVtfspTsv2+0X7lo2XwysjcyyyZhlIxPbvf+xffbJh9brNkVmyBcKtn90ah/fe2S1RsdmERwksOHK2XIubZnYVODLZNCzfMHlqKoRBoDBukLgMKx8cooqVTUPur2RNTo9azS71qD52B3ZYDyVUhqrL8gJy0slWWOlyIYZdGzU78hu6fGj+8ofW1kq2kZ1RU1VGgDMFSgsh2OyNLJWWt2y6pXbUiENLW3N4VTZRmK6skbLv3KoXIhpr6fnJD3rW3WpLDCAe7r75Mj2T84tXViy9e2reo6dxYBT+Tvg+CLIWXUzzZ4gq0DKiUXe2FTAYY5G/GwqCzsAROYbmvEQrw6Pzuz6zdtSIHPtxLIVYDiXQtTvDzX+L4kD2JOM4hGdf4QGajRiBZixjDvmuEHH7n/2qXMxmEWs0e4oh4Ax9s6XvmQb21vqUmk9GmEvOJBVG00WSEyoyk6ekNM4sRHgTZf5EzJWT0SF2bRrs0ldNsDhdTrssEHN4ebrwKmC9yJUXXafM4ugEA0s1D1RyK3NLpR8fX1D6xGMfRF5R46sxhqDMrSYS8vWy1vXM5dR81BP+Z6At67n9yAIQLbRnmU2FYCk2iKeskQ6ZxZPqwHfxFqWjJ5IzHCJAeyCHNaFMDyfSYFUXlq2TGnZzhotsarffvfLduuFuzZFwY2DRS5qzXrPamdHtvfwge09vmdnJ0cCOFD4pMk83Ny2XDZj+ULRUrms1mORw7CMCzL4uPdaf3BXsKglBYhGNeZGqFLG5AvZov/BeTJvegt6N586coWvdaRGimdtOE1IcVVAXTkeSSVJ8zudgIiXVKbF5tqKXd3esiz5aMeH9sHPf2o//buf2IO9x5ZbKlkTK+3RSPu3ra0ruvas1wJeou7ZA0BinhiP5lpvqtVVy6+sWmRp1WKoelSDxjUnMnmgvELxx1hIZ1CJObW+ADMApOFAANIKz/zqum2sret9UfqJtKP9KATCoWr4D37+vpjlq9WqLOjcHitjjXpdezXHSne5WyJcYD8JUA1QhDuK9ktxyyRdRqP2oMOerSznRXAEQMJKltws6mpZPk76Nh10bDxo2xCrcQrEOPlYKRtNYtafJmxr+0W7/dLrtnP1psDKNucfc7ZTTwNIKLKYu7DXbcpOEPV6tze2R48PVQe+9d5XLFsoSYEEwelXBZCep0DiGoT7BwBI3BM3FzRtNGxpfQVAenJ8akuVdXv1jbdtubohAIkG9i8DSNRTMpCzGfXhcwCkBWATKCIvA0jVQtb29x7rWWGfy2c+wKbc4prfNreuOLvzEIDk3pPjCmy2vSfWMxptYbL7U4304P1oVUMow3gYS6w5CodRz6YDp3Tgdx4JsBna+vaObV+9btFkykaQVubOued5AJKfV5/VA7wMIKl/GcpAYg3BQhcACQtKDyBBLPcA0urmjb8XgDRIrT5XgcSe5TcJIPm9Yrj/tuhp/woWdqwh//AAUmCzzP4MoCMEINHDcW5CvxqAhAUv576wsAOIwcKO3j3UJmysZXPgs8JcBhLPGa/Mky6iyX1f4E3wd8Zknh4CmUAib2Mpi+K+b51GXTUuawHrUGcwtJMzeo0Jq65vWWGp4vaZ/tkL+jzhHCRvXadxDrmAn5k4zIGf0wwyHysbip9h7oYEAFjkMJqZahiPU4gcELhl6d+ZgyCijIayMS4Uc3IMOTx6YsPeUGR2MCrywZdKJZE7tArHIPZlZdkc+Zd//scLAAkGg0SAyiS5AJCcx97F99l4KnSaAPoxNic0pMnnIFvFyV/9iXpVxRc1QChMZREWsr3yA5yL4sNp/SZe8tpgUWNCcNYmF+zRID1qMd+w0HlVhhrxFJgLds+F9+IXASjhY/GNlQtmoPO5ddYNzwaCPOjjG/kMJgpln7UCA/Fy0z28afTHdVnZ4ScEHqbwIuMGUmBxNJ+7jRpWJoEtmxazwG6M+02DkuO/fH/8xOPtvH4ZfAp8aodu8NJ8842SRdExdRlR4aLN3+dFQy0AxcKLU/j8fQPr2SCSy5MqFRwrXmMt8Imk8YjlFg1xx5pJaENZqxE6apZKmGUKFI8lyxTztrJUUaOU8eSZTLzXh7/4mbOsE3MYBpYrrAR6xmJqkFPsiacdNAblGR3Y2/nzjAU2hrAUFxuMYPIQMzg0rsMAnGdQ+fsTBle4JtmUk8iHFYC+4OF4VCgHCkO3wDpAhQ0JbKdypiAgeA57otWwQaNlCaTR6YSaBywehNxaImmppYrlVpctWSgZkAksqMGwY5G4yyTxTUi1EgJFEM9c+Cu8kNG6Oz09ViMqnJsUfuY8KOPHxGUACZ9jlz8XsK+DxqwfT755w/t4pR6LIt9no3/aOFdhi4QfSb+k3mJY4vsRsTZ+5aEMMD8P6RpP5vLj9jaDXq1H85znkueM+0LznYYoGwwfUIeyAnsAQkvJlVlZqbi5LOqe2dq5k8DKlotMC0AkGD0UaBMnRWVyJyNDx6yFhbk4UEAGmHqxWFg00xnfV65ckWUYyils3/qTiMUCxifPx/7+gZR7PmyXa4UagIYt4x9QFoCJMUUD7e4rL0v62uu27Sc/+YntPnwkACkVj4kJvFwsO9Yq6zYMzcFI7DSaMcVCwdqdnp4t7rkHkNisrC6v6XPXN69YGRvQVNa6w77GIo2aVqdpJyfHtomlSwxG7kTMtvL6lu3cuG3pfNm6BAN3B2pwci9gQxNU3Ou3tE6xbk1mbg2h+OZesbmW7UXK2bbxd14ZT9w7D0ooW2fQF8MMxujhwYF99tEHanhe2doQkH34ZF9jTkGu0aRlAbIqVYUoEp46mo9w6rHvff/bApCi07kApFdeuiMrC1SUCjwNmic0VpQ9FAtC4KMwkGkO961x3LD6SV0KpFdeft1+5/f/I3vzS1+yZK5g4+jUHu3v2d/95Id277NPFwASTJliIS3mCX78ftz6NYu1E6DTj1/GN8oIPcOBVSlOLgJzA7WiwM9eT9eK3wdw5N5yTb2nLuOQL0Imy3jJ59IC8RhrXFfGNz/P2Ad08nObn894jvQMZ7IGUQA2JZ/Js8nnMo591hJZXeE11APrfj3tD0eyTUHJBIuP+Z05msKRjIbjg2PL5DNSaMm2j0IuGtGGX5uDCTPhxXobBoP4bw96MTdqfgwAJD8/OgLHxfwVXr/5vmcxeyDKz+V+ffb1TXju9aCdXxc8gcXbu/j5WesVVhIhBbo/Zqx6FqQY39S7ZPOG9YV+RkyuC+URm1W3bkN44XI5Gz8XMO0sfMcjl3vX6fR0/q72NFvfWLNvfvPrYlA/evTAPvn0I81FWZpM+awAJD6LMUkg9XJ5WcxfwL1B3ymhafYuVVasXF7S+yv9RuCBy7uQpZ1/lqIRp0SaYoU0dmA8jNPAos4rwNQkXdifAQy6jUcsl7cxYFmUNdCRKfr9idVOzzR31MkYCjWwaHx5tjTzBhls7nOdHS5KC9YbKeVp2GQyeua4d/7+hcdIv+dCiHUfAoXRkCw87GjHBBr3jb8TDq7nu9XUc0ljl40FlqRuw+FYa2JsJhICjiAhzCdjgYTJaFyNJ7INmPfzNMqTSWVtKLmQNZg2Qiyppn80kbVoLG2xZN76Y+7zyNq9oY2mEUtn8ra0vGKZ0pJ1UQEBoGiei2qdcDZoGonKa4tEprLBmdtIQdpjGM2jvo2VqeBUfmRHpOJzS+OwPxso5yUqy66hlDAXAJIbA9wvoIhRbxICkEZ21jpXBpK3sKuubAtAorEHgPTw8w8FIMVjY12H6y++LADJW23R1OKZ9XsOrvnzAKR2d6h5xT+/voa8rEK6PEfoGv0KGUisY0rME9nN+b77+Up5WeRfTaIWyy5ZdeOmrV990TL5Zev2BlI/r5RLAgCoQVAGxdJZq0AKyRWlLkhGMhf3TUQ0xybWsWHxKQuzjKXTKTWOqfeOTw4DAGlo417PTs+wMkva3Tdek2o2XcyrgQ1JJJtz+zsPIGFzKyAJUDASVbM3GY/KVost9dHhnkCD2umJngn2AZFozLauXJVV3tbV68pnwaIPcKZSTNnx3kP77ONfWKN2bEulnBrwtUbbPn+0b/ceHthwyjMZs1KxYBtLBdmGxWmWAWYO2lJWqU6n6YwNcSanuWYynVuBDFEY9dh1TubW7fWt0eq5vMDh1DZ2nEVeqVSwleUlzXEog89qJzqeQj5j+4/vK5ulkE1ZqZiTTTDzZTaTEQjT7gDORixXWbeNqy9aYXXHRhEAJGcXJftOwGgadsOharVhu22TftuKsYEtlwq2vrmtEPij03N7uPfEppaUHdna1rYApIgAKALFAiBJ5bGzpteTG+ThASBx36V44rnVf8DOBagZCtg7OTnS3MR12j84tXyhpPmeGpnsYCzFmZ9QcoX3O5cBpHE0bpMYYOMcqYmlYxErJuKWwbp52NfYgJ1PzUr+HYDeT9//uQ3HU3v3K1+xu6/etf4Qi3yUmU4hh8pI6v6+sxyVChxVPPOzwHlnJQd5C/XB8gq5es5+zu9R9OzH3HpPE9UTX0WUCJQe9Es4xzx7J+bXZEpEKPJYHFBEjc9aNFO9G4u7/GLQO6ZqqSJmzGvsTXvW6zvCF5+9INhkIV1kVIMyP/H5WEdShzFeeaNC2u0PLRJXuD3jhdd5NGGRRNpu3rytnGoApHazbnuPH9np8ZGOnWywYmXFDk7OBDS+95Vv2K2X7qoW742HlspmrF47tmbr3E4PD+z87EigXiYRsxKkTaxDsb/UhsuNrUgiLocBAd/RqOzktPbCxlaWTHh9QIEb0x6Va0Md7wkc/J0a0dczHkDi+17tGwXkiWSkoifjS04yZPuNh2oIonwhxwKVeQFVTcLNN6cnR7a399iOT48tlk1J6chazzXe3r4qkl42k9d4iMXc9UV5JCLU0DXNUXzPkmlbvvmSZXFIWFqxdDKjbGLscGkWQlJi/GeygNQASIcBgBTR388bTYvE0ra1fc2uXdnRfXdrf98BdOmkZbBvPDiwv/vRD+zo6MA21zfU5wCUqpYrdnZ46hRiAyzSWzZE3YtF7BxlCBkcMad466GmiVgqTj8nLgXlcNSzymrB+iiyZ9jRFy1bLOv6zqYjmw0gcbSt36lbH6UdmR7pnGoD1Ee9UcwKS1v24stv2dUbt6VMoVaIJgCZogKQAADisanFcCmZDbXuewAJEHcyidkHH30qVfO7X/m6lZerApAglfKcX1YgyVYVVUOwrwLoF4D0DOs61UNxR+h098wpxfka9Nm3QgQ4V/8CAOnB7r4VS1V74+33tG8FzJGD3i9Z2P3qANLl/tdlAGmtUhQ4i3UmVlm9wVAAEkrblbVV2ZmLzxU4BGD572p1cK+AyBTEBujELn1dBpD8HBeUizYRQdkBSCiNAZDIDANAcs3/iN178MCaza7I2ldv3FL2y3AwsVGQ/f08AOlZx+S/5/ahbj/q1glqjwAUUy3N3+cLAMmR9ibqb0BeRIG0vHb17wUg9ZPVBYAkgHjqCElYffPcZLPp/6AA0pC1IHAo8cQ0v9f0e13fT/PX7dcBkNhr/4cEkJiXfZ6W7qEUSK4nzf30AJIjSM7lXuOIrm2tJcU0zjVRe7T7tIXdEKLiDKDdkRM1LhjvAYDE3wGQhrO49nFkg3mrcv/KvpY5WA4VkNSpbUKv1DkASOQYar0AQOIYR33Zs5IXq55gPKE+12m9qWw0VHj58pJiRybT/uKcNY4DpZGqqhnv5RSh+txgX8qrU0hzRM6yzu0bgnwj+oVyRZmKnK8cyCAr0j377ufpNwnIno5FDIBwQE/y8PCJepulpaLqItZ/FEgQA8Syj9F3zgpgivzZv/lP5xQoWqwoVNhusaGegBA7Rq7/dxZ4MclHQ6kzxMgMwqmFiCk82XnD63Ge0yA+XShbwo3sMGCzUAcFFmueicfv01jyRSQXzttRhTMWwu8V9rPnHjgfescAFnMS6VXQ7PaTowrggJkbfvXf980RXyReFIvOTk4ejQGI5Td6/ndYcARAXMq44cFkokllCovmy2JyDgFA/nj8sVxugLHZ94ojNiVcI77ni0bOn2smOwqa0cG/u4Y9DBWH8Pp74xtrHrC4zAAIX2t+ptXGosaNHf4eBpE4b/9+vgEi78TQ9feAQvjcwwDS8xYQNU7GE4XfUrB7tQu/T9EEgMT3KKwAkNjMs6FsdSjOsO6KWms4s0TSWRfR0Oa+eHsk3nNjrSq2CdcR2w2upZgNApDilkuk9OyQ/SNGPnbJ3mN55oLoQZqZLNT4CdjaKoqjc1mJOYWfA/kWTODAFkOTRggUFAgUaviV8pWFIsmDUJ4RyXt6AG9xX4OmJiGZAEgbS1WLMRnBsGvVBSDFZ3Mr5pLyreZZHzP5AMAsLVuuumzRbN6647G1VdQ+sUTS+T/z54Jx50AkbU5CX08DYM5WhwJMz0Jgs7hY4LzdXrA5U0EXcd7aXoF0dFIL7JUucizCz4zYYAF4xGdwHbxiCyZgFoutKTYLeNOzIUNWGnNh5YmonZ2cOYAsxv11+QnheQDlDeODY6epybigKUfj3YN/bCjIHGIx8U11ghzPzupiKJHdsbZW1QaIZh5N8yeHT2T1IouBoAHkxkEwHub4Ss/dcdHIDDJGGIvh86dxw+9x7hwfDfXq+pqsCymeR3C/CfOdz/W5jx7t2oMHDwQSMa/cunVL7FCAJ64b/yaruvFYG5TrN2/Y7du3ZBPwwx/+8P+l7j2868qu9M79cg54yIEgmFOxWEGtUC23Olntcdtj94xnzT87Y3u53T3qlqpUiTmBRCDyyznN+n3nHuASRVLWSF4eQ4sCCwAf7rv3hH32l+zJwwdu/UklZQ+XS6aVgYQaioZNYhqxQiZj85UZ2S682tyyTpC5g+e7NsfJ1FZX1vW7C4UZea0DuFAkD7EVjEWt1qyJkXf18ob2B9iS3fHE5pYu2saNW7Kya3YHVm80BeC4ecShn+Y17NS+mhiUEewx/6MApGh8KgDpH/7rf3kLQGJzDwNIvkMjECPumjicvFESdLGN26vayf6JAKS7H31if/U3/9o+++lPLVMq2sAmtrn9WnZgTx8/egtAKpeyAi+xD+T5s084WwuXh8U4RjHEOsXBk8OjntE5AMmvf8wNb7HK+Ccfi9fj74wn2RaWSvrvo6MDW1+/IM9/1l2BuuRHDFBOtE5BJ6f8cEpUxjGNAV4DAImQaewk+Df8btlw1WqnajtAyPD+HS6i+TuNCt4bUnMO5agC2VewXADAJaMDH2tACQovCl4a//k8IHRWodinCpCQ9a3/Pd4281RhGQT2hgGk8PWF13r+7gEkvx/7/T8MIPn6xgN/Hjjye7E/+Lo1M2xhy3zw+wkWb+6gqbBNFKoUohANKOppIipD5uwzAJKA9NOin0aJz7Nhv6MnRBPQqdS8TcdIKh6ncuc5ct3UIrzf2bmKffHFF1ZanLe9zRf2z7/+ldaiTMY992r1WIcK1rJyqWLlAhmTKTWguXaRPKYRZSEBIvHcaJurwJa6KLDyAFASi9l5ZPN+yZoTo3/UtymEginWRUPVNoSaA1JRDzPW+W+sIes91lAHnjEueM/1ZseODg7s6OREti++/vNglPajFMqZmOxlYP6OZStA4zUmABNFoGqM4JmFWe0aOzoME6C8r0agCAbKROy4JqhY0T3rtFz2zMnhgZrS1DAw7TmQ8Lxn5ir6t64p6g5bKDtQjGChw55FEwcruVw2baVS0WaKJT0L5qISXAAFIcVJncC+Sb5T3iJxsuq4vwlZjLEe9wZjy+QLtrK8bqXFJduuNm3AmPIHpKA5qrBbbCESXMdIFjaxCEAXwBEKJJeN2m4NdWahQU2gfDIytGRkBCxlsenQBmSbBcCGAEyNXwcgRbjunjvwA4D3x307qh/bSQNQAIZi3BYX1k8BpH/4L/9RANKw3xCAxPy/fPOjDyqQfheABJggxdm5uenYso5t6Gvkt+rA3wNAYv6KXALjODic+zWHdQ4bj0R+zhZXr9nyxg1L5yrWaHWsflKV0iCeiDj7uVbT0sWSrVy8bPm5ReXjjEcAOtR4HMeDnCmpBRyLEwszmsXZXNIGvYHAI/JPUJ6jcqPpT9ZZo9O2e59/aj/78z+3mUWU4QM7qp1Yvlhx50eAVTzhqbVF3HRNIylGRn0r5LJWKsTscO/EHnz7jR0d7Am0olZptFs2U5m1z3/8E7t1557mM9ZpWKguzRbseG/bnj3+3o72dqyYTdk8uXitnm1u79n9J5vW6XO2jeoQvbwwY/OlgqWjgM4de7P9XI1EDyApiyWbV0NcQeGoBrU+YfUcV1OT3FYym1rdsV258amlsiiAZmxhtmLpTNyajboa9ftvtqwyU7Tt1y/s5PhAaldUEDQu2EfLhbz1uwOr1htW71LLzgtAKi2s2zCes2aPrm7GplF38NcZo9WRtUqrWrdht2ZzWbNKEQXYRZudX7TjWtOevXgpmz2ssS5euaLMCg8iAUQ5wMEpmgCzxJQ9BZDotoxEiwRAyqRRwJMZRuM+JvXZy5fP9exRPW3tHdlgPLHl+WW7cfOazZRz1mo70AVVFiAK+4uLkQ5ICfw3VqRkwCUi1uuyfnedAimVsmwiYnH2pUHXGtWaPbp/31Ip19T7z//l7213Z8/+5Cc/tc/+5DPb3n1l/XHP+p2uYzZjjUVWKhk72CPOzrr3FzScIYDo7Ca7pLFlMuyTzg2g06euxN7WqTU4L5C358Fg1RuBzalyDMgl6HUsl3LZMslMRvsR5FwawYBI2zu7yiHKZMlILchuk/1O53DqlE7dNdV72Lf2tVaozwHgkXQqf16bP3yQA0pt5QGkHGCNRaTmbHT61uwMzVB0zszJ4vdv/+3fWaFU1B5wsLdr33/7jdR61ZMj7bes9Vs7u8pA+tkX/8IuXbspoLnZalsqk7LDozcCEAEWUYMmY1PleyUYO5G4pSyteQIxDIvwAVk5nJJdXKHOKTwA1mqdu8kPo5ZHUcRr5nJaO1Dmzs/P6v0ydrwSS2fyQOHBPfN7qlRZcezj0hrLnOVpRKJWQEmB9TcWkl9/+Rtr1k+scXJsw15bgCitRtRYPO9MPmfbb3bUV4CYsrp6QWAorhL83lFA0IlG3BmLxr4j2A6sMzG79MnnVlwi22xZoBPADDaFyqCNuGtKp2PW6Q/t4PCNGqexONbiHTX7ao2eXby4IRtQwGYIDOTdct7C+o55t/36lf3qV7+yvTe7OsddvODsDVEt9WttGwDWN0+sXju2euPQIKVA0mB8craUBXqzLZKNy4JO6/4DAMws5KyNneyIpSZv+dKMahfG5LjbsHGvYb1mVRZiqt/zJdncASC1+1GLp2ftxkef2eXrNy0ST2scxpIpge6nAFLUjZmIACSU1AA3dYHnFknYV19/Z8Vi2X7681/Y7MKicpZkh/n7WNi9J8bdA0iMKV9HM44A3Fj3261jWcXv7R/akxebVijO2Wd/8lNbWdvQHMZmXjXVWxlI7waQuD+cVc/v92/1T0IWdrwmANKrl8+t2W6rloYQ9+LVpvUHE5udm7Nr1276dEJXA4cAJOoB2fp+AEDyBPJw7aGaJFAghQEk1sPzABLz78mzZ1atNgUgbVy5pizjXndofVTu2sffb2F3vn8Uvhf6t0EGn9Zk9iCJqwCPHIBELjRzmn1POTCTkWzRvQKpsrD+RwOQ3mVh9/8HAOl9PdTzFnYYR7LuDTpNnSEg//yPBpAgYFBuuPPjxMYjT1CFBNy2Qsqtkb8LQPIKJDm6hBRIbwNI47eAJIAj8iHPgCP/ffeZ/ZeceFTdZCCxRmFjR0RAAwVSsybnEuoO+uSH1ZrWPgD/fLmi3udw3DpVAmo8h5RI1B3UJa5W8CTBoJclK1zURs6hwfUT/JkBYjT5nNSJAYFftnZvL3LUMtTT3I+kHOgiUvG/ebOrvYzeKVbmWNh5ci91F8cnyA4pAKT/8H/+khksxj3WQHEKHOyvAga+JFVBwSRwJpipzoPWefoK1Gk0rdUlIH0kJpasYJJJo1HqQQff/A7/dy7r7Mf8AYrv+YKLzzT3wg1zrwCgAOL7bNxhAArWkmfz8VqePeBVGbw/ec0Hze4wYHQenNEBJcTE1UYQXKsDQaJinjjfk/Mh2l4656avLEdD/vq+kY5XaliB5ZtAYRWJu+Wu0RO+d77R7hd3MaVOJWruehgEFADeVojiUZLK4CA5V555a2CdB7F8jsv7FiGFwQaBpu/6GRjovjmojTcA0nyR65+tb5BoEw1l+nj2lm8eKicm6RrNLHAKiwZRHTv7Fq9+gnniX8fdJw7BWNjV7ZiA62rXWn2z4mxSLBXqRVcgkQmSkyKpkMvrMJHP5sRwlK0ChT0M3gm2WzFLR+Kyx0Lmx0dv0BfwClpL0Q+LU6oBb1MY2DA4wstETF4XYn42bvWdYMGgqct78ox8npu3YmIcT0dnoeS+0ervGa8B28wXPgLvgtwwivbIeGIFDpcEgPOehl2LDmi8cADBypXAAAAgAElEQVScOqsKlF2sAfGEZSqzll+Ys3i+aL3JROHh3U5DP3defeTHLwX9edDLH6LY8GGCACB5YNEXDL554sezb6iIP3y6XiSs1mhpsfOs7jAQxTVRzPt5EWYJak7yf4TIwgpk46SJRsM0CiAMm5oAb4oUmNkJNfxgMnqGB170333ztVQLvEf/HngO3Hf++DWD4g6GJY1Pvg+4+erVlu3s7os9xWGZ5zpbKWu+bG9vKRRaLDZ8oOMup47TlgMKyfIaWblYdOtHwoF3rG8A+P7+VSqzmv+5YsFu3bqlZnmKtS+WtFQ+q4bBwZFj9QOc7lMIP3mi38WhhOcBGM06zGvyPXJheA8c2GAn3L37kQKBv/zyS3v4/Xe6F1hAEPiK5UQhl1Jhx4F+rjRjt65dszU8x2Mxe/zwiT199FjXCNDmcks6triwYnfv3rV0Ki9gj2D2TC6rxtb27o61ui01lVeXF3WfkQgncnmbXVy3XGVOaiSaICuray7QukvTpiEbHTI1OGChlILd5+ws4lovvBUIwAJfZ/55BZJXlXH4kuUfNlBD1zh+nwJJ+xqvlc5bGnZyvmSpXF62gZFkxBqtqv2n//x/yVcdtda9W3dscXbORnjdtzsKC1ZWG6HzZIKRg0U2SSxmyXRCm//jhw+tundsc6UFW5hdtQtrG7Kw+8t/9a+s3u3YYb1q39z/zr7+5iurHh9ZNhWzCI2s+ond+/iWimlAGN6/32MYYx6Q1vjJ5QQkLi+vOsJAzIG+KLzUjAws7RiLft90CpOW9mj2AV6HsYS9mCtI4jY3NytvdtY4gfjF4ilznH/Ha3PffS0AmMVr8MxpcHLdzD9PLPHPj2vgOplLWOPxuvw7rzJlH4CJxhoKAaFUnNH8xptbIcR412OtGU85AFfKxLPPFFL8N4HGfn9+12fuYbiuoCgM1zetmlNL+fUrrBLye+GHACa/Xp6vC3x9wf3QWAmIG47JFbAQKYIjsWBvIR8uImAMZRUACgAEAAwgB/Y/WLfRqFHuEcqFMe/N2RC7tSdg22K/QyE8iWg+0xAjG2YydkA2ikueCeOaceTyGx3bvFBw1pU0xGDcPn/+VDVWLABN2S+UyTVbtmFvZKV8WWAEr3t44tSDldk5W15Zk7qY6hVwg+sdA1KIcSVti5qSjAMIH1IeTYayUiOrIgnTNvjMXq3GoVQrZ5/HsbiaQF2Y4kFWFT9JRh22ijXUPiRDBwQlDwKq5lEtN7VSjgw/umKegAVwceZ37cePf85ip2OZRdbBsGfJ6FRqI3KLsLwkNB4iEUxkDluwi7tkHvU6mm+FbE73stMi7L2uuhQLS+YktQjzl5Bs5kshnwuyU5xtX7fTVsOepjDziGd4eNIUcERjOY5KOV2UjQ0NxXgqYzt7J9buA/4mxWjHzu6k3tS4mF1dt1R5wUYKUXT2zKL7qQfglAw0o5V/wB8atZOeWHtiuXLWGMecGoVm4nRocZpek76aTdHpwFJYEHIfeMYQCADoGMMJxnHSxj1ndcl4aHQadojNVqttI4CRWMpGw5j9+PMf29rKqj17fN9+9V//ox3uv7ZyKaXw9+WLVyybd8QjnhGAjLe0dcBo8rQOYHxzHnr58qVsbT/7/HM7OmkIQPJrBO89vD6c1epvqxTDCqQ2apYmB1EsB1Nil8s/nozTQv4tCzvdYxrwwUGVZmU0nrFIumyzi5fsxkc/srWL1+24Wrdnj5/YTDlvC3OzUot+8+B7G0wjduezH9nKxlUpamzK3KcmitgIVjrqjYEjjsnmEPWNGkVjHfT5OtcLyebkYN89q+nE9o4O7bhZt42b1+yLP/8zK1Uqtnd0bKlkzs0fpbM5prPTkLlOGg03/b7IVKrmXDpijZOaPXn0wF48ey4VtPaGfl+WWz/66Z/avc9v61+/fn0o1VomFbVO7cheP3tidQE1KUvEM9bpT+yr757a3mFN4KeswrMZK2QStro0Zxur83a4/8Jq1UN7+PCh7b55Y9euXbMvvvi55sPjx08shR0qwziWkFU26ytjTTmr9Y7dvPszu3jpmtY8wDbWQRrBW9uv7Nuvv9R8Lhezeh/Pnz2yVrNqK4EFczIRs0b1xK2vZM/Fc5YszFl2ZtnSxQWLZ0rW6BFeDygxUcOVe4GlMfUFKr1p/8iWKiVbu7iuLDnW4+OTmkCBg5O63b5zz0qzsxZP55SLFQVcKKGqMms3OgKf5Fui863IqQ4wUGMQ5cBEmWVSdkghT85iy45PDpUJtX71hn1//6FwzZ/97Kd28/qS1esmq+dECrJK0GAMABllLinzjRMKghz2MwcvYV2X4Hwk8Hhi8enY9ne2tRZTa0tZf+zuV5Q1AKJYDkAMO0S3J/qAas5JgAr0M1z2kwNaqDVYk7ENHg671u6eWCQ6EvDvMS4RAoIMQZTMrAPMY9Zlfyagbi8XC5aOmfJ5K/NzsgEFRAE0Q3GUAKCfmEGS293b1/PTGCo6pQ0bWTkXt/EIS1XXPOIsFVYgMWb9fi8AsdNVTaY+QK9rqchYdSbjm3W4WCGP6KqtX7lh84tLspAWIaUHyFCz/Te7trO1qSxRlN+FAtfCup9TXRtPkW2HtdzEBqO+ZXMYpPM8WM9hao+kVMC+zzhlDsmAw4Ia57aJwCNZh6v9NbXZmTkRWgCQOWPkWKumY+ug4ut0bfnKNds9ONSKcPXaZdWoIiEF+7EnHoXD0U/rKY565KRCwENBEVgvxiNuP4lOR7KRfPr4vn395ZcCcgHSlhbmbHF+Xrm13X7Ltna37fj4ROvD0tKK6hoImuwDpVLFEUDHwTl9FFji4oYQidp2s2NLly7b7et3bHH5gsWiSbHmB1gojidBXcj5JGLtTtOOj7AXr6lxyBh5tbWn2hWC4sb6inoYteqJ1tm5mZL2bJTJv/3tbwX+sa+vX1gTgMQ5Y2lm0WLikvat12lYtXZgB/vbdgRY1axqvjIXJ8OxVcqzlsvkrd8DKJhYPJO0UWxgcytLGj9YdFZmF/W793e3tKYWMxEpHcld47yXzBQslkzbcBq37jBu0fScLa9fFfBYWViSXShgWQ+Fno2tVMjbeIiSp6e0wGhkbINeW2uuLKIWVuz+wye2u7tntz/+1H72858aJdfBQdXyRfLpumrsoLaJTocC/3CJ8PMcS/QPKZDeV18LMLeRnRzv6myJsmzv6ESN4ms374iooBy8jgNJUChwguAzZzZ9Zo8OLOw8sel0bAb9Ik/4epuGC6YKQDK2fCpmx4eOrKo87snUdvbe2PFRXfPo009+JDcN1jvWlg7KIK0TzNmkgPLT3KB3NPDOE8hPf4TzD4CoVExmKIO5Hwb5DAVb31nqc77aefPGtrf3rDQ7Z7c++li5f5123wrlour1P0SBxEw9+whyLlXfkIHE5WA1OrIpddnA5X5q/SaraRq3tY2bNommLILKmPNcFIL4wOKTvsVsZM2jXRtq/HYtGkWpoXa59bt9q/dj1k8v2tyFq8q0ka3oJHDNirjcaPY89ati7jwK2eaUUDDu2eHmU8tnU5YrlGQFurV/ZPNLK3bxynURfKl4nGUaZ4RAQTNFPe0ysvsQKTiJBmQjf+71/bjzCrbwI3bEds6A8hezCA48AfGCfthkONB6gZXx5qsdKQRv3b1r5dkFZQryfoZ8DmRxYZDRg6Dne9QeeHS9OM6D2Q8qkLyCxoHxAymQXFxKW0DN1fVVqx4f2vcPHkm9ePXWx1JO94YTKd2abQihLhtLBARZLTqrZW3YiYwUSOwAECLdZ3fe0/wkg/r0/AfQyT7Pa+knrd+qK7+bMxHGm4NOS2tT9ZDsuaYtLy2JAH1Ua9iTpy9FhL5267bWSc7VFoX04Sxt1XsPshi9EqnTajlXrcC6mvdwRiqbKId2epohH2Thck4lMiriVEnuQOUIg67fHkScGNlgLbmt9Dp9t45RB2A9GZzD5iuz/kgW9DmiNtU+6T5H/v3f/YIzlRqmNENoLLJZ0TDl69wobqxYZty4gIGqWyywh0YDF+CyjzjUccM5OFCMNmr1UwXFuxq5pXxBG8upxUtgaeabvSyKYYbt+QMWDQD/oSZKoM7wTWpuWBhYUSBVAMb45qgHMfzvCbM9w+CMQ8vPWCw8CGchB1vSDYDzAI6XnHoAKXyt/F0H7UAa6zzuXQPObyThCe+bQv6z/955ACncKKeY8qAbC5zYJMEfFtNKsXSagXT+2nR9GSwq3v3BdUymbgEPxtsPfpDmj1eM+OsON7TOLzT+HnoAQiBJANx5lQvfkwVEo+7UPxxcaK4HoZPe8ogN8+x+RgR48O84vJGF1O73bP+4y1nPqMeTqKjEdnTyQRYbWIfFXF5sHiY1CysTjg9YyEmLyv4IlhaNAOwXONQCorJxd/BjDhTSLuqM4D9/mybOqiZ2lnmkexqMI4EHQSYT4Bd/fEHsx3cy5oLdPWjE9/3fuW++AeXHtHh8/PyQ4NmJVVJ5i7BpwF4jmHfsJN5I4FmAaAyPAZVhtBXLlizkLZLNGaWYQjeHXTGW3wcgndoBBg1dP9dcw9PEpOLQc37++w0xrPbhrvG8fcMVa59kGg/vM4Uh4/2U7X/KPjsbluHXU/wYllnkHskWzjGw/SYcBpfPgM4gbF7roNnD777VJsOH/928DsUtY81v4BwqAEgAkHgtWPV7ewf2emtXFkU0ZZlrBBpzL1DX7Gw58F1s3oACSSEs8BSLAEBMxiDsTiSo6VRgc+QO17yXmZmKnhPNvkuXL0tpofB1iyiUnWL+8MQF03N9HF5pcjHWaBKquUbWVtT5XgMgfffdd2q8kouAtd3Hn96zSqloD+7ftwfffatCCv/uATYlsYRlyIkBpOuSmZCxjbU1W6jMatywce283tL94h55NvjK8gUpkACQmMeJZEYKgFq96RhEPYDdjNQzIi5MIzazsGKLFy9bulC2arOrBgjN5OEIuwUYxxxEmLuwkuK6xsnU2WxiMclz4z2KbZZ0Tf2whd3/FwBJ8+4DAFKzXVMGEgDSTL5od2/csvmZiiwAAI9ojikrKpuRVF35gijluL50Qs3Rp48fC0CqFGatUlqwpcUL9vM//yv7i7/5G+uMhrZfPbbvHt63777/Rg0pACRUh+1m3W7dvCIAiQZkGEDya6gHgXgugI8ckP17Ym/u9hwZwa//fo33exJjgfUWGzL2He4pzTLGo/OHxmbQKTt5Djp8j0aaH6ifmMtO5Rtxh97FRf2clEbHJ6o7sED0iiWv+vOACf/GgxVe/cTvcHaN2wKJBDIVS7qnNIx6w4GzvAqUh+el6/y3LBlJgAoApHftnXzNq3B9g/g8gNRvfwDgCWzhfC1wvkDXwTRQeL4PQGKN4GfCpJrTGgUhWTQuxiv3mJ/h3jDeeH9cO19TA7bn1MseHGQutNpty+CDfFq/eQDJnXcAbXjWgFD5HLaD5eD1nf0Z14WPsrIvYG4pMzNr2WLRRn3Ub3tSsKE6Im+Kn2esco1kxgEgrSxesMWFVb3e/uGR1tx8qSwmKhZJ2CmzNignj0YJVrsSYgD/RbSnh/fbiNSc3K9gnaeJiMKcVVjqfephrJsiygWcJOLK9mHd5N+KFNHra91gjNH0034SELKodV2vEa3r1Jr1YzU3ws8W5Zd/5hyUzuYUmSLkR7m9ysZje/7siWzqeB7NVl0Mc9ixKGo5vHKwwaIAIIkDKOMQNZGrNaM2v0zDK6tGIPuIxsvUKRzSqaTWFw5bHESwbUG5yc9BiCgUy7IaowGonCuanpm8ZbIFKevZW7CT4WcGQ05hCSlFWcNRY+RmZm127ZKNIuRgupqXRqEHkzjocS+iEDpQfBi2KJCGOjYE5B0OLDHG2ohAaUd8iU0GAiUAj2LTsYgwNGxUT+hQyHUC6id1xpn0x6q/mMv1dl0AUr3dsfGY50TzM213b9+1ucqsPX/ywH7763+wRm3fSsWkFYt5ASkfApBYv9jb+GD8srei4oXYBYB0XG3+dwWQIHi4kGzOJwG7OQCQuKZOt2/TWMqmiYKV5tbtxp0f2aWrd6TExI4WgtDFC6g4x/bg8SPbO67aysZlu/rRPZuZW7BavXOa1aWDrWy1HCGKpvuIRgRjNUKtQq0eVW1xdHho9eNDO9nftkq5YMf1mjJFaEb+4l/+lS2trdvBydsAEnMOGytqdGyXafzy3LTmTydSD+UzMevWW/b6xXMx7/f232hta3Y6ls4X7PbH9+zjzz63fCFjjaaza0rHo9Y82bfXzx9b83BfNRXA1XgSs2/uv7DtvSM7qncElAHwYO+8tjJvl9YXrVmDGFGz58+faz9ZWlyxH//4J1aZnXfkwqizsulgpR6PqcnsCXDd4dQuXPrIVi9sqFFDfeJUIynb3d60b7/7RooY6mOC47EWQT2Uy6QFoOdRW/TaWhNQAJAHBmiUzs9bolCxSLpoz1/vyWKTLHmsxYZ9lIrOcj4yHlqlELWFSlG2xlLrxxPWaDXt8OhEWU0zlQWbXVyRvV0fa1JsNQtli2Ib3B1YLuGYuDRU1ZhQIx61oFMg5TIJN1exuyfseUIeVFPEHDJcUqU5e/7ilfaa27dv283rN7T++j0/mwcAceCUGl3OWdq73li/Q5Nn5ELbe22pREadhqz6puO+HezuWKfZspOjqmqGbg9Ah7NZ2sgzSaQJoXbNRinUx872CMWLXEWw2GGfF3Mfm1DOWljZjWwyHVqtcawmThgA1hkjyCrwZDfWcE9wZB0AQBLoPCJLLQCgsTWGHAaRJxK3eDKlRp0av+2etTi392iIOctv8j8TmImz7gHYptOyA/YKctY8Xpvr8b+7F2Q4yY1k0LfYmPs0kcoslS3Y7PKarV28YqsbV212fsG2dvZd4yjIySFwu9l0VqiocLJpCIKsqWmLE6odTUpN1A+yF0SuFaDIe+LzOPgMoJQ0i0EicQpQzsvxdMriGez8kqf52OwLENEyvOd40qbDkTVrdQEWlinaHtkSZqpPcVgAQIc0wlhhX/Y9htPmvPbbgKjA4d8lO2ifOwWRZIcF8DC0k8M9e/HksT1+dN8O3uyKab6yuGQLi7PWH3et0WBsuQzOcrniSM8RVzdlMo5YioWduw6n0la+RsRsp9m28uKqra9v2NLymmVyM1AhbDg6sxeOp6hFWKvbVjs5sEazqv2YZ44FJGonlEUb62tSDNUbNb2f2TIAkiMWfPv11/btt1+LDLu6tmLzs3O2OLdgxVRRP0vzHxCp28Fp5dgajSMpmVAwk/tEXQF4lEqkbdAlI3FqiWzSJmmzVL5gh9WGMt02Ll+3mVJB96xLbTNq2ZD52KOOMQGNZCUNJzHrjOIWSc/a4tpl27hyy2YXl81iKVnioR4CAAFAIutrMu5bHCAyajbsAyBh8d7QOvv46Qt782bfrt68Yz/54k9lp3d0VFNT/r83gFQ9wVawaWSBAyCRcXf52k27eftjrf0AJRpfHkAC6J8ApNIHmqi34nbns56fatMgEsPX9+8DkLLpmNWPjrRuSH03mersBIAE8fLex59ZgvmE40gAINGfEoCES0i7Eyi0zwLmfA9Efb3AEv98Y883mMMAEgokACR6QmEA6c3+vm1tvZFt1+2799TY577kinmdCT8EIPlr8XNYa1GoPxoGkDwQop8JFEjUr4CgWBl74i2fZVs6if1PDyBxUmWenAeQfH/wfK84/Bz/WwAkzmYouF9ubp8CSOQ6tjouGoZIAtbN8Bk13Lv2e9Hp+SZQrrn/dll/UrUE9nXu+lifA7VMULue5viMEAl0HTg37NqFxTkBSPcfPrbeaPIDAAkLSXoTIsRzvgD0wGKXvV5nupTm6Q/O78E1nd4/XYf7OO1Zc997HeXkkUuJcpXsxWajaq3asUiQC7MLEhfQi3r87JmNJnHbuHpNWbEASIkUNTMhpAF2gFUuogiAK7lBOOW9I9S5z2cfE0tkXB/Su4h54Ag1keZB1FvWuddzbkbuNThrDfvYtjoCrshF1E3B7+ZnGEf6dxNoINjuyljw9HPk3/ztT6DbWwKGTzJuKbx28T8X00eO8WcHZxVv7pDMZy5DYciqC2HuDiXZFpMfxh/otLfMIjwyYDX7JjdFFjY0YQDJM2T9TZLUGEVU0KTwC6q/CWqmBq8ttVGoYeKBCv/Q1SgIqVvCCicvbT6zx3INC75+Xrngm8muQHEhVciq/cE+DCKdX3jP/3eUwiuOv7yzAPM2XuHmdXjQhifnuwqj8LXyfd+047UdQ3JwqkaiGeNCvIPclCDrxd9v//7f9R5OmxqBAsn/zHkgydup8Xv5N2xy8gkP7MTOK03O0FX3ijT/NJEC1Qlfo0nEJlk7PrJMLOGYSfIezzjfaR8mPRqJsaUNB2s5FAbtnhZEZXT0h/bdw0e6L/rDwMZepz8x+sxM3FLOxNrFcoammjwpAxtAcjDwZAZAKs2ULRnY1bFRj7UuOpBF90RZCw48CgNIzBMv0fQbox/TfKZh6g8AXhHgGBQ0iCaWisNgdgyEsHJLi5APXgyUbxovHoAIAKTFXNmiLFqDvk2xtoGdYmOtqVwXDbhENmfJfN6i6ayN4jEbxRI2CZQV+lmA/CCEXct/yHoOpYfeF6i4v8+nSjqalH2ndPLWDqE8ED+WPeCr5leSQ7z7A/MN9hVrkR+rsuEMXouvcVDV2iELOoo1ZwulBjm7Cz7YoUIp/LvU4ORQ9Fb2h7Nwov3HZvT4PpkIzjrCA1vce8aoV/vx33yPAzoKCnlVC8xs28vNLTs6qcrHnCZCsZDTHG2QxdNpKmuFw7dspRSe53yLXdElioQagamUA1icNUPSIkEAO0xe5tzC4rItriwLaAKEkP1dOmOZbM52912jHoUSABeFOYdt3j9fh4HG+/H2ew8ePBCDmFwEGvSffP6pQmZ3d3YEIAEWkJ0BOJPF4jHmvFwBkAjOncMyDuXpxOzC6gX5sh9Wj9Ro4VqXV1Zsff2Szc3PWyZDNg2N7JTIAYeHx7Kl4f7RwJudK1tn0JdCafXyVbtEqHm+bDv7J/Zia1tzEjYk40ysJDExaHi4YGOsnjSWZIE1dRZYk4kOs3ydJvAfokDS2NPhOGcZALJzCiQApL//r//Z7n/ztRUzObt5+arNlso26jmWq4KDg7nG+sHawvrBs8ZCkCLk5fPn1jpuCEAq5ipWqczbF//CAUitQd/eUGA9fmhPnj6SLy8AUgJ7oV7LLq6vqimPIoH1w88d33BgPeUe8BkFHSxlgTPplJoT41MrAwdih9cdxo9XBPkChXtME41xQ+7Dzs62ACR+jp8Xe1T2dkeau/ys1rlUSioJZ6MX1ZisHh2rUYMtF//t2GyoaJzkWmNpeVl7iGfiMp/5Ou8Jm1PmFg30Mv75iYSrD7gP7P1JMouiUvR5hUj4s9oBiYAhdq649Puhv6fvA5BohoSJK+E9wBMI/P4fLtLfKmRDGZDngaTwWuj/zSnJYDiRHUmfsRbkJ3BvvO2pB1b8z/trY55yv2uNmgPrU84qJ4tSN5ORasvVcU6dUC7NBOD5ihosfF+1EgqmIP+OAx2vy6EWO0lY6+SloHZE/QCAxGsyVpmPpXLBBt2xXV6/ZgtzSwJp9w9pfDQsncNKpax1kGYE1Q3WHacAkrZBCnezMiqlEFDn7PZgaDlLPzV8AmYaBYBjoDklEg3sQSxqg2EA6AT2TqwhjC+uBba7CnEaBNg+UjcDiDg+uzVPjhTq6kkBfg/n4KtxjwVU37HGuQ9SWwb5YgBDrJ00NEVsGQbFP3tywKgme2CmXNJcZawzz6lXAYDKlRn74s9+oefHM2Ev4RmghOCaYOUrT4HcE5so+J7/BvASqM0+hse/3ndcLFfAQtSV5GPQVCQT4aTWsla7oyYlYD71FzkP03jKNm58ZEOyVZRDwGd8FGWGdlqzcRiKxhyANJnAKMW2rKt6JUu9PwJAGLnPY5ijQ9ewxAM8YG1SEwIkEvga5dnGEy7TZQBA5YBFr0BqdLqydaM2z2Zm7OLaRTXWXzx9aE8ffiMLu2IhofV39dK1DwJIjFn2Tl/7eACJtezTzz7Tvfl9FEieiajDYZCB9CEFEsQm5ysfWLgGh0gfEkxDfRhJ2HCatlx5WQDSzVufavwf7u3bzqtNu7BGzZKx56837eGzF7K4un3vc7v50V2rt3vKohLJJNirZBNOviqK2Ra1BozPQGUfjYnMQQO426zZ02+/tJXlBWv1u/bg2RNloPzoi58qS0VH/Hg6mD9OgeQACgckUVdP4hDDOIAPLJ9MyhN/0u/Z8f6eFE4PHtxX3VJDcTE1W1m/aB/d+8QuXr5k6WzSGu2mJaJT65wc2Nazx1Z9sy1SWC5btHgib/cfv7bnW/u2c1CVgjGRjAvAge1/5dKKNZs7ZtO+GpioyrEU/uijj+zm7Y/USNY6CYHi5Fh7nM56OTJpqNPSVigv2vLKBf0s65CzG8vK+v3xk0eyeWWPx+a3126pOUzNQpN8tpS3HJ4pELkY9RNy2VIWTRYsmi1ZNJWXBR9fl5UkOW9Yf7mOpRrki5W8zRTTyrFE/Q4gQK0JgMh9xYZzYfmCyDnjeNrQaEZTOUsk09oTUTFxBmCtoA6F4AXYG4dsGsWyDKY6Cp2prBDpGlDXHu0fyNIllZ2R0ow5wj24fuWqsi9Rh/cHqJIhEHJ2cyQvziPeVYQF/fWLTeWkDWmAdBrWa9Wth61br2uTQc+JglAgYsk6gWNIjgmZXFmLJyPWHdZOGcCOCOqycGThGmQDKFugP5ZVIspcvu+Jtce1Y0cQCohraqqFCID83Z/tPYmDn5WrRSajZrw/97P36GwCiAURFmUPZ8wEmTNj2z86VM3SbnflblEp5axT35cCib1Z1r7lgvZJT5Tka1IQBcTCt5pDKHwKGce2JrMplbdUoWzZwoylCzOy5tx5c+jO34EjBcRCAfqAapGpJbH0BpyPJiyaTOGKbh3WdotaIn7RM7QAACAASURBVO16Cw6YYUzQ7p2InKimYyRhyeyCTeNpWT2mchnlJiWzGY0v3rdXc8qSLZVWs25APtvxsR3XWtYcxeyo0dQ1UuvJPi6XdXs07kIBAfuHDU5X/59Z8gIgeSDJWe6hS02K/DGxRvXIHt7/xr7+6itlIEF8XlyatWQSlVBctSc1K/sg57xMOqe9knOL1mpzCmu+rxoNfUM0YvtY0mXyVp6Zs/mFVavMr1o2P2ORKPcShQfnSpet2B/0rFk/tGarJutq1seTYxxGEuoTAJ5xXsSyFkCdUHTIVdhM4pTxzbdfS6G6tLRgC3NzcnmIR1OBVR5zw4EbKH4AYxlXvFeIjNWDI5HCWXtZT2k+pnJps0zSGoO+PX+1JfDnxz/5wi6uX7BGdd+69RPr1fZs0KrbsO2I3mTZRpMZVSidMTlQMza3fNHWN67b/OKKRTM5G4whyjkiLtakTkXSlz0UANJo0BERrtGsK2Pu1daOFEjLFzbsRz/5mcWSGdn7QZDEEebDCiQcO97fpfN9rvN1tQPdxlavY/WOTfrUDk5qdnRct5ULGwKQAKmxamPs/b4A0mmT91wEgMaS5MUossfK8gbM5cwksvhoqj0HAIlz/q07HxsqWOqxAcq93kD3lfxj8rEA1z+kQBIx+10f71EgRbDROgcg7R8e2qtXOyJwoEDiM8qslLK9yLh8v4VdGDg6fxkCIU4VSO4hnr6XQIEEeehdAJJXIK1evPE/tQKJ2tkDSKzzugdBvzzcv31XxJf6hqq13VruFUhkVdPHR4GkHkireQog3fzoIwNAgtigPUqEC9c/PgWJTvNwHak6/D05d5yetxyB2J+xwkS5wB9ItoOyRw5AKtS9PDsHdPRsqVyQq8qDJ09tMDG7dvveqQKJ/SgRTzvCNCSzIJeT9cABSMylRGC+/O5hzp7trzdMPqdWkM32aOAINNgjKvetJ2tLiCxc51xlXr2S/aOqPXr2HLMn5UpCwmHdKGTZaegpOwBJWeayaHXEB4itsssNrHNZd7QWASpFEaCkA9/GoC8ojMZnSDlsjGsV6QWcZOgVePxOuCfkpzsSlu8rh88YnDXdc+UMzTnV1T9qRXIPfvnX96ayrgv81sMMfg+U+MXTH4L8QXgSgWWOF5YDW3yj2zeLKFr4t7rxQRETttlSIPUY+bizNvAqiXAz2f/91DZKio2znA8GOG+c4lyH3+B3+knkwQdfvCEV8414biiNJT/RfAM4rGDwCpgwcOMXcR6UA5hGpwDSeQVIuNHzLvBnOHbqE34PBaUO5oG9ngdNflj8nCG+55tLHoDx/4YBwDPlNfk9DFKxVdUQ7kjC5kO1xJQNgBp/v9+3tZ4hs4HHYvCD5wEkD1h5FuYZ+9xZm/ERBr3C18BzoQD2Y8YDE1w77HR8iSODsYKded1CueQUU4ENoqyv0s4v2gM4NHQoKhijvO7hcVW+wbJgbDQNRjhWHABDKJtQO2eSZmkWEphaSLejER20OOwx4WW9NFMWWIUVFgs6uTps1JbgUPdDAMndJ5dD5KWF/l6ExxDFqJ93fF+HKHkoY6EwlIWdB5DCwJNv5HoJ8mkh5BdvLJrGU6skcxYjsJUGe+DlKaYYDYCYiY2fKRQtUyrZOJGy1ngoJiKKJB18khwaCbr0ORdvW7DQMPMAkgdnzooxZ7MCSn46nrzVX6ip58ckcySXdvPDA0hqAnlf8gCoOpufETXbNL+SDlxkIz1l43HaoeiiqcTCDPOcA3DwXvyhzLPVwoCta+CM7dmDhwKQuN+8vlf8yU+9zSbibBUZu4xlCn2eKe8B65+t17v25NlzOzrYV5MPpRtzpdduK8Scg4rC0LEAUYHgwlWx2+LArs3LKwyURZYIbD3wrY/Y7MKCzc0v2sqFNWWC8IHiQNebSFq91RYjmmsEQKL5wbj218x9xvqDZj73g/fEz9MsabTcoeCje3ft9o3r+jfPHj2Wx3271RArFZUe4ykCJXA0FBOErKMUa/jU7Pb1W3rdau3E9vb3tR7funPHNi5edt7v6ZwNeE7km4yGtvN6R7+bcV2eLdvGpQvW7fUslsrYxau37Pqde5abqdjeYd1ebm2rqHDqvbYALcYq1+P2Ixcyr/U2UDpqTgEGptyayVrzhwBIejbvAZCiqagBIP3j//P3ym0gL+ry2rqV8wUbY/k1wpv2bH31vvDRpBtn8VTcXr/etL3dXZt0R7ZYWbJCFnuwOQFIWNjtHB7Y9sGePXr2RLY4AJWZZNTSKISnQ5spF2QpgwLJAxZcsydlcA9ogPGMUKgBILE/cihhPOMjzwdAucJ2A3tPD/Iydrw9rS9SmCeAOgBIJyfHApCYp14B6FVLzAOpw2IxjUlAJ34nP8dhHQUSjMvaSVUNN8f4zAhk4mcZS4Be/N174/M+uB5+3+H+GzXLfUaAyAeyrGX9c7Zvb++vrkg+/RMASD7X7l0Aj7+n7wOQZP0QyrTza7m7Dmdhcv4QFf5vzxA8f8A9K8bP8g09+cbvE2xPAEhDmOlDmsDUa65Z4RsrgNzME9nqyGo1pZ9rtTrW7roxw0EQpSNNccKgASey2bx+tnpS09953lh1FvKl0/uqtajvFKiAJMy1eDym+dYLFEgw+7FsgS3O82Gsar8t5a3fGdmF5Q2bn11UzshxrSpFBYoQmgdDCl+UTTSbybtBNSYFEvlGzg4CJq7LcHF7NOOJfcB/9oeyd91frA/ayP+xy6XuDPLnWEM80ANw7saQq3XUpPT2JNiGJmNqkAAWt1mn2i29R9lhkMmkZm5bagZsn/jMwYO5RD1CM9Sz0pRJQoNamV1JNW+Pjw7t0sULmgc0Ut/s7MqKiHtIBsm//Nt/a9OgSYAakIYTNmTMC957nzyFRFw1Dw1UGKuMhyRrQDprExjh2L1iYYctVCyhDAOanzQlZ1FiQKZod3WagQlLXSQVfH9ka5eu6QAvOgSvYwm9nrNGjloP4hHPg+AblyYpq0Hso6IjAKSBJciyQ+Uw6lt03BPLPcEhEecESCJSyEtXIAUScnMpkdjzsbOC1TwZWq3VsOPGiVRSkQikgqzNVlasUqpIdQ6AtPPqqaz08jkHNF64cuODABLjhrXGn28AkBjTIl58+qn5DCS/PnCtnoDmG7/huuP3BZCK5dIpgHRegcSQ7A5HsnvFTiiRmbWrtz+ze/d+YuXijGpiLMCwVOO97h8e2IPnL6za6trKxSt25dYdKdj65EcGBDEpoiGxBIfcbhumKrV0XPUM80qAJ1Y6g7Y9/vqfxN7sjYd2SFOw3bLCfMVu3/nYLl+/ZmMmcGBh58EjDyRBTxynyRSZ2nTYtwxqUvZG6u8mpIiG/fOvfiUW+nG1pudL8+ryzZv28Sef2IXLK9Zo9ZWV1a0d2d7LZ3b0etOmvYEV8mXLF+fsyctde/pyzzZ3DsRw5b2xb129smE3rq/b3v4Ti8ewim7JmrBWbdiFC+vKccOCF7ILcxY71uPjI9d8jUdkk8eaxf45v7iqPYvzA7Uhf2fMoGja3Hyhsw42Y6hlAYx3d7c1RmZn8rZczsga0FB+jKbWHTKWYwJ5LF2QheRgmrABFlpT1xZ3+TwJNczjcYKgE1YpF1ULoOomN0U1+yRiX37zvc0vr9r8ykWL5YpGBTeOJkUmSyWSlhw7AIm8NOpRssjkqBCoBgGd0epi4ZNKx/U7AZAO997YUbVms3NL1up07XDvUOsaGTK3b9+0Qj5vtTr5PoDFI9nutbtta7c6UmL0qGFHQzva3VPzBvBbDZwx5xgUT05xCblP4FUUi1X2EGddybkhEp/Y8Qk1IuvHSO9ZlouQYdUI6tni/IJrrmAb2utL2cmHGquxqNXbbVenomhCPUPoNqtUQKbh2evcksud5hLz36rf4kkb9CFxJHQvqRN17o6duShcunRFIeaMAVnwHZG5aDZTqdjcTMGqB69la8bvYX8HQOL1vW09NZBfP7hmQBiuxeX8JqQgY06yVk8iSYPRzvmOeJnBJGIzs1jI4TQBaDbUPoDyKZWMW5q8oBERBgNl1pCH1B9NtScCPrHG5QsQOF1Wlss94kjsmOBmKYvn5mwst5u4+APODschBf6sxvtlXclxjwmn77TsZP9QoeTDaNrqqChHY53/l+YXdBZPpSA1SKQb7LcBTVY5iM5hxDdVXbajAzdZt1hx4pxZsEGMTKyUTSszeXtr0777+rf25OlD9QpQIs3N5mx+rqznzVwHeGUO53MoCodS5rrSws05jT2RVeM2iUWs3utYD3Z5LGWlyqItr23Y7MIFi6cKmqt9+gOKlKBV0BVI2mrWrNOFnIIq2KnLqLkAkCDEyNp/OpLtPgrQVCJuDx/ct9/+9ku9P1wbRGZcumDJNNargQtKFHAPBxaetbNZO9jfsVebL6XkQ4XG2ksdoOdRLIhA82x7177+7r7Icb/8V39rN65escbxvrVrB9av71uveWz9Rl3XFEugNssKQOpNkjaKl600v2qrFy7bwvKapQolgeE99pTRWO/BqUhGlopBVCX3rmdNMkZadc0jgOidHRQus3bvsx9ZoTxnHazZEinFE/whABJz5121nweQms1DAfyc5Y/rTdt9c2gzc4sCkHKFog36QWD976lA8nPW/+5wzR8GkNh7sGVnXWJcUV5SRwMssodcuXpDoGwqm7NxFHX8QMTZqGyzE9Zvtj8IIPn+p5tFoY8fAEjeBi0AkIhyCDK4ISGQrYyF8c07d61YmZVVFqpDVze8H0B6nwLK19AfBpBwzmIb+KECyQNIK+vX/6cGkMaxpLP8DJE3w+dJzrq6V2cCs9OHKBvvqbeAfbeFHf8eAOnFyy3tEQBI5OMBIDEOIduEASQPIvlfEn5+GsPBWcudlVETUp87kp778J+d1TJrm0gIKgOdmkbkbzkQACCVBCYDzmCOeuOjTwUgdQfOppZ+rHtZp0BiglAvYCfp5pSrc2R3KEIWoKQjZ/nPIv5D0JeyeKSzArgFKilsDVV3EM0CcDo666NyrfT72NsOjqr2bPOVdXpDK80uWCqTV0Z4OZ9ySlftOw4cAqTX2QRxQhGFqCM2+O/7nir3h7x2rOR4X+7duGwkp3Gl5QaB0u3f/WHPel1sd1uqbYZkxQ2cpbuEQME+7/vx3DbWkNPecdBH5+unX/vrX9xSaq4HDFxhw2HQhWW+y4LKH7ABjvAdhNHHz/OiXARFMgWMB2rCCF4YpWQENU9qumG+ueyboY7BGvhGBp/9dYXzYiiE+D0etNLBOrTo0/D0AI23TfFAhG+k+Ann1Ue+4cXXfYaLX8jfWkPxHKcRrHBt94cBFp7M4abSeXCH7/UAKwLQRrL0kBJJBV82GxRADmE/38T2E/Q8OOV/zk1A9xF+Du5axnaw+0ZNCt+wUhEdCm/+wcZx7gt4CIc/3qVAkt93tarfT6Hjm3t61gHA4J+7b8L7LAh/AJevfxASyntifLFxtg5PLJt2wewclmH3kdvD75JdTaDY8DlE4rHKZ3ok5BXrRsYMEm2aqABqBO7h9U9RWj1qWVIer25t4ymwJBVk+1JwzI/Aegm7EHJlsLgZTJiwQ4umEs7CLooE8EyB5AEk10A8y8fyIOwpyw7WTgK2a5DVQug3BxzJcEfWbrgMEs96Ox2HgS2Ot3jUgT6wblSzgkyfacSyQ5oohHgPHICEzQ1MMQAkWE+TkaVh8xdLNo4lrDUaGtm8yJBpImdTcR0KzgNIQtIDNaBfcPj9vO+zueR8Od9qkAaBjuGizc9f7kEOr2086oPQabyiA0WmhiHLaPj1uI8azwErXkBiAGZjtTBOYKPA9+Mq1J2loFt7+CPmdkh2G16/YDG8ePxQIAS/xzed+RnZlnSwwnGNddm6JRJqsqLy4XMml7fqScO+f/BQ1jYwvQlpZazDqMR+iBA+ACT+cE9Zw/kZt05HLZvm+O7es/B4bY2OWcHnCxsbygNZvXBRBS0fnjHMz3Loefr0qQAimoz37t3TQYR1h/fDPQcw4uDK3/ngWh89emR7B280BjeuXLK7t++osbK3vaPspiPC3YOQTkY+VnYcOmWNOIKx4VRA68trOuSzfh8cHSpT6c7du7aydkFMzAyMtMAPvNFs27Mnz+3Zs2cCHRcW5uxP/uRH1gQcisZtafWiXbv9sVWWlq01mKpBwYZdrdfs+PhQ1k6MVQAkGhMA6Nzz/54AEvdLdnihDCSaWIQpAiC1OnX753/6R3t4/zvdo7WFJcunM4Q7iLnNQc2DwWJVss8Gdl6ES39//xtlAeXiWbu4smGlPODJvP3pn/2lmsNfff+dbe5u27PNF3Z8si9WLSzOPFkZSbJYUKm2pEyQ8iqB8uIMQPJqHb4GgDQ3t+CaocmEsyPLBtkfY2cryh8+vC3Lb37zG40lXocx6tdwp1hJWz6fU0OJhrsIIMFe7gkhKlJh7ObzQVZOSj/HeCUgm/tD9gusO14foIJ8EQov3gtsZuYa16CmfBCGK1b6yZEa5YVs9lShxO/noOvXHB3KQqD7W/u5RBNOiR1eF9zeerbn+uaw1pVzGUipmKuz/JqjfStUQ3gQK1y0hf/+IYCDn/MZeOdtPXW98BviWbGKRKzoddT0CANJ1WpdX+f7MGGxOkONQDMERhLPkAPqTHlWjU8AAw8gcQ+PDo9VnPLvHWAVF6DkVMg0PVEPsgf3NHawL+JZMSbIQCJbhAM6WWXMU67FA0i99tBKuTkBSIAZ3soyWyqoOUvuCbkMHE9H1KYBcCTL0gBAKpIJJAu2qJQg3nrZWWQ78lN4/wrvS+xl7OkQUmgu0tD2c0cWuxAIqCNCCmEalae11nhk+URU+SA0iOvNhtVrJwLM+LeDQd9eb23qeXB/5E0d2ND5Oh0rEL+vpwKiUJ59OZO2dNIBtUsL7pk06lWt3W2sXyoVNYYvXLvp9oxgwCpLctS3PhZHNKg6bZf9B4BEnhIEmxFNqYQlMmkzAq8jWOzATmbvjOu+cTbAUVw1EjUDDcggT49GK/MPa7tSZUGNMhrgAEhmGVndWSRp40hctluoil3WCfXD0EZT7uHQYqOOFSZdiw3aBmtySrN65BRIKVTC7PUDd3/Y46Hsca00OyG/Abxh5UkDoz/qW61Vs+NGTQz6WCwj1ejqymXLZ/JqGGJht7/z0mIRcqAYFRO7eO3WBwEk7ivP0p8tuP/sXxCe7n3yiTKh/lgKJCaYbJ7SSZ3TIeegjP+QAqk3nghA6vSjFkmUbOP6x/bZZ1/Y4vySmupYg3XaDY2dk3rD9mH+N9o2iiYtkSvYn//yl66uDdZI5zhylmWlZiyEF5rEkj05Gw1A26SNbH/zsb3afKpGX7ZYsMPaib16s2OXrly3v/yXf20xMkrEwHTPn3aFs5syG2MLlkBENrXIcGipqFme0Hn2+NFAtjVf/ebXVm/V7eDw2N4cH0mRuLCyap/86E/s1scfaR0QoaRds+rulr15+sQ61boVcgWbnV2zzd1je/Lijb3cPbQ+fKO0s4+7ceOa3bxx0V6+/FYZOL1e37a3d23r9Y7lMhn72U//VCASwDLACASHvb1dOzo+sBa2UgCb5O6MzUrlGY2HfKkoggZzFmUYNdfBAX8OtHexZzL/II3IqjMVswvzOStkyLPIIqZTJmF3OLFIMmuxdN5qrb4NJgkbTKI2mgL04jCSkiUwazFh9+RV5nMpK+UzVsqldf3e+eMf/unXli9VrLSwZvmZeRunsK/G7ztn2XTSyomIwNqoVJuEMrMGOsBAxKEg6Jm6CyAaIIn7gbKqeuJUDdTOb7bf2M7OlvLxbt68LoU6WbXNRkMZddzHPsxjGqDkV/BmR2NL0/yWlSvKGJROE1nlYafE76dmdgS8wAmBPKgBTSiA6IENRk3rDTv6OeZoNrBs5yxI8+Ta5SuqFckOkr1xACBpHyADDwIoZEKsCZUtGlOj6fR81m6f1tE+y9KTOUFMaMFB+gLYyRZcjZNJZ5VVy+8ol0v2evOVrKMZD4wBVDara8tWKecFIL188VT1OOdsLGXVdOI6ICAFDUTmnt5f1v0OiGkASPXDN44wl8hYBGVwNGG9cdT6o4j1xxMBSJ7AqbDtaMQyqbjOJgATw95QWUSA89iX0rjrdIc2U5mXyi9LrcAOzHosKyF3lhajPJqwaTKvxh9nl8F0KJUgSgmcZDirqwGKnbzcJxLKHe63u1Y7chaIfYhlQeMLxVKlPGNzC/OqFxmP3oFLe7BCyp1dqbMgdn/3+7uzr3NWdi5vZ6p9hb2UOUaj8Gh/z54+eWSPHnxvb3a3bGE2b0uLzuobV5R6ran6hfvsnCfY12gKup4aAJIjQLMfRaw3HYiwAGCXzpdtfnnDFlYuWrYwZ9EY5MYzFRdXPBx0rN2pWbNxovNlLOrU9MxXiCKcLTnDs3cD9tFApF7D5vrLL3/tcnNnigKQVtfWbWZhTUcNkVACZr7UhMoLmcoq7tXLp7LuA1QCNAOsZZ8pVGas0R/abx8+sX/6zdcaK//rv//f7dKli3ayt23NozeWGLetUz+0TvVEZ1jqMnLUxpawnqVsEM1brrxgC8vrtrS6bvnKnIBIcqCoRZ2qhsyiiWXISk5EbTzsW6teE4BED4v9mrWXegGLtMWVdRspuyQmx4Y/FEB6V/3nAaROx9VrKJqpZ7D6wgoSAAkLSAAkPn6XAslndCniIKTgeKs34qJMgg+XgUQ+pLModjmPNFiwGa5Wm1KPXriwYTmcL7CyjEasTU03GuocyRoz7vZ/J4D0rh7gDy3sXCaULPZppAtAcurKar1pz5+/FCB9884dm1talbWzemLKKns/gOQJ0O+8ht+pQILsHfsggLR8wRGYfp8MJLqAg97gBxlIUnCMnTqfsRfOQILkwT5E3eP7z/ZHyECaxFOnAJInYGq9AdwPyJLv6+HKmp2gjnMZSGEFEmuWB5Am0ZjduHNHABJZ1Lx+CsLhBxRI1L5vnV29XZ3OzC5b/O2PQM3kfNu0XkmBJBz+DEBSpuKwZ8uzM9aoOXCGHtDNu58JQIKcBoBED1ZzCJAeYFwBuKwJbv5MA4cI1j9/Jgxb1rPvq79GBAMW0HyeBpZzcmpir+rbBNxBDk6AU0GGfGSqngl72Um1adt7h8JLIORj5cl8nSlkTiNAsHwWOTewf6Y3LmwkmPPsWR5o0j2lP0s+nKxWx7p+1maZdbOH4kDWahh9IjbYPraNPWeF2wOf6Q+t1WRtdQRH3zt2vXHXv9XaRf0UUlmH8ZcIAJKKoVCQa1jhw2H9rcZzSB53HkDi3/nJ4Qso38AOAx+ni+J0ao3jqrOHCRreHjTy1+ARcH8NHtzwBS7f94iZB4T8AZ2vu6bEmcLKA2N+0HqEzTdxfLNHk50w+MD6zYNXYh6dgjHjoDHmWAa64UEWkn8/4c/+OsNAEgCSb0qEgST//jj4e7TPX1MYzPrQAuvfo5gqgeKG6/TNMRpCJweHak74Jrdb0M8yefz7fd8ihA1D+OM8gORzl3gOPB+eFwUs40ogAEtYSP0WbqRxn3zgJ5/599wXXkPPYDS0w+1dS8VdoxsLO0ANmA00K7gWNQQDgrGUQKCyyBdVTE5t1B1aJpVV05bNBobtyeGRHb3Zt3a9YY2ThgCkkCpQLJ1S4FuNfRa/h/eS532Vi7oGNZbQz5Mr8B4ASRvnNCBchcLNw0oi5o8HkPzBQ42UYL40a53TsRceX/77NFrdAnrWCNN8iCXFHsgMzGI09wg6xpuXdg4WFKhbYhzSzeKACYSxIoNGwUOjJwBaUgTNBwokz3DX7w5sTcINULVc3mJCuLHoPE8DCXL8TAXn56Qfr1LpJWlenikQozSEQgiSB1P0fCORUwsEYfoBgu7nDwzyIRZ78cRbuUn6fjDHCbZ919ql17eJvXr8SKqOUwZuoFrwgDavRaHvstKmGvsU+WwspZmKDglPnjwTiEOoeYRm7qgvD3c2uhmsTWTkioe420B85heH5lQaCf7YxjRpYdrIpofwupix4X9891ObW14U05OmPxYerPU0dLkumLE0KBQ+X6kohJYDKodQTx6g6cU49EHhAEpff/21be281n0jDPPW9Rt25coV67db9s03v7VXm67xiSUija1cJmXlQl6Hx14ThjsB8DErZvLKl6CpCDO9RFbTlctWmpm1/pAMD6dAGnSd6uS77+7rMA2ItrK2bH/5l3+hBu44ErPS3KIyKeZX1yyeKTov9sFYth9bW6+s2WyIBZ1KRBwjg2Z0JrANDfaRP7aFHWP+fAZSGECCSfib3/yTDqT4vC+UK5bh0DmmCROVVY82djj5MFSTNFanLkhy0LUHD79Tc2O+OGdXL14TgFQuz9rPf/FX9st/82/sP/3DP9iz15v2cntTQBGH4lQsYqVMzkqFjLVbdX2dxhTj0wOzXoHEGGDtZh4DxgAQaK9DSZZOW6E4o/kIKM8Y4Q9jFNCGP//4j//ovPmz2VMF7Bk4PrFLlzbkFcy/4/d44on/GV8EU5R7dR97AYQE7BcAkLCw49/xMzB+GMdcE+8BMIn5RkPBZ8jxOnxPxdV4aNnAEpN1C+UL3/NqZEcQOSNvyAM4OOBpXY87izu//4tEEgBIfg36bwWQPFgVXv/d+ngGuof3fv7u150wsOHrBT4DrPm6wq+bHtBwAFJeaiOu2YPe4ffPusBY45p4hv65KrcoFrOl5QUp4ZinDij0+UY0xyA7TKVWqp645wuYxJhyWUspBaXT9GIPcCC7U2OjkiHz48svv9T4LJZczQBzUA2wcsEAkGLTtM1WFtSwYb8F2MpiSxeJWK3VtsJMhWOtC+mGi3Wag6Sq2RJjpzqVSjAgJfj7F65rzt9f7cERs1whaq3uxClzYOhOab71rdNkzUcpBCPT2QNIORyo9ER0Gg6tvr8nL2/GL+O60eA+1RVo6gN/aYi6utjtlwBuApBiSakXXG5TTGpPWQRnaWiShRFTpghAzwNSLgAAIABJREFUAo1Y1sHDvT0dCNZWV21h9YIdtQdEm+uAxc+LZMWz6PYErrJmcvhlr8MWirHA4Utq+VzWRrK6RqEEi5wDMvfa1cLUWVJCpVMOWJs6OydyTdivmu2WGpe0qtjHjYN8JGPTGDUlzbOk8ltQN3EYnNIQjDiGHc2J2LhrM5OuRXp1G3Zbys2KjLpq/iWjU0ti2dzvqhbESggGJQf7SYQmr5vHMVmvja03xOasZifNulQ5iUROoP/F9etWzBUFsD999L1tbz6x6bhjqaQjYF2++dEHASTmDc/Wqw7YS9m/AAzufvyxtTqDPxhA6jRchh3Xcx5AwqbwXQASz5vx22FviSYFIE2ieVu/dNs++eSntrZyQfUxKgOaiCjXjqsn1p9OrDc22z+u29bhof0v/+7fab4xnxmjvbYbIzRKOBCn4i7XlaYkeTLMBe47YGcmEbFh89C+/eqfBZ4urCzr/n/74L7lyxX703/xc7u0cU3sWZmpix3vzmU0o7GA6jg4yuJYhdnUMpGxAKS4MrEm9vzpE8Nm7M3ege0e7ttBtaqMlRt3PlIe0szivBQRqUnfukcHtvXwgR2+3rFMKmOLSxt2VOvZ0809e7FzqMY6do+Aclevbtj16xt2cPTc+oOWVBiscS9fbgq0v3X9lv3kJz+xj27fUT1Xq6FC2rWdXdTch1Kts+ZB3NLYSKSVcwhAj/URSgYa5BzsRUQK1E9YrAJGUQsN2lVbm8nYbDljpWLZxtOYNVptkWYiyZwamcfNjvUnMeuNiASP25S6P5U16lqAJHY2aqJcKm6FbEqN8iw2r8pdidn3j55oDsayZSsvrFmiNCvVxySWtlwqafO5uO41zQxHzuEVXfaYRUaWy6bUUOR9RmDMqnbpWLV2bK163Y52Xtmo3w8yQffUPMGKTI0r8o1ZuGUZikrDrdWewAqoGKM/q+YQFQlW0py8hsoF8tYwbh0PiHd9iBIDMeB5LqWZnPUHQW2ez9lMuaKsrmazZY1aza5cuSoFBECJCCjeCk4ZejHrjGOWyDjAgDw/ERJRanYH1sNiZ25J2QEQ9rAUQ6FbKOVl9Sljs0TBohGsP5On52Leo/aLXkeqtr3dbc0/xv36+gW7fv26AKRCLiULu82Xz0S0AMBApUbtns3lHAk4yAtxdm3OmlV7iNZsgIKh2NajSVRAsvsTtyGKXYtZKu0ydrnHYPDZJCBb0nLplOYwVlTVWkPNYUhRrTZAfMeWVtbt9p27zuZGeQvQK1z2BICfSNOoWWIphZgzxzlrosqRNWXg2sGeT63OOZlxmo5FbTKYqOZrt1q2f3Ck8eDV7T5rFhCW8etrN7HIA9a7/xpnJRJRUaeK8S2rPTfW2EMYq1gRsR9mk3HZi0O42t16bb/96jf25NF3Fhl3rJB3qi71K5rOCYfxprNRoXgKILk+1BmABOue/K1On4xJkHZsRBesMr9mhZklS2YLls0VHeBF0qBsXLHhr8q+HzvLUrGiLF1qtssbF0X+Q0EIoUXKi9HAysWCSAtf/eafdW2FQt4WUCCtr9vixasCxgEgAEdZ85nHkMzYP9v1mr1+9cwO97YtGhlprcTaLpmKKgOx2hnZb+8/sq++uW8r6xv2d//bf7CV5UXb3Xxh9aNtKyenUiI1j/dFtARoiWNhF03ZYJK0rmUskZ+zysKSraxt2MziqiU48w3G1u66XE7lp02nApBQVzMfsW0DQFJGZCJuW1s7Vm127PqtO3bp6k3VRBAQIRD/IQDS+whEHkDq9WoCkMgra/UG9uTpS5tE4nbj1l1Zk1LvavX5HQqk9wFI/vf7WjQMILECRYHzYxFnEd/Dpt0RY05OGjrXLyytCkDKlkowT60LoRVVlmqimMUhA3uSdYig7n/f+f7NaU38TgXSuwEk1CpPnz63ZndgN27ftpX1SyKFcmZ0Z6T3A0jexSrc42EdOz2DfdDCbiLSgpyDzmUgeQXS0trVPxqApP1hAun1hwASxAlHIHT7kMC+PwKAZMylILKDe8V40VmFWjwkwHjX/QsDSN7CjjPJZNAVaYL+Ks+/1mxIgcQ6DYBUKM+eAkiMnw8pkKiF3jqzSgHtGrJcUy5TONdafhtAYl+nfnXPHJWMs7Alfw+LvbliVrb8L17vyJbxzsefWzEAkCKxhNUDQisKInpoAo8mQ4uSbTgd2rTP2nLWv/c9VD++fN/On++dfZvrV44Jv4gphdM5HUi1Cb0GXZzLLYdUiW13kzMwbh7TqKXzRctk87oPc8WCE9yS5y4hD3biuDo5hXin1XXXp2YD18n8dp/Z05vdus5DTkDgrNCx/ZMr2nSsM6Uj97joDfYJ3D5wIaIH2Kx1pULzPQG+Juymj/uFwzfUhw0ywc/U0wHR/pd/cVfdkXcdkPm6bxqGlUGnIAwhcQAOgfe7Y/qcxb1xUa2m86cNgzteoUNRorDfQBHgmdZ+4PNaFAT+gXk0jEHtUTC+5gEIbTbkRAS2UZ7JGx4UvHZY4qcDcViSFco74ev+93hLHv/e3YR0B+Qz2Z0c3N/68KhwGOQKXw8Wdu7hn2XWhMEqn/kQbqaHG+hhhVH4ffi/89qe1e3VWUI5gxDlyBgJekeHHp9zwrX4ZylLuOAjvAj51z8PIPmfDYeqe1CRBdaxchJWzOXVcOL+e1DIN/0ocrzPPw0wfw+5Fh+IruJwNLTq7r6T67EReRYxYZxJ1yjXWAtYHRwpJPJjLtLYnZq1ThqWT2VsplCUPzCFF+ymozeH1qrVbdjpOf9JLH4CNDsZjVu5UJRUvoUNIBY2NFXwpZ6bFZOQzXqI9yQHXKT0QYHsM5C8AmmARzGWDyHlix8PHgANP/vzc2xCEmdgA3i2yLn7wR9vo4aU3TPwda+MHJSIzSfzApAo0k4BJBpVaPZxE0jBZo3ZhHuayVsil7VpIi17oAEMN7ytQwokMbu8Gi/ISjg/fnSduuxpYNEUyLwpaoJMDDc+XaOMZ+3nPAurf7/cHzxOwx9hgEpNPvbp0PrCYdSPNzxS+7KyOAOQwk1cP97DDUX/d3fkAEB6IJa2D/1lbPvGrh/bNACYW8w/3hfsLwAkGFuLS6u282bfnjx6JGbpZDByjPxOx+onx8pmYSOhAEkEIdS8Ka2JcA/GfTEQVCfL95tMkrQ8xCOJpP38T39hMPITyawAGmw8kpmsssBQ/BDKzDx0FlOVgLl35nvM+KFhwT2kEc+98wDS6+1XAXgwtEvrF+3zzz+3TCIuAOnxo0daV1Aa0TSioUmoKxstftotwJxI1PKprHxiF5cXxBycmZ+z8mxFTDWUAnjVY+PQbw/UAP3qq691WMbyY319zf7qr/9Ccy2ezlm+NGOl+RWbWVhSQDsHezJ6Xmxu2tNnj61Zq8kisFzMyraDpgbNAtmkJRJaK8QyRaUSbJgAFX+IhR1j8zyAhCqCnJAIHvy9pn311a/t8cP7KmpmCbOnSTKeOhZqIC3m2dJgAkDqjQYCUKqNqu3t74gpvlxZEoCUS6MQKdrPfv7nApD+77//e3uy+cJe7b5W8ZWkSRw1m8kVbK5StKPDvbcAJD/fvMqRscx6zD7M4RQbMsY6oB3zkjBIxjzNc680Zd7SBOIPGTb8t1fW8m+kPqjXpSzZ2Lgo0MaDTz43zO/1rPl+bfQgh9+rWDt5jjS7+WCvZF55sIjrgYABIMpnT6I4zQPsdcSoTck6xjUh/HopO56gqeOKXW9BFhBFgmykccIBSD/c3936e56Ycl6B5C3s3rX+e3VRuD47TyLxGQHvq99cM8PVd34f9s2W0RC1aVY2aPx+Dxrys6wJjsXrwCW+zz0EoGOtELHHTFZykYCg42ojajDWXXdPKIw5RKuhppBOr3bm/kxsNOkHtjtuXScDidc+qR7Z9vZrNdtZR2YqZTXdpaogv2emGABIqJ+wBM1qH1Yhns1YZzCww5OqAKQxqt2AYQbDWZmdwSEA2j7NNAEdga1Q+IBKDREG5ML3mboPh8lmq6U6ty9bOccKawMgdZrW7WBt0NccYmx7Zjv/DWvteOu1WGs6FKH86aPC69mALIKxA0Cxb3MKlkCpJstXDkBx+7Nf/LUzOAjsl7h3KAOkqoxFbaZUtmarLlJMvV5TxpcD8LKWyBbtuDexDgqOydRSaQdAsd+IANFpSUkql3Ts7Lod5ddw0OEZUOcAJgDMwLynKUGjh7rA1/hcN/OS18ZKjOeXzMDKjrncM8gorHeRlMLUAZAslrVJJCMASaBSLKW9jCTxScSB19hIxIcdq1jLYr2qiAsDmknDjnI20hBbYlGp1KUsTqQVAsy1qjlKmPV4IuABAAkwvtqsCsDojSA6YYNYsEsbN21uZk5KsscPvrVnj761XqdqyYQ613b19scfBJC4Dzxrb7sLgPT48WM1eQGQ2l2nXPYqJOaAr5983aJ6TTFsZ0Q7zWkAsOlE6qj3AUgzs5X3WthRF7dH5EBmrDckojxrKxeu28cf/1gAEhXOEAbpdGTHh4e29WbXpom4pQtl2z04sW8eP7abH39sqxvrdnH9kiWTER1IZZsdZ4wV1fxlfnFIBkxlzeYDC+hiJmbxUctePHlgewf7OqQCAr852Ld2fyhFxr//u/8jWL8CBdI5AKmOso09HDasTS01HlmCXMipy/Js1mt2QI7H3hvb4T3s7SlvafnCul2+ed1uf/KJpVMxm0lEbNKs2+b339mrx48tHkna8splG4wSApCebR1aewDYFpHjwIX1Nbt4edlKM3E7On5j3Q7e8iN7vbmlpn+pUJYl8L/9138r5SCgsAOQXivLDKAlmYopa0RNdvLikqgsyW+JW6vVtWajDeZmSVj7ALUBG5Q1FEBhb+u5zWXHtjJfsvm5Bf2MB5ASafJsSlbvDKw3jlh3FLWB2GBp1UowYOOAGBFHrsTWNkeWbDJimQRKfHeWr7d6tnt0bO1R1CrL61ZaumiTRM5GgB6JmM2nyUGgCeOClbCaAsShYQqAxNjBdqtDTogcDpx1MGtSv1WzSfPYRl1nqc56gD0zc0Vkjl5Plno+cy6sEJXVNFrDrmPXohrm9WEDY/U1mZKX5qxoXSYASmK4TI7UACAH8SqfT1t36NjU85UZW15elboGIKBePZYizNXb9J/Gaqx4C/H+OCIAnnMR+X/JTMqi04h1BziwdK3b79rnn35uAxQU5tREq6trtri8aPlcQetaIlmw4QhVnetjcB+phfbf7NrRwaF99+3Xqk2on1HXVCozNlMqSWUIoDAeOEszah1qF5pJXu3o927VIIHLhe/FcA8io5Etzc44B47eUMq1USQh8JE8JGyhIUNSe/JcqJOyuGGkYpYO7PZa3ZHtHRyL8Q0D/PC4bgfHNalJPvvsR9qPBV5h+TMevf0ZEJhzPOAyFxjHXjT4HDRA01nAkLH6RNRKaSwIYV7TAOv2bPPlcynoeA/KP0yn5aQwt+iU8v4Md9pwhmAXEIJoiPZo6AZMb6eU8gCSItaVgwTbPToZObJZMirgZvP5M9t5/dyePPjSxqOelUsV1bvs497KjvppYWHRzdtIoHIOemWupphYIo1bCfnhUamQJrGcpQtzVp5ftVzRnQ9HMN456yaxip9Yr1Ozg8N9ZX8sLq7Yq80tzZ0rly7atWvXpJjiTErdwZidnSnZ5uZL+82v/0nzjNpuYW7eVjY2rHLhknVH5KH2FaZOTyQTTwoohDzQqB7b1qvndri3ZTYF/KcuqGtupyHtTJL2/eOX9vTla7t15yMBSGSpvXr62BrHO1ZKTKxV3bfG0Z7seQGQsLGbRtPWt4R1JimLZmZk64SN3fzqRUvnigKQAB5g4TO32esArAGQaAADIDXbDa2lmULeXr/etp39I7t87YbdvHPPksmUcpRUtrO+ss8DlkI3IJcgCD4CJP1QBtL7FP4eQBoM3DVg2dgZjOzBw6eaCzdu3bOLG5e01ugc8EcEkFx9yu5NU7wvZw/2WUhMNFaYq7WTpu282bXK3KKIzfmZGQFtAEjssah3qY/IEH8fgOT7sO/qg/gsm6EAi0BVSENdLky9txRI2OY9fvzUThptAUgXLl2VCrQbqMN/F4D0VoMn9B+qh34HgMSaxRyYnpK4XH2tensat8XVK78XgJROuPcbViDNrl2xYnnWNd4h3eDUEo2r7uM5sf5CwgoDSCLqT/p2uPnU8tmU5QolO641bGv/yOaXVuziletSY6IQclgBhbaz3Qb4iEIAAkBMY9XtbN3CrkX+nHi+Zxu+lwKmWe+DTDoykM4DSLwXFEjPX7zWOnn99m0BSPWmyxuO4iYT9F/9Gus/87vOExz9OuivI5vOn3u8gYVdwNhn73MEKGpfRxxj/x30OnIXyMSm1m427PXWG9jUdveTz608u2BNCNjRpDWCDB9t4IEV5nQ8UF8FS1Yj75V81ED4obog+Lv2SkCndwCrrN0TG9rIhhaJj9VHwO4Um1ZeF5BHbk6Qa0dj5UkC1EcSKcsWynre3NulSkU1kXu8LlsIkEv9BgCgRluvRbaZstDJYFQmunv+Uk8LWOPeuFxh7pF7DyNdP8RAEXBl60r9g6MFsSUTG/T5PW6f1L/vuyxi3yvx/Uy/FsAi8T1onYX/5i/vqfQ77/3nPQEr5bJDq9Wcd7JHPnNghOXJYSvQl502SzwAwi+iueMPQp6VrwEwcAgX0m0OtSDSYdaxv0iaBv5A5RsystSA2ZaI6t94j2EeCG+Kr3lFDd/zChwPYPibES4w/CAJTzj+7tm7Pp/I2+C5n3e5J6ceuhRqAUDlmw4+U8ODAp6hfIpicpjFVzFgNvH1cNPJZ+D46/CAlm/WyBIo8AiH0eKzCxyUBavXWdKALDKwhGAGntAIFSqlojyFCR2sVo8V0KnAeTUlCHXF9ooR4l7v7c+QTwOPyXd8H7Yo9h/4NPK/Tr9jvTaWaxTuRYGTXn5NQ1ie7O2OAmePD4+s0Woq34KDQy6TVYN5aWHRCAZmA4d10Tk5USNYmUDkRgDG4O+aZXwQkObACRbL06ZREILNAbm+fyQghfEM2x/lDKqkEQweNrlGyymVODh0sTdikYipiUaju9puWhMf4/7QUtmUzS4sKpsFi7dxhM16bBNYOzSso4oFdtckTebEGidVHRCEPMuaigZccGBhAVABcvbf/vn5plEWr/N3WiidSaG5N90g98rZRAHawtI0uzK3ZNGhGyMsOCqadQ8dgJTJ5/QextiZ5QuWr8zIsgGWriT0srwzF557zqKJ+00RfX5uuY3fsfrjKTIPWMyd4olxQKP8/yXtPX8ky9Izvze8j8hI7yvLd7nuaj9Ws+KQlLSUtCAEAhK0HwRBgABJ0CdB0P+k7/ogAqvVkiJ3htPD6a5qUz69zwzvnfB7zj2Zt7Krm+QyC4VIG3Hj3nPPec/7ODzFyaHha66/Z4dz3d1keRk6xzIbbuxdgJcWs1whr8lS80EQFM+miOPifQxEnQwpkC6e3zENwpYVmpP8/c2IxsLuhQOQPBDt5we/yZTtSMfle+h8xWICamh0T8/O2c1bt61WawgU4T/hqLDtuQ/2d7ethNw1hmomKVYo6jcKIs2Vw77Vamcu5B0rD9j7GTYgOctkixZLpeyP/+Q/UaMAm4dGi7yRlDYQ2NHs7+yq+XTr9g179PADW1icU2GnrI3zmrW7eK+fqtGfyxXsxo0NKxanpOZ5+vQbefG32nVtXpcXl+znP/+5vPSffPmVPXn6pbWbDV0X2LYU/2yAscTZ39uxxnlTM8ZUkG1z4+ZNu3nnts0vLlgChUgQdJ/Gwq4/MLIU8ID/4rdf2Ldff6M5f2Njw37+L34mSXCxNGPZqbJl8lPKQCpOz4m9R3P7xauXsviA3V8qsnmaFpCkhZcGV2DbKlVKG7uuwUUwMgq+HwKQtMiOnN3Zwd6uPf/maxUB11aWND/BHNWaFXcN3TSqi1xRtlpYzsQSUWv3mvaHL7+wZ998q7+d4roxS4y55jEb91CVOQZrJo+tUtpa3ZYdHhzbaYXcn7YaoUvzS3Zj7aYlCSROpu3zn/7C/uTP/sz+6m//xp69eWW7+3s2iU608UcxWC7kbWF2RjYcqB26Co53jWqUDX5N8kAS1jKo08i6kVoikKajopOiZzJ2oFaloudgEw9wg8KND77HeeS6cT/AjsPGZnaurPfQrDXtvHZurXrL+qO+GDjRRNTmpuc0D2E94nJyUCtVxNBmIxCbxNR4R5m4sLxg6yvrCm+unlXt8ORQ68/y2rLNTM2oSUw4NvN0GhB84MYlqhfua/J4aPwDAMh2KZVUA14MeMYjcxYh2/JSnjjlUZz28zssRIONY1h9xOe+QewVmnwdg3HERi4Rs5isv1zW3ghlIRJ77HkYUTCJmCT911cVlgALtH2DRwpvbfRoglAsBlmRNHid0otxhTosb9lMXmUc6wKFJg0RVD48wmrOZQs2Ozdt83OLlsxn3HkYdK3exqLH5Up5f3+1XgL2J+HlDowFGIgp24s13ze8Dg53rDwz5bIqEtjbZTWeYNhvb6MabOi6zc3M2NT0tM6fchSnS9ZvD2XBVyrOuOYzDEzW9iQKppbtH2OJWZJiDyKomHoBgKQ6j3W1ix2bA5HJQUvGIEw46xvdD0lnQXN1ffENoErVhVo3qmRKdjWfUCsAKEl52kAZQ0ZnUyog3jeNLn6Gl/+k2wk28EEOg/IY2Dlid8u8blJqATgUy9RMOY1vKdMiCbt967420bJjU5B9XNZ1niBE/e1BcYBCMaVtYvVa007qDSstrll74NZSgU8oBaPRC1tLch9oftCM6rbqCtimiTM/M22l6bK1el0pkGgUou6B6d0fjqUepR7j+Wis5bJkqZ0r4JvQcadE6Coni78jKyIazVgUEClG8C3fT1osAWElJXslAUBk6DCiyacYNAUgRdpVNad67YaCddnECUCKO5BKBBTyZhJxqXJpynOMNJ4T3L2jobUHPavUaw5AQpmXLqiRdfPaLVtYWBLx4dunX9mzJ18oyDwRHciC6M7Dxz8KIPm9hwfQvf2rAKRHj6zTHWqN8vPEDwFIF5tYCBmsKcH+QySoei0AkCaqEdLpVDCGhyI0XW7A2ZgGG3TNX2bNfl95OYNxAuM/W1y+aQ8efWLLS6uqKfa2NtVYZ854vbWpOnZ2YdFOqzX7wzffgvjavfv37dGjDyyXS1il0rFmoyUl4kwZe6W+bJyY+VB+dNpO6co4nMomLT7oWKNKvsuWnZwRQh+RXcbh0bG93nxj/9v//n/omisbBaBRk5+7H6nzqm2X8Zqh5md3QmMG+yYUSMo0GdnBwb4AJDKctvZ2paQqTk3Zys2b9pN/8Ue6v+byGYt0GvbmyR/s2ZMnFhtHbXlpw2Kpgr0gB2nn0KqtnnWH1PIRm5uft+X1BXv/w/dsd++NdVs1o1V+uLNjT796IgultfUN+y/+1Z9bfzS2WrNph4cHdnKwa71uy/LZpCzjOs2KI29hDYaqL2CmkuUmFdJZzUootJPk5VCrkGWbUBbki6+/skJiYGuLs7rHmIO5TtjfJbHRKpZtGKFpaNbqkzNFsz6lsZ3M5lUX8rvU+rD7UVmQI0WTWgoiDCWzeXu2uW1n9a7NLK1JsRBJF204we4zavnY2KKy1mRi9TlENLzJHhkqZxCAo1Y9tX6nbePJQIQi7UM6dbuztmj9dk01l/oGrBEQ0HB2GI+lpvQNnQtCqBooNIUjNlOYceAQe6XJUM8/VKPbEaxkoRMob6R+kAKEGshZ9bp1sKv7b2FhztbX1rQ34DxCXpSVc7C/cGRMADGnGMWOZvewJus2yIOA5CLtdV3+abvbVk0M2YYPCGPUUCLizM5YIp6xeIQMZ5QuLtMWoHF3e8e++/Zr2Y0eH+7bjY0Nu3f/rs3LTq5nFaz9GjUbDLsWiQ4sHSiAuY68vsssDPYvUlPHpEwk80Ra0jGWskMpOUayKkUNAMs4Y5nyvM0srtrs0poVyrPa+/l+CWQrEdmk1HHrVbvTt72DE623WEnu7B/Z7v6RLa5es08+/sxmZ4tBU8zVFmMY7moyY7QzsagyHBz5TZaxwaPub/aHiWgwVro6doANVOcQGiBgbL95qQwv+hxcL+6T9Y1rzsotqLcceOj2nN6OnOuBMrkXAEhijAf5Ey4LCXB+YvlsXHZbMN5ZJyBXUIdi6dmun9v//X/9n9asnYsk8eDBA13nb775RhbL01PTtr6+ftEgVQ3hzDhdHRgZWTbn3FKwmGx2UCOZxdJFK8+uyFFh/doNKTX4AHCGsNJtobzalz3w8tq67MHIRmNs3bt7xwq5jHXaLaly2RvMzUzZ9tYb+91vf6PaCzcIrKgXN25YdmFdNoxSLA1HAmyKEEzYIydidnZyaLubL+34YEfALBZ61ZpzrUmmMhZNFezl5q7tHVfs8cef2Z//xX9tU8W8vX72tYCjzLhrrfN9q54ciJAim1tyPaNp60fi1honzFIFK07P2sraLVtavWGZQtm6PRTK5Kw4ojA9hnQS5VvcAUgNFGhVO6+eSRG6ub1rm1t7tnHrjj18/LGlUzlr854AW2Tx5JRIqh6UmebmtzGWYkHeiK/zw4+MU603gaXxRYi9xsrYBr2aVWtnls0UZNP79Ml31mr37M79R3b9xi0DYNF+waWtWEzS55FFGb/q3Ua0nr81RkM5q9yr4Q+VhiEAiWa4LGuHI4Fq9FHIGK5WKrazuy/CX7ZYFJGKutgBSGgi6XlFrAA5QWbD5EP6bLCgHxMA7+G+n66H/71A1an5AZU8+w7iMAAutdcaWCbjrMO/+/alsqru3H9o67ec6o01gPtJ991b7/LyC/YsP/Th7um3/1L3FvseMm8gEqGyZV0ix27AntGRoESWG0dsfvUWXho2ITcQQlgE9WrfYmRr2sDqp3vW79Zt2G1aPML669Ql/e7Qav2I9dILNrty00pT09alhzuKyMoUe1MHIDn5JX0kAAAgAElEQVR7VQgZiusI+hpEndioZ8dbL1UL5Arl7wFIEq+RBxoCkAREwlIDVGD+zOZl+an+JAAJ8yqAENeT+ZSMmyiRASjM334UgEQ/X7adgFMAbY7wpr3JcKA6DQVSGEDC0rbWcKQLI3vrRwAkR+C43D95AMn3x73F6uU1dkQUr2pSLasersvxUQ6ryG0t9ZXGwVq8vbunfteDxx9beW5etqC8t1a762yTpT4CRKJGcZlq3IOjblOAD7eZ781fuoi4fogjoHxfZDOOkovUtXhiLBAXS9cEYBdAEDZwI+yLWRchSmLD56IMuB+LpbLlswVbWZjX74rU2XVEQ/WygwgV6owJc0hgfU4/0tdB7IHo6YiIGZD2AJAcjuLUaKlUQv2OfDanjE2OUWpfnm/EOEG3H1M/wxOolU8bRBB5YYuvwUTI53Uh7bBm/uf/2U8mMNMlgZS8y0nFsR/wjB9eUIg7VmHJlFgpNHhpDFDUhj+uIp6ABK5gcUGrHjzyDWDvET9GjRRSLvhmv9hsbBAorjOZ4IJCyHCIJOxlr1AI5wd5JrVXXfiGrnwqA6kfx+oVVg4IcuwUj+Z69qAHqJxvf1qv5zZ0ju3zLgWSPw/KUAkUWGEVlr8g+BJebA7fgXSCiHolhj8H3s6HYhixtbwPsb4agyoiYSPThssL8xeAiUWL5YvBje6DyUKvajMlsiJo0GMFOBSAdHJyZCcnZ5LmujBsGiyceyYDVD1YssD46stiiwmSotyHb/M8ur4TbII6Fk8CAOUtlUmKmcgNKQQV9gLTMednMLRmu2Xnp2e2f3hgx4dHVmsgyXWYFYXcwtKira2smmw5AHX6fSum0wIpyUFptFrW6rdtSAMO4Fr+cGaZZMryuYzAShjrBLvChMQmDPMcNp2T/thGvb6NO32b9EYWka57bN0GzUTnYcx7hO2osQLQE4vacatuccJTEymxYmnUx2jAzcxaabpkxZkZ6436Aly6IydxpTGkJZvmumTHQbicJh+3APpHMXSZ3JF+sodWYDUFvAPuJFEMKf98w9eP8/ACLBAzsDOUGq03shls4cRudA1GmD+cMxjKgC8UxjQJW522Ns5kTGEVyMHotWiASQ7t/DvfBjgdU9k3UTxo7NWMMIPJiIqm4pZNZiyVI1MpLZsQWKtUjbl0RgV0+L51jDpnwYAdmnxCFcTnnPoAigTIYsuDkom8l0xWWR001/l72STAlMdTOfDG5ny6xTRQKUaiAi7Fvu51BLY063UtCmKQTFg4YmqEc3ze9s3lV9A4cZtUinbZugTgNucNZjkbSRqcAKLcAyh7vvj7v7f9wz0rBlZ3gDyyM8MtnSZDwoFq2QS2JzEb9tkgs0DRFBuoQcbitLi6atPzC3b73n2dBxRjGrMKQ6c4b7tg5tHENtZXbePGLV1zgGSaOUcnp9bsNGVNBWA/VcbnO6LAYx7Pz6v21Zdf2Ovn31mpmLeZKbI2FgQccHwoT377d/9e54SCi3OB/Ucumba7d26r4Pmbv/6bQFLbs5u3b9mf/umf2sbNGw5sk9UC+VNjOzo8EQO6Va3b/u6Bbb3ZtH6nb6l82h588qEtXVuzjeu31DDpjbDaSFt5lpypOTGbYQTTjGZ+Wl1btLnZsuYubLLyuanARpGNIU0bl1slu8RMRhtBDyD5MHQAQNYX7BPyxZwAmN3tbdve2lIBN1UqqIDjfbDQ8rvexo3GGusnDU2qZwqip988sVcvXrpw+lhS8xM1ItaczWpD2VKEmnOPAjYy3ngkN4Jjphl2+8ZtHSffn1tcsI8+/sQWV5Zte2/XTs7PBMqzmaL5XirkNd5kUVU7C0rwS2am19Ey5/D+WWdyWTcXACAy9tms8x9VAc0rxjKgOvdVWErPuOd8cT45t8xBNGWcurJmnVbdTs8OxbQRo6bds1qjaulkxmbmpq1cmnaWMO2egEwAJB6RYFNAYmmEx/tMedamZ8tWEGjowjm7/Y6tLK3inyJrGeUzB49SEJLVEBAgpCekaUDpqscgr435WuwiBxSxzlKoM35RXfEBiSLM+tXGNFC4eEVjmECiooy5mPWPfiiqy3hKj7wfALShLB76VsqXtK4AfJH9IguneES/Tx1ysH8c1EcuU4h1nPXVuekOdT/z6DKOXDalz5ca9Me2srTuwKHZOZubm7XpUlm5BSgVObYb128KzFD6CLl4Ec4b65BTg7QHnYuG7gUzKcb70GIlIMyTBa4y1Pia8UVIeKNa0yPrGlltyknME0Td05xNNkUi6azQXC05tL4Uwe46iUbHGiCfT7cW8DXFuwpmrCBhmgXAljuWsfWaNTHOZaubz1sKpUoQvj1AuTpyxXkXEkYH6X9XljNaj0Y9a7Yq1mrDpm+rXoBUQDAxId+1s3PVMVwMD8j62hKVDpvAfJri3Y0jau5CLqv5w+VIpaVWxeZPQcgZlDhx1VVdGJWDsSzWaETSYJEysNVUo8JnhnENqpWamOEEU5MvwHrIeemgvipOKZOANd3ZD7r1UfXreGSnR/tWPT2ys8NdG7SrlolPLJuKWoz3NOpZLGlac5KZgk3NL1lxeskmiYxVWj2r1Vu2tbMjcg7NR5QN2ZR7lPVtDFVl/uLcSOmmBlNKDSAeO70xaI7Y8FFZ3ySkJlMQ9LBrs/G+WacuO0pAJOUs4AwgUNaNFeoDtwF0ft5ekUCTsJhN2cnJsQKw28OxVdtdQ9Qws7Biaxu3bKZcFjgDa/l4b8u+/uI31qqe2lQhrRru+p37lik4CzexDfuODMYHc4u3kPTkNgD1g4ODiyyTVDKn2kpqTmxmzFQviFyXzepe9fsDd00C8g3z0gRVGCo3pxJmjmUNZl1iLNBE9UxUqZy0T3QbRdVH1OBqoMatBcs/krTV67ft0eNPbXZxVftt2Vvipd5u6zVOTo/0t5lcTvfpv/nrv7abt+/avXv3VdOkkhk15Gi6cp+k0xnVsr6JwM/8Zhy7D9oDNGfa9ZpAhkb1zNqNupr0ql2jMbv//mO7duu2jVBJRqOWyKW0zuN9P5/PyR5LELvDXd2cTFPQACDS1qid2+H+nu3tbNn+wY5Cl3n+rkXsxuPP7Zf/8R/b2nzautWO1Y737eu//8LOjo5sY/2aDYYTa3YHdlxp2c7RmR1W6rKEy5IhUyrYvcf3rVzMWGrQsNr+K6sd7Fi7hjL42DYPz23j3ge2sH7HYtmirnvj/MgKiajl4thnN+zm9TVnpRLMR5Ooa6A4UqLLBwI8Uz6Y7G/IInMZPrgi/O3/829tdqokS71rG2vKTdvd27Zmt6P5M5HLm8UyZom8RRJ5G2OZlsipgcv4nZ4ryXlgMmRtYT11yi1qTeZ55kQAgZ2jE2XVTC+sWnl2SYHoHFu7cqZ6Reez3bQ+WWSDvhQbmKBhgUWjFesrBCYCIFgfJFh0GctR3atuDwKZVCrMTlv3MuCowNWg0UijQ4xc1lcpzci2G9qQ+47GED/n+YMMZ4o+PmduAwyjlmEdPK9UrVFr2tLsqohN1Dbco2qOQBxIu9xZyCr0RThWKV+npjWWuUcr5037zd/+wQqFskgQqJkGk75VGG8nB1atV+zu3btu3YlGRMJaXF6RSuTGrdu2NDtv1f0jgTjUlpAL/H/2EL1eVyQc77DhRraz89GcEBlbe9S1iAiI2MEHY1/7cfapUTvaP7CZ2bJNFYtSYx7u7bs5iT01exsUwQOzSqMj+7qNux/Yhz/7lS1eu2E9i1qLbD8XQOEY1fp/+TkNBdbw7e0dkaI4x3948tTOTqv2+MOP7d69B5bOpQUeYWVLGz2bzWj8nlcrUlS50G83QauZHMQHqBGKZZ16Q87GjP2ZLGfjTkkPga/XasgqjnOIVdv80qJ9/NGnsk6V2ph6QIA5Ne7bmbusg/58+teWnVPQqGesaq9M3jW9rzQZPBORbRvVE9t5+ZXtbr20vb09jeHFxXnLpNMiTu1svhEg6TKnHJFSJGZIaymnyo9nXFatS5DB5pWvsZuE2hCzm3dh/E9bgSiDWFw1EuQtucSAJkXIE+zbixfPBOh+/OFjy+fS1mlUbW66ZO16xcqFnDWqFfvD739nr169kEJpbXXdCrNLNnv7sXUjLOKoj2iOjwS+pyYcwcAOd7bs/HjfDvewMa+oloSsA9DPfgKbzaNK0+q9sd19+Nj+5M/+lfYDW69e2Parb20mHbHYqGX14z072NnU2sM9lEhlrE6/IZbCAMrSuWlbWr1p165jkbVg7d7YqvWOI4rHac5CGsc1Bna/c0vh/6s3LwQg0Yf8w1dfW7M1sF/9+k/s/r1btn9Y1xzn+gKOPOGa0SiRAkUv9jDB2sF4Q0H4Q3Rp9/2LECKpsGKxntSCuNWgVKYY/fIPTwi+tV/++tc2oMdDPUnXjdYK+1NcOWVDNbEeaoO3bP2Dm/gf8cD9SKOdOZ98MCy6aKwX81nNx19/+53qjNLMrDKmktmc9cZR14vqA6Zh+UpDEBAgBBNBXCJEEWpSoCAME8fD58cTrbALFfGNGASsnBm9Un3QpxuICFGpNyxNb+LaukVzefVRcN3gnvYfV4EkEQWCeUF3STA3XPRqAQM1q7jepAP7XU6iA4IJ2R7JWox6tddrWYd6o9sSOJ4sztjc3JplM2XtQQHysXNNRbFsrtmoV7Ve89S6rVOLjDuWjDtAiJdtDqLWjpYsM72oiAAsJ3E8gWQifDLmVEfRIO5ADj/019X3HEu5e7D5UmsbCrx2r2cvtw8smcnZrfce2BRuH/3LtQ5HAqloWOcAxQCyonGNMV8X0m+4BALdRZ049uM7HoP1IoJlGuRoAEBqgZ4IHMy57MOo+77+5rmyxm7fe2DTZHsNnXvQoNNx9rKheTt8jdTjDQDCq0Q8AUXq0zrg0i1vznrN3YV8OdD6jl0dWAH9Ej2n7MJRS6btu6+/s92jAwFHqxsbcqCAtENfnPmGRYD9tlRHAB9DohW4BkiCBhaJkpd4mUV8dYyp3xr0WHU9/eeRsXW6uBGQo+16PABJLlPKzS8QId1ajY0cThdpKdhRmquPzCVFoUQkQcvtzQXedJwTziVw4xRGYXCLM9bqdi5qFo6NtVVkQ3LrMxmtNxAwyTxqAWhi5UfdpX5DwiKjmEUh7SfIVHcYiN+j8sjxa+30Ci3I+8IbJIOwyF/8V3888dYlXgHkUNPAFiOwhfMDxNs/eYspf+v7RdjVAZcTgm8WeYTMK21gxHJQSL39AToAyQFJvgHjGYQ+k4CiyKOaACDaIFKYwkAL8nG83ZVvNngAx79P34zmdTwg5AcGx3/BdAqALw/ghP3//EZUcsVgsIdvFD8hyuoldAEuBkTALGi0m076H8pZCINwNEi8+sjb6IktS3MaH+NYVoxK36ACDLx6/sJr0dXJGkUZi7NXTnA+KcS8nZ3PiAozqf3YkIWLbihXsHpgTcqNYPD7pmsYWAiPj5h4g+5m04ak/badHoU6jN1mk2af2fy8sySi4Mere7YIw2ms5jkWNq1hx9nK4eM5gvlL0KRpQ4Q1FAqOGHMTAYQ0ilmEAwAJOxtUR0YuVZ/JdGyiLGs6c4WIeA3BI4XBmOubcCAYN2ir15FdXa5YkAXH2o0NfT2EBR1Y6cGI9uMgOnEhof4chMcB3wsvoOFJ2k/GnJuwpNCfew/WeAsjTcYBgOSBXN7vNM0jgFOABawf+zABY7KnofAF3KBgrbfw2J+o+Z1I06R0SiA/6dBg9Y1WLZwBA0IS9IARwfflvY0UHUsactcyKRWkHvz1kknfbLw6rnkfbnMEizlqvXpDYzDGBioIJwXt557gcX5xySIEKQaAlOOluAYrwFG90xAQTg4WQCObADYqQtiHI2vD1m+2ZGdRx9Kw54AhmvU0+EZjwo5dyDEbTO4jj95fMEIDJgo/4/conGg40eBZWVtV4x21w+7Bvj15+lRNf99QqpxQuKBIQSYeVWgwFgOwsbAS6nXqzo4onVGTs9XvS7J+6737tnHrpuxKBKgi1b8IN5/IHxrmQ5kMovK01HRcUzaXB0eHdlap6FjZhPE+sMLhmBjjfM1G9+snX9qb774W6xmGA/ZWt27c1HtD8fN3f/d3snHi7wpYfCSTtjQ3b5999pkVs3n76quvbAsVVLOpv/3JT39qq2vLF3Z/jD8KYZqwlbMzXYeT/WOFCneaHUtk07Z4c83Wbt+2hw8f2fLahuwRHKchrvmR+WN3d8eOjg/EfF9ZXbDZ2bLYSNw7hXxJTQW/ufunAkiTqFPuwQrFg54xw/zcbwPEnyifiK8LubwWdRRlnB+tO3FUL137+usnUkkxZzL+JPsmKwb/4bNznVtCpfl5vVLVNVKez3hkyUTW8sWCXb9xQwUDLHqUmo8fP7bZ+XkBaIBHKIO4/0qEdQe2sHjst5s1V6wFntbMde7Drf8Rc6za8cgBTDRIOW88n1i61TNdO/KvAJFm5ud0b3gCB+ME0Ir7VWyayUSNUeYOCApswh0gRt4Dz+9AMd4LczzHytc+C48x4JXE/D5zOvcdjXZeh3Pt51IeOY7vF66XNYr/fb9Ghtcm/zyX652bQ8MEE2895x8FTodyEPl+eC7zP9M5ZVVJOAXzZU3jXsP/99fKf+3rK3dMMWvXHUvTH/fFfOmLzxFZ4/2g6egabBfzJw0PNk/ZnFP1lMua81VfYFsaMSsXSxfz99X1h/m+B7gFs41xQ9MxaGO9dTyhYGB/Lvy5rdUbGssQVyiiaZYq6Ls4ZelsVo1ogIRsKivgQzUdeW9iFA5kz+lVxmqOB8ohtgd8jY2Jfy2AB9WCQZOQhkImFdM8yhrEeWFcSikBQ15BrK6Jy30qRRHMcop81IfjrjW7zoqRHJpRuyf1Q7/RtvrpuZoKsKW1Rw/lAvnXh0NYLuW0ASO/iGb37NSUzc1O29z0jIBRxg8Wpdqec2smsPkh9Bzrt6Tl02V3zmEhDvsC6QHsU4Scp1KywKi12tZodmXdBgiDRz+2ClitZEplMVMB6RLY3ongEzBCxyNr1SpWOd2384Nd6zbOiL22dMIsQdMbL/GE27BG03nLzyxaYXbVYpmStUYwqofKx+CwXePRNadgcsYDW5q5hVldH37udrneH96BfvB4JmTCxdMWSWHLCsCXkIKb/I5ipAMl27pNxlFLVkdkRiVpJsRRybmQZjUEo6jHHYCkDbyZ5bKo3c7tpFq39tCs2hlYZxK1mcU127hxQ3MLNUB01LXT3S37+ve/teb5sU3lAEomdu3OQwFI3DdcKwGbAWuW8eQBID/PeACJr2m0pVP5C5XUPwZA8vePqxNpcjSUtfU2gOTuJeoLP6+ESUaX6lIHIKFkwzKOkbNy7aY9ePyJza1suIQFlJSGvZKzTa2enqjBL9VeNmPPX2+JmEIg+/37961cnrJqvS1FAEpyBJQ61mCOoomr+xFSFk1LGpJYaqDQq56Kqd6qnduw4xoF1UbT7t57aLcePRTY2XUJNwKTaHbmsUQUGzLw1Vc3wjWUNP8nYjbotax6dqIm6N7WGzs5OtR46U5iVr5x3372q1/brWvz2hcADn731e+V4TE7M22ZdFZM9sOzmm0enNn+eVOWcPKxL5ZsemneysWUFcZtG9cPLNGuKkz58OTUXu8eW22ctNzsqsVzZUNVNGw2LB0dWAFbSuvb9WurrgGjJsXEognXoBJYLyAbCxzoQ84alFD2bgdFfU/q5K9+9/ciOa2vQuJYUU7NSeVICkIU9jShURxlivOWLsxbqjBv8UzJorG86sGxtaUqxJ6SDLHJoC3lEFmV7JvK09O2ub1jL169sXq7a9n8tBXKZYvG0zo29lU0tMSMJVsDlQZpS7jlQdzgPhfNkSYNALG7/2hW8frYpsm+ketGaDbP1esKlKLRg4WdI4wF+5f+QNlAjG81gkL2M8xbECgYd1hKUVPni1NaTwA3qBsqlapVA4A2Hk/bpJ+0csHVvzRfNPdhiQjZkayfXO5iH8S9RKYCQCD3caPasqP9iq0sr9uduzdtdX3J4omIHZ7s25vNl3Z0vCfVm3oZTN3pjDKQlpdXZJU3U5yyfrWqpqD2Xmr2OHcW3yxSFm1YASv7Uge0cA81sAUk4DqwQKdLDQgHIIhynXV5erpoRVRV9brt7mxZ7bwiFSlre7/plMintY61B1FbunHPPvz8V7Z8645NUkmr42/GOFFz3WUZ0QBHnUODGFswQL7d3X3d5wBIEOHI5VlaWbOPP/7EcriYAH4022qkaV4YjKVILU05h5OLgPCgEenrsTiqUQAk5Tq4OkNkRfaAUbP9rZdWOT8RGMZ4fLO9rWv28NEH2rMQEeBSuVw9wHzHoweayQi6CiDp/PrA8oCwQq0gInMKxxgH8qNEbZ/tycoO2zquWQmWdzIusmG1di5Lbw8gsR6JqI3aDltAiJLpRNBPgPbgePcuQSwhYL80M2fF6RmbnV+2XKmk+7nZcoAjlmnM3dRMkORQSb3/8IEtzc3aqN9SI7zXrNtUPmPNWsWefvUHZcIlUwlbW16xwvyqlW9+KACJ+wgLJtbU2KhnycnAkpO+7W++0pwMAA/hjnPJ/l1OKWayQT88rVilO7Gb9x/bn/zL/9KuXb9h+zubtvn8qc0XkpYYtqx2uGPbmy/UGMX6H2JiC6JnImHdScRSmaItrd62tev3rVhetm4/YrVG12JYFtKjwiY37moIFCI2wnpqaK83X2hfRT3z5OvvrFHv2U9/8SupwY5Pao4gIco0gI1reiobzauCRuTShBGcH9LC+BEZUgRF2H8N7Phoz5pndZudKqshzL6WWfAn/9EvbJLJCEDSLEhfdeQyihJYUrHfoY76DwSQBPCQ7TnoqncxGeE00xSANOj37NvvvhOwLABp+ZolM6hVYppze/S4bGyZCMQBVyO7j7cVT5qXQx9XjxXljkvopZolLgKFDGPIgc2RHnMRmUwVO6s1LVks2sL6NYsV87J3dhZo/zCA5Pc9fg/iavqgmS3KiosOiEG1xc554i1v1eyzyJg5tWfdXl0AUqffFJCWLJRtbmHdsqlpaza6NuyQu5ywVHRkg27VJt2qddvH1msdC0BKxB0o5QGkXqxomeklWQWSOdibxKw3kLmg6iLuefpJqIYAPrH0B8wCyY6PBrb75pUIuQBIre7AXm3tWiyTtTt3HllpZkbr/EX/eDQwQ3CAmgbRBxltUayHLzOhPEDuxzdz5lvXL9Rn5vvOxpz8QsiB1GMofbo26nc0n0IKgiDw7PlLKbZQkE3PzEl9y305wCJa9XRAyEQxxbrPLoQcUhhmASTL9XrbwWpovX77MoKE15Y60AE+rDWQc1EsQ9ikvtAagIMWa0A0ZovlBfv662+lLM+XS7ZI/nU65fK1BByjpjMBlRDDIWMLwAW4jIwMYwMWH42rEEGSHZDMiQBQA7Xt1T4CBJlUciJyjLdAVw881N+lV+JJ/SLWBs4kbhzHVcOBeXhs4kJgg0tU0Ef3+9fw3lnfi5jmWohgnDeek+Ng/fNil1NyS4Oeo+9Lar9FxpIIb06ccLX/4DEETwa+ID4GAhxfn0T++//uzwUghRU6vvmvFwr5yOoGDfJIvO1Pmk3qFYuP8Nc/1EDxYdS1Wt1t6gP1kVcm+YaJ9/jXoq/X93YpKEJcMQCA5JsiHqjwgJAGHAVooBry79UHavMe/c99o8jfsP41/Q3o3//la0SC8NjLog4WiH///sK/dQdf+eK8VtF3wq8ZHihh5NNbA/pmFY3xdKpoo6AoUvMoKKj9c3gAyE+8TH4XrERAjb6zMAift/CxIKMP2xlxHj07H4Z8r9u9AJB4Xi1BIQBJTaGgeeIXAQ826b1N3MQfXiDCTTw2xjRMac7SvKHxSqNLWUjZrDahAg/F5iEoeWJ9mBiD7oXcEfSaED0mIao/NopskBJM4n232AmR5j/eWdRl1M3YwmDN4gReJkaySOgujBvySjyT0yOMYtj4TSynkFtn40LCl6+tqTkF6EKeEO8Nz1IPYmaSeSexDMmWw59zX1w9N+Hz5UPq3jUB8Dw+1N6PMRRITmmEAqlnU4mMpQJLEF1nco2SSRV5NDQo9uuNhhrTanCThRS8j2EQsqbj0zL9/UcafdgA0QCHzVigeY4fJ+g3G8fg+biuvC4fHJv34GTzcjk3OETe37PaTMCeCLKSQPYFBjAvCPCL2sLSsq4XTDMaj6hxAJbcOuoKOF4XMFJzFaozmAA0qrtdOzs+scrZuR0dHGhTgASUxsw1fLZnp4379x8CkJh8vYqSSZwFmbHPGF5dX9MiDYsKkO7Fy5eyivHKMoAI+d6iRESFZFFLRQF9E2Jydjo1m5kpW75QkiIF6S7WQg8/+NDee/hAvtAOOHJKRc4LgBnMb2wtVmbm9fw0iBhL2LvQKAIo4np7AEmWG4mEdYLmPgDzN0+/EoBEQcMizfsgNJpHNjRffPGFQqP5IPOMjdTNaxv2R3/0R3ZjfcN2d3ft+ctXYjkwRgAhpmem5FvLNS8VCrKyPDk6lkUU4F31tGI7W9tSLESScYuXMnbt7l377LPP7eEHH9nU9Jw12n1tYM/Oq2oE8/zNRs3yhbStri5beboodQrvt1gA3PgPB5Aa5GEksblwuT4ASNyf5KhhucdxigVWKLqcqamymvUs8Ci7CJIHQHr16pXOt4qyweACQOLv1YQ2U6ORzT8Bz0wLkJJnZxYUZr+2vu4UU9WKNs4087D8guXJf80TcTKLaKg4MArr0n63dQEguTnCLVCAEnzQ4OR3W82u5mGUqYBCvkmKGoINHKA+FhprG+QkOYWWGvrD4YWNpV+LeH3eIw2EyumB7h+e04PlzGUAJ8w/jDnmfc/M9VZ7F2uhRQQecU/6IGNe169RYiAFH1fnWL7NsYQ/fOEd/ptw89WvbZ5sIwZ1UF+oqRPKe1SDLZjTws938Tk5GBlYz5dMo4u5LagjXAPRrdlhIMsttBHrty/t6S7V3d8iqYAAACAASURBVJfzJMxcF67p6iDer2NSu8baVGnWUiln6fmWwjqw6lMzSh7+b9u4uUmYJqAjRyj7TkCRq2X8eXRNm8AuJFBlhX/WoaEydOpXBQ5HILOkLJnOqhkoAInchaRT+Wr9DLIz2SRkixBoAmAoIB65OuiSaSxoQq8d5E1eAEiMk4TbQDDFBnk1hHO7DEaXycGxdbBZDL4vmyhUHsOendVONT4J9dZcPXC2eP0WTdmuLczNqViXQo3gcdSHrFOooWMRzQkwnpOA7Jm0lQtZmytPWXmqIGstqZ56Xau1mtZiEwUZJpeRbScqHYy7VOTTCMNeFxsoCC5sxqSQzSrwtjsYy38bAGkwJgMoYiOs47J5ZQDSaCB0VvV+YLXhNr1Da5wd2unBjixpbNCxJGHaERrCqHsc8xTVUaY4a4WZFctMzdsklSfhAY5KQFxxthjDbtvGvbaN+1hL9BVMnkShjl0t1nYoUrBc7g2sPxhZqzfUcY5plGFnm8hYDKALNngsYtlRy8a9lvVlI9sWYGQ0dnhv4Gqaj38YQMLKlDnttNay5nBi9e7Q+pGEza9cs+s37rg8tXbdoqOenexu2pMvfmPN0yMrZlBCjW39zj3LFl2txDX2IbTalwT1MPew339Qx9KA5mvWyVy29KMAkiy4gv3B9+cvMlCwy3IAEnPNwtz8hYe5B5DC84efk90GkI0nNiYpgYndUdQWVzcEIC2s3SC8T0HmWG9QOwhArZG10nBM0UjMeuOxvdnclsIDYsjq2rpVag2dBxShjVZgb/YDANK415HdIIqVZuVU46x+fmJjwo0jEds7PFJT4Mb9B7aycdNGyYTVe10bQ2opJizS6HwPQPLqfuYk7EpQow36HTs93LPNl89td+u1NasV64yjNszP2sc/+YW9f/+OzZfzSFft1bdP7NW3X9t4NBRTv9Xp2sFp1d7sHdveSc0a2KDmipYtFKw3HloRO7rYwPKRns1lk1bMxO3k9NxebO3Yly93bRhNWzTLmp83dDaTXssycZOFX7GQUZOJewBVAhkrfM73GD5cL2cPnVDmGfdFqwmhom2D7sDePHuphgtANOrq0lReylXuBRpL9VbXsoVpK8+v2tTcuuXLS5bI4hqR1Xzd7lREQqI+QrWAvR4NLoAhrFUZU5B8Xr3eVEh9OpO3XGla9lWq6zJOvcDOTwoVMgVjpnMeJxRaDUWaODSFXPYIwIZsuW1itXozaDg5hwxHcnP29oDJSwtzgQKBprWze+91nIVcn4wT7S3dHMOH1N65rCxZqV0BkBy4m1Czm7wY5m/Wv7n5ZWu1I1bIu/xPHBdYD9jfMPcCIOkeDYB86nYULpubm6qnAEM3btyz+YVFu3lrw5aXZkVyPD89Nqw/yY/7m7/6d4HTBjbf5AdlpZLO5x1Rw6kVQ6qGt6oR9pxO/eRrDNaMi95GLGKRVMIBSOyBY3Gpsjg3ZH/RfCOrV2tJMmXnZye2vfnGGrWaamusnPtay3p2dN60WntkU0sb9uCjz23j3vuWnS4LQJKllwdVgqY1e2hAJBjr3GMC1BoNOZWcY5+1s6c9189//gsrT88KPMMukavEXp21HqV5IY8Fu0xYXRMvVGdwbVF3hwk1F81D5e6ZVY73bG93S2OE2ubw8Eh7xxs3b9u16xs2It8hAJCchV2grtV4ZRr7cQBJZZaAK9e0jAMCDckWblinVbHooGnH+1u2v7tnzVZDTHnOB8/NPVw7O9UaMlUouJpY7iwBy56GXwAgAQQ5kiq8eMAZ7FbjUjMUyjO2tLwuVwn2eSgnGIuVKkqKkb7HmoI69Ob1Dbt/57bUfrIR63WskElap1mz5988sZfPn2mELS0vWnFhzaauP7ZhLO3eXwhASoz7Fh91bevFd1Y/OxLoDhkQuz31MmIJjX9ydrYPT6RA2rj7yH71x/+p3Xtw36pnp/b86e9tfa5osVHHKvtbtvn8W2uxDysVpXrvQRoGQGIsJXO2sHzT1m88sKmZVesP2Rv1tfao58gcGB0KhI6i5JjgrDO07e3Xbj8zntizF6/t/KxpH3z0qd2//74ASxQhqkuVo+JUCVLLBDbUMPAvSXMqaq/cgVe/vGzI88y5rNnpyYE1Tms2hQ3zOGpPnjyxdn9kH3z6sWVnZ50CCdCBcTSKqFb2ABIpKj8GIF3dj7x9NJwLeqd9ObWMBrik1AQgUf89f/FCdb8HkAA4AJAYUwBI3EtpG7wTQPIAq69hrp4Ff8wASERVMKc7AImxD1HI5T5NOn1ZjdLnxcIulisIQEqWitaDsN1D/RQA4oE1r9t/BoBvoGDx3wv3lllDIFH6PFAPIHHMAEh8qBZWdhDOU90LAKnda7wTQBp1RxcA0rBXs3Gn8g8CSNkZ4gjeDSDhFqFulLy/UCBdAkisszuvXmpemZqZ05h5ubljkWTabt6+L+tasvgu6j76LIH9GueYfQ8A0jh0rsIWnX7u+rEBjaKH86XsHmBPIjwGHWdDOOhr/WOtA9iioL57H2BrXmQY7cV6LQE9PjoF6jgDnEfuORwdpPrTfhL7OEoAbCRZ74fWbFWddZ5Iqs6alrpLwA9K44BQ0utjD96X2xFqO3odYA8z+bJ98813trW7a6lc1qYX5ixK7hWgYTx24dREv5c5hH0BJDKM+wCM4KOh0HLjyllJevU36xLrmRd4XK2/AWCnSmkRGbyghHPt+5W8B5f765xtnHX8paW4egVd+hOXa1JYTMBzSSAT9Bf8un/Rj4hG7JPPPn+rP+8z3r2Ihr6Jf30XX+LqcbfWkrXZvRCf+HU2fI95AZAn9vr34wUKkf/lf/pvLxRIPqMorNDhoMPsV92cgWWLGj25nDuYt4qcS99DP3jDoIAmg4AhBiMozJqlsPDoVniz4xs2XFyvNnIWUSCHbsJ5C5gIGjC6ORKJwBPeFSPeysU3XMLHHwZ/fEEaBlD4XlgNRfNMjLHg/cOMCTd7vHXV1dfwE/NZ9fwHGcq8lt94+uPyTSRNsBazTHbqYtHTTRgUo37h8U07PwgVPnpxjE4iyEJy8fOQHQ/fY8OrgjTw9PdNMZdnkVCQpVcgvQtA4rXCCjf/njxgNR5couf+WoXVKN4T0tnHOH9I/x8wZH97yzULC3nLl/CXJCMAv3s3EahBKMuhrg3aXUkulW/Ug/0wtFi7a/HAGgT5ciRY4PGSRcYrq0SvOGIqVJaRUyLRaJGfLKz0ERYKNDsohhLaxHAcWLTB1KRo4hhhDktp1XXvJRXPXgBI4ULZT1b++vsF9Or9dBUgvHqf0fT139NzYjsXAEiG7VosJQBJk1UgkeR42VABaqTSaTuvVQUq0MiCMe9zIS7mBTabNJ3YMOJTD6M7+JriABCKBnpxqqSsCzZ2/B6THe1JzhfX0I8VNeQaLlOCY/BN2/B96BqCE1taWLyweCQfRoqoKDY/TgTLOKUvSZNS4KqyRDhOGNwRK9CABBgkt6LZdAqP0zOrVasCkgRanJ8LyIDhTfgoQMfN69cFIO0e7L0FIPE+rlrYeTs7JnVeg2YPHwISCnkxkReXl7TgHRwe2qvNN9oQCEQCPJJ3qysWyetiEYRxKHuFQcvSmaSRFcS1gXWK1ePNO/ds7dq62GHsJpgrWv2uijbuiYWlFTU3Z/Mlq5yeSf3EvV5r1J0KJLD5BJzgXgVAkg9/AAgwJzz79mt5XYv93Wrr/Tx+/wMBCWTcPH361HZ2t3QdUZzxuuvLK/brX/9aQJNryLZt/+BA9zagJXNK2Opsf3dXYcKywoxErVNv2+7Ojq4HxeMoFbGl69ftk08+tY8+/YmtrG1oo/p6c9vwxWUccT0oPqbKRVtdXVK2CwASPysWpv9ZFnYeQAIolYoGEDoAkADIGENihWSyamSQqcN54nMaRpzvb755egEgyeoPO5nRRAokGPUUFQBUYoCfwSjB1tQU2ry0uKb7aWl5WeA6ABL3GWM0m8/LHqlaRyXRVGMEAInf45q0mnVToGSgQGJMXgWQ+j13n3U7zmO+UnFAsgd4sJnjg+ecnZ1VeDH3HPcU1xRwR4qsPkHiDa0z/Jy5D+Do7HhPdiAeQKIw5Ln5z+fc5xSwjCc2zQBIPAc/43nT8YQUUDRLOXdiJo/HOr+c5/BG5F3zK68TBjSugh9+3vUAva9VfD3Ce/Fru2tmXdr1eoXzuzY/bv022XailMWWCKUQSjAROoKMx7PTiiPIwBiCzaYWuwvdZG2qV1qyt8MSZogXjWfoKpMormviajbXFMOCcGoKibsbB6lkXhY/ZELFU4APbEiogt1mG0sHqQXCzh0B4UPKUoLgA4WRb+T58+zPpXNldTmEbxXhGF2wnook6GwfZEMRhVzg7D973b7LrEg4KxPe/0W9OMZirq8NrBu7lwfJ2syHU4C7DEHY7ZfFvVOgVpvYnKhL5FjgnbYC35mDsEhkQ45SE8CI73MftVouM6w/7tv+8ZGzNFSGwET5iIzJdCwpu0TqQ2wLsrmC5adKAnV5xAIrHlhbCoAfEDw/sGSQ35NmDMTcZgRWeh2FBhYOMPvTGUtlqb8yVi6UVYNR36C2ABAh46zL+2i3bXpm1s4qDQEE2MBBuQNAIrcjXypba0TuhIxbL7JMNV5h6RkZlilrVs+scrxv9dMD67dqZsOusmXikb7FIuRCDpVZFM2ULDe9YIWZJcuVFyyRKagZBlChPUWHGgylQ0tZfzbqWqt+IgsImlwosMi48DU014WMoD4EByyaqcdiCYsns5bkHOA8MGwJ1Bp2XTiyB5CwtpLzkubjHwKQIpZOJe345NSOqy3rDKPWhGMUT9ny+g27ees9N1d2GhYb9e1kb8u+/Lv/z2qn+5ZPumb22u17YoYDBDLPs39hbvPENf7ek+A4r5AZWNv54G/I7/IuC+9SIDHe3jU/ue+NbTJEvecAJOY/ACSej3mQedErun3N/y4AKZ7MaHxg4Tczv2L3P/jEVq7ftUQ6a+fVugNu40Ed34b9jl1gw7qQg7JZAUio9lj3yXRkbp5EuE4QTmiWvluBRBNk2Grq2qfjUSmPTg92rXJypPHM/Y96lobX3PKqPfjwQ5tZWbE2nvE2sUImYdFWTyoXKWhp0l1pAMJ4z+fIvIsKmAJAev3qmZ3REO1P7KgXsTvvPbKPHj+w+zc3BIgc7L6x7776gx3s79l7d+9Zp9e3o/O6be4f2fbRudU7AwGxWAJVqjXLpmPKAppOx+364ozNT5esUj23F6+37MX2nh1XmjaIJmxuftGy6Yz1Wk1LRic2XS7KejGRZD1LSQ2X5ViT7FmdpQw1J+CALEtR3o3IDiNLytmo7rzaEtkJ1vfMbMmWVxYsW0jLkYHw8kq9pdDm8tyKFadXLJnDZjZt3QH2jpCGjq3XqQlAQo0M8xh1BJlIjB3GMWszAeiA8vlC2fJTZUskM6obsPqh3c2tRvMfOx4aKu4xoud1ixWAJbmdfg524A912MU6IWDJG3q5PT3rM+QuPZLPho1hkBmAJefEkrJt96odgQ6BQwFriFc/8zc+fw4Af2111ZZWrlutbZbJuZpsquysKAGOlNNG9l8up+zM3d1tKWv29/e1HnCvFqem7aNPf6Z9hBRV2CSRsdFty1aNRtyLb78ROCKiWzRhcf5jlyOmdtQaZEEr09ApeMOPNGm5lzgPYfIoVrc8F8Sw8vysYQWuHgf2OdQEtaodHRzaeeVUJIVC1lmcnh4fKV+JdQzL6aW5aQHj5D6isDtt9iyZn7WNe4/t7vuf2ML6hrXIv70wWYs49jb9AjG5HYDEuuNJnlo1xmPb2d6zze0t+9nPfmHzy8tWKJWVi8dazz6NsYSFMXZqPwQgMUfy3n4MQOo2zm3zzUutk+xZaVSzh5qfX7S7D+5bIpHRnlzkkSsAkmqGwY8DSBekJtnpXWZYosLkXhm0TqxRcQp67sPTsxM7PzmWK0a5VLSzkyOtyYVsVteS6+BqkIH2o4wzZ8HrACSaKZAl+HqE/WyjZ6l0xspzi7a6ds3mlpZUx9frTavWWrZ/dG5zcwsa25uoJqenZWMHaMi6jeohm4zZoNWy16+e26sXz1Tj0BieWl6/AJC4V5OIm7F3G3QsNuwKQHr5zROrnR9b5exE41p2zWmyCl2T9tWbLds9PrH+JG7L1+/ax5//1D76+FM1oJ/+4Xd2baFkmcnAKofb9uq7p3Z+euLISoW8ar9hMm6tAc3ejM0ubNjG9Qc2Nb9uo0lS4Bh7efX2IqgQ0ciOLYZ1nLmMtf39bUf8jERtc3vPjg4rdvPWXXvv/vsCuLAgVf9GDXc3lj2ApEYq6E4AYLjeyj8eQIKoUsrHrHJ+bPWTqhWzOQEXZGABtt+8d9cWrl//ngIpDCApF/tHFEgeGPd9n7cf6QtAMB5JgUczH3vWUiEnIH9za8vq9YZNzc5JgUSm48AcKNnnnJMR9A8ASFf7Sf71L4554iIWOLMj8u0EIA2Vr43Dz6DFehK1ZqNjx+cVm6QyNre6ZpnpsrPQ7fZ/VIEkIOEdBHO3r3MAkmw9f0CBFAaQ+lh59erW7jSs1a07C7tC2Wbn1yyfmZUCadDDVjopBRIA0qiN3e0/XYEEqOMiA9Qp/B6AJMPt8cC2Xr3S3D0FKNMf2avNXRvHU3b91h2tL9zn3pIOdS+gCudX+a3aCcZ0H6FyUhSDfwSwYV/E0hsBoHdA39VH1mpOb5wMK9TCWBtTT0PSGTlyKDXo1t6B6sB7jx4L0JaalD1bvyOFsd/jirQTqFXZN7IeCSgJBCJhcIWj73Qa7r3gujEKwPWgRuD75WJBajrmW8AknBqII1E9kEor++3F81e2d3QgUl15blZCAlTEEBW0941GHXAUi2tvJjVjxClYR9FRkMHuLGE5+PAjezjpFnHywDoz9Mg8koOAGHF1i9uXuowir+DxRHhvTUft5nsHeq3hld47Dk0iKrh5z5OKvbsaY8X3Ivj5yuqa1FYey+B15QgR4BH8ve+bejWR7/XzWDl3ZC+O04NCYcCK63+1/+qPX/fm//o//+uJ/4UwyuSt5jjI8EXXFBuASDxS1IVf0L95/yY92nUVAPEZLrCpfYBV2BrGXwA1dwPVBI++QHQnEuYWF9Cxa8P//etxPJ79H1Y4eDTOW3z5wjWMvvE5DYgfBkCiFwokX7TS2OU1/bF4ACl8bOEBUK07BZYvkvz79g1y/u7qBtI3S1g0BSB5j+KQV6ifdHl/vsHlAbYLoI3yG6pKcAPzOv5a+oHKa3kGuM9y4ffcdQbJdUw5v0F1vZhLEJDCPHz9+Bm/659/0HUBzl71xuurMQjLNNjAeMCSvxULv+Yaov1u144PD9yNy+aDCSsRdRk6qBPiUTGtsKhJMYkwlSOb7rQl3Z/AGG7DYLxcloWg6wQ7b9yO94CGoUuBDtDBzY01kkJYHapLkwdGKk18Grooa5jEusOBpQs5NW4LUyVtqjkfNHYZGwYDRnleAfsuxKLmPIcbnBeLd6hRpucIffhr7cexB5D8OAJA8vcZAFIhmpQai9enEca14J6emZu1qXJZGyia0gQc47cpNlDAumcBo6lLcwGAADY9kzrAGV/zfax4uB5YmAGqwYSjivYNRfKVlLUWZJFwLj3Tm/fGpiD8njxI6RvDyytrej6nyiOPzOEtAhcAXAjppijkNaNklcBijlsymtRtA+OShgggyvHRkRrVtYoDj2Df87ydZksBd7ClNzY21ChZWVzSeXqzvfmjGUiMYW/dxbFL5aNcmbjeG4AijR6USIwPsn8AHlAhyX8URnUIQGIMewCJoh85HVlFWFfSnLx+85atX7umRZ73STAujAw8a2nGVGsNjalbd+/Yres3LNqf2MHunr1881rHxaaG4wQo4loAIHGsqFrEmByNVFQQDMzmeOvld2LzArpxz77/8JHdu3dPf6vA8GffaHNDYcH8Oz89Y7/85S/t048/0bWCuXxIXkit4hgj0aiASvKAWPC3tnbsHLCo23Oe7f2x7e3u2sHevjIWJumEFeZn7PbtO/bwg8d27fptWRbuHx3bwf6RziF2dWzgp6enbGEZlm5BjRmuSyZb/GcBSOMIGXZja9Tr7nqNxjoPvVZbgBwFjzYBYzdnAiSpWTE1ZZlsSuAOCiSaEx6c9wASDBv+XvlwjYbOAyASP+e+zORzNj+3LEB0YXFR14fASzZnZFGh3OA6oXLiXuL+ZB7yQGajXpXNzI8BSBTVXBMs7Fwx5Gxf2YACTpBv5wsPNsiMYX7OMfL7y8vLun+5p5m3vf0j5/7o6MDOT/Z1/3FfMN/RmOF5eS+e7MHfeQAJVYd/Dl7v2sqqfp97ya9V/B3PQ4M2DFiEGxF+ffUKJL8Ghx/9OuvXRL+m+vWKRw8g+fnIF2u+ocXPfXF9tbag7OaakN3QVzimB4CcCgcrUQg2st4YAXCgHOV3sblhrp5YvwMDj2ZjXCHeMDu5PwHQvFqXc5nP8z1sN/NaG5HPa63GwkOAv8uIgjjBOuYzmmheXihLQ+uO5lkah2k45sH6JVDLrWNvAUVB6K4aOCGlLRsfi6UdgKEX8cQjZ8/H+ZKNHCSgGAx0vn+pcuY422TABQpa9/PArzpoCqiumJANiQLV2QP59Y9pdefoSAQDgmNlIdRqqsFGkwWQ42BnW6xhzj0WMWT+EcILsNsfj6yDdUDMbUpg2+VTObG+p4ooDgoCqLFXpdmczhcsXUS5QJMyYzFyE8ms5Fp2W8pEmRB8ja0DwO54YIViXmxZgCO8zvvkogTAG/XJQrFkI+bBMZuZpJpVQIzNBra/TVteWdVcWGt0LJbK2TAStwHWXbMLtrx+3c6aHdmt6HqGOhmyKwoygrCpaNXPxURuVk6s327o9RLWs/iEBvBI+Q2TWNYShRkrzixZeW7VMlMzYoAPYQGzgexjr9SXjQ+2V1iCHO++UDMIaxqa6ulE3LLUD8rzSlgmVzRchZv9kXUHKMB5HRQaaYvHsIJpmw17agSyZqA4gtkIgKR9gUDJHwaQUHcen1TsGDb3KGqtIbVd3tY2bit/gmMgZ4jG2vHeG/vyt//OKoc7lo2bVO5rN2/L0stnqHgAyTceuf+pn30jhLUQtj4/5z6dLjvAh7WBr/lgLmTcMjcBul/U+1dU6s76qS8AifmR5wBA4vWo+wHVvTW133+8C0ACjMPWBmCkWJ63e+9/bNduP7BsoWSn53XZCLncCxquQzdfV6pSTKNygThF9h73Fgqkhw8fWiaXF/gku8EfAZAmADwZch2jNuo0rHJ2ZNXTY+s0nPUHHy83t6w/idgHn35q73/ymSXzCat1R1IpFSAvSX0SZF0ExC7NueSRtTtWyGctn44rA2Z/541ApMPdHTtvtG2vPpCi5tG9O/bJ44e2ujBrg3Zdtc03T5/YrVu3lINWbXVt9/jctg9O7LTeFggbSySVm5BKRCwxGVs+FbWNlSVbWZi1drNhWzvbVm+27NXWtoCc6dk5NdKdqhRrq5w161WRZnL5tBXyactlUVui/nE2b91WSwHcZMdSC8SYF2kOjaKao3devRGppFo9tVQ6bsvri8phYU4kExbryniWWmHWYkkY6Ch6R1apd6RAbjaObDRAzQTrGEB4JHsz1OnppANr2FclE2mNBxQ9jBfu6WG/Y8U4oILLsFHOCHkDQYAz+0rAF2p9sY7xzQ9+xu+OJyMBZ+H1lOvm9+y+l4Bqk/WLuhXQnYav+hOoKMdJG0+c9ajm9WHP/Uwh1mPVANwLWPqxnlAXrK6uykGgNLto22dtS2VLqh/ICuLnCNKdrUzfzk6PbWtr055/943uMa7V8tKS6ppSsWxT5Vnl0tC4ddladbH/mcviMRTCLQHizjEgYXF2zCImjjWXnfcGNpIdm8ucpuZlT+AJeKzjaqAHoJhIs+TBsH7HopYtFnSPoD7KQMyLRK1WrwgoOjzcFykF6x7Wt8rZqZ2fnooYUSoWbaaUs1I6KuDjuNKw43rHepOUTa9s2P0PP7eb99+3YSyuRryrYZz9D3v+CGOY9R/Va8I5kZADBOGCPe7ZWcW++faZ3b17z9Y3rtv8wpKsJyHyYUVLy5d5D/LAD1nY+fetfgKNMfoTAZgGeQ6CxbBTt/29bc15XGuINDTOIVfgwDA1NftPApB03kMNa+Y09R9AfkK9DR3LpG+HO8+tTxNUeR19297atNcvnmvvOD87Y31Al1jEUoFNO3bf2otD0JHtkMvYBDAykRrdPhUAnvqoO3C2vATEYx21tLJqJfZ2WF2Pxvb8xZZNz8yrdnn9+qWO4+MPP7J1rMBrFTWpU/GojbsdKbVePv9Wduwa76s3bWrjAxvFcAQhl3Cidc6oP/ptiw079vzpl7IW5W/ITKWJzP6eWo25/9vvntspzhxYgS1fs7XrN+2zz3+qOuSr3//WlqbzVkpGrHV+ZC+ffW2nh/tuvoNkxrnOpKzOXG4Jm55bl4Xd3OI1m8Tz1u074oGby5nS+gKQ4sosGVgsMpZNpOspJezw+Mx2to9sdm5RABKknW4Pcoubm6CPhgEknjc6og7+h0AjHcL3PyIDAUgNaqOTquXTGUvHUvbs2TMRNxfXV+36gwc/CiCBv/wYgOTXwHcfwFjrMdanOHxQpwDQoUBiLtjb37eDg0MBSAsrG5YhTzUAkGgrsL6kJqi5Li3sWDPDH2FS1ruOIRpN6qzyDwWSDGYn2NI6i8tOraG1pNPu29HZuQ1iCZtZXrH83Kz6MiMUzv9ECzu/jworkN4FIHG8kKnYP9mI2r9j7Q7KTDKWsSx2FnYzi+tWyMxau0Gu7lgAUjo2FoA0IP/oRwCkthUsU15ULtBbFnbc00G2uHKzWCOZi3GCCCzsoqORbb15pblqem5Jlo4v3uzYJJqwdTKNS9PWbDoFuoAYquxAmXuRixeh2pdU+UJVJ3VdAISMsUqkDobGAEcspBCy2MhymbSsndnFcd0iItu3BY6zhrLuUE5uWgAAIABJREFUMLdu7R7ISvzeww80/9RaQfRMv+tCIbwlpOKWXL3NuGY/5QGkcF9Ye0QZ/WFbHewXg/6jFJyyKGP9LgmMZv2id8n6l4dols3KlWLr1Ws5vVQadVl9zizOa37ifzafuwBb1DNjjxal9+eUSMzDzS4EQp8t6oAiesmcP8Z1v4vDwsg4j8zXPEJa5PeYU6iBnO226536Prbf53oytP++5hwpitw6ABHE7W9djrJXDjlxjJuX+DwsqghjAvR3PD7BGqAaKOgh87dhBxbfx/CvQSbT6UnVWbQH4gz/+76f74Esf+/7e+/i6//xf/iLC9pmGEjyRZgHjzyS5TdCfkPi36gHBby1nQdRXOFxGY7oNvmOSesQNtd8CDde/Gs7RM95ovuf+waFW+RhcBD2/O6QK37Hgw8+v4jXDxesni3oL7B/f75pzd/74/CNkcuGtvM+5DpfvA6FYsD+5bV43qvv/+IcRCJi8f0gQhtYAHEOnf0KSOflIxNHOlsQ+8I/51UQ7cdeXyF6KSerDjd+/DXjkYJaipkLCV7b5W8MuGEGlqEh/wMAEs+pYPXgOn7//JFu7ZiNfvBfMH4ClZRXb/jroI0B2RdB3lU2ndQEd147l1VTg+YPQZX4hcKMEKMgYeVczqaYdDhYGhHdnlmnb/FW1xI0vTTJB0VikHk04voMhjbBhzqZslg6aTEaP6mkmj8U/FjeecUMAAzFfzwBeyhosAVqpGKppFwkimveIwokNV67rqnmz5Efh0KSJxM1At31f7v55r/nHz3w6K+dBynVvA/AVT1RKMMDZRYAEhJU3/DlEdBglkyRmWkVmtiaHZ2eWCtodLChE+sn6jJzANQIDs1ks1IkZmluK+MlbkuLi6I4wMgCcHO9RKwEXIg84BSbXX8PcE68TNI3ytVIymS0aPD/In+NxmeKTATAIzefqCih2YoMdmSWyRecFy3sseB3RiwCgNGjgX375EspMbCpQwnRbrS16WKhpfhgo8+Gi0Yqm8Y7d+7Y+vq6AzMmY3uz/caBFKi5ikUdW1iB5OWjHpz1ABLHQ9MJS0DukeXVFYW/8l7Pzs9tc2dbjSYYFs5e0W3eUsFCCJMCgDSajNhZ5VTWcoBQj95/bCvXrsnmCXBidmFFY7LZ7tibrW3b3XMB3u9/+NgeP3rfulUXrIsCSU2tqZJ+3gyyyACUONap6bIACX4H8AO7vFfPvrPdNy9ka0NOET8jA+nRo0fa7NP4/6u//n9dkOCIjWZCSrSffv65/fTzn2gTwcYJe0Rt8AH5IuQC9RTIzPXf3t4VOMU5mClPWzKSEOC1s7klsMRyKYvnMjY/v2Dr12/Y6vqGwr27nZ4aXDCzOS5sYGCYzs/PCuRg4yZ5cMwpG/jw14rf9xZogGocJ9fP57l5izZUCckMczyNhlNdL4Ai7lkKe8AefOaZL7G44vkperjusi2cKgiYRYEEgMQcwLymBtNoIok2gCsNVzJWOBbuZz8voGosT82pUON+5brxnimcaB6yFaDAAKzmvQI4ASBxPRmH1cqZZVK0A1wGkptLXGngLezANLTeRQKP6VhC96BXUe0f7l00+ihyfHaazxbk/fDazBMcuwMz8jqX+/u7Vq8cq/HriRwoljg3fDB++DvuJz6XndPYqUpZl3j8+IPHF9ZrmleDnCVeg+sQJoiE51BfADEm/fevrlP++2Fls5tCLzP+vIVdGFzyhAmOx8/f/vXCGzIJ5hOoJS8zj3yB6edsT3ThvfvGsFvfmEMjVi7NSK3EuWD+8faufE5QJ9fBq7oYFxSqgM0A4liEUX+xs2BmvrClCFnQATh572oeqT/8o5izcZeVdHlu3Vzu1yWBp1fWrwslEjGmiYyUR96qm3GnQjcorAkYVSAupCVALt/c0UZlJMKIsydhfXQNZ72+5ExjNf1QpYjkEahyXL5RTwDQcaWmtQJgknWAxq/Ur+2WDftdOzzYU3sBmzlnjOoZkWOtfzMLi1LYFjMFSyczlkmyTuVsqjRt+fyUPKrJMiDIe0gguMVtKJs4bE1i1sbiC9ADu5lO3azXUKZPZOhApLl5R8CIwfpNZ9UAaFNzwObu9yw+6Mt6JpNIiGlMs3mM13uDsOCWgnh3D4+t2e5bMltUiDK2cDPzS3bj7kOr9YZqBPkwZJqzqPppRMouiNqO6mjQtXbtzKqnR9aonlmv07Q4NjeTpho5MCEBpkbxnKzssMwqTM3JmkYsScYXDoVszHgx2JDjrnVq+zbp12zQatqg21SAr9jQAalk7dqGmvVkIfWkinONqwksfnJVRh0HtsmmcXABIDF/6jUEJL4bQGIssYE7PD63k0rbuqOYdcYpZTht3Hpgt+/dE7Cq92o9O9l7Y3/4zb+1k/1NS0bJLOnYyvXr8qpn3nLZbihEXAAu45DvMdcyJ7DOcA+zJvE168rszOKPKpD423fVf+4eG1siOhKgA1mBuWxuZvZinoCYwv0f3hO8DSCNZP2TyeasMzCrNtq6du89+shu3ntkxfKcnVebDtgNrgfAHOMK0IJ1m407ZCOUxNjW5vIF+/TTT21+cVX1B/ex7sp3WNg5q5uxJbFljKH47wucrJ+fWuXkWJkbrDPfPnthh+fntn7zpn3681/a8vqqdYdjq9dqNpPJqn51ejmnQgp/oCBH0cO9gR1js3Zme9vbtvX6hR0cn9lpJyJ1zerinH3+yQf23s11hc4DHP/ut7/RfEpYfX8StbNaw3YOT+3wpKYGiuyQu301Jmh6MD8szs3a+uqiQBUa9t1eW7ZnO3u7sl+cXVy20tSsxdNZiyrfI2rpTMIKuZQV8hnLpiFD0V6HyT2wWvVcSg/ms4Rq0sAOk0ZuJGGHu3tSPOztb1m73bLZxWm7dm1VcxKEr3anT/fZJjHIP3FrtEdWqbWtUmnLkqpA+YwVJRZWsYilkzFLKxPUvc7Z2YnWj8JUWXa/KK8gF8FA7rYaNl9IWULrApmanuwJk9vl+KCyDjfkHUPZWZ5yfwKi+fUSJi19AfYXrs7PiAwTUXMFC1NIo0FmjFjNSnuzaCwIpI46pWM7AM+7BHxHzVpNp0Ln/SzNL8jGmBojVShaZRi3ZI4MxRkRuYrFnI0nLp+nXqvY3/7t3whEqpyeSBm8vLgkxwAatiI4tF2PghqG/4AIgOuMbZ/pBgPa9wTiNPzYww9HJu59tmyTOITH9AVx0vcqIuyBgwBurX2AdbL0cvsS6mXfF2GNpLGWSaWlDqSpRm4NniTYGbKuUVNDRlL+Dmzs2NhmCw5YrTV7dlLv2GmjZ/HitN1//BO7/9Fnli6U1OjXLazsI6fxkxUTAJLWBwfsMAftbm8FWYITe7O1qdrk1nu4IVyzcTShmiMCMZQZtdexhAbC9zOQ/JjxDjg/BCAN2jVrNV2d6M5xwnb39qR2IsNu/dpNByD4nJCQhZ3m1SsKpKsAkohX9BqUxeSsdrneIlImIvb62Zc27DVlM811oSH85KsvlfWztDgvEJvmJ2tTkjwkwNysc+Cg7hsE2RXq7jIHAiQRZEbzmc8Tcev2Rlr7AN6wAyTjlHUdkP7F801LpHIaC7s7e9qrv3fnrr13765NyOIb9SzGOe737ezkwF48/1bjYqpYtPlrt6y4/sgmCZfbRLYhGYWTftOsh7K3Za+/eSoACTCKXDJPJgBURBn8+6dfa01evX7bitPYR6Xt408/scX5Bfvq97+zQjpq86WsWbchsuHh7hbbfRFEGFeJXNZq7YH1RhGbmlm2tesPbX75usVTUyZ3J4AqWZDRn+k5m73Y2BKxkd7X+emhI8cl01att+zlyx1LpbJ2994jgZY4J2Cx/EMAUmQo7eTFHPXW4vEPfREZWD4TtU67Kgu7HFbQqZz2cjsHx1aYKdt7H330owBSJOmIDz/0EW4Af/936G+RyRwVaanTqolQjQIJa8jjkxN7/frNWwDSMJJQLfWPBZB8/f5DxxeLAQa/C0AiT8eseV61Ao4T3YEdnp5bZxKx6aVlKy7MayyhUPqnAki+sf6PsbCjrhjLPg6CWFsAUqtdt1a7JgApVZy+AJA6TchNYytkUpobR/26dRrH1m/9sAKp2k9ZlgykKwDSUBIjcgsd0B4GkJximlymkYB+1rmZhWVrDwf2/BUAUtxWN25KOYy9qJ97AZA0/1LvAEgBquo1wr3Bt/dfvv8brgEv+8/YX6YsEh1dqEmp87H7RdEP2Yt5GNIxvSOArfcePLTS9Jy1sCYk273b0rG8q0ble9SmqlUhloSEEn5ckcem2ZlTRKVIdhHnJjhnun4in3Aeg7ymANBnDt5544jW7OXmlxetPDcvwjTOT/QhRYBE8DAhRZJsLOemwSO4gfIQAwKkxxp8L5W/Y24J92f97wgnmIysAzkssKBXzzlkgUftgeLI75/Zh+AE4td39gPsF4VTRN2+1xHhLzOJ/O/6iA+/HvrjqDcbb+EjXh2kn9vIWvWWbFEhsdC/g8gCCQehC/VFs9aSgmmIhbWyr0ayQNY+jX0d7D2UqUH9IcALkUaQdRX51//Nv5yElSn+ZDHwOAi/YHrmpp/QPCjCiRSCFgAnCmAOPvcnRDfAVQ/9iZu0k8nMWyeA1/HsXbF05BEcCiEOmPHuuMgWcQCSZ+iEHz2DxR+HvzhhAMeDSf51fePe/44Gc8AA8hOXB1scoONCTz16qHD7pAv+e9f79+fi4pyQsfNWBpQ77/44aHa4CeKycXPRwMEfO5WVAslPEOFmlwfQwpO/L8zcpAQzHjaHA+DUgA+BGXzuG4E8r7+haLDwnwaqJO0hAInnCN+IfgMbVij51+AxnyldjLPwtffv3wNI/L0vlvncs6yLpXyAoLbUKG11HPsStgz2fGdHx5aOYzERt1wCaWrEYkOk92OL9UeW7A4sIaWnC9eGhUuzQwF19McyGRsRKJ5IYOwtBRKPUTYzNMC6fakDOB8AIjDKUSBRtFL0EnAPGk7+DwocACTGDw14Te5Dd17DQGn4+ocbnOHz5pt0nF9/n3rwyQOcQtibjnknAIWPoPmpBsegb/l4SvJa3zzv9yeWzsRdKP3MtIANgthoxKGOUX5OzoE4asCgxIrH1OjmvePFiwUeCiSao2y0pAaCsc3iEFgiMInTgKvUXPZJWH3oFxeeH3WBB5BkWxWAV7w3tjCwNuSTjPUN18Qz67VhwKImK6sInfP+UNeJ0GwWHSxTtl48t8nQyTelAMBiAXYbm/tYVCHK2G5I7XDtmr333nvKe6HBxjnzABKf09Tm3vdhdRwPY5Fz7QEJXh+ggffr5aEAdnML87a0uqKGRa/ft73DA23I9nd2VWwwZmFOwHTPYEeVgBUcs3FsbJ1eWyDRytqa3XnvnpVnZmW7clarWi4/petzXqna06ff2HfPXugYP/n8M/vs408s0htL2QKLktfGN5zjOqtUdJwHR4eOuVme0oLjQSbeEwDS4c4bWbJgmUGzi43DBx98IJYnf/eXf/mXeh9srLlmqUTSHr//vv3ks8/VHMLHW+MCBrqsJxO6N+rVmq7Vwd6ewD2sAWB+5pJpAV6vX72yk8q5jbCqTCetWCzJPm1uccmKpbLGAtdf9nVs+CJRyxdzAm9KJedHzj1KIf3PAZASaea7gZ2fneke8QDSuO9Ak9nytIATADbeDwASDQiUbPMLs/IQ9wAS97QHkCi+AZC4X2g2dJstAVI8B+eVawRYA4OdeWtmdlYNyWanraYL9w2NHtRcgNWMf5QPAEhcB54LT/xCLv2jANIAFqBwglQARABMuKakCsS2s6Xz6zv3IcehjLp8Pmjcd3RueE3+FlCFsbKzs2W9dk0NXs92AviiucN9g12MDycWqBaNWiGX1zXkP89zY/1aMK25WsHXC5xHn8P0vTX3is9+uLD1xaMnO/CzcH3kplDXNOLRr2v+HHhwyddPzAm+wL+sG4JimnmfBjeNgxDIH/49WL3MTZ5gwesxF6E0YuOxvLTmGm0+7LtQuATZYy5zzzO6mSOU9UMAK4onimCjISd+mlPwBnbE/nrKGirwsA57WQNeOZKEi0gNNwkv/jbwg76o376nQIpbP5pQ0DXMYdWSgQUfah6vQHb5GoG9XaAscq8xsXgaEpKrGSn2GTc0bbF3IvuJe28YMKy80k0ZRq22bJ6qzYazn+2Rc9RS48cp7Xo25hoHKlTGLWQVzj3/XY0XtcWVZTWFANo4xn6nzx5IDU9qs0cffiK2PttAPP/x+++zFomVjzonoZMYHbQsosZN06K9ukWwZhsNrFTIBNlJBYtmsjaMpRwIhHJp0Lfm0Z6VMikrF/Jq/o6HZC81ZdcLEWIwmtjJ6ZmNY2krzSxYezCxPdiypbJt3LlnqfyUmPC+3vLjBbUDDWUstrCxw9IKNvXp0YGyZPg+DabEqGmp2FjNQZr63UHMoqmcVEgASNMLq+iBZHKFGmkUNPAoPWORjiWH52bDpo17TeUjDVHTovAKAnPL5RkmaIsm0hZJJG0STanedbmfYxv3GhaFmYlfOlaAOq8uQ47xyjr9gwCSUTfH7fDo1E4rbWuPEta3rCWzM3b97iO7e/+BBjcq5aT17Xj/lf3+3/8bO957SbqTAMmV6xuqk2g+O+tOt+n0bgnce4xBvpYFbL+vdYFHxtHc7NKPAkgA5+/anHsACda4B5B4LQAkl9HV0THxGj8GIHHdsVPsDkxM8mR22u4+emx3Hnxk03MLVoOVS1ZSoCCGuIICssb6UTu3k9NTm5mfE5hC07rV7kj9euPWe6oZutwPmoAdwcerGby9SY56uN9VMwXlDcqNZv3c9rc37eBgTwQmsmv2j08smkzZrfsP7L2H/z9t79ll15Xed/5vzqFu5QgUMgEikc1mJ6nVki1ZtmVL9nhez4fSO68138FrXo1mPF6jJbXVLTabBAEiFlAACpXDzTnM+j377MJBNYhuu6eLC6uIQtWtc8/Z4dnPP91UFmJGs6Uiani2KFQdANkR1qtQKDdALSCrRsokY8b+xSLv2eNH2nz9Rr1oRvcePFYmGdWnd27p9sdXdO3CumV1/OK//9yepdlNpgFkRnpzcGRs3P3jmjV3Rt2BNQFQEvoacP38iqk7UBKO+k1tPn+uR08eq9ntavXCNQPosuUZsw0EQEE5ms+hPkLFyDpHWDaWLWQ+7lkzp91Codizgz01FMptPlMXkDfy/MVTbe9smX3dhQvrdu8htDkHBYg/uCFE1O4A/vTVbPXsjJRNjEx5gCoA0Ah1aoJsUkCDiLNjBMwp5EtKYU04ITepZ7lqAL55yJMeVA/OMeH9yluo2h6KGwjMWtQ0FjbtmjiQKLmXjtATNwJbrlhSJp1TsTwVNP/5XvI7U9YAYX2NxpIixSOVylldwTxvN5ra3dvW7va2jVEYzIB7tr53WraeJziXYKVdKGpSKCtVmrKsJer6Yj6nZquuV69eGnngxbOnLivE6pqM8ihJM0nX8BlF1K/2jNRE3YMa25mBEO4OG5+F3TYu4+fQKHa1xsTORMNxXDfu/ESKOvtu1zdxhCY7r+EEQAPLwuFdKLkjWPA7gvP6cGTqHyOr5LLmuMF4p3aimUxtenJ8aIAYTbkSKthUwvbHXvNY5TTq3K7N/6NGW1v7NXUjSV25+T3d+v6PNE2GLGtooFJlneXMT++AmYZyBTIm9qOsc/fvfX1q8VetN83G7sbHt7R++aoUT5jSkWfMmEThC7WAhqjPPvJ5KIYyBBb+YXKrP8saYzvG8z5UKhmz+ppaHwCb9fW4WtP07Kxu3vrkHQBpHORF+4yX3wYgcZYz9jdEn9HEshA90SubSWj39Ybq1QM7o3FufPVqU/fvfWV2TGvLSwbOGTGl0bTnhvKrjIVtCub/RO1e29XOgaIsFiXDNwCQojElUhljlGO3hXqL8VGuTJtNOWDS4UFNrc7AMsmOa3VtPH9h6/7du3edPeCwZ0B0dDhSrXqoZ4+/1euXmyrkMpo/f1XFtRtSMu9Uh8mIAUjsqRPIHKxdj7516uPqsc0hI81iZ8o+N5J++dU3yhWndOf7P7BcXUACzn/r6+v65usvFR32tbIwpUxkrDebT7Xz+qWRUVhj2KGT+bxOmj11BhMVKgtau3BT88sXlMxUjJDCfgGAxPiOACBBmkhMlIijRJqoenJg95bMzE6nr0ePXhgpCgXS2rl1tVs9q1O/C0DSwDnNhM8I4X7ZB/8/MlA6MVa/11DruGEAUjlXsjPLi9fbSuazuvHZZx/MQELB/yEAyZ9n3n8dY7NOTqXiRlRsNU4MHARAmiqXLIvs228fGoC0sLJuCqRRNHkKIAH+Jse9DyqQfi8AaTJW4+hEpWzRgOOdgyM1h2NNLSyqvLhgY7bXaP3WDKT39Y9dr/K3W9h5AIkejweQmq3aKYBkFnaL50yBBIA0GkxUzKaViqNwbqhd33urQBp1bK9kb0RE1BxEddCKmgJpam5OyUzBxmwP1WAIQLI+K0DS2M1DACRzrRyPtLOz5+zfF5Ytp/Txxkth1Ig7QL5QVJ+cKMRMnHsAUMiWcpQvO2/QyH9/fejWz7MAUjhDz4CjgKwCMGVCgj45pS2rOcgipW91eHysx0+fqj+K6Oq1GyrPzlqGFuefHrlogfVsuD/pc93D49f3LMNjOUGOn3eNQIgZ1BKOlMC9DpSvNkXdNdrZG2L/aGT7XKNZMzByfmVJBeoeyOOM7aAfaWd5iAvm5ANZL1BKU8sElvfhc7s/u/vrDZ/fz/ZgUff6rxlhDYKPEfkgvKASd9lPOGDwmULA4wKun5E7jTDxvyd8n3y2qifN82/h+srnZPoecrg34RVU3hrXR4v4v1utDBGV8nkk9VFvAyT1cdpAycR8wGLzOxRs1CP/y9/86cQ3GLzdgZVAQYPEs+l8c98fjPykpsAMq488YuaVSbxmGLQ4XagDxnOhUD4FkPzvCANI/L8/AHGTvNzKMXOxs4lb0ebl7p7p4xs7vnHuGyNeKWTN5qCpzmvyPsIHP98E8czBU9VDAJA4lZRrXDApPYCEXNMDSL7Z4yfM+yYQm657+E4yjwWGk8M5VPm7LCxsOoGmxpE+B6zdQOYebmqxOJ2dCH6gsrC1GnVnkRACvfxk8sCEHSACSxwmF80/moEcXH0GkrGGg/sZZmjzGtwbDyzaITIABvm3uelFu76wAu0smGdyxcAWifvBs+I5mr3gqG8qDqwQzCMbkCcIz0Vhc7hD8HPX1Ebjbk+RXs+CrmnQJlCoDB27hWIGRs2ABttkop7GGsSiKs/OaRCNakAeASBWjMNA9DQXorp/qE69qWanZ0wQDm40djkk0aizLCSamRnHMAOAsfdLwwMP1pg7lHkg0y9efv75xk544Qo3N3kupwy+gB1lx4ugIck88f9v8zAEIHF/AJBg7zL2G82Wej0WXhmAhG3Z2vp5U8TAmqURDRuaxrAx72MxLa+tni6IvmkbnoP+uXpVkRWCobwy7LW4fv/vvinrX+Pq1avvZJvxnPxrwsrqIgkOLA9TGWeRFwW8MrZ67LQxiRUSjNjtrR1jCPHneH9POdhM2E0E1pMcTPwBjQPSPNYLA4o0AKRVffTRDVMicS7k3v42BZJ/r5Z3UCpZc4cC08AE8qWOj21M0ChZXFsx5QgHZRRf3PNnj5+4w8mY5krMgKNsAnsRgthj6k/6iqXiphBaWlrR3MKiHcA7g6EBqp2ea7yT8/CrX/1KX9+7byzG7//wB/rJ5z9ULpFRq96wQxYAGQGoADu7+/t2nfe/fWAN7rxlvUWt2cr78AASodcUGwBIXG+5WLIDxOXLl20+/sM//INt8tg/2ZgejswW5rNPPzWW/u7BoY0jmihk9gAQMv8tJPbkxF6XDCoO6StLyyrl8mZft/HkqfaPDtUeDxQHoOVgNjVlYxa2rK0FAfuERjAffM2eQ7ls/896xeGLxjof/zMKJMWgyb21sGPt4bVZF+1+FIr2XgjZpRlIBgLgEeN6aXnBDtgASLC3Gfveus0DSCjQsLvg9bwKJwwg0YBkLQFAYl5i6weAxHgix8qNAceiQQHJe+fnGXcwa0uF7AcBpOqJk6Cnku7eTU+7TCOz++p0dP7CORsXPFtTYrZbTrFWdsHy/uuAkfxOGpqAXzQbAJBgb2KBwu9gzjO3WHt4r9yTp0+f2uuztrDWkUHG9zBPLH+QfKjgWvjM64RBEK7Z7+XvY2F5pYAvvDx4fxZAOm3qBGQW/33+d/GefZ0TXsO9Avd9r48SE4Ur4w+LIApOCkxr/AeZSD//x3+ywpMGDvcO4IxG1/Lyqj2PytSsZQpgjQjrnKYi8xXflrfSfKdw9XUAc53GOvtYPJGx3+kbU+RGhEkoPoPltIjGtxzGOdwTTQwUmQTN4fD99ffc71/+kAPY6a8D27O+aCoFGRZ9LF0izj4plbUMMA4i1oNjT7NenMvZiJK1F4XB6+pAr1Kr1aqn84RcMt+0x+aLugV7UjePGmZteXh44AAyr7oKiE3eFm96esZeAzsUxpsBt0W3fmDxVMBOIZdWJpGx+XC473LCBv2xJrGkbt351BRIQ9ToZPMBwlMbGAGCumjK5aYNOpp065q0q1KXPzXLtzGGN3sTigXIDCgJotjQsZePVN9+pflyQbPTU0rFImZj0mpUzd6LBtXO3oHqjaYyxWnNrZxXqzvU05fbiiZSWl6/pMW1C84KCsUzzbxgrmVQUsfjFp5NM6KcJ6S5Z03J3R2as0d2wE6N6tZ4gi1N3g3rKdeYL80qX5rR+pUbGk6cbV5/hEopYr8PEVJ00lZieKRMtGsqlPikr0m/ayqUbqdp85p9MplKK5UrmgWg3QcUFda+HJl9EAdyZ6MBg5GD2ncDSJalYIHBgKfMWexOj3V00lZnlNAgklMiN6uL127pI3IUAPu6TQOM9ref6ct/+q/a23rm1FPdplbOndPUzLStR6y/HkBiD/PjnH2Mv3uyT/hKKqyaAAAgAElEQVTvWJB+KAPpLIAUnse8X1jjjGXW1zCAxGvSSPQW4+EzFOvT6RqF9WG+aODfQbWlRLqkKzc/0Ucf31VlflmN1kB97B9Hbn3OJrEcG7isyNqJDo8PAmJUyubV9o4jnFz/+JZu372ug/2Wy1AxFQNsUgdS+1y0qXxKnRbZVV3lMkmVs2m1Wyd68eyxXrzYMMUyQ538BAgjlbkF3f7kUy2vnbP7i6WvqVoC9ZE9WRaL4HwJINNpt42BT9YSdnn12pGePXqkZxvPFcuW9f/+4z9Z0+TOzev63p2b+uT2TcvsAUCidgHEyJXK6o+l7b0jvXz1Rlu7B6a6GjR7ypA/MZSara6RNK5cvKi1pWll4iPFR23tbL3UNw/u6eCkrkvX7+gHP/tzlRfO6bjWFAxcQqGzOewnsVdhrQZ4amk07Km2v2sN6NrRoZFqCF0GhMlmXDYQ1tzV2rGePH2ojY2niiYiWr943kA9xgpgD+DtcMy+QpMgqsEwouEABetAL599o3Qi4kKpyf6heY0ZEdaf47GuXb1qOai5oJ7yeWbdPtbKPXVPTpSIusaJc8eJGiHIn+EBgE/7A7aup+w8xFjCEQB2M1lG5mrRH1lzOpvLuxouR05kRohkea6wd9OcRUtlp/ZP5xSNkOOXtteFAEbNtfHsiTaePNbe7rb+7M/+VLlMytbYne0tU4OR52Jq6amK2rGYsuWSlpYWtbq8onwha4Dc4ycP9fLFC11cP6dyqWDAEuOsbQA3jbWkiumCjl+fKDZGYcqChq1hVDHs01G8xSPKFrMGJvVpdkJ+pWdgaklApqT++m/+N/vsQRKrK7DLCVTJ3O8wOcPvo9ZHGU8MCOu2OhoM+45cU4nZde7tNbW/t6N6vWprOEoyzgwL87OmVGrWG6oevFEuUpe4pkhUJ82+Xrw5NFXqpRt3dfcHP9byuUsawza2fmTUgHojcwRKJIC1RrOuSqloIOcv/+m/q9tuW43Cx3//xS90885dXbp2Q5FEygAkmOyoyjhXRVHuhQAkAy7tV7nGnCeR+PvjCQ4eQKqf7Gq6UrIzAc++WCrberp3cKhMLqfvf/7j3wtAoq4w0ojZOQKeOkKaI/Ek1Wkeae/NKxu/EA7Jynr07QNT7l68sK6D3R1T+kOCY4+iLp6dQZ2cN6WvOS/QiPMuGWZl6HJ8qasATFEykG9CtivrMEQFMnOnZ+c1HES0f3SiTK6gVruv+w8fnapAqRVpCE/GWMSO1aqf6NmjB3rxfMOsq5YvXFVh9brGqbzZ36YA8CcDjbtNjbHl6zX18ulD+7l6tWp1lhE3ozEDs9gzfv7lPcun++M/+ZniybStqagUON88uPe1NZjPL8+rkI5p99UL7bx6rlG/bUAQtWC2WNRxo6t2b6z81LxW1j/W4tolI3FAPLEcI8BWsyLuKhEhdgGiHYpJqXFyqEa1plQGJeNYDx48U7vdMwDp4qUrlr1jmdWWGfObFnZegfQ7g0bhb4wMlIiSGdNS+6RpANJ0saI3b3bMtjSSSujm55//hgKJeUtsAuP7/w8AKY3DTgAgbW+9VrmYV2WqbOqKe/e+MVUGFnYoWlAg9cdkQ5ng7bcCSIz1D33E42lrMLPGhS3sUBazVjQPyGQq23h5s3egxmCk8vyCKstLltvcrTf/pxVI7FO/LQPJW9gBIHW7LVMgeQAJ8rEHkIrZ2QBAGqtoBGjUFzW1q/sfBJB2amNTIAGqvA9AArh8nwLJA0gQK3GKmF1cCQCkTbPrXV65oAxkAJg7AUHPAJUJev6gfoXUQ++X/fGMQxHkWT7orfkelOvROjK5ER6jkKrrikagMQKu9C3TqA8BD9LpsG9n+L2DIz14+Ejtfl9Xr31s9tfYZ0I2gQDK+u3rUr9OeysTTzT158EwudBAwKAfaDm/9K9JZeAsYGTGie1p1p/miyhiIAN2W2ZNTI1BD8GsUDNpzS0vmuNQo9NUB+JfIqFCPu/21t5AY+zeukOz/CY32PVhHQHS1NMocfoAJ0NT6nK+RdHrM6j8Z3+u5v5CBvD3nvfKfhW2m/MOLPQ3wz1QD8zSz/K9gXfq8sCBylyKAms732fhdTxJHQIS98XqXZw4sC60zCbnqgXhxV+3OZ2ErPgQPOCaATGcPZ1/x5nEekattrnXWC89sPizs3vwumZVzLHvf/2P/2ISbuiG2bZ83dmluAU8DPAwMH2z1zdRPIhwOkBNYeSYwP6merY3RZL7+eR7Bv9bSR4HyPc1yN3vwC+85hC+IY08NwjDGTpcm2/2fNe/h9m/HjThffOavinlG1MeDHEZPTFTMngE1QrlQH7mGckUCnzdAzQOOQ8UJyhhAIA477gT1ekAMOZvACCdvT4fmAWDFrum31WBFC5EbSIjDQ7Q8XcK2AA85PdTGHHtnnlrhX/AwmZxfP7k6an/oz8wh8eDscoCcCkMVPKa3JfxwAFK/hn5SeSvh5+3hSVQdIWfD/82NVM2ZQysYz5QgJm92qBvC0U2nlRk0FM5nbU/PfI0Xm9beN8UHrkndWtCmnvrROpppO5o5NjCEWn+3KrG2BgS3hqNqIdscYDcr28o+MnegWUIwUAza6VyWZWZaWvgYhmF7ZsvgJiAfHgQk8+FbNmpAY6P7T4wXhhb1rgIwphPx8t7lDp+ITq7QPtn7Q9yfsycLtgsdgy5wUiz5LFkYDBVzTOXRXV5ed7AIZq2TSykGnWzxOADqzq+jtIIMMAzaPzv9Bsen73tl5/3XA9FOV/38tDwuPCNWA+Y+TwUb/3n56MB1SyOqYwxuvnd1uQrFAw8arUIe245IOK4ZkUdDNmj/SNbfPlIMN/aDWVTLuuMD64PC4skLM8UwM6Mze/Vc+u6+8ltLcwv2XUzDinkHz16ZM+Pv/sgbafOc8Adh5pPP/1UN27csAbmL37xC/NI5hnTCOdrAHN8LwwK7udUpWJKEl738bcPLV+nXWtYscCYLWZyVnQNxn2lp3JavbBmcn27Z8wBCxtO2gYAu39vf1/7+wc2xl5vuYMWnvIcmO9cv6Xzq2sqVVyjfXF5yYAkFEj379/XP//qCzuskK9kYwzbwFjMmkUHO9t6/fyJFYr4qFtjrNsz9Qvvl/fy8OHD0/BhjoYAKBQl5C9dvHjRWHMASMwdgFfAYIC+zc1NOxTynmB7mmJQEVVKZRXSWe2+2dHDJ4/V1UiH1RMl0kkDv65cu2rhiR4YME4LbJXATsiyh2gGYE2IqiWeNss3rxzjHrGuMA9NIXVyYvOVccEz5ZkDcPABq5MMJCxCsEuxQ87Q2ajVj0/s2WJ1aBu+gbM9K0hoNsLSnpmt2Lz64otf2j7CGPSECUBCY5bSVGcT7w9szjC2mPO2n+ayunjhqlMzBuMRNjzvx5pHxl6VjS++n6YSbFiKVq4NhQH2UxRozBmeq6nNbf13n1Go8DtXV86b+g4glXvFWOe+PN/csOsCEGJe0wDyOUY0ebiffr/g/fvvZfzACH69+VQzMxWXuzY9beos7jnjhms0lk6hYGOKhig2hjwbT1ChofkhAD1MJOG1wmA994hn7Nea8B7oi0Ket9+fwipJ32BDLcV98tJx5ogv+DzoxHjwRBuv3mIsNVsdY3IzHmCacT9ouGHt8vjxU8uI4uvT01M6f/6Cy15bXrb7S5YbzxILW5qn4fBSF2LqGqkOKDpjIQy5ADJBxLHlnCrAeYXDjvb7OJ+59vB+TmODYp/mO69LQ4g6xPaFjAs35X17UM8DaIxPX0e6vd5lQNS6Q42Dmonmpe2NsIvNxs5xQ30oOwSuTqtntk7Val2tVl0n1T3LD6HoZ12zMRhxysMjlJUNl83icjDcc7C1wdhuQw3bVWP6DyEioJDMYvNYUXGqoky2YOsqwEWxPG3KxnQ25xo6lvXRV2LSseaMAXbUMf2JqT97vYGx9PaOTnTt5h3NLq/osNbUUbOpdLFgr0kzdziiaYvnOs3wrmL9hoatI/NeN3DE7FfGxu5NF8tqD0aWVZMtTmltaVEHr55q0m2Z7/3KwpyxEzefP9WLJ88sC+Px0w2trq9rZe2SqR4y+bLG8Yz2DrFJ3dH0ImHyq2bLms2m7YBGs6VcKKhUSusf//6f9PjRt/ZsP717W8uLC85a9OWmHn/7lUb1XSU5gBrxAuY0nvgJy1Xi8/L6ZWXz00oVKhpF02rZfZHlGGXiY2UmVUVRINHoGnYUHXaN0JGyA2VEDx480FG1pkg0aXaBNI1b2JJlyH+bVrdZxYfoHQDJrD44U8lZlzp4AZa3+2x2hAYiwfBO6/GTTR0ckYGU0ihe0PrlO7p47Y5ZjplKeNCRRk01q2/09P4/6/6X/6Bmbd9UI8tra2Y9y/rllD+O3OTnDv/PnPcHecYmGYeMS1S6EABY7/h+5grf6xVErF2esPebDQJn/cQBns+MdwPZc3mrefg7aylrp6+/z65/DjgduVB7xW1cDcYJzSyf1807n+vy9Vvq9CZqNDtqtKj9orb3QvZAGYvlxZNnT3RwfGCNTtZS1G4A/3MLS/r8hz+yhvXeYdXISdQcUxWuRzqu9VQ7PtF0eUpJs9SiZzxSjMP7sKVhDwZsV7/+4leqzFZUb7T08PETY+LfvvuJPvneZ5qZnrM9jAiH3pBMEaCqiHMRCAh5AAJ9XBx6PSVjE2sEw8qnKVqrN/Tl/cc6Oj5Rv90WmYDTUwX9x7/+d/ro6mXdu/eVBaKXSlOmfmK9ZvxyL15svtazZ89VTBXVanZVa1GJRC3jaP3ciq5cWNbSbEGvn3yjfqeqN1uv9GpnX7npBd3+4U/18Wd/bLY17IPOkoZGD97/8I85uGNwNlC3Ubdci6O9XVNcAdDQgMQaBZvNKcCNAnZ4WIjt6PnLF6o3a6aKY19hXYT93e/RIGGdJ/M2rsmY3DmYuXV1O07t7fcoxgzPkr3v3Mqq1f00aRlTRiYJbGipZbAyQ8lk9Xa7YQxWiBG+j7Cw4MYgr0e9wj7F2ckIm4Oxnmy8UjZfVoHaL56yJgbMWMhgqAqWV9eUSmeUtQwkQCMcBdyZnr0qNnb1KCSop08f6+mTJxr0ejp3flWX1s/r2tXLBrSzBzRqVe3t75htEMDgcf1Y5UVneeN6BimzeLHsrH7HcvBQ7Di2t8uxNJA6sI+MjGNKjQuKRx1pNJlOmIo+mUkqmmKfjGnt4jm9ePncrLrT2ZTlKGzv7apar0qxrG7e+akuX7mhbn9s89aRs8a2BrAeYMX8oY9xb2RqLqs5WIPJ1LGsKVjWA8vXRIGEegp3CI1GWl12Z4Vf//PfqxhvK59xCtHtg6qebx+ohY3TzJIqiyv65LMfa3phwcDFTsf1gQDk2JdZ67AaTfNesXjG3WF/z+zOfOZns93S/UePzZLp+z/8ibrjqFllpnN5u4+o9LwFniOHOIa2J3D48+3Ze2D2TbbLkE2btefLunp85Op1iLXUv9lcSeuXLqoyk1GtNtJJtWH3CsKNAdn9d++vVyZ91z23ZnDwQf3QrB7a3OXZGYlhPNI3X39ldoE/+sHnOqke6/XmCwMzYc/be+QcA2FwcV7xhMsHNXtmO7vl7fxCcw9yEXW5McWp4SzHxFu1YwUZ1YwpfWcMHK42OzquN3R8UrdzHFmznXbLQOlULKr6yZEefvOVNp48NEXd0voVJecuKjezqGwyoV63ofioZ8D3qFVX/WBXW5zvAEAtZL1rSut0PqeDw2M9eflKj1/taG39kv70X/y5zfGvvr5n9cpHH9/UVLGgl5svND9dVjmXUuN4X6+ePRCkw1RUroeQy6na6qvZGSqZKWt2+bIWVi8qV15UJJVVvd2xOtf1FFgTccxxWTsQR6g0aCazJqfTOQ2HMT15smGA+d1PvqcsqhCgI/JKyLK0bGSXV21nywmZau5cwB/Gnu/PsK74vuJ7xwM5TKzV6huRADVQLkkmfFzPX73WN48fmgJplsY2FnOdjhEAUJ+lxhH7eyKbPFUmnt3jPzjx3anKelcoHtkTUJqx1mGtRRuZf8HCrtZqa+X8Za2ev2gK9HZ/ZMQx1rVonz3luzOQPCn8u65lgkossLCbREZSBLKbs6Y1VUubXKGRKdaohfdqDS2cO6+lixfU7Q00gegUTCk7d4TyU/mdZzNq+drb+zRyZBGzYHck0OjEOe2wL/CBzXM+n1NkjPL7QJ0uahWIAHXtY6lerJgCqZSbU7eFUpXnE8NoWoPuicaQukY1TQZVjftYLHeclacSGkQzqg2SSpbmlC9OmUq+PcQ2HpA8as441Eg+K872dsYYtpV2rWPtbu/Y3kMtQA3zbPO1lEjp3PpV5ctTpta0D8tco7pxZCnUS9S4nQYW0m8jTPz51p9H6T24ufNWlX3aK4yOVSylNB621Sd3utfSBKeYycB6g24uxPTq1Wu9fLVlZ73y9Jwqc/OWg8ic6jWrDoAKOVf43jdfY477c5/HC3z8CPPMrCmNL+A+e8WR33OpM8OAEmuoI5A7XMLXxwNiONjnxxP1JwPr5Vq/FVEAYo8u87NjGdrMkURgh15vdGxNxdItkUopB5GGqAxcVuJxU/Ti1EHfFEIu5yOcXfg7X8euPEz+92uI79nznr1AxXqLQa/S10eFDPfxLQAXFuNwf84Cc15Y4OaAy6s0hwUjcb79jDLKGTtzH1gbyG6CYIdAAqcGZulE02XcA9z7s+wkI7m498fPQd62PHR6WFhzkyFsalDXa4z8p//wZwYghZv8YQDIvznP+g83Ufg3L5ELNxn8zfPNlHCD2Ct/TiXRMJdCi8LZ/+fQ74Ec3wz3YA43DMapZ5D6iRIGHLwFmJ80YaVS+PvCD9y/Vx4WEzD8gD3K6N6H2wTcgwt8+gPlh/99XknhgbR3GuTUotGYA41C/pDhjeSsgoQ1FqYVli+mcMnmrdjy1x9WH/lreN8CYl8zRBFZnWPghlUv4YHr75N/L28XI+fBihKJBiKFEPfOW46xMIYBJP/ew4tZJpl3W2Ewifw1+MLR3V/3/vz3nYJN45EyubSz9xk6JRwAEs2xAcBNp60osm9yWxIpFVNp9Wt1HW/vatQbqJzJWYPWZIaUJBZUPdGAg3vcMYVROPB3gr4txBq7NwAkFoPhUOU8VhLOdsHnbniLN5jDZmUHEGkB6M4/2S8yvK+l+VV7X3yPt+Dx7FX+3YNI4TEYfp7cd//3syASX/eLkJ+3XLN/tuanOhyrgqQ+m7VmNnZj/dFEi4tzWlpetsaRHUIZJ7DDzQ+95A6EWeff6T/CjUc/jz271jYLnktgJ+QRdK8mY36crg0ByMrrGRAXWNfx89wnxoJ9LZe3ggRPbcI9+R1YiVSPa9rb21f1sGoqGg46MO4ajZbdYz44bNFLGLcayqcjgS3XW8mv+52AkTTLOYRcNlUN79uPv3gs6RiNHwCQeD6wsZD0c0i/d++eXlrIa8qsuizjpeNsEQgABHRZWFw0GgbX+vL5Cx3s7+tod9/ktwYgYb8RQX00ULyQ1PL6qhYWluxnsPDDNpHrJkuIgHCuoV53DPztnT3t7OyYCgm7m09v3tXN6zd07sK6UwpmXGbKm50dA8fwMf9dAKRuu2P3gSwRnhlgAw1vDurmCf36tY1lDuiolACQONghPbZGN/Ym6ZQV006d8trGInWFgQWjiXnY0nDCMmp/d19PuffNuln1pbNpXbtxXRcvX7Ln5qTTHKSdYo0xQ6h9ZWo6YP/FbS4TVvv7AEjRxNga/7CcrWhD+dVqnQJIHBZMctxx+wiMEJ47zb2pSsnAsg8BSDDqwwASa6xnQLLOLC2uWaFEs4L1pzhVtmdoQC0gZhyQwLHfaSrR3AGs4nVovnEg+xCARFi3B5AY/5Qk/H4PcjdaLvDdr20ASGb3FWSVeeWoVxN4sJxnDPsSpjXzy8B0FEZzc/b8mVesETS2vWqJZi4Hfw9Gsz6U865ADauWw7WI33P8QYifCe/v3orTr6G++A3/3e+NYQDEr8c0efy/hw+h/nW4drNV63Zt/WOd48NAxVbX9hKarZ5VBDjJ9zH+uQ/Xr9+wAxBKGAA2n7NmeyFqDtovgCFY3FrWi7lH2wHFMpYMKPIHcAck0YygEQnDtTd09lTuEP1uxhF/B8Cyfw3qGrMwCfZjfj6WTKs/dAWwqQixzIrx/hyr3DMYDXCy63RWPjamsT2jnqGpaUFIDujl/53n/chsU0wxMqRRyTqOiujElEQcAmv1fQOQ+P00gpl7/L+3KqXIpSHnyU8DbAxOGX0DLUxlFOMAzX6Qyhj7PV+sWIBtKpvX+UuXRap6JJ41f39br2BQo2SZDNQ63rYmhgtGnxizDb93AKT+cKKjWlOFUkUVcjNm5swWtwGIBTSbzKk3TCgeTSgTJ99uoFi/plGnpkH72KkQYMuNh2ajZbZd/ZE1ihKZnBZnZ7RYzuloZ8vymuYqZcWjYwvx/urXXxobmubT+QsXtbx6UfFsUfFUTkrm1Gh3tXtwYpks2OGg7sTyhvuEB18hn1W5mNF//s//u7784p9tfLKm2/60sOBIBMd7GrcPzH6Oscw+y702NjWWc/GMgVbZQsUs7dL5aQORusOJqc5gPBaTPcVHLVOgmOKKXCURQo9tZsSIBOyPNDhpIiew8TObOv49qkyCceIAJKtjbb3keXw3gATjm5YpHzxPmtiHJ131JhkpUdL5K3d04cptRWiy2DDsKhbtatg60ItHv9bDb/5JneaBNS7zxZKpflm7WK9o7HvrTMa/J7RxX23uTZzVG+MTMBgFEmsiY5Z9k/XIA0geiA2ficJnA/a3PrlZAYDEPkltYPa83wEg+VrT6lBOk5GRC2QfRwxAGo7Tml1ZNwDp0kc31e1LrXZPzTbrV8w1vwCvrcHZ1es3ZBFWjcTGWlet1YXtJvk+2B/fvvWpWan1AxJHMpVTJpO0GhPrIayOAbnjsYnlW9BcGWHfho3huK8njx8aQQ2QGhDp6AS2eVa37tzV9773fZtvEJ4YEyNzEoieZimylHBscIzTvjVSs2TyjPrqNht2nx88fqY3WzsGSjfrVeWyKf2LP/2Z7t6+aaqNX/7ylwakRGJY6w4ttwwlwJNnAKiPlI6k1e0MVe8OLOurUCnr3OqSLp9f0tJMXq3D12rVD/Ri46mx0hPFad384U9187OfanZhxeoCMjYBK1rN4+DPiXoA2/229rbfuDzITs8UmTOlKU2xNqUy1oCqnhwqk00YOAHHnlwjCF/42NtaGg2sv/uc1cdiP2ftghhCA3YyROmEm4YD1U1lZlmmznobK0sPwKNygczj7VJ53gBR7uwCMczdU8Z2q+Nsob3VLPsa4Ag/z3y27+kOdFjraWH5nBEkIBAN+k45z/OkeX7xylVTrzGeIBeRdcI6bXZv8agSiur+N1/riy++0OHerhFNPrp2VZcvXbC6AitC1gTOzMxPwA2yTqsnJ2p1mkqXs8ag92dcIyvhDjFyBFkaWLip8fVYPGLnBtf8oaGf1PzceSniMmHtDJNyYdgQ3tjWeC4HB/sGVvlxDPHopHas1iCqpXM3defTHymRjOvkpGFziA/Ib06x+BawOD1ohf5n3MdBwREs7RptY2UukPE60sbzpzra33MuLSikJtLayorZ7Gw8+Erj1rbluCgS1361rle7h2p0xsqUppWfntetu59pYW1d5Ska4M6e08izMWc7yxiDaIcapNdq6/hoT42TE7PIY70DLLz/8IlmF5Z1+7PPFU3nbQ9LGKg+lAYdW4u9hd1pBlFAevldACSyw6i9OWucHFft+UBo4IwO8eD8xQuanZ9StztRvdEO+gSOMPj7AEim1OsDmrZ0sLfvFCWRiR4/emhg5cfXsTtf1OtXLw1EwjKatZ6zkuXeLi+YAwDAjCdGulw0QCOsj1BgOTt865cFmbwGfGGHqKjyuSkVKzNGAOj0h6q3BjqoVq3R+4Mf/MBUBAjbAZBa9SM9uX9Pz548sjymudV1pecuqzA9r2wmpUG3oWgAIA0aVdX2d7S9+cxsBumlcI7gDJXMZgxAevTypV7uNbR64ZJ+9ic/tdr03jf37VlcunrN5vvumy3Nzc4IpWnzeF8vnzzQwc6mkhoa2QHLwVoAIMUzJVUWL2pu5YIKlWXFMnk1Ol17nwYSRPoGTsSijDvAGwcgsTZCxCIOYzxO6NmzF6JsvXXzjnL5kvV2aJp6AGk86Z8CSLGxszoP1+62tgQORR8EkIwy0LYMuWGrb03qTNw5W2xuvdGDp491+fZtA5Co3ayX2BudAkisR39oAGmTrOBmS0trF7Vy7oI6ABzDiWLxtNVLsUH7DwogDdtda9pTdmNvuHNSOwWQLA+NPyEFDY1p/yyYn9RDZ4G13wVAwvKeDw8goZY9OSGTEMIqar6GAUiTZFZzy+sGIPXaKFB4PgGA1Dl2eWDjugFIE2ymsfxDDRtJGoC0XR0oVZ43ACmWzKiDrak5lUWD3oaz+rQ1bkKGEf8PwIf160hvXr5UPJFUZWbOgL2nm1uKJNK6cPmqiuWKKfttHzd1vevVygAAgKiRAXAWQYKVXYT9HVv+3qmDRfWk7hSO2DXbEuIIgO58OlYiOdFwhGV0T+NBz2Wmcb2Wy8P9T+jVm229er1tgF9hasbWFiMdjXrKZ6kj3gWQwn1IT+QN9999H5l1DsDG+vmBislIBbweb8Ss01z+rOFLEwgMfbM+9ed94jUcfw8BAEq44E+Ec+1EnWZwBgVhJ3NzRAIJSm/28YSRBXkv4Xz1MGgaJl2dPf9z3ZAFw19nLQEP4LWpPduM/9C5mhraZRg60C8dh4zoyJX+rOxrERNYBOHAZ3u7dgaHLBJkLQIYcczHmcP02qbkdZ89MZQsMDujBr12myAB8Oqzm8KfWXMhagLWcZ6FKE0/wLJmnaxJkf/w7//kgwokLyE+qxDxjXBvseYbyeE36hvYp+BKYDvGopBKZgKm3tvQ03Az2tdIXpFiTTiAAjSv1xMAACAASURBVJp0QROeN3B8fGQTxAMMHojxDGFvVRQetOHfE87oCYM7/nU4BHqgzIMbvgHBQHGKHB+s7BC/8OvzM764DIdn2fVOsISCufr2ofr77Jv8vvnpFTguNM0xxCkwsBQLA0hh8M4KDZ9O/Z7qk0nL4cUDSH5ghcEKfxgOD2SPnvIW1paWrSDHQoODqwcMvO2cFVUhBZFHZJ0F4FAzU/NuHPv09jPXyYGEnzl7720BJER07LJ1eAaAR/zBsqpTrxt7bwjbaSKVEknlo3H1anU19k+EzTiWEbAEOHiSeYStzIR8I5pgZIOkUnqxs2PKI2TQWCnQLGPjs3E4HunShXPOwzyft9A2r2Sx98kCH9jVhVH48ByZrSxYocWhjLFGc9+HLHuW/dmf9Qx37itF89vx6BqEYeAwHALH/TYEHRQZpvForHwyqempkl0/32tgiCbWyJ1fWDBrNBqONoZTKVNvAFBwvYwNnjkF2lkA1I8XXvPs8w/P5Uat9o4FZizmgCZfJNBUscU9n3PrxdhJcPkaCqRdbD2iUWvaAcZsbW1bbtDh4ZFZo7x59SYwH3dN0ijBnaxD8YSS0ZHJ9fMZQj3JdXGsBf/66RwF6USXr162bCGuBbspv6kAVr168fqDAJLPIuDA4O3ruGc8Q567qVWaTrGULRVM/bN27pw1+7m/5BO9olB/9lztesPUR6hw0rGEhjB+Cgktn8f6bsl5zCexcwtUWJ22Hj/aCNZMp2g7ODiyBk+LJmQ8rlsf3dSf/NEf64c//KH9HCCiWec9f27NO+zPPgQgEYwKWwXlEQ1vpK+wNmg08l5gLwDimWXg8bEdak2BdOGiAUyLSys2T2yOw/wc9HWCSnB/3+WXYP2DXR/esQBIpbKm8kVrALx89UobrzZVazWVzWd19fpHZqnG4djsMaJRu7+8NoBaqTilmZk58xY2BRK/b6jfC0BKZWMGhLSaznKJhndYgcQ4syJqhHe3A89opti4zqUtA8wDSIxBr0Ai6wkFkoXABwokr9zj/ZjlTI5sgikbk6w93FcsdFgXGU8NWOnksSHFxoYjnzMbFeY41/i7AkiwpBcXVgzMoZDwqhTWEMA6z5qx9YqcnQCwYA4DnLIGAF7C0mRsMf69Aml+pqRi0cm4Ge80nJgnrGv8/CeffHK6fxoIbQSKtxY5s1OVd8gPfi0MA0fh9dCzlvz+E/7+cOHm91EHRL5lvfl92e9X3Nfw64drBX4Xh2q/3oXrIQOx+rAho5qdnTttvKESY23lfvE9/+Zf/5Vr/sTcffbXYjlG7FtB9geAEDY67rOze+Mz48eaDd6izYAn94+ACwBIxnD10vczn2Hz+/cXVjLYMzbfgaQAZXh9LA2wc+KfvAKJZ+/uJeqUqCm0YXwRLI4VSrM3sH0VlSBzFgsB9iiUfLDNaEZx+hx0O8bAJ9gci6G6KdiaOjp6o1Ta3RcLdu86NR6Fe7XeMGWEOThbiGjS7NDMTjaJTYV08/KiEjTRE0klkmklkhnFUlmz25nEU2blRW4RGRGED/c5mML2grFG5sbxKyUm+PFH7fBG3lK/2xeWqaMRmSM9HdUaKkxV9NHt2yrNzGj38Ei1dlupVEG9Hs0/QrqldHSo6KityaChca9uDeQ2dnTDge13WGnRxD46rtrBEmulH31yW5sbT8yWqZTL2Jx+/uShfvXFP9v6fenyFSM/LC6va2CB1DFrzJAfwoGVA1RldkbzM7MWpD3sty2/IZtOmT/33/7t3+rv/u7vtLGxYeSJ5aVVXbxyWSura4pHhqoU44qOum6NI98Qr28OKMZMjZl9XypfUWl6SeX5c8oUZzRQ3EAwcpQq+aiio46BSVELbyXnAAakUwmxTjC2OLxim5HGpjaXt2ydk+qBZstYMH43gAQ4cVaBFAaQOJduvESN0NcgmlcsNa1zV+5o/fItKZ4y5QUwbSYxlPpVvX5+T08ffmEAX6norMsWlpbt3rjziQPX+fC1MOuabxByb3guzG8ApPk56uf3A0iMWU94eV8TxQgSfVQhzj6U9ReCggeQTm0+Q+G81lQJDqtmjRnlWTlAr9buaxzJanZ5XR/f/r7Wr3xstoPdPvk+ND1iRgBBIUgDoz/uqt6sqollCBk2ZIkN3bUA9FDX/OiHf6zZhXl7brxnVHmsiclMTP3OxAgXEENi2KBFYNbCooZd2mZRMPXN662Xds3sbzu7h3r2fFMXL17SX/yrf21ACvMbQ0LqeMtrMSWjOaRp0JtYGDRKGQAksryik5GBSrgWvHj+Uk+ePLGsxXr1hDhl3fr4hn74+WemjP35z39uawd1P718VO7jSEQbz17om28eKjokC3Nk+UisZ9TGS4uzOr80o9mplOWZYbP18NEDffPwkfqxtC7d/EQXP/5U5cq8Btzzfi+oIU4s/6nVQhFV13DQMaCLTJvoWCrm85qbmdPCzIIKhZLN15PqvsZjl01CvUpNwfOsNd39Zyx40gf2JZERayFhyqw5PIOWZRkAeNBIMWcI8jVjFsZkdY0/D2Ivk045K1ks3ZIZgGjeN2dggCTIhE6N7AgirCUu+4v6l7oHFYwnyrGeFmdXtbx6wWpFzk40LI5OqjaWaJ5XZmZsDScPCWKM1W0BqxeFzbOH9/Vm66WO9g9sDl6/fl3r6+eMld1uNVz2j5FG3HlzyB4T5DvbfSPDZOBqRKsZjAQ/NmAT2z6zJiOLJoHVICqltFJp56qiWFqZyqLGqHK9ciEaWMAG2WuAc4CXqNuOTw7UbUE06pnt4M5JXf1kRT/507/U0lJF9Tp2/ewHMctz4TpPm1mBJaPZQQYftsfTDOZME3NB3NYsDMgXNIz293ctywkgjXEE2HRubVWlYl4ne6+1++Ir5VOoMxOmVNg7rltDfxJPK5ot6MpHt3Xx2sdaXF1StycD/ryq0gAiACWeTzJiZMxWFXDuWO0GjSdUdTE9evZMsXROV27e1tTcktmQcp6G8W9rvtEDAhJucH71dZl/r/5de7qiVyBFJ11lM0mrFxjrJ1W3XxhwCpGk2dXq+XNaWsFqPaIug86akoHqZNB/T2fEEVx+2wfkq3QSwtuR9nZ2bJ9mnLx5/VJHhwdGzPzZz36q48N9U729fPHc9lEUYcyhhYU5TVc4i7zNK/ENV5uPBmSQ8+XyH10d5rKxrA40IDiuYmXWyBojQO5xVHtHVSUzed28edPqfoB5rC4BpTcefauNx98aKFpZXDUAqTS7aHZ8o37HAKQ0+X7VIx3vvdHRzmv7edj7OFqgQEpk0trdO9Cjzdc66EoXrlzTjz7/vtUoTx4/shy8xZXVUweHhdkZVUp5NU8OtPnknvZfbSg+6gj2faE4pUZnaOtnJJlXcWZNM8vrKs+uKpkrqcEBDTtDs2nqOcJDSIGUjowsh7rWYB1LmaUl6tB2d6grl6+pPDVzCiCNgswcACTWSGtcWwb1dwNIvqn7/rEwksZN4YA+avfUb3eUjmVszr7Z29fjFxtauHBBc5bNUnE1wGCoLCD4yJ3R4pnEH1SB9ObNtg6rNc0tnTMAifqVKYANMGtzYtT9wwFI5H022cedsxIZSFuHx5pbXdPK5UumSoph0RlSIJ0FkMJnyd+sgX67Aom11yuQAJD6vbrVBa1eQwe1mpqDiQFIleKi+h1XvwIgJSZD9TpHVptGR3VFRnUeMr4vbr2NpjSMZfX0TdUAJBwKEumcKSxRv/FLjNRMRnMALDOPEgAzkDaNgDYU/RPGS748rUa7p6cvthRPZbR+9bqmKtOujqaepmkPwQ4C+KjnrN/oLTtj4FMCoCPLAUi7iBX6PSbojFITYbEG0dqdh6Ix1DHO4tLUkdiJYhwZnch29MBWDiIvdRc1Ila+KB5R6wBMrC3PuEynUN8xfB7G8vWsqi/cHyfr1nqHnB0gbUDSGXP+gwSGchrFlyP9ccDifGjq4MBJAkWpsy82Ewib63w220os/Hru2qgxIZxkowmzu6X+YR8rT02f5jJz7mbN9YRUzu3erciPPX/+t8tRRI1W+5SkbD1qm1twuRO2F9drTSOeoK6mL8XXXU5i8AqB25fvb/N7wj18W6NCkR+nPQpINTGOTTiEBBlZAVDoAUMAOCNuBhnG1Pve+c29H+no6MSJh6KQ8CFyJe2zv/5GvWWW+vRXqZddz2JwapkX+ff/9o8mYfWKBwd8A4ZNIXzzPHjjb6S3X3j/AcchnWF0nyKRB4WHswMnwpujQ+bONsF908ezSN8WgEMdHR3aA/KFFt/r/QYpYPygsMIv5cIqw4co7xF+ykAKrNL8dXgWbViB5X8/BzcONTZsvQT2jJoqfIg04CyUkQQabBYyAYDkX9cf8N4OJsd68uop/2xs5JjPy7tNnvchwL7x5BtfHvUFzTX9TaCACn/mZ7g/4YadB4ScBV1El87TIGzb4ZA/nj3pLQ599pG38OM1vaTPLOiKWISdsdgJKY58Iy3c8POAHI1TGPAU1VwLskMDkLB7qp6oc1JVv9ZUDikizaPBRINaQ/1aQ7ERxOKE2ef0QauxOuQglckqVSoqWcorns0am4cMJJrbsCgGHFL9AXw81sLSrKIJPDoJenbNU99E5DNsujCA6uXRp+BQXzaGfNg6By+arLxvuz9TU+/cL+6/fw0+05R/3+LtF2lexz97A6ICINasKQdIjaWZSsEa2gBFZmNBGPPsrGbmZrW4smyZPDbm4jEXohk8LxbtMEDlD5p+jeBaeQ/hNYVr8aAw33ewt/dOAzoeh939tqCjoWzrRT5n38cCyIeNp3RGkVTaZO5Y1GF79ejBY+3u7mkypKGZNhDJFsgItkixU79dJ/nuKaWusin3el4tFmWjyWbNqg9Q5ZPvfaqPPvrI7k+35zK3eG+M9d3tPVWPat9pYecaq0m7BtYSGmIeVGNNsjyYes0FbWtszxsACftAeybDkZ5vbOjJg4c63j9QKho3Ww0O4uPYRPnFKc2tLmq2MmtrAfcvjWoMJVa1qoffPg0yyAgZjtgBneb83u6BeZavzC/rL//8L/RXf/VXZqmHvcY3D+7rybNn1vAHjABAsmt5j4Xd5tOHxm6jEYRHfyvIdsKijdcjyBZwmYMTQFK72bTD08X1C1o9t6ZrV687z/zhwMAjZLI0oPjDfTo+PDTbuxjhwaOJKsWSsXCxjNvZ3dWX33ytVq+rYqmgK9cua2l1yXkyDwe2L8DAgd2ITz72YDC+AZBokPTGQ3X6498LQMoVU8a8xWbQfPwDAKlx4hSZjDkjASji7O+mZ4wly/+zUR8eH+lXv/pnu9em9hsMrBFgyiXmYgAgcfDw94V5ZgB9jvwip6Cy/KepKWuOAy5w0AdAQiXIeOX7mb+dAMyxeQnxFBuID1jYJeIZO5iXSy7ng0Yhz8VnNWHbElYYswaGyRw0hrhu1ikPHvnmEgXu0nzFgsQ9UYL5zv9773mAyPDrWQHZgxHjyCRzlel3znZ+rQ3vKafrVSjk2yum/F76oTXUr6VnP1sjIrBf86/Dmmb2PN2uXR9j3a+L/HwY/Ke4owFdqUzb8yf3jHlGNphfN7Ah8fvJaX1gBbUrmmPJ3NvMj8ALOaz0gY3sAX7vYeyk/bTFI+pzBjb7urfMvzDYZPVSyALPF8DOwi6qWrPr2OKKGJhIA5t9mecE+ExzyYfAWsPjVIHklFI7B4c2Xv3BgEBu5tCQxs5wYI1BWIQ9VH6NhjV5AY9QL/R7TR3sv3RNcKyUYNhTT2ILHEmYQotmaDSJBVJBhWLJWH0AMahZsC69vFS2hgSNO5rPfbP4oKExNLbm+SvXLMPHDKXGcF6dcQ7vmINTKkaIOl/BzxssY2iHFhjYsMfJQtrdP7Tm8vmrl7Ry/rxZz9QBnPuwBWk40tClhuB1aKq1NR62pGHXPP7xJIfl7TLFJjZW+r2BKYZuXf9I+9tv1KzX7DV6XZriz7S58Uz1Rk2ff/8HOn/xkmbmVtToDex9pQpla9y4RnHMAFyyZlD0jAYdO6ym8fJOJQw8+i//5f8w61UaQxzWCPGGMYllysXz8yqVMlqcmdEMe3UqafOXfRelRjSR1SSRUTo/o9LcqsqzK5okC6aAYo3KpmOKj7DuglVJM4O8BpiaABbu8MdHrdYw4AyPc4AXwILDvS2lYxxmeDrvVyDxXL4LQGL89ccDbb7aUR2HtnhRscys1i7f0tqFG2bHx34ZiwyUSyFzqev1s6/05Nsv1G0eqFTIqN0Za3V1zYBvR1pzZBSu2wPt7P/eyYDvAUCiDrAst/mVDwJIZw+w4Xlq545hxwAkU5Si4szlbZ3l76zXjJkwMO7r07cKJOf53uz0VWsPNYlmrIF3+eodLZ+/rESmoOGIJoYjvAGU2oGW24GCJTpQp9/R/v6hvY8ETfZsxsb8041nWl+/qI9v3dHK6pw1yGv1tu19qWxC/Y7zZHe2gu55w3bneVKb8Rlm7Mazx7Yf8F5Ojut69vyFctmCrn98Wx/fum3zO8I+i4f7wDUQyMaF29fvwvwFsiQvILBGNEsyB1Dvbe/o2/sPLGvv6PhQ7WZDlUrZACSsh6lbjFhVa9jznZ6ds8yora03+vbBE9WrrENjtQCMxxMDF8qlnOamMipn4+gCLCcFe7WvHz1SrTtQZfG8KotrSsSz6je6Vp/Y+4cAEIVRPLYmE4Da3My0BgRb9xwJxewu02Sy5MUyV5kuWBaX5Rzy/lCHgIxH3TkEFblvlvMaNMh4hgUylLIZU33y/QA0yWzWNd5HBDU71wEafzQkqGOSiZjLa8qk3RiPZ3TUkiIpRyajMeXr+363Y/vf/u62jXUaRKVyUcVc3hi65DilsiXd+uTHpqCAwMaY3dresbrV7BjzJdWaDWtEz80tqFgqudfc3zcVH4qO+19/oZWlObNDRtXN/uqURg7AonYYBbY3jHnY4Kd7cBx75JE6gHWBc4a1YsY4H8zY/GGf9PPHW+94t4RJPKk9gB5Y3dRpZk/mVhwb06jnoxHlM2l12w1tkddQr9lzZg/b3NnV85OO/ujP/rVu3LiGu5yG5OIaAQp7/vopIdEXOeaWERBF/LnOjZ/oqRWcrXeWG4gFbVNvtl9r582WAfYAgCuLC1aHJic9Pfry7y0wnoZnrz80YL/abKvZGxsYsXTusm5/8pkuUqePAUtqpgizjNF4TK1W14gj2WTcLKv6rboapvByVuFkOz5/taVmf6j5lXM6d+maSnNT6k94f30lWPsDAIn3Y2a6IVeL09ovuAFnAaTIuKMUeVMTB26hgDQVraPZa3vnQAvLS1pZO6dCIW/1AffZMhyoeX4vAGmicimjw4Nd7b7ZNuY/4HqtdmLjHvu4v/iLf2kN0E6rpVebL+yM+mZ7y+ZTsZTV7EzZ+haMKcYg94xxCljKPfYAhuVOBfZ1p/Ws2O9p6k4pkiS7r6RIMqudo5rVdesXL2lhbt7WlhRuKN2GNjee6sXj+6Y6zKMKnruoqfllFQsZjVGjDPqKjztqHu3reOelWtVDs3qHINgboD7Lm+UjThYPXrzWOFvRpeu3LD8unYibtS37ALVWeXpGrXbX5tFcpaRO7UAvn3yjvc3HivSbyiaTKpen1eqM1MJiM5pWrrSkytI5TS+uK1uaVpM3EgBIJFOjQIpEUWI4C7tMdKwJ47beVIQzfjynrdc7Bhwur57T7NyiayrzH8QBKAIBgGRrVR+hw3cDSB8iYOMHNR7WlUIu3RuaAi8h15gms+/51iulKxUtrK2oND3jANXR2ACkxNDVB39oAOng4NBq7MrcsgFIo2jSrKNR5rGvpKid/iAWdtjIjdWu1m2/iUYS2trd0+buvmaWV7R29YrV0PSfPgQg+fH/bt3jQH4j0n+HhR2OAKzEXoHEewRAGvQBwCNq95uWqbhX72hh7YJmSksa9aNWj5gCaTwwAAmALTJpGIDEWsNZgTmejKU1ieX0cOvYAKTS1IyBtr1JTKOJI5gBIFkz32z4sRN3ABLzCdJtQmNtPPrGrOmyxbLZ4D7Z2FQsldelqx+pPDNrgISRa1FmD/oummM40IQ/5CvxDVb7oiTiHDVSlxyjLqrtnmookGIysjDZg6iYLYPQbD6jGvSJc8BukHpjFCiPuL6xgcytVtuytI6rTQ2xpCtOGRiaSOfN7WBxrmR1m63d9IdCzhfWqcMdJY5FXMI+swDT67EznkXE4HjgBAKWP2TkQQd+caDCEtWUswBeFtTD95I7NrA6RdGEy0PFyYuaJxbR2NYLAPaI1Q6ocxKRhJLxqBGvIYd4JTHkJ86rAEr0SegTjgBaBhCG6Gk1rJ/EeGJTtV3WlFGcAWWZrtT8BqwEwhYP+LB3UTuyHvg+OP9m7xXbdIgs5AzxDgJFUrif4Pe+03sb7pML9xhO7jhDOQXY2T++P+F7+raWocY2yRYZSVFzanL5x04RZfc55KIWjvLxPZewmCTyb//yR+9VIPkX8R6U73RpQn+h2PMXGFZK+KZJGHziNdkoTVEQAEgmpw9Z6IGU+jfhv+4VKA7EcY0j30w5OTk+leT5hnXYCsw/uDCAxPd5xM8f9nyR6OWrPHS+5i3Ewsxlr+DAWoQG0YcAJO/J78Efb2VnAIIBSMx9V+z79xlGI/l+K0uDRpUvfk2RFOfQFJq8NN7NscYNJl/Mv7P4BmCVA5KcAsm5Jf5mEBtf803Nt+/ZMbWcxNcpAiggw4dmDrCg1hwcfCaCB87OAniJqDtsf9cA5v55AMuzwU9/fwLf9oaBO2atkHEe1jRxmsfH6p5UNWp3NZVMq8hpCz/WWlOR3kAJikeKvVFffdjDsNtTCSU43BbzShYLiiGzt2hA5ORuoXDAm7u3WAZlSxn1xn0rsFgYeXbhBcQOLSFfXTaft2qyqOo1d8jh/jGW+OyUIi6zhvvPvfegKP8fnsB+kfltC4ifm7C7vZ0d9oXtelMz0xzQ5mxecm85hNIQKU2VzRILoNIWZwox7KKwJAm8MMMS4/Cc99fIZ/9sw41g+/fxWG9ev/6tAJKXl3LPYZjbAYExQ05Rsaxmt6fd3X1jkj599FR7u/tWCCTjKcU53MG+YF3xag5Qf+wXxj0VUgMh4jNwCo9k/FBiTpWSzWd06coV3bpz2ykpYBI22zbvDBxstXW4f/RBAMleN7DYOlV+hTziAaZQ/dCkP8Q7XNLM7KzW1s9b5ku5UNSbrS09f/xUu1tvNGh3TT1Ftg4BnKvXL6i0MK1ivmSNWLYVro/GF8DNzta+zcE8AeRk+XSdXzdKrcO9fTsg//Qnf6S//uu/Nouig+Mj/frrr7T56pXLg9LkgwDS88cPzD+bwqCBuq/GATli44k/l69etYMwTTOyn44ODpy3/uqaWSd9dO2GA+7MGhIAiYOKkwXz8WLjuVnWWZZLfyhCB+crM5qMxzqpVvWLL79Ub9RXeaqki5cvaGqmZIHC7BM0NI6Pq/azmXReldk5A5AKhaKtqf3xUC0YR79HBlKhnFGjUQsUEQ5AMjuyurNz4aBo9kUTGVi4OL9gAJIBMJOhjk6OTYHEXLcD48CxTgEIAZBMqk6JMXCHS59DYABnPmfNK+bp7NycNdgAcGAKmq86+XUoCUpFe22shGoB0GVEACPnD94BkCwZJmiE8gxQODGO8BIHVIbZxAdgFXsAxarf/23dS74NkfR7HdfC+GZNY0/wbHz2n1I+pVLJ2dCxPvA7/B7BGuQ/fOPTwi6DNYyfYf85CxaFa5XwusjXw/s475M119cDnhjg3r9rMLj9/e2eGia4+N/j92ZfHIYBJE8U8MUZ98QCmHM5pVNZdbojAzW4xwCszNWpaTc+GC8AsWFSh71OIm5MIQDBkRyD0WmfA2ApZGGHGtezLX3hyGcOzVQOsBGtAP8OAMlUnyGLXIAWGLMmlY/ErOFEU4YGFipAMujIfUYU3OuPlM+xrhoWZA0q14joO1/0sQs9Z1ziY99s1M1qlEZXp0UuTs8FxwMYAiA1G2bnREg3AM1kBNjRsLB5fkfMDkdOmZrOF5XJFjUzv2QN5nSuYKBRplA2mzpssFKoFIZNxUzB7hrQnd7IWGW1ZseyINL5kuKw33MFpbNFUybBMER1NRx2lc/HFYs4FUXUFrKRBbayDmCvNeKQ1B2YjQjPaWltTecuXbDDx94+9suOVU95Qg4MABKe+lFYgRPWkWN1GlVrJmOXS2MQBjP3kbEEccAaExBcsBR7tannG0817HVtPfjZz/5My+fOG8PxpN4yliOH1alpfMxTphhNp5MG/GAVgQc6zXXOejz7L7/8Un/3f/5f+ureN9ZEP67W1OkOrCbCujidIc8hb3lM51cWtTg9ozxKKFP+RFUoz6o35GCXUbo8q8LsqtKFaQ2gbgCyGbjO4Xpk9mW8b1RIKFG4DuohmI40QpgjWDbTLEaB0W1VdbT3zH7muwAk7td3AkiRiVrdll5v76rVjymariiantHq+sdaOX/dGi2UKbFJX5kU4bvHev74V3r41c/VON5WngZ8NKW11XXb61zN42o5PlivPRD8PwsgsXa+rzb39Tv3ivfnlQFYfDKn+DsNdQ7Q4fqTNer0QDmhjnLEjUaHP3j3Z1ScXdLS6hVV5la1sHJekShjNOlYhyMHNNMcn0THSqQjBiBB4EHZjJXz7Ny8WQo9e04+Xlt3Pvmert/42Ji/jaYLdQZEZc4T4ssC4g/DLuNioDh5F3ZQ7+vgcF97O7tu7xtHDdzgdZutrv7d3/wnZYrM9YytZ62Os4tmTrH2Mi9o3tDjo0FiuRkRlwlC9hJqiWdPHlvWFur/2smR7ddXr17WT37yE5tj3EsAMsgtABnTszPG3Hz2dEP3vn5szYNu0PzgWaAmzGGLnBirmIPNSfbKkV6+2VZzMFSmWFEkVVSvO1Q+knEZUImYkqmYMqmYNSQTxgIda3521tUULYg1HXVbPSMcJmLYpknzCxV6KNZkxVIQgsiAPT2VNPsZlHmSjQAAIABJREFUFES2L/UH1gyB2EKjhiwr9pq5hXnbs2n0YwU9GEfUhgTT6anfH5idMvsbgI+zfnEZYpYTFElqnF/UOE4mocseJhcpmeJ7yQOOGMgDiPV6c9POmRAK+HmsFqdnFnT7ez9QjjU5UPtQJ1g+Yxw1a87AJNsTp0r2+swpsm6wgT4+3FM+l9LS8ryNdT4OD4+t9sEtgf3T26p7QiNzwYic2YxSiYg9K/KwOIObJR9qhJG0tLisy5ev2rnP1RDse2/tW8nBG0alA7IvIVjYcdpZw9p4puGPxTyq6mJWw8HQcrDqx4eW30Jm06uDQz14taOPbn2qu3fv2noN8csseicRG3e+Fnpb00AccQ0tl+PnACvXhHU5odR1dtbhUgBJd7f1/NlT1avHBv5VSkVVylOan87r6Vf/oMiw46x/AA6HI9VbXR3V2qq2OsqV5/S9H/xY129/ajaONDn5vekUax+Ew4FrkNGcY//od9TCJvDYPUdzqag2tH1wpFi6oCs3bmtpfUW9MTZ9IyVGroHmszA8mdW/X6yZ36nngr+EFUjs39QfPON6o2nPHLIKLPnNl2/MzQEFktWWcdYPx3i3edFzlua/60dYmQQYOTOd1/7Brg73DwysMwgV5dfBrjY3NvQnP/2pZsklzabt7MNceP78marHJxqOelpfXVIun1Em45j4fp/IpF2d6LORbB+LOoKq1dmWcUGEQk/JdF7jeFqZ8qytLW+OGla/zC6u6Oqly4GCFqVwTzuvnuvZowfqtZpKlaaVnFnXzNKapsp5t+/SDxo0TZ128HrTMqoA3m0N6neUwgI3HrMs3W82Xmrq/Ee6+vFdXblwzkDv/b1d26cxzSrPzNt4IutvcW5ag1ZNW0++1u6LRxp3qsrG4yoWymr3x2p1J+qO40pkZzW1sKq51csqzMyrDWE0AJBGEezDzgJIWHlNjCg4HkeUThW1v3eko+O6ypUZrayed+oEM/gkrYdsoMGpjq/XGbq80KDe9/uGt7Bz+2z4I1BD2KFgpGGvrmwmoehgrC4ZdSPXGztpNLW1vyva80vn1yw3ht8RBpB4tn9oAAnr+lfbO8qXZw1AAmBEFY6RWrfTUjY6egdAcmeIt6DOb64/7l743OvJ2CkcDJqLAOhQzzliMjlIjaMT68nFYym7jqev36iyuKTzH10zi7ffpkA66wDx7jnlNwEkVj5be0MAEsAxABJKQQAk9lYAJLKTXx1UtXLukuYqqxqP4rb259JxxbC5bR++H0CKUztkDUDa2G8qU15QYWraACTIZgbQBTamnAW9DRuntRT2ZgFgDoC0+fArmzdkmtZaHT1+tqlIPK31S9fsNX2vib6AV7OaveoQ5dAoAIDYayYu36s/snqs3+mbjS1nkEhgvYolLSpaXKvoIfF19nEjdLCvR91nI6+YZeRYW1jXdbvq0MNIpM3euzg1pUyuZGeWyLhloO7peh1k7rw9jZr/ebBeAdg6knCv03HOHFg7BKR8FMXW+w4+s45CjIPgaqBPwokobIyajXVM8XTezqGmQiIPk3WRICXWDMl6aKyX8QipVW7dRM0dBKJY74Z6CcUT2T7s3wgCUqgZGSeNthFzIIac/QwpEABpOHI9EwcgBetzAMT4Xq8nmAKM+f4AamiAwAQAG+5ZgcjFYxa+b/pOf4JxEKiWIP9k0tjW/iaAZHOY9x3ksZ72Zg2MRBEI2RKFORZ778bXhPEHXscBfdSDDvTya6LtRX/555//Vgu7cIMmjE7xdd/QDit0vM0cF+0XAA8SeICGgtWBNngFOuTLgSwOwfe/J7x0uzfqGuDugQ2tSGGg+5vAv4WVSlxDGBzy4JQ/lLkB6ZRSHpjwjS/+jd/jPzwT+G0Dy4fPhXz1fYETADi+WeZvuj/M2Xs0tBNLugCQONPE4aWssPdFgw/LJLDTrAbIfOk5j1xvG/Q2ksauJNzIt00S5DHYLI2FR6MW5nLo4+ym6YGt05/zgB9TdDJRPu8C0Cn0uV80qCkiKP7DYyesoDqdUD0n0QuDSOEmXbipF27s2fulgB33rfnMgsIiA2s2SsBvva5+va5xq6s52Mdkxpw0NGq0lJ5ElWLsStruNTVIJRRLpRXLpBSDWQVbH5VJIqbBCAa3A5CsaMXOwBgIoA5SophQe9S1RoxXq/lxxPvlEBMG9Jwft1sE3GLpCl/eM+xzilwWEMY1988s4mBXB8ohFnM/mfn5sIXS2WapB7LCABwLpV9cWGfz6YwqUyVrgORp/pmPt7OpQOHAgZQGomehA9bZPAiFHZ7Ntgj/nea3/Ww4+4JxE4S1b716aeCfZ/WdtbDz9n7ucAejjqwF/PHp7MSNaQWQxCSo17G+2tHrl1va3dlXq94yIIlmFv8RNutBJNtAJn3l00OlEhPFE0jZTexpYbjFctnsSD797HuaW1q08d2fjAxAouFpz24w0vEhlkrfrUBiLPi10S++YUDt1q1b1vAHQHiz7+YMAB4KJA7Fi3Pzlq9DBtLO6y3tv9lRv9M1gCFbymn97jUVpktKp51SkFMjz2dv78AO2dhEWHZMjkN+whgWjJ/tbcClNzrZPzZwDKUDh1iKENi4+4cEYyft2iyvZ/r9CqSNR/eVT6cEB9MYgMfHdh08N8bz7bt37Xpozty/f1/bW1s2vgFSsEf86MZNW8f46AAgtTtBA8iFmT5/tmGsVZ4bXte5VNrYkxRAFOD3Hj40pkh5ekpra0vKFbKqtarq9Tr2frEg4hlkaSZPz1sDKJMrWCOqC9A0iVooLOOP5gTPgfnIWkbzDTadAW/9vo07UxHNztr1Yo+CAikMIFHo8fMcJvh+mC5cJwcw5hRZI/w81wYLBQs7FEgeLOZgy+/zABJAp82hIbZc7VNJtQeQBv2JPRsAJAusFL68XSv6LAwxIlMSct2weY+C92dj0PxaPgwgFQsVIwPkcyVjEiKR52eZD9wzArs9wM2coDjlOsxOL+tsi/gDa9gz431T1SzPkhFNT7scIb8G+hqB38fv9uuV29De2mXyV9Yvv875PdDvV+E91+83vk7wazDXGd7XPcjrG06Aff73+9cPr+dn11z/Wn595zn4w6j/XtYyfm++UFKnN1Zlasap9F48t6aZz43wn/37MyZXwrFVrTkaj+uk3rZmCc1ds/kISmO/ndv7CFvYWUYSBaST+bN+YlN3FkCyWw1bmxBXAKMQS8mvXzSBYwln88k1OmAMtpvUBzDqufwhmw9dB2rS+PXqQr7eatXNpoB8uurxkU6OjuwzTG2CXSMjx9LCwm7Yx+oMz/SxNckS0ZFmprKWmZJMZY0Zl87kzFIolsoplS/p9iefaxJLKppImSXZOAilhidA/VM93jGWuFPOxQ2I6pBx2OsbuFYHcMnlzSaGA106U7DsKFRXA1hkk641EgCQ4hMOJ+Zza7YqqEdRVHlrpp29PQNzr358XYV80axFEvG8HeaxkzAFggUR8x57iuCzO+jo5GBbo25bpVxaKayZmnVrfDEW4kmXB5JJJU0J+ezxI22+fK5SPmdAy4//+KeanVtQIpPXUbWhNiHBRfY2B7x2Wg13aES9SnOGe0smCLBiTPqv//d/0y+/+JUxjqmDThptA9jILzmmKb71wkCINKHYuZQWK1M6tzSvpQUHXkxVFgzkHCcg5kwrV1lSbmrR2NKok+q1jgM4+J38ARAZdjUe9U0dQcMZ9iXAsyliFdPs/JzmZ+eUz8S0+eTXwsbIApu5/qElHpxmILnGpCXjmFLNfXaHeL6p3qrq9d6eukMUzdOKpKe1uPaRFpavmL0jYxogI5sg4+BIT7/9pe796u9VPXwlbEbT2SmdP3fRDqruTOHyFFkHrJEZKJDDWZbsy7+rhV1YQf6bc5T8E+xfh6cAEmpdDyBxTezBYQCJdfAUkIYeNXHM8hYqmj4ttqwS+SnlSwtK5Sq6+9kPlUjmrXGI+mHUdyHGBpgmyEDDqrlvAAvKZu7+FGpl7DFqdT169ERLKyu6eu2GKceiZq+Kws/59JfYizn3WDAvqtix4rGBEjGAH+pjZ2GCgmJj44WRt1ASHx3W9O3DJ/qzf/VvNL24qPn5BcXT5OtM1CYsWYAwkPQcWJSiuYD1y6BraiQA01wqrnarbixXAKQXL15Y/UKtQsOX2oz8SmtM15u2zwH2+7rgxfNX+n/+2z9agD1ND1TPjhk/UgIlUbSnhXksWnOmhoboBFEtWyhrGEmoXetotbJkDS+NIYYNNZ6QvQP7lqD4kYFsZlJDg7JLwwWiBWQ5SCFJdXsNlSoFA1hAoGuNqo6rVcv3YQ+6sL5utROA88Herimues22kXKKxZIuXr1mswMy78BYzBH1sAwdTixbCgVxMsU+je08iiqaQKhEO2qO4iqv31U/ljcyoQEJSdSUcaX5Xs4N46G+/NUX2nj8yIWJY/vZcsHf5FFOzcybrTA1pnPzkMsMbDsFkxFtyMDq99XvtIUlDvuHqb0HfS2vLb49/3M2YfmkwZ5wGQf8P2cVlJvUQp4N7Jo0MeF+Wqu6dYUamYYWTfmVlTV9fPOOWT2bQtcUd45A6OzjsTUnK8gpgO0MT+PQnA0cIYMzBvcqn0tbODgMeDKCWm0IEg0D8zfe7Jt65OPrN3QZVj6viwIlSUaQ63N86CMadxkZLvuNNRRyh7OzAzilOQh4CUh6cnykfDZtAAfZE5fXFnX8+rF6zRM12lhhTiy/DjUdgff7J01riH7y+Y9165PPlC6UbHwg7YOoZkAt+YAAynIWkcnxUP120xRIqMBs7EaievryjY6abV2+fkfr1z7SKErvSIpiwRMASFavBXnMbi3lXOYysv3H+xRIzBVjuEejajRbVrNTE2VyOb18tW1ZXjNzDmTEnaFnSjyX1Yw12//Ix7vWdhOViinVTsgucxmzEFw4O/C1L3/9hb7/6fe0fv6c5mdnDGBi7X+xsWGEur29bZ1bmZMDi9Kupgt6KzRNGavY9p6+d0+0DdRufJ15almSo4gyU3MqTC9q56Sh/aOm1UOfffKpKRWyyZiB6IfbL/Xs0X01To4VyRSUmr2g2eVzpoRC/ate25RKh9ub2t3cUDrmVJteIY7NL0rtl6+2dO/pK138FHDxE60uztnaWqueOIvWRlNTswsWZs8acm55SeNeQ7sb3zoAqXWsdCxiysc+apzuRA16yYmCynNrWjx/TZXFFavBRkwewJ/3AEhZiC7UJcc1DQZj5bJTOj6qaW//WMl0VpcuXbUzET0uclKs/kfBFHx0WhBW3pKnzwJIvzk23vbKaJz3ulUV8mnLVmnXWyyiVp+z1u+dHGm7eqzl9XXNLi7ZS0G8QIEUHwCgNv/gABIKD7L3UrmyAUixdN7qYZrvWHzm406h+/bjfxxAcrquMIA0VnwMyWSs2t6hsqmsWetDoPj2+aZKc/O6+PENy7KjVj6rQPI9SxvfZyzEwzUQ+6X1pkyB43oIHkBCIWIWn4GFHd4BAEijIVa/7wJIq+cva3H2vKUSxcZxpVMxA5A6rQPLiCIDyVnYAZYM3dkjktE4mtVWbaB0ad7OBvFU1lwK+hbQmVAskbBeCxsGBBkykOKohlDlTMZKjAfafnrP5mW5Mqt6t6uHT1+YzfTKuYuWm8UYtvccWHoDslAbcy6iTuiTW2SKan6DswS2vHXqqxG9raSBUIkYgDq2ta6/x7nOFEHcsSAjjb+y2prPQpBHiwIbcgHnIshzqVzRbHwz2YISyahOjraM5ONsIB2A4gQV7jOkF/93nhcECScCIc9oaHWARUuYExmwMx8u95l6gZrj/yPtPZvsyq4zzXW9N+k9vEehqlgsklIXWRQVUkvT6mnNdEzMRPSX+ZHq+TImJI3U7BEpkmVRBZ8A0mde733H8+6zbx4kAag1zIiqBBKZec89Z5u11+tScUg1jhCj6w5czRjDg6FS0bQHS104t69z5+F8vhjUHU4hK4G7bGU5A48sWyDjEQth8n3oCFO/p2TFnkphPe0sTt929uep1jtEmZy7KvG+w/09n2no+wIOm3A9XKyVUXSTR8f3+dgX75TG7/GWenN8ZeDiR1QXTIeWzcY1lsJ9iHB/wuMbAowu/Kf9NpKwSXBG984uvgdCHeL7l/5rvoc5f72/+LMfCUAKgzhhBZC/ef7fwxIrfo7F0rN6PXATVqt4D3wPHsxVCIFslAcVBm/waPQNF77umcn+mhikvAkPIPH7acR54CgMMnDtPqPJv49wc98fpvyi5A9aYZs5TbBA/eMH0fnrI4usuYEf3EPJNS/Y8IXBNb84ugZe3CKxtGyIwvc5PACczV/g1xqywNEgS9DY7EvSzoe+LwQg+aac/3khpIFcUGwISStprZ8DYBc3TDY5/3zmz25ud8cBD8l9XINftkwB4ukHOY1DD2D4YjisopqOzi84PEn9/eB7/XvzgOT8WU8nFsvCgsfqwnmTooYgV3kCyNDp2KDatI1S2fLEHZ7WbNruWj6WtEw8Zt3JxPZGPRvn0paGlYwlVApvU8AleCou78iBRzzXmGXi2OTBtEtZNBmzcc5saNhLBIBQAKz4+4iliH+eKl5GQX5HIOGMJ7P6Vse4y6j56vOFuN8casNgqm9ks+BpEQoUT/5+XVxIeE2+z38/z1wNpwwMvLhtcXArwPBbcDZXgYpNr5mIWwdJvWs5urckMOlc6oj9Gpu4gJl4zDGPaUahGIFZiTVQcEDwDHj/d66NEEEBckFTFEB5PpZnMzVjKMi5L1wTh2hvm8dhp9EeCPzLpNw6QvgsuUdPnz63w/0jG3bxd51aBP93MeU5+gSWD5Ijw8B2Sjv5TqcTTtGB+mexZB98+MCGU9fUj6YSymKoNSlWJ5ZMpKz+LwBIfkxrWwwW8HlDOBqVjY3PrAFAopEMOLa6sa5/21xbVzA9u9TBqz17/t0jKYewOCsulWz7g+uWWchLzcD9lGc293X/UPYr0VlC9y6VgkUctVyg/Kyd1cTkPD040Zpw6cplWbYQZMw1tLsdy+bzKkbeByA9/e5rK5ApEkuoIMZyjuejzI5i0T759FPdW9bJr7/+WuOZ9XQ5yLb65NMfO+lwLCYrOiwyeG0CEGG8wuzDso9nBiiTjidsdXFZ759x/WJvT4UCANLWFmzaiFWxounCQnXgDbZb+WzJFpeWbWVlQ4cWMtx7MECwhPkDAKR0Lj4HkJRXEbBpRj1XJAB0AQqirOCe7GyRV7WuOTjkwNVqCkDi/vDvHkBCYYYCCbDQA0i+scJYQjWFAgkGGAASqjVlKE3GAv0EcKIw4fltbWoOnVTO7OT0VOPQN9em2G4EFnZu7XYqHamdJxPDwo7rX1vd1EHQFYCjQBlAUKUDzDyRBDZzGEDiZ3lvsNM1rgJGtDKc0klbXynbyopTGvF6XKcaB/G4xh0/7z/U4LhACEwFBaXfc8OFmlexnZNTzvPVPMvGKyg94BP+zOv5ppYHo/za5K/J73eOfeT2ab9eM88BBn0R5ws0roe5USiWLRrP2MrqpprjNBcYAzTIlxZXNE64Pl+XyEI0qC0odMUgwtrIJS8G5gFeT+yukDE5X4NkRQeLWnRWsbVoknOcvticVqOMXlHUFef+PXkgTrVAJGaF4qIyUnQYiLsmolNndrTn8OwZH4xdBaw3O4HNLRaqA6ucHdtk3FemDU21DuqjdlvNQv6dtWVKXt+Ig/5I8wmlcR4Veyoipn88NrXllQ3b2NlRftFJtW71Zt/G0aSaXzow4/keTdh45kJuAYkUBgoDOiT/p9nF+ktDFWDt5PTMkpmsbKuwislkaaZntNexv1U7Da3fWFLQHIhxmuAF+I9DUh8lpKvT1GAiiLqQt+WlVcsUChaPASBxCHKMP8KhAZBMTM6R5ZIRO9rftW69YmWUQuQU9TuSeEEaGI55jlFLJ2kkThSYTr4GuQM3b960bdRHRexpY1ZttKUwyBRKFkukbEg+FUofDrWw18VAnClHCY4q2rT//J//D/viS6c+gmHZIUwVgMyi1ux27PXRa2u2qlY/PbR+q27pyNTWFsu2vb6mRn+uULRccVmqlsLytuUXNwQi5RdWLZ1btGqjbzRBxYDkt86w6ehLVcazoaZTzQzbUo38puq9pYUF295YttPXD98LIOl09w4AiTirevNUeQXDWcri6UWbJZZtZeuGraxdtd4IclReCpJ8amqTQc2efv9P9vU//4PVz16rDsxllwUgye4qAJC8HRFnD66dOewOp+4DpSH/BjMbRazPQKIGYw33NtDMNb/+vW1+Su0Sd0G63BcRJdIZgfX8nWtSbmNAPPPnKl+LUOGOpx0Bob2hqQk5nqVtDLs2mrNJJG1/+e//J0tnIAMUBSANpUxBxRO1WJIab6iGTH80dirqasWG2LDCcE0k7cWLl1LCYiX08ccf28rqsrVaA2t1e1JR5sgwErHNAUgAqMnETOrARHxs3U5N9SkN2YcPv7d6tW6FbEHK29eHh5YpLtnlmzftzh0sX0pubpObAeM0EbHRcKwmBE0aQNdxt61xlsukrZhL2aRHg2goaykU0jwL6iaICxA9qInYz+QEEaG54OpMwLLHT3ftm4fPBK4LgI0xf1gzscQcSpmYycZtYbHgyDhkMTFmSmVxkDuNni0lClonGO9YYA2HXSmox5P+fB3VXj1L2HAwseEQgC1hRZjAxax1+zWLJRx4n8pnLQpQ1e3aacVlSC4ulFUrsbFj610/rahGWV9eEbCMsnIwmlgPkJ/8MotbAhu8TN7iKdfUFuEhm9e6qzyU4UAK0eYobtG1ezZJldQE17kZgJIuDfN3OrFht2VPHn1vvVbTdra3rJDL2NHBvoA66n72x3yuKAAWgBEbTMYrGTrMg1w2bdjhAY7DmGfN5v4DVAEuRFNkdLlcI4ACnE1ojHV7TrG1tgnAxL6UdMzrZEbKSxqa5PHZcCDCAiAR77NO8/3kzFbWtuzjj36oeh9dP4QjuVAEdq80j1gziwXUhv78HGTTBPMcXjYNqEgsYgkygmxkZ5VjOzzct+6gbSnOD9WePX783K7sXLLPPv+Z5gT7pjKuUgkRK971oWj0RDKYP8whGnK815hqOkA9SBJYzD97+kRziGfYqFfVkLx386plxi1rnB0qCoDrRblFbXx0WrWjs5pVWwN78MmP7YNPfmKLK2sWT+XkfEDuV6PZsvJiWWNyNuzL9igbpdnZt3a9rjUOhVJpcckePt21x7uv7MqtD+zG/Q+khFCUDwCOFNGBha63luPUyBkglXrj7V8EkMgloaFKY5S1E1cI1bgWsUKpJAs7SHGFUlnjCyW9B/PlrsL8///5obN0fGKDnlOaYoFJZtvq8rK+9sv/+o96rteuXbWd7U2tH+6MdKpz0KvdZ8ol4j6Qy+GcIoIcZezWWBNlUXVu7adezBxAgsCTkuVurTOybGnZims7dlRv2+FJwzKFon322U/l2ZdP0RuJW+14z55+/9Bqp0c2jqcFIK2hoF1ZUKYhANK4W7fj18/t4PkTK2YSApDUmB72ZMuF+vjF7iv78vFL++hP/p09+ORTW10oqC4BHH769KkdHZ8EAFLUrly7ajeuXLbYtG/Hz7+3093vbNKuCECC0DgkD2gwtUaPHOqs6oStG/dtZfuyDVHKO1mXTaMoZp0CSXvFbGyFWMSS0ZhVzmoCBgv5JWs2OrbPuTYSszuBw4UHkHgGbwBITc5s7waQwud3N0zeVCD1ezVlISamrOdNmw7oh7HWT6zSatiT/de2TQ7S5par4y3yBoDEXBL2/A4HgPcPzakjLLFCCbgGgWMf1YqlCg5y16Nnzy2eLtjWpauWkIo+LSC43WpYKUXz/vcBpPn55jywxdU3FwjqnD/fBJBYGQFKHIBUPTjWfo3t6ovXB/b1kydWWF6xGx890Fo96kAQca+mM1aof6Z+WeBE4msW/32OzD55J4Ckfh149BgbcQioY2s0qnMAqTfqSIG0V2na5Wu3bXP1qlTW8RnWzTGLjtnjTs36LQFIs1HdZuO28oIgpcQNIDVjr2oDS5dWZO2G0wE1FKAn6hQAJCXxIGvCkmEyshi2sGNqblRafas+/94yqYgtr24qY+jh4xfWG09teX1LuZEQvdy5l3sD+kHfFqU+6+NUxDOnjHEuQUQ30APAoYF1D4CCfpws2yB3ALQn4lIIwxCjlmO/hWBD7S8iFhk3gUWeSEE8B6z5GGnqWaPOSVgiHrFm/UBEbLAZuoRTiBoBQZHP3Q5kHv4RlQO5pmRDkQXkHL5QTGleSEASFRGA8xJ7M0SIbCYlgh+We+DIsiWcOgI+1so1znkzqG8zndvo2Y4gkmifhmCf0/qaiCXdGY19XFlLXOvA8iXwi8BOTr1U6kYI7Si8ybc8nxu+B+A/Q7Nr9VHuhhRIqJADDCDck1A/PHideT9/hkVxWQokH2/jxTN+nPuoAN+3D/cnGAfTaV8KJG+he5HQSv3mX8/3H897FRGLxR3ZzfdwfI/CE2xFwJHzmxPu+Pk4f50//9MfvleBxA/5hqcHgfjsGwk0QjyA5KVZYa88+Xwq3N2xZvnQ9wdNB5rlrkHiQgPPG8kOaeT1ww0gt5DQsGCDPX9jNCh8Q53v8aAPhxp/07mRmiwpF4bJ61G0X2zsegDJ289oQCNJDJRRvknF59evX6oh46z3aJgn1EgROMSBPJHWa9Ag8SFUWBeJrcRgJbA5YPd6kCwM4PkGlQee/L3kGhngFM8uLixgRwWbkf+7H0BzVjYWK0Ejm4MEvpBiossX9c3PbLpnp1WFf+n1AoaMH3BinKPSQioZKL1g/dB0g6XHs3348KFrHjWbLlR17FBNDt8CC+W/ENpAAgmk/5ofHwIT8VgOlAACREZDK5QLYhyqUSZ2R8LSbHoc2Ls9ax2c2NbCouUsau2Tio0BkNIZS8dj1pqM7dBGZrm8ZUsFS+XyZsm4slG6KH6Gwzm7m7KN686+evXXAAAgAElEQVSkMlIHELAaSyesPetZNOmsGfl37ilj1s8BmAB+/M5Z8GPXcNNkjDnwDQCAccEekcmmbG11w1ZWl2x/71CNcP6d58AhvtfviBnHeDo9qajxJAjnQogafy8VF/T97VZXn/k+fn8pT1MgbZkEr59R8erRbuSqWiyCRjMbkRrHsB6CBqljwMfsBJVZsGCyyLvF34Go/Mf3+QaBJLXB2POL8OHuK8cKJNQOACfmCiq6lgjOKTCL5YKViwvybsXyhgaFfMZjKR16CdeW1Re2EqOJmrGvdl/b4eGxGvDYJfEcaOZxcOID33DCugksx/odv3XUKzDElzfWbGtnR8oNgJXD0xM1/rKFojbn45NT/Z172DipyY6AZ6kMmsDyhDHP+/fN8IuNZj8m2ChZiwBMUP3sHezrd6MIwz6Ez2uoS7I5O9jbt69+86VsitKJtC2uLdnalS3LlvM6/MK4FGM6GhU49OzJc2eHlnP2dXxgiVcqlQVoYGNXPa2qGcI10OChaa+w6/5Ic4tG6trmmi0sLssDFhuFaCJijXrLjo/27Nm331g5C8MoaZ1WWzYNNI898AeAxHrAwQkFEs0ZXQdB2smklE+wbLjONoe/s4pV6jUbj5xyFMkzdiewK8lPoghYXlwyrHoYoydYgkQitri0YGsbqxaJYB9xLACJsaeg0jiByHlbWlqxpcU1FbM8R6xaaOg4ACmtn8HyDoYMzJVyuWi1WkPrLIVWr9fRvXSAR9RqjTOxnrFyQukkyzluESIEQh4HQ61zMMJpTPFnLMkEIKWSgeVGXTZRHkCiUKCA8QASDEQwW5j1ApB6jjGZzQEg5S0aS+jZLCwvOVCKdQuv5EC+3Oq09Zo0rRWGeeIUPaznOpSNhxobNGrdGI3osMg649aomfV6fbty+ZrduHVT9wE1AGsBazD5KeH901vUOhDcqd0ArvZevrLXB/sBK9Vl6wEg3bl9U+xM5gnX7t8D18h98iSPMHtGIE1w6KDwDAPszENPZPHstbc1UAWQoKSEieRq2/mH9sHgI2zRGS7EWG8AVvh3vKd9cUWtFCZIAJppHI+dSkB5ENOp9sZ8qWzF4rJtbOxozu0fHqhZubq+KUY9ADIWLqxrHAJ0+B3P9HwpbKmh0vn8XHXkD3cc4fwHY8apR9kf/LrsrHiUeRc0tnVY49AZHGQ9YUAH6JDFbPhatJeki0EuVld1AM0K9iWyilwmQVXsVVmwdrpSIDFuIALQiHz0/Vdz673wYV2e/7OpLZbL8sRWYGxsZoVM1haKBVsoF62QTVirsm/5bMouX71qN27dFhhDY/fpiz1l/ty888BmyZxFsV5J5m0Wz9h4Rp4RzfKp7KhgxmEnMPESfZQAU8dSZT1izYtxsEnnxLzDCi9N1lMqbfVBVwASjG8OX1EUMNxTAC9IJf2hvOaZC8yN09NjNfh53bv3PjSL5JzCmWtg/xeURItmLOVLuZCyg5fPrFU5tkIyboV03KLUxOYORwBl2H5yIKQW941DFEBXrlyRtRaqLCz3sFWZReKWyxekLsBuNJdN6FDMc4OJSD2AgoxGBwfUv/u7v7ff/fZL3QfY5u0ezMaZwURGiZvMxq3eqNjxwWurHO5bu1HV4Ravcdk1Yjm6SfbFXVvbuW75pXXL4xm/tGa58opV20OLcrgLgGB5nOORTrbPZODCdG2sxjN75fHhvr1++Ur1142rmzZqHgpAUmtXthaSg7iaKLBr1liC5IWNeRDWjhKC9a/Wqtrh8ZENpwmLZxZsFivb8tYVW1i5pP3B2frOrJiN2WzctBdPvrAvf/dfrHF2oMZ8OlG0K5dv2Pq6s9Dy4DzrAeOf9UjAPhYggRXW3t4rzQMApJXlNe0x/BxgD+sJe6XPSWRf8LX87zeZJkbcjQeQHEEkq3XeA0ioGMPrn68DVJMZ97krBT9ZbGSccB8G45h1AJRGUftf/9P/bpn8gmVzJbNZzNpd1p6hao10EntKVLlk4mSV/fFi95ntHR5oTS6VF6XY/u4JOYwZ+6Of/syuX7tlzVZHIec5SEG04WkewwqVAsksHWddxXZuavXaqa0slbUnPXv02J4/fSFVH3s4ANVX3z22Ow/u2w8//bHyD3nGuKLwmd/RqA+VzQHAQ4Oz326JXYvNIoo+GqbFfMYeP3pkX3/zjaxosZlCkcR7+OSTT9R4Zi/iOdIAYf1CpY26ajJ1lkUQyvLZpGXTKHAAYbkGLLVqcmhgbW4AKEJyKxRl+9lrta1zUpelCh/sO9hih5uU1E7umUWtg3qzheVIRPsE2YELS0U7q51ZrdFQ9tTa2opyEL17wdOnj1VrFbMZl/syHFuxkLfrV67apUuX7TGB88Ohtbs960OySqatsLBsC4sO4EZ5mM/lbJG9qpATqQdgHwCpPYraYT9l8cKKLWF3TU2XCP6dXKF+316+eG610xNbX16wn/30M9veXFcWzMtnz4383cfffSOFKe9xZXlZ99plvU1U7wAeqYGmIHAHikBq0D1JxCySyVp30JczgSeWJVIZrTs8Lz5zrhDDFxtTrH9FFkvLYq/dqOu8wHygBjw+OLaXu3sCvz/+6FPHAFe2g8vUIQqM7dUFV9NfbMsWEYBe8zv4vsDRTs91OB5aOhO3VDZlZ9UTe/rssezAlkoLhuDyb//vv7Xl1VX7H/7q34msQOZEubxoC6Ws1c7eBJCU+QHbWxkPiIFSeq5iBk8IQOceRQO7HzI9sIMe2csXu9ZoVmUxyBqKY8b9O9dtrZiys8OXdna0b9PJWAoliBOnZxU7OKnZwVnT7n70I7v3gx/byuYlyxXJv8CKcmqnlaqtby8bJcak17G4TS1DHvV0bP12Q3lizXbHNrd27NtHT+yLbx/b5rWbdvv+hxbP5MT0HvHDNC15xsF6PW8Oz2ZOgca9vkAccrZ9rPEQUbBWY/7lrNvu2PHpiX4fREDOx6gdybNd39q2XL6kccLTy+UyUrq5zCiUUv+6z5KujIdqRHJ+rZwe2eHBnm1trGn8/sM//IMAnqvXr9n2pUsu+03h8zNlJL168dh+/cu/s8ikL7v18kJRoDXqMJFu+10RAngdHb0C8pBvFjK20vmCMoDPai1LFRZsafOSnda6tndatVSmaJ//yZ+6ejOVtHw6afXTA3v63bdWPTqwcTRuydUryoBZX12SAhnLulG7ZkcvnwhAWiykLR3Fpon+1UgqBFwbnuy+st99/8w++8v/aB/+8Ee2WMgJLCavESD+9d6+LMOps1BC37h+2ZI2s5OXj+1494mNOxWpluHKsF23BxOrd8c2sIQVV3Zs5/pdW710zYbTqE1kl0ydzkIJgESfyik9c+wVibhVTivW6w6sRG5SC5vLfdnR33vwobNoRgzJf0E+ih9Q7XrbYvQa5hZ2rmcRJrGfnwyCP83tVCbW6dZtoZQztJkA9NP+0J0JphOrtTv23fMntn3tum1IfYsDSNRyqaxIA9QA8dQfAiA5u0RX6zhgQYDjDJWLu1be86PHTyyazNnW5auWlvI7JWAOy/myCohRyAB7+sZ8U0/rnR9RERgdwRinA55RkGWIdSyg6v6RHESwkN999dq+fASAtGS3HzzQ2O01USAGaxrAQwAge0tL9Yk8QV5kIK8CBSRAfeeyaBzE6qzrPFGYnEbAgmIhK1CrCYA06iljDjAUB4DDWgAgbVyxRNSRRJgrs3FX2YXjfsMiI2yym2bDtk1HPd0r+oGTSNZ2T9qWLi6LpIVtXX8cETltylmLfkw25QhQZPpI+eJyjDgbRCd9q+89s1wmYRub2wIdHz5+KpeAhaUViyeStrDs3E4EEMqiVNRB1Xzclxykd6yvtUEywFEOuywkLMIBZPi6FKlBf07nfezrAEBaHVcfypaPc/VUhD32DezWqCN5BmS/QxQUgZseMq4+0akNeziAjWRtLBLcZGZjAEyJfaayjuMz6eMo1nNprPezVhARL2Unx2cCj5hvECYggvMZ20P2MfWLg8M5SkrWRTkwobAam7W6EPyjgQWr61EKQOJsP3OZ4oBnsohDFSa3Dqfoot7sDxoC4TxeIGJk8MH79jUF/XG/RvjeAe8qli4GAJLLcdI+hgI66Ev4TLuwmtj38FFo72xtOMJegKnw0h5PAd/wCibdgmAe+HMyY7peO5tnH14Ej7zA520Akn8vAEj8uxfF+Ov0BFuPdXgAyeMQXjAT+bNffCIAyf/nNyl/kbwxf0P8TfY3xzNjw4xbfzG+oXLxBqr5E2TC+MVJi4QUHq6JFUbjaGxrAoWu0WlO3YMGeMImJQwseJsvbgoNWB9ez4GO7xODKZCwqxBkAgYqo/B74ffzAN3gdsoo/t3fVG4yxS6NRSwOaCTSYJOnZAjBpOil8cLYVLBySMIH+yp87y+ilx50C79//2fuA5PDSQddQ+ziIfMig8L/3RW7gMeAWQTKwmgmCNb5JntJogKpA9aFbyrNkdjAg1kZBuSWwMghsD2fEyCBzzQMnCPZir0SiITNCyg4L8SzYMG4+N602QeHcRqf/p7oyBuwmT1gyOQT8jx1wBjSziisTwJnRxMbnNT0Z/7DlzUW8rTtxSP2AqZzxgX/0hRKZNMWY8wHDTtYbRqbodphvsBEyJAYOmQf9l0yOR8fWE8x/sILkv85T+IQDxwbQgGhAKIwN2FSkRPGApvQQYKFnPHDQbRYLOsQRfGBdRZbGV+nsc1dcwodGFEsYhGxpbHzcgcs2FaAXfFAiRK36bDv5MdBESWgkekYsHIIk3X3fGA9muJ0ngTQxp3FXyohSbtYGfhOYx0C+42GNAyCbFbs6xEqMR20XJNywBwYju10/9jN+YAZwe/QIQkSI5LfSNwy+YzAGhiEYqpFI7LU4HBXKJRls1erYiPgLMY4OAIekYn06sWus9jigNyH2eyCuXku8uzuNmyhlLb19U3b2NxULk95ZckKpQUdxEcAo4QkRWPW6vXFWsEfXofSVNp6tZrVKtU5gARIwDrDuifAMQB0PJgUHr+AIwCZHmzkoMr84f1TrGNFdvfufVtaWdE6xgehd69evdRngBoaGwAEshpJOhUQ75P7sFAq2BdffCH2pg8UlsIt7+wAh4OxHeyfakwwfsvFkrzRGceMR8ZLo9W2+w/uqald7xDOOrVcOW/d/tAOX7+yV48fCaz1azZFKQ0s7jHNK54FNjA0x1BY0JjhwK4Najy2n332U62hNKBoUCFrj8WSdrB/ZI+fPbVLW9sOEBhgWzi0JHY0aefHD9M0Eosrd0FAHRLnRMIODvb0fmnQ0bB3kmA3R7e2tvV1xvkxTdFkwiJJPOejKiq7nb4sk2CqUvxxGIknovLYZp6sr22q+OKwks6mbByfWqNZs8ZZVXYzERSLsGNotAJQBSoQnnsyndYBEWASe0TG/fPnuwLVjo4O5odgpM0UmgCyg25X84mGrlNxNDUfndVkxopLa7LnwGqNe07B10J1FYw9AEHuBUonv/8xjrxVJWuXgrLFcHLe8KzNqPbwBme8nFZqUsVwCIawwH+siwAns9FU4xeQgPWKJhLrkfbJ2cSWlxcNEOvs9NhOz87EeuPZqxkUidqt6zfeKNg8OcED7Fy/J4Dwb75GIJOB+9ft+gaLs2ELF3/8mXvm928P4nK9PD9nSbSgBpGzfvHqYZc7xf0EdOdess+6n3fNGtYzgGz8lgHS1SwPso3Y+1j3eN2H332veervva8zXA0xtY8++pHWZgp5AWipjC0sLtnyGqHhC5oPFOsiGspqyGXRha3q/PrBvkVjlUY/YwTwgPHGz4xpMgV7pEBCWexMZa/j7JfIfwuYXXhpB8cy9l/Cm5lr7pmiWgrCTkcza560Nd6xmOv1W9bt1K3Xa6iZQCYPWQg0q7BMqVeqyuFwlo4OpCnkk85iSMSRmFRCHHBljROLKwgaBeLS8qJ8+rM0zKYjG6O8HrQt0mspC2d5acFuXb+ucNVvvv7WDo9PXNBrOm8pDngrqF82bZYuW3cSs0Z3ZJ0Bz7+kA4SUNxzAx301mifDjkJrNza25Pe/d+SshsTW3diyWSytn4/FU1LkMGdg4XM/Abm77bp1Wk0XImv4l6OS7msvd+N5ZKNJzC5duW+pdFGgMaG3hLrCVM9lk1bIpcX4H7RYX46tU6nYrNexVNScfRqZI7mirGZZQ2X3yvOHxyLbJqyQGD9uVjilmhtHPnw4mULlz7N35ArGfQprp8BK+ne/+Y39zd/8jaxaF5eWlK3HnPLKPIXwRsbal9nPyFwB9GjVHWGoUmvI7o7mxc//9N/azbv3FeAMO3p9+5Il8mXrqSaGI0qtmdbhmy4AaqzhsGnJBIDUxGIwB8mBazSsU23asFe3teWURQw28vkBK+zjLwtJ2JeMYXrAqMS8FTSh3y+eaz+qNtuWyJZk51NeXbdZPK11jrFP6HYmRWNpYieHu/bo+6/F4ObgO+5HbH11wy5fuqr9jjkSJtD5HAuBO7mcwJejo0MppVkfbt2853LABgPXgE86BRJ/Z71hrrjGeQD6hg57jKGlcs5q5Pb0B44QN8Lr36k2WbvZd72/ulfRMC5Ur4s84NY81oZ2p2ctMnaweM6VLJUt2/bVm/bjf/O5tfoT2a5ZLG2VRluN2EGf/W5gpVxGNQW+/JXKidZ6ag4IX7DAn7/as2qjaxvbV+3eg09sbWtHtm+tHqAReUjOeouGMD0Q1G/KK4LgMBxYmUzSaNyqJ8e2+/SZnR4fOxu3Qs6e7T2z/mRg16/dtJ9+/jNb3SjZ6YmzyeR+isCYiIqJiw0KLFZXe4x07bNO1dr1Mzs6OLBnUgXsinzDmOBnHzx4oN8DsEGdtVAqq76CdHN6fCJLXrKwZLE8GYnkwlwix4gGOc9cvvfYyojcMVYGAEoJABQa6KixAdN6g6FVyW21mdYd6lHqF0+SoDk4QFkT2GVRHxYXFxW27S1lfVaq6ttEUgS+k+NjazeatrG2ah8+eGA7m1v6PaeVU+tAoITgmc5YKlu0RK5oyUzBYpmsmOpYUfEMAW890Uu2K8mkLEG/efLa4umsfidWyIAQj79/aN8//E5r/q0b1225XLJNFPWrKyJC0QjCRm/Ub9g3v/p7gQDu3OH2YOYAZDEY3MFxw8VFBxljqvtgxkYSFssv2CzuFEVzYmjKndkdeSrnGmusf8rvc0QM11OYCURAmcPz7nf7jqGMBboypzr2ySefSpUP+QLrThrQ+SK/05QfkIYsGlYluBcK2plureH3cUb363Kr5fJJa2cVu7S5ZV99+4199/Sp3fnwA/vFX/yFdfo9a1QbdvfWZWuc9QOLQ7fvQ2sAUh8FKuIk5FNvDjFn8pMj5hSk+YIDr08Oj2z/4KWA2CzASb9vpycH9qNP7lu/VbGzvRfWOTtUQxmCBll3kDA606QNo1lbuXTbPvjBT2zr0nXtI9j5sXc0hu5FyT2JQULg/C2GPCS/ib3efal6IZXOSdH0cu/Irt68bbdu37eTWkUkGRSQWjPJDdQzdvdt/qyCxuj8/BzkuGnPweYwwXnWKcpozrY7ZLFSh/T0+588e271Rst2rl6zazduWyIVsWYLQlhPCjeXqUFNhC2QIy46Syj2Q1Yh99lnT/m/M344t87IYOx1bNxr2bjX1LzukxM8NfvNN49t58Ydu3LrtuUKKCQ59/ZtOhxabNS27/75761xuq8sXdaJUjGvzCRIcyKuBZb1rFeMb9YizpgAOpx7ccWYgq8EKXKA59iRAsj0RlH748//TKpsbmuK+nbSt+cPvxUpBYA4Vl63tZ3Ldml7R0qj2tmhne3t2qB+YtFxx0iB7jbdvSxjE5ot2z9/89ge7x5YaW3b/sf/5T8ZPSLeEyQc1gbqumdPn9pXX3+t8yk2mtRm2TRr+JEdv37piCbjocYbZ41ef2CN3kC1WSpftoWNHSsub9ry+raNIwDoLueE7E7NXe33Q2VGokCHnIR6XeeeZErrJq4Ha5tbAiqKqD5jSTX3hzS7I6gdHOnHAOsC0uzF8ecz4N84W8gHCyqKm9ciB0F2x5qq1VBtqjo/mbDfffGFZQt5kYVW1zesWm8pawzgl33e5yX+PjnE9UkuEti8hbf6ffTDyI1Uvp/Say0yAaCgPnYuFIyXV3v7Oscvrqzb4uqGzVDiW0z7A+C98gdDEQMuW83Nw3n/Kui3zg9Ywazv95xDzzgyslFE+g/V5y7PcmKDRtvKjOVIXGDB7t6hdccjW1hft7WNHacWloUZ67KzMFM/kOciC1AcFODPOeWdr+0YM8BeszSKKrcfQV4AbIgqGmKie8HIke3czGXrjIddAdu9bsf6g7G9PqqoNr169bpAZtaOTrthsejYspmINc+ORVBKzIaynMMVgPokAdwaSdhxdWSV1sDGs5lqWqzrGGPxdFoANgpbqYbYyOirjrgunhMNtqEtL6QtHnUWq9iIQrhxatqM7Da98w69ANVxEK2lLnV7ILWTSGecKYJsGz67jDxUNhP1M6l9fC/ZK0roUXIO03lk6M7D2IbzmfM8fRAvygCMdQCJez4iNsYiIt3G4jNLYa2edgAQnwHEUUNfvXxNa54HtFACpTJJ9R8Z29RYXKue9Zje5VC1I3uv+goDR3Cdg17BOR1gjAyt/pBztKtndd3kFwcgDtdJ/TvvjQcRLv7v7FkLSziAnbuHXJyHzB/vpuFIJi5ih9dhrR1OcbZw9ud8+P5FGDBSDTCdziMI+Hmua6m8ZONu3zkZQAjOcM8gmwb74XhgRfCPIKLH9fndtbL6uM9OZezPe+HP/Dvrl39Pb87dYNceUU24+69zQeBWxXv29/MiAMVreKwh8vlnH7jWREh2FQaReLP+APM+AMn/m3843kpOFnOhBfqiBMo3dTxy5wEk/6C8rdZbr094bEwgvIpzwpaD/zyAxXVdZCV7pJAHg/2CPNEDACkMJIVBNK7Hg0j+nvgHwmv7Qebl0f4e+qaXL4jCaB/X4TNs3nf/XbF7DvLNASSbykpCaLSXgAYXFd7wwv82B38COyDC2fX8sWzxDGT3A3O1ifbswD+Wyel/n9vEnP/jcOwWMti6iZQ7kNAUoTHPZsACAvuvVWtap163QY8QbEK2zwE0vS81hV2Rry0kCPDma9wjsR28gmoytV7X+czTzGTBkxc0C/h4bKnRxIandUuNHYCExQyNUoUqwlSMRWyfPJsMoapZLdjYG7g8BHcNftG9yIDSYuF2uzfmhx8TbHAXn8HFCfwmgIQc0TVIxZzjWpLJIHfEPSO+7ucDCy9jzqPM80UNkITGUaCyuzje3AEtsJsAvMIOh0VpHqROI9Z5frsF0fl7B0p6i2BdormSsDEN1WJOIbJR+WA76xtlQSgskFBLmhpYcgCC4SwSVbhfC1Cj07PTwxMnLw0p/PxC7O+Ht8TyxRb/7rNA8D3m/dKgZa1hwae5hScygMXTx4/1bzRZpIBjcw0OkBx2ivGZZeNRKebWNzds89JlW9/YskK5LMCKQy1FAU+g0WlbpdGQ4i2K5SBMo3bXGtg/BAqkiwCSt/D089vPHV3HbCZ2pjtgkr0EKJYWWIXtC69z6cpVW11fF4OJ53ZWrdruq5dqchAwX8qWbWNtzdbXV/XvgHV8YF2yuFiWbRyKAEBEd6CG4ZESWEyofaPe1+Ecxjj3eaFQdpZL/YF1es4m8d6HDxS2XKfwmmCVUNAhd5/r+P6JrGG81YkaE6enamR5W8u7d+/KooSCHhUSABP3i6bR9avXdMjbWN+W6iefWxCIenJctVd7r6WyYF6PRz2nClBgIIxU9xxh0wNU8/u88gOGP9cNqMYH78dv6DBSACX4WZROyWzOAUiyG3FWj37+MAflUx2PqynHM+JAxN8FTGSwxjLlABFOPer2ZV2F0q3X6igoEuYP+wPNNNSZNPQXVpZ0b6Bbv35BtsMzOzo+DACkjOYKwD4ScUApAbIzp0ACQGK9lSI0nbGF5a15A4n3AIDEe/DPg+sVgNRoBJYiKFYdgAQIGqehE4BHFLkqvFXsurwQmjnYWF6+dtWu377l8rpaDYEnsgfEgoI1ZzTWQQoQMg/jK4qXP6BZSiAM7PSmrB9HAuC8VH1t0YXLhkEiX5z4dcDXBgJyQmGTvMc+TUzNZ7c/8hEmTfjn5xWi/O45gDQeySLA/QwNCxODd25JG3F2n/MPMX2DDEZs+2i69vuWyqTnmV8UhmR7YV0KGPzq5Z7G/evXr/W6ApQTceu22lZtNG02RTVJQWZ6HqXioi2vb9jq2oYVygsCkxQQquBbmhywj89ZUgozF7A/1s9DPKDxJgB4ACCFpaX/Ocfe05rmYASx/TlgzdVLAXNLTVagDCwxaNgIvHKkD4WgYp86nFlykrRBd2CNOvkOR1atHFq9dmydVl17SyoRVROYdWHUGwZNIoKPXd0VjU0snobAUbR0sSTrJOxtppGETSMxBZkzb4qlvJoTSnCaOKYlq/LZ6+dqgNGkvH39mk0GPfv2m2/UoEtn8pZIF8zSBUsW1y2zuGWJ0pqNE1ixmbWwt8oR6m6WJMdoNrD4pGezYUdMXFiD7Cc0Uc8aXTW8LVUQaMtBPFdastEwovuMaoZ6J5dOyQquP2grD0FZPjPqElS9+F6zPzsrgMk4Zjs7dyyVwes8oQZWp9+x0Zj1FLVzXLZ9037Hhu2WTVBVTsYKnyZ3DtYzeSrsUxxAWFM8icXX4b4hcrH20D7EATMS+NcHhy6RQJTxGNeh/Zf/+F/s//k//y+rVio69DBu2dNge3OYH/YIene1Gc0NABLWGwgukCAeP32uxuvm1rbY0DeDzJVUJqNcgPzSkk0SsPxzNpjS4EkY+irWxlhyZo3qviViY8vER5acDS3OwbbXU7YlIF8yRoPh3RYsAvFDlrvsOb7GZ21++eSJ1nhYn/FczpbWN7WexmCBRxwDcTIbWjqFsnpiR0ev7PuHX1rl9MTiUZqHUdtY25SismwAACAASURBVBS44AEk34zSno4yFxAo4pTmzBtv5YndLOMblT9fd1Zp5wASa48HkOYkqmCtZB1lP7wIIPHarPV8AGRzTfweH9CrGjoAkNSoYG+hIT11GXs0MFQPZNlXi3bj9n2798mP7LjetUk0ZenCkrX6Y8sUylIcJyYT5WukARRmfWu3qlarn0rdpjMZjNHRzCotsiOjtrlzw27f/dhSuYxVGn1LZKh33OjkE+DrHESiQdbtCKBhzPN6x/t7yiwCwI/EZnZUO7D94z0rFcv285//3B589EANBQ+icc91/pNKBdKVyypB2QsAPWmd2qTryBX8jN8/URDzc4x5ngv7KMQTACT/DBkD+y9eWJa5SC04HiufzKnP3dnB15zzeejnSqDwK+adFW+nN7ABxIp4yvLlBeXi5YvFQFkOOzimdYRGD7lN5Fcwv2BQi+kc5OoVvdVzAIAcHx652hK7Ueq7slN+05jpDrpW7zUtkclqHckVFyxZXLR4pmARsu1iSau32xoPsJVpYmVZa2RX7s4nD797pGaowM94wk6OD7XXsY6srizZPdbvdMpKhZyY3awRNPAgE447dYv2KhaZoF51trm8lsgKAYEAshbZTAqnjiUskUqLVCEFWqZgyfKqTWLOTcTVfy4j0J/R1aAKbLk9cSwMIGVyadUmjWrNEYDAEJgfgVL21q1bUndzf3s02aYzkQxFLulhqczsObe18udE3xRjjeGcK3s5mn7TmcYaNSqktxIqr6N9+273hZXXV+yPPv+ZwMRRf2TrayvWrQFqeUcGNINRG0VnNgwgKtJHY5y3ggXe9QK4i6qelK1DrQ9Ytb//WrUYdRrrR6NRt+vXt5VN0z59bYPqoeUjEyvn0iLj7Z9Urdoza4+TVli/bHc++oldvXHXkilsb8T3siYK7oD/j7IPkJ+cD/Yt6ouD/T3NB+yYGq2OMokWVlbtxs07No5ErLS06BSQIYsc398In5n8uSlc26mW6dPAT8gWTDywMfOjIYcFFDzU+k+fP7dqrWVrW9t26doNnRcGg6n1ATzi6GLe3kB8254Z/hrXko6lZLkqdUK3IRAJshuWnr1p1L588sKKa9tSXmGLSM+JGn6KPW9iYqdPv7TG0Ut7/WrfqpVTnZsXccFYWrJSPu/OLhAwlcUxdQ4fuH9AxKT3It9cB7ozRwAnesOZdUcR605jdufDH8sqNhpPqzZJ2sief/+NvXz8nezokksOQMJaO5WIWO3kyE4Pdm1UP1EtlJj0rU9mV79vpeUNi2RK9qtvntizvTNb3rpk//4//m+yoBVoNujOCc0vnj8VWXCpXLZr16/Y3Zu3lZHImN9/vWv1s6rNBh1bwKuURvVwpAyY/iRq8XzBFte2LL+8YSvrlxxxYZZSVqSbV2RNOvlSJIKt3tSwDG+16to/IBiigD84OrSVlTU19vPlJTMAJFz6UD0RHEHPgew55WwGuerYd4X6oW8DkPxY5DOgNg4xWPCS0dlrAyD19HfWIdwlUpmc3b17z9a2Llmj1bNhoHZsdXrqIfjf9zYQid8R/vpFAIkzCKUXanUpNSAEAGgOB6qTcVZ5vb9n9WZHVpKLq1sCXMiPUc+ojy3gm+uXV/wBTnjA7q1zYcbZhfY7/01sHCUTlPAHSNwji01HNmn3rJjJWSISl83gy/0jKV454zDuugNIJgCDPE80Hew1DtBSdg6WpYGVtoAy9ampFbAiTFp7BoAKeISNrPSfAo5479TvDC8smlE4Y63JPBr0IS/Ql57Zd09e2ebOJdve2ZFClHy6ThdVykSkoXbjVOeMVHRqSc5LkFuCDKPpNG7VTsQqza72hUwB29+otfs9ORYUF8rOsh32HyDSZGpReWNjPciaM7J4gnnsgBr2BU94BHyij0VvRP2Dkds/2Iec20yQX5SISWnj10//2fff+Z3n/WJQAkeAdIrVqfZhRSEH/cqLIgR/Lp87JgV5t56QVV5YEDHifP9NvrH/Qrzx/X9PHPW9ScZ25bQ6H98e2JLCiPccuImEe+N+D/dfA9jyP+d/xvcA+F5qnnDvHNLqfF+JjC2dwDr84vp/nuVEbQNIBsnT1/O8V66th8orkhGpivvBv3sswOf88gz9v/Fs/e/hvCZlXjQjIiB/p6aid+56tkP1vTivyBIYMpW3bQzcFtjr08nM3PZRZ/bgfODXDP/aF/si878Hql/lIAFcIUBg/+oNbMw51YUFy5oQQnD4M93/yI8+uf5GBpIHOnwD3bPW3gawhIEl3wD2F+wHom/ceWBnjhIGTBO/QPrG7pwdGFiCyTYgOAC+IcGjGENGKMmjC570A8kPdm4ibMhwIeIlcI4lCGvPWc357/EbtH+/XC8DMNy8cvkNrmjlsBYGqBRe7i3AAou38H0Kbxa8ZxUDATgUPuiGv/Z28Ciw5dD7D3xywyqt0Ip/EUGcI5IMHg8gBVY1KrYFCECyOGd1O7CIIuVc5cRLcNBSIQdCLSSUBhXX4zIZsMtSgxtWp03tZP/I9vf3xFBlAaPgp3k3t8nBbiLp2GMww51F3zmQBKvDN4qxMqicObk6qLsUVPLiGFkUWxf8+s/qlh5PLRkASHLqDOTMKJBqibhNKazwEOeZpgjcZtdxJTiHJr38BQm9Z/XyMwK0ggwk3+wMM93eVYiq8I7HpEDyYzYM8PA+kX/7zYB74gFXzzT0CyrX4JV3/A4WThoIfvz68R2e32zMMMcdq8Mz84LPQUfxrFaXLzfPiRwdgBv/OyaxmA0zSZvQ7BGUi30BKi+3QXIH85m0DYZ9gUayn0gl9WdsGlrNpp38CwAS75fDKQCPgI9ggWTu82/NplMI+I2T76NJz98BMrAj4bB2CAun0ZhLTLWBDvp2eaVsU7ydY0kBSNdv3bbtK5cdY4nmCmz+GayuodXaTas3yGCAmZyQ3U90PHkvgBTewLneOXiXhjEXt+P9g8B+LypVB88cYKfaqEs1Uiov2Mb2ll2+ekUFBeoSMhRevNy1yumZpWMZHUK96gPWPPejWCpYqVQIMpVGAVPqPKyVzYl8rwhevjPYaa7BVci4DBqaNShHuGYAJJRZtVbTuthxFHJiy+y93LX9R0/lI844FLg5szlY4RlQ9+/fV4MNlicAEuCXB3xgDd65fc8++ugTsbjLpRXZOjYbXX3/w4ffybIU6TmKqAEWC6OBRaKusc3hHpY9z9srTbwlybVr19T04ftoDGFnyjzwTbUWbH4k4O8BkCgELgJI3F+KgWQ2ZZPozNrdluxoAJBmrDntjjUqNbGRafKqcIrH5MmOUqi4WNa10ro9fH30XgAJux4KY+aTA43PczUAvxZXtq20tCypNnNDGSGAGkFRwnv1AJKsCQn1DAFIiZx73hxMFEDPvsy4QJUUgG9N8jouX7KrN29o7Ne5hhnWdj2BvwBIXoEEgAQbnaYyjXKYQTCyabYQVimAXAwk1+xOmGPN+6LRg8ZiHIUyQLhmv/6JbRbUBxf3T7/O+T2TAt7/HF/ze7X26dFE7ECWuugssADVHhrI0COOxT9nFQUBlnqenAMgOZA7kitoTLHu8DlXLCg4FvUC34sSkowNrkWZKom4VItHJyf27cNnFo8T2pmxktauDTXWl1dWxVjNF0sO3McOMzBPgBHuP3hPsPR4HXI2UKKyxmLl6cCeAGATSypY2+e+5uxbbl32azp7KM9DqlExwtzvZs7xZ+aDGu7dro37E2tWezbsDa3dqlujUbFOu2r9fttl2ExRfrZ12GOvhpUGUw21oVdopzJxKZYJp88vLFgqk1cORx9V+WRqW1s7ymLjOaje6DuGHiy8fCpm+0++sV6zaovFgt24dllM4G+/+cpOj45l8ZbMFK03i9s0nrfM4oYVV69YsrRqo0jKuiiUBZzQYHWAVGI2sNi4LyUS2ShYndKg7Q4ndnhWt9NqS0qVKzdu2c6VWzYcRaX0gvHJPspBlvsJYAQjdzCAoMFhbWDj0XBuDcHcmE6jVixtKJcBpZcYxyiTsG+bTSxOXQqTm5Dw2cRooQg8wjIrqINo+gpsCRGgwgdGntc7648I9zjI6AhUOjR+BcfKCmVm//j//oP98pe/tMrJqZVLJTWemas6F2Ar2mtLaay5HByi/HwGGP3/fv0rqZYARH/2+Z/YtZs3bTimKRC34vKyrV66aukCz33FetOk1TsT645mUv1m8ik7PnhmscjQUtGBkb6QnuKvP7Xk1GRF1m4cvBdAkqIyAJX9OqB5EKx5zx8/cjVFJC4yQY5xWF6wFAfPpFMAASClkoTSj+3w8KV9/+3XUtnQHE5E07a24lTArMH8bk9e840oEX0sNgeQDg9RILG3JuzWrTuyWfrvBZDeJAT9vgIpDCAJMAhsdZWRE+SpaQ0cu4YZAJJfF7lOGsfUA1g1JvMl+/AHP7Tta7ft6esjm0Yztrh52WbUPsVFqXKTnI2ksoMQwiG3Z912w2rVE2u127p/WKI12wN7vntg8VTRPvj4U9vYvqI5zl7vMzRFOqJJpDhr/PJn1m82LZ2MWyaGXc7YOo26chHJEWl26raysWi/++p3ar78+Mc/tj/6N3+stZQawFsIsm7RUOYsCEikbJZex6bjnmWnfWeDFdTvjH6eYRiA4HDP2k4zBwCJ+0ZtWa+eCYCU/XJAUmm26nq27Ns8K56rmisByOSV2tTRWFKXSkU1+LB8Qmm6tnnJNra3tY4D9FMvQLigPqNJiLXMcNCRtRtZYI+f74qIAOEHsOvyzhXtMY1aTUQd7JX5+trisuYoFrgCVWg8osA7eKWw7sWVTSuvbFpmYVm2LMMo9QkZAx3Z1wBWsoYXs1kpQZdKRVlgc0+pr6mtBBwHuV8okm7euG4ba+tqbKpJRYOix7No6B5N+g1byycsMmWPCYiB7HFYrsq2NaaGeHfIWkljOCtLOvYL5auVl22SLNgY23jsoYI1kAwgkdUiZpVa8w1iSfhcpnU/7UBaFFrYXUPcQdUy7DjHAvZzcpT4zJmvh7VPoM5lHLDeKwDcq4CCxdb/nYaVA5CcTQ7fy33ifpFFRHYvX3z8+pXVOi27+9GHdvfBB5ZL57T3jDvjPwhAAshk/PAeyV5qNWoBsdGRYbLZmCUB4Ht1qU6Sw65s6JgP7d7U9iptq3RmFs0t2Y37P7B7H/xQeaP0RPtjsy79gDcAJBj2KEKxGBvb2anL4spAVIrEZGPVG07t8pXruq8JFHrU9xcyhOckv/dYaIUBpAxgSJyokYENuk1Z2VErAPzuvnplZ5WGFRYWpXrFOjiq8e0aun8IgJSMJNSwjgx7AuImPey/O1IhkIfyZP/Y+pGk7P+u372rNfjs7ESWsesLGZs1DgQgkdm7++ypFNtktq2vrEpVvVii/nPjR32lgcu0lONJOmHdyUCuHgAn9FHYtkeziPUmMeX6kSdUXtmwXLZk5VLBcsmYvXz00B5984VIYLm1HVvd2rGdrS1Zz9dRkB6+tDGN82nXImQiDbuqlfMLyzaOZwUg7Z22bOvabfvL//A/K4eLzKdOt+WyWCZj23u1Kys7wL3rN67a/dt3bWmhoDM/ANLJwZEN23UrYe4xw0J1am3cDSZRi2UKVlxZt9zSmm1duinNx7sApOm0bal0xKYAUM2azkkAOoDUWBmyjrK+lZZWLZpIvwEgqZ84Jb9loj6YUy/gvuPqf/7zFlLhetv/WXsxtRnnkbcCSHH77W+/EKn69u07tn3lqogqwwkEvrRcPHDS8B9h4pzv0YUJ9vO+XaB0wEWAuaMzDwSoADyRHfOoL5UtpEyssVE+keO5sLIhwgAAEgsk4GT4400lkiN+z5vNwTfqvOi6YhadQrAD1B7ZOEI2JsrDoVMgsTZ0+5andxSlV9qyVwfH1u4PbGV93bau3tBaoDw5AYMO+Kb2lRU8JwGRyR0ZWS43WEVj+YUbQixple7ExrhDUKezzwDMMCeYk5OhZbGMJFMTx5t+V0ChwCVsqi1uv/rtt7aM+8zGhiXTSbkocH6BoJpOR63XqipnMpeMWjaOPt7VOwBSkwk56ikBSDwH+iLoOcgGZf8iDoFaUPeP9zOdqXb1f6ZmGpsjlLEncD5njvscXPZ+9m5lYna6es7UdH5MikQEzS/ofVNr+L6gVw5xRvf/Hu6Lu6cXcTmovKcLAgqRHYI5EP559Qm8RVvM7MrVq+8UYHiyUrgvz+v6PhifiUrwecu8jh9b/rUdUcqBJ2ECiCfIhUETT9IJ1/n+XDvvHQQZS6rvYlMbD9rS9L4B3gYZTh446fbIdnPRAb7vz+ti+TuYgh84ZzJ9rQ+Q3ZoT2re3Ls3BPhGFAmUP7wUC2kJ+UQASkQQQb3Gf4tqUU0zeJMAn/fS5yxjVx7nlK5EqYevXsDrI36O3rV26vwHrhLM9lvjqr2GNz/rBvqjXdFlSEhHI2t05lDlhwcQiHz+49AcDSH5AeOaPQIhgkfENXw8ghe3luOE8kPCb9sW7byB5KXr4NeYMowhMGme3xoe/YeGFFrZf+EDtB7M75HGIwjD7XK7pgSL/uuHfye/hteWnHLA9vUc5r+/BKRYD/uM1vMLoIjDnCyRf0PrJ4b8vDBr5BfwikCRUcsgC5SZXGHQKb3L+Pfj7HL7fHLD9a8+bb7DkAkY3z4gP+Y0KAT2Xr9FgGLXbaj76g61Xgnk0mOfLIQI1AEAAX/dMPwZrs+Vs1bzskEMNDTAxvzmMww6huAyAK28XpwNxPKGCy296yhEYjmzWH1iE8Pn+wAYokACqQgAS6iO2wG4iYoNCwcaZlFhVsOXVkCQgOxhP/xKAxMRXwy1AzS82QM83299v42gbxptdmV5MSjcOwyDmvXv33pAg8vt8g8Yvrv6w67/um/lereQXTw/unjMCnLUO79ZZLILOwzx2f8bygawbip1MxnmHc/Dl94vJj6877I5E3FKAWzRUEPuz9slKcKJDZrPlDox0BgA6YomotXuwlGGUngqke5cCidfkQCwrCp5ZMLfIAtEiDGOTLJigccOfsXvjvbIhA1ZgN/Ly+Qsd2rhH3EMpI7sdu3N5UwG/fI0Dzb37D+zqjRtqLHOAJ+cCaxHUN9Vm09rdjg61jNMU2RfT2XsBpDCjg2uk8Oe5cAim8UDhpKY9RUZgj1lrNuzg8MhOK2dqrmxsbQpIRMVD0cia9nz3hZ0cHVt0QmMWia/LW6KRqTEoX1X3NSk+aMKIveIYmoDmSM/zuSUbk4UWCbLh4i7wu1EjiL4h0Or+Rx8KXOMedEYDhTXXW017vfvCDh4/s2G3o9fUoSaOKqTvbIxaLc15FEhcP1+nmb67u6s/cx2w0z/68GP7/PM/tQ/uf2QL5RWt593eULaJMLhoZreaDTs9PRS7GUVbKu2yo0oFx6hlf+GZ8zVk47zvGzdu2Geffaavcz28LtfEGFEuBYomGKTvAZBkgXNBgRQGkMaRqXX7HRt0uso7mfQGClOtHDsWNh7mXAtrS2lhQQ2hfLmo8ao8rf2T9wJIknAjkRi7IhM2DL+PMURm2/LaJR2MKSxZJwFJfRHKvef7fHHqQo0Hc9Wi2Lx5p0CScvMtABL39vDoSDYuKxvrLrA6MrNiqeTWC4u9F0Di+wVWCuSg8R+3bC6t+yLyyNA12bhGr971jHn/XNUoCBoMvmD06yqA8cX9KwwiedaT32fDZA8s27D/CmcghQsrvxY7AMWpRmgA+VoE5uX25RsCPbjXshdBQRgAVXz/0uq67b18Yc+evbB6vapGF+sgFjnNdtcePd21RMqxkWCsARgDpuQKReXMDNnPIpApUCG5LCNX+dFoI8PQ5V7xWtwvlz3lQEu+zv0P11T8Wfu5bOOclahrtjmmk5SHnZYyLlAtKjsO//uuU7/BWGMcdTptGw0mdrxftfHAKW6GI3JryLQhI8eFovIz5LWhjCrmS1bIk41YUKYfQNra5orFUzG9V1jnNK8BZGCeY/fEerew5A5SYrr2B8qISyQBUmLWOdu3bv3ESvmcXb+0Lfu5b7/6wirHR84GNp1T0GlnHLNEcdmWNq9ZefWSxbMF+e1Xe4S8msCjZGRqqchIVnb8xyHYgyX4/p9WG3ZcaUoZtbqxY6ublyxfXLfhyLG3aJzoXkenFqMJamPr9prypycngQYqa5fs7AIAqdMeWi5bVKM/XySHkOdLIwPV0ljqDuxRsomo5ZJxAUiZIDiaRmu2VBYDNFzThQ9azKt3fTgF0tSicac60tgIGlWyDB1iB/i1ff3lVyJgqCbG7mwwdPuKgPSW9hdvE0ctprkazJd/+vWvte+SP/fZz35q12/ccofcESqWom1fu2PllS0rLm3byFJ22hhYazC1eDZjxWLOzk5fW2TWt+i4a/Fpz1KoGmV0F7VEZGL1yt57ASQxVYMa1s9bB7o6NRx1gc4aqaxFAaUZl9Q52ZyUcSimJ1NnSZaIwajftUfffmVnp0fad9MJ6o11WZyxFnEPfS3nz0FhAIkDPQASc8grkN4FIHFd3nrWr2l/KIDEM2OsACAJdMaCM1ivPIDEa6SyeVn//OSzn1txad1+/dX3No6kbOfmPcuWlqSOrNY6IhCMBr0gyB5l6UzKw2rlRPln1HiJZNa6/ZEdHtes3R3Z8tq2LH22r2zaWZ0GOjYcjhDn7OuUCqY/51LYXY/nXx8P+nZ2fCR1+dHxnq1uLtlvv/iNHe4f2M7lS0a9TJ3DPsj74awhO08IA30HFMkSR7akE1srp82kCgxC6wP2uW+o8POs6aw/NKOXFhY1naTorTfs+feP53OH9bYFeCYLx4ZeE2CxUC7p56k7VDsLm6WjhC3bRLmEp2dV5fJsbF9S4Ho8mdXZR/a7sluKWizqiFk0yWGYc83kmtEorZ5VNI5Xl9f0OqOA0bz/ek/5RVgTu4aNU4/GlZ+TsO8ePxIzHevG1a3Lll3aNEvlrTeLqQEuAIm5PB5ZPGpWzqZtdbFsK8uLVirAnk3ar3/9TyIGMUYB2VYCQgs1CQxy7TU0aCdDrSnuz4HN0aCp7By3ZsV09oK0pbUoGrfiwqLVmi0pFNJZrGHzqqWWl1dtcW3Dqp2RC/Ym4y84A/vzMp+5h/6sHV4X3ffMROyhNgHYGnZ7sh7WWY6xorO12frWpm1uE2qeUMB5Z4Aq0dXsKcCqoJ/6NhCJZ8d6QMfFAc6xeX2M8qlaObPF5QXbOz21bx5/b8ubG/bzX/yJLP86zZ7ZyJE5nbUaDWunQKJRyUdiSrrEuxVInNexcOQZVioAryd6ffZmyLOddt1y6YhlbGDTTt0mrTOL8qxpsCUy9uKgaofVrnWnKdu+fsc+/MEfqxHOHCJjcKgMEhrJLnsFGzuAfQAkBnq7Wdf6T01CduDewaG9fLVnq+tbdv+jj22GGiJwPgmflXw/h3l48cOvq+prsFfEYwaAlIhBZKVRjPq3J2IN+ypEnUq1qcy0MuNmecWyuaKyXMe90R8EIMVnMae2gDAz7Nh4AJjbsw7N3InZQbVl+2d1yy2u2oeffCp1+vHxoUCLK2tlS48a1mucKiP08aPvZana73WkYMeCHEu7QpDbRRORZwcwICV+NmNNbHyl2uQMz53izJcQAAw7vjOOa16ThYxV5lIhb3svHtvXv/2VbP1KW5dtfWvHNje3ldtWPzu22tFrm3QqlpwObNxuKFsHxy2IHp1pwv7526d21hnbjfsf2S/+/C8tnkwJQMLKG/IZjUUynl68eCGL6RvXr9oH9+7b+uqi1p+DvZe2//K1dWqnlrGhJRAvG6qpidRBls7pfmWLK3b55n2nRp8lpECS5UNIgTQaNSxfSCpThvmE2h1rxX6vaxXswywmQsjCyrrFU1kbTKN6DepMjXGIQsxlshdh8JNDGXKPCQNIF3tyWl/ImQks7BhvbyqQ4vbFF1/J+v/GjVt27dYdZUINxi7iAutj53jg+qVv+8/X6+E+pJ8bsn4OLMUEIMrCDltxCH2ubmcvAOBn/EeTGSstrjirNXqnIi4H/U8AnJASyc85Tzj0fz8HmGiiRSwZcQqqSXQqBdIsQoN7KJAlDol4OFRvIR1NKkt37+DEqs2WrWxu2tVbd6SWk6OC8+ieN8pxtKG/iCqDPQRiLL1KVBBSKeGIFEtYY0ANy8+z/rjn6DI9HYiFUl9rQq+reUkNLoWz9pqk/dd//lb3RKTSNGTGng0nfe21iSSlQdsy8ZmyRwtkkfNzZIHLVSdi/VnSmu2hrMxzpaLNYnFrD3rq5UAYFfAREAyIz6A3hkMPnxn1E2z/ps5C0bvoMC5ZJ3x2NDUjtSpznj2VfZuvUd8020132wJr43D/lX2H8evPgq72cXk79J74Pdl0WvUF48z3CX0/ka/5/v0cfEI95d3KYqacbmVwXdh7/Z5LLeTPzyJthyJs9JrR1Pzffe90LhAIMp29IMNfu+adSI4uq93v61y3d2/y0TPepWn+/gRABrnJMbPJoHNh/T8Hsfx8dMohd44iEoTrUw09mli9g0La5UW/TcCiHGPVJ5F5/ArXJGBvPLZsIqf6kbWcse6IXgmdn7lO9miuw+deuWsKQF3Gk9R7bu0I759hDORiD1q/LxBIcGan/qHXRm8J5xLGo3dkcftJoA4PAUjziJtPf3BNQzlcXIUHQ3gwXUQp/QPVgAwyYLi54UXPD0LftL6oRPIPwzeGuJbw6/gH7wfVG68TiUuB5K//4gLP3xnAYYmbH8T+Z9pt2NTnm4Z7aM5Tk/fFA/U/7ydgeIA7uwI3AXkwDGo/ufmzb3yHwR3/ni7ec//1MKjkQYXwezt/Pvi3ug07fA/8n982qMKNBi1hAbLrr0XIcwhA8vfL/5x/TqgCdJhptdV45N9hblFIUORwgOF7/b2ikFtXxsym0FYmPuGWL14dahPUBGTzgzEFiBQASGJTywYj8Ldk8QdwgPGK1Va77ZjVUBcpQ4Zjm1BkdboW4zAQAEgg/yzaU+R4gQIJAClCRgSAEKNAuQAAIABJREFUVTIl4EqMjyh5UG5S4j/+vg8/Pt7FoPfP722/wwNIHEb8AdZPbj+myI/x91CND7w3g0Ogn1PeKox/94uqH8cuBNotmHy8OT4HYnzyczQ2dV+D7AP+DovCbSpJS+FLnkhpYfEbAuztfiKqLCSsAFKxuCXYSPRAHcuDRuTJ6bEYofQ+F1cWDXkukmfex8nB2XsBJDZRv6aw8AIOcKgnv4ePK1euix2qQzP2WLGYGjn8jGdjwMTEi9s3bvzXYaRcWVuyIVZj8bhtXdqx+/c/sEuXL4ulQwMTJjQgx1m1ZvV2R0UXjHRsgwCQJhTO77Gw83Mw3MSSnYyAnLQtLy6r6NEHoYHTqdXqdWV4nFTOVFQsr6zYlauXZGPHeONrgGKV01M7O6w49QjNlxCQJNUXXtvjiST95PU45WRKmywqEA7qpeKqACSKGrHII451LZZvvSbQ6oOPP7KtnW1Z+KFASuYyApBePn8mAEkWVV7Zosw0Z6XGc2L84Y1/8+ZNvS52Xli2yWImGpP39e27D+xnn/9CfvNLiwTQomx0LAvsUGhCHxzu2fPnT2xvf1cMiXKpaEsLJXnBUgzx+oxxnjsFM3OD1/3rv/5rFV2syc+fP9e/CcTIZhWI3CPQ8j0AEj93EUDi797C7r8HQOJ+sLYAICkkt1RwgOd0YgevDu3p06d2fHL0Vgs7mhjMUbzdXeHhbCsFguULtrZ51XKlcpA15uyLGGu8Z+YB44lrdU1/1wxijjgGY8ZimbQykJR5BAsYQgFgkkI73V58dHwscGNta1O5XPCe8oE03FvYvUuB5BqwDkDisMK1wxDkmWmNsoSzlOv19FlgW2BT59XPfg6FyR++oOV7+PB7ZvgzX/cKZr9n+oJY663yzWhTXvgIHaRYt/zvZ2zlsoSXO3Un4MS16w8sQV5WYDnK9wJwKACcjKUimRldqTCw0cTaC6sypOf4XJMNQtYE1pfO9jUhgEh71AzmcE8MPZciHgBIOnS6fYnXdfPcMSEdscV5NPP6MPjCBALf4GcO0bwEEGYtpuHvmPoN5QfwH1YPzXpVezl2jLB68ZkXOabf0xJvE8AqLBSQ3A9kixaLk+3nXnd757IUR8XCghVpPBfKlkrmBAbxfpY3WH/cYcDva04dTkaQm/+LS8u2sr5hBewGoyh2scqFOT222LBlreqJlbJJu7y1bqNO2x59/YWazORt0JRt90bWGphF00Urrm7Z4uqO5RdWZG1X7cGcRDWLAmlkKWWvjC1J7kEEaxR3cOBaRuOZ9cj8otlAZoIl7OrNj22q8F1Yhs5CADYoahxC2gd9CDaQYBxwJGuCoHnPur/7Yl9gqjyxlxesXC6qUSkmJRZliyWxW8knSKPg1bU6sBcAEKUMCtnzuuxNMtF76w+eVRoGnVMd8b161t2e9VCYkclyVtH69PjRI32d+cRc53kxjwcjGNHOi9sB0aixXMOZa3r83fdSQvC+Pvv8Z1LcYIkpZWAqY+uXb9jS+lVb2bxms0TBqp2J8hvikCwKWRv2WzabdG02aNls0LQYh3PUphCCbGjDXlUGKucfwXkgmNTMiTDA6htCUtG128qxob6JJTPKciCDC2X1jLovFrXF5SWbTkeWTsUsmZjZ0eEre/zwa6ucHcuuJ5vOq5nNQZFahfXH7/X+TOBVYLLB6g60d7Meo0DCwu5fAyC9eaB/vwKJNcorkFgXeHaeROSJWX69hJWr/aWN4iqiXMF0vmg//fmfy9Lsb3/5a+uMInbtzoe2tL4j1m6tydknqVpMQfJJs0wiIpvGZqMyJw7xfkfDqWVzJavVO1aptezuvQf2iz/7qVWJCePhqV8EQOIyWZlL/HlpsWijXsfNQ+YXFqpnp7b78oUdHLyyRo1chefKV4MMwPtlf1Y5FVie8jxYD9nT/N6nGixhVshG1HBjjLhx4pocfKjeDpTNPFtqoeWlFe2dqiG7XXvy8PG8AcPrKPerUhG5h734Jz/5iYAnAEZIQ+7fa/o3wP1ao2WRBA0EwqXLsgbEsjOaTOH3rOumdGcN0Fque+RY1Nwvnmuz3ZIiitoYIISGREGe+hkDQGIeOwssrJ8TasCxFvF+ARVg56/vXLWVratSaWLx2Z5ErTMil8HZo8JUT8wmVswkbGWhZGvLZSvl0larHtuTRw+VyQk5hpoLwEyqq6AW82cb7q1/Lno20YgNOw2tbW7Pz8oFIp5y7h6RaMzIYD08PrVOry8VCz+HXXqptGCr29vWGTr1oIZQcGZzf3HrEWPhrQCSVMbOzpzzM6AWNlgwvSEDsYaxPjMnULlT/5aWyvr+lpTwzpkEcoT/CANJUiUFLG+x0MngxYEgyCnrNGEpN+xg/5UtrSxardu1L7/52gY2U5YX2adinU8cQOVzC8do/SLnAFJsDHj0bgCJiSWy2NRZp/G8WXsA/bPZjJ0eH6o5mk9OLY7SpHFi425L9RkkFgCko0rLTlsjAf33Pv6x3br7gaUyWWv1hmL/S0HA/+kl0DSG/T9jvpGp0NN84PWpR8lW+vbh97L1+sGPfiQFUtiS1z9H3wx7G4Dk73cYQEpxJovSPMbmsat5QLOYcdXudq3e6EjJBnC0uLZmC4srlkjHbNjBcutfZ2Hnz+iqKcfsx2NHOJmQn9hVjc760B1PrdYb2uOX+xZNZwUg0XCtNeraH7eWipaZtiw67MlyjVrnxbMndnx0aADl1P3s90uLZVslNzWbDsgZbk3AqaWD1W6g1gTKU13IHhZN2SiWtpN639Y2L1u+UJa99NryglWP9+2b3/7Kjk/PbGn7qq1u7tjG+qasdxvVE2ueHNqkV7PMbCSQh+MRvQD2gdPexH7z7TPrWcY+/tEf26d/9MeqW2nOV2tnItExrxq1iva5w4N9u3Llkt27c9e2N1d1zjg+3BOA1Dw7slm7aulERI13+gmAK5NExjLFZUsVF+z63Y8IakDbDbXAIlPmOooVCDoTGwxx6cio71BvnGmfABxF7d2A8NnuiWC3tLZpqWzBhrPYHEBSr2vUky0yc0w9LlxsAisoESkCi7lwr873UlQXvgEgda3XboUs7OKy8avWm3b58lW7ff+B8oewvqKXQk15bkZ9vn6FgaTwuhZe31QHBNmmOvfSw8FonxxTACTy/SYj1SRYx5E/NppMBZaUllZESutC6lPt5DWEv3cSmp/rw2ucs7hzpA8cUGhuT2Mzm0ZHNpEzyNDirL3s4cOhQMV0lDPJ1F7tH9nRWUUA0u0PPlKODJmLgD/ad9n/1RCnBphZuViwEbat3bZyrkRs8koVFHdxrJ85LI0FykKElHOAHHCw102oHhlj8y2C21R1OXsk564vv31h6XzJWbCmOZPQH6R+hwRnupfpQIGUS0QtBdjC66DgnkSkaGv3h8pSJjubvasLaS8R13lF5AFGLLWHbOzcWOPv9Cubcnlx9mecGb1LCD1Q1i7mkPbteGKe782zV9Zxq6U9XKS1IGrGA0ke0OB9+bWUMcy+KlJ2IIDg7HHxw++XfN3Xzv73XVQg4ZrhM3r8WA1/5s/hM3e4v8nrDPqOuBMGl7xLD++JvZOayffZvYregzqeOOzPvj7CgjM6NZ4/v8/nTgC2uALPZd+GXbUuzj1+r48L8b0J1g2ueTAa2XGVOs71ZH1vhZqM2tuT310lcJ6PRE3h7AoHNmg7Ral6rwmX0w2ARM+Ory0vLwW1qNvHvbBDPVsUZEHP5OI64f+ufnYALvke/jlAPrVmqybQlOwpR/J1dZFTdENMdPVRWHkEwDQHkH7+0wczXzCHb154sfLN7LcBSF45IBlnALr4AcjvUEMkpA4KgznhQ+8c4QzQsXDT2zdA/Gv419H3CN1zKP7bQDB/MOAB+6bO+QGBsHpnieItsLhWX/yqYZTL/d4E0IIQYg74+8PXNbCCHCaPAF9k1vj76Bue4Wv379t/TQefULbDm0ASkk2qy3eHgPkFTPMl+D3hBUPKosB//CJIpUEf5LPMDwGwgtV8G1scRBt7DhhqNHyCg4pjC1BMci/j1uk70f/iWlk2SBTjHPbG06gdntbUlNGC0Ou5hQQLPegw2B0F+SYceAnjnN9LudpFWOHE6mLBZsDT/Jz2YVM5AKl3UpUCyUtHkXtPyECKmPWxhtjctDF2MMmUgCsYcHqOAQtFr/GeDyaoXyDDC3V4fLzrx6VyAqyihA2KFj/J/c8graUI4GDM4iLgreMKVO4V943FkoWTa/HjnZ9nLHkVUnhs8jN+LiAxVyMX8CGRVCMTRlEintIiwvjXESVoWM7tIkdTG0amFl8o6p7pGTAUYQZ0+wJWkNtzgD05PbJqtWLZfMYuXdmxlfU1bdRcQ/WsMV88/SboF1vuBe+b+cr7ZTNAfcPhG3scrvv69RsKQOSQ7seoZx94WzMBIscnAi8AkTho8/tm2LFFZ5ZOxMRAuXb9hoCOlbV1edkiMY8kYlap1cUQJfcH0AW7ITVqEzGrHh2+F0CS8ipY//z6JKAnCdAet0waCzFnm6Jcm6RTFFTrWNjV1RhgM1peo0m17pj4BPq2nI/8N7/71rHtxk76vLzsmK4wdTi80QCk0RdPunHNcOZ1CsWcZbJ5y2XxICcU0oEvsVlUxQne+WfVihofH37yA7t05bK8ffvTsQAkVFIASFjYURh56S5FJb+fZ+HzG2gsoEDiGfE1ACSUYSi7ZnGsAy/ZDz75kX366Y9tY31HrLHZNPBoHo/VbHy998IePvzanjx9ZJ1OQ3YMqzT3+n3LYIsYHOg96MT9wb7ur/7qr8QCZkzw7CnI+B4pQxMxvaf3AUiOrfnuDKR3Wdg1q3XrtNxBnHvB2kKmAQBS2MJu9yn2Fe8GkAi21wpBODBS9p6zbJS6qFiyje3rApJ8U4tn5+cNYwUCBe/Brxl+T5aCKZOV/SQAEmwvEQEuAEj8Lhq+V29ctxt3bqvpVWnW1UDhHgOEXLSwC2cgaf2WkqMnkEENdjzbYXLJQz79e/uvGi1BLeFJG2FSii84PTj2vvXZs77DpAy/DyL/Rw0E6OEKIkca8POVzxzqCSHlfsGGZp1YWlzWmpxMFSyXX7NYPK31EqYv4bow/7ChZE5SJEpVYsxZ2OkAfCMrFEqWK5VsOIOwIBMBsZphAAlQG3hPdk4b7l7ByJ7XGgHjmvc3GMK2daxhgjhRRvDa5H6odgpyBBULjbUKtZBsVobWGff1LLuw2TiU1GvWIjRZTbS+7b90wdvs7fxd4AAsY8n8YxaLJGT/ScFLnkQaFlUuLcsmglY3CWeWQmvZCqUlS2eKFo0kBcAMOSQmAYSGYnwzRjj4ojjw9cqLFy8tmUlbsbQgK6x8oSiViBTJ44Elxh1rVY5lZ3dpY9WG7YZ999XvrH5yZAXsKWnCTgD1IrJCiWVKVlhclRd8emHVutG0ABjAGhpAAEnxyNgS7G2BdQwHWHJVyAxAKYV65qxSs7N6265c/9iS2ZLGhwpuMe7HsoMhpFkMfKmPxpoH/42093CuK72uPffNETcgJwJg6CbZ3ezcLbXtsWU9SZYsP1dNrPkvxxNe1czIb6rGryS3Ykd2YAQJIt+Lm3Oa+q3vfMAhmk35jVHFuiQI3HvOd76w915rr0XngJj46pyf2cnBoZJZ7fGLC7aytCDjcwEyk6GtLC1qf42R6Ks4R7F+JKYp3iCAHdNgfoQLG+EE4mXxB4m/OpECGV4RUGRe60CgdCJlT3d37Xe/+50d7O9bPpN1JJZuT+cgEniCsoi7BI7RZRDc33Rs9+/ft+PDfRUPf/Sjv1aHCOdos1aXqXW6uGLzq1u2unHDUoVlG8yS1gXZJx6D2MPSmQYeE72mzboYlbds1u2ZTfoWjwxeCiDxXMTgxGw95bqVGXf2Rf702j11WsdYvwDqqay8OZAggrRUXpiXpn8OEkYyYifHe/bw3tfWqJ64ZDyVVXcVZxt7sifM+aSQVx8DkNB2O32dQay1Pwcg8f7f54Hk8qX/OgCJM88nlC8DkBgf4vNMvmg/+vFPbRpL2X/65/9i1fbAtq+/JtnBrWuvWm9oNsSDYIKJ98wS8aklY1Mxfof9tqTWup22ffrJZ5LG2Nm+Yc1Gxz774kud8z//xT84Dyz5S+NjSt6A3IxjEDP/Kaz2WnVrNc9USOIc7HVaKoTXaxUVhQYDYjknyUYcSuU1l86oi7xcKIqo4SWKLopPDujttqvqntJ44qEaMGR9Hua9B4ix6Wxfwx8zkNOE3PHo20cqpPmczoEy+M3sK3a7ce268h0KiL47muevGHQwslq3I6P3rZ0bkqK1WMKGEDrYt4nHlOM6gCBBZyN7ASxsFdxGQcfrTHOMz3yGRFivZ4sl1+3ca7YF4AJoAYYxLszJZqNm9WpFMlkw9BfXtq20tmWJ4qoNY1lrjWPWYd8MziEY19HZ0OYSESvlUlbKZyyfidufPv5Xi8dmAlGXV1aUC8jzJpuxpeVVjQXjr9g86NpRnE/BJBazco5OfMccFsiZdR20An503sXs6bMDa7PfSO7MRD5CMWJtY9Ny5UXXnXvp3PYerpfzZx8HBC1vrgAcd4ob8lFBohoQFfIYckSs01TSFpYWbe3KpmXzSeuoQxZPzqnin3CG6LxZnIk5Ek68cqZRgEnGovp5itQAtRRFD4+eWQTJuEjUnjzbs73DQ8Va77zznggQM+QyVOvCx1DuIucAkpjt2IIy/4I89ZxMqqweifz4eY2DcwkQSX6e5vyXK8dIcY6tkIpYPjq1UbNq3UZVY4I/5MHxmZ3Wu3ZUa9s0kbNrN+/Y62+9a/MLKwJIpvIQirmzifvlVX+QXnUFedYw8xMAlXH46uuvVbC6+fobNr+6JvAgXEMJF7r+HIA0HlAQdh20nNkASHidEKdwHhHrICXc64/VrYfc0MLqqi0urVoyk7RRF8juvw5A8ucp62g6QLrTeSjSdQWjnQ4iio7ECd3pzO7v7ltvMrVrr9y2zavbapSgYzkLgG0DEWHYBPEIPTx4Zod7T+3k6NB6naaIOqUCXnZlkeZYG14SkhyaOoauH8mwwK8yEk3aNJ7Wvn1c61l5ZcP4Hrn95tqS/BTv3/3MDo6ObeHKVVtY3ZCPHwAcZMhm9dAi/ZalI2OrHe9bPpdR3jtLZOyw3rM/fP3QIpl5+4u/+Ym9evs1rXVy/Vr1VHEcAA7Sxaz9b7/5WnnrrRuv2MbGikim1bMTO3j6zBqn+9Y8emIZyEaptI0oKI8jNoonLJktWzxXsDfe+tDGEdxn6ECCWBOXakdEsgET6/ZqtrA4Z+l4XOoU+GxLeQNyVLdrR0fHVphfEkjGeYafEh1I5LyKl4Zd15ES7CHMV18sZx56EpvP3cP1OeYB8c9FB9J3ASTlugdH6vB6/a13JKPX7iEbndBeBkjCe78INArXgl5Um+XcHSM1Holp7jMPiYlnkrDDb3OoMwAVmYOTirV6fZG4IH+w5iAeiEAXvfBACugc5yGjl2BzFCOliedf2BXQWcR8BDiaxvjDdSBfNxHkN+tRC+pbAhWFacSe7h3a7sG+PJDeePs9dW8gp0e3vchO6nKgau2sOZA6p8NZsqedpkhMXpaYB5dMu1zAdScBWnOuO0lH+UKx2BgovK0AtNgr4xGRPmbRlN17dGzxdF4EW7zRkLFLJqOWTHH+AvjgyDkUhMkYJ/h9xePy+LB6d2At7DLSKZtfWVIMSYfqLObk5vqBlC3gumIUVD4gaAZElf3DI0mPM6/Yq9ib2Su9NCFnKft0Ie8AEebKuUQ0HSzZ7Dnw4InWOmupw43HOhd4upy1vtHD+2Hyb+J4P7f8fAvPNS+F9+cApHDOHD6LPWHJf8/ndee1ZkY2kKgLg0v+PPCdWcTBvBfxO9et7qtA8s8ThZSjBx7ojD3xPuPnARTFfkGnoe7RJs6XMUQ+cfd+4YEEqQVFDoifjIFf/+pqHwysSrwAaQ4SVWQq6dlCqaRuT6TXycV5DpKxJY6bsccNrdN0MvDNekugjVOTcrV+1yDhnhfEAddYEnw/IIn76wBUdbKP3wV/fQ3Y10s8xsGrA+wm1mqfXeRv6iXGaxIVDddIonOUuS5rmmCdsa7J9yAs/MMv/kIAki++eiDHF7QdA+qixS0MInkAxKNnKkAGHRv+oenAC+kr+kK2/5zLGo1MpjAQxM+7AXSdQR6w8sXmTNpJW70IQAoXorkfz3I970BAYi7rJJs8A1rFkYDJ7hj9Lri5fHB4sMAXuMLgTHhBcL3+AYZRVv9+vsDv79mPtQ90/QZ+Gdxxn0fCFj9nTVwwvYKEnq4gj4D7tsPQvbABw+aVAmAImVUS5UE/AKRg0WlOeK1Y2NvjkaXoPOj3xPiZDFybKZ0+JHLSxk9nZNaKhwCB8hxsmvU1W1xbkXFrIl+2bn8suSwYIwI22Fw5DF1vtnu2dGdANOCevN8QjNlOR1J2bBYU6tQaiuwP7K3+wNqHFUsiHxC0kk4JuqJm46jZIBax7OYVmwCixBMq8nrfJ3kq6TB6OYDk50t4fvi57zfElxZwuKdAHjD8/Pz84vCgOEERnM2R5+mNfvk7m5CTJnNMAi/RxryTTBcMkNAGGWYD8Hch+nFk0BI6BElw0Bp3azlhUVgedAYHJrccmm6uxmwSj6p7C0YcjAx0w9v1utUrVWtVq9Ihlh5oA5R7aCvrK3br9Zu2srpqvWEvOCxdgd6va18E82uIQi33BGikRPjkxHV/xF0nDddx584dMZt5D342XHzm77wn4wRoQUGLRJtiJdJA1cN9W11eFHB087bz6iGJpe28CxA5Mzs9q9nJ6akNxhPLzxWVTPIsSHwffvPlnwWQ/AHnrsvth5rXFrU2EhxsxgGwg8Qcc19djP2OADMOD/YJV8BYUfGaZ0CQ8O2X91QcQFeb99+6siHQJ4c012yiQgXMBToOBDp1kTyIyJQehkwygdY+Ek4OQIpOIxrro4NDO6mcCoR5+/33bOfaVRWcKRei9esBpL2v74nlw4HOtbIPeJ1eniHzjzm2tbVlGBLzGUgb4E11WqtZIoeBfE4t/h+8/5HduHFT8lYJWGjBPCTZOj09tq+/+cK+/PILOzk9sEQiYmUKdug8w4oP9jk+D5k85grj9cEHH2h+8PkEZlwjP8s1ASCNSHpf0oEkuZeXSNihqADQ1643NP+NDsjB0HotNNj7ClTF4plNxSwGQCovLeh5Uuj69u6970jYqZCFvAHFU4JNjviBA4EAkLgeCrJ0HqERjtwS4+ql6ljvAjoWFuSX5c833+7tmTGa5+y1QQeSJOyo5gEikWB5z6DRyF69fUva/HQgHZ9VrN3pqACLp83LPJDovHK+OhThXYGO+ci48BWfPc8eftE5d170CQgavn2dPYk57/fbcOHB758+AfQxSPhMj8QiMn2l4ONlhc7lVLwHXOVMiQVANr5EzCn8F5jj8cSctWgwIbEVoMPhc9Hyzfoj8PTSIozBkPkBABCNW4T9IINuNtr1GGc6Iot8o0YBa14G4K6D1HeEuhiBcXOsXnXuDHsaU9hLyGKQ0AMgUTAiwSOp4uxG2oPzowlINOhaa9iVTxLfQ7aSPZv5oiRnNlOHBn9XTMA+Qbe5ztu0Y/HNoirslRdKtri8aMV5fJvmVPyny+jZ4YmlckUrlVYsX1iwVJr9JmaDIRrSE+sjNwHAFSR7FEJobfJADABcq91VITOZzYtJOlcuqyBC8TgXn1ijsm/ZeMw2VxZs1K7ZN59/YrWTQyvCbh4zR1I2iySsMxhbtz+zeDZvK2tbVlrfNisCWkSc6TByJki60s0pvXUnOyRgJIgL+TfgoMarPbJZct4K5WUl6sSSfB4FQ5Yu/jLEQOrMkhSv687BE4yfI6Gdy2RsFrAIC3M5V9DNZxR/wZzEUJuWTF3DiOdCYc6JqtMjeNbrqlshnBT6eF7xS9B5/KIYhLeptM7UyaSfDeRQYD7HAQajZvOlBTt49tR+9X/932LT5rM5jUWv07FCuWhDTJsFbpFDjATEsZhkFjyb2Cd//IO6R/Fy+MlPfmJvvX1HAGmtWjGEyQaTpBWW1m1145oVl7csll+wSSxjKLOzFrVuIyN5U0UxK8djol23UasheZFUnP3RmcwqD7iUR7FO2Tf5TPY9yWoxr09P7fS0quSNRwEInC2XrTS/pGJWs9dTPAqoQaF+DtnNVNzq1SN7+OBra9UrgQxISqQO9gUPIPH+nvTGfuMBJM4cACTiDw8gce75DiR+H2ayv16fKIdzAt7bJ/MvApDYP9Tda86/jVjBy+Z6Yo3ixEAamjVKFy/FJteB1NL4OInUgv34P/zMxtGU/a//53+2vZO6rV65bmtb1+zWG+/YNJGxdj9mUfyqknj0wMylcNV1QGx0at1Oyz7/7FPrNNoqUrbbffvi0y+0371y83W78+6HNiT/HCIdBhOyJ+AJI3KAV6SQOs26NesVFWbpbGBNcYYQmK7OF/Xs6YQlfmcPZN6oKyPO2nX5jS+AOdnywHN0OrTq2aEAQp+AqxCdiJ177HnfRPY4OpA2N7e01nWuTCP2+OETi5nLTVmDHpzk3PXxEPJnaOHzOzwbYjKdxcQVnb4tbeBxeUNdlrFM3kZTkym3HCqJcQNPUV7pAkKqKKYO4bGkQ+kkYc/nfQGQeE1GHXmMjgBJhtcb8mklXxRBqXpqteqxvXoVj7mC5RbXLDO/YpH8og2jOWtOYtabsHe5rni6tACQUjayXMwsk6R4GLGjvV0Vtjc3rtji8pJ1un07rpyKCLW0smY9wBMl8c7TNoZxPZKR5NbRhK0sL+uavDdUmEQGs5y95umzfZk6cwYPxxMRgYgTVtc3bXXzynMAEg87nIt7yd7zGoE8NVxOx0t/1LcsRUPkUXt9dwY2W5o35LAQLehgoSNv+/o1W1lbsMHUrNlqi9Aor0P5d7ivMHCkmUiXAMDnxFQUyqZcxxJxMv5x9capHZ8eSZ5Bh5v7AAAgAElEQVQPoO2zL7+U+sWHH/5QOYm6fFXICIiGMwcgMTbqeBpLzPb8njyApC6+COs4Y7V6VTECsQHzX6SiQVdzFu+nybBvufjUSumYOj2b1SMVTtk/qvWOutD2TxvW6E1s6co1u/POe7a+uWOTWEpAhXrViRe5TmJHeTY4AInjh05mZNvYx3jP3V23NpCBvXr7tvxkNSeCvEg5fiDp/m8FkDiXIXwgo2cTCuicQ86rDOIWReqTs5q6iMvLgJ3rlkgnbTpwEnYa4oA06guol89MX+g/f9Z0KPaQdoxYCsuuGWd/zwbdjnW6beshM2kx2z04khRkeWXFdm7clDyVzMo7dZtPRURYkRTRbKL9snJ0ZPt7T+2scmTjPhJrE0lqZVNJK8zBbHckIdYV81KMcM7hycCpURAbAvjEs1bvTeUV1uz2lUtsrQMUjW3vwX07PDkVeWN+bd3Wltf0Gc2zMwFIsVHHMtGZnTzblYxeMpWxUSxpe5WO/fGrh5Yqr9mPfvZLSTsK2KWbMgCQmGfEKZxxn/zpj7a0tGDXtrZtfX3Zcqm0tdp1eSA1Kwf27N5nlk8nLYHUVozuoIgNIjH5sOGF9M77f2ljALFZygy5QPKFGXGnA5Danaotr5Qsk0gIQOo2G8qXAYV6/b49frxrpcUlW93ctuzcvE2iyecApNmgI7lhACTNgcADVLKdQX7hc5Iw8dvHVS8DkDhHIAs8fPzElpZWtG7odG608SWFMHZh9eHrbZeBIp/Xfh+ANJ04cpliNlYi59uoZ9PhUDE0BGQ8bA8OT6zaaNtccd5WNzbN4gn5LGcLWRW+LwNHfo5/X2GargoApBT7EOMGeBQfWyQ2lX9Q3EZG6wBE7n6zbbGp23cf7e7Zg90ntriyanfe/0DrQx1E1EBEYgpI4hTTiSMB9gc9EVHIfdUZCrkr2C945Tm53x/rubsOo6jyZ3zQANb0PcXjROZ48iEHGrdHT8/MYgBHCZFm8hBr8xmpAMQT7GljeWRP6XwadC2GHYYUAdyedVyrSbIO8nVhvizf7Ea7Jd9AlJbIyQWIkRdw7TwX9rah6+LAv5D9jy+vFOK7ajgTiQnZM1ljPAsPiHjSeEZ1zwvFLH6G812SrHRJDUeqnXK++bM1DFj6WPHyXuf/7XEAvx4udyBlqGOEFDvCZ6+Og6AB4nJd268pvNnCv+Nr5b4WylhQj5IUciKhfFddpe22I0KEusU9QObrofw8gFP4y8eB/jN5lnw9t74EyLO/IEWeEHDZbLSfq6XKb2qIfN1UykpIOTOHchnn0QjwSe0DArFUWwZDxaPUVzm4B72hmxvIIAYEXzzklHsH+YOrGwYE//PuJNehpE5ylBICj9fwmeRiG3dfvtHgMvahmhR5qQ1VlyenhyhDLCYZYapO9GdQ1wdAmkxtHEhE8kp9iO9H/qf//iczf2CHdQX9Ae6lgTyIEgaDuEhpNAfgjp+g4YKOWPUBo9gDTOH/95I7HhXTYrvU4aMNMkBQfQGIf6sQWii4saOwHSWUCcywSeExoRo5DWBYsmL+dAfS5q6dNWT6xwarduPAW8VPeH+tXgPfyT+lz1vifSGe3/UTMFz88kUvXsMdTr4Q4cczzJB+0SLzAMD3AUgEpBQcfVLkP0uIPABLoBH54gJaVKymc3+jYBNncxWQNzMnfcD3A9BGINjYMcrik7Fl+H/YNugnDmYWnZiTWwlMnuVxFYtI1qfabll3aJYuxu3KDpIJV+yV1962ZncguaxKFYmftn5Wsm6BCW0UjVmAyCTyPi6pEAA5HguoSNM5gywX2pEcZ0gGdHoCkDpHFSd3ElDS6BiAtTOKOQBpbuOKjVMBgMSCpCMoAKn+LQASz9+3Hnqwwq8nD75+3+ZM/M8iVAcuLcmhMfYbN98H1CCZoCDM9/2GKhQ86JBgfvhnzxrhgOEPgEt4c/kOAJxygIbky1IZIei8cjBFYnHroIEuaauxGDMEWnG1WaZUuDpq0ho9lg9Os1qzk8NDO9x7ZqeHB9auOwNfJJyQTnvl1ev2xptv2uLKgtWbNTs4OrLh0AUD3wcgiWFPwSkwBYbVxBh4Kand3ScCCd5++10lzIyBP1D9XuIPXwCkL774QgAG7Zp0rty/+5Vd29myd95719544w1bXl1XcNfqtK3TBcycqvsIOTmKzDCSV1fXrFQuWyaZtC/++LHVzk51TSS4sLwAathPPPuCseIa+AOjQd9XzhW1ylnL+gPXDkts4wreruOq1+s6ObbA6J6x3NxcF6DIvRK41U9r9vD+I7t//1vd+5XNdXn/LCzMn3sgsT9QMBYAV3HybnQgweqPRbOyrmTdaP5OIzqY8RQAQAKMeueD9+3ajes2mIxtFJlZppA/l7B7cvcbK2QzKj7hSwCDk0Oea/XFM/Z7JH7efPNN/R9eRJ999pk9OzqyRL5kw6mJofWDD/9SPkil0rxl0sxfx+iOxaLaq7nHTz/7o+3uPlARFn+ELElpJnOe/BFg8Yx51jwPJFWQkQFE4hmRULKnqjOWgBKfi5cASPwsz8sHK4w99+Ul7GbxiOZyo3pmg3bXIiMnATfqDeSzQcDFsySYS2UyApAWVpa0NtnPvvz07ks7kMIAkvbGvvNk4t4AkDa3XxWAxDV6Vg57AUUuPgswTQElXQXjwIMoYOpgSN3s974DIIUl7Bh/zNA3t7fUPUrQVO+01KGptvI/44EkIgBCCUoMnAazZ4Bpz+o5gsr3AfCe7e3PMi8P680o6Wx7GQHGF9F9/KB9LiCiMK9Gk75NKHxy5lEHJ4kheFJgGlXBik4LGNaLy6saV9aN2PyJvJ1UejYaO8k4T4rx+46PY/T8g3nE5/P/eKkhjZlfWJGfgRIaFTDc+eMDY+5XZ38gJ+rHCS8apMfmy2UlVk5CcmopQGC8jSjE9gHNnwbmslPJEGEmj7wI+2m717LOoCU/OjHfYFMpngFMxlOA7lpngE6nN9+Dwe486eYUHF+FlZ1LS6IsXypaOpOyKcQUPPImU/v4D59YJl+2UnnZ8iXkn+YEHCBR2QX0JVhNosWNpxwH4siGvZb1WpjZdm1xfkkm80+eHarTBpN57xEynvRtdT5v9dN9GX9vLM3bsFWzb774kzWRXcynBbxyvXj3NVs97beReMpWN7Zsafu6ZVd3rEs3FJ03QzoZeBp0EJGUu0SUYJoiDh0HvttL8yWSsqcHTVtY2dD+NjeXV2w0BOiYUkCPWSZFhwas6MADhG4uiqp0b8/G9uatV63fa0lmKpVMyPcgJ1nJsb6XzaSlt85+p0IkQJ6X4IjHba9yqvXvfQI9oOrnY3guXo5DmOEP9nadjMksqnWZSTqPPoAinu/SQtkOnh3a//a//JP94fe/1XPHgwFgFO8OPLRcAcKZHjP3HAMUlufM/p9//pVY1eVyyX7+s5/Yu+++q/unMxZfqVqjb7nyii2t79jy5jXLL23aLJWVNAikI64/ETfLJSKWnA0tOmjboH1m/WZNnUhxrR7HtlfidAlAAkDx3m9ichYKGkPOwqOTU4tYUt1G8UTGFldXbe3Kjjo6G+22K8g/21MeMZdP21wmYY2zY9t9eM9ajTPFm6xH9mIAJPYq9jLe3+cpnP3s23yPGLXT7j0HIF2//opVTs+0fvl9ZG19t6gKvIFEs893/F7n9prv70Di57yMKXOC2CMMIHnjegAkR0ahC5F1hx8k0miuQ/lv/sPPbBpL2D/9p1/Zw/0TW1jZsrWt63bn/R9YIlOyancmqbt8NqaxH/baNh51LB2Pak3Dot99+EjPOx1PWKfVsUf3H9nx0alFYin74V//jTwlAY/Yx4h5Br2OQCQ6meZLeTFAW/WqOjaQWQJoLZeLijsmaMnDkoQkJsJfUvOr2Wyr47PV6oghzryl8CriSMD4HhvyKHiaORIF+SN7XlhNAyN4nilrgrMfIgpAEl487AtPd58JQPJjTMEBL5Ddx09t/+jQHt1/oN9bW1t3agzI8ARG2Zzfzypnli/NqwsJMKQ4v6LiHrI4FB4kJS3pGyT9YHaPnYwdr5Gp1c6OtO8U8nmdP4wzMSM+jJJ/abS0LojbdXbMTPOrUT+zTqNq2xuLjn1dWLREYcmm6aINollrzRLyQMJ/RKQPZIEmA0tMkCcaCMiiL+Dm1avyNUlncuqSp5BWoeOk23OFsTjy4gkRCpKSTs6po5ROTu4tjTQ2xX8PIAQkEb9/sR6ePnum/GNhaUX3SFcw17S6tmHzS8uOAOlJpFJL8ADRd18ppoUBJIhsSIMRtwMg1apnApAkdYRc6nhgJ5WKij/XXn3Ftq9uiIBYb3Sthy8T3mkBgOSphjovA98Lwgjv30ERjzkIMD8YTOQf1+nW7et7X4uUUigV7ePf/s6eHR7YDz78yD784Q9sNHQbGrChzpyZA0hV4KLsMXLAjb+nyx1IxeKcujCIn/GfpTtDZ3+nqd+BOd3DpzA6sXI+bZEhedyBTftdy2Uz1gXoGk7s4LRmx2ctScC+8c4HtnX9psU5y/GnYSX47m11ERAzOMa/5JkmI3v6dFcgNWsHABA56fxc2V5/70PNd0/687mwL1gyL743fyZmwgMJAOASgOSkrNxcWVhaEkEA6axeHym+JVtaXrNkJuU8e/4dHUiD7lBgDrEL5x57Vr/btE6r6SSZ41EBNceVuqVyc3bt1du2dmXLesOhnR4d2Np83iJ0XeOvkWB9zqxdr4q0wf8DKrVqVUmCcs6VC3NWJs5SNwL+kPM6ByYUuZVvIGkFgJRSB1J/lrBkvmgn1YZy0u0rG5ZLJ+3o6WM7Pj21+ZVtW1hZ0/nFHtE4q1irfuoApNjEjp7s2ny5KFLpIJK0x8dN+9PXDy2zeMV+9g//qDxP/quj4TmAxBzn7Gef+e3H/yr/ta3NdXUizWXS1u21nEds9dAefvE7m8vScZRT12VvDIAUtWhqzqKZOXv3g7/SHLNZSj5IApBY40GnHwDSymrZcqmUndXY9+rnABKd9ffvPxCAxLnOPjuJpAUgIefGvj7ttyUNylrXOTjFRN5J9JIvcgbz/cv1Tw8gDcaD5zqQ+p22yA90wHDukG9+c++BpDjfeu8DAUiAiYrzRTZzHUh+/fi43xe0PYHc10x9rVE5Al2JY3xkovK0g0gTlYRdT9JrzIvtzW3JpO0fHNtprW5zcwuaf5ZIyCMqX0ZCks0q3IV0seK+l4CkDkuTug/dOJP41Gb8iRH3TuRrl7CJjVpt69YaRmcmdZVHu0/s24cPrbS0au988KFNoxDgnYS6CEiqWzo5Onma95GzHgiEJv7lUn29DYCOc8GRs9w6puOGdQS5l3i23ahbkg7XVEKxLeAibVSuhhi1B7tVAeG8V7bgfGjnisQ+AC7kAFN5OgJMDrsti4zGlo7HLJt0XtJHlRNr9bpa55m5vDrbTmtnypPJ9znvJYs7mqizf9ZHyWEk73opv6Rzmgeca6wX73lJPM+6InaQXHrKEYuo/fG51AT5gwyz6mcU/oMaoJdcExDFWgoI4iLhB6ReL7nmCRaXm0R8/ZqYIdwAcRlAgsz/Mg8kLyHv82+fv57Pq9lF9ylznHHwamG+vkluSgzPGFAD5ZV/c47xfr526nMd/1l8xvb2tqs5BPgB4+RjDcXqEA2eA5Ce70bl3vksSQ6jWhSQWnSNg64DG/Frzc+JOJlJ4eVLR66rqxfnStbutgQY4f2ez85ZIhW3Eeduv2+FQvncq5P75BmHQTcsdjwwdt6lTRyFUlRQNxXQBQk1eEVlS97q0ZnVKjV1SQ57Q2v3kIHs63XUH8nrK5Ml3nUKKyKNUdcNSIc8D+ZSGK9RfST4o5jrf/4ffzbzmyPf8BOMDZQb8clPGKELFzhISvzvhwvBfqIoAQwQUg828UD9RfD3MDp23jIZdMz4joowsHRRAPISXSRssPtd4YNXdU/QoTqkLcxpw0rrmGRF/iBu0yHA8ACXZ7tw3yoojBxbhwXrUU3PaPbX7xO78EYbHmRpxuPhgzFnCF30CSZjHgbgdIh5gCR49QV+H0x5oACZGljFsKS8RAem8nwm/6b4JKZ78PUdNkE0Yi0k6PwBGSRWsHf4w3vjAcSmDpAkaT60HrWpjyw6Glp+NLakjOFEJBbrgE3cazXCCkTADtBmjGlZjHZ9OoCiNorE7OYb78rgEPYakjdK2g8P7LRasY6/fj1PJ00h2TdvOMhE7vdl0sdEp9OFQKBMMNLpWvPwxLLTiOUwiwN8AuWfDlUEj2RTFsllLDpXshELPpBBBEASNS0IylWouyQhGPynXmBk++vx68L/m/9n/vj5xat/vmonxLeCgKp/4VHCs+VeXUdVQoXvMIOU9/DFVL8+/ebvN2BfMOYzKBz4gMgn2b4Dgfctzy8KWdacE2sY7VdM7tEjz0pjk/b1ZBz5npTmA8VMfZbN7F8+/o26UTAtrx4TwDXUPZEQSyOqA1BdE4mYXdnetFuvvWarGyvyAYGhdHhcfU7D1e9BHsDmc7zcDPPPHxauoElHYlLjs7NzzfCL8h5BrAE+m83fF3b9hgi48M03X9nek11bX12xq9s7dvv11wQms09Q3O20uwKPYO9gGE1hgE4h/JtWlh3ojH559fCp1c6qKqp57yV1iPWcN1df7eoxu3btmv3whz+UpBNB5f17D+y0WrfCwrqlM3MCt32bLgyDev3Mnu0/lfQfhZNe173f/HxJXUFbmxs2X5q3erVujx/u2td3v5RkQC6f0X0sLS1aNus8D2A+sgeyRupNd0gRbOHldHxUtxImyqV5zc1G1QFNMDHphABA+uCjH9qt127reQ9oA08l7Oj0xB58+43V9g5s0GmL6cwc+vzTz/Rc6TYCvAHMocjPtVO8e//99zV3fvvb39rus2fWFv07JW+UrSs7dvPm63b92qu2tLimfYxrlp5tJi4Pma+/+dI++/yP9uDBPWtUq3Z1bc1WFlxHCAcwBR8AKn6PtYJk0q1bt3QtvB/7t7pHMCjHPHA0VFckXzwXxoY55OUiuW5+lgCCL8aWf/P8k9mUHSFllIpb86xm/VbHCumsupFg2IklSEEZ1pHN1IEEAFFccHKU7DX7Tw7sk08+sXqj5lhGGIYnolbI5Gw46IoBQjHZM2WYF+zrFKyv37xliytb8uby0nX+nOIa/dphXgg0JNGbTPSzBKVXtnes3u2oeMy6V9cATFL+eA3/AEDqDvqWyKRd991CWR50AkKasMId45vgnMCGTgwAY4JyAmlp94rg5/YXEgO/jpGwu0yO8AEdr57VHQbYPbjO/VG89ee1T/r8eXbOEgx1GHtQ352/MZubyymwE3hKpRrQaDRx7KLR2LZ2rlkuX1Chqjy/oKIqPwO7dDCgewFJmgsZU39tklgL2FG69nFAyggFsxROGr2+SuDq8qVFXM0cXgfc/Y4PID0ZR2fTFAbdVMVTAAvpRMPS6zvpUFrmKTyiN6/iLEzAblvF2E6blnzAyLZ1BxQYXZFqyjmnYpj7gzTNaDix8vyyXbmyJZB3YX5JxVMKzxRuCkJ9XALKuU4hn9weSR7+9EYTO6k2rd4iWC3Z+saOJEVIfOv4TQA0BYUPAGF8NRKRmQ266Nc3BWIgtVg5q9s3Dx7aYGS2df26rW9u6/mNhg0V9q9d2ZAE3T3k646fWSYyk3cKXgLQuIn7+KNyWzShvW8Uz9jV9z6yUWAErDiWTFxevm6Orq0sKfahc2tIooi8FgxIdUGk7e69Z2axtACX5eVFW11e0fxHeqaDfCnylSiyUSTDhDeBRIZLYrjPUj6hJBXmF0UwilBMgiln3WRihUJekoJ0QjQadV0TMR3nEAnr/mlFfn3e48bH076jHjIB64J9zXUwOjk3zUlIDHEnE4xXF2uB9cvTVwFvNFZC9PWXd+03v/613fv6K0kyZmDsJ+iUnaq7XFKQbtACDftAYguPt2dP7Xcf/6ve+x//4z/YO++8oyIqie/RScUmU8T5EpbIFq28tmVLW9fVDQFTuIcHS6ulolomPpPPVS4+tiHSrvuPrXJyYBtLZc1z/3UZQGJPZb/j3iXdOjenez85qdjR8akNKWwk0vLGwCuhUF6U94c8aMxsd/eRjQZdmy/P2ebqsp0ePbXf/uu/2MnRMyvRET4ZKs4gUWVvJybx8Qa/HybGKfYbu3vijD07q8nrhBiBZ+QIeU5iTAzHAHj2+dU58HEOVo8kI8aaxp+M+/I5jM+pADxe1IHkASRIQh5AIsbgLGcb4HzI5+fsxz/9hR3X6vbr331qn3+7a7F0XhKQKxvbdu3mmza//opk1/ALoDDOHBiPuvIhoWulXYesV7H93af2bPeJVShmN7sqGGHkPb+yLqaj27OdvEwyjlwHhTG6ADkyRpKm0b4o6RcnV4MszGKhZO1aw/liCqRnD4e0ga8eYM3Irl7dscXFJWu16Bp0hQjuj/Oq2WsYfpGj4diyuYwK3PyfZHyPj/WsmDOQMfjjO7rU6QJTFBgFgnFQ+Oh2XRcVkpeQEE6OjzUHWs2O9g06kZgrfG/v8Mg646m1OVvTeZ3nd95+XwXPo8qZPd3bE7DA+Y8sEXsPhWJkoo0uxunIcpmYitYU0lwORHdp03ot9ve+WOKMzUKprFwCAgDxL91cS/M5O3ryNY/BIih5pIo2SuYlYYc5eF9lQNf9SjyPRUQe75xExNKwViMRWyjOa9+iXt8k52q1FSfmC0i0liSzi5cRZx1rKob3IfLNki2LqwgKRB8uYGm+K2d3hVvnV9ZRoZF90+c9PJs33no78DEK5GcDOWh+zoO52ppeKCQxs1jSdZgS99C1RcENIKl+VrNWvaFn/ujJropFdCBtX90RIVJnViwedAi5NxfRwIPYQUcOXVZ0jun7wf/5ojEdFDMb2N27n0vikbl3Wqnap59+qj3oBx99ZBubO5ZIx60/nLoYNBK3QmFOMmitZtuidGUEm5/yzkAayXXVuNhhGMiman3RdQ3xEjWCdtsKuYId7O/ZpN+21YWiFdJR65yd2KjbtHQyar1ux4bTqbomjs861hpHbHlz295450O7cfuO1VtDJ0F1DiCpiOSKdgAqU7piiBPP7Ex+ksj+pTRH94+ObenKjrqKWXOKzeKx85yVWoD3kD7f4EN/4TMTUcCKQMaP/QFglYiKeoRNNfepI2SyEFzKdlqp2e7+vs0vLNudt9+wboN5deGBfTmH/94CenAd48FEcb7O9FjEKXH0OwKRnDl5T50NDx7vWqXWspt33rT51Q2pWRSIx3sdSwi4pjsCb5SJW8+S6+zb//G//5PW+oQOiDGelhEr4PVWKjo5J0me9y0Ti0hmtdd1EoXJzJwtbWwJ+LNE1iJJ1DqikqWlED5oN9TVvbL5iuWLDgRiT+42kQytWWzSt1R0bP1GXfH74vK61Toj+88ff2rV/tTe/6uf2Xs/+EjPPZVGxswUX5I3QvyhiM9zxs+Jebs4XxKAlEFmNBm1TqNlT+7ftebRQxtQmI/FLCNJ55hVOh2bRrOWKS2oMzlfXrFyadmS6QKNbSKdKk8hzpz2LRJFnJhd33WvS+0Az+zJxE5OThWHzi+v2crGFYsk8lZr0dE+Ua4cmyCB66wgNIcDMNHnIL7A7nMUX9f00xAJTPlRKWKGXE3chBqPA3DIX+hAgsiwdmXbNrauygep2+3bYOTmjqLmgEAcJqFpficcgP+iIq4AJADkaFxeLpyXCXXxDDV3mNelQllSqCeVuj1FgriwaLfv3LFMfs6OTo9EnqDw7AGDcC7mr8uPBdfg/NhcviClIfkWTW04G9nIINwO9EyikF7HI4tR47Ko5VM5dR3vPt2ze48e28iitrCyavPL2BkEEt2BZQbye+QwgHlF8i3OAjY8pEED7yC/lyJNJ7loCOZx15XJ8x+pfj2S/CLSoZIEowuW/HOMpPrAhqOI7R93LJUt6VzPFnNS4aGjvj/qGQS1UiF7vh5ZkwBI3DfnBHOeRfv46WO79+ih1VF7SKRUHwEcQCIwk8lpfiQiCa2JLF7h5DQoHkGgmCtLhs/t064rhTngwQKf0/I9Px/OPXZo3qDjGsI75LagxuzJouSi61g7AFKqUeC7Sl3st/ycj1N5rr7mwVz39ffzmmugRuHXijqJg/xZCjYB+ODzYPYoT4zXnInFHNk/7XwOe12Xi/j4iTPJ+zX7+2BvIrYGrObe+WzGxdfTfX3dN4J4ew6+LwuOFwBIPt7IBx5QF/M+AHSDmi+1Ez6H9+T9ifV8PZf6RiLNKRNIyFIr4v4Vv6AcQmdjXOtLErTQQJ57dbgEOT+5f5iEKkBU68xJFno8hutm7LznMvOWPDgZR/EjKuuYnvL9nvWHfRG2eO22URrp2gSCcwyQlVgsYle21rRz+jV9+dWBZq4OEQbq/DkZ+R/+2x+fA0g+4PIAhVoDg83N35yfaOEijk9wPFAU7ibwf2eB+wKI/xwdPqnUOcAiKZbAQPliAANWsPekCQp6vkOIYquf8B5YCn++Lxh5EMAvFr8wK5Wz8wIW1xNGW/m7L+r69/YggE/mwhI6fvAVLAaeTCwYPwH9hPdj4TtW/AT3vxN+YF73MrwwLyYUWootx4oNZJkAkBhTrp2xZIKFD4BwgMT3mbgK1D3Die4iZFYoeqoNHLaTK1TJ/2AQmM2ykY4nlp2MLAUjziIWd/1fgdkXlByiuLiNI1o6Ngqk48bI6dAeZ1HJl8wvrtraxroVikVX9Gw21JHUbLetE5hYg55TiVEHTSAtCLjTr9V1MLDA2826AKT5TM6mFFWPji05mNpcCv1fmFIz606G6j4CQLJs2uKFssAsACQPHvnnoHELOuL8M/WvnujKOF3+v/C/PYDn51a4yw8AqQ7jE4mNqDsE2XB5ZhTbwxuFL2rzcx7k5ZkTLIbnTRis5O9+0w63ufpggc+9duNVJX8ucAkCA2Q88ASIuyKx2OjxpI1nZt1W204qZ9AqDsoAACAASURBVFY5ObFaq2kP9x67YmqnrcQLpmQmmpC2KMGiihPTkaQUtq5u2au3btrC8oJ8Lzhgj07OXgogsd4YB+YyiS/yLyqG54vB4eBYPBTAAFYcO9Qh6c5g3vmu+GfCHkNh4OFDJ2WHx8TGxppADhiOfMEaIcAbjae2d7AvwGhpadmh8zBCgwIPhvK0+NOB9H0AEh2PAEuAGHTg0PXBfTzZfWqNTt8+/IufWjztZAj6tEKLVRCzRqNmRwcO6Goh71iHpYwOfEagzs7WFVtaWBKzYH/vwO5/+43z9zHXCbWygqSOa98leKLoIomztmPGEWzh6XFW7SjZL8Esx5zxrCEgik4FOstIoMMAElBILJ1UR9bDe99a96Qq1hdjzdh++fkX2jMBkCheIXtEwcQztWGg8/c//elP9ujpU2sNnMwDhbPFhRXbWN+2lZV1y2byCox59jAnKcp2Ok3be/bEHj++b4dHB5Lb2SCwKJT0+ayFc3+lnhtLgBbGng4+1pQHT3mGnUHPhtPJvwtAOq1X1cJMYQy/gWImp+LN2UnlHEBSwdZm0sT1AJI6USJmh3tHGoswgMTzmktnbcS+PnC+IkosBf7U9Qr76NqrNy1XWLJGx5nS88X9OT8WFyxLRicoRvI9Pp81wufTXbN/evJSAIn3QOsXWdFkNiP5jWxxTmA/6xDJFoJTn9BRKMcPJ5VyhA6AGGeyCaNsIlk8wEy/B9Ez+qL9U98M/AhfFsCwV/p4xRfGfRCswlcgISvAPpClYJ67eIAELZCAgJ0d5w+dl+qjsGkkaq/efE0dmVkY7Lm8ujLZF2AfD4ZIgJYkyXY5uFLABWiINAfg/MgFiL54pPM8FrOGNPhDEjiMT1CQJzTlfS4KyIEWcYhgwnuzb3Rabc0NfLcAnNU5PB3b4cFe4GHkfO/63Y5AJtYqTMX+oKUxwNSagjGylkjLIg0cT6QtmcJ3ImKJZNYWkNBc3bC5YkmFcIqQ6SidytNAR91JcUqXX69RdQ3B1q7UOvI9yubLViwuq2BP4Z4uJM4PEl66FvIAj0huDrpOsor4Axm4yczOmk07Oa3Js2hjc8t2rm7ZZEoH3cjWFsoqohw9fWS9RtWQJqkdH1ocJhjdb4F3oxtP560xiqctv3HVsvPLVi7Nq7jZVbegY54mlKAB7o0d03E8lKxGPOI66SAxnJ71rNvHb2GkZw3bln1X4DGSGsREAEh0NsRh3F/IMAMcZRL0YyHB5Yqm/rOQ9OLZzmWzrjBMwS+IhQB8AGRg7Z42mpJcC3fI+1iD3w8noJ6U4eNNdNqj6bSel0grgUxCNk2nRtywzQMe/PLLB/ab//Ib+/qrLyXl4DwY6F4fWyyNcJDTlmc9yZ9JWvPo3k7t22++ss8++9SWF+ft7//+5zLTTqeT50XM8XAmWaFJImX5hWWb39y2wtKGxbJFAUt0qnGm0e1A4ToTHaoD6ex4zxqVI1suFf8sgOQMa3vnXSKMCwDSceXMuuOIpTIFkUQAjzgLketh3jJXMAZnzSzNF+3K2qI6kH7/8a9t7/FDSyTpCpja6trySwEkn0Az7iSLFE/pEgFAunXrtecAJDouwgCSiFoh+Wm/z7i9Dm+mmIBWgAOer2dX+j2RWMF3QH+nA4l1O42qow2iA51wMKgpqOG/kp2bs7/50Y8lffPxJ3ftq/uPzZIZS+ZK6pTZvHrTrt5+TyAcsjl9fNU6Det1W9bv1SWNRUcTxuZ0FNINg2a7jNZV0Iio2wuFAYoqAPnwt7gvikDEjZAoVICRzCXjjZyjKxJyzSNkY5GpmzqWqQpJIVYq90wMQFytzvC+8xTgDwD87tPHdtY409hRoCDeYfx5RpypMPP5N/sBsQgFCQoajhWcsUQ0Yc1Gy1rNprpy03Q4RaMCWomD6Hbn+bOGeV1bWZUcMMAs5/beScXOMF6fRlVgvPX6m/KHoAMJnzXGRcDZCHb2wKaj/jmARLG806zYdMr+45i7zAN13EEY6Pctn3Ld4eViyW5cv67CFUQZCtGba/PWa+3baNyz7mgm77ExHempvFl6ziLJrMXTFMAcQ5/9IBWfCTyC0EJhME6HQyJtkXjChnQ84c1qrKmcpXNzer74bQAgGV1GPOd4Urkc+yd7MRCIA43cK/PR/d3tm76oxPgp/0FJpIMEXM82tradVEzQWUaRki9PZvU50J8DkCBwACCRS8J6pxBORy6x++HJsXX7HSsvLUqyiw58wEHyIYzUHZjovI/Ou5GCDiS6Ojx25T2RxPbXzwMydu3x7gPdD/OqVW/atw/ui6THPHntzjuWymcVczAnZ7Ook+WZRvSskzHn4cCX8hwM3oNCeBhAopPK1UmiKmwzpnSRpuIp5RZ0/BXSccMo3oZtm3YbFpn2BTjw840OAFLLGsOIlVbW7dU779nVV1+z0RRvGm/UDX4cFOLl/0RtmNeJtVt1a5xVBTCnkihbtOzwtGKxfNlWNrbELNcJEkh5e5DL1z8u11Z0jwIfXSFXPlCXACTOKd1nt6s4BjCzetawJwcHVijO2+3bt5zEpblO1/MiqSeoBt0h5wP8gr9Mhq7blO5CupY5/yCPDOjERB6421I+/+DxY3tycGjbr9y2K9du2BTfyFTaxoOBfg9CCh2FxBfEQiKqTIa2+/i+1U4P7ezk2MYoedBJkUY+0xV9F5aXdP/FTMqK+ZTAIREaI3HLzy9aszexKaQQvLqiceUSdImOIAsMRza/dMUyc8jmMqdm8psToDPuWTIyslG7pXldWlixSntg/+/v71pzErf3/5uf2ZvvvOe63pFZgizUbwnMd/Lwbs+sVk4dgF0uSn4dIi+yTN1W054++Moahw8k5YdMc7pQsFEkamd4KEfTli4s2sr6VUnwLcyv6ZzWVkhXHl1uxEsRiBd0vFwASEPyJnw+piM7OabT2URSBkCKpQrKu4cjJMbS6rSjtPt9AJIndvgaiz+L/VSgA8kBBMzFCwAJsAGCN+fFI3L9RkveQ+tXdtQB7wEk5U4hj3hfqPVz0ZPGL89Nt+A5E9mzoqq9IRkbg5w3cWQDzlHO8RhA3knFHj55Zpm5or1x5y2B+3gcx+JEb06+2MVx0fNCN8990HeScexXAqXD3ZaAeJxLnNezsSFwP572bDobqVuVbqhEUA8q5hzx7tn+kX37eFegdGF+IZCjdvKVwh5Ug0VdyCkfqezHDqPaX0QEZnWTBOcD+QL5ErllsAuqI8vll+QRPbfvBSoXiucDn5vJLG6PH51aNAlZOi0JLwaCbH2IFyP7ZKtmKfLxDCSxtOUggAF4BUAa5Oj9kwM7ODq0Pp6hkLCohYzGknn3oArd15zlWTr8EylJkFFL6g1nit+JW/gSST9QC1EtNOiy4Xzz6hk+d2a4IK55i5Hzuv2lPNfnwb6GDVjr3yOVcQ0O/nfD+Sk/IwuEEIHeNwa4pH1qSNh5AMl3kSrODfZTD4CeAw4BmOOB2H7PNVd4gpsnifvrY+90NSBUL3Laa31eE24u8aR5P34+16f+4desSKNBt7P/HvtR+P60zkNKZsQonJ2e5OVjCz2LJPUCV0e4eA/mnQZHr+SZDqBhanPGPC+X57oQneLJhVWIy/v5Qn49DCDpe4kLAE4koQQegEnVoSYjACTIpADUfTs5OpXMOB1PvELWgfCMlB6vt2+9EkiQyyhBHEDyOvYWCIK8D6/ENy98/cdf/tU5gOS7aXzBhlcCbW7G34RHOX2xxksseBDHJzB+glDM8oidXwD+cxh0inrhpIj39+xJPsMHRmFAyXfvuIXhNp7wZ/iJfL7Qgg3Fv9cFQAaS6RaPn3ge6bscUPh/+4nn70+JSNCxpIKaN8EKtJ79xPayFPz/uQdFIIkXPhw09QLwib97DccwQ8FfIxtc9eRULEgOVJ8oit0egGEEwP6+9R6hQgo/A+uOL6SrXKELCRnXZSTQqDfQpi7TLAClQL6Of6MHmkGXWyXgwKso0JYGkGGXldEzmzKv4lvBfKV7BfnmqGQS8qUFJXnrGxsqcKLBCHAEgPT4ya5DqGHlYnYYAAps0qlk0lonpyrM4MOB0R4mjSWM9VptaxweWbQ3OgeQAK56GJxzWuZSFstmLJovqtD1fQASMnkanwAxCpQDAs42hJfRdzegS88vjJB7gFTPAoP6fs/YxNkoCaJJYFVkDjZOgi8/t30w4eevB5DCAYhfp75wxAbDxss8IEFhQ+dnZPI5GNmNW7eVCOkeCUYkJeE2VTY2baAj1x1DQnu4fyRNciTOaq2aEUDxxSFPkokWcT6ZFoCUisdkzg7IS0fM1es7tnX9quWLeesPe5KJgxnj9w4PknpGAq+MiZep+vjjj1VsZ94uLTqmKF1B47Hz2mFd7ezsSMKNfcUDtuG9iTHjUAZswTcINt/84oI6S4rFkuZaq9PT/bI3fPHlV5IfAYSAPUohk+IPjEiMZp89ufdSAAnJGq4J8AiAC9kq9PHFHkzm7G9/8d9ZJOEAJNYzhUf2s0YTkO7Y7n7xiZ3VqnZ0sC/deoKi1eVl29nZFts9l8xZrVq3J08eq1hRPTvVM8R8D+NVSd3FAAiHSqYAkAQ2U+RPZ63fm1k8mbJUlOc8kleBChBon86mGmMApJu3bznpR+SJsmmr1M7s0f17Nqo15QHFfOH37n97T/OBbjCY2UjVecACYOutt97SNeGB9PDxI6s0mzYQUSFq2UzBigVYJgUlh7B4+V26WbjeyWRgTRLRxpm6LgmSF+fmVYzxXUKAgjwfzxzj+4BHt2/f1h7DuvJF/Xa/K7mtf08HUr3T1MG8/+Spkqdybk4ge0PFn4QSVAEHEbNcwKQpzJe0Dv8tAJL3VBn3HQOGgNV13O3Yzo1XbDxLyhyV/2Oee6ki/s5+7jtsfWs0wB5dAPw/cgKPkGh6SQeSznkSafR78znnb5NOau9SAlteFAPN+eQ42S4CShJqAn6egwqBsCgnYwX37Ae+wzIamET7MzDIAs7PQK7T/18YpPHf8wwnB4C7QkD4DPUFCE/4uEwgkbRYENhR+Eum82L/5vJzMkS9efuOzShaobCPRNN4KrlJ9k4YhMXSkhPvCrV2Oyk6V0ihyOg/8zLABTNbZ0+QkJyTTtRG4UgZMo4Xa84RN1iXXrLOg2LESxSXkOZtUvhqI//WVzEDMFgSSOfkGCfNIRAhOrNyEVnNpOUKRZsvL9r84pJ8YGClJvAiS2bt+LRqtXpL8kPop5fKCzoTWg3OW65yquBSbn4ih/DKtAJ4Slt/MLZao6fiTac3Fht4bfWKpFMGAighrHSl4S42b8yxBGEiwoBmbPO5ObFtYXM+fPhYnXBvvfOmpQCWu02bn5uzUi5j3UbFJt2ODdo129995BiSaIGLve9AGeJ7zrUxRsLTqK1fvWHbV1+xVC5vrW7f2v2RWIHMAc4KdVbDTo8S67giD4bZKlonMlZrNCR9xPMgYV9YnBeQlM2knGwGsq/8UaB/IaGAKe90TIeN072ma2w6QEpveN5FRoJI7KMkD+ATtmU6pc5lCADIiwF0+rkTfmUdICvqwS4fR7D2RIZIJayDL1nQ4a0uKRIjknXmJABu1Ozzz7603/7mt7b76KEYbTA7edwUHlLZuK7LJeYU913nmyTlZjP74+9/p2u4cW3H/u7v/k57MGedYhYVxZ0MbxfPrUzOistrVlrbstzCqiXSJYGYJDXR8dCSRIzTjg07NWvVDmT2XspknpOtu9yBxH16RqIDAbJ6Tsiz0uXRHcYsj4fV8ormfiqdV2zaHzo/Ms5OwI9CNmFX1lbkv/Tpp7+1R/e+UYEQOurLACSfnHvQmvnHOXlyXHkOQHISlCSMDkBiTPjjCXA+72Ce+PckXsgkATvqKnhzvf4Zi7gzceenzws4d32hwklEw1aOqGDP/u0BJNob8pmspXM5++gv/spavaF9/tU3du/xnpwNRtOYCpILq1u2/cpb1htiWA6IUrNWqyYWPAAwhawJHoLEhsj6AZVT+APERRbZZpaay0veTGc4UrLsB/2uuqogxhH/co5oTgakCPYGgaEAM7WGpeIuoXbkPlc88iRC51lX1v9xBvKZPg6mq7beaNg39++p09vH3eyzvAcxJOes9xbkeTCWAE0rK6uKqRnner1pvXZHBahifk7eOHtP90UU8gQmn9OWi0W7sr1tG3Qyp1P27aMndlg5tbNaS/sPDHUK6tFkWh3g/lw18hBi7QkeCqy/obotaqcHAg08YZC4lDhv2O3p7CWu4//YR8qlktYb97MwP2/Xr65bLj2wdufMqvWuumF5von8vOXKi5bKFlV0pzKhGFqFbti2jnGPD8mgPRbZgO5qyIIAHXhaKf+Lp1SonHKGA3TQ7UZuwaIKOt8ySfzeXPcZRT43z1E2BRpAUtPJOLZbFKbdWah9ZjQVqQVgqlieP+/+H4/cWHjAz0my/vkOJPYtCoOSbR2OBM4AcqgLftBXroLfAefO6uaG9uDeYCRSBPsvhVcpnQTSTopBnNjWee4oYgj/L4IIOSe/37Hq2Ym1620pfQx6Tq67pk6uqf313/7U8uWikzVst2nAsyxeWxMTyYvx81/uDHEkFd+BxDgM8GAIACTJPtFp0sXEG59E4gxzvmP9jqVjMyukZmaDtvWaFcuyJG2inOioWrNqd2LJ0qJtvfK6bey8aoXymjqVVQSbmM4CD5hznuXnsrqmfhtZt5piEorCAMkYkJ+0+ra5c1W5EXuTJzGyN/l16GM39yDdWXdeM5ngp/n9HUjsE9QRorGUwMx6o23Pjo8tlc7Z9vaWpIf+/0rYcTkASF5BRuAmZ/WwK9mrybBj/U5THkC7T5/YF19/Y6XVDbt15x3LlZZ0zjCPuX5iDHlVUueYDC0y6mmtEyMc7D2yp48eCfiZyyTl5dJpNjRPygsrlk7GbamUtYVSDtMXazbqWhuRdMbGkZTN4mmLME8kYYVHK54cXflsZvL4UjqyKl+A/aM+AFLf4rOhTXtdjXe2ULL9s5Z9/MUjm2VL9u5f/URyfIrZAP6NrryOSHQASNwH4wL5kessFfICkCCV4vOLT9SzR99Y/eC+tRsVyeQDIE3jMav1RrruZL5k88ub6nhdWsCbeM4i05gN0aBDcpTxigMqY1Hg9oXZuG+jUf85AAmvTWpMq5tblsrNywuTUhYAUq9ReymAxJl6ucDs6xQi1+ENFwBIsQjVV9R7+uog43wm33z8ZM+q1ZrNlRdsbXNbsmUiGPSQZLsoPvs6zvmCDklT+sJ9+FoUL8Tiyqmg4clHVGQCRzLgWQNakN8jF3/vwSN99ut33laXK51h0RhVOScdRzcV85HX2diNJzUQJw8spyO3o0lyz31n0nUeYqPI2ICQJlT4kFGEXAS53MxysaSsEYiXkQ1+dnRsw4npeWfmCvIulO8gpC0V3Nknna+R1kXgX8TP0MFP4V5xNJ6vyYQ8R4kZfL2YuozPL5vNxnPkPi/B5mrDcbv/7TN1UDIK5IFSdcAHS76IE8ktFvI5W54v60+BejYzJvCC53MB4qr1mmoJxfmy5YsFkSZ8PKaasJ6Rk/1TZA0xDhJrHxM7gAiXFzCniBUkKQ6BvtN5rn7Hz/C+/W5X5+FCeT6QDL3oUlOtNshBUS5gXw1LlDHefPE0kcm9nFcrXwjOYgAkn0/rezqrgzmAnDAdMEEHkpf+Ddf3w/m4r0mHm1AAg700n5RxZjPdrzrCslnFWnyef88wVsA5o/sIde9dxMauFnCe/wTvQX3C1+4BipAjDNcLXP7kOoOchyCdsc6T2H+el1CEjOHVN87Po8A7KeyhpPOFOGEW+E170BjJweeUI53ClvtypNJcLu+wF/Ys8iX5I12QEKs1PLzI0xKSrGP9ogoBsZy9qXHWkISdk6xjXUYtmohaOpHW66vXbzwHHIcBZN85xfvTScXPQ1jh1X9e5Oc//fA5AOl8cAPU0UvI+M6c8Cs3c1niLgy8MABe4u6i7et5My+CcHWVBKioRxd9oZ3F5AMSDyJdFJwBWxyb2aOrYf1qIdWBtnI4AfP3wLXyMGgf94uVz/OsJa4/3CHlC0A+YOCVSe7lIi5kKFz3g9dqJIh1kjF9dxgHHhQ+ofMLwN9feAGHC1N+bC8m/EwAkjQQI24MPFLtDzmuwwOCWlyAQkGxTYX4ctm1ryHxMhpLsmyA90vHsTjw9SCpQwrBaRsHbHOp1kzlQUIQ4Tcksc01/50JF6g830HWYIi8BS2mYju4P/0peUdCydra+rptXd1RkM7YUqi7//CBNkqYg0rGpC2bFPKdSSSt33QyN/iNYACejgIgZWzSbFv94NBmnb7ADJi/AEjt2dCGIQk7jBrH6j4KWOAB+OMLMY71eNG6y+drPINNgEMvXOAMg69+fYQBH4bGs+PopJpfQoM8ow2TteAL3L47zWui+vXhwVy/Cfs5Gf6+Lyz678nkvAwzGpNmJ7HiAaTiwqK6wwCPHDPTMQ4JHGCfIAFyVmuoEP3kyZ4dHZ0o8PCbmWE0SOEVybooWtAxx1ZkzJAwGI0FZGzvbNnVG1dteW1ZBWiKoK1ex6qVhgJbxuRFABKyGxS9WZe/+tWvBCCxJ5VLzg8KRh7/Zm1RROXA4XcoVDH+XKdPJn23oD+wWJMY32XnclaYKwrIA8FvNGHzN5Vg/f73f9C4vfH6m/bBBz9Q8WF//1Ba8zB+DvYevBRAQroE8OL111/XdR4en7iAuli25c0d27j+ptGAT+IhI0yY6xOMA51xtDM7PpHcHt03/XZLoNf29hVbX92w1YVVsQsAwx48eGCPHj/Qsy2Vis689No17Q8EOjy3WqOmMUFOCQAJDyQpF/K86f7sOalKeagFJubv//AHApBYw2NYobmMDDgfP7hvneOK1U5P9CwY15OjY81jpOOYc7/+9a/PmSP8GyAOkBQd9AePHtrjZ7vyB5pOopZO0QVRsrSK7hTPJ3ovYkqxzUipkXNBqoBri0RtLp2TgbZn+TK23Kdn/PJ3ikD4WwEkUVBiHoj1MuhZJBH/dwFIHQGhTXt07748wJaKZXkgtWoNS9NlFADuFH4x86VINVem7TiuYPXg6eF5BxJgCMUhAmQvYUewiTcLz10FhImTSgRUXd/aloRIl47RYJ47n630eVs4QClf/uwhUUfOj/2tclazw2rlpQASzxS5ukw+J8ks9iokXGAbsx9f27muwrcjJtB9oHhYvlUyUIZNNRkKMKbwDIMMaUWuE/8+asnfF8D6ZMknVv78C5+DYYk7f1bqPAu+PNnEM9PZ+xgL7kudeHg4Bd2XMDRh3SNXR1dstlCQhAxePoPhRF4pfTqP0LOWVre5ZEHEuQvW1fl5APMokKZjX4ERqY6twHQTwApTW91P4H+HlvwYLfDAFBbtbYo/nMkYyTrpmaYk6Vg3eH1wH3zPS/34GMaN60gxQbj720s4kUDffvWmpPvUsZnNK2AGKEpkcir2dbsDq57V7RiAZDyV9EWxUNJeyb3Qpeq+xq6Kg58IjCWxQx0ZBlkHEoXjozM7ODwVCwsACWPjZI6CK2xajMYRtnBs3CjJ+HRizXpdxWMvO3l8eGiPAUWiZkvLy7a0sab5RSdpKZ+TVwq69rNh36pH+zbqOCktmIgjQLURQbwDMOgyqTS7trC5aVd2blhpac0smZVJ+iQSt0g0ocIZCWkyHlNRMz7FbwCJEqQmhkZB2OtxD/sDrb2lhUXtMxRNMFWFXEEc4ZMvzkcXj46t3zlj89V1CTiSdxUSNo75jYSVEjY+H+PURFJ7lrosojErlhbEduSZe6DEgxWMvSd40VHMGuD6/HwwTJ6rFbEmiwXIBnRcm7VaA6tXz3RfPKwvP/vcvvryrjXrDQFFxIHyVEkirdQ7NyF3QKdjwDsD+Zn9/ve/11784fsf2M9//nN1Jh6fnugeKfbMJSMqZtZJiOlcKJUFIM2vXbW54rIVy8sKFCmIUFSbDhs26FSs1zyRRGEGD61QEnYZQPIJN2Pi9oKk1j8A0ulZy5qjqC0sb0jOc2FxVebjFHaQsWV/I0Gvn51YbDJWgW42xMPnK3v88IH1unXUEG11bel7O5DCuYYHdcIA0s2bt8Vu9Psz3d5+v1aXYNB18X0AUjKGtFVNkltcL8+WZ+zBFq8Zz9ni8w1dRwhAYm4hB+cBpCnepoEX1jvvv2+DsdkDgNu9I/290QZkHVquuGC54qr1SFqR0MTLa9hznRgU9ZCgU3l5YjGkHGdTi0/NYgBIxByRqS2srZwDmG58XKLsWbjOI/ciZ1EuEuSLrCOkcZAxFgN+0Ne+yF7M+cI9Ew/yyvghK8P4lPCHjETlDVFeWLTffPyxPXn6+Dz25l6IVSAiEY8TC1KI4bn5TurVlXWdwyoKBJ5XrDHOF9jI97751p7sPbXbN28JAAbY4X24R+IfzuCVtVU7rFbt2cGR7e7ta6+BIb6wvKZzgfWuM1AEAApqQ5mk43NC7oXPzGTs/NZ8rM/nMAaDnsuXIByIrU2Bl3Oi1dC/d7a37frVTSuXGJemNVtdxRHTOGd90ebKyyrYJtgUgo5Nzsfz4r3OJ7Z98oac5XMFS6RTNppiPzuwdn+gM3NlY9OmKm7EXScS/iyS6nSFmzysYpEZHAAjGS+BVIDYEcumkupEdaQm5w8AIOFqLDE7qbdsYWk5IBqlbTJ2nb5e5YM9UfHDSyTsICoQv0A+BESHJElHL6Cg9o1UUmoJx9WKDLJ3blw3JEQ7dIfjySJQyH3pCGSvPyfluf1Sl6ui64VpN2flZNZWwbleqUsGGSInX3tHR3b/8SP721/80pYovM8VtL/j+UNcifcRABfntf96EYDEOCCpiMyt8rSke4YU+SliN+oddR7jL1I9oWN3aMultCWmXWtV9tWVxFnM2jqs1u2o0bdJKmcLG9flW3fjxhuSOeRZOK94ci63hnkOeLHSOQdgQXcMnQUQvyDGdAYDu/vol70RgAAAIABJREFUma1t7ShGJ88CQOJ3vTKKL9pd3ORFt7YKkqOJxHZ9BxLdJGEJO9ZrXd2BUUm94oF0hJTeLGal+ZJtbV557vw6/5yQVH74e/7vbl1GbTwcq5NABU4AGuTw6I5kHxz1rNuq2NrKgvKd33/yuU3iaXvzg49seeuq0dzhATMnGe1kOWezvkXH+J0NLDabqNO2crRvvRZeMhyGE3nCiGQwmKirZ34uZfNzGcuwweIdQ+xJ/DaO2jSBz2ta18neTLeifHJEHshZDHl6fkYeTviz9Cw67FmEzx+PXLdgImsPD0/t8wf7Vly7am/9xU9taW1d0mlxeW44kiIAFHMLAIW1A3EHElMhn7WVlSVday6XVdH/8PE9AUi1yr51B0PLFMoWSSWt3h9Lyi6eK1i+uGyFhVVbWd6yXH5eABLzC5I8X8m0K/hyzszYiwMASRJm05GdVRvW7PYslSvYyvq25ctL8kCicxBVi2bl5KUA0uX55+tC2lMo9jNW5MTqoHQA0hR5UQhLk5HOnyd7+3Z8fKqYemX9iuUKZdVXmu2u1nKY9BP+u/8MXs+7M8+7a5xEJPmivDoFQLrPR+6UZ8i1+65cQJuvvr6vOXHrjTu2tLwuksZs3FXHkGp/8tmcOLLfyOUOdIgyvg448oX1AEAil0GaG1/x6Ngm7GeI00UgOIwkp5eNItUcteh4Jv/5Sr1hrW5PBAkApByERDzE0q7Dl/1X8tBq8ZlIBpH4WYop1Hl19jvPM8YK30ZyBwjkrIfzulTQFeLJe17dypPn4kjIReL29OGh1mBvPFS9UfSyRERFco6oleUly2UShrJTMUfNMSCFMr+GI40vdhv4iQ2mYwEq2HHkSgBjCe2tAGGMLx5Ig07PdQdzRo8nlmZfRyI78MhVXSBQFiJeYE/0gIp8kwNZOQFIPST2nMKU4vLQ+eP3qTCAJN/eQDIRdRnW57f376tW60Eany/7epwfz/O6ZgicAhjhfnk24dpzWAHM17J93EBMQnzFH/5OXigCWSDdx+9yz6wbL1/qgSeRhkL+wNyjX5/nAE6oe5T/9wCw8lDmTuAFqXWG5KOIjxeydZfXnyelhrEHr+bE+0GODdd/wzUIHxe+6NpUo+D84H4EVrln4Mk6DsCKqANJ9eOh6ziV8nNwL4ppR86iR753NGeELHpYF+AbSJz2++QYjjTgCHyOrON9W/k5ravACsg1ETgCrADcBDUE8IWMYgj+zfcjP/3xezM/aD4wD3f4hJPR8GTwv+PBCKFkgVm3JkbQRueLQH6CelDHT1Cf1Hi5Lsciu/BIoiDoNwE/gS4AFid3oJZ3b5IVdP749yFhCANJflPWxJjMxPh7GYDEohPiG+iRX2xALonnuj2A5DuQ/L2EASRfsOLafUueNkyCwZDGoJ9sfgOgBc8vGn6XyevlSniQBLm+8OxBBg+w8W+ZeX0PQkvb7kKxqJBWhS6KYz02ue45gASQxF4uebogAPYGoWxaCQ40mIyBbA2Bi0RHkLCJmjxGCN5hbwlIInElxnEduJYvlrWBIudGsraxdcU2t64ogQOVPzo5VuDcaDlphj6t3QEII1kYfDKSKQVFsFqy0YTN4TtVb1rt2YFNOj3LJzFwTSioAkAaoPmdTVk0k6YabjOC30vAkZ+3FDnDG4BjqzsAiVfGLjy+YXSd7/sExh/kbIpskHl8XQBCFhckweA9DDwLwa8rHQrBtT0HBAYgoO+m8OsvvPb4fM/E4P29hIln9aMpHsHniIBsxmYFuymlRBNpR9gHGLA2Wx07Pa1atQK7tKtNzgG1GCCiO888iCkBwwtL8wTGJFI20ahtbq7bzVuv2vbVLcsWcgISAZD646GdHIOgB9KEzNfgUPAb949//GMdJqyDf/mXfxGQxb/jsaSkOPJ5WuPXtBZhfHIQSd7r2jWNM+vWy3pJNiwwEdQ4cY2g60m3MSLLNeyPDFQfiZt6rWFfffWVOpx2tq7aj370I7t98zXrdHpKCJBrqZ48eSmARBAAaLKzfS1gPlctmUgJYLlx+y077UasM3SsPZhk5NhI5iAr0W03FEzB3MNvaffJI3lNoXm6trpsy0urtrOxoz1s2O+JbfHNt1+pAweZAKSUPvroIwcgDXsCrqrViuakDv1k2jLpklt/SPZRpDvvBHfrmPF67wcf2o1XX5HcGx1IFBwBkHYfPrDTx0+tXjk9ByyQzqI44gGzf/7nfz7vBOOwIlHk/xn/h7sP7PPPP1EhHCkdjK4X5petVFq0RNytOwe+DsVGpgOJvZ4YiOtHMDOTyEsezJ83vG+Y0cIcoROK8aYLjLnBGlPBdTT4dwNIg+nIao0z++bLu9Y6q9vawpL2yuYZhe+L/RfWzxzB5eKi5UsFrYvRdGJ7j5+9VMKOdUXSDZDgClgRzXfGEP3o40rLYNj5te7bvH0RjvnnpE9m592s3DtjAHMXxp++kCMIPNB4FaPWTGBcFtmeEmxk1wUCEI++OHP2+tUbAj8kbzpy0kQuoHEBGoHxiwAkOjUE/kycJr/fN7kPHyt4ppMHhML7sD/HWQt+jwz//zTQND8vJiVd8OyBRgrrjEMuV1QcwP4HEx55toXFZZtfBkAqWzKVFYBEkbQvEGgm1pB2fhLXpE4A5xnkfQC8JEXQucKZQREciQjP5EE6RkQUFR0pCLiuR0gQPdj3eCNNhnZ2cqIECX+jLiBRs2XtTktdwrBMT08qbvzUiemKmXxp7GIxSXtSQGUvhDVN/OA9PfC/K5QWJEGjKRC03gfvoHMbyTJ1Dg9G1kDWqdfVc6OzYXFp1Tp9BK84UAlKMVQdiwmpMQmAa8mxJrJWrzXtcB9fkY5lM3OSsJhfocDoikKKc/BEC0hB7H3Ns6oVC3nJvLSbTRUeSChrGE0fHdnKtR3L5fP2yo0bNpfN2OGzJ/IqytOx2Ota7fhIBR2KVxQ3hoEnkj4LBh5U1GRCBdOlzR1bvnLNYrmCNbsTq7d7ki1UPIVRN+mliiTItXYk25XLJJ1HSeADxtjgjQPwQNEEk3UxzwNfMc3V4ExHLKTbObPZdKhuK/ZOOr8h7nhzbzptAfj07Cg2cIZBztFbRiS5SDHCJ2WehenXEGOvv0ddkcsDEbxOIhE7QzaVDpBAqx2z17OzilVOTyXhRGfVV19+aU8e7yppZ90qMYrhVZFRt5tju7uCik+0JHkym8nPgxjk53//C/vlL3+p4s/dr7+WBO6gW7PlXNwGg6Y1kCDmvtMZyy+u28LajhXn12x19arFIgmBD5NBx4FH7VMbdqsq0CVYty8AkM4LukFiTZVH5AxzoBqJdaXRseYwbqtbV+3ajVu2sLgkKTEIJJzxdIAATFZOD22IH1eUDrGOnRw8teOjA+t3GxZNTm11dcW2d6680ANJRbQg8fV5jSTsgg4kACQKK75TwgOyXnNd8+oFEnYuPqQC2bdWq6GOCcbeS/fyO3w2IIcHjDkb1HmmjsqZA5EgwAJIzmY2QGqu09IaSwWd/nfeflvSR3uHJ/b08FSeZqeVup2c1SyZmrNILK9CiFNF6EsGA7/LRCJiCfxykgknp4OW+mgoSUkkrJByiUOUWCzZcOKIShcMy5jOGeYs8pYQebzBMFPN50/EdRurVxxRqD+QHDQSyyS/xIj8Yc6TV0iydTLW/VP8Zz2SU0xmEbt792uBcIC+jA2xHa/ECoxfmADI+7Gflkp0SmOY7BQleH8kwYhTj46PFSfTpfvqK69IArYdmD7zrPhZiBwbVzbVlbx/cmSPHu/Z4RHjO9WeUyguSDZVEtgzyloARvgvjC0iaUxm8tjSCWJwpEdcDASAxF7gASQAXWTr8LciPgZoZDxgnm5urFhhjtIrhBx3XiTTGXnO8QfPIrZjPCoBri2WFLDOGYhn1Gg6szIeG3imZnOSAWL9NNt01dS0f169flPgkUWTNmP/iaUEJNEBSgE0n0vpvHAdnkEXxjmANJNvBHHFsN9VN6pAVRVNKH7Hbf+kZoVAuYH5DTDlCzesd9/Z5/Np/+oAJeeBNB72Fb/gZ5uJJ5W/9CFsBIUu3rfT7dve0YHyWnyQllaW1T08nsRsRgeoB4yCV3UfeR6LiJfuk9mXfDHNIvgHdYwQplmp2+nhkaWiFB3z9njvmf3u0z/ZWz/4yDav4RO06oifQye1B4BE7s++fX5PL+hAYr4DIBE/M6cpArkiJJ7MY6ucNqxYpKA9tNPDPZsM27ZUyFg2OrBB88RyUcbFxeEn9YY9rbSsPYladmHd8gsb9t77f6lnC9mCohcAEiQbp+wytKWFeXUdQeKwQD4NeTd9L5awP9y9b+XFZVvf3NT+SSFMXesz5+fm6y0+rrncgRQGkFgPAC50B4usQYdsKmVn9brkhukon86iVoPM2xvJMwKAV+20wZfP+/2/vwNghbpCVACk45aIJOy5NR5YZNyVjFe/WbFy2fnw/enzz+200bNX33zXdm7eEXFwMiWqgFFLUDmyKJ46s7HFp3g5jWzQaagTiI6ms9MjOyXvbNXVDUjnnzoXY1EBR9kkPoFxK865/WhkMTtpdmwaS4G0qJ7iipQOfJ5NYzadoVYDTc3LSKo12CJ0kI67IoTyHIaTqN19tGf3D85s67V37a2PfmKpbNbShH7ak4IOINbqsC9Je9ZqMhFXnp7LpERohMwLAZI97WjvodX3vrWTw11rdLsCSeOZnLVGMynT4MuWzJSstLRu6yKUzFsEvRvyZXyQ2DeQyY8iYecAJJvgXeo6kJDJ77T7dlqrm8Uztry2acXFVZtEkpqngBYtVD1eIGF3Odfw8U14H+FnvIQdABLgN8DJTB5EHkBatGcHB3ZwcGSTSEwAEgQBCr31ZtvKxbkXAkgeaPbzPxwDnNc/bWqddkNEXQrh0enYIpOxjYMOKMAlfi+bn5OE3RdffWX90cxu3Lxti8urzju9W1fHuACOCaDIRK8ASJLIzc05NYQASGKNK550UaylYhnF0ZPY2KYxggmeC7LME4vPJjYXT6muSKfw6UlVUpicK7nivKUgLpVLmpeKW1KuA55zgGvyEt7KKTnj+OMBhECyjpwAaTDGSaTQfu+8GUAqJOaUOHxu5EB05CMzku+sHuFfPbMBgAp3EsePMykZung6LgCcxmjJT0NWAoAQed6RAxmFw6MjdRhWsdBIpWyR2szqqs0VC7a0tOLyQs7L4VA+ycQCxCl0sBaXlhSHCOSeTM5l6rherh8iNOeYbwzwxCCv+sF1OcdapwAlydQAjODVE5B87E/NwdcGAJG+uHtXHWA+bvSND94i5nJ9nxzFk3sAT4jFnBq7rwk6OVn/+8Qvvn5JPKpmgOBcleoX6zjkuxS+Dp4TcXCYYPr/0faezZFm2Z3fSe8dkPAFoExXdVf7aTMznCFnh+xduuGGOJqNlT6UIvRCX2H1ERRBiitSFDmGzTFtq7q8gwfSe6/4/e9zgadqqosvKKEDkQU0kMh8zL3nnL/z783jB+wxvv/3j2GQl9fhv9Y9FDo2AkSpoUV4DBy0guxFvw/wWsN9vSx3Q8KUOfPtl2SU+e95wO5lIBI7B+uQ6odzUMjZ+nqyDg5Lun4F6LocX1dHONmqI+VAUOR3nK0r5wWLeZ2fVFZzBAAoSCQ8jyyRAyvKWMxZPssWL5PUnsIjX6MsQ/mkXNJE2oG8KewenW2xZnAASH5x9G/iXCGBCmTkvHPDwI8HmPzPe4DH28B59RDfZxMJHzz/O+Fm1oMiYZmd9450DDTXoPghoW+q5HHJEFCsJS9/v3jkb3kAKYyKngM2yJ9jKDLchc2na4QukE5fxISlcb6YCb9//zsXC5S7iXxosX9uftffbP44+9fub/jwQI2hsEc1+TlucIYCLs8j5YLs1LAlzoe4/A2vyBLTMwCo/EJ6jqbOF5ZlwaZ2wYIHFsIQj/m+8mxmIzbDmf4/G4YeAyatL4j5ei51QMSmkbmzquOR70cXNgBI5MKmBXK0Q0fTUvBPRCwWGkT8rHl/sAPJQ2JAhS0Cw2WuIRZZirBOwAzVoHFhlo3HjSA0FnPCwgGQSumMjRpNAUhegQSAhPLIA0jRTMoi2bQt4myAToF0sYi4xYQPDyB5EI8FWOcjWDTwPj+/nkI2Rv7naUo5z5w3BndeaQSABGNPCqO4O38e9PTnyV9T4QbBXwv+HPoQea4vD3J6VRK/59mXGlYm3AZ9vhnFk5bIF60/IHvMIeksPAxX7t9/aM+e7dm9+w+dT/n5AMrJbN09MFfQIMWs1EcwnAGSxDrh9Dqm8pWrO3bz7bdsfXMN4pfUZDB3sDLc3zt+pQLpk08+0T2JPRt5OrxPGg0WSoCS3d2ravQ5tmQbcb9wbLh+YHpyTFlXaALD97I2G4ZoZHjIssdlscDKOzw8tkcPH2sYgHcxA6dSoWwffPCRffidj3TvAa7Vz46s3zl5tQKp09GwH7CH5+ZYUxRgI3b19XfsaWNija5ritOZuALDm60zBU/j/8+wFEVSp1W3vWeP7ODpM4VDM1RFhbW7uasGEIUdr+ne/TuyyKNpBGz43ve+p42AwQ7vo9lsaFAtlnAsYfFEQYHTAMV8ZBIu3JABiw/a/s7HH9mVa1cFBpOBhAKJnLInDx/Y4b2H1kFGGwQkYkWDAgwLO67ff/zHf9R54TrneTkvADkcQwCxf/31L8SMAMvLZfO2vnbJNij0i8v6edZ/mFLdXluNgctjdkN7hqhRy8jSgHPu7yHWXM6dZw1zbaA++vDDD3UuuA60Ry1mGgj8eyzs4CzVGmd2+8uvrNds2/bahhhXteNTF7LN5gTgDaBXLuvazZUoyk0DrYd3HwlAajTrulfDCiQykBisMDzyCiTWfLKlGEDRcJ3UujYOGK6++OK5fZHGcfEydNYergFAWI4BA6yldUIUvx1Agj1YKBa1LqNAotiEGMC9w3Osr24IvJ8HAwMXoOwAJM4VrC4KFlhtTmXnWLAw3LXHm5Pk+/2R1xsu0ESCCH2cDxKC79E8hPd+vRWtww785HlZA1TwBAMJrg9H6JgonJf7gIYClVUe+7rSkqx7EumsDUbi1ImxOEFlxF6BYlUZSRRXrmH6/Q9n+cCgkUaMGoNiV7agwbHjsXXWFHDA6+m0GgJ5262GDbpdKc9qqPsY9oyGIkgAjrAeUhzSQ7U6Xb0WPWfCKUz0mc1prV+qrqqREdMo5tSymTx2IhtWXdmwJ/t1Wcm+rMCVec1sJqCAY4hFHsMAGjl+H3/60w7tN8xWnoWMKwpylcYaLDC4BNhBiUOj1ml2rNlsSXVBdlR1c1vMYFRP7LkouzwRh0E07xllEbYwzdqpZZMxqaYb9RO7deeuRYoFK1eXBVhjNfHsyVPD7nG5lJfqgaELaqERjLdOS8cPlQT1jvKMUnFlkTDMWd7ctUvX37bC6pa1RwurtfpWWVlVo0w+QRTLBKyjxn2bj1EBYDPTt3wureMrdQ8q8ERSFmAZNVdRx0D3zL0ghFZK7sXEprOe1ndlNMH+nfA3uMrcuiEFptRHKUMxBFuNVhfLF5qJNiHg4JOBnYOvLb3izNtseUDH17FSKbOPZ9PK83KZGF2nbOP60rW6sINne/bl51/YIQHM2ZzlMlmxJ1GCkE0nf28PIAU2yF4ACMD1+edfSqX3s5/9zP76pz9TJtrnn32hYfagc2b5ecuii6EN8JtHqWhRS+QrGk7mS+u2tXXNMum81OY2HVq/fWzd9qFN+nWLTEfKYXkVgHSuPAqycUaTqfYU1rV6Z2CdScI2r76urLMKmYITBjsdG/Rd35JOJa3fa9kUYGXcs3G7YbUTZyc7GrSYrdv6+sq3Akg8x6sApBs33tC9wJrkBt+OUOYVZRdkOXePh8lKAEijfstZWpI/Gdhje1Ia59hnabK3uNweB1w7AAl3x5nFyOVClTDoC6Rm3RE5K5mwt959V0STo7OGLP84Poenp3Z0XJN9YyySFYtSJA8YzKxLoocvNNiDzIWF5BzVs2EZEheTt5wvWCqTsN7MebWzFvN6RcpTHlteNpLcexCYsOlttltaR3l/UlRlyCOqSPXGwJrBJQMu7kWUV+x30XnUVjZWlJnpVLAMHd3+Dwnmm9v3dL0DNkFu4Vzd/uaWPX3yTMDM1uYlUeL8gNUrvDwZq7wMQMt+O3QZnQcHOg/kPvLJPuzdLaRUrJ9pree8rK6v2dXrV63T7drRad0Oj06s1urIUieTK6pu5XU7hwlsmhgqU1Ng7eNyxpRfxX4HCYHhTGBhB4DE1z4TF5LP3bt3dX/zut64fsPKFfJyCbWPyEIQRr5fN1h7AEh6/bHY4rFkTjZY02jCRtOo8lPGM2cxDfGK/RN1Mgqjbm8oAtpZs2M7u1cFMAA+xeJpDQ9hZseiKVmCkuHFe4GIKCIkvTzvkUwY1zVK6Q9NgeuTY4kSiXskEktZvTe0WMrV95x3akjVr+d1wHMeMefbtAeQYJozWJmPnDo6l0yrZwGQpJ9iP+Z9MYA5rp9ZdzgwLIjZ//LlioLYvw1AUo8REFmkTAqBSHp9kbFZdGTJ+MK69bbVDo8tE0/p2kAx8NuvvrBEoWSvvfmG7Vy9pn1gPnIAUnRiOpfYU/kP7eHPWdjhoJJQLzBUlhjzA1d3uZyxhQCkFOcV1nsdVWdTYEQxMbO09W3WrVlOKo+IHbc69uSkYWeDqUVz1IOr9gc/+BOd1xiWOPGUahHWWEAk7udSIS8FkgbKNrdBt2X9TlPXLpZyX9x7anMcSMplEb0YWIsMibIisKx8vgB8XoFE5pKIPPLMnQhACiuQ2JNrjYb1BxMBSBCC+pOJtZpdhYq/98672r9e7P19/+8JGS8p8AQcASBZJKF92avcAIFi86HF50MbdU+Vmci5efT0md15cmDLm5ftxnsfWTJXsvE8riEigJoBHqE4xUgScISdftKzYiYhJdDh/iN7ePeu1U4PRZol1yyeyDjwZNy1qH42ZpVyXseOfNmDessBSOSUYWeWcFkytFCslWZZG03o++cWi2NtBLA7U40zHUHEcXVzezCx39y6Z3v1ob33g0/sne/92IbTueVTMVvMhqpvqPsherAO91oo4ttWLOTV/wEOyFI9k7JlXIeiZqcHj63+5LbtP71nZ62W1BjpfNF6UoSYzRMZi8RztrS2ZZe2UP2tat2ARb8Yu2PKmIZ9hvcTViD5DCQIEvvHJzaaRa26tmmV1Uuy00RNL3vH7sst7Hw97K8DP+PhOgjXytg8CZhFnS4lFgrJsfY8Z2FXscPjU9vb25fCEws7bEo59vVmW9lQYdDyfLYYrBUeQNJaEiI58zVdfbNxYnHV3ih9vfoIEhIqIue+wowIC+ovbt22zmBk25evqdYZ9tsWGQ/0e35e9aKCgnU1XIPQz/qvqSmTAEhc+7G5LRIQchfKPUvonpxaFneQIUS4mjKne4Oxeqt8cckWqbiIiazBgDnsy6zBznKb8ztXnSVVVeCmIKcLFBRBPR0GCOinvd0ss0LNw0YAxW72heNKLps9J2ZArOgcN5xjHs0qfx+7/HzaMrmsxVMJe/bsiUgM3G/K9U6ljTwjWQdG4iLu4Crz8PEj2z8+EkG+vFSytfVNKy2VpI6FeKWfZxebLkT2nfTHNiSbNRoxrPSx2WQN5nX6DG96Lh9h4s+/yGxkrgVqGikvA0tBDyDxM/5aYf0Lz+exY/XzeeY7Z/W6ZhM+F9KTYfws0s/fz0UUKIuDOTk9qPobAYxuHhBWIvEc7GXhvfgcvAoUqqMx79mp5r2gwj2nu8/C94Z/T/wdjx/QU4cBIn9t+t+jXvD/1rw+dGyk2Bn3lKH23PrPfEMWs25dPJ9Xh+7B82NMVlAox+xiNupev59f+J/x95lmrQgqAJA04/G5XQ6ghaTPGjEajTXr9A4nnqgKhMsSwTXEIhjGU/x7UQ0X9IX+/Phz5I4hcxH2Cmr90OwgELbwMzjY+HmMd3fz2IKOARZ2vinxwEwYQPIKJD+kefGF8n2/uIYH6f5AUiz7C9ijwBdoG1ZZzm/ao6xeLcDF5EEkjy57cOd8kQVAwu8Tef/5QOnCvoaf83lIfnjuT7w7kRENH91GesGg9E22Vyv4m9ffCOH/74+PFvQAxOK9cJx4n/6YeCTXN5P8nv8dXpv38PaqFRXKo5GYd2r2A/9DMegCuzMYcDD5KBJ5DjHQ+s4LVGHmKRfAFd70/AVMYSsOwXDsEHVmHPh6AtT1h1IiLSZTyyBtC+4h/3OOEeAOuHzUxT0GQJoZePDIpjaNRvX1UFNeJClxDRQVnOofyewoeAsg94Q0s8VywNQvOn9U3gMSejVjAyfd5lqArYzSpZDJ6vXQ+OK3WkylBSDVn+1bdDjRwh8GkIa8kWzKYrmMzSMp3awvUyBp4QkGPrrhZ/jEOgAJdqEafQCg4Pr1941H3/k+TanObyZznk/ir22qKBoUgLTwTR++n/y5C5/DcDHLgMgr4LzPur/PNCzMIEF0Vo4ePPIMAQaKiVzJugKQHFDM6UJu/fVXt+zBgwe29+xQEmMGsG6zdh7aNAnyYo8iWV7I3xUFUibm2KUUoslYVEXu1euX7Y23GNCgdulbs9uRz24slbCHD56+EkAiM4cBOM05hSgfNIq8Ht7nRx85Wzk2Kr4GaHqIX/Roqs2XZll2WTnn8ezZEzoeqZQs2WDeO4ZNxLqdvkCor7++ZY8fP7ZyoaxBHXZNFGKvX39D55Tg31bz1OaTtgAkby3GMZL93aCr48k1S5A1FkEUvolkSiAGgyPYUMNExY4aDKfGYrTSSJydHLrBsawfepbBRsJmdnpyYE8fPrKzs1MV4BQaWyvbYrlUlyq6Pvf2n+r9Hx8fabAEWJXLZyyTc4oewCfuHwAl3vN0Bsg9VJHH9VHKOT9sAFl58C8W9t6HH9jO5V01z8P5VBlIDF8AkFr7R9ZrNXXseO9IqgHHOO6sXYB+d+7c0cCO18f1+v3vf1+fdAX5AAAgAElEQVQgyLO9R/a73/zK2p26dTtDi8fTtra6aVtb21ZdXpM9B+cL1i6WfgIryeuIO7sEhkaTKYxFN8DnOuCTY865A0jz9yZ/7+OPP5b1G+de60c0InXJvwdAAjQ/q5/ana9viV10efOS1tPj/UNJ1ik8+UBlWKpUBCBli3kdV7ISvvnqznMKpBcBJIYZyQTBzo4RWyjkHCC5uiq2FBZ2AEgcf29NxXEW2N7p6P17EoPfl873k4jZ5uUrbjl5UYEUyOFRHiJTRymZymVVjEeSca1nYispo2QmsoEsD1RkUThFxYhhuCjbDMolBl6Bx7DPzEvGnYLXM+69Asnv2zyGP8IFpV42Q0fsDQImjd+jYe6E91h/f7NGSCk9nIg5Xywsy7qtXK5YobKk5oJ8D1QxjOvI75lFSb4hr4gxSMypfWj6FyPLFXif7vp7/rW5cE0sDMZjch3Zv3p61ICeLJ5F1GpHJ8rMok4COOo0m3pEiQQzGts6cisY6LM2YGHi6if+LoGYZE+4wt0PXpXhVGA4mLJs3v2bta4/IkOsp2uCNaOyummPDzo2s1RgE+mGdtqfBbCz7k0tk0qqKeQ1ofxhIMVAIJGvWqx4VX71VABR9gJ4r2I4jQNmJ0ALyquo8hpopoY9gDEGjG1LFzjuVUMNBZMdO0EY+xTXgKfYGymcGNBnMrJkZKYQdxjNnfHY7uwfWjKXE0BM9hBZMAwxCL0d93s2GfYFIAHAjrptG/XaCqMm2xC2aC6bUr5FmyyD/LItbV6x0saOxbIVm0aSGp76DwZgKWT9CpKHKEFWUd2WShntDX7d5N6mIebeh8BDveSHvHhUi/xBXQFslYBV6Yg6DP+wVCTjwF/P/pqaSsXtLIJgS3INAiBOJtxTzj/dN2+eIOKIXs4ixdcvvlaQpcdsZt0pOYyj8/XCZ2VQP+Izf3p8LADp+OBQezmgGPZ2gJ6FYo6eO6i/XR/A66KuFilnEbF/+ddfW66QF3j0s//6P6nZuXv3voDIcffMWk+/tFxqbpF03PrzqXVQ00VggS5ZOle1za3rVipUpeqKLSYCkFqNPRv2axadQhhKvRJAYq1TYxqAef2hyxhhP2r2Rtaapmzn2k17/Y2bVl5aVZ4PoKya+WhMeRKpZNSysYgApNbxkR3uPbSToyPrd+uWzEVeCSBx7YQBJM496zK1TL3WtNdff1MKJA8gQWjzPQDfC4Pjvte6ILNNXH6E7B8d297Xe55Q5AEk9kXqIW9vJ3Wx7FGnqrlhUDPY6AGyokoLLLHffu9dDV5qjZadNVo2mUXs6Kxmxyc17ddYanGe6QNgLg/JIxgP5L9OFkOe3KVoRPcLTgAAStybBEmj/jhuHqlPYMXhvTt76pz2foArdH/YGw26WMU60B9ygOpl1ApDN0jkd6mfAOx9fih1b6VUsZ3LO7a0tGyNdtNOjk+t022rNuE6mIzn5+ARA2yO+Z07t+3WrW/s5ORINRs1B8ocT0Tyx5H7bXt7U7Xe6VldzTb7Lsf6ymvXRGxS3mWnI2tKXmer3RDxifPFXn7t+lWLorKZR6zVHdiZcuImlkxmpOhhuEJ97UGjBGNr7AEBkJQP4VQaXBNSSrU7+nuDnlPrkMXGOa+fHAtA4p6mPnvjxmsWjTvnA/XekBBRpfOkEGvY0+cmcDmaylk8Q/ZhwSaxtI3mUYV/Y08ejTnFMSp4yBdYnDKcbTa7Vmt2LJcvI3HToDvB+p/OWDyVlsKctSMdlw5DgJHLQXIZSwqlj8xkPZpNpyydiotIgY0mOZjqh1E1JXPKNOGeESi3uqrrnOvaK62fKyBCX5DXx/ASdY4HkPJYtMTiNhs7QI5zBVmG6w2bo7Nmw8bzqQCk7StXbTDEgiZ67pHnnfIcQ985e2gvDfplDcUcZddQIEViY4tFpjZo9axTa1gm6sDReqtt9589sa8ePrK3vvOe3Xj7bd3fiMUAkGJTAF8Crl8EVMIZSKj1YHGTd+v6VO4RnoeZCaStVhNVLvsJyoWBcuVm/bpV0mYblZQ1Dh5YMZfUcLfW6dnj47odtkc2TuQtma3YD//oP1o8nrNkOmeJVNoi0aSNATMDG7sUCjmA/phZKh6xQbtmrVpNvSEK5MfHTTttteVbSJ9EXcK5hGjAhx8mnp+2gDnt++EYsxvuD8rMb1EgMSTt9ka6h8l2nEYiVjtr2ln9TABSmIHu11v/914FIDFAp85EgQ3YqtRKajMbW3I+skRkbJP2qfXbdWVBQVT59Zd3bJLI2M0PvmfV9V0bTB05ydV3Y9V3cZsY1qSqdXhE1TEZWfPs2E4O9qzbqomYxjB79/J1rQOzXsNG7TNL2MjSqZh1ui3bPzqz9mhsU9wcBB6lpDbmXAJ4ONuinBFkjw0u60COfEVcGUeQlbpWymERmrDTZtd++dltO+0t7Ad/+j/YW9/7kTVbHYFbs0lfsxiAKdZ6AKRWre5UnStVKTqxAV5aKlsum7aVpSX1NLWjp1Z7fMuePLwtW0EApFypYv25WX+ysEk0afNI2pbXL9nO9nXlPcVjKK7n5wASlqffBiCxH6WSWXu8t2+dwdQq1TVbWtsWgDSeYGkbM5v0pYD0QO+LeVh+z/XzTN9T+DkaYDj1MseT9QwACSBQpIn5XPvxyVldZNx2f2Sbly7btddf17p+Vm9aPpt2eTgBKZd11z+372X8te4fz8GtxVQ1COsHewQKJOri2XigDE36hVw6YyvrawJQv/rmG2u1+7aysWX5Qkn2b+U0qhqnwHix1uDv+T4tPID2M9ToIm6TsYYntsB6JsEnOAyEAJd7GB07dVi71hIxl34qWUC5nLLeeCi1D7dwPJrQ+s+xkC2YMg4n1m7UHUEJEhbAUqB0E4V0sdDezfzGA1/KwxY44fNwyR51AEkKAhT7D4QIwI5I1E4f7+kRWxMyQQGQuEf4jCVi9vf/+PdWyGW0j1bLJZGoAJAiDPVn9EQjazSbdnh8ZCe1M61b8bTL5csWspbNOEIDuXVp7MEiOIqQLT823Evq7VbAmnDrOMfWK6ylPg4+Xjw/ygu0iOa8fn9xa4+bJXoFG++TOoAex8eoqB51QbCWJiM77tRDft7urzuuM+9eonqAazMg+DkSvVMCSxkWgD2ewOb7d2Zv/nfDhHg/7+R8heemvt/x94FXzPtrzr82f77Zm33v/SKQxPd5z8/9/xAIhO36eNC2CASV5xyoLiwbw9lf/r4Lg0QJWcdd9P7h5/HnMwwwyYHUK5Yirp/TewKY1f7hHVVorKI2C6zuvKUdwFGQrCjCQm8yOp+f+hmvJ1K7ea5T8oZVbP7cQJqPRrAu5d67cIHy6wDvBSK2x2s8cOcxIL3Xv/yz7y98AeoXxzCA5Ac44YMQXtD43TBw4odUHkDxwytvbxdGxPyA1R9Qf/GFlUheYeF///mLcKHNSmZLIRu4MIruD6a/QTyyqr8pv3eY+k7C5dFCP2TikQvQo3Z+M1EmwXCibAJ+Jgwg+Pftb/wwkOSPc1jpBLbCguHtJfgZ/qbP8eD3+Xmfa8Dr90oWNTTZdBBAC9Oo77yiRyNndZe6GH5oYZHMlxBbBx4xaBm0kEjz/zCMdFZE5KDAwELGWszmnK+zWO5B+FuQg8QFzAAWSyMWJGzqSDxCpaC8FPZnBiMhi0F/MdPIcNxoNtK5rBoZf8EzbMXuiUKaf58PP6aOqR4GSgbdjti+ivIeT6RIKiUzNmi27OzZgcX4XsqpblC8dBcjGzEYy6Qsns3Kn9uDR7wHBjiEkWE1BEKNlYlCW8XyZUiKDR+bmwsXhb1FZgnSvmw+YwWYg/mMwpppPLEQEsMilbFEyskTzxnp+MRiYbTAjgSACksS97w+hI0NiIaOJv0ixPDC8zKfL+oegAEpW7ih8/7lhOAxD0sCq5Csgm7Tlk5mLKbQSxfgPl1ExRbjnuEcEJrOcOX2rW+UqdNuO0YyQw7YCzBW3YJJkGFUBS4yUDVKc6e4ICgTNRLvH6YjLMvXb75u2VLB2t2WNk1eG0Hgd+7e1/3lPG4DIFfH2W1YmxuXBCCd1OoasiLBjCeTAiKK5ar98Y8/kS2O97w/PDywX//61y48b7Gw7373u2LQw7zzgxnYOULcsxkdA20X8nmPyl4J4Oy3v/mdPbh/365cvqZjp8Fbv2/VpRVZ0lXLVRsMOxaLjK1ZPxawWC67jCkaXFjaPB9N3vr6phWKZV1nPF6+es1W1jZsnkhbaXXHDs+aTj3H9Tgd2f7+M6sDIM3HCrZdKhUtk07I1u7xw/t2sLentYcgPCzfNtY2bXNzXdf46emxXj8ACqoWD2wtVysaSMDkobDmnmLw2IUJQ+YGxzCTtQrqC72OqfWDzLb3P/iObCU7WNwQZo4tBADSowc2aDVlr+YApJQKrffff19sQhoHMrO++OxzZ/k3GOqe/tGPfiSF0v7+U/vyi19bvX6igTJkvuVK1TY2d2y1uiq/eYawsq9st2y2GFs6lZD1BMMurPf6g4WNhlNdQxST7BcALQxLHjy8p7WS64jm9KOPPrLr119z+UMMkONx605GKvb4YKjJNeZl3DSPfm1nPeaDwQG/T1GWzqZsHJlbrX5qd7++LdXmlUs7ug/2nzzT9ZJNZ3RssKACQCLfDQtAil8AsC8//9I++81vrdlqWJ58odlE4GsumxGAwDAlDdAZDIi47rkml6rLKj7IohBJJgCQPJGAARmv2W/6vC9eMwowwDT2CfLltnYvu/tZVsDOW9TlK4iDowEKa3FleclSWWfzyHtBVcCxnY4I9SYDyXmvs3qpGIm7hkTkDsCOQBrOXq2gWa13M+Vdadg5GEiFKmUIjD7WD/YwrlnVuuxezz/yt/Bad4ysuLPZCVg3PkzbZwRIMRQoNZxd3szGs4gl0iXLVypSCC6vrCjInMEZ+QZ91MgUbGLYJQLLmojWSxoFrCI2VgvO81uKVcfC1L8DWxQPjmEFx8CSwHWsjgTi0uT0WFOxqINdjUVd03rdjg17XX1fYbJaz12uDGuu8yLGAiplyxu7FomktU9iO5QvlmSLxGMylZGyFrCP9e2sUbfjo1OnvCJ4vHrJIrkVm0WT59J+KcdggWtoObMJFgKzgc3IEBr3bTzs2aDftl63bZ1RxG58/Jc2iWRcEY7qCCCJPCSsTRdTy6UTWh8YoBYzGVsulbVXkGW0f3hsk0jKyqvrtrq+JSBPeSrY98E5waM5k7ZOu2HJxcxK+axN+y1rNU6slEvbzuUr9jf//EsbLeZS5AGWU0+p6bCInRwfWT6dknppJHurho0hLwwIIwfYGlk+FdEwsjOZ22iRsFiubMXVHeU74L1fb9OAuCYFZW2B5jCXkYoCccVkWLNyOS2mKQMUwkp5Pq5H1i4x4ALyiQveDawGOfeLseXy2KqOdZo55k75kdQ9z3VNhp4CxVHJT8ay3IOdzdcM0mVxF4A9542B/KtdI4k9o/83IJUHFgTYTmf2zYPHzkLn/MPV0mJlzxcaSH/xxRdWOz22tZVV7RHUB4DjpUJBA15H4ILi4BTMWkogmiwi9k//9AsNjX/yV39t/+W//s+WyboMQe6BxaRptz/9W1sqmGXyGdWMbfzQQcpiOUumyMW8qj2uWoXJObd2G8XvvvV7NdkJ5rnvQ+z+84Y7eEucC7ErAb+jUdVzhB6TYdjqT601Sdvua2/a62+8baXKskBWPPr54Hg+ffzA1qoVW18q2mI6sJO9p/bw/m3bf/LQ2s1TyxQSr7Sw8+tRePAkC7uTEwFIN244Cztv1cF6zfH39ZyrSwAKnCe5wBqfCYR96umxjj91l++bON+s93x6MMWTK8IAkgh0E5cXw99F5dhto2gayF6MvYS9PJXJWaPRsgY2KxYRWHJ8WncWMKdNi2NhGUOZOVcOQH/IXkPdOLQstReksFzWZQgwqGBgwx4wn1it27Q4itQMPUBea4B818n6imI5Grxnrv/pTMeqG9iLAWK2G+3z947iXM4Fge04dcDV164JXIYAwTGnpt07eOaOf71uf/HnPxHosLa2Ljsk7lfsCamfqFl+8YtfOHAe4CtwEOCY8m/W4ctXd11GUh3lKBmF2Ahm1NNwXNlnIcCwqaDwQU19sP9Mf4c8MOo2CHP0CeMp6nMsbvoWiTmbHfYPzud5NlAIaOF6KOSzDkAaTwQUsOdj69PrOAY2GRvUvmcnp/bw4X0rl0qqv6jLYUsXyBKlt2DvVr6QIyqQR6drdhG1WCpnsWzZYpmKTeIFG8yT1ptGBaTUG4dSn1KXUXtR/7FucX8zrISgiW0dCqYEw7QM93VOexe5cskIlqSAKFFnTyxwzANIC+t3UDFkrJDP6TVhwddo1LSOkQFHpglKJ841ABL7ALZI7HHtVkfnTfMKNbgXYItbJ+YC78hsmTLYjEU1YFSurRRtYw1QPDOcQRs5SGfNMzHM33zrHesBaAYWsPoL50spABiXuTTL6p3ZBxxZ2f1QhPcNa38+sSFZhp2e9hheM3vgUbNmf/N//b29+92P7a333rdMrqDslwRB1ouoTQajc4axe25nI+bWGreOcy9gVcW1wT0OgKRjoiychXU75CB1ZHPDALzXqFnj9Kkt5WJ2bbtqBw9uWSnvSKrNbs+eHp/ZYaNtoyhgYMl+8Ed/brFk4Tw3ETUSJAKsiehRfK5OhuDuuFm/Vbfm2YkAZSyYT9oDe7R3oGsVRTzkMa1fgXURwORz+VVYKweECN6f5jmcR2UIUbfSh3INcbydyoS6i/sQVXZpeVkDb4hR2OO/+/ZbzgxF4fCuB/T7pUYiqF1CpinePEWPVDpk/kmNfhGADvAJ+JNc4OzQsLPjPVuulC0ST9jP//V31uiP7M0PviviQncSUW4YWUFYNaJeYvieUjD6zNJRnGGGNu13BQygVo5QO2hWMLebN9/SdTvpNaxdO7L5CAvSoYiEdx88tBmEBHIqAY8S5CA6ABEAhwFiJlVw+88Icl5cvbIjrFHr9a2ch8SbtKNay37+66+sNo7an/znn9k7H/+hnZzVrJxLiaBDbp7maHFnCUkubrNes431NTs+3FdtxPrAGr9Ureo1NE6e2dnjr+3J/a/tEJUSBEBUffOI9QAgI3EbzeO2sr5tO7s3rFLddADSZKHsKe2FY0isKBbJ5p6ofx5P+joGKCwK+aI9ePzEWp2RlZfWlHcYiWdsCLARYXY/EYByPhTm/uH+xMEAaJB4g+Br6jD/fZ9tyt7I/gyABEgqm2P6a7kYYZmaUb1Exh0A4ubOFbtx823V6nxfBobEIgQxE+FZbHjm6uabPOcFWILizsZtB4Dp2scqcqI6XQAS9VGuqN4Xtejtb+5ao9W2peqa9lny8LZWyQPkODjbWOpWHvna1UuOcPbyAXPMuq2eaj3lBlEGIDZlHZetntmkNxChGMttYgGGEFZEZhvbaa1hc+UdBIAH50F5qGObjch/hJzs8pBYS73NqXpyRZBFrFReCgQK5Ks7JQwRAZ6kTW+v/jAZOKsE97RIfJOpPb1zX3sP7xliJHZ6ESGBuBLN7R/+4R8019lc37D11aoVMuxDMxv0hjYejC0ZI/JhrIy8VrcjVSOrLz0yn5w3R+Z3+U7U1FjZkWkLgfSUvr+Yl3U6im/2B4BNiIdkhbGq8TU5jzxGsS/leplyzcyskMsHgJHb0Txw5Otg/g6ke+oCPxtWPcE5jseVARkGzd3sG5URTlyIDzj+breSLb0UaMxJnUKHc8158qAnz+XFGh5HCDtq8Uwe6ODR9x4inQV9hAek/Pp+8fqcHaF3C4M4RY3lQacXwRu+Zv/z/5+/7QE2twFTTzadY4YUPz7jyz3yIaJxSGHkxTYeY4AIcw7uhFzQwmCWKo1AcHCxzjjCnQi2KgnYQ9iWncuJ03VBFBVlKLj/AHoc0Z3jj3vOAlI/TkKBQEAuGKzvmr+ynrtMez93fw78icSs38MxIOKAQcQRwaMymJnhjyfn++P5fcp14IYxDkDSsfyWDBjncegWED/I9yeQC4Oi7VzVwoUZ+DV6lQMXrt+U+X0vYQsHnnGSfKiWH4R5GZ9/5EBwMfBc/F0PwjSbzj7JDdd//+Pi4rqwwgl/T96BQt/9SbqQx2nwpxBKfMZdkcoFzI2sBSGZkK2LDwHzKg5es7OYy5z/Dq/MS8A8Q1w+mAp9DQrKQIrmf45jSUPkQ1zFmAsYlZLrZ7JWzBV1zLFiiaec6onhpFD82dwO9ve08IJTwwTGI1V5Ri4rzsa9nkVoHPBM5HGMsmShQpX7GbYKShV80hlUcMHTOMAwggk7okimeGKDA6DiOqKZZMWPYkkzFZrvJYrh64jjQGMvpjTS0qz7t6MiOKSW31M2BF6UvObAnkBqpH7PFjF3PeAruhhObKNCs1+1UbNjh0+e6f3AiuEY8R54bQwqyOEB6IplABGCe1iFJFJ0NmN3CzPw8Rs3XzuWJJ6hDojZ2t4VYKNGN7qwLHYKxZyAAhrGmELGyYhyDTa3vmPku68BfHgU4IPXubIDGN4EQ8h5wAqPwiYmzJssBCSxKQPjYsC0VK1oETs83FdhjJXIqI8nfNN2L+1qOMN1wp8Wsw5LATzIyX4oVmzv2YEChRnAF4pLLiOgVtc9dvf+Y20+DBAYXAF4CfhjGDbo2TJSmIkDUjlfToKbdnYpmbT96Z/9mQbP6QIMEBRfJiULjAg2W1hK4EZcj0B2XJ8M97RwTWeWSGes2xuIoRlLslnDfJzZyuqG7V65bleuvm6JVEbSfCTJbLowaz799Ff2y5//kxrsK1cu2/XXrqo4bjOg7bR1ieEfXqgsC6xjDWKg8PTxM4EPjx48EFu1urxshUzBspmMa8zmjvXy2pWrdml7UzZzACCT2cSKFYKE4xrCDMkms4jl03md42yuaLvXXhPrn9jxESBuKmPV6orYQBQCNHG101M7OT2yQbsthgdDF6ToFPOdNqzZmgpzzokYppUVFeYUiYA2nBuk4l9++aUGBj4jC+BhfWvT0omk1VsNnVvWMN43Nn2ym8gXBMx51go/w1CW566urTpVZXBvntZrdnCwZ3fvfa0GlaHKG6+/aZd3dsSepxLisdfu2peff2XffHNX4F+piC/wiu3uXLbtnUt2ePTE/uZv/g/rtrp6fbPxVFZiN2/cFOAC05uTRQaKmEaoEccjAdyj6dTarb6z8ANo0HrhwGKdy6eP7ax2omtzfXNdCqSbN1/Xz/I91qfh3DTA4cMBSIPfA5C4pgFkOP8+b4shG4As9p1nZyd2+6uv5Wu8vbGptbZ2fCKWvuyEuLaTSf2dcnUlBCCN7d7tO/bl735nnVZT1yqNG4U/TDbY4Hywl4ynZsPRxK5cvW4ffff7aoYfP316XuSwP7JXsP4z+PK2dbx21k/PxuW5pOBLJt19HIRpupmDK6S03pH3E+yzsgRaXXH5TQSSxx3rWYUjKtAgA+iihXbrKa+FIYLGJ0F94RZ2GjY3RmFddkudk3SHH/k+Vnfk3slShgabApvMOPbfRNxKKWe3SDMN6OAGrLCn3eARG6TpZKH9CsCN9RumrDJfUlkrbuyqwVZhBSMxgvM8ICtq04VCXnl6mhO1aQxpggBXyt8StgdB5s9sjtWcC5OXv/hkYrdv35Z68tnTfTEnyf7hNXTaA+X7rJcL1qydWP3sTIMsmnfyRwAXaAKxcUumolbMF6xSLFhlqax7VFlXqbzN40tmiZyA/yjnNA7QBbeKQjTIvQrqN8gJwz61DHZ5XeuOZvbad/7AWZwEKljep0g6KExn4yDDZCAffuyGsomITYcda2Bj1ezZKLtppfUrsjJi36IeG09GspPDnqNxfCiLjSTKHQ1WFtqPsWiBrfz3n35muXJVdno0e9gRTeYOpHN2Uy7/hoIkPptYZOGGLLAt+Yil0vbo2TPtNdvbu9pvFYSL/VIPe7ippTiv5O61mtY6O5SNDn8/m1jYrHdi42FXoe/jRcQS+bItr5DBgzXoipXKVTG0krG07C9gqKO0pVFb2NiyBfZxbAa4DF2upurhQLnMuij7BwA4SDkoz3ygq4gTrgkDfAccVFMRqOR4fM4DnIEGLMbAboAmEAKPruegHuW+Ik8GAgNr+5XdFTs9HdrhwbFqJIgvnqTEPg/DDUKAmrn5VPsjKjMeyeVC0QuwSRN95fKOmkqG67zHna1L1gZY172HIor6j8aCOstlnvzLr36jAO6//MlP7a/+8/8opvoUZpHWyMd2+OhXNuke2XCAlYQD/2hSB/2JWONLSyuqSQALN7Y2rDtoKzuv3jwTo30Ji53AL//56t/1A44F7OwcGQY26i2RHxhojBYpa3Ri9p3v/siqq5uqbwC7UJdDlsFStn52bLNpX1Y95VzCOs1ju/fNF7b/5IGzeksmrFQuaO3lk/MdVoXw95VJE5C6IBzxNXs06/TOzq7AMfYXhtV+8MFQjzqRPVNgNHWhcX1xnTnFBes0mRjb21tixgKKeJU2z8N15rM1ve01AzzOtSYyqKNAy31mG7X9xFmUDAeupgNA8gMAuQxMpxo487eatZbNJ/ijJ5TP5d0CWt2WtTpN5RG8/fZbYt8Xc3nVwVxz2D4DMHGtb25tq8bDe52vu4QpT+YabECygYByaXtHygRUUGRSPnm2p2O8UipZ/7RmM6lze27Qn4o7h4alivaqtc01WXhSm3O8Hz56JIUU6qDdq1d0vLFWZRCswRXkAsgBDAFnc/vtb3+t8G7XoDtSnjJoM1iyJS0HuWJpVXvN4cGR1esM9Jzyz1muB8MVcs7UJwDQjFxuETdrJOKcCQQWTa3b6lufnAjDVSKl6zWFewHD1VJRCln2PwkvbGErlaLq5U6zJeIRoDnXRXWpLMuow/0De/joge09faLzgH3wW2/dVE0hFWNwnwJKuFB2wr6dVSo2narBU6hNqhbNrtoktWKDSMF6s7SNFjM7bT6x6QQbypktlXIaSC4VCjA7oPAAACAASURBVGKdk6dxsH9qw9HMUtmKrKgimaL1UYwn0xqqY70VjziiDj2APmVJ7/7NVY8ikzUcgJ2+AMUX+T/UA5wD1pxu34WoQ3TZ2NqWMqd2VhfRRvYvusbDVjButXAWOI4wyPOLLMnXLhlYCrpbt76SNeDO7iXtR4+fPrJed2Dl5apdvv66xRNp9VbjMdmuLryeQT3ERc6pJ/49/+gUM5AYUDjS+/Q6XdUErA/sCQyZyUL6+s4de+2Nt+yHP/7EhqO5Nds97fdkpeaTDkAJqxjOh1TBzMERC4c6pt4mSP36lB5uor6CewB72NGwa62zI1mzVvJJi8/JkWlqSA0xEhvuZ4cHslyKJIoWyW3atZsf2ubOrgDQTp9cUWosdz8DmMoCCucAdmbWl35Hn4Ph0Da2d+3w9Mzu3bune/b9Dz5y1qzdjnoEqUEVNO7Y1I44EdSPi7llc66/BlDj/Dqya/AYApY6naaIfQBhlUpJtoWsYQzPtnZ2balUFpDCnunXSPZRekM/2BNU5FnhrL8BMOkBLjlZoJJQpTgTgQa19LOnkBlnVl5asr2DQ/viy6+UafXDP/7EJvGMNftDGw8hi0WkSKEOwD5uOOhYIZM8V5bQ+6DCg1iEKt0gWFYrVsimROIcDrAjdGStW7e+tl99+i+qqertjh2f1GVV9Mbrbwt0gnzC2lAtlGSZS83LHENZ1by3QAlTyJCdWbTPb921r+4+te2b79mHP/oTK65tullTr+nUTApVx86OPE+yCtsClhbjvo6HLLXHE6ssrwtEiaXzNmjXrfHsa6vtPVAvybHPF1CzAXqOlaGWyOWtUt2ylY3Llikt23QRt9EUe2wAaEh2eAOgRqXiJW91YJNpXyASay/kAGYi39x+aJFoyt5/93uywqNvZB9dTDvBANkRblDgM7uScXjERRgo9xqSnM6/WQTgOxYXIEiOpAbq1CCsJVjHsQYMe9pL6O97g77dvnffbt9/ZJW1dfvwD/7AigDfp4fKrQIgHHtbMDz3Qm5Gvo+TojGYG/k6R+P3YVPUHc2mXCK3W8c09V/Y1tYl1RZnxydWazZ0j2CLCpGRfZI9jtkJfZbUacoDh4XnrgOp5b0n8UssvFgXNVhG7RBxPw8AAcFIa6tscl0MBVa9nGOXPioPRbnf0FMBiEpcwN9Vjhn3+EyZm9WVJdugtioUtCdoLpuCpOyIJtQM2GI3Wk0HkgwD8oOZZhceSOc1MEtdXl5RbUC9hWpYllw+Y5R7DyJ8sHczE/DkEWoYkdO47gGOpwuB+YA52Ofx3iR0CMWghOfnHE/AI/YI1YTjsTV7HVtbX7e1tQ2tz+022WF9zRdRKPNaPYGIWSz7iqz+1LPioDU8Jwvo+UN28Px779kzHeeXgQisyIWss5jzM3o36/f2lk5d/rL9S/PRyNwKufS5utZdc07Nc97/Bw5Yz9fmF/PWAao59c8B2VQqnAtCG6/n4uN5AogIApBTw7P/kELV17Uv+9vuBQI4srdcEDsuCB7uPXD/hVVVYUEIx6bVHuoafKlAJcgvfenfDzKma8coCAMHCZyyIAOi0GZ9iUVV73sBi3K7Us5mmJ+zeNLyy6syh/22D1ffBjlK7PfBp7+vNdMMAFxFeQAQBo+cekXgvIRAoXqD7//Fn37vlQCS98x+UUnjbjCXVxBeaDxj29t4hRdD39B5Cx2v3gnbaogZHvL043dka0DRnk675ifkb+wBCTfkdwcqfHDCYNHLQDIYDQ5A8ii7k3OFbyjPIqaxYlMSgiubuqhbGEd9DSv4Nx8eEPFsP9mFBBZh/ns6kaOxPDRZjPzx5LnDCK5n1LMJqOEPgtZ8YxiD/8drEXrucidogOVDHsg+5bDIcZ1QwDl5LVJpmDps8gBLUokiAZjgo8y8xjnbSwkTjyqsC7AGsGgSxb4Hq7q5TWMJgTGO1e1ABKcocWweQAp/fPU6sTYL5JJ8nWUg+YJ8zhfAPPI+5Ykc2P5wfDkGGsoQaB13IBXD2/lgZCuFsq2Wl2zY6tjR0z2pqmBTeCY+r0V2G4TJsemnk1JQyYovuH7CCjbAAv/6/XVIwwd4B+sbyavCiIPFwitbAMY0pE3QSjkwTAPwQAXmvwcL4ZwBJRaV+5C3KRLVADDz4XieGaJslagblsK44zXTIB+fnZ4fLzYpx/q5UHh5BaDs7FBPJZJihrCZyYYnl7dOFyVbV9fR0/0Dq5015PPK5gxbkeNBwx0dDq00m1gqsJAEPIR1UayU5e9erlTsrXffUTh9KpexaDKhzVmMCMLiBz3roeJBQSxWw9zic9QMY6nJuB6xZWqTUTFdWCSetQkhStGErW1u2fblG/bRx39osTi2L+I/a+Ftt2r2q5//3P755/+3GOhbl9btyu6OlcpkaUxsMOyLAUshmEp6qxRTZs7Dew9lubaP5LzdtlK+KBUJuRY+uJDCCwAJAIT97awBgDS1YoVcKw8gddWE5hM5NZswr3deu2HLl3Ytks2ZZTNiXGHnIIY0hSqhn+2OrKJghFIgULCOxn3ZowFWI+l2FnluQB1PZjRQBujhk/WF9wEIRtaNV4ACAgAwsTaxjnCv8ncpsLlOAKd55Lrg+vaDL37HWUusnPuscn3yN/YP9+zrb76w6WJsy0tVKbN2Lu1qQA4AQcMyG07tiy++sm++viOlE1ko3FO7u1dsZ+eStTs1++///f8UG4vvs05yvd64cUOABd/36zavyYMazoqQxmRo+RxsYLeOZwKGJYNsmhKKRJrF1fVV+/jjD+3NN98UsMuxo3nEKKNUruj+5D15AInj4PeiVwFIFOkASLe+/toGbQcgMV4mJP5FAKlQCQCkfE7rAGva/VsOQAJ0LOczaibwjGeY0wMUZ8CbTttoQgMTs9euv2XvffiRRWNJe/zssSXIRIFpls9riM8xYojIfuH3Ik9w4P95coMGxkHouieGOJbb8+sg3/PPzfnh335AykAMu1NvARJmb/pz5gfmLytwaBy4B32hF173fdPiBr9OeertRLxVF3kaccA2gK+ApSMKnNYombGprVLG4Zg90ZTbwdqMcjOazVm0tGILbIICmTfNI+s55AgeaSz0XpwsR6/VA13sm9NGw2JzF2g/ngykzun2mtbrtXV+GbZzPvb3jxyzPJKw+SyiYQVBw+uVnKzZWJc4jli+YLeZBXRPxu3SpXWBSAw+pFTGggaWEdZ+8YI1egQ45y2WZH1NytaHplYDAVucZ7+ppiHXbITtRc/63YH1xnMrXbpqc9jgZBjAvPYKLgY1WGCkEjYf9yw2H1smbpbHpmI6sn6rYbXu2GrTjKWWN6RoAohwDaQLNsUWC0sNLDZSApEwy5tZMroQkIQ66u6zE+vjzxaJK3uqsrRiCYYLk5mIA8oREoDkMkAic5RD5CsBJjmCycnJqeWLBQUDd7GGQFWRzWnoJAY/e/t0bKNeRwzocb+r+yxlQ0vNGzYdta2DteBkJsu6bLFipfKKZbMVe/3mu5aMpiyVyMquERs+qd3mEa17iRyDBtf0v+z65Vp1dcXzLL3z+jKGUjiwEFaY8VhABtcDjDABUZ4hDRMxFlfdITajPNszFklgX0eN43o9LPgZXMKwZADv8jwAJF2O6KA30B5Czcr66tlp7KGjMWBzT3sk6wosP/LnCL6GMEFzCygKkaFcKNpqZe28ttK9g+0VuZWjibIV9vZPLBJP2Z988hP75E9/Ypl02QXPW9w6jT2rH31mg9a+rAelJsQGBxB7QpbC1IW65rK2fumSrW1tWH88sqf7z6zV61gWsID3zfURCkJ3a80FgOSGpmlZNaEAZG1kL5rO09YeZOz9j/6DvOqdujajtbk/6ls6jZq4rusD28JC2gQgPbj7pR3vPZHFLOeReuDbACSuiTCAxH3GnuwBpO3tHe1zvC72Ks8e5Hd8revXQk/Uc4+OuYz95fr6qq4HgGoGIo7khtJ9rn2b9/9vAUjUpv7edQRBp6TD8tX3O876aiHyytH+kZ0d12yM+peqNRaQDOX6jMUz6YALqyw7RYobsI81NOaDPZhzW6lUnYX03JEJsPpdWlmV1S97HsNcxrFcr/sHhyJ5YL2GRe6VS5s2ODi0Tq1mKM+PTk+s3+/q/iCfi3WeWjRfzKkPabYbdnR8rGEPx4WaQIOvAJBjv+f+07BQqs+5wAuvbuB1sy+7vY1tJmrRdNaWll02B4NKslWiEYbaUe1ZIpAo/HtscwXXAyTBanWZo6ioqcOT8aSGyJ06KlSAb9Q42AuPZCEIIa24vCSb1VypKPU8wxPMVcnOQ3mOQp1jTBYH/4/6EQvGOrlL/Y4G56+99pptXoLJH5PaLpYpShkvuxT289FY6+N00LU5luApwpRzFk8vWySzasN41bpWtM40Y8P5zJr9PZtOmhabTaycT9hGtWxr5bzlgmzd46O6tftjs1jWytUtSxarNgLviKWkTkvY2LH2yQ8JQKQ4A1wNsVglnB0u1zfHnnWRfhviJYQLuSzEYjqODBLJ0Fnd2rB0Ki9VRTqTV28m8Ii3OXdAxPk9FQxsfX+l4b/P1InMpeB6tvdEucBkRvHavFI9mcnatdffEokB8olU4mT7BXmc3C9+L3xZ/SOu8XxsyQSETuzQe9Zq1JXxJFvwZNKOj2t258FDKa2+8/H3ZXvdH81tKJLnRKQM1r+X7T18j9fg7IGpPRwj212TC+0PiTk5KnUbDfuWQfYyHVurfmrTUdfg5mSSMQETAHnZdNyGg76IiqgX5vG8jVPrdvXmh7Z9+TURBnpYSkI0I1t6Tt7HSABSMgFIxnxhYON+R/ayo9HQqqsbAovuP3wg1PDtt9/VfcvewZC71x2qT5fCNVDihgGkdI5ND8UINoLcqwwizWJ8zYCQX8VKv9uyTrdp6ST1fl4gca1RlwPD1qVtW1qqOuLM1NUU3MPcvyTLuL3dZ10EZFmIItQwWgcu9h9qDW+phzIPRdnB4Z5qEPrrw6MD++qrr4wM5Pe/932Ll5ati53yyOWdkhEEYI2KBzAvl0kJKHKqFnIvHcGSjTY6G1t8OrBW/Uwqa1wmlpdKsoknu2X/6FCvvdcfWrOBkjpiW5u7tr192WbTiJ0dHdrm8pLmPxObqmYcLSY6zoupA+SweMag/reff2O3H+/b1Xc+su/++BPLraw5G8RO3TLK38y4jC5mWZBlAJDGXZsNuwLTeijshyMrVNZtffc1i2fLNuw2rb1/2+r7D6RSgjCFXRgkQPZ+1WTzqBWqG7a8vmOZ4pLNommbzHEESFoinjXil5x6cWpG/uZiYOM54M1ANvlr1RWRX+/dfWSLedzeefsjW17asF7X1YWxKP0LSouLwbWsmwOiL/s16yKkBvpzRmVaq2DvanCRcPngPNd8YpHxyBaQAIdDWZWxt0N0vnXnvt1+8MCyS1V758OPtI6ToZxYDJTteD4/88SoIAJDREftOw44EUFbA3rMXeeqYVUXB0N7rr3zfwe5xLLHbrZc3nY0plpAZOFCQXtvWJ2g+VgwQ/Xr2Mv6Qg2elcHUcDmYgco+PMvlPTFL8IQo9dyh6A7XVyUCwM6t//GgjnAZXQsReCEkk6XGjIT1V/MxzlE0LvIrZEHIBPS5ypnuO4cH/q6fZdD3+jku8wze/+nZmUA1ze9EOgx635Ai389ivYAB4FDvVbXCXHbcwu9Ds+fw/PB8rQ1mlmEHJaz22DsgOciKbz7XHMa7XnnLXD8fFdAVfIoQr3hVCGnunHvyWXheyt/zvbifa5/PtxdRS2FjxhUcEpAwQ/bXP4Tx36+t3W5GXrf2aa3PIRGKsu4DC/sQAcoToc4JUZG5HFzIdMXxBCDHwZ7BHBRlYcTNT933HTHA90v8TdSa6g9/T13sXqPHC162/1Lzkr/54t7pawMRILrOocx/+ppc8/sFFnmQWAJQ5wUbwBeB1xfnIxx3+krIK16t5c+vVwp5Zy5maSjkmdfyGI9z3yStP4nYLFBLvew98nz+3vT39cX1SW8JkdOtd3KNCUXM8P2z0/o5gU1znmBd5PzqazKQnjv5LwS1eSDIW8F5IMk3zJ5x46WX/qD5CzIsofIHMHyDceA8w83ba/hhkR9i8nvhG8fdPE5q7Jivzg7HvQakdwx0HHLuB1gMlPxJCcu4nAQt7P/5vIxZRUVoqMbz85yuiAmC+MYDF0A8IKTVWdp5CRnDXRZw/j+vhwJO7GHew8K0sFO0+wwIntu/X37G2zGc5/4Esm3//MPeyCkDaHTiLMiAO3w6AGl9bVUgisEmmwAiTSzKQk6jNJlI8cEADnRDNnWBt6f4bQxYkUszVIpGbYZ8kr+V4O/FbB6P2iSWkCLAAWgAbLITPWdSoibwx4/jTEEru7FiEDqNAijw8A6DUP46EuM9UL9p+DEYnOdBAWyNYc3ZQsPbUa9vpVTWlgslG7W7drR3oKEZzYE/5zwv4JE2NcLpAR7Znb2P5QvXPw20Px967dgGBmo4CnyxU1REBtcQgdcBUKaFGg/owF6An/VAlf+ehpGBd6k2Ci+D1K0akZWNi1hzzx8C588VWTSTvB8GlfiwiuURDNt59AF5Hs3nXhIIli2IieR8TpEDl42AmWarpQECTTwMEWyPHj15qgEHQ1B/b8EIzwwGlkOyLFZr1GCCr21u2LXrr9n6pS2xyhhwIQ+GGY8ND6HBKJ4YVI1nY3m6470uXjLXIqoFwhJnM3nIYikD844FM5KAjVm2re0rtrV71d586wOxzWGPUuABsAEgffrLX9rPf/GPYkctLZdsa2PdVlYrAoPYdGFY4vvM/c/QiA827yePnkp9dHRwqGs6BeMbBR/BOxzTsbPEuXb5il25etlKpcIrAaRUNGX9jgOQrrx+0zauXrfM0rKlKmUrVCr26N6982YO1QKSY3JwyBihkAZk7g861qk3rd44s26L4dfQBUmaWbs7UEGIMkZZS6WSGh/ARBh25CHx81y7DE145P9zP/B7P/jBD3StYPlHY8P9BajE+sKgiN8JA0i+UPEA0hdf/06sX/4+oM/m+pbLVpIv/cIy8bR9+eXXdvurbwRKMhThnt7ZuWy7u9uWSkftn//5/xHYxTXE36eB477jOaU8DIANv09wfTvAHbb+3FIEHwe5c7k81lJpDZJqtVO9LxiryyvL9tFHH9g777yj4ZUAKH4/FnslgKQi5RUKpH8vgHTv62/sq88+E2i4VMxp+ov6CMuafgD0MQBB+p/OFe3mm+/b9ZtvysMbAAlfZQpJHyLNseHceO/isGLT2/Mp+Fp2jR0Vrn4vP2eaByoJzjXHkiKG64pPn7GhNX0x1XV5PvwJQJhwoeqvF1+khWsNpnCsf+eg+rkNi2Mg8TseyON9+WbKy7VT+Du3Ghoy0UyoRonBBnb2HLApOE7YakEEZo1OZQoaxpGVkcznbBhP2RwveMKDIcP4ASh7EgN81qVAnaRh48xkPcB9uZiMrb7/VPsoOQo9fKbbALxNDd0ZkHDMue5hMjUbbRsMyDNizWegMrcMeTowAFUXZBR6jlc8eT6oeABwOb6e2eVqcwcszyJJa3bNFrGsRWBBJ1NaIycwhwCLUP0EIcg+xDUym8v6BvuFwWxhrWnUohmXOYJCFEa3UyHNpPbLBxYlqEwBgDIJ0yPvHauxx/WxzRJZWbiisKMp5RhybWHHVwFwjMCRCgAkrEsZegUhzuNIXF79J2cNgWBrG5esXF0TWNobYKuCXY8DkGC2oD4il8n/m5BnjjG2KJBRnuwfKeepsoLyoCSWvYaiWLKM+lCqbAIjGxBpWLdivCfbFxQn7Aeyg0QNlMyrMfhP//EvLZctWSaVU6NFsS+2/jxq4+nAoljYR1wD7xv38L99PSj8MahZ/XrGYyQgwMBMJPuJRwgxTMGoESCQQMYBMASg81+LBRmNWKaEYgYmvVP3eybrZAS7dqYsFxpvKbtnWPL2ZL/hwdh//ZdPz+szBwQ7GyQudFnqRvidjhUKedu6tCFbsm+++UZqB97n1uqlc892rh8GEsPJREMrGMejMe8xYx99/Ef2/R/+2Ar5qnJ0AAwnw4YNWw+t3Xhix4dH1mEYgQooGrFUzFlTcK9w/1VWq2JqMuQ6rZ1IRV0AZA3Yv98GIPkhKmoOmKkANexrIoMtstadFAQglarLAr2wOplFAa/Gls4kbAx5o1dXtlc2MbVW48ge3fvaakf7zjJHQdnfDiBpgKfsHmcr/XIFUlVDLvZs79zgAaTnQSM3qHEf4r9bJVgvGNyhFgNE4txy7HjE0utVABLDFzXFrMMw/GHQokDCGnU61XvjdbNnUy+wHtPLHEEsOq1bqw7ZxRGoBDSRp0QQNaq2VNJmgdJmFNTu4+lIax2DNQaqEQYEgGy9oYgnN2/etHfefV/34r37D7ROY3VJHXNaq+t5USRhS3dpdc1GZFmdHitrCFAOuzgGmeRuATzyflAKJwC3yYwYDrS+8TxYe2KjrL0psGykp6NvQjHAgB9bWfWHwfHhfDsWJ0CQc1+orq5aKpmzNvZzg6HAJOqSTrtrlRLqZp6f4RlKxYn+LRsa2dgSdI7lZkyquHazI9U2axZDEQYY2L3RR+XLFassYT1a1VqbzaStdXoqe8mzk2OpfTm2iQQWv5AaO+I8cE9DSqhWl3TcOT9YK2OpRLbRfBGTsoPBLwN/BtdzPqcjWykvyTYqli7bLFG2fnRJ4FFzkrLBdGb9WUMKJJj3+XTE1paKtlUtW7VUsnQybY16x+qNrvVHC8strVtxeUP71HiB88dCyj4svwBQNKQRX5FBhstW8gCSiHMIScnXGQ1spBxcVEewtVNa51udjogj5ZVlqy6vqxfR/q97BjIJtvUOQPJqAgbyvv/SeQ7+rjJ1lAG4EGAFgER/wbrIfcX9ST7U1RtvWiKT1d/ieVljPIDryS8vG+yoDnIpZCJU8Oq8hSQAEvsbpJVud2hP9g/stN4RAe2D7/1QvXet3rcEPddk8FIAya8TFwASCiSXr+FBTQCkciZjpyfHUiGRfZOKRazfa1m3eaaA8eVyQeAElVoqAfGlJ7ASAGlsaWvPi3b5xvt27cZNS5P3OI8GWX2mPEPVcCjIqKHYt2dD2XIDWE0hi+VLYjw/evLYTs7OHLHs8q7Fk1mtJVggvgpAouzRaBFiYQAgabjO1+xnqGLJupDiqat8llye3M6pXDCOTuq2tr5hq9W1IAPEDfPmMwcAsz5ptf0WAMm5rnw7gAQZAhcErmvW0pPTYxEwuCJ3rt+w6vZVG0HWnU10/aeScSmRUBphRQaJiEEtII96Y+3Nbu2Izyc2aJ7a7a8+s2a9bpevXLLN9ZVzFTH1rob2kNVG1OtRK+TKVigUbTJeWLfZss3lsgOQou44y05famLY/lFbLq9Zpz+2T3/zlT0+rNnb3/tD+/A//LEly0t67kmrYWlqZNYw2fPTI/dthoJx0rMRFqVGLAPZxz1L55dt/fJ1SxeWbYry++SONQ8f2cnRgWzJAczoe3ke7Hrr7YHA08rqJUsVq+r/lVuNK04kadOhm+/EsVADRFoMbWYjm02HNltM5Hgx6A/t4cOnNhrO7Y0b79na6raNRwtl6SYTKJccgHSRpe4H0uSzQGBzhArWHVTMkNWlzOB9kw9qKOoBLacWQx2G/RrKkOlEpM5Wr2u37j6wW/fvWSJbsKs337J8qWStZs2Si4FIUeeWocEcCiIN6xG9VxgA8LNKt2YtrEgsApbR/kP124WCgzmGBxQ4pgyefa+oXi7IyJRLTgCC+Dmcn52G+2/fI7K/cc22RFR0e7//ff8znsDiZ1F+bhp+P9TYTuHhrZtdFg9zG2XiKeOPbFVnJ4hFoupCyA4BgRQCsSeqO1IpduAuQ16zEqzSA9cRXtvVq1d1XsguUqb62IFOvSA/XnVMME9QHRPYg/G6mBTq/cnibW65dO4586vwseeUeLGEd+0Kz7ap71c2161QLKq+4v9B6KJ358NbC/t+Wk5TwaefZzrAzalUwiCSn4FTY4U/fI/i9h8VfgJvwgCSHNiVrQeYzmwsbHF98WzsWaOBUxiGr8vw79NHXkBCF1CQ5ssMM3EziToFKRTZcH+Loo1+yyk7XU6Qe7ywinXJQd8OIPn5x8v2YH4Lsh61QLgn8zU33+Nc+PemfSBQeZGxqN5y4pyRvMOWn8v74+wt9M7PlxdWUOtYzKqVNRnWeRDX4y2cZz8vd+cGhzQfteEecUI5beFn9KI178W7DYNh4fflvz8cdZ1FZMgq2/8dvl+rARBzfgN24jnQHpjs/eknH70SQPI3kkdiX5RqceP5BSK88PgX6z0K/QEMq3t4m2FAyjcwHkyh+A8PENVwh+R4nv3nh01uSOWAI3+AfBAtzUn4BtQJMhaugGEcDAC8x6C/oS5+3zFRWMyet/AriOHuZYl+eK8bNBKROkDFZhCI67Na9Pfxw9RwY6QFz9v48do94unBE388/fv3x3HQHbrBhfT+ASOGIkM2bGYVBjoEnNOozOeWBoyjGeJ7WOZIdciN68EJYG3n7+uAkZhCJ2mnJoCO3AD4Z5JNlEhYH/XPwDNaB2ISJpNRbVKy40i7EHm/KHt1llfoUNxLTRSotM4ZFxSc0Yvn4Xhw3H3zr00nm7ahCw9Qgd9rtS0TS1g5m7dxp2+nh0dSgYjZ4PN1FPTspHwUTI3hnFrEUimXFcGG7TNQOEdsNNqsAxRaQGYQWE2BT2OnLs3bBEUdE8APRT2AJIsXiit8JsXQdEUgzQDPL39XBrB8Kjw86vxfyRUi8A9vWja1IDT1/BpX8RbXMQQAIeeCY+lfM4NLr97z95ofKDDsQ2HW74Oyu8KCTRl7Mhg3ZNAUiiU7PDm1B/cf2cPHT8S+gz3Pe0iRydHrWjawCKQRYIhEXs7NN9+URUiCBh1LpYgL/6aB7zJUFQNtIACJhhGLMnxzxSZmUZ/QbDjFBKzy/mBs80jSMijMCPTcDgAAIABJREFU1rdse/eaVdcvWSpdFEuMIg8GdSadNBbFz377W/v0V/+sgjufTdlqddm2Lq3ZanVFjP5eu2XNTlfsUZo+f/3BzAd42Xv61E6PT8xm7voU8wFvb+UDRO3q7mW78fp1edi/SoEUX8TFfK6Uq3bj7Xdt89oNSxRLFiEPoFAQcIB1RaNWF0A0whoCW5OgkIY93u21rHFypv+PJ7wKQUKPEwnbOzjW+fVAD+AP32ctYYhLHpQHE2hguP/4fc41w4Sf/vSn+h4WEn/3d3+nIRbXPAUNTG0ABg8geQCSaw+QgiyBW3e+tmI5J0Do8uXLyoiiGB8PnGKkkC5q4Hj39j09H97VDEx4TgCkS9sb9tlnv1U2gbcJ5Tonp4dPFYsBe8cDR17pKMsKlCaBeyl7TaHoZOZcD4BIPC/B1cVyUQASFi45WXEMbISPdjL5SgCJ9/r/N4D09eef26DXtWq5oCYbqw/uB4KwOYYwayezha2sbwlAWr+0bZ3uwPYO9wQg0XBxvjhuDCu9mswXO5xr1k6OP//GvodzCeDsLQtZoz17jN/z+z3/n+MathhlHXFt+8xqR4RMuzXKs2jCe5dnwnvQ2e8FWosIbp8hYf999Ybfv3kdnmDg1ZNaDwUWRW3caTkFrQoslzEHoGwLV2DBcEM1yeAIqXk2V7ICVoKlAECi/AyaBdZx/q6Y+AEJRSo0ZTi565DjyF7d7fZkN9g5OxFT299vWAlhleKGxs6qwP8u7DitzVgHFArKdoBBbvOx9srV1aruIYBTzhNvg/rgeQKLA9bdHgJhJG8LSDBMUhIpBSbTbtESw5DC7gxmEUxY9pYktRFNMASKWcTu7h9bjHBZlJb5nCUTWQFU/m/kM2mFa6PYgWXOgCmTjCpwfRFN2LOzntU7APwTF2K+salrhTWHvWe5XFKDC1iGbRx2dhoKBk1HvlSxw+NT2z84UZ5XvlCxYnXVCsWqFFVck5wTYWhYjkh9hNUrTcfUUvre2NY3tqRM+PL2HQ2a1za3bW1jUxaGWIjAWEfVmUBtDOGn3bRB68gys4ZFZl3lwqFAAnhzLQ+vMm4//ev/omFkPlM2B8qgEsM2LSqmryUgNlzUpeH61p93d284hYZfy2ThzPAyFrURSp/AopEBKcefeoDagEwOmmO/h6uJVWiwU3pMoyh+xrrepCrCFrnb02sVqQoWJsHB8aTWGCwyqC2kwKiu2P/+3/6bIy+h8p1PNOyD8U8dTZOOipP8DNZMZUxFTSoXVJfYWMxGTskqhQv7C5mZqK4ZXokFnpQt4fXr79h73/muVSobNppgBUlmAHv8iTVqT+3g6RM7OTiwYbdjCQYnOA4kkno/1EysbyvrK7IN7vY7aiJLhazFyHh6hQLpohEnIxQmdlvHQL2KZWwSXbO3P/yhlcowwQeyj2A70TA+l1a2Qrd9aotJ1xLRibVrh/b4wddWPzmyCMzk8cjKpW+3sOMaeBWA5BVIAEgcVz+w8H2P720uSGuOqeuavIitY4GbzwoQ8GpH3S+yGZ5o/34VgBTgR98KIPlexJMIfCgy6xw2mMeHJ8Lu1MKLiR4o5AL1fa1Rc7bTgfU4wxp+GltBPSfB6TlsfnFpmEjF/PF3v6/15HdffGm9bl/qd+pOVA2sjdzXvCebTCyLWlQgfUfHmedmmI/1KDkP7HHU4OSAkqnHvcX1pPp/PgsGaMH9GzB5pV0NBnTdTttZTGqPELtA14YnNKDyrK6sWS5XspHyCCE7AlZOtQ+TbeSsqflJcs+oUxlAuizRJNaj7F0aGk+Voca5hKAAQYb3rQ8GRQBJqGexLy8WLJtO2vH+ocDwIbldgPNJF0aOfRLgCqQEbKEgJUB2Yi8HfIU5Tc7fcEKWkct6ESmH8yOL0LHFF1Mr53OyIo4k8zaNFaxnRWuMktYcJ9X7zWIMujtSG6RjC6uWcraztmJbKyvKW8KK8uS0abU2dlQlhdin8iXZULF+LhfzDkCiT1OYuhuUqJ1lsKHBoZsTuLBw6nEskhxhDKU5GU/8skgL/aH2McLqV9dXrNUevAAgMeh0drn6CBxPnlcgAUDIC82mAJCZjE2HAzs9O9bfpd6iDjitN2xz56qAEwiRvEZqfa4tXw/5fvZlAywpkJRT6/azGVZWA5c9g02ZI+nE7KTesN9+fksK3T/7q7+2crVgh8d99TqTfvffBSCtVyoCkGqs55GZMgvn44Gy1ZqNY9tcq5otUMS7jEMGhu1mQwBSbxKzk27MLl19SxZ72LJZLC3SaZ8MKR+Qzv3D3CYAkHh+7D9VW1lMx+7g6NC+uXtX98u7779nSyithmRiAkh9uwIpEg9yN50xv/57EUBC+YfTymQ6pDOxRJKRHfkTM3v0ZN/KlSVbWV7VHoZNEB8ALNzjUYhIrwCQpNZ5CYCk+gRHjWhMtQbXM2tnq9102cKdjmWLZbv61vs207UdCXKAA/t+LL1QxHLfqy929wLPydd84NYRGfXtzq3P7NmTpyI8lIpZvU/AY+oLb3mUwO4rSrYNFlzU1GRGj6yUToigM43NzwEkN7ugKI9btbJuZ7W2/cuvv7STVs++84ef2Hs//ENbZDJuON/pyLKb+oK1lVPFdTzH2WY6tH6rplwz7s3TetvimZKt7lyx4tKWReYDGzUeWvv0mazKsb1DrcZ1TW9A/XrW6Fm6ULHc0oply6uy04PggwLJFgmbDnCYiVs8ASDEvTSxGZbCs5FNFxPVjcw2njzes2ajb5d3r9vmxq5FIxBHAQchKLqMUWUcBSRfb9HEefHEZT+XPCeV28IyZHfHzNCcogSKYS0osvZIoNDVq69Zs922Ow8e2J1Hj1SrY/eYKVVkUVjNxSyxcIp9qYcYJ2uc5BRR3A+ypwPIlErTAe96tLnlAJACMoLryS7UlezdD+7dPx+Ou3nrhdrB92maRTEYhxghMtzYKWyw32VPFbDuLOf4uWlQV7qaxBHez3uyoJfyZCmU2a+aD9PDOICGWIiUpYL8JdZ83jeEKPJgUT7yN3IZB4Cz9jO3QeUYJx8I+z259bi6xwM1PvaD/+dcS6Yip9IDc01ClqYH5f8JTOA9BfWTfw/nhMigB9Qcgr5sMhfwLDv2EPkxPH/mb3gAzyuw/LHC9WLt0qauIYjiKJKwhIZgzZPKxSk47iKWB/NBHvnaic6cAtfP6V+sF5nx+O+FX2PwTaeuDrbC58ClQNHmZz4vErQ0h17MdV5Yl16cS/v5+av2P5YYyCwAR05B5GNo3Hoffj0X+2cILCGf0SvvviWoTluHly29sAnLmpSczVcASKofdX0nXP2HEjYQPEAgiieyAs89Sd9bUPvjRp/l74/fBwDjFid7Se4pjsAanp3w/qWCDWUwhc8hO8xIBAkH9r/MapC67uUWuu7nO92G5gxad3A8ohYFvOb4R0017XOyL2YpAgicbUbkkx9/599UIGkAH6Cwsr4KQpp4s2GG3ItKErEIBi6QVuvjOUhzYRHngQWP3HGAXrzhfp95fuHL6VFyf5I4yR6s4rnx++f/hQEwD4I5r2q36IQRWP9aeVSgbDCw8gMBJ5UciAG1tFTRYuaZexfsePca+V2/cHDcaITPfQkBdWLxIAAVmbmzuvMD0vD1Hn59fmHje3MChwUk48nrAh+FGAYDml4TL9oRlGTLJWK2hJ0Z4M/YZdggP3YLiJNmexM1BWtZ1FL5vAqDiYO5JdmFqiRrtljUzhpNsXcZqnnggpuJ98mjH8Dynv11cz6IjqCgcHZaYYZ5eDPyx+vbACQ8NDm3sPdg1MTnppyCaX9otdOzIO8JCwSnLOP1+OHgBLARxk8woAEMUraUVxglLuwMw4u0wB15vrr8FK8+0kKt4c4FUOQBJM/wpDhzjYEDOd1ACMuGAIX2QBKqqWhU1nzYNxDIzXXL+9B5D1ifsKj84FMDko6zpvFsM1RDnAeadQ8g8TwcV94nBbfAzUjMsoW8GsmzWk2hizTgu7uXrd5o2ZO9Z/bo4RPb2ztQY6w8pNnckv2eJSSjdTYmHL/t3R177Y3XFYoKCxyJKps09jM0BQCOyrGZjKw37Km4ZnAlFRKgGlJxecw6L3ECLwfDqc2jcStVN2z7yjW7tH3FciWsx2C5OsblbIblTdIm04F99cUX9pt//aUYwplU3KpLFdvZ3bStjU1LpVHXNKxeb9rlK6/Z0fGphp0cl0ppScXBg3v37P7de1IEUQTIYgpJa7uja3V3e8feeustu7K7/UoAKQqTaxG1rc0de/uDj2zt8jUbx+LWZeiNZUshL/uek+NDHdf5aKS1luEARdXp0bEApOZpTQASDSbHOp1xLN+ne4c6r/L7X1vTkM/nMHBfffrppxpCMJAKr9uoUBjG/MVf/IVABBi8f/u3f2sPHjw4l7dzT/t8JQoRv6Fz7XkA6eGzh2rUL+9ckXKJLAZAHQAkrsf4IqHB1rPHewJ/sU9izV5fXRVAdPPtN+zJk0fKNmCA5gdnbLwwheTV/wLA7MFRNl2GNWQG8DO8PwAkzqPMIhcz2RHCAExlUvbhh9+xDz74QFkAChnvDy3GEKvsWDrhDCSvfPFgyrdlIP1/oUACQMLPnjwDqY8YBMWj5wokGhCG45ev3ZCFXSqXt2ara/VWXXZ55JNw/rkueZ0Mkvk3x5lrFxUL/wYY5Xhi48f6AGPd74t+ffXMd0904Pz79dirkH1BTVH5bwFIHgByijE3NAsX0AzxXgUg+RrDgyjaqYK1kkZLnuVYyE3dukpDMcXub4YVHarKZYuQWYPMPJ21bKZouSLsbUK9UzZ+wZoOZjnHzh8/WdCIaeRYxxxbjjHD0+Gga73GmdS8IpAwlOsNZKPg93HWFbysWRcBEVjzU+mElNPVpZKGZ6xF3Ks0NW+//bbuYX6f9YnrVIQE+dI7myk1OTC4IGvA4ANASqXN0nmbxdM2jSRsHI0pBykSEDHI7SF7yDW6WIW6nKSvHz6RDRPHBvA/GViRKGSDAWcqLrYuKivWUprkVDJm+UxW7P12byQF0fHZmc7r6tqGciggJnBMYNS6kGuGsiiRaJLdwFAM/7Szk2x0+nZ81rBOb2iJbN7WNy/byjr2NgyFXYMmoIDrRR3bzBKLic1RhyymCt9mH//sq9t2cHRqy6sbtrS6Kls77I04jwD/3FdYj6HkHLSObVJ/YPFFX02MhkEif2Br5Syq/vw//cR2dq5YpbiqYfZkOLNMKmvxBUBG1xYpJvnf3kCFa1HOobewcLZmA4umEucNOTUBIB/KZhpKBt5Y+NFIupoVMowcbZh72ng+t4PaiQ2w7+ijgENZ5fJ2tF/N8CjPa3ANMeL06FD1cHVpWdk2b7/5pv1v/8v/KmtUCAzD8dANcGU35tj9rMnjCeoZp1hlXeUeYIiOmqbb7GjAzDUNAQfVBzktSfJKE2krlpctlS3b1tY1u/Hmu7a2tm2D0ULKgEI+ZYl41zrNQzvEbnTvmbVqpyKQZBMp1akQLNzelbC19RXlOY5GWLFEtY5TI6h+/RYLO+paT2LjegRA0n6ORWM0Z5betjc/+AMrlpbEFKYZXMRc1k8un7J0CkvcM1uM2haLjK19dmAP79+2s6N9iy4Iex68EkDidb7Kwu7SpW2tBR5A+n9pe7MfybI1y+uzeZ58HmKOyIic55u3qrqqupqWaIQEQkg8gnjjCYknJP4SxAP/RgsEAgmqm+qqe/PmHJmRmZEx+exu5jbPZui39vncT/iNjNtQKpdCFm7ubmbnnH32/vZa61vLVaeBDAlzXZxA97WPuQSib63eEIAOQUr3EcfmAijfN72OQAqmIUHVKeI86kByCztX8PI7TiLx+owtLFyeP30RxE5kpFJfsxeJctQQTZ1jzVqvW31lVXUNdlWnpyfWbndk2cYYpA7huFrNIFi5/9bbmj9+evyLbCwJ/mZMk+eB8ITgcmql5vGJbdYqpphh5jlZfIRu0tARnwoZtJFLAAHZEjSQQTme2pCOv7gokfVE4AyWygHIQzCoDgqOD3vw6Ux5S7rXAElTpq4gCCTZzmVxKKiIQFJIejob9mVYT2Ffh5Ul44Y5Vfc7HU4BOKBLVMQxaxgA3mwS7jW6t8Yj2SoC3ilTMY3dT0qWd95hSEcw+RPUPdRCdFpDLmKHynrOXC4RxHSkazdbJu3g6Nym82DzCrGlbNBsUll35NbQ8al9A3kj6ZL15kU7n2SsNUxaj3ZNcuT0en1LLefWKOfs2saa3djdsbUG3c1JOz3r2vFZx2bJrCzYqqsb6lShvvQ1MDgsmGWiLiSN8yskkrA05duH7ko+7+nJkQgdxCFc6+Z5R/uh7d2b2of0+nQiXHYgURMEzCLaXWPrHr2XQDAH5yMCiflULifTie3tP9c8S63FdTw6PbNCpaHOMJwWpHKPsiO9znkdgMachRBDAk5ZJnJcIYNqOAgKerKOuv2h/bvffW69ydz+5X/4H9uN2/e0XjJXTPrdf28CieN72cJuYpurK8pUbZ6eiLQCkE4lZ9ZUV9sLW2/U1HmELSJdHbPxSJ085Mx2BnN7ejKx9Z17dueNN+36rduWK9WUUTuYhBxK3U90iJCxyDHKfm0cbMrpCOyH3Kp2t2NfffON9p8ff/qJBILMHSk6ql9DIM0NsSSjLBBIKNbV3b1EPITdLkKbSXC1wNR3jmJ7JotHwMsff36qLFgERVxn7l0JmcfBLjsFURFZ+Qu887znyMJOXeqvIZDAd9RRtmAvi7hxKJHe4fGB9UdTe/fTv7AEGdHZ0ImhbkXucawVJbgJGR/MrCETjGsRCXIXM8uSldo5s2e/PLHnL36RyAardmqLk5NjzYc4lNB1VC7VLY3FMV29iay6PMgocgIpUNzUltRaAZRsVNbs+LRjX3z1g3XGc/voL/8De+ODj4yUNiwwjbwuzb+hY1iZUXTqTUeWmI9t0DmxbCKyID06sUWqKAJpdfOWZTNzs/6e9ZqBQOq3mxIH5XPkTEMipa1NZ2q+bDnus8aGbOwyhYpyPxbYCA/nmjMVCZKhxpwZY4LPQMdpr9MVCbP34tD2XhzZxvquXdu9Y4V8WVhBf9DUeFCNz7XEgk+FduhS5Nh+jUDibBUrRc1bWf6R0Q2pNyW/eaTreOfOXa15j589t1/29pAG2ur2tpVrK6pb7+40LEMlLmF8yJ65zHShUxZCM8r4korqZaBYT0VdRw4uxzsN9l/sXZAbwox8/xC38WRvMQuOC/7oBBp1Beup8CdygrBwk+g8EG7uYOF7wqsgOPvHuGhKkR8xnPOiA0kWzEEkoL2OnJ6m6rwfD/o2nQQ7WFnZUX8sZnLlGIzIiiRzPQjO4wIu7lv2asyjXodRAyLSU2dYu217+/sSavneVhiv58AuyMiJERYccyRmRZCPwEOispgD1tXzG9+/8tocg5MNWO2Cj/FIRIKiNdirzIJgmU5qOd9EGTXqeIuiK1xIjvMFmLeTE7oHY1b0Etq8wl7bSQk6HJ1A8uccd+Z7zt2vfanaY7xH9rMX+/JYBAzX8nVf6oaNMj4va/hLHPrqZ5J12sUX2FqU2fUrBAqd9JcEysufBOIFkQP4bfyY47/FGOHcstdhj8Ne5wK/XoLDVS2dDbmY8Zgdx+jdQcvx46sdZLhl6J6PcSNOxvE5nEDycfXy+GKMhPXp1wikX89gDPMIwytgZa/OugLLoJ5U/Ltigi4fJYz6F3/9wZ/MQOItfOMSJ2KcVPKD94Hq7XMcLBfAJ644MeIn2AE6V0qERTSaRNRyGbXFUlhFWThiiyOAjI2Ef7YweV12iziBpOI8Ch6Ot5qhyAiFZBiUDpDGBxDvGZ+UnOwIDPfYynSgEG4X2dxdtngGBagz4dwIvDcDinMoG4TxJIRlRQy2bxT9+FzJFF8QfHAFMiBlmYhBnUU5DFr8USigWkkkbZ/wbvaic7Nq1my7XrIqgfNTMgF6Vs7mBMaw8HMu1L5MEPkyoc4jhYizKQOUxRQZwgsvatkAJOzg+OiCAHJChGMEMHOizM+9b+T9HKKQYYMUPKpDRR9na/k/C5QTP76Q8yhACQU6isNiQZk57WZL6uoyNmUT1KItnVs2JfLQjsA0H48UprWNVSlm/TP6JMD3TOCoAS8skyLilO8vSDxyoaIJO4BPkf2SbMXDWJQBUTRHeeCm71/0WtHkIS9fyNqo+4hSgrwKfocFPHQgBXDDu/1OWk0tMG59QmcP9xxfXAeAfm9Z9nuJz6njzeC7PhaoxOdcWV3T81jGoUbB43t7a1eEW7vTsRcHh/b0yXM7ODgSUEGRmBkObDkOajkKVUiEGzdv2u6tG1ZrhI0VhQkgF6QRFna8toq15VKFNJ0EKK0gkADPadVXHpeCyIPRw4RsrlTO1rav2+17b9r6xo4tU4BK17UISFE+HAiwJEATAul3v/87vVahkLWNtRW7eeOabW9uWDaXUZv/eZsAw10dD/MIxMv13Rs6z08e/2KPf/pJJOTZcSBgGEt4/vbaHYG9H334voLEX9eBRCsAi86tm3ftg9/81tZv3LbeYmmnw77A7kIuKxtL/Ou573ORzQRKLO7hh99+Kws2rMLobGADx7WCQOJaYf3k8wRADWAM10DkYCoV8pz29jQO+PK5kN+DwLl9+7b+hsLq97//vX6fL+4D5iMKQIotJ5C8WIJsoQOp2Tm33es7dm3nugAmQA2Rq9O5OtUAecjYInCbwpEgd2VzVQEVd+yjTz9SSPu3334r8kqdQeOxPj9KIQfT/fk4IQ15BMFIWDKvqYyYciBKAVgAHcmCOgDsSyft448/tE8//dSqtbLmHcCpTLn82g4kzsE/ZQcSGUjegeQEEhsLJ5BEAvX7Vq7W7c133rftnVuyhoJAYrPH/bu1EUJBOSYnC+NrCeeR+xM7P0BgSDS+OOc8z3WTMnkcWvm5flx35l5+P17ExTcKAGrt0+ZrLey4FlcFAj6fAox7LpzXDnGFjQsw4j/zdTrUHKbN5qVwZW6TKSDazGhgpMV8Y3PXMjkAtBBAnsvTqZVR0Rg6IyPSILL8BDS/8NCOiEvWaVnRtYP9FXMfXR4ALmfHe+pMpFUf8GgpK5VQw4QO56ytrNZtY2PdKlWsa9noJlU3AFAfQRy3W6pnIPoePHjTao1VbXyOjk4UeOsKN+XdL8IGRwUfHczDXghUzZcsiSVprmwLfNvJJqSuAbhh45JIKZOIclMbXV40mbDnxy1Z3gkdRQXFa6ECRNWHvTAKP1kKIVYJqlj2VJVSyYpRdzEdP4fHpxIHkGtSW2moczWo/qYXG2JZsUhlBiAC7zK3zJxcNLqeUnZ0dm57B9iTLW11c9vWt67pc4ksu6Lwg0xKLyeW6J3YYtyz7e1dK1Yr9giRw+GRZbIl+YvvXL8l0IdrIXA5GSwoAHVmgzPrvPjGkvOuwKyZugKiUFGENcm0ffbpnyl4emNty7qtYP9WLVUsmczKMilTDCHu8XEZryW9dvFuwJesLOYzy+QzUnZyjbyD70Jok0nLQpV7hMvlSk6JlCZYzszt0fMnlxmLURAxILeDUIxXupuaZ6cGmAAgCgj/Z5/91j587337n//H/0lr3PHJYWRtGs41c3Kn27YcyEwKr/GURCDt1pkUtVhOAbZVi3RYBIJTCllqcLzqCRvOZO3e/XestrJha+vX7M4bb9vNW/et2+N+GtvaWt0SKawFw/p3cnBgZwd76kIC5s9jbzGb2KDTUU4IWT/VGp76AXzUGoVMWSf86kbVfdmDOpPzyz0MgQRwzcddpsqWqt2ydz78Z1asVGSxozkpEsbRvYHF6qDbNJsNldfSOt2zH7//2o5fPLMlFobz13cgMf+9ikCC7EHc4wQSZDHrtFtYOHGsezCq91wsF/ZgwRO9VkIwkVanFmpJfjcAoSXNi7zm6wgkyQxjBNKlWCNkIHlXKv8XgFOraU2gdmT+gUDybjlehzlKf0OtN5sKxKce2dja1t+TO4JY5cXzfeu0W3ZtZ9N2trYtny9qzgP8XVldVUB5q9kWaYTQA6s3sgCr9ZCp1OkNrHfesnW63nQ+wnxFLa51bBT2iNg0A8jwWUTQQiKRXYp1DzUn82ak6pawgf2jxFvck0t1gkOeZsjqQwQFSXF2InKIrDtke1W6nrNYDdFNsWYrjVURvKdnrbA2MbdwDWcIXah/EQmONAZHw7D3IveE+bRcLGpPSH4GJC5CIo6HjoJOP4zdAXackU11YrZUpw/rfxBshvUbUUljpRY6tSKCW3u2KCtYe91E2p4+OQsO5wi2tC9IW7WYt3opa6V8ykbdVsjizNKtl7f+PG/n05SdjxLWn3AP0ROxEDCfXsyUmbO90rDrO9iCrcnaFFHA8dm5nQ8mAoAb61vKRev2B7baqF8omJmb+excA+1zgw9GtJeN5U9Fe0XA5uOjPdV6dA5yjs9abXWcrq5s2s7N6+q2ABh3C7urBBKAsVaHKGMkTiABjLH/ajTqEj4gwOn3OuGcot4dDK3dH1t9bd3WN0PNDfbsglEnf+N4wkv/h0DKpJRrg2hO9n0JQMSR9enw6faMbjrygB4++sn2j87s9hsP7M13P7BcRHQshqOwf/8VBXzcwi5OIOlenc6sViradDTUXI91nfIJ6fI8P1NtAzBeKZM3k5A1GSIS1l4ET3Qe//SibaX6lt28/YZIpPLKmtbvyZww7mD/xhSjnCbZ5YccQ4lS6GBvnocaM2H28IcflCP29rvv2L37bwt4z2AhFmE0r8pAmswB4AKBJEEwGQ5YjkMo4cgyndtsPg7dIWn4q54yZfPZjJEd/PTJno1niGLC3rVSqQWQeBLWlT9FIE05lov1J7i+SJkddSBhuUUXG52qqqMTrK097Z1eHBzb+5/+maypPdZgFllkMpAcUHdBcKhiIpwksm5NToZWKeasdXZiD7//xnrdlq02gtDj5PTgwoKJOpKcp3y2KHs6bHgR74zUHRU6kHD/d2VFAAAgAElEQVSWxTbKCSRcaZjXOu2R/fh4zybJjL318W9t9eZtOx+DQcwtPZ1FGSqwH1HdK0ebiXIzx50mLlWa25/uHdh4kbGN63dt6/pdKxVTlp0e2+B8z44ODuxcHX5D5c7JajFXUD4UYfHpQtUqKxtWWd3U+VK2KRqZEfaXSV1bOpCWJHMvsRkd6ZH6Z2tr2472TuyH73+ycmnFrl9DmAjpX7BO51jWor6HEC4Xi8Dg0mruVi5gcNW4wOOS5MNiA4flbkICLbo2k/OFJWah05TONkS++8cndthsykWlsb5hK+ubVsxl7OZmxbIWYi8ETC88hzZEZyj7JZ5NG+GMDsz7vB3/nbjYjjmEn/lx8fkdO+L3GFP8XIZl1KCKXQCPycpeObFIqEYtF8pWwFUIHFCicwikpW3v7lzs7/z8cC59PnLHE98DulOTOvDJSCrXgqAw6tCXMwICvtFA+GpWzkFkVQXy2zuQqD9x5aC2D8kboY65SiK5mJL3kGi03xemgEAVcd+Tp08vSB0EccIuIitf8EnEvf51UefOA97L960zfn6ZqxfHavk5c4pjmnHyyDtVsOlE5IcwXEL06Dqos4ZICDJUI4Taf37xfXKpGIhAIGX1SA3CuIPc8kfqmFcRDKzcup7RHtivWXy/zVz1uq9MKuDMfoxxApH15k8RSBL6vPT1sl1ezI3xyu8FYbYy0V8ilV7+NcbZH39FXZ6WsDYCxYjAcXz4AtvFGQo7c0j4fCCJ3CFARB0zX6Zo5ET9moUd90Qcs/fzo3s9SRf25KX94+VnDQQPBLLcIBTXEGwTIVb5PliNv3y+rh6rC1j82sbHJ2sRdWJ4/Zf/+e8hdvB9p88d8fkj8Td/9f5rCSROjIOGvjGWjReb8VTqIhMhrk723/c35iCcdfbCN36gAs2veDs6KXWpuAugvZMyTrKwMDnAdfXm5T2YsMQgosiKW5RlsfVIa2PiBFIcKItPGn5DxYkwjikotqLW41iHS1wx6PZ1fA6OxbtbNIDmFGJDsc8+ofAenCu3veBzxwE4PqMDDaGtLqjKpio8oFNEVyiMmNbi1smpDXtTrGGtkoFAKlsFb+jhwAadga2U81oMpNzG2gFWnX8q78yShYLAgAzALBv2RFKBdf3RUGTAORkYUcstn9XJCu8ccgb8lQRbFF53kR8Usf0+fnhkso93danwjZSSCptmk0eX1GIhAmk+nlqpULAEpAIh9HTJoL5Oh00mE7VfT0rYJXlO7r8aTRKu0mJiZ4J1wNPHvE+MfL5p1M7oHVRBHRhsPOKqTA8Zlh1SjKFXK2psDkBRorZVAWzB0iEouKKxT6dVrxdAzDE+5j0RXYQFA/pyX7C55RxB4jH+KNAhF7yN11WlEFR7z19okeRnN2/fUUFA4c/mFjAREgx1OuMMwgUQ+vGTZ9pMTQd9Sw8HIiJ5v5X1NXnT37l31xqrq+EcpFMii2iLVnaI7KYuQ5d//PknAZTZdCKQSGzkKEDI+MEybjxV9wBWDqggN6/fsDtvvGOVasP645ltbV9T2DI2ZRPycwh9X8zs+4ff2h+++J1skyqVom1vrtu13W11IqXo7hj0RCBgm4RKgfHJeVpfWddYofA8b7ZEIh3s7avziOt0RvDi2ZmyBX7z8Ue2oULkWHYB1UbFMvm09TptG/V60sQtxhQ/Gbtx/ba9/+lntnX7no2SKWvPWDiSUv8p1L6Pf3sihA/j+ysP7JH99OiR8lVG3b6IJLodmDsgwbhmw3EANbjuwQZrQ4QQY4H7kfnRsxF8MeP3IMAgj/g5/+f3IR+wspNdTJR/4wQSoJSPe661CKS9PVwO7NqNa7apUNUQcizAbhHab7/+wxeay1C88oUijHOLdzCA4CeffaLjweaOf/wNY5vnID7458QG9xhgj3c4hjkzZ/t7BzoOLfLFkGkHeYT6FlKKEGS2RR999IF99tlnVqtX9BnanZ7lyfap08kW7GIGg9GFStO7Zv4pCaSfHz4SgYTSHgs7z0ACROl3uxqXo8nENrd37b0PP5G118HJqZS1pWpJ9+7167vqNODzs+C7aoV1g3mYXAn+T5cX5+6TTz7R9//wD/+gc8U8wfMcL9eK4/VQeMZQfD1zUkeFUDpYh4bslCijLZYh52t43FKAMcDrqxCj+zKdem0Hkhdzv1bEQgz62jKHyFEeDDYLbHCS1ljZsGKpbI3GupUqNUtn8tr49rHtIoybrIdF2DSyRg973WCl2O9L4CEv7eHIutiDdQL5yRgPYAAB5qdBPWRYm+Ytny9bsVCxQr6i4/RcMvLXyhXU5syFA5HcFIK/vHgqCzQKRbywUYqyro/GELAjq62sCmCko2oWqf6ZQwHOIceHzSPLot4rVSxTrlmyVBeJNIN4IIssWluY65lb0TPymIuIpckyKUKSvCHZSwG+UCuVyiLeev1AzKqTLKrjJBZADJNHxQquOrVury/FMPcPf7e6tmGNtVXlP8W/vMbikQ6i9GRg2OQBABKyfNZs23mPnBIsmwp289YdttdhEx3lEKg+sIRlF2OrLTvWax3ZxsamrW9uqyN67+jYOr2xLErXtnYsF5GHkM1ek3LuM8u+tV98Y4lJW3MseTcArGy4XIj01oN37cMPP7JrWzesedaxQW9kjWpD15puX+yL5tECHgfxvMaIWzyHmvEycJa6B0uquAIyLk7h0qGUHk9DJz/3ppObspxaLuzw/CzYW1FHRPkcoyFEF+N0ZM3TM2XqMb8wR7KmMJe/df+B3b15y/73f/2v7fz0TAIDPl8uF/IHEFS0Wme2IhFITSQfKvFffn5sB0eHAh6YW8hAulDMASYngnKXazVLmL311oe2sXPNVlZ37e79d9RB2ewMlI2yub1h8+VAwA8A23nzVMRM6/TI5myMl3Mr5bLW67Skgt/d2bC1elXXCUUq3vdzwAO23b9CILk1BNfGCaRAzlCoVSy/dtcefPDnVixXrNXtXtQ8gJWsHwCn42FH1keF1NJOj5/bw6//YHtPflaGQy45t5Va6P7ln3f/+pz5awQSxA5zdZxAglTyGtMzU11s5vWl1n6J4ehQzthKtSZCFxEKNRk/53Mwp3M9Wc9fRyAlImvnywykYOdCjehAmq+D/joSigDczObKiqRY9DoYyCuQE0EZ+pd/9dc6J5VojT1rNkWcnTZbsvAhPyOQNGQUcd8F8nq6WMqiprG6FoVby004kMG+xixNRJZsn6P9F7Y7Yb0JpBGgMrUZ+awIodRl3mioTqoSXJ1AOX+pXpbKnw7XKDsIApPuIwBnRhp1WvP0WOe602lZr9+0YqkgooKx1ljZsp2dawSpWat1LnHTbBERcWNyYgeaa8ZTcjro4koafvpMIYiCqiXGXOioh+ytVcs2X0A4UafSvY/VecjbFQCXLYcuhXTUxZTNhj1YrSxhCMeCZR17NQGS0d4iBIYn7fCwZ5PJQpaBEMScx2oxZ41qzir5tI17TRE62JYvUjkbLPPWniREIBHgPMF+BaW0wiEgQebKctzd3LT11TVde7Rgp+ddOzxp2iKdV3dooVxRzlW1VL0EWPzcy8LOLbvC7lwqZyAb2ZEHsSfPnx7va6/AXoN7rdXu2mnzzPK5sq1ubdj62pYIpCBEoyYIoBa4S8iACKC/OmS0jodz5BZ21OalUlHdGgIge5GFdJpznrEffn5qKxub2jeJCFkkLsg9XwNeC8Blg/22obbPpMJ6OhmJqAf8VCf8wqzd6duPvzxTZ88HH39qd++/HbqTp7B4YZF/Ff7xqgwkntMaOqXb3YLobjS0NmLEOZ2lCeUUtZpH1ms3baVeFjE4pePOsEnk/0M7O+/bDz8fWzJXs11yyd561xobO0ZNMU9kRAA4gKVMJ2X7YdHMeA8A7MHRvo6xVKna3sGB/fzzL7JAf/Pt91WPZDO51xJIwwkZFYwXMnHo4OM+vCSQOHmT6TAQY7mUTUYIx9oiaze2Nu3o8MzOwJAWCYHKdKsITJsBHvJawcIuCGz/uANpMh8HBX24An9EIDFvYCfJ+ksnL+eerxcvntmjx0/s7Q8+tVINe8lahEeFbmkXlARwP3r9SHQpvQ/WbLgVLOdWKWSVrXZ4uG/7+09s2GuLtMlkUxeuDghB1tY2rFyoCnwkixYcaDnG+nJuy9RSBBK1qMLsl1hUMccnbDZFKNw2yxXt5pvvWbrSsGNleieskMpZYkHcQZQjjafJEnpnaunl1CaDtvb21BO/PH1h3bHZ5o27du32A6tWclZKdmzQ2rPDgz07Pdy3Qe9chDEYTq5QUIc7I4YO++rqpq2sIxSqq76YTpc2Y38t+0tyUINF6IycLboi54EsIVfr8ODIvvjDN+r4vH79tizlEXGNR22b060UdZZA7r9EsES4C/eK12+h3gGPNInAONfUJ+R8uQA2KcFCsCTFgrzV6Vh3OLJEpmj1jXXb2Lqm/V5+NlAmqO9zmMscqI13G1yK5MIx6WeINRYRiRLLadc8IPHtZbaLE0g+RwhfsoSyljXWVPdnlRFdLEPUUP+nJZjK5jP6nlrVO5B0PhZzid1YW5QhFNWn/vn8/X299to7LpBHxCBBTCas4QifJLIaYt8+NjJbi8W8lZmDESVFDj6sD8Rr0HlKHUj9IAEJCYOR8IVjbp6dB3Fz4VIg6fiI75f988miL3bOeK3nT57qfn0Jj46yTMN6EWqHeIeJ13A879byzHFxBxi/3iLY1MkTBH3eYaRO2yj3yTu+/DEQvOHnILVg0IgieVQTAN3O7BXV5RzgNuZEf+T3EOqoTGN1jIkPrq4hcQexq+uYGhVE2kUxIZF9oddif0pAwTGAK8bxz6vvcUlA/XHODxbj0wX4wa9nAL1y7Y0Uf5COi0Ug8BxTdx7DySQnjPz6uRjN14TheK5zf2EVGrlW+drvrlzx8XMx3rheYK3edBBrpGC9YU+DIFN9oeTkYZlNpuMi5CjzPCJMdSG+5suJzzhJFK4zIzxk3TrH4O4rTpSzT/Gfefcgj97Ak/jnf/neawkkilCfXHnky28WV7M7IPQSOxex5vw9b8YEc7n5jQCYV3T9XGWQeU82LrwOj5x8J6R4XQa4T65+8L7Z8hPmBBKvQXGt18KGJJ22weCyRS8Obvj18BbEuELh8ibDS5vg3aA0VtdKxGD75ovJELAStpuL4n7xfAaUe+SssDmn+PTAPLfK4ZHP68fJa/Hefr6ZNMOEgfJ6KqUNG18WYApiNhZLLBfOOzbtzkUgbdRrVqaVGqCsObK11cJFh5g2beQALM3AezkzkLvpUsHyWEMVSwqgJSi21e0ILJqM5Ghn+XwAFOSFH4XCMR5QsQcFXWD//Rh0E5GZk8vpBg4dVaG4d5Uu5wuQ2xcmrgnHzhfnpjfoC3ws17B+MoGpnCsWwdTSZP8GsaTrnwkTOIWUd7lx+zzZf6EgRJR/pUrF6tWqHnV9MsFz/QIgoUQEaJRFzMQIBg4kZBiHPHo3kBZbz3+S/V/whw/Aa3hU51HUfaZFSr45BGaGhZ+frdQbmqRFnA5HAoGaJ6caT51+z8bLuV53bXNDCnbGncgd8mfIv1osRB5xHUQ4DIMlG4+o77758gu9FvfWO2+/Zw/eetMqtbq8+NggHR0fC8SsVuoCslGP/vjTYylbyRFKAGy1UWIuRapgjXP/zTfla81Y5DPSccRmno08k406qVC5p9P21Tdfq3jJSfUSCCSA0WXURt7r9i2bLyvLhOJr+8Ytu/3Gm5YvlGXjQAHCJr0/6GrBrFeqUis//vlH++rrP2hDVq9X7NrOjm1vr2tDjnaAFv/haGLf/vCjwCNZFxaCmkAqHIEISfv6y69s7/lzATSMMe7Xk+NjHetvP/1E6s/XEUgopLiJdrav2zuf/sau331gi3zBJqhac3l78vhnEUiAfiI+yC7AYqkVslQ65+cik7j2AA9L2ptRRmC9SLdmMqPryT++p1MI0hWQUK3eZvLcxkbOVc08f/PmTVnEff7552rp5v98Qbjwj3HEpoZx46/nm1QnkJ6/eGGletWu3di11caa1DDj4SSIARIhhPb/+j/+T41FJ3B7nb41m6dWyBZsfWPVPv70U80bdD5BcHAPMV/yHnymBw8eXBBIvA4Ak88zoeMppzHJGOb+BoTh3gFgw/Of437y9LHRofnhh+/bb3/7W6s3qoEgbHdfIpAAUbEgcwLZi+5/SgLp8fc/2jdffKEN5mqtLAKJf4AkAynlAaAWduPWHfvg499YNleRHQKZYGuba3Z6fKIsKQgkgDnuS81DkXKOLjNs0bgWdJhxbehA4v7/27/924v1iHWG42VeZR2D+GDu4z7wAsKLiov1Pw1BOr0Abx2c8rWT70WyR508PPocznwDgaQsvddkIEloESvg/bVVFBEOPA+vqRdRyjYgtlyZpRAqFMgnaNgq1jn1FQF9vcFQG1q6LM7PD+WXjhWBSOWoywiySGTmedtGzHGdkLGBQIHjV8cn8txk2PyRZQFxVKuS/RCACGoMziv5MSh98oWUVOjN1pGdnBxYu9cWuLXChnJjQ3lFWLoMRjNLyb6sYlNZ8S2liCWzC8ELHVYUknjMW/fEctmkZUt1y1YblqzUbJmvmGWLoQtJbUuIFBaWWdKJtLS8MvdC0V+sVBUk2zoP6nYsnegkhWzLF0uyBCoUyTMMdSCku3cjFPNpI3EJIokOIs7p4RFk+kLB8mSVEAK/YF33oj1GAqHWzC8GlqNeyeYsmcooOPms3bWj46Y1Ox37s3/2L9SBJKKAzmggrOi1MouRbeVndn70TPPU9Vs3dY72j89s7/DEnu8f6dpXGmtWX12T1cA0AgJ07Nm5DQ8f2Xx0Zr1e2/qDtog94lypn7jO9+7etd98+lu7sXPbmqct6/cmtootW64gsDLPOscGJrpP/dEVmqesxbKkwSJkoW5oCLoi1nRc42rILstyL1DaqJ6jIyCoRn3Nbre7Or++divE1eY21ZAP4A2EJ5215FnQJTHs9WSFx7qKul+2QXQc5nPBQrHesO+/+NLOz5rqrGVHWSoGwRjzKfMh54k5hPFJ7fH9dw/t6fNnAijK5apVC9XQ+UmmX6kodhKbLUhJlN3YLe1iAbi6Y2+88a49eOcDa7a6dnx0Zpu7OzZaQNhnJOzpd87t4PkTO9p7ZsPOuQLXAVl65Jykl3Zzd9tWGhVlj/nGdqYOtT9NIHHcyodrQnIOgmgsU7Li+hv21ge/FRHYQiTCRUimVLsAMKWSC5uM+pZNL6yYZv1/Zt9++bk9+/lHgWPFzPK1BFLYYwSBRwBK8vrsTiDt7l7TtaADyQkkzrkTSMzFcUCEnwUxHN23GWUgsRHEgtAJJOpAJ5BYV/99CKRLC7tAILma2Gty7gUXh4lM5voOR7IQE9GOkAi1eKQUpqaCSH7//Q9kych5pSO51T5Xxzs1IZaWZOAAFjHmKrWG9g6UwewxuJex0MBKWTk0i6U6i7gvZJsYiesA86gvAMB8H5bJhL3Y/uFx6DiMMg7o5AfsR+i0s7ttX//wXFlnXuMrd4faTyvIwjqtpkQp5WJBQDu12Pl5S/dGr3tmJ8fP1LVD5ykA9vrmjl2/cUdAZbPdUdcTdS9rcm/Ys+Gory6h0WQooUO1tGKTIcrSiV4fhTUe9OzPer1zga/cu6m0WhBD9sN4GAFsU6sWatbt8JpDWYpCHq6ur4VzswwZMwjN+MdK4PsnQL/RcGrD3tKGI7qcQ45dAG+zVitnrZLH4qpnmTTzc0Yd/4Nl1noTE4nUmyVsNOO8F4IdlmqXmQDtnY111aKywM1krXnes2f7BzYiy3FjxyqNVQGg1PaBFIrshyIrOx1z8KvTo8Cv6Nr43IytWvP4QKQ4n49x3u72RXAvFymrrjbs9q17FwSSOo7pPJQYQdJ+EUjxDqSrBBJEPJ1+hUxwQoFA0rnmWlVr9veff2VrW9u2c21X+yzqD8cfHER6HbhD/RMIJK5/0sqZjE3JIDo7tc55Mwg3lohUc/bdox/t+5+e2ief/sY++4u/0hwtAuxXLIpCHRzmm7i9PPeI14eIYWplOqem1jo7lrC0mIfFGlu3c2aHL57a2mpVRP5kPFCeDWsEa8lps23fPdqzZbJgm1s7dv+dD2xl65otEtjbZyxfrul9BSKglsaWjQ6NKMeHmoROHL5W1tat1W7bd999L0u7t975QHNwjjVbmQt0Fy601wv4C5dvYf1RELBCICHUg0AClPQOJC64Oo7oEoEQHSIca+p+Zh5AyHBwfKy5i3m4VguWW4wfAdb/vwikYKvKceIwwZzB/nGoTLKQDQ2B9N3DH+z+ex9atR7uE9YK5imcOpiPZO8UgYqOCQhQjZ5LLRa2UimKuM3nUraYje3RD9/aN998LiLj9q0bdnR0qHFC/bG6smbVMscXLOroQEIUAYG0SC5skQKUJ1cTgkrtSDYZME9nrN2dWLJQkQX7NJOzg3ZHAH41V5FYMPSUq1I3JLrpRCCQ5uO+ZdImcS8EaHu8sK1rd+3a3TetgRtOZmB9OpD29+xoj332acj2icTeZ+cdm7A4ZXJWW92wtc1rygJjdkYkQPkvO+Qk2CSkylgZUHTxMVdyn969+4YdHZ7Y3//973Vdr1+7ZSsrZF6VbT4bhu5zdb4EYDROIDn+FywzA7kc9j+h46NURsAAgZSyXDqItBC+SAC7mGlNHw0n1hkMZe2YzhdtZX3Ldq/fsq21FWsfPLEsILD866L8VXXgjLVuuFUc9ylzNs/zyPfU6osUFqmX2a0uclcEQJTlc/FcZMnmYDki81q5EsTm6WB56mJjFxUiGPbOGWF1Ef7K/YKAGwstrSWjkAPrwLLPeZxXdRhR30bi7UsR19xOTlvh9fMhw4hRpHonyoEDz2HvtNIIAmg6HzWXQUinGJc9yxeKqkW5rxArUzuxv6fe47rzmXF/cGyR+oj7jXpJcQwRfuddUUwoclJJpax5dnaRAeXdI97swDUL1uTB4qxYyluxUNYj3+M00Wn3hA/zPY/UCCIWZfE5Fa7GOGU/x/Os13K0kgHPVMS1OoQgsLGXBE6CJoueh8yn8Y+MLB6ZZhGszCbsN4hvKIpthjDm53Qe8qjvow4mEQkx4ixOIjnmH1/D4vt88FA1UaTAo2gE4TqD51JTUbJooY2iUa4+MkdGXYsSB/1R3I5EDnpeJPXLP18kUjZbpG2OAEhdaIFYjz9itf6q50WOW9LWtxDMZywH7pdLC5fike/5aNRmdOJ5Rx6RH9RVS/Zny4U1z7C4u6w7Hcf28+kNFK+qAdTqkQnygPj5D/8PlnJhug8WcoHoCVbD0iEuJlYuQKoG4cKrzh8YpmJTsOaEWCRncz7T91h8Pnv6ROME60QEGzS08KiMycVcInp+n1pf8SO9vjq8fX5K/Gf/yV8vtWhFADgfPm45xgQQHzBxtpL/xz3+vDMpfoN5wRpnn6X0jRRU3LQCyyMFs5MjbkngoKUPaldmOMt7oXCJADM/Fj8et+SJM8QCsKVUYcBTJETto9Hk5RlHTGRsni/UCVH7qjOIzPkQSCix/fPws7him6KSzyLLpB5qr6iDAEYaBeUUu6JLBtMZTj9et27yTiYH4QLrjX8+gbSFYBe3DOFxTDy0ThdQ8g1G1jw8tsVgYWvlrNWyBVmOJechXJlihS9xkVKNBnXvBNAnkbARBAVqkFJZliQQASg18TCne36tkdEkinqHDYPCvwlQHoeFOGzWL9tw4yQdAx7gB2CF6xhvkeMccg7ojrh6/nk9Z/A12OczLaj8Hs+zSeR80P5JiKDA8pu3NNEfHx1p804nBMc8XsxkfYNaDkXSamPFSpVgM+jgpV8DAfwZFGFz2RlxTflirHKcdKZA5rBAkY3EYqZNBUVZOij1dG9EiyndR7wORKI2vlFXn4pFFCRSnE/1WVFLAPSwKBIsqEUWBcj6qoL4APn5fPwe//g5x+D3KD/ns/AZ6UghM6partjDr7/SBob7Y2V9w27dvCM1GYUEyg4U3QSsQ/iwoQ8g4kDWYN9/+53VCjlZzHD91jbW7f79+3b77h2RDwBbbKAhkfg5hF9/MND5IW9J1mrNltSesg7hurJoTidh4Zhx/lasN5goMH5z94a9/cEndvPufUumstbs9O2bb7+zAeHFKhZZCDJq43/29Bd7sffUNlfrdvPmNdvd3maG0EYJlTXKUgiEY3KzsnmN4QZWIKWqCC0WRnXTJFP26Pvv7eHDh7L6AUjmec7lzvam3bp23abTYQhEx54KxoqOKzzye336ErTYQyC99fEntn2TAjxrPYrGdMb2X+D/fCTwgHsBlR6FBJlHPzx6KMCRME7dT7TFoziU41Rke5QtaE6RJz+ZQ+m0QARIIc4zY4AiSZ1jjx/r+lMIQhDwc/4PwQQwCSnGc4x3J7wZB8yBbK54H97jgsQlOyuXUXj6aDCWVVw+W7Dd3W2FsqN+Pj080t8wx6HonowIVT6UMou5ArIRMId7/e/+7u90nrkXPNOHDiTGNUASY5rPDSHC5+H7b75+eEFQixS1QLADsNGFxHmhA4kOzbfeemDvvfeeLOwEKE3n6rBknDOHApAeHoacIK4v543xzjni/PA5IFX44vtcASV4LmQ4ffutpZcJu7l7zUa9gQEck03AOcOGJA9BXasIqISwxk+a1/vm8y/tx4cPpQCtlfI26ndsMQ3WNdz7fP5iuWwff/qZbWxfsydPD2w8X6j1nwwkSM9Go6bPhKKdz6x5C7BtMLD3339f149zQ4cXx8JzzAvffPONXt8FFg4Qcvz8n9/1LA5XscQfVdC+gkCK1wvMw68SoGh+xd4O3+coxJTrqTkWIhALi0iQ4USerwm+iWM+hczn/NJdgsJcnsdYCVXqAnhWVzZsMKTDRjCEwAxAyLPTlrWaxzafdK3fa1nrtKkwaQomgdPIps10vwucjDY/bHEYm6x3jdW6TRZYZTREaHcAACAASURBVATrAOw+sMio11Ztpb5uxWIEjslihwyNsMEdjelk6glEpLM3VyJ7KIRPQ9CQ+ZbNlaxQKCvfCGs5CHTArxGKxu4gAMzDntVTQ9nfMCvMUjmzYsXSlbrlqw1L5SvWJ4STbdmCfLmQfYQdT+jDDfcKEy8FKeGt2PJQ8yMAcBKJuoA8g/kiBBsLxED9ZxMrLqeWTYYgV4g77ivWB+xnmJffePBm5OBP9Z/R79AdJpJzOrKdSsaGnabmCNaZSmNFlkp7B4cCHAvlhq1vbFl9bUOAI6AsQGeZbtFqwez8uVXzYQ1mfGB3hTBgIcFBzn558sJGs4XVVzftxp27yjvANofP2ahkLTs7lwK22Tqx8aij/IeEhQ0sgeHbW1v2z//yr+yDdz8RcXd60lGlXsiWpIxOFfICBiiwqUVYGyjYASUB0xlPgJvMBRBziFv43r3NzzvBpqhYhBAI24wQLRDm2marpXuQeksEX7SuM7awFjlqnWldbTbPgt/7KITaAmhgu4XCnDyNdrup4HPAfuoO5sY8c3IKlelAHXeIkACnvAuU9+O6Mgevrqxrw/30l18E9LGxEjg4Nc2JO9d3dXzktABWYwucL5RkuTRdJq1UbtjNOw/s/oP3bGV120aTqQjCSqMuS67FfG4iJDMpa58d24/ffWVPfn5opUzSVusV22iUrZBJSTFN5grWJoCvqXzeJpFFS3yP4Jt95vW4gA0Sw0GOWSJn1978zGrr16Wkhag9a3eU1Yg9H8AFtX3aZhKiYIY17LXs+ZMf7fuvvrAXT3+yaiFt1UpRtS8kG3WPAy3MlZxLdYFEpAxAAt9T+7A+rqysqsZFjAXYxN8wjpm7fR/l+wmOL5DVkCdho75aq+v/1JGs8Z5byOfh3qZOc9EaaxpAC3+PeIsv9g9hWgx5thdkC7ZLs5lqCa47//g5cx/Hx/pOpzWwBjUXNtKlUlk5WJCrkAbMWyhfmechkGTAFNlJqhaW7Q+dlqF2SabSIaszm7MJhP5obJtbW5oX6TfJFYp6DfYgmm8LZJeshrkIG6PIPtcfWSeobXy9Pj49UV1JnY8wbW1jW5ZKi2XoagqirijnQPXBSN2R8mIAuUHYhAiKrBoJvCb29ZfkbKJ6T1gWdfnKuq2sblomXRTYPWINj9waBLRkU6pVzzst65x3rVZaEegDKABwm0unLJtLWk4iMywCH9uELoHZ2IqFrMQIdBq2mtgCQzAUNOYAANnLca2xU0OMwEY/F+3xIO64hu1eyMjavYad8zU7PejSy2lHZ0378efHAgg2N1bs+s66VQspS8y6yhVRSUGuXiovK6tJImfTRMEWmbpWE+Ycgae4CSBeTIaxSk3LXI1Yqtnp2v7BsTpNa411W1vfsmSmJNA6XL+QVUvXZdijg40DFoYxGmQhwQKVL9azSiEjUoc5UM9lgqK73xtbZ9i3mzfuWLle03ihgxJ3DVnNLU1dxQBMUkJ7DIJsTM0A5wHumM8hxyFQmHu7nZBLiPo6ncvbcLq0Y5wvlgvVziuNtQvLKe6zSwV1mNvjXyJto04c1nC6SFKoBxYTSzAelnPV4RCrCCiePH1mT54fWbZUsjffetfeuPfATk9OLl4yrjTmffnnAlQ+O+eUa8+jk9LUNgXEG0nWia51W1hpd2TJBZH06OE3Whdv7GxbuZSzs6MDyxfSyjolU2Y8SdhJs2vD6UJ2sW9/+Klt7N60/mhmh6dNEUPa83PCRSBBroRHriNkKHVrNl+wze1t2V1/89231ljdtL/8679SiHeXbrzhTPtn8s8C0YJoc2DpHAIlgPUAylKVZLM5K2WLyvyajSaWSC7kROEZSBAMdLyyjy8Va5YrFu3nn37Rfv6jjz7RXvq8Fay/JhPPXIy6oN1OF0APa60sz4fcoAD0Se6i4w0WURkRCSIAJiHjOhCM7FmX9tV3j+zdDz/SGqu9dY+OXBxzgpCDueOqRdOF3h7HmGFfVq+IJpmP+r22NU8P7exkXzmPjFNqAgh/RED1akOgMgAoz1/fZP6c2zwxtxn/1J0XsoDgZMrFmk0nkHBm42XK5qxf5Zqlq9XQYTbEAjLY/Xq3b7j/55ZdTm05H9kIYVanawcnTXv84tjGi7S99eFn9ud//onNent2fvLMnj/5xY4P92zc72hdQGDD/dM8P7dFImOZQtlqK2tWaqxZJltQ/cBaTi2j3J6ZW4NiYRflniSW2stJBDclD3Zo7fNgX4ulnzAO6j11UkBCBfGAY0usCVwrv680B0V56sy3YBZY6tLFIctCrPtAzxZTzVWM8efPn+v6zRQblCKKXHUj6wW/v1Ehj9yJqyAQlzCfjpJ0SsSjxpbcFeZav5S7hY0anTBkJAHeK889/PPah89KHeAOHo61Bow1o3whiP88BHmB/V7AvOKCQTIwHZP1PVkAyVPCz+iACtc+rKESs0cZsrwO91Q8k1GZhHNiBUIuH1mBIpiyETYWvY5AcZyU1CmDjSlzdOg+DdcodJ4fn55ZRvngwX4OdyTII/bBLtwJnYXYOoZ9Au/L/MfvfP4Pv7vAtx3XZV5WElXC7PaNmxJ/42IU71LxGmN9azN0HiZSoaNDArkA+PujZ/DIckxuCuH31EMki4jw9xxn/JHncRpwKzr+LuQ+M8flZd1Kvhtd/8x7dA/GH3meOv11P+e1Vf/9igXq2VnrwoHJMfn4OhP4gZc/t3/vBIh/L9e2qHNPcwV3DptaCRx5oMoL+yZIaWlCNQrC+nH1cZ5I22jMhjZkxFMPgocIb2FNizKkwusgtg6CfX/krsehAuEixFoyzfsjSCNCAzx8Zs+ePLdSpWhV3D3SCeFXw/Eg7KcVjcPaeXnfaVcdZY15s8fVdf8CA9eefXERb/LS7y2ZQeYiHOWugAgDp5eIYOR75ppJ/5z22Jcy3MBUmL/lKjAN4n3qdXBYCWR7XWW705m+/+KZTelomkx178QfPRPO7wfwXAg6fxSH+V/85/9SBNKF778YxeRLhIhPnH6D+SPPM6kEMuPlNjC/wbRZ8bb5qE00rnDzjCTf/AVS5/KCMNF4MeSMut/Irg7gc8TVzkxgvIdPhH5RXwK/opZkQJr4cfkGzsEqgMo4IeRkVzg+2PJJ2GRGE7cr9vzvNUlGBJ2TZryGzheAyzCAq94Cx+twDnyQuZWEH5Orm8INn7DpLEzGKO+ZDATMEESYSVuRjRhdKwfHtujPba2SE4G0GI1UqHLt+pNRlEORtLlwpqTNBAYlbMpmFeu6XF55OGzY2XAO8GjGyoeupzEKwVzo4CiVLkgLJ5DcAtFvDh8Lul4QB5HH5x+X1+EZXvfqouTXwF9L15mW4WiDHRSaBS0W333zrTbB25ubWoCkPG9HxE8hb7lSUcAHC0ylVtUEBAnkLaJcGwARjoeJB+CH9/OuDzxmvUuPjQWvJduiRl0EkoiUKxlI3nHIEsLrsjixmPPIMcDuwgTT5QQAJUITm7MB1i2h3VrX38zq2xu2vrOlY+QLZST/fMPAueC6eC4OXQqACnRnlUsFOwK0iM5buVKxzc1t2WUx7lGgdzi+SlUgAJYTTFxsevb3D+zx45/tdH9fgYe8DwTEvQf3tZFifI/omEuYNlxM/rKxjLI+CNumcwQCCZIGoIt/5L/ECSQtuImUra5t2htvvWc37r5puWLFen02iENrnbcvCCSIIUIBATacQKqXaVnfkYUdCxrEERtV8ksIsGspJDKnawg4grWalDIy1l3osykP6fFjkQKQSJw75SXtbP9JAim9DOGu13ZvqgMJAmmYSF5Y2B3svdA1LhbCdZqJBJnboN21nx//aCmBY0FxBKBBB5LmQWxFmHczISTRSSSuO2MZ0pSNEK/JvAN4AHFIQcj4obCksOI4IJW4Ntxr/OO1KPz4O5Q6EBD8vs+nnB9eA8AZwJexTufRwcGeuuoAqjqtc3v06HsbdLpSdrGg87mwwSLcdTwY6f68ffcNWawxfv7whz/Y119/rfdx4uHtt9+ONryhtZ3jYay75RoqWu9w5JEywxXaFMS8FgQSljH37t0xXg81kjpECQSEtH0NgcT9yOcEmHsVgcSY+8cQSF///gsRSCjmXkUg6ZgrFXvvg49k/fKcDRht/aWqMhGu7eyqxZ9rBYDIvS+RRRJrlNDByfni8wOmcf4++ugjnV/GtDbv2azGv19/tx/lOl/1QPZ1SYOOwga0/4p9VJxAcmCf8+1giq/xcQLJ1zX+Nt7u75uSuC1CnEDCio6CEdASooOCGySuUKxaocTaATEysFYb8prN+0zfn56eWafdtNRiYLNxzwY9LBh6NlNmz1LZgqiiWeM4N9VSUMHT6cW9QEdjY33Fvvj2S+VHAHiSfZTPlqxSrov4BoQOXdnUU4Co3MsjGxGSjRJ9MrRcpWTJbE5zxGA0sm5/LPumbL6kY8jkipZIZkWYc3x8fkgmOuVs2LbavGuJ6cjGzBOsW/mSpbCfq0AglRU2LHuRRbAkSc6XCk2mEGTDjILNVVOc4/4oiImoK5iz1za2QndQBoEK4G2wuTWK56RZft6zHBuYqIOYn/P3AHrjyVTqdHJLStWG/h6CajCZqWgvZZNWTYxt3u+o85lzBVnKngLAs3Xesx7zUm3V6qsbAplQo0L8cky8b3l+btVcQh2HDrxDIAGIk7PR6vTtvDew+TIjgQSWWGx4Ua/S4VJKjm0yOJPaejRs2XzSt8V8KOUsawXz8meffGaffEinJGr/oZT7wWqrYOOkiUCizqIugqDBCgoRCGsfIh3EF8VcXh3JrPHqGIrsFmuNvLhKROiM5X63b91+V+MRZSf350XHXyp0X7vQBsL0+eELAQrUoaxpqJ1ZLwhh0cZzEjIBWDcQTyBGkKpQwe1LK6YzqjeoNSBQAKcgZbvnYaOBXR8EEeATnwWSI1g8jqzX79tWnc7nHdu5tm25IiTuWIrxQrGo7iqIP4HrBTpV76oLaX1jW2Mce5plJi0fcGz2ink6dBLWaZ7az4++sWdPfrTkbGRr1ZJtrtRkqSWgdTqxDIKzTNqSudxLBJLvBbyOZp5zhalEFsNgESRS29JWWL1h69fu2o0bt0Tu9wEmIdkisJWMldl0KOJqMR3afNix5umROqUAU6uljAgk1lL+sfb9fyGQGo0Vra9OIPnmk1rPhRrxfcvF3KfNOOQWFqQl1ZHUU5CIzOPUb3wOxEScA9Z5PhtzkhNIvBb1vPYssvMIBFJ8/8Rz1AKcO+Zt1gbmQTaoEKyNekWgP/lEjBFZiUF4E0qxJG8op3UW4F6+/FgjUe+JRA3A53jYtcHYrXkDwYaFJ+Dp+tqGbe3sai5HAblchM/A3oFuk3QmZA858BeIiMiOzMPb919IAR/2gWEdYkzfunffUrm6LJI8IyA0vcy08ZbNJfJy2YSwiQcc1LY8Wv7G9vP3n1sXAnw8t3yxImU74o5cnnDsnOYqCBOORcQyWTKzibXpZOn1LZtk3xZZqQEApUx2Plgi8dZHhy9sPOzJUgxru1Iu5LgRLA7xy3rHeUekhBADN4b17S1djwHz+GKpvRrEO1kcfGH5TV1XqTRsOsCxImenZ2375clTrStrq3Xb3VqxWhEAvmWp5VTiB0jHKYr3VM6mqZzNEiVLFjZlAygbKeXuBjs4ussYV/VqWQQSe4l2f2CHRyfW6fdli12qrlqptiYXAYGDjCOAOuyMFIpu6i5yhW2ADJ1EQo08s2o+LVs/iYeYv7BuXSZ0P9EVV2+sqSMrmy9q/Pg6Q3k/JDeTTjXRk2FXJriK/XlEIAHYFiH+s5lg8Rt1IOmzZLLKZSXfhD0idcHa6saF0p7jiQtcr+5xWR+QK+h95xPtffS4mF4QSOAjqqGWCTttte3p3qGO4dbte/bgwVuqBxyziOMkXoMxhzgWwudR53f0uXg+lw5APV1eo3FP3Z7jUU9rO25rx/sv7OR4T7aEWNn1u+fqaGUOIP9j0J/aWbMjK/C17Rv24N0PbevGHYPKaXXZD3Ov0p0WLHPkLrFEMa1eYhFIx8eHIofXNzft9LQpAgnxysef/sbSqYwwivEojD+uI8cGgTQej4ztjxNIqPipcQD1ipmg+KdjHHszzK0gSmwxUocKBBL3S7FQFYFEti/z3Ntvv6u5AQIyzIdhXLzKwo4KiS4DAY4RgRRwGT6HDBOtSAcZ+3VIrmkgj+IE0hdfPbT7D96S2wIiU4WWA2CT07kkIwOBr1NGnt0R7Bd5jzn1L/gTnURYxo261sVas30SCMFuW3MFHfYIRmqVulWKZDimbDmZ2moDi6SZOpCAHGVAy1wnAsysnCmp+31IBzz1dbpgyWLJEtSYEHV0OAB2JoIVGtZYmDJlkoiVpjYddWVVyv0I0frL8xPrjOd2+/4H9tHH71kpNbDO2Qvbe/FMY23QacmWCQEd41IWoLIOzFiuUrNSrWHpHARA6Cplng4Z0mCAwVZ6CYag4wgYF+cPcrHfp3N5LLKdPCgEIppbEEBdyXFxQiTkJWIHFshBvgJBEzou6OJaLr22Yt0YqRNTWWGLucYU15H7fIYV9QLQn/8zf81t2D5RLhgkWADzI8LkCpHl69vlI11+CSs1VlXrAnw7Dhsnwdi7+P7YHYA4Fs9JX2/UJQBB4ISokbmQDgsEngDL7WZbmUh09rFme0cD97PCP9i7QAZE9T/j/6rgjzqEn7swiUefi7CC1uemywNCK7I3p+OT5wC+9VmjJoPQjRqRL4mU3A7YqyAclNBKnbvYvIZuKDAHaiHH6HgP6iM+p5yhTkI2NK95lTzkOScg4xi3Y9vCaeUfFjpruG+8M9IfycaNd+AEt1HmiPDIlQNsZN7itXgU1xE9zulU4r7EukyWZUmJUGTVmeEOnV0QC+zn2EfGHxn3cQLCO5eclL7IZv8VAolcTe+48+aGOEbOueTm4x5U/ikEINdTHXWIajIv9R+pe1KHLiZCDmBx/B3CxK8Fv8ZYCtcFTuCSZ9D9mcxYoVK3ZAoyN8SGgDPxyPcQSBeElIijQFTFO3XYH4comHD/8BUXbLHXod7kH+OQ+QOnHUW+Ym9JDlzEV8Sxe1+LGXdev/tzF49Ib7AfvVoYxL53EYrv+dwZgO+Xi4mRkIWDSpxj8IYHjoM9m9f03rgjHJZGkzkC5a7q2VcRiDzn3cp+j1z9qIn/+r/8T5eu0HMVe7zo8ZMav4GcLIlPan/U4RNdECeYfELm5PnJ4ADZ4DhBcBUkUgFar194+/LhHXyKt0TGb/6rF8sHO6/NSfMNJMfMZ4FAip8836D5gFJnT2wB8Z+Hc0AhM9JE56y/E1n+mk5y+aD0yVWL0XyhoEwGuzpQsqGN0ydjBwvC/RYmZu8CCEUh3tVB4Z7Lo3YKLWpqAc6zuOdtPhxbCwJpMLW1Ut4qAEF0Kizm2mR0UKfQ5YD9Typpc8BzAHb+TwZQuSL1ICCIihqFtAV1ExutOR1V/KnfgCiVo1wgHsONF4Wiuk2Bd3wlAfywvXiZgIyPL38tXbsoeE8ASPRFRlEgkGYiNqSmL4TAM87nl19+qc1zDRIEbfF4rEVQVnv1mq1tbYowkiIeQGJpAoAcCEKhBoMLM8vWkZ9rI9EPGzgUe77I8PkgkChAi+WSGF0pH6LMHyfNtJFVoDhKt0svbq4tSh0IBYguPND5Xi3a0RhQYRcRvBScW7dvWG1tRUo/xgiKNe8e8Q0/Y5hFlPOx9+y5rMIAGgDHbDIOYKK6pIICdGV1XaAQqlwmYSyMABjYkLJpQmWKUorF5e/+n38jOyQ2pBTBKKkq9VrIG8BbOmH6PFwzrg2bV7pjeL9vv//Bjk/OAoGEVaLs62IE0nyuRb5aX7V33/vIPv7NXyikdf+oaYdHZ2rhLldrAl7pugPMx9OXMNhnT57Y3v5TFXgbG6u2sbYiAgk15wLl1nQsm5TBnE1AULDoHiQrK1KbME4AR+gQOjo4tJOjowDSH5+oCLl1bddubu++tgMpOU/KbuXWzbv27m8+0+aqM5vbKR6/84WdHh7Kvg5gn3uoRwcJmMVkZi/2ntlEip0/7kBC6SklRSqA/1xrt8rk/5CY/OO6q/V7NJIaChKBseWgUgAHAwkVJ7j5fRZPQDEU0jz6fe/FILZXGzu7Vl9paCHFLgEwkk3V8cGh/fjjD7ZAkb+YiZit1atawMnW6LVDbtbujRv2/nsfiuDks2Gp5xlMHAdEGMfnxxiUO5eCAcB6F0Bw/6DiDZankArB1uTZ8yfWR41687rdu3fPytg+6EVSsun8UwTS1Q4kxq53INH19o8hkL78h88vCCTIzvGgq00IuRCAunxV63V748FbVq6t2NHxuQBrLBwn84ld370WMjA6HV1ft53iuLlOWGAyVrkXARgZZ3Rh8cj9S4HxskK9rHPG3/LF6/7a/C3FHmTCFQIpTjL5+udjx9fwUACioQkWP772816uePOCNb4hiQs4eO3pDBUoanzEDXN173Bf0bmDCh4lKTYH2K0wXvv9sWGL2en0bIDacd43WzIHJgXQ0SFQLgYrAroC6Ux1tVwBC9RcIEI31tatslKzr7/7Vsrv4XAkEimdwI6hZOVyyJVi/WM9pVuA8zWf04E0UJ7FiO7lQl7Kbu4FgGuIcWr+VKZg2Rz3zJrm5QRICaq/+dIGw5EK2QQZIr0TS80GNqSu4ubiXBTKllanW1mgJkqtyFhERJLOoexS2WCj9L6sXwA3ueYAOZDzO9euC8xh406NgL2eOvfo8oMUG7UtB1gQCV9cxCKl7Wxue/tHEiSsb+/q77EyAmyiO2UFO9HhuSUhPJQ9xJx2mVGI3urnp89EnuWKVauvrOoeWKay1mX9bTdts5Swai6peZ8xps4uutrJDkxnFcBM/sbJSVtqSfJ4tskosaS1z0+tnFlaAgvDadeG3ab1Okc2QtU1HyljgKyd+3fv2WeffmZ3bt+Hl7HTEzIGl7LoOem0pSilg4bx5xsk30AVqUMQcRSLlgO8S4XmNoQgjN1MNm8DETZddRQyL/ZHfWPjiBqYOc3rbN7T19WgsOzZlPB1hRCHsGE6pwCNOudn+jl2KiixqQexuYEcVf09Hop0aJRKUQ4IXXJZrcV0UgEOkmmVTqaDiGdGRlzI5RCwNRzaebtj1zeuq965ceOalatlqZgZ7+VqyYrVmtSBE4C9LDZH19WFtLG5q/t1NF1Yf242ptt4PlMNix1y9/zUXjz52Q73nljz6Lmt1Iq2s1JXtzMWjIn5TN0H2hCKQAoBsFcJap0XLKGiTnjf38QJpNPu1HZu3bf799+02uqarkmbsaVsVLOz4yOpuoedlojm5HxsCzIJe10BdKVcSoKEXyOQ/Pr9WgdSvR4EGq/qQPLP7vsb31twrNQE1DFnR8fKEqRuYS5HDMK84xa23As+v1OjxTuQRM6jII7yipxAulTJz0INF1nhuBhJSmR51y8iAglQI6M6h+JlQeAv+4AZxGFB53Q8JdSZHwMMhbwa3r+QZ3wEYZGuX5TpOhxNVddxnwIkb+/s2mmrqdekw4aGoOf7+5ZIFTS3yXYpsh0O+cQBaGId/eKLz+346DCIuZZzOz091vp35/7btrl7Xwp3NUlI2R2AR2GRSTI2RgHgofYXQRL+z1c6MbP9Z9/bwfPH1u4MVKdiYUrOXqmyIsIaC1I6gbAwUmYrc8p8ojUD0nkO2c1eKgIQec/QiWOaK+ZjugM7AlandFwksMFMqsuHz8j6AlQNkcQnUxbq+rrWCrpAsbtlHwJBB1gkq51ysHHPprPKUOL8nbeHtndwLAIJS7PN9bo1Shkbto/o+bIESn06VZlTs3lbpvM2S1UsV71hy0QEAnLeRcYASIROIdZQhHk4DmBbiGAMW1QA4GUya+s7d2yZDMS6HEwExiQlrqTEBYgNxBGkg1DXQOYJsptJhMBcxjiHAJcyHvv18VTnmLl2c3vLGqvr2h8OEQ4Iuktoztbe6jUdSOynJUxLh30vtTrvJbA3lbZCpWEvDo+sed7StdhY39Kj4wFutfkqjEjB72ksjTim2QVxBIGEvp9HB33Yd3NvvTg4thf7B+rQefOtt211dV04APOMQCUXp0aCVu80utqB5J2GdD5r7SaUHouafscmo54lllPLpBZaPx59/5Ul5lPbXG/Igs4FqtgksW6dsFb0hlaprdmt+2/LpjtXrttknrBpVK8rg4rM6BiBxHVlH8Z+AHHIytqatVpt++HHR8IZbt25axvrmzZEQIdTMvnBqeCqEYiYkeUgObFHH7OnW0i5jn1lPkXGJhb+cxFIdCA5gYTVv3cg5bIlzVFYXTHXISRAAMk8E3AGOgsC2Cls6WoHEjbOguDCvHGVQMojxsVybxpZo0WPCkJfmv3u91/Y9u515fSwN4bwnUBeR3vyMF4v6U1hBxJaBlviJCJHzU10v0xtMaNDdyghzHw2sufPfrFRv6csGzgmOsfqlboVIfsRCNOSHnUg0akAGEAZJit5S1kOkF4dSEvDjX2SytsiF/5RX29tIFxNqotTx77gfppq3KQWExv1WjabYHs8l3PN4+cndnTes9WtW/bgwT3bXM3bsHtqzeMjZSD1zk/k4YsQ1IXAiDpG45lqCPKP5IaTCJaGYDB0W4fuGLr8wzijjgUTcLKUbiXW2NB9VNV+c3WlEWWeBbLbMUqvtzjX7PMkNsQyTg5EAYvz381IeDGT2Ei5S9Mg/EVUS6eqcEY6+JUtTqmFAJfzFfLWRp1TzecSkFP/kOWTuQSzfQ8UJ4eEtWk+SFgWMiQk0bxqitFzcdyQucsJTD7fhrpXEb7lhIOJQIpZoDHY3CItTMhhvyYLPcSVlZrWGseJ4+QC94/jwo4vUD9C7vg5xJlF+xFs1sCf8sENpkbmUT4jC3HN/27leHGPQXZCXCatH1mSy+J5ECJN/HyBi3m+GHUNawzP8bn0Oei0k21qwCD9n19f4ZMxC3V/PmB5iOmD4JdxeHzMSQAAIABJREFUDx7qVnPMFxyTbH1jHST+PL/HmiZLOWWOyTcy6pQJj7w+j3TC0BHDdfHfo+NM1nSZAC+yGgYSNco2ih4DukjtFYhtHlXnRBlKSRwurnQgeR3tJJv2/6yUkSV9HN+tUFOxZ2dMIgBhLVEXMeMzWNOyWmPpzX4GHp9Khf0nj4iM+Mx+z8XJHMcCwv6G+yPgObKPl4NJxvKFisYA76Mso9DmpEc+F3dF6HEKVUTc4o73x7HCM2Q1t8bcsJyXkLBczlqI4Ol8DQQSNQrODdS9fB4JMWJEKuePv/Pz6zeo4yNcX+zxgviA6xLyjeJCEMc+qAPYvzAfCXsehnkmg/3mJDQAQZy605k7sIEHxTkR3ydpTULgUCSXOTS0XAoVw/3suI+P/6vHoef/u//2v1pyk/gH9E4kJ1jU0RLdQL4hc7LDlehx0iXeQsnzsiSIupN8Mowzcdz0/v7u1etqZQ7c2WL+xt8nbpXnE/+rbn4Hq6Q2jBFIzuKFiSb1UgHmf+MElTOAVzengehJCAgKRf+lCk5ASPTlk6hfEB+Urp6gRdXVV/6eDsZogxcB7+qKiNSnnieE6mnQH0s5QCYKBQwFLwo1rBeq+aItRhM7PzyyWW9i66WCVTNZqVaSs4Vli3lrjoY2y4QW5IVU0hlb4PdMYSsVb0Y2Q7KyjG5CHlMRKdRoVIM3Z0Qq+S/GWeVXXSMBlFicMZAvfGVfbsPlnPm1YuG7ZE7D+zEpQL7p+uLryKYOL+xiwehwAbj5/uHDsCCVK7KfY7HAX5fNtLqOGnVbRIpFxtvFOInIKtkdxAIKGZvqCOIGpnsoAlh8QeL9tUBlgvc9GydlHmXDBMPPtdgyRpjFp3NlbNCxATFBxg43fbfdVncaCmZZOkUqDvl140efL1immLfrD+5ZsRa6vzgPFMEQCQLTIzAWAIHP5ATSt99+q99jjBRQscq/IRlt4pdWqlZse2vX1je3bGNrS4HqAA0d1CBJvL8rGgvtTsf+zb/9v3U8EL2A/fxzOzDADM4XxACTG4X5O+++qw4Izs3f/u2/tWcv9kPoKTkN2jRh4hoKFBZ3JsyNrV377Z/9pX30m9/aeJGyrx9CPLUsW0S1tiWVFot3EQV7Iacsi+dPn9r+wTOrl0tWq5WtUavIJxnCD+sDiCTU8qliSZYpLFDStdBCnkgGEoIimUWiF1rwuT50b7149kxWRDeu7dju2qYUyr9mYZcARMnk5cX+/m//zNZ3b1prPLH9dkuZUt0WLajz0H00HqnDiY4+FI90i50dHQUCaTIKBWxkYQfoqw2Vpa2+SrdDSdcUEoFzC4AEsKduuMhWB2KGTASIBMYH44HrBYDFPM378TtcT84D14zuFTqZGD++DjBP8R6nZy1b2diyBvla6bSIqX43ZMcc7r+wX34haBwLH7Mi81G1rHsQxSjKJl4fGxkIJIgdiEZyejjH3GO+znCv8jkZPwJ+2+2LLiUUya4wjxNIJXLb8lmNS4g4CKSdnS0dK+dXQoRMzvp4NL+mA4k54XUEEv74/xgC6Q//7ncXBFKjUhSBhB++W9hxLzW4lrvXLZMvCeghXySXL8nCSlZYhHtzPU5PdW74zPydiA86R9NpFRZcW57jHHBMXC+uFdee8xQU6oHI9DmP1/Pi7qrSBqJTrtVS/UVKzZiSyceLiykuFkXPPmR9Q/+INUMEADNn8T5xIcXrCCQ6j+iIkbqtP1TYNPMUG06eR0kKUdzpYqtGTgfK8qCGZ6ObmCLgWEqBx7HjuX1h4ZdN2zvvvKPPw+diTLoNLeedjlwsHFkfRchQoEp9Ffy+OY+sPZrvyYiIgG5X+CvcXZVoUG/SDdCXddPERlPWtIRtX7+pcZrJFkXasPFEgczxJskkaO1ZatK3ETlpbK6YE1BgFYqWzJWU/5NI5myZzOuRLinUj8FDGQVuWptdwIgA4AeymY5FZeORz0gG3sq67pP+mFDqQCAx3y4HLalNscxNESyuDJ8Qysk5fvj9D/p7bJ3wf1cHEbkWeK5n0rYcda2Afams7YI6l+VI2VGVsv3w6CdrkxE3XYhM27p2Q6ozurCwOtsop9SZAoEE+MvcAjBLlw+FfSpXCETW4Ym9ODyxYqlmd+7fV9aBrIjmMytk2EDObNA9tdbxM+u1jy1BuHFqacN+z9ZXG/bh+x/Z++99bKlkVgAegESpXre942NdPwlXIuvFuNUHczLfczyFArksCFCwIhyJOPnp8VONU/eg1rqneylseQBeOCd8Vu5h1kPGoKvKMUeJIpDUxUhuHh0yZyfH1u/S2Zq1fI4QZDZfrHOR5Q4g1Wxid27cVE3k1h5S/U5mweKx1VYeHr7mbIR533ymqC4HlL/8TiaRFeh29+5ta6zX8Ue0OeGvdHaXSwI9h+oKzFitsWZbu7dtY3NHyu9FMm3zdF6EL+Mfux82xBAzp4fPrXV6YA+/+cLqxYytVcpWx2NedcIyAJGUUJlggymVdzQHxTdC/P+lDqRYAOxsmbLvfn5iGzs37Nr1m8pWwBoHa1ty0hjDrCODbtuGvfOQNZFaSJ0PIMi6z+b8dQQSa7bXsVL8X7Gwq9XqryWQqDN93vV1OYjI6D6ZiEC6dm1HwKCv3/w+az7Xkr9hzmduD10nwWIPYVAgkIK4C1DSxX2XKvlA7DN+2USLdKCG9U4RhTaPJSCSRXMyHciiETmhEynXmSfQ/2fSBctLyVkVacr1gtjAahZgRPsihASTQKRDkEMqQWq8/e47duvOPSlFqUNDV+vSOt2hZfI1jKQ0Zwg7iKyIUgJfltaoVyVkOdh7FpS5y4V1e2GNzJca9sGnf2OG731k4TehYw9gTJkWKd1zSTos2aNAlEdiJ1mYJWbWa+7Z40cPJYQqV1etXGqIsK/VV21n96bIbo4HYAtieAiADAAHAYhl6XlLda5bMGlfw2fHAi6xsO3VugDg9tmJtU6Obdg9l/1oha6YYlHkodZH5lRsI4sVWyQTEkug+H9+eGjFEta5JQE7EMFcK+VIlspWyZXU1YXN6+k5ooqR3BBWayVrlLM2aB1YcjnC1FwkHQKFRDZnlivaIlW18tpdWyTJCots4AVQQQgHgpM1r1SjBq/JuhsyDVuc02bTusOpXbv1jiUYG5koRyASUCqDSsBV6DgSaQTgckEiBQIJ8QIKXAkI58GVAyKf7D/G1NHxmW3tbGs/Qwco9qcIAvlr7g3O/esIJNYU5hAIOwVOTwMoLIDaElZf27I9clHPQuc3Vp/UytxzvL5bAMdrH/+/CCRyjEUIBMIorcex9kIcH/vDo+MD7bsQ9B2pQ+d7qa7vPXjTHrz5jtYI3yfz2r4W8SjL84hc4nu3sBOBNEJ0F8g/AXxzMo2pkfoiyROLsW2tNeyrL39nrZMjW1utWbWct8WcNWepPcr5SUuWsGetjiVzZdu6ftdu3H1gq9vXLVesiYyne8qtnei6oPjg/dxSnCxKupwBIyEwnzx7qloOG917dx/IVh+gUXgBxj0RnsM1yBYQ1bBfxF0CYDJ0OOaSWQl7E9R51Cfc+0kKH8SGODoECzsAVM4BOWLaE5erwdo7G1wKfi0DSa5Bsp5K2JL8IBFIwcZO5GnUYaUcajqS+YyMUUjkqDuYGuz3n3+pjDcEmxvbWyKfEcdQG0C0S8jA+WN+vtKJBBgqIpmfIMChpzYxtVRybpnk3FKJuf3w/bch77rd0V4sm85ZvVKz1eqK8tZmM8D8qdbsRUQSqzOUrnmIAYBxMIrJwkbzhI0Irid6Qd13KdvZ2g7i5nnAclTHz6eW5piXY1uO6egeC4CGCHq8d2rPDk8tXVzRurWzUTGbBkFGt3Vm/fapspywjNQeJl+yNhZ4/ZHqrGpt1Wqr65rTuC9Hw56EghIM54JzzHiKbR7dhiN1QNCB2Wm3VTMCvCMc3trYlvU3tb86R6L54iWANcKDnGwFsCV70rFIVhssrbwzlXFFVwDXW3anFu5LQRpTiBds6ALZ5lZlO5vMFRllppLZ6xaxrDN0oiAogthTU5gLt5UBFtZs9oIQ0IGg9XywAEbzxfHEgWC/RtToEEiSX7hlaISDxQkCzmucVAkEUdRlBJGWLai7KohaAs7Kv1D/XxJzjl06jhfIuIUsRvV3sxClgSCcPROdqxI4R52LnACuEXuWcJzgfUnrsDdQvTDUuUY4JicDBFtRZhO1N5+buZB9JZ2i6kwfjnRfvAq/9j2vx1TE97eXQDrixZCJ48fvv+d4L8cbB+Dj1wLxAniIxCoRnhp/FM6KuD+yNY5fX71PYiEb/dDhdNlFFX8P5vwLciK6Rj7GeYlMFgFKEBX+qX/h/cOY0j8EbmQIRuSbkyi+d+d5RJUXHVFXjhHcl32hzr+y6y4JvEDEpIRj8Tr+2lxTiOJgvZ62fi9E4Lg1YPxReHV0H/g1u8AilIEUxG7BYi/KkY2iVFxkBkbCeAQTQJDgggxfZ2fj2UUDSByz8PfhOb8ePqYuyZmlnbXORBpR95Jx7hi3C2oR+fJ/nmf8sgejawgiizWs30GcH/BShH9upe4ZRjimsG6qwxLbaLoV2atLcZWwaqUgIpJ5ke54srF4dIKy3x2IyJTwNHrUeYu+T/wP//1/s/SNQ7wNyrs94hZzfqO5xYyz+68jcRR0HgFCztDFL6ZvVgDAOEHeesgEJGY6Yj39/yrmom4dB2l4vTjI5RtIH9gvMXB4G0ZgFc/TCs1nuMwYisiJiIGLEwjhfUKB5oMFMFqFbaRgiE+2uoEmIVTej51z7QASqgZNYNEEcsnCXjKAfEY/37w2n93ZRgikXncYWkvxwwS4IbeFcLxS0Sr5oqWmM3UgzbpDW8OmC4JoNLTkdGHpUt6ORwObsJkExELyxoSTSakTSa2xmawUMSNCm1E4zcLiFG63hdUbkAkBQHTwL359fGK7Ojk4gSSC7lXVdfQcr+k3kN9cPjaku8AWg3NK4QZhglqsUrIidnr5nJ0cHoV8G9SXgDgEnqUzUjrgEz5PLLXh8jHpYKXfwCw08cnFxwn3CvI2CCSycxgYLGK8PxsIrgm/C5Gl1k6uEYtBtFEnbwAF3BCwot0JXS5HIYNjTAaHlKEJAZqolyEs9DnomAEgqFStUK/YjTffEIjJc3zmOMCkwm42C77o6+t6PNzbF4nAwsgmNM+mWEo/k8UD4FE2l7eV9TVrrKzZg7fesUqNHKeknXc7UvdBimlzNBzY02fP9B68P+9B8c054/WZfCnKsSYDjIQk+I/+1b+yv/mbv9Hn/F/+1//Nvn/0c1ggYsAQQI1nILEZ2Ll2yz786FO7fvueNdsDe/TzExuMprJPI1cGAomNiawmCjkbjrq29/y5OpAI883l0lYpFUQgQdi2mmeyTmAD19i+JrCV+5n7UYpBlAMEMxZCp4pyLchw6nSVqQWoBqCgoGBCEF9DINGBBDlFBxIWdms7N+x0MLS986YIJIp6CN9iLqtzwvVf31gV8QUg9PjRo9cSSGz+2Xgwvllcnjx5cqFCZhxCFiivpdHQsWFjx+eHbGAewnYQCzkWahTMZDMwbnw8KZR5dTXYxiyXUb5QIdjinZxZtljWOGGeH/TZqLRFYhwf7tuhFGUQEChfMwLjKlhiGp1y5/qc2FO9+eZbspbj/iCXhy6k5lkAXrm3+ezkHn3wwQf6XNgosdHkM+Fp7esWj8oRkG0jxGsoFg+P9mVhB9jC+GSjwZjDw7s3JcPu1zOQuP6vI5DoLPnHEEi/+7f/TgQSxQAE0nTUtyUbqEJOGUice0jccrUuW5DBMATU4wNeX62LEGXed3sA7jfmSVeLk3PGOXRFCuuZgq1T2GUM9egKdeZJ/s6LfdYaAWixAjFOIlEY5pLoH18O4YwXoleVLD7Va02mMFb23mULdbyYF/ESayl3kDj+O1gysfmnY+bo+ESPp81zEUaorgHGpI5c4G2Myiyt606GDMGtlbxZPhNAVm9Vd6CUbDq6JeU1bUvdn9w3dGYwJwDqlBsBkOW80vXGegaIoA3UItjfhewPppWEQA4AHxWis7md9/oCT+iaJYttPF9au9Ozk9a5LGBu3rmrbiQ6zrCDo/iTJRTjdjKwVPPQUuOOfJlHc2zIZpKPYjuL7Vy5um6JDLkiFUtmylJ7zy2jzSyTfjHHJrgvgholJ6ACCkgKUcbHafPMSuWKwHXsgaZzdK40CuUsn8nYbNixTGIpYkI5dpJ4AeTMBey/eLFvE5S8yawVKjUFRqfzJXWKQfYUzARE8fcoirHFQk3bqAXA+/D4SLZHx6et0MWycz3kKlg6dG6mFlYupEWSYIM2prgeD4Klkj7vXB1U7d7QHj1+IovAnd3rIsXp8CJbAUI5m57beNCy85Pn1mvt22LcFQgDqV/IZuzOrbv2zjvvWaFYsZPjMwHcuUrZRmyiM6G+Y75y8kgKuWRC2UXhngkBR94Nw1xNN/zzg6NQZ6ElWWBVEQBKNl5sqg/2jy6AmbiwShsYW9rRwXNbRuKoYR9SvmO9LjkdXYWeQ5LKggszQyx402bZ/5e19+yxLMvO9Nb13oT3mZG2smxXddV093BohhxRbI2DMB8FDDS/QIA+CdAH/Y/5JwLVGE6LFJtkk2xTlZWV3oR3N673RnjefVbEzeyqIqBRAImbGRlxzTnbrL1ehzIzFYCAjz/8SGw9xrAHJ9MkYX1uNFr2i7/+WzVbaSyzrlTLS8o6hH1+dnpunVZf4P79+3dtEQApPrPhbKTaCoIS9pt9asZZ3DKFsi0uBTVAsVDR+Cwvb+rzh6ZnKtgOjVEJXli/Xbdf/f0vLB0bWy5JwHxCIfNpbMqkGBnbLJ2Q1YqISBEzeJ6wxnWaB5BcZaszwCxmv374SEqp8sKicscCiDsUuYTnXF1aln0YTS1ykIrKWUQZQsOip5oJQs13KZDcguO7FEjlcuV3LOx4Xbew+z4ACeZ9pVC01dVlHQghhrA3+mvyGdm/nSBAPUCjah5A8vwfB5C8WRaa5ME+hLUNAID10RsSNN7JbOm0a6rdyHO8sgrqDgTAMbew7ZG6YGHVNnZ2bGN9R3ZmbZp67ZZqdM9jAjDqdnvyagegBWg5PD7X2njjJiDlPc1piCs0sUqoEWc5rQU0UYMtT7CMoXkKPUFEjHHfTo4PbG/vtU3HfSuWCgrj3j+q2Y//6F9bprRgJWyZZI2FtcdEyhkIKI3LugFGhfyFqYASwCrZf9LgHzbs1bPHdnB4KjV4Js0am7VSecGW1jZVH7HUohrmvKY8l2FPbFxaGM3zCwG5jCX+qLGGZRy7VWxi79+5LbASa7HTg307PTywCfOwVLTFKjkeqBYIM0/p7MG6iiLm+avXdnR2bhs7N2znxk1b397RHkbNxvtgbd1YXbMU8wZlwSRpqL7a3bHOGJVC2pbKeevWjy0xwR6OPxMYexZHoZzO2zRTscLiXZsli5aMLKyYg6xbrOU0+IejnnKbBF5WilId1+tN1Zkn5y3buP2h9iXON2IXC4hEfRRYyuFoFvIwXIkU9EOMtrGllRMQsiXEtB9FzS0xsmP2Zu/QsFheX9uUMwJzHjtBek6MZRw05AQRnWhDNs91BlIAOkLeEj1dJ0joDD+eWGlhRdZ8KJCYszS83RqaPeBdC+D5o+6EYjVNZhPrGUaKAUDi70nGQGyiXM2Dwz29b+xk6422ffnwa+v0Bra+sWWf/7OfCDykpmDcemPLyajfByCxx+BCogacpBXsP+w9XRt0mzYctG13e8NePP3aDl6/sGwmaavLVamQaD6X8zlrnNd0Py9qDetPE1ZaXLftW/ds+9Z7trC8bhcNLHJC/aQegQMsskgLbimA4bDIeS/Ma8A4ajgaYg/e+1DnWwBoah+sMP1sHmwEA6N+MkLxGAAk9quUVIkzS2CZmZhdAUhxQ5nC+TKEhKPfwYqN2855lfMv6hTWq3kAiet/3ahEaRMAJI3OmFu/XQNIGq+yvuQHJgKQ1ID1R+1XZl8/eiwWPMD+rbt3lN1JxiBEBkASLIUDgBRC39WniB75pFlsbVHDsecyHyA4pGaWTZn+/uL5Yxu0O1aH3FdvyimimM/bcmXJykUa6wDmQxvRBI+xjsSkIoDcQz4O8mqpH8YokACQ4taPJW2EQ42cXIqBtU+uDzZbEDmwbxsPLD4dWg60m/eGQ8DM7M1Jw17uH9swFlSyS9W8ZTG9Ic+jHZSW7LU4h3CGo4mM1TyAImSExeV1W9sI7igQp1nbQyYMNs9w70bW7nWUXYqlMCRQ+hZYlbGvYE3NOrBM7wCSMb0u+mayRAxWUK7A5bOwJgUFzzgEy8/1JaGy9NqBqBtynOHLQDIIY86VLexjw8HEhtRBE+4ljfKQO3bv/q5lsgkr5EtyxgiW18EJB8uyi9MLPYbGeOh16XwVZcS0uh2do5i+VwDeHJA0T2z381Q4n7F/jy2nbKEoU1yD9e3nccDZ3ZH0HJHabBKLWbs3FiHMHYLebYDz+/PnNZFVoh6o+kapYDFMHhf/pq/CNadfQ02/srgU9h2pZ9irIgAPMt4sJncJDv0ubpCSi2uYCcpKkbjzeT035zfOcqzPELB53ePDk6v75Odcv2a8V9bPd4GVq3sQm1q+xPiI1IXR2Jh/Hq7Hu+CQn4m51jn6ixE5/9tAJO89+ntwEMnPwtQoPMF3AVDsA98FIFH7JZN5m8wCSPXuH/W+os/kr+vjMOzKM+v0+joHe098XtwR+tn0Wthrg0rnLfFHIq5s2pn2+0C49GsXrlFCwM01ABON06jXrvc3CDiBExTefgy9fu/tvjV/4CTMppYtpNnc31JXOUjE70K65T1Qv6BE9uug8ZZISikpUlFEGPXXcoyBMcbrOujmwKo/z9PHDzV+OE/iGBEAoqBy5n3QE/Y+7hU4y3qF4nw6Uc+N60Ovgv69P0JcoLGIcMIzvOhBY1fJIz8HQI3z01S1VkSImHvk+91W563/Rxor4oT/3P/6v/zPs3mgxQ8QzmihYRIW0LB4vlugOBo/j6753/lg7y5Azub1C+0giwNI3ujyCeJyR36en3Uw5mqhjfKCfPD7Z9EiHB2M5xFAmjnzTS0OLA5QBAVUWAx8APyuhV1orobnD6xkhaxGCLD/nwNMWhQjKw2BJtGkDGqCsRo1zn7whWn+/XrT1hsTKtAjRBKP/Gajo8KKRYSinUYQhx0ApEquYKnpzGqHJzZpdWwxV7Ay7JFOl93ekqgORj0bsPMRApeM2xSQg8Iaj9x4wvLlcrj/gzAGZK0SAUks7INhJwxEAi6j7CHuud+ff8rCjnD5twC+CN32a8HzuCpoXjmm8UATJWJeKDgMKTABaqWC5OBpMWxgkYYDMIw7fIBpcAFQ8BptPGudEf8tYXK+4DFmvEnrYdbKMGr3rEpQYzKp64M9BKoP2NNSeSiEN2zKMC7JhqDBjnpn0O9b4+wiBJzVG7IzhPHGa3KgItyUzBg1J7NRFtgo5MMgHV9YX7GVnS0bUzhNAtvF5Y1+EGZ8zmcgAaih8OAzlCmgKOJl6RbZIGD/RFM5j7Q/a/fuP7CVNSz5SrJOQmKPFQ8Mbz4L11zZTFFWCAst75/GM77zWL5hmce/acb+0R/+of3Jn/yJ5sEv/ubv7KuvH4dgQKHkIYgSijZNMT7T4uKK2Ke3bt+TjdPpRdPqra4lJWevWCKTUpYIEmcOqjBx8fIGQDo63lP4K57ILPQwSGvnF3Z0fCgZKsqj3Qcf6nk8KwHJNNeOjZ3nUlYFhQ4L7nRqh/sH9uLZcxv2+1YpFa0Im3bUE3uW6Z2kyzSd2IBNgObwDHuIpDKQ3vv0M1tY27KLXt+OWxwShpbBCkZhkSawDWUUNoDL1Yq9efPafvXLv/9OAEmn61lCABJFEfeAjCM2HTVBolwqCnUaSdwXgDxAJppN/B1mMq9HQ5X1j99lzHgzlKaTq1IcjGQuMbbPzmvyvyfjxHN4Ls/PlHFUOz+1RuPSGjAzRaafSIK8oiDvooq54+NTy+RKtrm5JaUH75Hx8jd/8zd2eHB81dTkfX/yySf2B3/wB3pfjCfCdnkeGCjOzghrccgsgtlMQ5LPd1m/0GKBAonr5JZrAAlYf30fgMRa/H0AEnYz/y0A0t/+5V/bs2++EYCEzzwAEgokbNQAkFhLNra2ZN3R6dNcQgVCRkfGNnc2xbSjWezkC8YQ95FrA3hGI571Zj7DYp5J7oXfvGpCB8KIQcbcni+IfX8TQ4gmGvtGBCB5UTTPlAqN9GuJuh9QdNjhT3Dgvdo/nYgxXxA7qP87ABIH2SGWRDXb29u3o+NjazQ6ISMIxepgIjUPai2FJWcJisXCpywFCmzajeWqZdIBQPJrwL5OE2ISNZPEZsuz/o512Ce/SFYdCZphDTU+yhVYSkUdBmXNgu0pVjTsp7KNC/YVkJ/xxVYeCPlMvYGY43j701idJZJWb7ft5PTcTut1hY0nUUMWKlJ1ADIx7yeTqaVGA8s1z8165JW1rDvsKGNJVgjYUWB7l+Z3SpYqLFkqt2gxGGexrI1gYGEtmUL90rJhr6d1CCUPIBKALwrr16/3QshnPKX1NykQK61cplDMYAkL4xXlFdiV+GxXNkPk5gFCsWan8yVb3diyfHnBOr2hNeotWQPlse4FpKMWAUCyiZVLhajBEdPvY1lKHlI6V5GVXaFUVeMAskExlxIINZ0MFcIMAQOrKcZqvdmWgg8lwNHxmR2eXIgUQ5OosrBqM8uq8ZrDymXStV7r1NqXRzbonIs9S3YQd3RxYcF2tm/Y0vK6DkN8yng6bVWy9cRiCw3L+cMC45VxFfbmYHurfbHRCDlC/aHYtDSYAWSYt/w/c5hH6gLWtPkahDXerQywtBq2Gjah6QERiDxL7ACBmiGYJWZ2eXasGg073MmoL1usfCETZXpl7N69965q+gCChoZQs0F+Qse+/vobAaC9TrBJQDnEmkqdfHpyZslZSqD8+tZUuGREAAAgAElEQVS6DmPYc41sbNlCVsDK+ua2AEfc3smMQiFRKFYtly0KEFzZ2FWOEXPP12zZ0KB6mIzsyde/sVG3aSPs+CYjK1CbcBhFaUBmSBrgLQBI82cEb6By7b8bQJrZk+cvgjocS590TkQqmI0zGHli5k/VVEUdkE8nrZxLS4E06gWrxHq3+70AEq/vteO3KZBKpfK3ZiA5cOQKJj+zXI+voPD44lPy7NIit6D0pjHvCnnGEKQdB5CoAwCQuNbyh0dpLDb0tQLpXQCJ53IFE/fdxzM5kNhd9XsNy6Tiathgq4PqqNPpK2eu1x/bYIRNIxlRa3br3nt25/Z7Vq5UlU+D0gs0DrCRuarzTLNtdcZ+HzActePYTs9rVllYtM8+/dyKlaodn5yqYbCxecMuauQeBjs91o2gUhEn2uIxwIGJrSxVlHf38KtfW7/bsuXlRet12/b105d2+4Of2OLKtmoP9vlwxiAbBnuUtBSIYT1j2Q2WZ4AbrPEpowHXt9rpke0fYGPWsphlZbeZzZUpBpUBxrWJpdI2gODV61ibTCOUETa2NgzUUS+yKkMtQkYLlp40n0d2d3dXzVRsPrE7Pnr1ynrNplUrFX2uUikvhjr7Gue1w5MT++3Xj+zpi5d22ezaf/c//NQ2b9yUbSeWqQdHx2qoAhavLS5aDNY2LO94ziYxSG/BEQGwdrlSsNmgYbERNk40+PpyayD3AjX0NF2xVGXXLFUSgMR48nMIIP5wyBjoak+sLizY+saqlSsVfda9vQPbOzyzhc17lsyE7FnGKdm9oUkZlExqiFzlHgXQTYCS7sdIOSvkaHGGYOx2eyH7mHnMmDo6PlEjqojqYnVF1qlqdkLAoIZxlrwHEWjPn8panLFE6co+HhuHvBvAUuagak7smrNFkTUAO5Q9O+TMsniVOftPAUiTeFr7Kxk9sickkWs21mNQWCWlQAIYo2Zhz3j+6pXUoWTBfPGjfy6VZ8hOuc7+8saj3w/WEa7HvAKJM32G/WlMQxqmeFB4jQZd6zRq1m3XbXN12Qa9pr1+8VSgPookiDeoMVCJdBs167R7Vmu0rdkdWjxdksvCrfsf2erWrjU6WDy9CyBFgFUM9ja28kGNCwGUvRWrx+PTczs5O7Xbt+5Zppi3YqGqOolMHD4LX9QnYwEggBaBnMMSQK2VmAZlPKZciPRRIIWmPpZiIwFIWl/GCFuwPs/rPHRycqZ7t721G7l4BAa/jCuvGpXXAJK+960KpDC/g8ItnGsFQHkjXMBkTOSYly9fa4998MH7trSyLvUgzP6F5RVrQxDjAEW9hpop7HKh9kIQyPzQ2ocOk/kyskxyKvAoFZvIpnfY7YiYWDs9tVajJbi9UkRNhtUyas6BDdi3Z+SRzCyVjqueYuwlUPUpMjFhw1kcM0vrxxM2YK6Lzxo1SJVzB4DEzw8triyvoVXyKTU6RaBOZe3ksmMvD8+sP05oLa/gipPPWAEr017bOhdnNuy2g/VlPqe9WKRYAKR0RlnIq+ubqgHpT0zHnE/CuGeeoqqDmEStov02k1E9xdx0VwsawlL6pNJmgIli8JOpRDZIyNYaynodZ5BiaP4qEy/cw3AeSlkylrRBl7xUamWuW8Iy5NOkIOqEDDdeB3AXRwRAKMRJ1M5pAaIxKy3mbQbopENysMeTPW1kidxutQS6My9EVCLbJXpU5IQDSt+hQAqEtmvS/LUiA3vKqS2Vi8EgMbIhn+/Fee8xkHuCbZj3bwOAFbfDs0uRIxxAcrWj9+/cuYTfdVcMr4e4H8cnIa8bK0seAex5DTXmk3HblsINMkgAOKTsUlbnVAASWYvMXyet89zqkUZRGtwzFwE4gCR733RG46FZC3no3wXAiCju8RFz/UF9L7LFpOb13iSv7f1eJ+HO93Pf6pPL+i24W3zXe+D9z5+J+TkHI7jGOgPNKWjme9thjQw9Z78f82dzaj+zrE1Qd879jPfS+V6wrL5O6bkiZ2G9l8D2GgXLtf3ZVX+A82Ispn7LfN9+HkBCrMCcnkZiDbfJC9frmjx6DWxdK+zCWjpTj87JH/PXMQoGuQZcI/B1vkcBECJneCm+g5MLx4gACAabaBHtUcRVOW+GPDucMujpcWZlHIV68DpmxgFoBy3nFUTuHsbY41zx9MljEYj8jOKWte4wwef0+x/Wnbezunh9lLY4G1CvQmDhUda0qbhdkmEms6+QKSZ3lFQA7Ojf4KAWnFHCuuOfO6i5GXuAi8y5YA0agOrwqDrsP/5P/2YWGm6h6e9FoANGXED+7o1pTfLIZmYeqZ3/kPOD2C0PXIIWpGnXig/+znN+24XzAeybJc87L2VzkIibqkVojh3g780BjCtkcw7p1KYjiWTkP6jDZsQA9aDdqJHtDTUFQUaMbAeQ5H35Tyhw3p3Y+nlsbyIwY37QOSing50WiZTuzbyCS4vIbCoGPhN5Mh2rKQ4rVxk/+ZwApJzF7VIAUtuq2QAgjQjE5T7mc3Y8Hlof4IhrQUHmhQGMlzjMjowYDvJCZdPAw5JrIgBmbIMxYb9xbebBpiU04vzeKGQt+lKD5drdT99NIEWMJt/8IueLBs/jAObv3ONYTJ9Ri4L0mAlL5bKydMuXSwFMit4LxQKHQoon2ONktXBgFWjG/RdD/HfjzLSZRc/BGJXPaqulwjBJMGCzYyXs46JDBdfgxu5N5cLwvrA5YpOXOqjbsYvLmlDts/Nz+We2a/WQIxJ5BCIfV1MXT3AyI1BpFIpiTAQGxlSLGXlDm7duWLpctN40SBzdAnKeBcK442DmCqSTwyMpkPgMAEgF8I4hAEjE4FVQN3ZCyFPHVl1Yslt37tkGWSuw37nMmbRskAjlLS8uhMD0qFhzKz0KNizfyKCiYcZnYWysra7aF198oewW2JCPnr4MCqQIQEqqWCMoOxRRm1s37P0PP7bVtW07uajbWa1l2ULZ8sUK5bnly0Xrj/oCkGDwcK1omB3u78vCDpXQYNCVJB8ACYvA129eaa6kc3n78J/9OFg0lcu6Rxdn5PM0df1RfnGfWf+QVmN9iGIQAIaCHIYWjSwHkNiDKCIpcmC49gmRJSR5Yra6smG3P/zIqqubsrA767bFQq0WSyH8fDgI1ykZt08//VQA0tOnT+yv/uvPw4b2joUdPW4xd2cJHYxpgLDmUSxjP8W6zefh+wA+PHoxh7JJVnz7+7r2HJhQKjFXvYHJveL7fE/NnSiDjPWUscRcwboC+xEsDilk+N2j/T07ONi3y4szMQs5vExnExtGVp+bKyt63v6gZ4cHR5ZIFVSkP3jwwO7fv69r8Itf/MJevnit1+V9M55RKP30pz/V2EfRRmNbwZjjYAelhixN0mlQwwEeIXVmPHa6Lcvms8rp4Bpw0GD9xEpnCHvsexRITkLg+Vm/sAXki8YA8nH2gP8WAOkXP/8rAUiMeQeQYtPRFYDEPN++cUMKUJrw8UROABK5MLfv3ZYC6ezsJGJPBpIHe8WtW7d0PRnXKM7evHqt6+T7NPcRsJdi2r98zXXyBP9m7L9dwIRiUfsZHsywI+csTP13fS33PCXfD7xQFSjEXHermm9pfsw3Qa733+uCikPck4ePdejf3zuwywaZaykpjGhK0j7AI7lYXrBKFauI4J2O4keMP1huKVMDVBYY6VAUy0qNA99kqHFFhgO2F9gV0ugYqkkfrERrF5FCKzmzdIb9EmvEmKXS/D+MdizJIuXRJB689XG4kJUFDLRSlI2BSCdtqWzOBpOpgI9LQmGbLSkk85WKFYplsfkFSqFMngyt3G9ZrNu0TrduvX7bxsO2QpED7SttnSFBnVXLlVYtU16XdchUrDOyF1B2BMYzNkBjDksTbE4SVizQ0MuqqVJvtqTooglKBhEWctNZCMVlvcJeCBCJNTipJivNjOBrTkF7UW/YBbkXfN5iRb+PpRnOZoTDopjmHARwCgCCHQtNwUwqGa3LE9nY8TyN9kDWLotLqxq/WEHlYatCY6WW6TRtpBooHERpSOPVn8oVRZKBEa11K5awfGnRltfvcMqybJxmFtYrAP9n1jjft36zZr12Q00uCAQ032/u3rW7d+9ZqbJg/enYiosFm4R+J9b9ajz4PiyVWGShRpPN1cFOkoI5TpA8Y4qMArKL+JkrEtVoHNl1hfpWIcGNRqhB6g2trauFvCxf3ZKE607DDKURj63Lc+sPOtZtt7Qv0ixgbSxEGXEo+JwYJgJQtqDDVLdDU3sgJVIWu6ppyD2CCc7aEWzu6ra2uKq5g5d3t09zvGnJTNLWNlZtZXPVbty8JVBUIduosGQthJVeTuOzUF7R+JbPeKkoECkr8J9GzMy6zQurn51Y7ejABu2mZbEgzmSVzRAUESjdAhmILz8jeLPD2YRu0c0a6PYUzKHT85OQwYmViHLTiKWlng7NcApeskGmw4FUUNglZpMxqULIWOmOxyKgsCcKlIzsYh1M5H19H4BEVtp3ZSAxfudrY28yXB8kY/bRg/dVh2N9G5S5HY17Pic1GO+HfdLXeprQWpNToXEBsPd9AJJqklQgYrD3+X4Bo7t2cSoFUpbGWb5gqSRqH8bJQOsFAJLnPuTzJdu5ddvu3/vAVlbXxEZHuTEldw67w2xe9Tj1C9lrjC/d0XjCjk7OVHfeJJ9kcytS8icE0tTrIaeEtcdiMPHHQdmAKsewDxzbQqVg41HX9vdeWr2GRa8JcD29bFtvVrTNm/dEomGvZGxw7ZjvwRaTRr5nxgV7yWDDhTpkZOW0/Ils/+DIHj99YeMR9dimWSIjstP6NtaIVRHxAP4bnbY1200BGLTVR+2GjZifeNj32qpLIZMwn1Et0ETdWVuxlUpFNk8nr/es22zYYrliqysLliukFL6dSmVkd/X42TP7h9/81g7PzgXQ/sf/9J80vwCxAK2arbbOIbDiE9jzRk1uFKqpTFkAEvc8l0zYSjVv+cRIaswhipRRN1h1AfhlsjZLV82yWzYDQFKWQ1AB0ZTo9FGG97Qn0VyVxfXujm1tBcsrlKmv9s8sXdkUgETdzhpAQ4QmNrlQXAOUkt8GIGkuYPM27lo+iyNIIBqyzmrdRdWbyejzAraw9q9tbijflfcYVEgoU0KDLSLfXymdHECCEU9GF5mk1Pa5DJ8zpvuFLWF3OFUOKI4TgLfnZzXVzCj7XfV/VWC98xeAga4CbRICkACN0qiOor87gIQtKQpQVGacuy5lR3yhXK2PP/kiKJg9FyIC8VyRRE3jzc15AEnr4mAsZTOWfqhGdPYUoNOxZu3cGvVTK+UztrW2ZHuvntuLZ49tZbFsS4tlEejIyRl1W1JvXLa6dtFEBZ2wyvKWAKTN3ds2oNaJtGM+d0JtGFRlWWVY9a0FWWI4DBlt2YydnF3Yy9evbG110wrVsi1UV/R97HudlEt93+6RkQJoQaaVuBPq6WgpsOAQ4gASjw4goVamf4I1G/V/tbooR4TnT19oLb9750EgTQuQcoskZ7q/DSB9uwIpKG8gCQPwKLNPi3l4DM8Z3vPf/+OvpKL/6JOPbWPrhoB1wKKN7R0RlN4GkGisQrBwFV5Qv2BlJ0A1FoAbm0KqHFkhk1KOGkrKk4NDOzs6Fuksp6zPnN3Y2bTRuBcp2CHgjSydjEl1zfkW038pTqZJG2NRCnhEdiy5efGpNVs1h3T1WbQP0yMjm5HXT2PhB5CTs1S2aPXOyPbO6tabJKxQxkqvqnNPMZe2bqtu5/uvrX5+pqYsuY3sX1hSQ0ggH7NcWVRWYaFUFsDQaV9enT+8AeqKEO+jOWmH6+7NYJEo4tRH4fdDNuh1o9SVDNRCep7IEcbBAfpiiXjGUjM6bAEsojEbmfiEpm3kbENNiBqXswAKJBQbmVTe4um4xTNc8WuAStcPxSurXjwmJRXKAtZX1hjcc5TZDfCQCCSw+fE5P7a8Hgr90ZAxeN1DpY5JSGXK2PQe6HWOVwTYRCCEOwgp7yqyKoSE9vrwVGsSc9JrMAcZvE/qoApncdZ4vi87rm7HLustzQfZMErdG85VKCMEwGXxKECNG6YP9SvrL/U9dRq9B66DMqEiEEQNewDiSH3iPUhek+cWyZk8125Xa5dfM+/JXgMW1+ffqzNy9EZCLzOy/RyHfHZXm7jIwdU/DiC9q7AJeYHBfeD7AKx5Rb33hP2cHVbX8DUPNPnZ+d29Z77Hyfl4OEmIlDr/mecBJD8beM/fRQLUa4xHFETcqLeAsejf/A41sb83fcao3tQ1Z5JkMle914AJRUoosRaDY4O/53mnEz0neXFEJERncb9O4ToHIsq7wNlb/Qn22xylAaR5CDDBJSRkqAWbRGroQKwLbkTCQcioHYdMzAkZmdPg9OROZg4S8W/WHidlOcZxZbc4GVun2RCB/+pzR70U/8weAfS2hV9Qc/E5w3yCeAG4G/r1PPJvvn98fBJZHLK+iRUT9ku1umfCC5jzDgw5kOQA0fyjst7k+BUAJAFM/+an/3wmyWAp+G9ScPDlrF9HzzjY8kcs7zmriHc9/t5FS/2DugTSASRfsLjBrjBx2ZZPfL9h8yicgymucOH1dIP6IxV6KCnEHIoQtoXqUmClRcqjeSCH3/X3Fy54GHCyEIkUVxxokDorNC6ST/rCzGLHYAo+nVGwaoTW+/tzBNj/f36iaVKSwRQ1Hbxx4IPeFwtfkN69hvw/knZWV1hrMNFZFGkiVFEbcV8TKbvcP7ZRu20LhHsnYE10ZL8Wz2fscBIAJLRlNOQlKo/z9+A33Gphc2QBxCInhkkOgxq58nRkSysLyuJQ0D3hrDS4ojA+wCI+n0AjvLEjFsH8AoV39VsLTNRI9O852u7yPd+kwrWL2/rSSgCQlL+dsDQ2ZnjJlkrKCKIAmWeQSFGCT2sfm4WhMpDEgmdTjHxWeZ/6nBRmMBHzOX1+7g9FplD5CSyfpAApAggZuxy8+LsfHng+fk8ht9OJvHhrjbqdnp/peVAccV/w6eX3ALhkkYAlTa+vcXEJgFQKgex+TWiqP/jgA9u9f98GieAt3IvuPYU9Xpp8Pq6Z/y4Hf2UgHRxIwcF7pYm0UMjaqN8Wcy403sPrtNsUbR0VB+9/+IHdee+BijYYH4kMTGO85NtWXlrQYYxC2eXDXKcDFAFHR/a3f/0LWQeyadPsZj69d/eeff7552L1v3gdQAxJwLmHjBOKHQDK8cS2b9y0T3/4I6surtizVwd2Xm/a6saOFctlNVlXN5bFGOWrVCoIRIJBdHi4b8dHB7ZYLVqPpkpQdNr58ZG9ePFcDNR0oWQ//L0/tIXVdQELXK+zk9CMZ1MiF4W1hZBe1sjFalX3BvUOQBRezwCxHPhhQdMwRhIvAIkDUbtjWTIeRhNbWFyx2w8eWHl13VrDkdWwvjSz1YUlLeJcM5qCxWLe/vlPfmILC1X7+quH9rM//z+DR/AwFCiegeTrLCWVK4wYI1IRnWPldS6Qg/9zBdrG5qbWeMbeN998Yy9evAhs02JR6rCdnR0dNgGgmM+eZ8V8dYCG8UQjiXvGQSdTKCmjhUJG6qbnL+zVKxo15wLGknHUfkPrtJti829ubNjOzrY+y+HhkSWSWTEP7969L+CM76NAevYsWBtyX+qXTQFM/+E//Aex3X/961/bixevxCYlFBIbIYVztjsqlFlzsalzawNYvZVq2XZ3b2gcap8YhiYDzc1YxI5ibKKKopEk5dLlpZ7rXQUS943r8RaA9NUjWUrd3Lph/Xbbzk/OxdSkEcbPZfNF2S2SRcD84TDMPfyrn//f9uzRY5uNsYcq2bjfF9u9hHpyMhQIdGNn11q9vl1c1i2VLVm7P9A8vP/ggZ2fHkt1xv1WUzyft82NLfvJT35iP/7xj/XvX/7yl/b3f/dLKe9CfkpP6yIqRoA5AWp48I4BMkNDFrKAvLdhp2IFgg4DhV0Ma1OAgsDYUQTkHAHjXQDJ1Wu+z3LtnPChn51n2EQe3KHojQBtnN3lH3+dc6KyOyoSf/bnfyGbUpjVjB3UcCgmAb6xKLt5+54VK8tWXVgJeTijmazj0qkQ0np2cnilQAq1D/t/OBBgxcP8Z10JWUbB5rNLA47ClqyLxfUIXMVKsCv/+WI+ZaViUFRQTIrVRKA09m8KZ4bVSphuwjbWN6X0AIyH0cmYTmTTYvWR1/D1kydqAGIjio0hil0UQMz71Hhk1dnIZp26dXo0meo2HjTlwx6HcZtM2kWjbelc1QoLG5avrFumsGKWKqpFxb6EYBLWJOA6+QeddkONO8ZfoRiKZpRdRyfnamCRWQYYRyEJKzSTK+gADsOWhhdNScAk2WLETOOs1+3LagK7PpqYZCGVylXLFSp22SJHBhsNgCw23ZHGP41gDokrS8GvHJXOyfmFQGfsXbBB88MJdo9SisMExPu+370iObEeKrsnQ15esKVB5cgaGEsW7L0f/J586RPxoRWyMcvFxzbs1a1+sme1syOrX5yoQQ5hhkP7++9/aL/3L37fNjbK1h2aNYeTkKGoo+302su6N9T42d87DBYdvb5Y6tjBcGIkPJfG1fPX+zYYTCLbAiznTOMS+1TWnZOjQ61ttfNzu7g402dhvsk+ATWOwteZK8FzX3UWbHJAQSmRwnhWtsWAgGEsjiFiBaIKz03jXtmZqbTqt3giKbsWsltQRjGXsoDto4kyFABUKbgA51DWMhdQmx6dHFmtWZNV1Z37d2z31i27eWtX6knGDvMFYEYManlwYwmRFviAMoE5Rg1ZLEFGIv8goQbm0eEb23v+zJq1C2Pk01SAHS3WbGJ8BSD5nuiHLT6f1/LUxW4/rH00Yu4CeukoBSBFLT41WeKSl8bYWV9ZlU0EazpjvEiti2WwwqYnNkmg0r+2sGO8Mxb1nNFh+C0AKcocoQ57+vSpFQtBgdTrdgUAeXMmWNgFsD5k5IQGDc8lS+sorwyQl3vF3ktN52QhfpYxrty7Qt4WF5dVC7iKKAlRSBlGoVEV3m9ExBtgPRbWPvI4sBHm9wADqRFQ8KFUxk7t/HBPNnEhcyAntWV3gAUhSk0CpBPW7JA7EhNz/N79D2xrOzxHByJXPGXZclk1CuOIz3HZqKlm4rNyDxrtljUbbUtlsrZ785YC56n1yQOMJQkRT6ppGZQpwZoTUDwWG6lBHY+xlkxkyXV2emRnJweamzQ0Hz47slt33rcPP/xI14fX5drzpaY8XedoTvG8atipQUtTcWjVTNxKOerqI/vHf/y1zqHbO7vKenvx8o1sl6vLK1ZdXpaCk2ZordkU+Kg5OmzbcBAUxMxtqfn7AzkPzDjX9lr23u6u3bpxw5KTkV0cH1mv2bLFStnWVxet3YkaqPFg9fTbr7+xX335tXVHY1tYXbH/7X//P6K1F2JBIGDSXGNc1M5ObaGQUV0GeITKFWvo+kVdtqSr1bKV8wntKYNOI9gMsTbToKCxlyrZJLmse8BaRqeeNaLd7as5iFUfv2OxiVWrZbtze9fuQnpLAbbs2+v9Mxuny5bKVq/6D1iLM4/93Mc90D2NmoxeG+gMrmZLzwq5tNQErFVcQ5qCodGV15h6s78vUHNzGzX3pohbvD9eg/XMG3jqM0S1R1B1wC2Ih7PYZCgwi/kmAAkwv9O1i0bT7t67rzWRfeXNm32todTOABHOYA/vO3xxrtQ5DwAJhBUGN2xoFDOxqVwheFQuYSqhhr/n3lH3Yct6KieFE3vwwaeWyeY1fyBxMmewIA29hPGVE0YgMwQVwBUpc4C9eT4C1Mcig2AhiIXd5cWJNS7PROb4wcfv29H+K/vVP/ydVSsF29pYC/eV7MQBlnAja7X7dnrZsHZvZoXqst187yPbvnnXJnEcONALJFVvBLJtyMaSxWQ6ZeNhX0xpVGvlKqH3JQFkT549FVEDtcnCyoo+p3LSUINFxM5G8yKc1bmogEeyCZvYTA1Arl9K5740hAoxsXkPQ80tXEtYo1B0LC+var189OUjKfcfPPhAZBDOxSH0Pag0Ff6O8gFVh/6Q4RzZis3lIAEUcf8mI+Y5ABIN3jC+QiMvjGjW/5///C9l20cWLOddaiUC4m/cui3Cabh+wbRRan2pkaKnmDAdsZ2jNicbcGiTccdmw65Nxj2Bz5By2vW6He69sYPXb5S3DMmY88mHH74v1WO337XesCs7O+IQslxfXGWUsRqydiEUT+IpGyYwWwyZGBeNENLOJ9M90ABHdRWUdIxrXp89K1+sWnswseOLhrKMIU9srK3bYrlsuWxS+/ubF8/s5OCN1j/UiOyNkIeoU7AR5BzF2R/yH+cT3C64n97Y5D3IyjRSNTDumTvMB94D95YzZVhXJna0/yb0Bpy4i8qG2iwiurMvhzsV9mIatLLaFGCbsXyqYjFUvMGrUE1ZrPK9sc9ZGuBImX59iIuM3UghkE5ZaanwFgFGytdIjc37ZR7okjqCMr+QRDnU4VtBgaj3OpfBHtwOrmsHtytnjmH3n0e9NQkgVFBYXTezea75Xiz/5hzm/VrUgG+OzqRE4svPytQCvA57DXUCdYQTmek18MX95A8AkCuc0uSXR2pkxXKbWb/bDveTCjvKSg39ollQLKYD+OHnzqvHaI6x/nKe572pN5oItmg8n5yEIgs0r7v8kQMH8569mLkmlUvkNOBji/GPqkOZW+8ASPOA/ncRMJXXOA0kIb9v7wJJvMd5QIrXfvfzftfv8v35fum7z82pvtOHnsF59HdzkPh9aiJ//4xHBwF5hLiASpKx6YDn/CPXLUdMCOMXIjbjEKcjxhs1rc2svLwQ/l8EPNbsaBwK0J1JXa/PF8XGe3w8QxzI8Df/+FDncvViM4gEsC9M699a+KP7yCM9WP07irCZGOdIAMiwn/icVz85+gP5lnM8c511EjJKvV7TnGaduzw9E/nCwSP6QtThsihH4dYMCrd3AbrwzYmEHuAI2qfoQ2WCxRzvH+BYPeFkQrUHds9YcvLo34ftJTkAACAASURBVHeQcv75/WzDSzD+fbx4TeWPwiREkIpIDZHKdn48XpDRGY2NeeWbqzFj//7f/L6QD0em523IeHPeuHcGn6NnfqDhzYaFNSy6YZEJeTk8smB8G4LqN8gZzu9OIv83k95/dv59kivC87JY8d5ZKJvNhtVqeBF3xIaCMczSDyKXzYbQUQ9X43v8HiCEMw804fyFI1ksk4eBR1FK0e9sHiGzDMZBPwQgR56FPCcbABOMR37+XXR2fqFnI3d0nxuqRnKrFRqi3e6Vt77YWVEwp4N6AfFm84qrgQ2DTQfP2cwWc0VbyuWtkkjbpN62YbNl8VHwwWdeIRNvM0mWq9aYjuSLTXA3/Q3AfEAgNjrfeLlu2AzwmdQMpDSITW1hCR/ygBpTmHOworDyAqteq6mRlcOXdG6M+CD3z+TXgGs1P+E8q4Xry6BlfHJIpwgQi75SCYwEGopYC2K9A7tStn4BXFTRqcyJiEEYAXfODnZgi+vI4QaLNizMCH1lZYMp72xQQBEWFQ58ACP5VEZKJB3q8SHH35bVTYfOqTYrKfxg1xbyNpiO7eDw0B49eWz7b17Z2tKicmM6bBSzmBQpHEAYW8PBQAsH718Ngk7bNja37IdffG43bu3aLJ21xiAupiEsEixFCBbvNC/VtA/ZOiEAeWV9Taz7g6ND++rrR2qOszgnk2M1mbCikl0ExalywsL7Pzo9FYPyLjk1P/hYuUMc6GnC8nlqjaYynrLY0HCIG48FrgAkHB4c2P6bPYEpeMfjx6mmfjIly7Td27dsQPMaJiEKN+bTKFDWKNTpCfzw8x9btli2bLGiArZHyPxwZJNIBfjhe1i00KzNKUj+7OJUuRks8tjBAZJxWKD5A3C6/+q1Hb5+rfu7ubNrizt37cPPfmhra6uaO4w3DoIATAAlNO0C6wjP06AIDAUUYPVA3uDNRl2g7cryshiUzcuaVEwcbLRhDocKAF3ZXLedO7d1Ddv9nrzDNzi4nJ9rnbixFfKIWDsAqWgwPX/25Go9nWdOa8xbTCAA7495yVhjbpLRwmfYPzrUdcHOkWYrDEx+hjnNOKa4ffH0mVUij1dfG11lRNPIWVzOJvK1TGsYYK9CX9vRetW2XrsjFdKTx49s7/Uru3PzZvCPx24yHoW1RwHQKNlevHmtxm6xXBFYcvf+e/bw4UP7+X/9y8AobXXt1q3btry0Kpu7f/EHf6j18W9+8Xc6XMHsPb0IYBk2ACgSep2uxvbyYmTXg1FVLmOLi1VbXlyyfIExMbIeVifpnFQdXFvmmFQBhZCH4KGbvA9fezwniH+TY4ZcGEDy4ZcP1cjdWd+yfqdjF6fnsgGDGRVLxCwLiLq8ZAurywK5AUUYQ//l//pz2f3BpMESBDXicNBXA39pYdHee+89HVJpVop9KTcxmq6874yURel0VsSJ1685eMXspz/91/Znf/bTELK9sWFfffml/f3f/9LOz0+tVM5ZuVzSoQ5Qb7myEBRuA+yG+iIGUDrDjKKzkkHjDRjBaONb848RbddZ21wnvhiDbgfn88UJGYwfrzFYF2tntTmGWWRPM3cYKxWLUkPqleNIyGcK4X71+o3Avtd7R5bN5AS+UeySjyOrpuqCLF7IKLBEFl6ltfoTq3cGau4BYgDWnBzvM4xDfg9Kk+gPlmxYFqE8GA0HsrqAfVwi0y4emEiNzsCssKI9c4ZyZta3LJk8abN8NoSwE0hOptEIL/5Uwc4bALwNZQrdvvWeXdZaKp656lx39lSFRctFDxs9s8OTczu9qCmjZWtz15ZXNjSuBv2e5eXUMrTxoGWN+rG1aoc2HbWtmE9YuZjXuG13h9btzxQ4X1ncsFJ1zRJY2c3iQSEQBbKqEULYdBRIz6F4aWlBQb40V9pNyDKmplMxV7IkpIZMTu8Ruw+8+GWFE1mqcDRh/4EpTEOA9QYwijFAY2B797Y9PbpQkDXAOw0sVZDk9uDrPxlb/eJCdk3YA7InAPLWLs50IAcM+eSjD/UZq0uramDuH51aH9ss8s26HREzYI7n0wShm00Hbeu1GmLxN/tje3batY9++M/s5o1N67TqUuyQcYMFzLDXsNPDfeu3G1rraXTcvX3H7t27Y9ubm5Ytpu3RyyMrVoOqg5rt8PBYSiKUPYQ0Y8WF2hNvfubs5VnNLlt1mw4n8uTvdodi7rLecHjAIomGGozhVrNhJ0cH1mrUrd2si4kPwUC2DRygyavoNCypQI9QuHIwcwYmNoqLlWC9QHNRdhfoMkYRQDoa2enZcThQSVkXws11MGeQk+HZG1quWNDenkinbY35tbqigzXKECzwsHXUvT06snqrrvm9trGuPUfZdpFFI/Z4atxEQeiU0FjjADpo3Ugn1EhmnV5aWrRCkRy4gZEz2uaetVsicLCP6ECF2jcxE4mL9YXPyd7FI/sp+xx7GAc61nZXYLJfal0CIOn2Qo1IfYj7wGgcDprRl4hK5N/QUOOAyusmUOIHwlF5oSwAn3r03r17V+see4iff7gu1BW8L9YmXt/zBgFdsCllngAqvXnzSu9dZ19UIqwBIyx2wkGQhrL29AJ2nEF14ecMPiPNTdltYKuFRczxsRi6rJHK04tUxZANUB5Qu+lcxXjCXilSO4cMm7GyXWB+r65t2O7d+1YsLahxjoKmlMraxet9mw76oVkbhVfT6GsBGDfbAhRQF0Bywgb55q3bdvvOPVvb2LJ0qWoXw4TF0oBHA91H1uBUMqa9au/NK1tdWhQ57vz0XPdwZXnNPvroE1teWBUw1aRRTIYYjFNGFueXiJ3KOkLeR6DHAZLi0BAywlrtS83N8xq1rNna8rrdvXPfiuVF6/X6Fk9kdLZpsuapgxH2plCchmwTLKOSk6Hlk0m7vLyQQqN+eaHaQ5bI44l9+egb++Inv2cPPvzMemOTgr4/jdtAYEfD0inIWygEAQm6NuhwnqTBEmxAe62mba6v2db6ilrwjdqpteuXar4XMkmbjVGc4RaRsqOzC/v1l4/t4PTcbj/4wH70e79vH338mZSfXq+olhlHdvTjkZ0ckgvFOAjB4wJdhgO7ODuV/fBSpSQ1I2NejQaphgO4Z8msZbKLNuTzoAQfm/XGMRtgZzULV508FcZVLp2wteWK3dhckzUeZJveZGKP9y/sokmTLK15ADkBGynmILYszDsR+kQsDMrbcD+C8nkyGQbrqERKKgzOEALrIRP1e7JwfPnqhR0cHUlFvHvntpUXy9aI8gyrpYXQAJ5zRfEugGdT6OXETp6z8uFqcMzjXUTnQ+bA6emx7Mgh+VHPUid440VrCVZUZA5zT5hv0Xk3plzhYHUmwIEz0Wyq8YtCR6rWbls9CGeFU5X9w6++tA8+/Ej7qRNtIHXwhWqjVF3Q3s26hsrGSWY0glnLQqkFAMAZDEJPUNcxd3gP56eHlk7FbaFStMP91/bVl7+xtZUFu717yxq1M91HqBMQa47OanZ6UbdktmTbuw9sa/e+lRd3bMCYoM6gVpEyA6IqzO2J5bHU0cUN5zPAeupR5fRls/b4yRPLFAq2vrNjy+sbGme1RsNi6bStLq9Y6+JSdYF6RJE1MGdn7y+I7BxZPIXssre6PALvOE+4xRbr5auXr7VWfvbZ57ruIlMDdkupNQ22WZyVE3Gtb9d7Ba8VAIwwdqbau6ltqO3Zf7nHoV4OSrnNrW179uyFagRA/o8/+UT7Q7vXF9gRgJOggHLQyBvB4DWZbE7viWwlnDCoVwGObMT1HdliMWfDAarqltTUrCfYBPOZ+L1vvnki4h6AZ61+oXMn/bBlyAalkP3BNSQPkTlDw5/zGoQLgH7sMPV+ItWBW1hJmR6PW7eNWo56raezJ2OzJ3tSiEtZu7W7K9IfIClKO2zvqe/civuzzz7T/PE8ZWp22ZCbGc3NequtOpC9m3FDs5P10Alr2jNWVkTqpW/EZ/FmP2P8k/fvyTrfLa80x2XtpV1RvRueu9MOGe3Undy3cC4OoFLoS2P/FM6JyvyNHIP4/et+aAAa5TBD/zIZs3I5L7IGv+vnJu9L8T6VoTrnzuBjTaQ9yHWxmOw5eR2uGTUE9Q7/5nqzp3BdHAhiTnEd+IPCKzWeBQeAKJ/Ge7g+f3ge7ze6ssIzWjhzOth5DQIFOzmeTz2DZLAXnO8feKOe70Psump+zzlZOPARZIUBcHebvasJx6o17Smz9V0FpjtWhN4wYyOAZLwv9TKj+om5LmD7CjQIe6XmFIR6sm7J56ZPq55oABr8MzD2uE8OGPDeeC/e/+WezPe/3ZHLCZCNZleMAr/H7wocnDgetrx3LUrpNZPjOrwin/DeXWThdfD89VefMsqJIrMxX1o2tdyi+s37sdRGfC7qWl8b3aXMRSOcU1vdlqUBU3GKwqpbxEscJMgzTVu1kpPTBngeak7OgfwcIL9nILu8zD+ff1Yeua68Z+87872rfsOgb6fHByILK0ORTHcs5aL9lfWRsxL7Ij16X781s7Vema2sLIlQzOswb7hf/GGMU4czn6jDR6OxcAUsRRucx6gvBn2bDAN53vsbPLfmd2T3yPrt+IjHQnhvBMViNsnZIvSduY70Jek/829q8xG9Qym3Qs3D/jL/6ACSA5+OyzjAI2JlFEmgeYB4IlqnUNfTJ6Zu1m4VKcAATkXyiyNQYW8kpzE4UEAa9bHCc8f+9Z/9RFtdKG6C12VAwAOCLPZnlK/CE8wz+XhDDDIHn+ZRPJ7TlUPvAkjzCKoXQ9eb8Nso+jyAxO9dMQUiAIn13pVDzuLyZh+fwRciX8D85sIs4nuyKZgrDH2T9lwcD38M0q4QVKkJABuQK47V3ShcB99Y/HrwXp2B5CCHv74vsP59X7h5Ds+Dch/E+YYcP+9NufB+KIrgYtEo6sr/NT2L2yLBtdmcVZEe08BqNG0GgJQKUO5gOrQmTKxc0jrxSK7KQsniCAiTDICgJLMRQOKbsi/4FMBYYuhYFTE65ws37iljJjTgQ4CaI+i+YDsjYf4e+ILn10YM3gFexyHfhCaDW3N4k9ufT2oxMQUDgyCHzRXNXljsSAXfkeSy4IUDQvjs7wKojCnGqK5JIqFiSABDrxeCd6cyAdHEVjHOgRaAAw/dyUQgRDaXs8rigtROs0RMCpFnz58rHJUwZppuFL/TwcjiKuyvM5BoLLMAUqh1hwPJ2j/67Ae2dWPHZqmcnTSmCiVHbj7stqylA+aFTYbEXRKoGWSOBK7mS0U7Ojyzr7752uqXDUvnU4arcTJBEZEw/oV3NPYRs1EATvuAo5ORlZdW7b2PPrDNm7tiXPciZgaHFO4JYBo2exze9l+/sYdffWWvXrxUowkWD8/NfSMYkZ+/ub1ju3duWXcSbDHiWBCwiQ+jdQOLp4nZDz77wnL5smVgriRTOpzCXEhmgoJgCRu+IsBmWuBcvXlptcvLIDOdcFge2bg3UGENuHHy5o2dHBxZOV+wzRu3bPP+R7Z1654Yzyo6piM1XWq1C103nicUpGQ4uEIxNOBobr16+cRaOtCbrS0uWx4AqVa3DpZns2Cvxv0D3FzdXLetm7tWrML07GnDWltYltVfp9NTc8czC2AjoxCiMac1JyqCHNDRPLWYbW1sauwwf1S4oQ4bjWTnddls6PXZkAAvUO844KucjXrDHn31UPfeWS4UPu7hzhzjdb+NAaNNiWI5nVGj1ovKRr1m+69e2rMnT+zkYN/u3NwNAbJkiWCnGIW1V8pFASnfvHhmpcXAQEVl9OD9jwTQ/uVf/j862I0HsxB6mS/r///oj/9Ee9Wvf/OlHZ+dWmc0FNC7EGUrNS4vA5N7PLSFajkEMQOkAsgsLQhAQrHA2OjK6iRvqdz/dwCJ5sXLly/t0cOvxTK8sQGA1LWL07Pgsc3aQgOvkH8LQNLeOQwAEs0y8kwA2eNIg0dY1+R1iKMJQUGmhuh4qIYDCibAW5gor1+81mGEg9P52aXlciX7d//239sf//G/UlPtZz/7mT179kR/sPfb3l63re11zcPxoG8VeeBfEz4Ya/PFrB88vqvA5fM5I20eQPKC3gkXDn7yPF4Q8ojiiUYJ7SB8Rzh8e5OOv2dTWTFFsX1jDx4AAjVbdnFeM4rvyuKSJQjxjA4RfnAjnBV1GeqjWTInAKkxmApAopEHgIJClcLRGYs0ydgeySNLxQE9YZ6OZPHJRpvLJJQPRAMb1eBld2yT3KKNZ9gQDEImRnxiJQCkTFzqHg4gqIkuGh07vmhadxSzfGXJFlc2rVRetn4P0C2QWALXFesmgCS4jBA50mLnnl3UpZ4qFmDkYi1Z1XXE8ghcIGGAgA0btPCQvxSIFJtiRwcjmf2PwjZvxdKyFUtLlilULc51mabEhKbYBryaxKNEqugMzeFSh+TxxDqNtrVq9WCjWixZobpow2TGxrAjaUKJdUvzJNiYcB9ZD7FM45oBApBBh7WlgKVK1ZLlFZvRyEL9PYbxG4ChFKHaSZNKN59La70GpOe6t5uACW0pa3a213X9Ftc2LJ4p2tHZpe4vwDBWTQD67G9ZPOpRSJHlgR0TdlHjqb24HFhhYd02N9ZscaEi0KrbrNto2LVMMma9Vt3qF6ey9OH97Gxu2nv3btnNG9tqdp61+lJro1xoNusCN1HjcABDrcAcZB2nSUYzpt3qWKfb1oGKNROgCTYblqdSRvYG1qhfSAkLGYT8AIp8ADWs+sgtYC+CXNLvtawCGy0NKBvqdearDrQoAMiyy+RD7UWzQHbBwTK6r6yXkcgPAlDmVPdetzNXYZbTQPaGBJaaNJt47v2DQ9n6UVthwcO+CZOaL9ZsGmCsX7KNWQhKWOokJ5exvxfSpcgOIazTItvkMsozhJEKYIZahLoCUEN1d6SIp4Zn7sJc5zmdIenEN2efOoBEzebrWGioTxRGLyWRZ29G5wlvEAQWZDbks0TEIm9AcL5AScHnZs/EBs0PiXxWrinfZz8CZOK9e73L7+h740kAkPJ5Oz45tNOjYzV8mHeAsijKZbcE2386Uz3H66JQ457KDicTFPAXlw19vqWVZcuR9TIa2jePHut7AIgBQFrX/eB77CuMTylKcQegshrh/x5Ac7z9sQQjLHthZd1u3LpjmUJZVqrky+XJQmu0bdLrqd6Fyc97YS2RJVsXa6q2AMbuYCjVyuraulRpWzs3Lb+0aaf9hMWyZbE4aaoyllGUtFuXdny0J+tb6q/JINjbxaYJW1/ftJ2tG1ZcWLYa9ZXORCw5gC7BcgmFGOuPQoOlnCU/kHHUtFbr3FrNS9XwADmom5LxjN3YuWU3bt6xfKFsEwLj5V8VgALsauZBJJn/zcaWhCSZTVu307AXz5/Y2cmebIzIMAQNf/j1EwFvN28/sGxpyYbTjHVHM5EPWq26pTLBdhQLS0CkQWdokwFM3VggPfX7trGyaKsri3o9LPiajQtLzAh4j1l82NN6MIklbf/41H791TM7azTtvY8+tZ/8/h8pg4xjKo4B3FeBkdTF0ZpydnSgtZo5E7JWM1oPGpcXWhsAFYLCAfukkHMH5BjmUdzS2aINJ3HtL51x3DqTuNZfFAaQJnSunXCmMVtfLNuNjWVbX6xYIZ3QfXt9XrfDGmvQVPUv1qTMuRFK1VTG4lEIOMiDzr6RygHWs6xXZNkZs2xk+Y0jgNwluh3VN9tbW3ZOLufFqe7jxta6La2tamxjz1kgq+pdX/XrDuX3/g0wIpzFA0mUrya5n42GyHLMa9YkPy+rJxJ9Du+P+Es7Czge1V+yPMPGS/X8QA32QY+mViBScmYEuvnNl1/bzs1d2Ryr38H4h4CCknI0VPbjWQ0Aaar9Rw1H9Somqk/TYq9EtkFSsMovw2KQOGZjkZviEEUrRY09ACRA7N0bNwUyxfjsgIGDvurx04uGxVM5W9u+Z6ubd21t674NZykbzshVNpsmUFxR53DQm1hmmhDpEqUTn495hLMDqt90Lm1fP/zG0vmsLW9u29rmlg1jCTtrNGwaS8oRYtjoRflCqNZo7FOqQUAJVGDv//i6TyMYogxUFR75PvuwN30531PPs0a+/94DXSc/e3lzzvsS6mUI2MHGV68WAKRI/aCcFvYllF1Rpgv3zRXu7A+VStUOj4KtPHPwk08+1RmNe8xewZrnY0UwR6R88oHZGQZHIIFmE7KDBzadDEK21xSbQYgmfRsPejYedGSVTk2hmjsWs8ePn9nuzdvap5TN3GjoWvDanPt49B6g7FGxrapW9ZoQFfkKXZW3AVaHWvl9riljzsnkvIarQegbePPTWfye58q/AX54n9TpUqzkAhGC1+ecn8UCfhpywR0kCL2+AFp49q+DMjy3gzXsNX/4488Exl+DRkH5ADjEFxbV/HyvS9B9T7Wav456ppBY5iIY+LtAgIigPt/QnT+7h30pZrlsUDbwcw5ueP0Sxkfl6vr4WPYeqFTdqYzy3qh1qCcAAEVujizKuYciT0eOSlcAFg3rRNJWsdxNuOrpOrvcgYzQQA82/txD/+PnOZwRRMSPcuHngSjvywpQZY6r9Rgeg2IqWK8Gt4mwX1+BSVFPlmsclMUh00z36eqR+9azeDyIGLxm83nvdew8gOTKReotbFifPH0ezuhX4Mx1lhzf51p6P/LbSLRaZyOXAx65VqGGDZbofh3nRQRXQAmk7QxEvjDmrvaEub/Pv7f55wrPQQcoGfWHguUrKlMIe7KYS8Z1vgiEiACYcL3plUE6xcmiVFm1IS4j44l6nJzL2FsH3YGchRBOoOjh+xDglPmTSkaKo5kliC9JB3Un/NFuN5wrvOfL9RbYGdkeOrCnsRyb2vLqQsiIl3kC5/ygUhWHwah/RlG2WC70rsk+nYSsMzJde92m9v/v6i+7C8G8wlu9ZDL3ZhNlNPKeHNtgnfFeFp+D2t2/vO/u/Wjl6GFhp6ygsN6IrJcOICrXgJrG56uDd9cgIv0w6pqgmPy28fVtGYrzvXIHkPwaex/c5xH//xaANAzrl/o69Mp7pNqx50fKNgFJAUBiv+5gGZ8KmbASEXWvyWICkP70Tz6/otX4TXeEkovPQZCLwxtywIgP5ZJqmAE+yOcvlIMNLDj+/flDmViPEejwfVXatymQHMHnsdMJId88V1jcgoUR6LvnmvC+r0POJnPvJ26VUmDrMGnCYhU2wnARr0Ew/5n5SS4WmkIDQ+j4NdMg3CDeExfdPyfP72CQI6rzoJh/jvkF3xcwf29Xi0+06E2GU21Wk9jUOmxw+P/PYgKPFjJZKwxmNmq0bEhDW9LvuBqaAEgokI4nZqMsrOJMWCBQOaHgiSTAKzB752Sx881sDt4cVCXcde/K6NGvE/dofmL49x0hVY5JlGHlG6xPQK4VTW+/rr75+YE+WEwkwgYXNUFBmfmj9wnzjRwbii4OyLKbvg5806YTFf6+8c8DfAIAo8aKzw2KHxYVxhoHLixzGAdC1AfBem7Q6er7LDSeLYMCaGVjXRYtjW7b9vb3FY766tnTSGYft16zLWY0h1/UByuLSyogAXJg7dApXN/esrvvv2dr6+tmqZw9P2jqUM9Bg0KxfXlmzdqZDXsdNZ1gX1EMAyAVK2U7Ob6wr598Y406v5e26bgjBRIMgnkACSCH6wfD6fDsxHrjmW3fuml33/9AtnWoAmCwAnxwPxbKlaAC6vbs5bPn9utf/cqeP32mjQe7BzzFVYxmgo0Clml37t2xzrD9vQDSJ59+rhwTACQyOGbJtCWzGStVl2RXN+m0ZefCuO6OBmJFNVstNZ3YOGmEEDDN+MdP+OLw0OrnNR0+tm7ctnuf/shKSyHTRwBlJinG3unRUdgQFIoJsBjC5/g5DnGyiBh17fmzx1IcISNYqS6qYdquY6fWFoCk+W8zS2Uytry+auvbO1KjceCiIC6mc1JswfDigEdzjjmB9Htvb0/rrG++XhBdFWvxhBRIXHPl/wDoyP80sDZducaYBzxUTsP6msaDNsPB0L76zW+NoE4x3chkirIOmHesn6w/3N9vU0AyN1JkDEWFBmvs+dmJPX38jb169kwM1ls7N4KKY9BXS6eQzdrS4qKCrAuVsn315BuLZwIrCKvETz7+TNf/b//2l2J/zMaBBRaPpcTw/tM/+6kakxR+r/be2NatXQG0AEisjS+fP5eCCeYbIJXW6ARWEXm9JpZYuXxGBQSsaAKQ/1sAJF4TQPnxN99o/tzc2rZBp2fnp6c6oAuQAUAih2IFK45lS0dgJRYvf/GzP1eG0aDTDipNCmsCdMtlW11ZUdZZl40b9hvZO5A8CnkBSBR2r56/UlENuMJeuLy0bv/u3/6P9vlnX8ga7T//5/9sR0cHdnZ+Yvl8xu7e27Vbt3Y1d2iWJwFto+apg0V+IODRC5jrAvuaBeVr5vx+xffmAUdZykRrs4NTXmSJ2YQJsfgtbgFBYQl3OTTssPpiL8ZOBDZds9ENzXlCyONp2717Lyh4ogKVpqvW/mlMjU8yeyyZs3EsZY3+1C7bfQOziZHDki3YJGroSBIPeKT+S7CToYmDBQce7jTz0inCXQFDTOO5M5rZIMH+F9fPZ5MTKySmlk+hkAiKO6zHyK96+ebInr7es1S+avc++MRWN27IfzqZyEUWEMGGjIBnZbrMALOnloVBRZOz2bJavW297lhWLmtrW7a8tGKNdlPrUi5llk3QGOhYp35uF6d71rq8CKo2qUloEScsocyyilUrS5YtLtgklrUp/6cmKbY6sMcD+471hvsH6FoulWTjdbJ/aK1m3YqZnBUXl2yUDL/PUUY2A1EjhaKaz4MFCmsn6i3uM2QC1KEobJr9od35+AtZCzJmAJZQ3XCgzqXInEup4cn94HmwNOEeYcXGmg7oIvJDMmnrO7csU1yw01rT+pBqUhkxsFXkohSAUY09y6RviSk2kWP5+R+0JnZ8iWIrZx9+8IGsoS7OT61HRmAen/uZnR8f2PHBKymRKuWC7d7cozq8fgAAIABJREFUsls3d2Sjd3x6aS3yB7sDkQ9QyfnBByvZvTeoSt6IGRfy3CDDkL/hCse0iA187na7aT0yO2qnAhIIlM7ks8qkErBfrWgdpuCX3VWnYTc2161UyFm1sqg1lHvGWs4aCgDPBfP56CpqB4x8XnpzwN0FnAjFXIZ5F/XibHl5QWxlSA4895Onz/Q50lkytbCTObvK4WHvYD9jn4dE43UQDRjeu5wHLGFri2tXe69niQboNBwwtzbWgwW1DmhvB8hy8OJ3vEnjtfX8oYlrIgvAWk17sdefOgRi9cTni05AzBMHtzmAOyDlHujeJObf3Ev2ob/+67/S5/a922tTfoY9mcYc95/cRNZwgeaTiRRJkENQnm9ubqgmgkhA5qUyxbCRHo9UR8AUpDnIF00fvUYuZKLmCyVLpDJBPV271Fxnny8WSiKukEFJ45zfCcSQsK/zcxBAdLbDQ13r7eQKQBoDJI1hXfYEkFaX12xrZ1dZYpdYmQ8mVkhlbCGesnGvq7p3MgtnK55TZ67R2E7OTgXEUO8ACsBg39jctt3bd2xp86bVxnlLFqpqYg+GkChSVqkUbTzqWe3ixF6/fKH1g7pKINnppcbj3dv37N6HH+oMw3xHtcMeQS+Qz5aJs+4Rqwazm7Bjan8AuZZhewVIi+V3Opm1i3OYp00rlxak2Llz9y68QNs7OtF1nAeQFJwd7VcJWOjDoS2XCjaZ9Oz1q+e29/qpjYY9q5aLlivm7JvHz22WSNniypbdvPvAFlZuWGcwUz5Ss1OzdLpvk3HbBj1sqIdSIAEgTSCeYvUyndpytWTVStFik6E1Lk8FfpFvQgMUAInrg6r21f6hffnopbWHI/v4hz8SgBTyvHCH4PweyI4QSRxAUt5InEZmWmsLABJriCyxO207PtgXgEQtg1UhPyf3jpBhbcl0XmqjIdlXk5h1xjFrDVEXBcYxgAnnEOy1lst521lfsq21FVsuFy2Zy9h5b2QvD47tstHUuFxZDXMBJR2NNVSPaph8B4Akm3QALkhQMWqnscDGMXX3cKB9i88HsewcxXoxZ1s3b1g2n1F9BHD4fQDSfLNmvk+h87hUe5wHeuoBqEkdsZlp6DPnWPe8OaQeikw6Iks+ALGo+e4AEmOKLweQcikygIdSqAOUk1N41QCymD16/FTW4uubm3J1wLa30wNQn1gMxnwiKwBpNA45VJzXg6omKJA4lwF0uArJASR9bzbW2WbQb2v8we77+uFXdnFxIgXuxuqSjbttWQkyN89rF3Zaa9h4lrTK0g2rLG/b7fd/aNN4waaowGWNP7ZJbGCx+FTK2fhgKucLPu8AUke3qbGZyyQFIH355UP1N5bWNmxtZ8emyYzVGi2tKWTUxoYhk8wbjt6AdFDMr7Xfu2BFFayYUVhTo6DkZszRrKefRT3P/YWcl4Z9fVVbXkcVqJkLaJkOdqXX1ofBClTkIwicWHJBSEKRw3hhXRz2rgnHUDgHA9nKs0d99NHHdvfevat1lH6D91bYY5WZTX0WEWTPLy6uCdCAQgS8y9YWAIms506wBKa5LGtE3gvEYPogKXv16rWUfowpB9LYJ/h8rsxir+PM6HZIjGt6P41WU3XJNcn6d8E2yH1cU/Y8xh9zhNrEPxe9gfnzBtfyisxBhnQyqWsoN4po/2Sv5fNf1uuyBwUw9eeYP1vwWswJ9npej30acg8/y3tZqJZsrQqpJQImIiutMFYCkDAaBuL4cBCU3Z4tdtXzpKkdgUbqdUXZgj5m3MLKG8zeC9UZXn6G08haOAAPDtixnvB6yuxVfyv0tARaRQoHAKQWgBbZdlK/H6qmYLzQuHa1sfc/nfzPI/cS4mA1l7NcKihmlEMZOSd53y4o0q7J835vvH+HJegVOBtl4zrQ4XWAAxiBHMj1CoCG9lGt6w7YhTrv3R4n62xMAFPIDbt+ZLMHNA4Wfd4fcTDJ+6nes+RnnCTuBMdH3zyRRa/3KF0E4Ws21/UKrIlAgvn3yFmMtY+9xMnmXkc6WOW92/n9I5Af4lauLOvR+0/zj9oHonrK39/8Z4PAwfoeepMQxOhTAQJC1sehK2YLC4CtIeOG6833Qz50NogEMijggvMPvSPIAagDIbSwj3BOAzRG4UOmvPaMq4gSBB2e94uWYhYseAGQIJdE6jt9pkip67W636+1NXpvwbqOs/v8I98HYA8ZP0GFEzQbodZDuch+IWPPqH83T4bjvjPvGeusZfRS+bdH8bCvnpwea/z4GHEg2kFift7XIFfWXd3P2cSqxYJU1vMkM4+v4Z45Wevd+6f7Gg8EkXB/ojU9wg38+vB+fP2fB4fmweT5ceXnm/nvvQXeQSCKACRIBOS0O4AkoOkK+wgA0nAwvQKQGOcOIDlRLvav/uVnM3+DXBhvlDtKBtrvBzM1JiOgxiVeNDodAHi3QeTo3/cBSH4om//g80UbA3J+Ul1tFHgdqukwCAt9pNxxAIligIKUwcMfnocLwHOFiRYOYFjfCBlH9jYHIF2pjCIg5V10O7CApqHpDgMlAiIcrWfT8vf0bgPNkcjACA0HHp7fFy2/+bxXbwz7wPZFxRe6UT+oY2aJ4N2O1z0sdsCjKkF/7YFNGyFrB3skPvuMzKPpyJqziZ2xJhdSygwqlkuB1YhtRlQ0baxtXh26fSBebfCR1M1t/76t2OYevL1whqJ7Hjz066MDcrSJSq2SzWoT9J+/2rQjxQTXC6WHio7oOb3xJVkqDTFJjUN3UIsvTaiILaFCIpI1v4vc+numAUHWD6clJJkc+GEM0QgTM6c/DIodrGNQ63R7ytzBRovDq6TC5ZL8t2GJLa+uaDHlMFOrnduXX/5GSPCw17cuQF+3p8bjUmXRFsolNU1lqYLFTbloGzvbtnlzxyrk8aTy9vj1ubzLsbyy8UDNQwCkASxnKXCGWsQ2t3YEIJ2e1OzR08fWbLQsW8zYeNgSgCQbPiTZUv7QSIhdAUjHF2d20ewozHT71m3buLFtxVJZxRIbJ2waCnAyg/jMR4eH9vTxEwEgHOYETozG+n8YtFzTW7du2d37d6076ghAim7W7yiQ7tx7YJls0dKFAh43Fk9nlTmwuLJu1YWyzXpdqQ9YhOudll1cnuuwyJgSwyWZUMB0++LCuq22NZHTtzq2srRk2zfv2Mc/+UMrL6/adIzKiwyRoR0dHarYxJ4M6yQYHdiewYjmiwNAaLb17Mnjr61+ca4xAIBE47PTaGkMsC44qAOAsLS2Yktr65bKZdVQEQjf6kqBxHVkrJAxwP1is6MY9IJwvjhygJVmEraS7pEuBgz2UbAZoMEmsCsaqRHE+iZwaGtTzS8xzOIJe/7kqe4X94rfpzjnPdD087wkikp+N+TAxKOCqaVMr/LycrDCmdHwGsp25re//o3tvXwpVc3OxqZYGtgmMIdKuVyw01tbkSLv0fOnAv6wY8O+7wef/FDX+OHDR7Lwa14GCxAWOAeQeCS0+rcPv7L7H32ogwTzkXtOwx57IMY+2TWoggAXywLQlmR7wX1lnP7/ASBxX2Q3+OSJ5s/u9o71210pCGDt/lMA0s//y8/s+PhQFhMASLAxUV+sLC7axvq6DkCsP8whlIDJbFY5SspQSiZsXxkqqBFgyA1tbXXL/vRP/8xu37xre3sHyrrChrHRRJ2Utu2ddVvfWNE+IOk1DcqoeOGzzB/EWC/Z5+e/3i2G2Yfm93/fn+YJJM6AcYDKAVDVGmQQRPkb8oYn00cHuon6OqwZrJc02GqXDavXWgKvCVsmE4h8oOC/HvYUDmT6O+PRElasLlqCA3I8bd3+1GoASMOxxRIZi2cKApcAmghh54CPNRiFFRAswINscciS4XsATCiXo1B14lfbI+Ya+YBxtlHLJadSuyRjhLmHsXF4dGov9w6tM5za4tqObe7es3J1xaZxskywYAXgQQUb8msmWNKhNkNtkUxYLltQs45G59HRiY2GU3n2k/WEGpTrlU3GrJRP6fV7rUs7PXhltbNj2Sqi1NR9GsPsBiQPmSjlhVWzVF4NTgAmpB1S08i2NdQA3H/2yEqJBubY2g3An5rmNKz3FAoirFtFzCDcNhyGHECCDEFpBPDGfsn/tztNOzk6tpPLS1vc2rV8ZUGNPu4/xT01DHsgzWRlRJIjAJiWCdlA3CeRmLA8uThVLbd1647UZmf1tg2whEjmrMmcymHxMjYboSLrW3o6tHRypusFde60N7OXByfKgtvZ2pYyltwT9i3uey4VlwLp9PC1XdbOLBEbqfGwslxVfdlqD4NKN1IccYDDXx67IKxV/+Ivfi7wgPlALU1OG++ducAjYfLUCtgTsVejdCPvrtOoy7KN2kC2I+WiXi9YWkQ5nYOeba+vWaVStpWVVVlTcvq7qNeUC0beoteJ/qhaKVK0am/Cpm44DIqRKCtAzYXoICPVlL4/0Pr5ox/9SOswdf+vf/Nb5QZVygs6XHrzDXCE12P/YK8BcGJtZw+BcEKjTDZtsbhtb2xfNQVCo4L9KrAYJ5OBra+tyYrabcEAS3nP8zWk152+rjhQxvcZG6ydbonjvyeyGYQf7DGj+j0wr8tXFi/eAOaas1a5zYU3ptgj/+EffqXPzWeDdOFKLX6H1+S9QDiiKcnY5nf5cq907A5XV8IZizyHei1k2qD8QG1HPcLxm3HAuGfPl0o+S4ZWWmsgKkWeD+terM+qiwsaJ+zLNJX4zLwv7iUAEnWG1oOo6YICiT0HAIk5juLBASQswR1A2r6BAqkkCzvWB+biMiQJ8rWoe8n1Qc2A5akyqmK2d7AfEaAG1uxCpjMx7Hdv37XVndsWK+5YurwU6ioA4ZRZlYyt2ciazZpscGkoo8onm6J2Tt1cs831Hbv/0UeWW1oKAFWXcx6N0pkl4yGvlfUI1SO5CoV8QlZcqH2arQurX54HdvEsob3z/BzL44ndvvOeffLJZ5bO5Ozw+Nyyufw1gCQFSQA2Q67JzGb9rq0slBU8f3j4yl48eWjNRk0A0sLygr189cb2D0+113zy2U/szoNPrD9J2NHppXW6TUuluJa9YCHbG9qwS9N3ZFM8v8bklSUEZOeyKZuNAM5rsqrm+mCzGZ/0VX93BmN79nrPnr08Mktn7JPPf2yffvFjOz2vCUCiKaQ9BZsvOR4Em1AUM1msH9VAzIcMNIA3NUsHAgxchYQdNMoawEvqPe3nIiYkbTRLWDcCkDrDmbWHZB0wBAK5Mz6bWCmXso3lBbu5sSLwoVipWj+etOd7h3Z4fKK5sbK8apWFRT0vAGg6lQsKh+8AkEKA+sywnAVAonGOgnuCQwBKPpSfi1WRE17v7+ncu33zhi0uL8j2d0om2/cokN4FILwWugaQAniC0lhrLKpVGOmNYEH/ySefXDGSmYeQScLZJPRaBArMWTTJgjGyfOaR8wu1bFAFeg5qxCI2s739Q437amShWa4sqrHP9zLsfZb8XgCJngD1V8gRCrlEypCWAeFUmYitxoUVC1mRLF69eGqPv/lahMEP379n43awU3TXg7PLhvWG5Byicl62D3/4+5bIViyeK9koFrfBZGDD2cDiCfIX4zZuDywbgzY11Xmh121JQcPeD6n1q0dfax0rlBZs/caucmvJUqSRlZDqLOwFyiaK6rKr3kIMclRgsiOIduVRPIlFK24owTJwOCJHq2iVhbL1uwPb23utfYrX39ncuXpenl9k0SgThewXbDnDVwB3sADkvciOkPtHvqTyIMk7wbUBMDAASGrkzUzkwq9++1t7+OiR3btzx37w2ecaM67EUU8jskz1R/UrsJajRqCHxLiJY605lSUbakVq2smAXEW+Ty7lRPUs9oCZVFLkrNNTFI1tqWgZt+xhKOekMN7f1xjlrM5ex2tSK/A95ibqUtVXEfnagYb5fhdOK25DxXOzp7odnWqgVuutBi1zyAnrPB/jivMnf5cCKplUHcRXo9mUPSdnoVKhKIvKSolzQYgBoNdDnSlN3WBo7W5LdR79HwiHgKKNs8O3FEjXZkQBQKrS4BfJLnJIeQcARsnIe+Oa8NkgYfPlSh0++3xP1c9FAWSZ2SjqI3DN2Nf5bFJq864mkysLu/klyntVnFCevdnX2sjve/Oeuov75eoHkUVRUfVCVrDcR7h2vb4sDbPJkGHI67pyxu+D11LfDuxwtsg6a+x3+nx8Y74n+G39Qd6bg2v+GNyTAzDn5815O9GrF2IfjkPeJ7M+WBgCSMkSLJ0NymVFMQAQBLCYuiRkIwfg5eWr14FYHlm2v/soO1lZ/F5bh/m/WTkXqsuq/V25wvzgC6tS6g/qnfB5INIHQMh7vcrdxKUk2tu8/zsPwFFX+l4x30cP/eiEiGOcObhvbo3mNaZfPz9/+zgNve+U7ET7A7O+QAXuA2S8QHASQY2eymhiKRRNmZxiAADUyUhzLK/XwS6RaxpcXbgWPJItyPd5Xhm04xw0Zd8KSim/H4uLC9pvsLFmnb5ar0PgnGI3tH5PUcyHHDFctqjZ2A9Pj/fDmWE0UT+Ocwp7fVAKDu3o4FhqY2qrDgQFlN597OfG+v4EojkANARIne1DeG9QqsLZD7EorCeQdiECKiZF9fLUVhaqqi99/uiMG9X4WqMaQaX5rV86t4fe5TyA5Gcv7pevfb/Te496Nj5W/F6/O08dCLsCfqmNIsIw9QU9Z/YqyDoOIIVzQVDek1mrnLFYUmc29l3el7vUxf77f/XF7GpBikJa5weqy/FoHrIw8W++HNCgWcekkUfvOzZu3oz6PgDJn+/dA6EvNjyvb0zaKCO5JI2ngMQHhhIfjptFsC8XjQnFTZVSALZhPxxM+f1rBUtKh+7598egmD9gu+2aT3oWI0c5JfuLJdUodETbUXe/PpqEkQJq3idxfrGYL0rnkXA/KLtkzhkgviHx+QGQdA1TsMDIZulZbDKzMgfGVMZmza5Nmx0bE8yIBQY+LKlEyEyiEVEsIAuwPJsH+Q5iPI1lccLrohbwjcAX86tBG0to4l7lRkUfZL7J6B6674JG/pkpCrzg4/N4s5rf83wr31j8fcwzCmj867mjJ1RAKaxKWfIEOZ6uNQUTh9DIig5VBj9HRsX8pAuF9LX6jN/BDowCBHswmJawKmkEaWzMea6D4strs0/DPFgaMv6YNyg/bsDG3drUdeaw3e227eXL52p6Y6sGwMFBHpVGjsYqzUEk+RSi2YxyjNa2NmX59f+y9p5Nlp7nnd91cg6dw/TkhMEMCIIARUmUKNEKK0vWVqnKrq21V/a+8WfRJ9BnWLvKL9YrrVcbtBQpUmAEKBLAAJg809O5T87R9fvfz9V9MATgrZKnCJ7pnu4TnucO1339E0XTNJ6zFyddWbyBZGO1hAKJHAcAJApHcoC+DECajjtfqkCiWYvyoT0YyyKuuLRsF69dsctXrsqSq90glyAwQDQf48G3UwzzVsse3P845A90Q7A5TVXmJkXpzdduWn8CQPzFAFI6W7BUOm8JGmd0F5Jpy5QKtryyYRWYmdmMCmLlkpAd0SZQviNAEUsqLiBFZOPwUO9hqMJpaGsrS3bh8jV757d/37YuXVGB/uzFc2XKPHj4qdip6+uroWmXzwiMyBN4F7EMA4DUtfsff2T1k2OxeciTAUDqtWCUAgQG60YVuJWKFCjkH8EMJFCdtWHv6QtdKzZeB29o8PBvXLf79++f7T2MY57PFaI0kxiHNAV8DRbTF9YCdI1EkPB3ADRHQ617ZFNwQKCZSXO+cVqz3RcvZLPE+slYBbRwkIlmIN+DCeXMZT67ggK7XVvZ2tIBC1YLrEuyj374D+/a/osXOqxsrq7ZZNDXoYkueBlrttVl297YtOJSxV4cH9oJrLBkOKhgYQez++jgWJ/90adPNYeSiYwsgr71u9+2t99+W2DCj376EzuoncoOsl6r6TNd2NoKtiHTscYEzQTWPJpSgFYOINGY6wyG/2QFEmsFBy0ApGwiJQUS9/9wf1/3Xxv7lyiQvved/2z7By+1kVOIYCfAGNre2LCLOzu69hyUZOeHpVuxKAWS/NenEzs5ZC1i7x2pqNra2rFv/+4f2NbmjgA4xgje4vj3pjNxqy6VIrtGfr4r1aMDSL6/uhzcwaHF4ufVQ4Cz/b3o8edYJER48ePNmPODQtxGUYhpAH3kUxcy0SiqYjMrF4p8pSyWWqNl3Ra7VmAQMpcGhMtLyxBZ38omgZKIgjRuxeqKFC5kdQ1Q8vTG1hsCICUtkS5Yf5aOQtiD6iFYt8xM7PIIQEKFErz+A0ClQhsP/GTK6t2xJVHLZFNWSMctS1NiPhITFF967FDe+8UH1mz37dpr92zr0g0FCcParixvWCpdUv4Ehx3lFVtoMgTf8omsyph7hXxRZALC2hv1lqWTaSuUK1bdwo4HqGwuK6VimlyMvrVr7AOnUs2gnOI9o+xR4z6VVBO5XFmxZD5Y2ZGrhSprHs/IeoisAbHWsMOR/aRZMYtiLCGmcO3oyA5P61ZYvWDxVGCmMc+CotdDSCfaz3hd7m++kNP95N9b5NK02rZ/2rbS6qptrq1rv2eMKKydTCmbaY3i69kYxn0AJRjTOqD323a891xrInakAFEnza7Y+IlMQeuT2OzYmI56stvBxg51GJlI8WzWaqOJ1To9O9w/sl63b5cuXLHXbt2Rchb2NY2Y8bBn3XbN2s1D6/Ww8Au2bhwutrcv6XCDUgPbU/JTlpaqdufO63b9+jX7N//m/9A8pKbi89VPToOqeDzWnH765Ik+y4ysTJSS7GdqGuJXPdS1xwIHtaHqF8gvifO/wxiE5ACgyB6F1QcqXHL1WKPdQz/YvZ0r7J1Bqv3sSwAkmhC8X8be5ua6ffOb31QuG3X/T3/2nvK/sPKjbqOWQzVKM0rjLHICwHqURirPxVouAKkfrIO31rc0ZgILNdiVSH0nACs0j1AFYzEbmhupQHCKAK4YzceIgLW4Ti2uP25/43bS/K4sK/o0M1HghEM914oDOfsPe4k3YthPGJcwpyGW8If9kYbY7u6BbAll0xcd9tnH+R3IH/w8/3FNuM/OYpTqaxhqiOVqWfMDIkG9dqrG96jf07rNGAtGSaGOhckulRTzNZEyLGQSMJHbbXt5sK91ErtUkasixrbXZsx5ahp/f9QINNHpnTBPacYAIDH3AJAg0T1//kJAMRljl67esmy5av0R4H7SqvmCFeYTi6FW4vOM+mqk06iloUCtzTgZT7EKHFhNlrpDKYbJY1zeuGyb19+xwvKGxnW3Td7HVDahNA16bawkh7qO2JJxP2aTmRqQiVjaqiurduMrb9hQFjsAX1ObTyISZDxYTi8CSCiRZjPUvC0BMTQT66cNy+eK1iPH6/BUjaUbN+/Y9oVLEYiBGjNgDKGJFwAk7XPsEcOBLVcKls0krX66b48+/ciOj3atWMhovB8cHtunD59afzSz22+8Za/de9viqaI12gMbjro2nXVkrTcZQUDDfg0Xg5FNB0F1JuVlktxa8vgGNsB+cwShDZvPuSXnKA7MTpsde/R81w5POlKG3rr7pl25cdt29w5EpqBRLYsvrLIhZwCqz8j2CLZQ5J0UaJBkAvBG6QyZAgAJYI9mDaDlSnUpEHOibAlZZ8VTNoulbGxJWdhBlOgMZzaYYDeZUWOdvTQDI7qctwsbq3Zxa0P2szFyWQ+PBKRj61wpV5VjSIbdFwFI6i3JFSWou91WTwokvoeN+Jg9eCIAdnUNgHJmL/ZeWrvb0rmFWhCQ8P8LQHKw59UGkANIgJuojiAk6TyZoZE2tfppTfOeDDgpu4ohV9P7Eeo5pLP6jDqz6hwZjatIacL+B2GFrhr1bGiUMjdDjgHzmnxFwE8CuKmPUXBhXUkDjcxhB5Dcws4VSGMUSCj7p8FyLbRrQw4T3UHyHwXqjPrWqAUbu5WlqtVPD+3999+Thd5X775msSHZo2G9xkK/3uqoxhpN0jZJFO0r73zLcqV1gcSjeMJ6qG+mfYulTXXutNG3LArm2EznBBjl89nY8tg05zMi4Jw0mlKbr5GRtbxm7dHI2p3QFwq5fkGXINeYBQcUPkdQp5PxhyPJ1BK0itNJy+BkISXSRHa12WRW2VjgZjiDHB9h+zewN9/46mcyJxb1D7xeLgKQVBejFKWGZbwzDmHWR4+qiqhDqO3I+GJ9xUIU8LZUEenuRz/5sW1vbtlXvvqW9nr2bzX7okzpxYzpM9KEmnvcP2z0IUBRsk1FgOJrbJRlIQ7QASDNvUU1oAiHpA16AzvYP9L5jzMnlnEQCHnthw8fam3ABYEzIX94P7w3FEjY5AoASIZzbmhqh73Z//vlL3955mIhO39qrlogAbgaYbGftUgO8fMCeyt/3CWDcyj7Bc4MWPuTfVItV6yyVBWAxNf05FgbfvKjH1upUta/pzJJ9SpkKW/YchJOz9oULOzCNQ01kiuQ4rHQHxJDO/r+IqjMesJc5I9ItMXC2d7r7iHeQ3Vw5hwgm9pIaqCwb/Jz7NFuH+h9MT/zC3CeTnWfAO/6w5E94ZydPc92dwK2Ez65j/56DjJRK4io1R/ofMxZxkmpiwAen4k6yM9rDn54bUXN1h90QoM/mnf+nv3rxQa35mlUg/qj538ungk5NquhHyl+Xl17z78O62WwNKNe4ewWE8AB0AGxGABE3cFokXW78xT2u4m4HR2fiijNEKAnSmY1jxBxOIdCRAEg5XwppTbAgn8tCzkyskI9GZSdAO/MwUAm4GzAYzqVFXHVlRtyVaH2ZuVNhrp+MTfL59PnKVi8d8y7yihjNuQasRZy/BJYI6AmKNa8/6z1Jsog5n3EsTef4ugAYStkd7EmOIBE/fhFyiY+I/eYuAxsGLnebGLjEYAbmYdZ9YTkYMu6MeE+cZ6lD88eFogs1KP01Hn9cD7FbjFYrPL9w8Pjs4wz7No5h+DUAMDPz5HRxzmb3EQskKkvsQgNzglT63f/VaAsAAAgAElEQVT7Imcm40llUQMRiaxJ3R+bW7VSEvrOHFBWK9aSKHc1CAOQxNcAR/TxfF1xwgV1FKR478kxN7guvrb5eub970WsRftXVFO+Oi/8awH0CxaAvq4uzjOfV6+CR3ztCqazHgz1XwQ+OYAUyJ6BMDpi7Y4ApEDcCT1zB5BwwvoMgPTP/+S35ouACf+4qIihYGGwMZBZuDlkMWD9A1IkeaPcJ5Fn9/BcskSLGp++wTggxAdx2w2/IP7hfAHS4Tr6wJqYrwBIpVJgI/A+OVgcH5+e2e5ok+n1gtyXky49VfySFzKeKIaR5LviKixIUaFGGBh+hhHrj8McLGFnWGhCzoNllANIPoD8gOuqJ7/G/I7/x/vi5/3rRYY2r+sbK9eXa+q+o76wEnQ8Gc40sOOZZAhaXwCQymyirb5N212bdJAyBwCJBvZ4PrYOQaXbmzaLQl95Hopz3c8IDEQm7sUKr+tgGwscNncKQo5W9M8AMZEUlQbA4qTxn/FNyG1FuK98Zn6eceYKJA8h0+tFxYn7VXJNUJJowkZsSsAWjR3QU4VOF7VQewNG8kt5F4c/KBf8OgttjhgwvkAypmgc8FqMVbYMsmVgXGqRB5yKnkxWhkgrWZBVJI5VKLlvMDYDO5ewvlnW67BxwUCF8fT04SNrndYtmwxoNwd6ih3JQGdTqYcuXb1iq5sbGJnqcD+OpWwYL1gyxc+bDbsta50eWrdZUwYSB0AHkL7Iwi42HwhA4qCqxTLKQHILuy4WfZmUbEI6w76lC0W7cvO63bx1W40WmtdiSrU7up6MF/nLsgBPZ/buu+/a8dGRgIqgyhvqsxPCCoDEYWIRQJJTCwV4lIHU6vQVHh/LZMSEHXAahpWfL0sVtFYqWqlcDIfabNqm2D+RqYT0PZNUo3P/5Z41j45UuM9kbTFR02Zz+5L9+rf/0Hau3dAB4+MHn9jHH35kH33ykVjwFy5dkOcrViQcnkrVkr6mwKD46o/6ApBqx0c61C2XKjoUoXBiDDCeFCxdLFhlacmqq8vybJ7FY1IgieX1+JkY6GLmLi2JOeTNOBp3v/jFLwLDbsFjdRFA2n3+IjSZnEkOWIM9EAeEVFIZFCh0CBzleWAn0/iiMGScwZbj/gCCMFZ5HopP/p056AywL1IgFQhZjRMGSmPY7IOfv2/f+dv/akd7e5L3rlSqshIhBBzGLixWMaGxkisXbRib28ujA81XXnPn4hUx3AHmabz+5IfvBeZ2PK2m3Vtvv2Pf/va3ZR0BgPSLj+/bo8ePlRVAo/KNu3f1GfZfvlCgMYfkXDply0vVwMpaXVEhx/1r9wfKZfinWNixdnDtHj54YJl4Uoqrdr1pe7D3YgHw+zIA6e//7r8oC61TD0xp7ATIe7l04YJduXw5NJojNhDzsFitysLRFWxkxASVLUX01LY3Lti3f+8PbGfrog6FsAs5CGONBou/WMIuDOZRT+Nu1CWD7Tx0+Gx/jQ6ErpL1/XjxkfutzIsF+9JXixmBea8cLs4OAPO49QYhHD7sERR9oQANh7RgA8NfuQ4DBdhSFIccENRHXA9XnYbXCes/DTMYooyTVA7FVtHGs7l1YXmP58pHiqcA8hM2gwmGEkEHCWyDRvKax8KFnYIGPmAohSrjmIOT1GK5vJ3UO5bO5iJwBVuKiYD8cb+j94z65L1ffCirgN/5/T+yzYvX7cHjZ3bSaNvK+gWbxPB2DrYDKGxg5vIeILuI0dXrh/UtH2wnAezZk2h4jpDQb29JQUGjKQ9TCisDmFxkM476UqPGpOro23BAzg6WvzHNAewXCFEFSMtkS8rSmyfzsqDBXo89FfUT6jV+t1LI2vpKUbZux4cvxdCfp8rKERMDLpfWWsQfARQ0QDMZ63c7Z83zSqlkuVwI9hyMxvb+Rx/LnnS5smJLy8EGlf2A+ckYZY0SmEYWW5SfhQpFnuizkTVP9nSPVjcvWDpXsINa28YWt2yuYh3y3zIZ3bfZZCCFblK2eibFWDwdN/i75IqRDfj8yQsrFZfsK3ffso2VNeu0WtoHMknFFVu/X7dm/cCazWMbDVpqxq5W1sTkZc1l/aTeZH39xje+YW+++ab9xV/8hSw1nT0LIK/1LAolBcSFSDLtYa821WGM9YrmHQ3klWrwmKdWkG3DhOZ8ygqlivYV5j7XDAZuUCeZcvukbu2RsVRQSyTUXWHm+Xz0+6S5hQ1fRALzww//zvwLdtUju3Bh2771rW+pKcrnQIFE2DfB1ry21zs0/Nm7eG/Mfxqbb7zxhogLvA8pmlBoT6e2VAr7ht6flCsoxYNfOyUEwFFQIBEuGw7a5wClSaEgsCJSQvrZI5DLggLUM0X9AL0IIJGpiN7QASQsP9Y3IRpsWKlSFJMSxvpsguotHFwBewHs+K9RbwuIou4hBBf1dnVpSZbAz1+8sI/v35elLkxrGo55QDDWzCg7hdyhQiGja3e4/1L2jgCeNPYhpoikhMICK8I4jT9sk8KZg/yjysqG5jH3j+vOZ+Xfgm1PXbU074nryt85sANIy9oxFgsh8DRSOSyLVDkVgKWsnNnUnj59buNZ3MrLq3bx8g3LwbgFQIontL/Hei3LRQx0MUSHrOehyQjpifodq9tWN6houVYczFUjFlbs1pu/Y8ublzVO1YAZDlS3sfZxDUqloh3u7Ws8ifiXzes1AH7avb59/Vu/bRMASCE8tGmTahYpC0ne+ihDUB9x7UK+C03xwbCjpv/zpy9sqbKsRvP+3qFycapLa3b71uvKq6RRR0ac5o0DSH7eYeRMxpbFIi+TsH6vaS+ffmp7L58IYCZzkdDhZ7v7Vm/2bGl1yy7fuGfVlS2zZFa1aqd7HLKnppwrZzbpBwCJ9Q+FMPsOIPZsytc9m47Zr4caE0kIDrGZziK7B8f2bO/AxvOkrW1fso2dK5YrVUW6UItUjXReJzS1aXywDmBVVyrmQ+Mylw9nIZ2Hk1IpMCZrpydS2QMuYK29slTR/VWeS38gIDOeztkskTEgetRHqJAG45mlMlEI/Hyi+i+TiskmdHtzzarUoJVlKdNoFLGmxOIJW14lL62k6w5RVDHq0KXJPZoFZqwDSBCP1DjnbE8Tnca50LJJINANOLflNGcYX7gT8Lm5N8tr6xF5xJvGZ5XJ2V+Yl97rePVfGRYiRkE6laVOaAIz/9rNluYjNS3zjbqba+v2UQKB80XtgedtawgsfNZZULFITSJ99QKIhH1PUCIxXmj4AdK2IXNF9TP7Av+GrTsAns6v45neg2cgMe/PAaRwPbl2ymOQZWgAkebYJjZq1us0bKlaEdDzwS9+LrXk9UtbVkpOLc2bjge1SKs3tHqrb63uzLrDuN158zetsLxt+ZVNmyZS1ux3rT3qWSoblw3upNm3PGBvbGqTiBSC9RqWt5zvuGdPXuxaq92z5Y1N7fMoxru9kZSNZHCcdyDO75DfUe81BUVraKiekfCwZoxPVKvxfc47/BtrDUSIRq0mxa33wxb7V95zSGWChZ3m1SyAsuplRTlD1DCogkJtGfb0YCEU8prI+eJ1qRHef/99W15e0fmH1xR5mnzJz/mj8W9m5aWgUJAqXmMF22WApKCAKuG2AHCl/LO+zUcERAZCguzD5jGBZRCdWJ850wN8U2OSRcuZi3OTE4G5PgJ0yLQkL6TfkwOO979431xnv95O3uDaMT55ZF4w1/kZv6b+6I1O/32el9fjmtFr9FxDJxtR1KSyKNOLlslnLBVP6Xw+QdE5Gdr+7r6trAdiYb5YtAn7Yjs4hIzHA7t57WIATaP9whVInoGEhZ2ub8zzuwNT33t1kFU9M0XgTSWAW4uZTW4Bz3vWuukN5nEgmdEYZ53i9xxA8p/jdUQaUt0TlE2y4yIHlHxs1AD5vJVKAE/0ZlFARPk4sbnAZQcGGB8oP7xRT07w5spGIAuwhkfZRK4Q8Uwdt5gLuVJBScMjhBPOFfM5e0kAav0s9+qZcJEw7/dazgtnf5xExEoeAFH++Of+3EmgWpa9baZanHpFbIkFRQl1jAMB7BUAAPTj1MtNxO3wtCbVi4sCQo8qzFHus9dJi+CZ/x3yUr3WkRpbfT+RMqhj2beS6juWikUp3nL0nPN5K0KEwoI+k1V+9FzkfwBYQCAAJs6CEMTo/wJqanWRkjeIoM4f+Zded3A2PnyfWpx/1OVOLnYClee9icyURtmDQi0ASIyDRQDJ+wGLsTZ8L1r0zMYTEfuoGbj0qv8mof4TqZi7GZ3fITH7GcNdDqilqRshd1MjotzlUWTvydj2d19qnWd/7dEz6/YUmUDdQS9RuiVAjwgYZhycnSewsC8Ww3mJ8ykqO/oGKLCYTwmzUh4FJY4hSYuRpRRPnT3y/Va9pa/TCQiWQHaJkFUcZTWpR+DzQZa2rA/B9ptHFP9uIehKOF/7qbWpXRbBUx9bDrwy38M1PO/RLOIhvg5plJzLJ8+my6/gKtqnwn/UF8MOzkABQMKpaIKTFoQL5pVyUYOFqMWSNhgHkrKcYQDLczmL/Yv/8Q8EIDFpnNXCq/uE5wM4QOK/tLhZsNkubtIMDPdSZxL6BeE5Fjdg/xDc4EV0zoEX/+A835cBSPk8AFCw1gNtPzo6CQXTILACYIaGAXUelOYgiA6opbConymICByFUReFDPPcTHYWZw7p/BzXxlmSbDwOivhdW1xEmbzO6F7cPHyh4ncWJzif/wzQ4PAY5TstglZqzkSsFOxtJZvL0zynyUCjZGbFdMrKiZTF2gMBSFOyomQRlxSiOrSxdeczK2xt2ESemGmF0ceigzgABa/DwneGXi4o1HSwFeMkJQDJr4EP/MWvFwf/YoPSx9UZIBYd+p1py3Vgs3SE3Zvkbv+hZs36eijwoxAyNgmBU7B44zEdTFnAKXIEfHJKjthKel8crmWzEw8y+Cgw0NViNIcZT3yfAgirnRHsr+k0sM1gnkUZHNqEBmH8o0JiPvE8vA6vvYRC4uKOGkwURdwHFjEKquePnwjowJMyHU9YURsJAYME4E4FOl27ddOW1letPxorIHw0T9jy1lVNcpr0KI8ax/vWk0f6NApQD+GVAEjk4NAo++Djj6xRb1o6j5Qdv/0AING2ojGnhnKUgTTkgJOEVTiVAml1a9tu33vdti/shOs8janwhFHO5+S1YAEVkJAnEvbBBx/IRuWAQw6NlE7wlL1y8ZLduH3TJvPQcHALu1cBpFyhLAAJuyHyChq9vnWHA31m2dmMhra8siRGIYoWQi05a8LI49B4sLtrB3v71uZwOpsbIbsASOVi3lbWtux3/vBPrLq2bp1W1x4/fRTUOE8fKbx9ZW1ZB4NiuWDra6uyvSjmyTxB2TW04XhgH31yXwASXy8Vy8Grv9NToUqxwjWBAbWytmblZZr/OWWMAAAwNlondYGNFKyeG8FYdOASa7lFAJe54WwhgO2Hnz4I7IiIJY0KkeuOjB/rRDKVjo6Pbe/wQIdX2FmuJuL3AMQAUXk9b4B6IcsY5TChBmUJ5UpgVzljHZViDzuOdNJWl5f0bz/70Q/tb/6f/2AnR4e2ubpi1XxRVizK28GGMZuWDQqflSyg8vqqvTjYU/Glw0J5yd566y27sLUj9uE//ODHmh8A5Xz2azdu2p/92Z/Z1Ws37MOP79v9Rw/t4PBQr33ntdfs8sWL+iyf3P9QwCwNO9iMqyvLQVm1tqrXoTFM4+KfCiCx9roCCQu7Cxub1jyt2wt81Oc0QAv/TQCSwGMA9EzOqsWSXbt8RSArB63gaT9Wdhb5YwCotUYAtjmYAowOBxOpb6ulZfvW7/6eXd65outXrze09wUWf8byBYLXsUYl46BL61Tz3ffdRZKAr9VenHze4YDP73+8gF0sZJxQsXigCAfs4LxL8ykUXQ4gzZQl4z8fDtuBNUO+TAD4o9y72cQ2d3bO1acRcUC/q3BjbF1Hls2XLMc4jCUk16dgxv4kkSzYZMbrx4NFCId6GmvTob6OcTCaTdRIU4N6TAj7QIdveYUXi3ZUa1s6QyZJVnZnZOugjKH5Se3EPTg8rlt1dd1+7Zu/a6ubO/Zk98D2j2pSyfRGCUtlg1q6mMtqzQqM45GuA3+nKOY1VUckUnpe1C6nzaaN00mxYKvlJYEt7B3JKYoCWqlzG/aaysrpwbgH9IAwEAsBolyn0tK6pdNlyxarli1ULZ6u2DSetdEsIQsimvMAHABIsDUrZQDZuI2HXev2x/b8oGmpDOrMiAWJSjRScXPfWDccnFAmUiqw8DQuYmYvD0/Cej6B7JEPykjst4ZDWd1Re3GA1diLrNc4WMFwy2biFhsRQj+UmmqaSNr+cU0AUqG0ov2C+xZqpbGYuOyL2PPA0GXvnWJrZeQRka/StEF/YpXCsm2ub8m6r9NsWCmfMSKchsOG1U4A2ves12/q+VrHLZ2QXCXOPQIowbKN/J+//Mu/1B7I3se645li5SKWfXPlOHXbDes0msp9wdYHRht2NzSbbl6/prWNnijN6DaKdotZoVjWf8EiIwJceIyY+QJgaeRLBcnfA8sFWxvN00hF0ekFKx3ev9c8Tljg57h+brfjwBhAPXvFhx/dV4A4c83rPdjvsl/FQq9W02vCaka1xPXgc/N6aroMe0bGB0q7cPYI1k6sVcHHPWmXr1yMDmjhMyYWVFSsIYXScmRXEiwWPJuV8aV1Pgp/dqKSr0euQOrDjISXHjkTLFVXbG1rzTZXN61YLVpiTr4oHYZALOMIKWvbUtUKhaKNRzEBKuyjHLhQylRoFmMv8+Sx/fLn/6iDF2AATG2UbdSiNBPHk4FNZ32tybxP9kwa+ty3drulLC4AFUpW7iNWIoHkFOyYQdhWty8ZtlW8f9nSoGSLx0Mm0umR7h01Ks+hLMy1oK7CjoQLSpOZRzHSaSzSjMFiJAKQjo/qUpLkisu2eeGiJXJl6/SHNp0nVEPFesyPQHpinPlYYR0DKGOc8V4aLcC3rtQRyilF9TZO2vV737Sdq3dUZ+icoTkbmpDkGAI2Qw4REAUgSWh4LGbHhyf27OULe/ub3wwZimncMTIGYzwwcKdSVwHK63jAPdR/rAGQFIJS4MWTp7KzYno0G207ODhSQ+jmzVv22r03lJOFFzz33V0NfL/D/ioJvDEZmbLU50M7PXhuL54/sum4K9tJ6K7tzkBqzfZgapWlbbt8/TWRBwAmj073QuYfmX2wngfByg4FO4H3rOEiJIy6suCMG/dyEvL6YhPLku9zWrOHT5/b3nHdCpVVu3DlhqULFWv3yUxMqbHjjY2QdUOunwNIXZF/aFyGa0UTJa66CSUYAMbu82f2/OkTKUGXliohR5LmASHU7aaaXWRjxWQVmzXmFCqkwWRumXzpjJSHAgN7MrKUAKJoSqMijidS1mhj57lrnW5PVlRYgJJ5itpypvUqXP9XASQRXNQsD/ZiwYI2ZAjRIJEVHyC7XARKIuxRTwJMX7pyNdQfNDK/wMbO1QWvNjDDGhrWb+zWfE2DNMRe6IRW1qNg2YwVZ0q1HP8mh5Ri2bqDoT5fICEGACDYnwn9FLufoRWwy5Axg4W2zpXjiZXL1ZCXSl7ofG6Xr1y3K9euatwdn54qP5Y6kaB0SGBkKup8Op5aFtCPWsjZ/soIDgAEuEVQIaFSa9vh/gsr5DOyMX3y6KF98ul9q+bTtl3JKXtR+bDYUA7HVmv27Oi0Z/Xu3C7ffMsqG5esBFkmkbJap2WtYd9SuYSV8gWz1lAAEq5IkB1HZCqhQMplVQ9xnvzlxx/Z7t6hlVfWbeviZdVLsl2iLpSN1VmM9+eCfeEcHrKjtL8A3mEFnYxZMTWXSpvr6TUM14dzF+dxziLej1lUZ5z1qYL+Qsr50E8YRyDtRGA8CsqQMRX+PTTrAtGJu8oahQ0eZC8AG9ZmAJvzhnuwdPOvhaNGvQ6+DyjC84UcELT60RgCwLKZZWjssr+OBgKQkBww/13hQT3Z7fQFQnLWcAULezjXAAIi94BrwPvn3EYdwFgGXEc1yHVxwjPPLkvtQTjf8rveI2S+8zy8Dmc0ns8zvr1v5ERrB5DcLYh7ovWh09Fa5c+Fm0UK8hXACfkt46m1u23rtAC3ulYqlKy6XNV6A0Gas7bOU0NC5ma2ulz6UgApEQ/9PgiMoRcXwIYzhUEyFhRVzcaZ4pprwedSxnExEHvcmk7EYRx+sDCELJFKimDF5+P5WaMcyGTKi0A8AWQKRF23NRRRZjZVBhTOOLkcJC7qanqhEMmDym3KOUbtMWocgCUZhodykMzjUsUSIo9wHqL3w7YIiYRzGMQFeWoKml98DIqeqSWS7CeToOBaUCL5GdAVUN5z9d6ezyWIolr5mBqM4ejR11snML66/oZfoukdXBLcekwk7ujMRD/Us33oxXCd6HnwKNJtMmVPnj0/zxRbsHb2/jPjcbFn6Qpy3j+1xmSUsik9YC6o6iiULIxHeo0JW6pU9Ch3Ee2pOUsDJlEbJRM2Yd3k+idQ65w/Ku+T/S764JG4UvctkCSDbTvzgfPwYt/Vz+vqPZXYiwKJysUMIjXn86qxAUmCGpK+M4TXoLb3sebg5aJCjdfSmkNfE0vMCOR2i0TIYfzhd5nnPt6Zd7Ie7wRCIcRACFMox+ibspYoz1uONUP1hHhUTiD2oJGVp3/Ne6DG0nvhQiXisvN1sMvHGu+d+pTeF+dJxZhEFnUiSUQZW5/3WD+tS7nkCiYA94ksgOkXTGxpuRRIA5FVKvOAIxe9CvYl2c9H1nzCDCLgiZ9n/eF9+Nnp8x5fjRB4FSTi2nqvxPvsPnZ1XaJ7dda7mZ7nRWnGQugCoAP3iAAknG3g02qnmAd1aSyeEqAHgMQfrqXcLf78f/6TuYMTvmj7AZIXdwaOHyYXG5gsCnxA39B4Yh8svoE4y8ABJAdE/MOysPqHc3mWb858323b/KLw+2qkyOM6ILeSA0aB3yiQYCqAzAb2YbAyiiwsI6Q8oKJs4cUKB9WE5bPZcKEEIAWFATYOfG5yRpDuL69UdQA+A5EYGPJ2xIczHIIXG168f75ebMA6KzLIBgMrhmvlnpN87+wzpkIDevH6ONCngQOQNInp+ZOFzDmANJtbAfsQWAW9UQCQOn0tSOksC2fSRrGJ9UDYCcKkQRY1pgkt5fWdrspBYnF8+NgQeCAZfl4D6jNFzoL01Dda/xzODOUa8ncK68WJw/Mvgoj8vhd8vKZbFbJpc824bypgYCfSxCoW1NzDk5+DugC5CEDS/RWqT8YDfptTBYQzWyh2fNNn0WPj476gzvBGCI0hDgPaPDhkZbICGhxgE3jaDYskC7YKqHzeBqMg+2Osk4XE89DEZyNL57KyXDt6eWhPHj6w/ed7BjNkbWlNVl/9Tl+MGthyN+7cFgjVJOsHW715wq7deUsHXjJU6scHVj8iT6Wp0FodbMbB+mN9Y0vy6r2XR/bL+x9avdYQgFTIxhREToOCBjgAkmcggUTHsUkbD63e6YspcfP1u/bmW19VcCvXqJDJi23n8nLuAQCBzxHmIoUowAzXEVYsGzt5E2QgwQj9MgDpq1/7+hmAhOXYSaNlJ62G9QcwqWZ2+nJXFhVbWxuy9oORBsATGuExa9RrApC6KMFgNNKkGI6tkMtYdXndfu+P/1TqAA5h+/svdd8OD0MxTaOIe0rGBADV2npQ5QQ7qFCgffzp/cCMGgw+AyBxcKVo4fk4EK+ur1tpqSLWyQhpbWQ1F5/MxV6hCPCwbp6b96N1LMqA83nn88eVkWRNOYAUOoSBSbeJRcxasKsBYHn+clf3C2CVf5eSFLUbDDqYqJG1kG/4jBl+7t69e7qX7o/MuD9b42GIHB1L+YWyh/n543/4gf31v/sr5U5d3Fq3UianAyEbPI0JGoZ+UCNE+eLN6/Zsb1dNJeZRMpUVe//O7ddl+/PDd3+qg0OrHorsrQs79ud//uf2a9/4DXvy/Jn99X/6j1Lo8P7I2iA7iM/w8sUzjTWAPbzMNwBvL1w4A5CG/e7/LwASr+sAEgDs1tq61Y9P7fnTpyp6OOx8mQLp+9/9W9t9+dyaJ7UzAAnV1o2r1+z61WsCICioQrO/atW1FZvGTHkXBwf7sq7EPqjT7qv5lYzn7Bvf+A27ePGyvdzdV9OAwz3h2PkShWvaxrOBvO1Z78qFclQMBcIAr/MqC2axQDkrRCJVkaseFkkU/vNeD3jx778bDtrBVocDEA0uX0MV8B0dxvl51hXGG3/kM5wvam6LRNBpW2WFvISgjGVs03BCecfhgJ8jAyJfKGq9olnkIbjkh9BwTFhWvfTwnoJ9k+dDaM/COo1mtlj9A63vNKlkS1Ou2P5JSyAkzTb5GU9H1uu2rdVo6qDK2ICdvb61Y1du3bHK8qYasABI9e7AOn3sSYtiqgGgsGarMolYqjCk6vVTZf3BTFutAtSa1qf94yN7Xq/ZyvqGbW9esHKxYgm8pCcwquICI+KzkbUbx3Z6smfjQdPicUwTxlIisb/h8Z7JlQW4ZMtrlshUbZbI2XiWtpGIswHcm88G+i8RHwlAKhVQGBTsx+99okcUUoUiFmPB4tjrIBoiDq5Qu4SilkZfYACSB8c8p25jn6YeYMzSrFeoc1TfseayFrMe8ofPWi1lrZCcKOSbRhmxIbv7RzaJ45O/asOI8KKxKZue0MjBIoein4NvIpcSoy0Rz8K1sqPDph3uH9v6ypbdu3PP2q2G5Qtpo98+HDbt5OS5NRtYtPUsFZtZ87Bm3WbL6nXCWvtieJOBBCOUcXP//if2wQe/kHKF+8vYZs2gSQQw+fTxQ+s0ataoQ3rqWTpuum+8XxRcAC/ULbN4Qo3oU/L1UCbgSY7qKF+KGL/Y3dEgJycnqLmxO9PeogCIMLcFIMUDiMR/9Wb7M4xh7rWDyN7QcHCJvQQlEUAQTcmP7n+ssUeWEPdbdVEyZAXt7QYrOz4vNRMqJP7DQpTn1wG114wJifQAACAASURBVA4g5xD1U1fjhMOW1HhSHCXt61//esTgCwcl3b8zpl3MKtUNy2YLmv9SGJCHh+Vp5Aqw2MxSczxiAKvm7o/V6BaAxP6UzWjsMQbX11EglaxcLNtkArmONQgQl+YjxAssQNKWy1YFMmRSWRFKyNCoLlcECHzy4GP78JcfSWnC15Bb+DmagLIsm6CEaVohF5pE9capjYcDWe9ioXtyfGS102NLoTzi87C+wUZOkasRl3Ju5+ptq65snDWtGdcAMNwDfv/TTz+VooimMOQnAUiry0HphwJJ+YhxvYasBDU/QuOFRgyAahc7rEzRlle3bZ7KWaPdU0Oa9x2f9Gy5nJMVCOOFe4niNTQVk1K1kC3ZbAVFGnU390eElfbQdm68bdduvWGXLl0ObGO5JAQffsYI+wHrPr9LPSRP/lTKaid1e/Tsid392lcsky9YubgkkkAqkVGo+HCIXcrEyiXyM5yUMJZdUTyFZUmwcTra3bM22aPD0BSEsd1qd21n55LdffNN5UxNI8atkxLOACTE8LGZmt7JGHY3U2ueHtrz55/KDaCQZ4/JSim2f1y3J88PLJEu2ev33rIr125bIpO23f2nUm+o7ubQPpioieIAEiD1dNi14aAlAAkVVTrN+yfzZ2r5ZMKO9g/s/oNHdlhv2trmZbt845aNLS1VUnl55QxACnX2ZwEkZdyVyxr33C8acDRAaO6XigURg548emCf3P9IFoOsbRvrq1rDmLusXQC+6VzRUrlyUCHN4tYZzW3E2bRUtiRNG53dAnMY8IsMHdj62F9yLgJIQa17clqzQqloSyuhMUpIeLBSCZLEVwEkkQK1vgX1DvsEIDMECjVIIJ3VTgNgdPGiyBBYc3Hmv3XrNVkYAyBFUUS/0qf8IgBJZ9642aDdtmIprOvKO5iFcx5/qF1QdrDWQ15SYzkiAym0vly1Vrd/pqj6DIhEP5KTDFbMqM0EcoU+A6onV1pCoGRefPrwoV7/ytUbUr5S/zzf3bViaelMgcT6nSEzleY+CqRUVso31HqhATmXulgNMNmiBRUSlrVPnzySeuzq1Su2v7dr77//M4tNBnZjq6rMx0w6gNqQK2uNnh0et+24MbSty3etunXFqhuXbJRM2Wm7ae1h35K5lAi58c7YcjRPyd0SgNSV/W8pB9kpa9tbO/bzn//cHjx5ZoVK1Xau3JCLA3McBfZ0TkMrtFkXa1AnM/F97iGg26sAEoSfasas00TR3TvLoOHnqbv57/XXXtO65CRgntd7FBA7w7kFolEgQMG+pwFPDelZdlFXPrK18/cZFEBYEKI6gGTJfVxbW1NvgGsp8lnUHPYmdjwVP+s/6PNG/QwWD+3d2ufDfh/IAMEKE0tHVNxS5qn+Cvc8FQ+Wi5zN2a/57HxWxi6g0te+9rVoXQ8AHAol9n/2ZwAkvqeGbJT7AVmCNcWJHIx5zwHhd/V77fYZcITSSwBNZH/nPTOvH733w+8wl3gu1iqeizphe3srZAKiLEhR34/Psgq5p8w7xhE2pdQ9ciIieyRD3hu5oMNApnnFws4VSIAEDiBxvV1N4b27crUkQPrw5FjjgvMe74fX5hr6md4BJM2RKPJjPOhbIZ9T1iU/z/NzrnDVBGOXscBnZ2xQ8/t5SD3XZMJWNtfVq0MpjUUfj/Q/qC9Gk6GIZVgcSrEfZ22kRsOaC4WMWe24FvZCqbiDraFn1jCeK5WlMJ5YjRjfAi6CYgHiQyzKBDw/4wUFCH+4HtzfRfBoEYgANEG9r3MhWUXMm+jRgSS3Rjvz+XS/T1mQxW04glgY5qf3ljXfo/6qiIcRmcjt487EAsmEffjRx7JIX8w2g3joX7cgYCYTAiaoDyEK4WbE17FE2jbWL0udwfWk9wQon84CIJHBBaCU1vXm0es/HqnxwM7qg7EIKq+esf1ryB1B3RVcOhZ7o3yNVZ6ve75GiFsUiYTo+VK6YnHvYgyulewUMzHNJxRAfp3cMcSBSnpADhC7utbXQAg0UzLFOEmNx3ouxqlbdPNzREKwRsp2sd0OZPN2yCKjf0bd72S2X9l8o7Xb14dF7EHgEPmrRfpxIdOO8U+WHaKQUqEsxwLUlfQ/sBCE1MT1UuYSfTfqcnr4UnizdX8W4GH9Ho/ogYL1YTkYiET8nPIT5xOrlsPef0ZyJUv+zFIwkD2/DODhfOv//mpvxXt+i3vbYq/c97bFnvmr+IOfd/y5BcTJ3SVkLc7JDV0AkDjnfAZAmoYMpHjkstHn518FkHxgfh4IIuZthMz64dI3VB5ZDP0G+0KxqDaiWHOwyIERVzJxobnA/nu+CTnC78ooX4z8UQfIaMEvlytnjPgwQAPCCYDExYDFGD5fCPKKgOKwWCYTUnPI7oY8UJhLcRObDH/UZCImKWy5FAAk+e8nUyqYOdTg5U3uyqsWbosMEQ/O9WvCZ/Dr6Q27RfT4VQYGv8eBK6g3gi0OP69BikXHKKCMMZQXkQcmhXQK6etkqgykxJi/I+nH1jsmYCWWSdg0lbRRJmVjrOE8zA4fyCyM2wCocXD1P4tFmSPjYzyUI8DoM//+ipzOD+8OpnEtnV3iE8AnooNOfJ/P6cxSL0q0cEYsHKTJvE/kiULVcwFQorBiI5BUkhuPxU8+L/moWLUoSAYDWf7UTk/VsHeWozci+Br2JhsOzWcKJ16LBZL3iBpF1jRid4SwWLeW4n6pSdFqq8DyRZdmP0UNjaFLVy5bbxIUauP+yJ49eWwPPvrUakeHls8WZOnDxoPyZXPnolVXV9QsBTzaPdy3WqNr/WnKvvHrv2m3r1+z08M9+/iX71vtaJ9lTpsUlmFfBiBlUyHrQ2Mfe3fYFJpoETPEYnZwemzzZMZu3b1jN++8LiXTKJKKpi0p+zpnEgl4iGSjPA3ZWhQ+MKxoZhwdH4ihsbO9bZubG2K80bQl1I5rPZ+GILtUPK3F+vf+4I+Ud4TNUQ/1AAwAm9txrWl7+7uWmpLXhcpwZpXVZdnPsHHT4MLC7Ofvv2dJfHGxgyCrBw/s6Gt8tW995a0Qwhx52HLPCOkLVhNk/TTs7Xfesnv3XlfBynqns9x8rjC+Dz/6KLCpUKiVq1IgdZvtswwkNeEqZStXq5bACpDXGo/Omt6FVFabLAXc3bt3NUb/8R//0d577z2NMwd7mDeML16f8UJjljUJAElN7Sjs9GvvvC0rNxRIAICM2Re7u/azn79vP/rRj+zRk8f62UuXLtmlnYsqiFZXVjSeuT8c4vm7qwTIruBQw+svMli4Xke1UzUHuO5LlbKKh+/+7X+x73/v79UII+A9hZ0MDdsp1z8oI7wQQLl0752vWb3TkqKG+V+prsiDe2f7oorxp0927fvf/761G12BYRyAuU6/8Zu/JfuGn3/0oXWjnDmK9NWloISqn5I9cahsJO7jcrksgAkFEsoOKQdTaYWwJjIZfTbGKXsBr8t75HtedPGcvl6poYsFUcQMY65zgCykszbodO3546d2fHiohq7YMLmsLAzXtzdtaW1Vii0Fsrcb9sMffNc+uv+BrCVo5BBoevf2a3br+g2B04xDAFfuWbZYsGwpLyVgrV4PWRCRNUaz2bbnz17Y8RE5ViW7d/erGgcoIbT/TgY2mtJkHtmYQ3fEQKaJcO77/aslnDf9zwAeZ1pGxAYOcvyME0Z4Bj/0+YFucf9gTntBpMZNMm29YfCDF1MoV9T79aBdrpNIAIlgWweTmDkg1l/jVMQBrFnW1jcFkLOajcSei5QW8YS+5v7hNa8xlAljeci8gSWdCAxKlB+hBglMUd4Hvvw0kKXyGvWDdQVKRpg9iZTNkgXlsnEIoyCD6YnK0llWxycNu3D5sl26dtOypSXrwQYbEj5btEypbP/4wQM1scSMk8IosE1lXSSlDezmkU1kWzO0GA0+eTonbJaM23GvY4+fP5fI78a1m3Zx+5JNxzObDkYCa/lM4z61w4n12ic26jdsOu3afD4WEMa6S8ZcJr9kueKKpfMrlshWLZYs6PPJTZ8CG0u9CeDZxNLY1iTZU9O2tn7FPn742J48eqoGJH75NOCx12A++YF5Og/WwbKUjZuIEa1uS3YtWORR6Lc6bX125p9n0BxFB/NFVpXqDUvIwik1bdtyuWCJVM72j0/s6YuXNpzH7fKVm3blxk07PD6J7lloPAPQcZ8GBHYP2jae9q1ULVohV7Xx0OzkqG3NelfXE4XnP/vD37QnT/at2TiyUjFlFu/bycmu9fttKxeydrq7b/vPd+348Ni6vY7VTut2eHSgg3C5UhKTk8KLQy6qD9YotzUilJx8iR9+/3v28MEn+hyVYs6ap6c2GMyU1ZTNcv1Njdi1rR1bXt+0PGqxYtkyuYIdnzYCA/3ZU80ZmNw8L3lTAA7Mcw5S7H0Uv+QrlsoFjWEyDJ69OD/gL9bfZw2SqBnKfkczhP2E+8v8e/josZWXlqWEoqbiHlE78jzkDrLns4cJCMyE/e3X3vm6miI0Fh4++lSZT4EBGUg2vFfsaEP2YFq5eBBByHoKTYLQwAs2EQFAYkp6Le01qNeSUvm2WnpvrB/e6OUxW6hYczC1IU0LVH7JhMYegNfmxrbRHOJgCjBK4xpFHMxCiGSZZFbqxlQi1EI0Yp0JDVmXbAkY0O/99D2bqqEIM5YaPCbveRiN8ThWywPl2ehMw9qKOibKp2ENwgq1WT+NaoyxyBB8DlQDZH0tbV6yd379m3Z5J+RW8DtkVbHHvXj6xN5/72dq/jZrp9rnL25vaVxCiuOg3YocHnx8yKxeij1t2TYaTq3ZHVixsm733nzbti7fsFqzbfc/fWyHB7vWb51YLh2zUiGnuS0gHStLWUWb1WsnQVmGikq2qLFIQVmz09bARvGKLa1esEsXr6jGRlFBs0Q2h/2+ra4Gi2pIFIw56jrV3oWS6qq/+dv/ZLfvvm5377xhhWLVhspfYb4FC3DAzaBQADidqkFu8cDOp0E+7vRs3A9NR/ZxrEEdEEXp91vfIsMlKP1Oaw3VVOT08FkAeciQgNlfzCWtXExZt3ViTx99ZLWjPX3+tdVlKV7rzb7t7h9bvTW08tK63XvjLbvx2h07qh8GVRYZvdgJkg1AXstoqKYvtfyETLgxClCzYiFhmTR2qmObDns2aLWNJtfBSc2a/aEAqhzXMJHTXrO+fUF7ocCphQwkNQ9EAglWQcy35eWqmNSoasqVou1sbUkFRzOcz9pq1K3TbVsyFmqkpUrBpv22fh61UTJXkKI1U6zaJJayvvK10rJ4hbzh5ypUeqwXjOPrt24GRVw2r0bspw8eWrPdsuXVdbk1dDvD0LDL5lSb4SzCuY7fpR7vdTq6j7DnXZ2HPY0sGSEdOBF0Ftw0sPGl9qvVT+y03rTf+O1vWRtbnG5XZ7RcNjiSMMao/fj7Yt9hsdnDJBl2OrpWMJydhMXaQp1BbfSd73znLFeUdYVazm3Zy9Vlq3d75wpOWciFCom7ovE5GYoQgE0QCn7WMc6tgaA4EEGAece8QMGSyRYE8i+trFqt0bBEMijEYcnrcwiIc7vHACB4blCwYKO+kZYy2ifbyvPqdzp2fLSnNZn8WACPn//4XduqpO3tr7xuhKm/fPnCNjc2ZMl7/9Nn9vKwZevbtyxZWrX80pYlSiWbplIir46Udzm3eWdkmO5ixgF5IsU85d8mqMAntrGxpXn57OWBHZ6eWrmyZldu3JDimDwlDq2okMJ+EECURQIS49RVqG4fKFI0axxWxaOW7Ifpc3CvvfYHrCC/hzVJrhqVypk1qJOqGcNDcgrVjGMuBeAGED5KG5Sqj/mijA1ZIQG2RGC9JezZi13ZTLJPcu9R3jF2pPDT18GiTgSpBeVRqKnJZ5uLbKAsXAh4KLlGA517mvV62DMja0JZ2UZKKOXCzOY26k8CGSqf15hXtm1Uc/N6qI2YB/w7+z41HLWz6ukydsTMy3MCtZOoaULyfty9xXs5bnnttrK8loMKgYAw1PyglmFOQmDkfroiijWCn6cuuHLlkl2/esVarYbOnvwOr89rcL94z6wtbinF9QK0oE4F2AdE1n6wACCx9wSCSpgv1IECa8fk/FK/VXUNeE+MK85wfEYs4rlHDh7zfnivqK+9P3qmfNM6lNW8Ziq6xTPjSdaukeqb9YTn9v6ajwF/5JfJfUJFAgjMIxZbi4/ZVFbzg39/9VHnHPmBRimyEBmoLKJHqYe7AzXOPdOHRrqcXwAu4lObTIcLlsKftdlyog/3+hwgK4c+ahSDwn4dmuK4GXGuCnmt/vVQxB1X3ETAVfQ1PWAIp1LBL9io++vyyFjy67/Yt9Y1jCXt08dP1I9CmUJvkLrILebo27Gu00B35ZKyb5VLN7fpLG4ry9uqk7A4hijEucQBI4hC7OsO3PE19aRUhHToEnMbY90ZO2/qOwiE7S4v0yMPMXIIcwDcyVHef/fx4etDUJqFFQLLQgfURNCazzW+NP7SSRsPO7K85vvq3eVKsmg7FEH1QL0f71n783AvZTc8Glptb9+G/Z61Wy2tHVxv/i04CsykjhYBZMFiDStnZclhMUvUBkKESMXoCi8HBH3OOLDK+1Z/NwLy1xEA6A3yP/2fgKEYREoIBuwxEQDKOPKvRdixqWVzqM/Dz1EfyUYYEmlkQefWfskkQDIvFIBU/3nZqcsCMvQOFsm33A/1C77kD7XeF9YXiKoiYP7V8e1jnGvh/XMHj/yR7zv51nsugWQTBgfWlb0GDhpT9U3ok7uFncY0vTrykWVPGCxVAZBYB1ciJ4PY//av/nS+CCD5i/sm7BfBD2S8qcUL5YPav+dAiTMKKPp9Y/cmwCLg8OrvBZT/s0jrqwidnkcDhEU9LOY+uEMIF6GuARX0zdAPmPyOT1IuTLvXDv7QQdCggY2trixgGADjmZWLWVuqVMUWoABgcOfzWVkw0cyGEe43ZREh5O8uTXXVirb9SLG0CKz5770KIHkDxiWIzojSZ6CJNQmDYRqf20xejIFdkiHQEzVPs2vJ8dQSymsCLA8A0jwTtxmKnHzO4PAwqSWlpOmkZlpQCCWjAbw4B3Q/om/Ek9kzhZQjm2eDlYI8KoT4HAJ6os3TFwIvKBbv+WIB6ACSI+LcWw3+aLLeuHYtXHsvrghVXbCwE9OSxSpiqXNe4jkIYKQQP9470OLHIQyPTq4Rr++AAs9NMULBQmObz466gnFPc79Rq58tsFJmLPh8grxvroeAYB2Ce0E6ze9hLba9gyVIYDTg2316fGwvHz+zQ5hAHLLiwTd4dX3NNncuWKFaNizlDmuBfd7o9G0ay9ubb75l1y9fUt7Fs4cfW/P0yGwamMcePL6xuf0rFnaZAkwKit3PB5B0rYZjaw96li1VpYC6ePWamBhjAAEW8cFU/v54k/I53B6N68ZYFcja7erA8eDxIx0yuBZi+W6syftaB9shliOEFwZJJ+1BNnjsuC7sXLHK6qqhQKpjDwfjYR6X5UFiOrZOq2mdfkcbPXlF4+nIDo+PBCDtPnumg2QCJorFPgMgURmtX7oqj/8ZzL4o4LQ37On6D6PG7Z17d+z2zeuWzADYjg0WGIotmgk//MmP1diQmq2ypAykXqtjA7IIImCRIg8ACYCXzzCYjCPZec7WKsv25NFjhUAD6vDZyT3y3Axnbbl/sq+dzBuCtDk0w1hl/nDtsa/geSjuHTQ9rdXs0dMn9sknn9iLl7sa3xpXyytignLoY848e/ZM/7nvKvcPAIlDBHPAgX0v9BvNpiWwt1smvLSoIv7vv/Nf7Xt/912xqrCwyxNWCesNNRt7hwD6sMYApLz+ta8KhIfNRqHOARiA9dqV62rkPX+2Zz/4wQ+sdtwIgerZnECRX/+Nb9rK+pos7JjLmo9kqUQHrkYNK9NjOyGjb9C3agUA6ZrYs9rLIgAJZj8AEvNdeX7TYNPgwL03UtVciKz8fM2Cbcm14oALuy+LHUSzJQCJuUyRqTU0Tdh5xVY3121lY137htagQdd+8f5P7MOPfmnj3kAA0lKpYq/fum0Xty9obeHgxCHRAaRUHoZvAJBovCci/1+ycfYOjgW0VZdX7St335T9BI051BwoJgILcxCsB7RXCKr9UgDJ9+xXD+f+fQ67i4wvFkPWeWd5LTJ4tU5HjQz+rmwJrJ9ioflMcwjrBS96eH809AQwR+oVGR3Mg+UWHsgcxlXw54sWjwBBVJMCaPIF5W9IdTQPVq9uD6H72u/bSi5raGbOroeKq3CIZP3kCmncK5gzhCDzB0Ywnv6TRE4h4uwbvE8ybcSyopAekEWWVhNva+eypXIl6w7GarahmMmWK/by4FRFmYDhRCKQHPDHpjkwmYa8oIhBymujOtZ6lojZLBGz/nwuH+/acV2Hru2tywJfWesAIGHgT8c9G/Vb1u+eCkDi0DDFu3w2EUDGoTCdwVJyydKFVcsUly2VrVgCSyIx42c6KE4nA4vNR5ZMEu4dsqjK1Q2rNTrWOK1btx9yAdVILpQ07qXK5QAeZfcwh6i7sGmCfbayFBhkXFsCkcns4oAmgHxlRSCH139e94UzL3qAsWWnHVurlCxTKGo/3H15YPVu17L5ikLaaUTy2owVr0+4rzokcD1tpGuZTmYtmcjbdJK0TntozdNA2Ll186bl81hfAES2bDwiywZSCpkkffv0Fx/a0ct9q52cBKuuRkP7Ae+ZscZn8JqTNQ8VEnOG9ZR6EtXwD77/XXvy4GNbrZZsuVSwVvNU4cqABYTGkgvCWCsvrdrXvvFb9pvfwgrxgnUGIz0Xa/ZHv/zAHj741A7396zTagjEHA76tk7uBYQhLG0zCbtz45bdef22Dg0wrL/39++qNnISUwBnzn2y/bDvzQ1XT/MZHz1+IgUSABL3nXWVe85ahYUdZASaOlxH1gOyk77+9js6lNJc4d/zGUJnAwWL+8AcBbDhOqG4cws75huNjVA7B7ttSGGFItfXA7DP63A/lLmtxpcBSAMBSHPVvtjvrm9uqD7hHvFZ2HdotHNN2dOxE4Y5iAo6lczbeBSul9e3XvczHn72s599pt7XETTKcSXvbEKgPBWNSHEcJsO6w/3hEStMsjgAY7Fd5dAPiA6xaGwJq25ctu2Ll0UGARiEVAYIPRj0rNNu2ve/+3f27OkTKdzWlyvaV8hUE8hYLCiQnsYHJBux6xxAoiaymJ0c12WFVlnesrfe/nW7fPOOAPDHgKbHh5ZPA8Y2rdtqS32E6g3WLDk5qD6wv5rOhmpGo5wKTY+Bmg2NVt9q3bme+8KFi7a9fUGKSCzNuL8QAKm5uJ6sj+Q+MJ5UJ2Bhmc8qrxKlys6Fy3bl+i0pVuq1lsJ/yROpN1rnABINKnKQlKMcgtStP1J94AAS883V4ZBLXrtz11Y3N7WetTs9kR14bRqQqA1Q+E/GA8un41YuJKzfObXdZw/t9HjPyHJZXqqoGdFuj2wPe/UGloVVu3rzNdu5ctXi2bQAJJRrAjtQ80GkYr+bTaxxcigF0mTSs2xyLgAplYRJP7Aplo2AakenUuazRgAgTeNJm8QyNk+kpdYQekd8NGck4AqFSQeChUgcUfOIoHnGMeOM+Uet1CO7azpWgxogEws4mp6yWy5ljWTSfrdl3eHEYqmMlKxpALdE1sgXwx0hmc1bIp3R/g5JgDnJazNfLl+8FM21Jd3fJ0+f6R5j70aTYjKLa+3AJpbxiIUKDSmpDvScvWC9SMC5skKCQoNGOt+njicDhvlEvUxDH+u3VpP6qWM3792zScTK1bzE9j0KHndV5Rc2eHAi6HY17xxAcnIhjX/qcexLqRHZC2gmY/1CvcifUmXJWv2x7kHoH0QqKjWE6UXMNY8hsmZReSggfWajKKsO5TlqJPYAxi+ZoaPxTKQMlPo4owyHoX0n+pxaBfHwqDqM/F6IgmGPD6QZQO5gcYtabzzsC0Aa9DtWOzmyXC4lO2iaix/+/CeWnQ/s7TduC/yunRzI4jAeT9ujx7t2fNqzVH7NcpV1K65fsNzymsULWZsmYjachQynzDRpmVhCvYxUfGZJSdOHNqfZOQuh75yNDo5P7OCoZtlcUWfQ5ZV1m5D/NUHBFbK9WMfo10ywQGYJxf4vlpQSg3qDehvCTCArQGwbWmo2EPjr1rpcS/ZpXDMg1Ln9GHuBKyOlupFVFQaW1EE07sk+CaCfGtb0YSI7OdZ0zspS/USZF/w8EDbZVe1WUOyIbFiqaN9ZVHI7sduVwIsNQs66jBHGQthXQp6nVD7t5hnhmDGkJm3UH/H+HNdHzfOoT8Pa6pk+7Ofsg6zFjF+UdK4GdQBJZykUngtNbq3dbtlHJmNEzmSdYc57vecqEW8G83uu3PFGNGOZ77NfyM4b14RyWf2YnZ1tsxnZlNgAs24T05CwfDFnlRJ2jRkrksEd2R8Hl6u4lO7piMygZnsEmISmbOinuQJpNg1N4PksrJ80kvnj9+Tl/m4AmIiDKBQE+PEZ3c3Gm/ZeA7r6QwC48ttMDXh+zkF1Hp2Ux7x8FSBwAElraBYdKGudmpBnj/oU/Du9p+hTvfp43qcLgFkwHgpADl/ziHJ+MePFs5L85wbDUJ8v1oyLvVbeowMOXD8pLyEYJ0M8Q6W0pF6ur7GLay1/Z7/wP95j9a9ZN6ezZFg/lXkrrpYAcv9aFmGMefK9cVrivB896udwsmJfSAeiJ3NBBPoUyqGg9PbsJP9aN409AxXUjLNrAGr8fLHYH3fS7Wf3kACETWMzW9te1v7DGTWcUfjJkG3n9yF4ZblNdQRAC1A2gzi62E93EMnvLf0/CCxOhnUypoCadFykgE4X94RAlvB+K+pD/vN7y+/pLNcPtZLU4cOBzbCiGw0V2cE5D+eds3NWLJCF1M9DYYg6Ry4FWDGzH8Xs6uVLshKnn4ZzCMouHmW9jRMD5zwyUOl1ZUPPi6+D7WrC4hHg64o1iHuLVogzlELKFAyDA0KfwHPuKvWKcQAAIABJREFUHSR7yDj0s3XGDep7f+T7ONjIaYv3H1mEu3uV6ubkOfDpGWH+yP3z+xkA6XAfzx/BHcLZ54sAIu7nl/27k5kdU3D8wOfjIpiqv58B5BFBpdv/DIDEmUqZUxGABAFFGNAspgwqlPrUXuRUslcKQFocJA4UeYPI0a3FN3a+8ASwxwewI4mO+Pr3/flZdJ0N4hLswEgNRd8Zsr5wQfne574/yB5auM79b8PC4sVY+IpJoM+E9yB3EzT+7ACXEHPAvTKRtTEQpcaQnzI7hVkhl5A9lVj5UaGKBRb2K4kiDaTzA/jZahd9Bl7zHBmO8ncWDui8Nz+8q6kWqb0WG5cOrvim5feI0ZmcB0/V3hRmeShmZE2VTMrGbtzoWAJ/ywUFEp7h0H0AkFKlohp5DrKwSDIoKaQ16aMP5DbDjiYzufiTyQVPey9q+N4i0s9mz/O8iiz7ZsBnX2wQLQ58vs/vueTX/dXPUfqkXdrZ0fvwHCbZGEVWKkhP2dB5p0wKNrLTejiM0/wGQDp88VKHDLw22RgW7cCcZULhT9OahjaLJ+xa/o2iyrOOsKnjfWL7oY1MsHTc3nj9rv5OI/T48MhOjo51vy9sbtna9qYVV1fUdCG7gvfQhsG8t28nB4cqAmH8rgG2XNjSAlpvte3l4YGd1GvWGWAtQjF1XWoPwkCxsOtghTLoSW1AES5Ls60Lsow4PDi1Dz+5b81Gy/5bAKRWs22pfNbWL1yyyzeu2dLaupBpGu0U/Z2TpoLvOPwCWtBg4prDQGKTSUVMEzKbaFg9ffpYTUGKZLFLCVtCGj2aqQkPgCSSqAwy4vbOr/2GXb12yzZ2dqTeOWm2lSFErglswsbRgaw1YLPLGzVhsgTcPzwQgNSGhYcFBADSzASsMreFxAMG58s2hxVGMSJpKgzWECLNAYTHnUsXbHtrQ8xhivNMLq3QbKhlP/7Ze58BkBYVSDwnf1hsq8vLNo3NrdHp2nA6EXuW61TJFe3p4yfWbgeFDeMf9hvrFn8o2hk/zAOKL2V6RVaOjFsAShrNXhjQTJfvMko77MoAOYZDeTTTtIPRTxEgQCKdsZ2tbVl7ME8BUGCGU7x7zhgFPMApIBLvw9dtzUkUfNWqlB80i2BLvfv337PvfufvrH58rJDtSqEoAAk2ISHK8u6XHU9KANLNN+4qYwuwlfGCsI0GIxZ2jP2Dl8dSTr14vheaDpmsrJCwsNu5fMleHh/pfTB2dNgrBouzVqMm6y+ytz4fQBpaDLvOVE4AEq/N9YHxpHyyKPA4HGBDjhmHJ64T+wDXldflkTWBwgMLyHa9YS+ePLN2sylwj39nfhdKJVvb2rC1rU3LV0p6vsGobz/43n8VgNSuNWxlackube/Y7es3rFwoaq3QOiKLgZSl8zmLZ4KlJOsXDcJ4BHp2mn2rN1ucp2xjc8fuvX5PahAOpCiwYA6jmpjOQsOc0G+aOlMREL44RNoPd68eErw+YDz6vu7Aj7OJeFxkwIRK6Dw4lX0nnivKQpLnr9XqdnSM+mJkJSzKBAYmdOBHFUjzqt/rqOEsADWbVgOPGgsW2nCMrQnzs2RLKxtWZB3ie6zNKAzicR0MeF/Ml9iwbxuFlKWxv4mKXBX/ybCfa/+PApIXiTVe/8xhuNNoZf98xQaV5hT71caFi1ZeJv9s1ebxrPUAi2YE35YtDyN3nrBaPTRGKSZ1wMrnBZ7TuGOs4WnO36Uao/GpJkQIi01mM/psT5+/tCePn1m5tGL37n1F1hM0+VeqFSPo06YhR4NMpGG3YX2IM6Oezfud8BktbYlsWSqk4tKmFaqrls6VbXwGIAUgjwEmwkGUoZNKFyxfKOngfnx6ovWDtX9764JduHgpHB4FkMHQCeOYPVqNHoLhR31bXiJPpiBrg5cHB8GatlCw5WXs9bDYDGriMAYhLmPvRlj6wPLzrq2Wi1auLklNeHTS0JrQaPRtMJnY2+/8eojXw9YKpj8NcxSgYmCRA0GTrm+wgPI5QJ0lAQKHh6d2eBCsSd98865d2Nm0dgeLsY4Vimk1xU+P9u3w2XNrHJ9KxeysWrd19oaCF/HO/HM2HRYqxwd79u4PvmNPH34qMG29UrZ+p6nDWaGYt2dPnyvzCHVBrrxsf/Snf2b/y7/+3+3StRt2fFrXelQ/PbWXL3bt+fOn9uLZE3v08IE9+uQjO9h7qchX1PRqCpdy9j/8s//e/vSf/4kaj++++6791V//TQhLjbKRFmt55gD3y1WwjEX2KD4Xa+XjJ09t+yIZPKHhxVrnte7paV32jTQaVQekUgK03377be1prUZblrHTYViPBL7k0gq8h5zFa2E5ActYS6CIV8EmOoRAB0A3nSKX7zxfVefEhbnsYK4DSBz+aEYx/7NFFEhmAw5Vk7kOtoD41FsOIHnTwwEkDr7s5Xjad/sAGUUd/hcBJMaWN80AkBbPVDqhRJY9fG6ytBiHvOfQUgw5Lsrl5ICbSkjFc3RwYO1OU+OWdS9HfkkiZcsXrtk8kZWFLPviMiSjQU/zGwuj//BX//YMQNpYqWq/r5CPSLOkVLAO4eqAOwKQaN4Gm4YY69o8bs+f71mrN7Cl1R37+jd+y26/8bZN42k7PAp2xKtLeWu3Qk19WjuxQa+t95/LhhBlgCTAZ/Z/7icWqhzch72+tftDe753KtBhdW1TgcMokHO5gvIFGJcD8iFpis5nUiFxP1Ec+7kKG8CnL55bJl2wN7/6tq2tbtnxKVlvCdvaWrPjk9BgUaNXpIlwwKN9oLoQ5vAwWIjL5aEVrEcZX6zTEBOu3b5tF3eu6NKQ1UOTAhWrVEi9vmyQMsmZFXNxGw2adrIHgWTPJsOelYp5jc/BcGrHJy07bfRsZklbWt2w5bVNu/76azaaAsL1rUcTtNMXMSoGGGtzKR+x9ppPusSAWiFHIxila9/G/Z7V9o9s78We9UYTq6xtSDl6hJ3mLGmFpVV512Nndsbw5XwkC0QPQg/AgnIRcoEMiHqcr6vlYrAWg+zSbVvtJNjTAGyyhmEhulxM2hDL1t5ARKx0rmApFInpgk0TGWu1yZnMS2ULY5trC6udPYI6H1XczvYF29gibHpu+weHGkv0VVj72Sel4s7mzgAkznIo9gFV2BM1X9zGNhURCOk/oaMBiODsO5sG8ifI0hRmfdt6/aEVmMv5UFerLhADOdjo8n6cAaw9MmqU+nrOIWLc6wnwdmUGjhNSyBWLwZqv25UyiFpA6tytzbOcMJSkg2kg0oTnDPMfsNVzncgnlcVUOiElC7U+FpFy1hiNZLG6tbGp+QCAdHB4IuXT9Zu3bHl11Y6Oal8KINEA9fO3mMiy24zsXueA9DhtYJPcs1azIdsvQCIRCD7+wBqHL+yN125YKZdUTmI5HyzvD/ZPrdkZW601tXxlzZa3LtvyzmXLLy/ZPJO0gUhNQytnSpZE9wBhl94MZ8AxdQEhvGOdKbjXjVbbXuyh1pva5taObWxd1Dms1T0JoeYAGDOs2mYiArKe8/0xpKTJUI99FOSjAJIF8GxqhdTccliLRrkgsnxOJqXq5bzKH8/c4R77tVKPI52wwQg1TpRLJIVBTOQinXPiMVlHB4/koJpFqaQ+lBT8ZqNxzDq9vvYLvu+9E88FVV5VZHnmf2dshhp0LjtVEYsiZQH7MPNKDWMRDtKRwiM0cR1k1d9jcWX/+lnQXSdcBcSa6LUy14A+COOafZff4byv/mAEIHkfSH2qCECiXmBdZd3gebXPRX0urxd4Dn7Hm9N+/uQzUCt4z9BBFp6T768uVe3pk4dSy1HkofzIYU0HASVfiqzEQrRDABij7KcIUABYUNZMpLAJ7y0C2tXAR+kZWQbGAqkBQEVE4IjQ9uTZY819B4zpsbgNGPeJc7zIglEGjUg2kdoCAKlM/01ZRcFlwYnV3gek9vKaYbGP6D1DFIpY1HkG0OLjgtvbZwCWxe8HIJGxFJQUi4+cCgYD7plGW2QV+dnHxd6dE78XCeD8O/fVnaYCuYweBusODjmVkHu0oCBa7D0vjpnFzx/OxQlLkjHDfOP9JbB1BbkNX0OM2t7Y1KMISMmE9gD+HYBiHk/orMjXfN+t6QKAEYD2CeeW6HkjF0BELiHDcoZ1m5OaztVXDiB5nfer/WtAlgBwl5fKNp4GsgzEqNDPZt9h/J3fD2X2CvwN3xe9gLqN/QxLtoW9afH68R4WHZykHIos4en6vnzx1BrN2plKn2fmXqlXdHR0psxVjxXXlcgeUH0g8sfp3wcNbbAkdzePdFCAe79K/QssACOAjh4183V9LbgqLQJ9Dvjx/dCHO89A8p9ThlU8rnpJYOGCteKZxaJImFSbkLHYY0PkjCuS9Ih6lTv6ORlLvC7kbP9cPEqZjzUo5KHZ1DK5kHUE5d3XEbe64/sCRyOF4688qrfg9zKcwRb/83nv9car/87XiwCSnzN8/nG/HD85O4NEvULhNqyHbr9mgETBqU1rN9cTtwcLTlQASNiTgqPIUadSCXEe/+pf/rEApFcbRP6mFxeFRRDprOh4Jf/GQSBf4MQ4lb9uJL+OfOxdTsyCuXjg80XCAYbFxdgvAhNAoVXKSAo5ReeLSxhYvlHRmDkDkOR5uHCASybt6BTbosBcgZWuJvaIDceMswZztZCOqRGaiezcKA5ovqIeya1Wbb7A6nBAxCexy+286eSFqD/6Jrq4sS4CRYubB3/n35i8slaaTBB/B9kvdgY0eAhOJIw+k7Ei1miNjqzsYKpzvZi0cRip6bjNBSCVQgPMQTD/LNEGeh6+rEt35tfssB3WMWeAVsQ+V0CoQtqC3YYaxplg0bNYPPjYevWanBXoERi1WEAsFlliukeoORZ2QaEQXkcsgQg4YmKAnnIw2d17KTUMqgz8uHPx4PstW6IkB1wOLTk1GlkwGD/YzSGlZsLQ1HVQUg39XC40kyno54GFioc3hQSfnaJLuTp7h7J0Odo70PXAcoQA+PzKsiYsSDuqt9lwbI163Q5evFRDnyb66vqGrayt2TwRs8PTE9nXYWNHcxSm+MrKmq0tVS0dhxHXtH67YYNuW+wxDqNiD23vWKlasaPDmt1/8IkApGwxY+kE7akvViDVG01b39q0q7fu2ObFC8r7QKmF1JHF9Pj5vjKQuAZSwFy5IoauWEOdttg+YvDGY1IFPXnyyE5qpyqyaPYHVvs05Agr0yuwDpDTsYjduHHbNrYv2fbly8ocISCdDKFgiDazj3/x82C7gO1kNiOFHbLyvb1dOzo+FLD1RQASB3s82wFUKShGhPn1BzYYR6yJZFAfYKlTKOTPsiNghksiXyzY/YePdMhxBRIAkiuQlFMwm0lB5gBSvd0RAIbtluy/ugNlNAEwOphO4c48CbYiy2puMAe4jsHuIxuK7WZLG5wCAqPDjbNntQkjvQbsmEwMAI/GWb3ZUEEvZsx0ZtevXLVrV68KHGWcesApjT+XMAMKAiIxnv0ww/0FRF7f2VHhRVOL9/OTH/9QANL+ixfK8iDPxwEk1hK2I1kSRQASGUi5clEgS/DH7ena3nv9Dc07gBEs/T795FHI20vie71tb33tHbv52m3rEezH3JMFWpCic3TEVhHAYe/5MxuOUPdUXlEgBQCJ/Jl4FHrK5wVA4jqzjnM9+LtLsp2NyL9xDeuNRrQHDcX0wg6z12rb/ouXApaRw3PQZj3h/m/ubAtAQoEkpl+/Y//5b/7aHjz8xGqHx7a2smKv33rNrl++InYzLH4B8DBzMhllJsC67GCt2GpJ7WLjgU1oPvVQ3c6tkC8r/+jmzdtq4lMxdfpd6zQbyhyZTkeWyaJ0CU3a/vCcdRdW+M/+cfXkYo2wWMi48mCRQOAHVR6djXT2OwtsM5RHqcqSGqH8PvazDbKuBrDxaEDmNP45KGNzBWu43jgWU0tqsELWBlgUJCAIxJUNM5zGlMdQWV6zYnXF8oWymg6ALAKNopwEGjXJ6cgKs4GlYyG/xQ92IlDADpTC10OPP1vcqZ5BYTwG1FF3SfMM8EuWDf2hgp7JPsoVyIHIC4wBQGLFzeaLCk9OomSQRW1gouJdTjZTsRD2D9URCqcN4dqh6A1EEQpS3iv/1epte/TwsRp25OXRZHGrYDU1JK2FbQ8ztW6ddsvGvaZZp66MlBH1VAIbh6qVV7etsrpp+fKSmsi8A/z+Fbwuq5hgdRNqRrP1zS3NWfbKx4+eao0B0KFZRmOXZiE5MRTcnwl8ndNIrkslVSyWdX9q9YZIPcxprvHlKzfCfQip3uchxuMAIBWtY5VsyoqlsvLlYMIfndZt7+DETpstu3HzNeUFpXN5/b4ACOxSGQs2sWImpn0Sknoikdb7tXlC6zH/0ZQDxLi4s6V5k0hCCJpJ/XdysKe6qtdqWrOO6ieAht4kCCDnedPJARn/fjoZt5PDXfuHvwdA+sTWlku2sVxRpgoWPuzb1BqnzY6Y6qs7V+ybv/v79tu//8d26ep12UJJQZYKdQvPh/KTXKUP/vF9e/bkgf3Hf//vlXHYbDQsmzT7l//if7J//b/+uax1/++/+nf2g3d/GLUtg6rb1YOeUcnQpjni1io88jkACj99+MCuXr9lSzRhs9mQYRQ1spjLrKeQIVgruZewhsnnoCaCCc54qZ+cig3MeoTqgfUWIIm1nMacMjJlzRIqTjJxHESCwU7Dl3VCjTPy+SIwWE3nTOYsN+DzAaSqNUcxG4Kv0sBZUCBBzCC7MDCag+UfKlkYrFh98Xp9AUj5yMJuFhTQylTBwi6EAb/305+dEdSoDwNxJRy0+XztDtZFIdNG7gFyEJCRjIDiSqkgIsTR4b6AQikVAWLIfcrlbevqXRuxnqQzApGwaC0X88r5ovb7t//X/2kvnjySAmljZdl2tjbVtAJAypeLstPFQkVWqNRdEfVQFh9zs5cvD63e6lt5adO+9o3ftrtf+brFM0WrN9rW7nWsUgQQCgSyYa9rjTp5a8d2enpovU7Lbly/YhOA6hnMxaTmOvUTjVSsRV+8PFITCIVPoVS1YqEqFTLWGRB8sAnkvsQJSJ/PwloZMWBpnpVKOY2xbndoO5eu2uVLNy2dydtsnrZUJmOdblC7iPimfJcIfBeMY5aLJQUgyaO/0xSA5OHw5ENByrh9567def0N5Y01USj1RlIgMWZpKE6nQ0vZxLCDtmnP2vU9axzvW6dZU0YhrHWIAo1Oz2q1nnV7Qa1DLf2b/93va7zQ+Bazt9mxQbej/QRLr0771KajrtlkoOfPZlnGCJ3uav8/eLJruy/29HyXbtyyeTxnHz99ZmQjr2ztWLFELiiWgoFdTO5TUCBpNxEw4+ok6rLArEa5AXic0FiCvDDodgVkKiNzNAw2UfmEXdyo2LDfsm5noL2QejqVK1o6X7ZYOmdHtYYl0tRYWTXsBqOJ7E0H/ZCpUsxktB7gyFAoFq3d7ihPhBwq5nllaU1rC9eeP+yr7CeACqgpsnyeSFUFQ5hzgJqiynkDGJ4q7JsDPSApnxobWJq2kOBa/YHcDSAt8TrDAYqOsIZ7A9DPp58HIM2Gw2i9CgA6Si0+1yIg8dOf/lRr4eWrV7QGMh5FLMoWbBoj4yn80R6vjCrqlGjfn0wtqTN5WA/4d1dDQxA82N+z7c0NvR6KzgcPn+j5b712R0qkp8/3vhBAEjlnHJnlRQCWzlKxKEMHZeR0arl8SmREQGkAYIBF1vSXu8/syf1f2KWtVdtY/X9Je+8ey7Lsym8/73288JmRPst2V3dXsYtmJFGCII1GAAFpoM8m/aFvIECgKMuZ0QzJHnY3u8tnVqU3kRnePO+d8Fvnnhc3ozOLBBVA5gvzzDXn7LPPXmuvVbKcPFhc11e7BXHE7NHjPcuU6raydc02rt+w2uamRbIp608GupeZVN4SFO25h5BT6AxGvnHYlzwk+TPrYK8/tsdPn9vpWdPyAAibV7VetDsnAhAuSxB5qSIKixBfiJuelKs6iNjkC6sVsvJ7SsQSlsJ3KZ3VGnN6cmanZydWpCOo7PZhrH3+S0BPiiI4dy8wMZDXjMvLRIKUH5cDBFXrmKGwEfhl0FW+iFlbgDHgych1EpGrBmRUkRyQbpQ3J69znU8XEtEx276y6TrXQjUwL1vF+foc0p97GHziNQ0ARgqRsXjQOe4IYV5CmloJP7MPYZ7yyHsQT1gfuTcaqYEPiN8HUNPgfXXv6LLqdJb5gQjPgQyWJ477vQK/V3dqs6nnhAEUxrj3FFI9KRqx/f0XAup8TuWkLV0NiPfk9Zf3LmE0RfUwjQVPYPcyVM5TB4KdI44ndR54dXqPF96/0TrX2CBP4doAUvDl9xPyeuz19Bp/Tr6wy/FvbW64+kWgquOP28cc54PlQDd/j/0j4wxyoK+Vhp8Xrie+bV/nfxdLACC5Wlm4bsrPPk75YwmTu319M5PBo+ft9WN+Tyz13S9cEy+X6K7twvo95/8cHr/h8+Re+p8FzEQTIvjxSD4PQQ8VEam9QI4IHkXejUbkWc/6GgYoPGAhhZ35m9f2AlBzV4j93OV1wNdnVRsK9i0XpIOAfBhITnLsl8ef85IKpBKlhufkHv0YCBPwl/ddBCPn9gYJSmT16Vgx0Cty+Low19vPd+o5/ExthfHHo5M/dWoWSGi3O02395yNNQ9UP+kNlQ/x+X5P4JsAfI2bXHZzdUUdsqzHEIYg/3iCk1PqSbjaXCxpsSSxy0nneUk4Yp6fj9wyMpPw/ISsM5mOtS6P6dCaIUWMJxGd9nhJJZcdbH6cauwGBWpPBAmP4SUgA8WAmBzqSPKdTBJFiDA+B8qX+DweGUzkR3hxIk2dyV8A9G+bfz8290SmVT3kYoxcBpD83HwbeOTHSxi7CYNHYYBpOWbHzq9W6wCkGuZeIAlJPW8KIUDkBgcgsUaRdyMLrddEHMjtPdEj/91f/GdvtPCE0S4OMIxm8n2YietZYOHgEwaAwsCQD4y8hsHrGYQMdB+s3gSCHAjkN+C+C2d5gTh/vVegH75Mwt5shyQgLNG3YJIqzwxakE8aSOw53Wna75AYwz9ggTah89iyXCpmhUzWEmgBqqAEqzNu0XTc0jBqkq7AxwTzjCUfbP3xvzG4g4DN+XEdwoHbg3ThDiRfkFPQDbUScryxOeakDkAaTEbu2JJJAUg5GOCdviTsnIQUq5RZJJ2wSMIBSDIRRdeT8wF4C8A3P/Bh1nOcIPj8nR2ufx7PYWPk7xufS5LlGbZckzDg49FQVwBwUkU+oQmPAf+9PwbfzutZH+FCHyCaL6wjEwY66tj9jqH67OULyRgBZkheptlwOr90O4zGVs9TJAABR86BQhumYUnLorUZsGrpPsJPhM+loAMy75OogmfgIxEIo6ToJFAAXTwzly6IRz88knlrt9lWwoHHCd4Y81TSuoOhmIzy6KFrYTBSsYAkDpABqQM6VpBKPG017PDk2M7aTRuMKHyyIc9ZtViQlrORmLcbNui2ZcINY59j+ucCSL3+wHZu3rDb738krxtY3t0BBuwwECa2/3TXhl3HCAUUAWgAMGFMADQRlPj8VDajdmQk7ACSuPfo5I8HaJjTHYSRLeZ2jiFIjZJaRqWyoiJ/fXPTdm7estr6pjp4jk8bkih7fP87ybHA5CChRf/3FCm/l8/t8OhABR2WRHkgzU1yVWK8qdU5rk1cVDrREXkWUFibzMdBkMwECfhUi4ZP1FkgKaoh3fbw2fMfBZAYJwBqAAhI2PWQ6LKF7qf0ubsDfaaXePILhjfzJn7AhiMRYPwB9PA63nfQ7dlXX3wpY3J+T4zlGjPOGf8sALCSkXhDHopxj768Z3jR8XZ1a9tu3rghRhf3kCIGf6dAiIwDc5bxCmjDI18UcVSAjUbt6q1b+hzkRGCGf3//O3kgPXv0SBvBlXJFABI6+h5AcoVUORPayua6Vdfquh4k2udnLcXSu3fdBjiTzKuIe++7HwSoghYwnu7cfd9+8rNPLJnPqXCPTIniFN4wC4pZsJ769vrF8/9fABLxjISL8UqcYUNCXOH67O27riiuUQXJkkJJHkgnB/gfTSWHxPMoQK6srtrGlS15ICE9puJp69x+95tf2cHhngCk1ZUV+/STn9v2+obAuMbZuWKtmDuZjK7XYDqyVr+r+EWBMDrGw2Eo8AgfgdX6hl3Zvm4bG/hJFFXIhPVLt1Kv17L5AllJQN2MpdJZ6w+VKb0zzxEYH9IvDhNH+J7z92udS4KDzXkg3+hfuyy+BNKz/DyJxCxVrlkP4AetaOd+ZsPxTGAS/+h8o+Do9Jr71mwhY9FxRrjxuPWaJwL76WKa0mY9I44nLQ5zOVuwravXbU5SPHfdvRRClLdYxJIRJND6loo6po7Wt8Cj0OcZnuBysS5edFCReMHM9RImrKOA3mJikvgu6BDKyYh9Ho3baIZiEh2qUUukHOjLl3uMauwfHh5LfrdardtqfV1FaCdlgBKRYyY77XsnMbOggJVISq6vMxjKQ+L14ZH8cj746EOdM2wvniMJHCRWO23r4gszaNu0fWjzUc/6dHTMo5LZy1dWrLyybpliyRIUY8XXDzqFvdlokIByrsQq/lFIaDRadio5O7whF7a1uRMwmaJOKgit6UCSEVArNh86yZogMeVaAXbDRGe+f/jRJ+7eBJISJN0UEGHsxSZ9K0R6lqYAhIeUcpmkdUcja7V71uoO1eVAhxRydsVSRaA6rxUoDMibmFsS/8IZTMmR9QduQ4vHCnkMsafRbqlwdvPmjq3Uqyrov379SlJzq+WyTYdDxVzmtGdaQmxhbjAHw3OGMeaLCwA7p4cASP/Onjy8b6vloq1W8jYBGJ6NFecZq8939yySydsvPv9P7MqdD80SGauuX7H33//QMALHH4g1MF9wxvaYxu/tPrejg9f2P/9P/6OY3cdHezYfD+2//W/+a/sf/vV/b+1my/63//2v7OHjJ1oHL4NHPpfl8z0aFwkWAAAgAElEQVR45BmFnANF+3vf37cbt+6q+ErHmO/UVGfGaKLrgQyQjHphjq+vK48iR2CjCrueHIz5y2fA5HcbEwpArhPQeYhyzQKj7UDGjs4Djo175otKzJFRsA7o/XI5kYXCHkhvdiCVrT2J2jCQqQl3IG2srUl2NLqIqMOWwm2719GmlXXQAUgDST2PaJtF0jeZsKzGYETrD3nSV7//QqAWslk8uhzcMV4JN3SGKn5EkKR+E0CiCA7QAxDD+n9+dqL1me1DNpuzeCZvNz/6zLKlmogy5+entl6v2k8++tAK2aQdHRzYX/2v/4vtvnhirfNzW60hYbcRApCy6up+N4AUVSH4pNGxZKZsH/3sl/behz+3eKYoMITzZ4OEGgOFDPzWADbOkA8+2pNnznQyUNzmEQC2UqIgW1C+wHWiUxOJRmSvkMOOQ+iJpeQrx2aVeQ8JCZIKQBLFF9azRqtlg15Hnizsf5DaG4zmdmX7pr33/kcWi+MPdqbYyzz0ABJjCUkT4ihzJRdNSC4OGSEIFpBOBOQMuiIe7B3s29bVHbtz90Orr25IUm04oNMuLk+d/nBs88XYItOhxW1sqRj7x7aUAM5O9kQKUxdALGWj8UJeSI1W33qDsYpXf/Ln/4WlckgPOgCWDuZ+p+06mvFAaJ9JgtQWA8lNp5IMoLE8ZwCLXz54ao3zjhUqNbv1wUc2mSfs20ePrd2dWGVt067fuC0AibGtPSvlIUgAAYM2ky9pbdH+ej4J9nlOzhCgYtmFhKJAp6WcROsv4Fvc7MZmUf54zPcB+7pZzCIUibIFrSXHjbbNLKH1Dz8kvPAg6QAicd84HeKClBbktxBx3fInyOV15PfmYoOTk/T+VBEIJrGo5djDAhSpdYdKoSuECiwMjLzEPYC8QFtTkIeqAyuesKe7r6y6tqZjIF5MxpBAhktlFZ+Pe5k3x24OSiYAOtrHuA4v1lpyMtZEH+cpuiNJ/WL3pbo3r+3cELlQ+RB5VxwQyeVQkt6ZOZKIPHogJCZxNXHSW9w7Vk9ijQpjs6ntPn9itUp56YP04OETxd0rO9fkOXdwdPZWAMn1OkUdgITvrejuxCeM2flsgBA6ZhhzMdUPxiMUJeKWC+Ycvmo/3PvGUpG5bdbLtrlWtiSeHkPmPLmR2VffPrR4uqSxuHHttq3tbFu8kLUeHU29vkUkVe4kFWMiEo5sMRwpr4HYQtylm5o4f+/BAwFiiWTGVte2BB4Ph00B2N6zwklJuZ+5jgDTztvioqtsWZeKmOIlhCQkjih48oinDnkMkqUQsZDkJOaHa1G+AymZwQTdvTcFWHzLOG7mF/cPIqPv7FSejHeZ7p0r0vX7U8krs/8DDKBg7esczLFqZcUBirjbxF09zBODyIk3N9fl/+UBGIFPIyfxyudJ1YHunrGXfXVgha/TyXMNsNQibp7lcvq7N7yH9Mp84HMBSciJNPczGe1rlaNIUt6NycsFTI7DX3tfTOeYpALTbOq9fM2Iz+C55AsAhxxDuGubvZeXEXT5G0oaM0sE18UXuMNFe/at4S+3D6GA7zxS1FUg6TeXA7lOD9YjVw8DQJKc4CKm4zk9dcfli7PI5DGvGR+8ztVGHAGV13H8/Oxlv7g/2qcCQEYjklYnFjngwhWS/fj0hfpwbczHIxWr6XAg35H03AUQEn6OBybetsGjdo0817sK3/zed6v4Pd6b99dsMSc6XeyJLn+O9y1nHBAnpY7CXlb+UoCqXGdHguN6+TqqrxdfBpCQt5WHWCyh/GFta9vZUxAfA6kxHvmZPVu71XqnhB97miT1wlAF/CLeX3RFLedKyH6E84HUiIoOXRva89HYEHjv+v0ktYOL+/fmfSLOiqAhTx3Xxc6X72CKaT/p6q9+X+q7iRwJuG+N5qniF2MsrIDg1ZpQAeC4+Nl3gkmFIZBrg1BCx7H2U3jtQaBPpyyKbPbMqbpIHSCwHvHEMjdmFvJ4RDIZSUL8S5OJtCVTSAU6r6fmeUsdchCSlPyy1gSPjgAJjedNabewZxFAE+dH/Cc+EieVLwPoRKOWSeUCUuibNQyvneXxC67fZQKIahALSG9OUtB3KPn4wHERj/14E8GGTh3F8IWkUvPFnMsnA8DVzyX/8zJXeMsExJcsunAWAu8CiMJ4zOXn+LHyhwCl97d0FgphTAF8w8dkACRX+SSCu/09qwMAkgTuSJzovMRnHoYptVM6v9NpzVM1x/yX//kvFm8EpSAQhc83fFEug0geMHlbEPIByAMgPij4QMln+M2dD1DhxU3FM4L32zQCAyYzA18nHixejoniFjLPgPDH7CZoSMIuHrVWr+ta5ChaT6YCkCb9kaQ1YMDMx1PL452QybrkG+31iUOl0a+eZVIWhbmSzeqfZ0L6weokaC405S+fn/dI8tfvMoDkA5FfYHgv30ZIkXJOokZr7RRvFfShZ+qmyNAOSyLdH1kMuZegbZFJHUFXPOhAQqYhQrdRICHo3deWEy9g63jvJzbJuo8ecIq5geS7jbgGfoBxzASv8NjwQKALtu66+L/7QB0G1DzYRAD0DFfPwhH7OvCNoFAjtgbyXpOxZNJ4zaOnT+QXQsJCF5J0TDmuwAclOTOBNtpkBvKBCkwZV+Bb29iwW7duqejB5wMeMWY9wAcQIdk65A5SSSVV61ubtrG5qcSCL4Cjb776VobIFEuusSG9cdMqq6s2QMe017dhpyc9zzTMd4uoIICPDqbyXHPYrSogzyZ23mlJiq/ZYWNOMT5llULeysgpjnryQBoPeios+Q6kt0nY/VM6kGDIX7t103Zu3rFUPiuWIRIiLcl9dOz4+Z7mCeefyeW0CQRAor3dFesmlsKjJJPRdaI7iI09CyAb1H6nqU22tkmwMqZRzcPZhHmMOW7KBuO5FWs1e++jj+3KjVsCkHZfH9jR0YENmzDUSPDLli64zo69wz179uKpzMw362vO32TuGIhhAImkPFUsWyyOfwMdEHTANDU+avWqwDsMqVtt2FBIPbmFgo4Hxhug0Jf37qlgGu5A6rU6Mh2mKCSWCmBRpWLpPLJ3bKZpt3dyAoVU1jF/2cxNnewfc4KxQ8LOWAS0hMHINaYDSdqjJHejsRjOa/VVATxcYwrOJOAUWWCB4TsB2EAR1BVG+ks2Ch4ppXxBEnb+s7QJHo8FWvnkg8/ysgEkgD5ZIlHb2NnR5oHCGddt9+Vz+83f/0d7eP++mPnVYmkJIFEUcT5IriDIeE4Vcra2vSkAjIUK/wI+D08ENt83r93R+X/z9T0djzbdZra5dcV+8UefWX1rU3N5Pgs2iPi6sFkcu66k1wKQ6UAqaB5feCD90yTsfPeXxkRw7UnU8JN6/OSJk3LI5217a8s2VlYFIB2+3tc6AYDEMQMAUYys1GuWKeRtOHPSHGeNE7v/7Vc2HPWtfdYQgPT5p39k9UpV5pPqnovFnLknWt7RiLXRogcMQsYHWbNhV2sVY3llZd2uXnHgEVIOgCYia4wHKvqQgLHZRvfXgTIkZ3F10rzry6/vl/9+OTG6KJK7DRBSCOEkasmSCYgfWpPZpBVK1ho4A3EAsHy2IqDh7LSpmA1jCbAL+S1yzTExYwCLqmuLych6p4dWhPWUL4n93J9ErIcsTDRpkXjGtnZuiNGeymTdnKHLOJAwS0fnVkzOnfZ+4FPHmiGgtdVSQk5hyZNNXDexYxhyPjBm44uBCvQxFcjYyLOxiTl+eyQqI3OKZwBLdCBNANDEjosrjlBwwF8REkC3M7T9g2PrdAaWSectXyyLRaf1UMQNByJJsgV/psXUho1zSfmsrK3LB+jR8+f2zf37lszm7L0PP9JxktSnYWVStIYXAwO8PzAbtW3WeKWCJ4CPuqmiCUsVCuo+SmXzVqqt2CIC+yrp8oRA0k5mwwLkhjLVZZ1SoT0WlxTd4eGJumVX65vquEun8joHiofqRDLkJMzyqYX1Ow0BiNlC3irVFcWTvb19e723Z+sbV7SOcP+UC3ItlQM5AKkY7Vt8hq8X2tpsWhLy/qAkAiD2w6NHKkxnC0Vbqa9ZuVaTx4o8AlpNy3PsdGRHACt6yhXYTFAQqNTqipmYadNxRPygYNNsnism0bn00d3bAscp2hGjyecE1gW5jx9Xfv6Ecx3K2u3Gkf3qb/7aHt7/zir5lK0Usjbqty0ym2iNoUDz4Mkzq6xdtf/qL/61pIAevXxtyVzJPv2jz217rabzwPONOY5c02I2EggFOeP540eS6GmcH1u/3bSPPnjP/uxP/tgm46F98eXX9uDRY10zzwTm+HyO5vNmT1wix4NoQLxDlumrb7627a0rtra5JbKMz888IMpaRvxzPkiOTUynAR2t6RR+U1PbWF23eMTllHj74PmVzQUSdomYffnl7zW+fFegi0deAggFgoGuk5jQ6rbsL/N+fo8/1LsApFS+bJ1pzEazqDrsuAa8hrXQS9hRR1UH9WKhscAmW8XEAEDyJCPmA5thGONe+qXf79kXX3wpghoMch7FsZQMNhvgiDpVFSe9jCZyXJKwc/ttadgT5zodAUQAfxQqxbLOluzOz/7YVjauquP2ydMHls+k7Y8+/ZkIRYd7r+zf/D//h716fhlAyloum1an/JDixzs7kFyB+eCkqc6WOx/8zO68/4nFMwX5IjGXiaXJVFTrP2AOIBKyiU6XZmK//fWvrNdtWh82q8HYzVqpRAcUyhRMW4okSH0A58Dop4ssYTMkRyxquQISw1HX5ZzNiPWPXLRIMLxnME+ajY49f/Ha8sWa/fwXn1upWLe9oyPLZvDjccUB53kQeNx5AAk6EQz/ifNk6/Vd4Zg8CcmOs9MGpn62Ut+wnWs3rVZd07GRmxIPAbMprtMltJj1rZCic2hk50d7dvj6uYrJ0u9P5XR+3f5M3VuNRs/ao4ldf+8Dq9TrtrrifCi7zZZ1mi29LhWLWKdxbPPpYAkgJRMUavH8aMjj7sG331tskbCNKzu2c/uujaYx+x5SU6NviVxRnVMASIxTxjd58BTJHPa5s6mlc0XFbH5mLgF8kxuwTrY7LQGYAIR4B7H2EmfwZqR4FZmP7Np63pJRfKViNpkubEjeHompCymWzmuc9MZzgx8CkYNYg2TbaDxTDEKzuFoqKX+Vx0qhoBz+5BQJ4oZNZhHFG6QNiQH4OajgDWkiFtU+Vy4fUedzy6SBCOhMhFzHX0Ky1XOpOwBuUFzinFgjv/3hgeXKZeX66vaOuoKLL+hd1CpcgcWzx4NJK1Ka8zwICjD4poaIkbwvhXKASPIJPPnYSxIju7ToJPFoCb239sSBlGRkbqkEZvV0YDqaj+9McioNMzvaf6WuMl/Yf/HytfOWyxckmQfB09VHYyIgeg8kDyAtZgCsLqa6z0HSy3XSROlEmkNSdPKWrPVcYsB9ck/Gy8unT+3w9UtbKWXsvZs7lk3MBf5w3SeDuX1z77HNoylL5KvK1dev7ViykLHOaGDNHl0pAWMfO0xyGjpzxiMSPVAVdfEXiyV1A3//w0N78XrfUD2p1uquk3HuPOTe9aW8WeBo4DMXFGj9erdeX9F9YS2i4IyUJHkn+R/3+tatO1KgYB3mNZ7J7Yr8+EIgqezGC3LKxGrIbBT2uWbso+Qm59rU3T0EsJBSVcTiybxkJvnytQ7+vuweFwDuCqZ+nPlakH4fp0bmPJyYz1wnAaDEp1jUeZVAOtb642otvlCvayD/FgdoeRIJY9nv8S6uhfOG9V5JkqBfrct/jnkhkkSozuXrR1xHjb6Ykwnk81lHqaOwB2Kue29Z+VUv8N1xPqLcF95HcpmQg1MpHavvXppNhlZfKapDz99PPitc78MP+M260pt+PezDlZMhQSXy9JsSdhDzeL/xyH+u89LkGvKvVCku1XbIfyBqcny8p1dn8GPTESedP6xeH2O89TXHOX59TlDc9yRprk/4KwxwEN80uwNfrcs1WL//etfcCEqoAt7fVr/ldZ7gvdy/BffY7ffMTk/aFoXoIRKSA3YuPGDc/tOfE+fMveT8VbyfzGx767rFiA/BdfG1Q09gYk64Ywvuj/c6B2wDOMqk3Lr+hgrVhQJV+PpdLsZz/q4D1+3nwl/+Z+dx47gJ7nkS9Qhi/FQ5K4AC5+JrmoqyARHfEzDD+f/S08gWlk0SS98EeMKdkuwpuAeeRM/YYv5IwWs8sGfPHi278n0Hkr/myocDNRtPaPBkB+UC0aisWSDPO6AWJRlqdYxPvG/cXPKvDYOcrr4+U64eru9D4PVjNHy9/ZpKjLoAIWdWR8IukHjzwNIbAFM8JUIwpEoB9KSWAaDOLZmNXe3Mj3U/jj2AdFGXeBuABK1obtOgA8zXfy+D4B7Q8wTTJQaymIq0HgaQ3rkQve0Pi6glVJH8cQDpx8Alju1tfw+ftz9erV2Bx7Tq8kFO5AEkxU72f5oLUVlL4CkKGR0AifNPq8PM3XM+I/L5Z3cEIIUnoP/eT4QlIhq86AKscbqd4cnh38v/zgcg/56+Pc+DSX6BC3ekhI/lYrG8FOSUUrHousQgjJD7AcDvPQIX/p2bEM5MbTAdOhM6/oPZQ2JNQWswtMV4qp/zqYzl0hklAjI6le5t1CyVsOZsYrFsWourX2D5TL+QEQjfBLBCJrqBTFIYMLkMIF0OQOHNPZFs0B7o/Efo/ZLIqLjkPF+SFGuHU4sRBEIAEhJ2lqKAm7BGp2+YjqP7qWJHEEx9MJTpIGAURnPptBB7odJBt1W5uqokwgMufjz4JDp8/h7UCwdY/71f5MOTlXHA+GBs+FZYH9AceOTM2MLB0QkSU6RzAaM3HNjTZ8/EJG73uto0e9+OUbdv2WjCMoEvBsfsFxy6BngejFkK2SRMXstXxzMeO21/QIJA75frSkBZWVu1+uqqmGYsfA/uf2/ffv2NigCb6xt268ZNW1+pS0JrnIi5wt0YYSNTSyEdMmh/cjxcVyaw5PEyaUtkYI1O1MVzdHZmrSbG5Smr4amTz9iw07CTg9e2mI7FHiTRp7iytr6pAt3B/ok8kJqNliWzCbEaf0zCbnVt3bZ2rorRLq+aycx6yAFi7Hx4bM29E3VtadGIRpVMYX67ub1llZWak0pDsoX7lUqKOd/udsUuh6GKzAcAUpzNJWMvAJAmIxZkmKJx6w0mli4W1YFUX9tUAR7DdElZBTrQyInMY67Ic3R6ZIfHBwJ+KC5LSiDQ+SdcJzBQVdiOWRy5sqWEVlteK8zjW7duqNjF+wJEofcvxo8SH5f0lmoOQDo7b74VQGIxFYCWSQtAqK6uWL5c0fWQFny/bxu1VW2SkOHxzCyKkNwzClUkW+pWUWHTSQJ4lhiSm0gq5rNug8NcYyxKv386UVLPeyAHpW4wivbzmcYxCfz5KV5ZI9tYXxdA5BMB4gCJP8kLX3zP77gebPL9BoOsKlMo6j25HiSHZ6fH9tXv/sHuffuttc5OrZjNifVJoUndjD4hkeg55vARSSNSVGSMdHRfKZ6WdUx/8st/oc0EABLFQMAF7jHdBJ99/ku7dueWCAAw/rQBG7nXezPw/Ve7fwAgsblTYkpsjtCFmVLhlzGJrAn3n/Pld1999ZWuAdcXliyFDu4TrNJ79++ruAmwxJzeXF2Tl9GLp89U0CvgY3R6qo2dZCpJRpN0okwdw6/btlcvnqrwNuz0JWH3x5/9UnKpjdOGuqloCweMFXBnCzvvNNWFiP+SmI39js3HeOVkbXvrqt28edeqlboYwe1WV3PKJbgj50WBCGTUFQHYPEWjMGjeDSD5JDC8cXn795e9CC9kEfz6rDWY2khA7qADaZjI2ARAZeHa2uOxjApzNLjwvFe7e06yKZO0Qt6xm6bTkQp9o07bhqdHlmf+ZEo2iSSsOzHr8dpI2iLJnPwXSuUVK9dWZH4OsEchjA19MjazyKRj+bTb2DB/IB/AfuS+Me5yhdKF/A9dJaA+HkCajayWAkTCPw/QyG10KKYBuswspvEkACnigKUF3kYWsQm0U0yiI0gfwbzLaiNFq3ir3bfGedc6vYGtbWy67gvJODljW/qPSKoj+F+1GpZJxCXvydpAYebo7NzOOhSa51Zb3bA40mwwyyB7wAybMnRmlpj2bHb20mYj5A2HkkYczeauGzmZsmgyY5tXr5rFUxZPZCyZyMibRJsoauHkG5O+fLVgrGVyBcvk8gJ0z86adkp87wytWKtYteLyBIrOsMgBaeIxB+CNh23XgYnsLoBzDBPivoCoRrMr7z/e15EpXMGCQiIAUiXaUycZ64SYvCwZUTrS3PEDyJHj9McTFSE3t6+qKM0cbpydWhWvHXV2OQKJz0Odl47rNnm5uyvAiJjAz8Q6berGQ/vp+3dUbKMYgmcC8xo5MYZJWG88nBf7+RPFgL7TsL/5939t97/50vKpmJWzcRt2muoW8sDIkxe7VljZtD//V39h2zfes5dHDeuOZopFV9ZXrHl6JLlLOlUi86mk7LD3RsYMWaFqMU/rmfVaDSvkMjKupZDf6fbtm+/u6Xp7kEjXJVhvwrk5awpFnI8//lj5EOf6xVdfSsJj88q2ZHTFel4snElygo5U2G4zzaXTszNdv/XVjSXbH079jZ0bgYwDsi9R1/mrTqSspKHwEHKFCce4dUUNtwnlH90HeHKwLpIvUcDh9yJ4lMuSDf4xAKk7i9sg6EASoaNUegNAYs0MA0hOws53IDmPCaTUmA/EplSS+LWwQR+gu2tf/P4rzVXkWujwgIHpJViW66gKw06HXY9BB4IHkDTnJfHZVGwip1LBLFO0O598bvnqita/0+NDrXtr9aq8SOgY+Pu//Q8CkJpnJ64DaWvdivmc5XMZByBBuBD7n92jI9KJLTpnI+kApNcHDZsuknbr/Z8KQAJ4G8jDbO5kPYICaSK2sGQqYdlMQt3wyUTUnjz63s7Pju3kaM96XfyezLJpBzSRhOXzrmMrGsErJGELxODmADQxdbtTCNfxyUcQUD0nGk+31xbQMx06YHI0mtrr1yc2mphtbV+39bWrFqF7doFMcbC+ydzW1xtcB1Jy7sAFujnE5B10BMQ6AMlJNb86OLTJ1Oz2nfft/fd+qmvXG+LPNBGgTUFjMmzZYty1cjZq+TTSUK9t99lD+ZC4vVNeQPZkErMGQPV5VznsNJm27WvX7daN25o3g3bXWo0zFaMTeGaeHth82rOIDZWrJxLEnZ51WmfWabfs2999Y2urW5LqrG9dscE4Yi8Oj+z4tGP96cI2t66qMzMVEOKSkiWZCSAiLwHkgfhAHgiARuwqlvIiJyFFyKUrV4pWhSkPgaV5rqI4IBLnvFlNWiGTsAxSQRaVKsIQrC6Ztli6YLNIwlqdvp11h+oQpiM3nkzbFBNxJNfHrH8JKwVd7hDQyEMbzbbiEJ52zOVKFcAgE1h0RSyGZA4SdhBC5QcYhBE6FLWpdACSpPggX9BB0x/atNdTl1WlhGRiyb68f9+irDuAVOj6498UAAXef8Ot95eLPMi5MFrdmuzjO3OdOORi30TvBYhEDKIbk/GCHDox5KzZtnk8q3IYBfwlEz2IBWJGz/AcdMQrOnU80KzTo/g16kp2kWvDewJO/vDDD9bp9ZWX4hX0YwBSLEbHiZcBZHoQZ4mrTu5PoJE8HpgjI1to4XdEXGYV3bi//83fWyYxt08/es+KmZjFYK5H49brDe3J0z3rDec2sbgV6qtW3960dNHlKRChxgtH6GRcMt6pW9B9GyGHn06UAyNvSzx99nzXTs4bkiUuVWqWBjiJz+TH6AAdVwvwj/wOVQRfG/K1Bl+D4pE1gv0E8ZMcCwlC9kas3TDqkcrKFxyBi/fz3nYCMaNmbSRIvUG0pJBcF5ckFFG9UHdVIA8L2IPXCh2VFFqjCXl8RSIOmPJdKnwOMU0KAoOx1gsY/jy6/SfgHWDVWDFQ6yVSd+bWHXJYcmkRbiLRAJhy45JYKwm8VEB2DsivfswSF8IEWu2nj5wfsy8+ezLdxtamyHHeQ9FfZ5/v8xju5vPScgJamk5KnX/+i+eH61++buY7jP014vW8Vz6bsmwKr1JX5A4Xrj2ABRHEA2Mcvwd69d7cq0By7sKb1a0Vnig2Gs6cKkfLSWpSWOe+eCCELgT/nl5ZSTUqfHRQBGm3/6CDQ9dRBDu87/oq3Hu/XF/v8oCKryWGAQ4Vh8lPNSedbcW7ACD/+rfVr8lxXY3l3QAS5xK+P28eR9QaZ12BR5IUTcbfkCjjulMP8t1wXoLQKxMBym1tIunpZQPpHHLzw9cDqS24+3GxR/Xfy4ub7tPQ9vUNgE2dcl5Bw52FB4A0RumCYvwHdheXQSSe70iDDkDSPy8jFxAZktjwBQCSB37C9U0PDHrg2XV/QDKYS9a31zgXEY377ue/7x7i2tNBz7jyccf/zdXV59ZsnSjW+LgXrtV7EFPxlTkf6iLSGCS2ppyntuYmnaYhLx9J2QVg6GXwyNeHWaOopau+F8wvXecAaGTtcwC+I374urCfn7G4k5plDIUfnawh3miu48h1BOrKLjtMeY9Bb2zRQIYwXEf38+EygLTEI5TuImkMYc7FRg/g+w4d3t/jFH5N8XV9AeyLqZVqlSWA5OsC4bl2eTy+MQ//CQCSn3/vApHC7x9+jv8crwqxBL0gfQV7J9anfqujOKJ2sRCApDpGPGqZdEGkdKd2Fbdc3nmA86Ua2icfXROAFEbp/fd+UQ4vuPxueTBs4MTocl8e9bs82f3zOcHwYJbUBYXOkK+Pb5nUhBBbL2gxlam1Sw7czXRdI1wgN2BJIJmUF62H/F4tvAvXYuhvRhhAkiOBGH8xi1OBGE9tQqLZH4uxNB+OLZvJWC4oXLApXMrOpRK232tbPJ+1arlsSKjh6xKTJBbybgvJBsBuDLOSfKGWR2+47Af8ZQCJiR8GyMITgs/oBIx92Okyiw7aqReTsbSeE2wI1YEUBGL2bfJAiquAe3R67sCjWP0FeKwAACAASURBVFLFUAaSa/lmwk+kMcnv2RiDNlPE4RH5IxWVr99UcIJBLcYFg7Lf13kR7JA1C09MrolPiHjf8LhbItmB/BF/YwFGasu3X3IdJfcReFbQpUPyx73lGlKsx7Cerg+S6vraqn35zdf2m9/+VokhUmpMALFczs/sztaO5fAPSCY1sfCQ4X2y+aLeA9Yx/kMU+NnQoI/OF8+jsF4rlRxbB4nAeMzSuayVKxUrVTGbpn1+Zve+u28Pvv9eG/TbN27azes3tNBSsLNMzhZ0YkRJoh2bTpsJxut0ouQZ2TE8lijWl1eqkjzYPzq0/YMjmRnDPsIDqZRLW6txKkYY/M1VZNOirqCztuqYw3sHh3b//n15TcjoOAQgaaGWFoRjf1JYBrRZ39pWwj4JWCOAE4dHJ3bwes+6x0eWiTv/ATakPFbrK3bj5k3bvnpFAB7FPsmcqSjku4QOVPBoNxpq5VZXCps0ir9sbmELKrmho2xu6VzeauvrFk/lJJWB9GKlWrIUvM6AATiejqwjGRIKAA54xGRWcQQASQJZTsLOeRHEbUHLOhr1k6nk39jUMmZ++vFP7PbdW9ZqnIs92GycO3bjbK7iAsxgAKTHz19IFpExiN8P0izLDiTkM2HKJ+KWLxblgbOyum6WiMmDi8LaSrlqK9W6NgzMG286TtLM5oZ75sFTMQBSWc3HKWaxk6G6DXW3AvktJZZBQkg84FjFFAgMOpljjKd9dXAd2enRsdWRSSwUlhsH7/sDoMJcQYaNMQ6jEQ13kg3JLMhjzHm/+ONFKu3br762b7/5yhq8HrCa+RlIh1Fp4/jixPA4TNSxCpBXdq4q2aQTAvBDbdOprP2rf/kvtYn69tvvJJsE8/f49FSAyS//+HO7++EHSiCZZ8RliiBaE2AzRiN2sLcnpmS5VLDbjGUk5FQsmqjANLK4is0QA07OTsUuopDA53Pd//Iv/1LfsxFBEoRr4IElvJkAYlZX63b39l3bqNft/OTMHty/b82zhlrBKYS3Wvi6NK077KnIDQAwHE9sNO7Td2a1WlVmnSvVqjqQYHM3zpqGPCadNgDR3B+SsNPWuboP6aaEfTZFTmY2l2nstRs37c6tu/I9aDXaur8X6wdlOMgWzj/HGz8mUz8OIIU3EH5dDxfDxYx9S9cyibqkypAICggey+5gNRDMbRSJW9sSFs+WtQFB0qCP50U0IQm3lUrVfvWrX4mRS6JZKuatUsob/Iz+oGfDdtOGZyfqIKFghZcJbOcRsqrJtMVTeTtr9a1a37S1zSvyIoIYyvgSySI6t9OD51Yu5W1tva75Riwifpydn7iOxG7fAUhpxxpUh0vgbRabjWy7GLPY3HUNXpBUIpLqIYYmEsjXYbCZ0nhDemdKmjFyYxCD6vEAmYO4Vco1K1VgxI7thweP7fGTF/bRTz6xCJtRASJ02DifF0Aa2LqxQc+yqbhi7Gg+tWK1pvHy5MUL+4cvv7KPkICLJywZx9cvbSkKEWzYFjFLLEY2br60+Qh5w551B12tazIJdVRZu377jsWQlkrnLZnOWyyecYzpuWMgUcyUke8s8IBBsi9B18RUa9Z397/X+rm2jhdU3skXDZDLc9c/ZRNLSG7IFZSVi+p8k5aIJwVSqDMtV1QXEd1UPAfZCGSjyvGhZeJsBBw7nfGD9GkcSTvJkybt5e6eZP1gT129dsNWVuo6T+SYKvmygCBiCN0v5AzEC3IF4vPd927r3gIgwewG0EVaU8B8f2DVclGs7JPjU3v2/Km8BVNpZ2QNYaVcoEB0kce6OeTka6KLsU0HTfubf/t/23df/d5S8agVUjHrNJGtGlgxkGzZPzyxRSxhP//8z+z9n/7cRvOY7R+dim28s7lmc8XimQy78czJpFPKHXiP08NDW1sFUEjZoI/H1tDK5aJtbWwqN/v623sO9FwstFE4Ozm13devlp1DIuH0BgJIVmol+9M//VND0pfrAbjD+RC7V2p1N/4jdOfiY5NVrM4XSrqWh8cnGlfV6oq6TbmfrAF0CMP+Zn1hjVZhqADrvCAmJB1M8i0BRFkWZ5GzQC7IyXHWKlUVdSicyax76rq3uEdPHl8ASHSwcIyNFl5w6JcXDQAJaUkVBNWB5AAkOg+9VOybHUgOQAIUILfBq0kAUrDZ9JsrJOz4+49L2NF5ECpM4zEWSENSXKBojEwaYw6gjAIDXUgUObU/Shfs2sefqvOS52H8jLQZfnepeMRKxax98eu/lxdW6/zUAUgba1YCiEGuqJh7A0CS/4rMdZ00zWIetd5wansHZzaeJwQg3f3o55YvrUh+DcoT90tfTDqZFINOT1WwZ21brVXs+PC1vX75xE6O92086lssQtEXMs7UKiXmKAWItEBqiyZsPk9I/nM2j2ptHuPJE09aDpJUGU+fuK4txdMZMq7KfaLW7Y3t9Kwj3fbtqzftxs27IqQIuA/8Wx3j3JXUKTwnZpS2Ha14OhvaBDnPPrHQ+QQwZr765ls7OW3be3c/tF9+/me2slKwdtcE9ENQwLtm1G/afNSxSj5u5XzCmsev7cXjH2zQb8vvkY5g1lq6l7q9kZ2ed6zR7dveadNu3LlrH37oQIUB+QLgzJjO1pmdH++rAym6GFoqNpdn6WTSs3bTdUn8w2++sdu3PrT3PvxQ3aKD0cyOzxt2cHJm5+2eJTI5zUXmYT5f0D5Ge/gZudtM+S/XBKCL/JM5VyuXRLo5PgS8mlq95jw+yHnpjjrY37eTwyPrdRtWL8atWs64+4LE3JCOZ+S8ExZLZgQYnTa7dtzo2AA5qGzeUtmyzelyoEuCDq5Axgpyku+kZ6w3G2178WJXZKFqve4M11kkopA/6UCKWRLyQiAhI9Ntut+0F3b7QdZzpOfZA3NtR72uQJ9atWylStm+uv+d8hTW+HIJ1YFV3XNkwJxEozNTp5vb5TEur3GYwVxd0d5wgX0pz6FASO7o8tGB/fTjD7XW//rXv9a4/fTTT21jfcuOjs9slsDDwu25VYD3jyrsz6zfDZQPmANBF5I4kpJdX4h0wH0iN6HbgvX122++056Few1YRbeR62mkRuLOh/+I+/FE1hUNAxBMwFHgH8X7T8mlI1ORZ1Voo4Ob2MS+Cxn8ydj+zf/1V+pG++XPP7ZKPi0gKBtPWrvVsb39U2u2e9YdT0VyqW2sWaaY1XVoINUoyUq6kaOSkmUuEjtI1IiB3DP20XQos3cFIEH5gf0oRIlM0kkiaR+EVyidneQPMDhiUTva39P9IraxNvF7dTQHz8tn8lqniV+QY4nbSMTTGQ7h8vXLXe3pISmRd0EMY2xq/xA1q1aLAqXVMRKPCRhnTyCJ0hhbPTozovL5U50kGXSf4NlHkTRGB8NC3l/euF55YT6vNUxAVuAl7XN5xhVzdTgcWA8PyVJBeQYf6Lo9APKRX8/ZiH0Gfqu9gWSgBCIhHR2cPyCjLwYiUUkeCGgMeY88oXF+bnt7r+3s+MR13QPyBVLqW1e2rbJGR+ab7H5XHHbzhed6Uo4jMiGPFdUxobxAN7fzAHX7dp7rC9+8FgIKORmxxfu48HrW5821VRu0zyXlHAZQtB4EXSmeDCjJJWRQA8L7ElRcetT4umHIAmMRVTyDtHF2itWFuy58No+858HBnjo65YkiQlhM+V8mTbxPiKiL7GNaPpzkhZjVTxVfeB3SyHSxcD+8Vw2P2v+m00sVGw9u+Ef2F8xJ9rtSmopcdN2E92lewSlcuPautzz2AWr/EQDpchH84meiEP5QF/Jz3oPKy/etr2+4MbdY6HqJ/AqwSa44xkeG/eFFzdbHWX+euQIeou7o3fP8P+bz3OJpPFou/z3wFwp1Fvn7/cYjeXgwTt5a6GcNCaQjJXEYd51q5NqunjuxHADq1JEFwgCSH48ivQYScvLGDf45D/uJHe6+EFlk2OsrJuLBTf6qZgYsLeIJdTk7b25yXgcCu/jGGjCTtxCWG1liBhKBgTc7+WyG/IzON9VbnIwttSDivGr2EQdmq3mARgTIx4G9CMfN3PQ1+zcAoqAb14HVDoDyXWOuHu86Ev34A6zxoFEY6EDxxwFEF8B/uGmEWBvu2gvjD9QH8VJlLRP2gAJI6FH3du4k02UBTG01qIO78eQITwBBs/HMBmNkMSd65OcJBLx0Tl3r3suJ+auOJQhUi6mVV5BuJwVwgCSP1LgdPOz8TN8U6LsQ7AO0htD5Yx1IHvB6F4Akr6+A4OL3leFHYr7rkA26p+VlRK7hJF4b52cBAO06x5ZyjrG4Ymi+UNGaAIDEfSCP9L56Ith8/P5VAUhh5NJ/r0Jf0E0TDtDh74f93lLayRtXhYMVxW2d4DtIzkh+eYDJd5owaDk4iq/VcsV1mOifY5jon8ywI0oG3PHAAHYMZ004GEBq6e27BNAHSa95iu59ALhoIiGXNZ5ZpD+2WW9o895QYBKJkPf/YUDS5UP3yQBTycXUUitlGwWt8mxs6CYAeMC0nUSUOwK44NkJS4ar17sMzP48ghueIFyXixbOCx1MH6xI7ulcwcCdGCp9zEHfbY6TKQFfFMAZLQw0r58LY5+JiXwf3RDOYyOnjSqpKQUUihM8rq1tqAujXK5KJoxH9M5JThknmH47hNkFCLUyBwZxKuwyaYOitu6BpHiQ8HLIfirrfJK8uSQrBMuSv+YUtzFaptNCzMsoxmlOGo92PDbyZ8uWc8emALz5ySc/tZ/97Gf2YnfXmu2W7b5+KSm5V/t7uhckFjUMFjsdq2QLAp56w5EkbIDaKit1q9XX7Kc/+0QSc7AtY4AD/b4d0bmBASwGnDI1d+OsNxhYpVJTpwJI7WDgdEnPzhp2cnSqzy3kS0pAarUVJaaxgLmH7jmbQjZFsP3okmg0zyyXLbiEdb7QMa1vXbVUPm/njZbMZmF2vt59ablsxq5sbRiaxr1uW5runVZL84fkko0ZHRGAAXRPCBwAGIyMLBldaJOGj0az07XTZkua6ts7N21ta0u/R4ucYigB6WD/yF69eGWnx6+tf3ZoK0UKPnSiOE8Cin/rm9sGQ4niEptJft9A81hyC0V1UFCge7W37wzZ5zDqKTy4AoZv+2cc1lfXpHVbqFRVSBvP5mLwM1fODvfEqCZmPHnyyArlkn3yySdKNv/u7/7OsSqDDjPnsRRI1eRhIOYVWPcPj5Ugk2Beu3LVrlzbkbQbCcqZulJgArruPkk5pmE+UaCO29OnT5yHzcmpAiuFOTqCKGSxIWDBZgHn+pBw05nFoorOO9J3d+98oCTVJ84qUgfAuNdOpuAGk4N5zVhCpx+GGdJeFPX29/eWEnc8j0IE70HnGmAhkhlsLonl3HfAxyHmgNGonRwduxi5iOgzvFGqNzPlnFRIb7e14Ho5ARJB5j/Gx/qswCxTQOJ4bA8ePLB733yteas4HSRqfm0QqLWYWT6d0vsAzADQMK+fPnmumMBx83uOnQ3Q3/7t39oPPzxwXW61mo7nT//Ff6qkNJlOKAE7a5zpvLk2pVJByT+FR9aPXDZrVcDlXE7Gq3TAlDeu2jQSs2ajIU8jrrF8xwBsZjMBGNxLzgE/KToSObbf/e539vvf/dbeu3VLbH4SDeLl6fGZNhXnp07m5fnzl4qfFM/ZWCLFVatV7OrVa5JHxNMHlhGxe3tzS8VVNuneT4UiJqxc1gevG04hlufDQKaLkmvBuN26esUqxbLWv3bD3TPOxX15JtmlTqGgq1ggeMDC8Ykw58n9Vudp0EmrxDdIDDOM1YCNepHEOLYuQR+gBQkg1goB96mMgBQKV+Px1LqzqB1OUzZPIWvgtJYdOEBnizNBW1+r2+vXu3aw91JOPJjE1yoFyYQMYbRjhj2k6Idp81B1TAoIGKnji2SxtA2mUZtZxtL5uszgE+mSjScwyJHIaMv4meJYNg1ombAUklmB19/f/OpvtI7joxNPpVQ0pQuTIplN+rZTL1h8NpCcHZtriicUElIJClck5Wym5Qyl14r3zjkilbFAgZCCqgMY1FWASWwMg1g6mRL26Okzi3JtsiVL5QoyJicGUnwjZuZsqjVIsj1OoNdJ5AHyRCL2+999qXhLB1CpVLYsAI+SVlZZDOph3Tes0ziXp89sCKjJusqmIiopWOQBi5VVK1bqFs+UbRpJ2XAKcOwKJFq/kVOEjSaJm4SuJxuLw+MjeRoNJ3MrlMq2srZlCfzwOnS6tKyUzum1JLWwfwAKE1w7vT5q2XTGHj58rDm4vcH8WJecAeMH/59B68TWVysCmfBFAbAV62/h2MLXb90WMEIn2+v9PSsUinbz9m3N72aXIkbM+nSazybaTEiixWAD0+HQ0WZxpVpUbnR0dGjPnz3RvEb2EzAdyT02T61Wxx4/figPK+4CeQqbK66Pz5eXxKzoQh238cXEBqev7cE3v7OHPzyw6bivIhq+WoBaXEukBzGwJ48C+Lpx87ZtbG+J0MMGarW2ovzgoqjlNs8ul+5r/h8d7ttg0FenDmsDcxqSBDmBZ6NRvCE3evb4iT15/kzrCXOKWEtsZ2OF3MRnn30mUg15BPKp6nThWJMpyY5ev3nbKtWauoYb7Z5tbG1bd0jH9KkIKIB4rOnFctX+6Oc/k48K81iFK4uomMJmWIWexUwFJpjm+HghYYFvFfEcIDGTTtp8NlJ8EhtxOLRk2nXC9gYjrb/IEiIXR144BNSUv4kp30tlCnbW7qtDkHuTQqq6UAqKZ857hbj3RgdSPO6KR4mk9Yc9jRmYt1xHrpMAMDpJen11iX/95Vcu/yUGXHp0cfnCP4Cchy91GQRdB8Jx0SqPw7ycuyKjwNCk1Td3rH79Q0vk8oEH4cjajXPNZeQL8aapl3J2/97X9vLZQ83JjXrNVldqhscT68pR40z7ILpw/GezSXaxJG7nrZ6dt/o2XsRt4/od++Ann9nKxhVr9YYCKeg2p+gzBxWf4+UUUfyjKxIQazp0UoqDbsM6rWNJ2U1GHXXHERH5nRjkcWSa0dEHqM7J9zKeSKsjEoBvxNq0oFCbtjRy4XSMppPW7TrJYfI4DOm7nTG0BcsVaiJS3Ljzvo0nEDbmjsjE3iSQwY1EJjjuWTIGEMA5T2XUTAcS3Xx9+Qog0Zmyo0NkK0/s6s4N+xd/9ueWz6Xs6ctTKyCBNUTyvGfp2MKKqZilIxMb9xo26jbth2++sGIhp/VE4461MJ2xZrNtL/ePrDWa2jyWEOgK4erK9o7rOj8/tfPjQxsPWpL4nA86lktFrZQnHrTs+dOH9uTFnh01ZvaLz//MPv35JyKstLotdapBhjk+O7cnz19YfX3LNrevW6FUl0dSfzixyZT1gW7TiPUHzk8BaVv8XlgH6ZYbDwd2dHioeVkqlOWXSQchcefl85f26uUze/XqoW2uV2znyoaVchnJj9EVprUwjjRR2sYUYmf4N0atP4vp+zGykXSw58mbRioiVUtlu7K9Zev1Ve1d+fp3//b/VWcaxIr66iaQjbV7Q3kIbtSrNuweSUL2IrZeFFJ5fTbjZK/IqQB25O0TFHaowV3dWbd7977TvKLYuX1lRxJpdLpjnA15Qm6DFKLwNUQiX40mzqvIgSuBf0WgRMGN1t/mCzs+ObI7t25qXXn0+IHtPn+hfJBYmStVLZWpai45qSE8zyA+sCdmjRtKCvui48fFdhXyFR/mFp0MLZN2iifkXQ7Qjarzkk4k9kKoYSCtyWcI1A+kyLiP5+dN5Qp0a+l9A2BM+TlqDQn22mPl9J6Ey7UGrMbD79pGzf79X/+f9ujRA7t546r95IMPLJNKqDhKXJb89vGR7R0cuby8mAt8fYuaVz7XoSCKFJlqTxCFg3oN987LaXc7Pb0nOTGEQsDBO3dva75C5qD+UswX9MjP5C7kD+SFyD1C/oSMSv5M9kMtAjCeQpnAPyn1YRg+WXbo8TqeJ7UTZDSTzgNCxdJ4xN6/c3spIUa+gueuiLbB2oHMu+9s/oMaEDiZvI/G1utScwnM7QOiNdfZkxg8OcnX5OgWQFpwbj2LJhYOqJLcXULdrhB4qEOz70YOWR3BI+ctOhi6vCSeyVhxpaqaR7NxpjHLXqZczGmtiCymIqBkUjHl2ycH+7b3etd5R9drVt/YtNVrNywOGSEL4SOjfak734nytAIEyMFYQGi/N9TfyA+5PnR4TRcjSSZyj9kzsr/lnEvlquY0hA72Pb2O85IZ9Ufa13D9AbZ31lZtiofLbOqAtqyTqqYORk5BnqP8K/A898RjV4eKap/B/fT3i70PuRD7L/ackBZ9DpDLur2QL6STZlM7cR6GDjAkt+YRwMGT9LxEF5MLgi5xV/l3ZGH9Xs8K+BnG4zovOtn9HpT1mePxxGrXDXMBZKvuxrq7LCD/oRSblzAL12y13hPTqM+h7x9IAPoapL9GyokyjrDla8LaowQkfui4tUpdqgRhUvwFyT+6rGvwHmGyuAAbyMF4gV1SwBBQH+xaOaYLAqLrOvdzgTpmWRJivqpwITXnf8M4DNcc3vgeAknKdb4o31Hcdt+743X5GftOR6p2+w5J3fZ6NhoOLB2JaO5QV+Fa+2YI7zPtPcgEmAY+RRf17bEjz7muB9cpyrkHsZdH1kEA9hSSh4xvYk8qpZ/5/bWdK8v4JVsEauSoa0km3RGlZdHC+qVO67ke+dmfq/tYP44u6gMilfX7F2trMPZ8ncDHNQ/wLONi4KvF+17uoPPrl78PkHXC+yPf6eN/JzWZH/kit9d7IsVMHTH0yHkT//358+i85y7WUc0nef5B+iRPwO9naGNqcsoXIL5nLAtRKLJY/j5Op1zSzQXJzENSD667YgurpySqR/r8y/dB+wEB7K5Dzo85D2T6Rw++eoLqcuzL9A8PYbdWsoYTdwSlqWOYH+hwxKNzKlyE/RPEcx6JGwBgw/nQRpOhiBmsTwwDdz8zsqnJ5UrCO6ZTBwBD/PNegMImPn7fdSD9cwAkhiYGXF7CQBfhUn0KTWVNzrcMAhZswAsVfIKNNgfFpGPhZsIxALhAakWnSyNolWNDKQADppvEtF1gBcCQZBBFBpk/YdAcMCQCIEsgTRB0AJ1k3T0NAKTB2Kw3MusObTGaqLvCG7LNomaTxVw+NBQH+pGZJWslG4tR6rqruLgUJ3zhjd/xNyYtN9934/hkTB056DgHHTU+kIUTBt+F5f8WBpDokqJQxZdnpjDYPGvFFxYYbCyELJR8np47HFi731PCxfP9v+UCGYkI7HAdRhm9lvPzLaYKEJK0cROSiQIzQhOVc0Ylj2IOCRrnKC8fh4RrMYw7gJLNi1p3hyPd4zzdF8WSWD8nFAGazryVAa4uHQpzBMLxRCxWWLPSLEbKarHQhv/2e3dlIj4G/R+P7PTsWFJ2JAQEd7E70EfutKyohDCtxKpFwIzFbGV902p0onzyqSSjerDWSTgHIztrNMV6KBSzNhl0VPTyHVIeQMoz8YZDOzg4cmyhgWsBLJYcCKdJGItbplTRMTZOD+3k6FAMrFqlqEWF4gmyYe0ui9XEssWykjaY2BRo8GXAqPfV7nMlttwrNL4FCExcS3xam9OiPFoAkg72XsvTgQUvm4hZLjqxRGSuAnc0k7Fmb2jt4cDKK2u2ff2m1dbWLZsrib3PIto6b9nB3qEd7R9ar3lqs+6xFXOOLaOOn55L5PFhWV1ft/XNLQE1MEvl7xNscrp91/Hx6vWB22yR1FNUoEMFMIlOCckk4Ee0YuubV61Yqdg8mlDSMVPb6sJ2nz62aqWk8UzyRYEM4IEC2G9+85slm0mxIpCWYP77tvhkIqsElYSRcwBA8SxI39UWTip4n4tW/oj1ujC0Xtnh/oE+qw4wmE5rPHKNmbsU8ZBok9FmwjE9tKip2BvXuOPa8dzLABIbWwcKOQBJXXCBuSgb0StX1+34+FDnoO6vqmNjc+yMP1jzfDYgDO9N0dZrT6sDstPT+9GVIZBra0sFMl7POGLMUrzlNcQdrhsJPo/8DfCC33O+vI+POxw3c425y/sgdeF9ZcT21gY0auVsXmMe0BVmO39j88v9BEwBsKFgyTX77W9/a999c0+xjmPlPf7kj/9UEm90tw3GQztrNW04HujnQhlpm4EKIXSIUchZr9Vd1wCiMGy0klkVcDhHNjHcQ5iwXEc+k1gBCMU5wLIlqee6Asz98P09G3W6YoLKM6Dddgz40WjZFs41Cd9/r/Gs8ZdL6zPPzk50DX1x1wOHjFeuNb8X2Hdyojjox7GKrgsTO5g4wfzn+jOWlOCOnMH8j33xvp6VpUJLoN/vf+fXhGWH5mCw3AQCICUTTupEoJGYR27WegAJDXGKg2xgkaabzOjedC357WnMFivXbZZy95LPpKtO3SxaO6JaB5A+QtZn0GmruJrNpGU+ijzXsN2SVBNEFhJ7kiPiAhvZCN0/kbQNJ1GbLLKWzq9YsXrF0sVVs2jGxkqk2haJkshHjabcVDJq6aRjkgIyvtp/paJzfzRS/E9lC5aku4INxnRs8VFHABKyK9H51BCuwxMinQA0XVgmILg4FnxU3Tv4DkIIECCbygVFG1IYJ1Pjskk8C2J2cHIu8/FIMmtRfITwjolxXjFdiyTnSw6jdZcmSYgxgFOC4O3w4FQAtQpHuYIY1gBKJJSDcdeSBYzJOzZoN6zfPrdpv2VGZ9zCFXgZD6lMzrLlqmVLdUtmazqWaTSJAJTOR7msGMOOzc91pCALaBtNROzw6EiyetFk0lbW8cup2WjmOluSsbRj2/F6m1gsMnUgErkBXauphNYxOvIohuTSWRlL5zJ5AQzDbtNW6q6DjUIIG/I4HeDIzQyHiiHkegCqe4cHGneQlpCS5Xyaw5j1xk6WlGMGKKIgOBhSlOrbZDqwItKJyYT1ey0VdqdT5PAKOg78tciNOJdnz57YycnZUgue94RBS3q6LDBo8w1BJm4JG9vg6KV99+Vv7P6331mv23H8Rm1czNJJTJwh/6uJ9wAAIABJREFUygwEM2ysrdqdWze0PsnzYDKTFxzXBZBOXaGwCFmH1YXrJNZgNFIIZB32m73tHeQub1qt7GI9Hnn4GtFVidQSknPqCgpkhNlAbG6u2S8//UxrCZ1BX3/1hXKnKfEumbTNrS27ded9W13fsukCQ+mhdXpjzcPzVkfxFuCI5zIOP/7gPcvGYXXjkUNxk453CmFR50szHaszFGk4JI6Q7IGpSccPG2WAGwAsCufTxcIBSMm01gPyC9agPh6gKrwkbMDrmQsA4Bm6obN23h5I5ociinL3/I8DSKyZSwm7Yc8SlwAk8jDfwcvnewnUd8Xg6MJLgAeFiwCQl6SczQUocl3Ic3mE8MFajxTh+pUbdvXDT20Mq55MCelmZI3aLTs/ObRO49TWaiX7HgDp+SNdQ4puGHdz32srFckhe2DLgVZ+t6YStTXafTvvDtU9Ut24atfufGD1TUgXSWv3BwKlyelAd9RVN3fsWIhQSNrhU2dTmLVtazVPrN3AJ6yp4mQyOrPpoKW4odwdZYFYwpIZwKGsukrjqay8c8j7kHwijgK+Y2rOhp75GUtEVbibLqI2GiKRObMp5t6RhN29+7FFKFRHkVpy4D9+VcTXWHRmkVlXXT2sNUh3aYwNICQ4pQkASJ57ft6ys9OWVcqr9uFHn1ituipgNFPJW2c4ledYwiZWwAfLUK5o27TfFoCUy6Zcl7zN1VVNvGjhlXh8ZmeDkeQAkWQj97p2/Yb2j226lk8ObIR3Ybdhi3HfCum45RIxazfP7MXTh/Z098j6kZLd+ckv7L27tyybjqsjdDjqau9wen5mT5+/VMdYvrpqmVzV5rG8TWaswxwNnZvEurb28QBI7Gmy2aSOlTj3andXhYpCtmiba1u2ubZp9IkcoUBw8MqevfjBKuWMba6UrVrIWio6t+gM311X+KEQwb0YzpGKjFt/Tsdf3EZ0mUFqLJZsAJFjNrNSPmfb7BnW6gICYP3++rf/IIAOadtSbdWSmaKIC4CLxULW5uOG1gzJu7HeUDihKBcUUFDMAAyjUExdQIUzmOuSEJvb1nrZXr58plhBp8vq2qblkFHV+kZRCY8uZMrpHEDyaCF/Gc/gjUZh10N+oMslKE6xf0GO0uZ2enps13auisx0tH9gz1881VrDulSrbykP6TAGIKxGF5KzYq3xuZCTx3NkOeR2qIMsGds2tSRrrmKj6zTxBTs6tyjIk1ezp/F5Ojme62SJKKclXqlb3HtThCRuWEsg2XhCD4+a4wHZJRGZ2la1YL/5j/9BJB9kvz/84AN5wdHpypoDmMm13T86cMTNUl55KjlxBqA44Y7FF4mXhTQiWrD2EO94D9WDslntT5xMakI+IK4D0XWRXpaR8vsWkSCC9VHdQsmkXk++vgQfQ/5//n3UlR50g/CZ/p8zl6eT2zG7ffFZwGlQo/L1IBGBx45gQP7huoeGAo/q9VVXdB5O9DvXQeRsCPy18PUVDx5x7DKqTyysN2KP6U3lnQQV3ezyCllEbdCnPpSW9ka/P7B2i892EndxgMpk3PrI/M0mkhbFKzabSVpkMbHZeKDudnzm8FyjmwvVEGSgUdwpr6xYdn3TDDlJTwCzmK7FZOLqXSgjcO4QUHyBUh0N6lCMWCrngHvuMXtV4q26WIIOZqSXuUfjoZODhPkv64BEwiqFgpXTaZc7qpvArb0UclFo4DrnCwUHkAQ+0rp2FN8DIAQPQoFpQQ2Ne0DuxF6Ve8X78lnek0qdTAGQw/qMh43rAHJdEL5W5wvgApqDxd/fU8hA2iuRs3Tp+sQP0KntSPJ8MtEYZ876uqyvOXhpPe3PZhR703r0JPyL/Zt7f8av7+5QXU9WFYFXK/uZQk4SryKukXPHHDAKAEZBGmDQx1NEAiSBLbEA5idKKJyJI8NJ9jno9PM/kwv43/tOwOUj8b+AN+Db5el4Z+6Hnwc+h/LFdWh5gMQ+Hvka6kUDhLM4CYNn7nsnReeOfMZKZ2Plhq5rlOvv/CpNe24fV7z/EOORezWi+wvpybbzzPWSp7724muCPrZdBgHYv93c2ZZHN8fu44a/15wXsdKDb2Fgzo8z7nf47/5eh2vGy/qsX5+CbiAfM/1Y9I9hMIlr4t9TdfNAaSNMMvXx1M8NH481J+k2C31dBq08cXoZ90NqJp5M+q7cmd/7zinVm+lqC47PnzPX8vL5hX8Ojy3fsOG9pPxcYs1hjvLlx8dyDQxIr2Fw1H/P8z0A5D8zDFJyjBdj+e0yjReAsevougwgzXqug/tdXy7muuYOX9/x5zVZTK0/GxjKTdT/XLNK4NOWdIReSHa8x3zupE/ZH3kJyn8SgCSELSRTE56MDjhy/5aT+7IVwjvOzHcksXUQ8y9gOvvCZbfVFotPUlMSrnQXm5Y+FSkDFshSpzgovEjeZR4ANWrXdQisAiwgTtBa53VbQQvlhzAzdSBFcfsMACQ6kCTPFQhgYjYLWDRaBOAUxaJaST/7YnMYbOF7bzjlQRePUANq6PuJ01C9DBL5Ap4Hc/yk9AuFkiFkm9hg024WDG6CFgPFF3JltkZQHJM0gCi6gocG92xmJ+dnWnA9uMTmhUWHR46dRM/fc14T/ny+L2RLF39HOsC3/AcAkowRA4aDEFp8HAKEmn0g50ehwCdOLDiwbgEO6Rx5+OCBigaMBSW/AYAkBHdK58pcXi7IcglADIrT61ubdu3Gddu+igZ4UoVJvAxIql8f7Ou5BUwdez3LoQcac/4XmE2m8znb2Lxi9Y11u/3+R3Z0diJ2I+cB87zRasprgQ4kim6AyL71s1ypqZibzzsA6dHDJ27cppwkWSUAj0ge8WWobWyoc+Lg1a4d7O5q07G6UpExOswqNgCtTlcMJTbCvH++UgkMfMfWbp7Y7svn2hCRdAy7HVf4Z7NMp1y7qyL0lcDH6fhg3+7du6drBoBUTHDHppL6AdDqk/jF4ra6uWUbV6+p66dQrFoqm7V+b2wHrw8kf9ZtdXBJteSsI/1rkgDJTnTakhOq19ckXVQsV2x9c8OK5ZoLYEHnUKvTs+PTEwFITk8bHX4nfWLofgdeAGwAAZBW17ctXyotASQ2dewb9l8+l/wG456xxHhlLANCfP/990tQxgNI3CfuvWcdra9tKxng9SwUFOMF9MScf5ESUt8dEGhs+6AO8JVJR23v1a48IXg+XV58Pn5XgD28NwAIrHfmJHJ33B8AkJXVNckyoKV/ASBhXuiYOxwr4AXjxjPReD8BBwKrk7a2jr6605PmdzyPOad7PxiIKc45AYrouHoDHRP3gucX80UdJwx6/s7Gln+e1c0xkBzxHOIV18jHBp/g8DnyVDo/1/Xi87jGbN5ovea1r1690jU6OTlyQCI60RGzat6BpRRP7t69q3PneYwlPueDDz4QsFQulcSo/PKLr/U5bgOYtM/wDKIrskQHHN5YSKUMBSAhg8Q9Ojk9kvl4IZO269tXbXNjXUUupBAjOUy6nVY1bEmOi8Sd8+B+3rlzR0k9gCTHxHUlgeQYD/f37PH9+2IX+/HFazgHutB4D8YkoBNFV64rx7Uka8QjKsRSrOJzic/cF66PZ55x77nm/J5kFrCce+JBpJVyRQVl4oQfI4wvnh9OTn4sCQsnjuGNvE/C/GabY+K9eeRY8S7Al0hN4oHEiysGRJyUbCQqE3MeMRAHNOkPxvJekdfKJGKlGz8xy5QlhyJSQ7fnxlnaddixucNLAwnE82O8Xg6kw88Y21pbsV67YbNR3wZ94h5Fv4HzGpFWNTKtSQcgzTCdr1qhsm2F8polM2Wte9M5HQ1DW1AsDyRpMikkJ5wUSTqTsmPftTcaS0a0VIE5nJPPzNnr55JSW0yGZrOhxQSiUBxFog0JgsD8lUUCkgxgkDyRJEJjhWxesU+m2Dpot3GhKEtU7I2morhMInFbRJM2j0O4QQ4vLamROeCCcjDHoIUx5R6dbA3s0729A3XGsCkE2Gc8kih2h31LFVM25hog2dRr2bBzbqMuHQxtm49dTI2ip09RN1+2dKFm2QLrQcliyZwkA+dz7o+TnKGDVLIKFBKjEVvfWLX9gwPb3Xtt3eHIsoWSlenaySH9ljBYJoC7rgtp5ORIok7iKhKZq/sEELEjb4eHNuwP7drODdva2HbMqunIKhXkN+N2fHYqiRkY3ORESD5oY5ZCOsRJdzLfAFaubl+xG3c/tOEiY4OJyxclc5pg8wygNLTZhK7ZE0kkUaTjFvJIwYg4wL/NjSuan4A4L18+F4DkNOkh6VDcIjfjWjimI2QkrgvXPzkf2eBsz77/8h/su2++lWcfncdIWrCeF3KwhunEn1gqEbPtzQ17784txXLOi6S/Vq2LFcm5ahM1dwUWYi+d1yp+5HPOIB6PB2LDYqEcBSk+ZGB5L36PTySAhwB85LvSaXV3N5uwqM1u3rwiAInxgzQHAHo6GnHFwnjK1re27M7dD+3qznVL54vquHvw8Jmktc5aXTtpNKy2AqnEkTRuXt9RYbzXadoAqWkAWdHoFupkgIFPPJC3ED4tk7ENuhTI6ZLDpDpmq1W6z+hqDDqQkkgY55cA0niM/Nk/H0Di+r1Nwo6YOHgHgESRkevJmvj111//aOj9xwCkLB5LE+YFm9GxOnpZTyFBbO7cspuf/FJzkG58CswAuINO0w4P9u38+MA2V6v24PtvbffFU8WkarmkbvViLq9u7VSOvUBg8h4oKbg45DoZW+QLvbF1hjOL58pW27hiq1s7VqjW1eGZySDBFZGvGiB1BAUxrIaYL4rAdG3T+T0UeHR69Mo67TOBxZkkAjgw1dFYH4pYwNpBpz8dJgBI+NfFKE7if5Zw3SDkzf0exr5DSyY8cS9riSRs6bh1ukNJ2SExd/P2e1aq1qUMQOzF6415gxQpzPph79ySFMbwBIw5ma7JcCAJN2ICucZ4ihfAWH5uYBDlCuv5jtXWtyyeT1hvsJA0Gh2pWMtmAMHnI4tM+/b9N19YCv8u+rki0SVxiW64RqtrR52enTTodoLVX7fbd+/ocdDrilQ27LZt0uuoW7GQTYhkdbz/2p49fWx7x00rbNwVoLe+BnEJKXLWfUChnrW6HXv2/KVNFwl5EcWTBUukKhZJ5AJQBMWGiY0nA8VfOj/zhYzl8il1kbEuPX30WOBOKpa2em3V1te2BN7TmdXunNsPj76xeGxqxXTSVkpZqxWzlsHfaoIcIB15MICBypM2WiQFHNGFhAwn1IdctWr9wUBxjj3PWq0mT85apayu0ufPXhgSnq1m1zKFsuIH0qTyuYvOLRGl6DFR8Vam6uw/wYMFuS8sm82pGBgGkCiAujg8t0oxZd2eI1XhG0QHInKr6UzehmPiPIoaSMPHBCBBXJOJuve6ieBR5AAjPs8BSQ4A4J7j87q+WrfV1RWbTiYiGZBnEiO2r1y3RTRjfdRShhNbRJ2kDgVet88ei2Tk7GXJMSFVuEcVDSMzy8jkEi+c7nIPQH7Jmo/iBq+ji5/8mu/JC/miG6TZOheQLNb2ZQ8IDMuplUwcOBIufLn8FR+XheVic3v4/bfag9y9e9vu3rmj9Q0yj7w5FvNA9cCRNwrFnGI//0rFinJ4iBDh4i3XztdD6DTl3nDNyLs5Dl9o5Tm9fme5H+E9fOe+92T1uTRz2Rdbw6QoL4/mme8+//UEXxFoUil9hvbvyNMHBDoIDPu7u4EHitvDMc50raRjYlYslJcFXl+gdECSK1QjKykmfyBp7MEjX3PxYIUneXPuHkCKxefW6h5pDjtgwUlsRaNJFfpj0aT27EiRIm3YafcFIHGc3L9YOmnnvZ6kkfF1o9O6Ui5aKhlTV8901LdqKW/d5rmdHB3YyeGeOjMhdCOVlcjlrL5zA1dVR4ZU/uFqRDZ3PwNUMSE98AHRye8rkNTOlwEwId91dZ8BtzhXQCe3z3VetKwL1AKSseTyPmbxVB4MNN8YC+ytyMUAi6ir6TwTEJVjygG8DDX5oe+kobbk77nfM3uZMX4mT/LFfb8PWoJEzPfp6EKB6ZJXD/efGtZljyhytAtQ0JHOOWff+aQ6QjDeqHs50irdnM7DydfhuCYQlcNdzL5W6yUrmfee9MrxO6kx51mEhUUinxHB20ngEWcAhvQuepTHfNChcfmR+0pdSwCWajszJ0csr9uZyNz1lari51ykX4hi7u+SOGOep/A9vCieXy6o493sAZLLRXp/zdT5FZDw3+hg0XxQVLYZa0AAMHvwA0IOXoKj0QVoSK3D7/N5/uGRUyXhNb6DiL+rW3A4sCwSjcPB0uvLgz++YO/Jnx7cegPkipptrNYFIPl57aXg/PhkHPixEgYPfDzmuPh6F4Dhr+dyzoW6b3idBxguxtRFd47/exiU8kCNA9lc568fX384Pl2dzY/JtyXC/rgu1yD8z368vyuJ9g0aYZDOX5swWOWvw+VHD+J4cMzX57kuvsbiwWOe64kIvibI/Xrb+FwCyKHOrsv3gHPiMy5/hY873IHn1+HlWowfeKPnwNsgpoSfE76mfux48EikEDyuZgOboOwgYhX302EBKFwIGEznA0A1ontJB5InEwv8+8c6kPwN/EMUN/AVYfSH+osudyBpMXnLV6Byo44eD3bwSGKnGzdwCTwbIxZlNtGStYHVFEdqxi0CfnDCPhJiidNDCECieKDlnEWazqSAYS39Z24uG51FxBIzs/h0btHBRDJ2i8HIDIYZC2DQuYSLxCS6MJrSCIYjtHfLeYFKPjHjevlAzfERADyo5Jg/TmeSDZPOL0jo/M0OJ2t+gvrk4TICDIDEAkMxlL95hksYQGIRdowXgiwJTdoKtLAzsVm0kC4IWoq9cSPFBslCBfIdHjTyRW2PwtIOV6k4drxnN1Ck8qAd94JEmXtDlASsY6z4biwkz9DtRwoMSTDeB6CLtu92o2kDipW0nEtCzG1yka8TGBfgrrPRWAkqiy8LhQIA3kHFgjpgkLJD659iOwUmQAUKJCwC3Nk0CWLUtSJqUxBzhq5bV3esvramTpyTxplYcJiUkyDJg0TdGRT6u3rUvZxMBPBQLM5mC0p8Hj966jqPilVtDGtVB3CwiaXNWgBSv297uy/tYO+VmJub62tK6ChAMWm76Ol3B2KuY4abL5adH0QqrsLp7u4LXRuudTPQyGeOsJk5Oji0SrEkyR0S4JPDA10DAUipuJWSmAhjpIw8I3kfXVEl27h6XfJ1yWxOOpjRRMIaJy179uS5He0faS5mE2a5GFI7U2ktU4Rn08p9oMsKnWpkSQDyKLTBfqHYwBzAhwCJl91X+0FhjYLDTADSYjrWhlYSTdmCGOMrqzADizaLxHUdkClhIzXudbSZZqPP9eUfYx7AgsK/B4uctENg/IZ0RgaN6Ixd27kVIOzzJbvNF+wd8u4K+2HmkWKJmGITmXju778WUMP8Q8KS+wuziTHG7ynuX712TeMbVijjgk0IAFKz3RGA5AEDPodio2cUcvzcV+Yjx+K9xdyci1kiiU6z2xT4ecxY9rGADhfuu9eoZ+PiARyed33nuhL309NzzTOeB9DhmXcUwTy46zdSAoWl9Y5/T01/51pzD7h2sGY4FhmkzlwnE58BCIO8G8ckM/BB3wqpjIy/+UwKmpwrz2UscY5cO6TtmFMcy5e//8oeP32i8cdc+OD9T6wqucmaEuLOsCsvmEyOTlBk9qLaSL94/tQSEbM7N27a7Ws3NL8YR8lCWfOa68U5cC6cA+fH/eP82JQiM0fxmXPg2Dk+uv3weUJWja43Lx2o+IhHR7DZ5d45TfGyipv8LCmEZEyfKX+PoOPLJ7Ccu9fA5nuOzwNITpvfJc3Xka7b2hLLlHHHNee4PfuRY/mxL5+svCvB4vW8L+/nO5vcBpREI2HVYk6t0o7x6IoryL3wPd2oxUJFZUT5/kxJwMbqTKCQ15lGbFbaslS5LiNgjoX1jHFF5wn3gTem4IlGfqt5bsfIcfW6Gie1ckFF0ekEqZe+Dbj3A7rpBpo/fGYOw/fxQiCSRXOWzFQtV6xbPl+1RDZriUzaJrOhulln87G6MZOpmLqbmF/1VScRRkfGWbMh0BF9eeTYCtmUtY8PBCABYs0nQ3Ul4W3D+wA8OK8POmNhSMcskcpZEhIHXhCptCQI1f4uiV73yDIJyMQ9GRFr/j/a3vM30jTL7rzhvWPQJ5neVGWZdjU9Go1GO9CXlVZfFvofF/ooSMBioP2yBrs90z1dXV0uK6vS03syGN4vfud5L/Mtdma1gMYQSEQySEa88byPufeec8+ZIOE0s4G0JzKS2MEDjjU26rXfimBF0lMhoQwdSEjQUnzZ2T7QuqegRucMhTIKB+M0OuD4DkxsPuzbsHNqnfNja58f26B7aeWibMrlF4enVKG6YNWFFavVm5YrL1hrANiVkgk9LNYwEcY6U0jd6HKgRb7VbtvJ2bldtHsydccLjmLgsEfgCm6GNOJE3QgUlwHSYHQjKYh0LsxTzu2jg2MVXTbWN7WHIpJbW6haYpa0o9ND67R7kvei8OR7KDGexzP7+wf2evuNlfFDuvPAaisb8loBxAoCgBRVlRHrOo6PkHJrqwBewt+wWlZhj/2Acf3ss1+LlUXcssWZc3ysxJgEWt1OjcaPGGBiK09CMpueDS01bNuLp1+p+6ffCR4APXzN5lOjQAIgx3pgHDY21u3Rg4e2vrqseaJumklYa0wasf0SgVlOdy/7FsC6F1aCxGzYOyBauNcP48XzAPS/+93v1DlKzCaD8XbbdncPBSB9/PED+6tf/krrErbw1ssXNqfQBOCVztryyooK9nfvP7CF5VWtE3xY6s1le7O9Y09+eGG1esPuP/zAbt25K0Cs08LTpy0ASZ026gwwAUgAJ3Rccn0l4nhknfoDkYEcQOJ5AKTRdKpCNB1IxXLpCkCCOfeXAEhOuvLz4F0dSHStcY/Yo2H0xwEkOrp+6uvPAUhldXYPVHBh3nm3fbNRs407DwUgjem8Qb76siX5us7lheRVKG4Vs0n7/uk3trv1ynIZ/KJqViqQCJaUB+TKRa1TdozrREAApM5gZJd0u/fGNpylLVdpCEAiPlxoAsQXRB6gXqrchWUP2Q+Cynwmmck8bPnEyDqtYzva27Lzi6MgPZgxqxfS2rMlk4tHDd6txON0DaVzkvnCZ6hQrMrPB5ITXUTIsI1GQyuXUCOYyneWjgb2xsFgaAeHp3ZyemHNpTVbW79p6xu3JG/YafcFIEMYozjfPr8Q45rzJfj5UggjoQ55B7GIvEPGM5HLzo8v5LN2+9Y9e/zzn1u2gkQW0kptnQGp2cgKiZnlklPLJqb27MlX8iKbop6QSiofVFdwKi1vz+3Tc9vaO7TD41OBvBBW1tdXFf9SuIUgMRv0LJueWaWQk9wjMpo7b97YRXdsdz7+V5bMITmFD0HKCsWsfMEo3JMHvdnZtfNW105bXZvMMpYvLVi+0LBEOki7scfNpgB3UwHk5VLeyuW8OtyymbQ9/fZJkCGaJlUMX11aExiXSeYlP/XN08+t1z+3xHhojWrJNleatlBByq6v/I19mJyCTuBJIm/DeUbdSIMpAqpJKzeaItANkbIxs5r8WpcFunBG9SQjtW2v3+yoE2xpbcMazeXQzRzNb0lExb48lmGPIFZVsUT/3hbbVHBMTS2bngp4o/Nhe3dHc3kdgLRel8wtQKVUNehEAhJCOjaKbejSkPwi2ZOkan0dwXoNxFoK1MiCra+vaUzJS54+faKrXbtxyxpLawGYigg/Yvej3hmRUstlGPrReUS9Ivqs/JyzoZBK2BTv1wtyr0srZPOWK+bt/OTMXr55bbtb23YLIuXaugA2ACHOCrx+iDUzkr95y9z+McN5qm5ld20InVBvbQQAiIkVDve39dkfPrxvd27fUjyroj/CwdkgvbyzvysACKIQsT4AEnEIBStyYanORF3z7CNelGP+sDeo+/78/Or88kLxsoBTfOIAIkJthb/ne553ZQwHqPhZvODJOejFwHhx3sfh+++/v1KVcSKfq8uQ958eHv7IhJ28RODTPPi+sG94B4vnkKGeEmpG7FUCLnoBUOIanKTH3HXQi/niRWJ9dngWSYgjF/I2pauSuStfKwg/KWRgM+pAQroOcLSNF1Wnr2sSCTKdttPOpbyf6JBbxKKgVrESXdgCDSbWaZ3Z8f6u7W6/kTwqHdLkTqjDzFG0WVyxoTqOvPsrkuCKOmubzaWoIBnqSUxh1Ur43HQqZkIHHySYwPwPJLXzM7o6glIMY8V+zd5ZKwd/Ws2R2dSGl5fq7hRZO/K3prtIhW7qOQBIgMUA4kh8Reo3jKHqheyBk7fKQA40ekGW/PN9xXmKLnN5CHnn7p9KyDkg6IV33XvYdZHHDV2yqntGqkAen3FGMM+cGJrL5NRZTyfyW6mzhC3Um6pZ8XNZUeDnHfm18pp0VXqRPwBhAUxTMZC9A8pWpKLruWC8qO9dWP5cvD7JfFtdWo06GH/cHeG/x7wKtU3igygXiknFUZMNkn5/OnY8JyJrrLMpfo38vJilrhNkaUMnYCDaCMOcEZOFsxzCA7LUAJVYAPD9eNy350+/kxcxxFp+ziP1FOYce6x3yMRBlLcA4sxWF5vq1HXA2cmh/jvk5V4ffQvgZcM8TCVEVhHt3q1Zojq2/30cGPA9yR8ZCwcwvD5/dW0xXys/GuPAhI83++K77q3X7aVCEPMn4u/enqehUcH3Tz47Xw6e8agc/hpAGK818Lfx949/Np73Gv/7Yug4gOQgUhyo8f3zXfiF19PjYI/X9hxAYv6zD7tsm3eJ8jfq0HkPgORniT9eB4/8XniHXXzNxf/v9yk+Rv5/ar69FgD62w6j+L1RPBKNr6/H+PmOhB0A0hQiZhRCAdiLoIAnKV2ayPkK5EppHACQ+NyeW/9ZACl+s6/fBIJUgsx44nH9Rv/JpI31W5H3UsRwOTleH5ZJm+8AAAAgAElEQVRWWFwp/Z9CHPJAQv5gXo8C8gnjiN8nEdKiiRZe8DUKSTfSYDLOjeTj5I0UMVEAkHxQea0s0gv4IA1w4gY8GlG1sXyksShginAbuSIUFEDnMVUr5/W8L/T4Zs3k5hBgknnRkOcYfCYoLfV04/iC85t/hTBGLZz+mn4v+D21xsFWR0IpOgwdIefvHbQKABL6m7T7mS3UClZvLkh3VaaTBQ6cvJIXDmhn5Phi9EPW0VhfWGEiIiVVE/vUgzgteHUiBTlBtedyLzEwZK7E2iDpGMDHKanW2TAu8o45OLSj/QNrXVzYrY3NgM6jkY5UR7QxakyYH4OhCtJecJbR5SAwp6v1un340WPp4FIIhs1A4ePZ8+cqRk8HfYP/7V1NHKwFCpOLi7a6sWkLi03JS9A1gmRdrYkEWVaMdLUaT5C9CUxYv6ckVxwauWxRhUck7HSQF2sq2uBjoMBwPAusSxiP43EowJ8cWaVQsJsbN5R0+P1k/sLIgXnJOkfeQywopOESU8kHuMcVBdbW+YU08emcQ1rtOoCE/BaFGQCkEnJBCaQZppKGI0lfunHD1m/dVYu6CpXZopgoe7sHApDOjmFtpq1RylouMVDBlHUlHygOJMOQvGT5YlmSD/gg3Vi/KR8UikqwX/Cr2DvYl8G5mHXoTBOIsS5J3sdDFSSZW5jdUgjIl0pXAJLhIZFOykgeKR0KehTEuM/u2ePAjwdjfhhxPzjY+Cdj3pj8pBhMMu8MkhAuR+ZFdCUFgJTqAhnZZAhzKnSGsCZc5pG1yf0jSWNtoTvur6viYTajQirzSXtBpHUcOhbfbtB+SDkTwcFb9lk+P8ETHRcOdHnLLr/H+zuY7G2naKJ6ksVaXF5eUWIGc14FsMi4Uzrj+bzWC6/J3gA4B0jC5/CEL0g5vDUAZWy9E0YJY9QSy/jxGSnIwF5/9eqFnZ4cW2Iys9Gwr30STxHuIb/HPWRceC2AJbqTuN5vv/rWPv/jFwKY8Uq4sXHHllfX5beVQ8ZuMpDHDkl0uVaSVveTb761J998Jf8MOpAe3bsrbzAKZMhq5SMWIGuQNctYErjzPQAg91sgwsmJ/jHPuRa6AtaWlmzzxrpYnowN51MA5N6+FuPopu7eIaZgiyKDCr9pvQd/R6LM/fEEmNdkHCTjdX6udevGuowZgBj3hb2FucnvuPEkc9EZSu8LwDxZf1+AxXv9FIDUqBRVKAgyCnS1chZC4kCuLWEZfIjoNEnQl8NZB5A0tTGm1rO0PT/pWnFhSes2AJNRcT3q+qOzhRiD4psky2BvdtuhS2s4sLXlps1nI3WiDIfI9iE91pW0CXtSs7kiyZv+KGGDIaBW1jLZqhVLdcuUKtZYWdN8obACgASIDSibV7JJl2kA+yiiUJTf2tmTln4eIKZeE/Oa7iPkPvhHIS0RvQ4m6LVK9Uoulv2bsWD/xsMDOSPuZ4b9D5A6mxFjMQRwFNIpDI81XoMJskxzdcvhHZBG3ikb1t3brxCMu+Ek8xuWL3Og1epqbmFszeuvrq5bfWXFWoNhkBAmgZkN1YVEUah1Ftjv+WxGxUy8H5DSQ8q01lyxxsKy5ctN68yRmMpEwFFU6JqNLEF8ImmIga2sLInQcXRyYs9fvjK6TxeXlsXAHo+cvRpFWEjpzIYiD4Ba4HOjokouHwgRe0d2cHCo/QhQmfXTaDYMTeoTyBM9SBewNcN+o8J65OVD4YpCx6s3L+VRhrTaow8/Vfct4w7Phe622RwJOTqpYEyO5FM26HRUoA3nck9gFvvYg7sPJC9KbAI5AK1+ARaG/0DY19iDSWJ9T1bxhKLsZGDVvNnJ3lbwWbOZnj87OZY8hggqkS8Cyeba2ordu3NXe6SDyqN+YBNztqoztFAI+6y6SlvBIzSKjSkcssbw6AwSpBAIbmt+O4CETKgApFTkvzCeiHAyGEzsF7/4RL6SzLGdrS11uIy7HYEBXAPkmU3IErfuiMVPLHX3wYfyUPzym2/tt7/7XN1sAExIdW1ubsisvNU6t9Z58IwTAU2FGRiAI8kaAy7X1LmZjIDeIHVH3EXHdY4O8whAIrYAMEPCjriQxOcvAZBCEaZ0RSh4F4AU90C6DiDhN/mXAEilXE5zh7n/rg6kT/7m31q+Uhdos/X6tX337TfWbp3b0mLDbt1YtTevX9gPT7623TevBeQsNZtWLQcZWuIq2MfkTPKUDfoBIeGXb1vogES++aI7ss4QqYaiNVc3bPPOfVtauWFFJIJgmHsH6hQ/JKThVBWXrFohF2K7fq9lF6d7dnFxZONhV/tks5SzQb9zFbPJx45OJtGK0wKM6DzKF6vqWszki7QLSfoXfznkkzkHOD+Rv8vkA6DVuqQDp2vTScI2Nm/azVv3NA8BBJChpsjK+QigpAKIPDFkOBUVotgHJrouYgGAWjr3DveP7PDoRMD8hz/71OoA0Pi+jkcCkFjTWQvkqlx6bruvXlrn4lQyrEiNKxaEEJQvyNvu5cGRvdreU5xBHMWedmNt1bLphOKibutMnkLIWZbpGDg5su+/e6L8ZZ4u2oe/+Dt1oE3G/XBuFdJWAHAthkLi/sGBHR6f287BiXW7U0vnqlYqN0RkIE+j65NO8ODbBmCftkq1YI1qxcqlon337ZMQLw7JKfO20OCsXrJaqWHpfNKevvzKTk73rds6t2ohbbfXl21poWbJ+UTdgppLdN2mSzZPF2xMJxIAEoDcLGXZWk2qDqx92Ol0NTcXFmxtZVUANmb0W1t79vzFK7vsdKxaX7TllTWdodxzSHTBNPrHng4quDNdI+9GL5zwvKSaICHKWbtnS8s1xSXI/eFNVW8s6DNaku4HPAQAWdJBJ4HCJB3VMyQJJ5aW1DaRTegy0/te0TdCHQKvnuWVJXVVQT5CBQP5cXwVP/n5X4XO5Ih5S/wTHEBCkR/ABeBLPkQi0YZHFUmnYyukkjqfOXfwZKuWWddV61x25fn3zVdfy3e1UasLnJXnS7EgAJ4zBpIII/gjcCIqZlKqxpvLgSN/9P2Mz/vqxXPrtluSVL15a8NWV1euOqjoQAJcJ67d2dkWm9+VHujIIlemO4Yz2eWenLTn8ShxXryox3s7sZVzC/IU48H952zTnIkIbs6Sd+JrnBDIazAHvG7ggJTXPZypTczE7ypXdOLXVSfIzCaKv8K9EugVEVu97sXrew4XAKRASPYaDx4YfMaL88uruN8BNsgn5LX+5fUqPQqgmlgqFwg3mv8RgCSQb04MEryHB/2xSKh0neEJw/4qDwyAPkgb2UjVp0AnUtHq5YLkvgGSnv3wVAAS5FZA3kqxoK5lFGLYmw8uu+r+DfU2QISwDqGD8vXg4QeR2gc+kjmtH9U1ul0bDLrW7V2o45z4gb8D5IKkd3QUPGVYh1prqDqUq7bcXHor0U73FIQulAJEyAv3FKA01KCoQxRCOIy8q/vwxmSyIKLHx9XJ2t4B4nPpas7HCvMSpY72Tr/v14l4Ija7xUMEnLgHDfvJYDJT5yxzzP/Wu57dbkK5QSarTnp1aF952ySs2XAAKav9Pp8t6JHXoLZIHeJ9NVnGx2uZ7ypQ+5q6DjD43AVIz6SyuqcOEvg68Pd0AOZd+SVBBjEc6+dHczvW8cicUf12jFpT6Pp3sjZ/A2AG4QMJyF6/IwIZjwCyPA8QSZ2O7+lWZH7xyPcQO44PDkReAzACcJI4H5J+Kbq9AimbuSeAMvLKkn8XazmTVDzFWvT6qO85DiTpPkQWMT/qPvKabbcTrBoij6jr4+T7yPU6vI+35/fxcY//3wGl+PyNzwcHkN4FMPDeDmr7evC9y89TBz99/+TncRAj3oH0LnDregfRdQDJAZj3xdAOWr0PgImPj49Z/JHPHR+jkKuF+ryTwiSpGe0TTkTQ2RxJofq9uw4C+vN+D+PriGvg+3cBtHGwievw373+GYMKFzIkPwaQHMzUPhxZ+/i5FgeAse8ZTAe0dIgUE+ZpJKWYDqC2JYOnXTIZCL0ASHxukR7o/vxzHUjv2jivDsv/AQDJJ76/jkvXaVASZmmY4JFpodBON3GijSqdCeZTtD7C7GDzGEZyZzoI8bUICDsgBY8kQ0L56UKaTn8EIFEoogOJ9/EOJCaEjtoIQMoMZA4gAGk+pnU/sBlou6R8z4Y7SydtTps5/3JpmdHFN1BfTHx2HWxRhw8T0YvYuqFwsylWRx0N19kPvCaHqCO8vpjiC7QDA4OCxRxviYHMI/nsJLKAQ0wunqewycGyuNAUMILEEoBOpVbT7yG9JXmlRFL3g9fxgJPXY/x5XnIzkRkwNBjMxTgAeT3+XgehDGMD00KbZqQhTOswY6OOMGktj+34BG3j3pV/SOsseLwMkOIbjdWBwGvzT8Xx6HDxMeFz7cOyOz9XIYzDtR95kACwLK+uWHN5SbIvSCUS0CE/xb/Ls1NLj8aWhxmezytArKM9u7RoC8srVqrUJF93RHfGfG6Ly8tit1LsOT45U5ES5h+FHq6D8apXG7YiiaycJGTarY7YcpiXq5NmYVHjhOnwYDi0F1svxY5BihCj61qlZDfW1uXHwDh4wA3wwvhTGOG85lpL8n7JqVDC/WbstyWjc6yuKuZf+/JSEkAY4CIDFpewK4CgJ4I8DuxkJKbK9QW7ef++rW3etBzgbLYgxufFRct2tnZtd2tXoGU5T1Enb7PBuWWSmMmGRYAXAV+wYmD89Ppjfe56Demjsi0urSnIh5G+s7cniQ3GT0ViMeGnNkU+BCkqvCAsZdU6skfLktEjVaNTCj18AXe9jn37zVdKqCm2U0Rz4z++570IArwTkGvz7gzWY+uiLdaWs9J8fbJHXGcv+CbsAC5028sWiXkwcWW83YyTwI1N1j1oMIr09xAoG4HcgEhItzDXmb8UFhg3CtoAnlJCQGKFAjxJQ2R+p4JNcm5lAHJ4RBSX6WAgJ4aRQ5F+NpUxsT+vPY+/l8yU+tUFDJLAwMyRd1akW+v7FuuE/1PgZw3xyPWr26zV0vpmjJl7Hozwf/Yt5iGFWYom/F2QeuqLuY/cE3I8bQxcW2fqMGStbqzfUKCsLsROW4VCJBA/+vBxJJ20LW8rFVyyBSuWmmKMbt5FbhHZpJmh7Zor5axYLkr+7uXzZ2IaDXodW6wv2I2VVavki9qjVjY2VGAlyf3++TMxNvED4dpJZPis8RZmMeC9AyeTsnt3bks3nDHQemsFI1QHwCTbUakEybXIB4s5yNpud1rqjiTJZuy8u0kF8wjIZA7zuy5dyOtT0KEASKJ59+atq8SW63Ltbl7D7+H7gi8PBt8XnPJzXtOZk5xPcQk7CrfIAAHsKCHFqHNikdF00qYUFvESIBhPIZmA7ExO3SyAG5NUzr58uWOJQujKCgSGcEawfhQPROQMErVSPvj0UVgDoKPbkkKXNODpGjEKJHQiBVPwyXhkGN8C2uD50B/MrN+dSVIHs/ZMsWr1tdtiSFP0AY9FFiaZomdK/ay6loVmQ91szOmtnW3bF+t0pvG9d+um9imT1FjPTB1IQ8NBgWtiPjOG3f5AQAb74QB/l4jJzLmNFB1nG3JtMmlGr10a7UGGlDVJmYqDFz8p6bcDeHBujMN5fAUaRfsvRa4QeQbZJBKi09MzFSQAkdmTmyvr1p6kBKIWkbUAMBn2JWNHZ8io17H5ZKgEbDKcaN8AtK1UG1apNeSHNC+v2CxZEFmBhBrZIxIydSTNOd8P7datTVu7sRpk0l68kqk2AFi9sWiF4oKKDbKxFB4OGD4JY0r8lgsFlkqhqPnOvoDUGgkjxJA0ZsorK1ZiLyduGCCbFFhx/F97VaetxBCQlbHg/Ab8OTw+thsbt7U/NepIJmUxc1LBnk4ovM0ACduX5yrKU7SDmYvxK2v1FDmx03NbX1vTa6jQOg1JJ/dPneZRASwOIIl8MKLDdmCLlbx1L081n+gMEZnk9EjdSPh9kuDKiBeGf6NhN29uaB+kkABrF5knJ0TUIulh5kO73VE38OnZWWCew9hNJfW3G5ubWms8R5xVUbd5zs7OKPTt2uVlywrEQvWa/f53v7d//Mff2NnZuX322a/sk08+1eff39mTxE0a30I8QIhxShVrNhflm0jhB2D+X//tvxWDHwDpi6++VudwnQLx2g1Ju5bLwYPwYG9PQBLngEuxydS7VJZUcL0cAC/ONQoD8kTNpNRx4wASndwU6Iiv8GIkLsIH4i8BkJhHfwmAhN/kT339uQ4kgF3WQ9wDSX4thZwt37hpn/z672xpY9PKhbKKuV9+8YU6kR49vGc///Sx/dM//r/25Ksv7cXzp+pwbDYWrFHjPjWt0WwKmFY8L/8j9VjELjdp3QFxyMRa/YmAimS2aNXmijpBAAyXlldtDgCDaTiBCnEJJAKkb2ZTq+CnYVMDTDcA6mHbOu0z+fgMuudWJX9CgjTyQeW8ZM+bUtCxhLX7A3Ug0Umaq9StUK5KOo/cg32TTlHFizDB5bWalp8Df8uZdHx2ZstLq+pCAtCEuBV8ydKKHyYTziKKPN7dQQE0gEc8OpnFpY/Pzi609mHEM8/vPn4skhWEA7o4IRGkZxOBR6VMQl5USD9dnB1Jfox8lf0BUlepvmDfb+/bzsGh9mU6zSj0rywtiOXPfty7RImhYwX51GZsH1Dgm2+CJ+PSmt159Cu77A4k64jkJ+cX3iKLCw3tj0iU04m1s4fEcMems6BrX0LLns/PWlJNEmUAOgDnkqVFeqhRq9rzH54FeW6UOWasBfbKpjUaS1YoZe3N0Qs7PNqxs6MDy+AptLRgq0sNSVtCDlQsnkZlAgnCko0TGRvOkzYYJ2wAKQE/PTyGMHgeEu/PA1mpuSi5b/ZsuoO2dnZtd2dfZ1BzCQLDoqQOPe+IF128YCM5uRhh0QsqnKsAzckU96tta+uLksfaPzyyrTfbKiYiswoxAGUFPGU4R93bMXgMhjWDtGA6Mj2XRClAEnFEcDzUHGIdoEyAbx6dBygWEFeftS7s3/xP/84ykpUiYgjzTedM5ItBjok/EecHZAzGKBS3AJAmUtHgfTjriJeIQ4kZXf2Ac449X0oWkck7ZxXxJQBUgq456jB0J8j7MXTGUxjmGiT3iDdjJMWq7ivJzYaiFRKHXDP5auiyrxnerGJtF+hcJ1doaX5vbb++UoWgMwFwCpk1l+C6XmhjI3J5L37mhL54TE7cxBzjszNvUD/gke/da8iLgrxGPPdjzMkjvNDn8bAXqJ185wCQF/lV21B+SGce4EfogJH8VOTN7TF1vDAe6jZvvTq4nkqlqtieQjfXy+twv9ShFcX+1wueem/8O6cjy5dR3gly1eSxInGxxw2RwoXEAnFlJJUL+VfhJzdjLMfyDEwUsooPAgA1kW8nXmTLS01r1ip2dLhv5yfHUlogBmFfqlfKUrDBi2735MwmkYm80BSAVh5mIf4sV4JnRqFQCZ1DU+KnnuYiigGcBYDA3qkASfXZM7wkj3W9qyvrUVcJUoJ5W1teCRLpkAQuzqyMUoG6kIvKh1m7SDLNAdEEFGcDkkyMnw7AAN7bekzMrZgrhm4rEU0SIqwy/90LiDjTCXLqBIzM6jljwHJaZ6dX4KHX/byQzD15lwft1dxIJK1ca6p7VqSxyJfLyYOMl8imUaHaf+5/zxjQYeTygCrBvMNCJHT/RB3C1FIhnHIc0yFYKYf7JcIIUgDsXEGSHDIFROFInFP3U50KidmVZDkddCo8k5/QxRt75CXSnCvsh5FHkj+68+NsRo2DWuC7u8AcQHbyFd2q3gXCOsBjGWlQ4gbmlP/je37O318vwF+dD7OZLSJ/TdyjGhDrmG5GPL0hEgMcIS8Y9j/iTb4PPnV0aJC0TDXvUEhoI6Pe7tlgPJB/Xwp/LMaT/JTs6NojdwD7hXjTgUvgqaaLAsXwrYRfvLvJ55h3rL0vxvR61nVgyufQVX551aUbCJwOEvL6vK+DX/Hz1BsV/Lre1YEUB43iAIvXsh3guH6P/Hve4yfj50jS8X2/E+8AvB4j+Pd+Xe/a/xn/OIDkljD8roNqV3hIrFPLn7t+psWvgdeIA0jXQVR+1wGkd30+We+k8oE0Su2FLmg6G6NH6ux8Lxc2QKY/eZzacCY9NZ3B4RwMtVDOCd2bRAD2UyksBUoCkPi5Nzf8WQDJB+BdE1Ca8fIQev9N9gnsA3AdQJplUlcIMzebAEvJruqmmCjDyCegSSsAZ0BCQBsKebC6HEASOKHNMJKxwzMHo0AGEjR1Ful0xhaIGCiJhGXnaNKbASAlBpigjiwRAUjI1al7iaFWtSdl8+gf7Z+w+HwTiC8SFdKjScWh4P98k5AHQ+SD5MGRWEYRa4Ax50bFF6iKz9FiZ5wATvRzpEswgeujaWiGjwMST5gdymeJdk/kAZaWlDhScFFRO8PBGsaXRyYanVEUONQhhcwrwBuBawQgKVFTlJySJm2uUJTpKYANAR+fWfcgmheAe7658PmQboOdRnB8cLAvySEWkoqTIK7I1XFtiVD0UYGnFswskTKMo+JcX/BWORaTRvJhk4k+F9fD/Ks26grIkFjhNZCyg0F8uLtnl/uHSs6K5YoC4IXFRRXXAI+YO/j04N+Ab0djsSmAiffv0qIvLdeRAg4KbIx/pVixxZVleS6cXVzoQCHRofWa115sNMUKHvaG1ul3bPdwz/JIKUUmyRRM6o2qACU+E/efwtni8pJSEvnqdCiUpK1YKehenp6fyEOMz/7q+QsFxSlvSUwmxYLfXL+h5PVgd88oalC8d61yTH65p+P5XMDZ/Ucf2BKSBxguZot2fnFpezt7kl84PzqTPA8FeCQ1Wqdb0rJHkokgECCOe0eBlPt/CcNTeupcb9nu3nskua9+b2Cvt7fs2ctXOojzuewVgDQZ9m2kAjDmuVkBSDAPkUtBrgUACXkTDvRJv6sgl3FinninC5s+gThrxTuQmJfOLPOgDMZKPOCLI/WsXw/iHNz1A4mfUWBEPmsyCrIJcUYCEnZcE0mADqYY6+wqIVDgnhDwyHpjzsLsYh4DsOKTRuAxI2CbYDJN2z6MYdi91Gpg4ASJTumYw56PCkIwoigY8no8LwlIul3SodWdQjXvBzONz6SEov82OPODm+Iea5fxZH3ISyOVUmBGsMaeRkDP875vMQ7eseMdWXQ8ejLIuEiuot+z3Z1t293dtrOTE3VCbqyvaz0AjNOxUESGoli0Dx89krwLTL3f/OY3Wr8canjbbN68a3ce3rfG0qLNUjDrpgLFi+WCupowlL44PbUpmvzJtMCBcT+YrLI3cG+Z298+eWLHR0cClPj8fIZPP/30KikXSNbvaw1ShAakQIKTwi8FAv6G12QcndkCoMMYMXYAcOxnjJ9AofaFip3M/9CtuB+MX8thLTEX+TuXzOM63QuOPQG28urikuYXY++HepzFyfv91Fc8wPGg7eqsjsAIrt/XgXe1haQ6mO26dABSa5NxAJJGSlBSls1V5FuWTOXV8ZFOIU0EIzljs1TOjroDO+sEmVVeUzJ/kVxjAAPCWuA61aFDh54FLWKC7/PTY3lQ5fN0LsMCptDSteGgYxMK+P2+Es8M7Ofx3Pq9iU3GdEaVLJ2vWaqyYpYLLerIrdDpAfBBBwTsbBUFSFJh9WVTIqAQM+iedNp269ad4P+Dt9pkaInpSJKerEqScaQ+cvmMinXymBvQHXJhRxFRol7BCygUulTIUWdtAFP4nAreo4IX4yNG21W3dVLJewTZB6k07/CO5OwcwCxVqqG75ezMWheXoYM5XbBsbc2SmYI6ffKY56oI2rNhr2PTUcfa56di+APoBzkDOqUKVgSYy1WtvP7I5qlgaK1YUIwfuqMDgATTGvCtXq9aGsPmXt9Ozs8Esna6Q9u4/aGS+6ykRZIaC80nJEx5P3wnifMSAZihQONmw5edrkCKdYDZ+sIVQ9FZ5+wxzCVnS3EeeUc4709Ri05G9q/NGxtWq1eVzFKMZU9nZPGwYi7BsqYQhrwc805t/dOZPXvyg0BC5q2zD1m7nCmMfQAx3uqKU6Tx75GIKReSYoHz+5BH2DcEpAAolUrWvrgIZ377QnOUAhnnGvEa14CECbxnPjNdXnw+znIAFAyG+Yx4ICGrx3zl99Y3N/SZ+f+zJ08Vb1AUppBDYQFmJYkCfhX/9b/8N/vv//0fbGdnz371q1/Y48cfaz89OjqRt8v6QiWArRTuJfWa1z2BLYw0KN0fEFN2dvft9OxCBR066gDAH334gQo9ACIASEiIwLTlPjQqdO4DquYEIFVhzScTkl7C30XnGQzWBIz0jDqQOl26toKUjQNIhNJ/CYDkRSDumUuDcqYzdv8jHkgU+38yAY6kfrzyEwCcmaW0qKXHos9JwY5iNJLEnFXULhaW16zYXLV1Or6WVjVHtl+/EXB+/+4de/zBfXvz+pX98fe/ta+/+qON+uFsqVUDgEQX4CQi3QXwKPi28P/wlZQ3DwBSezizSSJjmUJFHU9FEslc0e7cvW8JClwp9vaszLUBkBSvTMdWKmRtPOpJJg2yQS6bsNGgbYcHO3Z6tGvZ+TjIZ9JlIaWJYDAfCuIzO2/jfVO1xsKSVZpLlslXRCIakI+Mh1bCCDxDgSNIEqnwEUlqsyfRLYQUGpLKpXLlypMj2GfTDbpks3lIkiWhSTet1ihSlshPpbQe1YUUkYI4+09PzwVuffZ3/8Yq1Zpi7Dwm76O+pEwzybkk+iaDrm2/emEnB7uSJiW+Z3+AudxYXrHv3uzacevSjg8Prd26UNcj7P9mrWzVYt66nUvrty+vitR0hH/95DvtFzfvfWDNlTvWUmfBQJ2bw37HJvOR5CFv370b4oxOxw6Ozuzw4EzxeDpVkLdUtVKzER0ImVD4m+LlN8PHM2cry+QqDdve2tL+SRfDBD+xJFJSNavXFq1Qydn54NgOjnfseH/PZsOuJG1Xmg2rl/DoC8ScdOpznb4AACAASURBVAZWfEneRfMknnsp649gvyasO00ETz9yBnJO+b1lryR/2e8o5qEC8fTpD3awf6R8YHPzplUXmoiEhM6gayx/L6o4G9fj9kA85F/WMmm6389tdQ3p6xXFIN89eWpbu3tWry3Y3bv3o8JqAJC8UMvhzDGLN3MW3z9Auwg44jOTF6hbJ/IWQ+IID0c6FWtVzuGBpAG//OZr+1d/87fan4mv+SQCUMcDS0SgBGCwCrrqzI78iCQ5EwG+U4r+QUKdz8i+SizOmUFeTFHZASQRESYT/VzvNxlaHn+/KM5QZ1Yqq0I6BSQK5IcHx8HLiI4/5B0BJyJCCXn2HnLm5MEROFMo5K3RqOk9OVcYh8EgEH62d95Iwpq1rU7YSk3nDGcG3yt/jOaCF9P4PNwz3oNYmvnE5+A5YrM4w9y7BFj3XoMgF/HuAI/J+T1XToizz/m5s8+DwsTkqqjvxXvVkSI/FEA9AH55ZUZyecxdYjYv0IrwhCwt5CF1E0f3Lorh6JTm+ctWR5+L1+e1XCbP/Xg99vPCq/wfkftN0U0Zzn9iM2JlZLjal3RhIA1I3BaAD9ZRvlDSzt7pdBUPpIr50K0DmYTrGw/kRbbYbNhivaqOa8gsvctLG48GWtPsF9gmEGu2BiNLARDl8sq50hQ0UeeJJE1bl0j8hzoCY+IktC5ypUO8E6dWLhYVP3GPnz79Xj6MePIyN8hf1KHW6Qm0IIci72H/Pj05skalZMVCTt38mMF38FcdABokLZ1NWafbF2Ckz16kOxnSLSABEp0p5dFSQEnTvUT3SUQmUMUsAAsiNInwBVAXCMP8Pn93cXaudeJFdq/tOZiEGo3XTq8DTLNkyppL68ZjvEgfuiMDAMe68Q4kz8N8bgXPq/AlnyFAogjY9fXzzthDrQsUh+eSLxSBxEnw1/4A8nCITdhjhR5dff+jX40K1F7A9oI1xG/vIPJGAR5lRzJDpvXYppPQ8eHnvgNEzAcpBcXAJa+Teh2H8X8fMOB1FifuXoG8EVCH8sNitQzaeeX5REdgBjJzlm7BlPX7SLxRkw4wWujQ4B/zJWXt3oWASRZDu3tplxdtG4z6qrPkClnLZVhfkAkht7991Ikb5TYOYF+vIft68fsdB2P8ubdz4a0E4BVAFtWvfBz87+N7nu/dXlP2cfXnXULR57UDPj6/4uCXz9t4Dc1J2F5ji68BnfmKb8Pki2MM/v2fk+CPf/53jYnXNBz0jzdf+DjF63/+e36e8vuursX/nZSgfD1SD4vfv/hr+efza3jXPPXuWd43Xtd3AO86fnL986agqkbSucxidg2aHdxYCNU2/55HYhbNdtUKANuHkYRk2G/wQguZR3iczwLUm04HaW7k2vmMfp79WQBJYE6sbTP+fxINSAc/BSCx6cW/rgNI/fFIyDVSRwIdXDqKTprROATmeTpkSiqGEqjpAO/3A5AUscG9A8nZFN6BJNYD0iQRoAEY5JOf5yioZGAzzoOMXXoYAKT5cIwejwqOAE8jmKl0DfBa2bQlchkBSQJJIhN1RyTjC5T3YMy8uOyBhtjhuayKIQA8vnl68c8XkCZHJOfjgYlPNh4JqPx5xgNtTw4S6WHj8XL7tiYmv0MwRuGAoqRa8tAw7gVDe984/Hp9ITB+ArkiOS8VTiJgTIep5FNKRiGMjhg6KBiP+AHmQRcJ/vnZmR0eHckrgIIBSROBtbP8KYzw5Si4+7fAnORaWBCOyvumhuQKBw1MDmlVUojLZgRYqAukXBaAtHn7VmD1dDtiMe+8emNvvn9uxWxGnhbIXS0vr151ZVFwv2hfSvLu4PhIzKbFpRUVEtHjJgDpyag6peQKbXU6jRaaTZlIkmhenHf02WCzkQzhGcUXhfCLy3Obp2ZWrVeuiuuOdiNthOcKGzgBEzJw3BNAJeasCqp0htxYtdblpRjU3FMYYSSZkhGZzZWwcN2bq+vaAA52dg1ZlePDI8tl0zalLb2cF7OdTjrkwO4/fmzNlRV5iCAJAmP81XP0tHdkUs5aLedYjyk72n1uxULaavUFjS2SJsx3Ag+MvTHt7I0G1u+NdD8ef/QzAQHDwchebb2x75+/CAF4Lms0M9CBNMbTZwCYOBAzEMkdGO/IlwAg4deU0kGfsXwqIaCJ//M5HSQiGaFIwty4kpWbB/aTyz6xJinSaU8DqKEVeRzkAWRGSnw5mSthgrVPYZHvSahgIFHEEfg2CwwwP0AVJEdGi85eY25KTiliAXrCxBoMyUooViD9p442pN1Go6vA2ted77++vsSWj2T1vO3Wr4X3Zn/xYCCMUUgwVYyl5T/jDLTAdlFnTLt91WlCQuuFUZdyYC/xJIoxZ22xp/i+wDxkjEli+bkTA/i57hnF+kJB6/75sx9kLPz65SsFmsuLS1ddAjB92bP4PLDVf/7znwvoAkB6/v0PkrHpdhO2eeeePfzgkTVXltQVOk3OFLyFxDxnCfTiuaMUGYZDuzw7twM02U/P5PvB/s4+yh7CXHn8+LHdu3fPiqWS3b9378o8l7lFQI9fCb5K+ImdnZ4oYV5ZWg5+b1ERywMr91XiHrkMoCfFsAgBCckVSI75vCoKLyxofBhj9j9eg3uiBFdG4/NgQn/vnjUiiTT3xmIOxMFOwNqf+ooDSB60xAMdJS8RQ5afu/xhSNZzkiLiDNQ6AcQcAx4lbTJL2HiWsGp92WYI+yfyUSdSRuAvABKASrHRtFfb2/bmzbYIC2LGNxoaR+ZQqVQIRcFpkKnhefYK7hOAz+e//70S3mKJeZWwZIoiR0/XhTk7YLoM40uYkaZsKAAJaZWCpQsN61jZ0oWK7g3MWYAMCj6jYVeFnuZiYPMCiODngxwb10En0tabHfmAAKjP6RSa9Cw5nxq2ubCxSVBOjo+UBG/c2FRnK8XPo+NTfWbuK/uzEjOIM9PQ4SuvBuQU5jOxQXMqeOQU/1Dk9zkmM95M7i1o9A4CIgUE7TXlAOAyNzg/DvYP7eiia6u3P7F0LvyMjlQY6OoClbH6wA53d8TwHw06NgZUmQVQCyBnlinb8r2/0qMXWJT3qqU+AEgUYXt0Ms2nVm/UjC4Z9hTO32cvXtvjX/zaEqmc7iF7g5QK6QCIWIkUlnkvACykCZGebCzUBbZ++dXXVmks2M3bd2x5cUW+lNwLAAPkkC7bbVtoNNSdrvV1fKSu9qXVFTEiGf/f/eb/s82bN+z+3XvWbDY05oNuR11u7BuH+3tikNNlen56auenJ2L/AohXK2U72j2Q3FKtXLF2D0mgnuIfOkovux3tMXxPwSWNZx1jTEFFXj9TSyYm1u+2dE+Z65CZvIuKdYCkE2c+XUnsKZIRXVy0fCYfOvDLAbineKQCSb6k+UAsAlGHPRhJXoqsr7Ze2enJuTWadbt587ZAvW6roy5WAB/2YwgN8teQL2TCvvv2qf3X//Zf7OWL1/bLX/3cHj380M7OT/Q6lWLWHt+/o2I5kmNKHC34DdBZS5dZGxkxS1h/EDoZ6VJCJgoSDd52u3uHIgqcqFAwVof8zVubduvGunwZ6HbGq6acx7NlYt3LtkBJpO24zrUlPCXfAkgUgADlIdkA3o3Hs78IQGLvZF9/H4AEKCqQOwLwKSDy+8xxzpO/FECaqps+YaUiBbi57e/uKaZhXdSay/Z6/9hu3LyjGNEJDgDQN9ZWJHkIWPS7f/yN/e63/yjGNr/D3GWfpTM/XSjLAyFFQVqRFUnm2xMDUhTSm3SMGN2RSH8Wa+oAx0Pww48+lixhHg+GDAoGzCGz6RjSy9SKhayM15FYq5RztlAv2XjSt+2tV7a//VodENkEYDtbBVLNodAqoJazutuzWmPJltc3rL60aslM0Vr9oZ2encufq5hOBcmlSCJ4GHkXeTFZ+V2G8yJ0ubI+KP5xZk2mWSvVb8kbiL1X5t8qzL4FkLiXAEjnAOnIDKcDMAyB5cWr1/bv/v2/t4Vm8N5ENno6GoYuJNjbWE3M5/by2RM73N2VRBz3EcIJZ8Ly2oY9eb1lrf5ARIiz02N1fdJVtbxQt4V6WcXb9mUrMEPTaXv+6rV9/e33yrk++OjnVigtyKcKHxwKqOcXJ5JyRU6MOEZEncHYjs/ObX+PvOtC1MyFxrKum+JsKhOAe8WS46EVihlbX0YWt2kH+/vKw4nf1Y0yRQazEnxYq3kbJHp2eLKtcwLJ03Ihq2tv1stWyuYFYIvVXShbtgC4jdykyf+pPzE7700ECiq3i3J/gekREELBGLIMc+GLL7+yZ9//IIAYWePVtU1rD9V/rwKepFjgoEpnLoD27KXxfN8BJIAKPJDGowtbWl6wzc1bmvRfffm1ff31t1arNezjjz5VwVCFFGIYsXRDQUUFpPnMMnO8vqYicMrqF3CJM5Tf4REC5nho3cuW5tXa6qoBsvzxD1/Y//l//1/28SefWqlWDsC/ucdpT2csxJNW6yLqzqUO8GOpOdY5KinkIR7zOfmIvYd9YnPzhnJ+35OcUKe6yKhvGQBcRjBSviVOdoURHskT30pmza/sBCSlTWfi5UCqE/qeTqRMWnk0cefSclPXTDxFHrK3v6PuK+YkZwFnztLiinwZ3SOU/IfP7sU0zvkAjiT1d+6D5HmEfx6Xa47nV94J7ACOd2l5fsT7EEd7gS8Q6YL0t38e5o4XnnlPvrzYzXqplyHPvAWQiFW8yMff8jee97GvAUTEY2qX2kVezslnXrxk/jrRwyXXXQ2AuQX60e6da57IeoA9eTi0i/OWnZ+3JOcFoMLrUBjHw4w6B1/EQxettiXxO4o8g1BooCbDSkJVoVYpKy6ajAY26HdtCMBElzWAKLGWze3ssm15CMT4ZldDVyPzZgTQSN2M/SWSQuI6GDtqThCJ8LBbW1qwWpXzaFE/Azz67W//WZ7Pi4vLUWf3yC7PkDSfCECCFEh8cnx4YAu1khWRxofQMRoqtm0Tr/OZsxnbPdhXnY25gKWB1FCiTm3GkvhCtTlAG3lrI7EdPNdRBmo2Gup6lCICJFEIXlILQGknpVyNuekAn3cSeS2Q9/Bisz/njyyO9mAsQqzryApokHQyqkcjKaR4Z6CIaFJyoE7Cqp3LEk3WqNw1NQ0FCgoFYgrGfA6I4hCUud5sOimFE+JROGZ0pwEkUTiGoMMj9fyrx6t9IYgc+D7hj+yGcg9V/je20WBkOoPHU5vOp9a57Oj5Id7L/a71Oj3r9Dr6vSleltO+JMCd/OiFaQdwvdb1PoADYo32SnW5BV/rUFsIcobEOQ4geR7ra4gx6F5eBInuEepUQ427PK3owEjOVfchJog/Tw7mnZq9YUfzjPEg5sY+AkIwgCpxKEAZdUQRCyBkJ+mMS11JEbpEIp/PVW+8Fssa4+zjy3Pzd+Xovn/547sApDh4FAeiPNePj2+8FkwN08fvXQAR7+k/d+Der8PrBXGAxZsh/Bq8luu/4wCT17m8g+x9NYzr4JOfzf68gzw+tvHuUq7Pa1bx2nr8PvDzOIDkPn3+uXm9nwKQHAB7F3jEa4jIKfLSWwDJa988z77qX9cBMr6fBoW7d2I0PB8fv3itR/coSbcSnamhAyncN2/ACY8OIGUyeIoja1y9ApB4bQFIcXTQNzcf0HD4BGMlnvNDgIEhWCa4RXLFAxd+1w9iL4C9a/D0XFBl0YamiYPB3jCwNdjYYfELWo/pGdNFQbBBRwqH6nffPw2FtehG8FrccFj2HAgELg4gseGyO8ZBMA5EdbhOZpYcTS3RG9msO7BJD2PskZjlFLYAugYwEWh/LeQsWaAtH2PfWdi43wGycd2Mi09Ifodx9I4IGBsKMGIAkm+cPrl9gvkkiz/qXoDmR5uPT3ZutLOMxFaNzL48EOPvfMNgc5O0X+QNxc8csPJHgjJn4HkwxXuxqebzBSuVgwRMuVJRsYvP6ffcpZco0BIMIvuCtArJJQEz8yebjgy6yuXgmZRMXmmdkkiQHHuLM/OLTY1r4mfxxENornzGQzGKufDNt9/KH0CM/du3JCOVzeWCtvlFy774p99ZtxUkbjZvbdhHH31iSyuLWniHJ8f63MwtDGlJAJBfImAkAYH5PhmEboPQERKkxoKnBAyGtPS71U47Dn5Q9XojeCBNJpKsK9UKej+uiw4xDlJ5rZwFw1DWAvMZOQnuJfeWz0lR6fT8zGpLS/qcjAVjdHxwaBh/np2cqliGxi9Bzr2bQapnb2tbQZq0nQkkDBDyWEn1w8cf2gePP1RRLgGLC5ZFLi/GKwX748MTS87mWhMFOoCSUzs+eGWFfCawn6VRj19I8EIhSR/BXEXjdprQdRZLNV1rvdawfKloP7x4af1+11LJhFUKeTE2z44P5YEEWxM922qtIUmJfKki/XujiwamM8AyHhlqMSYAevvP16O36L5vAw/rzLH7P30kAH/fzwHQKXT+FIDuScdPHoBRS7iiQaI6f3zfH8We/3MHLMGyM3pCoBVMhUkgWu1L++TTn4WAkoQ6apuOH2bMf4I45iR7E7/joDLz8JNPPrnyk/LEj7H3Nnx1w6XCnuzsf5/jtP/f2FjXAUZH3OutN9r32WNYH1yjswcBX3/5y1/Ku4X5+MXnf7BXr7dtNELCat0+/fnP7KOffWLFetU6w67YZ3QM0t1EYoT0W5ek6ehIa+Dli2d2uLevNcFrU9Dh+khQ8DPiebpOlxZIgoMcFnsOX3xuQCT8JmBBU+iksM1n5HqdVaK/6/UEBCOXxblF0ZQEiHFkbgMgkYiy1vnHvWF8uRb2CcaSpBlwifGAkU9yjicUe8bR3v7VGDnb1hMWP6+vM46cZenvFQ8AlexF+rzXWUa8jvb9q3b3IPMD0ApzlaLiFKnFadLGmGRTbCrXbcT/OYTxypGkRChUU/ihexegjy4K9jN5O5A4r63qXtD54OeX9nQAuphpabVYsqPDPTs9PbR8Dq+BhpVLGet1LyUb1O+1Bc7Q0TGbzCwxhflFAA+AVbLjbtLSxWrwBMH3q1hQwTacs3gsBHlBittIFyBDo/k5wktjbF9+9Z32V9jaAOCjXtsm/bbl0gkr0jE7C5I0vCddrZU6Pno56w2G1u527as//lGyZMwfAGrORZhtFHt3t7esWi6qqAv/V51WBQrAga1L/KFOLsCIqzM3yA+I2AKDPh3Mpa/WNMlQ1IE9mefM8ks2T4aiDT5TdHTzmE4Bks/tzYvnNkYSsNNScZMIk3ODDuZktmL9zIqVGsGvAlCAJJ/zUsb02Yx1upeRv8NMXVXu9aDgN5Gy/+efPldx+PbNWwGEnk0kBwpYxXUX81mBaupqkt9EYHdTcEYm9en3zwVa3NzYELACwYREOZfJ2MXlpdWQs4lMq50BSTynxG4+tf/jH/53+bTAlOT+kmjLbwLvzTHeWiS64ZFYNJNNqwAMKMnZ2rk411l7dnyiAgZeTcxnklMVqYkhqxV9z/pmDQGI8PpIxi00y2L0hoQ3JYDO9zzWKSAQ65z7B6Ocv3/88Ue2eWNTv7e8EBJMirtnZyd2eHKqPUUJdalkd+7dVcKKPwGEFTonesOezoFyIW+5ZDg/2f8BsCi0M87IRlFMOtg7tP/8n/83Ozk5s//4H/+D3b591548+UaF51/94hN7dPem7dOh3W4rBiiUynovvgrFkq6RLmOYyHyOldX1iIU8kHTO+UVb9wnCBQAWQPzK6nIkWRcSbxViATW5b6NxkHIahXW11ECyqWFpikGSMpop/gNAIsZpNBZVUGq3+zbCGw/mMeQpJDQBbZM5dbMQAxOXU9DkLHD/Aea1J+2+r3qRiDk+YY+IPOzU7ZgJ8b3ix8NDnRM/9TUPfKwr6Pd6BxIm3exHAIvsQXSmcw7REdcdjuzZ9p46PByYRAng1q1b9slHH9rt2zdt0O/Zy2c/2NfffCnwic8AGYs9CxCi2FjQPAW8AUBiXdF1h3yicrnZzPaPz2z38MT646mVqk1bXFm3Sm1BHUivXm+pC+nhw0dWKdet1xnY5WVbnUisBSXYBMcJ5EhZvyPJvshjzMb28sk3Nh/S+TKSDBzeP3T4nRwd2unZsYqimNEVyjVbvnHb1m7ds9rCkrpbie2efPmF8lAR7+YT7U0qFtaCn6sXjf1sZP3kJEOTt2SmaunCmqWyFRV8KAQF4+2BdXsdKSPAIGeeoZbQ7eLVdKFzGPlZZKHoJH304WP7+ONPJUtHoRWgG1IRe2g2idTSkQCki7NjS0wnkpJeWVq08sKiXQwn6mTCY+TkYM/ymaRtrC3LQ6nfbglY4rwHwPjq62/syyfPRMS4de+hrd+guy9jXYpz7Qu77F7acAQhEBA9AP0ff/yx9hYkdgCQyEfwxynj/7ewbNliKXSkQ4jEzZf7lUR6EJJP8J0j/hv2xlo7AEj9Pr4jeastVq24XLTzy2Pb296yva3X1u9cqHvq0b07dnNj0w4PDkI+N5zK6wgpwnK1YXSPbu0eWXlpw8aztIpuIQYKUmy+1n752We6B5zNu3s79tUXfxTZh+fuPnxo3VFSQCYEPpjfo8FY0uAQUTnneB0vKurM0XP45ZSsVKBDmnGaqvAN0MWZ02pdau2enV7Yhw8/jP4++KAh2eRFI+Tt88hmjQPoQKcN+xJnVegqDlLS7csLyfmtrC7J05fnAXeev/hBHX7KhyIJVcVW5JkipBF34qmH5F46dDJLySSQ50Roijx2PXZnb1T9BOBwOLzyNXbfDvZ2LxDS+Zezieo37LMUQC/OT/XI98wLgHoK/pfnQVKaz8d7hRoLEoh0KQYCLONTqZRtdXVZez1eOawhiEbsofsHu9qLiPHY00vFitG1DtsfoISYltib+Yp3MLmDx6C8Pnk/a48xcgIe7+OFseuFPP/eY/JAtAjFfu/mYG67bKZ/Li+8sc+Sb4v4EPmehLMWoi4dNH1J2BE3yNcMj6RsAAw8RmYexes/SI6x91LY5m8AUvii81eAedTdTszPPWReeP0tXiBnLuAJOE8iZxg6OFg7xE5Bti4UwyEMhvMqqAjg53UFkmELEUnbqjis7u/g50ZeQ5wNoQPQAYCdeglrjzNFAF6hYC9fvlJthA7mB48eSl6StdzDBgJ/yoXFUJ+bJlRHm0Iyi+JPyDpLjar2HvIB7gXk1+2tXXUg8bvUfo6PTg3pUPYf1j35GnEtNYLFBgXNAKwyzsxVuhUZPwg9+CLVkPOkdlILBvDUAP0Mh4SgOYHCEV5Q1DzwJ8aXTIodAGzEkyjt5EXi4lGdZqjcRP6IccK0zmLIUJHXMvNrGHmV8r4+hzi/kZHu03k5HFsynbRCjvyD+hf+neyFxCwQyLCHyJiaXdQZEDoNJIUs4EiCmVdSVRICwIV0NNbncIUhpCYDoBG6jojzvMMw2CuFzkMHUBJTHN4mNh3iwzqwcX9s/XFf34/nYwFaw+nQht2hXfbIsbt65HueH1FPTc70d2eXZ3Z+fK6fA4BlMwk72n4h5RkHfDzH9PFk/nsd0u/ZW7JaUnU9J2t6nvs2P53qdf3La0J8r//b3EbRWR2kJYkpIdOjPvG248w70Ni3OSOIk1nH2TzymR2bJkKcD9m807pU3QAyCfUtJPwd4HMrAR4d8CNGvooAYz5+vqex78XzeZHPXHUr6sz8qb+Pg0nvikMZH6+NeY4YB6nkNTwOgLGTcngdr1ewP/o+GwdIvRb3LoAkTuhgX30XAOP3kv0wfv+u/9/H5331P69nvA+Ac0l+3xP9ev2aXO6VvZd55f7q/D7j5nMqPm8dpOK1vG4dH3sHgryW4q/h4FkcRPPXVYYQKcLEXwuPz/g1xMFBnvda1DsxGLrtDYlqYtvQkEMdhs/K/Obx8OA08v6KmhwsFTv/hpZ4dG997hPUJ2e8k4aB98FU8Sbq4BEjfjqx1sW5AhA3GXT9eb9gPlAc+fIbGR8QNmgCFn4PnyNkeji8kakTu1etVwHpFPOzWlVnEhs5hxcHE0GjwBcSE2RfQIW9GKZNNxS0Obz8QOdapN0/M0tTb0Ebuz+2WX9o0/7QZqOxDgwHkHoUX0jm8llLF/MqmDjQ4zcx/shnjANIfM/YevDD9VMkc8EIFX4wI4yxyEnMfayug0cOIF0luBSYssFEWJ5BMC+KpR8dIM4wutJEBAThQGdcCK7lX5MK0oAUlehioCuBFubJRAARhyO/N57MrFarW75YFgOXz8W1KIBF4zZiYXJfYI6y+LivWnyRBAkMPSR6fHMiML0qZFtg4Cyvruqeshj4mXdIcLg4U0hdDsmE7juBi4JGdJCHAwUAHPSLS0s6cPg/P+dQ/+bzr6wLu386t/Uba3bvwQMFbVzr4fGBrpcioFgp0Xu4yZ6uOxH8OmBgIBOj1lQxjoOXx9Onz0OAOgx+GnhGEXgQmPeHfVvbWLQbNzfEqGsuLene47Gxd3Coa+AeE5DABiLoVKFOB39bB9aETSLyRGJdIA1IoYmCuQoAw9EVgESiQvH8D3/4g5iBaOIv1utKhmFmPnr8oT18/IGV63UlrBx0O/sH+t3XL17a6fGJpFXwoyjlSpZJYT7fkQ8Uc442cuRMAqAbGEh0KktCjQIyAVnOpQsqAvZ4fQ5hZBhqpYLYKOcnR0q45AkxGSoIXVxelf49HNmB2DlhX7q1vnplQng9QGDdMGfi6+f6RhqME0OL9rseSRjf93P5s0zGP2LsXj+k/xyAJLAoAsjdzPrdj/i7IVsRe1TmARMsakmNeARxGEwdexQFKPwCuBUrAoyQAqI42e4FxjwFRNaeM91c4oG3IIhgvjm47UxAkjkSPhVsqqFT1IM9T3ZI+vygdRICh76ktFrndnPjhgpwPEfBT+ttSgGzrWSFQi8ebmjif/bZZypgkpT9/ve/tx++f2GpRNky2aIk7H7117+2jTubNpgOlexO5xO9ztHRge28eWMnB/s2aHclZYeEHUVc5gcsRPYZJC8pHipByQTvFfZn1q3LYAmUmc5UAPjuu28FTQH4OAAAIABJREFUMCDRxXnEz1jrHnSp4NALhUwVs2s1dVJREFI3yAT9WYoSkSY4sph0FuZyV4m/g8Uk3exZYujfvKlrZsxbp2dXLf7x4MeDECcEeNDiZAM+TxxA8rPfgQgHGeKxgQcnbwPNIK2i4C0yNp/NUwKOhlMYaSnrDCZirRcqC2aprI3GdPTh1xUY1fkCxuehS1kSJSdnKoArnqiUJSnh8Qjvqy47mIAJvPWSlqVDmO6UfseGo7Yl5iNLZ+ZKTjLpuV1enMlPhwB/TNfCOOzRAAWWKtowAQM/eBPip4NcoooF+BUCiETFIcaDDg+YmQAAilXGMzs4DsxI5lRyNrJsai7/BzqQcPvjrAhBXCKcy5W6PDPwLvIuPeYnXyqUVYJHD14/dDANJdclbUBD8kzF/nRSRV7WcblWv0pQQqcLkkBBs9qJGNJuV2t75MkQJSpTy9lgVrZ5Im8JmcYGaQ4YzWKKwYhun8vEvQ+A1Lm0MfIgk+APNEkWbJResGJ91ZqLy2K38jrs9+w5vB/JaCTgCY0g7LJiPJk09H94s6NH4ha6c5v1RiCF0PnQ68mvhc8P2COVdtiCFDeQuJvP7fwiMEg3Nm6qo4biCfsJATBdQyR8zBnABfYCFX+jDksKfy+efm055mFUlBOzMpLT4tzPRWzoGQWZKD6S5Cqmxumk1Yslw7fRAXauHVkQunRFoOgHaVXGls/Dfi8CyWhs560zW0CDXSFLmOe+Tj3WQ/PdAaTXb7Z0tj56/JHdv3NX48SwKFEYjO388lxys2iwI9nCfENyV556NldBRfu4fM0Kkn7JIOES+aWxP3kXL3sY/7779on9wz/8g/blv//7v1f88e233ype+9u//Rt1Guzt7Upiho4WYiw+N/eB/QjZOpG45gntrRin6+edrrz/8PLCuwoAiXEFSMVzDMk6eZWk0gIGmHMUyijIyp9GHYmh0A2AhD8iOYAS/4TZxWXw4PtLASTGxGMG3wt1jxUH02n5LwsgIWHnAJKAjP4gzN/OpXUGQzs8awlMCbnDTEAlzH9ICt6BxNlBgZ+/49oDk7Ck/bg3m4tohwxcHi8KZEJzgMlh/yC/Ojk9F4gEgFSsLFhjcSUCkPL2ZmvHmkvLtr62adXKgvZWOjzZlPh79j5KW4BGABSJBPEYYBKxzNQO3rywab+rYmA6Mbc8si7DnrUvThQfyNOC3C9XUAfS6uY9W1y9oW4WQPmd168ksSn5XXwz8Y2kowlZosjzK4ipBpkUz18DyJ61fPWmJTNBeptzV4xVxLoikgTF4WCSTUGvH4y6kZUDYBpNbP/gyJrLK3bn9j2dyXQUIM3L3AdAglRAjny8v2Nnp0eaxxAAFpERr9VtnC6ow+v4cNdOD/Ysm5zaarNmueTMOpcXNhr0FfdDOPj86+/s+5fblivX7c6DR7Z645YN+pwjI+t0L6ytrq2uOnEA/xn/Bw/vWQGfD3Vcntn26127PL+UxE6hUrH60rryaAeQAM0BEvkeAIl9jGLsENAonRMRbNCfqAOytFCxQjNrsLBPTw5sf/uNXZzge5m0WzfWbPPGDd0b/HS8wI33IN43vf7Q9g7PbJKp2GgO6XRuA+W9E+Xb/vX444/t7u3btrKyLHDj22+/VhdLtVy2pdUNs0zJJhZIq57X696Rj2GyjhdPdG+VL48D0CGvwULGCnlZyeucCNKjacWmL5+/sL2dffv1r38tVQ1k1nhdOkVCoQX/gaT1u5dRwT34cJEPKM+XzLtpvjAfiDeWFxfVGcg+gpQb5BiBLvVa1HUe4iD2NcUjmeDL4f5cIb8JRSu+mNN8ZvZv7jWfFxDLfUBcKs7zn7eFuyDFlUrO7GDrpbwlGaMQX0XjE6kEsF8IUO0GeWu+HFDJ5kp20aKjYKizgvEplYqKpdfXV22hSR6N9GogsRwe7dur589EJNXZmi2o+5i6GHsSca2Tt3g/5h17uH82L1ry+ck5+OcFwutFNI9V40W5eF2Lz8HfQKZULStimrv8rINw3sXkBW5+z2s07MfUL0K8EWQIARz8dxgP4gKuxYm3OpcjU3auhw4Qxc/yJgpeVuzT3EP/vxO8nJSnQnqODuGkZfLBI48YlHlJXUGPw1CvQFGF9/GuC/jYbzuopiIge4e0AE/5fQc5UQrqkEXpgGH/oCsUUJV6AZ0unNcQ24LsdtXu3Ltny6tr6nixRNoyxbzWOWQNou7gtQfoFc1fZIkhUSN5Nx6rqxnQ8Pj4VEAtZErIEOxbAEiARsytIAOOXB97CxUtyEWhA5G6w2g2UkcJ+V+hXJHCy2IT/2rIyWl50ZDvct/wDuRzQyhDikzeX0g5EpQBchbK+p69L5NLay/lEWky6jwiJlBfRCXQ6CgPeQnXSrMi8TT53Zj6D6/D3yXn6golry3XmyKwAHhTbwsdNcGbOKy70K0XAE+6IVnzAXCis4ezIf51VWOOShoOxl8V6flliFxRlzFjT1zOXGFe+D/ybs+3uDdOoPS56cokzG/OR8abvZV5J4JPpORydHii+QNkwvN09DBO1JvKhYwtFDOWSQZlEgfF43VO9gSvKXjc5WQZnqdG4OCB567xc4C15l/xwr3/n+46+cdE572D63zvcZ/nwryONwBI1aaQVQ1PXkbDsbUlc91RfhLWee7KQy7ksaHO4lKJ2qOIb2PGVfFaue8jumXRHn+9Q+dHN/8ayODXf/134t8rh4jJv8bjI553gOV9ABL7ngN478IPfBz9dX0svWbtpND3gSDxz3B9bPgcfib5/bxef1fNNkaIvV7/85oWj/5/fx8/Z1zByAEk1gDrxL/iACbPxQFM7yC6Xpv06/X5Gb8H8c/sJJj4/Y/PATqE4sCxex4pP0pYIGNGljTUVTgfRFpmz5mNrTcKSisurZpJI1FcUQe26vnTIBWL96XU5OahucO9oBKba3V1IMVZyHGU8/rC8mKgFjUBUrejTdxbCGHwSp4tYshcMeSjlvL4DYTPLK+OyIRNm5iMhwODhoKPAJpZ0O7j95zhJ73cXNaWNzcFfMB6EAtoDFsYZC20cLomPOACiSvJc9zrQ0y7eUISdqnp3FL019O2OBgFCbtcTsWQ3mRkgwhAskIEIAGkRIXs6wCSByhcZxywEtM3Mlzk+iU9ERVu3SPkLcMlMNN9AcTHzp8jAOAg0wSDpZTOiJnMo0sDqvMK5odYf8HsjsSAx9AITSts8E/geQoOJJA8gqQDVMA+QZJMiSUH2RRfqJnVqnV5INEtwlgpEDg9FbsfuTqSVwx1Q0DydjGHezqVbrh3kAj4iySu2JgoLN7CpL5el78QcwLwxScvjGUdYLMAGiLTo/Gez+z84kImpRQAKGThG4GEGuwf98qhRHaws6/iBQceAS9JIIwPdUwd7Ufoe0x7mhNa+taC4qxeKAXZoTEtzjDOmNQEIKHt/vSkFTF+RrrOdCKlAijddf1RzxoLZbt9b9Mef/SJ5OOYazt7e/Zme0eJjHch4HXD511ebFoJ3WJ1xU1s7+zcWr0gecBno4AgVlU3PEeBmfG7uxkY3vg+UXzfev1G14PWOcxeincPHz1SIR5jRT4LANznf/xCY7yPufb5hWGVXC2UrJIvWy6btFqVQlrC0pmQfCNnwAZDcg0TY+rMGLT+CXijRC1XAODMqY2ehJwkCD3jFEX/izMByXxmCpAUJxmbYqVmw+nMLjok8oGp+PjBPQFI1w8aPwQ8Obh+cISfI2dJBe5a50/se29d/lFnUPRzcX5Y/+8wrvTDhb30p75UXPHC6jtgLLIrxYKYMeKB9KNHU2D7rtZybzFHI5iCLrMVRqECYoqiAKijkbXpekGCbBr2V9a2y2yyT8HccpBcB/ZwqLUBqCj5zERInvDLcFYfc5Z155Jufjg7mCFmPSzqbluFAf5WEgT9fugMbLc158R26/bUsQi7FwCJDkH2gX/+53+2r//4rWXSZet1R7a4tmK//td/bR9+8pH1xwN7ufXSDo8PJTWDjvwAve/E3BaqdVteaFodBlEGCbQvrryJND6lkq6deUMCS1FfQGxUoFCRKZEUSPv9D99ZtY4cYADs+XwUqPk79igx4iIgnf97hxNJEIc0iQZ7BfMf0MA7FDSelcD44PXEhj07098jKcGZwXUIBBqGfcUDM5/3nkD7mMfBn3gbt5/TrN04eOSBtIN+8aDdA3zWjgNIdB/hdTSdJWw4xSTbBCTtHp9btbFsjcU1S+eKNhhRxAHsTysJrlUAHQO7hg4OCgeAf3ik8fk2bt7SZwWYkPxFB0mEiaRCST7pSKCIDB50fnFsB4fbNhl1rLFQteWlhuIT5Oz6aMLDoB1O1EUpKYFU3rKVJeuP5krmaJyAVUsHJqB1ocrc6ivgUkEwB5Bf0v1W4J1AZqZmGP/ub2/ZsNe2WiFn1TJ+bsjLjOSdNIbRRoczUnSlmronSaJh94tk8MP3ur/MC/5xnvB+Wc66zoUAsKl84fo2w29tQnIdOnhJID2AFFMSOdiSyzgELzLtL8iMRV3SIcHnHMtau5exGfKCZLt0MrFTcPbzu/OZuktn4766jwbtc+u3zm3Qbdmo27PBxGycqlu2jG/gki2trAbyAV5P/aG1Bz2dPRArVITlcFThP8gIT/BHmM5t9/BIsQJypXdu3hLJg3iEdQ6YRTEOFmw6kxCYNBh2bAjbm8KPuqDxBlrXPMKbhwQN5i3EBIoRzHfWlhfWeN3QFTywUjYU+vyL/RwGubzkGGMAC0B6TKmndCKF70VoSpg9undbPiWsU+angKCI0c19oZOMc9f3N09K2I87vbbOTgodbkp+lewS0yXSduf+PVtdXdO+++TJU8nwLS2v2o014pSCCFWsHSTDuv2OJIwZZ4gaFIYV80VgIoQO4mSui0QBKUhIU9x1CqrsOc4odADpd7/9rSRveQ0kRBlLACTm6X/4X/5nFXO2t99Yu9Wx5dUV7U3EWtwHvCY5J1wyVczvbJBuBgihC4HYV9I98n+YqhOkVC7Kl5L7Sbwvw3BA//EoSCiq0BMk9ijINxp1KyEFqeRtrs94eh7Y0vV68y/qQOLaPXZwAMkZsOzfyLT8S3YgJSG56ZigcPSWXKcOpP7QLgcjkWlC4QdgJqHzCxIEkoxIroXuiMBkvSpeAnDS9dkdWLZYEDBer5Xku4M0M7kdMTrdCOeX7QBMTmaWLVSt2li0YhkPpILkOMnictmiwMHmwooV8mXdB3UjirwCgDQRiMS7ql0fkGc+se7ZqU2QtOl3RB5K46k36tmo31bhnXUFwEIXa1ZdSHds7dYdW1zZUNGSvMQBJLodkcTudNvqageUurGO11da3VAqhKoAhxzb0IaTlCVyTUukQ+xC0UcxDN1IaeZXIISoXp9gjY7ViYRywJBOo9HEDo/wKR2pS/6DDx7byspaiH+HQ3VDESO3W+d2eojc7bHAePboerlk2VLVSotr2gfbp8fyhEpDmCpnLDkdau8o4SmaTtve4Yn9/uvv7OC0bQvrt+z+hx/b8sq6tc4DIY+9jv1kNO5r/eOfl0wl1A1CbALxr9fqKo4/PTxRR1Iik7e1ew/kVYYR/dyQ8kFRAaIgxdKs9gXisUE3FHSnSNQOkWfNWqFSsGwds/C5zqb9PbqQtnTvmlXkyRZsdXFRa5p50L3sqGMWHX327rNW13ZPhzaco2yC92Bw4QpEz1DUQ170wYP79uD+XXlzvXz1g7188dy67UtLpLNWW6Q7KzqvIinqeLGGteDFc67BC2IqRubwhWHPgHQQ8is8C4k9v/ryS/vuyff2688+C9KxdHHNZsqrWEvULjhnuqhpILkaedsRz0uuCD+VBFKOQ81/OmIBVwDtuQ66VokTF5vBP5T3LpDXCdgIpEFJuxeR7iR3DmuJIiwFShWuFT+8lUzjOS/0egeSKxA4IBH+ho6mnCQV8TgsFri2IGPrXTh8Ty7NNcY71iURGvkV5XNl2z84tXaXrsOQ5zLW5AyA13QgnZwcCYhkLZ1fnNr261cCkPCP43zL5ssCUfgifyXeDgBBiPeQunXwxouQIlRG+YXO4siPwutY8fvvxWdew4EoZ5vz+sTWPO+kLWfEO1jFXHj/18wyyINFEnaKlRMByPOaD/kM48W5ypgCVIpgGXk5Awio9pbOXV2fF+x5DcbqnQVafKqSCYEi8m3DezRSP/DYnfdxaU/GTOS3eWQBQUyLzJiTYtXpG+Jwr/kxp6nbeF4HUQv5WeQ8+6j00JU9GWuPhkC2ur5uC3iyUovCG7tctMt2VwASa9ulbSG2iKSVyVivdaEYnvlJdzTrAvBIdbIMUp/Lek/eg9gKqTtJgAO4TYbyi2PfkkdZCiAiZ9lCVnF8KpuSl1m5WrIaFgj5jHyUAJoAdlhfiwtLQZKeHTP2CFGT7yGqGa8LwJSBuJXTI55/fM4LPMpUgNeBGQhvOVQ6yBMTIh4LlJ2wplHiQOaVmG8ucgbAinsgMz7u+c4c8Hmqbi/WZkZC7CEOHQWgjPqby07Fi/949hBn83eeu/KaEOnoJKKDiJgcEBnSBWRq9ow4+Kw9OwKGryTmIr9a7+xttZFfJvIK/qcA0/FHxoWOSeZ9qLdwj1JBSr+Ys+VGRV261wEkzzHVARaBJ9cBCtY5HuUOjvncje9XrLuf+mLvjs/5t3M/1JTigBKvw3XGmyWQjiWWATjDgxIvM+4P4Dh798nxmeJVFDroGmRO8xgAxtCTzZkXBy2ucpGo5h2//jgIxvMOoHu9+fpnjddu3jUOjOnbfP6tvYv/3XULA+YTX74/umIUr+P3MI4fOFD0rvfgdRzg9Ou/DgS5fLT/ffyR/3vn6/UauX/vnULvq6H7Xu1zxrut/H64kpery3gThF+3n5n+2f1++Oe+DuD6XPUzSpYr1wA8/4xccxwA9Wu6yhHBQ/JlEfVZ1zRLQAznUYTZ2VTKGDyyx1K/1/rH35muRxoj6CZEOn8WQMpiIdS/iOWZ58hSB8JI6MRln3V8QjnFYj0nAMlvenwg/MB19rVkAiJdV6HiSB+lCcrfyp6RHPIzP/R/CkCim4GCNB1AvljFoIjkfEDJdNHS1CdpD+/jrYyJTNqWManLpAUsiPE2CxsviU9/CBKMv0tKP+emMZh9iveRtwcAkNq1Md3Dzmg0lf+RPJDGQU6IghUAUp8DlYMb2SzYmxS4BYS8X8IuvoH7onSwjmtS63MlmNoS7PHZxJiNihzxFsz4BNKkI39GrgD5P/cQ4P+R1BC/w2eOBxY854tdXgGShAkgXjxQcZST8WfRUOBkXP15sRPGMJmCOSMLjc2asZTfwO6e2EPnTGDYyGMMuDG8DVKICoBHQ0tjvgmzmKCKQncyedUJgF/Cgw8eaZyPT091DWKFRx1aBN0AVN5hhGSVtJ4HA9va3bH9w4PAxCZAywcTMAWe1VCchWWSnuOj0lWgRGBDJwEL6uBw3w5gBEqSL/jekEgy5r45JCYzK2fzKsajB63PhKC8GAPh4FsiQaR7CUaMWrdDgBYCzKFNZl1b21ix23fvyUcI8+ft/X3b3d1XcOIAJMkIMnarK0u2tNCQ6TnSRdtHp7Z3enrll0OirKJ1t6d7it8L9+Y2HhzNpp0eHqkDCc8Z7gvtuNxjinbI3azf2hT7HnYwrO0/fPlHdY9R4OtR8JknVLitFasySK5VYdRQoAwH0ZAkRmg+SX8AkDgo8cpCDi+HmaX8vwpak3gkMF+IgjDtxMgdXVo6ZyRtCOu/0bSFxWVJ2AEgdYd0lwUwcnN1WcXU6wdUfFP2dRN/LhwokUFk1AX0rgP2+oEd/x3JUEfr/31BSvyAv/47JJtBssY7oP70Vf5cACCJl0i/9F3XcB1YIMC7CrQwqafFW9rHQboMENnHiUf2pCtyACzFeSjsklgyz7Zeb2s9sz48mWOdMZ9ICNkT+H0Sd17PgQiuKzB1cgKQvCvQARjWOn+D/Bv/5xooYP7VL/9Kaxrm4B8+/9KGnYmKpvWFhn30s09t7ea6nV+27PmrF3Z0emjPnn2vNX1zY90+ePDA7t+6YwvVivajUX9kv/v8c8kvMCfZV3wvYX3yviTD8TZvgHLeH6bcD8+eWrlaVgcSz/P53OhX0pfjKLmKZDN8/5EEa6OhTpbeoC+mtWRimPN4VETJJmNFgksSy1gAbn/y0cd65Hv2V2RU4vcrHlx40PRTDC3vVPF5Hu5LMLNmDLgvcXKJny2+BwIisb7VRpHI2BiJjEnChuOEDWZJu+yObZbOWwqZpULFMtmKpXLZSKpxatVCSvJFzGHOIx7plDg6PtGYkJDKnwivl/lMDGCuS6yYYlFys40K/gqAJW3bP3hj7c6F5fIpq1dLVi7lVIjst1oCEuk8AwRAEi6ZyFqp3LDeaKJiLIQIiqIwwysLS2IvIo2lLme6iGCg5UIyJxmZdN4azXUlCUf7O9ZtnVl6NrVCOhH83Gxq5VKQK4WgELz5GIdAfrmKSaZTOzw8tt39Pe33+BYSOF5etCyViPyAhrD7uipAUkxX4gKQVshdFSvYzyiSsqbEhsWrkbNd5q3Y9oVihc5wLfesDcbEADmJ5M1IbDHllA9COMfwMEli1kzRqn9pAwrXF8fWvWhZH/32RMmmibykkJrLq+oOKFRqNpjOrDccWbVRV4yhQH0WeTzxCOg5m1m+WrbtgwPb29lVt8HK4pJtrG+qEwWyytEhHgjIxgF44KU1U1dWr3cpkgHxIv6LFBqQYv3uu++1r1BcBqDmHHUJ0niiG6hLE2uUAxnDCz5IHQIiMTyM3fH+QVhfAEsyd4m8uOhUsqk9vLspqTv2Dn4vKYnb0E3EWtnaeqM9hPuKbyevKalE+VHhiUdn99D6vcAMC4SH4CPEffrlZ39tq2treu6H5y/tzfaWih8CoFNZay4s6JqQexmRCEAEoPuCYlY2bZftjh6RsFGMHMWHivmZCxPAJ2T6QnzGPz6LA/lff/WV9kE6i/BcYy9CIpeO6f/1P/0nQ2Lq1ZstOzo4VFxFtxSd/+zbgOzsU3RcEoOE7tJwpjA+UhkYBUa/DLwptEzpWktofXLfVHzG36WHlMZIYBcJOEVdChEQA5BNqhA75yi2Bl/P49Nz7cXVauMvApAYZ99f3wUgwd79lwSQtCPCGFY3dSDXiQV8eSH5q1YHD7rAegT8ZZ7ht4kPCfPszdbrKB6NpJuyoUisXCmRsv4cSUUY2g1bqFesUshKco7uPKSMGEMkdpAkIvZKpAuWR76xWLVMNmeD8URdgIAojfqi3b51X0VxElLkf53AQ5eHupAUa9FHDpg0syR+Cb2uOhzH3ZbNRz1LTJCGGutcIL5vi0QytGkyZ/WlNdu498Bu3XloC8urNoTRHBV6hvgntS/lkcVezz6Bl2Y2gywH5Jkg/4VygPKiecr6EyRmyEko7vDzgozmeWQdc/0a/2SQtMG3g66SfjfIz9Jp9+rNjgqT+EHdvfdAa5XzQnFTPq1rOT85lKTqsNtVvoxcH52oK/ceyYdy1G3Z6cGOzQeXVszMbT7q2uXZieIo5B+fPH9lXz59aYNE1m5/8IndffiJVesNOz0I+RWAGdKUApBmFCYprM8FSjToEK9UBIKfHR3b8d6RFAoABG88/NhyJeRycwLJRqO+TaYDEdFy2YzVqwDxdKAONNbjPkBaQsXcZDZpmWrKyvWCiIZ8xjcvntnx4b5yOjqtPnr00Oq1qnbbNpLEyCAWi9rb2v25ffviwAaTpDoHRGzM5LXyhxMk7wDmyvbBw4f2808fW3Oh+v/T9p7PkWXZde9Ob5EJJDxQ3reZHj/NGVo9idRQohjvw/ui/5RPnvE0lIbkcEy76vJVKPgEkN6bF7917k7cAqubCjGE6Ips2My895h91lp7LaufHduTr7+yV8+fWf2iYTu7922eCvbLjl1o/aWTIEVGKTVHSoAz5F+71ZVVrMiLHJ261DlD7ZfXdnZEXpBj8atf/co++91vbHtjU2tNObLakXIXMUkS2+eUwOIAmAZs4pLchkAKnU7q6KWunlGr9kRycv2xL7t/+6H2KsSN/L1Qr0/0moM6m7kdxAuBJEZYE/YJfhbbsnB+p66ndqMjDXu10KlLZy7kIsIcAH/2Dp5HnRjziTp8IdLorMCSKZ9FeJDV59hAv3z+SuMJi0AJXtg3JATIWiqdt25nJAKp0QiW67xmalutP8tL2i84Y1KTcN3PT0/0NQgkafdSOb0H3ht7Ir8bSI+s3h+d/t5F5gIn7jV1Kf+YH16fOunrtayvCw4SCheK3BTcCcWz4xwU5vWH6xosfbBU85rY17LFWEPYAvbEfhURzt7N4PfH1wHvUOK6OznAeyabSMLZVMBF+PDnc5zA34+LwLymUwWXx4IqyrCKgMj4eYDncnyPxwXOpo5eiODLrmcFmkM86AwYztTMBe/g4zqy9yiHuV5Xl3y1VFRnIB1GZHziRkNn7HA0Vr4SY0TxD6OxTrpL1aoyKHF2oNv85ddPbNjtKLMpdDoGjAk7fGwmsdQlDymcjXI6qzE++Bm62B7cu724/mA8eq10TkIYplMaTzgZEA+guAbONtiLRrEcrFuelxa/bv7/LrxwfCx+lmKBAazlTAyUgMATYp15A2HCkZqvq2Oe5S2FUKegjiYO2rx+YZKDMJ+dyNTeHBFIGhuLCBElMxuSUtXPEn4GXMkBcO9E8/FH16wLqMBvuH+OLUJuj/o4HAQLRK5xXFzP3+Vr/sEa/s5HgoyeNcEPyvSMWeXJejgVOsrB7Pg+OCrrJ+OMzrYyLk7TsTDkXDobnBMSKZsBqMpCbmaHh0eLTCYI0xQEFecYCd6ojUKWE9dlMgcon9iAs4rwp7GtLtf09yg7aCtIyjody15uQajXsaCjiEK4QIc74wOhEucW7g2f83U+R5iPcw5Cg1w+G4lj3m9hx89d1M8WHX4u8BdWK5/AtCWxU44EyI7DxjGnqx1CjnP5+HyfRV/2pE0ZAAAgAElEQVT89/8p/MjXhHfJx0Ak8eEOT3z+Pgu7uOtMfA92nPh9xI1jB3xPrgzRx1V8my9zVvD3Gu9e8r/hBNI34X+MfX8N73se3v8lHhtEGnHMTNmWUaYWc8rdK/gZX6+9w9OFKnH8PQiQvtlmzgmk+GuMXwfuv7D2qDvQxdh6nQhtZqEL0gle9jXPefc14ZuwfQl3CRhBMKn1iQ7Ios6WdInLtm8S4igKhdAgQp3rnZHqxF5ZSi8s7HyxcpDBB+Il44RtCG18kAZ5BR9vrK9FCpxwsObDiQgfnAGZDO2xkEA+ICCOsjPCKAMoL1APciBqJ+NzhahHBFJQhUaFGlYDmaSNUcyXQwgjHqfYynHhZLvWwwe4H8LLWMQAqFJBIUJ3BY8dgTTvEkgY84pEUh5BWgBSfzq2AZZcZNwVsspB0uRFWRzrpLq6CHDRfZH36+MHUQFv2I8tLYVw5FpNB0B+Tm3IKjD+cQfDokCKCA3e09V7poDtCLCNF0D8rm9IUtYDF0W/70VQvFBhAF8lkLR5s2mNpnZ2caGikU2dYm51ZU2HBbpVKAjevnodAOQOvuBzKxDaiDUG76/XtwKAi4iwMEmYFOVqxXau7drG5qbdfXBfBc3e/r4ARboEIM24x4wNJrTs6dbWrEagci6nziMKPwA5DiFkEKyvbypAUYBo1B3HZlJIF4MaeTRWmCzWfQF4emtHxwHQC8oR2sbDRgiwwfvHui41SXwrgbS5sRsKOIULh41f8wDCLjWzYillSxXsmgBIzU7PW3ZwcqKCigMq15ZrhTVCpVyynY1V297aUDhyMpOxi8HE9o+D9Ze333Pop7jjOehQ0OFoc1tjrNtsSUG89/qNriHzuLJc1b2jsKsROkh2Ra9rjWbTfvv5bwXU0Qo5QRk0mVshn7OVctXKRYJoIdcCBcL7GlF0iOALGzGWVsy9PAdzgAcdznN6DjIsGs2WlMJYKK6vVAVg9NpNAUqUShwgydgiPyQFWUc7vNQcodMxrcotUolH9ppx1YPPufcVh1IMCdBwE8l36yM++zYCiO/TEfS+DiQJkqK1MPzcP/7bgUAKQIqqoAi0jP+kd+3949/WT+sQ4L/7vp8JBGhQuISN8rI4YN0Y4CeO1dFyTQQrxY0XnGwUzA3+hm+iVHN+LXm+Vy9eLwBHgEYOiYxDtxpgXfailPXFiWYJA2ymQE1AHV8n+Rv847XyvBBFrCMAu4CWP/7Rp1onnz17Zp/95nf25ulbS8wTtlxbtrWtTZskprZ3dCB7qHCwNx1WPvzgoX2P7JDtHQkDDg/e2vHRqSWSATSiw5GDEZux2zixEUuFEV1D3i/f4/PD/X37+tnXlsqQP7akQod5ToaTglwjAon3wjh1yw3WH64BP18qF7RGNRrneo+8Z35O4HC07qPg53UwDrFz+ODhI617/DzqxFIu/06BcrVIYi5c3Y+9YOJ7Iv+8MyUaI16scC38sBZXFcWLNRT42i9Q5KWyNjUC7bGwS9pwlrTS8oYdnlzY6XnHEpmcbGeqtQ0p9oaDluUTdOf0BGiog7QQFDWnZ+dWPz2zZruja6UMtALdFrYQGuSSaUv0R1ZArZsHbJlafzSwVpsg3QsbDLp268aO8nRG3ZYNuh0pdGajkbIolGmTxHKNwwOWammbZ7KWzJcslS9LoX391i1ZKEGGO8nA9WJPQJ1TKFbVBQjJ0ms3rHl2YsN2y9KJqeWx3C3zmlmfBKGKmEmTwVEI2RN0C6OQRLn2+Okz+bev1tZE9oc9QknZliAXQkQO5BHKz4klpiMdvqcRsBTUU5NAGGG1i0XpOiG/HPAAa+jwDcSErHEMuw0UnBk0mTZN8BhyrObJUHcIdEIRnZxZcjK0+aCjPCTeI8rh0Sxl7d7Y0NvkShWrbe5aFdsUOnOTGfmAy9FKApGx9sygeFLkuWWLGXWetc6b6hYCpGR83719z27sXrO9N69krwUInEyhiB1ar9OUZRNdSKNu33Z3tmxnc8fevHmlAGZqPkA5BUJHikjGVwB6AGq4NnQ+T9VZBVDtNRq1Jms1YcmM64M3B2EdJycTIjgCKtXpTadTOSfQ0OsvB7O4t+zdkC3srawZgDEAvawpsgcQSNq3uVSqAdgAIpAHf9QFwbzaxdqwtmoduvNQ8SdDlyiH5xn2iQIdw4uUBSGWISk65GYC8VHiItyQzaw6GoLlGerhfCItYJc9WF2QEUGhDIF2244ODrU237pzW+QQ6xFdnY8ePbJ/82//nf3xn/3cDk9ORCBRl6mDKZ0S8Q3JzvoB4Y1/P2QAln6MbTIzWUcA4hkP1PzUXdSJWJHx2pxAkuq+3xOBRIc81iGhKyBtPTJY6RwlxLtc1nVAeHPeaGnfQTn3z8lAiisgvW4P3QHBwo4A6v+TBBIK9ziBxPWRCrLVMOwNybxSl7QsmNjHV1QLVxEoFItS6MZBL4gSdYLlcpakI9QyOj+tVitWWSpYLpWwyYiOsJYOiuxlfNBZOia4m7Bt8j9zJREfmXxBXfZ0k1WWVuzmjbu2tblryXROdjWy+vAaiy4k5dCG3Ei0t4Wk2Qzig67T1rmNeheWHPUsk5hKmUwNTp7VOVZZo5lly8u2deOO3X3wkbLTyNZYWG5Th9IlNOwpi4j38firz8P6KfB7pntWIOsiD4GftXmyaDPA9xmgOrZe1KY5dehxrSSKY71QLh6AWt+6vbZ1ye0aYhVZsJcv9qzZ6trOtRt289Y9K5aXgi0gys18VnZ37Yu6NRtn1sd2mvBwamM6DD/6RFlh00FHBNKofWoFMjFHHeu2zlW77O0f2t9/9tie7B1Zee2GffiDT23r5n11jJ4dHEfvuS/3jRFkK8DkPMwfMjrp3l6vVi2bTFn7omn1o2O7OKlbE3vN3duWK1dViySTMxtMAoHEPCOTbWtzU2rVdqNrzYuWDXtkwYGM0n03scxS0mobVatVl2046Nj+61e2v7en156cTu3jRw9td2fHlkol6yjrrCuySR3U07R9/uzQGt2phHPqjCyUdD8hkBh/XPu7927ZD773sd2+dV173ssXT+3z3/3GXr7es9r6NXUS+5iWsBUBayavdRnAg05n1lVqU/ZZJ5AyWaVg6P1CEEEmkKWHKOHxF1/a14+/1FmWvDs6HdTFEolFyb+DaMkW8zYnL1BAL3sG3QoQVjLtCnuGuknp0goh65zPELVMR3NbW9kSUC5wZj4NndAT7KyC2p09TGC+1Pv8u3TD4B5Armp+JxCFBEBgRr0xpet3amur61pPIe5kt1yuaOzz+XA0kO0r0CiWZAk6O5NkByf0OV8fINihQ3Y0DTnAuIkoM42A7aSViivqGGlRW5EnnQz2ctTECKTCuRR7wILe06gf5TPR6TY1G9BJoTy70ElEnSlyN+qm4ffdDpt16KqI+YMHD6NurSBc9nrWz4BOFHmOM1gE48pBQmpqF8gJD4lAc7czchLZP+c1OGAoK1u6eGO2gtSUAu9nAYhUNmgMQLysz8M5ClJE34dyjfABrzP5fQdQ+b13zrBuS8yGp7H2bra3Y0SQhxofaG/i50DWn/Fc89LPyHTF0B1Dh7q/ZnJJw9wK2dRcP+3te2+Vz5agqw+r4Ezetna2JY6iW/W8hb3+3IajmbV6XdXxYDyV1ZrdvnPHHjx4ZDvbm1bf27d+u2MX50EwiAVqyAgPluiIIdjfECpzNuB6AG4qomI+s+2djSAoiaynuTcQOtTrEBbUBMqiQemfiADxiEDifbkgyAF0rwPjOE0ckL/6/+l8QevWXNa53IekzoQpWeWpeSmKiAgdoVmP1ZCdarC7pq5hXIdzRegojLt26F5Emaye0eMEkRwZZmGtpN7hGrpDDz9DDbYQBWJfJXI55LhRd05HHQsilVDvOtgcH7Ne0yoHKtYcwFp38xYdoJELC0JUNSOFR4mtJ1MReXzO2kZ9SZ0YLERzlpsH0p0zFHUrjib8PcE6czJngoNCEMleOrAwTkTYZXKqe/mc/Qiie0i9iMh4OhIeyUkDwk4nDv43+nyC1Ssd7ghbROhFWblg1Ky187mNsUyXJepEn1P/5/J5iSCo+4Lp6Ew/18Q9JYr6YH8gIwxHLZcH8/vxoARqqVK1JgLJr3f8PjAvud7vI3d8fGoMR7jR1funui1yfXo/fnSZq/O+53Cy2bty3kcgqY6M2es5huzrMI9XMThfy3h0YXEcU/D/DzXtZYfO1Z8R3hgJ964SSE6AOZkTf//xOczrdWzMcREXz/I3PG5AjSSRc46TQvwuZyTH071pZoHPY5UbdWx90xri93cxRyPhru9P7rB1SRCHtcIJpNOzZnD4iGGfcQIM/I174K5ncXch5h3W/6HDOfAyCP35GWoSNbMMZwsCSULqWWIR07DoQPIBGF80/A1zcS47kHgSZZpGQY4puy515KWFlICBiBX3CRDm2D8mkOj4yaNmku98ZMNDgcJkjaxC8OrWACTwNrpIPiAnSbOj7sDylZxARQgCP8BCEFHwKF+AXIBI0cnhVkVKNOix+GLzdQu75DCQR1jYUSxx8Yd0IAHWsKCw2hJgWAwAAYA6m+43dSH5BPLXHJ/svC6+T8eHcp0iD/p4IcRB/n33J6AaIfPHFb5xYFeLVhQW6BPWN4eFUiettLyo+A2WDXH21IkODqxu0eJAopNw+4cnut/5bFag8a0btwP4NcEHv29f/u4zKY7qRyfauPLZ8DxYmAw6HdusrMguga+xwWDhhpL12s0bIpF2dndtNJ/a3t6e1RsXKi6kRMc/tlwWyQdxROs7fv/cc3x5X715baf1ujqPAHB2r98IryvKM2FME1A4H5mIMIAtCkEAM1rtKZCOTw50PQqF0DKvYN7IVk0LFGOWzKwJG00AcjiIBqAhtMzjF879xDM8vqBrQudT9skn92S/BIh51mzb4WldnvMEk7IB67roMDy2ciFrW+trtrWxastLZUuicilW7Og8WGZxb7jmvH8IJJ6fQyN/Y7O2FuyRRmN7/fq1AB/eA6Qrc2d5taaNUcHsqaRAF8CDX/3mV6Go5L2iRhlNrIB1RKVilVIxdA+oQyvy4SYnTUQyWT2ccSkMMrI5VK5OFuArEJe0tWNFJ2BpOBSBVC3lrY+/P/lPHH5r1QhsJV8pdF2l81imBYu0buN80YH0bRtVvAC/VEDMLB3aiL5pf/0nCaQU1nzv+XACydfRbyKQkuQaxZ8/IpL8T14qeN/3LN9OIPn18PmuOauuwaAqIKvj/ocfCrjH85SNg/nDfeeQIPuYaFw5aTxSnksIveRfL1KHAT5yHxvNc31f84UxUqlo3jM3KPIBt/gXOlsSspkLlhpB+cd6x/PyWpivv/jFLwKw2euJAP3+936ogz6A5/Mnz+wf/ubvZCeAgpMC9BjbpNNDgfPb21s6vEJCXt+9Zvdu3bRdwG3Gd6OpsOTN7Zvy64YIZ41hU/TgXO8IcpUP70vWmpmMCKTHTx/LAnG5VtVr5esAJE4gscZQ4PNe4tdjEbhbyNpXXz9WB5IXIhyQvOuQucx9CAepmgDcjbV1jUnv1CpAeEQWtF5AaruNiOo4geRkqO/PPMaLTi+k4h1IAUCLulaizlb+pvZodZVMZHmWSRcELM5TeRtb2sYzItIztnn9rr15e2yv949tOEvZyuqGLa9tijzm8JKZdGw+6QmQ4qCHtQGdSHSvtLsde/lqT2rCYrFiZQKNySlAPMKUHU0sT4YH4APqviJjGl/5gZ3UCWE/tg0IFAC16cTmdHwOOFxAhg+ksE/QdYYyk04uDhPJnE1S2fAeUHs/uG+JdOhi5uADKEpHRCATCPJNaFxu1FbUpXN2uG/14wPZMgEaVculRXc3OC9Ka56L9RALz9raqvYy5iRdlViXvnrz1pYqyyJMIYvoQkph8xDZPs1BXsghmo6te1YP7wsSYkznZz+olGXlO7adLTIXALJsQXQA8vh9r5SX1TmGCn+a5F/epiks9vDmTgr0okzICxibymIJdfxs0I9sMKfW7gzUIUB6RrZUs+r6lpVX1y1dLFsyX9R+wHqvDCb2EazsdKAbKz+jVCkJsHrzes9ePHspO7YHdx/Yo4cPrduiOxUhAr7+XQHbzdaZtdsNG/Xalk2YffzhR/bg7j2JRlgvmHfMN+be1QLdgamwV09tNuoKXJHtUFT/AJ6itEYc0Gt3osMsdiZBOEW3IeM0X0jbeNKzXCEtS0WUpWpqVSgwoGbKXr16Y2trNRFZ+/t7UYC4yQoFULAcATNe5GfJ7ChgJ1S0ZDZn9fqZVWqrVllaFmCMtZOgd5G9ZKykA2A1mWv90x5LaDnqyUhJLWvDQj508lE3JJNBYd3rWzGdVpcVSm/IIQBOt6+T7V+rLXHW3fv3NM6Vh/jqlUihH/3e79sH3/uhpbLFhUpOOX0R0MS6jZUaQCJrBaIi/iaWWlIGF3Khw01Zgqj7mrKwabYaNhkEb3lAC8A4utUBVulAQp2vsGvCvUeE2c60LixVKgsCCUCaj3Q6988ikDwk22vhBUEYEUjgGv8nCSQyuARQCjwdSKCg7rDmhQiko+NT5ViwJDA2EYJAImENyH3w4HAHphiHrDuM39xSxRq9iWUKeatAaubTwDAiAvqIePoBLKRmo9toOk/ZACUu+RdZrHzyGqcdavnhVDZ2WNjRgVQsV9Wl4hbc3nlEF5LGiMCgmeWpT+lwwJayeWa9ixObDTqWT3DvE3ZxXpcd5nmrZ2fdoU0SmdCFdPO+re3sWqFcC9ag2Vwk8AKMJSOLDqaxPf36C9my9bqA9uQT9CXaIZOGs0B1bVXrX8L4x+GO3rdAkFDDMk4DYZjW+sn5oNvtWLfT0HmlulSzi0bT6ucdG81mtryybptbO9rnWHvIrcBCFSvSbrshwlOH9gHk+0wEUnmpos6r07cvbXBxYoXkxNKsd7229v0nL17b3/72SztuDu36B9+1Tz79QytUsXZqW6tetwTW73SoTLDlG9pUhDh12tQGvY6tLC3ZBoKVXN5mg4HIo/rxiZ11+tZN5i1XXVGNlM4mbDJlng2C6C2TUt0EWdBqdOzk8MR6rb5lEoBapo6nTDlpK2sV21xdlWNAq3lhR2/f2MnBvrVbDdvd3LAPH9y33e1tCQZlg50K9SfWqfsnA9s/bdrRad36w7EByDI+2Sf5+8y73e0N++jDB/bhB/dsbWXJzk6P7PPPfm1Pnzy3eRJigusc6lEnkLhnvs7JWiw69zmhENZbMg7JuMUuO287u1t2fWdXIkEERrhoFKOOcM5bzC+leaQT6tCBQOpMewsBJvsq4g0hgtQbs4nsDtGJ8nvs5Sja2ZvBN2yasl6LTjXsvLLKNKH+5B7KsjWXVlacgGh5pgaLeR75e8qSmacDvoEgApFI5CTgtX84Pwa7V9Yy6lT2CHc5ydKhDSAlopfcyND7yed8vYgKmTqPjgi+1h+pax6SjfPz5upu1P0a6kGugc8Xzh3USgJac9lFlo53VAFGdftBlKzjdOTMEbeYEwnrggssBCN3GtZ23hv3i+fzLiUXXjkO5XkV3lHkoikH++Ljhe/p+kcB6YwfzswO7jkY63sA5xa69Pz8KPzFcap5uB5kvXjNwSM/E34/kF1k+aheB8OOsDMnB/ice3a1ntfzUFEhNI6IByxONf4iJxnHjGTzChakc24AjPU82IrO5laK9m59PXKjEfgb1ULU4OF8EeYT14c9gRqATNnT/X3t1Zwfr9++IyvPZrdjDYgNM3v67IW1++Rk9W2Ki8ramgikew8e2u7mtlXp8Edg3A35r9RRvGcIK8byzRu3RexjCebEEvea/Yd9cTTsLAgk8As+qKcRwOKEgiBS4kespGch54fx7N2KdGG7QD1OHvn5ifU/Dv76ddU9icgiIQiRi5Kuse5DOK+zi4RogygrNuoCE0g9Hlkpk5LlJ+cKLOVkzTefqCOdLr1mo63PHYNVvIcsVBELjCR65F7S2RMyTngc2ER4FFgq5/1AEF2C+yHjiXNFEXFWMhAVwqmivLj4/NCYiqwWnSzQ+UFCtdCJ/z4Cgvcv16CIFPYOJ8eFuS+sY6GbkzU8dEa61V1wiAnEkQglnod5QgbmDPJ/qtxt6m2IJ4ghsDj2QQgkOieXKysLwohzB3/HH4nlnlJDhmBWjYtwLglruByeILexCFMHXbA+p5ZGwEROYFakEBlIQ53hqc1cmK33FxEoVwF+zTcE7Ms1OT74vPWzfBx/d1w3fqb3eRzH7OP3xs93344fXRJM30QgBcwoCP6+iUDyOfE+/iAII74548E7iOK8QZwAic+39yFg/v6uYn9x7Ot9r+9yfQz4nV9Pxz60Tkynwly8s8gJJDnVRK4yqgmiLkHHVxxH8b3G/3b8Gvs9BSty0YKTwOxVAZ+eaDx90z1mfFKTg4fECaJQd4bO1ji+E8eJtMYn53Z8tC9RCrigMO15EHH4/pTLBiKJDiR1Q5HwE9nBqwNpe7089zfjbzT+uSvDwxuCKAqWCqiT2JzWZEcR7BGczROYEV0At/8RIx1VCjqMUQ9N55Ydz2WL5TZ1eoJI8ckjXUj+4RNocbMTczuDOROhhfd/sFLDNgWwiYM0NmQoEThkCTTwAicX2t4paqU4RcgBuDoY27Q/DP9ow+UAMAkEEoGzE9a3QtrSWNjxnolziMiad270lXbPOLPsPycCiIItUh6w4DiR5DYnHNivDqD472dLBQPU9Y4lBwwXJFHkD7xQTUat1osgw8jWxH9e1zwiAL2g84WR++p/xyfJRbNjF82GNrQaWTu37oq1BRjhtbx+/kJ2JnsvXwc1Uj4bfO3Joup2bbVIoG+wUcMLlk4A7uN1wN7r16xSrdpwNhG42+i0F5lGdJfxO1wLD98sFIt2en4mguTg6NA63a7tXL8m4GNze0eFaLePZVRTBQa5RWkL4IbGJ4fnYV9WOAdv39rp6ZHIr6VKQcDt+saavOIBMLQA0eY6iDalqHDkIKrFJRUKxPOz4IHMQdsLVB6xmsN7+ruf3JO1B3lGZxcNOzo9t7Nmy0aobsgWy+d1kKdgL+bStlGr2hpEabFgiUzWiqtbUhL6fWdB4v0D/GghSYQWzdpSVWpGACfekxNMFGIcKgiP5/pzEGU60sHHtfzyy88tS6ArxBA5EIOh5VJJWylXrFopq2vr8tCAbQ4HBWwSciFDq1hRByBKD5EQsxB811Wb+0SdROqy6HZto7Zsy+WCOpCaeG8PB1LQF4plK5RQNmdtRDdiEv9ywIu8zYYAAoEAWsyL2P+/b2O5XN8AEpj430wgXS0e39nEUM/MA2HoH04c+ef/qPiM7aXyS8d+IHr979tovQX3fZsnK086hQYmdC+974O/6YdpFXC9kCunMblUsv/n3//7cH9SQWFRvziXaok5y1hiPfINlDUdYpFHV3xSsDHeWRuYV4wtHgH9AvkaLLz4AMCEzIVAYi46gcT+4d1zPCfkEIcFxusvf/lLFWYQS+wl5Aw8fPhQe8nJwaH94j/9dcgBCuWlXbRb1h/2pIa7++CuQDcASgACbHp21jdtdaUawtlnSVvbJLMjo9fMew6qdYrSEHrPOiwCKTrcuecv69FXT77S2HcCiTWUeUVRr26sQbBbc1s6wCDmGgSS7knK7LMvPhdwyr3hefk+15v3zN/gfQPWYmvGYUa5FF06a8N9xELVD7ReqMcLGC9i+J4XE3ECSHttTH3m3/NDrIdk+ty6qtJBnaXW/GzJ0rmCWZZw9pxs0QD7Siub1h5MrdEe2EVnYGznAOOF4pIV8ykrJ/o2GxNKyTeCHSoAehJ1eMKsftawRqtl3e5Q1ilVunRLS6GjZ9C3WioroQedUITbApxSGA1GhD537eL8xHKZpDIecnQPY9eAZVKLcOuWZSdD2ctMEikbJ7M2TmRsRFdSImejZNqWahtWrFStVKlqPUMtC0EVCsis9dtDHVIgkEr5tI2x4zg9stPjA+u1LmSv5upIFJmAZJAArLsAZex1kLZ5cijKS3Z0emFPX7wQgKZOgkpZay+gGwc9QvZQYZOvlJyOLU2HYKSApRBEXd3rda3bY0z1lWfCziYSCb2IQKZwz/lYLi+JQJ0nczZPl2yaKdo8nbcZ4daAzagpUfqpN2liWci42djSM/JopjbsoWac6B63BhMbzKiNlqxY27JcddlyS1WbIkBQ91XoxMT2i67BeXJqb/aeao3PZ0r29u2+ff67LxSmvLW+ZTdv3JA/uzqEIMlGPRuOOiKSsGqiGyszN/v9T39in3zyiTpj/ut//a+ad6xbUnpHYBCKQj+Y+COvfz4bCoAgTDlkFGRDlzGdSJwnAbUGIaCav8GBle4Z5jJZWJNE3/KlnJXyRRsDGHZ61mNPSjA+0iKpNzbWBYLs7b1R1yDjk+dj3BUZBxCwjM9sQZaJKew8EFkkyGbIyzpMocQCLxF4QBqh3J7I8i8Q9IAAoWMCEQjzks4uAfhY7eRzuiaQdawPqCXpRqYGP3zz1p48eaJ1H6I+DkLVT06l+r1x66bWQvbq58+f69Cyc+O2ZSqr9tF3v681WYq1iFxlTWINQXmutUpKyAB00G0kUn2pbNe21wQ8o7CFSD8+PLL62ak6jvh5rg03AgIYsl44mAiIECiPFRjB8eTEQCCxF9KBNBxPI/ViEMO0230bzcg0LahLnVwGsoNmSayVgl849399LYR0h/0ptXAE0JklqqV5n6r9ySRgXmYDice19oxWV2pzrb7tQ5mZ+giFQagFqAv4bKaMUFkvSm0ZCCTGtRNIdIljV8V4YG/C7lciOqxZplOBvbKkWK7p+3Sosb9IMFJZsmZ/Kis1LJHzCkufKG9tPGCfH9rr1y+tVKKboGwzS1t3CLCMqphMCPIV5urYoXMnTHCsRSu2trEtu6GmMtgikU5kX4dSG5In1D8JK2BJMxmoA6lbP7RR59yy84nls0l177AWtvtjqzd71hyyrhYAACAASURBVOyPLVVcstr6roiku48+Vkc6BDDTVtlNZC2xTs4n1rg4VVbGAJBuQBdqy/oDcvEAEseyN0pyTbI4DRQsSRcmtiDjQNA6MSfytURXS7AkooOEepkw9UKpbPWLjj199tIGk7ndu//Qbt25L6AJclPEAflkPHe7Ibu+YYcMuYldf/CRBHMQSCd7L6x3dmSl9MTKmbnNxiFT5qsnz+zvv3hmvVnWPvr0j+yT3/tjGyay9urlWxu3m0ZOFl0iKK6p33kEPGTdpFOtyriuIs4qW3o2s26zYecndTtr9e2rozPLL9dsZaVq2QLCjLFNZ8FGivXr1s2b2iva523be/XWuq2eZVJ5AXXtbsuypaSVqwURSKsryxJNnNdP7M2LF3Z8sKdOqx//4Pv2wYMHypNrnNclDGOeWLJgw0TFnu+dCmgmDzWVxw61qD2S/Yt5V6mW7PatHfvkOx/avdvXbDYZ2LOvv7KnT5/Zab2l+g2ycgEKc17RGhpqOAdUfI4yL9RBnEvbaNwVYYZggPVtlSyibM6GA+wQO7YRuVZg1aWOQwBZlOFkCOUzVu82bJYKNXA4O2PXjiUUa944IsdDdp6ywKI5LiHFxOziuGtkCRW0JgVhDsp6hIo5bBdVi7oFrcl2NFg4hfxMOlSFhwCMcu+wJFVHahDcslZRUwNEcX2oL9kHeB6AaM6QPdlVTuQKQbcVj3wOEE+nrWco09Ux6g+t0wPA7iv3o5hfskyS6x0sBNnUAj4TyBKs9wCCZaEb1SnqqJrRpcOSwetPhA5lXbegrhaYhTtLZFXnRIp3WPD6WY/zEXHoFnG8Bq9/HZjTNY+6ahzs83rYrxGf+/jg9z3nyUkfPzPG/xbvBws7t3vT+U2g96WyX2dUEXCh/vB6Ozw/Z5CI2AEQj7Cv+Dnw6vl1gYFFHUgA6dofI+LoEisKuwpnK/0Nujrk/hOIJ/+7M7JwYup12c2DEUUEl85VyhQPZ9zREFH2iQik44MD657WlQdHdxCYDZ3SsqzDOi+TtScvXkLnSzRVKJXkJLC5vaW8ROwx71+7LpyNwcA1Z19ij2Z9oW5gD6FLi7pLwuoMHV1+5ua69i2Fg04UUcF7oZ4WKUrNkAjCCs4OTiCxTflaQX3h1+N9AK9n6Lx7fcO1lb1k0LbbOBLV+T3W7h1Zq4q8jLreeC7GN9m+w17Hium5DbrYyoUOazksjBEeYtPc1depe3xuyA2GKBE69GZjnRN5IRCIeoRdjjpyuOertfVFN6OLPln7EDDRkVvJYp/ooPHlGop9tM8Vx1t1fTwTFIGiTazTa+rRfyb+6GPMSV0nkLhGoeuvqPusvYYOpAy2n+8SSMFqM3TYe6fEZccENdtSwKN1hqFmT2gPJOOP61MphQ5L/uNzf+TnxhCQdDtyJooy4N26TjoATa3QzUYHJp2XdJcivAW/Q/jOfsoex7rFGss/1gwnvp1UeG8NmEjZNB0sw/0M7qC/n9UX1WGMhInPX8bFVfIpfp7/pwgkX9+uEkiXGFkYr/8UgfS++89rj2f4+NoZvxbx5+W1+D/fw66u3XGSzNfZhUj7SqcnX/f5GJ+/8Wsbxwx9bnIvvePU8R/uC9eBut6dwZhPYMvxv+FiASegqNXjmIoTVP7+wIr8Wr+PwHb8xffXxdmD/SOdssrymsT78X0tjv0zHv3eOKYjHiQSIdAV7xZ2wpMSQSwcnDpSVixU3iGQqC/Ygz1TMXF9qyZ9qBcg2uhQ/EWMLwoKGF9+0Zlf5cHAHcNco27MZwWKOePKC/U2SQ0Azwphs+QgxiP2MQTLDdEpR6gqdlAMAlq+YeqTCQFoGigxkFQXhIWYRTqfVjZRlMNopTJhftvqSKnWlrXZASbJG5AQai5SFBSvlnTAs+ncksgjxiOz3sSmvYGNCSMejQPJNJtYdzKShd2IqAe8XZ1ACh3E75A8OmhGG2784BkUJzHLoGQiKCKigo9NjQ1LiuaNDRV6ALI+QOMLg65PwnT4QKmFT2xv0NWhh6IheHindLhEyRT8ZPNSxrLgqngj8SC6Bl5QqeiL2sfZLABj2KT45ws/v8Nrgpnn7xwcH9nZyanaUm/duGV3bt2ySnlJP4NlCcUGllOAq3hyczhXwdjtWwrv9KWKgDQ2Ru4RpNj1GzdE/qTzOZF/gBuQPgA3LOReELPQ37t3z+7ef6hOF7KPnj1/bqdnwRv83sMHAl4BQfg4P7sQQNFpc62mtra2FcayNmAUSCFb5ODtG6vXT+3Jk+e2vFySTQ7BoLXVFYHRKoaxU5yG4lctzDQwyyonZdlU8JpH0ch7AxxyBlsKhSyHg6ytLOel8AbMuOh0rH7WVPv3CGvESEGKfRyqeUInV1eWbGW5otcwT6ZsaX3LRtg0RPcRddDz509VoKhbi3tJFkWpLIUdygkyjby7ghZhsqPSmZwAnA7WCnOsbzrq4Hq7/0avlU4mgB8yRADYuGfYFPAP5bW37IqYwKqOnKNssMeTqkReowR9h2BklDUoVwkEp9ur12nZam1Ziv0ehMEZ4cQ9zQNlwlSXLZXOyY8fEINxxzheKuJDG1kCRkD4VUA8XtAHu1ssG8LClAKp+RYCKV7MXy0CmPdBMSPZUSjko9Zq1OscBF1BE2/B1vOx1qFhEij2zQqNqwRSvAWaBaBMB0H8I3odYb2k/RTQCNtO05zhMMnBUKqCYtH+5F/+y1AJW1KACD9D+DkkDmMAMrgYBeqytmBVoRDhKIuu1+5ZGYKvwPgOiihAUoJW+Tmeh0Mk84v1LFh1Loso4Po0mw0BnsxPDu7e/cT4gTj57W9/q64e1kHWpTt37tjHH3+s4rN9cWH/33/5azs/q+u1yl4PoDuXszt3b9n9hw90cFUBPxooUwXQF//loAxK2AcffN8yuWBjydxhc1S78jSoP3gNUl7gjRzlGvBeIGm/fvKVFUoF2YCwxnBNUPDTAcj1c+s5nkvgJET25uYiqJ7r8sVXX8q6ifdGscLPsG5wHbiWrLt0onzwwQdaNxvnIS+Jcck1gjzzFur4Gh4vRq4qZFivFiofLGSjTBztKepsCIWczSa6r9p/IouNIA4JB33Zuo1ngQzJlyxbXLJkrmSJTFGdLBBI43lWbfrJbNFOzhr2Zu9Q8x6gc2dzxaoFC+AaoASkSCJthXJJlp65LNlJWXXk0FFKpygKxpVa6OhgLVrNl0WicTiQgoxDfYF6hI7HnP3t//yFlYp5EdNLUrxNZJvVIdOvcyGwbjYlWJYMGQ4VKZEns2xBj4Np0qqr61bb3LFssRyALSxmsBHLZK3bGsiCledYrZZtKZ+1Xuvc3rx8am/fvLbackUZXIx9TnJkLQ2G2KViNZaz807LtnevKeOJ4lQdSsmEnZ7WtW8y1jkgZ7BRkjIuBBujXkyMBraazViJcF9ZCZi6kLC9gZREeEA2AaCe7B+U4xesdXRPsYvNE+aKtW/WLFO0RKZgxj86ZFJpdc8E3we6uEaWmhLQzj/EF6YMGsA7sq9avbGddwZGUk1uacUKlRWrrG3YjHHFs0YK2cuCe2pfff73tkaXab5ox0d1++qLx3Z4cGC5VE5zCnsUt/rEopCXmkkHYAR7r1G3Y3/yh3+gfDTs4v7qr/5K+wvjlnnCnGV8yzJDrfnB+lSq9HTCDvffKKOB52L+lQqhQ0eZR4AR/UDCdJvh4MDv1VZWbG11wyrVouWK2PQFUN4tvxDUME+0xiRSqhv0/o4PtS4ALKvTEKCy1Q1ZRJFajDqbeUCmDBmTa5ubdk4+QLujPXp5bcOqK6vK0mL958DNzwL4Me4ZZ9g5SrGKErfTkdc7r7tSKateZO7XL+rKR5z2hnbwZk8EEmIr3jP7Lf+oMajbKpWl0ElULGptf/z4sdalXGnJOmOzP/uL/9v+/M//XDlJ1GoQrQBK1GPMa6/hAYwAPqSaHU9suVq227sbls9h/EJGyoUd7L+1+smBDXpdVdAZ1PXCRhIij3QWWQCkE9UL7XZLh3DlFSWSWrenc/abZZGbXAPCvMcI1vJBrMR4HAPipjKajwBAvka/QyAVykHtHQF18YOcCPt/BoGkHTqynwtbeNyqJXxOzaf5CkEQEUhcJzo9yKgkg4jXz16GXQ9WzVhAcxBkD/sP/+E/2er6uu3uXldOoAh6LFWpuZcqNqNTHpU2NrIISShjBIJDSo7t2dMnodu7uqw9oNsfWG8wlI0i6xcCMoLKAXJG47l12liGF+zatZu2vXPNms22zinhvc0EkkcHwtB5TWcEHT6JiQ1bZ9Y63ReRlJkOrJCByBnq93vDqdUbLZEeE0tbubpqxZU1++mf/Fxrj84s0b4l8FkAF84CQ1lwphKARwMbDdqyGu2SuTQMYDjXo1SuKm+DTlpwXvYabNRODo/Utbe6XFU3PHsK5RJ7t1ud7Fy7aY1m137xN39np+dt++A737OPPv6expqsRgCgxn2RWP3OhXXaTXVSIia4fvuuMhRtNLCj1y+sdXZkS5mkVQoZS9KxOZ/bl0+e2a+/embzfMV+9Ef/yr776R9Yoze1z7/82uaoQAXYB4CLDilI3NmUTqSJtREBFQuyKKxVKpan+7DXs2b93M47Xfub3z62EpmMq8uWK9K5qN7FEHifSdntm7eU64Gga+/FG2tddESaAdARGp4tpa1QJIx+1bZ3NjUfGZsvnjyxN6+f20X91P7wp79n3//edy01n9n52akAYwgkrOeK1Wv29dM39tkXX8i2lm4yBCTIqrAiYszQKbS9s27f/eQj+/jDB5bPpe3N65cSDDx7/DIIHWS9xmNKj3TqsN+QiZEt4ABB1xRAH2BYOPdiS459HXspY535TLYFZKrc5acz21gnTLogwJB6fTQImSJ0sCWzKWsNe4aSHcGAA72QT7JJGw+19tM1wHqmPQGbRchgBHQDyNqkSBjWVvY0PhDClEtF1d03b1wTICxiGVyBxZB/yrhijtOMHOzfeU7voHFFMfUmZ2eIf9ZNz9/kedhnmu2GQrV5TayfEEye+8YZ0cVnzH3m1aITQhnSExv2xpbPFPT6ZauaCXNR9eFoEDJnyFoZhPHoBAbkGlssZDOnpjh5xP4rh4TI5SBkMlQWHWXsKTwH66JqcvCnYknn7Gwa61aEx1N1dLGzpLNpy5P9Rhdhgk5yaihydFlTR0HwSNc5c3o4kSiyRtbO8pId7uNgEyyydB/mrFrB8grgPJ0JVluy9BMoF8gcBzV5H8LA2OHiQsPIpQMRiDpZOK9R50Xj1+sBP/85yMgeqNiBiGDzzlKew4FRxzJ4xL3kkiAJQL9/MIqa5wHgpFtZ31t0kNF1T3ZiVuMkiMfp+BnrLEZtioCvnM1Zs9FQLbK+uWHl5RU59iAaws6OLOW0XCBWrKrafU37E/Ze2UxGBBI55Nw3dc9Wa5qHECcCKXtDiWuUHaTohHDP5R4zn9m1XTrEgjic9V/vNRJIcRSGs4WIJQdSohtZ45oIJbr8sHqMg+VxIJyfYxzHAfqrQnD2D8c7yd5mPOkcEn0o8yzCz/hbQQgy0tcGnZZlZkMbdJvKZsPOWPVflNXW6bbUwRYnCONAMbU881Ud5tjLqTOmpM5Irpcyl/LFBXH7zvigg4/7Pemrjn8HQojwFMEakZXbVQFWuGY4A7BGv4tf6PorR9UCVpYK9bTnj10KUAMe6eS/n1/jz4sDlSy6uL/qtA/zls8Xc+KKA0dcAE+97/f0KkDP3+1Dbkb63+Ccwy2KCYLZQxTXEepOrn8gv0pyU0rSjcK+4LmhzZbGoc4biLwjSz8wM+4TjxLsKoohbe3+MAgBBNyHTtKFxTY4LQxlVBdezXDl626n5t0lVwmof5JAGgVHmUDi8x4D+e8Wpsl5Uh2xDGmEUoyn8LxD4c1cBycg3kfwUVP5unn1EfyHTjg6wuTihPCFvYznQwhBR1607vJz4Iys06zPnHtotg3XF91CyMRKC2u8/Lzb7oasLEZkLDtLP8+9j2GHTiAF+0jqu5E6RKk/eEQU4kQv4tHQXMOaHzJKEe0x/1kHIIxp7EAY7xaIdER6Zy8dvYwnzpzCi1WPvHs+ZT6w77lwDaKIDmHWQTlkiCPBlSJgU2576dyLj9c4gRTq0SAa4OucpRf7gSxkgzjOO5CUFamzMwKrjNandwikB7evz1kILr01UYIERSMDwxngRSshytFYayFvjqJkbWNdFxQAmsWRgasijuBVgodRGE+mUjxyJOLQXADAoJjjVqaSNiU8bkY3xsh6o7EN5jNLooaBLIpUEnR+S+gRTSuWL8GfauMO/rSFckEqQgp+bgCKN96TbH/woY4AULXJZrIhVHuWsCIqCexcBiPrnjXkZykPQ8iSdMLGSbNxOmFTfMIRqcKwooiIMpq4Ea4G97Z5n8BXb6KzgXTuBOVFNViJYTWgFt7QweJK87h6xQsr3iubOQQR3oUoYNlYk+mklcvYlRAivqRbJxdAFBlGtxaWQNik5AQ8qE2O8O/Is5Nik0M/JBgDjU4AClMU8RBDvDaC6ymkzjoNa3XaArXoVGHjoNi+f/eBQM8mobadth2dHNoBwOrFuXUiZVl2nrTqJG08KqMKxRUHnY1129jZUifZKT8fBYNxfd0KTkqkTtdqlarUr/cfPJRi4OnzZ/bV0yfqinIvX64TYI2UaBbCVPutnixAvvvDH6iQ1eYyG2tsADwBAjNWnj5/bo3GQED0o0e37Gc/+5lsHfgZDjE3drZDoTwY6wAXfOiXbaW2LlK10x6IxNrc2NY13T881KKv8YACcbNm9dMTvd5+b6CuH7IgWByYV4Da/D0s4xhxwRc8pcKB4HAFsosUTAbS5/jE6mcnUWB16AIhQwJgemtrU2sFIDdgYrWyYm/e7GmDJ7SS6wPh+vTpU40Jxj6Al9T2zKtCTop6ghEF+BfzCktV9oJA6GAP6eo/fo974oA1h3I/dDP++freqzdhzkTh4/h0i2VPBUuG0KGn8jg8stEt9vfgp/+OBdyVYsiVgQuVghM7+iP/uPPoapHvKgZXRvhiHt5nUK2pAIgIdRZclDApAPckxWIIYQ4WAFyq5IKQpyiD0JtDzkf5bvz9AOKzJoeixQtYFY+EU0YHZL7ebQfrQuau1HqQbRCWBRSTKautrslG4+TsTKHmHCYBnvh5DmY6QEWZCBykFAA9ndhgFEgEbEEB9CGb+B4EoDprZjMFXjZOGipaGeso4NkbmJscTFU8d1qaH5CTjH+Al9XVmt2//0Cdg198/VivG4CScUWRyTq9XKlIBPD86TN7/SKABYydrY0QwIqFCAUHIeEADYx7iFJ5ek9D98YPfvAD21ir2Um9Ljs02TOiSmHfEVG/qbwG3g9zJ7QOh0PIVaVLsAeC+Apz4quvvrIXL57JDg+Q4BrWJ+m03iPfd5KN+cTfYn3n/ULI8Tlr7MHhW41pOh6Zb1xDvs+9gaACqP3+97+vNmqILD7OTutae/gb/FwbS5gob8GVtj7mdeDj0BJXYMa80rmf3OcwvsRvqNsllY6IBjzMvYODfZ/2/oDN6WBG0dkfz6zCoS9XEnFA90mqVLWL9sjeHp9ZdXVDVpuZLIQh2Xdj3V+sbLq9lv3g+9+R0jiMqVCgc59QpLkShsKb18GafHLMfpe1u3fv2t1bd+zFs9eae04Cu10buQOANQTDH7zds+P9twJhNldrVi4WBOi0Gsdm44bNAJHkWz9X1wcsRQJ7ulTOxtOkJfMVy5aWLVeuKRtJ3TqqbcyWcplghzcdWimXtmqFbMiEjYdtWXO8fvVCBMxSuWorK6sCXchhyBdLtra5a6fdIXJIHabp6mYtI+fHO7g/++yzsHbv7AqkobMCEAwAF/uJ3vGh5VOJaD6XZKsAaFA/ObaLs7q9ePnM7t6+ZSvVip2f1wUelsgRnKDOr9v1nQ0dMAHhRCSlM5YgmFYFebD+Vb0XBYVzUCWDhr2A7o/60ZEO/1hcARxP8G8fz6w7nMjuam19SwclrimHdQQi7XZXHTCjQdcOXz62xITrH8KAWTdFiEbh0tz3pXJRIB77M7UlBBl7B2BLq9G0f/Pzn6vWgOwg/Jy57JaY1CxcS+YK9RVjym05IX5fvnwua1plKNZqyuqTcjmysmGvZB9mT2JeM2+pi+7evW/37t1RxhXrEu+LMaz7RnGuolRR9sEbPwr7ZS66qjcxmVsZ5eWc9xHm9Pbmpv7O3tvXWo8A+bE2pAvJsnkrVVdsfeuGrW/v2nJ1zd7uHevwybVAOR4Uxxy2wxiCfAyE0kD1DHO9VlvR/RsN+/bFP/zGvvziM107yAqsAB88vKcah66E//wf/6NC37n2HIo7nba9fP5ce0m3P7JSdcs2d27aj37yY/u//uxf2w8//T0JSF7v79uL128EHNGhwTVtNzvav9nzJsOJNRonlpr1bGu9YrduXLNcOmnPHn9hn/3m72w6HNjmxpr12q0oPzDa/6PdnvnHlcQM1zM/tNDJThN3gLB+NBrNYHvU46CekpKZe8n5hg6QibqaA4jn4i3ut3uXr66S8YqaXz10CysYd1zgsC+RBIr+blfjTp3u3a7WK67TN33IuSAK+aUSCe9JdFH0KwE4gehNyfZxrCw3bN3qJ4fWuGhZZzyx/jCsm+yhN2/etupKLayz7Zb94n/80irLK7a5ta19ZG1jK3SpuQXQdCKynUMyc6pUAAzOa16xP03o7lXdddnlzOv0Xop8pqhuHdYl9gVqPwiAYqlimRziilqwD8JmjTzSpbKtrFSsNxjZ8dGBlTg4k0uUnlt6NrZxv2Gts2NrQyR1LtSdlkqHLnryMk8vyFmcWhqrnfKK3X70fVuqbYrkT+WK1h2MrY8lNVbHHITTSeu2zqzXqJtNulbKJCybwBKxL9eEX/zil6rNmfvqpGy3dS1Zc1dWV9QRR33L35EVVx6P+GC3AwFNzXt+3rLpLG2ZbMmOTjt2cFC37et37Ec/+allyVfsd6zbx4oIm7CxiKR6/VjdUdc315XJNGh37fTwwKaDvmrsUj6vnJoXr17a26NTe3N4YuW1TfsXP/9z+9HP/sCO6xf2P//+t1YsVO34OIitECow/8/O69pf2XfG2I0N+8rKKxUL9uH9+3b92jVZu3/xxVcizl6+emPnzXOrrtVkA96fDFXnUT9wHf70X/4ra55f2H/6f/+DdRttne86TTJv+raytmSN5pnmwEcffaB/kH6/+c2v7fPf/YMIo52dLfvg4QO7ffOGsoRmkwCg9tpDu3Xzoe29PLAvHn+l2pRzP3uObGrVKRAAt0w+axtbkEif2PWb12TB/fnnn9u8H4HGdAAwV7QEpGW9pk5Dauso+0KWS0nyr0IGmPYYtcRG3X9k/WUyIWMt+n6709R9Z0+CwGX941prqcmkZRvFuc8FtnydtfiywyW8Ps5HbsXG59rH2j3rd8Zaq8iQ2r22rToPIm/Y60mstVQqKNtK93E6sTTdpADFkRi02YQsvDwvUL86gMSaBLFHDcoaSA1KFx1fZx9gT6UuR/kfxxRcSMR7gYBi3rKeeY7QImNlTOh8dDaL5TBcgvDBkjqAsp7/exl3wNer1Zq+rzMm1z7KC3UM5J3aNRJZBBFuyDfNZoJo7JJYCXa5AKCQ1RCLsszk3HX1UfeKzi+mOD8//8ZHVWYQ0RLChJ+HypkZjiZnwor4YG3lOrP28J75f3/vceFWsDzjiVEk0+WdXADMnknNPeL874SUzp6c/xBYR3U83W4LQVCsC8nPADo/Rx1H7JNx8JC9+PD4JBCQ6vAN1m4hr5WsrJAtBsHo9x9LxdDxHOy+atH9I3MRAoN8CwSeJ+cXdtZo2q2792yeSak+zBYRmZUErOusAt5GJh8AKjVklLWkLvDIKaeYKwah8jgIBBbq+XkQQOEuQJ2v+YYSN+agg6gMIXxYp9/tUFQGqEoI7PfnlqSehxKMxO8+h5in6pKIojW8g8DxC+pL/n+RQdRpB4u5YbCVlpglAnhFqkIcRxlENh3aUsZsMkTYHgB6hBicowNRNrTr129qDfSOOFkUR/ZUEnEzlymvo/GTSSIIUZKmznNkU7nd4fu6TLAA9vnpj04y8kitC97gHUmOTbgwAgL+Ko4irQ3kkpkwwf4QEUcgI1lDWBO4X6urdOaHzLMFSZcIThkA5JrgImUDxnv1UVhWs/ne8srfA7VcnEDy+6Z5AHmQhKiIMmSgf+kmA6+WpWNCJEDAnoIdGGt+WCsRVSdVuyCMgGxYnGsRwafS4Ryruj8RWY9eEsRB4JC0STSP4wJkFxjzyL4i5wiuC9alECnRo2wpk+G1Oz7l+JrPc/DvuMDUx4y6iiZTG/VHwkvAoMBmWAt4hMhRxiEZbliY54rKSaSmY9+va36fKVtVR0Xdx0BEIWKBT4BQ4mwCDsb9Dxasl498neeNf5/1Ov5znBO8g4z1m7gCNURAKON+pO+GDD9/pBvbP+fn+Drrf/zn+JxxS93n89OtU8P8DFm9nFURY5IlCx8CjscjX6dLEPuzCWICBMbKlaMzcKrP2YfWVmqaP+qULeStRHZrAYwgrHFgSj72F0RRbB33jlqR/NHfpd5QfApYAd12sdggHweX6+RlPpK+x/2NsFd+z+tdxwBZlwOOFDqQQmNQ4CN0hmvTLdnV39G8fXjnhizsHLB00PKdjSbWkhtn67Xxp1M6YNfW1rSByAuyGywCqM1QeSGTSY6QykwtOw0+vtlEIJAqCZSs5AKk1FJIzlAHuzgWchaPLEfE4BErhZWIrZDFJAI90vh7wcZhA0Xp6moAuavLdMIQl8BgaCqjg2JKoHU2L0ssNkOyjIrprJWSGWUg9RodWXwU8gWbwgRDGkUE0jhlNk2i1aIDYimw9BGjx0V1cJnn8MBGbwP07/smyQLDwdzD0ymc1HIbWQ7FFwe/8XFwkwB2/a1sKFgYZCxyuvGlkjZfbcaZUASTJ8HPhw08ZZPh0Bpnp4emPgAAIABJREFU51Ir89FptmQXxwGS13/39h0dTLlmAJdVciggkAjXTExtMB9JzdpDaQjwSjBgPhBIjz78QAcB7OYO60fqDto/OVKoIkVQMZmzYmdmeazAsLYjA2Nl2VY310UilZYrdnh0JKIHv36unRNIdDah7NpYXhUwu72zo1Z8DkOvD97qMMFEdSKTAp4xJ+aWxY2CYDa1ex8+0rjSuKYJbTy28yigHsCI52bSsCBwHR48eCDyBiDu7PTE1laXpEqDkedeYbfG91fXt4JqKpXT73FgxyLr7cGhnksEYcLs7vXrAhlR9npx4kULxQKbLUWpb75n5+e6DltbOzpsbO/eiNTnIdfgvH4qUpHwTFkaDQay3FtfDxlILJradBMzqX1Y8Dk4h46MuRRXKLkpjHiN8RA2kQ7FUshSiEIEUfbIUibW/RPvsosfHuJri4gRcp9Ozxf5E2F8BitMqXtjLahXreFC1SDfyfcSQV5V8Fp0CLmSLeTf/5bmn8XBxuegk7jxjg55SQv8ibymrzyqqyJSyOi6iMgNhbyEbGRXUBQwLrUWBWWN/45fBy+qripMVpdXLJMKpBvrL/eITDVUWyiLWU8oglj06co7OjqxExGMKKdGhoUBBTgFtg4dSToLI0/y+Uxh3KjWUSGzEaJ27/X7ep2oQ2ZDHD3D8zLOANs4YHf6HRG1gNYA4q0WdmyQ910RXAKzNjfs7LwpMufa7q7ACkAd1hlACubNiydPpXaDSGJ8r6+uadxDMFFovNx/IyXM0dt9rQdLhaIOBdvrG/bjH/9YawOddKxBqRy2KQkbTMeyQSM7bWNl7b0Ekl9nrqvPV+YzGy3rwpdffqlOPzzyIZB2trY1ZvkeCnvmnR8A+VvMI14L75uvAy4eHu3r9ZyeHuu9sW7Qcce15eDIPP7JT36y6O6Vcq0Zws29Rb5RP1vYh7howUlIJ5DeOYBeIZAsCWkYVJQoj1G6zwngBhmgYENiSQEdHXjJeJPAbp6ymTIxZupHgTSYZ4u2tnPDVrev2VlraM/39i2RLarIBFTOogKOrA4v6HDrttRNlC+F8cP480OiK2G8ZZv3wrrF2OA6sL+RCzOZARQSeo4dCF6+FMbkBpnh3gbxjtq7A5DcbaloxtYNxX0+M7Ne68Am43Ao5u9KvY7CN52zRGRpl8iULV2oWrJYtWxuxRL5kiVShZCdaFic9UQgFXIpq1YKViqmLTEb2nQ8EEhKcDSFb6kYrPcG3b6Ud6Xapp10RzZPE/qd0j9eM0dZDiV8PHn2VIcXxC6oO8tLy5qrnd5I3T/LOYqSQVATZUKhytGnRyh9ryNyEmFzkQycYkGHBbIp1FE8HlilQB5ktH57hzSWYqmgmMXSUgr9paCI9tpEnQSziVWoj8ZBcQxIDBCPvRX3RPY4AzoIkrKFYtw226EjhaDlUbdpyWFLnU267tG6p2I2IpDYFwNYj8I7KP0U5i0CO6nQ3H/7b/+dOrWwC4NAAuDy8cTco57h4Or5a1wr7jcfqIw5sDtgxXt2lXWw/OyJsI7PS14/Y5Xfub51baG45nUtDqZYo1ALZjOy4NVhHJuffCA2qD0QVW1UVm02mNjB3hsBvWQcQtbUT070mMikbUQnOEq3VNYKFeqja7a2uWOV6pr1uly30EGtM3eStRugBYU3qnqI5rzWYsYCa74sOhNz67Zb9uu/+1t7+uSxiIKPPv7Q7ty6LbCczuJb16/ZX/+3/2ZnJ8fWoctnNtH8e/3ieSQsoYt1zcqVFbt9/4H95Pd/337ys5/Z1vUbNpyanXfa1ukOLYu933gqO7/kLK36gb2j3zm35tmerVRytrlRs0ImYcevX9rL549lT7hWW7E+Fi0RuSIdvoAeCIzQ8ZtO0v3NfhrmSzLxroKO53QCSfVj3r28EzbA6iaVVBYN94o1JXTI1qIMhoTWZAcg9PcjsMpBHCfvRSJG3atcX8Yba/i3E0gzS2Lfw8Gbnr6IQEK9DaAgfJEOZbIwIR9wQWg3rFE/sbP6kYLJL7pDG09D7gjje2NrV3UnwlXsmh8/fiYBSK22rk6k2tp6RCDh3U4uSy8ikLILa1tevwikg4OFAOEqSuOinkKKjI+ZDbERpaZLpQNJFwmbbt2+Yxk6cUZTOQgANHKdGf90qgRr0YT+ZeZjG/ca1rk4sfb5kQ26jdD1KFcbLNM6dt5oiaxNAtDkl2x1+64tb16z9e1rll9ascE8Y72x2YjSEBEBNf2ga+NeyxLDtqVnA8uQ1jYZaC38h199IZW3OgIjcJ36BUEiRAIgnjIas1g7Rc4YQBHTsAZBJrXbHcvmlqxS3bSLi6E9f3Vo2WxFNnZ37t0XADueDs1S3OuxdQZY/R5Z+/zEKpmEVXJZGw3Gxl4+m8xEIBEq3h+MbO/g0PYOjm3/9NSWVmr2vZ98ao++84mAp8OjMxuMk3Zab9hA1rt51ZfYxEF8c2jGBhriA5spyLjbN27ajZvXdT4/eLsvcSf5Z4enJwJ2i9UlWT1CjHBwZkz92Z/+qX7+r//zf7GT/UM9x1DWStQIiI1C1/btOzftk08+tpWVZXv56rl9/vnv7PmzJyIMb924YbduXbPNjQ1dzz42su2B3dy6ZafH56rx9g8OgvhUqG8AyqkNpLA1hCpBLEg+LsDsq+cvrJIvBrVvlEvgAKvX7N5NozMA63GUdaczMf8PwR8BMMxzQDCEHAg6eJ3UrxAsqk0gcgDsUxY62UtL2ufi54N47c7vsJ74ucFJGgeWAaEuzlsCpRC1sMesb6xqj0XtzBmOn0UMELINQ96s/k4+I/vqXherwrA3BtA0cnGJQFmwBdYhJ5DoQuU6UD8uVUrWvjgVwO5nLiePHGxmr+J3lbtG1wRimdlMexhg5tFRXaKABUkRvQ7/PIgY6GYLpN0lQBUyGlwg52eq+M+ItIsIdu+eiHdRULdgZwh0yHsKH+/aefv57/0oM933oUPIAdyrjwzFhWOELIRD9kv4Obq+GtZqX+j68J4dxwlivGDBFwfIw/9H3UiJlDXb1CEBQI//8xAd1mLd1wUB50RcUM/nU9TngaDzf/45j47jOUiq8RRTobfafXX7aexHojT2j5ADG3AoEWw4TpDdGcukoobt9+gGibqikmnDprnR6drxSd1Omw0ji5CuQpxkcqWyrFDJOkVUwNlidalq6cjCS2euRHBw8WvhFnL+nuJgKfVnVvZrkI90rIEbMFejux0160VmI9oTWbIWRBSC6+nQ5pPgqMAZmfsI9sEjY92vFQLp9yn8mxdnkRg4EnyS5xcJP7mm7tbj+IjmjWdt2sxu0UE1DF1MLj7hkc95TcJvoowv7/KLE0hBzH95/30dcAJFOeExa8SrY4S1Lz52fN771xzUdkKPz329o+NSWYMxW8QFlha9Ll4r1401jmsBAckZORBIq8H6NmajjtDKr5WfY987d6Mvcs+uvv74e3QC12u4d99fMGZUvQwGiK0de4GuSUJjeTwKuCA/qf1D4yxgqNTJOWozstPHIQOJsRPeb+gqia9bjun4+5PlYDK7kDHH75PfU58LV/E1fU7+lDi2gCc5eeDjT2ekCEdePGeMzKemmg5moQHCBctRHefrBu8FjJ91jP2X/ZWvyaXm4lyNH+qsighfv2f++3QbvkMQgnPFctq8Q/PqPfb1fCE+VydrOF/57zPPd69tBUlerGvuci9gnw7iNZ0bh8NFly6fC4cbR/nB0VxDaOZdvHwfzNbJYO2ZERbL94bDiZWX1pR3z/fiHUTeAKJ6IcofYy44nuH3BaGPv9531v+oXuFe8t6UIRx1Dl2SQ9zzsQhiv//+6OPcf9YxR7dS9a+r4SQSb/jeG15jOKeyF7hjB+/FmzlY8zW2H929KQIpvjDHySMp7N9RkLzb8skBmeIbAokwdn5XAXa9vsCaNmB1RCCpVTUikHJYwNjMVijyAWGwX0nMbEjGA50g3CD2zQyGKRGzGQGb4eIEEokPyIFFq3US30WA76rUHxBIqDCDLVdLbfeuDodAwhqEi0iWEQRSOZVXKHe/iUKqowkjAgkSKmUiuUQgsagkTMU+ky9+zeKbBAuc31ReKzfDc47YEFAe+WLjg8sXHX5eYMOiJfzSH9gXSTzRdeML2KpRSs2lfhGBVA4EUiDLwiCXv3EExDB52mfnCi7GQoznAaRDsQQoxN/49Mc/EfHA+/BsEv4OhIksunJJOzw+1uFHxR7XMp0WWIq1HMQO6haySfYO9+3Fm9dWb16I/S/RLtccGdGkFBRlbCLW12x5c82qy8uWKebt1evXC19kFb4AeygvhiN1PS2XKrZG2z2ZB72Ovd0/tPN2Uy3SjEsGvMY3Cw+2cImEFSAKC6GI2bpxLRBIkS8u15zigcMM14FrqPfF2M1mF0ATGy+Hs0I+KT/0bjfYIwJMc722dq4HW5zlNf0ejD0dBUcnp7qusknJ5+wWNl2/+QdZyHCffMPzQt3V04whDvRv9vb0fu7cuSc7r/v3HgW7uGijPr84E0DHIZiNkf93AglAns2Ge+wdSChEacv08Xt6XFf3A/eb8Xn79u1F8c9cwGbssoCZWwfiMfJg/raN/uomz8+ycbFOAMT65urqK58DixDm6I+/SySBEoRshW/KAVKexbd8yB46Cp5934+pgI4dMN8tdmQqFTzCY0Uc/68gxqiAjxcO+l7kJcyYwjKBNl/mFId0xh73nOLdc4H8AMa1f+cAlkja3du3gzqFggKlJgffiCymklYHQdQFBpBxcd60vf039uLFK1kqqUV4RkZcRILLWx1PVVqEk7ZUWbZqbUXWAwBB+J4D4Ej5NE9YtVCzdESQBQVK6ORDGYc64vz8JCg3u4D/ZG81IqAqr4NEOoO9QVVe+xBDzGmIEw72AHnH+wcaj0+/frLogKQzCaU+4MJB/VjdTq+ePZe9G52GjKfr2zv26aefqjOhHhHBEEjcF4hmSA3e12plJWRydbs6KAN0CuyNinwKBuYG4yDYjKS1LjiBRL7A1taGbW9uaV2CPHIrPCeQuCcUy7xu5iAf/I2T0yNdY+4DH5BLPAfrrLoPCgWRYBQwHmzvtqp+mGienUedOpekqwqOqNjw/duLEynKFodV1t1wwOAQRfYBgdJkAsiudj6TXabsmwS0QBCGqpVHQM/hxKzR6Vm90RZZdOfhx3bz3iPl4Tx9tW+t3sByxZIVsUyCJJoHS0GIsG6/o0J0db1mGxtbWsdYa7kf2tfTtMyHtY1/zBtA2sUBrz+y9c1rUkuGsPup9mxygJiZqBOx1izk0hI2XJydSLlMsb++umLb6wDURzYcAHS39LeZewKBUhkB9ol0sLKzTMkMv/98Vd1ImfyS1PYJBVAPlNGTTc9sqZyzpXIARdE84dFOkcjBSSBNIi11l7yG80t2Pk3ZVBkO1DEIJDLqIipEc5gi/fj0TFZQBYjW67etvFS1RqtjZ6fHdu/6tiyZ2Oe453QIoWhnfYes43Cz9+aVcifu3LqhjpnDw32NMTKVAGp5nSpiI+tgJ5L5GgU0ncCbmwDQa7qH3Ae6nLDq2VpZDgq2SLFH+HICEUAmp2vYG44E+KPSYhxDKMjCtNVWB1J22kOCGQ7doyinUsG04YPXKXIKYjDKc+M6CnRHLTic2F/+5V/ad7/7fXUp/vrXv9bPs4/6uEHZzj7o9nVcJ+Y3Y+aj73y4KM4l4BgEyzpXiTLP2KvdWpKxx/zm76Em3d3cuQzAZs1XkHrwpOZ6Upd1Itsj6o2l5XAI45A6HU7sxuaudRsdkTjNxoWt11bUKddunlkiHbLlIDpGKAIRXpUrsrFbXduyUpnskl2qxOhQPw6+/6AkUCxM1Tk+8WSKjKxeP5ElIB8o6fn8V7/8WxH7t2/dsp///Oe2u7VtB/t7smO6feuG/fYffqVO6+ODQ+t2Wnrv+3t72m82N7dsNsvptUEY3Lh3z3746af23R/92HZv3rF8uWyv3xzIyouQ6Hr9zKaT4FhA1+p01LH9V48tm8IqkzDnmfUvzuy8fijiYKlUtFEvqP3V8fctBFI4D9BhEGWTRh7erVb7f4FAInckpcOhd6KxzzL+UcmG89FlADrj73+VQIK8/KYP0WD/BIFEpD1drmkbK5uo2zizi9PQvYKd3PFFm1C5AAhjPSg7uZIsMqmKGo2O6oIimXPlsi1Vl0O3cKEkwhnyPHQg/W8SSOmC1IjYvdExw31KSyVKXlDWPvr4O9rnqc/IJMWC2M9qjO0865zy3cxS7D/kFLXOrdc6tVGvZd0W9WsA+rHeVedGD6vPqfKr5tmKrW3ftGs371htc9csX7HBlM7YqcSG2HeyviUBCvttEVSJUdeyqdDB+OrlodSkzMnr18P+S52C0FD5RVibqUMjgJMC0OTYEWzPmKusF+WlVdvcumWDQdK+evLa6mcty+Ur9kd/8i9CRzqdT5D9EEj9hp2eHlqrcWqj5pktR6KXQacrKxZlWE0Thr3067f7ykVt9/pWWF629d1dW6E7CiKwuman5z1rNDsSzzAnWUPPL+o6dyOkkFUYlpi9js1nU9tYXbNbN67LhhPXifOTUxFIr/beaJ3hPD9T5+RcgiHm6p//2b+2pVLZ/vZv/od99cWXElaitGX8nJwfi4DnukBOYCX68Xc+ki3vV199Yb/6u19aOpNQd/nNW7uyxKPzczQeikBaLa/JpkquDyfHqp8YJ9TUqmNzWQmWUPVDvu9S+21vaz+on54q05Iuep29ovM0c4E9gP08DuDHgSWBdVG4PWe5cD+DtYsyAlUjzXWOcgKJfCiucXmpGDrUVlZkTe7ne16Tg4AO2DHWXTzqJAmfK8es3bWZhG1hfKl7pVKOOiQB+qN9kc7DyA4O2ar+DqRWAv+0rLKUHDQUyBmtTzxiIYUIg3kD7sCZmLnOc+HQMugENwo/b8UFq7wvWV7TDdUK9VEgTfNaQyCK9/cRRIbdOn7G8+vgghOeU+fH6J8LaB2LiYvyVH9EAFr8/BcH2sKaOrMBxLBbnMZEjIt6NxIQvn8NDpZR4cUHQcLVR4jvq18HsAs/hz0q9tmty/orl9OY433zntj//fzn9QjrYzhfpO2iyRgI3UiOw8WvI1iC1/MOAvo45Rd13yIgLE4exAkAf+9xgDrUa0l1iqpjJMrhZg7JMr5UksDaCRARCaztka2d1nDU+JOksozV+TCbyz2IDGcwoaPzC51v1NWOAl+29lmdI1lnEPTmeN4YqRsnMnlvTqC4u4ITGN4Bs7W+IpGAtI8RcRRFrUfXE8vpkURbOOEgkG60yVTFknhoZ8cHImh1Jmm3VatT2zmBFDCTSxW/34MgeJoqu8wBbQfRHf/j63RtaBykI5HnQuEfav5iGiyru7BajgPPqpejbnqfNz6fnBjl0ecs18RrZRebay+JiVp9Xvj8ihPGV8eXg/IOgPuZ+HKuBxFZsDALtugI2MP4DPUS44fX5NmLTiDxN+UIgF32P4NAYr+Lg+Xx+8PzxwnIq/OAniZwQRFI0q8Fpytqc2Uuoc0bMU/oUgq/TU3DPVAHayZlifFI9uLss05AuktQfO5ckh5BjKDrLjeokjqgfL5eJfCYZ/HffefvAG0lgyNY/N7FsWh3EHHCIH7flaM3TiwctPR7V7BsnROz2eCQtbqqdQEcCYymfn5m2WIh1pUVumo0R0VshY5ef05/jI9BiSJiDin+Pd8DuNZxbiI+Jtmfl1eWooysyyaO+DUUlh0RSN4l6GJRvk5ntc/vq9eQryMS4e/xelgb1cVbLOpzzhwbZGg7/hazUvT91AUQ8fcVJ4qUYXYFO/SxwNfjBKm/r8v3x9ilk+5y/sXHf/w6LK7hlYxEOo2cQHJi1Akkvk69EF+TFtlHUZ2xIJDii6T/P2/AAZX49+MbFRsBhQkEUsg7CTZHEBscsFFSCrgfTaV2ys0SKtydQFrOoj+YSGFEx9HAptafzmxgcwN6gKjh4CwrkCgsMjx/wI0BL53Z48Yw3SlsudF4Sy+v0MIX7FgoBmlJjxNIR/WzYPs2JrA2Y+V0wdLTuY0IQ+4EEB0CC5/jEaFryXkUvhZWFFrSfNJx87TIRCoDHrl+XtQxGbzF2Zk9Cvr4x9UizAHs97HL/Ky/RtRjrhaBQFKoZLm0IPXkwxgFK7NBAgSgnhjSiifWvB+prMa6b7w+CvUPHj6SMkrZKCcnCwIlEEgQfAk7PiHz5EKEoUCgCf72Ndva2bQPP/xYLfnY2Jy3zkUg0YmEmhCirtA3y1tSFlnL66u2vr0lKwXap9lhn798ES3ogfyR96XSC1Geziw1C9kqsnMiv6h+rq4hyEyA6Qa2WRBwg6HymCh1VypV29nYstraqtW2NrQgsklwf/jH+Dg4PAxEGkAkm76U+KFQFygLyGiEaEKC0M4YSJhSOVw3OoMAjSGQKE5evHptX3zxhXV6fQHJEGyVckme5P/jb/67YVXEWOPrvAZnep395TWh0oNQY1x98MFH9ujRI1utbYSuEwgIDiatRhQe3tcE4QDwbQQSKiJaMXntAnCHgUQMB8JwXePqMbXkRjlZHKAHeNRzlb5BIRU/tF09AAAKQJoA+C82Gfl7h4KWD1+AF5v/pT1tlOsRvPXjvrXx+aRN8hs/gvfst314C6kX3/HX5iox3yzfuQYxUumbCCRZviTSChMt5IvW63ft5PhUmwbhuYxf1hYdBCOLOg5usqrLc19ytrqCBUT0HqNr5lkjbkFFgaLXgJp9NLG3h2/t68dP7fXeG80hV9xLdTpPqbinVTlDuDZEbG3N1jY21F3H2Md+JtyXpK1VNsKhWaRFUCOllAUVyL0h3u/jvnV7bSOwD7CySz4L6i4A7wKt0WURSNi3oW6laKHjj7WSwwUgHAQSXTvYHkA0kbNWW69Zo9e2+vmpff3FlyIHyOrib9zcvWY//elP7aOPPlJHIXMcFRzznHWCQhBgfH15Va+Fw7ETSL6Gu0rKx6CDiqydTiCRKwCBtLm+oWHE93idymQyEyDCNWQtgCCiaGb/4utn56ci+LCTYe5B1nIteb+MO2zaIIlZWynYeH28fydV+PtkIMXHlx82/QDhe9LiQH2lAykRKTABk+hAms25h0HVQoG9KMBnrHZpqV2DJ2rapvOkjaZJ6w0nVm93bTSZ2/ruTbt+96FNk1k7rjfsrNlWRwqHUcAgVIzap2nBns/syfMnUtNCAgUbxHAg825MB4Bc6c/3KLqUM1W/EGAKCR4yqMwGZCkN+wJdIVwhd1hni/msddttOzk6EBCOjVatWrRihjb+oK7ttpoin1RsY+mWTMt+j8yNCWBlpmSZIlZ2qNWrYY4ksyKkxiNsScdGkxuZLsUswbBmG7VlET1kBLI3orpkzjP3h5BwSxs2pKsLMHI+Naz3CNAmnyGH0i1X0Hh483ZfNdDq+rbVVtdlMzcY9m1jtSJSVlYZk7GKfVT9qIohjaqVJXv1/Jk1G+e2ub5q25thvqownfTt6M0TS6pjZbqwCpFlSASmsReEbK7VhZUb9waAkA6nSb+tjm/uQXVlWcQswMSIDnIASTqRuI4ERgPlst6MUW8NFS6fBTQeDjS2mTP847WhKndVpofTqt4ij61UsiTdE9hanbXsL/7iL0QgsT9ia8T8Yp5xLfjdAAqSB9CXCAMSiLlIh/S1m9cW6lOeV/kKZOxFnaBuHclz+0Hdlah0XmRT+JyH3E7VfRmsVCIyF0Iuk1at0+sPlVFUq60JaOWa4IO9tbpt3UZL61vz4tRqK1Wbz8aqzdjXWFO5jqzN47lZNldSHmB1edVyxao9fPQjs0ToPr+0grwEvbl/ZBgBggGMq4Nx2FO+I8Dib3/9G9V3kO1/8LPfk0Xx4f6erI3oWqNL4fnTr+3Nq5fWbF0oE4aa4vq1Hfv+935ojYuewKKDoxNLZnP28MOP7NM/+kP74U9+ars3b1mr09eY6PXHdnh4JOERnYNlde4PrH2+b5N+04bDtk2HXZv0OzYddEQqYtc0jxTocQJJnToR4OcdSHECKQCoQUFHd8i3dSCN0ilZ2DHfvQPpXQu7SwKJMeBgyjcRSDw3Y9Q7kCBgv+njf4VAIl+NoPYMGUHdtjXrxyKQ2q1zdf0cnjUFwizUg3myTouyDQSwQ2EfAEJcCDL6usBfiVYyNhq2/7cJJGidXBqrtUAgCdQTqIn4BBI7HSz1qIOrVVk1QSgzrx1EkQwBjJHVYT622RCSp6V/s1HXTk/eahywtk+m4wD0kWHX69tgMrdWe2orm7t26+5D2755T7lIZO/1R6YgdxELWM8lZzbtt6zXPBNJlUvNrZArWKPZt1evXus1SfC2vaW9gDqFPRBxhwgF+OAobDwo3jPqjBp0moGoKC7b1s4tMyva85dv7eXLQ435P/zjP9H5p7iUt2KJ7tCRtbsXdnZ+bL1WwxqHe4YIBfNv6rBiNpwRR72RHdfP7LPPv1TOVY56sLZqwC1YRG1sbdv9Rx/ZeWMkK8lhP1hosscx56mx2JeweUIlPuj31AkLoXDj+q7e6+7mhh28eSOC+MnTp3ZSP1X3EcRRKhecAHgtf/qnf2p3b962x198af/zv/9CmaWU4azDB0f7VlmpSKzAWeDDh4/sZ3/4M+VDPHv2xP7+7/9W+ZPsa1i0PXpwX/UbU3hI9+2AfCoCqiEr6rbP+tI405hKZoOAiYxfurHIPqjWyOghd8Gs32nLkYK9slquah/yzE/qegAmzmXBDYk6P1KWRxY7nFdZ6x1M8Bo/EEghJ5CuLrct5P6zptCpxhqhfALkr5FFlRNFvk7w+9R5rpx2YocxGfY51saS6im3wlQwu7JzgxiLucraHUQBUd5DlFmZUD3GHJ4uRA8+t3x9grhjDWLNdttqJ5BW11ZE2qujJra/MQ75x9/iDOxdK7xuP4uoVssW5Ehw9ewVPytp3r8HIAz1KEKtmHgwsu/2fdbBsMXZ76pdRGJm46gzggIvAAAgAElEQVTT32vgOPYi0uNbCSS9sm89/7kCnB+KYzPh85n1B20bDDvW6/RlpY2bBBk0ZCmmsyldo/hruyRIsHKiHgpZrHEQ/NKiaK6O8mCxF57fX4ef+XCCiQOSDlz6+dkdRPwM73iCxhgimjLW+KHb1YXM6gqIOqgW+QcQ9lH3ksgi2SDNrVSsyi5VoCyC0PHIGu3/n7r3bI4zz648b3pkJhLekQRBz2L57mpXrVZLq5ZmpJE0G5pXG7sR+2rtF9yIHUkxit3ZHbXaV1eXJ4sW3iO93/id+9zEAzTJljSxEVIyEEkAiczH/M2959xzbt229wGYT2xpbUX4nfZvcjNNLvqUZIz2w3lUROp5xTwuWQW3AuYc+3chZ0cA2JByOJ5QAK0+n0PryTGgYysLs2rNAIkM0UyBDAUGEOq4fxC/8Mz3WLoS/ygeI87rdW1/dxNk0RV8Q7d3CkKYn5GTBrk5UZ5IEZ8XcbC8tJCokqnaR3VCwRuWb0U5ZBDzpzGDNHgO1CEr1Y4XrvG7IB0ixuRn3LtQN3BvQr0Q60zkfHFfYr3h56FguUxgxHGEw0YaPI/c8Xw99HkUBFKMMe9M72tTXDP1xdU19L03CHSuC+cAgUQuy4OxmS/So8nXAP/6pymQ1BczIa9ehpESC6Vxp/RcURd4jeOBjZI5mCaQPI8ZKk8NWztwgwkJXsjZqENOTgsDLyQJ4jFA+VhcXkYgEFhUKqjFzwnKOJc0iZA+5rhWek4IJPWWTFywApsXwUmfu8RKMdbzGBMis3N5y41wy3ACa4LrJ+/F33OvmHcSiSwveduDfl8YDcWNFOWCF6XVKyI1X7KsXly/zpfdWKfTRQQx1niO/TX2pfP1ZyD7XMZatOAhjggLPe7rixdbk36B6R5SEQ+AI1+e3+dCjvwEk+Foo5A7xj9YSL7osUiQt+lj5HpyXdLcSZrc4+fMibjXv00QjTWmYs1P31u/ltx3aZMu7B9p4iiNXzpBeK5K9fXD51sUN5wrpLzIAdwqSMEgtDnXCedy98a1SQe09MYf/4+qmhjYlwc4ABjBBAQSgLzUKd2OJPSQG7vb2yKQcgSEo7EIJElhs3yNbQbbI6xnRkNrUdlqQwXJ3czIejQrxfKJ6gw4AxL1hCkWgD92709k2pw4D5IMghKBrDRHXpiVvzeDnA0HP2rJ8pCVFUq2e4glTl92IiWSyHzZsviPNtsCo3gfSKw+iwg9TWw0IZC4Rky+kBfH5I6LGwMzrTpiAkYVQYD0E3bwEvubDrzSUU4MOD6bjVGgyjQVhfj9Jh7QFRo8lwU8SFpJUoFEt9nQoiAg5WDfLQCaXuVZKnk1DqoNABYATCpgqMo8OjkWaBdkBYGjSLl+x/aoGms0pAQD+OX/TFAC/bffftfmlxdsYXlFlXi7B/v26NkTgWKto1ObyRatQAPgatVWr6zZ6rWrNj0/q2pjgpHnmy8m1VE6bxUEeXDPva/zHjMOPmIVc3JaF4Gk6vVKWb1RRJzhg9/wxsyrS8t2//ZdW9+4brXFeV0TrhObDZsa741qgeAfCxJ+zvvznsFms/EA0FXKORFIJAOqqCxXBcisXln3aq8STZ7r9ujxEykpsLLDhgGiCKBw78UL+4cf/xf1VOE8bt68qWscigNtsnkaZXd0z3ZRRZXLIpB4n9OThjcwLXtfi7AaYKyzwMhWJbGwe5kCicUPmxce6vFSLOt9ouqAxCNdccuci8WShZoGtZ7g+FcskLHYXd680wEu74VlmRrhXXrE+hO+xr/9isRaQHW26cD64s71uxOIBIx66Qe4CuLyPIxjC5VRbJYan5fsPmPjSVfvTK4TNnCjnK47Db+5ZydYO1FBX5tR02uA7gjsg+DUZp14lOYzvu7xmBBZiQKK73mt5NkEotjaZbFNOLUXzzdte29XyaUrcNrq/zViUwTAxoaGpri5gpq2029rqlyRN3O7h++6J+XlqWlZ8QEGi0ACblcTQ5YHPKozNujTvLqh4P7s9EhWSscHh5N5B+G9troqYhWAnfnCHGc+3Lq+IVIGCzsAYsYL1Z9v3LtnV69ftXEha7v7O/bJR7+2F8+ea48hEdi4es0+/PBDnyNnZ9pfpqar2kdQKgJmVWdqdmVpVfsB84TrQCCiNTABgZnLIXeOzTgUSPRAgkBCnQGBxP3nWAFmQ/kI+RPAJO8lS8FeTwEYPUnYl7Ah5TWsCRwLignGxHvvvac1nfcA9BYYhodu0nOD462WvMJxEtQk5G4kQhFIvopAarfwKSZB8N5HVAvnconvsqps3Ko1Owbio9iD+ZAX0TjM0ANgbMXarA2GIzs4bdkwk7PZpTUrVakEN1mY0eiZpI8H58N6FZZh23vbCkS556xr7Dfcd64R15CfRQwS6zDXWdfk+MxOTxuTogwlvupnMLIpKhyLRREnNIev0kg3sScDXGOdBKzeuIKFWFtxQYd9oE01YEIgKNctWT+DRrogJVKmXLNitSYCKVcq2/zcmgocaMTd7zVsNOhaJtOT+gkC6d6tG1Y/PhCBRD8XCE7WWKmze2OrXbtv7aGDh8NeV7EQCYkDQFm7evWaVIMvtrfs8OjE+qOxzc4t2NraFfXo6HQasoVUUQwFDUXIo6zef9Dr2GxtWurinZ1tzb8rayt2/85txSDNkwMbtbFNcvBRfQXrrclcQIXMnJ5KqodVdQoEmtgB9Lot2915qr4p8/MLWq+qtVkpewGPVUVOc3MqpqXmcptMlV6IdB6qbxQkQagAKWbw5smJZY9UFCd2cnIsgosxwFdUXjbqbfuTP/kTzXNiCmzs+B3rKQ/uc8znmFvMPcbZvTfuW212Vnt/KBCVyBNXJgkzn6XYoe0K4wBiPKjOWW7Mmpp49ifAgkgkNTj1uFXKi3ZHi+LMzKzNzM1YqeiK8RI9ZLo923zxTHHE8vy8ddt129p8Zv1eS+Ae+4IIJApXIJDLFAfVrFCasXfe+74VSqjhsLrz8+CeudXMlGKOuXkatWa0zpwpDnQC9sXWpm1t7tgPf/hD+/D737X52Tm/L6Ohemi9ePZE9+XLLz6zLfaJlvdYpBDru9/+tv27P/sL29vZt4cPH9mvfv2RQKOZhWV794MP7Nsf/sBu3r1n1zduWW1u3gbDjG1tbmt/Y4wC9DJXZspm7eaRHR9s2+nhruZkBruvPk3oe97o+ZICiXg8erKy16gKL0mC8xkHWIJAYjylCaRSWNiN3MKul8XCbqB7JQXS4kpiYRcKpMsWdl6F/ToCKXogSa21ufmKyIIz+N0KJKwsy/TcyQxEOBxsv7CjvR1rQ7BYxvZPsYVzskx5R9KPEKXRlObKjBT2I/chkhpMxWVJr4Vuh9575wok9heOHxLidRZ2HhPReyshw5W4U73rbhGy9M1iBTZlCyurduPGTeWH5HCsM8SJHDOvpXiBFdaGPZHaxrjvt2087Nju9lPZqaqnAkpp9oWkz26j07fd/TObmV+xtfVbdvXGLamQ8pVZ62OZyRo4GFhVNnlZG3SaTiC1z6yQHYl86I2y9vDRY60xq2vLikHcVoW5npcVG0oQxhDzUHN2ih6yFStPAcB0rHlWlxpkYWndCoWqjmlza9dOz1p28/Zdjau5RfYMVLQ9O2sdy/aq16pb42DPqqWSZUdenFYrk7dW1VSd6////Je/t9rsvG0kRNz24aE9ff5CarJb9960XGlOVrKQ+eyJp0eH1lQ/x6aKJ+hpSGzW67Ss3Wxof1xbWZbl51v371n9aN+2Nzft088/s0dPHludincKPVBO0Ke4XLY/+OEP7bvf+rbm/t/89V/bF59+phyRnPPg5NjmF+cE6B4eH9i1K1ftux9+R0T05tZze/z4a1nHky9RhHD//l2BshV6PPWGdrB1aGXizExO/TJ39/bt4OhATaxZL1dW16ynXgqoOVHg41tCbwhvxDho92xlddmWF5eVB5DLdDqotysizvf3ASvD8p78hC/2tSRfkYWz2xMyfyg2Vd4OKCjLy6Ks3mZn6RGb2IXZ0BUUrGP5qQnAFcBrGhBlLwtAN4Bg9gavhkbxTbyFwjoBaBPiKno6q8l23uMzAcf5RN2awXIpazvbR1L+hfKAPcoJC7eII49gD0DtHnsXx6fCsLlZW8LiPyGQWPs5h6jQlvo16bnra7bjLKG0wPkAZUE8IteLfIln5smrAd6B+vNCxATIFmBhXMvAdeIY0/mkPgeiOgGg0+RRAGORv718EXbg9HWPKMBKA6yR2ybdDLU+dFtda3YoyhmrRwetDSCO2efS12NyjRJL9Vy+7PhWWoVAFomtFG4JYBa5rMDe2Hf8+nss1ekOvEArsQgMgkixWlI1H3tD2CzJXk8qbnlz+fwIXC0h+xS7JOPhwjXHdn3iyIHKPicFkuJXDpsCvXZH68LJWV29G1EOQx4Ru0hZkBBIqGuXalUrqPeYW9CVClNWKNEDs6TeKhSYSomovpymQmB6bkMEQd41To6MPjwox8Fx6iendnhyrGIwFKsH9HhifCU9Snh2mzXfdyqFjOY614uCsyBqYpwH+Zcuog01lK8TTjbLeo95mvSooUgMvIu9IY3vBckROMna6vLEMivIIp7TdluxbsS9DVIoPW7Tcy893ogHFS2l1HlpDCYA7PQxpoHsy3M6/T7a4om/xucE0vn5OYHE33OuzIPAtcDVGFusbVMlt9T8ZxNISY4aBNbl6+t7uRckXySPxO/JvhSiXooj9Zk5VyBBIFGkQ94BkcT5QCB5/lozyP5Bq641jDEQBBLxDeeXXnsu42DJQU0IpJetL/wsrLYv/73OJTt2hV9i4aaZfIFk9vNWAX24OCT2o06A5tUDLvC3CWGY9ATk/Rg/FMGBT4BJhP0wscbRyYmNKQAouLVlzAvN8eRYVACRFCekiZRY78j1X3bcMbaJy9g/o8Aw8E2Oi3WX2CLcKHQiLBLJMyvo4sKSig0LeYox6TVc0nOe/VH23o6vRYFq7HGK77OOu8bxRVHrudI4ayfHzK+LtrFx/lz79Dmnx2YUKMZrX0YexTWKz0/f2yCQtHemCvgvE4hh4Ts5jmT9jveG+0gXxXkMdN7HHsyK3/O+3IO0Cplrl7lxdWWyg16eYDH505t7mqnWz23s0nH5b69qgJHsYouGj3YokCCQqDig3w0EEt6txSx2YjBiffWl6IwG1h6NrEu1mb5IArDu8BsR1SLRzyTPJjAcCYgPJr0/gH5ymTVWdguLND4vCdQgAQFsmaiCCiU7o5Kt07VBuysiY4omdCiQ+HmrreCfc4RAgjzq0rgqeebGDnsDeZTHTeBzw14oLM9C+haqI/4uBpNICUA6KoBRMLmn1oUmcliiQM7wLM9Ogo0EsAd8mK5U1adE78V2rYqOkiT/n3z2qaqIUNQA0gGksihh7dFvm11bqKiKhznP33Bc3HfATEAZ1DTziwuTBtKqfk88u1m8mt2O7ezgXd306okx9igN+dLTi4WEjMTxyvo1m19a1Odvbr+wr756ZLsvXlgVxYO5//waPX2uX5Nyqtlq2fEZMv+698XJJkx0x6tfBKrnC3a0e+CS65ovVFg98LeMFyrptl94Ai8bKIgt+qNcuWLvvv2O3bl3V6oEbJROzk61mECycCyAPiySKA0iKA8VCJ9NwgTgg10RFnYkAywskJKyKJxf0vtQtc/E22M+nJ3Z4vKK+ihBDFEB8+izz+yzT38joIG/A9hiLHG8fC7JJN/z3lwLQH7el8pOru2zp5tuzVP2JmeXCSRVcb+GQCIQPT52cJqqbSqDYwwEkJAOIhSAJSos5u0MFdOvWcBiI3jZBooCiTmWJpAuB0IEj+mA6EKwD5s8IZBijbjwigsVaPHe50lDmjzyjTiAqXgm0HR5PMGvQrFEsg2hzVyh2gIoh/nJ3IXR99d5o1f/nkQr/feALVzz+mlTNphqvJrY5fHM94wH7rMceJOmfxePDwVTUZ+hc0vUW6wfIpPUysV7+MgdHTu7rPf4ACgAiPnpz39hHY3lroj/0dADgmKhIrKTwKlWm1UzdIJ8iAKvciSZLdLXOwkQ8MLuC3wMBRKNv+dmp23Yb7nNV59qq6adHB8qsKcJI32ZujTXrlREvKrBOqAPCpGFBXvnwZuah08fP5HN4+G+z/cH9+/bxq0Nm1tZFIH08S9/Zc+ePLVRzxWUV1dW1T+Iuca5UrqGRSbXCAKJiqNKbVoKpCCQpIoYOjkdBBLz0YmlgX7GtWQ9xY7y8eNHqh4OAokLEQRSBO48cx/D8oT34GeQ+FT0q8F4v6s5TbUH94Y5zOdivxd2eKwhSgixf8jnJwnGTMXXhyAoOb50Bd3rFEiMm9OTZrJ3Za1QxGYHIJKAKmuZfEZAItWDdPuBPMpYSc0/+X4E6NM1keWlcs32IXXqLbMSe0TV+mPvh0MQTgUxY57jZE2Tx3qlbNl8RkAZX8wHihWCxA8v6aiiYu9R0gH4BNDR6duzZ891v2j2CdgzqQ6jj08mY436qUvpsWOsll1h2moJQD/a37ar83OWx8ObKrRBV7akVAT26TlAkYAU0CSDBRsBlpQqli2URR5ZvmzLazcsly9ZNus+2O3OmcZ5LjuWpd0GloXDnhLaxsmxlLNUmWM7ctYaWm39gXXG7vUP0Ic1UHiKM55Y4zn+Rpt9dsf29g817wDhrl1ft9PWmSpfWYu5tlRLq0cFhGi7qYrzylReFcjPnn4ty4133npTYGm/eWbLs3kbdb1i0/3fz/TcbSRVkWN6nSUAB6Cbqre9ynBEr8rGkfUH7hUPMMC9pdcKX+oZBsEZEv+EQAJY1lLJOoX/TpLgeRJLQ9q+rCwZu4wL5ku97p70zN+owOTvK5Wqffc7H6qqnddyjVyhV1IcwtyInmTu6+8/F+GWz+k46Y9JFS3zkPWV8U/Cy/PJEeOfVBJlppN/ABwooSHCKuV5yyUEkkilZNxFbAwBz/kAZjC3Of6IB+mJRe8wHvQtAShfW1q0VvPMnj9+6D27hl3r9SG33VaP980ldihWrNnG7fesNrfsCg8zj2/7fTWRr9aq9pg+IXP0HMpI8ej2LCe6Vs+fb8pa8i/+4i/sG++9L2KJSl4Kr3Y2t+xnP/2JgOjHj76yo8N9xXRH+wc6jz/54z+2//F/+O+tWW/ZV199ZT/+yT/YJ198Yc3uwFbXrtrt+w9sbf26ff+Hf2jX1jesMj1nRyendnSIZQRRbNZ63Yatr8xYv1u3o/0t23nxzNpnh1bIYDkG6N22bFJJqQpm4V0Q176/cl9Q6EAgRQ+kywQS9rz/WAJJRP/S6m8RSJGUce3T1XrpxFP3uNXS2EwrkLjOr3r8YwikcZ+9sWzF7NDqx4e2/eyxHe5ui1zEpq7ZH1u372u+lAWzCzp+CKQCFdu5UmKxS18zLJWcvEeBBGDXbp38swkkzZWEQBpo7o4TK5ikmMWIW4dSkaxv3LSNmzeVE7RaHY1lrhV7guKxQVc9nrLjrhSRBXX56dnR/o5UUqzLXtU8UD8vqRVbPTs4PLFsoWrVmUVburpuy1c3bHZh1bJYs6Jw7ycW3oR6/Y71W3X1rOPzBFwVy3ZweDxRigCSsJbQiybs7OhF47abJxpLUlmTf+RGtjJPAV5TFp3TVXpn1azbGcmaqtnqar4zN+cXZqwwlbP+oGXNFkpXwOa+DVsNVeATs7AmTZerNl2tqmiA4rWf//IXtnHztr3x5ltSCzzd3LQvHz3UflqdXbDrt960QrGitZ7ClYP9Xc8d+n1dJ9RbFBIAxPboh9RpK9Z664379vZbD2yuWrKTg137/Iuv7JNPP5ZqAEUwtrMs0igqvvnN9+3f/OjfqMr6P/4f/9F+8cufaf2jMrnJejE7o73r+OTEZmpVu333jizvKFRi/3W7qI72fGwCub4z09NaU/c2d70SOucFnmf1pmzmUVb0R4DSGRVAOSGOutUmpEYN++CVVQFbjGk+h2vAvQpLx9irompZzhVJU3OBlgZ5BDniVdQqNoWoUezuSl1s8BcW5vUagXHst2MHR+dq8xcAYuZ6mshg7Qg7VO3PicLaAeKeFEhYWEPiCnAUmEmc5KokHtjVEY8p/sx4pTi2W6i0vvryieKyiFcDAJpUcGfy9uz5E8Wb8RrlhLK5r4pAUpN2YrpUf5O0akqqZooUk97Mwj2i2FWFZL6eR74Tz8pbaKKuHimobIhtzp9RvHfbEGzefzKuUxQ98TmhQHeA2Y8zAHQVsFVnJ8DweSHVeUEV5/m6xxir5nPM8TIGqX1ThYL0C5Gaz5XzPPNz4RJgQ52ulC8UuBFXQKCCSYBRnL+/0HZ9r2fyX5q1ocbBWUUqR4ifRDFH8UjH+xgSz1wuIKQPXK40rXjgVQQS9zFwvbjH4Zyh60KvxpQCIm2lx3kRT0d8Jlx20u7CC/VwtFDVfZf4L2OjLP1Qe3Zab9opKnU8rgG7KXKACMLauMB8R1U7tgqBoHpggon1FGMEecg4YP5Fb1P21+iDCrDcajXt5HDTAeORk58cCzGLu0n0E2eC86KPqLTXHM2aLc8SG/l9ZJyn8btQz7wUvGfvIBpRrn9OQiZc7GTIpWOHAIkDPOZalsFLkx5uymMSyzLOI4qq0vc2ClcCnBbOlSjtIh6J9Yefc50m9y8hUeJ7noNgCUA5/RwnkQa3FXlNyCgntkMBkcaGw9aO8+Dvy2VXRnM/yWn5GflBpew9cl5GIL124ia/TIP0Fz/f8ZU0iXOO+/gfZyF5ZAHo65JspcE3sK6lrxy4IQQSuWavL+ySvQLlLY4Z5amijTpNEUiMg7BXVx+/RGV9Gc9Kn1NY2EX/7JedbxAYl3+n9yUvgcHUOnvu3JP+f1jATXK2JJ6ONQEHBQorY0yk3YDS15b7gx0n78d15hxP63UpDMl5Yt+5TIgEZpImKNMqnMj7Y+4G0RVq3ug3G8cb+Ea8B/sm6+WrCF4wlfT4irmRJlHFYkCgx3OKzCcX9mJBx80otPZCIgo+CtZps76eq+Zi34335/6l19fLBfYvI4nSRFHsX5fHro8HYmecfi72MUvPYfZPrVBxTqOLxQoU2KXxrvPiOC9AAA/n9+464g4dfE+uxFfmytKcVr844fNN+JyxTd80bvQkeKCXzqCvQQWBtHb1ihZsNpCDvX2RSKfHx1Ig5Qc0hjYry/agMCGQspmh9bEmGPSsNehZG4UD0s9cxga5nOT74T8pqTcWPABT9E3hwPs9K8ur1XuVIJfnohIIEvAh06aJcFk+3CPZd8SmCpuMvJbq0G6jY3SPp4MGQSYACrYAVKiKQEJ5RKAAG410Oqma4XioYIogiyD5vAlhaaJcCWkYFz/NlmvRYgMiIKEPTzanPkVcIzZayQuTgJfXAeBjaRI2K1TcpwkkFrlJr4BS0R4/faLK/a8ePnRrsmSya0J3e7YAEIbipOQsMgOe3127fl0WaRs3b+ieAsKgBgpiqt8hYCCiy6hybR8Lk0QKp2Q2X1AAJWa6XLbl1RWBYZBR9VbDvn70WPYJfdQGYw8Ur65f02sgvg6PjvSZGtAQgDnst6hKd2CLpIP3btWbk8ooBRwdGo56g2wq6J48fqyAk2NiAnA9SWDw6oYgoz/B861N29514AlgDiCbat+wSiIpATTm89avXTsHek9oApxVI7a2ACgUGD4WCig4aKKXcwkjGxHHcXX9usg5ehXsb2/bzrNntr+3o4kZFk5BHqlXQmKlEwtPABSzM/O6ZvifszFTFcncDLsfFjkCd8kNUwQScwB/d8Yh7wHwenR0rHsOyA1ZEIF8VDHFeE1Lo33DoeK94B7RL/HxjE0pvfilF0fFjv2B5vLlIDe+DwA8NtCLPZBoGp54WV5qnhqvnwTNL9mddSzj8MC+mEVodcmMrdvpqYIhKhaI/odItgcEGlgZqouiwBmSvryav4cU2xumUk3Iz3mGBAfwwjZTrH6zoyrddHVfVBzxvLGBLQqwmRNUQVTpWcA5CjDfwGQ9gr2FyqK8CTHjTPcRcnk8EpCpgLVPw/uxff7wkXqU9Ts966pJofxu1BgQ4BerGJpMF6k2MLcaIdjSMZenrJ5YKNBrBVCcSuHxqCcbJkCa+Zmq+iywxuQytGsdWKtB/5Z9EUh7B7uymMPOSbajVV8zsPaE6MWKjnmLbQpk7vOnz3Q+9+/etRu3b9iNe7f1HiiQIJkGna7sU5fnF+yDDz6QhR3WBhBps4t4LudFIOF5DFFdzpc03kk4fO07LwZgrrEWyG6v7wA9D5JxyKwnT762cqEgAokeSDxYswCxmc88mJOcF8SIihFGIwX1vAdACdcQoJo5zHrB7zk/zh0V6MOHDyfzkfdDeRZJhoiRxD88nTREsMZzkMExn9I9kNhPaRoZ5CgKpAzOFknFK2s7xIPs3DJYEkFOuOKCF46yBWt2zZbW1m16Zk79LSj4gEhotHu2f3wiyyTo1fCY9sArlySROVteXbrQ14jrHBYrXJNzubpfl+hj49XrY6ufOrjHPkD1MGBSVN2wT1BdyBrCWsW1U0XryNf2TqNhreNDKwP6TiHpZ+/vWq+FJQnWJC3FN9iv4uE+zhfVF2mQoS9jxgbjos0sbVi1Nq8q5UxmqL8Z9JCdo+I0yw2HNl+rWnbUt7OjQxu06JtXMrQ8je7YRtOr1qfvIsBIQtSkCcDwo+e4OWb6ITEfVMwwN2O1Za6723nwHurVQcFBFzIMsBObkaKS/QOsZg+PrFxifK3aytKsFftnNu631YRdoOxZXc+9Zlt9zNjH5X0fVWVh89HrqgFxoTC0euNYxESz1dF+jU0blpfeb4FKUq/unlSplcqyZkGRBGCYrqzlHBTsJhXiqIUYx8xBjgv7Ee6rJw0lW1xcsjfuv6mYK5R/rvIb6HveKywzwkKSPVI2k62mLa1dUcIIGEclJRWk7JdYz/DcbXZlpVRCfUa1KiRqIWNT+Smp0zIY8GaKbl2na5SK74ZDJ9ZJJ3oAACAASURBVHZyrjATCF1v6HxZV7hGne5Q1+fs9FiqzfW1Vet3W/bi2SOpNo+Pdm3Qa0lhAIkkW6oEMBjnKjY1c8VWrtzQWhH2u8SHFYjDWkXrLGoF7uXm5nOdN/fq+fOn9uT5C/v2d3/PPvzBD+ztB28KCEEpQBHA148f2q9/+QvbfPHCnj95IvUa6xQqBNR6f/6nf2b/y//8P9lstaIK95//4hf2q49/Y09fbCter87OW2Vm1r7/gz+0B2+9azdu3pWbAL2vlJD3B9Zp1m1hmmrjkSqJN589ssbxnpXpF0OMDWmQxHK/i0BCgcQjZ74+kuizRrRarh5jneO6XVYg9XM566KcTRRIEEgXLewWz609XkIg8VnMzSCQ+D6AEq41Y/BVj38MgdRvt2y6WrFSbmQnB3v24vFDO9jZErGImihTqtpp3SsDWRNW1q4p6avWZhQDNMhrNP8g9UtajxUvlqsCJv9rCaRcEncphxknVuMj78VKtIJ1TX8wspn5BalosI0FbHQQu2R9hpvskShegUDqqzdbKT+WSqh5emTN+oks+yCqAfYBfKSWbLWs2eham+racV4k0ur6TVtdv2W1+WVZ+wH8KIamsGWMC0bfRqyXmk8dy1Wqss9mTkCEch+xd8MJQGAJjdYTJUb0OqHqVSqqXtOWZwuWGbJulKyMOrVIIVtOwDD9U3BuwLISEiKTG8vuqt1pSIlUoF/acCAFJo4drO+oOUVcHRxpXuGE8ODBW3b73l0VvdDjFQvw3f09O6437b0PfmBT07MCsHn9/u62xitzGOKokHeHBBUmjAbeC2k8to31dXtw75Z98M6b1mqe2sOHX9tHH/3SdvcPRCBNTVWsP+pbZpSxe/fu2F/+5X9rSwvz9tf/59/YT37yY8VJxAdteiFhc61Yk7wvr/UGhREV+Gz87E1ehV7SdQDUkW1zsaT929d6zyd47ogg5P427Pj0zAvz6L2S9EhkLWWOsubdJJdKFKwBPgVGwXmyf6YLhACaKYCUkrtALx8vvIx5jPWtoBmBikONC3oe1Wo4UHg8TY/PKBhFgRQAUeAoaZCaY4mxGqAi18Itk7u2unbN5qXwX0j6C/p4yylnyOp1xGOQeU5Geb9OrPhZ0yArmWNSxJVdne7H7wDqdGXatrY2tffE7wP/oFAAAp73D3Ip9t/4+8gBAxea5GEJIMUcUmyZyk8gpOJ7eqamewjx8/Pvh9Zungrwl4Wwqsr92oYCRIQbPcQShWUcp0A9g0Ca1zqTfqRtyZnDr34AFPdUACgrrMQqLv1MnBL4TChZzi3mULF4sR54DD126MHJXoJNPg3k87Juy+g5o4r/nOdpHHMub93eSPs/lmcFiNsilolF5Zv0QJxSL0mvoI8xqvEF8UOleAmLQwf7IsZPg9YBAkd+Hvc18nDilgsgN2t40r+E1/j7+hV0uzAnatwqynN3J0Mprfa+SkEgnbUaVqbHEkqmkfch9yIDH5sogJpHOyL2iddQNlPIFIQK7y+AOcExglTh98JIBh2zcYcWS4pTpb4nR0tIVo6fvTBwqVDR6Tqi6MplrIyCIo4niasma4GUXp5nxFcQQsLlbCinAyjGy9c8xhzz8gIpk/QLFaZqGTtrdLR/cW4qSkjOIQjVIHvTCo/IQ+N9Ix6MNSlNsqYtsNLYS/w/wPH02In/xzmwXoX6IshdXw98jUoD2GnCTPlZ3RVY7gjlJD9xEe+p3KbiBPA/l0CK47l8f+L7ST5xySaO32dw9CiX5STkOerLCSTtL92e9YZOSAk8r81apVyyTL8zIZA4N/IV1toJBhmNuVLqoLiuzAsKfCCQ0vcwPZfTa9dvkQiZkfKOIJDSGH7cQ9a/GJuB46fJpFLeLf7iHkAmpTkA/u9q2bas9mI+aE/rtIX5R+/cWGNirHCPg0C5rBCLdYi+tem1KT1X4v+MfcZOtG/g+xi39FOMaxf7bppkjftwYQ6m7oXOK7HA80IGJ6GDxAYTFY6b9b2YXsTsV+wx/LxYKDv5mBDf6edYP9N75uW9KAjOuEeX1/D0z+Nvz9eaxH3pNfhrzI+4xt7P+lypRoFdXD/fW30NDSKMGIvz4DpKwNBuu7I5KXDPLM9Njy9O4PMmX/ycN02zhzH4AthudTpWKhVFIEEAUP1GkEU/CkgkPJlR9NDvBoUPNnHlXMHKbIg0Hxv1rEslKwQSE3Vs1qNarJCzIQkgVZuJ3BfAS8TR2MEW+cIOulYWMOT2YhBI6i2Sx8Y1LwKJJsIQSMxlqrIigKI6tFhhUWtZpw5gMrA8TORgaB08VFsdKSwkEoMsGw9FIAWZxIUlUS8kzb7VmHJ+Xl9cYAI2NpA0AB8DUwOaHlMkEInsMDa6AMmYCFroEgWWzi+xW+JGErSUcnkRSJA13Ct5kCb2EICmgMlffPGF/eaTTwQG8jOOSYtNv29nOwcyJapWp2T5FhUDkBz3Hzyw6zc2dD4kLE9fPE/sR0pGYEjgQ0WjV+M/1nlS4ZwvFm1+Zt7mFudU2Ssv55lZu3lzQ+QJAxDrLEBhSBRAZxYIVEoQSJwHhM32zo7NzsyoHxLXGPUNjWVZlKIXSFYKEZfYcex4rHMckRQAwMZ11GY6HIlA+uY3v2lvvPWm7ezu2tdPn4gcY0GgDwmTBhVXqAjoTwR4zefcv3fPbty4oc87PjywQpbkt2edkHE7l2LjpOp6qlxzu5NCUQvg+sYNETUoLx599ZUNqIZuuwogAFMALq4R1x2wOcYM5xSVYABdjA0q2GQrOOUgBn/LBhYEEhXJDlgtC+jmgfKBB32q6Hl0cuI9j7gu9LKI4IVjCs/TCNocjA1PXFj57oRAelUQdXmDiCAjLCg1p5OqlssMftyDySJ82Vs1WTwvBMH6QA9sIEEiYRHZNKbeKGmCqtdFD6TfViCR0FIt6/YRWDd4/xc2HAXQgBEiiCArHXgs5EteMYhlU0L4kFDxvTxrCdDHAwcsqcwp+fpAYB0VexxWkPRcf67JubyeSkC38mAM9EeevHGPCSY01orIc1EI5STrByDBkoTxcXx6Ii9oNbwGQKLCRpufkw2AfCOpcOjAnpVFGIk241dVIsz7DIQHVcwVO2s09TmFRGmVpaFfv6e+R6zN01N5GwKoj/pWlrIpIzUSFnaHJ0d2Wj+Rj3797Mwr82szAoOvX70mMheFDWvezta2+ptgZcfjzq1bdvPOTXvw3tvqgQSBhAIJ5SjK1/najOY4X6wbqF3ml5ekZjxrNycE0rDj/t0EB4x77kNUcnEtATvSBBLjjCARsOnp08dWyGTUAwkCid8BVlNhlW7+C5DO+7DG8VmswxBNgAAQSFh9ymoQS8OkuSgEEn/H2sp9c3UUPXK8B1IQTpxvHK8qZxMAPgjnIGAjMLlMICmhd+jYPXUz3jSY0UjizHqCilLkEU2bM6hteEZ5N2XNAX0JVgVYcm2xRmKsbG3v2lePHgtMyuMLrqbqVDtie+o9tBhP12+s61x4cN2wIeM+ALCzHsX8Twc5kzXCMlarVG1ra0fjAy6X6xxrFoTD4oJbmTnIg9+1tAtOaOSy9ptf/Mpmp0pqXl0rF43x22meWfP0UGAbdqgiByBCmAMZeqbQLHhgnWHOitOrNre4qjW9XClZd0Ay3BFZWixkbW/nha2vrNh0uWhnBwfWadStQsUo4FAvY6d9GsFPTxqzsqcG8cf14XrNztZsdtatVbkfIh/Pzqw96Nj73/uOxjPqEV9PHGjISpXR11wj0ZutTttw2LWHX32lnkhU2H/rvbfs6ecfmaEgouIxAdvpFUjFOtWgCzPYmjrgJtKHApi+qwD6/Y7lCgOBolguhTUV4zCUygCEjAvusYDU2fmJFQIKR0O9JQsft9zhoXhT9nlDvTYKQNgL6dPhyiKqJ8sCADeu39TfM34YO9x/FNEkJ8QR/A4gIYLhqFLHZg+Swy2+vIpLSTj2RBBnhbytLK2o6nvYH1q727ZBb2DFqaItzi9abWbBdnZOZF8FGaZrkyTbkYRcu3ZdcSjrK8dCvMHncCxXr29YNwFiT4jNsqbeQplhz3a2n9mo37Hnzx5KMdFpnVi71bRh19XV4JyjXNlao4pdu3nX7ty6bbVZt37ki/WEKknWDdkVNuuK0ZhfHAd9Tx4/f2H/4T/8d3bn3n178OC+bDjpTYJ9HTEjyqNff/RL23r+XOOI99nefKH44s//7N/a//6//a9258a65h5K91999LF98eix7R9iN5ixTL5kb777DfvgO9+xd9//lqz3iM96KBIBQhunluu3bGa6KEB/6/nXIpCqpZxVizlZ2EHyejz1egXSZQIpLOwgkGRP2vYeA6+zsAsFUppAgvhPgyIRo8d4ZaxzrV+lQPqvJZBYL2rTVRFI9D569uhLEUg27tsUe/DMgu0fuiUn+8v1G7cVQ0MUoQra3T1UPDBFnCir65rmIv3bBFA3sVj951nYcV8AUCmSib6LFFApRpI7RcZWllftgAIlw45zXY2YAc54TKFSHVBkMZTNLYoc2d7mTSQi2Eiv3bDTkz07PtyTBZ0Kbm1kva4Tg6yRUk02uparTNvqtdt2/dY9W1q5ZsVKTYVd5CDkSgCGU/mcjQZ9a5yc2lnjVPnf+s0b1m427f/9+7+XY8bd+/ft3u17UuBSFEPxDcQI58SegEUSSrxW49jywzON1Up5WgRSgZ4nmaIhrCQXI86pzlRtulZVj7wmitEeamJsVvPKjVGLEg9AVpA/BYFE4R+xG0UwrBfEcjs7eyquYx4/fr5lH3z434isZb3Gbo8eZezm6hWi3kN5a7M3UEgE4cNcaDVtZWnJbt1ctz/70R+q4IG14Ze//KX3mVR86WOa9Yw47K/+6q/s5vUN+9u//Vv78Y9/7CByUrDHvgiYNoVaAbAYsog9A/cEVC3ksElB31SpMLGcZe+WioFih95QRAbEPfExhQUAFsyztCUQAA/7+PXrN+yNN+4pPt/e3bLD/SMpQ9dWrlhtdlqFWcenRzY3M58QFKgS3G4Ga08K5cibIIxRQ0TsRD29A+TEW26dM1VGocTe5yoUjpN7xNfZcX0CEAdeImApsXpjvWC/Ys2M8RpgDNXM9LJbWVlTQYcXGPHZzAMwDHeeIB7D7YA49Ozs1PtPHO1bo96ye/ceyG4aFRMKbCk7pcJwxerNjRta7/meOJPXofSI69A8PVG+ki5gSwOOzDYR/tyjpKdYnCf78uUCpTT4yOtCNRsk20WAGQJioP6orox1sjBIeI4p9mTsJAPYj2tr9BuaooeIr0NyX8H6TcX5/qwe1SKGIEYgitLP5D4UmyZJeySZqWfGSPrYIy/z88hMKtA5bu6x4uWMyQ6WnpCMb/Ij4gmIy6lCWa4DzEvlTawXhbzyO3KU6bK3HohzRLmh4yMfkwSIZDN5pjf4mGKu8z6/3o72nPAIUDl9aoEp8TMKCtOAdfw/SDmwAe1xFMUqRnOTHClHB0OrlAsiQiEzKbaiVwwORMendas3WyK9+/2BNVodWc+B36BckBUShUsnh1KeRo5DH0c5DiRrD2Odh7t45Cf4k65PAQuytuyiQ53F+hJzmb8LgDaNLwgopfAuazYzhe31wIb9kfJ5kEV6rWGhhzsCCjCutxBHFGLqwZ30+aOovAuYnCCT4ATq/0f5KffJrFqu2hBVofJrcAMIYtZVyEuz0vS8F0AkBYqcB/Pq/Hq4UvdVFmGXgWftySmlUeSDMe8Ct43v+aw0/ntZocFYifkfOWjMSc6b2DYIpJdMHy9ABCdN2kAEgcR7st5NV+deSiClz+Fl7xs/430iv3vV64I4ibwqcmMIpJla7bUEEvuNemglzkfMVY4bVTV7Xm7Y831c/fa8PQjnHMRJmuxLH2fgv2P64CZ4mjCcxE4txmsoAAMjjrmt+8y4lOOBY8TnJNxFBWYQi5GfcB9jPcdpRn+bYHCX8TcKB5mvaVIsCAXmOXE8sV/kbelxy71J8weR80eBB/cj8N5Q/wX2zXjnWIIsCnKIY03zEfzee3B5D27ZKA+ZX57vkweknYXc/eDcaYj44fLfsz/G3xNn8Nk8WNvZS7XGj8fCxXy9PVf1XCZQw8IvTe6l19vYP1927zjXGN8vm+eOF3orjzS5mP5/WLhPxh74Z8q2Favgi9iKr5+xLnB/OCfGcxBI/D44jszV5flxDMo4+fRFiBvpVX1erZCeiFRx8pq5hQVZ2EGc4BmpgODk1Pa2ticEUm44FokEgYTCBhCFIH6of2PrIRPDHg6vU+wHsKdgbxSBlJXyiD2UYIE9lK8iqUkiN9eiI/mvN2jkAhMcIdXG4i0WO36vIK9UVg8kZFwA6WzeSzO+6dOzYH//2N64f9vtzM5O7bTZMRTH+ZLZ1LTb4VBpgiUAFzSk9EFYcJ1C8heThxs5WSRo8ttKPG6pKkl9xQ1kAIV6ifsUXpAsxNi8WLcvcIf+A9yH/SN6a5wIgKNqDWs2ko0vvvxS1ZBUKzNYtSkzwdt9W1IPlmlJNBUwV8qqwFvf2JD9nAJgLGT63rCdUQuAzveAzYA1JECAO0i4udbrV6/b0sqiglwk9FghfO9737FvfetbOk8CAyr6Pv3Nx2r+zPW7e+eOFmfei8oTggySjLnFBVXuHBwfKVAJ8FSVWknwz7VmshztH3nVVrL48BwWSPzd8tqqkjEH/Cr28aefiEkPr2peg30U4KXUdN2ujoceRXweqiXuKYkW1nVUSpKg1Zve7AyJNveJ5tG859VrTjaRuEOeXb/hYNfWzrZtApYikUyaszIuGSfhNclnA6a/FCAeeJDYbHYSxZt7yarPFeBiu6lETE1glZSW1fzV53MseCTpLLBpVuY8GH3dxu2/w2/bpbT/nAfzF+n4y3og/aPfL7Fki8SDDYh1io2EcUV1Xrp5bhA1EEJa06gsTywYIDr5u6hEYCOhEpMNxi3n3LotLAUINPtsVLLwc2uG2HhcKeyVlaw7HAdrkryXaR6rQDTjINDUlBXzEDSAHTSl9V4mfAGaRjClTQZiUr7L0L5Zm5tftgH2ClTZKunMi5SgWlN93zhuF+f6xpuQ4UqKMlmR9Fge8blOHvt7+yZCg1486qhCC2/48wpvDoQAgoSogo+/GiM37Ohgz/b3tq1xcqiq3xyfPuxav92WAglQ//aNm3Zl/Yr9X//57+Sdf7C/r8+HDJe0veSVM996/xuaj+wlkLhPvn6sTRz7kvtv3rcrN9ZtcXnBjvcP7De//tieP34ilQUKJFSGEEgoEUWmF1Fi5WxE4QJVIza2atFJ83QPpAAJoyIsAnjuBxsp5DfEzrNnT+z2xobuL97/XF/WifB4ZsOVanF9XaQz/2fdYx1WZdZ4oGILqk85Zz4nihBYa0K+nZ4Ll+cKCtQIDtKJYwQJ7EnpgEuk7aTCJK+ecjwAKDTOx6goXcVK4k1y3u0NVVE9HtNjw6vGIMazxYodNQaWK9f0HgTazD+qs0gYuU9fP3liSytrtnrlqgoBCNiwTmSw5ot5ka5RGch1Z82TUgNVUaslG8KogIrCjwBvUcbYYOiNKFHYHB0qgOf8AL34evZ8M1Xd5dYg0SBb9iTtrnoTtSHtrW81qq9xkhm0ZRMF8HhG83p6y+DVPjVtmWJRle317shmFm9YrjztfUUAYvHczuGo0VMVeB7ZNSqmbkcFG9SzFnM5AZmZfNm2TgZWqNA3yCtlsc3jfgE2KDgemojGXrsvIEse1D3UJC/sxc6W3Xhwz+ZXFrTfy9qv69ViIJiszfQ/gjw4PTyyvf0tV4Wfnsimj8rPxUrexlT/D5y8ZN6ppyRkJNQ0lbOJIkgxF4Y5kyQHO6CuDcY9Gw3OrRMdwHKrYCyGKJZgvFN9fvvGHe29IrPrdVtYXhMxFwkE62Q6gGU/juSI68OafF6dORKBpD5LSbBN5ToJnMcXrs6NADnG/QRgwF6HfmKp3n0Cx6hQBSzJ5+3mxi0BBwAMkN1nJ3XrD3tqkl2dnrOZuVXgWqOyK6rqIkFlDlKxhhIeIEgFPokSSf1Kmi370Z/+O1Uu45XPvKNyv1ICpempwTK9gYZYDLZPrF0/tW7zLLED7Vl/lLNufsYyxaotzs2rAIeeWcxBxgCkHsdw7949kWsQ8GG/eXx4aLfvv2E//MM/sha2O9msXb1yRYUm9Aj7xS9+YR/98he2vfncFubnZAdN3wGs9rim7779lr395gP71gfv2XS1LFD7H376M/v5zz6yLZKsRseanZ6s61avrduHP/ihfe/7P7BSddq2dnZlM1ybrtiodWq9zpk1Tg/s7OhAFnYo4qZyqC3zNggLiMRKaDgGcow+O9hBUkjDZusxTXYcPTF8fz04SACosFHMsU+xn6GgzKjvaiiQLhNI/D0xYNxXxczql+JgZtzPIMAZ0+FEwHhnnSdOfNUDvU4BFIm4QNZ8CflCPEKiBzA1gojOW27cs+bpsXog7W9TcHEksK5Um5fSJoDNxeU176NZnbYGjcIRSWexxiEeQBnvMSCkPnFIIT9SjBixpywvKxXNHcW4iQLsVecw6PWUSHPeAyoVkxgCggqFFOtSsTRlzzexFqvL0eDK2jXlGhQlZHMcu9tWDgddgTlYG4FL5XJDw5S73Tq1xumhNU4OrAdgNx5J8QLB9OTrrxWXNzsD6wxwFZ2xK+u37O6Dd+zaddTJJ7J7Y/6qAIvxkuQKWDmuXFmTfTrnzfX+/NPP7IuvvlT+8vt/8AONefZoWWpiW5bY7LPfZEZdaxw8EQFP3MQagCKcmBHVNtcbFwt6k7HX5/Mot3M2HNGrrK4ixdnpmvLYvX0vnuBc2EuI4SGQ6ONITk1hJusy+yLEuOKP7V1rj/NaQxmnXEMUgidHhyKjcd7gXKn0Z6Nn3/MCEnp2sLaP7Acfftvqp8f6O+KW6N0okDUBEhjr2Fz+3u/9nj6XtYFrAvCVJU6lh5GZeiLgRMF6Rr5G0dLS/MIE0CfeojcI409Fb6WCCoZOT1Cwnqg3Ees5+XoBxe/Y++2R0xADMMYW5xaNqmOAIeL1z774StailSkKmkoqyCIuJ77mwuKwgN3b6UndDg73ZI1HHnR9/YaKCrAqon8fcRefsbuzndgZAtx6UR/uHORPEDRS9Q+iJxYWi8cJWU9xhNtOyyIysXvj2CHnsCNk7SCW5bMcjDrQvCcX4b35O/Jw9fRFdVgqOHDTOHWl/tGRtdteMYxVLbnb7OyCkw25opRREHF8TlT8o/QiJmJsqJi2UpOCVMrzHEPXVcrxiFzjMoCbBsDS+/HR0eGF4r8YMwGIBWAd69NFAoaCqLEdHu1NSK6IBVnPmQusybHmXigwoehtZLZ69ZZ6reVR4eRzyid5VmyYzciNgGcIAMZDjAu+H2cBGL3QMP1IX480Jhb7+gQfG2Xs6LCesu9zENc/z/sffvCNbyYEEk4sSWyFowoFJ/QRq2G1SV6XUZ7Cl1BBRybdqjWxAOQZDIwsjmf2C+yUybDSxFH6mNm3lYkmPY4u5wjEUzHX02QTxy68qemq8iCPlCsMvQ8yhD/rCmvG4eGxCn4Z0+pBhFPMoG+b2xTMZJSjkmeiVCIHEJna71im2zBciOIec12CzFQR7cKs5g+5wO3bt6UO5XhQgWJ/mM+DAbFfhALc49Agvx1g9uJInhW/JudDAdn0VElEEvgUhBHjQrkQ8eyYfqTFybjh93pdYmmvdXSUKOxo4ac+fv7shCaxfnFCXF62yKc1R2eYVbFNgOpc34hTeSZeY05EMXrgsQEosz5FAWSQFhGD8Jy+3xHHpOMZ9bhJbCEDZ0qTSFHUGJgh30eRkveK7XuhbErFkl5DGBuRrwUQHeu5Cs6nwGXPz29qCuvoc0VdCBY4xyhuTx8nr43fRb7Oc+QIgcWm158YCxBImjgjsBPIWO+VJ6Wh0fOX1hd9YRyttqtS2NMoUlxeWZNd6+n+jlWmUKLktFaL3D90lwgVfCaWhGmCZ7K2quDMG0mlMb50/hNzMp27TO5Pjj33OClo9l4CfF6odRgrcp1KWRymxxY/r58Rn7jtfxTKxvrH78FUuBqcO79nHmruJ8V2YP1MoCB3LxdPsJfFXpCOKQLfBp+4gG+lenX5WgO25lhnjNv0mFabELV0AdPBVt2LYfmeZ/bD+PlgSGEzxC2x5lg/p/gCS1r2Q9xDdDpJIQvcwZsP3tZaBQ4nlw3Z8VKAwTLt9reXjz89/qPH06vi5yCnLq/LcQ9UQJKQwr/9/HoLO14ffx/XL/LUeH/EM54Pg5l60Sb3UG5ASfE615hzFn/Qbit/J46ROnh9dVHRw+QDkhuVHkTc7EiY0oy2QPuGg2Sz8/MvJZD2t3dkYYcCKQikqWxeBBIB2mnj1EZZKmwybg2HL2zGRB6xQUo+nJBHWlxHCYk0zqjBbkH9R2DikkXsEoGkCTU9NSGQJBxNvEYhkBpqyte0QacvAomAlr5K9NogoCbIFANNBQ5BM7Licln2RwSJS3NO3ISEnM+LDYsbEt9PWO9Ufw2ChWK1LHUTKxdnCjhDk8MAMKYk4XZnSmzVZDWDFyFy727Psn1UP1MikBgIO/t7tn9woITi1t07Ul6pCf3XX7slAiRMUrkHgTTVH9tibUYWPAQu3HcIG/oDXUdpQ1PEZkPVbwQAuv9ZJ5AA0QjcAZD5ebPR1iRjwcUuiGvC9wCuVL6R2H7j3ffs2lWv1qd3w9butqwKuIZryysavIDJ+zu7WrDUU2FxURU7LJbyjU6k+kwOmoBx3hw3i1vj1C1uuO5suiSAEERRzbx+Y0OALpOD6//w8dfWbLcm8nnd06UlTRAWNx6AAWElBSjJfGBsUMmIAomqxFbHgf+CCAuzZttB6cOjM++tdPWayCcUSBwL1oJPHz82Xg2RGtJl3sMl4W6bFecSFTbxulAOMDeqsiVxEIGF7ujoQEmCb5QDfT4NZbnHJCVceweVxzZT4xz/9RJIVIl7NYWrEU2xOAAAIABJREFUzi5X8EyY/aSCC8IzUACuQ1sepufVG1x/rmMEGSyeEZBOAo9kQyaZpDpDQM8rmlSmpczptdMrPvJ2fOLWElQGQuwBdJAg0Ey0VC7azLQrIC/1B/TvDU90enEkNgRJfxAqjgFBZVdJDyTcmpOeSNqUE1Uj5HymUFAi5gGWb9QKOBKLvPpZQ2tSgEROZnt1iBK0dlcb9bDXl+0XAOPe7o6q2Fv1Y3v4+edSfEAk5bNjKT3u3Lpp77/7rizojqguPj2yXXrSULnT8mb1KrIbj+0Pfu8HInwhpgFUtl5sepVsLqceSNdubdj6xjXrNlv2yce/sa+//Mp2t3dscXZuokB6HYFUKZUVPIWFHURhmkBKV8K8jEBaW1pS8r+x7usC6wRzUOthAnxw/JDH/D3BpeyzqKzPuAUsykDWmqi8JOhg3nM9IsCYJPiXev7CT8T+/TICiXUuHTynCSTdw5F7KCvJtIH2W8Yf1Zok5lgd9gZj6w4I0HKWL1SsVKxZvli2TL5qB00IECeQoqoMsIv/c67PaSIva9Oygm/ANaq4aLbOcWHJgnIn7Dv5O+/Fc6LrJ6KfHm9BsCTycq4vySaAIHsDY4ZKdPYb9mmuIdcUQj/WOwoeIvijmSbKmgwV4M2mtesnNuq21ax+ioQ0NxJ42e+1E7/nM6mPAcxQWNEcuN0b29TMVctyTQCYqhXt5zRR9mKbsezIIJCMoLPflaUdMQt9L6igPe1lLDflto0ocdS8GGAAwDvv1pSMFQBMgHr2dSrJ6SO2e3hgmwe7Vpuf1R4pEFdKoqaN1Xh8bM+fPdM+Rb89KtLVi4xeZVTG2tAKw54NB51zS1wSbBIaEUdUXGZEzqlc0twqhJiEe4KlWbY0dgKp75XT2rOwkVXPM++n6A3pC7ICouAmquq4hnnIx8R+hHuMqigKZgIISwNWUaEdasFuB6LMEzDGvwpbkkSH16SD+3Ty5IUwOStMUzjjPSgVhymBP6/Cit50/C3j9VyJyzzJ2ZX1O7KQYfxFYo1NkidSU1IgROU0nymwu9mURVOj07Hrt++IkAQQ17WiSCEzsiklMRk73Nu0fufMWmdHsvNqN08c9APUHmetl5u2Uc4tHohZrly5ZrXZea2fXebS8YnduHXHdre3RcAzPx49eqRjePed9+2P//TP7KR+pibUAh0rFdvf37Vf/vyn9vHHH1m70bBbt27YG3fv6f5hMQM5iFKiVqvYnVvXbWFhTnsMIOmjR0/t+Ytt+/rppizyaljtzs7ZvTfftm9/70ORVrlCSTEXKpJMvynF39nxnp0d7VmnfiJAvqQeYjkRSL42sf4AzlCCcE4gAQKxE5LM+b7ldhPRF3Bvb19/P+nDlSKQyN3bxFuJhd2/RAIJi7MSiuIUgYQCKQik4vScCKSITRaWVi8QSAAUv4tAAmTk2vEe/1QCSTaXjN+8K2hbVI/jgAAJXSorEV2/fsP2Dg/t8ddP1QOUYgrGAOB5Ll+xfgCS6qE4skwW4t20TkIX9rF9qx9bu3FsvVZd6xVrV86Gtr+zqePGMrUNg1So2uLqNbtx+4GtXr1hw1FGPwcIIt7CCopci/HfbDasWKXIpmvVMqqsKamYv/jyoaxt3njwQBXK5D0oNKNHbfSkZa/ID07Nhh0BEyiptFYmBTdcU4pLcFiIhuOApQAZ7HuslbOVmkAeCCTmZjzY/5iHxA3zczMi4iCbiIPolwqourV3aN1syeaWVnSdAfQofMRhgJgLMhqXBOIMKamkA/PeHb7WDO3WzeuyulPPEPLJrFfzY6UXQC55zDc++MDeeecdxWCfffG5q/KyGYHiXoDkOQtqBPYr9nCAYlSN9M1kbWacoIqMvZ49htycc3IrGQfcQn2hHqn0qlNP4LxcFrD0Yr5T8NRmj8GSrkDcT4yQKPO1lhLzjvV6zJp77a4r3o9OrDvoWRWSr4pirCIbVGIWzun46FCxB2A99478HyCJz1DhHdjEwCu4GXdbz7cnPe24B+S8sRfxfsR6Ub3N74kFo0caoPvTZ5sJuO/5C2Quccv8HO81pTyOz2pjp6v9DGKwrJiJmJzr4NerOMlTYt+UW0WhbHv7O7qO0QPQizsgNLPqankZmEqTR5xDGhALQDN+JgcK9WIAO/Bm9EF4+L7vFeByVUwU4NFzRL/Pje3o2LEWxlnE3gBdjIcorApgkmsbeRR7QaeflRUcQH8oR3h24D8j0nXSc4hTpYk48wGAUesM+zi9HSGkUIr4c/Q4ih5GiofoS0VsNiGosjY7vSQLPSE0WFImQHoA/MxfPyf6ayXKNCrascihH+uR28l7zOGvm5BIOl55O/qyoL4nyf9FLuUUAxCHpB/xEn5GnHEx7vGevvEYk+8olYvG994LhJWCOZsXyO0EvyxDFbs0HEjudewXP/8HxQ7gQxQS028WjIYYHDBWJGnszfR3onm9CthoUj+yOxtrUutHDBfFSXGf6X2J2wO5ELgNxTBhEdvu1G00aKrfKA41zB8fa2AbbhH/KvxNFnbZnAikKOANUDtNtKSJ0zjGyPW5b9AM3IGX9fhSATv7zUt6K0ul+08gkFiTnXQ/t+/iHvKzUH2wPgSwH6RNED8vyw35GetCGv9I4xgxhtPny7WJOB/CX7nEawqIef8gRzjetIMS4D5K0MBtODcKB4Io9ljc4+74SuPSkdelCSTlUUnPcH4e2GC6iDKtQEL9ykAlvpTkgLyUGZAogyjS4bpiYYc7i0QDuEwtLKkAKj/qTxRIzA3WMfJe9jM+MxQo6TV2MvfUg4pegy8nkDiPuD9pAmlC0jNviZGTvrTCHxPcUzbFiYqYfcqL+hI750SdynWoN7w3q2xRE2WglGZqHeO93i5jW3wv0iGfU1/7ydxNFVbF/GXPe9344jPj2sR4S+8/HPtlEvTC9xBGL7GYjJ+lCah0AUCQ7OyJQTb6/GFppqiVsZi3O3fuqmjj7Az1JCpi74cdx+wKURetpPfGmHe+Jr368bsIJI45HnF9zseSE0juHnORw7n8/YSAS64X58+D8woCKa5PmkCKWIJrEwVlYDJh7Ze5cXVlQiClb0QcAIMpFoBYlDiRmMgoXF5HIIUCKdMfTmzsihkqcNlIMnbWrntCmMlaP+MqJFcjsdHDzrt9BWAG8uMs6iOpthCJjiyfCwLJK6suK5DSBBIbtJaHZKIB9tP0jz4f9ANicagBho3GqmKX//E0ntY+UanoByhCuQJYxHsvzMxOJhCvc1DMg2kGWixgcdODjBPLnstZbWFO/ZSiuScbG0AblcAAwQABVOsB0GKJwDMqom6LCumermm1OGUzcz5R8cfe3NpSkCqyZOO6N67b21OFG/1+2IxFTGCF0ujatAgwVyxgO7B27ardfwDZsWE7e7tK9lFKkUAB/hH4dJF2dnsikKjmktTNMkpunj5/rj4nDtC3ZWeIXR2WOPfu3LXvfedbduP6hmVLOTusH0mFhmRZwdpgaMdHBPrHAs24JwxWVd/Vz5QIkrRwXTu9ntWTCgoWOm0kWJWMvTmglEJb2+p1wD3Hr/PegzekLpJFXaet3kccY/gvc1/CckoS2+lpbQScF4ETv1P19PGxgz4j7zWBhZ02vLwDGICuvO6nP/uVgJ03335HCRgJNNf/17/52L764gvLYDFTcoufUFbFOBJg1Wx5hca0e8jGa2SRpmZmM5NqN13rPaqA9tRfxdVMTf0dTWDn5mdUScy14P4Dtq0s07vlXy+BBCDtAUTinZ0EELEpRDKn/mlSekGgOSnNfcVGAnAp1rhzcs0D0LSCMKqaYu1jHgBKR1+mdPIQi32AjvytNhjmc1LBwWf2B/SdyakSgkR10B1Yu9e2Ur6kHhZztblJ+AnxE0Z7AAKErsWpWcskgCfzV+crENpbezJfleAkxC9JUAQErH30cgFIJXDXJhiNUgFDkioT1qSJhD4hayMgozJSROnhoe1ub4kIOtzbtfrZqfXbHf0MMBs7IsDo+dlZu3P7pr371tu2fmPdHrx911qduh0dHkp1uL25pbmF8oMHCiQAJ4J95g29Anhdp9WyxZVFu3rzur31zpvaT778/Av77OPfSKU0N11TDyRUSK8jkOifF8EVazaVKQJ+EkutCNgDTLmsQJrVnJyyWzdu6hpB0kfVlc/HPfUzCqk214mfqRlhdqxE69q1K1rjojIuepnw2qhunwQRlwgkAIDLyUGMT555r3TwfFGBRG+bkHgzWLwPH4NAsvRMzppdCMK8DaBThjkbjBhPVOtN2ThfsXo/Z3kalifNnxfmZiZ2fgAxxAcHR0d2ctLQOF9aWrGZuXn5wXf6HTuiR0t1SgBYnGvIpaOiSxVfy8u6vlEpJUAqn7UFKpySfRe7omj02El6X9y+c0/XFd6YfQxgS5VvNCunCSTXE4IFmzD2oc6pkoJqETUOENZQCiUUyFSyE+zTE0lkBeRboWbj7JTUbfSCKGMTA0mC7VSp4ApCAOp+zzI0iu/1LTcYWIYeYaxJldpkDmYLRctTgVckCfLAk2RF/ZpaTSsU8zZPX8F8Tj1xKN75m7/7T/os9iriG+ZNp+t2vOrhcLifVFjmtF/RVB3AQJXoWHA0G9pzqcISOdJ2NRIPEUkkcH1sKX1/Yy+iTxnXDkXUVI0KWE/YlWi1mtZT7IMCa2zHRwfae1aXlnWfiYlka0MxTi5vQyw/p9zql30KS9yoQFTclRxDkEpOzCUVvhSNNLu/ZSEwqRBOikrSJNKFZDibs9nlFevLCnmoOEsEup03RY0YLhJ4rgfXCTXFWb1h67fekJqDtY2fy3JxNNa5kBxTiKSEKwFRojgBxTtWiCetts0tLScEoBdDYIlbnipYrZyXMqfbOrWz4307PdoRkTTstSxDkcM4a/1sxbqy8c0JbFtbveqFXLU5FbNsbW7a6toV9Y5DHQnIQxyIwgV1wx/98Y9UMQzRBLDNvd/d3bZPfvOxPXz4paFwvH37pr33zlt27dpVAWX1sxOBovQsKFcKUi3NzaHUMWs1e7azu28/+/mv7Ge/+simKigVizY9u2j33nzTvvt7P7D7b7+tYqjdnS2bLmalLjk+2LHTw13rt+qWob9PhoKDzKQH0kUCKeMVhrxG4BP7erKHy2LznEDa2vIeRC8jkFAgvYxAAkxWdd2/AAUSBBIKpLz1rXV2IgUSBFKjDlE+snxlZkIgMbYgkNgvQ4Eki5TXKJDyuaH2L+4rcUnYo4YCKQj3V6XAjFUvairo7ykowaKQuIPxxxx46+13rdnpSL3CniIVxhx94xasNyhIBaLklXUSsoWKcBXlDCxHk/s+1pEN67XPrNskrmjYgGrRfse6rWPNl2a7b6eNtvWH2FIuijxaWLlqKyvXrdXpi0SCTIp11b3uW9blfUcdOR1Ua7NWPz21Lx9+rfmAlduH3/kwUdBQRS8UXHsAFe+lwtBmp8Yarw7S9M9tQJMCMHrnUCBG7ClwUzYrrvJlL6Zw6PGjx6reVyKfy2huHR8f6nqurizJwpSekKizu522bOqePX1quwfHlpuds+rcotZkXk+M1DjDVtMJG+IkEUdUy6OgkrohLDuHqvBXj81MVkWd5cQeF+uv6CuCffnS6ooUALhbPHn+bFKUx/vFnsvaSDzOtQBI2987VH6I1Q2FW6xPq6veJxmCl4IGCCTueewf5HzMX8gvcj7WQ+4NeQ7XsNvuSZGDswVWgDdv3bGsLNgoPEAp4Up4xffqUVIWsYBio948k9UdlsetRlvEFj10FpeWbYn+mOqZhmqPojsIco8RpMjWHueWfqyTkQvs77giU6oh7Hrz+YmLBMdOLMvP+D0kILEM36ufX71pT56+8Cr3dlOfWyr6a+fn54weRRBIjh24tTL2qdp3E4UTyionkAqJ9Z4XxMV+yuDd2dlS3MPr+F0Ld4qh20phbZsG+GKvjBgyAKw0qHf+/7FinLDkhljD4prn6CmI4indA0k9GACcE4txzukUZeXBga4Jn+f4khc5pmPi6OEUMQBxaW+YFYZDLzZ6BuXdZ0zfs+4tzM5Nehh5LyMUBsRf9C7CRhIa2uciv0/3QuLv5YQAoAjhUCrKao5nvse29trqhvIwFdokSoxzgM8Bfs8FE2VRLKQqGE7aE0A86feel05eAlHavgjwX7wPYBjYHSYxkfa9RAWV8E3pdTtUSpNcQsSsE36QPqgio/cY6yPjkfiVcRw2jKxN/J/jGvbb9ujhF15AqD5znneyxoqMUc5dUHG4sBFaV5Q9Vq1Nz1hlqmB37qyL/gryJrDFwOnI9T755BPFLGAvEEjMIfalFutA40CFiaFuiLzbSczzni0RE/J75fpSEiUKpERRPxlXSRFpgKwvix8VR0opmyj0lTcD6J4/k4ETl3kmzjW4+Ew23xvnVcAUBIlfJ3f74It5wXFF/h35aIDVoTJ6GUESpH2Mx5cB9KFQeNX+HkRAxM0TIFp9o9wmW/kna2TSSyqtFOG8JoRD1vd54mTWb/Jj+qUGJuqf5YVgAfxHHBbnG78LsDttx8bfR8FnkGpBNsf9j/cVMT4aqRCfsaL9QuKJiwQS2LOv+V4wwf42zfjFAnWqaMuz0xoD9BcMe/GYM1zvWM/SJEv8HzK4Vpuf9EC6TNTw9+QRPCLHj//r2YayrSYOJ0cMi7EgXeLzI+eKXnxhb6rXqUzSQYU4LvIvYgHWvbmaOyDxsyhiD1WV8sGyq9fj2GO8xJxJx48x/tJjjbGQPr80dsHP4+9fhXGcnbI/XsRALl+vV41tfs5eGwSb3yvOFQLJe1OvrV2VkxHFMAgd2KujqEJxSmK/n8b+0vPtd8XPQTC96vwuH7tavk8eKvWdEEjpvDdNtF6YsygkU6quoyPiEydtY94yh1hruTb8LFSOxHRcK+IYciSt2bfW1yaHNAFGU02WmBSxAATIml7s/zEEEgokCCSUPYWhGQQSvXt430a3qbrnIX1ssK5DHcHEY+JCIKk3CHsrC/U5eeSV1xBI/NIrXf0rSCS3sGOBJUitTHvTWORrnKc2HKqTC0Vr0QCQ4K2AlLIq/1wP8Oq2MIdFRLKAU2WcVAGoz4isaLwXTQADsaB5hSxAlQcQaRKOCahJSGVKtZw0uT23sHNG0IMBWD8WQ24cP4sgUAEs/oX94YRA4mbTz+frx491fhBB166v67Mhf0guIJDYlDhO1C/9AwAzNtqMEiYs6zZu3JB6aeXqFfv6yWNr4DdOg3n6PkIgAZbQA6LdVSB29+59u3PnnhZCANSnz58pwOBYAf6wS/n017+xLz//3BZqs/YHv/9D++Cb79v03LTtnO5bvdPwnlNUsFHhWm+IIBv3hzp2NQWuVhXcB4EEeE//rS7VgUiWIRE6XRsi4ad5LxaJBQfwZGlXyNvN27fsrXffseWVFdksAOTSEyaqIrhnfB6fFT2sAH9ZOLl2vBfvybggkJqulG3QpQlsX1ZhAtyTChuqy3l88umXqgh97xvftDt37qiq/8svv7S//4cf2+effmpHkH2VKU1IvuJzI5ih74QWdCzoIC6xO6OpWxI0zsy4coGxwlzd3t6U1JAqRCcqqPKYVtC1sDgntQTjxEmXgS3ML/0rJpBYwL2vDIkLsRqgBWuAN+Xs6JpF5QX3I6TguoaAtKwrqeqBmMuXyaL02jgJ4rMZqfWo1GB+8hVzNSqCuTfMN8aM5rU5qarqqGLJ2l0UHngvZ6QWIoEm4Z6ZrtnSyrIASMZ6WDNQWRdSesAYKuCxSsE7HuWDB+wDWQbQBLneaE2aHGLJhHoiiDQy7TZzjN5EEPoEwwRQ9DjptrUmYq8GuOCJxlhKBq/exVakpUpY2XHs7ErpeHxy6HMXi5exGYSC/59gu2CzMzURKvQ4okfa3Tc2zLIoPXoCHdQXjY0qqYatlSvqSwZ4wjXl2BjfNIcvVUq2fG3Nvvf979rKwqI9ffzEPv7lr+yLzz636amyFEjvv//+P5lAYp2NirZQtL2KQJqv0VPinECiQjdNIHFNAMyimSukEONBa03eE64bN67rNRFg8fmMEdYckq3047KFXVSQvioAYcwx1mI8yoYsKojYT7IOKrgnrNsd6f/04snQp2dgmSwNsQtS3LQ6WFFk1PdlVCybTS1YrlwVwTAc9GxupmZX11Y0ZlgjGdPcz+3dQxE4U1h/zc4IOAP4OT44kI2dq0+8ui6Cfs6b6kPt4UkTVkAlHpqf/a4tysOaZDHZm8ZZWeTtHRwKvLm2vuFq4XJFBRjYenHtZaNTndYaQd+gUj5j/eaptU4OrN8+sVJmbOUivYPK6lHnFdUt60khCA5K7SFgEYoIj1Xy2EPNzdvMwoLNLCyqGENKs/HQciiCWI+p7uq29QwQtbi6YvV2x4tYqKYuV6wKAVVxMApFCQDL0eG+9enHRLHJeCSihuOhP5969mhPcKsBbOy09o+GNjNdAU/xClm8kvk9Uv4eFiRU8XvcRCKoxt5JI2slrYqHzisciWcATlhTGZckD+XatAN0Gaxi29Y6w9++YcNB33KZsSxkFuZmbWl5QTaXGtfHB7KkbHZ7NrO8IsIN1S/7H/EXIXE6MYzkJdZuVWJqHcvLKkpq6MTXO6rDIqFhz47HZRCMe7Z09ZoIvEmQfV7wpT9L99+gz+R0pab1HiL78PTUKrNLNl1jPFdsiBICECwpfMHmTnaCIxSk530J2HOoqufzv3ryTJaPc4tLCtilWCCOBeQy+pb0nUA62rXTgx0RSv1O020RaVidKVqL4iIqygsFW1pYtmvXr9u1q9fVb4q1hmT3yy++kgKJnlQowkmEf/SjH8lW+PD4yPZ3dzTGGVcomCGeKAQA8KaH6OLCgi1SFT9Rq6DI6Flv5DZDqKABeefnFqVk/ejXn9hPfvpzOzprikAiUa3Mz9u3vvtd+/4P/8Bm5hfs+Hjf5ipFOz7Ys73t51IgjboNy42Hluf8AWQSC4eRKq2xlcnZAMu3BIhEoZLDziyJk/IJgeTWP2Pb3Nzy5PgVFnakr/+SFUjcZxRIEEhYGEIgHe5uTwgk7ENRIEW8Mr/oCh+scb24qvhaAimXdZvjVxFIvwtgYg0OAol1FStnHBtoAp8DYFlalW3zOAMYdqjeNswpxvu7731gx6c9VftqjxIA53mbkx4okXtSX1GoNe6RF5xa5+xEZD/KpGKmYyN66LZ7dnTatLPmwHL5stXmVmx6bsXeevcD6/bGsmDV2q3KGifnx9a3RmtXfVCwPpul31omZy+2Nu2rLx7a5vaW/eWf/3ut4yjB2csgWCn6IBnK5XpWyUFyYf3rldkoqOuNM2vVG1LYsW+hpKM4CCu5AYDbkGMEvMWuqWwfffRr7ZHzCwsikFDyYa9Hb6p33n7TqvRJrE5LVUTvphfPnqhIZufg2JZv3rZiteb2pf2+UbEvEhsFTS6rfIJ9QYUDgqxdXQHBzzEvrCwpbytQREV+px0hUWiod8fYjk4ORa7dvnvLClNl29rbshfPt+zo9EhENsUH7A2o0FgHmYuKYzs9AYUUaaFimJuft/X1DYET5HE6x1rZe1oxdqiAbjSVg2FBDNEkki3Juftd74HbpYk1R1osKKcjrk0XGMR6z3gK4J9n9n/uCzbvEISNdkfKalSSMzUnUpw8KqsnEcpw4lkVharBtu+rrHsBwrTq3oMyimtVWJI4R/Acjb855zTBFLksNo7qs9H13szE2fRbgsDinMArPD8hdfTY7Bwk92KHcKUIoJDfkxfhSkHvld29HTs5PhVBwXX2HoJZLzhYXJnEgxF7CVlJegKmq60vxKEiRah4z00IhMh90rlT5LFpUC29DzMHGK/RAykKb6OvhKsS3NYsYnCut8/fjKHAlHog6W1x+dkLBs+VQekCEn4OAcb+wTUMgDRybBF2Ise9x2zgNufqDuYK7+/Fdw5UEWfhcuHK/kHX71/kmGLHJZol9r9UDZZcdwF5Utk6DqW/5U4n6qs4BykXsl4wEXiRrksq1kiPFS8o9WJZnkXCNOuKF9n7uQd8hRKB14ORBBgvZUJC8FFwmM2ObWmeeeNEDeQtayQqT79GuAMUrdthLWDuUFDtNsyyKQf3WESBgmKM3kE0dhwrH2b9wCoYC71PPv3YvvziofJ7sBTyR8+RWnZ8sCUrTtkYYzGHdSXKDHW+gBC82PuK9Y31juIork3kdxxvOveI8T8BixOFWVgjcj84bwjfAHVfhp++DDSPeSQL+XHutQQS+WKsLxMFW6K2ClwxxgXvGwXs7sriBSHp8Xd5/AdJlj7fiIV5v0nBVnK94r38XN1WTAUAI8colaMniqF473gfx1wSm/ITJzyWl1cvjF8InPT7BDEY9ydyP8ZufFacK68NYj3GbBxDmpg4v09jG3QoQDsnkLDhdSeCRK9LsSBihqQIF1W17MrLVd37OZSg+MUmVo7MH+Ysn8t9kYJWCsSLa1jgv1NT094vMkUiBjnGcfK6SdFZODwk2DLEPXMFHCbw6ujlHCQS7xv3PK5lkJPMt3zOhQrseeR0zEueFbcUUc/5esJKF+OP7ydqJilQXYGTfo7/R7+gWJPS5CI/k/18yp7u8u9DVZfeeyb3b4xCyz8/rD595vv9476yBnmrjfPeZd6FxXtHEX+lr3dgI6GC5loEwRTrnz4t1bP9t/fF2AroEe+F0K96TPay1JqdJgv5nHjwc/C5uCfaXxi7SQ+k9DWe3LfEmWMyvrDuS8Yarz84OL4Qu/B3obJjLDCP2Hc5d/AoHmBV/E7Hc/Paqo4ovdCl/w8IFL+/zKLyPfZmr1MgoQDJISNCoTHAMsWoX7YiXrWoQPptG2axVcqo39EIllq9j1jovceIWtTROyRRIUEm5YTiDMxgkpAkh4XdJQJJFXXVkggk7kUEf4CoEEjDTN56AzxlfbKiBCC558bzdWP9ulfTQfokjTGjaRjXBRLn8gSPScDvCYJjA+A9ItAVCUcAUC6vbcN9AAAgAElEQVRZtuQ/F9EzGCjBUtVxp6NkIsgjblo0Y9dnQuD0BlabqpgaNo7H9tXXj+zzL77Q/+n3c3X9mjZsVFMMAizuIKWY2KhfSp2hDSXL6wkQWr2yZtc3Nmz16hUBfc9ePLcWwTOJPBJuPMRRXpAgtLtWsKKSArf6w/N2245OT2QHCCD0/e99qGD95z/5qf3f/+nv7PTg0O7fu2ffePtdm1mes+PBmfVzI50LfQAI8FnUR10AwoHAQWT/BOCyEewPPZEjmYIYSkCpBn1/aNrYd+CajZ4ggTFGXwnAn7v379kbb72phPDF9paIrgikwpIggoqQC1N1x3UP0oh7GmRSrVpRVSRbTdiAkaBqoS66Fc/pWUs2FPfeeKBz2N0/ULPaH//kH+zRV1/ZqNWxmZp7xXMNIdxUjV9ylVUkHRG8KsNgUU96LrAAhgySe0q1GUFfo3mmcUP1IgAQ43BmFqskJzxJWEhcSkUqHP61KpCyVinXHDyk6jVprM6zJ2VdXfMA7f16zOoaO1iHnYnbXcQmFklYjIfoqRQBwIVK+FxWfScEfiS2dxHUBGDP+0AqHB4cTKpjCOD5G+bk9v6RHZ+cKfkHAAyLyjlZv1zX36GgwTaKHjLh9Y7FXa5QsNrcqkhwJ5Do75JXhR1WbDQFPa17jzUFDaxjNAfFI57EigCCJq4EOKqUGtmgj71KW0n6oI9SAMChr54p9Cw7o4G0wPlDrVP7B7vel03AMQ3eM6rSwxJGdpDzSyKOGMdLi4u2tLhsi/PzbvVRzFp/1LSpCn7ueSU24cUvEmo8tvrxiVtOVqddiVeackJic1MVhNX5GfvhH/6+3Vy/LrUhCqTPPvlUxP67775r77333msJJFnYJT2QdM/7HnCFAon7H5VNqui91APpqnrPFKWo5HVhYcf/QxYekl/mLWOR9UNgfMn7Vd28uaFNmTETFTkcUzRGvxCgXMo52UcjWLhMIsW+/Y8hkKjmJ/YClx1pT6UnR8a67NfFMqaKVm9TkdiyVm9khXzZCpU5m1q4ZpkSQEXPet2OzVYrtrQwLyuuk6NjrWneVLepHnknpw31HgHcrs3O2hgwBk/iJDGVYhj1RpWm0FMCuyOp5V5E8AKYQ6+WCgUcqNuobiSwr1at2x+KQFKhBPvj7JzNLy6pVwPgNkG3rk02a4dnJyK95moVy466IpCax7s2bDcFXq4sLgjE1pxotWVNKlCF+CWTl2UPFkzYG4zo5VObtWkshRYXrTyNKghgDquYsWUBD9nDWnXrN5rW67ds9eqKFLgHRyd2RuKRKViFnhdUnE+zXpeTObev50EX61pXvcpyiEreJAAHcNdYGLqVHKq/mdma+iFh0QYA1+tQhNFW43Ku+cLMkqqtItmhCjWqjkLZFMkY143YizhIiRqNxVEvo8Kbwku6a6eHB3ZyciR7E6Al1q1CNqtki542fCYNwDefPVcs8uD9921+aVl7/MrqqhIz5gDED0kRFrwK6rMO0l2MofK2tLw6sa1jzkTiFgmnV6j543ISCYGzsHZFRE4aaPF55KRS7Adcg0KpZDPVms4bkojCmqN6S2oK9leq9rQXoeIigSTOzbu9Hb1IUJkr6U8Ur8yxF3sHKmCCDIJEu3p9Q5Xn6lt1fGBLSzXrt+vWOj20+sm+tVAkNes27LasPxpbm15/vYHGIYApCnoKhzau30oaxAOMFO3XH32sSt6z4zOR/pA9f/7nf2bf/c63jD4WWy+eSdmJYoz+AgDh/QHjiyb37YTQB8x1u8nyVEkViqjI2xQctLHAq9kbd9+wtavrtrd7aJ989rn97d/9Z6uQbFje2sOhrd+8ab//R39ob7//DQHkuWHXDrY37fmzh3Z6uG+ZQdtKJHjDnoB2NfFhZ3oZgSTLZ/oUhOUEtjjnPR+47hBIAuASAikXFnZUXmbMurmsE0iZnM6LtZp7GcDL/PxiUpnnxxEJZowvxtz/nz2QLhNIR7tbIpCajRMpkKxIzxcnkBircwvLijeDQMI69HUKpGymL7AaQIy/v6xACgA5vQel/+8EUtIvMU0gUdVYKtnNG7ctS3FKAUVHzU5OzxT/TlWn7d/+6b+3g6O29xuY9CBwb3qBOhCJaF8zAyvQFXfQtmH7VJXnWI4O2qdWKdCHA4VRz45PG3Z40laBQ2GqZqXKvH3jW9+30bhgw0yR9NMGWPqpEg5F5sj6gyMbDOmrlFGOODczb41m2379q4/tV7/+yN575z1bu3LNNtZvyOUBYBNHAzVXH3WsdbZnkHAALFovsDvHIqbV1Bq4tAgJgi2fIA0pFYhPowgzmynax59+qmILCtsgmD7/8kv58a9fWdP8nCrSly+vPZb1lbXz2eMn6t97+xvftAwqG5Siyh0bspTiGpIpCAhB0YUqQ6r0kYo9lN8OB1ZbWNI8wNmDniaDzsD3CO1zPWvVW4onZ+cX7MHbD2z9xk3bPtixj371sW1tP7P5WlX9H5Rn9bAb9L14tooiZ0ZKzf+PuTfhkStLsvTM993DPXZGBHcmk5lZlUtlVVdLakmjHgkNAZIwA4w00L8TIEC/QRCEmerptbq6urMqM0kmmdzJ2CPcw/fdhe/cZx6PwSCre6CB5ETAGR7u/t677167ZueYHaO/AMBgtV5T/yuSR4inIKaIzZEQRGpcPX66PYFZV69saq9HKpN4juRA9nvsHPsIwGN9ZVly5qiDOLjl4yp/nszqWWg0DkCt5McZZOJQRBVVad89+NEy9E1Kc/5hbydmuH37pl27trOQAh+p915QFcFfccD17LQViMNBkAJywNnBOtQuXA0DO+TkUgA2k1apUgEW9h/tQark5idI90A0BnIA8g+pfwdpg8/EWDqh4fs067NYKKvil/0aKUSqnbif+KTsrYxTrbZs2+tX5KP4+HnyjmMYFwHYt/dSyLJhhL/EY8hzPEkJFBG+FCdy9BokYEQweIULPi97qNvaUFn9NkHI94T7m7AR+7SqT4MEHHsdz/zOOsPfex+AyxgQDzo+4/cpjtE4gKd7E/8JDoVNaYodu77gVwaCiIk7BRh4q4LgvKeRpPSUvHU+dnHsiGuMS2Bd9PP5nUoa7Y8RKOi4lZN43v+K+46N4d6HHsl9m46GUorAV1f1+CBUofN/Ps93OsDrvYP4nXMKvmnKlsoh8VDzfSH96z1sUrb7es963f5C0pJrwserlspKil3fXJE/JbwDf5L1SQza69tgPJQE5dOnT+zBg4cix9mf8RVDws7ITg/3FpL0GDwSABLYOtYMCt045hBJWGgRS3il5/VAJE3HyUG/33EShfEVrS6CPUjCQhqJgMyG9hIXiaK4P/m+vZOz4udDFUjEPk4UXSQx4yA2NoDfnUByXMsreJzAvEggXbbe4yC+V0j4NcTJKC2HWdivSUCTbZuGJFoH5X3OssakspMLih/Id3Jty6vr5+RqJCEXT8Tle3z9O5kV/ztr1ecrY+B4jdtZbEmc3Hib6JgLh1ZlsPv72BX3/+mRil8iyxvsMAnK3q6EfW/SQ86ZXtoJ2S1PNPQ4xAsIHDuPk8DYk9kMla1z+et44hzXjvJRnBh4K8a3qXyRQJAEjMdtmCdjOq7sBLnLwet11GlmoUKdWNhJ6Phcdr8SW+cEPq85Bkqlcjy28nkiJZOoJ9NlBJHvn04QXXyPX2c8gemdNWZcbzHYX1VwhspWlF0WFa4Qy6z/qHc4RLP3EOd18J6LhE2caFMSxyUSij5WVNvGHwtyK3oxTgBdZgfi9uYy/AZ74+PrY3b+PlQo1NX80vfIbsUqi+S7TEJM62v89PRsIRns+xjz24sZwPRYV0F1I7wXvwyMRmvr6ubqgkCKb/B+s9h4/OaKcYo15BKbPA7ZvO/rgQSoh+eewOGOCKT0PKGFy3f1p0MRSMo5iwgkMgTIeGZiR1iPCCQRSUjXYbzDtmmJdOjX8C6BxDtCNhFOar4IUIqCTHAC+b8TSBiHEIQGINYrOjjC1Z2dsOFEDKsAtig7h2dkmuIgQ9yBZHxcmsgdtPPslUCU0URR1z+baVPHqEIAAJLiZHtTUzZuZe5fJbMUveux9Vsdy84TtlQsq3KIc4RAuv/ggc5peW1VBBJgubLrUimROxglfnqnp7ZZqNhIWdkD9Ynaurqjn1KV3gQpSbzRZBaAPJFNq0k4Tejp+QP7u1JdtSV07qkQGvTtuEFTt6kmINf+L//Ff6PzfPj9ffvLX/25ff/N7ySLcm1r2+qbq5ZaK1hhqaT50D5tWrsZpK9GZDJCCE2mumY13mZzmgaij/+fdTtWqFQkbQeoPeh0VREF2AQG6kAYFRp8/vbHH9n2tavqZfHj0ydqRhtn+J2td5AKQ3L37l2Nt1ddcE8xntwfMtchkAjQ1MMrkoXDGBdKISs5lc5rwa1vXhGR9ezZczWz5vhqZL21JS1VwCOXOJA8UKQFG9/4+T/mQhkaNIMTaRGq7DivULVwrIXOPOdBf4Is0oTFonSzlTEmYAziEwdX7k/MtsUEkt/n+SxeZ+OKJAn+4HvffQPrmHt1SSLWP/HbAPohAEImBvfrogPB71SB8MN1M86sIwUOyn7rLY4VBwydQPLeNXyPSwh6lgsEjJh4jUHIEIs7CNwv1hnA3V4kK8lnWdfMtUq1ZvW1ddvbP9Rr3FdK9ZF6YX0zZ71pKEAyspnIefAsaYVMzhpNKowC+Qygp+AqslFktiiOSYaqDohw3xwJqslrq9QCQAYgOuz3FDAPekEyiyanD+9/p8bV9Dc6ax7bWePUWs1TVRag408zXwASMjwAopm7taW61ZeoJiioRD2bBnRElqNutUoI2Ab9kXUGbcvkpyKQkE7hPKhMIOhpnoRebWcnpxoHAAC+b3V5JVTavXljI8iHlKnZ9a1r11UV8OLJU3v8wyNpu9NzDNnIP9gDKdIHvkzCjnWjaowoE/IigXRNAEHGrm7vaB798MMPi0wNz0SC9Pdm7BBIkjUj+62Qld2GQMJeYmO4NncYmINODvskvbhWqOS9CIzHHRHuuweX2IuLEnZUIIVg3IuhZzZJ0HiSComEWTpnqUzRJvOsnZz17PikpUqkcqlmhfq6JQrLlilVVC0AwFXhni9VbdTv2fHRgYI9euThqB4hP7i/b81O12iyDoBcXyovegp4sKA5VA2SdqwDSRvuBSkqr1Rhv1cvmCFAM1meoXK0VKkqIG91BpJ4ox9LhgxuiJ1qVVVHrFUSEfoAct1WkNArFSyXJCkDsP7Ihi16InVFiOXIPk0lbDKaqjmwgm8VbCWs36FZ6twGM7MJZf8Qp0srVliqW65YstWNTWVBIzsHiWSAi92Oer0MB22rLdO/ZKhqgcOTMzttt9Vcvra8qr6G+ALqEdFt26hHL6QhWSsidtlH12orNumPJecDOCbCCr8JZxGAgB6Tk1CtBfgJOCU5I8mqpW2puirgH3JE2cndlgIo+Qz1WkgYYb+I5N0A2hcZbOmMNTs92TDWJfeBSpbDfQDulgiAWrUsIprOy8p9mM2Vec79PD49sa9/+ceS8WWPVB+nTF4Anwdi126EnoGcu2cmnjvpCSuVKbMPez1rytcqdlZ7OwBCLKM6DoxR45OvLgmA0rhFMp5OIPFeXmcddvuB0M7lzrXouaCXBwdKaJFkkOT3cqrsgoBhPKmE1PkC0AIIRgSwaum5T/OM7e4f2PFpw5Zqy3bro7uydwDBxycHtrpcDjK5g46NOg3rt06t12oIRB9wXmizRwEomb7cV0iPza1rtrq6Jnlh5ue333xrP/zwyJqN0FMAe/yv/9X/ZH/08y/s5PhQFQ2PH/8guzoY9CNZ3byAHu4f5ON0FoByVbBiV5IJK9Srdtxs2PHhicbmq8+/si8+/1q++svXb+x/+9//D1XVDadzrftsuWxffP21/Vd/+i/tp5/dE1G7++q5PX3ywJrHh5abI2WcMEMGaTS0ZKTVHQikREg007OspOVz9OVi7wmZ6mSEM19Y38wXeiB9iEAapVP/vyaQIMepQKLfzqDTMgik08N9EUhUGc/SecmJYif5cQIJKUhsChr7HyKQEjb6IIHEWL73kQh+Q8jiDxJand4g8sWyqoymj+pgOBaBtL19Vb0E/vqv/1rVH3/8n/2XZsmKzQBBoyx+qvs8YJ/PRpaVnN3IMja25BRVgo6Ney3J2M2GbUvP25ZOIptlStY6Om1bpzc2SxYsmSnZR/e+tHxhybIF9oWc3geRhOxvJj2xbBabGqSbWJ/r65tWyBfthx8e269//RtV0FDR9dFHd7VH42uyr7O2qZA6PngZ+jFFvd6oDoWIkRzfbGI3ru7YoB9I+1wmFSVGBBUAvot9kaS74WQsm3vaPLVHTx4pPr1987rduHZNAFUxl9X+Meh0rHF4bMfYjHbLbnz2uY2QLGa/Jk5TDBKkKOm9hCIB4Bb+ExUsVEER60EQ9QESMtlAoLOeILjHoQ9MSByayS+FxM8Xi4qfUHA4bZ3ZP3zzj7Lz927vWBEyOYH0XtuOD49E8pQLZclUuepfOhVkUWrL6zEVh4Yl0lQ1d+W7EbdwzKVKxTbX12x1eVnnLdla5GP6Iaahjx77xdJyXfbPK3DdR3NQNG73ec2rWBh7yfn0h/bXv/4m9HNM2kKKD0L16tVtSZ1vXlkP/hgETiSL5QkvIqhf7oYEKvV+GWgO4acqhssHaV7HVdwv830KsoM+wjwH0iKl6uKAJ/T1THX2ovqIE1lUIHm1Xshu5/qcyOJtXq3LfWVcvcdU6K11FO0TddvQ/QiVxi7/5HGQ/MUoAzoOsp3/nwqZlgA69wl8H/W91BOQ3Ya8BbCRCJzE7w+9Ppzg4Fx9jNh7fU/3++tZ21D69EFKZoNcvVephwqBgj4XrzC5KAOGzYKg0l4c7y90frLnPYcuyHO5H1EsRQoB8cZD7/S8ib5QVRvRIyKNqLJ5h1h767vOP+I43MI+TrE/h0rc6XV61jhr2FnjTM/ddldVc7uvd6MeTzMbA/IPx3p9yjrHF5yNJbHpCRE+to5xof6gtZMOFRQeB0tOMJey1tmhpZNUW4Q56JW/EDd8x7OnL4O0b7sXrY9Q9VMthgr28sqSFUp5q5SXrFQuKLmG3thUHg1GfRFkx8eH9vTpc3vz5lVUlX8l6oudsObxaSAwOF5ocCWiKBBI4IdT2T16qElhI6pMZizZa5BPpnIpT0JmFqnC7HmPrFgFA0QsSXb+DBEFYC1fJYYP6vWIsOL9yoPwz10iZDePSB+/p3yXryWevYLecaB4EpWTO7zP152vXSfD30ee+OvYHV/Pcd84bqs0VlFPKb/WsL6DWIUTSCKviDViFUj+f96vmKIcKjrojUVso36dEfkR5k+QfXOQW/ts7O9xwovzws76tTqBxDOf53Vi6jjp5QRaONY88s9DvKvr1DYYyH1w2fEoxD4UGfB3CCTsi+w7EuWHB1Yq5PR/7K/bMOwW7/fz9WvyGEbjSSL3+LwixH24OAF3EZN8C0dOJxQjEgs7yeZKHm7LHT+IYwKOL4TKqoAfcM2cE2MW1IlCMoUTSFQcspe5rBkYDfsIEqHxRxwn53WOHz92nJzkdWz9ZfjF4hwjm3mRm9Bx5kmr0MM9UhG6jL9we+aEz0UC1RN2F/hKrFrUuQ63u2/tXdGah0C67Pz9Ne7Dhx4+XvExiu+13ns4vjbPiSRk1yfvVCBd3Ksd/3Hc2JPcgx8UFATch2B8mN/E4vhrzGdPLsXHIc4lKZjr0tq6slqbxwc+zkLyuh/MJ5IvCgdKmYQfIpDoaREnkNITtXxXFRLfP5iPQsVRFFBTgURgPU+GJogsYBktydellHEb2jRgACY2z3yYQArAeVYEkkrlx6EMXWW3lNoWypKjcebWFyASH6pIohw/FtQw6MGIBjKNzC3PYBcAGTldXgJH0BHP8HEWne9AgRJCqjsKJcQQEwCMXgbJQnYHDkeHQIYNnf8rY+f41CrZrGTh1jbWdZwnz5/Z/YcPdE71lRUjw11VFxvrAjEBG6hAopHy8etdW05kbdBCe3gsyaxbH91RVQXAUX88stf7uzak9xJ5gmj/FvK6L2id01BspbKucnmVuY1HaqZItRK/l0slu/fRXUvSqLzXt5dPn9l3v/3Gdl++UpP7rdtXrXxt2Va31qXFTBBxun8omYb2cUMEC4ATZctMWjIBIJC4TgiDZqdt6XxeEiwQSBBPOALIHGXIHIiMYrVWU1bm9ds3lQUH4EEj2CdPn9r21talDLQvKAgkNosgOTCUA8X9AQAjf2QMCE5z1VlCPZUInthZS5Wa7lN9eV0LkYzQZqtlz5+/ECnHugL4gEBCS1W6wJUgRaG1FRFgzNW40fPNHMk85hoZgj5n+b0TNV3FuQlOBZkTkUYpvo185aDHziYZ1tf/lwRSyKC6+PinkUpBO1pg0Yymt1lDc9uzBtyBUO+cszONE+SRk7qMLQQS5EccQPR5wzPkJd/nPaq4/z43uM8EeKrMcxmLSOrA7SPE0W9/+1sRQ6xDjDNBOZk7yFwtr1+x42Yw0nw3EpAALMwv5t0vf/nLRQYd5C0Z/TxTIQNx1O1NEfFZkNqy5ZHDJcRW5FaUXULzV+ZWJIUg+zsIVS9UEFFV1D5rWIf+WfQZGA/syeMHNhr21HNl2G+r+gE3C7+Zr68tlUVmAUiq+W99WYQy1ReQewD3eGX07CJbkmbHOPvNZsuanRMrlBOWzadkK7h+AAScZnT+sYXYAsYMABmbsrV5Rfb7cH9fBFKz17Y/+uNf2PXtHYG2p4dHaoTNnoPd+OyzzyRxIsnRHPJ/KRHgZH5h097XA8mJfs7rQwTS+vKyKpAgkFinyFN61phXmnk2h2fuYOt1v4s5AyAHrBB4FNl/7gtzzh2Ftxy0CxVIEEhxZ+uio8i58z3ukF+UsEvRI0MEwVhrCIdkNCezZa7eMIVyTURlf5Sww5OW7R+c2WSaVK+N+sY1O2yPrQhZmCfTOWH1akl9eoadjnqcMCcgkPK5sqTCqBo9OWtZsxUAl6vb6yGDJirNFrERW0OMC7YXGTfWDTZOASil9oW8TQc9VSAhdSvJDDIZsxk5xlzP8UnTWmSMjyaWL5bV/JRMc+wn8rmUO7D3JWdkuY8tS0+VSc+mg65NBx0bd7u2VClbrVyVTe50AsnH92GjBq2Wxpc+NGN6imWQ9StZolBWI/nrt24Hu5TNW44FMx7aEKme5qkNB01LWteWlkoKZI9Pz+zJ8xd21GhZhmtcCgQSkDkEDFUZVBMxczNwe4mkVdIFG7SDLAnvC/Ir6dDTZzRQNQlycpBJZJHxt6VKSeNXyFdsNAxkIPu6Kn9aDWURknBCcILUq/yXfE4VXIyv2w+Ax0dPX9v2zlW7dnVH+8rB69f28sUza54eC8ycjYbKUKdZNr0/yDCH7HI/8s69jyOJ4IIAZ0/ecQmX7e2dtyUEov5x2sMgxSVREOybB9KaP1RaonFPD4uYREI8uGV+j5GCpfeUN7iOmp76OqK3BI9ASoSsXM5RGbjFgp322uoPKd8gl7fl2oqVIT6HI81b5Jp5CFhQm7FI351MsPnM6qtX7PXevr3ZOwz9Yba2BY5mcmnZXyTa6POZTozNxn0bdprWOj1StQ5VSsgfOkmMPwZYD5Ffr4W+RJ9//qXRrPj77x/YixcvrdPqykZho/+Xf/OvbGtzxZqnR6pKevTooRIdsO3Y2Y1NqkWR9VJZm0BNpIYJ+hTkkjiTy1qj3bLm6Zn8wK+//Np+/vUf6xz2Dg7t3//qL7W/7R4e20GjYb3JxDa2t+w//y/+xP7ol7+w61c27NXzx/boh+91TYUEfUsSWtMkNKSiAPJ9BFK1kl1UIHHfAeRDNnXIom40AlnvfQ6RdFOME1UgjTNpG0kyyBYVSKEHUpCeduLf/X4lnsWaBf+nrkCKE0hUnkEgNY4OFgTSJEkmaaii5XqX6qvyWZxAKhTo0ZawTAa7mNX6VXZqJPVr8+EHJez8ui930iICKYsceCDuehCayJlJzqhgRbLVK0uq8GL/z+byqsh++uKlZXMlu3X3SzPuiaSmUpGPH9aaQSBJkWhoqdnIUtO+Jcc9s+lA1UjJadfG3QPLpKnOSFmnO7aTRsvanaGNpmn1plvduGFLS2tWX9tWVRIEElJ28wQE0sgqxb4NhxDa+/IR0byHdN3bO7C///vfqtLm6lXirtsBrBoiFxn6PiEt12odqooWwoWqEQgActwh6TH366t1Oz0+kl8F0UIcg4yvAPMWVUpzEVrpfAByXrx6YS9fPrdStWR379xSFVEpl7UqvXfJGKbKqHVmncaZtQYDK13ZsoH2d0C3scgfVcggKTsd2+HBnmWowKF6M5kQsRWqaYfWnUysbymb4P+inEClO/LymazlXYpbjb5z1uy2rVKv2Rdffal4/cnL5zYb9e3q5rLlaItrZGCPjZ48jcaZdc46UqiAvFbFQaUuAq5SDooc7J+9Yc9a3VPr41+SLEhVPrFQsSRbSnzUp0efqjkTiuuQDedZNg8RM6SyqNCiZ1Ik7x2PsVnDzEv3qfibelPS7Py0Ze3e1IqV0EeW109OjoKsrXogVezqte1Q9ZqH5AlJBgCmjocc7oW+AMwJjuMgphNIcfApDvSynoASIJCY96oQk1/usVggiJRNjXVyvCGyP8jG8n7PEGY8vIqEzzHm+NOQb0EyO1Q04VN7Mg6JBrXSksh3z6rnO3mfg5jc+4sA4PnvM+sP2gsJM/fdfC9mzCWnGGvwHQfCkJJMJVF8CYCvYyCSnI8SevH5OIfQUzBIK3kCH4kf9bU1MoEX+I1n2DuAynX5+SwSX4QxRYmSwpHC4zIgUHtKJC8UBz/dNy8g4+wEwoL44X4FaT9lxl8a4EaZ5fi+ZM57FVFEVPkxSUAUMK8+WX1VzgX58IESO149e6Zk0PFgbN1BN6zrQVe9dImPOD8SrF3aDYIEqXN67Noe4bsAACAASURBVEpG06ZWiOJbKXJE8tDeJwV7JSIuJiHI7xrTBP1sTiVlh5ywfLJZwAw9gaPdCL7RgMQC5JxQNJCcV0F9QweziWwdiYa1WlXny3kPugP1AkZRBnu2+2bfHv/4g2IAEm2J47m3vVZHUuv4OEOqAcQh0T+RciQIgKmuE39QMqJRrMz9G0MQkYiZhSDLWyaftnSCuJqGWMSIUykSSeEo6pkF7hh6ZrlUFlKrAVMR6cl916HpwWU2g6hT/7lQwRTvsaXf30Mg+RiLVI/mn5OqXgnids6Bbsdu43PZKzwuixF5TTF35GNd9uyxo9s7T9QKmFTUM1n9j4J0HX1E4+vE5eVYe+otXqvrffv7h7JDuUKIr88JzBDPnoPkMennaJ05VsM5yMbFbG+QUA2+CK9LaSlqURAn5sJYmVqpqH8vyX3zpOJer0ACJ+h2ULehx2LU0z6TC0QYWE4xb33Ulop57VusSeI1Eh6J5V326zJyQK9JCj0njOaijfJ7CW4Zj4mdQNT8SAU5Mcbex9yJvvj4+T10QmhBUAlPfbv6yIkuf4/HS9gGJbljb810neDIGSp8LkiExn9HNep99pXXUWFx+3kZ2XmRj3jrd/WqzbzThiK+DuLfubDT8YKQCM8/n/vn/ZR4v++Hl+8PU+F/79sf+YyTvJdvAuevvo9Awo9zHyIeu4b7+4cJJMd9PH7FHsYJpNnsXJrQ56DUglaxx7UFluWShezB2F6uS2trY7k6D2RI0AQETI1rBOIaskGpPJ3MhSnv9fclF/2BCLTW0MarLWnxqlS2eRakhmBvh2ObjyYKoHFWAfi5uUMMjwxwyAKZJ1PKbCRrnnOiwiLs7kjYJRctBj0TYJ6e2jzqgYTTHiYvmGk4TwwMzmChSMefqPcLgTkbIBJhtRVLK4OlqPe6hIM7KgCdoTzTG8aFDEw3Yrwfw4H0Ghu7AH+A5UhTFWPjBBLSL4vsGUip+cz2j4+UKU2vE1hdZNxChVQkO0XTbjMZLADR67duauMke/d478BWKxWxwNxUFjk9kB48uC85ufrqsp2ekNlatZ2r10Si0HSNe0MW6ptnL2x40rRhOzh52zs79slnn6oCiWO2Bz17/vKFKnYAWwVgF4MkRn84UAPrlAEMR+BvIvQMCNlY9FCZSoKgQqnyyqqIwyc/PLanjx6L9Lr703uWWS3b9q2rAl6oOth7/cZOD47s4M2uJKmQ1oI0IxvMq78ovWRzALgYz+ehnBJZqPFEEi6Su4p6UzGmOBy3P7pjV69fEwm2u7dn397/Xv2dPvvk04UBi4NQTgDQtJHx9gaf3E82dQgBzYthTxk8LGhJVtFzBjBiqWbVpZpdv35TEj9kmR03Tm1v90AZ1mRsX9lYsyS9tyIC051V5pBvvHEJBsBvXKCQpRkyF1jEnm3G+bNGA8gVyln5+0xNagP4FS93JcLle+TpLB5vSxH8IcMXr0C6vFXkhdaRUfNUP2YmahYPGBtV/X/wkPFWlHwH2WvjUdhAIUs9cGOMGEfu01knyExgEJFDYy25c4HDFxzkoipCyIDH0fQS2HKpGnq05IJ9cPLIDT7VQCErMNhPZWDhUBPyJuZqvvfrX/9axJAC6EolEEhzs6WVVfv3/+GvbJ5KqT8Wkmvc92+++UYVUyIg1XA4sDU+J/2ZIGVt87qkbHzD900LsIjrYj3ioAQnCoclgK3aZOemvhg0kmSdHB/s28nxkaRCAO/oLQCIw5wCjKbKBPmQSrUkUB2bmk8nFPBzbUhR1ZaWZQ+ovLNkWgAeVW6A+wDiy8trsrH0rOr1IVTvWzaXkFPGpuW9znDCjsiyPT7V+oIopZcAUjLM4ZPDEwUWB6cH9tXXXwrwZP0jZUnSApnRAGmffvppqLyijwRNhKnAI0HhDxBIjB0/lXJ5URrupbzIqlFpBNBTzlORkJOEnQj8J08WWRuMvc87ro85h63yflhUvkBQ7+xsycZwzz07VNWLAlou19B13W0RiRd0z+MZKJzzhwgkaT1HBBMVkoMpkmwTGzKnmKPLK5aAqBxObe+gYXsHZPylbHNr29a3b9qDJ3u2tLxhtaVqqBCjd0Gtqgo1ZT+nA2CbL5SMipZsvqA+Bs+ev7Q3u6/sxvWtha2SU0zjTCoskdgBbF5bkywdrx9E0oXsjwS2O1tXRCxOI3sJKaQgKxtI1mSG3isJe7O/pyo/zmNtfVN9ywgYSIKora+KNOmcnZjR7wUyM5u0zBzAfmC7z1/Y+nLd1laXVUkE0UqiAwA10h/DdksO3gg5FYLvZNamqYzN01ll1t/+6GPtgYCNeeYfcjc0/z07s2Gvad3Wvt24ccXWNq9I5u/b7+7b42fPbDyZqXcTJhvgDzCSWZtQ/42RQEol4Qym1jvrhl5LgI2l4MMAuqmquExzdeQFg5QMuvNrSEmuLlu1smyvXx1ZqVLXXoEcAgAaAVN5qaqeHEjoQpTg11VFgAcJN8ZyMk/a3/7D7+zmrTt2+9YNySztvn5jzx4/lMwWx3zz6oUkDSGtaOjO/MY/XNsMlaArK0sBYBiMlL0IkAzRh+RsLo+9zS0SQdTsXX0gM6EHEhUn6bxkJrjvPu8VRAEkzGYKsC464PES/vagL/A7JGFEcrCpIGlKUgjfy+vMzZDhHQIiZTlXykSg9np/zw4ODjU/8FPWVkLWOkkzAD8L8gIwE2lR75ExguS+ZYdHJyJbWp2u1gkJDivra6rQg9zJ51JWyLE2Jjbsnlnz+EjVfe2zU+t1G5K44jzV36CN/vpciRSQ+l9//QtVKyOLtb93qIQBfL9qrW7/67/9NzZoN6zdOpZUJBXZEH/sO/fufmy3bt6QXWauCeCjF9fp6aIqHuDueNBXDyaqn5Cl/Oqrr+3LL74ypOLws+h/8rtvv7Nvv79vbw721XMSe/zpZ5/ZL37+M/sf/vv/1p7/+Mh+eHjfGscHVkgjd5gUgQRZpZ4Dsm+h8oh7QpaognybWb2GhJP3IAkVZ8wn9l1sZ7vdEfh8LmFHpjSeaMqmVICl0wLg5bNVK4sKR/Z7/E0nkPAneMSDec2JYeizyIP54ckm2HgAEoLs9z3oZ5alck54VZCzQcpNbXoiyZzpaKTs1mzSq0/27PjwQNVIJINNkOTIBBkXYjSkxs4JpP6i4vKDBFJUQcI9LgLEA8x1OqoWxQCFVCNPOTp/1hxHBpuElmw2qoSbyLaqD0aeqsaJ3fnoY/msyEnWVkLF8ze/+9Ye/PDE/sV/9z/aPBlkhIj5lMwAIDgh1hxbPo3ixNBsNhSBJCKJvkiAD/OudRsvLJcBaM9avze2RrNtzc7ARmPGMmO5fM1W1rftytYNK1TqkrDrDyfaw5A/rJQHNuo3RaBCGl25smWf3PtMe9Q33/ze/uG3/6i9RlmX+WyQ7YiIRezafIrsLQBu6JFD1ZFIRlX9gCBObX/3tSpzWM83b9yw5eW6EhGwhaNhqERn7lEt+vDxQ82blZW6GsZ32y0pHZAsUcxmlEjAuui0z6wzGNokk5c0pGcMsydpP6fiFElC/B7826hnL9WoEPjdTl8VSFYoUj8V+sYmU4GkyRdUTcl99R6MKCYMJmP76RefS52ieXZmlXLe0vOBqprwVVgzJDWcnjbtyZNn9vLFK5FJSKVtrF9RRWSQ5A5Z78xfkumoOCBxiHUEuUbFFfs6UnpUOeHj1CoVgVf1ashgZ+zoZbSxuRX1cMA/h0TCVodm7CqgloQoFiNhKXy/6dyOTo7s6ZNn9mZv33765S9seXVT65wxRAKcNUtMD4agJFKqWyol2Xzv+YP/KlBVBFAgfwIwHqphFhWwsWx6V7bg/ogM6PVkM8kyxpflwfdQ0ReqbehdHOI25GjxyyTPnglJNgDjXqXOOcQJJO4F40msz3mq+jeZEM5Ajy/iSgikQobkz5BV71U7AtcjSUy3bQ5Ixp8BxtlrVWHhEnwX5NzO38/UpTqBz4RnTGoiVZQcMvOBWBWCi3HRnM3nF3KixG6KMep1zUnOlQTgle2tt/Mf3dhGZA5+kIOImhCekBDZ/GDZ3iaP/Cs4p4sKABdtObhPHDCNj4MTBpcBo/7abA62xH4V2hY0261FDyLuJ3GQEiE7QQaO+MYl6KjQRf3E+yN5zOLYFMfA/3H8KU6uCZ8iM4TWBVnsQyCPOA9XWOE4xGS+p/mc5nsFWE9HViyFJFX16JXaAaqzEKpBarGLug2xHgm4yOOBA6oyIy2crzMaWKlWtc21dWW9exKhE1jML/xnzgnlFoBr5gF7HCoFEKQBL4HYB+QPwKrHuIwduEnwF0MPYq9yJcGM6jUk3VEeAswm0ZF1j58BgYQUJARSnDgCDYNQkvTZLPRfB/NbxNXR/xlPxuCtx1tYi5Sw35LIchvgBJLwm4hUdAJJSkmRIsb5dD8/fpxg8bggTtzGyQVf34s1En2h/87Y8hP8i0CSux+k65UfFqpztO9cIEBdSg+7JlWiaP+HGH29ux9w0sifV5IaCVvgFVGPsHw2r8o5KuamEH7gNZqvJMRAQKdVgYdfnaVSt1CyTDat33n9rNlSBVoS5QSkFkmMQOISH5DtWZVF/ESaVpLkiySskwlrIsFKj7BOT7gd1ZpIr6McslQqWWo2tgr2PqrIAG/Cj95/syvZUCWTRmS4rq8QEnikGpQKiWj0pWZtqXIVhRmSRUjUi+atkunYI6TywTgguRAqYiURGvXAcTsWJ/DiZAp/j9sq8KMGEpaar4FIC/1k+4rHwP2Jv7BPPK+trdj66obuNzgm2D7rwAk6x091zFQkC+4tNyKS9aL9ZP6FXMCwXwci+vz3DAmCsnGhd5xLVIbfE0qI4zrUkyw6pl+zcJ541afjJGGgdCoQy3F7r7Wh+DHEF8zbeDK7CFTmSKRCVl4K9gEXg3GJP+u+RL1aHU986zlSOvX7tsBtdG8VDQQ51+h4CwJpEkhajjeJEkMufoe+K0ErjyCr65VvYKWOFUrdE9nRLEmnJOLBa4Sky7X1UIGEv+CxJT4R2Cl9mRljKelc31pV4R4XrtJsSkHnaOaHAaFJsQwEDLyXiqJRHUlykOnCyeKAIJdGAM0BccIEAh4chotVWTxsfUKkQGCD09JHhjRaGF+Bm6GhHkGeNxGU0YprBUdl5YWlvDIPGOiZeiGkLI9Oe7EgeSU0GgnyhmqAOVRJPMCdMkjzRatvbFpSTf+iBt5Rg0ZfhBBLYqglk4JzztyLNAcTpuwJBTwEEJT+oT8NaxhNNMAApKXyGIelqjJ5252OvXj9ynb395QNymcAPAFHCmn6ssxthGxNf2brq1X1meKzn3/xhd2++5HAZCp9OGYuSWZWNmjw53IKPn588kgSUZWlshx4AM7V1XWB55wP9wsHXM7ks5fKOuW1Tz79VIArhoxjMmEA36R5W63oHoksi0r1k6mcdXvDhf6wnFiMNg2mjw+tc9aUk8L4E8AQlIwBpicTu3Prtv30qy8tUQoSfhh0Ms6Y3MyZ50+eav6wgTKnIJHYgJTlGFUDQWpRUspce/3qVZBbKBSU5QDwweaEQ/rFF1+IPCNTDZIH0PzR48eyGz/56acLgErGIQoGfBNmPLyMmOPzd4Bevpdzoe8MwBvjx2dcY5oNAbDSMwgceCCgYUNBMlHgSH8kA+U9F+JMNOenDS7qyxl/dqPniVQLRz2SWfDfOW4I+d994Pi7Q+Abi/RQFQyEzCknPC/9Av4eBYOcN/dDwRDwB5nWVK1RCfaWdnBE8EayGfLjI2IY6UoVFseMfhwAVyah2rOEnhhI0KWRQMB2KZAJjH/YqMkqz6jRLyXyAMoEY1RA0AdNGaT5krWOT21HWd+bls+T6VZW89ler29HR4dq/jtXc+cAHrHGvBqJhooQSLJlkbaqMpyiUnpG4NXLNyIV+MGYezUKNuOs07X/8//+lfq9MV/4W7zHGe/HYCuAjLIocYI9QAVATWaDoyGN96isnPELTduDzcWuM18JjrHDIhbbZ7b7+pU1jvbV38gbq7JWtcEog5VscHovZZSxvrG2ogxdmgtznuVSQUAWjrvWAu8tINuYtcF4omx4QOBEIqNS9Vp9xQaDcC446hurNdt9ct+mk6FkoEhAWN/cUGb+y1evBF5T6g4Q3W621Th+c+2K7WxuSOLg1esX0uFeWVtRb44Q4GdkAxk7GixDuiPPFWRYCrIBOIj0D1HGaDLYHA9YmEsOBohAQuICUiKSt+J9OL+AsK9fv7RCJiMC6PbNW7I/33777QJUw25AXns1Ec4k1879ITBjk/76y68kVwUpzec57wAiBEmmdwIQd/Cj53i2pldNyW5EDo4DXnEnb7HXkn3MOHgTT+RTqELiGZLaErqfEJSAxPSGaEfSL0oomSRtZ+tjm81x4qeSbLt56yPbvnrdzjp9e/LsuQgjr6TlmjfWVnX9OJ+vXj23Qb8rsIz5xDwmw1K6zrO5Ar5quaK9h70DR569gWBSSRbpjH35sz9SJjdjh/2Q5GAmaX1kM7pd9fTjPr/afSOQEHCJZALIC/Ka24Mo+0yMQ+j5op4bep6q10aTXkrdjq3UKrZzZcvSqaS9evHMnj99osoMeszRi4HKW2S6RtOZ9nvk9NjXZPsjvwKya4TWfK9r01HPyvmkLdertr6+oesEiOdcSW4gWFagTZLNOATkyBJJiCNJDUXCRmdd7SNcN+O7srYasoO6He2dSBNgf7luKq+Yz5IUVL+OqVXKZJQF8sF1siETAI9xIJF0Yv9lHJlDquaMsoLpbZPIlezo8ESkc2o+lTTf4e5rG3bOjJYTrUZD2Xl8lvXAD2v9+s3bduvGjtmwY6NBV1UguRJSuyuWKVeVlc+cKxTL1gUoxYegp9pKXRKJgIpqAVNdtqkc7Ai4mEY9IibBCcfPiQfgNLx1KZtsJmlF1LNcng+SgmKvRQ+khOVViYJ+fjIiIcL9VN88ZCiXSqokp0F0yAweySlXj6/qkirrkb8AREHbXwlRVNOrr1NSBCQEARIaAK8kBmUzVK7dVMW5gMwEyod9Ab9lgaR52917bU9/+N4S/RPLUKEhHwEyAgkqJLRIGuH+It24JD/ptNWx17uH8tkg81fX6na4+8TOmod2enSs82ce4bPcvfORbW2FqkrmDIAf9x4giweVuweNM+smUnb7058oUQY7QS8a1jy9CbnnJyfHatS9v/fGnvzwwH589FBEEd5FsZCxf/s//2ubcc8AjMeD4DsLKPCM5plikgBohjhF4AbxgVj0qdXqwdcjlnDCD5Bd1Xv0UR0SRIV+MABC+PqsJ/ao5nBo2WJJ40uPQSQEdb30k8KHRIYK+WeypZFiS6W0Tnm06Z9WLoo08OxOB1qcpGSvkE8ZaejHQaYMVR8T95USWqtj6fEH34kQ0cF/1vqg0w727/BQ0pmj2cgmkuJGPiWQCLXlFYFroQdSP0h6StoRKVKCxbCvICmXIhEwMVEGbUg+Gmu/x05ARBKfSAqN5BX8NYjVadgjZI+o+sxAnkWE6wUnEbtz69btYGsiID0k4oWf8Txp/9ev/to+++IrJc844N3ttEXC5LNpSeZqnWYDiUolIzZ6Pptaetq1aeeVJedk4wN+9q3dGVinN7ThCMAF0TeAInTwC/IDsnkSXyoiOzJZs52rSzYctUUW/fmf/4WS4j795CeS2xMB2TxT79CVlZqVK/h6OKCh0kQN1MH9qfaMkhhCD4O+khqwO/hG7GlcL/ZUfX0KOcm90W9M/cQKyJhO7MWL5/ITeS+9VyGQSEIKPSZb1j5rKvYhfhJgQAX5CNnCAKy7vVMvs0ZD++7qck3jyv6Kf8l9Pjzct0ePfrTnr17a8tq6bV+/pr60ApsTocl5WDPB7/R4hwQt5hbvI6YdQ74n55K3WlSFTGchRhR5PlSiDT4wCUorK2u6z8RyrAn27fsPnonMpvpAhOyIZIKOkjOgirc31s3mYd9T4iqVXUjxRb1jnjx9o+QGKhioBGcuAoJQ7UYyBYlLvI79evXmpT398ZmdtZtWr63Y2uamLa9d0VrBd2Rtgzconnz9WvaOcbtIDkHwYEM4D2yK+1YXE7x0jVEPaY9p4gAe1wIp6FWW58vH47VQ7RqSGfDjQy89+iCFOJFq7PMEC/n9sfjVbQ3nMMavJKGs2xWx36c6NpOTxGU2E5LjvApJSXLpEP+9D1jW/IPkTiInH+wz68WfPcvZvwM7HFTignSU9k96BJarSlBy8g01AwdYGU8kkM9j53MJbsWlqaR80ssATAcRvQeTA2xxsFDJlBE66PclxMtvP3RfI/8Np8MTQIgnQ3yghjjhQ1TSEyzqYpmOKZsiNRtVDTFGrGH8oC6V6B3k5odBUSbqUcSzy2TyuXjSgssNCZ+gAr0UkltcXs7voapMoyQ4v3bNwQiMDK8hDQzpgtxmBJYm5lq/2A/1ZQO/igiRQESd35+Ad+B3h57T4X1h3/Yf9rLT04bWPwoRjCWfw67QO3FCdVChaNVKJagKFEsiEfBxRUog44iMZX+gNfni+XOdH77u5uZ6RJwz77DBJM/qJizwRKlARAC8nye4gCrdAeizhYgADQmf8URQfsePk1oRPVTSEGXgN1wv+0rYn6Xg0enoviqmjEhn7hV/82v2agavBvBqDyeLQoJSkOkMie8F2WD/bt7HGLFnKIGLeCAmueXr3ee+A7/CZqI9N1594KRPfLZfBNw5pvvPfr7+XYEI9HXtvdrOnzm+9+Die7hn/PB9+EXsU/gaVMSB04Kl0D+Z+8I/Kskg7ngGUqEXnz9DXEDk0QsvFAaw3060D5AcRwLR7u7rd+6n31+e8R6Z54wJPTy5f/hV2AxV+E0mtru7L5+M2I7nXKloW9ev2sf37tnNqzuWT6Ysjd89IrFjYCcnp9o/DvePtMdvXdmRLaUfJP3uM8W8lBwCYB9aDrj6huw369N7S8Uq1hxXk/3heJFih9vnt4j9KPbnvjKnHFO8SCLyd2IS8C2SzkLvvfCMqeB1/HwSXkisWV9fU7UqxQEkBkOeT3vEo1GVZYQdeksHCJ5Kjerz4Kv4ni0bK5IwEBySVI/WU/z5YuVffD74vEAhLI43BvIvkCeMI74qx8Us+Fjxt0jHTJWB/rrsF3465jtKdBcxFdl0nt2GhnUCKBiIZudHBCPE+BPiL+dXnD9RhTiYpc2th+11acsItwO7Y2wgkMDS1UOZBFLgVfzo4UixoLAhZGCj5BXWWMgUiXrizYMEsdZ/ZAMYj2AD5kERZji1QqVqlUrJ8lmKakyJQdzrleWa2lVIArfbk0+1sbohiWckn0Ug3bq2NndDoszNyGn0Secame9jsNOpvG4ARg2gAWAmOKmhxA3nU+BuxJrFNyNYx0EfI3hOIC2MYBRAXpaBvVg0aK8WMkF+J6q8ICgPTG6Qclmt1QPxQ/YO0kCQOTQCLOZVvkpWWmjCGGVQSEv6XIPTwS9ujpcPenURG0mPKhQILJoO9wZy1BKTQJThjHMsDGKBBnJLFTWgPut17PXersbo6eMfFwQSxFqRAA9pseHIRoORstYgbACGPv/6K7t9545NEnNrNJtqtJpLkDWWVXCA07B/sKtG7hhBNhsmEPeQ/+P4r61u6HfXbX706PEiS5KeIXfu3F2wi2y+ONEur8YYuT4mkxSgpN0bB0A/FbJS+t2uNZon1jw5VpYcEgSAGwRbZFJjmcgm++TePbv76aeWyJasHwVbnBcOP+cMkw8QzEbDeQNqEIAxLzHuBGYcj2w27xvl/UNcp5fv49whkJiX3Fc2NDJZABP5+8cff7TYXPk+XVcko8QzY8L58OD4vCby7eREMnqpXMY6vSCt5Bs2GxHrgfOGtPPvDAx90ArWD4ZqGPqSOCH7DoG0yJR6x68Npe/qoR4MTthEInY6ph16ySdlYHkQjMhQRwbeDb0TSJc51Offp5KWYLB0awOrf9EJCS9eNNSBONIHF3WF754pc84JaCf4FgFFkjmFRFH4HNJtZKWQ5ZHNI20RenjlIJOQBJrRbLyvEnnWMNm2icHMtjc2lVGi14pF3TsvP+b+uT0QiCXt6KgxajJhve4ozP+o0atnIIa5nNI8pvro5cvXMtysU47B2mo0W/bnf/MbIxOA93rFEX9nDDke79e1eRl2NnOuWQpxJDmaKGMxlRZZhC0CtAPIwCEiQ5aMdRErfST7AL9adrj/xo4PXls6k5D2cyD1A3kBkcY6Wq6vKlgO4xKcV/6vbLRU0ka9tpqtM0bI09AcG7CSoHKADE0qLXCU16nmGo6mArb5zo36ks1apwKQAZhy5aJkUgCYu/2Qkffj4yfqISBt/XbH1mrLdvXKls3H6Cjv22jcs7W1VatWyxornFD2HQjwrZ0dgbB8nwgkyL5IogqQ/59LIDHvWNtxAmm5WrXt7St268ZNbai/+93vFmA8tpNzYhy5f/yOzeeBPdra3rTP7t5T3yllF3Y6IVvUM5bI6r6YwXZhifAZf79Xx7kD4Zkn8QA7HmSwdrlPyuyPNMFxNAKIGSRWAYOR6GrRhJmsnCRJApNAeJ0N7NbOXZtNUzaYzC1XrNjNOx/b5rVb1u6N7MmLl8puAXiFaFFp9HJNyQQQKOwP+/uv5RmRsU6WbwVNedZVRCQt1+oRQUoGYVJNcdHdJzGCak+OlVr0LYz0pGeR05ycS14xVww9Qg6PD6x1diZ5MCpeczTyLdRsCPiqxuE9Sa7NZ2MEriydmFm9UrSTwz1rNxpWyqVtc2NN1XecP7JEZ80TOcHeM00NVyMfSskO3QC4exC3qC4lM2g6sk9uXbPVlWW7sr2l/YX7zfx9+vy5fCffe+Kwhjux6nlET8BUOozt+prmG/5Gp9uT/Bz9ATGP2ER8iNWNdQHl2MF2u2+r9U2R357VyvlhJzgG1XHXrt1Y2B7tF1G2O3sfVVLZcs0Oj48kq0SvnkGracd7b2zSJ3M+bTlJIQWfijXZGwwVQFHBcdYOTQAAIABJREFUtr2xaqXk2Majvo24lnzRStW6pXP0zDHrj6eWLYaMc8Y0n0kHO0SVFegvSSeVmirlRPxEEhoKcCMCyXs/eAaWCLioupuqjoIN8baCxIvIvkAWIbLMuqF6kmdqSsMeyX4XtPTJwF5aXdaa4Py6g0FIiErQA7FiBaR9S1WN03AylVyRMq/VNzutyp5Rp2mlqJEzQS82BDJW11mhKnNd34/PAymq5IFSUffr+M0zG548s9S0G/quaE4NlVXMevN+Z8iJJrNZa/eGdnB0aqdnXQFbkO/Hh88F0EJwYPcBTAHtrm6Hvmz9Xqhim8yC/ep1IbSSIicOmy3Lr2zYzXs/se2r12wwmlir1xOxy5xSoDIZ2WTUt+bhvr16+sieP35oB29eSSKVHjL/9Z8gdxeAKR6eHSeR60gTX+TMKID086inVQAu5laoIGcZqkSxzRB0/J99Dx+tmA991LAb7DnYYsZeVUokfc0TsgNkl1Lxd+/jT9WTiwfBL6li5UpFlUEdZCJT9A1c0nf0qQY7Ooga35/37okDLBybB+PrPpb8QdLj5mbZcQikZavJ6J9PgrS1foJfgH9PEEmPTwikk2gvHM/GNqJ+JAP5E8ZHFUjXr0kyFLsNOP8hAik1H2s9cW4ikPKhSbQD6SLqo/WideCBKFWiJFtkSDB8j0wT+9z29lv+YNw3ZEz/8u++sWyhKLlEVYdXqjoPei4C0NL7J5mAUASuZqBIigk9hpLTnjXe3LdiBmnOnCqYhsOpnbU71mr3rYesU2domWzo4UOlJT6IJLfzZUtn5lZbpn/PVITKv/t3v7Lnz17JzyHBhTjm03uf2LXr23bnzg1bXatZQv2WSJgZhz6r/alhgBw4DwRSqP5hHnD/3LZ6RQW+InYdyeBsMqmERsbY/QPGSP7B1pZ8Pd/P/RhxgEt2Mer3Jlm8CHzmdY5NAhLr2mV3eI3jEP+8prphMpaMLoly3u+T7yDGwRaRZMi1cB4kw0AgOVlF4hFgBhXiDvoLrIkyXrl+5ArVc/f1nr6Hz7qs+3iSsNMGZPaKLS1VlPgxQgZ8AEk2EIG0vlrTM1Rgkngf2S1V0RM+cC0dybW58oAn/nmsDgDOWB+dHOu6GSPeI4WRYtkKlSX5F1mkhJBZHU7le0KgkrCiHq2ppGUgOdjPJAWZUl9PbQWASkmATlBlAECyISE5qXSfWb8z0O90QExmwASIS4Dc0uodY9OQtHL5I/QWVa/nKCFvAWIpKIBgSgtQlGQtFRXElMQFnDckEJLQ+AD0n87nFBvsUcHY7UnOMgWxmqFqKgDWTjw4IeL4SxyoXtgxxr8zsBlYTVxBIgIHsWGuoKBkPyqnkFBDfg/poVTSssWyJdIB0FdlRSaQSe7LMn8vezhZpoTe6A2OC8Xff9lri7+TqMA9gGCIJS3GY3D3xx3kXxBFcurIZgjOxxQQWsRpTz8OQBP76TXmUyT9yjM2gerCKb0rsfax2Dl+Lo6nXcSfHK+iYoFr9NjN539IJgxVae5/BpwgLgkGGRYUJlizsvNJC1LGKAi1WqECOVZdR2zniWq8X759LD4NROH5XsfcdHKMmBcb4ONLohrel2VSShBDSWe5Xg9JYErmISsoJGtDPqFIsQ/52e/r/SRIk2QmCb+oUiaO4XB+Qb4RgDyMsWMHkjRnb80Hv8NjpPgzr4touiCBFidoRHpHxI9X6CyOEclBxgkkt+WOtXJ+HyKQeD/j50Si92HmO/kOf/g5+rX4s493PCaJj0ccX40D6f55/h5fDz6OPkdF5H7gwXdyDlyjJ8jyHcQ4ewd78rkg/J0Y9Xnrx8F++PyNH9vPaftqwNeYs+y77APgKNh61h7j5aQt89l/lIRO72x8ctZelASCSpbijQgLX1tfF9A/QtqdSttCzta2Nu3m7dtSwMiQLIhE8CSppJF2M/idx8dN7Ttryxs0+pbM5px+0fmspBuFt7BWIDux2e+pgrw4/o7VL+xF1Jvpsnvkc+2ibYn/LvhN9gffziuxwu+8TksO/GuIunodudO8sFcIBPaS1IQKnZhvC6ESJXcoziFhVxBf6BMuHzIimnTk8URYeXzd6f+Rv+zr+fIpht+HykhUAadezlEie1Td433A9fmFPGxEJqkaMPjf8sjxMZXMHnqdaV92MkfkEftwINZCTj5tXc4l7HxNx+epuI8LEuq+/vDziXsjLjAkHmCHNTAQcybFE3C2HMlfSeLouQ37Xe0pFJ6Af2tvjXr4co2+1rG92K9xJLErpQ/Z+xCHjiHYkgXLl0tWrlBFl7JMNmnVMomaNavVynbWDEQh87BUKNtyfd2yqYxaUJDwmLh768qCQIqTRD4hF2TNJU0ENTDTwIC5Nh6guTvDgPWAER5QucHThqSqo5QNRoDXlxBIChDDYFwEpv13Zeol0bMGAgs9Xwi21OQsIpC21jdCkzGcQBwTB3vTSRFHE1xTGoxGmSdktfpm5JkCl4HDvIYDSSNutJyRnhu0u6oKwiBkIJzoiTCZhBJ7ejGVS5LvQBru4PhIxMeTR4/VHBTHFe15SSJR1QHAGbHHLAKqu77+xc/t2q2bOubR8bH1B11Lz0xAuJf/QiCRHc8E4574BsJCUy+k1Q0BVTiKjO93332/ADXJeiPrFGMMeIWxZdLxPV7R42MjpyWdtVZvEPTLo3K7FkHH6ZG1Gqfqm0JFA/I9sMw9yKxM2m7dumlf/OSntnX1qlmmaI12W4aKc3KHESNMEENGPxsP84pz4OGZTk4o8DubrLJ6uiHbz4F8AiP6oLieI1UNv//97zUv+b6f/OQnC4LA56cHzDyTLcdYcr2MA695JQHa3flSQU1g3XlQyaGZzhnZC4Kutx5RCbOcLACCMcHGfzyBRHNXWbOIHY9vJHFn4qIBjhNIccfhvALpbcDj/PNvZ2ixXlh9cXAk/v8PbQDqZ6bxeDfrK36++g5VAp07gCJxKV/uk/ESiA8ycdEqJ1Ai2KM0HXCTgI//UwKt4H4eHJpCJmtr1RXbWFmV48GDLEvmBccikGbe+UOBcQTUaB3MpiLAkZZYAF+RfKUHYthAnCXmMsdUo/hsVg7OweGxfXP/kQ292iefl9wH9ot5xnyUMw05FWlQ+/cqm4mNmGA62jzI1iJLNVQXHgigb56SYTMW2K2qufFIARyBf+vs1OYTZDSqBlAfgIhAuiINwrlWqzUFogR+jLMDyNgIvqsg8CoEIABBqnAoAiolRTRQxQLxoCAxTRPrIDFEZedytWQraAf3WgIkATNwOCDauQdkjt6//9C6rTPbffXKDnf3rJzNqgoEor3badmbvde2sYH8QV3gxvLaqmwXmfxk5gJKqcl9uSQprn8ugcR5MJ/fV4G0IcD1it28fkPzBflB16XHThCUu+3knrukkfrZ3bouQoxEAM8yc8DOHeoPO1AmGx3PQPF9zPdyn7tx4sj/7wRSsAWhpwBrGccGEBxZJUr4g35aUhUGyL51ewNVWiArsFSs2XySsCEEUgkC6VPbuXXb2r2JPXv1RhIRQbYE4J69KqvqYIEVmbS92X2hJrmU+1MOfuPqDUkEkHGNZF2tWrUBSRmzhBUrRVsqL4kkPTw4tv2jYx13dX0j9I3JBBC53+8GX6CYF2FEoClyZj6x3Vev7dXuK2k3I7l44/Y9gc5UuKgCYkg/C8LaqaXmE9vaWFfT+sPdVzbqd7SXrdSXrFIuhh4Nna4dnxwqMQEJNq+YPGu1NB+CFEDokcCaITHECRHIjK+/+NTW11ZFdLJXcC/4LvYp1jFZevGAPCS7nme7Vuh1kA1SQ0jzqeePmSqQIGxOG2fqaURF1Pa1q9rPkIcLIOGJ1atrWpe+p/E6JCfr/uc//7nez9+arTPZJM9+ZK/lu+n7JJkc9auZqrfT4d5Lm/Q7Vi7m7MraRpBAjprrItdQLFcl71opF2ylTK+fYbAR9LAqFNTbDQIJ+wH5kY6qw/26AfVUoQcAVqK3VipkgMV81JBBF/aLMP4B2A2VLGS0zyWFlRi3LYN/mKQqgyShIP2ZSgIQJmXfFSrMoioLb7YbbaD19WUR+Equoa8Hmfc0bk4HaYD1jU1DJRZ5RYgkVbIrOZmqDgqwzpSFLiAjGfpzsObIXuwN+vbx3XvyH7kWxpB7xZ7A3jNsn1h7/6nNBs2QMNBt2WTYs/kUrxa5P5dVI1kqp4otKjSOGw3dOyof2+1DW6oUNPcArLeiHoFUnGKjT45PA4E0sUAg9enLSeLXyA7P2ra0dc2u3f1Y+wX7WLPdCzaf/ir9fqgsnE1s3Gvb0d4re/nkkb148oMd75MF37atjRXZboBebIJX0kAgBWCFHodjVXAFHysQtIHIm9naek1JViKNlDkaKidG/ZDVTXClz41DMAXYDGCqrFOqKsehys0JpI/vfrIgkKj6T1JpAuE6Gtpps6G5gLQjsoYA6N/+9u9DwBkDzeJ+VxwACQBemJf8QEBkiH+i1yCQsMFvEUjphCo84gTS6fGx9c7amgP96Uj+TZxA2rl2Vf3NIJDqK6t/kEBCy591wjh7v5EPEUhOxqp3T7as5CD3Jy/6mZ7BvpDgJZM7SqCCxHz07KU9/PFHVaB99dVX9ulnn4REr4N9xQ/YWoh25JqULY+vASEIgTQf2NneY6sU05LmhhwyS1uz1ZUsZOOsY2fNrhWKVavVV622shr6MyIpTeJjcmKpzEiBMlK5f/EXf2X/+A+/V2BMTy8SVO7du2cf3b1lP/0pRNKWVZfwIYhBBjai4um49RaB5BVoIi1nM+39nhzicTJ7O7aI7H1IXwgk5r7HNswNr3Ln/1717pXMksqmeqHXWxB67C287pJm3vDafUn/Ds6B9ylLmmS6+9+rupRqJ6q1OS72/vnTZ9p7OAZrGN8KgslVGLTW+l3FuCQPxgFuB0RZE97Tl0Qqfk6OG+fxWaFq6Qy9JJakEgA6Q2LGcNTTmoL/qFWLlkrOLas+XolAQqRDtQAEUqdDAleoysdOBb8xgMKMP5LK7KUcm3mrPg7r67IF7IsJYnQAIe+dArFPQhZVEJm0dc5aoYcYlQdUS8SekaqmMsIlrfAvILg9U57XAQr5XLz3DLEICQv4Q+NB9y2JnLfXT5AqF7AVjIqez+OrAPqTQEulINnFxIGu0MAzUkhI5IMn4AcDxFNZSIIOxGoyhc8fiHV+mGMLssRM9+8igC7yIhFwk3Z/LHAU+VakbfFF1CuZRZJKikAK/imyW/xQwQJJhIRTyqYQbzEFGiqrF62EzpWG3hoW/T1K276gUHTR/EhB4p3YN7K/7B+oQl6q0BEcCBh8PbtMssd57pc/+uGB/ButP+SNz84COdQNmIAqbwC3+57wGuyfwLxh37bWV0TAMu7xKjDWqxPAThBxX/zHCSRJvsUqTBxrc1/IMY0FnhfDCXTlil0D4e0EEuftigi85rZDCg/Z0KN5AYpGhv98/4twu0iyysFMJ80cU5Ivl05ZfwqIyjpJa67gf/BM70id0yyQ82TAsxbx571VBIA3fToh8zlnJ+3jYDSvcw7emyc+llyHJ/fF4yMnMXgvx/bvi7/Hr9fHIg4SxwFkJ/acRIrHZ44xfIhA4m9cr7dQcJUAJ24cC5WPGiMH/XU+76/HiSM/R8ernBTza/Tr83keH1N/L8dUFcIlVVD+Gufrc0sVZqpmnyq2OTw+VDIU/ovjda684cdYSAhHPUjdf/cYCtvONfq85/vZw/h+pOSYb1z/wmdRfy4AdHoF0kNoU/0ZvaUKyftaW1FfcBKLsf/sEbRbmWdSVqUiZ2dbiiynu/tWoGhBJPrcBt2wdhqNtu5buVC1Ocn1+LHphE2TKZsjoacIAHt+TiC9Y6giScn33Vu/rg/93efb+/A54diS9gwV/aqVFyAZfsfvprWDlAwqyI3mQg/AEVXoJFqmVcUTrzBSVU5EGKnCyeXrIvLIWyroeseRJGLMf34Lj/yggacaOcQBWn9RIgCEn+Z81GMsXn2ksYp16SC5OTy4F5GsKuiVWuYgHRhUj7SvkjAg5bVIwjKBXSFZ9V2SyNcctj++/pxk8vMFY/H759WhJIlon5+RLNuRhDFzGolG8Ecq9JWU1OkpEdbxasZNc2JRZRQkOLkHzMV4YgOXPaUv6dKyKkBL5ZwV88ShaSuX8larlxVXQSBhI4ivywVeW1LexPFRU3tb4t6dbfFvbgDjz7zuG1A8OI8bIgJsnDGvcFHAmExqEfEDUC/gNcrI8qDeCaThOJSNXgZwMSDxDIrFQLuxTCCt01fgj0wKDuRSRHZUAXiyaVtfpgQ9IeJCGwPyPJzLeCj2rzOYyAHyjVnND6MN2QMAN/6eFeM3CpEfwE4CAUrNWo2mWFmyfdCT5nNi330CRP2DesOBMoMlp/bd98oGIiBnKpWR0WKTpsRbzRPRn8zYjVu37Otf/sI2d7ZVwbR/cKDM9eRkqmwMAjX10TjcE4Ek4xWVunowg3GmosCJDf5+//4DTQQeAAiU7AIUkDXGJOW+CJyq1RbN6RbORjprZ92+CCRkPJTpBXhLgItG+2QkoK2+VBWRdHS4r4zwr7783D7//HNJWnXHUzs6oUyuLccfIJDj4XAwf37zm9/ounxjcEDINwEF4lE2hrJyOXbUhJPv++Uvf6n+MryHzQbJwO+//14bH4HEz372s7cITp+f7qAxJhyL4/J9HoDhWLc6Z1ZbqdtoguwCoGooe8Up8TFm3DyY0dqKejPoOLO5ZWZhq3pfBVLcQXhng0GCTnKKAYSIrw///wJsvPBht5uSW4sFJXECyV8//+jbRI/6yEyDRn7ciYhvVn7+bkTjmx2gdcbIsHs/gbQgkKNAgPvgGWpIYLYaQ+naKgOSTO5c0NQlaCNAI3ii9Jz/kzGu8yCTEcIpmbK71+/YylJNDjz3mSDLK80w3swpd+4VYGUC8SqbNp8p+AWoDVknxwvSlePwPreDzGe+l4wyzlXg8N6B3f/xufWHISuA13kP4K1nnqqyJwouALLU84aNIpK0ACTiPZ59CnF0uH9gJ0eH1um2RGqztSLvycZP9QdrCdkkAMyd7TX1KOG4kAd8DwHl+saGrW5sai2JIBZ5RE+nULpKBkK/17L15Zr6I4UKpIIIYLLvCbxcY5VqH0mialMP/SgAJ7F19WJB59Yd9INs5mQsiaCNrSvS3AXwR7rnxdMn9gzZydHItqi0WKrJ5jx8+EDVY5StUzGB9BP3giAZoAi7mCkE0NUJJJU2T/5pFUhcz4cIJCqQkLBDkhP7R3VjIMjyGifGBdCF4Iu5ALnF9wHM37p9w0YQZ+OQuShSLspa9jn+wfVvtui3FM8KjO/VHmi8b38NBHAgcUmeVSoGTi5rO5Gyxz8+tZXNTasvr1q3P7I3u/t20kSeLBfInWZb+51Xi9z66FO7eusj641m9vzVG0tliyIPz+320HI44QomSjadTiTHRb87bBL2n/HiuiU/Mk+qwhf76OAm14RcbK/ft/sPHwsU0r5RDXK6kAVy8iST09Br1VroJ9ZonGoPCP0Hanb34890LfgP2UxKSRxIKiIvNxsOrZhLW+Pk2A52X9nJwa7kFEvIpNaXJK/HPJR2fbNpnT4VEBPdR15jPheR8BuPrNeh50FnIbWAz0MT4p3tDZWLe58/bBjzBIDPK2uxDZ7Vzm6xCLYyWatXa5bDPhSpDAQITqv5MNVZZFJjo1rttrLoAJY/+eQTrQnsItJzsxH9lc4rkDh/jg3RAah4586dkEGLXFHUl4D5JbmVs7Zk0QDXAfjyabP26bG9fv5EUnZUIG2tr4d9cTaVVFCNZsn1ZVVEkVFVLaQkuQbJIm3vOQRmQhKTkEq8l4oAAk2c/bBGAqgKUY2EJ/npbz/OIwTmAGvKSSQPQPGtkkg2D5qqNBOhoyp0B7jTCiwB+pQYFu3bQcqYfTdIF5SrJckXcj7IQdLzp0dCkPo7JO36tdsae8nsRT18QtZfqEqhioUQKEcWOAR3KiO9dZoMkySEZCjVk9gygW7IYVCVi6DzpGe909c26lIJ17B2A6nFlrLaGdtMAgIpknVW5VJJFcPY7tdv9uQrzm2gYIEeclQekWmIXyhfN5HWe0tFCKSZnZw0QgY/uujDsZ20u5ZeWrXt23dsbWNTlVOD4dSmEfDCGsB/ymfI5ptYr31qey+e248Pv7dnPz6Urzgb9+3KlQ0RqKHCPPj8BLLKriPJS9ndLpEUgjXeB7BaXw5SVYw/9xkpExGEkTRuqLQPEq18hoCK6lrmMvfhuNkOBFEkkUjPMvYf1g2kRK1eD0lfna7tHx1oLiCZij2H9PjN3/6lKsm4b2TShnMOPf84P8bTJbDZr1ziAnumfrDDKEBFCQ3/RIEdPhVNtwNA/D4CaTQdW382fEfCLk4grayt/yckkKgcLUoK9H0EEn6w/KVYo3H5h9FnBpOp/eVf/Y2dHB/b119/pUoYEgBOjo5EhFKlNiPDHPKI5J/xMLwOwZCYWD45sFx6LvsnsiSNrPZAGcAnjaZZImOlcs2W6quStymVl4IsmCTZxzad9ezK1prs3Xff3rd//MeQXNY4acr+HhzsWX25amtrddve2bCP792xGze3dW9bpw1rHjQsMTlPOnQCyQEu9iavSmDOse85qUN8lJzNrFDMLSq7PZbxJDnsrHrwUDFDxXwUE7vkrpNGLuvN5zkGcTi+C36Px/DuU2AD5Ze22/ar//Dn8nnxCdl3WfscGx8SfxZ/FbtAcqHLn3sWN3vh9uYVgWA8HMhwMslJSf7GZ1DGeHD/B/m+UoeoLluxsKxG4sQh3HeqzfFCkOYqFXOWyyQsk05YIYNMF1UqofePlH8sYY1mR3sHx1Qf5rXQZynYgqGdngSgw5N5uBbiPt4PsBIH2uXnRXtc6HeaXVQAvw+ACwA1kozIFZKgAEAJmI1SwVTSP1RMIV1OtZD3eHCJIKlwsv/MkUR993nYH6nHqvd4ABdwcDXEdjFJSeR6YhLf7D9U9OCHAE6RHAcQj29MhRV9ShtnPfntrrzAPLtIIvm4xAkMiH0SHtLFiuIDl6DDDjsILLxF/ajCOTuYHgc1kZ50QPFirIqd9wrOeIyquRYBvC61905sHL3AOrno+4Z7CWSI3GvwFd+Hb+HXORZBXMHvvtaw57///TfClNTbcBoUKqYAzbSCSMyskC1IoQHXplgq2MryqlVRoiFJeDa12zevKtHDx/Y8tg3jFifwLo4h1+EJS57sjN2Jk1xOpnr87RVsIa4AKD7vnxbinECasHc76OhJcNgI2j7wcDyPe++PcP+CcyMAOcLpHOD3ykZvS5HKZa0zmqiymvNh/7+6s6N+SEipck+4z8N+X/NWiSCjsWQYGZezs4Yq9y9WIMXJDicWIJC8GsDHkWcnkHxu+n3wOROvwIuTLD4f4zaP//ucdULL7UZ87scJGMm5K1EmJHBclLDj/IJaQHvxN6/Wkw8TJdg7bvt2ElVIRIjjQpfhMPFzjK8Vxzl9PB0HdWyM1wUix2QzXZ3JSTi/Ls7L/4Zd5rpPGw2rr2H/4ZrpTcT8g1hWxzoRGEgmkzAoCehhwEl55ndaEbBns38iRcgzvfbqy0uy+89fPNUzSQe0YimVCyJCeOZ3cON6bVVENwQS5wpxqQSyCNgnaYi5jA8/QG0qMVfFBj1KiQGb+4cLAgkobdALVcBOIFG5OsMfnpsNIWQodiIhQIQE14n3dDEx4DxJMG7/4liA/98JzLj9i7+PMfe9+eK9dT8syPqd99CK7y+sGd/PL+4LwrgiRQC34YvqoogsIjFLW1yMPPL3sPchhcwzVUjv4o3vs+r+ekiu4PEOeeQ9jmI9on0dLDBJ4iOqd7WNBmzQk7lcRg5sI8iShrhjUQGs759Zp3X2wf0jfkxfo74GmVMkUeh8YgmQ4ffgU7HfsIY9oZpExBay+idNkUtX1q9IQtDvmce6inNVrY9fEpL5lMDqhDj7cipjtY1NqaKxdorFnIgkJPl5xt+CQCJmIa5Bwi6XLdpwAAF8rHgw8clHOwsCyS8sPgG9guWyDZYL7LQHi8oRHFCvEmHz4cebJjsD7MBqmMwpNfj9EIHkEi5u5NzJ0IRMoJPfl2NUWwoA0Uo9gKE4oDibJZqRqcdOYOcokVeWcrctjX2ag5MlvcjAiRopu5MT10BmIWmyelOq2diWlusChiCPGGwcMzY5gkM3rIAl0ljOZQWSDMlGlpM5UcY6mStISlE+SWY9oJNK56UBOxWAcOvOHfvy5z+z5fU1O2qeikAiA2wyGEiCgkANxxmAEoCMyRUaloYSW584vEZQQEbZyvKavXmzq02Ac+FaAY/5DrLPuH84gx8kkNpdaaszcQXcvn6te062IIt7fW1Fkj9sqM3TE6sv1eyP/+jnIpDoi/Lg0Y8CJAkwOJYDiL7xUC3k4+gblzJMI71l7imf4/2SBWs09MxnMHh/+qd/qoCBecS4oDFOZgKLCXADcsmzZHzex50IL8GPOwqMJSTb8emRrW2u6zrZFD1LxIkCPquM8LdKGEMGrbJoZ3PLztk+3k8gXXSq3zKpMOBTMmSC4Xvbkfuw8V0E/JGj5+vrIoH0FoB9oQGkdEYxvJGMna/J+Bp1p2phW6JKIgeBcskg0fGhR5yw5vv8/lBKmUoQ8ITGtaqqo7IQggAd0tkkSDhJom9uyajZdiYbNkxG/tM79ySbwtzycnLuH8EX9zMQKoGg0jyLCGY56pQ0J3MCY1lDLvvBZzxzB91mJzQ9EGdD4P2A8Q8eP7FeVKXA9zNnIHGdQPIMEc4X20EFA2AuDjXANFUEAOnYD8mXtM5UBUlwQ2CEY0SgQJBCRQ+VmQIYlmuSkrz70U2VKGP/un2y00+VXbJUrwns3acPC7KLmSBFB/nNWoXwHfa6VswkbRhV4AEs8t3FUpAUwrcoV5b0rIwVldRG2RSZfAiKpzMBZNKDxTYz3vm0UTq+trqjAeV1AAAgAElEQVSizXs67NmbF8/t0fffWrfRsNXakogrxubBgweBYF4qCxz/7POfarwJkpH3U9ZcjECiSo1j/VMJJM2FqAKJuXdRwi6XStm1azv28Ud3NVfQ/McWsu49GxEQCTBHNrDZlK2iMmrn6pa9fPJMjrBLgzJvGDt3tj+4/unD0W4HMtRLmGNyaQrAokrei0G0728QNFQbEapJ056wmuojaU+nrdHqWQpiNlOQjFWvP1YVEtUhgF/T/plk37qDsWXyJbv50cd2/dY964/n9uz1HinqVhIBUNYexJpCWjGQojnb3rliZ1TNAVgx98Zj3U98CfadVqu9aIrt4D9jU68uaa793d/9nfoBMX8JHLhfALnsyewDBOtU1GAL2CPxCbynAzYnkymICFpfXbZataJ10mu3rNU4lsQIFR2S2zs7sQYNnjstjRQJKsiHXL92zfLM5WRS/dVCYHsWEl+SCb0HJ5qeXQBkOHOh8S5On4ptJMEIgI59cMmFxllwEF1qln2N31kzzK0wPlWrLy1HFTMZyV9RgdHutqQBPkQCc3XF9o+o8GpbfWVZkqxb29uyTzSK3325JweRucvY8R5sFk3QGWcSLFxXH5vnfYyUWWVJ6wwGunYayhayKWsc7NmPj76zduNEzdCpqA5jkdJ3X9m+JjISYEkAqupVQgaZKk3Uq3IsW8MDEhsbQj8hiEgICip88DnIhrV0TvN3ARpEvYp8P6PXw/kjylSL9l6k26bDpiXmQZNawbiew/85h9rSksAfyIewD0V/i3qEIn9FdWOQHU2EbNEeBFLog7C1dTUkWKQgpN6Va6VyS4TJDJlP5PmChGODHilnLeu0e/L/6qsr6ttBckTw51h/I0tMezbsNEVynjWObNBmPfZVgYT0FyTSYn3IH6noXtNn6+BgX02wqdqt0OeSfiz5UPGqCp+5V8GydicKxiFoAJGQ7Gl0epYoL9nmtetWX1mT3TCSA4olEWiar4A0BPDZlNlkaI2DfXvy6Dt7cP9b233zyo7334hA3dm5GlXn5kPlmDL0OY+ogkwVSEG7+9wnmamPDcSpKl+V7RoSAwoFxpLq0ZQCnf091kBoeA7YIF8+mVKlnlcgsfY+uveReh7xPiqQqNYDpGy2OrYP4TZP2Mr6io6HbODf/+3fKLYAGKYyIlSwhf6ujDsZ9+y/8pMki3KuMZ+kumA4XvhuNBUXgSRNkyCRyLUi10h/VJJBjg4jCbtWJ1Qg/b9MIP1TJewEUs5IIi9I3u/iw91R9rk4SH+eIR+kRqjm+u1vf2uN01O7efOG5gAVqYCGyJpRZZyQThULM0jZ4bJC9DO/r6yVJYFLBRaJRJl8Qeu20+5bq9uzjc0dy+VLqnoslZAQD30lsCECj21gmxsh7nnx4pU9+uGJfCqkKNGZf/TooTWbp7a3/9oSybF99bPP7U/+5I9tqVa25vGJZWZpEUgO3HqsBTDCvcNOq9pgFPpzeZwZYsmZVZVZGqQ5mX+8zvu9AgD7Hwfw4uAdr7OXOVnF3xxscCKA3x3M5O/uV/K93X7fvv3+O2OvoVLd914/D8bJZenZmzh3TyAKyR1Tu75zVb7meQz1djUe6wDfh72ExAQIJPYX3l8sUV2WsdFkrmQHxnk46CsLluzuleW6+hIiO1/K5SxfoEIU4CPMNkj8Tp/q1gC2cN74BFwj18y5ItHO7/zNlTS4jmDjQt31pcBalJV9GWgXf02E3wwZViRKqcoK/Qnk787GRkUj5wswCkAKcenvd4UByFUynlnvF5+ppCTsUpQIEfUOgRSy4wG6eBYYKUm+tJ4fPXioBA8qg6hQxrScNBuqnMrmi/bwx+eWzYVx4z6p32REIjEu+CXx2NdjLwGXiZQkANXEPEYQ+RzlNZH5F8DBcxAb2ScqfIP9uMzXjRNADsK7hCFDgsRq6F1zeQ8W3eSoMiNuh7TX43vMSU6gEhdJyYbiep6JcVzKLVQLnlf9sU4cTET+m0Q8ADbmZugRlJHEIdKiVL5S4cM1ktFNT0mS3UigY+5VSsVzCaa3KqiD7WcO+9jEffmLY3URnPQx5n4tANMYABpeCz3FIOflg0REAGPj5BH+LOvFKxqdxBZhNZkpmUS9j8/Rh9j+HO4p649n/AFiZGybEuWorhlPFVO67YE8AgMiJldSXCLEXOwHXn2PpBJ27+j4QNgOFUhud1VNGJHZHuPEyTXhLjGw3JPCLxJ4TupcxFTcr4y/znsdXHc/1qvdLxKgF+Mw5pufA/dA2f7z+aIaDZvl2JL3xXI7z72IY7YXMVr+5gSSz6GLa9EJxotzy8fu4njF17aPY/wcLmLILtsYqscDied7CIlta/Q8pkJ9HFQCkJRzAh6pMIBq79FDsiFEPc/yp+YzW1lZFeCNLG21WpEfSTxF3Pjy5Qur1+n7d7l/BsbTOuvIf8EXU7zsemIRoSACSQQQSZIjG9EHqVyU0slKbclqhbzlkAifpaTq0ml5MnGI30gMcAJpkJiJQEIiXn116PMb2fbLZNyEO0SYc3y9x/+Prb44R+O21NdefM77HFRypiqA3iaP4gSS4/Xxz7sd5jX5AVEvoID/nfc6wlETaRt7TeeORHi0J4B5vyPPHl2Q4oCIkH4fPhgS4ENcd/EHuy+Ju6j3W9xGyv4nTPdzUbHE+5RRG/oLgr+zf4lAEuEXnv044ADjUSfqkX6O6zpRzfv8/5z/xbXB7yjb6Lyi+ed+FFgZr6MUId+wWhHGSVIlBNLxaVO8QTFfDvhUFAPHCSStN6kbnZ8H99YJaNRAiNsk4VugAKdo1SX6QQbuBL+FNhvcbySx8+ofW7BBf6wWAmfNtiU+vr21sP5xx8hvmA/A+wgkNKa5MBwQfgBBea9nSPlm4QaehS/HbSFRF8rmzg1rKO0OweNc0jZxB9qBMhk4JmhipsxNCCQ1qK8EB4gsZ94SANTQdFXZwb1AbEEg0cRvnspZOl8Isnf09yiFG+UbiLOv8dLK8w1pFJqOj4c2gOHr9eWY0WTRCQJuFsCAss7InKZkeErfmbBov3tw385OG8rAG3Z6qlwqZHJqsMYDAAoAAc3NTz//iRWrFds/ORIoxnH77baqfHD0GX9eB8TEIWLiOUPtGSOcj+vcq6HdNKFNnU2KcyRAdskt7hlj8SEJOwLrdFSmyrFfPn8eshLU4BPirKCsFlUt2dyubGyqkSqZhmSL/c3f/lpNsnHWOFccFSdeGHscBc7NtWwZEwWAkda4Oz2MJffFNyp//c/+7M9kRJAwePjwYXA8yG6MdMbDNZ+DEnG2XQsnanjn4+gG3bMTq7WqFh9ano3WmQwQjrqyaLjv+cKiyZtLJSya4EEgUfr6AQJpAfReZkHZkOh3IPj3XEYu7uRctqZlzDxJO9Ij9c8sMgiiElaAtfc92BjIHPH+RzKYkeHz49KsON5kLgB05wa/kA5O0PsezFd3PDyT0kmkZCJjH9/9aSAlkDPKAqJOFTAFsHZgJ41TAbZEToWIPMkVcwq0YOevbV21WnVpQSAxDsx3wgvWELIdvt4F5rZDOTk2BBKYTHFlXkcavLzXz485c//+fc1V7AcSIVTJ8P0iW/cO7Pf3H1qfBpBUKiIzSZYXfRqQapzMVOGANBaVjfQ0cQDXM5KQWxGZOhiGKqCouoNG8xDLtaWq5Ll48DeypcnIWakvC7jbWA+909hEOr2+ndKDYzLVORTLZTsmywAAK5uT/YJgAJge0mR5Mrazw10bdjvWjWQekQii0kfrcWa2pArQlDY+7jsApiq86CGhzDL6ehRVPUYfJO4dnwW4q5ZLtlytWCGTssbxvj367vd2tPvayuptV9P1vHz1JnJSZpKb+fkv/0j7hZrRRw62E0jZYgAOmK8EPxqvZCDYfb9ivscJHCeQ2egvI5BogAyBdO/ux7rPkNThOssKQgkQlNgQSRcqcIrs3FKtYo/vPwyAQlRWz32KE0L8/0MP5l08eOe95yBdCKYucx7drrB+w7ql4SRgBFk5SZtMU4i42fXbH9nL3QPb3z+1VK5gaxvbkj7Z2z+wvTfPbSU/t8mgZy30kDN5u3H7ru3cumuD8cxevN7Td5Vry1ap1uSoC2CnsS1EWTph13a29cx1kBTB3sNe4VIz3BffjwV6tXsaH/6+tr5iTx89sn6nLdAGW07VWrkcdK+7vbbdvn1TzVTxQ6hQ4l4w1k70PH30o/bNtZVlEUn01wCMPz7YDQ3c1egiZMFPxn0leZAZh3wdusT0bFpfXtf5MI7HjaadnpKQgaRucNCDxIZLhTDvACBwtmfKUq0th8pECC7XnIcc9oxE5pGfLw6sE0ispbX1Ld1fev5wvQRESOry/VReItNHFj3rOJfP2PbONdvYWBNgynx9+uNzm42DgwnYe+PWTe2VNJXnXkEgEaSzL2N7SL5gn2dPrS7VrRxV6JWo/LSp7b16YT8+um/Dbttq5ZLAFe41cnPLK2u2urklMFeJNEqiCT00CELIaOdeAmj4/l2pkDFYtQpVS/RLSGZtDNjGj6rmziuG5BtGMi+hkshUSRAH8MK8J4ALFQiJWd/ms5HGT0lOI28yGpI8qFjR2UVZYvIVJGMAyA841FdmMcQLD+YxFaVadzRwp0oKcC2qcidr230YBWfsV30azocK1GqlJrKVmIX9hQb02NxSuWxrm1fk09F3gONQq1XMkKHLfacC6UQ9qJBFgqxBOq5cyAqoyueChPFSOfg7p4DGzVMrVSEAfD+OriuElCJfIC9yBdbTRM2wAUax8Txa3b7ll1esvrFl5WrVJvOU5QpFq62sG8EJQAE9ezJpkw1nLQ06Ldt9+cweP7xvu6+f27PnTyQ7Xa0Gv4/kCQArt0uTSZib41G4P0Gb3eOHuY0nPRHRXj3BugOMQLqK6i16eCFn9vr1Gzs4OlGFGGNHLyfmP/ueSNvJWGvv3mf3guxeKqV9CnALiZVOLyTDsXeEKofQW+nhd9+FuUoAB8CLHBPZfXh1EEJR5fTF4NFlKua9YQSMJSPiKGEzFk1UtcMc/BCBNEpMFhVInA89kP65Enb/MT2QFgQSkiZRBWuQgorirQgWYKw8KHaSxZMJqYjm76gd0PNIVV3TIPuUTiSUfIaPkaXHjno/0lMtAh8kI0J1b9nOTqkMCFJj7DP0tqE9RH8wsqvXbom8BdhFchsofiRJy4lNZyPLpCbykzjvw4Mje/VqL/TK6f8/rL3Xc2RpkuXnoXVAJ4BMpM6sLNXVYthtuzM75MzOw5LGNRr5MA/8F+eNRj7woYec3e2dbV3VNdXdpSslNAIIILSk/Y5fD9xEIatnd4i0tIAIce8n/HM/x/24J/ghL/fq1TP71a9/bl9/87ndvbtjf/1v/8Lu3tuRhN3Oxi0RSK9lftJDIen5y1pW9WMi4Rm+rq+HqW2srMgfi/iStcT6jOQBl3W8lGji71GBig2Onor4yVLgWFpaSLjp+qvVhXRnxDPYIxEsg4EknvcPD+zZNx638TfmhLMokl7YW5xvnMNcC/uG68Bu1yvVRQKAAybe+4n/nsDiMR1ziz14+WJ3kZw4t7z1e1TQzFUB2Olc6AxgP29BmK821euyWMwqEQEpHc7UqBhRAlehlshTOSAO4QwAOUhiSs5N7of4OJL5wgcrA1Cr+sNBlYjx4h6xJSEtmAaAwh/jfmN+46wOJYqIQ/H50wAzr72cz5nVqbrEWiQ9hK76eukKiHRcFwAc59ziPELAMenVzNrgfv7u7/5uQWRCBhF7xHtW6nVrnfWskJL/45zx6iuvGg/JwgANw9fkEQlBJOicACMVxKV9eIyfAw/yHoXee4F4TBWks7mtNF06PBTjwIdirGMsHCuSSfzWlzLQVW56/VcQrLL5PZeKVuxGJfNoaAf7r9RHFQl9emt2z7t23j23IQTyZOi9EXPmPUuKOauWqlqfkkKlH54kFl+voMCfReqQ15Epjj82Hoz1+pXmihL2IJxYx/SGTt/v1XOC8bv6lQaQWcvX+fexViIBO973agVSEZneYW+xp4NwUmzW7wsv4RrYO0owWZCv+E+M/evxf0gHxz3FvuJ6sBtRvch7E++NZhlVdpB0zRfvz/m7dcNbLXCOaq6il2BCKGGrzlrHsknfRSCJ4E1woYix5Hcl+BvfR7zFngk7nCaW0uOfHnt+z3sH+RTYULoKTMlQKWJQfmFC1PEYcudhk9MEEmPB/uM9WLPEMJGMGnJwaVuUtlFxzsQ1pYmruHeenyYgrsNhsBdX92P6ebyXV/ePPJ5P/kfSAn2IAj8JDDjwPBLpJc+c7OsYl3QVE3OSBr35Ocg65i16v7OfpDh1Y0uSyCS4Pnv2jXqIYm+wO16phn/vUsjTJCFMuNwY5QokzKfyQSB+ZaeU4ja1IcQXvVoZs+W63di6aRtrS7Zaq4pAyiPjDkZz6v0DDw9bLp/nqmdS86ACaUJyJtA1W4cemMJkwNGSvujJY+zfqJCLdRO/j3XInrx6LqR/DgLp6uv1s9HTHr0HT6i+7jlX136aaFSv4v6F1x8nieiBy/N+oUwUEnb6jPDfsi7hh4Sd9/xxCbr0Y1zPG4075A8Sctj/RFouejnFz9hvrkQFPSIeyXvxR6ijwRzFBCeNYp+i7sP3PANcLfpTvWY7lSA4s+V61Ww+TiraLxUGpLhjUzs7PffziURdyC6yQZKfvdeSH358HvZQ6zSpliRBBr+IAhT66Sp5MOklLInzXs8uzqmwdVUKxjNIK8VKKKHF/pEPTJJDSYkO7Bfmqt5cEsFHEpOrtJAAXtbZxb6FQCJRs1KpW7lKb1Bwuoz1e44BZh7d2/wWeps2kukD7TqGGwk7FjmGJhZ7OGDhVKUNSGjSutYtN3wF4CLzkOro5JGANQDZMB5hYAjUKo26wEd0vKUTGFVCMhJjETIyBAmBhJa2nLtEwq6xsmG5EhNEk3gOyJoOESYkjGO6IoV7CWcEg4PcQZQgk/WjDZaQHGIWEzBRhjqRH4jmVlz3q12vANrb3bULmlJNZwI1RSDN5qoUgiC7ffeuPXzyWFVMu0cHApRwQM5bLWs2aspe5sAloADExHiFPm76Xrh+xomAAOO7vbWj1+BYMa44zRhAHA8FCYBkjYb+8z6RKS+bkSsoU1bgbyJ9Q3NWrk2NvRtVjWWn7TqK9VrNewNtrAuYx6l/sbunMYsvPuMyw9qzSr0k9FSHU4xpHFTMTQQrXCv3HBVJvCcSdswXQD7EWhBPfCaZLuGgxeHF50U1S5R/BhHHPcba43pevXqhgInqBzIITlXuN1VW5QrODxq75bIcLa+S9CZtGMqoGPqXEkjDMcFcInFwTTM6N4Tf/loc2mhVpyXsFlqkDuqFQ/+m96AUGNCZwziC6JgPPhtAKJrzsR+j2Xkw+VTcXXVQ0p8VEhyXBHRkGLkO909+/G9EvCDVwCFGFosTLS3r9jt6K2W650wZKqx7ZIcAfHjPZrWh/j/Mq2dTuBPL31h3NKZnzYRMVfvsfFFODhmMIZcjnXy9ToRntZck+5PPa80jCcX6DgLpd0hYImEH6IjsUC4vcBWNciqCAKQAH6QB3bvUMZVjKnLPARWepyqMJaopNpLKP/bbinoJuIM+U9UiFSBUAt7auSmClz0FqQ3ggpTcRKnF9AQp2sFJS1rV+SIZdcgDFi2DbSTj2ubW2tu1XqL7zXuEBAPXhAyVpFcqDqLyOzKCmAPWCBnt01nOcjrUqCQgqxQNd7MyElXFvCob1pcbNu937KtP/8lePf1a0lNL9LjLF+z8oitgG6myBw8f2p//5b+RrUK2A9knHO9/CYEUAfSbeiCRGYuE3VuPHsuGYmc4X5iLsFs4+2FvI7tXZ2xmZi+/eSZpwUjUCOc+EhjCBr3JiRIxn2R/hh2NfRjA3XUBZswHZxZ7ckxTxcncBvSoQpccAmmetx/++F/Z/tGZ7R+fGcmipeqSqpE6BArnLSuOT2w8uFCGPuvi9r1Hdvs+EnZTe/pqT4+SV0OWsVRxW5HoT2O3cNaXl5vaE+wTziL67XDNkZiSzgYEmIsAkMSESm5u/W7HOt0Ll4Es5EUU8X6sH6oTRmPfv4NBL6nUcmlJ5B4///0frYr/QgVNqSTnkiojAPl+t+s9OCZjEUtAI/gTauANKQ1I2RnY+uq6CCAAcAAdSdrKwQOsIIPcZXpDygp7pL5LNrFxdq4KlgDpOMMDwGEMAFfTgCLzzXhwbuULRbt7/7FsAARE++JMFSusK4iI2lJNUg9n56cCWCUNtOQ9Y7hO3qt1dCYwhzmJPjjMAYEfaw/7G6Ak+4zKZF4HwIjPASmkLMNB17rnp/b86y9EEFQKBbt1c0v6zfhpEAvV+pIVK1TY5GRrAOczBfq75a2IbzToWPci6afE3BZL2kv0Vqs1V215bcMqy6uWzRWtP5qJqFHOtapSvfm2O8mAgfxnni88kQgAKOc+J0EHhNF0NrRifu6OfSIhAOutBIcE+Fej0PBRSarQ+ej+iqDy+cCqZa+AVbNdfMuJy3VAmqkKR6Ae9sxBPb4i0SKIvBGVKPSsqNDcHflleoLkrN3p2CEJPuOJra7fWMi80RiV9U+i1HgEEd+x/gW62G0bdNo2HXRsPh54gDMdWY5EqzyZZC6tNiUpgX54FTLo/exWcCVwxX1fQjzGDRKMdXRy0tLcIynI3y84n+oN6WhzVgzHMyvXmraxfdOK5YqCH841JH6KWSppcpaZUol+aC+efW2He7v2ye8/tl6vq+dRUQfpg60kY5/P6vW8v950kjTVTqQGIZiyOeZpYKVyzlZWvCqIat5+f6Aqt7t379v33v+hXXR7dnHhso5UIbG+kfDD72ZPqrKi79X29x/dTySwxpKwY/5IEMIHoFKDuEVgehUZv5F1O+5jAAhIpo1AVIAq5mGuzMC0fxXfEyXwnDES0FHtIDVfJEQT8inrckLqK8KeueiIkDs5PLJBp+vAOXr6Uhkgkc0JpNt37yhjEHnb5vLKn5Sw+5cTSHyEa9EHgRRVBQKaE336RYCexEU8H2mywaAvSVLme9h3MBPSCN8E4rNaKorkwZYjlSnAKsla5zkQPthzbMzW5rZIc0CRwWgs8hkCFpujKttZ0utPi31m+SwyeWALXpFJLyT69JDBzHWRpED8+Nnnf7Cf/+I/2nQ6sn/1r/87VSIt1xq2QpVbQiDpXBt7E+44z5mTOGu5f3y5INDUwwOViIITGBFvRqIUP6vfWapJO2O5sP+JugS/4/X4GZxBrOMA6bBLAeYpmTGR4Q4C6cuvv1KsGIl1/B57j21nnTO27Kt0Up/WOz4H5+BkuujhElU9aaIQIifWQADI7Dt8v053aLNpzkpVj7kF2EhiZS5543Kl4BXqpZwIJBIglJiUVBzgf88QwS4VZS+w4+qVRi/DJPEtEltRJuHemQM+gzHzHNSJEwBJglAagGGJXAfgp30x5G8DoFalWZJIFgRSxJL4fXGue0wyEXFG1TaVm067fvsr1kIQ54HHCGybZ1TpEjEA93A1fv37v/97rStINGQI8S9iTZIsmy1X5H8Tw3sPVB9jx2ai39z1yYngGfSgVPQjQA57LMFs/Ux/XirQFg2LksZFjlV6z4kqja4SNbXX7j7IIqGQyX9JyXpCgSchTo3Nx3qI9e49MEnIcHuCP87zr/s7UnMH+y8tnyUTvKAeE6V8yQrlggggelVBGPEz/R9q+JUVkowrVhIhnbX+xVmSAc/5lACT4E24FADP/ZHiUCSMATqriZSWEi/nnKUOAEfceLXCI004R5ycBvCvVojE+wSIzN5Ov+4qgVQu5NVLm/Hhy/ewkz1K6trff03WkTW8WCdKDHR5r8W6vNKLOfZc/J05CTLkotOxGT3Fcl6JFhU22Bt6yoIPyVdKCGn9kCQP48/j8zDfkYDHewfesYhvkuRm9mPYwRgz7pPf8dzAFiNhOIDXq1horNGYA7dXl9Vv6b+HrQ77EOfC1edHfHO1AomxjliZNR0qBDyfeIG9HP7kmwgAPjM+L00Cp9dbzE0at4kk37DdVxMk4nxLFwgEthYYIe/B+RE+T4xNrE3sB4mpHMBxpqWlNLG9nEVpgi/8+7BTkfQQFZ9U6S+vNFUd8eLlMyfXWaFKGAMHTj3aXPjUBFsyoqJuZNOBV0DR3xf7gHT/eDaxHlWIo75Nc1lb3sDHumc3tzZs3GkvCCTIhvMzb6NxdHSqmHM8nCixZZ4r2KSQtXm+oB5I+IVgUEinpwmkq/s/KobTaybGT7hPsl/jd7HuYz0EfhBz/JoNmWctm/Hz47q/R5ydtk/p12PfRnOXWE37uIsk9KQCKa4lKpEWJBRmfZIiUZSch/KD95+Lz7/mWFz8ajIZ6JzReaNCEYi55PxRb0M1mPe/Q6qIOMRhY1XMbEQsSKW/KtsSKVMlePrnQwqm73kxTjMw15k1axXL0bU0WVf4HSK1kp9J6AzCKHpLpQmk+dgrnSCGxJNMnUiSb28ZYVhILVLpSUUxfbiQ/KTXLlXtPSSwk+RE2gIx1oH7qO9hEhNXScDhfCdxQS0tPM6Vfba5FYp5a64gfbxi1To4jRdpIFPvErfIly6pgh/ZlIxBzOUs8+DOxgL9TBuh9Ka/PBwuB3kxwAMnJBywKeqiwhCG0QmH0jMAIiv6smTZFyjATDxe6vxGxVFkB1DRgCOJ4wYwsbZ5Q8wcmRzKNkiyyQGBAEoBqAVgMyGiHd2zRAoBx+3GrbsyYuigY7AJ3GNTpjcF33NfHHIAKSI0eh311amVXeZtCfmmanURDDBG0YsIBzIOZgJ2Jo4KFUBhnPcXz57b6TE9CWhMRiYjDSnmkmXCubu5s2N3HtwTmPvq0Psj4GifHh3ZUrOu7GGc/KhACgJJoBoNpwsufcKiWGTALy3Ze+9+ICch+h15pmlLzkMcoswt98fGjwwrOeC5nJ2e+wJjrgGXyFDm2tCwDecdyYJOhwqnomRteLaeKb4AACAASURBVC2HnzT311cXzTuDaOR6cXg5PAGqANuD5IrNEbriXCPXxL0x9qH9HZknZF1xPb/97W+lwR0GmjmOzwgDyRjx2SHZ44TaZEGeMf+xIXnPFy+e2cnJsa2te6NQ1gXPj2ArNmj64FRzuoTtJ2hwhvzNEnbfWYFA09lEKjAqkK46kH+KQKLZt7vzSdCQqkgK5+16Aw6jblZtNBP2HAkinHYP0MIYMx8RiPjvPEsRQ04JMoYtdEev+xzWUGS4hAPoBwt3nLPv/+AnAq8gjrEsAEHMzdEJkjVt7QuuCwJpZWVZ6wnAmowPOY9zr8Zh3iXLlJS9sk/UC2xvV3smSvqHAy/FVoAlMOmGDjxlECSZOO5AOZCAA8Ra5fmAzPQ6CQm7PSqQ/un31kuyJQNY4LOi4gDb4A500ngbebNSUfvLqwk3ZAvpy6JAX30bmrZSb0rXdIXP75wL7Jrb2DrnaFtf2NrKsshpZHoGqvAbWBcpgzFZYTTknUu399mrXZuRFUOPB5rjliqGZCigLtlr827HLhJ7qKx46b27bEKA3XE2sJY3Nm4IqGbs9/aPrVJf8Ua6WoRZ7/GRNDEu8P18Yrc2N6xkE3v25af2/MtPbTy8sEaxoPJf9hMk/v7Brt2+c8f+8q/+B9kNwNFao6HG5wqOa1UrU9lFOjxZoP/MCqQ0gcTeSkvYQSCTQXzz5pY9uHdf+/93v/vdIqsspDC4/8iCZT8wPkpC6Hfs7OjEHduUwxQOc2RefZcD5UCI68uHXUkTSOkA55Lc9L2O4wrxqjN7DHmEPZlZbwyJRHPmnD1++3tWW1ozy1Vs97BlXz99JQm7G5u37N7Ohr38/Nc26besRQZ4JmM7dx7YnfsPrDea2LOX++qRlysx9jUr1VxDnXWkHiHZrH326Se2sXlDwaJkFLtdOzymh5cTwE8ev23jKSC0A4ro8ELAAPSdHh3Yu4/uKLOIsWS/IjtHBs3t2zual6++/sJWVpa0Fvf2d3XOcW7Sd5CefKeHx8pql3/BmsIPEQDi/gJSOpCukEmQSID26jswHNloMLb28blIUpqx3rt3V4+Tydh2X+7a7v6uesXkqL4g44fm33MqCz2jnH5ffbLgK17ly7nhPdAu/QgkXNOgVhDpCkZnc3v7/R9KyifAOQJNxpHroMLw66dPBYQC5NGTIUuSS46KpZkqpdk/kC+8PqRKWMdcH7aTpIvYz6x9Ppc1TLUftoxxY9zpD3W4+9K+/uJzax3t2ebGqkhV+qtBPmM3svSZm+et1x/aOQT5cGSVBr096D+VtzFAS7tlY5qzU7VSLHlWfKEoAunG9i1b2dyxQhm/aWDnFz1VtWVIuJGjXF4AAeE3InHD/eZV0e7VUJwH3itnZOUa599lAgZ+l/yBpKL39x9/svg++k/wHJIXMlkavc+tVM6rNx6O+ZgKtYT8ZDw5PyI49sQkPg/wyx19AcTq0ST4TX9Hk7pYrIh4qjWa9unnX9rB4ZEIDXrqQORDAAa4CYA2YY77PQFakEjDi1Objvq22ijbfDy02ahn88lAwVWBnhrST4TkmKriRfeGjU8apDsZTWAJmY8M1kRVbEjX1RtN7RMIpAHVZZWqyOfOYKwqsc2bt9QHDwD/1q1tgUMEWWWIwuxc1WlHe7t2fLJvv/71r+T/to5dKufu3QeyBZxprMHzc69WnE09yOW+ldAlSai5FXLI2GUEBKjqs9NXFd7K2rrde/DI3n7ynpIdCvmKqsD6o7Htvtq3z774UglArZMjK2QzWsP0sNjY2tD8cUaSac5Xpeb+7UWnLRJSUs/lgvbM1sbWojoNCckZxCT2PAEQa5V60sPEieeojNN92NyGF5cE84wmxkgdchzSh46xGo5FoOSzBRGEh/tHIr4HF30FeVYkuMS39+r75dW11yqQWD8s/LwklUgAcb8B0JgYKDcfK/mO+Y5YAXtGnBPVoOnzJc51+SpTiItiUoF0vQQVAJPOpYR4j/uXhGdmamNJE010n8O+zzVJAICzSAQS13F99MtD7gn7SSJAFwCx37d6c9nO2i431VxZtnv3HtiNzW3vBUdCDM3rqdXz9mouHUr/Oc5Llvikn4AH+K9TEfAQpZFER8+8u/duWbd3bj/72T/Y7t5z+94Hb9tf/fVf2qO79+2CCkdA1AQACAIpADgRWyWXSFf1M3BWAlRgB5DAhUDX3xIfkvGKGCR+F1UrQSgECKOqrSSJJE0gRZIj9jmy4Pme6+C1rF0qkH7605/qmhhL7L4SbgoF+Svhu0cSQSiMRFwwI6liNl/0H+Z5yDcGBsDnnp21tZYie57r4vvDg2NrnbWtWlmSVDI+IQShwP5R3+aqOJgJpiARBEKpVHK564Xk72Rix6dtrQH8bMYQO0q8T1U7+5f1oPfJsE+yC6IJwHEyhWgaKYM4iE/1JsyBQyTNxVPSaq+BtOpc59KmEbdeB6ACIsa5Gj2pFpUKAEezvHrGxdfVXmKXBEJIqDrwI9m6WcaqpZrO8PAVwRX4vCCrvPfbXL4FCWxZEh36fV0zPQQHZAXlLv3H9P7mOekKhSDGLwlyLwtKVwddFZPA3rriDOPqlUTxlZ2ZZSc0kXfiORJtVCGcSG87e4SU/9wGSAT2hk54DJC5Hdk3Tz+34XiguCakGPH5aSUAwKas7KTHxbcy3DMzgcBUEpVKqNDwHwUbSBLWclYAMBWoZWRPi/StJMGPHtpeSV4t+XonQQ+lCPxCHlEkUaIw52SvK39TFZLVmuSIkO1O94ULG5sG+Vlv+FyxBsKmpMHeN2F2V2OGRXzxGsFDjyZkgb3/Ks8JIjswPM6AWFthx4IM5dxBUpj7uEwOeF1hJCQ0WUsLn6zfl1930mpZrlBRPEtiGKoR2CDW7uOHj0R4pvGLdIw9UQuDoRIqvotA4prTcXmaZIrxZcyDXI/qTk9C8h7ml3vw9eo4fs84peeDcU9jMPj1SoxIFHP4Pp7D50c1Da+5jkCKCl7mh3gSe8I4EuNGLJkmD67iP2kJ1Bj/WGO8Lsj0OL8Cg4j5pF/4VfvGdQbGg31J46RpcoPfM4cxvmmSTlhrqWS37txV8ir2mF63wLNgNZ4gZKoEjsoNQf5JZQe2L/0VUnnYWGJ2zhyS74KAiTlKP+IXEB9IgnHs+NV8DI6DuopXSuKPUYmISlJn2BUBtL69YfcfPbbbt7Zs0D6xcsYl7NjzSNgpHjpBchz586HsK1Lu83LB0FzOInGZ8z5L1UrJyaQrPeLifI97TJM48b1wjITAjN+lHxXjJwlrMZ+X+9SVFGq1ZlLB+joB7slk4Fx+HkZCHnZa8Qbx42xo2Qp2zCXZw34v7Dg9nwZJhVDKvi+eh+TqlEpUkkL989OPfD7n8LcTky4TlUZjCB6Pp9SnaJaRqoMbpamIEjnjrBsIfhIesM/J/Y2mJCE6fie/LKkcD0wmksqvWz9ZMBvw9ER16doxTh2IsTcW5x/JjPi/4G0owNAWY4pfDYHkFXKbOzeFk5gk0En0RcIdqcux9adja65tKNl7UbVHxSzKJmrd5L1jqdwm8YE4m3kS9oBaGnh2vmizOZXc9JBsqLdXpVYWhkEyefu8q9i9XF2ySrlhxVLdCqWalUtURJUs85MfvTMPYoE3DHY+jE3aQF4dRAbi7LQjg49zGT13GAgMHq8NwJ7n8t5yXGnK3EP7faaLDokXN9au2R6sPEaSQwhghf80wKUZpdqPMYFJxj7OrA6HJAuBRRQ9QFTCqEXjnR5EFBQQJi5Ysbbkj0nlCRmgUcXCNQA4YYyixwlGXEDKaCzD1jltG1JEXCfXF3I7UbVEIBJapRgW/vMzvXfu3b8vNprnPH/6zPZfvrKLs7bBSgKIU42gRtZvPRaBBFPaGfTFQjqR1bIyFTiTkRw9DCdjDmEDAM0Xz7uamcRCjoPizu37ci6ZP9YBklwAstw3G4o5hehRVn8StEUmLUzo3uGRDrP9gyP71a9+JYIQmS7e/5NPOHxMEgRRyh7yB8wp5MHjh/dVDYHh5zUE6VwfIAKfC4jFumOMyIrmfkK3le8Z55B7YF5D+ih0txkXiCOAXQ4UDDPP4T/XwPimjW4AsWHAI4MmxisAPA8CcSTJYHm9gWzsHd43DFDKbV4cuHwz6o8WGajp64hDOZyXqw6hv4lL2OHochiFo8S1c9/cH99HtRYvCTJR1R6qOnBJLW/+rJN7QfikDSLXwd8ZD5Wz15oiEvLFsgxbu31uR0eHDjiVPfOadXQ1m03No3MmgIjyXQFaufyiUTDvraqVREbSS9QBR7yMGweTPaRgtzewWmNN/TGQn4K8oAKJa8VoEkBCaqKlf+f2LXv06KGqzghAD3b3BJDcv/tg4eCFzjXr3O3TyA6ODmXLsAmQT9VKTTaMOQawkFRVQs6yviBQ3QmuyR6wF8JJCweK17OeuY8PP/p4kUEYRFvaiYvAu9NxcIV1vbm9bTtIVi6vKvMaKgC7x3XTA4lMBwgkiCRktujvQlVSsZS10cDl/ThhCGhoDt6XPBcyU0UrJFUiEMOt83NJcs3IbADYrJCpmBBIBOiFvI3O28ps59r4/JOTI81TrBXGMeaSMbx186bGkTX58tWBPds7srUN5Lu2pclOpj3jDkDJWiWLfm25ZrfWVywz7tqn//Rb++PHv7XcfGq3d25as9KQvdvdf+V29a3HArfp/cLGZG1yX8jqkSRAFodAZBwgKgoznrXJXEj2swJB4Y1o48yRI5ZUSUqG5eVL++KLL+zly+eS0nvw4J6tr65p3lnz6d41zCn3AZFNMgB7knXCf4CSGZUHCaAbjn06C4n9E/sw1kU4+7x3WiIowKV0EBr2Ix1kLL6fm7WOjmx1dc3qjRUBwru7x3Z4emHzXNlK9VW7/+gdqy5tWL5UV8P5F7tH1h9M1JT81o2GDU6fWsGGdnh8rDMSTd179x/a6dmFffT739vm9m2BtpN51qrNFdvY3LRaY0nj3x10tW7Hs7HWiyRkq1VpYp+enFrrrKWmpNV61VYEEHu/MxWHT2eWn41s0j2ztSV8Au+x8OVXX0iKZPPGut2+fcuePv1GZwrnGRXDPrb4lGSLj+3+7R1JMIrknXsmMnJ17TOXIMhJnspBP+R1GM9mrWqbGzd03n75x69sKDmxnN3YXLfbO3dVeTvoDuzk7MQa1YbhpE6GE0k/km0E0SZSJp+1w/NTu+j3dL5yFnHuxRnEfmEtAbCzX7CL/A2bwM8A4vW1TesPnJCKiiGeg+MI0LK9dctOWkfKqifQxm5DsHG9rHEqpBwIu5RxTQeBjEG6CTz2E9+F/6w9gJpvvvrCnj/72obdc5uPAeQmtrrctO1NQMG6nOI5AF4ZsMCJhcNWW+RuY43KkZo1qxWbjgZ2frxnJ8cHNupdKBtNpAuEQbFq5VrDKvVVVbNV6w3LFSsiPAWe498J0PaqKdYS9gCHmUowJGqYdyqCAbIov+8NeiLLyaCTBJkqOf0sjSa6zBfkxvlZSxWP7HPmpd/p21kbySevZAppHj6P8zh8pErpUqd+oVOkPi4OQHK9IfGAPSZw5hzL5kqyz6tr6wpeTzVebesPhrq/zc1tW15dVb+Whb8xHVmvS/+uI2sfHYpMWmtWRSb1Oi3LTMdWyZvLO9OYeDqy+uqyKl6oeM8iA0Jgq+ot9kneA/ikpytVigTJI5LAyJTj5KI3HrIcGcDxjI0tp+9le82rvAGGlzjXKwUlBAz6Heu2z0TMfvzx7xaZtYzrxsaW7g+JOdZ5FiCBCrOck4MODJMBXhFxNB33bDoZaE0JnMmSTFaxcqVh+VLZHiCpefuulSp1a5/31PgdvfwXL3ft4999aL1O2y7O3S+nFxu2gu+P9vfsrN2y7e0tO2odaU7fevLIHj9+KH+5gcSqpG8LnnyFVOdS3RAkaePDEpw3a8pgV5A6dmA7CBQB1rOpNcv0yPTqrzE1iVR/zr2/EOSe+vZQIjPLWOfsdEEgDTsDByixCd9RgRQEksZR+8gJJM5z7FqZeJM6jmTfsGcYR1X1tts+pm/4krwLFXvXSEvFS8Knwd4QL1H5F4AQxBG9jGYT5ATH6k8rXwmJb/XwmkteGOIeXzsfySnTsV20z9Xf8u6DJzpP8OeZF/wu5C2pfmNNSEZQe819AVWCJhfH+9MjLCRN+NtkPDeqDjmf8dFEPhQgFGb2q1//o/2nn/2/9s67b9nf/u3/Zndu3rKTvSMrkPCXZAIvAPiRJ1ExrjxyPUHAY5vwgeiFcri7KwA3ZLUCxI0YFB/E/V8H7SI+D6CQ30dFQIw1+wfbzPmEPxqKDvyec+Pp06fqHfn0+XPt83fff0/yypwzP//5z3XvJDvRL4/3V0+cvO/DSOrjWuhBAoG0tbnhe5ZeJUklA74U48fr8cEZB6rvsbHEYp9/9qWkkmFL8RmOTo4FVP33f/mXivmO9/dltyGQOLcNKcOEACPxjD13dnFujeaKklKIXxkrqiOxN1R2Yu8hBkLCCIAwJIxE2M9HVq1ASnkfHm/IffnIMolY89sAki964oFIBmBMJLOb9H+O6gbmkvP98kxKsoRnZgft80BMNRdp34+xQoozAFjOwqgUcuC5aNORg3uXlbdBbDkoFgBqxJNpsJe7xedTAkFSgZX+fJ6rHC1PCFfCCgobAFuS3UkIhxlMUEqaJ51xPRkgsenEnXpX8V78A+iDQIUoUsXv3InhLuNH9Z8TBLsvdq0/6lvvomdnVFi3qer2v0+nQ/v66WcCMCUJhSINycDViiTNSVRiffKIlDxJZPyd56mnVGZuWzc2ZGdICEF6Lv2IX35xdiGJV17BI3Y+fsY21CA/ACrVEwicaaLHGCd8GHASfETGC2WFKrE5hLL6sfrXm0gK1s5V3z1dZZCu8EgniMVzWIPx/rIdiVSTf97ckwAB5q9REOE5UQHP2mYvREykdQXRTR8ztZny9RYSdrFfQsmGewjbGGQ4Z8vBYctVLfCzktieNYj9wRf+/ve/7xWYI6+I4n5U/cIBmZnZ2UlLffKi73WozwSBnu4hhH0KwD3wOfZrjNt18Rf3FAlAr1WQcw2Jz5yOx+K5QeCGDZAPk/SpDWyT32Ej4/PjmtJ/J97nGgN7E7ah1hCOkWDj4+sqmcjvIzEk7FJIOEpCMKkGi/PlugpKYabJtaerf+IaweiCqEhff9gR/L+YM84AxoW/aU6HYzs8jgqlawiIpKI5FGzCTwqigbGgdx6fG0m9kYSH/0JyfyS/XQfuQxx0OwOt39zMa0D1SM9s9fue6RozearCszaGOKbP4FLNNja3bX21aXV6cOayVsuVZYP6XSdH8ctpv5Il0YA9llQgqWknEmIobFEB1cRnxO5cX+UZBFDs5/TeZ9zjvL2O4GD+0xVMV88AbPZw5BYoKsjf9OgVsE7cqPKTNMsM8m8QyJcE0tVEgHni7wXxF8SG6jjmU1uqNCyrvYR9eP1RFer4c4kE4YK4SiQIeT4SegtiUTg/wYoncMEBiDAi/oQQpLKIxyCQZq6Y4wkLr0v4xViFv7XgLpSMOdB6U3/uXt8LZFOZEenvee6bErBsPLbcbGp54j7aRIA9QEpPHQODLAJjXV5dUf9gEquV7K1+muiq5m2MHU7JOkrSFlm+RCo2EmrwhyIBl70nAv/k1CqKlUrqfdho+BlZKHmyJcTq0fGpkn8rtWUrFWsikBpLa0oEp9ov86MPHs+D2b/MjPIB4X8wzG9aoNmMS36FPmraYEW1SzqYCDZbGbRMgvQJE9mQJJta8h9ky6lKZNObv9chqKrefDAB1dRUXo4MzSm9fNUb1WIA/L0pgVdpMYtITbkcCA8Cqbq0ph4fAazjlKUPXEiLaPoWGeXcF0wlmcr0WCKbnwOPidaGBQBIGGUPgr1yp3V0rKCsVqkKgLn94J6VGjU5w/u7e7b7/IXkKcZ9JBzyqjIAdKQvwY2tLTVyg0Aazaeal9PTE1OB+GwiBxrnnsXBNXvjcK8GCQIpsh2Y1xjzB/cfL5xb7hupG4C4qPjB4HOQc5BFFkUYtR7SNeOpFh0EEsEKTe049LlfwHHk9AAeJIiWOBELNt1m9vDOjm1ueAYa7wvoFUA5hwHjyvrifgFuGauojOIQZA0xP1ExBZFH8ITjwBoK8o/74fqDaGO9egXHWmJALw34VUMbYxWZ/ZcOAyAkzSc9o/e7HLjLGPxSro94ZZJkLEdlUjrzIG2Iro3hcWwhYZBICmko7anLPiqRccM9RCCi/SPWndjlcr2L+B27li1jxdrxTGua/fnhzzrDaVGwXkNDu61+Nb52ztR8GIPe7fStdXqs18W4xTUwnwSccqYlP+EEI+8fmZexVvkc9i1ARWRJuvE7kSTNYJxRrx7mk/sjM0nZdSUytD3oxXCip3/z5rYqckJ6kuwlgMUg3qLCKQ4N2b++k918LxlHQLWkX5cyyUoeCPBa1hgEAmMHscPa4rpi34STjjOorOtWy4Yjt0theyMzIg5s9ldII2APceAJsKl4wSbsH7Z0aDI2HZHd5+ohIgKmkBNJS4Xcra1taW9zsiogpwQ3n7Pjs7YqAQBw+Jlsck6PPj1kKMnu9dVwekBVGVn5BSSNKgKiCZ7mo75IbL74bOaFbEAFr+oBM5bmajgzO7duiRhmvF4dHFqnzyIsWl5Nkun/BEjuawawkr4qS42y7dxYsXopY3vPv7ZP/+lDO28dSNbk/u079urFS3vx6rnm+u6D+yLtbmxtKjBRebw0y//bCCTWn/bTNQQSFYhrS0v26NED21hb16FM/xhsTqwpXst6p9oLm8+6JigDVAE4yqMFT+Z5SsYi7SRGtmraAVYAlQQvXF+c3zxG0BAOfpqAThMDet7crNNu20pzSQDreXdguwcta533LFOsiUBaWt1WkkWtuWb5ckO9jVrnXWudntug27LHOw2bDS90ZrCuIcoePHxsVNf943/5uSoUWVNIW5UAoso0Y/S+foVySXZdciPsWQAi+pPlct5Lpt83JFG5l0giWWRBo0E8GVrr1dfWqHqlAL1+nj792trnZ1avVmx1DfDN+8VQhQOAAZCA3WdPUYGzVKnYgB5e9GVKsiQBBMjQUQPjxMmk8igCcPwRJV3UG7ZUa6rPDud6ZG7Tt4xx53OZ5/Tc6YygJJ0y8GLeCo2qtc7dR+Cs4+zifnkvzirGgHWVJpCi/xlBSXNty/qqLHYNeTJbY+7Z47xH+AFh01kH+BaSSUMyKwUeRGZhrLEgj1jTcS5jf8hmhkw53N+1g71dOz87UXVWQSDLxJabDZEHAnoAw/EnC2XJH0oPfGo2AEA4OZbfsr2xZuUCIHlLsjLtkyMbDnoiNAD92cusm3JtxWpUaDWWRXbn8hXZp+EoSRDKZrXfCDwi4OeeIpNUxFCG6quZDelNhXyBmqn7+a8m5C6MpzO1Ua9rj5y32zYbj1SxBwnFfOGodwcX3tshka6Sjynfz8mo8Dn13iFdkYB1SuSZe8WS/uM3qucC1RHct5M6pbL3aDk+bdnB4bHk77Y2b9r29k1rnXXU28WTMaY2HHRFNFyc0lPzzFYbFeudn1j37NjmI3psAhrRLHgqYqPSrImookIL+6/KHgGZLqnlSl8uNe068h6kLaQmcvShQiaEGiPIo5xNMmTLAdjnJM+oHgpUgRYLetaIngvdjs6hV6/cp2NtQsigYc/6PTo8kU0pl2sO4BQ9sSskpklAyWdnNhxc2HjiPaQgpWlYjNwDWXL5QtmevP2+3bp916q1ZWsT0CeSfM9evLKPP/qtjfoXNui2rd0+tW5iB1qnh1rXVJ9ojjv4nHm7feeWCCX8ieZSXQHUzZu37azdFsGztNJUfAIQyvmNnYheF+mMTtd78nVG9YrsPwQLvcDwkeMxkWsjix3bhMT1ERKfSAn2h57BLoKVKpPrJewgWiUVA4CbEEgiO6g2A2DP8dlvJpAiKeE6/1NJSATkiSTVVakqQcUiHz1ADz9nkdQAOJeZuZw4EkMD9zkh1rgm/FqaqQ96HZH3VLfQcwffDtsG2ba+tWOlikts07+FBAN8W8h6CArFHLo+J5BYy9H0XfFb0hiZwNt9VZMPQ68efDR82UIha7V6yf746cf2D//hp7a0VLd/9z/+jb396LHNh2MRSEH6xz1682KPTbinkB9mHEJOjApZetjiB2DTAyTUGCRfQSiFtJJAhiSu4/3TPn0kmGD3IimQ50TiAfcFeYSPquTOpNLo7v17ir/wX3/5y1+KXOK9OGujty5EOHaN30XMxL6F+Ecyli/OwEgQDMklnoufy97FB+L3v/nNb+zLL76Wukx/ONH1tU5P9fhv//qvVT18tH8gGVl8FJI5zlqnIhJJSAAH4B5Zd3fuPtR+X8QUqZ61XBN927xChvjMm6m7fD5EET0USDjzHnDpczqdUPH62k+ahLunZZ0LB4iosAnJbySQ6MNGFi+SmZUKPaKXRDpXKl6lBW1Lh43N23eVoAXblSZx4kwIiTOum8QHPiejilHivpzNkYBOCP+Iy9PxBJ8dSdCXIL8niwBWlejfmyKAfb8GGeD2PnxTMqElt4mvqrIi7xsSAHI6dk2PGZaOjyBzGilu5KWR6CZW26NHCkkJ/YEqdXoXnUUCFp+N3xEJziEPKN9ETdCn9uDhjs1FAF72LmUtSOI3n19U/gWmFPtUvjI9iBU/exNycBtsbcTx/D6dga4PSXp1SDXDplZVk3ZPALiUaL/McMcucx70egNVNnAesH7Bs9gTyIW/Pv6vd5RIA8BXwWOuj/Hh6yoAGj+n7bd8EZGB8RlIrPp9BKaRfuR5xPSBrzB20c5APjTrhwQIKQcF/uHjF+uX64triThFtn7kPeaODk/ld/C3sIFEMUEE/PjHP36tQkAJvPRZG0+UYY+CAOdzJDwHbhgkFWshnbQeCRFB5gQAH9ebHku+D1wq8AjGIL2P2J9puxGvj/FQEmQqOSuNCmO8bwAAIABJREFUo/LcdILGddeA/Q0Ja+aBzwoihvdmzBZnTlIFG5gPvwczu+rfB/bK74mr4nMDs0yvf3z4+D33HuMW+4jzIB1Xpl8bv4+4Q7gr/ZaTaivIGUBsdfB+A4ESfnt63ITzJmNKYoZIIvjErNna6rqtrC4brQaev3gmvAZHnr+jEIATEFJn+AMzSdqa0epWNiTREQ2TiM2DcCZ5n2SzMUk3jZqtUaG70rD8bPAagdTr9FIE0oWVi7WkAilvU/o95Qse95HQY04oU4H5JgIpjUUt7HAyVrHWrsPmFz5WihgJm5zGFekpe93v473jPL8On6BCfjofuYRcUinqpgU80itHdS6qWhbb6QpExNcimqczl3BO1HWu3kfsj/T6jrWrM0CVR14oggFe4Iz4fVM4AFeW4PXqOUqSQYJ76P4465LWDmkJZvVUSnp4Yv/xIXVX4SMkKUi8vg9WkhTHpHmMNBZzlUAKDgTllDpqLAn2szibEkKfz6MfEgmWKAXxPkqMSqpFp8WcjStVm6FwUiRpxn0BvjQ6FOyowAFp9IrVGw35SZHAjopLBTymXLZGs64EOJJvcgXIQfcRTlqnVq2iZtSwfAHMvGy1+rKtrmyIE8i8/ejWPL0w085HGPwYvOsmuFppypkTIKyMT9cVjWyBCBxicOV2pcB2qmgiA1uVQQCJiQMggH91wwrFnLIKCRwIsGOhoBc44uSWLEGiwxhSQMnCmgxwEF3CLoJ5Od05dCnzVlteVw8kPtOZ8emi5J7FAyAYElYCu/qwjwB+yOCZlbNZu7m1KeCMrHcOQx3C2jxelqqy/dapHHQydgmKKO3cuXfH1m5u6UAkow4C6eWz59Y5O1flAEQTZMzNnVu2tLJi/fHQumh/20yAF826KfWnQlK9hba29HmAboCUHKKRFcBYXnVA+BmJj/SBFD2QCDQIoJg/DpFoJh8bg8+BQGLMxFQenUh39NFbb5kO/XlGgch//Nk/2nHr1NqnZwrg0qDOuNe11eW63d5G/uee6/ujq5lkzfDeq6vLCahW1PVA4nHdXHNkUDBPvIa1Q8ASVWu8nuCFa+Y1rFEcoMgqY5743dX1HT/zeJXhTx9eIj8nZJW/uYln2pH27y8JJBnIfyGBlM1ToTCRYxt7S4YHiZGJ9ydjrMIBih5EgFAyNOr94PKMWqdJIIvjJ6JUT4N88r0ZMhnq1VGrSn6NDF8cLZ6PUTo/x+nE0PWUcRsAHvPBeEcDSPoxrC0vWY4M6OQao0on1qsHXIk8JSBKktnIXqL/zd6xa99HtRXz4UEPutZJw+FSwZYbdVteWbJquSJpS4JpnOMXL14tnGfG7WoGEdesiqSBZ+ojURQEEsRps7ksAIfXRoNQ9kxUufEZjEuUWDPOTv5S4tzRvHC9PIe/ATzBVXhFGNdPTy+XZ+J9mQP2IyX+N2/fsafP9yQJhVxfr+s9kmhEL5C537XVlWVbaTYM4ubGjXVlM0PS4oBTedmiL0R/oFJuaaGWKspyRNqQ9ooE+RBJgG+QaUA7SCxRCVopl6wqMt6z97j+cyRLztt+yKFRP/fgbjL0QHvn1k3ZSr4OTk4tV6zZ6XnXLroDKxSrtrK2adUaVUAz3QvN1yuFrG2tLdnWesOmg3N79tWn9s2Xf7Tz40P78fd/aPsvX9qzF081hhtbm8p0pZE4EnbSj71CIDFXSPX9cyqQriOQsK0Q4xBI9DB48uSxCCQAT0h05jfOOD6LIINAgP/YD0nu7e8LOKqXKosmwGnHLuxG2Kq0TUrbFNb9dxFI8dzLoPHy1Qomh2ThVmyepZ9U3w5O2nYxmFiu3LByY8WaK1s2nGUtU2rYyvqmNZbXrNsf21dPX9iLZ1/Yo50Va5apcuyKOKRnBEARAPCHH35oJ6dnklVa27ihc5bG2QUa5W5sao/gEPHakOqIQF9WZzazTz/9dJHxwziGbVeA2OvY6d43Vpbaq9sGKuAgMvEHisWCqm08c3uifaQMuGStAlqUcwX105Cdh1Rl80EwiFT1/ivRQBgHTQ5oNiG8iyX7/nvfs13WX1IdCwiGJGbYo08++WQRHAUxxP7CnyGQuP3wvh2dtmQfZBuTxIdiwUEQ1i82hP2kSr6iS2fxM1VdkHwAUNhpBY4TlwoRoFb26hdVdtGTBh31E5enJUO3ik1cvSQg4wwIWxSVeMxNVEJy79h++QRLTXv+9VfqW0JR+Dr6ycW8gL5apeyVyYdHIoAgu9Rw23KWLVasVK2rIumXv/m1bW3dsPt37+j9xoOOHSKH9+qV+pphN/xcg0QqK2mBioN6vaH+ERCc46mp90UE4yJACoD33jg0gLmws2Q2C1BGe58sbm9mJAJGbmTq+42VZQUjowENS9sCuCDnqZqm6ejpeUuZYlGZTPWagr4kyGBsAOrdD6OnkJ9lyOpxRvG+GHzZi7xX/XhzEQDvjHW6fTXsZQ+dts/t6dPnIixWV9dta/uWTWacnd5fCZ+WhJZ+r6vqI/pSFeZj67VP7KK1Z5PehRUzEyuCV3LN86HlkNVQBRbShgQgfn0ikMwrk0MjnQov9+M9+BMgLxiUuDxv44wTSFOjKinpOSPglvtGlpmPIrijWoxswLH1hv2EcJ9qb29ve0YrAD4ZpCUkq9HCr1H10xCA7FmDBHQAtCcLSUKSMSYEi9miJNogi95+//t2995DqzXXrdPtWbZQVqLCN8+e20e//ZVlpwMb9y90JlK9jH9/enYkAgl54uOjPSVdlEre05PzEx+Vnmkra2v21tvvW5v+b/OMra6vKoEKgDiUFBhPfo5eICHhGwH2oIOPREViwbJF+mYV9Si5y3xOfgJWB8WDi9MzOzk6tk77XIlxkEDkl38XgcR+uY5AgpikAum7CKQA5b7twzpgyfzL5iz82qs9kFxaJM6eiC0V0CvF0auMWLNKIhgNEmUHl7Xib41aXZVgw15XvUewrdifpXrDSkimlZbUp4A9QCUW70s8ohhMyJATR/i79FdU8+yEMAAsIn4jOQTiVOTTzFSt+fz5SyUkII2K3V/fWLGj41376U//b4Ng/Nd//hP785/82G5vbisJJM6rRWyayDhzLjjZ7HJHAdp5xdSSba6tqWcPPoOqas7O9MjPAbSy7qPCKvzFqFiKcybePxIGQ4GApATOPGw48VhI7JLM8tbbb7tyxqrLP+KPUlnNmfXsm6ey+ZzlQUYFABg98fhMqtB5pHKPtco1c438jvOGZB5+FxVC+3uHqnLSuNDDsoP9cyCc+PVv/uZv1P/k+OBQErP4KMdHR0qwpCKJit6t7Rt6LtJ19OBb2M8EuI65YKyJScXP5DkPiBu9iTT2jaNeCQCpCgwRoqmE1gB1rgPQAJ1OW+dJBRAVkux1mlNfZnQrwTJJgAUICmm0qITbuHVTFUBpTCQdp0cCEeeBemWmJDIZ40Kh4kl+CeKJfUmrZNAUO/0V1UR6BMNI1KOjciQNNvP+ER9rvyf9vy97vUmQcdG9KfzQNECNDcff6KJoQIXnWVs9aukXQrXOwYuXStLBvqk/2IgeJJcS6KzjdIVHxP5UxAF0vfPuI/VB4ktEUJJ8wxkRhEca1E7vU8Xyo4R8Yu0ktiA9/mnbJeyDytu5V/Lwt2IBiNLlBL8lsZUhwYFKi56kMbElDCLnCMkHZH1jo0h6iK+rMcB1xFCaaAiCKLC5iBPeBCArMWYBKuPqTrWuYt6vEkjYZfZmEFWshyCkIZByeRquO/npY+9+l5IUMhnNfXzxGUEGyt6jmnHuVf18H+Coxjmpevne9z+49OMSW0OSK+tnQkVhb2AX52eevJpUE11Nngu/NqpuuB73cVxRJT3HV+OsICJ5VAWgKv+SXucJwXgVP42x5BE7lSZorhIssR6D8AqbH9WmIScd1Z28Z2AUrPGoQFuA2wm5EjhdYF8xPzE3cR3RYyjwl7jP2D+cC7G3rpI8/F5JdkmsdvUaYt4DC464iWvQOhhNbH/vWOv/TQRSJFNchz3zu2GivICPCl5CwQGYIf0Mic9DMvqqxJpwOOFOJJxkF8RREEnRo5wEKNY3PsWAXmvzqeXLJVteW7WVpZpN+6dWy+esmi3JJgSBdHh4rHi0Xl3S6zMQrkiwLiTsiiKQII6+i0CKmOYquRh7OE1QXjdGsQ7ehAPgG3zXVxDAsV5i3yhOzs5tAnme7jElLmeiCnzHR2FtsJcZ4UFRGSOcazq37ml70e/ouuuPfXC9fZpareItasLvihiYn5kPfDvtT7r2JLFI/I6q0t7puX9+UlmFmkJUWBHXqMfaPClykRSrxzORjDTu0S/pMgkzvfcj9r6OQPLrHNtSrWpZnSVJax/FYl6UzDXT7oOkWnwI3m889OR++Sj5rA3KVZuX3O7m5H94awAlhmZo6dH3Ap+lpjWXlxRf4DvuHx7ayUnbKuWm0ce+uVS1erNular7RZpXSP1OVzEXPA/JmvQ+QtmhUcdnbFrm5o3GPALtcFbSVUKhs351cheA1Ny12INAigypyDCQQ5+U4KfZfzdQGR2uvMblKbwyId4rMo/TRjeuTaw2wtY4bNJuT5ywxWnFoThR41lVIiUBvTatZErmAl7ylYYypKNUmBJqiAoyh3GI40BVSZnkFZyMEAmVMRt1enbvzo7kZ5AUYbFxEOJkREYQ77P38pUd7h/IQVpfXRWIurG9ZTuPHwiwBdA93N2zp199ba3DY1UgETz96Ec/EjFVRBZs0LP+eCSHswMI3TqWhnghnxWAT7DANSLZBvGF4eawj6yMCODCkKNt//bb7+jw5lq9xL6qAOarr75SAM97cMi4PITrZ/N8AdWUwSZk2empa13fvHXHfvDDH6o3C30KfvPhR8o2IzAZ9XuWKZWtVCkpQ2vavbDMbGa3NleUnU9lApuFsea9/PrRxb9ry8urOizJxmZNRWYOv4u1xvVFc8FYt5qnpHTWNbq9ebhnpfu9xdqOwCFNdqazAdPOnEAtglIarIusvMzaSpNMAXZcGunXCSSa9el9k95I4bymD+03GvikB5K0Sucuh8P/IHG5drIdw+nRgTv0jHyYbawgvSjCAGpe1aDNx4ZxDUmTyGoJcFLEFP3Fsjl768k7ChT5G8A4/8OxiHHhbwTC0aNKmSiZua2vLItAij0VB1QEbp7B55VJvAf7PtbBKfJJLw90HXL0sjQE9/LP6Wgox3jvxSvJ2S3Va7bUbPgapnneyEELiJG0854O5BhHyTR1u5JLkazd0IMbOcvlksCqyA6NdcX7se/YTxBdcbgtbGYqYyEqlmI/XXUQQ9aLOVRVRrene6AC4ObObdmvdneg3i86bJNmpMdHB3bWOrbVRFbz5vam3bmzI2KaykUyALF/rW5f/WpUiTVDC7UkYpDG6eotV65afzhWLwH+a2wlM+oHaaPimeWSUck50EVvONkGAXI9SQb2LlwS89ZN7wPF+LVOz8yKNWt3enZOKfk8b5XaklVrTWWVCqAga2c6smYlb9s3lmylXrR268C+/OPH9uKrL+0nH7xvR3t79vy5Ax6Ves3IqIWgX72x4U4/gH1Kwk5gC00ymUdzuak3Sdj9KQJpqVYTgYREIGcGtpf1cknYItPqlZSAKKw51gR2jLNvtbGUBOGXMmLpYPBPSVjEeRv7U3YpCb7ClqTP7rRtyjG+SfYqmZCn9H8469pgbFaoLVmxvmz3H71nx+2utQcTK5YbtrR2w/Klqp0BeLWO7Pzopd27vWXVctHOTlsCWOlrxzolCYEeOlQo1htL0tzPFyvq6wLw01gmK7ehIGDQ76s8O+7DM4ymAvOoZETCCymUpeaKEkloSnxxemiFSR+4WkkoHvwxr1QcO2mETCDvxfdI32IfkXLjfIEMWF/dkN0gSSWCXgWcXa9qxQasrK/Z9o1tZQLxFU4t9mtnc9t2X74SIEawx7yz55hrPou5juAtkmM4y4McurGzY2cdl8xkvpSRRoWoHPGZKukCTJSfVvZ9oWscz6w7z1mZPQMJmFQ90dhcPlnZ5U/q1aqRQc44kMCiikrpNmTt1m1vVBy+QTqQjSQExiGkQ0MSl3NzqVG3g90X8oM21pdtZ3tL1YjdXlsScAC9JI9QVVio1Gwyy1uXShHLWalCRVrVfv2bX9rGhpOON0jAsbldtE/s6PBAwAC+GJlajilkVTlFUFcjI6pYsZt3n9iYPhQTByEW6zuRpIOo4+xgPLBDF+dd9znJAEQeld9LVyfRPFe5FGfjXCRLpVC0ZgMJp5xdtE/tYG/fxsOBCKT1GxveL45KeAhNsmqHI32OZBIAZuiBReWRst/JHHepBgV26qXg0no6t0U0ILFFEAN5n7FOr2frG5uSeaKigvGAlOULImR9Y0s2G6k0VWbQn2s8Uk+k2ahvR/svrXd2bBcn+zbpt61CzyauB9CU6+PuJaHpoAgZm6qESnqAIOnpSS/ekzMtUaOKk9nIM6ipPLKsTTLF10ikkXqSODkHEYPNofcNd8na7I8GCrSRqMVO3ry5o7OkdXJmBOFIDTJ/Kw36g0HMJpXGUjAYWut4T71MyGZFsmwkyQwqoJAOKdiTd39g9x48tuW1G6p2yBdqViiV7etvntlvf/NLK9rQpuOBqssEAE4mdn7RsqODPTttHVm/d64q6UIxa70ulcO7WgdUojWXV0Sq9yDcczn54FTnLeHTJJUiUVEt/4WGzGRQJxUmVKhhJxfxDYkYMLEQiWTVZjOvEUjd9rkTwN2et7AtlKxLAtl3VCBxjl8lkLTWrkjYRayVlrAjDrgKQKR9pdcJpOu91NiPAqCTfjELcJOkJ4GHnpHOvkJBQsaP/kxGf52ypLpZO5ubG6qklu1pNq25tGKDIYSR96pQ42Hk7pW04lJTrGVdJxmq+OsQSEkFL+t5FSUCkhqkQlHR60kuIrEIP/bo6EC9ttbXIXo69p9+9g/26Wef2Pe//779r//+f7YP3nkbYfoFMIrfk66UIA7jLOCa+WJM1auv29V9f+/997Q3uCYB7fia7bYnAEH0J3Kc7I2Q5Y74C18iyJo0cBHxdFSxMrfYfGI6zmR+fv/99+2d997TuDNGARjynvJjPkei9+VCJom4KqTy8EldTr6mSkIlbrSO9HgZR5Z1v8R0vDdjwN+QrvvFL36hseUso59ip9fXOiOG/qu/+iv5tmfHRzpX8We7nY4SLLlvKtDYZ0h4AoqogoNs26n3RqKyNGJ1xlRgT9LX9XWSBhuBgonbPyCmiLnSj1z3VfAsEhLUHyJb1lmSToCLsWTNR0wWwCz7WmwP5w29GCdjJTBA1qv3hySP/FHrlwQ/MqKnJqlfHlW1yu9JABzRRDtnRZQkAJ3mWf0dyUyev9xYvlaCjeepuhK5aYpvUtUF6Rg0DTxqnCf0R/UMb3yq1ikyhYNF0q1LgToWwDwwz9i7qGIRhhJVulnknxjDjOWR4SshP1q2EpWbEHy5jA37Q5tKiohzBPCcWANFAXpNQ6qNVDYgqahIhMhTUeuJEfQu4jH+ziPzjkSVrkPJwF6RFpVp8SiJNyTvRCh65nwkAPBIWj09EN8Eznq87YmB7A2XUfbzjLhyeWXN1XMSdYM0iB5rMA0gp21vfM/6ug6/iN8FphckRxBIjmVQmTGRbb1agRQYCPO1qAyazRZxrT6XPUMV3DUVSLGG0hVQ1xFIhUxJny1CIUn+DLm6wWhkd+7d9ez5ZkNKN7wvY6jKzkHfaoWSdS5cdpbrZLzSBEtUv6SToiJGYgwCQH/dNlz2YGctpzGPwCYjMYn9E/hpYD2Bd/IYCipXyZWYH/VeTHonK77v9/U/MC0k7haVFUkidDrJNuLDIIYC6wsbFRVE/D4IsFBbUpyRqFakSa5YK4zTVQWqdPwY6ztih4gX0gQynxFzwDWEUhWfAX772RffqHpFtf9JJXY8QjyoIh/7x35VI5uExU72L7YoMC/GgLMBjIm1wNkbMV3cU3qeMbgkjriEne+oqwQSaitBICH135uMLFPIK3ZdalTMhh2r5m1BIHUvupIlxHdlv0cFEv1f6YGULVUtVy5aKV9SrKOeo99RgXSVUE6fTXwf+/tN+Hy8Po0pXH4/ky3VfuAskZ9Ogo0rRjEkUvRJfo6/83uep3MJvy6RJiauTvcYwq6gRKRqcs6rRDpOEnOue2n5qY/5myTsIPjS0oVBQEVFv4gV+e1T7x+UKJvxcxpvS+CBRaWX7nmetfZJW498cX98qVeekuKY+rz1SHIdDrwQoeBxErg36s6lIqo+kFRkYlA174pQIeWHYkK69yn3id8naTnGQdLrY/XQE5Y8VRQF/+MS06WclCzA1ihUIPlOr8NvxhaS9ETvZkhtKQx4hZv3TcrZRadj1aWGra2va82SmHbeubCDoyM7O+tYqbTkVd1LSHJX1c9XMSS+1IRYZaK2DjwnmymoVzaOBgmucAWZ1WZhnnZ+GJwwWOnsBg1oUt2TfsxMnfwBoMOYBbAfBxCGLILrBfCSVJAQUJONQWZQSFjxHulyfRZEehNEVqyqGqYZNeaGQKIUWYMY4Kx0EsdG0CWJsWAPF0TSzKaZrLKrAbYiqwLmGscZ8gSQLzK8YzHCCi6yLchs6/Ttwf279vjJW1ZvNlWpQIk28BdjwbUDEj//5qmdoFefzdrWjRt2E0mp1RW79dYDNUcmICXD8MXTZyKQ2KAAQD/4wQ8EmLBp290LARYYIJhFnPZJr6+s1gWBNBl+i0CKA0MHFUF0Pq9gBOf4/v0HSQA/knEnSGfeCSL4zxiE4Q9QLCqylEWS6Hz3hiMFXlS07Ny+be+8855tbt+yV3v79skfPrUPP/zI9vZ25QBnMaRkJZOt272wZrVoOzs3BSyvb6xqnUUQhYHg9wQw/A59cr4icIKc4754DXPo+vSNRQBPoBMHLvPGvcWBxveR4X+VPIo1niaN0pkm+n7uYE00XL/uPWI/LLzMKxVIOKLfRSAFCXn5+tR3ZMrPJl6xwmGYVOq48+apZeGchXOyuHfV9GZsMJoqAFIGM1VqSX+xuH8O4yBbIoMyHCYyPl/uHtr9+2QzPlFQyRyxbkKTOPZv6L4TUPI8gncqgerVosjdtPOcDmCQoFDlWBN5mPKi1F1ykt2e/dOnX9k8sp9oPD0n62sgwgKg8Ff/5ReyMRurK7a2uqLM1QpN24ve1B5yJD6b+WN8QraJ+/3hD3/oEiQEsRfI5bjUluY1l7WT1rkDmjUOistGmGE7r1awCQRNiHJAXQB2sp4FaCdyJzwnGitHJiljHpVLzCsByPrmlt2698S6kOlDpBS9GTpz3To+FFE0ppEslT/bW/bk7cdWr9aUWXt2eqreFU/3TmycSBXJQchkFdhXqnUBKjRDpzZciQDmmrv0ngpQmyqyciHvgQUa46WC9gOSMxBI7dOWMmzPT1t67fbWpqoNsVnHNAXt45CVzDLou86tPyajGokg9jEgfN5G/Y5lZkNbW6ra1kbTCtmxpOxefvOFPdzctE7rWA3RD46PdJ3bt26K0NzaueVnyRsIJNbmn+qB9KcIpBX1rnkoOS/AXQCaq+QpWWj8Z39FHy8BRMOeelV5Fuf1BFJU9aZBjAXgmMgCsW7fRCAJQEnI7QgSw05l6alVqSlTh95T572hXUAez3KWLdUsV23YvYfvWHc0s85oZqN53rLFsuToACYhDr/5/Pe20qjJCRp02ra+tmp3bm5a6/DAfvfhhwJAKaMGZK9Ua7a2vmWNlVWRr/hrgEZkMiLRxJmG0x09yMY460h3nRxZ6+RUEgX1GqXUgPkXdnF6YqtkzNAIO3ob6mwhM96B/IOD/YVULnuKfcv9R5+CrRtO7HG+YGcgIiITPCrJNre37O7tu7a6uuKgdwISUm0yoNqvfeb3ORz6WVlzuS2RzDSvT5IYAkTCyVNgQ8829lVSfs97F5MEABxvruPBo4cOjibNUglouAd+Ph+MbL89sKVV5BRW9XtVJ/U8q5O+NiShAMIh+SK7RWXhZCKJh4vOuW3d3Fxk7UawlV5P8rMA1ZHZ3d/XGuczJGdar9l82LdKOa8+GFs31mw2orHxvl6jc7hQtGpzyaqNVfXGaXeGdk728TQv4OvV7jOVzbPPmAMkd2SH+13dB/2V6PE4lmzwSPYNG6PxLVbt5r13EJlanHfkFDlh6ARcoejyyu7HTdRjgcpYgkfkv2blihxxUoFVLTlx+eMMfVjmM+uendnW+pqtLDdFykAgkUVdLOSt0mhYc2NTa9vHbKS+Wtg9ggH8z6IkcTifCZNdfxvATWfpZGg2RZor6ZlE5QlBvYB2svswvVn1raH3HM1MuS+a87Le2hc9e/zWu5ZnjMvIQybrCl6H658M7YtPf28XpwcikGaDjpWzc6uXsqpCovfHcIQ8a1pC06XzPBDKKHBQ0AqkmSS6LIJYAvzZUPsSEJ/5HVveJlnoqYIyO+d8n0irzOl1RmIVhBmEWj4rMix8PfYHGaT4HATY7MWDg0NvQt/0Pp0EZFyXmvhOBnZ8+EL7nIQAbNgQ4FQyTAURWTt3H2mM1ja3FS/kSjWtia+++sZ+9ct/tNJ8YLPpSEGZE3xmw0HHTk8O7bx9YlubayJKbT62l8+/sU//8Hvb3XupeWROTs+5f0+ii0QBqmD5mfvGL4+1XS74/hRon4DLquRK4iqUBbAFE6pyXOXObQrI8mxug05XFb5DksYMKcyCdYaT7ySQqM7+l1QgpYPwb/mgkthLCMRrHdTLhuo631Tt7vfr513GILvDviEpyp7BfyBOCrlxkmMa9aoSNXZu3lIFKdKWtcaK9ftzkxIFhLrkiyGKkK5j7XmyIJ+mdATtU29uL1JzNrfbG1sek2QBspGwQ7bp3HZf7qqnJ9XGEEjITs1tZL/7+Lf28ce/tSdvP7T//W//1h7Qm3bsPqP6S1y4HKqStBIbyLrlP/dOrx/iQWKlQa+rimykfgOQXCQHDAay8aydOD8iqSpUhavWAAAgAElEQVTIonScHv5mxKbcN18he8T4LHw2ZI3X1qwJwY88KuDIxNUYsJV8biSC8Tp+x3XwGIme2Gr+0/MOwIz7YU0TV6oXUSORmZsBUpUFQvD5NGX/6KOPPNmnRs/LqXrh8dmobZAwSbJN7/zCXj5/YccHx4qNSZAIZRKdo0WkVvIijplP7AGVpaORn5VBEmrMUg3KL2OkvM1ycyvXGzYXZ+vxT/wXlpD0kl2A70mcIaKd982Q0LK2sJXx+8u/e6/hdDwTZ6tsIutRwMQl4BQERzwKkAvCI/UYhAhNyrN5ethRdUmiAj313HiQGa4m7gmBIk6daiVlNzvQVcIY+2Zc+InhH7IWwUG4B/f7e1I54JGEn/F4YC9fPbXJ1Cuiw6eKagleB+Eb9i2dKCysKF8wch5IrkBhgVif84ZHfsYef/aHz2wwHthYfR6pZoHsRAoLPyhv0xkEkqmnCL1KkIZi3wcB55gzUm3+d4i2bIHzj0qxbNKKwM+3NHDNzwDXJKCoOXvSo8P9Cm/2rkx1+tqlFEjS9jIAdsYz2iBgI1hjIpDW1i2bLy8qMGKdpNdLugIjTGz6M6KCJk1QpEH+8OnizFavqFQFEtcf8y2/CTAzzuuEAAufnOfV6m7LIpnYk1187bjf5Ym0Cxubqi6J50SVDetjffmGfH9hU/TFGdOb0uWjSWa9dXtHsSVJGUjGcz88z5M5+1ZCDrlLP3CvQlokYpVdVUgVBMn7p+1CGlNkvNMYaCT/BXaZ3v9B0IR9iAqewGkiEYD9EMRpYE5BDkWLAO45KojSx2d6frGFiusT2yOsNVUJha3l728ikLiOdOz4OkaUkV+fXjs+h5ctRQJbS5856b+HhF+McZBIYX+DDOM12PhI8BZ+Z1n7zYef6PFqhVAA8vSADGA+evAEQM/PfM53EUiBwabncLG/SDiWBG/mjQQSZEKGZKCsWW80tO54KIlh1BsataJVslOr8jOE9XRmnfPOgkDijJtNMk46gBdVipav1KWIUi6U5Wtyrn0XgRT45FW7EusFf+nSn/J9mP6ftg/x+0sfbC4ZaBF0iTSnEgOUGCaBOOGKkHSSGU0qRHmURC89OBMCW5WxCYGEbyy7K4JEwYjby+TnsJ+QdvViWRU4QRBGr6T4mcphUTqq8vFEwrT9BTvR/SeVobF+8aNFsiTYcHrNLr5HuaIH9uLVkvyHDJeignpnmipFkR/u9D3RSzLJkoUlCXlmNzbveAsG/IeiEytKRk16/qnFrtpgkRDhPnAkukAGvXr5VAmvJF5PKTwZDWw66ltmNrbMdKTkWOK4OUUec/AqF6hw4VGzSQEFjUQ2lMQzyKNC8j+Xt/Ne1xqry0qmhkgCa4GfOD0nyWNk+cKSVbCvVCgt4bMhl011YDfBHMwaVaR3a5LL7fdQqgLzdjlgVSAtCJGk7DfNeqZLJK8uTm6jnPfKABoVCpRNHNeYyHSGlJz213o9mMrRI4AOEDsc5XCA0yB+Gmgj0M6X6wsNeB2WId81woAP5YgqgE/KbAkntOAIJCxjneFUTmT0zAFgwMGHRMIpDg3cWGBqsJxo2DOZ67WmPbp31+4/eiig8uT01E4vvKcB2fAsYJjwZ19+bRdt5OtqtnVj09ZXVmVIbty7bfWVJfVTmI8n0jc/O26J+YWsogcSgFN/ONT7IruCBidZ2xBIaHAT2C8k7MaD1yTsuFYMd4BOlFTzPZkJ3mh1TfcZPRzW1294ZtkQWawLZVZzCAXpxOHFmERgAomAM0ElykmrZfv7R5qPt95+195+9z3J1zx78cL+8PtP7fMvvxAABbghKZFCxgatQ0OQBPaTSqM7d3c8Kz0B8nEWkX7ioOIaIfiiSgVHJPogMd4R6HD9zDEHeDroEGSSGBSBe4XCa2DvVRCXn2M9x/yHI5YmkGCGwyinDRXXEBkClw7C6xVILMXvIpC+/fqUq5GZWaXmjjSGPsaDZ+CIMw5UfkVFHfOpdYmME0bGslapNWX0omKmXPOeBWkwMZyDuJ8gQABiPv74E6vWmwLtIYd4XWShRSYOr+P9+TuVIdJQp9y311EAIc3Ua8r4+R0MuMjlKhlnDn7ihGst9Pr2uz98IUMaTlZ2zvv2rH1ybOcXZ/bZ7/9oK6tLtr2xLgC4Sf+VqldM8r4nrTOBC7xvBEFRss94/sVf/MWi8onx46yLqj6a3e0fnCwa24bDGWQd64+xZk3wfZTQs/9w/HDEkasMQjaAB8Yt+uJE1QL3Hu+BPdPrV9atsbFlk7nrMgMYO7g2sX7XK/hevXxuaLLv3NxSgN6oVWWPkOihZ8XnL/atyAFRrbqEpxrlekYiEiONelPjVKp6TxECdY3/mcv64RR4s+KSZAKp8ioT2CEzMKJiqqPm2DShR6oMgoEsbQbyuHVirw6OrLG8rmbIdDxqd2gkzkG9JIkSiYaRJTobWCk/txtrdVtdKtuge2ZnB6+sNOzZrNdVo3PWOfdMxSbyLGSvKWu25AkOfI9MUwAOylbLeALEf2sF0g1Vk94WgE8AwzWw/phL1gtziV0jEGAdRGWlgqjxwCo4SNLcfb0RY+zyqw5wnJ8Lhychh95EIEUmfAAXEURxXRBIy9X6gkDqj2fWR6KRPhHZok1yJVUhlerLkrOzfMkGOHDIgdaWREYCCLPXXjx7ZpnZyH7yw+/Ze08e2ed/+MT+r//z/xBxq4bsnQsBtyvrG+phg0NIgPjw4eOFrWHcTk5biRyF98LjK/YFtkWfmcvpd/1O2xoFQMiRgEgyogAePfaXMI21IVFnY2E05VrZlpCIgzhgv6tB+JLOToBe9irno8D5dlvru9Ppym55csOmzmSkHPl81nf75CABGAApPBBNZyBXSlXvLaN+Nu7oxTkj6dfTM0lCRpBHQMFeQvKEc5kAmr/F/EJWcz4yfycXXdu/GFqlsSzgDlk6Oc2JDAzBAPdLtSGSH2TzI5/L+52dtq116rYrpP3CT2BtpUGF8MOUCPP8udY114gtWaPxZjGreW7UaxrvF8+eCuyhZP727ftWqtWtXFu2eb5s3eHM2lSP9UcKSDoX9KiY6zokc7QEieTVVOPJ0PaQEO731Kem3+3afDywYjZjpSLVGjVb3nxgVuAMLHsCUSa/2N9a4zknm4LQi4QK9c/EVlIZFQoySZNp1g7rGiLp5PDQVps1W20uCejqdyEMz3VN9N9cu3nfZsxrvEdUvwGsT8byO8keUwUSxMB0ot5O2CkqhPqdE8ng0OdIez2RQCY7E1tLoIrUBzX0kLYE1PwNqdiT45bt3HkgXeqS+j65XK3ADJKmZlPbf/nMzk4O7OzghXoiFWxsJJmVILTmBAr0KEgncPgZAgAPWBfSqWr6S2IKmfIhC5GZisxXYJ8t2DjDu9MDyckbKoFQCIi4gehPBBIVSCQlZM2Ojk/snIDm9FTnI8AgfunO1h3ty93dPd2TZ8Hhx7qUqwLJ6dCOj17abE7/o4RImCBrDYmYV0UUxOWTd79nm7fu2syo4KtZrlCxzz//0n71i/9s+VnPpkP6n9ErlN5gBZFFg96F7MsPPnjXlpo1m4779vlnf7B/+vgj23v5wnr9rirCXu0PrdrwKmSuizngbOa8YQ+RLEHywO2bt/S3AM+YI6rpFK8kCQBkuKoac+p9Hvg9QIoawxeK0mtHJnRAtSJlwLmc9caz7ySQILn+awkkzgjsH//Tflka5NL3/7UEkhIFXm8YPx5Txe++OkQMWf7qQZZxyUPZ/4tzW1tftR99/wONJSA2PhNrYjwB4MB/I5kqAT/5HOI8JQ26lIf6HeiQjfxSz3zdXtuw6QCAfGTTiROTgGpHB0dak/yv0pcvT8+loT179pX97uNfK9Htf/n3/5NtLa8o6FcPyk5HFWUBHjL/H3zwwUJykd9Tyc61s4eQ/u11O+pVGYmTAYZFPBEVYZGEGWdinBcBRrKu+IrXBymHr6qq8SRZjp+xMyLcBgO7gBDAlg1Hei1/Z865F8aBM4jPxN5H31j+Hsl6d25ui2ziuZxBxJXqU1j2jHfGTyDTLCNgDUlaZH5ViVGviUCCVGNe/+zP/ky+Eq+fDkeKw198/dxj240b+n0243GOzkPLWOu0LXufBr0jFoA44joj4Y09WYNoryA357a2sozEkMeCkRi2SKZLzt3wtWLMw/6xN4vKkI6iVccW3EcDkPJiI75cOtwTfRYgq82UGDcDxEsy67P05Mgi4eiviwS8wETiWmJfAiCm7Xfs0Vgnb9q/eh8k2qnaGA0lvXSGFFjrTI/8PBxT4YlE69iGg5ENhn3rdfvWHfRsJIJ0ZJnsxHJZl9VK/w+MhGoymQolLmfVo5Hxx6ZRUT7oogDhPdKCeBMelSStEauwxvE5ggANwJ/PW1u7JFjj7Asfi8+NxJtYE+l5Jvt/0L2UWLturNQz8Q2+OXaK5BwHOC8JuMV5l0jgc52sz6ji5u+cERBI9ASlAil9/5fri/j3zQBx7PfwJ68CyfyesUzjdiG957+bKWHJgVnfQ1cJJN6D645EXRILow2A5jjH6y/7j3jvr6QaNOl9l943AeoKh5lM7ca6EyS8h+wRcnn9nnxDEhpZP6VaRbZFBBL9hqceqwO4Di/wCS9l4bFDvHckpLN2FveWXGd6fiJxnDkKYuYqDhkEULqyMd4jiJLAOiL2jzMgztDXcU+vcOILmxqfzRnA9fAYGExgXbFug8CKNRKJA9fhT7w/dvwqbpu+f64zvtIkRfxOvmAqATE9lunnx3PS1xHvEYnH3BtSrCFDTuLNhx99Kl8zbdfSWBtrLfbl1ee4ffRzi89nrBzTXJW9IFaJCq3Yw+n34HMHfRJg3kwgkVyhanDUsiZjEUhUjFINV6+WbLmStUouIwKJ9QyBhOrEwcGRVxwOxpahLy3+YbVkhWrDClWwz7JiApIN/7kE0nX4u5Pq1xd38PwgkCKeS+OT4Ja5LPoLnoB/9TkxZoFfpRPJdf5OzQpU1CYSbjxP9iWR+qQQh/vjd1IvoCooRU7iw2YnXv113RrV+u3TTzQSji5VnuL5JKEv1m9y1iaKwvL7dJ1XSDXibq4JSfVioSFZtsXZA9lHj8JEBg5sE8KFqkhise2bN7WGWXPDadY2Nu9ZJkv/Ifcf0uQu6zEI3Di/ue7LxJ+xffS731qWXvacxtOJ4lsIpGm/azbu29nBno26bRt2zhUvwjnkUU+b08N5ptgXP0g9j7h/2KWERILopLCjtrosFZVirWLDKSpTfVVVTSb4GnWp/iyv1G0Jie5ixiZjbysAQV9Ru4qaVctVJVd12j1rn3Vs2KfdxtwyP3z3gWYnDFwA63EYswnetED5fT7npeqxAGOR9UcuRxPSUyzkAPMvAZa5raxSLXLZhDScpgBMeD+f3EsHZfF6GtqzAGk0DKDAYZlUmKAtz+Yia4/AkIxRHXgJgQT7R6biYJoRgRS6zmgWAyZiBDg4KftPjw8hdPxMMPzO3Qd2/85t27l7R0HLHhIjSFwAsCwvyYBjyF58/VRO+gY675tbKsXHENVvrIkZXF1esRoA0GRqvXMy2S7UVBbgig1Bb5qzzrnlSkUxiuPJRARSXnr0UznXLGxAF0gfrp8NzfixABh7nBEMJnOCZAzEDOMK6EkQwMJGeg5nPuQScPjJUuN9+IzI6mBjCHCejkRAADBTjXRwcCxQvrm8arfv3rPHT95RIIwU0R8/+9w+/vhjO9jfF7FUr+Yt07+wEcDQnIaFK/b4rYe6NkgRPpNxVLOujMt5wH6KlJwlDSQJCBOiJnS2ucY49BmDqOLgPcIhCweD3jFpB/Gqgx4ZQLHG04ctTvFsPJYkWtrIpZ+bdmZ9o1wCiPwY5MebJOz+FIGUL0LgAURkFaBBfApET0BR5o45JPMPMBQpDgBRwD2CsUqVCi0kAVzqB+ee/RUOSjRp5PoE5KR7GFUr9oc/fGqnbQcUkSGESGLemO+oqMHxZ3wILp+89ZbmV5JCHP6cIKkKpMuD/nWnAiPFXEQFB3uT3j3H7Z4Nk/5mgLQkVvOc4/09J1jHU1tdW1YWea1W9UyTzEwVMBALZC53BRS7zjPBfTgjrG+uNaoQXdLFyTCuh6av/YFnYsThm14fvA/jylrs94YCZELeDCeKOSrmsk4MDbr6W0jZcR28DvmcdFYp84LUgwBRyLDVTfUUYZ2oV8fYM185kHguDUbb7TNbW122d999V5nfaNzTwwfCYJgt2dIGkiCbCwDdSY6RgBn2FKBdNC8HQJQdGSDpOVQ5rHqK0GulUrblpYZVAeinQwHsgCSQSRBIEIYry0ty8vjb/sGRvdjbtXpj2ZqrENerNs9yyOVsOKIk2W0tfdLKpbxlpn2rV7K2tlKzQm5mk4uWtV8+tcKMjDR33M7O27rmx0+e2P2HD7yy7v8HAimaXDI/VNhROYbG8s7Wlm1vb9pyc+m1LEzsafShoxqKPReVbKwLkQJIXVEBR+n+a4kVl2s/bT/SjnU62A1yKA0uRYYcj+H08/nxXyQlEgvlmmcbzc2AgoezjPUmZr3x3PqzrPUmM6ssrVp9ZV1yifQNlPRrARCmbJsbWzpj9148tUHn3N55dNfefnzPdp9+Y//5P/w/Vq957x3trTHl8BnLoANNrxc0qAESWLsJ8Rs9wyKourwnz7JjL4ggReah37EKYEsiqQKASFCPTaR6lwbR9AEbIlFF5WC5KAIF4ApggHOpUKpZs7GsKmAHzroL+RXQn88+++KS+N7YFEGFrBjrAOAwMx/hr/k6U4Nun7uFz6DkKuW3LogN9rYqQScT9RcD/I9AbXlpSec49y3wrehgVzjxyAFiO+i7cwSRkavaCH1pCOSk9xGVDuqxwrwCcCTNkxm7uEbGA7lPSFwIpLRUJtcSgBz3EeQ1gB69MZgjEcbNum2vL6v/UaNakRTN/u5Le/bN1wIlIHI/+OBHqvSGkMygoVyoquq7N5wIkCIDi+eS0AB5RK+sar0ughG7QtVPv3dh56dH1qWasXdhudlYknLZXMWsum75UlPEChntVHzxBREuQEQ95bCZLo8cGX1KkJmMbVAs2VTyAN7Tkn4mWkOcSWQ40htrMlTFB7aY6iey787PSBTqWq65pmQYKuDll6ovEGghpPfEht1z+Z5IPGILVUySyN1Nx1179c1nVio6OcSYErgANKpqbzyzcq3uvVzUPN17bPBFJTm+Kn1+CvmKKvpKAKMF309O9sxtpVG11sEr23/+pZ0evrLpoGPZ+ciy6tU0MKOCKAHwfNE6gSRZEcCDmT96zxDPcA9AiOzFclFNo1RBOkGiDYoqQ/URJFJe+z0NIOEzI3unyhub2WDo0tDtNvJwBzojAQ0e3H9LYDIStvL/s15dFdehS7WJnbYOFABT+Q6nMp7S7JhCMieQkON88t4P7Nadh5bNlawkAqkkX/QXP/+ZZUbnNuqdK1hi7upInRaR60MOdmBvP7lvK8t1Gw979uXnn9lXn/3BTo6R62pL/ndsRVvb2NIexdciiSoy7dmT9OPDhyBxhnNpnDQQ5/mc4cjRIb2mBJaJ9wVIE0jcZ7NeV4IZvksf23PREcDO2I7mue8kkJDr+y4CCTJR6z2fX+wPriV68TD2bwSWFKADwFzXA9T93ACU0jHiwleeZWw48r5ETiB5jyCIVmyJtOCzWZHSAK4/+OB7sn0nR4ey0bVq0zI5bCcELueJAw1ebeR+mRfNZVTtyd7SWRs9x6iYKdas176wdvvcel1kjccCyZHkZo5L/x9jb/ok6Xld+d3c98za194XoAEQOyCJDFFjK+zQeEaeCPvLOCbCf6DtD5rwh/GHsUPWiBI5JAgSJEHsvVZX116V+57p+J3nuVlvFxuQK1DIrqzKzHd5lnvvOfecfN7W19ckldXrN+3k5MB+89tP1MX40Qfv2PtvvqHOSN9Xfb8SQJpKKZfiHBjt3n3GtZasXa1q52eoUlx6ciTJk5yL73feCaoiTSJWYB557Mp944tHL7gTY/IaPpN5RSeRx7OsMewjyYKiF3gdpCGXcCIl6xOf7fE84/fHH38koIe/gyTDN+ugH6fn8Rwj8RAd2t6txHp90W5pD7p775599NFHVoGhDRgxzyifgVTJvV9bWo05Q8hp+aLQg/8Y8yCAhaGTy4s4ML9djULgEEQ0OtIL+CDlqH7BfFI889IaJSLWJRnLY/o/ARiQrlHxLFxzL+Y6WBGADjfg1ja8+NZ84Jhp2PcP0ITh+WD4nfzcJBileppMrqP/UMyBPQ5MxnieCzu50AvcuobI5j/dk3Rkv9O3izYeRW1rdpr6eTgZynNKUnpRmifEbcGcHO+hjbWGgCC/7ldrPIz5EHdEAk1wDIoxJ0Uw2NYvyw0lL4fnfHResjd4wTsQdchbg0S/d3cnScweu3j863G3A10BqIJ0fAlq+zrlx+Bz6nLPuyRQsJYgWeuStP45Tp72ucR847PIH8lROAdyyPryirooAZD8/R14SwIEyeKqr6fJOeux5vflB160FNhB3LfoMJpF6ePQdaLnpdwTfuZ1rB/MV/ZmdeRnolx57JRH4vzl4vPLHmKAPbr/udgdnQAkCGzwiIFIwVxgzTo5PVXRWPLpXpMoB4IrRXsAJJcMZt1lgydWc9KDr1XcY8Yi4zx5/dRpHovYGh/I0Mfug+Qa4HmXA0GLmF1+qpeEP3WZJAA039v8PX2sOThEnO31OK4J67EDoq8CsMkjvbjte3Gyy8cBLJ/7fm/9eSdj+T313y+AHtRiE/mK7y3+XPL9kwCDX9PeoPsn1y9ZQ+NcuYZey+N83Q4D4P7Jk8MfBJC4Jsnx7fPCP4MaaXK/IT7g/bkv1F1Z/31OX93nGHPjEcTD7weQKLZnqIflsyq+AyBhIQIZAQCplp+rA6mUQlFpKmUMB5BCB9Lc0viCQV6tFC0PYbtSshI1Gzovee8fkLC7Cqxcnf/e/fgqAMbnZXJ++jjQ+xjyZABAYUz7OPZ/87okAJl87SLOEf0/rJ+so+pw1D4217+JnwQqEe+rrT58jnxmSZN64+gBFOXj4tzy80lKKCbvIzEeXxCukvEQpBBivSBdHHIP6gxaV6OEPSRiyAPkLMurEDTzWle0RiFXTc2N2CCdFnhEjEKnM12QN+/ctp3dXe03QykarKA19or4IeRNIjEuOpZDnr6Yv7OxffLpryQjWGc8kcMRNo96NgFAGnTs4MlDa58e2tnhvvWbF2aqZQxlB8O8KpcaNkGtgryHblLSfgJKvIgzaevjR7zSsNrykp7r0aXNGsb2na3YaFYWGXh5uWZ11OByplynB2g16FkjrlcQW6ejiZ0dEwOfCSglP0399z/5aP7SgspmXApgj7dyyjDqFfJ13ED8UoS+DycyCey2ejLURIIF/4FatRE8SOrL1lip6+dCmSQXebe5ZQvO1EGPk0QKiTE8WIZizgNwJBdYD1AUKGTzdtHsWoZW6DzJe1pgCugZ8icYTvEIgKSAA2Qush0kNyJWTN5K1ZqCVFj4FC7YyGirZ/LQbq9g1c0HqbRFDUgg2DfvvWY3r+/a1s6Okn6CZF7LAuOya8jSPXvyVJNmBzmjjU2jyEOimKmVrVSvisG+0ljShMPcu3l+IbYhhUcSIQqjtJ0VYTiurwqsOT87ExsX2RRM7emwYKH27imOU0ZuVVrQSgudbhZ1pOtIbNkYxfSKTJ/l5VWBVm6eCuBDwZRrETySQlswn8M1PTo+1mCs15EtaFir3bEne8+t1x+qqPOv/83fymyYBO/Lr7+x//IPP7Mvv/5KlK1SOWtL+bR1L06s159apZyVzNbrr79u9Xo1FNBjpwjHGfRigyQCgxdzXSYyARzFTF4j9mcBj6Xg9cMXm4gzGfzYnZUGCp/cND2B02ZNstRuLxLoVwVvk/gZvuEy/7VwRQ1RGKbJn9HbZPFzhlnYHC9ZTuFzo7OpTP6QJLjsWrqaquMXwf2kqPXo0SMBOs3muW1sbNmN67u2u3PdPv3NJ/arX/6GfMFuXtuwN998YOub2wEApMU2m7ECjIh8kPFgZfdWUoqrHC8F0Ew+J+ATYHSpVhdo+PkXf7SHj59qHHHfHrz5huYryR8bKGxpjO3b7a4tLdXtwYM3JS8GYEoxLSed25cl7CQfEHXLWWydcdSMjEgKNYwFtNOXNjcXfjYUR5Xgtpsy3T09PhQwsrLUsJXlZYE1GIxrU2Izy6QFeClwPTmxVjPca5J7EHseKaQwtvnifFTUK4e5dN68sGK5Kgana34zrhyMcyCOcdPrBh8RPpvx6R2AYi8ivSOJiODLQuHCOxwqZboKkEkAKA8eIICr6ixJZ2zn3gPLl8qWzwZWaQuZvfGlBwpgDcE/jNBbt25q7v7jP/6D/frXv7Zmt2933nrPNndv2M2btzVH1AVygo55W8fUaFwy/JBzWBQn4xg9Pj8O+ua9roIhvKaQCKTllqLcxvqq/CUwoKdYVoPNv9TQa5ACOjo5UqdTpbFim5vXbWV1y8azrL04PLGDo1ONpRvXdm11bclmk4Fl5si6lK1UzFlq2LP9r35v5QwJRJBSQbaP+fDgtdfs1t1b8lJir5D0V4kOpJyAMe/EARDAF2rRgQQQHiXDxBJcWX4pgIVhfAkgPbWbuzvqXqHA50E89465SPcf7/XgwQOtp9wfl7BgbAhYxAeOghkM/6jdzqNLjbC4uiSJS5kgTQJg7BrRtI6rFR8Jrnl60TKN1I80niNbBXKBCs+TQO6AAVQtEMDyMrTMKf5mrDuaWKs/ts5wZuP4PPtktliycrVmxSrF7pIK2pVCw7a3tswmY3v29KHNB33b3li1XHpqJ0cHdrC/r2CNoAVA5EiSOWFvALRBEkxgGkWvbpD/YWx7ouHrNJ2o7DNiKbbbuo74/9WRO4kBogoEmcDqAyjn/hELSA4DGcTYIRBYaUEmamlpTZ4oxCN4MLVbBIshKaE48bOf/UxEi/Z4KoQAACAASURBVNt37gn45FgFiPUH6kqgc5YOkuRcVzAdu1eTe4aA4h6eD10x1QF7Q7ELhmoILEmAKJxzjGKBNzuKxxxAQgue4wD8OkI+c3XLTlpBwoNAXYXJ+pIKZayjpycnVq+E/R/QiGtBjCO52nrVvvn6CwFIznx0MC8ULIOPIwAXny+JxkePdB/ZgymA7q431FHCeTDP9549DQbp6bT8mz746GPr9kbWG0FXKwkszpdrNp6lbDQe2me//kUggBSKtryyZqubW1auIKMUPEHo/mA9vzg6sIvTAxu0mup0yyFTk4EFltX7sU7x3gUYvZmcgAQky5AclWFrLsj28k3He7/TtfNexwYArJJso0sIECktlhd7ErswwBgF7EG7a+VSwdZX19QxwDU4PD2z/iRt6Twmp0UrySsnK++WQEuf2NHhC62H1WrF6lU6aELBijlrk5F99unPrZSD0RhiK4rb2vNGE3kCcI4UadRBPuGajLQfU9jjnh0dnsgXgkIInpaK2WMsTIHr4/fft6P9Z/bomy9sf++x9ZunNhp0xXKD0ZZNBwJMkO2OxU7J8+IhY1qzKBoumLCQNGRAnZOXUbUYivJ0G9F1hKsc9AXvQBqNJ2L6wzxXbBVl/IhZWf/yRXwNMuq4Y9yQ9HMv6Ey8c/e+THBhEIbCapBeIl7hPqUzc2tdHImAQhGA3pXJLG0jOnoigHRy0bU3fvS+Xbt1R4bf+EalsgX78suv7Rc//0eb9Zs26FxoPqbSU8PTrlopWD6bkozE5saSAKTZaGCPH31jz58+sW4HPwtY2U3buX7Ptnd2Nd6/+e5brfldeSKFIXDv3m158hHzsB55dyDzhfuHRJcX+ACSiJeQqVayHgtjjNnVJeKXrPKZTqulNWiM3w/mzdkQ79IRxbp57cYtrRmdbj+QrShQcr9IoJHUjGQ6MJViFqm4IEXiAKsDSMQ7XkhLFnUv/x1kG73aLZwzOs6KXCVtQ1ksa49RJ1DUpqcgzRo2GlG0DPsxhArWMOpZ3HcAJMYM+wjHhm8Paw5FNdbGGr56haryQOL/HCSTWKCE2Ka8NsaWGrPxvJGyEiBJcWGE6sOFnR6d2kW7Y6P+yPoYs7eDLx2AyM1bN0SIuWidWat5br/85Of29Mlju3l90/79//y3llaHNBhviNdFTisEIha5lXdAho6twPYVgMi+w5ybBfDBCwthzwgm1OjMv0q6xyWqiQe5T97Bx3uwhxLPeMcDx0HcjmcQyhdLq0u20lhRjkrO6sfHcbnMkne+0AHAvCS2YixwnBRpuf78/Fc//W90jnQeXL9+zba26LSeiohBt+Xy8ory+ZOTU3v69IliJ66rAIdyyZ4fvpBqx1tvvaUOJMBzxgj38+Ls3F67h+xyUAuYjkOXAsfJeCiLNFAN6wJrTJxTIq0CxmczNusPAoDoEmXuqcEqnTbrA/4AasTC1tUiKV478npj5ZL0IfPaH+dWzgWCWDL+CnFXjvqoddqDhTSaS9nwe+GZGSQqA4HuanHTu9IZI144Sx5bAO1nNhnBwA7m5BBm8TLtdFqSauVn5Bh5pE5DXkhczyO/x0MmF4t58mSKCJc/ctZrq6uGyggFJOR7iC+cbJLNpSydCd5EMMuRDUKOTPJBKlCGYqIDCNRhAtiG5xnHjGcGEluXnqpexPd8mvst0uBZ6AonJ+F3DiDRQRQIbpcWCnyef7Eehv00+KwtCp9RRQYyb7i+Yb4tpOmgGqdm1u8OJPkHcYLjJ06U1CnrKaAw+2gCQEgW9/1+OfGWNcXXLvb6Wn3JGkuQ5gKA5Husg0heq/KxsSj6R3CH573D6ir44dfPi8eL44rd6V4Mrtcg6wTJX+6HA6EuZXX39h07RMrz2Z7qWrwu1EgyGi/sYV7gD8X9l4mfAoPw7oyy735vFCNTZLaw7/Ba1qv9Fy+0BqHeQ+51cnameIb8TQoSOeCiIFPMGFtGMSUbOlAA6MjjyZ8h/GnNoICb6GDwDgjdm/ncnuztBQAMb7EowbXw+LK59lsRRFE4iJJe1EmolyAZeW3nusYJcQnPA4BX68R6DRHYVpZWX/LgIq9LenJ1271AdkB6F9+R0dRGE+SaAwlie3NHf0++x/HR0dLtd+QBCzFufXVjIXHpf5d8BGNmB2bz5fX8zGOQuGT8BPn0V40tnvf79X2/r9SwELn0UEuCsz5+pRbR7+seU2MIpFSUNzLWbg1U3xIgHWs+SSBUREd1xIeCvAMCGms0AAx7iot8XlNHJV6ifkos6R7noispLgxgNSBkIHPzTbwbfH2Ut+nfId5kfgEqIBc8mE9tCACbwrq5YrVSzorpiZWzcyuQLQAgtZoCkPC7h5Qi0hNrBuoA5arlqKFWsAcInt3kzaovJ6QekwAc+2zy/rhUmzpojA6jALCJhO01euSrqVOnZsofXwaQArFuKtm4iW0sF/8EQEoCyOztSYA1CXArFp+y1koQ9bJOApAUf6Z+ynVPTRLAbex2YlimkHiLflZJjEHy17GbN57dYh9UvMyeaWkbScIp2tfkQpMJ+5WrfVDzEaFLKjqBJC/5VHUg523rxl1L4WEIyVh+2cGfOE1dJJtRt/QZVgu9vrqFAZCICVmTID+1u8Bwme+NH7wu4MDnItYXED2xz373a6vVy7a5umLry0tWY6whqd3v2GzYsfODF3b+Ys/2Hz+0i+NDG0PE7bWt07pQTrpaW1XsgfSnPOSoa9Ban2PTyghUqjTqVmrUROTsUANi3S2QM9ZsMMkHAGklAEiQYYeDrvUBzfodHROqL6ib0Kl/cnRiR4eH1joPfn6pH79+d86kJihwthOBPgs2F9pbuXyDYpL7BFTBJh0Y9Aq8ux0bdgYyUUezlg0JU1ySZorNpUpRyTYzFNYQCySgCAUMNmZJzvWC9Bw/8zp+5iYoQb/ij8SxUCDUoCYIHCE90bdxbMlnVySw5hxU+MwHQ00tnGJepaySD61ZLBZoAVLU8o4fCloAK2gxk7TBXuZbye8YL6G0ffznf2YVEOUI0LCJuQcGBVUWzqMXByqUMREBj/BAYgAPx2M7ap3rJvM8CRKMNQINXsPC6y2YyHzw3gzu1fW1UNA+v9DmSaGWgtzW1obuB8fMtxerHQzURMYUfHlZBWMKYxQ6KQwBfHHcLLhITPE7LyjzGjb3kCiMF2BMh41hONVEC7JmFUlENTtde75/IKRydX1TZq13bt8T0+yf//kXAuUIBJdqZRt3Tuz1uzd1f/j8jdiC6p1HBJBu2Mq1JJHhkcCF53/3u9/KN6FepzhU1wKR3PRcIzaJUi+CLZupQ+P7vsStTTD0roKoCpykJX0ZsBJ4EXD4Ix4U2hjnbNxTdaHRns0Cz6JbLZY0dhWUgZqTUKZoLQwgCh49/m9+Vrsi8jugn7OJ3d69LrnDP/zud/arX/3KDl8c2gWa4oWS3b192/7D//If7ODwhf3y5//VPv3kE5kFv/PO23Zte1dtjOvbBCihYK0CNoVitLSjhieJNox9AZxr+AHUJTcksDZl9vmXX9gf/vi5xsX27q7mD9ecR+7xl19/G4ztJdU3V9LPIvz2m2/ZnVu3bdDqaOP1QAFgFJnCF0eHYvNyv7le3WFgsUxT0+DZQaGMtvPIOGSsi7GooLZkXTTU9/Y0p4Lf0lBdMC7jxxzgOHd3thTUE2wgy8bGQBG3sbyquffNdw+tVKxESZq5Ovi4jxSXy9WSnZyfLRJr5qdAJsx+q6HV36UBkVvh+SDD2Arnm8na9s6tEOTi6yWpK1MQsr/3RIWTlXpVxQsCDYpvyEXRXUFnB4FNtlKTXxDjH7Y4gPp5s2Nj2itTGQFVtcaSbe5sau5/+ttfC0CCbbi6uWPL6zfkD7G9vatj5hoLZI2BJUATBWuX+PIEwzv42KQUuJ8eyRuEa12vVWxjdU2PrfMLtcEKgEynBSJSzGDN+e7hV2L1jqZ0W81U5KrVlm1lbd3WN+iCXNaYVhGbjs5axRpLgMFVFV/ymakNz0/tybdfqqg7n43su6++slwmbe+/+7atr68akpxcp2KpYvKDyOSDlxMJwWRsxcxcskocD+sKoD/XCeYR95+iS7VWU6CK5Fk+m1VX6m9+8xutv/VSzR689rqCCtZI985zGUfv9qSrxJM49jNnCWstAkiF2e/a7AASUcudIAsxNn90k2X9fVrqadpngzl4eExqBLN/SsI1y3xhH4QtEzuOkVApIt93YoPRzArlsg3nWTtrtm0wQ4K1Yc8Pj6yDL1KUMdWYrsaOt1nKbt28r71sfWXVnj57LM+dNx+8Zo8fPxKI2+21NS+13i8taS93eSTWyIuzE2nhy7coMvH5G+Qq+CySvNDtGoI85jl7OoHe9uamtc+bIo2wHztAJE+jxpLuX6NRU7Hr4PgoevSNtce+/uCB9sB+b6y98unTPQVhFNgAj3WPojm6sxA5T8lX0h0LU33Qs9pKXesx99ElxJg/wYD92N599+2FhBHHIeC709F+wJjd33tkFRKRQnkRqPMZzLel1RV5/oUxEjswkEOInVjzTN5S+aoNJvNgZC4fppGIHBT+iL1+//vPQwduqaIgF0kGxgj7daVUtN3NJdt7/FhFQr62trd1fZhzvBdjmvkDkYDr+/jpMxXJeS/8YQ4efm33797SOX722Wf2xRdfaA79+C9/au+8/a72CPawTn9kg/E4BPvyOwjel/PJQEVFxhkdIuvb27a2vm0pwKEI5NGxQnfb6fELBdTDflNrSq2ctdmoqUIlnQj1pXVrrF23cm3VhrOC9YckjAAQgbRBYRq/kUIR+bAAtLQHPeVaXFM6VCv4YCE3c3aqcbaxFhj8FBBU8Ij+dAJqMnn7/R8/VxzJzyuNuuIn5jNeKNwTCACe3PL5AiYj4JTPpax5diivHcYM94m1lvdijiDtBOHKPQi4P95ppXhiMooeFjE5Zk2LRstIntGpyn64XA++f82LM3v2+JEdHR8qPqkU0ta/OLLUbLIwz1WMo1paeGQcEo8j4eDd24GQVbAc3i2sQTHRYz8DWFbuQLKcC8VteetF/xuB3NEnQRJ5uYp1uqFrluvOnHm+F5JW5C7feoDH1dyGvb5yBYA/xiOSVivrKzae9FR4GeB9QuwF4C5D+bwkN0+bbdu5dsc2dq5J6rFYqiqBevL4mX37zVf2u1/+wjKY/bY71uu3bH152W7d3LVyMWed5pm9du+WLTWqdvj8qT16+I1MbPuDju3v78lf5N7dN+z99z/Udfrsd7+zv/8v/6C9ZJmEcH1dMqrZ2G2k9YEE0bt6ZnM7en5kKiJNg6E90nXI3vF+3qkRQOFA5KADiXGlDuV52gaporWj7wtddvIYWFm2XKnoYunyaAI8cZlxJwYqsQZDwa8wyv7g9aO53wsy1d7t8aoYWZkUoI/QvRAPqu8N4IjxA6A3wo8o7FM8Mm5DYTXEg5yzd1u4lJKKVTHu1n5xfqb5CZmO+cVrVFhJZ+zG3dcEFkBQo4tbPpXj8ULCCP8oAQul0H3ItQe4BiTi3B49ehJkpmcpE0Hp5ERgJn+nXGt1VaSXnc0ty5fy9vTxQ/v0s99IarxcTtv/+u//taXng0tzb85bhahANHQJk7CGA7xGJYzYqcq48+Kxj4sAJtEREABkdWIOkZki58QnBkZ+LXRTzuYiwHD/uCaMPfI079YQ8EznMZ0SeC4US7aytqzCI2QE7ypa5PcJ31SOg+stguiI7qyh4l91z/KeU7Ota7et0+0pZkdOhjm/vNyQ3Cux2uNHT63TbVkLyeNeIHEQZ0pyFQ89SZEG0lUyZva9NMQGobiuNceZwsjVU3TDS/eKryzXX0W3lNnZ8YlyKkDwEPcETzrlbAARlVIANhfj8rLQFda14BV01RybkQ77O0fetIBKHDK5fASoWayXOc4jlvti46Z742kOxE4Ack5XEnDiiAMpPvYl4TUe2ItnD4PkzBAZL2Te+nqUgoCbdauKTAF2rmtIvYX9lzgZD0fGNyQTea716Dwai+BK8e3e7TsiDlJA4tHJPowH1QLwVWBex4Imxn3+M4/kBA5mMNGhVrI88Eiqy9h2oMXrSckiNOOXPQEiEnNbRI/YVc/nV8vBFycJUDiIrL1vORDAkl+L4/ECuYq3AB/BCy3ID5KLB3VpoAMSWIBReawhU6sCbCCzXq0LJMFAzs1Z/PwtcweQg7+hILkSSUlemPUCo++H3jH9fTUKro1/Jc/L/+2EIO888ff1aw5ZOQw7l12MhXqK9kjh49HCfjAYCNyhTsR7rEfVCn1OVBDiHK4CCK7g4nMyea341Ls37yu+Yc3im5iLY2WvCgXdSAaO4J/WAicCQDS5fS/Gw6Euqc7yTtM6zQvtlUXWi2xaxA2uO6RF9lUR6DI5a/eH6lKvVutWrpXVeff8xSncHsP+kRyD/Zsu4Mbysq2trFhjBQLtkvaDGTJSVzy4ICjQ2Yb3Fu+nDj4AHGKfRD7H80iZIbHN+7jXF4/T0VR/T563sb1hW+sQK8d2fHBsB8cH+vtsIatOFvJD3t/zxKufk/QA4/38eAFl+ngQq4YVwJnkI//+IQk5gDPuj6SzvufLO/he9Wt1qOQAyAMY5NJjATCKTQu+JtIvg1QpsYPbkEB8YQGdBfl+9nhqC9QaIKs6yYFxAQmZdQ2SDp0ZHDfA82zMuAHIYI2c6BF4wgneXJP+eGIzkSvNTi861uwObHVjw+7duWnZSddyiO9zXOO+DToduzg/tuZZkGTGSqJQqli6WLDBeC7/V0ozbjExGQ5CT+aiQSOMY5eaTMrGsubTVCBZPcCbAkQtAqlAVkPxQHUiZE3l4TpV/KU9E2UGbC7IxbpDkWXG/Y5V0mOr5JFwDcoerAc8OhHGc5c/BRCDJvB8MJdfKWAYZBQRm8bj8JnFgnIk72Z2IgH5MvtYt9uzcqEW9+bgVagOVzqI0ll9y0KGuAkQLo9MXFHdQtoDwAyyZRtEywXqC9RhiJ2Rm0sC8iKsXMEQUvmsjVHIyQQA3wFPxopqNdOpaoj7qBmdnqomgcoS+bFqea2O5QrUKC4V2JJ7GWPeCcOyUohSi1wP1RQmPfvy80+tXi+qXoYMPF1IGe4l1gyDnjqSOscndvDsie0/fmzn2DR02rKBKZBTNfuWQnnIpja2ib4liStViSBpJy2NTMamdI3SMVoqWJp9Sz6SRd2nahkCZEG1MKRBB11UDoYC6Gs0FGVz1sff68W+HR8dBcIdZK93tjfmbLIyri0F6S+kVfhgmT3DYEtoSmtyKyCLxuqwyAgsYdT2BioGE7QDnhD8MQEojLMJSd8dqb9UWAxQX+SCk1QxIBbFy9FoERRwPEkAiU3FUT2ukN8wDFjHgE9MgAESGVMlydKbRu6EgJMiI5JRaNdGxlEZCZioEV2olJX4wbBWg998Zn/84x/t6aPHdnp8YiWZFZf03oV0VhvO+3/+sZgG6hwajaSPr6RoFvxvOB6C+uPDIw3QDYqj6+sqYNAS2ep37aLTVjDtUkecMwPPH3lfCk9stEwSSYDl8gqoABs5R4oPLpeQBJBc09o3BgJzipkkY9xziqEg5mzeTFaSVcAjFZ4xwVbSk1FCQqGHge+gVls6yVMxCfkSC4hdV50eQ+sNhmKY8tmwzl/sH6oAdUrQg6xCLmU3Npfs7s1d3Q+KVUj4cI5MeJfRc81dT5B49IJyp9NWEOetwXRa+ELAe1LATQZYSXSfTULdL9EE0xNc38h4nUuaLYLCmCCGQgvFqagxnDBDTn6GmDJxc+D9mDeMXy1oSDC2W9r4uE+M08Fkav3B0IbTYAaNMbQYqbTZIoNTLCuAwixc8g6lqtof9549k0zd+Unws2JPuba9Yx99+KGKul/98Qv7v/7Tf7J2s2kfffiR3bpxU3rsAnQBAAsFdbehWcojDHaQfJd29C4u7vEi0Z3P7NtHD1U0pPCxvhnMowGPADkZFUilsWGwKHM/WGMYe6/df2C3rl23SWdow04oilCkGo3G0mWnu8f14rVmEM6y7mTD9aOtGG8J2Ce0c0rSrt3WdZVWeuwUoKDi0gEEkASSHB9mzOjY83oYebCJ1VVXoMsCnfii1rlWuxe6fehM7HWt1eyFDTIffJRqS3WZ5vHlzE9PGLwbSQlzfTmwyKMMXwBpZpZHhsVy8g1CPqdYyNtk0LXTYxj3R5LRQRcVtrgSliy6uaWoQ438hll9admWl9bVydPpjq3V7ttwwPoKWLxi1aVl/X2r07TPv/jcvvzmS3WlNFY2rFTHk2ZtYZKsc4VRFzdF5ryPYRX2K0GnWcWYbEZ+MnRUUJwUMDagazQjOU7Ot8ymT18sgCmSMbXgZXF6dGzfPfzauv0zmVMzBdkfSFQDeEDnaklMK5k4AvLP50E6a4VuJXzkana8/9T2H30TyPOToT365mv4IPb2W2/Y1ua61jrM5wni8qWKiorMK9j8GN1XsgT3Y62BVwEkPp+xhMQokjUADNxT1szPPgVAalkxU7B7d+5qLWWNJuDwsei+AKzXjENP3rguXGPGixKZH2AgJn/vf5dMFHEycwak72nOIGJMck6e2AXmoGtaU8iF+dYLeySdDtW6jecYLw7ULVJbXpGJ8MnZuR0fHggMQuIrl0fKKqx7xRJzLavxwzVkD8Jri2vkfjkhYRst1nWRLJCWTc2lYY7vCPJyKvpQAGccxHHCusI5sNZy71kjuL4kErVK3Zbqy2KS032oTrNiYBiJ4cWej/k8EooLcHekAitdPlubO9IIPjk+VZHCgV/uOYUWv64O/Ak8wG+OgiOFNmKYNNJ/eC9lJKHGZwuAwPep2YwdtBT9gocb859jgVHbbZ/bsH1qJXUw0Ukbx3g0OWcfROLOASRen0UOQX4DeZuncpbJV2wyDySezmAgCSbWLfYJrsVwFDwP+ftR7GxhsqDtXJcEg1mfDp/zc4MQ4knjEpK6lYr1BqFgGOTTsnZ63hTgxhoHmD3tnKpLqNPp2R+/+EJM85u379pf/uVf2RtvvakuCICj/iAygGWCHRMBkj98bE5O7PDoxMbztNWWVm1ldVOEI2cAan+eDAPz6uLYuq1zeRClZ10rzFuIakoeL19Ztkpjx4rVdUsV8Jbg/IO0GfcKll6WPSNPJ2dO/5YkCjrZkVzjc0RGp7GornFAEhn/RgSG6DV0dnIUEqQRxV6INMEPR9rgcf4l939/rQpeBPWjjiT6fJ46mcsLP1x77wrg8/kMjwt7nbYt1yuWjhrmKsCh6B0Lat7lqGJsJqtCLnOUccnflnIZG7dOLT2jiOdANPFciJ2nc7r5+1qXSTA1jlQEDckeSy7JhsdPXuhNFpEky6evl70fpYuOeW26aN1uKEjzJaLS/sGiM8KJRMwF3tevh+5FJiXt7jEMXmTQVIQlzoeoBoBSkIxejhgUz81yzTa3r1t9edkOj47s22++sSdffi0T7oMXz7XG0UW2u7NhtVLBRsOuvfOjB7a60rDTw3179PhbeUT0O217cbAvstprd1+3D9770NY3NgQm/tM//ZPUAjYBYne2FauLsOZdRbG4Ha5IxlrHFLtCrO9+DcjebW1uLgqNrEeQRLi+xA3EOcRJ+E0JQBrSfTQ2/I7YZ+rEz5XgfaRYlPwLAEkJePCqDSB0ygqMp3GQ+RFJrxzuF+uz70/fVxxS59ok3H/vklf3+ILRTz3DpUlcJgqliSBhQpI76MGQDTGy718BQApFFWInLyoKzKnVQrfSZCIp1NXtXXmRicSIXNEkdEPWXCool49+SmG/YvywdvUk0zuQ/DL3h3vJ57CH8z4QhERSq1WVYKsDrFRUVzuerozm9fWq/eSDe9yFxSWi+BQAsZATISHqEqbkRQHIuGTpU1BM7uuz2InqsQLHpHMbhkK7x7fMB0hJoTAc9g0vULCeQgwkFpFUepSsYixIDSR2YrInVSt15WvEwRojyI0Sa0dTagBb6euTh0wnKmwqlsfrxNJWbWyou5R8j85mClUAEkvLSEYDCtUFfAnASIecmPujNbKQtRltOrmU5ZDiLGRVUOQxny2o8wMmPteS6wYAkgSC2B/UVRLZyq8q5HOuUVTn8h55R0LKtOeF+3Lpbez5m8f0njtf/RsKlQXAE4338O1fXjBnjoX5EDyQuJcuhzUdDa3fbcrDxdc1dUv3etbHB2YUFE14L8aDS9N5PAKxIp9ivDH/Lj87GR8SJ+tY1NkX9obQ9ZwXmWIoolT4mff3zjvejb+VzHYEwHmd5wd0LlBgk6F4UqEm4WfBe3jHWLhGiQvkhxvl0qi1qHAaj9FJMnw28SOEWo5N62bshOM6FKNkq5/TojYU35+fk/l48t+sj9pn5VV1WdPyGhePvK+vTR5Xi/wX6wAuEfaqsad1VPeyvyA3cU+Zn9xvAdQboaud4+BRa0b0xPP9/vvWX39/B518nic7CByA8uPzQrD/zBj28ZJ89H+zf/FvzoOxyJrCsRPvq45VCfWVV50/zyUBdL+nfq6c7+3rd3VfWefCvhb2Iq051Abj/eMe+fk5oZDcMwNRRPqOYY6gOECeQrFzNOxJYhCQgYI6scXx8aHib8UP2ZyV6iuq4RRjZwLrPzKbKKZwfyBTe2cjawkESB7ZlxibThb3NfwqCKPcJaHedPX6J8fW1fnt+S45Fd/cB8aOSLWjkGeL1OPEjCgN6QQg9jW6B1Q3ASD0zm3qoer4gXQZWiG9A0ieX/HvRdCPRGb//aJTKHasp3KhU907jK8+Bm/aV/+ecVPKhHjDASQfd76meG0Ru4+wE1ySA8K+wGtnqjlLHQcAaR4ApG6no3vENaeGRi45ppuMDkLlUDkb9MPehAw6+bBNIXeHLmG//tTk5umCJJrPml35t65vbNvdOzdFgC+kp5ZjDE6G1m/hTXpg58cn6gSt4CEcaw9DakR96nlzy+BrydoSO5CSe47+HSc9BFzmMJ3G5CDELgJVFP9mrA6B2tv22wAAIABJREFUMQXwBXg00jHwnpkp3WYhLxU4ns7adIak88S6UsEYqc40OjuyUiHkZIwlrluyy5Pxn4zNfA4qhpumrXXcsVI+KB+whovYFGv67A0o9gAsETOofhTnjUjwY4jlwbeWeh7voboeZAWkutNZW9vYVO0ewigkS3JsOokgqlmuYM8vetZDJnCO32nZNlY3BPCWC2UBuBBuAWp5dCDVHyfpmZ2PejbNmeIf8hzWQ0GIcV+iA+kgSmsz7+/fvy+QimvCeqUO6IRHmL/O57nvo97UIBWSPiQPPIba9vDhH3X9qdEC1OQhlyH1j3fbqG8D6qKtC2sfndr5ybH1L5rqHKbbrDBPW3WatgzdxwKPgI9GAp5TUqOZ6v7TdIBv9TxbsDkk6nLRrFyxFOtnKeApEAxFOoQ8gTQLErcQ4dn7IQZMpyKDYA1yfnIiT2WN0zu18lx+KVsBMOALXUEhtWjCyzgddh+mrqGdMCCBQTdQwdAAxApPAAx6c7ZSC5JRXBRthpJmCNreKoYziQUk2cLknAvMosiF5T3Fjovm0jrBV7Qos5Q404rFYtTtq6jOAkJRyWXnHEBCx3KGjIDMjANb04Zhk+c7lcuq8L22tSkgiTZa/GMef/dQXUh0OEnn0cxW60u2vrVu7378oVpZaUEU+yECSCycXCu0ygmAAKD4opODRAgAicWM4tPT/edClZmssA+5D6EYVlQRzpntnCsbCZJISCZxrTimHwKQGPTOGOP92PR5D+45P8MmZlOisMDf8dkEnRwj15x/s9C5hjWTxosbFIcAMniu1ekE6aGVNVvb3JCfgfTX01ldw08+/dT2YDnD2JDWP+2bA/v43Qd2c3dTkwqgDQCDY/DCAUkOiRw/8zds8DyGTZ2WxJIK+N5l5QFuku2fDOqTmzmbXa16CTAl+WP+Gg8APEhSq39sIddzSLYQTEcGrQfAKvZls7o2KsCzmEddXpcKyWUz1j070zmTDFIEoFh7SnuiWA8Zq9QaNmJDS6WtVKsLLKD7hsInhY/zg2O7d+u2xu9333xrTQqBnY7m4nK9ofEGiMT8/Lu/+zv75quvJTVHd1K33zeMm0mQmatofCItB8BC4AGwy71wANcTiEVCM5uKuY50C+dYi2xFfDp2ru1Kw5hCMvOdIq6SiZQFmZXdG7azsWm9s7Y06AGMwrWmE2GmQjHf6s5hvSkVDfApp25Fgn6CopnNh2MVfpgjHKfLKzBm+Ga8eIcRf1MplWzn2jW7ffOmra2t6HUwJ9nMVGgHOIKJR4fBcGDLK+u630gywoA+O20JMOGPOI77D14LchqRuc4clRxeK5glh6JiUcXzoP0bEnrGBQBspzsySwNMw3KqyIg+hyQbCWS/K9mh6bBvw35bMjrUXOkcYNzCqKB7kfu2trpl5VJNvkFIRg0GY0MdA2lLWlgZn4+fPrHHTx/baDqypWUYV8s2mGKCENZzdUshf1Uq6bhVkEyndf0uPdJWtYYocYLRWi0tJAYZg4CB3MfJIMikXdvaFIAEg5+vFbrTajU7Pz2zp4+/s27vzObzgSQECA7VjSetWgoIGbtz65a6RZHmcINU1maKbLeubduLpw/taP+JGBkUM589+tbmk5G9du+OXdvdDoaHecaOA0jwhZBUwwRyYpUMbJ+JHccOJEx52ZvoQAJAElNWANJAHUhcF4KKz2IHUrVQERjJtRNT8uBA58+99w5S1nXuPcED916dvbG4rDbgK+3rnkgKeO/D6r3UePf74kXvQib4ByW/PcjjOT7TE1QH1gObuC/T8ouzQ41P9NiLlbqMIZGwK1Ybtry+aRvrW3ZwdCgJVnmKjWDuhfvE+/cIiEcTAW2sO6wtf/7nf641H58o5CSYY/wt14BxJvm54Uig6cXRiYDTWr2qeEJFhEw6SHIViwKRJUWazgRCQy4bPB/wVZua7W5fE5uLjiMnGnBtZaqOLF6zpYSIIhb3hHPnGDgWpDjlOQIjKJpC+rUW+JS4L57Uc219TrMmnbWacH4UqNF54Z6PfDbXGGIGf8+xSeqwXtda/eTxY9t79thy04FkPIPnTxgfxFfevUhBzlmXAXgJxR4SINaNdA4TZpjBSFoGiRiAbszFAXWuXb+xkByRrBv+aLmspDdrMCj7bSsVkV1LqZvSvRM5VuIEAETuH/FJSFindnh8rDVuPOjYcqVo7YtTe/zoiT17vqd78c5779lHH/2Z7V6/pjVuhC+luiSI/UJBW8UEGYKGtZDjJTHD06faWLXGyqqxj+B9gNcOUk/I1hFUt89PJQ3XPtu3crpvuezUUlm6C4uWLjSsVF+z6vKOVWor1u6Jn6n1BTqx5CLlyUDXb9pWVpZ0zb2A54l5uRI63v2eyDMqkkG0x0epFmTtKFqw7jvphz2ITmrWfNYDTzCUKMdClUAWeQtNJLESxksoEjNGSFJYuwDrkoAw/3aiAp1LdBDCPhTwGgtRij0iWOyfqSQaT1CYb/JthHyBBkjbUrOhEj1Y72LHUZRVzB86D1xOyb1jFgARsfSgKxKOr1lXi0kU3n0e/WmRli7rgnU7AUDivnB8dK4jG8E1YexBOIH5x77DeaigeHQkQsTO7pZYmMwfeZnQOY3HWq4kiYpyfVks44t233Klir3+4E27e/81dcUhLf3Fb39rFyfH9ui7h/Zs77FlUyYAaQviQQ7FgBXb2lyz1tmxPXkK2z9IRB2pE25or9973d5/9wNbW1+3P3zxR3XMErfcuHVL3UcA1cydZqcdfGnwTosyZgBI/WbHmmfNRWEZoI81lLg7dFQHFjDfXL9ubxDWT0CUVMb6VrCWA0ixA6mxsqzYwL1/uG8iguWDzrsT9vAZKlOgswBMOktS62aUCU3JZ+XVX5JMmQYPrfCl3TsWFEMJ5CqAJOkjSV3NRfoY9CjmXZq4O3DkxWbmgktXeQ6oHJRYrViyfLVqnUEAWXkepri6sOoUEYoi9olZOwjAEUmwyHgXTe3xKnKOR9ZptjSu8NziizksUlqprLikDLhWKWvf4v6ur63YnVvbtrVM8Y3SkH/NIns5qD3Qda2SF9dK8/9SrYDfA5yofBeZ1szvZCGRY2JOwPhUwbxY1t4lMK1B92vGen7udbzgKjqPTz/9VOTHXi9IB+XpIon+pcQ0vldmtJfE4gEa/PjnwQCWauRcn/sSsU6SurHgZ2lb2bgmKVjAEbIhSEwlTMILpeDVCZGhVLBqpWblSkmdLYtzTc9sLinm7y9AigkOQAEwwRHx+aBudLxZXJ/ipfcx47GQ35Ekwz4J3jE/GAMCWL8HQPJj1TrqnxMfKVxO+8MAtiVk0hzgZJyzTzoRxfcYl3TCB7R1fiTWuLOSuddOaOV1vJfvGaFInQAc5zPbWK2LCLEgJSLVA3km+tjWa7UFcOPzRn8bO+EgUTnIRVyCBLTnLlxHz73Z1+WRGz1JFGMKuMr8IIC02A+uSAQuAIxMAJSTe2uS8MS5eE7FmiRANmFEDgHf81PWL89RfT/y+Nrvr9bBKF8XvOHC8fseJQWQuE/znPxuX2Ewnywwfx94wvuwfzE22DO5ftxPxoQ6c6dT7fF+vg6sJIF01ah+4OsS0Av+pt4Z5vkBcVwyjk2Of88vrr69zyOe5/j4YsxSn+Gbz2ANcZlpjzucnOC1D47NyZTJImsSROm3h1rfOF7W9/pyIA97xx2f7YRFAUTDS1uCar1urVZXBesRXdIDpBo76kSFTE5nHkRFACQAAnVwdGI+Ia5JznZv3RM5lPyQ4yZegxDL3svx37lzLxAhy4GkzH6U9DDi/i7WmbiGJ69nsgMrOU58XjhB+eo9T44v4nBiII6DceN7Au9Bzcg7f5PAj0sSQ3j351nn5M0XH8mpkNpEvjzImAevVn9UjXYUCGlah3kduz1NZ/ER8nFyf1gAQbGjSPu57xdXHjn+Yip46FwFkPz6CFCMeZhAJSn0RNCTfCBNf+DU8qmMVYqlACDNsI/pigRDDODkHeqtXAvAKJQtiK36PTqwCHGRRAyqJHSZS7KQOh8khclM8eQ0k7dmp2ddvOw3d1VjGHVOrJw1K8nLaGzd5rkdvHhmh8/37eLizBpLa5bH37RSs2k6Z/0xspeQL2Knn7zkQqyQ/JYMtpnyHLpD+Qa0lrIBUp79gToid69tS4KOYv8c6UPIQBP2JDqSAhGH8U35BaWKPt6zY3Jefje29Hhg1WKoLzC/LgGqkCcRc/tYfGmM0gU2y1rzfGTlclB+okmENY1xIj9WuuCjmssgEhmp3bBuAAIBahUqdZFXyWtFAuB1xA5IzKUhsC8L2IE46b8PZIGi5u/vvvrO+pz7eG6FSsGWa8tWrpcthycrlZ45TSv4PeOYCtB2+ThNz6w17IhAT9xNXhw66L1LfqYaxvHZqdY/8jm8TMnN+KJLhxoSMTLn7TVnrwX7mucxRAC4k37rfXt+uIfgd5AwFFESkk7PZnixj/EpHJuNaIoZRlBpJLCQ+ZIjN5gXlD8yB8b0Ic2DFLRUi2i+kWIcczZlM+orzI9y2VJIj1JTrdZCvSWTtSIywHkekWZEXSJtaZqJ8GZtt615emZnh4fWa7U1V0QkvF0tzWHcc3GQ6hGLKcq8sXVxYVikWLhBEdksSE7cm0bFQpJNtNKncyvnMVdu2GpjScG3g099gmDMRgk6smkVQBgYtBI6a0QATJRn4HN43llXrl3Ic3wp6JjNFixnvAtgv/P59TKBPyZlIVhXgCgJuz8FkCbdyUI7tT8eWX2pYTs3riv5AwhhgwBAevzwkbXPg1Y6ANLNnWt2+95te+Pdt3Xz6IDiWrBoyWAbk1sm02QaJHvOQxENCTCuNQASAFquXLTff/FHtcmxWXsXEhOXv6MAxabGQCZpJrF88803VejX59Ct8gMdSExWv6Zs+kjbqDAUFwwK/M68U0t4TMAcxOJ4XNpK/k5nZwEYmwY/BSb//sGRupOQ5OO47957TT5Ky6uhK+I3n/3efvGLX9hj9O0tsyg+jwc9e/u1G3ZjZ3MRoACmcJwEE24w6P4MXD/fcPk9ABJphTSlY1Do4MaiqywyiF4VBDI28Gy5+pVkTCQ13P80UKQwFXTNxUKO3QQe0PLozzubBiYB4xE2AXMGnjKbBYDF4cmxvTg4VEKM3FapVrXX33iLdEkeEdWlhlVqdYGxB8cndnZ4bN98/rl99N77+uw//OEPAiqRWORe8lmwMv7qL39qN2/csK+/+FLSW2yOLIIADwC6sFUBmyg8IOGEbBebMQUHyfZQcITJCWs7MhS9qAV4BNuR8wMwAlzh3jB/CPDUwTKfCYzR5jQMkpTLS6u2trRs7eMLtc0KXEqnlHhS4OBas+70BsEnhGIim04mlwkSfhRQRmM7Oziw08MDfT7jmgDPWW+MYQrZzGFJMWWzmj+wqoIkW0EFagprrgVMQgRjAkkOZCPvv/ZG1Fyei43fbAcpSYyWOYa1zXWNV4oW8qKazqzZvLAzOgy6HTGF0Qgv4PFBC/zamgo1Ahh6I2u28DKgCw5pvrRVKOZXi2plxVsFQGRIu2/r3HqdC5uMRyp+wqDXdUqnrN5o2NraVgAXsyV5XfUHjIGpAmPYVWhJf/7l5wpqAjN6V94hzw9D4Tawbku2urIu6SxklmBicG4kPKxD3D82dhVWihToMlaqhUcxLOj47A+s1WyqUMP6sEpCAOA3xRw7LflOroEA6b0nNuo1bTgKAD7fHnB7ogfjg+uFlAuvweOJnwFlru1u2qjfUnEPw79RryO/j2GvYzeu7did2zd1zX8IQCqnKfhMFwAS9xGGigNIgAxIvQC2epETAIl5xH6wUkMOJiSBJFcE954Qsx8w5phrjEuxc6ZTjROeFzDyL3zxfpIbq1R0f3id9uQoIcJ+pz3Og+xEcu2ghxd8lXBEHyaAndGgZ932me7H+ta2ZQtlaw0m1h9NJffUQP8+XZD2OesKbHEZrlPFkG/D3MaTtMzk2Z85vw8++MB+8pOfSKaUa0TnlkuPeBeBWHuzudUqJXv89ddBGnapHhhZkc3okkvIyAbQIx9ilHpgoCNvyRwtFcq23FhZFNwZt4DrFAQBUpBkkfYxGr7s08NAjlGXRqFkA9bsKAuXTK59P/Frx76FjKEXKtUpUq/bWeti4fGh+ZAvhEKtvKNStv9sz3rDnhhQa5trdm37mqQKD/cPNf5nvQubRVayF48IW/IwsXM5nbMSdEyFVRyK3pQUfjMFAUhT9NfxwSkFLyfOe/9FAHl2r10P8oWS9QoyUwpo01kBV+Ney1aXqlYp1+QT5Rr9YvFDJtnYXhQ0WRdJYBgPMDTHo56t1Sv28Nuvtc6yxiNV+85772uN5fpSoIzeqQIk5Du5GK9zMZ6QsWl1e3Z+gYzYyHKlsjz6GJeBbQfXfW4ltOeRh+u07PDFnp0dPLf06MwKWZJe/JBSNppnrVRdtvWdW7a0vm2dPgkmYHiUhohJvpi36bmtrq6ogMZcIUlgrLL3wKLn/MVwj4lYktmrDprUTB3l7B/sCcRGvAfzdSdKKTh4miSd+JQXcDTuW6VatEI2b61u29oXLUvnMnZj97rtXN+1oxeHGDNZlkIdged0br1h33rtrrSqAXCQGhDQE1nj3F/F3eOxOuaReENjn4JrsoCWxbFojjxqkCNi/goojyAT7wGhiXGBlrq6hAdI3gTyBD6zeJ1l0gGA8KKdF/g4Z+IFZ+f6XHImMsX0fLFq/SibIdCWrpxWS6A1147PYw1nb+eRz2H94G/wHgQAlAQVdBI9Yh5LURovR7qPqjacmnX6Q2mAX7tx2+69dl9Fc7q1f/b//L2dHh7a08eP7fj4SKDRrRvX7N7tm5Iv7LTP7frulrWbZ/b4yXfaZ1g7T4+PbDqe2puvv2nv/OhdW15ZUfz1y19/orjlDgSHO7cFBmneDELi2Kb7JUrDcU+65y357/jehzQr8T3xCfsJ15ouDvZcvgCgkKlSATedte48Y62415NLCTwBqCd5p9gCA1VgKQlyxnJIgRQuZdTofoTg4Qx+Pg/gu9fuqRD3Q18ASHRBCMmPXwJIpGn//w9Aghjj3hsC1gREXO5nxBtOgPNxJwBYxtYFy1Uqipd5LXvk5vq6ra2sah1WnsheOQjkE2RlHDziXgCYAv46cVHP9dmTAVxCpxbfzG+uT+hMxUs3o4Le/bvXbKWStmxqpIT+sgAUFjnWF+LmhcQX4Dn780KRIG2FdOiQoDRHHsmYwANjjFfhdKRHGPXMP+YCc0SeWKurVq03LFutqSDl+TKfS574+9//3h4+fCwQyQlMSPqur0MORPJ4Sbk3QCrFGQfn+FsvZHNcfJYDD2HtCF5mKh6kMlZtrC080vS6RIGe13G9Q65G/JKV9w9f1CW4DpAepqKt85/+Z/OAXulxPKQz8ZLal1YxBMaxelrUUSXSSSxYhpcGj0gkljqt7qJgSkzBWJcEVmTaC7x0AIE9IcJEAe4jTLkEh5Tfx44S7QvjkTWPT20awX9+x/ovItUwjEnmsI/nZG6qwuh0JEUBwikHEbw7S/5YgH7E2RAu8J7LZxbHH5jlc0mYOoDv90VrcSQQ9OiwWszN0GWjz4qSbXRUhvsRilt4u3kXkvaPcpB+RBHAPZAdtAhWAEHqdFFkjN1w/pnMH+XesQvOi2u+HwJserzMY5JgwedwPXy9V4dKPwBsDpCMB8GLOTl+k11I3gGTBGkW+0/sBEx2bzmA5PfMO5CSRdRkHUA1nu/pwOF575oKIAQe23Pta4wL6kLsaYpF8/lFVzPXwD/D9/XvW4cd4HLSmF9fB+SceHAVQAvzN5Ce/fj9niRjFV7PsTA2qBNx7E5yYT1MdhVxDr6P+PPMf2fda/+LxASXujo7utBe5jkd8vZORuO1fBbXiHWIc2sh3zSbKS5mDbR0Tv6qfXIZzb2O4vQZ0v/TkT15+EhrDtJMYZyRj4e5DXCyvLGj2AFCFeOGPBclF9978WLk+SAbWlnUPX2M8Zmvuv/J5/zeJYE5/zfndPUrCVrzO2IBckjGT5ijwSYDYj6FesYs85lHzzv856sdsPKqcSCIXQcCYnSsCU1FQbowrK7UjpGdDquiCETq9oqrJEXpzMt/f1XNzufHq8aviuB0oSc6E18692g9oNdGf6SFpYpkueY2Tk9khcJ6iOpJjZwjAkh0oXlnjQMbNBOgfAUJRLXEWZTtk2wzRG/8hEcCzsgTu51+8IyB0IrqU3dog/FU1g+v3b9rmfHAKkU+uyAyXOfizPafP7O9J49VC4AIR4ybL1ctVYBsm7beiPHK/jCztdXly7UzKmOpI3uqvhE7PnyhZoW1esPy6Yw8spsnJ/Jmn4yGtorliti3YT+i+whSAOch0noeP1iTfN4Qr5wJykZB1ltr3AzgFonfkjrBkT4l3qHTl3qUt4+5JzNecO4vNDe6hCrKtxQbFQPZUZYmdAmVgpqPyFOdnp5nzq4hz46iAE0h+IunQlwh4DmqkbF+MM4u63J/OoLYt3/3+z9IBYu5LQAaxZioOsU91/vEeDK5D4YxNVdMHJrs+Lzg/Q4AM8abcza2bx8+Vs0MKwDknZGFJ+cgvoX8dH50YHPIyxFAcvKI70+smb6e85yTSJjHxJ+B9DkRYQ8rktkk3EMATbw185Ymo7E0uRS1bhVIYOzM1HmUHgQrFM4FzaHxHP+0oTxuyeuK6eAPprWPhbBQsnS1YhkASXzBl5Y1zyE6QSqBENmolK1RrEg9qI8ndLstkh111s7ZhUF8YX3JZjOWerC+rNWUCw0wRJBA5w3FSRjgLFYkRJKXmmIOG0yV5QVQLGgzFzo9DyeSS2UCghWLMip4wRCI7YPIyEmLm/apfE7FYAYOF5nNns/zIg3Pu4+Po/68nzNzKKTDFpBGfKslFHpjZdW20V8GDMsEDcWrAFJSwq5RbGhjpNB9cnGuCbexs2137t217Wu7ui4UgWBgnx0dq5CGhN39W3fsjR+9YTfv37UBrWYxuKSAKqZzPzA9aQdTYNnu6LjlX1KtitGGnB7s9k9++xv79uF32igxE3WdRZc9IiEgEYCNynXg94B0Ym78CwASAYA6lWYzgTsAO7wv943rBijEo/uy8P7eAcQ9oduJSe+dCM6oYgPk80nEn+w9Eyu/1e7qvV97/YG9/vobKgIxbo7Pzm3v2b6KU2cXF5fa6pOR7W4s2e3rOzoeFlwk7HgPFgEh1ZFRxSPH40FmeD5nPbpBIoLvIJEXT5jUXOtXIuiR2eOAZHJ5Sm6gMBidQXg10OJnACQVUiN7fFFciR1IBEYLZnkM3DGWPDk8svPTE208BFWHh0fy/aHTBRDzxq07tnXtuj1480114CANiKwP+TWmlixsB/t7dvz8uf30xz/RvfiHv/9/dT+VXDAfU2klsG8+eMN++tOf2rXdXQGRv/nk11ps33z7R2o7BcSko43P5RGmJYkW8wawiYRL7Y2AGvF53+gJtgCQ6BoSW6zd0nyGfV6uVnVcYjKOhsHst3mh64HEEuBW2fI2m4TEwRNNbXoEhfh1RMNhAiXWC+4/xX11Kvb79uSrr+S9RoBJVwrjhiCQjhL+lvNl7DKmkWYEQKUwyXN04sBEUYJOQY55OwndTxRIKcTeu/9AHV8w8JBjZFsnED49vwiPp6d6b96Tb7TpSWHZcCie0wVAUAtAyFhgbHsnBsyQ6Sxj3f5QRvH8HUVFzO3XV1dspVG15il6ox35MeDL0eu0tIDDPuGLDiCCX6TqVlbWrFpZEqiLPB6bL8dMgvT84IV9/S3eJROB1Ldv37RssWLfPj2QZxLzn2uytBS8rjxxZT3gi/nJ/SOo556q6MQ9wV+oHGXt8kHugaSVAr4S6f5AGxNsGMYF3TqAP2LiHTy36ahr3U54X9ZhXsN7OIuN+0kAvbERQBq8rbhPChYaZdtYX7HRoKOiMlJc7fMT6zSDd8kbrz+QX8+/DCDN7fggeCDhf6P7RwcSnTEASKyhg772QY5hASCdXSioky/edKrCDR0vYjVyHXq9hX8U5+GSQC5/wDVwRuf3JRGMZZdQCEBaYPl4UQ1ZVV9zvIDr6x/jn/vm7FQ+wxNBfI8YS+VSVvNiY2tbQMRpu2/dwdgyhbLly2V13Mn/ZDSI0rToygTpIV2v1S07vwjefJzPxx9/bD/+8Y/tl7/8pb45Fs7b5yDXhZ9Zo1aW6tL1pevOi3Ps6ZyfWHL5nK1vRgZlZMjTys7n0FZ+dASoNRboSUGPccJ63UWO6PRMaxEgOuAz9wj5S8ntxqQZo0nOlU5Z72BNdlJwXVUwlFwZ3dZh3eEcQrceHX/u8RENWgn8I6OHdZP18+Ts2NrNjuWLOdvaALivq+ZKAHpxuG/DXmuRWHNuYW6HFI71gnvuHcnFYjATVnc28g+5qo0wI02lBSAhvcSajheaOvamyB6FDjz5A2YDI1/jedCzUtasUsD/By+B9GKeQ3hh/F67vqO1lc9jfr7Ye25nzQsV+ov5jALdb776QkQepLPefvtdkQdY2y7abdvZvib5u5D4IZkR5ORCkWJmBclpMN9GWlPP8VFL5+WhQdwhYHLUV7JEsayQz4iZ1cYI/OLEmsfPLJ9GosIEHPbHM7H9Vreu2wq68XO8LuiyCGavKcLwyD6USX0ha+VK6PZm3AFYeueomNyRhOQxBBvwgok3n9hyY0nrBfdNnXFRZke+NY1G8ClJfL1cpJnJ14mEBDnG3qBrJ4AJg65MmJdWGra2sr4wUXaTZR5J7DKpmY36HWlie4zH+NV5xELNUr1ukznJSOi48vGsgpJNrUgXwCwQCPQd48kwDmdi3IV1ZBIZvkFbXsSxUc/y6ZGlU9MFSOQgrJ+ySEaQwWC7Ruk/Ly7xPB3WPh4CkzlIQRNn8s3f8rPiiLiHeMcvLHt5tNCbQOcy33TZzZCMwzQ6bcPJzCqNFXW+nTWbNpqwZyLrkhVL9cvf/cGaZ6ecYTigAAAgAElEQVR2cnwsRiESyJAc7t29KRLCeNS3G9cAkC7s62++0D4DgMTPmVTG3n7zbXv7rXessbQkD7B/+sXPtV7eunNH8+C9995T4gy4rJg5kuTE8u+P7OzgWHPKu2wg3ZEDEEsQy4W1v7YoPgKaIRemcYSHwyRt7eHIRsOJQCP3QFJhCWACg3ESZUzg8bYEQHIZQrrxLGUlOkUiOYH3HUIWlIdKKC5/7xf0fwAkrVexIPEvAEj8XSgohw4k9m4k9JwQkSwiMx4Yhzz6XiYj81hw5R5WV1YUXzrYDnjEnCMZh+wnzwBYn82WNS9CzIb8hvYY1B+ePpJ3gBdcQ5E/EpQgF0givK9ry3qkvDeXExHp1vVNu3tj3ShJcR2Dd8qlFBZ5CUDAQlIoVNoj+xnQIyWJtjAXmY3B63A4CZ5HeF7wPPHpxXlrweb3TiK6r5a2dm0WQR1fg4iliEsBGiFycG9DwZXOJQhPjKeq9lcAV3yE+ZtACg0d/j6PncCwKPAk5DtZz9vtvsiglwXwS4In19LvX1TneikX07VOsX8GE3qGDo9XTea5jhR4ZNZOwVE+9Mhozm2pSlGeAhqSm3TEBe8Q9wSplqqhPy7+3gG8YDgOcxjG7iV4ngSI2CepCyQLP949xHoECZAiDgQHZx87uOEFJC/gO7gTDiWAUsTibzwAzA7SzIxbX9scQGL8MmwC4BVyukVHQSqleHjRGfUKiTiOJ8lsXxTRJCEJizwchwMPvtY6CMaxBgCpphiN+MKLcpL5F+bnMpXsJZdSddxfXvtDABLn7eCHF5uTYIfmMuo16h4hDwp5he9PSCz+EIDEZy9AM8lWRaN1l2GlphCPX/cmgmF+nTh/z/v9cQFAzOfBi+0HACSup69X3uHJesTaTmzvHide53DVHc+vnVD3fWuwF0v9Hif3XweIfE3y6+CEDgeIvW7iQF6SKMPxcAyMe5fm5u84Xpdr9uKpxxD8vd8f4hDPR5yc4koAvG5n+8ZClYEYno5dzsk7bXgf7WlLS5o3rujCWFQ3w+qGCLUASIGE2FG86AAS5G+CbbH2tTaHDj7NwbkZCmYAKNQ8uT/HR6eS3Wf95L5RL3Dwz8FUXx9fNS6SY4Pfez6RBEaS/3YgL3n/kveQscK5Ew+4ygnPieSDLBhyVJyX/ODSKgT7Y6g1h9F9FfgJQFHaJnTaxN2bR9bF5M/IzhNHvOpRDQaxEykpXZccqz8IIPG5kGfj/NH9cYIZhIx5qDskv1SMj16Lk8zM+rEDCWl1SIL1QslS07liO9ZG9lveQ2BC9OUBeLug5tlpaz9nTZU0c/RWAoAJREPsWYLkXDZfsLRyS3KMiW1t79j9e/dsNupZtZCR/FjWZtZuXQhAev70iWoa1aVVZLwsky9buojfXsH6WJ10h6pvba2FDh/2+jBPAJYiADSb2OHzPdtcXrHd9XWrFQo26w+td9GS+tCUznPia+IvgU68bmLTuKbzvrX6srqdINZBw5um8wuPUPJUxnkBcBSiQnpu08k8EF+QiyvTkYxVQUqSsli1FPMl1f9VN80WbZKpSQaSmlboQsLLOavaEH/HvyEcHiNjPwueimsb67bUWLZcuWxtiOBO2mCtjvff5xHNAb4+hXUpxGohj5rat998LXl85RKx+cDXRK6n518v513Rp5I6E7iRYgFIFMQB+Dj1bIBX1XhkR0fH1m5jS9NTF3dD3srUICY26LWtefTC0rOgHOIxgO/9fKY3XPj89jVW++3cZJdDvqL4kzUKXy8AYbqKwUR6fRR+RRpHHUHSqfLhY00zy40zykOobaTSY3ZkeXEZANJooA4mVGMUlzBf8zl1IGVrVYy4LN9YtQkdhimzApZDlZKt1Gu2DGmtWLCzg0NrnSEhu29nR4c2AgikZhx9mFM/2l6fk9RwQJ6A0JkAesgAkyk8EnS091GUhv0V5WW8+M4NlqES1W1FFDMtDBrAMOeY9LSRsnkX85bFXKtAIpPVRuMBCRsAnyeGsoXWZBItL6C5/4oHdEjtwfrTa7pjTeQbO7t2fXtXUgYsQPIjutKBlASQbu/c1mcQKO5zgSZjq+ORcPuWACQ2KgxTz05OBSA9f7anwvVrt+/aj979ka1ub1qn1xaA5UGljg8zSrwlZmEBo5Cqa0yLP8F6sSjJvNrKkv3XX39i3z16qE3inXfeEcgjhlnU8eYc0GVVoX4yUaEMiTGxoP4FCTsH3JhIbNAUb/k3A5s2Xa5dMDQLTIqkTASDnb+nwMjkJKFnwdH9FjocEsxne/s6PpBmOksA3+7cuWsrq+vqqgH8ANE+Pj1X8fXp3p7uMQvuznrDXrtzU+9HcLAaC+zcc9fq9g3XA2/flGBgKcklkU0EcV7g4ThdLupVQR7PLRggkbEWEuHLLZTim0LkkAUGM2BKFtE5MJ3OaV4QefrzyUckgGDwDgdjJUAwwUkI958f2NHBvpJn/CdOTk9V8Kd4f//1N+zBm2/Z9u41+cHkiqEIjhYr9+zRk6f26MkTOz89tXI2a//dX/+3un//53/8j5KMo/gv7cvI6KT99a//+q/t3/4P/0Zj/f/+z/9ZY/W999+34WwiYMi9F7yQ4Ki5io6xgOnsIi/u8zcEW99++638NRgjdCAJiFgJbGFk7SQJNxkHKYKz05AIW1oL1r1rd4JB+dx0HH6/KOAzRgChlHzlQuGPOUVnUGCj9e3gyROx2JkvjFOOkUI+45ExjnY2bfE3dq/Zjdu3ohlyUQECRVS2L6RwKIIrMUFPlI5LQJ1B39bWtwR215cCQATrE7Cs2QwJPRKQMDH5XGdFMW+dpUexB1PP5kVbGvGMB8yFMaWny6xaW1LxtNO6kHwE6waF2bWVZRXY4aVOkB6icNW6sJbY/20bRuYsuq/yjClWrLGEPOa6ugkI+pAlIkjmOPEYOb041T2isLW7vWWFcs32z9p20e5ZC2BXwFDWSrFgJaksdHaXGpI4JHAFBD49xS8msFtgUHDPXHIL7zttpgRg47Ht7z0PAft4IlklTxKo+OEnQFhD4c7ZbUGeZ6hZCNmJcb2zta1CNmsxzCBYw8xx5tPte7csk5paq3kuAAlGfvPszBq1ir33ztv6mz8FkFIC2Gg/Dh1IczHOOD/GEeOVfxfLBflHVeoVebgMx0gI5uy7R9/abz/9LPg+HZ9qLWYdkbZ5P3TYeRGXjhzek+dIwFizGR/eAapW7VdI2Pmax3VJMhR5nvd2UFqc/Tg/fR/lWLyQwXk4+MBrGeNBsvRARfg7t8P6vrq+oc6js87AesOJWPv455yet7X/w3ItwuClq3LYs/ZZ8Cjb3L4h8JVz4nM//PBD+4u/+AtJOfHtQBqfzTlr/kL2yOZsfXXZUuOxlZDOiYUEOpVFSqGrLZ+zf/Wv/pXWBcazOnQiUxYPkxcvDq3fG9vy8qptbm7pOnOunLNLirleuRdyAkOIomRG++85srcRKPIiWgDpgqxYsuDg150gljlPIZbiLh0s/BwkwoJ5NQU3TG4pYCGbcXFBfNCTNGO9XhVQWynnrXV6aJ3ovcE6wfEhf6vjHA91XWH6eMJeLodOtCBjV7RUvmYTzDSR1kX6MR+CdgqDzJHn+4ehgF8IIC/APc+zhgIgrtQranXnPGFZEpdwnEcHhxonALCMD8B+5giSpZA2MFcmjjhB3vDZE5333fv37O2337ZqrWGHJyd2cHhsu7vXLYP5OcwypMXSaYWIIWAeWy7gSjYa06ndFoAEo4zrCkAH4Mx1pauWQnVW8htzSU3YeGjHzx7adDIQ4Av5Au/AbKloFQL9Kt91dWplkPvLQELJqkOCupAKiJOhVaqhu0DFkui55bIqrHvJggtxricB+MhJ+iATisYaHxGI8RiJ+OmlonLs6g8F65m9ePHcqrWy1St1aXV3W127aF/YeDBWQfmj9z8yTJnR+KaTbdAdyGwZk2a6Zcr5vMAMkmU+k/vIuGXv45tr62NHHT7R245CSjY9txIJWiIBkrdJ9IQK8dZUZCX2vgCUz/W+FL+a50c27B7ZfB4k8GDsERep0AtgkU2JySeGX5TXc61xACVJXSA7VMypQMw18b9jnfKuYcYd3gvMadZRsRjZi6t1xUuUnwFQicPY78aTmQ2Zv9O5umvZwwEbHu3t2aPHT+1Ce3cAFwp0HPf6mmtac+dIDadtc33ZdrY37cFrd213d1sdR7//w28FTBO/4bvIHABAevft99T1A4D0s5//s0BIOvCQyv3w44+UTOPppjUumqqLKIdk1MGpPXn4WHNL8U6xZG+88YZiCUBZHj0mZ8wCIHmHdSpbtNZobu1B2Gu9AylI2JUDazcLgBr2CO8UllSH2PdI5Q6sWCxYWV6l5JshGXZSghdQX1XABPiVVMYiXr6UaJvPgvrDqzyQkgDSeNgVOOzdl9rX41jxbjPvQhJ5ZRTWROYr+8Pq9vYCAGEf1viHHHfRFGlPQF2vr/wM9q7WdORGAeFzKfv2m8+1rjhZQIRHedCGgiT3WZ3EhfxCgpTjWVldsp2tdfvR/TuKP+QxkZAX8yJgLh+kUAkqkoVDB9LoMEr6InFtvBjheQzXRux6dPGRJUGXHjJJsWwr12+K7OHAhF9HgEKOwaWYkh1VDuCC2NSWV8WsBrCQGgheSFk6pYKpOfGMpI6QOYpSL+6lATGA66uaQPaygyJZkK7VKlprNa4obFEXkMFzgD1gjzMOk0VuX29DPsqaHYqJfCVVoih6QCage58cQjL7MMchhk3o9JqoO4gCM8QRYgsRPWH/qkNobEeHz7Vfs952AOO7A+sigUVXXzS3Z11m/XUvBf+ZYs8S+39COtQBei8ye3zn98djs9ChNLSPPn5PHYKLgkwkSRIDQARxqSiIGgDl7D/+qHyoHyTurgIIXrj2uezj0e+NvEmQoUmTA1+qZ/g+5kAa8b7H968CkNLyYkx44FzxQHIyFYXsBfEiSsBzLB4rO4Dl+6a6qNJpfbYfE7kBtRj2AS8sM6d5D+azE2u0z8WB4uTkJCjl7+1SWMnj59omQYAkgOPPJ9fCHwKQ+Hs/R4/hnZBHvYlYyseLr/HsEckOKr+P3wcg+VxJrpmXHYIhLrkKdCTfi/w+CRz5+u9FWojLrCnknF4r4l759XSC7kuF0UWBNwCIWh/c9zkSgv0cNzd2F3Ukro37F7tnKeOQ59xew+MyXa9K2VbXt7SnOggM2E8H0oSO48lQ5Az2duTN+Qqxeqhd9UdjO2kigWdSKeBYAeq5L95J7mo93n3E3/g15ZydAPjy2h67/GMN0393Nc/jeJwYnYwRfa7yHOPLFSi8GL4oVs+mqt+gZHRVgs5/rpUrf+JB5JJ0lLAgBjGBfaz6o48Zji+su1fIEfE57BVULYvrI4+qx8VH1csgeKvjxetqiRFIe4w6mNMqTJNHScqLONLrbfJIDJ0aPLLeE2eO0lMbZKhxTNQRgRpHFcBjNtde7zExhBEaGBSHVSq6ZkeRoLS80ggAdJT3ZU/xPI/YlziKmhAKGJlsztr9gcbN1vau3bt3x8a9trxEK+Q3NhPBCNm5w/3ndt5qW7FcF7kNL058hVO5gg3UET+wXndgnQv8SKOtSwR+yCsgQqTmY8vMprax1LDd1VWr01XdH9mQGkmHDpOpnRwdh1qJPF6JhMOj1rEU7qiwDwqWLlQsW65Zpoj3TcUy+ZI69evLDdVxXIUBcIIxTd7sco0+f53kENYolJSKtnfasfJS8NBmLZH8Ld1LBTwNkfxrB8lpCFqjof4GhRvN82LROsNx8KVyUoU6VUMOTJwAAdT9JEUkURwQZT3nU9t/9lC5IMfoABLzxAlHXldQDR67nfitPHs6sR4SlNGDk+f4ve99/Iz1B4R/YkjmDSAlmyZjatDvWBYPUK72lHjj5Uc6qEWOB/zB+xLlNcY3+WJUTDg8vVhIRoY4CpJfRqTrkOuGfFfeY37+MQdljlTzQeEHb+YcDWEpWrv7lh4MLD0e2tGTpzaJcQ+2DSM6xEp5y0AML1cs3Vixcexwxv+VfHe5VrWlak1jGiD0grmyv2+t8zONOcCtQvSkTN1fbcwp7vJFwk6XCkVfBeKzIF+nFm/1WUftesw2I0uJySf2WG8gLyTQLtqsOHEWQorXKmwwwWhxK+TUXk3rI1++8bFwOcvBwQw+Q4W8hIQPCxmfJxR+OFSHAYkmk7FeKtrN3Wu2s7FlBcyRRyEZcg8kup8oeCYBpNXqqt6LQf7i+EgJWqFSlofL5s62GBEUQyWDcHYuKTuKrXdv3LK333vbCrWKNdsXYrcx+DxBZ8CpfTqii7CVtPGiPY/fCD4jhbxVlxvqQHq690zFVQzI3bjPAyiuMZu3QJpozE2iqU0bL5wfkLDjWrHZcl+9+4LjcAYM7+GMBj7PWTK+iDLhvWuJTZ2CJl8e+HGOFOxJgAH06IK4duOWbe/uWK3eUFGosRyYxPj7ADh894giVE/eBrd2N+2N+3d0TXgO7yyX63Dw4iozZlHAQdpGmqiXCcmrNmnfrl71OwrDMTVZSCUgkeDCrUz1oL0dNLi1N8rwM7wqncoHKcYMheDAXlQQE1tBVRQ7P9V1YJFGCoACBR0uzfMzAQecN+e0trFlr7/xQAASnmT5QlFABgW40WRqeweHAiyePA0m5kBW9VrF/qd/9z9qTvwf/9v/bt989ZW6iPgKRvUpzQOYsP/u3/6tfkehg/G+ub2lDjjA4iSA5EE/xyRWgbS3w9xPFlR57vT4WPJFyBdS7CCJYy5TpGBc3b1/X5sKyRDj5+jkWPOVIg9rxJ3d2zaCTTMMRWMvjvLZYi8mkgHe+6UFHlb6DNlM7xIIhVbuM+NURZlO1wDEN9c3BGqRKAtQZtlPm+0dPldiSQGSz0xlQlekA0hwdEk0CASYQ3RqlKJUHdI0dBYQdLpUERujM1UDeEuQBnsO2R0keWCkpVX8ggm9srqhz4TFSKEZht1k1LdCLmuVEmbQmKRHlqNMd0NRBDApdGoGwIshW6sv2cZGkPpBU5YgCwA3yCUQzBSidn7DYKbjc5Mu1aw3HKvgAlOE60WXlUuGco8B8ejo5NoyzsTAbncFOOEnFxK4cih0ISsT9dcZgxSiua4a42PA76DnTKBycnxojVJOGzmFES+UcJ24DiQCjAu8oTAvZYxi9ucJEqp5m9sbVixl7eL8VAASpfOL02Ndu48//EDjhb3nZQ+kSwCpSB1zNnsJQNLcGSB9hmwksmlV69O5Mh5aPpOzbx5+a599+lv5jTVPjq1WDL5W0juPWr98LmMQOTfmBWOSgjz3zLtpeU0ywb88r5A8J9crD+iTxRkltGzo0RjZk2UPhFjnGSvObFUHV7er9ZrCdevizN57903JQwGU0d7eHwX2/nm7ZyenZ2JKKYmeYYKJRm5e0hDIA1AoTWdLktBxrXQAJM6ZNQb2s+8vXhigQ4tCIOv95vqqLVcq0tplfRCBJHqHsRYQhP7N3/xNAKMjmaTd7QZwrgPo2LR2d2yVcgBkvIuJ8+Y6cw+8eM414HryO+YMTNp8uWSHFN+HQabM5VsZx0hPcjxcs5B4hg4KHik84S0BU2m5ga8Z2vt0sEz0PAx+pCHwayOA5PdIzMFkOj090+vpGNxYW7ZyLm0XZ2d2AqAX2ZqQCpgLgMRhvU1bsVDQnKxGvzXOC1mFTHHZ0hiO6xrOlQwT6OYLwTfw6Dh0DA5GbmIagJIRcpPDvjUqRSXXKqzmMlofCfXwxyLmOTx6IVlTglmKkYzpAD5kFB/iHUNXKevZ+x98oO4Jy2Ts4MWROopIaQrFIGXgOvOsLwIpAPJiARFgQsCfOgZChwUfdP/u3UWsSaFXmtOY0GZT6kg63X9m/XZLMRhzlLq1yAZ0AVpaUhP44uRzVcvmS5ZJI3ubUdMEpbjhsGe5fFjvmJdcG46N/ZX772SAxb4HRyx6NpDoUbgkAVwUcGLXhDPVARKSY0fpj79eYEJb6R7ANOszTD862s9PL+y8eWY7W7tWrVesWq6pSjDowVxERhk5IxNLrN0K/kvMf5e0YX8XUHxwKAYv3QecgydHKl7kUpYn3xc37TIKUlwTJS4O9l9o/dre2JY0GNeH8RRIW+fWPtuzfv9ccpLsC3TakuBJNjEbgDrm26KAR14QzZw5H2QcWNsh6nj3aVLik2PmXChkKmaMPpKca2BYrkgpgdcDUKrTB5lddbqlBSJV6ysCnh/vPbe95y80hulePHxxYKv1FbFzkTJm/eB4IGkwvtaWl+0vfvxntrW1YS+e79mvPvmFrieEIO45vmtvvf6mffDeh7axuSk1BDqQANYBXTe3t+3d99/T/iNt9+gfovyFmIekttW37776WmAR15Q5S9c/1wCyFe/D2qVEeBLWSOUZFHRyRWsNZ9bpB8Y3BRLJ/QhAKilf41qLocx+QrefJEZCPMd7XJydC8Ar5cknAvGA3/H5fP8wAx4AKdzvGA0vPH5+EEASx5CuEjDgACD5eu0AEtfKwRyOk7iR68G8Yr8iL0NqeWN7JxQrogk0cQPnJILRADmPSehEagbAjvcCaFJRslKUf6LM1sfjRSGa+coY51pL8q7V0ulB3GMusSbgebW7s2Vb60tiLvO+mucqfIe81p9LFt8W+3oaaRW6saKnTYyt+dvkHu8EQNZHuORiS+MJms2Z5YpWXtuwSTotgpp3AXGs+WzoHOC5UHAMXS9eGFY8gVQfuQLd5ID7cV6yHhGPAcgCtAA0SaIvxs0Lr4141ylwuLSdn6uPCN8/Qxk7yW0PRyA/ozh+rhYv+QuutdZLJL+THi9TJOCm1j0/UhcNcZfMuumghMWNzwQM7hcH2qf89wBiFLJUG5gNbdxtA3OqYMl5iwiozrrwiMcinVF4VWWRUM0hLYdnQl7gSwng7EqBPClHFnzMAulABak4rjTeJ0Pb3F63XCkYwHvuoi4g4ojxSGuue4hw/92bSowRylCp4KElv7NE95sXub0D1Med+zUFoGAiyZrgARuKcBw7x8o8k8z08+eLDiTF3wt/1NC5Qwcpj4sC9BUAycme8gBz6bArklVJ9rbHiZ5zej7Iz8xpj0HcxJsOJI9/1TEc61IeLzuYdLUArnkW609B3DUcH+f+qmJ6EiBI/jt5Tldfx89cVydacyzspcQaxOCQPR1gWnSeOTkoSswlCbCLTTrxDyfAXq1tJAG0JCgdCFSXHZeMQy/eeueQg0g8D4DkXWkO2nEeoSs/SFJxbxygdhDPO6nkW5ogoCaBPp7vtINSjwq6sVuM0/MxwV7tBDg+x2Mn/ob1iA4kSashpaZuk4HyRrx4WdfDuh+6tHnPl+SKe32bZQrKX9gbRfI7D2Ryjodj5/wYV14fUdwdj4Nj8Xvr8ysJ6HGMDvok56b/2/MKncsVEqE/5/fX33cBfrJ6QnREck3YTNgf/NHXCeo9V9cP74gNnxH8j5Lj3v/N752UePX4+VkAFPdNAD/rZeiqTUqOkv8snve62iJaIM8I8tQiWGh9gywVH7Xf4ZkIQQCCEoQASNzhcZKa2SCFs40oRAKQKhC+UX1qd0QQYv6oWx65v2rZyvWa6iV7B8EapFGvCjxyANf3WwH9kpHL2Bi5MJR3yOEglgwHtrlFB9IdaxTzIsEVkEKbTTTWqEUQs+IRD2BEfNaFsMqeka8ITOpi6dIfWhOvLUAC+T5nLVPAmzRtOWw5UlO7ubNtDcYfKl39gTUPjuzsxQvrnjfVHdXtDUNsHf3xUBkQiCO58rRR3cyVa1ZdXrfK6oaVG+v6OZ0vyjP0zR+9wW6/8GyGfMMYxx+ctcpjVkguV8fALJW1P3z7RB3+xJ14RmsNjaRWanfUCBRvn55oP2Odo1uf2DIFdkBXVCRGuHQfeVXY34K1g3Ya9gz5OgW/TMYEnVfPn34XSUxhrnnN2KXifL3wmkgSQCL/xALD4zdfJz3OYAwAZOGR6V5gKDqx1/LzCJWaHOMWhYdAMLn6WMwV9TyEP5QAckhr00jAz6mUHZ+dKXb6/wh7ryfZ0uvKb6f3mZXl7a1r26Eb6EY3DEmIhGZC4ogahUajCUqUFKEH8k9iBN/5JPGFD3pQSCGJI5EECBAEiEb7vr68r/Q+U/Fb39lZ5xYuwIq4kbeyqjJPfucze6+19toeM4CxaI1LABEcSJxToDIMonSOEyUylrSi5TM5K5Zyli9gQzez1GRgqWHP0sOB/fQ//o2NOj3r0X+137MBoU0ubWmEA/RjR7iYzcmpir6/xMY1rDopEkqnbO/ZUxFIl8enmttUR4EB8c4IBhObpayKK6SgX1xUkIzli0CYQV/BuXyN6X/Cv1h5O7eYm0aw0bwKKkg8IghuAToAI8RWio3MWQY1UeRBCSPMhl6inIoeGVE5MJPNbWJ8MfMestajKirybeV3IJBIKvQ37bZVCyXb2di01cVllaWROCgoiyqQnEAC9AwK0Jm1L4IqTeA21RHdjoguwPXVjXX77ne/KxUQi7zTaNrTx08Emt/d2lEF0iyTsuvmlapIVK4cWZ5gYcfGBYGkRYWiCL/TaQBc1aMJ5V+tYv/8ya/s6ORYSRFAP/fAgw/2WhYn14uFndt6qDkeoe+/YGFHEMhGAHnEP5hlnoOM4qDkWryk2AkkJqgvON6XPiRYNjDmJLkeMHCNrevgi8vzeMoCJG5u7djS6ooqjwCyQwVS0k7PL+3Jk2dqti1VXzJhu5ur9s5bDzWPeK5WDb0wGEsWFQGjH2gO0vAYgj2Aj9CLIH5wO9DHc6pAi6knXjngZ0kRH/Gv2y0r2eS1sUmlMZE1glcYcYDSc4Yx9MCCcVNFFwu21xOhc0RvlLMzkSGb6+u2uLysPiKBDGnr3jK/sRZ771sfSLk6nkys0e7I+xyl33WzbV9+/ZV9/PGv7Oj4WGNTX1iQevh//O//O33+v/qrv7KvvvhS5ABzjUQa1TAEDaD9D3739+zuzp1QmXN8okHWYx8AACAASURBVEP14dtvqkeOW+74Bqx0L1KNeTAeD3I8YEIZjo0djbe59+wlIh8nQQX9wYcfzquHUCMABLBe+4PQyLuSr0gpSqLD69drtXmQzTy8iAhLPwikJBjhDU8CObb7W1tWSKc15u63DsDggD3Xwr7hgdwrAEmlbD/55c+kYCIp5h4CcvIZsKBrdumJ0dU+M0tkBGRvbO2ISIJ0Q2WzVF+WOhq/eYjCXK6gTZ915moyrgVA+uoKa5FLAcwAzqhhFpdXrIQ9hCo4huqV1mxARPTVZL5eq1iWHlTZjO4xz5NIoTpnzNodANeOLE8ow99YXYv6O6EoTthXjx8LnGJt4d+qsUmFvgfFas3Wdx+qRLvdbEe2YKdKclWNAeibwYIFK5ai1ZcW1HuNQBUrT6rJvBmkKi4iIsMBLwGW7Y72EpH83a6AfvYSnsNTdRlbDLzetbeHiqOz0+OgcL+8kNKWwAGwKZ/P2kKtIssn5muuEMqqy5W8XV2eq0qLQ+/q/FS2PN//7ncCsCoCqWJZ7lma5oopQ40BGA2BhPLp9PhM1lFUcAFodPqDqAIp9ECCLGPeodDFbvSff/4LCQmSw7HK15mfavI7nszJcIJIKkqZC/ycpJHP51YIIkJarTm4+jqClr3fE7x44jdPMPqD+f4TByDc4o61xr10UJZ7AKF4eLhvjasL+85H39J8YS6glJom6NmQtrOrpu0fHKo3Tb9HD5WBZVFaFQoKlgEOqRo5OrkUEMX+wnr96KOP7Ac/+IHAVJJPKf16oWcHnwMFP3s6+9f66rLVC0Wpp7C4VC8+9gasUal2KuRliYcYgTUiUD/qiUbs0emN7Pyiqeoa2cIWixqLcHYGJZNsHFHnZHJRs3bEDyn1gCjVKnZwdm7XNNbtDZQk4jXOI0A4RCaBM6/DI2poiFIq5C4v6atGpduCkhAIFIBy9g15SKcyAmapNL2zu20ba5vW6bTs8eOndnZ2IguhteUlu7u7bVcXZ1KthfkDKTEMQD82BapaToo4dQLJCchUOmfpQl29zFClIwQioZDaLh/GYzCcaFwvrhqBJKvUZMuIJQPjTmm8LKRU+dVXsFoqFlT9iOfzL/7xp5bLZSUOQvAgALZclMofW4KvnzwXGM6+8r3f/V1VT2Bfd3FxZa1OT3MoX8Tur6r+fVI0Auzj+QwIOOprbXNt7M3YDzp5w/d40FdKxbmoBEBzOByIkKP6pnl+ai321SsqeAdKwFB4ARIyV3bu3bN0pmC5bFmkWjrF/o6lJmnDxMYT5mYAz7jvXqnGOuV+sJe5eliVt3jNR1UCJDokwKqQmkz02djH+CxuC8xZ4YCLE7z+90HclAy2WqOR9jRvqu2iHO97yfri2nhtebdTbaSBG1u71ZCtGevcLQ/dxuqTjz8WCbG5ua7PyFxQrIa9EIkExhYxgofKIE9I2WPYv3kOwBRxgBLtiNDIpOkxcmTtJiKFU/UQarWYszeVe6xlvhR3RV7jPKpdc3JmF+fHtra2onFmzBgH4lXvvcBcZy3EX4d54RWrVNpBHmHjKguuApYb2O8Gb3/2BsjcTrcvK2XiDvb+46Mje/7spU2HE1X97GxuaO1DIHH2YF9BH6y3337T6B2z9/KF/ehHf2dHhyF2BYhaW16zN+49su9997u2tb0tcc8//ONPZY3CeoBAeuudt0P8SUIfNWhXXEVCjAJ/lLAvPv9ceQy2onyWR48eiOD++usv7e7d+zr3eJ754gRSElA/k1X/o04/gOvzHkiLdVnXKu8hVgZcjrzpb4ikAFpRoc28hbj0njsA5IsLS7LaHPYBiIKC+PYjcTdr54ZA4jWDhVmo0A8WOTcVf3zmYOXnBBI2iCTiTiDxGX29eTzBZ8OhAVECaxILbyodV9bXlGfICn2CcOTcDvePFD9wZkFsEL9gt9q8bmk/JU6hOnmxvmyVSs4mvZZ12pfWbnU1H7GSJKZAFE3F8fHhiZ1dnNp4OLGllUVZkNLvCpHfzh2EMG6NFMY6g2o0qp64HS/HBSIsBt0bQCWIp5gIyuNtxoizWesxHfoxKUaNqhQMkWc6b71REK8w/ytl9p/QY4hccbG2GOzj+wOdsYh4vAn6LJ22RrcvAZNfM/dGcUZUlYg9rF+PP8ZB8+kw9FDxeMTzK+9ZwbrlulXhRO8tbEyR4kUgECAZgx0nEVxY4zGTctFeqMJSJZb6EHV1Tg471zZD7BDZXDKP+OcV2JDYrwPX9ZxN7M7GsmWjCl8HoBwED2KRcH9dBPCKgM4SAirVHySqePH38jHxfcv3fPZuCTrUZ25grX7TKgsl7SXLK0tWLJTmFRKeS+r9X2MlxbpCGCEdUaTi9lyZR74kwov6HumJSSCywviMFLuQP8gtJSICPJb1M8zxl3gPJPJhhHb0Of5tBJJ//t80RnHQzitfHajkejx3Y9zlpBD1GXUCCaGun6+qyo6IFydz4rl9nPjRXL5FIMXHzv/+doVJ/D7zGm6X9DryiOdk1xy1XeDzcL5zvrE2ce5wktcFLDw6ec57kTv8ti/mur+358iet/M848X3cQBVgu+o0pT7HieQ/Gd+L9zClmtg3yFGUS/ScugZ5PuG1PORbX8cf/FYxde0r3O/xtHwpuLSyRLtF+QZuZxA/vj64308VgRjWFnbVOybRZhOfkzsTCVhq6MKAYBe4qNOZJ2vqtvRSOfIdattK5t3VLnO+uF9ri4bOv95Dz6n+pXTlziqgrpNIDHGfn2vEwC6cC0Ovjt2wnO+v/ymecqY8jtOsMXJO/bYdDEvEadsrRA2xx7d6s0Jo7mVakRE855Yl4nclYsBAP3No8j9qJLI4zUqxTkn9XwyOMLEe4a7BZk7+YRtKKpA8sqk6MPCe0HkC1eLKpSwbIUwAGfjkbiE/J/egNzbyZCYPVSYDqcjFQNw7wDci5lcqFiBAG8FlxoIQIoC6PVdqJatuFA1et3vHx6IHC9F7hfu9qT8UXELPQindnF+KSKJfA7FQKvZES6O48XDB3ftG4/uWToxlc0YTg7qkYlTDBXmuFFY0q7aA2t0hzYG8Gd/T+XVBwkx2IPNLVWdqA8RBFe5YOUSFeEZ9Xa9s7ZmGT5ju2MXe3v27PMv7fnnX9jxwb61OwNLF2rq/6r1l0XkGJwxkvReTCZt5/4jK9QWbGFt25bWt62yvGFZhMPkw6mEZQsUgITWMeAVvU5H+w8xr/f1DjFBEKDECWicJD7/6rGVqwvzdiNgirLB43yNemMTmyBOFt6PzVw9kOhUr55TAYSbB0I2nXNq+arzLpGYyPEEogeRkYT50Vk1pr3FeGTPHn8WegfRIygitvm/xwrOJXjM6Y+KV2YTEXhU1Pi5zjVoP1WFbiCunCvwuJSxDgUWIZ4KbcGCSCu+tn1N3z6L4vEImDyxXz6bl+CUvJYCBd8f2Qf97xVfRlgzVvaZdM6uLruhHQjkTylnhezMMpOhpYZdS/cH9r/9r/+LDdot61015TrSg/eApCJPpRovX7JZLlgYqgK0GMijHD2XU0l78eSxsLXrswtVMuWxu85mtF5Zh4nvvHV/FhR8wQde4F+BDxPUfADZ+VIxHJTJUP3Dc9oss6FHEYOoxL4/IOoODdOjCo1gNVEW80vPAapUKCEkodEBlAw2eUxeVyD6xsqEZcNmAPldkkr343cVHxUtKjltt21rdd3ubu9YMZvXBAQklZepGs7nZJ9HBdJwFlnEYDXXHOjAODg4EoBWqRXszv17srAjOeG969Waksxeqy1FE2ALjc0WVxa1gR+fHsn7XgBBZJtHoMaY0WhdB/soVGa4fQJWMfS26Qz7dnZ1KXCSRJ8GuoyZGgkfH6uJsU9kn8wi7K6D6nQWvS4TGmCWJBjAGGs/V2Jz+NEfhn/8HlZ4vPYcCImIAk8MPODkkfF3NSILQspoBzBgmK+vNNkUAJUrKgVW82w2XJXtpWwyjSpzxiNZmnhwD/jxwbfesV67NffXxXJAFVql4EnrxEL8mm4SNBQng7lFigdQfqjzNwQA8QArHlxxWKJaJoHyYMiDbpEUkEszFNQQohUl8m5VBLEkwjCFci9U5jBvPVjjYFQFnxRxQwEx182GCAIU23wPkeCNKPHzpdLr4aM3VPkG4Il6lkD9+PRcAMPT58/t9ORc7xsUCyltHO+9+46u/yc/+rH9/Oc/11yjAo+ki7mkviyJhD24d18WUyS/EJyoAmgouLSyrLnH2vKN1O2cCFBd+aUDRlUvgWwRiVVbCA2KG8F+CRAjHA4BKNi9d0+KD1WlZNIiHSBCqUDib/vdoYAp5iWfixJKrpnvAYkAVGW9FNlfyYeZniooK1Ip6zUbVomUB9xvAa7ZrO47Y8s1MYf4x3rgZ+xHCoBzWfvxL34a1MCArgCA5ar2C0q7232Aoqy18X9udgVKprN5Xd/q+rrVqnVbXl4PBMlVw46OD+3k+DR8jtheFcqB8XAey8oKCziAZuYKh6mDl6g+GBOIDUD2y/NTEYyoBBcqVSuXgp2g9r6oV8dXX3wW1uNkLKIDuzeur4A3spn9+O/+fh7gZqJmyRCGEPz48mYqC2pGjQIZoIn1zbiT4ACEba5vqtFgIUevpbyAAFWTYgGWTKmqED9h9iLGv1YLDU89aWI+cM00o2Se8LyU3vQ8wyKLfb1YsvpCNfQhGTKWF+phRYUMVUplertgY4ZVyWSkYEtELBUsy3WrLZRkJ3dysGfDbscmw75Vy0V7eP9eGK/xyAqlmi2urNgslbbLZkcCF1WsRL7FreuWFKEcyplcUAdjYXL/0cMAwFD9RuVJq61+Unhrnx4eWJE9juabkaqS/Z/54FYyVJTKu70dyADWAf88afO9ygMXT/w9GdFaj6pf4nuMEzJlvIvdoihmb+d7LCIB1qPbu3HWsZcA/GEh987bD9XrCcAR26dmZ6hmm9ji5AtFEWmsf9kBUIVEZcckJGWAbrsP3pQqizOJNcf+AhEOgM0ZxFxSaXsCUuFCFrC8Hs9BUgwaTREE7A38fG9/X69VqVXVjwoAHgvFJSqjK5V5RSJ9F1KZgh2cXFgmGxo9O3kUiPlAiLz77jdFBNEPAtCXdYhVG4Bjh0RgZ1vWtcfHp7pvEHaco5VyTVUIlxfXApVReGNBiTUX3tD8nCo3etZACFFxcffuHVWYQiRTcejEFYEm78d+ze8RCJ+dXSgwu797xzYA9xOmcxsyCUC/3+3K4pFSGYBQglwBORHZz/zOFErW6Ezls031Ieu33emrd9t4EgJaPLAZF3q78Z5YWTLW2FgSvGLNxf3kvAKQI9mDsKYCEqKQhpoXF+d2cnyoygz2Yz4P6r5Gp2tPnr20zTt3dN8fPnhDApyDoxPtA5xl//SLn6tRO5+fQFfxG8on9fHqWTlPpXhoDs91Qp5743HZSUJqRvGm+jBEewvnL5VHRfzFsSQZ9wTAH58dWrN1aZacSvzEnNra3rXdu2/aQn3ZJtOM9Xv4Twegt1wJlRdx8CqepHNPeF/mhXqXpYLFFXOFhBulOGvJ16PbGTmY9fHHH2uf4bN47DqPERAu0TMJD+oI5HMgxmMcKuz5P+uFa1Dz2XQ6KNk7bcN2IA64ss7i188+/qtf/Ur7D+Kk9z/4pt6L+I/YrdO8UNLr5yPCFmwaqHjjs0qoAQpA7ydVW6EEhAABbBjaGw82rNk8k3KXdQLAwM94Pa925L3Zj6rViq2urlmxWJCneKNxqSoogII4CH0bMCMWKZdDD68AEoWeGIgymOd8D+GLiEX7KdV/afKXjK3gRkC/BprGptI6K6+pCr+81Jl0vHdktQr7y1Ko3M2FnktUAwOsspdhj8OeCYGE5zrDUcAGwhL27pvfsA+//W371vvvK4/4v/7m/wnn5uampbNZe+OtNxWTI8pT8+sBlnFUS2EFOrDO+ZV98dnn2is56xF57O7uaP2wFt0ikziQMfUesWpynMnaRbNnCYQb2WDpI3FCqShQjRhRRJz2hY5dNRt6bzzoGUcHiEUK5iCcgpsMFmbEu4VSXn2avDJjjKVXZA2mtjOGp31osn4TV4eKTSeQsNwEUCCeYlwnOGxElbfwafSB8x5I+nlkn+fJOASqYthO2/7hH/7BvvjkEytUKvbBBx/Yo7fetEdvsue0BfRcqLq9ob1zBroBKDg1VQoz3yDGdxDR0CuP3kSTvl2dHlqxgKUd4oOUlKHEAYMuFcd9+9lPfmapbMrq1bqtb63bna07ygsZx7C/LgTiyC2a8kFN6kJL5gDrNx+RP/QW8LOKfFieFIrlI3Em/bIcxIjy3jCggQhxYka5BhUo2UJoai7hFtXuxB6hglUivHQuAPwRsMgangONCEDLFb3ObQDTQY7rxqU+H3mOX+McOE6Z7KPjazfcNwjL0Pau2QzikcuLC+v3e+ohgHqYtUJ8Nx71ZE9KXuFVLxKHimAZ2dn5iV6etRYHXvQce9CwK6DDr81zMN+T2XP5WbzyQeMoWe/IlipFKb3j4K//318rTpjpVsSqaSDWbzeOj48l+00cnPJ8hD2RStMxPcRSZsVcUZWYrHve3yuVODv0/lGFAfdxXok0S1qxQHW79x9LzElqJzqYA6/7CkDvTJZLiqtvWcy5LfzLF/u6f3wG9sfQ5xXL5tAnlLiCOeljlo7ISCdyHNNR768YzuBj6uKqOIEYr5Tjffkd9jHNh7MznV1yagAfSod+uXxOkdLROepriHG8TUA4weF+iMrTcUHAgSI6P/38dtFHHCB0kJARdIDPsYf4WcxnJGZwcpz39Qoun+9uMe0VELxvfP3zXnGCxwFcj1cQL3o84uSkC4Lje2lcxDLfa6LX5l7F8b84gco5plgnqrZxISbX7diMjw3j4dfi18lrx8+H23MAIY+qPaK9X3tllM9zTTdkZ+i/zrXzHsqpuh27//BNVTRU61VN8w79SrotsxH2jDPhHEN6lzaCyJm8RXsLAiaWVQpbWYo5g3PJyfGZiAXeBxEI78n8A0z3ajA+g+dkAqJj4LGfWzxqj4ocDF67CKkUpZdpDHgOYP1NT7I4Jhd/bT8LqKoBw/EeRLJYjiztVFUHEB59/zqiJ+C0oUWDW8Spp5yqY1n32UAAIViRj2iwvnWCiHul/VA2glHlKus8qvAnn1brBvqQRj124vf05OhoTiDxujj5CKTOFZV/NK8Q1SEYJsbjrCAhQDgezNok9qOyJV+wFarhLKHc09cVZ2sH4gGXrWzaUuR+iZk16CvdbocWIL2wR9BSgLlxdhFEkZWFuh0cHkuAVFB/QOLWIIhF7P+Nd960999+YFPiXuy1ZVU70Z6qlgGX1+rHenLZtOv+2BLZomzs6D29tXPXHt67b/fXN61eoZUBNrS4MHQUV5eKYD4FG3Xa1qBa8bPP7OOf/aM9+fRz61xdSbRarC3Z53uXVlpaltAEO75KpRz61WEpV63Z0tqmGS0tSjXLFKk2KagfEqITBEOFAjaJDcXD3l+Me8preN5+G3+I48aIpnCoUOGJnHkmEmM64elkLwJEx43jPRPJC7X3U9EDsT1A/IH9JAUmA+HqEyrUu/Q870hsxO8H28OZckc/v+IktWPmjrX4Hhr/HV5DZEi8gtbPdlVABaetOHHGc3MiKZO24SD0a/YzPk6iK26KsGGv0PTzJMR0E+XzrA85WGFVDkEbxX/RytT+0O6EfIoxZl9CUNZodazZGsrhq1rGktlssVa05XLeJrTE2Nu3j3/09/b8q6/sZO8gxH2ppLWJAalSo1CoULFZvqD9g/6XOLjd2d7S+J8dH6sCif2T6iMIJDZLBDesT3KlxL/+/rdnPkFktUDwiyciA5tMqnyLxESbZ2Qfx2Grv8lmVOXDZEERwj8WJG9CIzMGYnlxURUO+XJRDC4LGcaY5J7ETqWGkb+qAPlowBk8B3ydXXRQlr9TEjkYqAwYQBqP65WFRdtcXbM8yWNE1gA4ewUUBBIDGCeQkqOQTPMPcmkd27oH92Vhh0UCge7SQl3WX1T7oLyHpaVUslwrW3lxwU7OjtU4XkmFJULz6kGooKGZmyYtyi8O4VQ6WPJFFna98dCuKa+dTTUxIHkIGtkEuSYOcA+AGRuvlkLJzYLHwsgPHYAvXgNCDdDAVSYEfSTCEAfet4VAjC9XoGhRRosjrnJjQ/UGmtxzD1J0T6gYaLf0OaWOpkqsWNJhzMGDFyZglexEJlMp1qWEkTqcDHRsD+/vyGfckwZ5fEcsK687t+u4VeIbkgmsE4KyNZ5c+P9ZeCKBYs0M48EM14WtTQgA0kqgU2rWGpI4DyY9QFBwpLLRliwTIRRIiPT5C2X1iyjkS1ICADSi2ETBOSQh7dE4r2ntZkePqA9QOKp/EJYLU6yOAkhULGFBB4A9s2+8857Gzpn9EJTQEBkfe7PDg+f28NF9AfpYRn39xZeaD1TMMU+Za4BczMvtzU1Vk60ur2izxmqFCiyIB7cNdIWfB+OuXPKEVAdtZKek9dsOyZ6SVbxT60G1w5rjOlbW1qTYUBCfzQgIOMbucAARULDJaCbViALwYSgbVyXTJDSgY524CpygYN7Ic0yAmFBguIBn58LCnGz2a+TvvPJFlibDoV7LEyH6Enz59Ku5hZ3mZBJgmrFFm43dZE6e6d70cJYINntURAAGrK9vB7AqkRLodH6ORzdqi2Dbw1p21Rbj5eon9TFSZVMILdm81UOpvqhxHA6ChQpgtCxCotLV+UElX9WUPX3yOFJbtKSoKNEEb3HRFuv0TsjZpx//ag7YECSGZCGoWLFGXNzYVkAj9TZNGlFv9AbzRulcpycYTiq6KpB1Ss+SVoceSjQoH4mAAcDye8Z8EODZG9p1K/jl814OLqYnCSsV8grSaeCHwp8Dq9uiKqQrAom+RgQOkGSBzC2IIAPwefjWQynY+ZuLkyOByt1Ww8rFvD24d1efCfIHC0IIJFTbjU7fxhHBXy4UZCMJyaqmpIgaOIk5fyYTq69SVUfSTo+NsRRIL/ee25dffG2HL19YDf9kSs8jtSrBKHu072EIANw/nHvvzzs44QmuJ/zxhITn3ILEz+h48srvImrw+6N7ekuByVnE33igT8JJ9SlBFxZyD+7vzAkkwKzBGGuCtOVKVSuWylatL2ouQCBNxvQbmKkaiXGmwmSSyKgHEr/D2sXCjOAa4J4qJJW2R57EgNl7L4JVk/aKSslaZ+ciK0h2GKer6yC4YN7Qu4y/pc+JCNtaTXZVOk9VNZi17ighf2rmHfEFe048QcEqDkCLJMCtFfieNQDISik3MQ4VHIw1r804ek8vrzx1a1I/j3wNAH4BynnSLoK6WpElkHpH0oR1DMFLsphWEgK4hQUkll+AxgDM2CGhXj/c37ODvRfybWfvo08e8550CRKJ56q1skQtuULZOoOkZdSzrEyDPSn+UbfRkwYrgUIxWE/SB8ht/1CiQxoqSSB4lG35TO9JAM/7ZQgSM0nLZ9N2eXEqoolgndxxMOxrb2btA2Dfvf9IlXbYe0LuXzWaUlKvbWxGzWpDJS3jTOCr86ZUkfDEdDaGKmHWM6QIoDH3kH1hbW1Dcyso2XNWrdXniQpnawHbMsYZNXfn0q6vzq3ZvLT+CFvYUAkDOVpbWLL60rpVayuWzRVtOqH6eKIgON5E3GMFB4Dj1fCyXyhX9JoiiQeo4ENjVwe92M7jYCQEqidTbonC3GG+dFDSR2ejrERwiaYJrcBXEolQSUelG/OFMwILUIBGpj+9qlw04YmRX79fA+PGunNSbmtrc14t2O1ACofxR7FJXEPcymSVVZZ85QFISdpvGtwKupbDBOd12nr9lrzCVZGdTGktYy3U6rbs/ORcgDxiVu8JBiA/HREP4uM+mBNINzEcuQNERLC8Yl5I2Bazj/HxJmjjrHWCQrmI3AVCs+U8wgcAqUo12Fukg0Uh409VyTkENOB4LoD4sm8kMVWT24kIbPajFy+eqafbk8df2WgEUGmG08a333vPPnj/ffvwo4+0r9EDCaFQqMZOiODgNcihtEdEZwwAFnnPweNntv/yhUAr5hUxOnG87/3E8y4cYH8inpFwDMuXJGKItqoJiTvplynf+kpwa8D2U2dyLqtqPPZXcjaSffKvXi+IRTQ+2aI+t1eoQCIiBhNZGDXvvd2Dhe+JeTUVJKAANAt7MIQHj51OiP1sFlwmBPxEoAGJe6d1JQJJ9y1SxfscZm4T8ykfur4KBNKnn1oqm1UVEj1qt+9sax2wPrwSD0Ici0dqXSD4K2Xi6iXFiVQkqXIKlexkaKV8wgpZLGNyaqSN0hplpce05JZuYcd7fuej7ymX4pqMXK5ckZDG82H86OXUgcAmFawAHfgTiMv6xp6VSpx00qjfQdQSBDmR0dssNEn2sygQFkEZS+7sOYzO//4o9BuLqp4YXwfj2SP82vlkcUW6f08VE2BZ/OciqeQqNLWlxbLENhD5FJNJCS5LIe4+PVmDAAE7nTiAzV7PuiGHVVVQpzXPp5i/qrxOTOzy9FiP3C23dvFHrF/IvR1EjVvgMR7J2cRyibFlYj2zPK5yAolrihNIcaEgPSZq5Zze34kHJxc8znJBjwPAt8kk9o7f9uUEksdlzHEnDyCQAMvY6iAwIWPrtUXNH4h7fs8rXIQ3/ZoFHHskPSJu+mtprcYaRXlef/sanUAaRQDcbZA/WAuanZ1S2RvsxcgRXUih/JSeU/C00XsqTxbQfEP2CQQjt4vU604suODCBcKvI2CctIj3QnaxMeeL9mhinWg/d6Ij/lm1Tl9jEaYxSoT+rWAvrCvfd5wM5p45qaT8NVpjccDfHQT8b+JAoe9fTox6tQnX6aIyzuXbAG18LBCA3cz/X59p7jrg1xS/Rq753XfffYXg8LjA53f88TZBwd+7xR3/d2KcOe2VzPH3deDTSSQe+Xl83sbJV4k97Aag5fe5Pgk+Iis/YQxRBTJj7IQd+xrn7PrmjipCEXMLL6Jnm3MGCQAAIABJREFUXb9j08FIFYYQSAhkyFc4OwH3VaHIecPGluH8Sirn43qwXmbPYh/gHGb9ef7ueYxfp+8VcbzpdWP4WzeICJvy++bgfHz/9/V8e12xT7MGo3bcrxDbPuY+/193DewB2KVpfcR6q/k5z+sSD3rFavzRe9EgggkVE7HeoDEC6fIMAcJNXBs/n5zglDV1VKkE/gZxJEviZMKwACMvAT8b9XuK2eQ4BE6HTew09LMqFYJIkkokL0Ygv+uSFwx61sYlgN4zuGCRZ0R9F2ejqc56xEU4JdHfqNFsq31EfXnFlpbXFReB9Qh3Hgasi/ju7vaaLRbSlhh3RaDRU5Rzk7wOi+Szq2ubWMbOyH2mSVtY27L66qaVa8u2trmjqvc31zctHdl4k/9ZYmyjQd/66rPZtk9++XP16Tk52LejFy/s4uTERr2urFMTpZoVNh5adX1TceMqdov5YJGmiql0xrrDsaWLZcuUFyxbqpnlsNBL2XAWLMgWqhnrtq/s+vLaWu1AyruAn7XGfu/zznFm5dcD8t6B7b98avVqVW5IInyHodpZaySZVLGCciVZu4dqR3IE30vOI4cp8gEJLbGqHVNhFvIqd8hgTOT0EPVnle0ha4cerrfOxfh+GSe5fw0jliV4qDyP/0yxQHSmOn7iuI1Xiob4Ome58oJ6RDpZFM/9eE2vQHRC2cWDOqsmAxu2W8LB/Tz0+C4IsEw4CH/bjSqwyWM8J2i22McStrCIgLRg+VzSlqtFWywVbHh9adf7L+2Tf/ip7X/92E4OjyQ8wbawA95MnFqtWjeRsRkFH8J1M7YjAmlThB6i0aO9PRt0O9o3qf6yCWshY5VC2XIUVPzxf/WfzxwgV68gFmXkm41yjQ8K2AADG5quDZWUaKCyGTWXUlBAA+N+3yb9oSVA5iMGD8sjNefMZcWUe/VRvhJAy6OX+yJfXKniSiGuiUFlojGpuS6CcW8qyyThEGCzh+TBQg5Sh+ZPmQQqacoigyWSiDFUf/msQJY4gZQapwRYyAKgWrH7Dx+oAgm7KsgPFKQEsXyOTCIp5S32ZCgcYAwrS3U7PT+RmlC2SthKRA1btfFH1nXejwkCSYpKklnGJDFTSSWgtVcQcTARWPC5WMCuYCWAY0w4vM9OToOdXGSRxz0gUeU1AAghkBwwZ3Mh6SEQ4zXpWaPKrMg60BUgrqxwoJgNk82Vv+M6WER874pSgJvxoDcnFEhcUUyy+TJ2JLgcBASZ8qGGCJG6IiRIKNrrCxWVqMYBGF+MDo548OzBx82GwfzIzC3sfJEHICAcjNzbVwI0+h9EPQggbTK5UpQAB5kGvQjmRGrU84JxdPu+xlXDms2GFI1siAu1RaNiD2su+gzQAwqAB0DPgRK1Px3TW2Qk4IRHvud5qtc8KAac5jUHY6pxxgIBGXeAAA4wbJKCzU4t6teQtuvWuW1vr8uXkmATIIhqFcaAuXp0cKDNgC8OWe5lISIyABWYdyQsHix6820+r29qcVCN9egEIxV+WOF5ICCldtQgT32PxmO7e/++SCPmJ6AFwTp9TqgQ4KvV7MoSRwnMeKK5zjwGuIAk5Vp1Py1Ux7C2ZPkD0EX/nWRCNgyuEPIN2hMnedGqX8qV9hiuHwCF3hQocc+vL7Sfubq3TWWQzQT0pvOATwWplQajmZQugI5hrgbVzvr6nejerwggpvKAigQsnHhNxiRe+s+eF4AV9ry2guC4BRIVSN6QMJVOCqglKJbyZTAIqnl6EkG4FEvqncI9p6rp6vJMr4UfKuTA4kJN/VWYvxzgKFMV1CcAy2gKmbVCfVmf06sMldDRQyICMLxSUaRkFNz7IUpV55RmlqOJiEQISSoDSMywH2MvX1lb1eNoGux3BOjmcrqPh4fH1m31dY95/0qJXh9FKRzSCfbvqTWuzu3s+MjOTo5sNOxF1Ugo04YCcN/95jfUzJIqrfb1pXWbV9a4ZN5kVIEkxdpsKgJpYWlJZBk9b7Ax0plCI0cIklZLwCPzQ6oVmyk4ry4sWCpL3wGskRAHtO3Jk6/t448/sZePvzJ0Q/TgclCZecnfMx85q7iXKuGmAXi/r72F/dVBQdaof8VJIk/obwdA8QSFv9t//kKv5eemE3eekLAe2FO4nzyy/7NPMFc311dt9w7VjhnL5qlAy9g0nbd0rmiFyoIIpO3du6FHXoc+ERAhiCEGNui0paYnQIZA4n7yuXZ37ymQB7RGte99iVj/7MUQSKzJsB/lbNRqq0QdUoPfgbzX/KbMvYI9y2xOIEmNS2Pv0dDGo4lNkxnLlRehVgSiOJAZVzliU8F+TOURpBlNsgGX2EsRiNDMlJ5m3oPFqyxD1QOAyaIs3CCgsM1hr+Y++lqg9Jvr4vMjZmFv2L1/z1YWl/SZenixY/M0mclegP0E0QNED+DR3iFNvMe2tbFmjx7cV4Xd46++tNbVufrbHe+/VEIBscPPULJja0k8UqhgO5izMdUI9JzJUxWas4lIWPassWFzJ0VpviyAkvVJJQL7DvcVsg8Siepa7mu72VCCQs+jIkD/mErBE1lmYqUHsUTlCvMIS7Dq8pY9evtdAbqcU1R6cc4ruc5kbXF5VfODaleqFUk8iBMghpYX6zaBLO4ElSFEwXg0tKsLSKCmnvvGN94LZ2+L82iq6masNSXUyOQsm8zq91Cyj8Z9G/bb1mxR3YWdWjNY72JhMZ7ZQn3Ftu/cs5XVTY0L1dAed7ilsgOGnlAwD9gfGCvWCWerN8KmIo04l/nkqlFV68QAK/YB9lDWA3sLzXdVWRWdAcxliIa4wtMtcwFM79y5a3t7L+z585dSYBJfQJgTZ/FzCCgHjOPntV+/VwofHRzOY0J67Oze3ZEAmx40JG4o/CDRAXoBFYntEGhQgUayhkUHCSHnLX1eIJcsMbFeF2vEsWJtB87ZNxUn99t2cXqp/TM5S9lwgsgMwGNiuTTVrCklybz+KyBMzOKORIoEL77vOeglUA+hTmQz4T0SQ5U8wp0QV4aEOIhk3CIoALpJG/VmNhqMrCfl4zCI2wD6UQZDoEaVJidnp6oSoiKNfZS9ijPv4c6uvfuNb9j3vv993fdffvIrrS3eh4qoh288UgxADqWYNCK5L+h7dnZmTz/9LPTv6/V0Vuxu7+g6OTMQeXGvuIfMPQF3TeLPpuYuievFVTOc44XSvLKa9cV1sx6JvbC2xTKPeUy8t7y2qt9lvgAQE79iocE5KQHEdCKhm6qHsWwkNKbOgkq52KOeJ84XGOt9+24qkLgve3vBJtutniFIBTD26UEztsbVmQhrXz+3158Ds+RDP/3pT+3Lr74MibWshXK2tLak+Uu8jFKVmMyBJwh3co2drU27d+eeYgQRTQ1ECmbZTMLqlZIUv5CQELYA+ZVKSfEV9xAAhByQNUwF33/4D39s3//+93W2k4zTd45Hv7daF9jYcR5FlRlx8M57UwDAsU8PkhA7VOEFecMUMDsC231dh7Xx+r6I3Ta9ZEN/PpHeMQWrbMYiq3b1vgEkjz0CjAnglXA6EqnhJjIeCciZRD3e3Emhgy17pxsqTxCMTuiluydhjeeQrKHbFRDEPp6/A7hzLzlTdzbWrZKncTQkXsFyxZyV8iU98j3rD2DT8z72Ge6bK+UhsG04CAKrSDjDWHt+xyPntSuGfS/02AiAuZANljlOIN0GgOLz8bUgLFjJb/lin7gh94Iolv3JbfZYkywfzu1arWqLCyGfdFEKe5d//TqAnLJej/Mm9CPxr99GOMQvVb1GVH0QRKi/RiLNsOTFLjCAf34PtZ9FFpkI6tzCTqrvqL+ZXwP7kOZx1KDc54aTPT6+/t7xHJ//e+4U+rpmBU6qIr4TCKTWdeOVChyPdf28cGHk6wgW1pvWcaRA19hEFpRODkgIEI1NfHz8OcetXjd2PKc+vFE1rlfZOInoWEqcnHKywMfPq249N3CFu88pF435PhkX//I7gI18/SaQ1Qk832vi1S/cG84aXserghhHnkPwwPnk6yVOpvh57OSbx0PxuMg/ZyoZxOD8c9GqYwx8JrAA1jD3nOeJtbkGuWRcXliuWJGDytr6aviZhb6K4JH0aiVvIZ5Rn8yoAsltYAdYk+VKAts5x7g/EEgeqxGncf/d2tirERyP9H1ljp9GlUTx+CRO5r5um1DV9usI8HEgZJwA8vnm99Lvp6oKYvPzNkb22wgkFRLRhzQSCN3uocS5gDDUeyjdfuRazs9OJVyV9V2sijE49NKzsScBX1JnpIwsX/k9nT+yPaOqnb42UfWqbM3oGV4V7oHYBREpvZB4HfALKuR7HXpJTqxcKuleca5y/9gfuKdgTpBIA2zy8lkr1WsS/WdLBZ2V5HXEisyBdL5obfaXdt8KAPUbm7az+yDkpZEbE2MlUQD9zHNp653vmY2oGrohkBASH5+e2dllw4rVJTuliipbsAdvfdMevPWeLSytKr+m/+8Sse6wp3MOYJ4z7eTowD7/7Ff2/PHX9vjrLySm7ZKXDYMdLCJCcJJxrmJLb35gi9t37e6dHTmKsJdzpjQ7LYnDx7OUPle2VJV1XYIeTBJHU24+slJ2aoNuw5pXTRFfwukiPEEiz8hC03E1P7vII8m5Dp5/ZaVCVjkkcw8OQK4piK/TGaPCTJxBPziUsc94Hx/yCLW9EfnIP+ZRsG8L534QMYATC8/DLli5VYhbwBjp6xNff7cJcvJ5X1++R/oeSj4sEiR6vXgM4GsYnF2i0HJ5LgZ3RyRLZ607SSiOi+cv/n+unb3G9z0fQz8DsW/PJnDlCvEA/1ysgYCQ+Yl4ljmK9bYEJeWqclo+Z6PZJQBXPlmtly2fS9litWj1Qs56l2d29uK5ff6PPxfxeHl6FqzjcSMY9m0KDrWwaFfM/Uyops8Xcra9uWU7Wxtaa8dHB3Z2fKLcEBEjsR9bRamYtgXwoWLeEv/zH//X6oGkwMuDkKhBmitLVL5XLGgjUXIWEUhMNE+m2LCH2Hn0h7IcYQKwQcnOCIA6ssMTgYS1Qi2A4S+fPLN+NHjO2HGo8eXJnw8qh6n7r/KBUYjzO0wSSvBQHWRRgxE4o2YbBVVU6IFRUA8mCCR8M13tNulOQsXQeGzL62v25ttv2fr2lhItAKCf/OQnAg1oZok/IIEdlR00EcfigI0Jj2wmPof1QrWmG02JtRaLBRKOxSNleiodVA3lsgAfbAyoigIUAWxgTBhjAJoQaOeUWFKJxGHKxCG5pLkxgTklqExMFqkTSJ708L5sqlij4WXLFxUv2P5xILOQWAwCmCPLAMbVe2Z40OAKIH4mlXjUp2pKT5CkSaXMZypICV0UGEnTOTXzplnbLKHkBUs2NgqVuhL3qkEa6rOQAGgBR8RP/LCNB2cObCtYBRCkpHEaNniuO156ye8oaY5Kn0VE0P8gKqefzGaWLWDhEFhsvpfCPnrkEk8pl+/2rHEZGsHx6NUjJJ3eAI33dcAY0NmBCsbe398DIwepIWxrizVrd1vyaAd4aDXaar6HupoEbX//QPZJEC4hGckEgBUrplLOpgnUEAvqvcD8olKOfgkoSKV8alKZElkgsDlTvqjqLxJGShrx56cNK+3LxjZg7nbxpe/re/6Wn2OJx6O8uL0HhFszUnEYse3MY/YFgC02TyeQZH2XhVDM6v4D3Moer9mxYi7082INMdeokGL/YH6zp+hQSIRSfgB6lbrKQmgiuxfAcF6Xa4gH577GmQPaI66uQlXUyorWBNWGHPZquj6bqUIGyyoARxT7JHIkdlKGJkMiNxxPND4iEPsTK5Xr6pvD+mT9eoDNtTNPXHHH83w23pu5otcaDu36+lyl+P67VGPxOh648jvdXsca15Tmt6XeZV0KDEMFgSp10DesRk6OD+z8/FiBMyDzwkLZKoXiKwRSCH7TsjZJpnN2fN1SVQ6vGa8sQpHjwS+fQYrtcag8lV+vLCbx3F+QEoOvMM70PmmLRCJ4Y5/nWkMlIlV2wWrHCaSry2B9p6AlS2+4oppbV4v0LQHgY+2d2unxkbWaVzaTsjWodASorizae9982zZXVxUMU63E75VyeRFIsvBA8cK1UqVWqsqqlJ4YECAr9QXrQiB1ugp4vQJXYBrKplLJ0oVgy8g5QhUHe+g//+IX9uLrry3Z7+qaWFMCmKvhHrt1K+/vloDssZyFXu2l+ToIf8uXK2UZDwVdw+G8nDkenIe9LyT8EEiegM6BkZgClOe4L67+cQIWUgWlCQRSCMZo8pgxyxZFIIW+OjlbXlvXfccKQWU0BHezUVRiPpGayiuQAnG2rDFkvXF+MXe4Pj4LBBIWdgT4PI+6aCFfkO0E/rxcK2pCCF5s61SlXMgHcrNS0dgBZvG5ZZWSK1qmvGyjCCibj4tsFoIKVhZ+ZcjJ8rxKzIEJWRJ0+3p9J3ZFJnZCJRJ/7+vVG8pLxdgB9KFxcFB+01OI8cHa0O33sMVi3yCkYr9DOSV8gr2MfxHoA/hLr5N2q2kP7u3OSaSDF8/s/PTQZuzJqly9tkG/o/imWi3b0uKCFcoLlshWrTuCxJhZtgiZVbNULi8CqYd6UE3a0+oFQ2UrRBMWd/Rc5B7VF0K/toUaSt2pmg1DKqDqhkDqtBp2cXosYqFYCNU+xyeHtv9yT1aQ3/7+H9i9N99R7APAiH0BwDNBJaQPFmKc/V2qty+pzmxqXBFc1Os1q+LDjOXeaCA7M3JMSCyIcYLWuwC/5UAWQe5T9UTfm6XVNVtZXlMDcUgn1FzpJCf5xNrNSzs+2heRj62DAKduV2IRqqI2t3dteWXN8oWSetxhtwHB7WSSrzXul1vnOOBHgspcUZxRyiuu8woknTexRvXMM84ZgBbWAmuQHlQE/OyJnDv0NnQLO8XgLm6JABUq0jlLiAe5Xw4qMC+5bxAK8b+hsgJAl8+EUrNaWVAvH+wmP/n0Y9t/vm/lhbLd370rwUurfW2J5EQAclCatWzI/QfUJGYfdFVpnlUjeXpuZKRalW94Ak/4xrxCiHXPtXDuA9a48trjeY8dWVsSJS1UbYIC8BUCKYC5cbDUwS0HpDwRFNFD8+KYbRH3kNgDIgRwRuMQs5lxoD0AzimrlZdEPogkH9JPIhF6KkQ23rwn4jM+y8v9Pd0LrkfVQJdXNu0N7N7du/bd731PcfqL/T1Z2CkOaLftbiRigEBSBVQ2o7/FqvN4f8/ODw/lnsB1My+2N4LjAITFwcG+ffjhR/o7r0Ro94LdoAtBTk4vBco4gaHPJSCLJr2IlWZWXago7qUijGolCEjWH6QS4Al9H7362CtvAHy4n74P3gbY/R5xTgp0xUpSMXwUX+uomNrBQdRjKUPFMDZBwcWg2+pKadpqXIhAug3OevzPWDAXGA96ID1/+SJ8dvK/0VB9GSFwtfcDCAIKMEfTQdTxzXffs6V6XZXdSuhbXs2YtVIRoJ48MVgfEpuQnN+/f1eEOOcQltB//dd/bb/4xS/VD/dP//RP7aPvfIfSNsU4RkVsZGIWB2kFqDH+IyZgEBsBPvG895ag+TnVRzhfqA+6fPkRrlDhA5ETLGOp6ngduCHghP1dscBNz1InklWka8HikfPXQYpACAQrGIQzADfx3wmkQUd/w1ktwi+yCRMxG8XfYc90O+2bRtCai9EXcRD3zvu7QcBCiCPg+uC9d2x3Y8VSiakqkBBkYiHIo1ckYfk9t9yTVWgg7PlszJvLsyNRbyLkoOBuEWTqUUCPI+YD8UQ6VJhnqPDE5lR2e1RcYreeUDUij3zvvlCsIyhBvlevDghtslauOxWcJrxXyO1HRIAiwMk7kQyOZzYY9pTTUenWuGpGSuuszhTvO+H4h4/l6wGqpA2GMrTTZ39l/kWq7Pi9iOfU4f80Two9SDyevB1nMi9kmd9sCiNgTQVHkgWR4jg2cH/mZ1DkLuKxGHuCXjMSpMUJCt6T7/3Lrz9+nY5FcF7IPm0S+lt4VTL5OJ+R93Bwk//HzwhfOyKyI6tI3yeJ6xhBXzPeS8qvgXnr54+vAQkNonPebZ+kso96W/ke6uvG/z4e//l9UZP0yALNCQmvYuIaEf/G4/tXrj+B/RSxaIh14+emv75XUPv9eRU/Cbmk/4zP4P+c0OGRs0ExIs4imYzOdtaxVzWHc/jVNgBxwuO3ESzp1M37x893Xs8JMOIe3lP5VWTh6wRSbzgRyLq5Fazb6d9B/DPCwnrQVQUSsSVxLXOY/jQuCOqPJ5bOliSgZI/geSzsvPcln5m83vMDz8ucQPJ8jfvKz27/+5fII61x+pVEFuWevwlfiQgk3vt1a5PnOCv4uUQJUU7o69f/hvv5m744j7BDk4UXW5jOp5tHXrjVbOt5wN/bj/x8Ro4as/WUdZ2T0TaTyNV7L2mfQFCvCtZgxYkQ1Odf/NpJXHw/cHzSe90wTsLQUpngtDCaKr9bxWFkOlOeCe4FvoZIcIymAyxiqW7ru9sqENjY2bZafdES6YLs3NT3yBLq/Xtx3RTBs7GzY+VSVXkU6wanDPoV0Y+HnHXYvbLu4TOzEZX8VNZwoE+EfxydnNnZVUNk0fFl01KFmr337e/bex9+z6r1ZRtOkpYaj6wy7lgR+zsq38dDuzw9MfqW/vRHf2tffPmZLdfrAcNITIUV0g8YVx/iwUE6b9PahlXXtm1rY13OLMN+V1bejea1qs6xMKcfEvZ5iUxelo2jKe5G4G0jm/WvbdhvWqdJf8Hg0sO89TiZWEEnRbRXexyBGHk86lrz6lhCHKqK9DOcCBBtpenrkwvnMgTxIPQtVzwZ5cES28ScDTxO12PUe0suW/P43SSW8RyavAkXKCf9fQ/yPdJxJd//fZ+KVxljXR3v4Xl7rbDPiUAqloRbUSDCvOK6mfmnV20by/uZzo4aKMXVLghqXJNfBVybR7d6VCXVpG8rtYLyLYSXwQ492MWCTWgPpKWC7K7H1h8ifC3b2uqGxuAK8m2WUm/O2lLVirm0emBWMilrnB7Z8dNn9uk//swuDo/VOoVxGMwS1oTgK+StvLhozd7Q0ojNIpHA9taWra+vaR7hhkKO021TvXml3JD7WSrn1WqDa0n8yb//I31uJs28FDIik1j48tSmoV2xoAXvBJImWSb4z6IuYcNWNVJ/oL488i0zU1LFgLh9HeQTpAl2C1zA2d7hKwSSl7a5CsuVd3zv9lPuJc+Fc8BzSOKx3KZR9HA0J5CURA6HAv6w0cvSF4SkOHHjM0oFEouDa9m8s2P3Hty3Uq0qlRWA8t/+7d+qR0sNEmmhLoCTBdJttKzda9uTvReysGPC0FNga2MzJNGtdgBcZwEoZnIE0CwdKqnov0HD31zGcqWiADNXy3BYEnSTrHJt/D6AAcQAByivh6KUA5wKJGc2SXjiFUi8HwAGKmOe5wCFPGJRaFwi324PnpwEcMUFwZsTdswDPg/XRFKhwGk4sHKOzTxSwJdgQYuBMASQxAaFBpIAfABmIm78gAkBLOXFqFp90cNK8+UHIpPeCQsPfvyRwPf5y+dSIPI7bn8m3/dZIBM0yV/jUctzur5cGXF4UOhjZdTp6gCgqoPN6asvvlSTRZL860ZD1XIQk1EFpZJ3qS8jkkoKIMCHKADCq91LQr0Umkf1U8DSqIxSNAD6bDB4zHMdPPLa+PQzv+mdc3XVUOLNfZBiOT2z/aOnlskHQJLPUIpIVhJHyvzffvOtQGC59VPUM4t5KAtKKaCjjZkDEqunZGJ+0LNRcn1snGoEDdAUNYLlQOfg9t4IOtRzAUQCRFEgJiVuaBxLwsycAqChVJjPxedzey3WFcDr2spqqEC6upoTSLJ+xHotsgvzOXD30b0ASER9jlwxh+0ccxxQhp8D/DJvORCZHySwG5trdnR0oD2Eagdek14OUucPUPgGxQz7HOCjADILYDhgKQTSeJSwYrE6t8XjtZnzvn+xjh20Z05wPaxlkSpp7tlABBHXx7qnMsZLh3ktfi8k98EDmATe1Xvci9XFJSXB48lAat6zU4iWSwwmNL82VpbDWtI/gIrQhyWH5Vc6bV++OJBZhQLSqPGhDloIpqipricVnphhWyO7ynzJspmSVWoL6gkDoOCBPYCtSONpqCrj/MD71q3JuA8nxxd23cLyLRD6lPISjGArVykWrJRLy9+e3YOqiKuLU1UjNZoXMvwHxKT685vvvW07GxtSYGAnR1NlyH6AIMaVJBfgLF+uCnSfJZN22QhNI5drdVkeYCkpD2bZb6ZD1dk4EEipfLDopHKKecz++dlnn9nB86dWxuf//FzJB3vlm2++KfBJdmuJhKo9uYaLq1CBxBwK5c9pgTv0lHJlInuHEoJEYp4kO9kYD+A8UWXMus3WfK65ssUTXO4X91Bez9PQk8+TGvpt7e5sycJO+6tchzI2I6FDoTQL6ura4pJU/qH6JCkCOZOaWcYVz5miqu5oGOoEOfPV57y/H0A740Bw79VY3O+lUlnVLY12S4nqSnSGQRogQFhdX9P1AaYJGJYNWjaUbdeXbZws2mgabO3mBFJMEaSKIQLw6XROvHpVs1S1AEFYmaaDCIJ/nFHsXd6ribnu6zoQe1RP0kMnYY1uW/t2jT29UtFYQySR1JC8LNYWArgzvum7yHVCiLOf7ty9J5Lr8eOvBOA/uLtj9+/uWrd1bc8ff2m5dMp6naY1L8+s0w4Vxyh/FmoVy2NhUF21tkC9sRJhWaoidFETeOwAeN+JLBghkFSJlYTcacouEEJH4odaVQRugiYlrMNUQoRO6+rSzk+O1Ig+l01Zv9O258+e2PnpmY0SKfvX/8W/s9Xte9oPODdREhbLFakCzy4vdPYXyhVZ26JsbzRa1iB2oCIraXb/zh1Ml6KGucyxhEhgyudPTo5VufXwzTds9+5DWSZ+9fVju7pu2+rGpt2998ASJLZjqiqnIpwhOrptBDYHdn6GfRL9zqjGGtpgOFa/Q+bUvQePbGNry7rdAO6au0A6AAAgAElEQVQiGuG+ODDE9fE984L1yjpiLjF3mdMQZlTwUYUSlPE3lQNBNBBANWIyHtnv+HvOJ+Y58RgVsCcX9GsKFpge9zhQxbWoYrgQbHYhopgrfq7xGsSp/nfhGqjuDkAr1+U9dCD7iZOeP31hz1481Vm6tbOp/nH5QgDcSRqajUvrtxuWScwsl03b/vMn+n+W6uxUQveHvQDVPmAvSQPVLy4cYU3xOd061sEE9ixXEosortetXqtaEkHDK1lbEKNIHRtZKju4HeKeECuqKicLcMX5HHp1uohE4zBkDEZKxFivHh9gWTEXoEzM7mw/0PrXF+e9zopgEYxg5vT8TLEB60lCM5L9dFr7M3bWp3sHWvvvffObAvvUqHYQqqvpDUjCzxcxIecgQBXnDi4BnGXIUi4vwvnBGlpfWdXnkwPB8YEs0+L7D2esz0tUuEeHZ7rnjC8xD9clMozem/QOGE+sWCnqM3b6XcVja5vrVilXJVDa3NqdVx+/CpAFUNAtVD0Zd7BLcTlNwBEUUDGcCn1/iEu5PqqS2ZN7vZBnqAdCAovNIOpiLIlnmHPxBD4OhmnfjwAN5j5nKePiZBNx0+JiNQDzUqhGNlQY0Yl4Sdj3v/PdIMzg/JfVaVhrDtYxb6i+BHwkJuQeYvPI95l83p5+/bX9xV/8hf393//IfvjDH9qf/dmf2f233gqXTIUTThlUad2ylxNRFCOQFK8reoTgA2AI650zgIZBAWAIlUiQ/gDuxCD0IiPXiLmSiSzS12xmSURVAKT94c0cj/oNsBcfRj1SqHZ1gN0Bbipaj/ZeKu5R/q/9I4gJXVDo8chtAsvB6upSyO+98oE8KJ6/8ZpUK7BfMqafffqpbO/Ii77zwfuWHKFqHcoaD6tXt3wNVnkjW6zXlTcSv05opk4vJ/WrUdJmJ6eh4T2xsOycoh5P3jOI+aQeBVRpZSNiUY8IqNhnpjfW5RBYSSwGw+NtAgmcSLVl0aOII1njBqvN1z16ZZv3FOF7xpgzWVa2l00B3Pyc2IN9kfPYiReAOf/yWMofqf4hz9ZQxPo4eByk+RWRea/v0zQTsO4EkgO4rwC59JUBX5H4o6H1O7/OGhXhoQJpTlBE555fg4SDsra7sbWLEx2vI43ixwFnH3NLAlXO4VlQdbuVOUJdtzb1ih72AieeeNQ4RO/v/4+e1POysIuq/rBe9POB1/H9Jj6n4+QI+Z3vjXGCStWAyaTup39e3ztdmOviYB87P+/iVUSM+2/74ryNk+835PGrlSnz+xMReX5/hM3FCAD/bH5fGOdXbN/J5/t94VPsyYxbnPgKwoww23gNJ7JeR67we9lk5D7iBIg4+Zv9mTOTa3ArKaprXRR3RZzRaEukSAUS8dBCtaKWBgja+722LA4B5nFMIJ5vNq70WjonwXGSOVWbEBd61S/xF/uewNq1jSB6RHwetXzwz+xxiEKH30Ag/Uvzm1gqfrb6Puz38ebe3K7wCaJghJahguOGxI2vX7cwfd0cYseix46qECNhg4QP6m8p31oRNJyvt3+unnyziQSq/hVfF5qT6l1HHhnaE7C2eCSvJmaXZW50lvk4+TnqQgAXPnpc7nNKsUYqqd6P7Kngs+vLwbnm9Ij+no0bERL4VblotaVF27yzbfcePVRv46X1TSuvbthgyhmcsvZobHuHJ/by+FSVbRvbu5Yjb4nEnAipClncrcZ2eXFmzbMDs+aRpUZtnU84SzAmxDdOII2nKTtpdCy/sGLf/b0/sO/8zg+VtzY6A5u0GvagmrX8ECH1te09fW6fffyxff7ZJxIX4VCzvLykPHILbPrtN+RukSkXrdXr2Fmza8PcghWqS1Yp0z5laj3m+PWVcFXNIc4Fg+RPKqcfTmbWH8+sP4TEG9i017LpqBt6PvZDOxrHgpiXrPE4Oe15TsgzBmbpkeJvohvhgt2exgIBO9iGLJAliMGFKVQYuT2cYshIqIkg8xUSPBn2JY/TfO8k1vS1xu+Dm98WCMQJJPIvX0O31wDn3ijK3RxPnBeWRHgCWI9yQLV8yIR+u3JhGdmAmDNTVPx3u0ehCFAsvSM8VZbFUaW3rF/Zl6YDm47aNhmRkwQrfAQpOrsi63nafQUhF8KTsdynVlfWo3y0GQpHEIQtVS2XT6kaLIO18N6e7T9+bB//5Gd2fXGpSkz2uP50Zi2KaoolW1hd1TwgNwl5bs62NjdtbW1V2PHB/ktVpdH/SAKSTkdDSKsJd+JI/Dd/9K9mAAo65CIlH2QPi5Mb5NVHvIm8zSNgVgpzyAECWBYYgGq7G/wPhyNNFNhggkYUPwSW2ISg+obAoU8OA3V9fDYve+P9vCTXk2ie8xJqBlL9PRYXAxiWTAqMDcDvlZ0fndig051b2KncHtuqfG5OICVRMUcEkgD3dLArgJzZ2r0jC67hdKLy2IvrK1UgoWIiwV6pLwrcVvkgfUJ6bfv4i89s/3BPYwBRs7tzR5OeG8BnAPBhYXEtqoZKpYM1Tq0m4ggCqbxQk2Uen4/rBegmyfQybSYJ4wJBBTjJgX5ydGz0s4Csc4LFLfCY9Nht8P544PI8f4OKlcSVQNAXq8CsyJqKQ9OVJqFMPa8Jw6MTeQDE/COIQI1ckn84auysAFZUhiThkDPavKIGnzD8U/6PNzoLKWriOR1SGh/bKCL1qS92J5A8AIo/sgF89sVnASSKqldIVPgMLDiukQ3Eg8PbAESSEsvLUOrJWKPmRdHEfScwpQJt3A9AsuY3bDd+fIoYggd9pXSjUNIhF6ERHrB6JZKqzqo0Sa0Fn3oqG1BFLFSstlCx5aVVAdChmW/OclmqX1BZ0GQx6skDiNoOfYAglDr9lp1e7Nt4NtR8E2jTCcpB5hsHGYCE+hlEAQ7/94Qasoe5h6UjgTnXUy5QgZDVxu/qFVfauJ3CHNCBEc8XtPH5PEGVxmcH2GIuY3MGYy9l8DiAv6Vy2WZJ7Bd69vTZi9C7iB5ZNNouMRZL+p6Nr0bza/aFqPIK0EmEE78/Hlm2nBf4TKDtDaa57woQB331F2F+O6jN7/B5RLauLMueRJZQK1Fz2Emwl6PnEcQXpdPsXelsMapOCc02BbhPU9ZuUZkTpgT3FILI9yf2RwBzBx5Z/14WHKw4c1aqUKFHJV0A2FDYO7krC7iVtbC2sLKIKlOwURMw3unKKgu7NvWRmfat0yLYBmymt0BP5c748mNRoz4SmXwAexJpeeFedofWi9SpAg2mQd2rngDptN7HAwpVCRVCOS//CN76vYkONXoMsP65du4HBCI+w+xlRcBurIAyaY0PTaiVnJ3jEUy1GvO6o55H2MkAmpcLWctnaOietRq9xbIZ6zSu7Ohgz85OqLIaWSabtCdffWn37m7Lrq+Uz9jqYt1KuYwq8e7t7mhNJPELTqUtRRVGpW6JdFYBHvskr4fQgP2bz52jOXoqJfCG9U8FgJoEo1rNhr5ezDX23svjE9teqlnz/ExzhmQRAgnSnv2TPenHP/5xSFzagehx0t5Vj6uLy1onrDXWAePKe7DH8j7eBJr77wCf9xBg/SBQEJEUWY24PQPv5feN3+PexRvBYtOzvrpsbzy6G5IPPH/TORFIKLKuWz1rdbu2sbGjNYzdXGgyHgDbcj5nuXyeQnXrUIUBURAB7YwFc5114sA4pDvzy4kZ/o/1WGo0tm4bu6teWBs0xKX6CBJ2NhXIjpJKNp9Xl1rT7KXrm1tqEDpNV6UA8qQV8sfJAPZiAjcIYRRpjL3bQ0ox2umr+lE2JOOJRC0riyuqOKDKGAAY+4Qk5FI+rxiCRx1YgKTTiV22rqxDJdviku3c3dX8R6QBUeL7vYsJ/D7xO1KOZ7JWXwwWGajGvvj8VzbodOzezqatLNZEpFDe3m83ZWlHZR0CGe4DdkzpXMnqq3esL/AtEN5ZSN1iQZZRzHkIaewG+sOxyP1qZVHJFHNjMBzKYkrzPpO2Qh4LIYBWAJ+pJacQlKECCaCXpsQo5J49eyKl3drGrr3/O39gyXxFe7yIOHpLZTLWGwQvcVRSJPhUzIZeLEPdS8aHebm+XLdatSLCOJeWvke9SUjQaOLJGn3nvXftrTe/YaNZ0p48fWbH51dqXr+5uW2pZFbzsSCb15Sh8x5229agsrPZsL0XTy2VTqgPD6QZIDuEAJUhmzv3rFBYsgTq8Aj0uCGRgiqZeyYCPJfTecp+xv1j/4aE9SbE7P9xpTIAoStVXT3t9k3MfcWxqyvW6g0tCRGSQgFPckrlY2T5MB5JtUel7MrSsgi6F8+e2/HpiX6f64K8iYNjNwleILXoAdTrdzX+G5vrGnt6JQIA5Ys5+/DDb1mlCjiXk8c1PUkYu9R0rB5Ye8+/Jv0Uic9jErsHHqWgSVo+RRVqXX2tWOtuBcujq5fZxzgHFQ9kMrpuWbtiQwKNHqlNvZKE65aibxYU0n4fPH6TIEZKcrMMrtSZENPonEyHPka+HxCrA57rTG9g09GydqephBkbzPW1bUulwpzFclHVyBBJkB02k4UZ5BgxrQRguSAm4PWw7+1dN2Vfvb2zoyp//laxNVaPnY7iej6PE0iAKADqnB+dZsOWKhU7jaoBmWPEa3xmKopJ3r/1rW8FYrtQ1p5IDsajq6Ivz7CFHGtuIngLYFtoEM36pmqefUHVJ4O+LFkhtXgNfv/d995XXzHvVcc8dpKO8UQZ6bmCA3tzpbTioJkIJI8XIGMlmIuELimaA7O2Jl4Jw7WG2BRiD/ux0Ms06p0Sq6Rh3IjXuFbmEA2bmUcOINCLrVKhh0UAJ3SORT1hnWWhZxn2KvSMY81B9vk5xfx6+513bHVj3d566x27d283WAZR3aTK77YERX/+539uv/jFL+yP/ujf2p/8yZ8o5yS+pXI7Uyrw0fQVrLBuPPlVURRnfsQ5hV8O0qTAOWi+RgkPqwpcgrmuvCWy2cQRIC6SkiALG99usJzEoQAFMY/8zAE39k/FAVFPIwhfiA++J0NLQLJmAUiwOQ29mxSbjOhvM5FgkrmstZrPaSx55HvWCuBrEFqFa+Yc9/4uXAd5LHsN5ByxzS9//k+6T5Bx77z50NKTga7B13gg328sregL5ACQQO8IKHWwUg4ok6F6Y9BTFuJJ/REjRTB9xhhTCDrieFVQ5grz6+faZ8lZ6CNF5VH0qB4bCIsjC00IP77353kEYCUHpNIsOSO//fVHenTwPI9xK3NUW+z1beJ97ABHCL6CZVCw/aWKF4u9ML+VNxtN6uETA6DLXoAwI4J45yCykwMCcSO28TcRSJzv3oQ8TiD5+LLPsHd4FT1r1+Mo4rR4D6Rwo6L5Hc1zxd84DERVFq5sjwODfn+dCIkD0Q4cOiFEBZnPK1mSNZrBrjOqtGe+8XOvEvbXfN38Yp4EoDucNfyOE0guwuK++HnjxE7cCtE/TyCi80FwjWUw/TUjYtUJJF+TPM9aYGzdzYQ143mA8q+oUorPEv8MN+LZcM28ZvzrNmHhP48D9D7e/ne/aX/nebew41qd3OTveJ5/jJMEh7+hAonn/Uz5NRJvRp/FWwRWtJf47wpLixyKmJ+OSwqDGE/t7PxC+1FtoSqscam+oD4wuBFBIIUKiKEEiE4gOfmIlflokrTq4pLAVeYO5wyfxy1MEeAEe/CQ+/F5uQ4nj/ze/iaCTLHMb/kq5kNe5+ef31OfK+xv4X692uuF30tNaZkzskRE2sYF1r4H3J4f8UuBOCoQd6pCNm4VGr7nK46/xYkp3YuZqc1A6If06pcXIwSiPMTRDs7Px4S4pB+sMfX5I3JAVq7R2pRFbmQryf4NER2E6FiyUlkUrHcXKzXbWFm12Whip4dH1jwP1+Xrl/wdITCtU8gpN7e3rbK2Zu/97n9i01xJduDYur04PLWXR6cSm27e2TUwQu4g8QDnLQJVcpQWROTJS0t3jkUgScyh3oETCeROTy/UA6nVn9p1Z2C1tS37vf/0D+17P/hXqkBq94Y2bTdtfdqz/vmhPfnyK/v5T39in/3yVxLtLdbCfN4/PrCde3ft3e9829759vtWW1uxq07Hvn7xzJ4fnVhvgriZypiULP6xasSxAmGJ1g5uGlOqmhMGX9ofh1xxoMqtkeWZROCWnPcx9wS/m+w/vv/N4765g9PYrgdXls1Htv9Ulw3ok2wiXIgVeF2ISsUbijluKiW574iRtdahlXh0Alo9YBO2FeHprE/NkcgC2udruRxEsb7+4uQzz/t6vcnrQl4W5vLYGrjaQHCOJjYiDokeqZCjB+oMa2OEc+o7jxOS1COK2zg3JEiOBESv22M9/vN1LWxWAi8cpXp2cXUYmqnifEAVUI58qhwRSJDD9Ecv6LxnLSEABbvEeYN9jNxmeW3Z6ktV9fNNpxM2HfVs/+kTe/L55/b4k8+s2whFD4lMzrqjqTX7fctXK7a8vqHXDPh+6O1OAczK6pJ1mk2j/yfkEUIviEEcHfg8xUjQARaY+C//8PdncwVFBFQCIIdG8iFNRD3OJg2gIzInVubGwAC+UX3EZB31+tq8nUDiw2IHweLFvq7V6wqYJdFiE744ONbfc0O9UsOtE5xEclUdvx+3d5KivVbTxKJChH5KNBXPAxjOZroeNeyOCKQcvpfZjCoh5oulh8/8HXmNr21tKv45uTi3w+MjEQkqh2w0FeRBIN3bvWub6+uWTaSsN+zZ0/2X9vjp10apGuTFne0djRuAqEC0SaQOjL4n8VepOmRBuSRbr+piXcQVXx6ocdg5UA/xQ3ABQfXRRx/pfVAAQwaN++GAYfzUjHtrS8npp59+qo37ww8/1PtxLfw+ihomgZMB/Iz/E/h4UOMBEJ+DIMFJPVVeROCgQCeUh7ORNtQ01gCRAlHtVbXAYGujA5S+VAoOAjEpGZeZZQngZzfqcQ4IP1D8cH7d4RYOoak9e/FMiRMLAVCHz8+cYOwIyvgsjB3j6X7FPKfPnS/Y8UXTLpoNOzw4toOjQ7s8v5CFmT5AgsWbDwEmlhyYBUgNeLMJlgtllRv7XJUSMmaZQuM/t7oAiIwHWijdltaXdb3YoAkQygfly3J9KeqphbVYSSA9jclRxvFe2oRGXUukR9RnaP2xoWDlqKC0F3ojHLzcC7ZvkUUhzDjX74EzIBbEDhsM6wTgnUf34I4Hzw5ie7BN0k4Tc/6W57yCgt/zfgQAFgCI3EvU+nwBEqPs4B59+dVjEVaQtFxzuVCS6pDXvDq/sO31jRCwJVK6ZwSIHExKVod9a/bbsoDzvlz8LpuzSLZWSC6YF/wt48Hvca1SQNdr9vf/8f+zQjHYRMo2rroQgLB+qHi4uLhUwDKeRkohlKy5QtjTUnkbDc2ur9uh0iXy1GbP8ypJyBrWjQAe2V915sAYG/DKGlaEBa1BrpuAOFRoDPV6jB/zAcsZ1FdcO3ZEspFst43uUBC4BKIF/ORTVIg1rdk4lxL/6uLCylQsVFE2UmWAii+pRBsP6OryurX6WENdRzZ6oTeQFN6ZjF02wudCNfLrhzQKdPyjg/1dMbICIxBETdofj3QI4Tcs0s1mAXhdW9VaOr9qWWlhXfZW2Mjxjz4sWFrmUJWnQpPPcj5rlUJWoDaKyevLc7u6uhDh1Lg+tcVqRaogqg/ubG7YUq2iyji8XBkvCCT2IiprOPBT2by92DsQ0P///s3/HexFo0RRRBdiB/piDfoikCCTvDeGQLxoHvVaDVutFCyFN2+kjPc+fW5F8uLFi6D8jVTpAJAe2LAnry+vatz5HSeQXPno/dskOIiUqfxtqEgMcwmBQpwg9+Dc7xWfh72C+cX85vqZi+oDVMzbowd3wv1N5y1bKFtSPtBDOzq9tLPLS9vcvCP7VwgkgD6CThTUEEg0HS0Vq9YfjS2TDQp7xpvPw6P32VAi4jahE3r/BJUz93pK2TaAeTSGxAkAVnwOnmOeQCCpgvAy7M0iVtfWbXF1wxbW75tlcyJFWbdK8iD8h2P9PUoZQC3OY97XxRI64/DZJn0imB5PFJyqyhHryqgilP0U0gEVFfN7eaku6xbmTBPrNciJ6VjAGyXujK+qASIA3atgsULgy8UwKuPHAngUrKuo/rk4P1WzVJRhS4gKFqo2G/dt1OtYp3Fp7da14ivOS6pBEsmsrW8/siGQPsmSmlonZI1bLi1YoVRW8iB1ej9UmuayJa1HKU+xQOlix9CyXocKo4zVqxUr5dM2HvVt2G3ZuI+F5LlNx31ZXaBYPzzct63Ndfv2R79ruYVVu2wP1PeIPa9UCYIK3g/L2iHnKARsVAVIIsDPsQ6EsDg/PrI721u2sbYsAonG6FjRUW11dXGmvlLLq+u2ubGjyqrecCxyn9dG/c38oyKrViopucOSZzLARmEgz+wXz59Yb9C1VrthTYiDydDSWaw1y1ao1O3Ro2+ZJQJZzprhKxBBQdHppIX/jOdEPuo8Hdidza1IwR/iGU+WmWu+T7DnqdfCdBqJP641RyGtKksriknpbYXCjbgVQQvnNY9YytbqdVtZWhLS3Ly+toOjI7s8P9ccu3f3gfzlPXG6uf6QJBE7oGREhALhxZoEKKGC8tmzp3bv0a4tLdVsoV6T4ODyjH5XF7S2tnI+Y+MBIMzYElPEM0ObjPs249qnnPkJm/bTVqsuze1t+NxSRUdVIMSVWH4C/jMeocJjS/sRa2g2oPI09MTEzsQBZM5/rt+JeAfRPLZSspmcWLmSwwhlXrFEVaAU0ao0QREarPyU3EU9OLlvAM6EkBDgsp2i6lp9nYITg2yhkiYCQeK5iBhh7TOGAKm4ABRTKTs8OJAoBgIJclJWsMWC9QYD/S3vzd7A84iU6A0HEZmcTS1HZdnpiTWvLwUoYpnDPsoeTRxA71LOYeafA0SMXaVWU0w47I2kZlQVNvscVUgQxszPyVjnL5a7ZxfnIiZX1td0D/j9w6MjASWhr9aa7iGiEK+SZY/0+e82ix6TK4ZUBQT/gn1RuMYg3ILIkO3tKAI61SQ5VOYFRS/3dyzxi98zFxs4EeTrh3OR/Z8KJHIbj0+4uakEFj03hON8nhDnTomVWsoZ15aDdTCxI/stuRT9yL79ne+K5Nvc2LZitRRwE86eAaRjyz799HP7y7/8S5Eg/8Of/E/27/7bf6/eS/R2IAYcJKaRcwd7cEDSAoZ+o8L3eFk5J72FpG4NdrDti8ZcQe77ikSaUS+B87PLeR7olUG6t9pfRtZFQTxhnCFOWJchTvP9zGN2BGRYw2Uh9LBqoydFYmp311dVWYpiGFEntjLDSVCKc36en5zKPYTfB4RzCzj6T2C/B3w9pRwRNXskxFMFYjNUW/J/5jrCSq7rn/7pnwSA/Jt/84e2vlK3ei4joYLGLQIx/f88QqS+QsK5ZD3cqdC3C3ASm+9B1yYQbjOInGDJz/XzyPduZZctFOUqkswGS3udTwKobh6DaC8At6FHAvsJYxuel1WjerMFq0gsd1736IQd+SM9pfjeH7mmHkKKTrDaYnxu+q0QJ5qVy7hphCb1Y862qAKLRz5nvlQMSv5Y/xH+7+SIiwCj4Zo/RLNTwPpvI5DARiQKa9AYnurxkA+I6FqoqSdsGL+oDxe9RKIqPz6PW6yJwHMRo5PF4BDMIzCkqLLS9zj/PB6zIWz0GJjfIf9RZf/p2dzBAsIdwpTn2Y+8HYB/6NvkCnmdqpfAMaJr9tzYr4e9wgkdr7DXI3hHKqW95JUzKVbpxPNuoc/nYV2zJngPv8/nl9d6js/DGDth4DiB90v0tREH8Xl9/30nXOKP/v5xgug2tkK1efy+xO8dzyuXj6oSOA84o7g2nuO9vZ2Fi6TihAPX7O4i8fU9B1rZqzh7YzXI/jPZUUa4lnLH11gUghucX1wGpX82HXLLxbqshelRjuUz9wmxIfOce9G4vpyPNf1uOr2x8giwGeYPeFcQgq7MxSsSXkZtNYgd+HLC8KaC4iY/9vHUdUd40O3159+n0+BhAZPhy904nMC8ub8RwB63Jye07g90zvm6cVyT7xlLrzB73fsTfyTGAP6v76MUXzfaU6KqDH9tYtXT47NXCCT/HDge8DWfD5FNMTihE7BcG7kdlaHKx/IBc2Cfdk6K/Y0YikIGYS70DRyH+JsKsqteV7HZYrVmG8urlhxP7WTvwBqn55bESSKy7pL1JaJmhB+plPauHJjP2+9Ygfxi565VFpbsvNm1M1wZFtds98FDVUgJj8Z1qtuStTPivQktGi4OrL3/uaVHTZ326vEEKREjkK47I2sNJlbf2LXv/eCH9s0Pf8dyFVxPxpbstaz5+c+ttf/MHn/xpT37+itr0JMylbSV5WXtd/vHR7a8uW5bb9y32sa6DTIJO2017ejq3K6aOG+1rZArqo3IDMyl3bRJH2EpeEhaIoWA9aVE9k+pRJom9YjiLws+Eone+b14z0HH9Hxvd5LT96DBbGTH3SsJEomJiRH4mZxVhJPlJHQDO0JAwM/lfBTlK0yRxZW65r7+Srgwj1Tr8C+4ZhB/JKOWCtzrQB6Hip3JqD+P7+f7yrxEO+DpHn/5HPa1ws0l1xRSHTu/3aqW8xy8bIqALrKuxdo2hWBNVreB3A64dvjy+e+PXqzhcannR6H1T98a7UtLytElK+yhSP9p8ocsOXrWep2ecjhhduPZnEAi5L26upQbBATSwmLNpGlJ0mKnaU++/MK+/vRTO98/kTscCB7xTnswtkZ/YIWFhdDCo9kKInNxAHnbXN+w5ZVFazSuQ7/XHr2Hw1gTJwjnSgcLSc2Hf/uf/cGMZpXZTF7qayogsgUU76FpOP1YaGoJ2D6eja1HqduwF6yQaIDDhFQTKKps2jbqDqWICr5IE/n1FUoEpwWVpLfaXWv2goUJgdjBsxcBvEkkgrVb1D+Gm8EhFXoS0HA+NGAnGVCPhGo1lKRzmKMObbYElmPpg5pKFl5R6TUKaiVwVPxkMwooSa5YXHtPX0o1/v7737aVtZkBOXEAACAASURBVGVrtrv2fP+5vdw/FDu5UFu0s/MTazfaYoXffuNtu7d7x4pFrKWGdt1p2OdffqGeRFwbJA6BoUD8SD0CuC+Auz/QoHPtNMGWspGDb2lRSQwTm2Cbg0wVPhGDCtBJ8EbS8/u///uqQoLoAFyhR4wHPSSfKL1QOH7++edaaDR8ZVNmIZG4Ely5epH3e+vtt+dqCsbSDz0/wDhQXU3D70s9TX+EYlEe4rNBX1Y0JJHzQ1CMN2BWIFYgi3SNyUgpPm8anZAKVk2oCfzxg50GayAAPBRhsnogSZMCg0mFXUR4RNEFkMxYuyp4a2tnbvPnanceAU3UmDuyctI8q5SttLhshycn9uXXT+zJs6f6PUCHYGdUtqO9vaCwS2Xkd64GcGBXs5TAWynpo+Bd0sFwagocBIie27PFAnyCIzZq5uF02OVEktKPNecK3Y21DQWnd3fva7NiXXLfqpWa7A/ZsNO5lDXaF5bJBu9uxhFVPcpO2ZTlMnYo/0vUrBcCKbCMc0Kt0w9VOiReBC6obCAq2EhYn7yO9oEkQD7dZkNJ8ohEVR69Y1UIhc0wNN/ziitXczF3sKXiETKCjZ+DEdUrX1jFeZAKWFbMF+WvSQKLRQxrnXJR7gk+pKrcyUHKjATgNnodEWAimSLVFps6a4h7yb1f39iwzY2NYEHWo2cWvSHoEVSz//P/+N/V44F7DYjCGqrUaEZI5eBQvUK8n4gqSNLBTqFUrQa7xkzRjk8v7eTwSISDyL+o8SYqwju7u0pOGR/WIEAEyXW43pStrdetvrxoSwv1kPCeX6hSUHZ2VB7mQ+UaVTuMG6/JeIt06HStc436ZaJ+FSjJF6p5VQp02peysvvyk0+sUi7acn0xVLhl8gIbsPLpDia2++gNa3T66k9yzToajIOyFLKSCrhMaFKOvaAShqgHQwBQJwJ2BQbNElauFKXOBfDkNUiUAbAAHgSODAZacyury6pWuGy0bXnrnoKprtSzoeEpBzr9NtIpLFo4vKdWzKatDjiXz6pMe//FSzs8emm1CkHl1K4uzywxHdr9O9vqD0NpP2cPIFs6k7chCg7slioLOkifvXhun33yqf307/5GPaSYb6hTAVIIcKQUiRrUc18lBoj6rInwJBjjWvstW1msysKvP+jaOb34bCaSf2N7S2fOMFLVJtKhikk9Ybpd3b+1+pJ1qHakSkjNGqsi346OTmSvCBAH0Um1BRVzsmTqBwsPqcx7oX8DX5wtDv4RhPB/5g6v7apR5jBzkH0T5dn93S3t5/liycq1RfU+6vSHtnd0akdnZ7ZQX9LeEyoBUPUFNQtNsEtYluaDtalsTRYXBZA0WtfajwhqILwhnFD2qtQ9mZFFAvMMAikdqD3FEfIun0T9GqQsDtdKwqAKUUgUetopDlj+/wl7zx5J1+RML9J7V5Xlu9r38XY4c8bSzyw5XK4EQYDAT/okQP+EP0QC9YFYCBSkXZIguVxyuGM5PN60764ub9NUeidc9/NGdp6eM7MJFLK7Ks1rHhMRtwkrLq3a7Te/Lh/zoNxEvI0talBkAc64hchoOJ5bYXCdGKcry6s2vOyqeM+D9/A9gFEoEkki2XeZGzRfZ/1dX1/Vvs1rWc+qSyUp69hbWHO4DtvbgAoJOz4+1PpLXMBazv3AgpKxRFDNvEChA8scS7q11SUbdjv29PEDG/YuBYQuVQo2GcAsa6iZKvOP5qWyBrC4bV2/jXRUHt5disiDsXqbwaqsVOtKgGBq6ntJJmKBic0xcx1q5apIJWfHxwJuGctF1ChdVE9nYm/CUlaSaVPb23mqGOXNN9+07//xn9je6aXGCkongAGUiIB8AEjayyq1wFalx5hh9xn2VZJ+9oj/+l/+0V55+bbduLo9n+/U9MZDwOELxTIUywAoq0t1W6I/XjxhZxdNOz2/sKVaXWO8RvE7EVdih4UlwHMuk7DD/X07PTu0I2z4BswxCqEBIGbd+fZ3v69+dyHeDfEJoFvotUFxLNxbFBUCcutBPUlwzbX4ra+98yUGKesCRQbWROYLtrOFAtaCtfm+enaGFd2hHZ+f2UuvvBwsliOVN9//HKAKvV2Yn97fkXvG9ZcV8ZOn9lvvfj0kZtHep2QsSvY5TkgDsNRa9EKMmWJI5gTK23/4L39rzc65ra/XZceXTMTtstmwfq+t9RZbjI16VRZTgEejIesz4EtQP3CuFyeXVisva3wThzuADYAiUkG+aO+//0v76KNPFNe9/vqbdvs2/TjjiktwDAiJIKDvQHsuzyMBSBOrYrko1RMFWgg8FGDF5rGZja1cydh40hdJJqgusYFICJAVEeSyI2aeLGlyYR2jaEPhlzl6dtKyAYxMGMuDgYrm6v2K3CARF6GEuIY1iHVFdkrFgtRMB3t7Vsrm7f69exo3129es1qVeVeyYrmq/EAWU7GpFETpXMqOj07t3v0vrNW8VPzcblyI9IM9BPvz9evXdX/cNgo1aygsUcAI9nsqjlYrUtXAiNT6r8J0KBb4M/di7+BIa/3ewaF6tm5duWrbV7cUP6D+/vTufVteWdPcDX37AGRDQYD7Ny9ALRSunifKcUuiRNF6EpjUAhG6fa3T3cHQWhcNqSaCqoS9PLI2ImGPw+DMmPJPt8CzYEcKE5Rn1kqOB1uWjz/+WIowJycQH7AfxVB+KLdQmhzorpHNAcfj/cJcpQTQ94Mf/MC+9Z3v2c2XXhYj10kYfHaIYYO7xl/8xV/YX/3VX2msY1/3J//+h9FeMbRMPm2XxAhRuWuxQO0FNPYEz5uImQQMK14eSDWFhTtAt5PzWGvUPywilbBfftUjFFumFo8Jwpnv/YtEQMaqj58XC8wooVjT65WSLGnZp2W5N8CeuSsLbxGoTk7nPSycQOfPKK86g7HycL7LHUnkuAHRdDQUQ51YhbyUe0FPKUg5f/qnfyqL4sbJgZSNLxZg/P+dLuvWc/szJ/Dp/GkILSXb0Po9VG9dxRW+BvEacgC/L14QD4qC0I8snsnrc7yw7sUyB0q9CMpnLbKb/e/zvtFfeZdCQckVUQJ1+OG1KAiw/SEfu8TKO5DrXN3vBE/WAl/PncXvTH4+j71jEUCaF3kjBj9j7ivHj37Jehp6ILF+UJ9ZBLoonL31xttSeF22OnZ0ciziKnNFfZCqNRWAWeNcASriGWBkBCi7AoKaiIMguh9RzEo+7efnyrNFJrwrELku5IL0omafbjWCTere7jMVKxkDgMt37961w8Mjrd2s+b6GqeCP1WpkheeqpUoNtVfoS+p2eYxjLwqyDmu9i1Syi0VKxiJOIFHS/yULQ/Ih5ic9fok3ACIhchDPUyAiHlB/8MgOlfPBpYDYmt95/O6WuYuFSZ8Pss4HtFc9ATw6gAZcTz9O9hRcMp0Iukhg5dpDBPHP05imWBsBfZwXvUe9/qaCcu45mOKFWM0ZAGkUJBAvol43Xmvhc14EOMNYCMrU5/tJGCPuIODWiG5R2O4GEibjX7WQcsXOsblXH6+ZFUvBAaRUwLJ1bJB3UdVT1B8Sk7afA0jsS+1e3y4u+1Zfp+d5KpDFL7tWrda0Z6BU9H5I1FJ4TKLrRa0EMgLANbFJuHYLIFLkPMk1Cna8YUfwfzuAO5nRo9fBslDzpP+1yBfaM3lfdE9QRUb9DbWW0baBvTdSVPj8CfclApUXpYeROtB73kMIOz84CPnXYh8jzc+J1n0HDxdjykUQU8QoFf+jE9ZzIJcQtWkcRoABBAXum1vz03uF/BLrbdVUCoXIQp4BG0g9Ug0V8qEuXMxpHLOmyYVj0LN7O7vKt7EK3wJAGk3t8NmONY5OBSZ98cnHlopBmB0rFjmHeIqVPIBVsWAfP9u1+vZ1e/2Nd2zj+g0bTGPW7o9t+coVu/3Sa5YpFC1XLGgPb7UbWisrEP+pT7eO7fH7/2ypcSfY0/LLyVQOLMfHJ3baaNqjp7sCkCr1dXvrt75lt156XUqQTndoyUHPHv/L31vvaN/Oj49FBCqms6pBcI1RQy6vrdosk7I+7g+Dnp1229ahPlLIWb5YEYBUIneHFCir/45yxxg9mYVnUVtnnVDGKdIhqvB4IiNnok6zYcmI7OXrQIgnQxxJXVL3Ichv56Q6xlp/NrL0Utly1YLq5FKkzBirpjpTNpNSKw7VcxNpKZ0zqP3JwYhrEB/OCVsBcCQ/5TghczErHj9+ohzMlUfUlENtBlBjaIaCeRZixRfHKOdB7r04thf/TfxTQlSi9RESFHlU5LSSJJ41OzpivwuEpwAeh/o0ryOPEBGMpV7AF6XfEIf6/3EwgrwjgYVc3djvOFayl4mdNE7xAhdghGpLBFZq3/q8uB3sHUpU4NbQ7BusTaqfXZxZrZS39ZW6VZYrBmJKTZZxev/zT+2zjz6x0SX97FHRJi2VzltrMLBWv2d55svWtvZzACS3id1YW9UaCvbx9OkTCRM0LrBdJgbSubmAYmax9954bVZdrqghcaFcUDBAYV5S7pRE7pbKpgQwTSwUfrADARHjQ1PxtFAqCiw0pOdgxZDFSzgB4zWnRsZJ5FNd+gJNBUzx+tPjI3u280QBgKtffMN3UMQ9XglIGSQUeWHQMVgIzoWaeoAZMUApBjqTkfe7fypFWBYpCno8+K6T42MtThQiGNgkP61Ww9pqaDXSRd7d3bFhb2jXr1+1l++8ogQRCTsFMXp9eHNgL/oSHPkxOQNc1m+nZwqsOQYlbGurUh+hLOB1LGwUc9jIXKmgngp7e1JCLC3V7O0335Jais9QUfrkdC4zJsDinLz/BOdIsuRMML7bWU4EprAmWagdoeX6+iY0B0V+TWDsv2axW7Rf8GDqqwJrNpSwSIRXsW11xgMlLgCSLHgpS6qgryaqbE0R40sAlWhkLIbBKocgm0bFUqh1go0dBQbOwZne73/wgf7tCiS+1+XtMLH/1//9f7NcpSRZ38HRke083rFf/PzndvT4qeXKVVmY1SlKb6wLPN199MSmB8eWmGWsLqaoB5DhnBQ3ip0ZsRFZi1+4hnpNlOOG6+R8i181GmBegEoHy5zAFMXOJtjdZW1za00LGVYHBDUAb96slQK++jsQYsKgHQ9UBKGJuooRo749uv+FEi8CXRYeACaavLpVwtbmdvDExTohRmE/LdAP1gNJNj0ZFllNKutEFhRYYHBvfG4zzi4jC0xJwNM5u3nzJS2QLGC8b9ANkn02Lt4HoCPmFsXyyBZLQTAKAQLWbN6OT1CkXMwBZj6LOeDBtwCAbk+F+0I2p+Lwxuqalcsl++jDX2qxxAqG+cd3wrojyQUEEFN3/1DgNGPIVZJch5FNrVxdUZCBcu7k9NR2Dw70HqypZB2ZK1i2UFQzcxg2FMYAGZjjrfaF5QtsjjHL51gnaSwfGBnB5qlpz57t6nrwvQ6eM/cF0FGMuAy2YEhNaeJIIbpSRtKcNJuxPhyLxc5mSxAM4CeVRLente60cWnV+pot11dsqsJs247ocRax/N966y2dDywuWC6FXFbMlU4rNCVtdYJVp3slC8SIguuwKQU7sGbzQonanTt3tI5is3P/4WNLZcqWyYVeT7K4GvTFlj48PlCycO3atjZTVFYoDLJ4xOr+w2SZ2k9/9iNrt84EmHFoV9brtn1l3Zaqy+rPVCwsWTpbsVS2YkM23Vbb9k8OZO3Tb1/YvV/+xNKTYWjAPZ5abDSRJQDKUYIoCmo+Q5m3zFdyHtQD6s3UPg+F76iZMnaQWPehjkOBtX3jmkgL2Irloj45svTDVzuRMbvoWHww1Xmzl7QAMfodqbJg5MNAPTs7tdl4aiv1ZasWyjbEBnYQ1DSf372nJrKuLmINZKwQBLBGUJwAkHQmDsEX44UxVikV7d23X7UqvbZQ8ibThq1Du0chlfOErUQBJDB91bB0biGjbg1K0lC/MQZQeBSyBdu6umXL1WURTnj2niwEXhRusMtKwACOm52fHilwAxhjPQnALX3BKGANlBS6ddjp6XHonaGm5xObxXO2tPmSZQoVq5RrAhKyWSxf4lEvmJma1S+zXi7VtZeokW477BUC1Up5jW3v2cH+IhZmGgJD2orligqMrXboA4BdH72OWCM2N1bsyd2PZfXFexTYyvPfVLhnfTk4ONT5MF+D8rUSGJy6zn2tHXy+7GqYNylUH11rnB4JwMkkY1YrF6xaRMY+tCY2G6eHKvBR2IF8QgxRLNWs0x3YwXHLLvtjK5SXrbK8ajdu3hFAzHeJgZ3Pa7dBndlqNe3d194IyXXrwnqXTdnmJQCkUf8l4wIMsHU9OD5SbNK+xJarbm+/+zV78613rVhZsb3DYKfLekRRZFVqhiWdJ6pn+p6xxpNY8RnEgLLb3dy0z+7es8tuW+Sa5VrFtrc2balatulkrN5YqA5QUTJmiGX4TPV+jMdtY2vb3v/oYxXTV5frVquWLSsrvbFNUbWPR1avVuzoYFdxJoCFiovTYKd42e1bcaluqxtX7Nq1G2qqS1EOBR6Wf7D0KJL1hrAXAedGYvHJsgWyRzJuzx4/0jj2uJR99uQElXdCih+A4OAtPgnWg/miXg/hivPeefpEoKSrctyeknnAufJZxCvVSuiRyZxnPLGvDjs9+9cf/9SWK2URl0gsGGOai61WZIkzkY81x7WxsSYAic+gEP/w0T17+uQzK5dyVon6bqjgNwUgTmk8bm9uRA5VWFW7TRZJCRaULBKBZep2PaE4G4pM/A6rQoDw4+NTnT9A+OpqXQnbsN8TgKyCh/r8QX4Jz+rbRQ+nbEHrCCpBlBF8n/ITJcMTy6RnemaPUBzyJcuwwID2hMctOFxJEMDUsF4Ehv9YSbtb5pAnsNfyCDFOZKORDD0npaqEBXt2rjHZumxqfQv3c9uWlqq2u0+PlhCHAZiQP0FIe/zoqdbly1ZL941CP3kN95h1xAkC29H9coY348LBDkgdG6srYiK2LpqK5fksxoKajcvWLysLikePnsgpgf9DSHj04KH9849/ZicUQJMZkeggmzF/OS4HXtx9wK2aFhnmMJCJa3gtalWKeZAr6HnG+rK7t2drq6uBWIblMHOo07F+uxOaKtvYkuWMzVL0W0PFXJRykj23mC2K0AEBhbmNpeWPf/wvsnBEMQ67FjZ5JgnQmQ92uqOedVpd2F2yhK7Vl1WscsU+hAT2xW9+85v2wx/+0L7+3jc1kkZRse15HAtZLQDcf/7nfy7Qg2v6Z3/2Z/a1r31N81J55SX76Exzjf2VceO5B/eP+I34mDVHrNmol4KT84zcR2zhkCHwueRvDiK4AsxBDbfQYn8P4yFm00kATty6lteG4moAAmX1vuCYMC8wR5Z/xIEieAR2mMBoNaVmbNOkGht4SGbtS7tErYJPfzoi2qRRqIF/Pe8h4+cokIOYYThSbMI1gtTI93/jG98w4sp8IWNnJ/uhB0cEKDj4OS+Alyvz++dENa5VmMtmy0tLAkgB6hnn7PEqvkV9nLhmfm1clcI1dnCyvhIcDhx0QinrpNRFVeoicDD/N3kqfQMXwdWFa81xct9dAbX4zPXlQf3BlSkCh+OBdOiEAu/h4MUx5pBb4IgEIQv4sP7qZ8FKjOPyXMxBJ34nhSZjCAZ1v20JGNAU9LDsoz/GqK/COOttuVC2YqWoohY9DcmDGNdyRVhesrX1KxoniwActn4OsAngoK4ggkBQpyoeoufDdGqdRnvudiFVQWTv4zGTCnTxuOIt3FduXL+uPRpyLssKim3ZX9PjcDBQXsVeg2KB3LFGLzOK0ORh/IhAQE/u0LtqNkEBG8giulbT8OwqC55DUR9SCCSF4AwRimlJK2ZQiNGzDHf70HsQgiUCaQA4FFrEaf6sAqQsV0MBUio0VKMtemp35cTB8bkLzJfqW19SN0GoALjPqO9e0pJWrhR1bO3IdrxcCn17sbdiHgRmewB7MxBO4gkb9Hs6hsU2FrLnF+FXxYygsIx+N3+OrkH7ohUIGxAIICVZTHk25+Exr2o9C9aTDnAFAOm5smau3FGhdabvZ06zznJNlpdruhfEmtj5co3y2YLGB59JfQOAh1iRvZd4sN1qWrVUFBGR+hv2YPQaRbm2e3BoR62ujWYx9dck9lhZ3bDr129aMpGx88aFFJ2oIOkmw76JPZ4IuumkVC/XVq/ZsBP2gna3LdIkcU62QEGYAjqKAMie3COzEgArPYtRPw1aliyQRQYCrPoM0bsbsldvqFrNytKqamOJeCA5pUXUToQ+3MOB1dIzS9HLJSLbk1eLzBtZ1mOjC3EWgsxFs61rRTzOM6AwICIDONyf4CTDgAC/4d7TZ1D1mEJO+wpjlL1OudNK3dqjoQEE5QsVyxerlsXFAvvsOMB2wuqraxr7g8lIKi/iks0rGyIUlOurlsov2yAC2JyoTt4LWVCE7xgq+lxQDxewqgwkFVm2jwb2/scfWblWtfX6slXyRcskklJ1F1Ip/Ty5d88G7bY1Ts7s+GDfDvd37eToWLkAex8xvPLFiVl/FrNkoWib127bnTffsu1bd+z6Ky/b/vGJtTrkanmpdxkXqgXNetbc+dRK4paH/Yge5Ix78pYPPvzQTs4vlCvkC/TZxmYsJ8UUua1ddmzdzPqnxzadoC4pS6lzSZ91yHY4q2AHzjrJPs9+mopbHLJZLmuJTF49uFVXRR0yG6kmEZcZH7cxKKkVM6tnEYWLAN4k4+TfyeDaEKl6GRMOJABKAfix36P8gnzFM2OB9QrXH6zbs8slKy2VVT+X8i+yWqU+zrrDWqxcnWOQkgV3qpHWS6mHBRgDTC308YKcHtmKQiCFDE9tiDHne6r2MywFWcpjgTTm8T3n4Q/GmwPdi+u6A/KsESh7qcu5whfFLyAo+0sHdfBwoONLSymXEwAEIa/dDu0wnACL4AHyKXUy5iq9ybHAhPDb7dACpWexaVxAGz2OkoWsnfQ7loz6RZHDsC60G23lFOT4EL0TqYwUc6trG8IMqB2J0NbrWDEVs6v0LdpYFcCFSOTB/bta35S7XzQEXoHfhL6uELtxVAo/CGP4XuJ+yGvss6y13oOVmodfP9VM4oGkHOKTZACQKEyurK2KHc6DQFty/HjwEMTfHCaCktdoo+bDSKBg7zIR3fdYxcaINcmN5AY600K2NRFSCPiz++ypJOZIApk8wdM9oMy+4fD9Pmh5fp6ozwQgMZA8QObYfcP3gEne5+3Q/4AkgO9wdJ8L4XY7Ys6R3ESej+5FTADujRRJ8vjhGBfP0QEa78Ei5mq0wXqywGeHxrEDvZ/zWFpetvWtTdldOBOF7+K8uJ58B+8BQDo9vbRyOW2vvfKqirAs5kr2KW61wiZOwZvjdT9drgtBlAdHAliiAFIMoch31JkeX8USeQH7+JX/ZlOR7UP0FweHft37Fv/OejbNBY/RoOoxS4wDzISy0O+rH5+AFxbqyOKISTQaRpYyl50gaz8LzT7xblexNLLcc0CJ41Iwlc/I6uedb/2W3XrjVbty86bsDB7ee2j/7Z9/ZOPOwN555x1r9Ye2sr1p2eqSApcPfvKvdvDZPYs3B1ZWc7NR8L5eaAUczjHMnwU1pS7JczDJwbTf7JHLuOTe4jnuiYWeIwnhjWvX9Hu83WXvWFtS0z31WMLysb78pUCQRTskeSzAI6uUQu8Dt04kYGfRcGafA7eLieHzAHBmr77+6jxZUHFjEpqQ+rh3NpUDRNiv8Zk8WNjeQkGQCP7CSiAiz32X+H8pOQulnPkcx8aovrkt1aAUHJG3NGNbm1wEOrmlFNeSOR8sA5cN/9SdJw9lbyRLuDZWP2ExBaRjrXj59p1gGUaPtdNTBfocK0yBVC5v/enEilWK1zCOx3Z23pAyARY7CzYF40yuYJXqkpVrS5bOBKCYfi6NxoV1ew0xqbkWKKLq9RUrFgvasNi4dnf3rN8PTbGRSFOYBkiuVKpBVj+NiY0H07J32bZEPCZrsiI9RdJJG1O8pFn1oKeGhWzqkp9qjMZt59m+zRL0L8vLzz6VLVl/PLHTRscazZbWTBUzk6gVSqFIm04KOGDdO6VXm/ylad7dERCTyaJOKVg+i5KhK9UE6yzfzfp57eq27s3jRzuWydd0HQHR6akztpi1eh31K+lEBRnGv8AjevGks1bIZFUoZoM+Pdmz0zPWx134nHZlY8levnPDrl+9YdXKitksY+3u1M7Pe7Z3dKyfo/Nja102zAZti53vW2bcl5owPplZYkTvl5kl8L6dxmSrKNUjc1fgEeBwAJH4bSYdZj7XCECRQLlLsMcGP5tYdWXZZvQOoqjKPSkUZSFGUJ+JpWwlXrCkClgz9dThhyRWFhowxGhefNFQwQ1lLcAW7PexpP/0MKtpTYRFUgSgIoDFRi4CIBlrfIbvO8wnfsccoeHst77xjpFoAorg94x1Ywf2G4Gggo3Qu47kBs9prMpkQxQVmltnR1J+YPfDust9RyFLQZz56JaRzuD14gzJZkgYYyJueHGMpDoUSYMFWCIZ1/FC6uBHhXPAAYrKlrbT9tTS+ZoK7LDZKiWSmLyKvTCXKCwxd0ZSWOYNKzk+/6JJv5Bzq1ZyFse6hqKHFChBPg+DlAbpNJvnOkyncdnvElBifYJVW5VeQ+OOpRNB4o5VGnY0kAdKBWKmgvWxahsOgl2XLCVCPzMVYi1uA4sHNTTMd6znsikV8HuXLetdNuzkYE99gtaWawqUG2enUtvRCymepCFqT8BzpVZXs9Tzi66dXlxab8z9S9v29TuWVF+kggCkIcUXLP5gbU4mtlouK7nGRmg67pkNKB5R4KWYMVSDb8bj3u6R3X/8WMHsq2+8bbfuvGL5YklgEnZOXvDmPFg3KXwBhjt5BxBycR1WEQur1GRI1OWlHo+rhxnAS7kYmvM+ffTInj17qmO9evWKVcpFfWYMFWmtZieNpq4fhIywDxa19tELiQQDi1xs/5gPFKGbBOadtgraFChI0Kq1mq1uAFmS5QAAIABJREFUbFptaVmJt4rKJPIzgv1iAJBQqEBMmmIFFRjXnMPx/q7WVwJ0rARgiDF2iT94Bq9yAAmAlOI44IyaqQ+79vDeFyrgYrXy3L7ouUWM9/NRE/ioSOjfDeHmP/6f/5flsDQrFGQ1iXUb81+KnnHwH4clDrBSXVqydXpCTqe2v7tru3uPrFKkrx09vnLzBC0QdyJf+mht8/lLUsU+CilBIBxFlsh6SqzYKLkgxvXjZO1n3joJgvNUnjHoWy6LbV9gECrBiwpPXsDjOxwwcTasF9QTyZkU3IsAkqy6oiKuojCRuQIzUB71eP7DFJaXOUzHVOiPRyGF8UABMPJCH9PBVu5orO+/WgSj8EYBC/cDQCHmAN/N2AeoI8Z/8PDhvCiqHTfOWtmRspJiZ6EY8iNe6ypFYhfiEdbO67dufgkAWCzGsU7AthahIFKBEj84eMS5kxPwIHZFtebqgeOjI/vw48/t6KJtl/3QKxK7a+YsOQjXnc/x+NPHnhP7ZI0ymYpZSs4BKenxzlM7b7WsvFyzOgzuXFYJLcVEChmQGVAPA3xSUB6z21cwS5TPoKVTeasU6HFLL4vVoCBIZ2ypVrGzk2P7xc9+YjtPH0v9SuGrcXEmgAL1tvqeWuhfydghZ8U6GdsP9m3+jtrvvffes7feeUfny3yB2AiQzP6oQnMEwBLr8fOXf/mXsnvkHMkHiLE9Vj2/OBW4TuIeLOVC3ueKI/Yp3udzScBztG7wu1RsZte31uYAkgMBiyoB7sFiDOyF+fC7mR0d76vIylhxtYkXgTgXV+B6cYV1MoARoWBDHuDFlBdjbf+/A9ZuXy5WPXMMEmWMXi/BwpCHEzaJBYgPHdBibgAGMvcB8CBoqUDTvVCu5GsI99D/zedBUFwkNgaVYSDccQzYqPf6Icdn3nhe7veBZ7fA59oxprguPPgsAEsH1TwnEbmNptkRGOe57CKIFGV4WpPnjP6o2O7XU98R1TsW2dFekOHzvNbBWBGpD/vPiDzAeumxgt939i2vcfCsHiGLwMILSkH2Yr7bCbW+roYLOLNCnvfjBhPWTb8WXqfh9z6GuYesW1xnCAfs/RREiQsFsgAQYUdM/icCAMrnQJ6BMKMcPAKJFMOhZIdoDBi/qDJbOJ/Qz3iitRGQm/XMyXMUSc+ODq3VJI8K9x4FCeA181r2b977Kp0PFvvJ4KhAfgYRbkI7hXkBPbKtxWow6jUFQE5Oi0p8BOA7CTUUxa6WsEF7pDxBMSvACdkcnxs6VQX3gdk0cmQBTAoqIQExM1PszGcugpi+17JnM0YXAULVbVhHUPLHE1atr1sj6rdNDKFjHQwFmqyt1pU7AsQDqjCX0qmgWtK+SM4jJWIAiFR4deCIvVAWx52gPIi4rbxUYFPEeYVAIXUT++qXLIADgMQ80vkuKLiez28ANI4l7LEC2qNnXcHovrC+cQzk63yXehl1LlXcrharIZaYYDnftTE93fIZgda1WkkEjxLKlfHUzo4hZZ3bmP315FS54NOTc+uNsReEyJy0jc2rtrG5LfBm7/BIlo30VuP6bWzifFQMxJVMWgDSSm7ZulFfaggkgIfEd8T+1DVn9KmjRzdKBJxOqF9ROL/sWrfXtIvugc1i9B0O98VmSRXZRaAZzmxleR0DsGChGc8Ea9QJ842+f32L9xqyeucRCGzE6yHXIQ86vWio4EyxGJIw4x+3I9UbI3WC70kEO5B1WA8AwVBuM/7IyULrkGXlDuSTvLa4tGTppZql8uy1dTkeZPIQEXM2sbTIh7haEF9AHuMeZXIZxcnMY1wSepOk+vPw4LpxLAAMzXZT+R7rB8RoxQJ5bNTZY4JVL3kV44A1ol6rCuSAjJGczlQfyAO2DCeWxdaYOPyybYe7z+z+F5/bg7v37Oxg3x59+rGszJlLuJTMIA0u1a1+ZduW1jettrFhR42mdcdj5e7ofc9aDTkSFNJmt9dyApCYs4xfenBCzIYsgcrfHZxwq2HfIcdWfDAY26zft3WIyO2O7j1uDaznEFABuKnHjONmGEIDtAyBpMnFsXxi3UjQ97Ucgb8mQi22tLPZyBLqAUiPeghUKAPjFo+lLY0CKEmeEAAk1YCpCUd9Rd2a0YF27v9zwMDtx0M9B5Ls5bBr+VJe+7qT21z0wTkR/2mteWGN1Ro8i8kNhnXGa4qLQDOvIa9Sj9NkUC4RczhBHvJMOZ+Rk8qLtWv/PMcHFvfIxfiCseTv9T3P93nf9x14coBNoFG0V140sJEL8QL1GVexZpJpOTqImCZFdj8QuaPYSfs+ziXUtKnt0k8T8g6Eg15fmArXkfiSew35obZaV99cXG1Uxx10rJSI2YbcUmp6/bOdHaNtAs4Gjh+EOktYn1lflU+J9DO1o4NAUMTC+eVX7ti1qzeUj+4+27dnu0/llOC9F9XzMeoFSc2Ww429+/KdGRvt6vraXKonL202/shqh6Zjaxsb+iL1hoj8/eV1SOP0/mBuNecgkQd4JEbeZ4cD58JzU2Gm3r/3hS4Q8jtnTPMd2hAi2x9PGvlcbiyBP+g1/ybAJ3AOFygU5LUJcYFAKCeTeWGDGwu6xkIohnO3q9fLViBiZbsHLYuVMzpdLsn7YcCy8PEdHqyzUTki7pZpHjRxriSCIVAPASKv5RxJMgGQrt28IXkex+w+wwBIBL38jvcQtAEgFYtJe+n2HR2H95dAfsgixaDWohxZFnEMDNLQkDNY/SnYpdAZefhLicVC9NUdNufX0yfSVz3/9wCkxWBaQffCdwkQz2KdEDVZw7cchRqBTcTQAnmmECLQLzZT0YlFjyL9+Ql9Xvrqd0KggK3Mo/sPVEwPHutTNT73McEzDwVkKRbguCULafut737Lfuf7P7BbL9+xxw+f2F//p/9sqWnc/viP/9gmiZRtXr9q8WLJPvnkE/uHv/47+/ynv7TpUQP3fG203pR2ETh6nnT8qgLpN13Pr/qbL3iLi6xUbmbqpcX9hflAsknCyBiXQokxe/uWWHJSPBQLuh4+Fpgxo0GQ3/rcWQRg+b4PP/wwMHMj2bBbbITmnz1bXlmes4/nnxsFqBw3xYhgZRMS6cXEhMRzeWkjbA7R2ISJwTh1+wHmuG9gIZkKYzgkQAmbkhBEUn4PhHwz5/hlFdaHOR3AYf7mLE+YAIA4FPjUXDtibVOUcFbGb3/nuwpQioVgW4VVnQPX9NZp9roKyLCBYZ0jUMNeCVUUIAgFRQrZeLnCHoCRw2bT6/atfdmy/cNn1h9cSt0BuwkmBx6kJC5smBfnTTX9Pju9EBMK5gaKzu0r18Q2htFOYYag7uT4UAAXdI9SISu1kGwmsUjp98RYoCDMhgdIxT3ZefzUTs4u1AulvLRk29dfkhrlotW3w5NT63SDahErgGUAruWaVUr04gqbPooVxsTpKd7SZ2Kmw4wV2w1F0WUnYvx3VaS7srlpm5vruh/YhKIiSRJcFQh4+XfaZgnsNMxGs6nt7T8LDLdESsBRgSbmqYxlSK7jMUvHp3ZxdmjHJ89sOLiwailtG+sUSjesUqxYtzOxRqtnR4cXdnB4ZKdnF9a8bFpviPKnZVczE8tOkUHHA4AEiM10UJPSmDbQ8AjrJAEcyRQbKf/PoyAB/Bn1Ffj1UbNMpflTD41YKhl6BKCWSycVMJEAAlagtlwvLau/V1J/T2muJugLEPVkYfyLQYtyr9sXQH52emrTQehZtn3jpgJbepdBRGDcXjQbavDOOuh2SNxDxifjf24HWy3am2+8LBl3Nl9UQbVPM2oUMQQIWLvFUgJQ4jGA/gB2yO5pOLAJ+2jjVMwn9Sg6PdWYQiF74+o1jQHY22Ly0nw08pn3AnAImkMPQ5KV4I0dkoigEojr96GAFKyt2EdJ5ENQl7D7z44tnspLWQjzvYytXj5Y66VSaVnbtC47YgCx3uSLZR0HViIoM+iVwzwjwIdxhdQbgAhVEPeVQCmDCjRXEmgIMADbEIs2GOTX1upSoMHgFnNX4NtYEv4k1lnZQti/YJkCfmExFxWy6AN3SbP5CEBivpRg9kBVRBU36tv+zlME/ZZJxayUw1caT/eBej12WBcakYK6vmo52SjO7PC0YfsHJ3bW6Njy2qatbmzZ+pVtAbX4vmNNRAGd7+u3G1I9lfIZJaIzVCbNU2tfXMhWEoIE43zn6b492tmxje3r9ru/9we2VF+z/cMj2X2m6SURFeoE7sRiSuCDJVZxvgZr3Y4ldA+lXrxs281XXheAhAUwsRxAMcEwlmrsAd122+7e/Vw9fwCW6L2kfYQ1OhG3dKEoMB4Ais8H4MYHH7tT8ixIASRR8dhMPZX2nj7TOCWhSecyKjpAtCiUKwKQKIoVSlWbJbBqBeRL2GASrJoGAEhS3j8fywOs/pqoDdpS1qOw4fhhgu7tPbN6fVX7JAk/YxoACTYnDDXYgs8e3rWDvWfaU7hWAOzEhox15hT7ju9fjHnmCHOatb9aLNhf/h9/IQssEhOY2eohSTIYWeiSGDKeeWZ9Zd3Equ305MTOz0/srTdvSdk2j4sSwUIsMMU57hBHk9ywD9aWQrzhxKzm2em8p5kXu8QMzud1rMSf88+OCujMd8WFU5wOpP/RaxYTN/834AzjhWvgyaCzqdMZLDjOQpP56P3EjYuF8BE9AuKzKEYIvUvmPUw4BJJY+Y+ng2UrVl7YNURN73EeAKxmf/Yiqecm2FEtVZfmiiGROHo9xV4UyMk3AG24txAteLAGs/4Qb3B/r9+4o8ICY90tAEVYgUDR6QiMX0yq/VqGnMesVilpXxV4SpxSDrZITuKR5W8up/hAar6Lizn57OjkzC57Y3u2t681+LXXXtO4Yn5wfLzP86tFAGl+PKiKen2RBSAZfPL5Z1ojVjbX7Tvf/W177c037Cc/+Yn2rP29Z3b4bM/OTk9UPMMac0LhrJTWnkmvJAocpQIxxqqtr2xapVS2qzCVC3mBvx9++L4YxBTviFmxtdtYW5OtFdaZFOul/LlkLibM+0+trq/b22+/bd/97e/Zu+++q/5RzVbT6C+k3hcRWMQ148E5A7iRd5FTcM18TPveyfXnXCB2+d7lihUHIIhXXTUIEMb19B8p9BIx21pZEtjt+asKK7IgCj+Ml8XfeTFD9wArWGIO4tdOcGKAHc/491gYAmEgoAXlhRc+pIzRtPvV5uyLQIkTFR38dzsr5WOjqQgRxKAcJ+fENWSsAY66/z/HytzgurK+ffvb39Yax/6LylU9eMgFFxq5L/5bBfWFnlJ+bWACo55lfnN83Hue3caX83ZiqAOLXiBzwCufC4QSn1eyellQ8fjrdKW+pG4MvhG6ngvHvngeWpNeqEkofolqG5xHUE1jEx76Bfnco2fQc1LNc4s4v4duqcYe+KXjWgBfOC8+3wEIBxF9rYTnXSrlVLB9rmqMAI4o6mXs82BdI5dDUeeEXMYGhVQRiyLljiueHDiDyKPvXyBAaC2J7OArWEzHkgIgHDDz68/7OGa3YNaeVw2AgWpJNrX26VEghrRCnA64Qe4PuZDvuSAe0VqZ1r2Yg10RUaFEG4EXHt7LShoiAa3EmgCbkwC6eC+nWNI6jWBxx2N+79VDL/yf6yK3gsiSK/SHDiAg+wcMcMiIgCNuGzoHDY14oTgHfOdECgjeMOYBXlI56w8CuBX6FtNeAkX0il3Z2rDJcKjPR6Upa85kyME9JoEJ732pldcE/6VApsAiEgDJz0+TgHUn1B54MEYX56fXWsL6Eqw19bbIwtDH3vwzI/v5xbrD8zUugFMORE5nE10P5dnjsbWabQFI/J2YVkr20WAOIC0tla0se6+s+rKfHx9Zh8LqYCBC6NHxqX3y4Im1+1hiDRX3bV+/JTLW4dGJ3XsQWhowHutLVbm9YOubwIkllbBiNm8bS2vKcVnr1Ld8Ggru5N0AH/QQndFDajxSv2KVv7EJbV/aoNu02bBFFwuto1zv6SRuIyx9GW9TrA+xxgtuCKhH1COJ+z/m7yizseBOyDYyAMUB3KdPM/kF8xP1AjUI9i56yaDMxfEBZSnWs1jDES8DHA2GtGSIFOj5TLSepuTYQk2UceZrgGVzlqytWLaybMsrm7ZcX7dCacli8ZQNJwkbAYRNYtqP6Sff6V0q16rVa6pVVmoVSyZSupesVfSx4lqT66kec9nS68kJg6UjenXW+ueK28PDY61xEMeoEQDY0aeX65xNmDVPz60IoJfOqj8qjixPHty3h/cf2OnBgR0/eSwQl5h5NJ3ZYMwaErdEPm+JXMESuaw1ByObxFOWKuSVC+BiEoecXc3ZD7/zrpWyofasvXcWasoP7t1TvZB/iyyHYw6AMEp69bJDgjO1ZQj4o6CUL1Vrc4t7qVJKRcVGEFBjmbRqCCJ1xnkrYJ+JuCzFYgpXBIiQWuVkYUdcXMwgyEhZGuJiKm/ZVE4AEg46fFYyT48fCGehZs6+7mR7B488niGm8pp0sCjuGXbc5DNet3cFKWPR97RfWV8XWPVOyJnvSQt9EPkdCh53ogpEXepOz9dj5hrftUgyWYyXff46+V7q04jkw+sQZ/j+73GT70NeL/e6Ju/zvVtrWiKuPJaxyRisloNLhMj9ECNiEGEhWkUOCiNApIA3iGwxm9gZqlMATlqjABWTq7G6qgZuiqMgHQA8okhDEFColPXdOKfQQ5I8kLWGe0I/VvZpCN5cf7dgDa1fQq9B5TGRRfTes33tqTdv3rLXX3/NrlzZlhLr6dMd29l5KuBLxLvIoi8o87n+gHYTi91cX30OIOWwAaDg0pZyg4WKL7t6/ZrdvH079JYZh75E/J5kLZ/NBmuCqH+AJ3perAcYWgyS/IZjoXHv7ucqyMKA5nUkxtwMTpSBrIuMBC9iNnGDWcRg9/FwtYRv6IvBsW9Crqbgc0nGCFw5RhZ8B3482PYNms9x+T8DhOOhGELwy+al4kcrWJfxO76f8+W6EMRqI4nAMgIw/u2KCF7HdQQEw+qFPhmwdrxPD8mmrHIiayhnkLfbIO1lu33zlqRmzuKkkOQAEskCSaQPcrc68AWACeHglwrrqMUW5Mmch7NrPAn3+/jiIuD/zyQD4OePF8EoT4y+6u8U5HqUWqmvksiTKNAYkPKsNxWk8wKsA9jQbAr5nAp5T5/t2IMv7lnj6NxuXbshH9DHjx7ZF59+puI8QRDnDxtDk/2FwFqoKuc+m9jSjSv2zd/9Xfvd3/89NRz/f/7j/20ne0diK165cUsKpXx9RYyCv/tPf2t3f/GBzU5blhxPVPQn4Fy4Al+yLIjcKX7d5fvv/p57t5jQLSZWLDBI0QXKROxHsRxdYphJ2+rGupQdqJJYfLBzYp75Qre2UpOM18cK18kXYy8khcAkKPQY34xPxjVj6OHjB5IVh6Jv1OsqSoJ5H9fMF1i31XCLGwq8s2lKYAlWFBwThU0HeHn2QoZ7QlMAUoAGkzBXsJ3DIyuUKnOg1AEqsaIiH25nULqaShs6xaJ0wrpd7Kyee9CLqR6pPmABML+vbl2xWzdvat5i6cGmQxBFQ+yxwMi0lEY1qZrKShoAkVDw0DsuKGmm6qewvnXFllcoOsO0oS/LuaxvuK4cJ8flIKBs3aKGpd5jhevOnGLjDUDhkt7D47LVFLiAXRyqgmQyZvWlJdnZkb+of1EE6MiLuJAXi/dwb9/2j8/whbTNrWtWX99QUX4wHNuTZ7vzAI++IhwTwRoKAZKHUm1JTbvbeJJHPWpgliuAIEFFcUM/JFlFjNXfiobwrGswwHrDmVkysPklU6aRJoX8VGhui22ZEkkS6jgeunHJ1ElIU2y2gDe9pnU7p9brIbdFkouMmwbbMTs7bduoT0NVZNShUMB1Hww6Zv2GrSaGlsNHlz5tEAOVI0XwNWtSnIAj9PpTkBOtS6HsiZdm1vqjsV32LtWgk4bOU14qhlDwJwf4lnpJXWQiIIoUcxa3PIwgGg8je84FaXo6m9K1YAw7UYDA4/z0wk4ODuXlTO8L1sJZKm1b21e1LzJ+KHydnp8JJCRxoHk1yRUJOgU1xjT7JutItYKV6rok1TB94Jf0CXgsbqlcpFqJE7imLJHM6NhJbPg81tjJsGep6UANOy/OGnZ0fKD7yP5EgoDN0M9//nONE+6p75OsMXwf50ivLS/EwGgJc9ML9KHZMCokWHAU4HmIZUnj7Akl+Ix6WwXlQqSwTSB3BwxKKRkLbKq0LEgb7ctQmCuWrVIt296zx6GgDGMIgCuVVg+7mJhOZpfdngAp5i59HIl/WtGey7UsyM4zFXqcZEJw6kUU5oB61QGOoxyj/2MUd6ggWSgJAHdWKoAHlkywqgGl6O0FSLrz9KGUSChrbl3fFrv04vxURdlG40x7EOy1CglIpmCNy57t7h1qTsNSq6+s2cb2NTH+8L6WOyN7bixu3ea55dMJ9T3i8Onr1WmefwlAOjk9t529fTU4ffPdr9vX3vuWPgcAmAKkg/2c+6LSl/Gr4nK0B6uYEAse5qx3xJlr29e1t6OyY3+R1WYqabVKJbA+V1fts88+saePHytIvnE9kIAAkLDTSOULmncADcE+MKZ4cmVpWX3uWK+lFk0k1aMT+wrGf7C8BRSihwZBclJ2dRtbV2xpdU3jH3ChB3CArc9wKmWmmMv4XDNn8fpOp2QDw55AvzzGK+OfcyWWI65lXnLOXAfWao8t06mYTbtte3D/c3t4777672ytbyhG5YFSin0D62fsRrBowTq2vrpsG2vB6u/jX/6bEgnY3LDLlIhAGKE3TTolli7gLXORa+N7oXro9bt2/fq6lKMiRKl/EOqnAF6x5zB+UT8yhpnTV69t6xylur9oSH3lFsFuuzzfn7PPGXm834tETuKA4NBqnlsiaiLtcbzHoYpFUK9E1pDKOaJ+UIpfsgDETZuM+wJmAfHppemWcV4AVJPcyPp4EVwKCvHQny2A11Fj2IhdyN88pyC+mhdHo+IYqkzWFZIrrgf3m+vG/SXXYBywHjM2sHPj/jtRTkWvXk8WUIwVj53mZJ1eV/eKPGFRccDxePzCM6o8yFBYRBIjeZLPZ3PdyEm4X9yb+/fvi+hRKtFLcklszlgibR9+/ImOG2IahD9vUO8FeD8+LwZ6ws6aBoDEeVKsevD4ke0fH9v2zev2e7//h/bWu+8oloLt+7Of/tg+/Nd/s91nOwKQ5GlCsaOQNGxfZ3IVpxBCIbVq5SLzP2c1FHvZlHpzPXl83y7bJOx4xM90bv/u+z+YgxdKoPcP7eziVOxWCBYCxt54XfZ8128GNZcAZxTn/QDqc+78n+vF33n2pvbkidwzvw+cD/EZP6hBsXnk+pJ3MX60txHDlStWwIKG+RcVwhXjRAokXdN4TD3b1O8xIld4rM29Z7w7qLhYmHUAhRyGnNABpKDCCQpdzxkAMflONdrOYgEUemb5ZySxvI6KNn5fefbfuVrHj8vzWKmR+gAP0zmA5Lm758F+bT125TpgXYcCiTmCPWe1jOtJUGy8CCD5fsK1QV3hxR/mCOdIIQNrKJjpHBdzjfvl+YYzhRfdCLg/c2AmQR4RSDW+9oReBUHtye+Y1w7QLOaQWhe8b8gCgMQavHge5GIvgoLz+xfdB/IK9lCuF2sFY4xcmPMgp/f57oUsHUek6IBwtbheBrDkOajEtfJcyO+9Yid+pJRtBvITllC9ntQr3Gs/V+6dE2x9Tjg5FZWPeslBhor6+M1zu2gtpcApAtgCgKpiHjEhPV1C17LnOXpk7S57UPL+HscIWRElQnbuUqP5Ejcbtht2dLhvxydnGtOhP+nUWu2gyqOvK7UALLVUwAXsYvxEAJIIfjy89kGIsqBgpQC5WD9QJxHZVcHpj0XnEI7VwReNDSl4sGkKThSsRRwb94fx4PWpYXcQgWdfVif6/PXXTehbqx6BoS4mIJJiXjxt2VxJRVxyJNYC1mX60dKzu9sJPVIg1mBZrfVkHAgZ9BEp1+o25XxDG72w30X3g3Pwsa/cBxXBC2QPVCPSWnnOL/Aj7JW+f/p7dR2jceuFj8t2Q3khIaLPC+JhfsH7+Xw+S71IRYgLSjTWXJwYsur9PFEs2EK1T0/uDD1SIdNWbGttTSQcU7uHY+s127ItbF801dPr/U/u2imx42BkS6vrdv3WS+rJc//hE/vs87v6bFRHa8tLVikXpHAZos4f99VbB0cgj1GkqlNsgPI7gN6og8M4wWoLy1tA70BoHfcurZaOq99kBgDIyK1GyrshLlk8bb3B2FKQMXMlkWAYt0Ps1iNl3dIyrQwyer+sHQF0pRpKK4euQ1Sv1y2DWwoE2njouU6+MkBhTa/LSgDlAKQA9XvE1QnWyZTqCeReayurtrYeaqcPHtzTWttDqFesWb62ZuvrV2x1bVNW2rMYJKWJyIisEZAbwn7bEfC2vFJTvlqrFq2Uy+oaEYNrGiaCkooaBhZhcgqKckLyP2orgczAPjeyX/zil6oxQBykYE+NA4tCyKBc872nT1QLmUE4lLvCQH/n2ejBOwDYC24fcxATd4BI7TOJJ2Uhl8gWLVUsW2c0s3Z3IHXQ5sayvffGDasWwp6h+IH1ZdiX1e69L+7qXmi9mAUnDXdGUhyXyFi1VLdCFreKilxYtMdhgQjZq5gXKTUJcRCQoFAUIVV9fqmHog5SX+WE5TNpy2QTlkZ1FZ/OFUjjXqhtJCFOoRaOpaRkY92FDHvYaqg+wWfR5sGJTeyjHK9bqSp2IJ9YFCBAIh0NlJeyf3FOXntmfCruyOW+tH5+aQ/FKlEF0hBn+yP8+3lvNI89uL4eg2stoi0Hva25X1HbDM81/Xs4B7dAdJKL9oHIphSSkNf9+X5eq5Y2S0vzNjHULb1lDLlj6JWGhfxYOTfkZ3pwEQMWsHBkjY+UwuAjqlXFQ9wVbMA7oa/cqG+PD3aUt6E8IsdITKcCkFhbOE6RYjjv6UQuIrXlJStWK9pvYza27WVCza5bAAAgAElEQVQIyEGVx7EdUJeE9DEJVqhOivIeZR5nce04HvJmzo88nTjeBTHUN7k2zAknoHA8DubPCX21TGqmgqVQ6YyCapjzl6iMVIRM2p2XX7LX33xTH84m5gAJFwa0zeXJzvIXOylKsrjwaoAWKRDc2oKTxZee5AK03q3uHGDyTdIRNP7PifiJcjJ+Mz1A142LNjL/fiYCN4HPJakjIOP4nC3I57t1iF9wJgEPJr430cOfnGCc78UjnM/k7xSYnW3JReVzuYGe7PI7B6wcjKJAAENxC8/zSlnXO3j3hk3SrfA452AnEUC0lZW6zoFkBsYAj8tG6JXCscvzt1YL7BZtvgH1Xpycnohok0dajqQhki8vXscXgZ/57H7hH6l4sAPwx4sAkiedX/V3KZBS2IiEXJKgGZaGAo0okNw52BMSnyAwjJsKrBRaPvnsU/vgF7+08UXPvv7WO7a+sqpmxh9/8LH1ul1ZMrHoNaN+H35ufLaDDOPYRA3gOr2OLV25Yv/+P/wHu3X9lv3j3/29/fiff6xF47u//wf27rfes5Vr1+2jTz+xf/zbf7CnH39h1uhYEh9aEWwWACS8e6PlzwOxcD5fLfPy4PnXGdn5WPQgdvGZgATrGuwzPLCMWrSKUUGETS8JQ7WRD80LWeRkz1gsidlx68Y1KVVcvcTfGM8OvmhTj4JrB5QcLCbxQHXC7xnjvvmERKOhhAQGJ2MAlvoiC0AbwNRk4bK6si6AhjmWSWc1f3hf6JcxjuTTdY1nAqS5VUUiZW36DdXrYs46AzIEUEHR4DYsapC9YDPiRZFOFwVjOEfeBzOogZ8/IC6WdhaK2Jtr6zq+pVpNn3OMf/LpiYqK2LcQzLCR0EuOXhowfqQsmJqdXTTs9LwhRSfNBlfW1xQIU9APlpMoeIJlilhCkUJB0tLNzXniz1rla4Q2hlhCqjLWEwIysRBarCWADNiW9ayCKqNUlMoExndI/MN30EsonzIxhPcOTuTXi2UZheb1rWtWW15R7xeud+gdgyJhImk+44TrQgPSYP0TVJZipjcu1Feq3+3IMgmgCtsggjsslli7GK8AHShy5CYBs4Q1F6UKQBI2NfRqipSnHDvJBxZuepbN3NTSmBeP6NvVstGkbTHrGYIIrNwo7jz4/L51WpfWbkaJVTYjWxygh9igY5lBy1IRAx9mXWBqhOQPgCeXpcAhU82whOkPcSmW1CQ0kdIYcEm9+nTIKimy2qRPQWRvIWs6Ah1kxKiUtInTy4PXxoNKB5l21FOHz2FcU/zmejXOGta8wL5rZsV8Uc3cE7m8lWqh2Ma1Z/8gSGA9BDzGH571kgIMASBAH/OKhxKsK6FAwSQAbB+ypKUzVijXLF+pCCgw9TMEQAr9kIJNCayavhVmI0vFJzqu/f0ANhJ8cTwo+Qi03M9d60Tk2U/hBjs5Feqj5DFYfpE4TsAqgg+6+n8llUhQOAxFpMizfjq1q9dvi2XHmg9AFBTLUc8SvJ6Taa0DFDq4PrAW+UwKB6wNpxfHc2WBgiWYsMzLXFlJ/8HRiQBi/o0VpQrhEcuMovWz/T3tE9gukbTqvFlHCBC7Xb1egEEmK2UX19/taWOplJWXVubNZgECSKYZmxQV0/GZbayt2DE9ZPb3bDzsWSmfC3OZ/lPDgZ0e7omxx3wOtk01ZLFi5GIndXQMyz5thXLVVta2lOSh1GLrYj6mYoAOBK2Y+A9lXUcTVgpzBLvMvw8/+sTOGk1Z17337e/Z8uqqdUkQ+yiJ6KGQmKs6uda8x4kwrE2LBVbWCP4OA4qpdH7ZC3NdzUdjSr4AesYqkvTt3bfekoXdk0eP9H9YtcRhnG+D2O6yE+wvM0EtwboNE1eq+vqKCBaMCX5HQs/4ovBwdHCsXlKJGFacbTE3c4WirW1s2srahq6RYdk8nEqJFtiUWLQCBjM4sYQwW1mqqcDNnIJxyN7FvCNOZdx78uNxoIpcUZNsmshfX1+2/Wch2QSA4jhdpUDijjUogI6AEZuo2WqxXLBaZUn95RrHh2F/pcBKrzXmOYSByJINwgC/5/r6uHR7WhQMqN1caZRGtQFTMyrOs95zrIDXXG/ABZIM5rcXFUkguV+oHp1Y5ufHWHASBHOO+cAPsQX3BkVZqwkY/txCyQu5Hrd6wuo5BX/nukrhSj+HVNwGQxIykt+m9TqhGOGMcYBk1pHAsn6eqIZiX7BhWywY83svZHHvAAK8oOjH9Lxgm7DzRktrDNeWsUevUo/FGQNcJ5IxCsOMQ/ZNrp+YthB/ZgkVGxfPdxEw8njeE15PzFVMTqcEiiCblSI2Su6VaBPXR6pAXsu9JKZiPLFObW9dVeI47I3tZz/7mY6RvIJ77D19+K6wdgYlgOcEfn2UZ0wmiovK1SURKVCtXr9zy156+VVbqgcby/d/+Qv727/5z/bTH/03Nb2fDcey12Wvs0zcpnEIYyTESYvPkqEXBBZS5HID1rapbIDazQutjQBgFLiYU4ARDnKcXVwYjGSY6LIrRf0Wj8ldg/gIEgPjrxXFMZwTfZQY966S53e8hn3UFS2vv/667Ou4B9xH70fKXN/deSp2v1u4MGa4/8RdWMIr1oiKI36PF5+ZWwCADmByjRcJXMyfL+VXX/LEZjxH6udud24jLyu0qNhC/OjzUAqEVOhjQKFTa1E6EDZDPB6YvIsAEv/3+eGFFxWfASgHEKCCfboT0Bzk8c98+PChriX7AcfxxhtvCETinjFfKM5qHv4a9ZEzuB14I0/0gg9MWZtiE5iVAhS1H98lRnolzFvO2R035AAyDAURv96sEz6+A4jHz/O+LKw7L943n/+LAJJCQ8ZrVH53AIBC4OL7F8EdLxCxHrhzCEWbRQCJ+sKL69PifeL8QjEtxET8zX/4vfeBddDiSwDgkH36SPuLAAnFTuF6OCGQ++RgAPcYUgZjUrUFFOTlqlQMTlrUuoyKOiJAeU3GC2q+jqG+Ac1pY5FDn95IcQcRgpoEwCvXsoiFbC/EUlwvrhVrVOgXgmNJ306ODjQvibkomvNZxD3UacacD4BgKrQJkIVd1NOT+Jt80vv6zIEh8t1I2eX3aw6iyw41FPfYVrCOdrcUzfNoLVc+H7k0yG0Ai0fycS/ASikxtho2ofTD6dBDPKgIGfNev8KOSAU8FFxS54cYmB8AhfrWVVvb2NLaXS2VBeawppDjwUJ/uvNEBXYUNMv0omQ8WsjVBlhsVuuy5fJ6i49bX3PmtaOvtKAjFqKX1Vhxi99bH39eqxCQ9BUWVgT+F2dHIReLCqZ+DSlw82Ccce8fPX6s/Yu4HRWpejnGkrJDZSyR3zfaDWv3Oro39O1C1XX9yhVdY+zjOs2GDS+7FpuMrXXesMPjE/v483u2d4zTRt+WNzftyrUbNrSE3bv/yB4+eixVDLHKWr2meHyIVehly8aDvs0mQ3vt1ZcFsEDQUQ1hNFIMQs842Vaj3o56NlPfcvCb5zh1Cr63QK/VqnIPckkZRdFjOp+3ZKZghUpVriDE9UN62Uwt2BVn87Z17WrktpAJRKxGW8Qs6hGQHa/fvKXxUSxVtGYDaKLAheiKiexJ+8KyhdAeAWBRCt7GhZSdAEqX7aYs9yD4rq2tirj14MED2WQ1+wNLllesUKXf85Ytr6yrFxLKqV5/JDBsfX1TKjaIspAsqbWUK0EwUCnlLEFf7q7366THaCDbAyBhYYc9aVj/WJMjoGMYSEus5U8fP1P+hX2dYszOpQ06lwL1KKwHG/+eiGS4o5Acotah53SeHq/NtsVGfdldUyuDDOnrKzEU/YZ6qBlzZcuUl603jVt3PLNStW5bV9asVpjZUqUgBwyIjVLAT2eqDz17gvV2APvo4dmEqIIl4mAQSAyFqr302teturwhFxsHaMj/sbsHOGKOknvSQ1nguM1EmINUJiVWp4MwSecEgIQldCaTsCx7WTJmlxdNxcLDPj21JjYZTqVyo+gKgPT+3c9thoINAjj2eAsxpLsPuKKXepUrcrXX4IhAX9dsqO3x8BqbxwS+f/pa8KW90LBQ2yFy/RKJw+Nt3uPA0Fz1H9m+6jiSGZskizYYB0cwJ90sEiAYZ6x5Xq/iOD3G9/XKCS9ee2NvceELe50rQomhiWOot3P+kAjXtrctk80JpGYvTsYDoZ81nWPG1g6MBItwcjPAa74nKLg69uzwCZ205aCFSpJ4FzwFsJM1lc8CFMc6Mp3Ly4Yci2juBRWo21e2bNQLea9An4MDxfrESdojov2cvccJTIsKX6+pcOzEsF6/cDc17oHvfR7/OSFSgGnObKYAuFLWCwGQQIw1eJhs+ZwYXPhGc1EZvHw4D1gllNUoFDGhncWiAkEUwHJgvI8b58wVV890Llv2yYcfaZJ74OEsGR84HgDxefyNjZIklklJsOgNlf0kHSDwgMRBGAaVN6rl3Hivb9Ze4OI1PgEYNKFgPZg3mCIJ4T2op0iy+Lt6GdGDIPLqZYDx2Q4gcTyupHDVEkCcwCz6RGTSdnx6In9ogkcGp8sAOZadHRpGmxWLGRWT2Th5P0VFJRr9wBblenB8HIujsM4I8wXRgaV5QhyPq7joQc9i8u7J4iL49KVMJvpPMhbsa/zxIk7iCcVX/Z0gq7iMx3Boosw4YoPyBIGeIp/e/cKu3rxh9a11WTwBOLEh/eLffmk/+6d/sbV0xb739W+qYPrxxx/b+7/4N41DTeZkMjSrixRIfk7zBCk2tfVrV+zp7hMVUL/3735g3/7md+zuJ5/ZP/3dP1qz1bI//OGf2He///u2eecl++Djj+zv//rvbOezexa76HBjpT5SD6SIwRN/selRdOJfBSA9b/X2623ufD4sJgZ+/ARlKRiFC9Z8CpZp7MqukkxYq41SLkLjwmogT2SsN1AOTYcDBVorK2uyFqP5M/J3GKosLgQaBEgU6GCk8KzmnzDPBJaxyAXpq1jJUe8Vxjr+yzSR94Qz2OIEu8ug1OvYZBq3tdUNe+3VV2WhsrV5RVfM1YXMCQqGzHnm6cnJmeYf855xkCvXBCAxD7nnHqDxGdx/twAhcFcgu8A2pMYGK8YXVtjbUiVehmCegINAhP8zdygmXdnaUlGEIAEJ+OHpmYAQjpf+MBQXZGdXqSqZ4YFiARCp0Qp9zQjmAAaQLDNnCVS4dqx1bsvphQgVZ5DHEgRH1jecuyxCWi2Z96ysrooZzrpAEEDg1YTx02mrCAxgUylGFjmwNrU+9y0+GdpaqRAFji17/GzXdg+PxVLCqmrrSgCRVCykSHgeZPpcR2xHUVCksQvLBwmz/H+xp2o27OL0RL2lCKBIXlAVNPE0pmACc7A/0FhhrC0WpKQEgnwFgyoZkwWZ1IIAC/RtGQVJMPS7xHRiVRi0BFLDpk2tZ5WlnL1057q98+4bduv6NfvFz39uj+7et08++tQOd/fkhYwlDgX9DDwvemiQAOFXTjNdisUw+/Axn8FcxNs/AEY8wyRiLpNwcayo+7QOAwixjikZCokkawqbdfisaZAPR4UbeX2zWKaD8oe+Ob6WzBWNEYAimT9NUttdWaXVl1ZsubZsqVzGXnrjTTs+D33L+F7GJsxn/s1Y/tGPfqQx6Purg7wERsx3+umxiWO9iG0b85HEpbayrr5dAGTAC9MIMAsKqrByEWzPWheWiU30/exhjGMIIawPBLnXrt3QukFCSOzA/sk4xqZoeWXFyrV12RVy7RiTWiOGXgQeKShC2ZOH5VQMxQmYaL4vMe/De2mCOY583aOG0li4liohKWqGmCX0oMko+SA5KZXL1h10rdPqaD7zuQAJpXIA5VASKpmnvBmpR1AVgnqOplP7/OGO7CNYZ9h7F20CxTIc09Q3Z4VcXuoALLFYt1Av0Y8oX6pZEvVDAr/xkXqVkchhRaAmnJm0lbHNoN/X4YE9e/pEqo/1tVW7srlhJwe71r2kxwy2CoFNqPuP+m1qdvf+w6CAnCSttrRi21dvWn11Q0oT5mq5kFbyNOpf2rDLDzZ7Xe0LFAaIZwCQppaw3/mDP7R3v/4tzY/L/kg2GSRFTnJgTLFWsT6wjjl71xld3DsvjrLGUGS69/SpZbJ5BdqsIYAJrF+N0zM7Pz+1l2/fVoHr7ORExS7URSgl+J4OhYWdZ1J0sl9xPhwvtpNSRxZKc8U5AIzUP9nQg+5g79BODp5ZfNq08eBShaR4AotDejssW75cUfNbzpt7zxhlfQc85N8BaJ7Yan1JQCzj9tNPP7VPvwiN4tXr7dq1wAaLEiHiOic/qKibTtnXXr9lzfMje/Z0154+fWxnZxfaV1G0UigfD2jCDshHt1ia3KcEMOs5bnZ0uCsAC0YpTWyxqiIYUdPa2VjKJf7P/OM6cp4ARg6wiGyBFWik6vWEyRuLU5jjenHfuOZYmVTwvQeQmqAcO1eBD5tIiBDBQiX0+iJOWF5eEdjpSiq+n4IvFqMASEUSz6iAzHVaLGDxb67rYuzD/PSCKutArRqa1DrBQcr9BRY91/lXH9zA0LtuOsLqAQCDTQdhDOvg0CYjCmIj9STk76HPC+rIjJ5RT7PGHRyezvd5vrvZbOla+VwgL2D9YS6wNjrY6gVYmPIkd4tF+sVi/mJB3mOX+WsTcdkrE+sBIEHoQRXCfgnzVzY7xfK8jyoFVT6bNXNrY9PK5Yod7e5rj9zfO7StKxsi87BvM4dgtrrXOSotWQFSeMDyakQha2Sxsdn65oatrm/a8uqabd+4IVtV1shGZO/x4fvv2z/+w9/bJx+8r9hAKuKoB96UVnWJlKUS7BkJm41iKnQMegPZEXEvZxN6DDEGh1bMU8QuKHZlvkupQcPnFP37Qm5K4YxYiHUBMJc4CYARZS+WkuUatl5JzQdMcbDl5fU8uEYAEQ58AHa8+uqrApCYu8xx5ozWn1bTTo6P5pZn2pOigpHHlOwJi2PWi78OUgwjgIbjd4WJ5ymet2i1cYXEgsLE+0FwH5gnHJ8Xol2B5kUBL6Bk0gHQoPijImakQPK550CO/9/HrAM4/H4R4Dw/a0RremjCzr7Cfo+ymPH39CkqWQhZ9AebKb+4ceOa1jeID4wxn/O/DkRaLDp5D6AAlkC0CCoF8gLuDfef8c35ck3YU3S+keKvcxlsOb3AdXR0MlfoBNAkFIL9mHw/X8wb5iBQRM509QmvWQSDdd8jJZPXJwJIFcBY/s798r5MTmwV0TQCIhmXi3m5E0C9+CXVLnUL70EUEeW8+EeuMAc/FkBgXWsiO4Jx9bxjTQMIzOp6qgl4kn6wEOaIixJWrZZttb4mdQvzn/k2i5jVkMC4H/R8QBkWXKCnWg/VQ24Sfo9KXH9H6Q6xahBRJ2mijgoN8UloiiMojp5Q7hTDfruxumE379y0tfqKFEjZxMRajXMBSKyxQSU/kb3uk51drSncg3Qm5D+JVLALJD4nvh/yfagBKJ7OibTBsof9oFwsi9xFj8xkKhGIGd5bT83hg5Ue66L2sSguCJbX1JNQ4kwi5ROgzdj6g671RcDCLytiz1M4jAA89jUpSBaUqT4GnoNcSfVtSeWLtn7lmpwGIAZAnINsd3Z6bIeHB3ZydCSCKFanlUpJhUzIfAJ8CBApvEf2Rotz3y3cUWprLiw0uVeBFkDJRtYf9Ww6Awxjjw89H13xG3rpZILlFH+f0FMzPAcLtqGNIXBSQMZGjJqCq7twftC+m7RGq63c4tnerj4P8jVr8lp93bqttu4duRVx9UW7pZ5FCWyps1nb2liXeqZC3xAVZkeyMiO+JLd4urNvT3Z3ZUtWqa/Z0vqGXdJiY2fP9o/oD1Kw61e2bLO+bDHADizi+Xy5vgytVEa5H8iq2DJO+iMRT8k3sM0mX5SrRoY4Jy57c+YMPXDzqaQVJzP1/aT+AmgwAYBIpaxYWbZCtWpMDwid/FC76TJOZty2ouoIkLmw32bdpRfx8fGpHR4fi9gFSWvzyrZtXrkiUquK1v1B1E+oaNPEzM4uz22WDMr1mdchzk5k9wcRtACAPAxtIrY21nQ/DvZ2RcCCMNKDxFqqWq1aFwiWSReDS0UflehI+bHqQi0IRg1Z4MFtJmYlBsjHY9brXuqa4e4gV4DBwFptHAmoQ9P7GYu5QChczBNlDzYNMU4hB6F+JqCo27vUPQbMQZknRiE9GyHnsVBpxENXmVkWog1goBRlM0vHJ7J/g7BC3Etu0iIGSeYtW1s1SxdtEMtYobpka+srlohd2upysC5jPkMv5XMb50072t1V3E6MQr3j7PjEjg+PFbdItLC0bt/7k//F6ls3AilrPJCSjlAU0Ih4HxKy1JHJALLT6w1yLnsE+TX2nQCwgDBY2GHXWC7nrYpCP5e2SZ/WKX27OGuqftO77NtkTLyblIVdl9oH8a+TJiKrSa8VM9flYJULpK1FYjnrOvmqO4a4SxH3z0kIXvN+MbYPGdTUYjPgWlwAgo0gc4hn/o9yFKttrw9z57DgLmBjiTtPvmSZ6rp1hjPV6Bj/XGdqLQL14zG7fvWa8kzyb+pU1D1Za9R3zmbKOwFcT49PVMejhzHvd0Iejl+QXlHqsL7wPoi7gMqlWs0S+WIgUAASx4LDF7Ua5S24QkAsp3d3Nny3FDy9ACDRumI0aVoiMQv9jyZTG3S61jw/k/UiezsxgsgdNrUcbUpWWAtqiq+lQKrXrdtqqh5I7Hpxfh5sE2MBMBJpgjglGUg+c/KdXFniVqtVFcerVyi9/1TnwV4V4jMEeGpgwS3He095T0DF/8W4zaSgyQVmEgASF0w3mANIp+z1N98QgERxihMXMzGdUmESz3+KrF4kXgSRGFDuhc+AIrnn787gws8fyzE2YA8SPdnzAI5F3othXAwAJAoIDHgHkBYDJG1fC0wqvhfmAgE1xdhFKwKx8SPbKBX6QPtA6SOWqINITG4KApwLhRGsIHivM3Gw9iBo5cHfvUeK2MpR06yw8AVrAd7H62l+jWph72BfCQsDQCwpBmDECAJYYeJScAZA4n0MArcNpOEWRQqukT6zVptL0B1A8kTEi25+rZmQkrRF4pjFe7D42q/IwOe/Co39fv3DEeuvegUKJFB2Ng42ENjZLpNnIQV1bXYv7Wvfes9eeftNSxVy8o08bV7YT376U/vgv/6zrWSX7Xe//i0BSPTrcQCJa6REPBoPLzJrJCdOmFXqS9botlQMvP3aq/bmK2/IJuruR5+L0fHOe9+yP/wf/sSuvvaa/fLDD+xv/t+/tp0v7lus0bWxWFEzm9G8LhIniOwaPYT+erue6CIvgkZfdU1eVCL5PfSiwiI7EABpAKOXIBmWsRpsRsojqSBgPNnc95KxZCg2CJh5Dwu2DiIkEGLSRAkEQBGB7Ne//p5+j885bEGY9hTMSCxQvLBpiSEVJUZfnn+BociasQiM8m/mCBvaycmFgnM2VMAUWLvuc818oVcav+NvPFgPCCbFApiZNpFyrapCoSd7DlSRZLGWcZ6eoDv6HhhcFO4DA3kemEdFAG2gahQ90VwD+OAeADyQ8MFg4bNOLs51LLLK7PZ0bVNZmpWGhon0XEkkU5qTBMKn5+cqpoklWV2y6nLdioXSnCkZWMwB3PaiHWNZqrFyWZsAa61s9lAuNs5171nDpSIrVyybywjgANjb3dnR/WVDlAIsF6wcuLbW71gRFV4qWJMdnJzas9192T4QOBXLBEkblqWfCErT0ST0f2HcYz2B3VciZTns8GAmAhwg2x8NrEMg3+vIaxgVBWzxUwLT0wCuUwRn41utFC2Bz+8ceA1McVnHxUMzUYdXMVfA8IJxn5zF5RdbYASP+tYfXtokMbT6Wtnefuc1++3f+Za99vqr9vD+fZEUfvovP7XH9x/YTM0vs5bj2FEx0fMGi0b8jwHX6JslZeZMoIpc7wQaBRk6QFJiGuwrkF8nbGQJ5v/CGFKRJbJ1mLO2o+awBCc+h2EAjQCHFNJSnIb9RKvM0N+AtYB7zWeM+iOxiJaWVu32zTu2urKmXlG19VU7ivoNECB5IYyEmnlC3wvut9uMOTlBaoJbN9UjDaII4BEsvrElrFAu2+r6FastrxlmDKguUGBg/6FiH8FQOmvZZNymzROLjYNSloaZjFvAShjgFB7oCcP6QWNYet048WJ7+6ptXrkuAMmwUhLzPyQPgCEkAbz/ydPHer8s3/JZKZFcVk8RkeSD8UIJVUEr9oaRHR3rIkonNfxsX2qOAyowb2W71bm05bVVrRH97kDPHjCnMnhuYwORjGzZRipEcB2Z3wR7HezNYjlrD4IClM91H3vGAONc84ykImKQ4oVN4Mp60h2O7LTREogFsxfOpZQWFDZR2+r8OlZfCvYjagJ7sC+ABSCkVipatVSQvdNF48wGg64lMpxzRkEuDP979x7IYrLXn1gykZW/++bGVVtf3wr9aVQM7tkIAhC9wdot63fbYrAS1929/0BqpvJS3d79xnt2++U31PSzH3mty3c/YqSzXrltAfeINRarC50/ysMirNBg06C1eTS2dtRwm0CbvY41hCQSZbXUrcOhra7WbTLCl/mxrg3xH7EQU/Mp/VtQ3MiykP49s6A0a7Vt0B3Y1e1ANvIxwfwNatlLG3YurHexY7Fp6FFEcUf3P5NVLxmsCwET2UMpNjl4pDmsngg0IcfyoKz1l9iPGAR2JoQsSA/sfbJwhD0aWbFx7pCvCtmEvXZj09qNYzs5AnA7EcBDIY/9FgLHjEILYCIJH8EEgsspnvoAmCNrNM+0T3vBT821sdQFQLKJACheR4GH6xqsDLy3QyjikVz5uPVCsXoCJZMqzDnjTOsIisdKOViTptPWap3LCglLy16/qz5R9CogqKTWloZEQYyEbaJ6SFDwz1qlXLViqWBba6vzeN3BxTlLPWLPLRZQOV5/HeezJPAuWDC58sJthsJ4CEocHvM9hkIfiZGNrXfZEFibTrCXseVQjHp+vShYkcsyfkiU+X9ImLG6TOB5EKcAACAASURBVNhlZySyA8fId7nSbEwfudlMOYf/3kEuV0jD2sdaCeDXr3tYB4NPuecMDhgtxlicD0Y3d15/3XLlohXoYUeBhb5tSYpnEH5IGHN29+5d++CDD0RQY46x9ouQEk9Y4+jEPvzgfTs7Pbcr21tWl+q4af1uX6B9o9EUgEYhltCIbRpgjfPjudfq2JWr23bj1h27cftle+m112xj+6q1O117trOngsjD+3ft4w8/UANr+uZRJUadzBovRQCFQgsKpBhNxKcByItFPb16vbZ6dXKf6EGRL+TmtsPMAwBN8h6uE3kTuaks0evL9tLLL6sHA70caa6+IgCJvntJm4z6lonNrBIRLog1//Vf/1V7JmOJ8Y3CidgTogV7Bn8nR5HCBctHMCMAxxesPnyMkrd5fMw9VrPkqMcOjbKxKWKELpKbPPHnfe7A8dVEPu51SOyd/OgKE47fwVd3AZFVGuQHAdqhVzARzIt54eL/Gc8OnvjvF4Eedz6gWEphnEIExB9vfk3sxH2GGc8z/U6X6zWRxirVYIX5mwCkRRWnlDDRvIpmtBRIXIO9vQPdNx7cK+4PcTmfrfU3GZSx/I41md9znbF05Jl7HSwsQ0bk+RZ5xSJ49LyAHwpc/N8dPILCZSGXiMetF12/RRBsMc928oWrQ72XCsAJ91S2lFF+NY8lXa2DVVtkpe9qqBfXOnJo3ocCPcRQoRcOn6uCUjHkeRn60KZg+rOW8SkBWGK9cytViIYQNVh3Ad5YTyAOhJg25BvsvwAJssmdja3d6qgABTOb76HQHfpbYl9Hz45A0JpbqEX2uv5/mPzci6DKGdnWxpa9+vqrtra6SmSq/iOTAfahZyqiDZQvmB2fnglAwr2FuC2Vjlw1kijqg4sAezrKbOLwIFJ1YlKwPA3E0FC8DYBO+LvXlwBqet2WxVRoC/sbcQHPUjnRp63VFrDGeimALYyuaD2NWavRlEqR/In5yU+pjHIx5JdOkGJ8aB/2PqA0W5+Z7R2fW64QmOMQSCB4LC9VDSt2+sdyHdOphOWwtcXZQeObwi1EualNYlhZqUgyB4q0FqnQbirMar6LwBcp3MYTvZ8C8njStckUwgUxBc49oTefjyPyAMbLCItZEcQCgUVEk8nYlkuFaKTpqOb2eai8KZlwvdhLAIaI14kzAFqY46/ceUXMfS8Kd3EAajWsRT0nWo9RXW1vXbHN1TXtd/TXhhx1enBkuzuA2y17/OSpHZyfW4Y+buWKtboDO2k2jc9bq6/a7Rs31Ktu3Lm0/kXDiOALyZTFZgNrtk5NLAoK0uRI9MrsofYY2khF6rglswWRxMb0c6KwW8hZjTpKtWxv3LljK/UlETcUV0OiRkFVrcke/tn+gVWWl/VvCI4XzZb6r9LLulSsWK1SF5GLtYe94oDz2t8zgH0+C0X99rWrUgjTl7PRDLVb1gDG9zg+tMEIS76JwHyofvQW3H36xA73dm2J69G8sOTMbHVlWWOVXAPHifF0pFYnsiLPliyVoc91Uv0MB/TlQo2FUkg91ymYY6sbxgtrghxssyXrQRbpd3WvUXzxQF0DMYl8L8R/oTXXHECPQMh4LJCc+eE1Ik70+lp7uN8imTAeI1tSCuvubJGYzWy1UrLUZCzgqJhJWC4xs2G7aWeH+3Z2cmyxRNJOGpfWnyStVN+wTHXNJsm8ZYooQcpWyJutrValQOF7yWPitDO5aNnx0aHlkhmBIdj20q4F4hrXY6Vet8r6tn3jj/4nW7v5UrDEbQWiET106acKyRQATQ4vitm5jsS6lyHWHfXlOKP+Z6NwnqVizlZWa7axUrcyFrojanANOzo4scODU+u2sPlOBEJ4OmelpeBYpZrMQm8+30cEustN5TnxwWNwRvfxxYmlMgGocKCftcp72olUsaBwdjKY1pjZxG7fuKaxQK7uVtuKhyEmQJpUm4OBrq1UOImkauaoLZO5kk0zVSnEsNkGROb+AtgS5yDOQJmmXrlYeKMEBaiBsMVaw3oPcZZWPf2BnIRoD3COmwLzbNCX8xBtfQCD+NzV5bqtQZharlumVLEW+Q59U1XrDa1sQt0wgOyASXy3gDcyDrUCob/XpQ0HTcskB1YqpdQ/iZoU4wQV0f7TZ+rZK1UVSjjaGVTKtry6YkXiV5wVZhOjsx91NKwmiUsZHzw8n/B4D36Dk2bcCYr9nu2AccV6zFgLimzej9IVV6Yw7vg9zy8SBGJL2fRM6Hk6AChcNFBPBbH498bMkPC//e47kj4SsHDyIKQ0OYWhQKHBGVBub8WJMKBgYRLM89koB0iymSz6/VLVnjx8JA93Vxy5/MwZOiTjDEJPulAjLAJIFKIXAaTFDZ7P4mJR2CIwIxEAQOJmy5Mz8iKkkMIPn+PyMs6H13Hs3v+Izd0ZaixU6gk1HCpJpMjN+18EkLgOjvr5sfE6FaELBRW/YVYASvHZzlCFUcT1u33rloILQCqOn+/kvAg8OKeLk8A+50Gw63/nuwgqvCDmAbLklN50jCJ55NX7pQR7IeFWgPwbHvhq/qbHbwKQGFtNmr9im3iO/cShChYEgvSXIUKqXlu33/uj79s3vvcdy1SK1hkN7PD0xP7lpz+2j//hnyw9SNnvf+PbCpywkPnog49VbGJMi6UWsX8BAhYfWhRTcQVR2NhZKjS8rZZr1jw7t8uThiYsPZD+6H/+H+3m22/bLz583/72//sb27n7wBLtvgAkgkopBrBHWQCP/N+/DkBy2btbzvmxvQggUZzjgV2AGG1zhk5cnrrcHV98+Xp8bWXXpmBuZplKRdZU3HNmP99LDxk1/00krXF+MQ98OQHUDplsWkEJm3njoqnnfK6gBtoUrjc21/VMAej1119WwkiCRgCCr74zivlOxqSDypwHCQMbHgllkILGbH/vQEU3B0K1HkXyS/fw53f8m/nO3GS+1pbrkhjDfPHeArzPVU7MpcBaCsmTF9G9oMdKmSuFhFopE1YtBHgRGMBmhFKgUiqpcAaQpN5PbYrWwUud+8EGJ+u2Nr3j/n/S3sNJzvU68zud03SaPIMZZOACN/OSFHnFKO5Sq11516Uty1X2lv9Al3e9a9PSBlkrSqKYrm4OuMgYYHLsMJ2T6/e832k0wEvSXjdqajA9Pd1feMM55wmnLWZ8r9eX3JwADisXjve81bbt3T3DaoX5CAszkcza0sqqbV64IFl6q9m0Q5pY1+vqp8O4ZUzkaJ6+sGArS0sKHrF4Ou927MnOMztr1q3dbOk+ra6s2fqFNa2xfMZnn3w8DeI4XnqL8PeMhVGnaaPakRWz2B/htxwY/DQQBUSCwYRtF8e3trouBgfFaNhVXFv4NlmsvmSrVRDbh3GVRP0AKDQa2K9/+Ssxl5A5E1CxxnUlv+7KvzzXaVpmEpJcXfcZKwPWB2e8ABbI7xemLhsySb/FrVdrSqqODHicGFiulLFL1zfszbdu29UbV9Rk+v7de/b5R5/a0d6hJYZh/KNIaLc6lswW1UOnh7SY/Q/FGcVtGjTLwjUrvlJ8jE943BIT/h8SXhQ452c7lk3GRMDw8cBYCptuACFn11axLCOwjMT1rNOTBzEsRTWTnsA1Cf9nHkkaThGmjaR5YhfWL9rrr78pxhoMws/vf6nAi4SA1yJ3Zg1lP9nZrdvSYmAcsxe4HQR7FvvVzVuvSAU0AIge9K3T7dtokrC5asXW1i+qF8xwGJetQq8fQDWY7dh7AXrOZdOWHgCkwxDctgf37ynBW1wK/Qx5ENgRsA26fTtAHVKrafzduHbNNi7dsGSmbPEoWZYdj2wQm3Yu3/uO7BgV+GSS8voGRPJzRT7/hB5s8dDMmx5dilsAa6Y2I3EVu/kb1K3EL1h+EjznCnkb0xgU1tCMh7KCwIhUgQWDK5VViMlRcAl92hrdgV19/Zu2e3Rq+7v7skKFCVeqlCyXyU2ZTjB1WTtItDgWkXVGpmLABx9/PrXgzNGzD4UazGyxUOPWjvoppuIxq8AiLRas3+0ExfL2tv34h99T77PTsyNrNE9tOKKPWlyNcQGSIaZwMniSdzoDPGNtZW3D3rj9luKo45P9UODoda2LlQT9HesnYlwxR9//8CNbWFxWD6X1S1ftwqVrVllcsh72M82mlfI5XU+uq9sCE4PAEiVWA1DxPpQU9Rh3rMOs/Ycnp7a6sWmHp2digHF9USviqQ1DHkuyO599Zrdu3RRgdvfuHVlOQebh2GFxntQbsk9rtjoRiD6veffs6a6IQ5cv07tuXn32RJBqBJsYEt18amIHTz62TDzYOUEAkL0ghaViSSASibfmbwxFV7BdpTjhiRDJD2PLC8VffPGFisxcu5XVVf0tcQXnzMPVPLDSipmkrVayVj850DWSsiFqEu197VhnPQHzovQ02cOCLpO0oeRGz+2nFC9EtlnMB3cE8D2L55SI94e6DlLLFEqhibI89Ptq+otiA6sL5iHrDwk9BSIKiViwopCKJ0JiAdNaBSJYdyqohzWNvWIWgOF9neFO7LS6GBSorhxm/otxh+3geKzY2wu8Hrs+t1Do6hgAsNScNmKdOtOOvcILrCRzgST+/DvEtfrpfmQBgsd7QkAdhRWALhL5bosCeiA0MB+9kEghlDGRSs/JysJzEM7FAUy+k+f4vSSRV9G10QhF3WxWPZCUOEeAHfea8/d75pZ/sjyJ4g1eo+s1nti7f/QDqy5h4btiuQJKxVRYKzN5qdOJNX75q5/b3/70721vf0fzYGl5QfEaYCw2sHc//0zFJfopQRACoKbgB2HowYNHkcVvUJzLeWrI/QmK26P9A7kp3Hr1Dbtx6zW7fuuWbG2570+2tqzZ7tje9jN7uvXYmmfHNu73rd2q28HOtu0dHmg/AZgdyzUcZR37aM7yxJ/s9fG4Nc/P9Df0dCzREyEVUwzJOHjl5m0VWVmnITRhE8r+iT0qaszFlVUrVUKPAZ4/P4f931GCXMin7WhnW0xY1p8PP/7IPv34E6mJX7v9qoiT5LaA8TBZyYs/+uBDESFWl1c09hqwVrutYPOYxM4lJ0BbBIFux65evqJ9gLhmVoWi/JZ+FEvr1ot6+gggiYANLwDwNw5mBNXNrM1caOYuhmikDGLcuH2qx8HBYhWlZFWFlZBPhz2PersDGop/Z9Qxs8Uf/+xZAhufGVw6+ExYtcSFodCPEoX84+LFS/oZwP70FGIU7hA5u3TpsvYC8mWPj2aBKf+/9/R1YJZCDr8LxxnTnsX6sr29q5iHtQzVGHsQaypzTXF/Ntgme38vqa+kNAoqB7e0cwDJ13e3wptVgPg1ElkMK51IKSGAVzZjYT3gb46jHjr+frPfOQ+vm7hzg1vHtM5RxQa1gBPg/H1nrxd5jxjiETikukIUC3I89FjWfY4sdfh8Z4fzvmfN4F4iBUJkX+RKWQe3WIP4O7krLCzo/dhbnzx9pnWfcY9SkXUH4JDviQhUd9IscbATAwRcRjkpwIMELtG41l5Arh7Z8rFfUPPz9XBjbV31KPUJHHWtOpeW/S7rDXUDlD2c12mtbk+3t+3o6DSQu5LZSKmJ5jBax7ACm6sIuJjm3zNqWJ7j+DVvZwiSUwIDvTj7TeVSs8fP7xX7TyY6Jt+PnVwjsp16+GVtHsCoMDetM/E75jSbFe8JYdLn/9TlQOoXeqvGbO+4pjyNuAW45fLmRbt27arWtP39XQEmgWDFJQ29hdQjkCInvTP4/0yBF7aM9ymihqFe1FKVPSdUir3PujEZWAwLOxEKwj3l9RSbsQ5m/CnuHo2mJBTyaXIUKUuHI3v16g0dEzEV6ys5s3qvs1qjrMPpIyqio5Q4Oa1ZrdlQbMk8L6QiZQT567Bvp2dnApFYeyHGEUtKDb6xKeIgvUUo8uNGgcXYsNu3h48f2c7RocUzeZugSIBc1u2JAHr7lVt248plW61UrcP6dXxkuZhZEbB50re9gyfW67YMZWO3RQ8xrmdwrkDhMYolLUn7jkzO+pBMUknLVcrqhby4smzf+953prUL7uMxvUAhL9B3tVyy7d19K88v2Fy5Yu1OT7Z7kDjZI9njVueXLZcL4CjzdG83AEhHJ8HJ6MrVa3bpymXFwLgpHJ+cKR+TlVecei/q3KZiAXplFecK1m027dHDh/b00UPLQ/zc25czASQ3SG2soQAXjCcczkVwSQA8pzQuBgN6vRAHjrWuCgZUjosqCNpLUOUBpvU6ptwEcjOEN0QJxLQAWihyUBmCMAZL5qBMFNFSbhmQN+KRWh9SCMRYatEhZvY6q+fbxG8oY4lf1WOR/lrtlmUTYytmk7ZQyFouPrT64a49vvel7T7dkqJ79/DYznsTKy9tWnF50yxTtFiuZAUI1YsANmXLZwvWJmc979qEnvanNTs6PLS5TE4KJJ7f296x3e0dnaucqy5cto2337W1669obT04PlB8yHmzpw/IyWX5zjWOKSdUXB+RUGWHOSY376h/EZQi+nStrS/ZxXXcqKpS6J2entnOs13b3Tm0TrOr2KdI76p83g4ODl+wDKW2AvACUZq9DOIBNWIevsZ5/tGfDO3g7MgyueDW5TEI+wlxkNccpmt9tC56LMF9uXoZO3IIlsF62y24ZWke1XxQ/tBvFcI06wb7DcqhRK5g+2cdgeDca7eqk/p8YWGaZ3rM4uuw7+V8Jyb32iA/M4cgw0rNc3Y2FZgQO7HmEM8TS3Hs1Ipaw5hJbhNZLquPNkRWLM5pRZEOlnmB0D2Swijs8fSYqlly0rDF+YKAKpT1w3bfdp89tScPHmosUJ/FnQYAujRfscWVFStWSob3OH29micnIn3SW9lzRe6Fk2yZ08r1ot6MHkuEfCNujWZwvPA9Rmv4jCWxCK1RfOoKWdZ1j0Vii/nshBMEQFKCJtSfwYsfZdhk8Bx9/c03wmYQTUw2M+ReJLwUR2Y9XP1DORhAD4qnBAAUMwjquLnyUq+WtSZQFOB597l1oIVjYAPmuPw9eT/kqx7IwHBVgBQx9nQuEaOIk1Tj+243SMYiK47ZBNsBLy4+nxMsckKjZ37H52GtBUhEMOqNOp3J7ewkCgi8hs9k4PF7bhIB8qx0zP0UNSFBYZMJNfOjgM6A4ZoxQAmuOUcWGm8C5qoagVyNoARonJ6FwneksvDEw6VrzsD8SgYUbMcZBdI0ipr5j/+9L8JK87w4p8UssMc9qP0qthoD2plUHDOFJu5rrVG3rZ3taRNmL1oxxkTtS8QtVynZv/zzf23f/2f/1MbJuG0f7tvO4b59eucL+/KDj+1KesG+9dpbQpSxMHjyaEtFcCYXfZDUkPErHuJXITFHUpwIjbHFQJqgyolZehjmwrd/8EP74z/7l3blna8JQPpPf/Gf7OHnX1p3/8SsXjcroOgISZiCLV9o+wOj0UQ28mZl41Oe5wiRmnHDan4RMnoZQPpdAB6fN+4GP1XQce5lh/4kFKPZeVMJBWkGCMXxzRVVPEe1RmIsVH4KegXGmTPP/DuFEwJOggFnMLtSiU3tm3/wjpjSKJKWlhZseXlV35l3zh58kcEXrHeCBV5MCT0KJB7McdYBFm8CZxZ3T7CYe87OC2y0YCuVIjksFFRoYq7CTHcglTFHMOXFTS8msR7xegBCWA0srkq8kX1j6zRXtIubm1rU2bim/s1cyxkvaMUzyIcjwIkTo3BGES2AeEEKmkilxRKjRwm3m14Xd+7cscdbz+zKlRtWKldVkFhaWQ69zeJB8kxR/+6dL7Uec58oQHNs9KtbnF+wbLFgx2en9nTvmW0/xWoIdee8wGYHkPgbzslVX8wxnltbWbX1pXlr7j22GM0QJ0EFynXlOu3tH+pecA6wpTY2LsqmBr9XgnOYW/QfOau1rbI4b0sLi2IGa32woNSiB9HJ0YEk72enJ/LL5Z5guQXIcb6/bWuxnmVHg6Agib5mGZowiXx9mV1beL08yOOpYN0DCyc+snQpZZXFslWXK5YvocgJ/SauXiKpStov//4X9tmHn8uGLpMp2d5Jzcrzy5bIpu0MD/Jhz4bxhHproXRcWlxVoSeNhQ82dhTOkOdDMBi0baWSsePjHQGNUqekUhqzPFQ0hokSWZ3o+GeaRQLAJShsjIfWbjasVj+2Tvfc5uaytnkR1d2qxunR0bE9efzUWq2eXbl83V69/abUXyiPtnefqQ8WawBjGDtU7pszh70I8FVrILOd/kmy6mOtLczZ0vK6rV+8JPvC8iLFxK7svFCjYS/R7gzsvB0srbAbu7K6YLHxwI4OT+zpExRIHQXoXrgm8AcouX/3gT15uqWE7J//6b8Q+eTL+0/suD4In7m+rnUkzPeItZqM23vv/Vp7YpG+L9Wy1ij2EMBrLPhUPKidqPcFcn4KJQShMI9UdAX8zuYUpzB3VIRVL5ygzDxtnovx5zGBj7XwRFBOeEDloLYHVN1x3Eqrly0O+38cs6OTw8AwG/Vl0YW1EzESsRJJK4mxWLf4VVMYSSZsrrIg1R97fzIRC+vXYrChVWIXjSX5REdKba47D5777KOP7N1vvmMXL12wnZ0te/DwrixFSsVg9cdaGvrGdWX3kEmTJFasVKhoz7h8+aKu6XmjZqcnx7KJBN2CnSmldadrX/+Dd+1r3/y2xZJpe7R9YO3ewK5cv2Wvv3ZbSSbHzfESGLs/tHsqcz7s9QBe6u0Qj2t9Jr6pLi7Jgg6Pd4Bnfr+/uy1LvbWVYKl6Jis8rB+w9z0Tm5Y5wdqM8qADuDmg4B5UYIxlFdQixvHPfvbzabKtZqjZvK4drMdRt2Gb1YS16vtRs9JQfGJfUYzV6shDXoVYwKV2W58zG1MRa1y9elnxLNeAdQ0rBBWHol43vBcPYj/ei58Zixtry3b87IENu6Hxve5ppJpxRY17UgPO8Bo+24kkMKOb9G+iUa/6UYR9jXXHizZc55eBp9kClw2j/hMq5KEgCyBtsUAPsJQ1ak1ZzpBIY1kAQQQVK5Z5FAoHo57YnljTUNSnLwrf+ZnnsSCFGc3r2Sv5PclxIR+KaHORIsLjRy9m+c8OenM9lJhGDHrdp/FQaiAYg5A66F2GtRGvIf5mH+OaKIGkcEa8HZFxxEiNT+z4YFe9DAbMkV5H1mndPgWu4Me/soSzAAmWjmimuyXJfEI9jGADOsDDGhGOPSTc3G9P6Dh+1mW3tGuen1t1flkJ+/O+VxG4F1mdMnd83/M4w4vTWBgtX75sP/6Tf2ZXrlxToonSxpUEKPiwCf744w/tF7+gz9G2FJko+mRNbCNrndXs7p1PrdVs28VLG+rRiH0McQtKkeOjUylH6C9HiAzwzncUJ6xtFEBhT9P/oLq0ZMtrG1ZZXLHzZlfkHRjTzXpNYM2g07b3fvEPdu/u5yJ9AJyd1c5VAO13g11GNk3P3KotVCgA5Gz36VPL5gDEsDgZ27gPuziy+EwmtT8LUL5y3bKFjIhJZ40zxfMUNr77ne9bDjA9XzD6E2LN12xjEQbpyeyDX/7cDrEGffrUTk5PLZfN2uUrV2SpTI/ac6mxs1bAXpOmxIAQNdZKrm3dVhcXZNXcPj/X+kAUDckA0hFECQhBkHPoleIFFY/p2Xdi6YJY6rMxshc4eM7Bx69MYgQUozoLZENX3gcAFjZpKKx7EZ+5wPwAFAkWfgNZejmj2NeJ2QL/yz2YXtgfUQc0QyEx8NMA4inOU0wOBWvmSCiApSILIkCTjvYkPn95eWUaH6nQESktPN934N33Z/Zu/z/zkbhp/2BX+QJ/+0KPHCmMaAKf1LjlWjrAy14VlKjBSYQvrjtKEb77cw40edHE1WPKr73nMkqOCARXPhHNXQcAXi68zZJV9iOLOax5/L0ZHx4zeg8r9fmIQAdfY7gOjCnlnFGPmVkQjue96OPH4MfmAIcXlmS3E5FoZo/f4zjeh3XMG5GLbd7r2pd3Hsgqkn0Dq0LuK/MWFa/XZKJQ6jeUZhSXwlyIegp5v2bl4UERBFec92M/Dc4Fwf4JAsmVi2tWO9iyahG1ewC1Do8DmRZQmvn42Wd3gtX3OK44GdsRCpIiTpQq1qHnJ6rACKCnH5muZwQKuSWvjznvYRR6gGHXjMohtG+Qo81M/yL+Bqa8A0fcPwePiEn1fCYotSEI8nOofVHPCqQK4im+87zbogLQQOhonrdsYe2CndaaKno+e/bUCpmsff/737XV5UX7/PNPRUAScCT1EMBRsJwPRdXI6WD4XPEaXBkSAQCKJ7SHyg4JuzzmUTLqs4gTQWxs9ZND2StPgeeI0c94YoxxThy/A4ByQaFGJ7JgwlaKCxYDdIgAJJHVxkOpAgQ1xEbKczPFguZbh2KmrDdD30dUSBwXLBAK3cy/815HylfWPazj6cN77dIVu7C6puujemW9Ibb/559+ZB98+KF1h2N7/Z13ZIn/wWefS9nOePlf/ud/YwNscZtNG0MYJjZonNv5yZG1GieWiNE7ZyBLbEBz1jmsj9PZgsUyORsDrBRy1k+krI49dyJuG9eu2Xd++Ef29je/rr3/wdZjjR1y9uFgZDv7e3ILoGDNOFhcCj2/zup11QkBq6izbKxfsHI+F9QUk5jGOxbI1Dy2dw8UZ9y4eUs1XPY7cnniMay+goKlY71uw8bDYBXL3kbvI/VfwY4NR6ZmQxbH7NcCFsdD1UB4jvizN2yJQK2+wWN6bgNEh89jXguogoCDBZ2cekAeAzmS2KndBSjIiASt2vOwL0txABFyenr4Lq0ui4QKwYfn2cfZX9XvdQJYnxKAhS0exBnfZ7VmR73YnEAvZQVEocgCGkJKgri0WbNu7cisU7fzk0P79P1f2fu//rWsLPvEtpO0ZYtLApAK86uWzJVtjOuYta1Yylq5WFHdo9PEDr2uPJTrVZlDBTQSEQl7MYjyXGvVmYtlu/r1P7RYMYDJI5TZWj8ArWOWzCTt7p07Ik6SG5P7MG+xjWNs4wwySaWkkIGoSa9IAKTVtUXbXFu1SqVMQGZKXgAAIABJREFUe0yBRNSHTo7rNqQPEhaD7aAOS+dyoQbJPY1cxegpq3UpnbL93T31mGVsEjewB3hc2x307P7WQ+W7nr/we16HooY9i/q196ZlLWEt4FxZB+WaM78QKdCx6A7KIMaBK1D5mbie8QFwDAhH32EUQj1U6um8WkG4wMJ7HgVySCBazYL7Uj5FbSz4TpzhihxeRw7KHEN0Qm4HSM3DsQHOzQGqzFzRYtmiddl7B1H7G3oZQdKI6oSxYQBkUGTxedhohr0Cgmzd1pbSloj1LEE9AieFs6YdHx3a2eGx8ml6O6NGS2RYU1KWyuX1nZ/Ju+tHR6rjEj/MYgsO0nHcs48XSTqBsBx6xIbHbO2Nn7mvXoPl//zeATfu9e8FkNjEAZBgYzEgAJW4IOrbcd7SRP4qAMlPgAHEYOGicVMcQALJQ8JJoXEWQPIb7EUaCit8nsvxHdABsOE13pzWpZKctCsOuKC83pN2XuOBqV/IwHgOjeJ5uPWKB7Is4jDsGJgcuwqfETvIk1TO1W3upDTAazTyO3cGoQ9SZxFyI2TBsv1MBRAvOnrPKM7Pk18x8dLBJoPjknKqGQCxcZ8BEOx7xASYkRo6Y3N2YMwWM4VnsLk8J+D8Rp4iBnwk6X85uVegNnz+2R5EeADM773YH4L1psA1b1DLRsam59Yu9Jxh8pFxsHjR78gyKfvTf/3f2/d//E8sls/YwdmJAKRPPvvUPn//I3utsmlvX7+lBfSTTz6xp0+e6TPGg4GV8MEeiNr4Gw8HkOSvGadKiHIGE42EJWGljcPE+/YP/8h+9K/+hV147VX76a9+bj/5Dz+x4wePzFp9qJhmk37oQBlJvuXb4j7lwsHiQQ4eAUjeC8nn7IDgbubx/xVAgkHKQ3JXCpWAQPgfZVJCqbEgOzo9sXGrbfF0Jqg2Wm0xkJAjawD8jkcIaJ83ZuVnsfyjcTbAOzay3BGzo4ScODD+Ke68/fY70/4K3suHRZhCBmN668nTKcDKezKX3IZjloXL3KOYwhfjRwlgv2dPdne18cCoRe4Mw7Y6X7ZyqapC15tvfU2LNYk0AAsBBJZDMHaLlbI9ePpk2sRdtla1gORLqZVOhwQgkqBi60Ohk58DiDpRg8Zp8JwITeuwUYANLesv1JmD0BgTWyw1vfUCZbtlB/snao5Xou9KpazvSPTZFDgvGL4o9CiQESgQwKNaXKJPR7kgoBBGEpsdyTLHLqVRdUFNpFmXCLBYr1mXaOI4LcalYraYS1l8GOz5tMFFjTQpPPN+nCesnVK5ooCNYELyWawPLG7be0c6fgIcKcdULKCJI2tR3OZyOfUyoX8L8xwFBQEexerTJw8tebhlczButBih9QnTiQdBBCpBX7/cKmS6hk1MEnttcIOuEeVWlyq2dmXdNq9sWHV53ra2H2vd5hyIXb/49J49e7JjyVjW4omMbe8fW2V+UUEKDDZLp6wwX9G1b7TaYrSRbOIZTCKlfwQHYuD1LZcx23n22M5OTqdKU4E2o8C+0iZLYhzNsSkYpp5pUG8C8EvD20bzxPqDtpWKOVtdW7Kl+aoCMFhpe7uHNrGkXb92y65fu22d/kBF+VrjRPOM+0EPEhKIs/qpLCVCW4+EAnzAr9/8brLtE4kAeA1brWJJBcD5hSXLRQq5XLFkhTmUQhkl4NgOZXPYOGYsnzTLRew39uputO9xT0hgOF/mK8fK3kUT7Xe/8z2N39p5107qeHqLHxkxgQODV/02JqiWH4YibDYtj3cCa+Y+RW2p8soFsdQI2EVMONhXYkghsJgPPXqYszCv1bcLdm40h8cU65MpWZj4GBMb1xPiRAgwxShCYh8RJ5yt02PjLCxYKh+KBMwrB++8pwzrkBfGPCbyzyLhzRdKAmlCzzj6g8UUL5UjWzSKtEbPABi60PS1z0RMT5vYCT7t9Kor0v8GBhUK8VOLx0aWz2esdnoqNjz9s7BzoUk9xTSsRejncuP2rUCY6bStcXaqXiO8/tk2YNRjgafvfONb9s4fvKvzfLJzYAcnNfmeo/rNZ2Jq4Mp99nhI5xGReFwR7deGe8ecIC5bXlkTUAuQCsDWajfVFJnzw8qOIguNbVFEHO7vao2DKcl7bq5fkJwfpihrLYUrFUpRCqaSlo2aTcNMp2jM77muF9Y29F0EofqhZcd16zRCsM79UXEungwqkD72AuVgJSaJ/0CFDcUoanwx0TmrIXDUc4Nj5Dk+A4ti1jriNcYMY8QVAnh4b6wu2eGzh9Zrh2ImDy8ieeDOteLzYSN6MjQFkBKmAovAXPp9ocqtBmahA0jE7D7+3FJxWthTf7rQQ4yeP8xBevvkcqh1aZSetp2dXak4e+2utaGLjiiS0NsNBlvCjmuHL1ggT9fqaL3jszkejoP5w2eJmYdilWQI67jf8eB+uIKZaxhspujnFO43+wP7O9ePWFUqi+Kc4hvmrl+LkRSUEBXCvkQckMJqKz7RnueqJv8sgZHRddW8jQpiHOrzOBvWZLCP8eKvJ64Ukzh3JxW8HL8rOSQmPu+KROYgE+fAa115y3ji4QSu2QSQdevirVv2ox//sQqqxH+suZ44sx7yXu+995564VFkZ4yQW/D+FIqSk4E9e/JYKkLvtygV3nisa8k1djDTxzDfpVJotRWnoP5B1VieX9JXoTwvogHEhzrnSXGsUkSOKgDp888+Emuba9TqDmw8wtqDc6QXCeeekcUjhJPr165asZCxdIbeSA2rnR1LkZSIjbWux8f0ZqmIwATNHmAYax2U0yiHOAcIN/Mo2dJBkXZ4cqzrxJ67v/M0gOZmGisUIriWfFEowPpP1ppzzIeMxt0UAGzWbY5eBaiVI9UYv2c8uOpwNv+bBZAUa0UA0oS+jzO9OWcBpJcBm5enCnu/ANyIROnqvdCPZKx4wImTUkrOB3IXlpcaSzgGvJTfzeZ5jPXZsTc7FsOeHRwtpqzkSD3oa5UTM33v9LXIwXDiMlQ/Pt5dBeN5Ot9nr8HLANLa8pIdHO69QFBgLSbudbtUXdvIJjcQM1rap7mPoddrUGfzO/ZIvjvp0UmbDhDNfgdMUCwii7JAYiVGV3EvKlz5vJ/NzRkffo+v37gRcvfIpu55oTMQej0u92vgc9tJANxbxSO/xSbI75/ncP53/jMMd91fiVN+EwBkLkLokdIoDmDFOk5hKTS7f/j4mYgy9JrEwpQCOESyeCJY/zoASB7s5/ycgPp8bGlcRUEy64A/eA/VZOKQekOtgL312pWrdnlz3YatE6vMMS9HWt8AkHSPWFs6PfvlL38lYJj1SPfYEtrXOQ/i/gHHRdE/UsyoLjMJRVauRwC3ggKVgrnXNsL1G1k6BUnwee8fFKzkw24BRM8oiufpRCb0fSH2iqxQifWUR+NeEuNaBCAWgMetgzgvyCM8z/EL6JTLxkCKFIqoWCHTW3N3b1t1oVs3b4iABvlmd+eZ1EiB+BiUXYEQQcQ/lrU4ThEeE/C8XDgii3vPx9zSjnrBND8bj6xVO5O6yQuVs2sB9wGl9VcVcLnOqUnK4j3qI7i4YLQQesFiqTeiL2t8LPAIm8W5SslSNI7PkHvklCtrfqMoGo4FZuLI0aHP44iCfyC/o5KrlEq2vrqmvn9L1XmpjHutjvVa5/b4/l376OMP1NPzxu3blist2D2Kx6dnVipV7Nt/8C3rYGd3emKD84Ylun2L0dT+vB56hvaaliCeSGIXm1dvIvKm7FzR4tm83dt6al2L2wBSU3Xe1q5csdtfe8tee+ttW7u0afFs2h492wqtPUpl3QfsIbEiBiD6/LM7VimXLUcvHvau/X2ROVjDsUE72dtV0Z36D64nqDQgfRyfnlnjvK3aBjAsSZLGGHedXEJ9yegJ1LPYiLh5LFIxdbMxpGvU3OORZbQ2mWVQVOqdIqtDxlJ8Ymftulo4hB4pjOGEckQHkMK6HvjZlDQUXmNlKSZP0uKpkmIoV0wwRiGECqDtdwWCCBxYX5FyPdR5mb/sySWbDAEjQ882xU30m0IBCuGTnKQXOfhEe2woLXhRfWz7e88sFZ/YsN2wYatu6WFXziwP7nxin3/0sWWS2HUDaCYFGhWqa5YpLVo8XbBBbGSxDO0ICiLSMG/IPVGDYLlGDaA6V5LzBUQUVM61k+A0QAsE7BIXr9+ydLFk+WLo1cf61h/0lLuzjkD4hZBFfqt1QDFpXLW7OBbS/bHqFqN+L/QcnS/b5sU1u3px0xYW5gUcU8t5/HDL9naPrHuOoiT0ZkOtmS1BdMlpnfZaRQCXQz3I90HWXF7DNfY9GmUxZB0BHFGcwPETP3p9mjnqe6ELOpzoTV+u/eNTqVVn198QIwTCOnUs4nviGOoLxLR8hquGj85qssl2wuJs/ZHXyKb9K4ARj2kYR+zhXj9zkMtzLAgcEmpE+TnrnHK7atWypYqVlmklEGrzIjUzziBjQzaGSDPEfjz0ywZoxt4S4hGfOejWLTapWSo+ENAnlS5OD1j4N3AxCiIUra0U1uQth+I8bhP68vF59IGMwH0XjTghSGBj1DbHYzrf98PPI4G6Lhxgn9PxB/aGng9EBnccAGtgbwsWiIy33wsggfQ7gKQm9ZEEGjatK5BAVN0OjovtyRcHS7LCTWJQASARtJFwk6yUS3PyEsRj0xVIPnidTYXihwvjF4K/cwkzGxSDygvOfLYnmd6YEisVR0xdJSX0Pbqw/M4TJA8cmTQevOG1CmOWAc5E5PM4Nvd79P5KDNRXXnlFDGIHeVRoiIoCniDOJocAFl/c/dKwtPHkn41hlmnEQPOgXaBaNzRLJXDkGNTLY2aCzAJEs4H3y887gPX7ACQvaEyLXlGg6gMSCztXP02ZdREbi/sDM4Z776oj7rMaHUcWJWowH70e33NsCdj0YAQRLNDz6J/86Z/Yd3/8IysuVK3eadn20YF99MnH9vk/fmjf2LhlN9Y2rXZSsw8++MD2dnaDx3XU9LkTMbhfTrwinpGSbgAkGhtqEZgkLDU2S0EvMLNXv/EN+5M//zO79vV37Gf/+Cv79//nT+zg4RNLj2KWRfLYbUqBJMk9QSUWC6LjBdAoxYREFi7GOMFXCMBCz6SY9VlkfkcB5WUEeRZPZkPH4kMAKTJvpJ3lolWWF620uGDZucAAuPfwge0+2w5gI4Wwc4qSY8upGXxgivyuhxdMfQw4E5b1rH56LLWYmIayXQrJUQi06QFwUcGBI/esByq4lYJCifnim4HPjVkA0pMxL2S4xYMa0Q/6YiM0WufyMj8+pnkkxUIkzBzTRBZGBBwUAClK4xu8vLIoD3YUSAm8o0tFKRSUcB8di+VwCHBzfh5YF/QyyubEIlVwEtk9UDjYXF+ZJkaAhyoMwMaZSC8gm6Vz+ou0uqFnE4lKJGtl7GPfR6DLvfRmf0jXpZbIZTWOUOoRfJycAQwMteFXyxUVSOaXlxTAMgZYn7aebWtzygBKFStaZ7FiAkzi2FAOsYahVKGnymtXNi1BMzyxwtiQxlqP9/FRPj7UvZFtDU19ARjmSrLcWqBQVCzZSSM0hJVXL+xbJU+pqWUCfVoofB/t7WmTXl1esuvXr0oC/+ij9y13tmuFYS80uUSt499l6RaCGK1/yKj5f+RTTtEFBR5qNylMO22BadWlql26fsku37hkC6sL9ukXH9ndB3d1TfqDiT17smf1WteymZKCdCzXWHuTGSyJzEoLVdu4fEn2AdiI/tV//etwbbRx0vgzLWAREILCH5/9xZdfqFk0xRya7vrGzd/Nl4N11mxRJoSwnAtEDIqZWEWxhzYsFutbpVSwhWpJgCjzhQL4ebtnxfK83bz5hvrXHBydSSGSTdP8dGDdTs9q7KMnZ7JSY51J0BQ5iQ0tCraQnL343XTdKD4wNlmPsG1IYimXzgrcyhWLls5hu1a0BErSLAq4JVtbv2CLiwtWOzuJGM1xsSUhlbC2s94zztj3UB5z/SGNoObF1pHxW6zMW2ectv39U9s/2NM+ALhLcEZwwrgBfFRT6clYjHh+z1pAHIEXND1oWE+Qf8NKevL4ofzNQfgAjQ5397S6wVLMYyGHEgnL2kJebJ7kXFle8r5Xs3alVWAOXv3stxqHkVI02HElxaCcJNPWGMSlIstkQnNmJ6TI47jft5s3b0X7cxgDsyzvIc4O8dDYkgfn5CodlCOsjSr4DENRSglEZHOkYoxNLJ1K2tbjhyquXNxct3IxZ2enB/LmB4QZDrpKZpr1oODsqLFvYLYnM1l79fW3p0nBebOuhIUmrWpavL1rmxev2s1XX7fX3nrHssWqPPe3tvet0SYtjtmtqxcDkEi/HmT9ERPXmc8cp3pvFAoaA4wJKXAAtxeWrLK8bPVmS6oH4ptMZBUGE5G4slSc03nTKBs2HP7rXP8Lq6u2vLZmA4sF65OocMm6y/6B9Y3ikmTa7t+7Zw8fPJalF1ZUxHO8vnF6aMkhrLzaFMDRdaFvT2QJJfAnaq7te6QABYlRAzPYiTqcF+sBljnO2OP33uic4+E1XAc809dXlq3TOJX1hYNMDiBoHxGDNyhSXgYfVYRTk93gJ894dYazM+05R573v3fQxeNX+pVcWLkQ2Mg0OIuNxeSEeIHlEwqjw4NjWWS0zzvWoi8ZBf+olxKff1o/jZLdQHJ6uQDqZC5yB48PxXDGZiGds3YT1Uaw5vBrqTU/Wuc9dueYfT/gPNxKO5VN6f47+CdgCqZ+ZPfG5+u8O4B/PeAjnRfnRyFvabEamPe9YBvnsbXHHcxJLw57zOrHSdF3obqg+++EmtlCr4Mw/nuP5aZrwGhk9x88ecFewtmZJKn8n7HiSZ8rA6bfLWaLFy7au9/7vnIP9i/Gl6tWvH/Oz372M/vrv/5rxeKA8AAjWkPPTiyXNGvWw5xiXnCfpJgbT16wXeQ5PtcL2CLjdbpaY+lzt3bhkuWLVYujaElkrdsbqoAl+89W25aX5i2THNsH7//aPv/4H63ZwKUBxWBaRV1aT1OECvp/rJBD/Pa9775rlzbXbHNjxTAL2d3bst2dp1rfKB42ToLCBjvadr8ja6csCrpiSV75qLxKlbJVFuaNnlMcN+sg44cxNV+ekxqWogaxEmuuq/gYO9hRck2IAx2M5J4ojzlvWLd1LpUr91ZKxQh8c9DJASXP/0SyiWJkJg4KpElEOPvNAnvoH/DbH5PQJy3qgTSrLmGM8bcidXTpPRJ6gdIjUyBroRj6FkQWdi8XWXwc8548PC9/sQABOJzVPu2At3+WF6RZ+2dzT89l9X7jmO3uQhB9EYD1z5stZHlO4USOcK1i6v3AfkXs6z2E2VuINbin/h4OnHAsHKNsanYP1GvOi1eBNBpUnp7T+hzy8579zp3RvRRZKrKhzIQ10AEx6g8OHs2ujz4GGIt+jIo90kGNyFhjrABgOpmWezgLTnF/XSHjOZoIkZHV4Szw579/8f6xX4cC68vOEw6cQD7z3jWyrKIXH0VeFSB7dnBE77RNW1ykl10AXFAMAbg4keKr6hPhuYTIb35s03OQmi1kxZ5rkldDMOEasDZeuXTZLq4vWzUXs3KBvolj5RdHEWBKT89Ob2A//enf2uERoDO5VyiVwe8qFNO2sLQiK16LHCQ875QyRwQA4lF6q7G+Y8kWcgCAaO5NOhUTTxMrMABKLNzZ03LqPQc5gliSHoCscKH3oBcY1SsoFpx+KNpDNISowXc+1xWv/T7kGOZvYH+roIh90Zi4Z2zNdk8EqLncnGIo6lGluYJdvXxJigXmBLFrAILo6fScocfPrF0ASFPVGbhAtBezvqLy0ZiJVEqa13wNJ+phRG1DxDonV0VWhT7/nazo9xFr6SmAOE5arB+t+SqQhJhmwlYAahGfWALQbS5rhXKwdMOOlB4k9N3Dfps4Fdt4rCJxjGh22jbkM9KhLcfDx0903Yr5oq2vrdnlC5tSizCeeu2W7T55YJ9+8pFRiF5ev2DZfNn2j3CCGIRWG+sbVoNwsL9nvfqZJQYjS9nIkooB+3IFwHJNiupS2fKlkmUKJeUEk1TaPr5zz07oq55M2vq1a/b2t75lt956yxaW6aUTt7PmmWoYmiv5gohUJ0enuqarKyv20XsfBlsvi0mNgEsKYwSCBVagR4e7EdmOPrVjzUkUSuoh3h9qb2FfDeTLsFYBruh+UOPud9QHWypRWfhjzc6lZ6yMrdM61+vS8Vg4DtUIIN0MVJvLLZZsJLtO3o9+P1lZ+sbjAbiihqH1H9AoGQgHWNACnnI8iwtrlk4BvAXgB/AUwID9GWvYcrmkGhZuBMSloS4c3KIoYu9tH1paCtMAIHmMybRmjIpkP7YpASyoLCMr2MlItt8okSe9rg07TZtLmmVtZIc72Ig9CEAIKoxh3BLpguXmFiw9Vza6z/QmA0vk4laulm2hSnyTkhMJABIxD+ANziyDduhTf7C/r7gBVyDqO/lK2dILVctHvc84f8hwrLdh7YspJsPOHSszHBh6jCUAPvrroDzLFqyvnmUjKbWJsy5eXLcrm5vKl4ednvrDbT/dtYP9I+u1UcwBIpqs1wap0FvH+4d7XZzYiXyCuMfrcy5+CMkR+/fI5ktFEWi85k3ez94K0Zs4yXNb7gvv505d5LcASBASnVjtdfdAxgn5LuslylbOgffjvrsal9dj08nrXUDC7/lMt3Hlc1S3Yb2OwJgAUAXSDeswxyzniOPjKXGK2AESCn/HmOOzGZPEA05+gQB06eYt5dFyRkAlRC9e4hIAe5TIA/aGIIkdDkKcSn9w3g9CVLd9YPF4XwokXkbt2QEowFpiAcXcRHmT4Jjl9p5sElnm2oyiymsMHgMw9zz/myWPTAEkAblUKoMVsog2slbCYpl5PnnhZ3/d9Pvvs7CjqAmA9Orrr+lkvDkdSdusAskLBwE5DkEYB0lxhxtHIgaAxIXjOW4QRYcrFy9Zs1Gb2r7NMmuY/DQ2ZQB7IEuQ/8Ybb2hiedDATeX9Cd5VhMhkNMgYSEjQfFFxFqxbzPH3DDiO2UENPktJaITIkpg5i5TNmUHmCCznwvE1GngVJ8WuRq3E5/n7Mdc8uJwFkRRAJoIsj4IwgSCT2BFeL4h4IcOTWDaY2QARAGk2UPQA3ZMOT1r/WwGk0C8g6i0RJT6BpeNNpMvTIi/HyDWetRpDDujMZE/a+FsPKFBfARyxJgb/SKxekpbMpi2WStowbvat73/X/vBHP7DVixs2TifEIPwAAOmDj+ybl1+z1VLVnm1t24f/+L4AAK4dKyT38PcBSBpvAEgRQyEZWdhlxkFSe/Ott+1f/Zv/0V5599v28w/es//tf//3tv3lPSmQ4oBGw7bUPhSWNdFpqsbnD4LUN6Fmi5GaAtYNEzXyFiaYpffK7wKQZkFAD/On9zYCkJgn3eHA8pWSXbxx1V5583W7/uptW1xdESPl/ffftw/f/8Bqxyc2bHVtAst7PJHcV0j573h4ID87nmYLPbBCQv+WCECTVUzwaKbxX6fZEsDEZu/zyucmc+A73/nOVOIv5n25rC+3SghFtNDDSMW9qDcSrD8priZjNUn2/lmw0EgktED3egowBbDRhySyCWIesuBjLXL55k1ZKC0oqS7ourCOUIwGIKfgzOezOai/T8Si1jwc9K1UyCrQCka9sHVo6O5NtrFJKMvLWRuKxhiKkBDc0GNB8zsCUX2t8A3QVQwuAfYmeZ5IME/Y5OjlwjkxDtho1WvmvCU24Mr6BavMV8X2h1HFHKXHEs02KcoulYuWmIwtlUxYIZO0TCJm3U7LascHVq+h5AubM70MZGORzVl1YUkSegCA8sKy+pCoh0ef/iuotGAgDW3U72ttr5SKVj+DQbJrVy5fsm9+85t2dnxiv/i//6O9UslbZthVsEU1g0SF//P3DsToIrEREt2KpRYAS66jqwla7a7GAn0g5pcqtrhWtWIlbyPr2qOtx2IidTsDe/hoWwBStbxshdycrdAMMY3yDcuikS0uL9uNm9dsfnFe14oG5BSyPIhiLyBBZvzQNPS//PRn9v4Hn+h1KtBEPVOc9cv4eXnjdnYLm3C3O9S4S8bH1us2LZOa2NJiWc0wKQxRoINJmUhmbGPzql2/+brl8mV79GTb7n951y6uL1mn3dL+6Z7/HLcXQF4GoFl7IvFE+K7FKWoqzIylSTqA4QS3apO9AIojw9M+mbZ8oWzrGxt2/dpN9a/BQpHxxfVhfScmYJ6xTzIXmTv3Hz5QwvPud/7QLl68LEsRkpW1jSuWyJXt8LQuwLbdbanwO1cqCLCF2cRYPMIuonlu5WrJNi6sCTjlc1jbAEbEMkdpZxMxvFDlNOtn8jdvnzfEplOT2GRCSRq9FyV1L5YsAYCEfDxqIIpnne63CAUQfhJTj3cC5ZC4hIA0ns5aqz+xHqlS7HkfE9Yb7gX74PXrN5U0eVHJgQH/vOZ5R4kxBQf2ToJZfsca6P0XuZ8ARM7KZl5w2xBOETc823qiIlq1PCf1GjYU7fO62agvJSAgEsVO7BOw7mA8UuTIFUq2cfWmZbKhuA+QcXp0rOD/4PjI6o1z++Ef/diqSyu2sLphscyc1Vo93a/GeU/AVjmfVl8S+jN5siB1T7sdNc+FRYhCoKw9Qn0bz84CgcfiWn9pCkyySGJFYqkCIqqXflf9AQrI/MajMKb2tvXeZZKb+arlWNPYC1TYiPpjRAQGzmltec2++Oxz+/iDD5WEyeZtIRT9Bx16OLEYh6QM3AJVVjpNsYgkODa1UHZ2l69JDsJwrA7M8Dvus+yPSqGxtROruId8ZuiPA7hXsLWVJZ0v94Zm48x31hX+3ok7gcgU+kRMLdSoBwAfxiZKgBOpuPZyrOIoYFGEQYEIuMQaJ4sRLa+AchT+6MkVikZ4tMt+BCUzjOh4Qv1Nma9+ziRyJHSBAc66HBIvCjzYbGB/yfFq7Y8SNQdUfM+eVRh4TMEYbpw1pJKcBWG4bxQ6mCsrI6X6AAAgAElEQVSzY94L7Iwvn1/EiJ4QYvXK33INuc9cfyXlFAA6ISGlaEGvHArozAH5mRsgbbACw4oCpRKMfPZn5ozH1GEehrGthLXXt+X5BRUCPZ7VsUfFNI7f7+MUdPJmzpEFFj0RGf9usc3rmEdOInNm58sFYJ2zxazZHYrNDNFNHvLptOwhAUFSyZRtPd2S+uhv/uZvNO9WVpY0H/k/7PRkjH5Xz5NyPp/rJXLSDNvUCX0OFOi+9AfqubGysmZLKxcskc5aozW0syb2j/TDGskiDEsXgLq5XMK+vPOZPb7/hXU7FGZg9iZsKBtsbGhSaqqtAkG+oB4FhXzGvv6NN+z7f/gHtrhUtqOjbXv8+IGdnRyIqNU+PlfBbXd/TzGfrnmWPkmBgQzJSGNJFGjAZfqzhJ437AevvnLLypWiLEfnF6uaPz01p24JMG3Wz9VPjt6oxBaMVZ7H2hECw+7OluxSuWdcG9Y3rg333W27fS92RbIDFlCyYV//LgDJc9evDtFDQW625+hsMX4WQGLMssYRxzI3UGxxfCOY4zMEFwcz/DnP9WaBE8/tw7qEDcpzBZTva56jkg/Pkmd8Hmgux5L26NGTqd2jx7+z14l5Nvs3swAS63XnvGndXlvrNLk4xSvGLQoybEUdWPYYzItIvI58/sH9UF8IhJFQCBVBJPpivjvg7TaTUyUZ1mP0RMSSNsopKLw5+MN7hN40QUH48r3hebfgd3DW9w8HkP/u7/5uCmCrcDhTT+D9mcuzawO5xmx9gLE4WxOYvRes+yhtvDbga5evs/68XzsB+OJFBiIMWwa2WOQWnDN7G+fhqksnMPjnvzi2Qg1BSojo/agthWbdz3sMuoIW6yo5v/SxSJ6TOmNtad5ubq5YIRsIi2KSn5xFxecwJn/53nuynOz1QzEO1T+kMdmBV+ZlX8f6gKvE7H33NZw6kz+vuATwIOrtw/7R758HSy6IK8TTrBDsoxAqY2b9HhQXqtncf/bhkBfrT2ysdVjxQ2RZTpyq/RSXC2zZUNLiUBP1+ONzfG9FQd/ujQUUECtSYFcvyZiJnMKYxt0nOKCEa6qeuny3kZ5nD1NfJCnQInXJjOI1cGNDbi/iQ9T7Tj2UUDFh0R61T9B1itT8vl64Gn3qwCPlclCsxw33i7Ry4zDG6MnWlbvAgPyR/Bhb8kzK0pBaClkRyC5cvKAem2sX1m17f0/2wse1Mzuu1a1JjCIXlpRsvqd9LQehNcTVi1dlaUfdo99u2tHuE/vy7he2s7uvXAdVDLb6qGiIWQGQzo6O7JBWC2enBt2hAFDIWoGtYKWssYTiNZ3PWjyZFYDVn8SsP4nb4WnNGsRMyYQtbV6yG7du29Lauo3iMWu0z23/5MCOTo51/1mbsfhrnNUEGC1UqtaqNRQXQ/5FyUKMO1WA0SrLBooDVUfAiSaaQyJGj02ETxFAGXuRcB5QWPEKc6FZt1QyLkIkCjlAIhQTwW0DVdLAYhOK4BPLoOzHeo1xDWlj0LHlq5dtLPA8a5nsnOWyJctCNkxhoR2cKvhs2ZpG9nVTRVIsbhurFy0dxY6cDeu9HEvoA31OrnAioqJaeeSDAhhFpNb1WNy2Hm2F+lCKa09LhomA1dDLcyjCo4gB6o2E+sb7kwWlYWW+ZOlMXAoelEe5RNzmMkk7r53a3rOnyh0U805M/ZLnSguWyc1pHelitUjfIUg58/OKmbVO0T+W3qXDkdYpnJVkzx31tOFeoTajp008l5GajrGpGAK3g0gVGogH8am613utMafIexvUZJI5i2HTDjmylJMCaWGhbIuVivIBwCti91azZe0WSiXGQbAN7cdittM4s0Q+tG1x8hT5KPs2JAyvkc/uDSrHUDYYj219adFatdoUNCL+4R55jYN9gZ89jud9pvWtbM6SOYjShamlnRM8RDzqdkWS5RhYM8jzWY+DqgiyZlcqeiyWvbehxzl+vKjXXLmpvTqyCPf87fGjrem6x2fwGhFMo/zBYxG+83ASpACnWt0uXr1mmXxedUIptOgZxX6GZb2A9qFAe5lUAcLLoj8IQPqDliUS1GJ7IvABAqbjuPek5a7Ce6mONBmHPs0WACTmk++bY+0vL67Rs/UmxtUsAe5lImIgAz4n7/m+N1s3mpJjonXb8y3lzL8PQALcePvtt6cAEv6jfKAjjjD32YRcxaML0w/yeS4kiQwHw4IAgMTreI4vGBLXr1wNxY0o8PaD8yTNASRuBo/NzU0BNSwovJb3nQUt+GwfpARjgF/cWAYGx0agSYGZv1EhJmIkeQLHsbJxgJTynUCUcyXgDGBRQ4OZ93I7tnqdBs4BQCKRY0HzAiIDlfd0FHTWyg4ACfTXAzauFwi0MyE5Z84hbPzBRoyHs7F0s2eatH9VgMqxhvrrc5an////jYUdE2YWwXWWjgcIsA7Coh6YfdwPrpUrypxh5a/3458yVhx4oGgcublJdACukYxrgX3ta2/ZN/7w23b1tVtiEtbb5/bx55/Zl598ZrdWLlsplbV7X963j97/QIVFHg4k+rhxVfx08w1lqhCsxoB9Q8ECC7sUDO1R6In0zR/8wH70Z/+dbbz5uv3Nr35u/+En/5cdPt223ChuGfUZoo8VVI5gjdCvN8zUOJ4AMBUK47B0CDAZB4QGCp5CMbzNZvE7XORm7CnDvZ/JJGcVSEi2C9WyXb79iq4VX1duXrdne7v29z/9W/vp3/yN7TzesuF5x6zTCwBSioa6UH5+O4jEdZwFjF4oSMOskhb55QQJQCls0KHXkUsinzf39jEJCMLiLEb6/LzmHV9uxQMj1AsqJA5eFOLaqSl2SgL9F5ixktDiR92DfXGkxMPHpY9NzXeCtVZLwSZN6lgnWM+CtU4IcpG+ozih8Mzv3btazULHY7t35xNJVSXZhnGWzqrvFRYJAFRIcUlSkql0aLBLc3IULFkArIR8fr2HlkbkTDNZxiaJJN99E3Zg2RNO2RBECq9yFbA+o6byT7aeCSRic8bSZ2FpWV803mTzIUhmDTzeP1SAKOssLABzSaPNbK/VsB5MoPqZivgUOLGcpMF8CjUWzM1c3q7dvG1HpzBEYLe0I9Z/kMkDKJ2dHNmF9TUxvAkGb9+6KVuAZ1uP7Sf/7t/ateWKJUeDsI6hEqMIDPlgEEBJ6j4Kj/FI5p4rSwtrGcoAMfboIY+EJmLtYHeD21oiPbJL11fVV4iG2mC673/wme3sHtnC/LotLSzb5bUNAQwNmhq22ra4ULVr165IHUtvA/pGJJIUAumpANMka7nIkz2eyts/fvrI3vvgs+cAUnVBx4EVihdaxCCNAIrZgIwAu9XoBQVUYiQAqTyXss0NemFlVKAaEoSMzUqVBbt2/VVb37xug2FMQBjAwa0rm9aonU2tHUk0vXDJ2u+gqS8b7i0cmIgUvLHwYOimtGZR1AdAEqhC4JNIK1juR4zHdKYgBdGV69dsZZ2GojnLl8tBvXdCk2ysiUI/HMYE+wA2gPQU+6Mf/ciWlpbtybOnCrSX1jaszTrLOjka23n3XJ7XFG4pytG7gu8HJ4d2tL+n50n+llaXND9hmO7uHWk/xLKuWipaMZe3brtlh7s7dnJwKNbPEFJLuyUJOd7OC9UAIMEWnFtaN8qlPscYsySwBP8wrKrlUvCMx5IGWwdYwiS0UqqkpSZsYufUDgxv70lwft7SNQh2Qd7jJIDgXpQb0mT54DgU7FkPpPYL/dggPjDnX3nl9m8qEMYBaCUhA8xifyaIPqH336Bv+Wzahr2u1U+OBArT6ZBAG6XBOX37bGyVEiBHxfLVVSV7AjcadYF+rJE0o0eF9j/8+f+kAm93HLPOKGa9ccJGrOmpwLB9fPdTfYYH3ZCCeDhb2lXhHKOTcniOZOro+NSW6RuZyamIrQJ9OyjYGIkoKzlPekLNV4JVJT2SiOEoNuAfn8zmQ9I8DsQakTbgU0VF/Fs3btj2s2fqJbe/syvQC5tQKQpyKTOCePZ/wTMjMbHog0AzcBjFbsPINRN4FCnAXcXOvdI6FfXn4X0FAGEdErG/2Gs4tlkAiT2GGJZzDftVsO7jGjmRKIBHwbJQ+7TsQ+C8cp5hf+32WkqsYcBSQIpPKMhTbOBV9DlkIaT/IoSYkQ17I+vifd/uyxojBRAlO5ugQAQwTZDQRxa1oYD33Noo2AtBvMJi1axSrVJr0Zo8m3x4jPlyQZrrwH0kwe51+0r8ZQ86YwPnTFKBmpGrgDML+Z3UM7WalLlHZ6fqOah8ISqWMgeDTW6I+1XU7rGODi0eS1g2h5IykC6INYLCLKlYBks9rIqwuZlgo8k8iAocXCfWN9Y1xiBzadhqTXuTeVyughr2DtE1ma69M3kAICXkInqFwBhmnSSf4P2VmMEUjmwJX07w/DoTs27tHdoC4Mf8vPo/YD/oFmzEUI8fP5aFHV+MVeIprovUyo/vW7WUEWuV68V18gTci5Sy3CVGn22EHvWS5flbN27KvqpUWZal7f5Rwx4/27WTk6bWEPUkOjmySjlv5bm07Wxv2enhjiUSWHLGrNmHSU8lDOZo3hYXlm1z85Jd3LwgC9eHD+7aO19/3b777jdsZXXeGvUjOz7ckdVrln2jM7HTg6B2bbbOQxxIfNNuBRCb+F7AYsqy+YysjQGeWa+4/xAZFV9ipZZO2qDbt5PaqZ0dn1r9vGFF4pws8d+cpXP0S4hbD0VoBzVIzx49vK9ej650m7VD9zHt4KgrUAReAVgkg9oRAOkFYGWGpe/7yUzYP/NfFAy9KYAU1ornsTj/90bQnk9jF+Xxoogr6dw05uT+OwDEWszc9fs/m1s+n9NjG45gS4f1k3N4+btAqih+9Xz7eUEijU+V1BXes8TXUQdQOVbljoNgEcfcf67CobdEWFuZPw8ePJDamXFO4Yixvrq2PN2DOScH6MnjIZf9/B9+PQWIAoHtuQMI84+C1SyA5MxmsbGTSeW8jC/Pb0OxNNQ++Ap7VWBo+7HPqoiID/x3/J3vk37+n3322fT9PK7jmjqhjvefvedToCoaC56v+b3xHpz6eRJsi9nzHABHqe1z3+s8/rvZ+6sCHescx5IP6mLqOwAYPu79evvYVu0A0HQGZJ+vLk7nrF8nCCEiIEY9LLjvWOwqthwMtaYTvy2Ucva1W1ctj1t7OqvriF27cr5WAM6ePHtm7U7HUum8ckpiWc2JPmtlTr1pOR4nP7CX6vmIQMHe7KpB9i3cLrwuk8+m7OyU/Cnkf4H0Rjo4CIpeegrGA8EyEDUja6MY6o6Qc7MOq+CHRepkHPrNoGCKFDTk+CLIiPgRGpr7OEDtiQ10rd6UEwO1MbkjYOOViOk8Hz24LycUbDr5W5QjPrdFahxExRY5doScenY8OZHDx0AyGVQeGlfq6TdUHDwLEHmNiPfhPjEe+L0DsPyfHksAyK3zgYgIrE/nrYa1mmd2fl5XzjkcQHSBWBNUT4NhR3Hi8uKCXby0aUtrqyqe94iZR9hHDu180LM2gMGI+CemHis4dwD4F7IF21jftJWlZUsnUjbqt2w8bMmC/MnTXe1VHYgm7UCQ4R5srK5Z/fjUTlFytuqWjceskE1ajlgdYmy5qj40Uq1jwY9SCPUb1oMjs2anawni23xB5Dv2ewBCrKF6o76NkmaN87ruP/eOPAjiKvFvKV8QwYf6Kr1TqAESn0HyIc4FYOtZX3GKFNtG/07WorAHkqsDkgayT/i9FEjRHARAwiI6kwxFfeLHoHYKjjkk1hubF0JfpGFfxG5ZuaZC/7xWr2st3EtQeOTyNleoWGGuavlCVWBSPJmxTq+vmmYbkjPEJXIpKfch6ZmtVBekomDdC3lz1+r1mpwGUCJRqC+V5tSWgHHNXIEwIAIa97jbV35OTyNiUGqI1KjVi3MwsEppIVpf6dMZLCJDnJYKFu/Jsc4boiykO+5gLp2y7vm52gf843u/CrF7LGlzxUqwPC0UNfaxf6+1zwUAsY6jQGKNQCnGOsUD20TGN+ujt15gfohUVy1bJp+WO4znidQxVLOMbNRZH3Suk0no5Vsqaa3Sntnt2d7xmWXm8rbAMVTnbK4AGASwG/U362GpS58dLNTiiv/7vWBhxwr5rHaiGiufxzGyxhIXQL7YvHRxaj3tNWrVLaMYg89onR5bq15Tfc17jLvbEMfqwNRX9jCfxGxlbXMqoHDCDWPA6/HsKZwv7wkxingt1PJ71mqdqzfXy8SuWQzCa9deO3wZQPr00091jlx/B404P4+DiKv5PZ/vJCFiDdURaw31kKL9AURfkUpj1KSwqotwkMEwsgSNlJeR24nqzpOB5eYSNhy1bUgP0EFfdWIA1QKAbCqlPEf1TXiO9AijZ2BEpg6gVJgHwfI0xBmqOyk/nOi4Q/3pxR66gMRSCQNAzdgnzwKFnnfM1v95jvf3GOYrASQHMkC9YPsCwtx+7dVwASNJuxaQVsvKhbkpgOAWHvzOgyhuOB/IBWcwcHO9QAyqffHChnXa5xowXuzn9Q5IwRLipPgdx8UgAqjhPbxo5dYB3pvIA1UGPWolNjEGAu8rdu3BwTQx9YTWJ49vemzGJPjeBAwlDV98FgOFcydp4bP4PwMUtRI9k3yQOivGE0tXIBGEMglgyfF3sAU8uCRI8MHrgJGCcqlzwiCcbuaxuLzL/fEiuygkE74w/7cCSM7MctYcnzGLKB8f1abgEROL4I2FkgIaQyWdDoWFlwGjgITiO57VBBAzRtJSYTGaNEyYVC5hG9cu2xtf/5q+Nq5dUc8ObNke3r1n5UlWgM8Xn90xgm1vWsY4mwU7fhuAxGfC0KUhMZMfBRLvhwKJgsp3//iP7Vs//qEt3Lxu79351D785FPLJdN2beWC5JuJfMLwAuWcH9y7b/e+/NKOdvdUDKcQM+rAT6eGEwtelbLeet40lE34dwFI095K0U1+GUBKRWAuyLSlk1ZZW7HXvv62ffsH37PX3nxDm8tf/ef/Yv/5L/7StujdhGVBf2iJMfJ7fNBDIvHbHmKjzow5TyJ8frMwhQLXbyaPvKcnoL7pzCZXPEeRnEdgWwQG7azaiLnuCS9z2K2BUN1QQJyrFC0905SP9/A5zTjlfTkHVyk6U0F9yvp9+/z+fTttNKcb4DDyLycwwesAFhPHBMOAfkjzldBMsIjCkSLQAF9a1jsUAaEIUigVg0UfkvTIjqGrHh+ooGgASsG1YsViwQbjjvo4uDxYAVLEcna7Br/+s4s3v4PlgI9zMhG3Ygmv4HWpgwjYtp7RSHPXuj2CkaSOhWAaq4k5ettEfeweP3qm5pmTQddyqbgUBXOZhCXw9e531CSV33O9sINp9/pqkD7Bxs/iauKKhUD97DSsqWLyE4CG9WeOxubLiwp4GStvvva6fe3tN6We+Xf/9n+V/zKBCGy4BAvGEHbe0OIj3iH0lmOICjzSVwB2ZWnH+GlRuE+p8Jeml0QKKT0F3a5ZvGMrqyVLZcZ2+fJFBe6/fO9je/Bw24qlZVusLlmlUJTFF37hWHitVKt29fJFK2RS+vnTTz+2VJr7mrZUHmtNvNBDQD6yjM0vXbdPv3gsNqvGSTGAKSSo3C/tSREpoBcRK3ysE9g1ztrBAm4CyxB1bt5u37ykpuNIt7mm+KkvL2/Y5eu3rVhcspN6y/Z2jq3ZqNtatSyggL2III3PJgBxlh9jyfePl+c4yrnRiOb0gUUotSRFOYLNOGkEBYK8jWJJG5LYRPcdVd3q2gWrrqzZ6vWblp4raV9kb2Wecd4QCphr9x88UGB2+/Zte+Ptt6xanZ/6CadzRVmiFefnVTTHa5c9hF5OYgPls7IVYo3Y29tRs2weFHWkOOL6tfAU7ohBVq1UbG1l2bLJpNWOj9R367x2JoUWLCnmCqOmEFnGZgslW7/5qqzo+DyGFGBRH7VPp2vDflfsNwoDUmhIeSEie5RAkyAvKvDGho1r78XB4DMdbEdCATok0V6M8CT7+DRY2FCMCn0z5tRnxwvK62sbYjiTzPKd9wuFNNj7fYFqbtXz9PFjNW0vF/JSwZ4c7Fs6YZZNAiAMrd2s2TmNf+MTW1qoWnVxxYaJonpQcf28gSj3rTy/YBubl+yf/vifW63dl1Vlo4NaN2PZuZLNVRY0tz/81d9bnN4yCZpdF2Ql6EU/Mf8i+T/XQuqfxUW9VhZC+4d23u9bfq5kxUJoBg6AxGtJoJOphLUbdd1v7ivADuxMsRObjdDz5TxYMJKUygJTdrEBRAJqeeO1V61Rq9nRwb41z2oCBTlOrCWLc1nb29nS+AdMdXWF7iOMzAicowAkFle/p8SlQ4NmxkekuJZClWS/XLRSoaiCM1xkrGgY7+02oABkC3pUwaRu6j4TW27voLzryPqC9QnFFYoHEmJKIHhoQ2FD+aCfYZMOQ48Nxup8tWLFQrDY4jg8meI7D9YfX2/YRwSCYfcXAZTMBdnbRKC8x5bThBGBwwz5yH/Pd8IGwE/isaCyDUmMs9yIFd1T3I+H10iRjt1lo2VXL6PYDwWEWbafx51TokQE0PnYkpVt69w+vfOl1ejtR1GwFxSwrubnteyzQSEdLNEo6HmPCkCazYuXZbnisYcX+bUeYJcxFxJD2MH8zLEz/rTWQdS4+4UICB6zO2lABraxmOL8WQDoOcs9qGIuXNjUHs266dZq/J+eDpw75/BCzD/T45R1+qzRs2EsALaH6hHWt+rCvG1e2LByNfjyowB9+mRL6wcFDQqU20+f2cNHd+2NV6/ZlSsXtf6yh/DlYJ2vtboXKPYo5EYEQV5DPEuhAVAunS3ZJJ4UgPTlg8e2s3OkWAFg/ehgz+YKaVuozNnJ8Z616seWycRsOIrZ+Shh3SE2StixFW1t9YLdunnTbl6/YWuri/Zs+4ld2lyxy5fWrZCPW7fTUCGxMJexhbmyZUcp6zSCLaSS2nHooYkyFiLN/uFh2JcjK5zl1RXNFe55mAsDrb0penHRC6E/khIWq0+USMTIFJqYj3yXhVfUU5A1gzVXCpwBYEpf87WvpuQ0e+9J0SQrJkDSNPFJ1jI5CsQ5fS7Epa8CCD1f+n0AEmxs4qQpcDADXkyVIlFMyTXqQCAzetkEFTXEFC/UO1PVixBcH6nyX3p4rA/kji1R6BHz3MZxFnCYBdqdzCLGuBwFslbIFHUP6PPpLGXe39+Duad9pB1cQvyLcUhfOPYD9lbmnaue222IV2nl/esXVjVGKRDx+YwFnveaxL27D1Rg5ZiC6ndxupZy2g7iz6owPIdh32GsOYCkAk7kJuCvcQLo7No4uz56TO9FfT7PwQyOiZqJP3wd8Fzc6wuzuddzcDkAAsRJs+OLeTx9zQQyTOhN5/cPAGl2D/Brxn0QwBCRbqU0zWQtkcEiOS4lFU4XTx49npIlOCeAvFmAhkKz53fal6IeeA68AaLo2qGWmLH8Ze9l/WF/d3XfXCZu79y+Zpn4SL1neL+TGva7O9ZoBueUFuMEpe1cxRapGcXiwaHivKU1//T0JJCCov0n9OvLCWxgXD19um309mWsNttNrfveZw4L1HyO4izrw4sFQrkpcB5RIdlt61+OxQ8Pj6e5M8fP3uRqdY6PYw2xYshju1FvPq4BDgj9SUIqm+XlRaly1tdWVRtDofDxxx/aL/7hH2SJxLWEKBjGpS6uoqRCbpFGs1OVFQADj9AZgzW5MFVsCricKuxyFgM4IpdUrAQJKisAYrbWw1xj3HAurtKT1W6+ICKi95aE+CvwqH5m541T67UbNup37dGdz63fbVr97NhODnatWTujDYjNV8tWrFasvLKsPkJJlDGZtA0ghI8BkkbKu6oLy9oHGjXY/glbml+SrVgewhZEqnLCzps1O9g7Uo+YZu1cazcA4GSATd/YuqybzeBkkNUaThuCsXVRwCbT6qPKfoJHImQALAWxsYdQQU8uYpBScV7qRvZD+jFigZ3MpmyUnlhn2FV9DwCCGhQAZCoWVEEi/A3otx1UQKl4cPgAREJI0kOBxP6UZP+KiUyJYq0rwG0sMgZEVqw6qZlg3Yu1XxICkJms1FLpUHcRcYfdREozVBEDgSsAOjiJoIYJLTbyGj/dfte2nj1R6wT1IMoWLZMpWipXspSU8BnbAXjrD0U+1RpPvUQEJFROZqVMzjLqYRQ+nwf7KOQMvnMswfEhJUIX45d6m+rBw5Fl0qHHuAB82X3zf2qIk0DqHVOfA1AKMXzo4RJ6JnE+p/XDcD42Vp8irjXKZPrQAIY/23qquQNhMZCcF7Un8lxvNLKzVlN9ulBMM+6Zo4BHYS6nZFWtcxqGnnHscdR9yVVLFZwnuDf0HC3q70PtPLhWATbynHKlvYNpT08+HzCwP0KRMrFcMWeL1YqVynnLpBM2GtCfsiW1JvVQ9auhr2tvbC1ipQbHMZACaZxNW1rrW1ouLaxtHKfW7GxWlvPT2DiKicM9GFpsNLKP3/uV8izftxxsIZ50BwavF6tvZuRQ5vud7gXkbSxbiXVxHcAxANtdLLgRQLB+xAEp03JUwHEBpJvxwfXUsUL4RmlOnWkULKn5Tu8oiNsiBEA4pGcae3Tk5MW1dYIY5ynsY6afJbmn1uwZkMX/z/Cq1evRvc4o1tY+74qrfsAseF7AL/Fe5GwCeDOJDW2SCj2GAIgBkeMj2p4gTghEDo1zWUDGZespUQLnGTk04M4R7EVnwCPII1jQRW4Cip/6wUFIx4MKLMU+n7KzeqjXBFAZbCF8Z62Sk7gU2cxvHCl4jnPks4Ji9PcCSFhxoEByAKkXydO8KAtK7okFweKs5QQHC6DCa2G2EgzxfzY4efeOh2rqCdtAgRiFFCxjZvoSgUD7xGQxgVXEoKYQ4cwjL1T4AHX2K79HEeT9BHgfNmQHkLzQxTG5xyHHzPHxdxSvCCjcfg/GkgffPEfR0CV6nM+VK1cUnIrRGXk1ksB7QOxMZCkZsEBCXTRBthsUBv7lSag28pz+5i4AACAASURBVMhmbxr0ubw4StgpLPgA/6rv/38BJM6L43fgyBNd9VPodGx353BqAaiivKxrgh1MaLYcJH1f9cXxik0hgCzI41kAFDgavo8BRKouzduN127bO+9+y26//Yal8znb3t2x7cdbVt89UV8fAKR79+4J3OE6cz8ZF74p/S4AiUSQgqmYy5OEpQF7aAQYCwokAKQLb75ujw537enOrpXzc7Y6R3I+sWF8aJWFqvrjsOF8/OFH9tEHH9izR08kZZ2gRkL+ip9wjI2fppnI3UMRmsaPLERSBHzFQ4XLmYdDPSEgdS/ZuPUmY2vhnZqK29r1q/atH37P3v7G1+3Nt9+yv/iLv7C//D9+YnuPn5j1hgKQkjAR07ADw2Lz2x6+QHvhw5MIbdgqfH41cOSsxGkBO1J4zRajeI2aAM94kmpjEZM8nPdcVBhzWxrsskiKxMTIZe3i1UtGHwTv/6B5pcaN4Zy8ECXFQCTB9MSEzffsvC0pKmsCCShWayQJ+892BArWz2qhKEZBjvPF4gdFQSYre6g3b14TgKQNNRG3fA5rpQWbry6oR9CFzUth/RqOpMSgsbT6GhjJG0FCTIGR22Lw2lmE3z3kOZfZJFaFNbzax0HKjRJCxWualk5iCtpgZgPudPCTHY4snc3b/MKiFStVXReG1iSRCZaTZyc26XWsmDYrZpOWTaCa60uFNOh1dMyhaAcINrAhnq4UaVN44IdNl8Iq7BsKmzDFKMJeWEdCnFLBFaDr7TfetFu3b9q9L+/aX/zHv9T45yHfZaTK9EGbjC0xDtYs3Fdx8BPPAaRJIgKQ6JmQSGvOwhjHpzlHsT1plksNLZnsWSoDQNu1zYurIkPcufPQHj3ZsVgsb4lUXp7Ng+7AGjRJ7Xbs4sqqvXLlkuXSCWucnVqzeWYZGGeFUPgZJ8aS7hNstRHyjSr2dOvAzs7qEYsr7IdcE8bJab2mgF57EzL5qJCsIkAibfVa6AczGdJnpGtrKyl7+63bsiI7Pd7Xe2Xzc3Zh46qtX7hiw3HKtvdP7bzRU6A7aNatcRIY8ay9YvvRYDNSLzgJ4eX1JawfQxv2W7IqYLYxfmkoHI/Y0TSHDPc4o149fXzDR2OBqvTXSlfm7dV3v2vpYmC5sLd6zwC+M38AJW7dumWXrl6dFg5KZQDMlNh5R7B4ov3QAyYAo+Bp3JePMwE+Pz98eF9ztFIta2+uVBdtNMlZrdG280ZNayo9t0r5nGwZsVAERMLGrn5yIqXWoNNWwMs1iqVztkYT07miEiMK8TqGfk8JRL/bkX1aaL9FJhdZq0QFfAKptdXVqWJY6yE+4zPXngI783Y2CA1raWBxjseB0TOaTEISPk1EhtaRyrlmubmC7CwApp3pTk81xiHJIwEyexcBqFtBoqbrNGs26XetkKHYO7J2A1u9QyXOyysVW1jesFGiZM32wJqN0BsNxUKr3bbrr9yyr73zDVta3bTeCMdWxn1QIE2SWSl/spm0dU73rN0409rAebpNKf3UvDDpalDmg/dDCiDr0H714YcCg9VnDmJNJiSRKMZaNClutzQ/UI1hycCiBSDDOoOq74g9NsA1UZGE7HFkcTwnxiO7sLKs+46SEnYXykKALxJgLBDoF8YexvEICDw71f3EQobkmeIjCauK0/2uDfpB7eTEjpDgRgqyNPoE4obgKU1oU60sqHcDySzrfLfT188oQVfW123r6a6aYJN00tsgFFZQ5LFVB2sDFNJEJ4CF3lSbfRn22cUL6zZfDn1NGFdux+yADQDObEHSAUiIR6gXysXCtADshURPkLTnAMqRPCWeE4GmBSKYeoK1AmjEF9bWUxbcZCKGtRPKlIgmg6Uc8XOz1rRLG1cC+B8RR2bZ9WLCpwMopiQ+ssjj/4Gx3LF7Tx7b4UkgLgFiEX9TtJSqUxZP81IWAcJTnCMRVcg5UTtoW7mwKcB8SsqiOa36A4SCIPuPFwMEmkUJpq5/v2vHW49tgKVZo6Fzko1n1GM1gPnP3ztc3zAvFD9NAKCXtOZyrDycDKdiP0BbKxBsPG6ajfGlFp2kxe6VtcbRoXokEDuzXmTyOVtZXBSYQgG+VK3YhdU1zbftraf2+Ml9+/a337Tbt25obf7iiy+k4mCNoQDAcTrZjQRcczYqYDLmuVeonehlFItnLZMvWf18YPcePrMnW7uKFbhmAEjlEuqiktVO9q1+AvGOvoV9G6fL1h2T+JtlM3MiuFzc2BSbHpAbwGhpqWSry1gMU95CL9pXTFHM5CxHH41ByBl4UNTnGLEGR4X05b0HAcgr5JUzYnvEGiRi0XBsZ7Wmrgfzi3nGfAOYp8jHfKuWqgGoBxAa9fU6bBtz9AlMAYTvWaNes1oNIsDIslIUmbXp69ZqWi6dtTEWh0TrSZpfZ6VkKmAbiiI9strzuTc7B58DNb8tOp+o+OA9kL4KwGX8+pxnfJ4c03sKJn8o6C6trE8L2LNjaxaUmC2ezB6nCgzK0sIa4a+bjfEd0CY39Bzf82AKW7yD9+Rg/UCJBBjsarzDvf0XwDEHX6YATSJYzjN+ef/Dw339La/j2qJAeuutt0Sy8JxQ9o4p1KUNXQ+Kab6O0zuL6+IkNOIXz3U4F//StR4H9X/oLxIBCNG+7mukKyg9fvdx6neUQpevB7O/8+vPdXNwZ1YZ5K9lfdNnzVhjzgJ4nr/zmpfJASGvhzgZ9f+d6QXkx8/a7bmJk9v4jsVOJpdTT2IK0sR6d+7csb2dAEBzrFwrrrWPC32+CldhTaSIhn1neES2+C8N9Slo9VIRD/v4xLhnb964ZOnYWH3vWKuIwx8+eWxntUawL5VioSdwen5hQQASx9rudC2TSdvdL78IRTV2bFciZVOWy5BHJuTUUK2iKi6JyARQtn94oD0slYjbjStX1COG+EXnFJ0HcRhjBMtg1T5wkIGsyvPRXql9rBMcajy/9rwV0gOPg4OjcP3zQSnoewt2nyowZ7BOK9jmZuiZSd+czc0NOzk8sv/613+lmht8NxE0IotTFesBPeJZy+ZXLJEMLHqRm6LcWYx3VluIsGmsyIIFPfXAwOYvmGE3vbQqC7Pp+Ef9Es0Tr2NNawWQjPJBCcYanKe4Tl+qMZbu7Kc9G1MP6XfMBh1LDvv25acfWr9xZgfbW/b4/l3beXLfzms1XXsIfZbNWGIuJzvqHIoHbAqT2HMRL43trH4e2ZcPtaeX58q2WF20+cqCFfLE4cR6Zq1mx/Z3D6x51rLYkN6nAxETtp9sCUiJjxnzWIUllS8B3NdQ1eSK1knQPzcugiNgGsCarBETGRES8pm8ZdNY3ccFSpHbFjJZS0ISHDZslJioUC77OPqvRvZyKq1IdRTqRajTUJKgTGBMpLMpS5CfpIIFJ+sQMTWuKgCoADZXLl+TwoN1oqi+0znVtdjnfM2bEowSAeiAPEeMPSA+bjXt8Ghf6yqFLOYzOZl61A66Vj/eDfaIE3rWxm0AYEP7h0lKNujn3YHy31avr+/sqQAA1H0439Q4FNUDSBFdg1RYS4mVqJF4iwSvKT3f77gnACahfyV5fFAY0aOW+ZiyTos4d2C9dojhUeACtrH3JNIxa3Xr6gvJnAi1ywBItFst2Xmr6D5GyZ+0uXzeKihRUjjLDJXPDym6Z7K6/oxzXg8I4jVe9lzVZWacJ8gJyUOKRayqE1Ke+XrZ6+K0FQs9fHIoX6rBavXhY8WX5N58Fup9QDns87hG5DT5QtpSSdyN6L1DDWIQEepTNh7S27pttRq9d0aWSWYsmc3ZxtXLUzCCddKVQsrZhgPV7zl+5XXZYAHn9XZAxqdPn8j6UGtDtAZ7zY31y+sBrK8eXzzf58bW73WDxbtqDpA4Y4GMBog5Gmm9UDF5HBP4KOvt8UBxPHuJCO6JpP4eRWyYMs//HptjIkPmvpxrIiNwAeiRwnV2b355j/f6vituGJdTC750SrFGKDXGp9aSvC/1bNZ87btRj1f2hpBXhP5/k/+HtDf7kvS6rvxOzHNERs6ZlVlZc6FQhYEAAYIUJU6iKErdLam7vdy9erXd/4Rf/OZXP/nRr36y27KapCixKVGD2RIBCMQ8AzVmTTlPMc/h9dv3O5FRINmr13JiJaJyivjifnc4Z5999k6MrRfr2xClJoiP/P4IYYeYikjCdylqwfGHsC25YlfhCRYr5WL+iQKSEzzomOO1XVIQ8nYooAZpaiQPKaI+3obAEMVgdPIl6IoPX7snUuBsY7nDzOR/wb9S3klzheyYJ50GXb1YwAYMc+vZqICEhA8FJN4QA0pww6ShRQ+dR1UXO6HN1gO88xcvaHFz8AJO0I6pAlKxpAQYxiUtia7Vy4DxtzyXS50wEC4JR3IIm5mNjNchGPCJwDXxN2LwRUkcOo4sAh4ZOJey8g4VeaXwXmpNO64dqQVycXnBrl192s6eWxdzbP9wz+7evmePth5q4gImort9596mVSolHVQkbDKsp6OoH5iQMJpg7wsgVRIbQJLANIbhgqlrS4ksk01mwJgpRp4NsHGc+eOBharptPFrnIcThiOJDa2sMmtUl1uQPCFxng7op//Nwhrisact69c/Ig3EgoSVUW/W9L63d7dsbycA4bVaYAz3em78SNdR0FTnkGPTc3CBuoB8JaJAhnt9coIGfqS5Gh2UCp5hU6A52epatpSxC1cv2itf/y370stfVssoyfLWwy37/OOb0q3/5KOP7f6t25bPw4JICZwYdNuWycIACB41EjujMht9LWaOJC4A0kMCRKdQKCDhtZKwl775dfva73/Xzn/5Obu3v6uEFMmMg81H9vj+ph3X9+1rv/01+4Pv/b7mGZJxv3jtVXvttdfswb1NGx0hqSfLsVB9psIL4ymqENe6rahXI0TO08Ukgb4AzlFx6YtydlwvoDyVe7yiDps1s17Hcmur9lvf+Ia9+NWv2guvvGI/+vM/t//8o7+0o837uAmGAlLUEjvsocQcii0AX4yTt7Hz+qwTDg2KAc6AZ74zV5mz5VxBzCb+zpm+fuD7unxy/gUJPyUv8bGdHB+Lae7sfE+off9gH9D8YY+h4h2xmXRIpZK2fmHd2Jec3Q5jgM8ggZfVARzY/0jWUFgKAYmAOCrpwBHQdrzYZDHNWWSP8GXhtTlUdx5vqQi+H0ni6eDC7JQEsI8cUPC4gElSnZ+z+bkF+R+9/NIrkl0EKGLfZL/a3gkstk6/KykWDlBv8efRD2DWsGuYqijeDe2pYT8BDDOrwB5B6mk0UhcEsj7Mt5nqnCFp12zTEn5iJ/WGOoZk9IksDYy2/sCefub5wKh+9MiatQMZhBYyCZlrpzBVt7HkI2q1Yz0Pprt9ZBm1ZpIqTFG84r3LK6l+YnRxMda0XNN6TkBaP4EpmrbnnnnWLl26YPfu3LG//fn/a+lCRfNNHQfcgzGP4ZP53u62BfCcFpFC4VWdSOO4zdNFAajbATzvWyYWs3wmbqWsWS4NM5HAactmZ8s2O1e1x9t7YvO020NrtYeWTJUk94SxYWI8tksbZ+361UuWx7fvCHk0s2wuZYVSXsBub9y3WqNmh7UTazQGdufzHdvbrQlEkyQMwV23r/dEgnSMHnKfgLyjTgNMq+lCDizDtJ0cNKxchoXbsFZtbOurMXvxxetWrRRsd3dHXiyFUsVW1y/a/NK6Hdd7tvlwz/r9oJF9//PPrLa/G7xzut2JlARjN11AF6oVSXUpkFMBaWSZBEytwNx2skJCYCvrK23b+0eSKYGpSkLQRjKQvSydtUS+ZC9863ctW8UoO6FgqhHp4DO/KWrRgfHCS1+WNNH9hw90TRsXzqvQurO3b/F02jok1hFYCfuTOX5wuK/iE2cpID5MLeKHBw83tdbRaF5eWbfeKGXNdt/qJyfWqJ1oLRYLOZufqVi1VLIjQNV6TR1JB/t7kmkj8JVPZCJp+dkFK88uCHSGxQlTD1NhdVO3ILUMQkLHTbPAvJIEFwlLr2uri1WDLjtNkPCEme8BWjgDS4XFSMqMhJGAt4xGeSSBw88YRxiDDoq9/vrriiPoVpHOfTar55O3SLep5Pnx1pb2X/xISJCPdvdl/Ku126hZMUcHwcgax/t2vI/kTdcWF+dsafmMxTNVOzxpaQ94+DCQfPAuefHLL9vXv/lN2z9uWiqbt1imYH1LWbMztGanb50Bwe7QLq0v2+HOqYE5e22IbUi0AQfCnhWKAEGix+VKKYj98M9/NAH2MKJdW1sVOEXCuvX4YcQ4xqQ4GJVSYOIM8EC/T7Cu7tfgC6UALjJ4RVOa4v721iN5rjEv1lfP6Pn3dnft0aMHdu7CeXltEXcxfyVNRgccZ14mbS+88EJ4LYpHUWe9gKZIYszZwnyPn4fCJ7IRgdUpmdpWS9fG18wdvgagZ/7u1+oabzpkGDPmH+eBJCa6bUkTePyi7jjMyzvBg2fY78rrYF4eYHMi7DSbdGPUQiIbdRw52O9drrwfLyBhvJucYtep+AkgGsUcOo+jLxzU9LNZRAySm6gg4uz7APIGMP/+5mZgjkfdONxDSELqtjk+sUK6oETfr9FlbtIk+JHEM2ctHZ0OtHkBiQJ0vdu3R1vbtrO3q7lFDMZ+gVQZv8/accBaZ6t7KHJPh2PLkodMtYADTvj+yOvwN0oIozFSoSuPUToEEqSOe9apHdve/q4KsEEid1+5EfeHe0XcB8tXe0hkOKyEDp3QWFJEEzqbAecAijgnYJADEKB6ME0c8VhapBu60YYmsgjzBFCLc4jCKICnwIlMJoCdgOnLy/rkbwElNu/fsRdfeNquX7+mn7/xxhsqInmhl9clxiemQXKRD+8i8TzmxrPPWO2kbuNYxsrVOYFHt+89trv3HgjEYp6zt8zOzdjS4pzk67YePxDLfP+wZtnqsiQyAddIaEuF4AeggnkhZ91O09bWFu3KpbO2eob9D8mzprXadXX350Zx6cZPE4TIm0TGGw5FKqs1KMZ1BbgtLa7YyuqS5gfAKGbpnNUAahRsexR4O02BURSMrj913Vrdljp3eNR15tJWLgT2MF3Cuu/bodDB+2Usmd+cX4y/fyiOjgpvLsXMdf+6Ao2vNdb5b/6ATRo6tcO8gMhEF2A4Z7gecm32Ir4GXOdauTbWIGc4HXAQR3y/mmbjsn60d5EXQXwTuElcgIoCBYCY4kLi/0lR9AsdUL5W3YDaCzvBJygnqVDyYZe74ffu3t+0u7duay35eOYBsPm9UikUC/A3S5I/t+WbyDUSA928+bnuOR1wqIK+9OIF+8orL6kgGZQxGgIMGX/+vb3FWo3k0SQhFyTjwRD4ubrDI4B/emwYL76vQrI6ZfDegKhFYSkQrFzCWz5RYsWTM7EvDgRk8n2IChwOoZiDVCTdnJHc0nhoG2fPSTIXyc1sHlkb5IY45gIAhlm9A8CAlFyjyEnR9bFeVSBVDHPa2RUA2qS1W6FL2gsAdNKE4k5gMCPd63PVu4nV6SnZqrTd336sThDGjCI+nXsOJHo8KWJBJD/I3wpIhjQxGqszw/NByWwp9z8l3DBXQ74TyQYnpryG+217+vyaJcb9iRE8ZzhF8MPjo4hVH2K5WJy4Y0Y5A96ZvHY2nw8qMlGHsXJtvN+QIgfcVucPRvbzyifpCr33aNMeoezQ6Vg6Hre12QXJKHEfdQ8jAgU5EJ0kyukFLAeVGXIDxkBElDEAI7Jip7KBxAHEvK5Eo65upJbLeE1DnCCPCOoqyA/igbd0Zk3dR5IRLpZsY2Pd9nd37Sc/+YmuGyUUCj6cL6wn8gnd03TBej2eB0UcPrMiIIoowXuJmW0+uB+KT3QsFpHXPZWGtXTaanh9COA9VaZxIjf3nDEFiKZQygfrnjiWfYlrOWnVAqhJNzNYRiJmWbrm4yPLQGxr1a11tG+P7922zz54125++qHtPH4oTyAKEbuHR5YkNiyXrYCXKMTSYlFdSUhjv/7mW1E3VZjXnGXkIitLSzZDjvX4nlXLea3L/Z0ja9dblhgnrdvsikz6yfsf6kwGJC+XGCM6Int2fHJoB42RFc8sWwtZU2J7OEvcF/Inuj6SadtY2wixb98sAUkilQ0FJTrvUFBOonISCnyKLdSJE4oqzEUKDerMpmsI5ZoojuReI02PB2RcktoZ5cicc5AW9w+QAmyoM48xhzSK7DxjwNxqNYIPi3eoC9Smq0jfq0t9g9gF8v3Dh/fll0j8vrg0r1yE/N6GHes1j2w0QHJ7aE2IaPWuNVo9a/VGkoxH5QCsiLwRyT06J5hnYKjatwdh33NClpPO6bLid5HPw8cQSW4UByBte3wKYQOCAPEOHWy8dxXcUhnLcrakyZWC/CMywe12J3R5xEPBjfiIvXRhedZKhbIk9uhgAlqAoHd4QPdfSmua1yXmK+azujdSiem0LTczI9UO5rB3ofPcnBvcI86iUHgNxATFAOBVdC1B7uA9JePquAx5ZVD8IX7j7+7cu69zC7KD8sVyRXv7US3EF/0u5/PYIOwlk5DCk5bJJjSPeC2Iz5z1KCccHUICbloqmbX52QV1qj/19NMh3ozk69ijHIdmf+IcdPK2pLkToSvGm0WqczPB+5uOK+aszo4pqwrtcRQ/w8901kRkP+57Kh3hrsxtCKwU4KlNRF7NeNozz/PZgs5XcHpwaII2Ck6QKwMBnT32VL3L4x/G3Ik1nreo3BNZa4AdB49icLdAagiKE8G3i/nj0uH+6Lk+X7O3+feFTVLoZT+PzlDIcX7+OwHV4znwVrqieN/qUqKQSjGHglPwbYhwWSz0RJE0rErkmQ4+jR8fW++Q5pOhMEj3YqcQpEIoRdFBV/svcSHXRdyKNUAyk7UH97ctJvnuJ70fJ/dqIqOuk0z4BIQJCkrkhbH15fkxi4EX4NCk4scfe8s4XgfPful5u/z0U2qhqiPfAQA7HIipmi8VxS6H+dapN23Q6QbWotqtEra0siKGyv1HD+3D995Xq9aFs+ek74mJe65Q0Obs7ApngQBAAdgSQHhyzqQgAbpy5YoYDD6RvajiRadpKT0HK2AgcZhyk9k0neGEdi6BwcnhiR2eHCpBWFlbseduPGfnLwV25M07N+3Tjz617b1tJRqY7DZrTbEb8uWcVapVWz9zRtfGochEYUy7nZYWLxXifNYBEJcXkhulDpcQZQRDSVgqAvP64WsxC/4rH2wIMs9lwsCAhQmA+j0t1OOhpLT8w5OSCYCfSFqr35VMERMKlguTl0XB/WfjbtUbYkHu7+zb1u6WHe4d2nH92Pqd4D2STpIgnXaw/Loix6+7fC3CCaAZddlMA5yquprlS3lJlZC0Pfvcc/at73zTrl+/rk3r4KRh7370mb3xy3fso/feN2uRbCXNBj21LqFpnrKkNmlJweD1EktKnz6X4oBPWqvRspNuQ7ABPilUwJHNARzL5/L28rd+21757nfs7PM37NN7m/ZXP/sb++CdD2x01DK40slYxxKxoZ3fOGff/v3fsxe//Q07HnTsBz/5if3dj//SMr24dbf3oInbhaeu2pUb121xbt7KCXxksvZwd9uOGzX7/O5tSY2g+1eoVCSB19zdt3K2ZGMMAaN1JQ1b5gSHDqxc5JqaJzbKJSxXKegAolr9la9+3b77h39sX/r2N+1P/9OP7Cd/+kOr3X9kqX7XsnSHxQZqk4xbUq3OHe75oGtDBY4hoaBTqpDJhQCIlkUYSejOUjHPZSVfmeqNrItBn8Yeo8XQ6iiQqt+XXMqTH6eGT9MeXL/i9RQBWF6YGKirJcjTcCgIrOu2rdGuSdvepWJ4LQ5egpyFhXk7f/6CgMB8qWTV6oyAtpmZihVKFBozdtIMEj9eQHcWiUvEudxF0OY9EcDIvgSzGhme9996b5IcqX056hgUW5AqfiymYJnuxDNn1xVYEGiGIjf67WGMXFudgEUHIpIoA6Q/9zR8bNhizqQyUUCJBCaJZ9dy+QBW0sWghDYyHWRv88RUxbxITs8PQH7v8tWnpLkMENKk+MN+QKCdw0gdethAnXToUzuDgeQnFKVqCuZ8v3WQMIAmAWznPskgMmLOXLp40S5cOC9CwS9efc3iAIiwwsd963ea1mtTBO0KnIPxxZqFsUMCwzmCrwL70REAW6tnuQKyWMvqPOEM2n340DrNY5sr5215vmK3b39kG2eWbHlpzjKpuA5QPg73j+zRw8d2ZvW8wFvOEwG3nY6Mxs+d3VBg9vnNT7W/EvQCeFMgarTqtrW7Y/t7J9atj+3kqBE839ptnXkE80RRHPgC+UZ9a1N46BNokzjDwoIFmLH9rZrxNtlLubKNtYxdf/qSLSzO6j5+euu2La1u2HMvvGyZ4oJ9fHNTMkGpVFGsou17mzaANFEL+sWwxgLgEcAE5hVMHgIiAhnef2D78/OE2tDpiGijJ5yIWakYpBlDF9xALO65+SUr0yncH9neUU3Fg3KlaqWFJavA6F5ctHgykDMAPTkP6LZ7+PCRff8P/7lY3zDL682m5EWYNzOVqi2tLE9AGG/v5944w4fHTz75eMLSDgl4MChnTpWqVds5OpHPVzAxTalY8ODeXXVnrS0v2flzZ1VM2Xn0yHZhix8fibAij6OoU5gOL2IDPMKQKEAOkoIz70nAbAdQlg5DEmm6VwDqMSU9sWJqaAuz7C0VPR8a/AT83nlJHONdFdxPseBiMfnwoKXNWuN+iX0tL5x66KSCpVkNnV0YhSPzK0C8VJbpezaTF9OyJr31IC0F2EOgzlkO0Eah5LOPPpYsA+uaQJPuPsYmsJmTWkOsv+29ffvo408EMi4sr9nG+fNWrMzZjedfMDrR2gOzQ0g2J40J8M6aSyMTOiawHOv67969bfsHe7a6umzP3Hja9vZ2AiDShQjQ15wjEeE9FHM523700D7/9GOxlwGV+DsIAIxVvVGTbCgJCWPLe2SeMH7qOC3m1eHo0l/cUwGqSAu1gscbxRQ3Xifg5TWUqElOk8aboAAAIABJREFUtGOlckGJWdgXQjwmmS40rJGwymTE7J2dn9f7A9Dnns6UywKW+Ix8o0MHTlQkJHjx/XCawc018d6CHEzR8M8ECPIEhgDdExfGi7VEYaBWQ+aZwhBFxsAiI5lD8g9wfm52QXE0JAOue/pMCwnTkz4r4urFhtao7yuJ4/n4G64NgIEzgbkqMCnq/gF45Szj2kMhrANXLvI7hIgyZRTPWRMzo4PAiV2TsykC0jPxpD2890BzNpPGSyMnoIs4FHkkOnMAEQTIoDGepesDpmE4VweWsFqna5YIvoIuy+VkFE+KfCw8KVKBK2I4Dp2Z6BK8Ux4yvO9pCcBJsTBKENHLT3TbNlPMWblCp4fZ0cGh3du8Zffu3bGD/R15do1HfZl/Q/gAlOAlc9mMnRzXJK0EsUPsxEiqkj0GsILzDhBde0A7SHh5l3+Q8BpaOpUJJvCKCyjEIbkHOAJYEbNPP/30CQCAeeD3A48/RvGll17S+UcB6Y033tRr8ff8HrEUbFf+zZ5Rrc5FWvRnrIKO/2xV14+RMOznk1rLUrmCzrnPb93WGoRJy9hxzewHe7vIrR5bv08hESBroEL6uY0LOsuHOqtC8a7dqtv8wow9e+Oq3XjmmhWKKas3jhGFsWq5YAePHlpiSsJNIHzELmXei7CzvW2PH2+JsEP8B0N/aWl50l1GpyfARLPdUJ6A1BwdCBScivmSzu8h8RiM3jF5LV5haXUucr5yj4gJKX742uQxFG2OJgA94+fgvs9F73ZxwMOLTE4kmu648c6+U4LmSPaBzsxWgh8xQz3m9oKVitedvs4nndMieoxsaXnZqvPBd5T34gVKrpW/DfMsFK7Zx70jEilInVvyJgrzUzLHUae6F9KnlTUYEzosIX+yx8treG4+5MoR0RIymaTh8DRr4y0cFAVyAIIAcLym4uMg0RSPpUOsIvY0pJVt+WYgd8v9ePHF57UvsM8HX6G01p8Xuefnlu2dd94XcYLXYb7zuupCjXJvz5e9yOJ7KXtop4WHKWBO3EYw/di/ExEpj0d53waPSboRYX6jXCAGdcwUkwq9joo8FNRkZi9PRPZsQLfIQzaSMnVJU4hiuVTJkrHQwcl+QRAZisuBxDthMGtNnEodCrS1uOJnfUC6kPRN8BEEwaKOc3x4oB97kXDSDUA+ERvZQf1EnRfKFyedRc6yjonQ4uouXA/zGtBsLInfgZVz1dMCObjSqKMuBeRxOE/Y33YPkAzdlwQTXmQUguhWlHTSsGvnN/DGWBKBguIcxAu8S91ygJwqmcAbJC3mtIp9SACzvxOgA/rxHiFyMA859/AjophEztHFu6VrIzpYM0kbpuKS7xrje3nYtAqxWL9nx0cHirEgLgJu1xsnViyVpJ5At2ytBdaSE2EJQsT2/oE6QwRWRvsdeSr5Kviain9mWpuLKyuWL+a1N3bkm4usUdrmVtYtX5pRLMB7h7SHNDpxOLkjcmpzS6u2cuasXhc1gREsc87bbNZiI2SNKD6HbkaXQhJpZjjUvSPeEZBcKioWIjbl53wPgrn2298gYctc2t3fs72dXc1H4naeY0KGanc0dmBl5CAdee/WbIA0Z79jaWFtR3a0s2W7Ww/taG/H2o1jEdHBaCr5MH8BwfGkmVtatpWNdSp6tndyogInYyDglXWYTAoL4Owi1zlTnbfGwYH2eWTImnRotNp2tH9kN2/e1D7BfkCxigJVH0LSwZ5yvQT7o2Wsh9w6xMd0Wvd7dmHRFuaXrFSZUUGCvHG2Eshf7veIRGI2mzTqMEiXs9e6vDMkTMYK+TP+xvdH4ljHCXjPEGqzpRkbKG4N3qnswcSKyM3zNaQ74nz2gXPnLqhjeGtnx25+9pni8Ua9ZhVyPl6n3RYOwHaztDAXYlszu3v3ju1uP1Y8kc+GWGumUraFxarFxj2d6bsHxzaUZUXRKMMeHNVs/+BEXS4A1OxlrHuwmmwhK99O9lfyZuWrka2Dg/3E6eCg4KbERcSI6oqbItg7QQLSlEunBx+7KH+LB2sAuokZC4pIvEc/m5jfq6trVp2v2mxlVkTPvb0DnSPkz6V8Tnkr/k/8vfKCqEHCz2vOzsc7QfqXD2LkgPGEJgjv5PbOFRQJFpaXbGl+QTFjKJBD+ggqLuqsn/Lwfvutd7VWaE5YXFmedNoybuA1B/vbNqZDWgQ98vsQy7v8NuMCrk8+q641Sfexs4VOEu0BEYHBz7dQ0AjSceqwjT7C+TDlswghuYRENAoOeAQHdQaR8kWSwIuH4ht4I8XPyHNe+0wghKeyhdA9K5Ueut9Qd0FdgYIjPll4MjOj4pIGp4MbH61mrSGPSlkcEP+xr4+CdY7HTJ63TOOPjoGTw4PQNOvgFcHTNUjxQgwJDRh8zdnhBL7Tx/CMzMfiHPGvTshANNMQTXtRBulsFV4iqd9JLsbfDNwfz68y5Glcn3BYebGCyQavd7BD4Tk6oukwa0QdgEhm4mHH3/EGAs7FmED+gsyAuoYTbPHtqzXa1uyM5Vfm91memhEGo+YVCzFEIGjJ7FYFVc5PMNnY+urCWHr/XVpyk1bMBmAdwBqmA0zfa8/esPNXL6vaXecwHQd9USSzKABpgzuJCkitzhMFJIzu2DiQHHv/3fds1O7a+fUNm8uX7KR2JFYDzG4WAIuHwWVjIfD2oNzb+5gcFIK8gOQLzpN+901i0agoFhlKkRxR3PFDyxMyWvb6wxDo+yZNEMTvuoQdCQjB5WeffaZkhGtxViKdQqtnz+o9cKjK/DjSLUR6BaAK1gEeGiSEBIZBe5DQMzJu7gV5Dmctn3brRLIMRJ+/6WMcl0TVhIEEa3xicHjaMqiqbyTTMWH7RLJQiWxh4ifi4+KJAEH9g/uPNDYEEm5sxvoIvhlJiw0AeacKSL/5an/lJ1pmtMOpcDQt1TYS+MA6SmWRZeniT2gbFzbs5Zdftueffy6Aj5mcvfXZbXvtrXcE5LdrdbUAysAO7xdYduOY2gPlswS4L4+EqEUQ7XZYCiz6dMwSWaQ0kCvrWC4ROs2uPHfDvvJ737GN527Yp3c37a/+6q/to7c/suFxyzKgvp26JWMDAc7f/sPftxe//x1rZWL2F3/3t/Z3P/1r63x8XyzTixev2IuvvGznrl4JbIWDRjBNy2ctVcza/vGR/fKdt+2d9941OziMinIJKyQyFu+iN0pxhrb1ABi0xUbuiol3UNu3Ad3clYKkNtgEv/bVb9h3/tmf2OWvftX+9Ac/sr/8v//cOvc2qVyo9X84DKbdKXg+6PXGQhIjlIONIobUXtyGHTycMAiltzJuGYDJUlGv3603rBzL2rAZEi5+3xNf1yINhcLTW39aKMJD58kOuOkJ4gxoOhRdktLXnph/BEvtUMAlsZ90T0RJjB+KrCcOTtYnRSU34qNLiGBscXkxJKiRJryDTzpkYzEVOnx98bXvOYGB0VMhFQYj7DsS162HjwQosH+pIzMCjL0wDjjmsjChyyPsd0E7Nsjz0a0EwA6Y9uknn4cWf81fWthdrzhrydTIWr0jy+VDBxcfzvYWayn69P1lGozw/QbpRa3vxomCMDcNh2nlUgcCBRonem5JZVF0iLo8KSpO752wQ0NQEn6PcVEBCc30dJCEossABvTrr79hzebA5mZnrVLKWb/TsOPdR9Zt16xayNhstSTDVNjbagFPEGSMrdZuWr3Rsk53aFs7h2I6IzXInouMXRFdYWT4kLJLxuzMyqItzlYsFWcN0e6csMbJcZCHSBck9afzYWFB11yeqYjJjt7366+/qo5Qvu8MyWbk79M4aVkxW7H6EQaZR2JsyTMri+QbhfyxioMESIlMSuegZEsjz4pOu2/7W0e65gHFs17TFudydkGeFDkxNXcOjm1h9axdf/YlS+Zn7bNbj2z/pG3pTElgzluvvqp9ZESRedBXwO+MGuYcXWa6/9EaTLlcBm3KkW8NIHS33RDQUZS8RUwADesOJhcsfWQy0PTu9GMWz+Zsdn7RKgtLVlycV5Kga93bs/39QyVzzVZXcjTf/s73NLbzi8tKCHZ39gIpJJUWoIMUhXeoMCeZN9OAL2cOH1wLgJBLworhNVO1cTqtQJTzlYICMoSHRwcqwBdLWUkP8H44Cwi48cLZP9gVYw2QAkk75jqJ/PzCki0un7H5xRWbqc5aJley46O6zEpbLTSVg0RdAolAQInYwBqHDy2Xdum2nPZmLza7bE+QOAtdekqAokKz5Hui4jV7JwUNAmj2ZZLZcjHIiyHxS4LNfa0Ug4QIewbyggjydSNfQgJ4Am6B6ZmgR//w/r1g0ExCRpIRFbgliYEetGKksW3t7KqjGrlLxmDpzFnL5IqWyhUtnS9Jsg75wmajY211gyRlvnt2fsHynAuZjArin33+id26dVMJzPrZFQXU3V5LawPNaiWhhVxgKaMB32zYzvZjFeb5GcAiJAHGiH0HGTnvpPliAalcyFsJJnn9RPstP/f4xrvEFNSr4zWSuHKfHjrpxgPb2AielXyG/TN0CHWiDnbmHNc0MwvQEzre2de5frorq5Wi3jevzZnB93mEyMEeyb+JC/m+M9bVvQrglkqrC5JiCQw7GN0Ai5xnkmqA6XpM4R4AP3geMWcc3CVeZ4xmysWJCa8DtrxnOr29txyZAte05lFfx5GQqGGdOCFQwPL0cQ6d5UGHnqSK+xI6ewPQzDXlshROkaChWH4qZac4dhyMeUPBLgDCfj4BCLA2m0d1vTb7DGxCunHCGZK3OIU18pF0xjLZvKVzeaMzCSN23t+I7p1KVQDRb/qY9iAKTMWBQACX2q5Uy5P4xJmwpwxDU+eCksWoKDHx6GBe0bEw7FoqaC9rHhzs79rW1mPb3X6oQsfHH7xrgyGdihBXyvJNolDJXhUKWcy7cP2e+/i57TGIX7cTMrxIyfdTydB9MQ1uT4CAKc8Sjw24H4AP8ppr1nQ/X3rpRe1/dDv+4z+8KsCQxJnXg5lObALwEYyG8W4sBRAXFnsuJ7CEIjyAL3OiVJ0VBn3r7j17vLUT+b1mFMejHOBdMEP8IMcpqRggp0wBaWkJz9yRih2SzIiZANErlzfs+vWrVq7krNGk+NS1QjZ4NVIE8/vzxUfGkBiEOI73zM8dZGIek086AVFnfNSJ7sVCvnZQwn8+DZS7yoLkj09OJvEe94AP9hLvlvT764QBvs/4T+d+Somm7qc6AJ3Q9SsSYybfg8AMDfscpC/fAxk7rinEtFnN+f3Dw2iv7Om+La2c0XgABPN33j3AOPE+HdiioOznmcsYAhwd7uwHMGpKZnE6xwQ/8D2YewEgKEY2HVy5tAqu3EvGVlI5kR9D2F+C0kYozAcykt8DaTrEEiI0CHBBOmsIkcIBOJRF2iL+UDQCrON9Au5zzoT7ajZTWbTbt+8E6dYmahGhuMQnz+tr8FcLJNH52Q0gFzkTUlJ0tcXYUPELiDq79Dywi+lEpHhODEEHkI0tn6NAjwpGAI48T/COOvfb+GIOFUCqhA06pGWBLKRiUTwU8sP+O5xIYxKLnhaQQscrv1c7aYbXjgpMypWhwytPRnmkHSRhyZEnzPFQZAKQxz9DeeMUSWH6/nv+5nhM2EtDB7FklQ5Dd67OZ0ltDG2cCOuQFy3kS4pNwCFOThqWTiEjhTx4VSz7ubmKndtYU1ehVEDHSOM2beshMpp3wtwL8KNet9/jzEOKs6d4JlEMhD7k0+hoND45nwcDFZGWlxZF6kEuOJFJWLZCLJQKHnX1lvW2jqyUzFi3Q9FhT4Apa5Kzt9WpW3c0sHg6ZZ2RWXswsuLsvC2urImUc3BStytXnpHMHtcIcUAdunglIpHdatn1yO8b8BgmPveV4gWscimHJDOS5wRwPzigA4zCMF6ix/Zwe8sKxarNLK7Y0to5K88t2Sidt5HM3CAgmuUSfYsNWWN0EAWiFI/OwCe3FbmwyVrCixV5WFR2yAHrdvXyRYHHqEBAXGHf5tGlfjfv3reDo30R9uggoFDDmYuXCfHsnc9vsuA0bkiRoSIxGnQtPuxZbNi32vGuupMyqOvQ6dejCNCUnykY5XJxQV3FzK9aq2nZYsGW11ZlcwBWuY2cZWxsjBYqLSJpFAuWQ8o4U7CFfMUae4cCWaulstQyiJWPDg9VQFLRABnHctEWzqxYKpe1OrGs0b1cEYNf6jYxfIZR3JizxZVVdbpSQKLoxhwuFkvKGRRv43eEbxT7xaAlCVzWO3kyH8SyLh3pkrguhenrXJhlf2D7SCQCGkdkdPZMFcDbAaT3c4gzhiLEuXPnbW9vV3seZW+Kd0hDkyuIBFA/sVQ8ZktSclmwg70de7B5zw73D7RfV6L8Hg+q+flZs8RAvmOHByfKx5GERz+k2e7JmwuJSuZ16HxDtjVIPCNPzlhwNgXOQyBvcf3CE9odFVFXl1cCQQblnqiQ5B0b7DtID0IAYf7hT1ytzIoITjzBnsl91d7JfhXFrJwRdBiDYZN30O3DdXiOyT0AK6agd2HjnM6Fae9sJ/0ztuA56kDe3dU94B7OEFPGA1bE/u35rc7UePD/c5xsdWl5El/ye1zDdAcf18eeEGKvciAKR7/X77WsVExrf/a4B5Lck4X8kGOqKybCtDzeUL7NXh/lRqdxA4hfiF84k6djKv/bgOshPVcQfiiJzjF7esir8F6iwIF6TfCI45ggZuY+94UvSPknxX0KCjqeu/gZ72eKF++8CMca8N/nbHe5T7437QfJ3zNufv36+SjIlfv3SrlSdNaEGNpjLS80cT+m4y+PA6TwFY9ZewoXmh4/SdpFGJjnD+GFTj8Y9mQ/DL9eL7L5INlCIYh5S5c45xZ2Eyq6QfQnn5fNB+TNliXiQ4sngnQmm/oIICcWGk8CaTMlD7eDnS2t95lywTLppPaIRtdUQPL7DAbhhTfheJSDHaOIOsQ8H9H8oYCkqmq3JwAYbU6x/PC1GAzUGnvu8kVbv3heJnXNfleHIqBNe9BTG7CA0lrD2rWGDVowYYc6BPmcX17SInu8vSV/mF69qQLSAsyUxokOPwpIDI5XkblgFiyALAmPTxgGZLqAxM0lqHXpkGmGnieItRrSQkktbDYEAnYvAMFkOqkH1ri3fDOQTDqXwYLBR/IB4Mkm7lJZ0kZPJe3pG8+EFrSoPY/WZbG26NTqd2SKRZe69E3R/pRBlcuogViE4hGJuycavkhDkPukB84X/WqCmf1psWg60GVSMj4OvIsBkQ7MMQf28YFAy9OZJocHx0q0PPEn+dL1ENO5Tw9xi7SeKSDBoPpvKCBNR8DRGhpHifd0J1IAOv09Y/SIJEDAQTBGRf4ITWukZc5cuGSHg7H98t0P7JevvW6bt+9Kc3hEG+gYCa4A2FHE09PyRHTQELAByEsbM4xJP4akGb4icSthchtPWnfUsxe//lV75TvftrPPXbdP7t61n/30b+zDtz5UB1KWYKB1bONBzzbWz9g3/+B79soff99spmB//8br9o9//3O7//dv2Malq/atb37HnnruGesnYnbr85u2+cHndnJ4YGcvX7DL167a+csXVUT6m7//O/vFf/kHG53ULFcsW2YQs36zbYM2nSEhSKFlGbYNAdd8acZ2D7etNe5aMpeV1E46XbBv/M7v2vf+5F/b4vUb9mc/+rH91X/6iXXw8KKdv9+xca8uNgHMrKDHGbchQCvKYLoFtFGObYy5N+3ReHTksnbx2jW79NRVO2417OYnn1r98b4No3bo0B6JOW5am6JaYQkOQzag/093GjElJB8SwVxRzvDE76mDgkOJsCRicHItMMibvZblZvJijqL5KgZQPpgWIgEzBIwNaJnFIuNedGxdHiqeitszzz0zVcCJ5FPm5sQimZYZmWY18/qhGENAG+QJ2HukMR/5vrhHGAEA/6aoxL/dVDwc6nHLFUPhh69JqmGbra2dlbQIRSQVAXoDtVQDwJB0hSQTJgknTEcMcr7HnqculCkJJfax6YPND0m+p/fBoYS2LIz7XpAZ4P4504ivpwvKfvz5XsVe4QU+L4Rpf40FCbWdrW3tva4JLG+DxTnJO7711jsCns6dXbP11SUb9Vu29+i+pPRmShlbnp9VsiBGCPOT5xzGtF91pKk8tqPjtu3s7tvjh4/s5PhQSV8Jj4EMAHfMzp9ZkfdCKZ+2Qa8rHeks6weWGXvd0bG6Lrgu2rkBrSj6wNSie/YXv/iFTFj3DvathiwR7I9RADeQzZufWbbGUc0ODo8FWCD/RgGJMwUGjTqSCKABX+dmJW/IuSFm9Na+tU+6wTiyWbNO81Bm45iHpzOY4zYlGwfL8PJTz9k4VbLb97as2TPL5WdkEPmff/hDJVbIaAjHiPSknUjQj3R4Q8fJaXu5B1BB47cr83U6KXP8DkwvJCP7HZtbWBJDE6+rZK5ghcq8VReWbHZxyfKVWRtnUlZrtTWvD46OVJRjvJAORbrxqWvP6Mytzi2IIdtqttWBpE5JSRfQNRI6AP2apwE15g5jzRxkrrHGmN8qyuQLdvbyZavhvzMaCWjMpVPWA5BCWz82UAfE8uKcrSwtq8Nqf3fHNu/fDT6IDZJQfDpgWuXVVUXxaHn1jC0urVqxPCvJkVaXInHHanRldPsqBFLsLRdz9mjzYxv1WuqU4H2yfpGgYDw8ERTDLtq7WD8q2CK5V0dzOyRR7DWQMpAcgOGjOr4kg5Kat4ACBH3sbyRyjJ2kQdIZAei+r8JT0nqH5AEgSKGsH0xFkS3jzFCxPQLFeX5J+WzvSvYCVuXS8pqVqvgFpOQRUgQ8nl9QZ8FwEFMCLa1uTIozWavkciH5jY3t5s3P7IMP3rNWu2EzMyXFXAA6dNF08ehDNhFJnlxOfmWG8Xyvq/cjpnippPctxmAE6IUCUmC5y28l0hgHhCehpTuLucF4C1SPEozQ8RLAZZfI8PhI8V6CAsHaRNqHe8Nc43U9/mHvdsBZRbtInlldfDkYcSkVLF3OmWIpsaHPV35fHVeRlJoDo0oAxjH5d+UKRasgDVMqSCIKlmu3TZGjo84JmNVIWQbp31CIF5BAfFeva9wknxlJVfGaAYwkWQrxlDPqph/lXzJmroXzgw/ObE9ivYDkwC2vG0DYwI4fjROWyhRVyAT090QZhpzO/XEApFX4YP5Nm7hGHU8UzCiC6D1E8jpI7WD2HIeVu7CkghFFpARG0WKZhyQQIIbr5v5OF1kcAOb70+cd70+/G3k08DeFcnGSgDrQrbGLdMu5LuUmFMWbzSfksZHgbhzsq2hNFycdYszFVgv/NKQjAKP4Wc3Wl5dt9cyivPboikOaRj4SY7q+TuN8LzL4fjjtYfLFIpGA6UjSaRoUmE7y2SedYMecZo1w9vDIGmXPevnlLyvfeffdd+0f//FV+cLAwOX5Ab5Yw8tLq5L/EZMyIh5Q6KP7kTlDF2jwN0nZ4uoZS6bSdmfzvn3y6eeTAlKQJA8FpLCPD6xSmrH93QMBqBcuXLRz6+dC/BZJY7PGyJ/W1pbt6etXbWF+xtqdujwakvGBLVZLE/+zLxaP+Jp1wVoMRtRbE38cJwzRGT6dMzn44jET+5DPr+kCks8r18j3+I99n/Xjez5/y89cis4lyZ3syH7xxeKEz1Ofv34+OhGBxzA/4larw+COTLeJcen0TruUTHzSQUf+xj1/uPVY46+8eThQp0sG9YlIas/BGidzuLed53gORslzII5UcOggD13NARjzHIDfddkedYFEMYjnyjByMSlXd+xopH2lUikHED2SKfXOpsPD4IvkHZzS6k+m5XUjDX8+1bFzKmlKUXdnZ1vANx1I7MHIInI+h/0OAIy9ms7oB3bv3j2NC9fM++Ga+LevOwfhTmMp5BMDMYQckrhPXVJZ5L5TillFHIn2Eop7k3+rA3RkmXzoHAn7ZVQEjAA/rpF9UN+fIpmKDKmCT8yOjoiPI1JqZKyNK13YHwO5azKfJp16pwWkDv5hUQGOTEx5MV1I46HIlHQyU1AKHUhRd9KkoB6TNFyQLz/1OZ6ev4pDomKqx3Gc4ZI3IyXvO2lorPgMXCGZCCAoYOhMZVZ7xp279213/9jGo7iVyrNWrswKV0plEnb+woatr69asYBqAuz6oe3vbdmDB5tiw3vXEUWRboc4oqv4pSsJ04o6J4ddOmHACkaWlqQ2kmMjm5+r2kl0vuNdNrcwL2Jpg06B47o9vP1AhQg6/09ODhW3zc9VRAah45FcpVitWLpQsky5bOsXL9uV68/YzPySdQcJS+fnrT8K98/XDesST7WTWmDYq2NvZUlxBPMESU7maQ8yd4tu/pLY9HSCIAtLcal20rCdw30bDpNWoSNmdd1Kc0sWSxetSyEN37lxzxYxvR1B7AC8Bweks49YESB4qC7Zk9qxNZC+SidVFKEoiw9uF/sFSRQHwguEaeWpHQhPyDgG77h6qy7FHhRO1LkIeS3ydKS7CwSLuRU6ynjE2xdwdGg9unMgHaUhnBBiUgBsW5dcrDuwuUzVSoUZjQv4CckLpPXq4ryNkcYvFqwHXkmujoQjvnOS6gsd3OArR9v7wucodvYjMj3SWWB/yvPiZrOLC3bhyiWrLszreVL5rJUqVasd1dX1rTmFV1IsKZwkJy9LyICXlKegGDCgs5LiTrev/Qrp+U79SHOPewvBlb3FiQicUZ5/8z3OFcceWNcUGZFdmwa9/exHwYR/E6+FAnxf2OnGxnl1ad65c0/rknnEXse/FV+3GiK546WFgsu9O7ds69FDqZCwh1bLodjCnJudr5olx+p2orjbaHatP4CYxNmQtnGMbuHgkYaCSDqLvwol4tCpwvWBtbpnTehqD91E5C0oIC3MzonIiaQt3c6oK4AZgVfQ5YxylKTtLGG5Ys7mZuakWsTXfF/eZHh4pYLPEEQn5icSfsy9N998Uz9z/IRrYNwZK2Kip59+Wrnc7s6OYgj3lFF8EJFEwUj5ZA4sw+j8AAAgAElEQVTj0U1M5ecHz6XYdBzIS5A+PYfgXl6/9nTAu6IOeI9juV9+/nyRQOJYNefn3CwxWYhzte/63i98KsjHeSzi567OhujnrOHp/fqL/xYpITp7/G/8ESn7mKWfKCB59xG4NwWkeu1E+QV7u3AcFTUG2mtZD4NYWt2YTjBwEoVjAXzN+PPJ67qkJzECvqxSUXEJ8yfIM4FII7uG6Gx6MkYOuQBkbR/7Jwpo0f1Annk6PvMYQOOdSEYF3FOP0mnyBP9mHkyPH4V6vw6aAkq5IOkd7klYs/3od8DQDo+Dhx65juc1KtiJGDGw2QrxXtzS2bDfoJpCAYncjHWl7sm4WeP4yHaQuh/0bXGuIj8vFI4aXRTSgkJAKEwGyxDiS2IfYqbT8QkdaH7/dQ0UkEjuAIw47LPJ8Ic8wpymE2cBWZG1VcsU8tYdDyV7RgEJA102BsnPnNStdVJXAUlmzrQ1A6oszKuFE+PBd99+x1pHJ7ZxZt2WK7NayGy2tAWzqJxtzOQBEKCAVKvR3hluAm+EhU1RizfmnTGe9PP3zpJyli+DBDDDROIwdoYrE4HWWxJ4DpOJ9ro0SE8ZPWhYymQ+KmRxmLPRk9gJaLx0eQIosvnAINZrw2ihnQ/pG6rCMiJG8iximDniMwpsnCATEKry00Ujr3aHVf4k05LiEXI7PrGmg1BPcBgjlzIi4NL7jjYQdJpp8yU5JjineMSjgycOfkyAAbVJhusPCzxpYzDn/x8FJBWPpqTrhHdMSdvBLEAlj2Cc60bK7uLF8/bKK6/YlWees4tf+rI92N6zjz740N76pzfsw3ffs97uPm1fVigUxWBTw2akLSlTNYwsabdEahFmEgd5r2W8mZnFBVtHV7XRsnv379rvfP+79sp3v2Xrz9ywT+/csb/+6d/Yx2++b6ODtmUA6gcNG3c6try4aF///u/aK3/yB5ZYnLFX33vHXv/Fq/bZz9+0b//Ot+y73/2eOnfe+ewTe+3VV+3W2x/ZaH9PTLWzX3rW/vmf/LF9+atfUZL74x//2N558y2tpURvZGOkSuIRQLm0aNW5OcsUcpaKJay2vWs7u1u23ziyZr9tzYM9dQ99+7v/zP7Fv/33VrlwyX7wlz+xn/34p9Z+vGcZJKCGXesN6gqui0gBILsgXxmTPCNamow7zKBkLLRNs/5gKX7ju9+13/2D3xd74O233rIf/B//p/XrQS6IjdCBD8aZ52GeBF+nX5U5/G8pIDEHdQhKpoXgMxxofL877Fk/SbtsX1UowLXQdokWcFvBIDKEWh9R1Z73LMQmasdNFdl0A2tfTNtqdVJo5mv81giYXKc9yGBERfZ4QlKTJMeT9x11A/haZh9jDbq/BveXBF4tyM26tXvBQ8y7ldDEJmkErOF1rlx5SsE8RSredyYV2Dzl0ozl8imrzsNsCuwN9inAIQdeWetuGM2/1VEUGZEHNoqpU0H7VCTp5Uk/cmBiLkRyHjynSxD54c76pzOTYoCDJow/zw1rSwFhsxlYOTMz+qT7iEc8pT7+5ENbP7NqqytLtra8aJnk2JrHe9auH1k6MbJiNmVvv/VLXafPFTxPqAOzdw1GMctkZyTlAIi3vbVljzY3rXF8oISjVMzZc09ftYoCyqE168diyuSzFJMYr7rdvnPX7t3v2MpKyr704gsCXzj3CByfevqa3h9n1+aDB3ZwFAyVCUgVSIwT1m/0rXFUV9GE90txQcWAJIbfpi4czjjOSTqblldXNM9oe799657F+pmgK9xt2KDbtEo5pwJSMhVTYSSeztrc8rqdvXjNeuOU3XmwL8kmCkjI1v3sL34s3yqdKzKdIRgJZ4iuFeAGcCO694EV414JwSBXQNWY7hpTskYxSs8DU75Ukk9YKlu06tKynTl7yRZX1yxfKtsolbFmryeGqCT8Oh07PD6R5OjqyrpdfRrJoRkVdgGpFEzRMSOWFWzHnvyJVLDENDTqXNPapju439da5H14cdS9FLS+RkN78SuvKFHgg5gO4sAILQWYnzbWnID5v7q8ZDNlfBcpagavn53dx5LBCNrJdJjhR1KyhUUYhKtKEBeXzgig6vRGdnxSl6fVYDQORYFS3mrHO9bvNnUNSqxmypNuE/YdX9e8J+8c4f00TkJQvL8fJO6KxSAxAEtr1A8MLWkWo3tMW7mkcFMyS2X9yeC227F4PhdkvgDUIqk3FYxIQPoDMR1Z20j8EBwS6yk+iQpVrAWSZYqw/dHYqrPzNre0YolkVrrlDx5tW6FctZn5RSuWZ8SixPes3SXG6Vnv8NgqhbwtLy9qXnMW4UMByw+ZuoWFOQETgNXqQhoEWTTACMg0Le5/pEENsMf8FKN1QMIVJFVccoixRDaNj8Biz9nTV69KNob9lX2V96bkIvLNRI5CayHybXMyTfAACLJ1KtRFckXMM5fc4fXcq9JlCP33dKYgaTUaqjDmACh7Ha/vc5Z4lL/xmNITDJ1psYTdvr2p1+DvFFNGRSrXGIcI4R2yQYIiJLv+QdyOlJZMsSFtRdrhAiopuvdDhzfSWywOHvkaCEdEHcXHp56ZkmzstSceMEhiIe0BEDSKjSyXplMop0SeDqH2KHKsi+JaT4ZHUQLmpAR5QEbd+4wPUjtIrAaptdCdqUJqvqiuIwgSFCToPIKNx0UCiFIQh4UHaANAVT86mnRd8Bbhmk8/piRJEbrlvRDH1xqfOGurrYJzt9WxOp1kTYAF1AtIwId29+49zV9kUmow0ZHrxZuqy/okEe6Jpc/7JJHP5yL5EHnTDGxhtmJHx/u2DKN1YdYe379rjx8/slIxdI0VC8TvUcdA1AHjCT+Pvic6cO8M5MkZjMRFlOD7I3PPk2ZAj2lQQjkKfooAY6Og346EHR23AOjvvvu+9nKY/oEVPad5mc+VA8u71tBzBzPteauzJjvtMC8j8sTa2Q39+9btO/bJ5zcnEnbNVkckGgBhATHdngqnKE0wz5566im7ehU/poz2RtYARdDBsGMLC7N2/ekrdmaNDqWetdo1gYlzJYpwkSfj1DhwjXw46Ma1ExsB9PBv4hRn9qpjE6P6qFjggJvnZV8EVaZBAtatF6y5Zp6fR16f7/PpkjT8nd9PJzsSb/K6nCfTsaWvb7/PXtiaBjCYx3RjBQmqABix53t+B5h0985m6HwdBtlhpHe5v9z/ID1YUB7rRSkHpzhPyFchNfm6lZG2m2WzFyFXjbnyFwiM00AMhRkvdvj8nLw3umuREpXX20DXgLE4r+EFJMaLsTo4ONTYOjELIFCkNMhvUSwvEDoqnMv4OR63o6PDKH6HIOJjHMBE8h4IERjLMzfw/+KRewK+MF1A+k3rr1SsTgikyBu7oT3xnxeDJ5s1bXlR8UWgEXluOkgjEusIYPQiEibaMuCOCuTE51FhnrPM13i93dV95H3Dep8AkZGXm/+ev274ms8QU+eKM+qUl+KDWkmnCkhIyCWCJ4T6lVRUgtQZFbtGSauftAO5dGiSnuMa8R4jx+K9MM6sM3U4dHrqZCBWdowIObOwF9M9TZ4ujsCkgM/1gtHsHR5LQrc3DKb1WTpYchn5Vp+7uGEXz29YdaZkc5WilQtpa9SPbHd7y44PQ8yuDllkvqJcqieA3aw/CNJRXA/SvpV80UrE6xB9R2PJquGdWTs4koIM+x5dbEj7H57U7PbmtlVnFyyfy9po3BPxbm4+yGE32nX5Q1UW5qxQnbNcuWJrFy/Z08+9YKtnztownrftfbxzQgHJi63Md6S0WKesW86J2YXZSTHAiYrtxpHN5GIqorNPHh3uW/34ROeS1szxse0d1qw0M2eVhRUrVhcsnilYZxi3FgWifsuy45ZkAL37w+NDx6Fu37492b+4nxBYuaciJSAFje3CVAeSS+h6BxKdq5zT/rV7sTJnKHTOLi1EHiGwKADYe3qM0YE0GiiPGw+6krODWJUClEUKMpWwdCxlw5OhLc4uCm/EB5HCHs+5ur4m3BHiE4WIDt3bEHEyaa1RFS0GI6vkSrb3eFsxRDqetMbxiYoX7DXkftwTJAjnFxelwjS3vKh4O13IqbjJCqXri7xH2FmjJZl13h+F2Y1zF1TozKQLylcosIWuhrjmW/2IDs6RJM0gRyPZDB5HzE7hZGVxSX43eHgi3Q5pkMIR14gCy1x1JvI+D+tfCiHReuYR7z7xr8djWzlzxs6dPWsPHz+2zz/9VHkMhExhNEgXy9e1Y/lM1hbmZ212tmpHB3sigbYade2fELbYl3LZtDp9+rFxIKDX2lZvsJePLZHCr25GzQXsr7JH6LW1PyQhwZUCoZLOJ0l0yfstFLlUGIu61VmXFETJm8+sIMO4qjVAXE5cQ9fv4sKyCunMScdoOM/9udj38LUTLhEPPqUTglirJR9zP/t9DFhzeL/n8nm7fOmSrodzx7FRJ0XJS3vY0/1hTfLBmLBenSjiEqzeVQ7Zgg/twxTQSjNSlfEikReC/Mzwc8jjuenfi6Mg0G8rfp8UhyThGWI8f6+ed54ST07zhx5z7dcUWKZfb7oAog46P4fAVRM5jT8xmHDraN+XLzpKZa2mJVRAiiuekPYWRWeeBz5/LKkiIzGSxwBO3A654Giy/zAmxKKML78jgkUeAkc4630cpotPTtzxvCScj+4tBEnh1CLGz87JeU1nYdSV9MXikq7N4jrrXDJ5ujDn567O5ajoEmRCyW1DjAYWpSaHyCOY+e73TfHAeCRMPoAboUPKiajypE+O7fLFs2pMwXMNZZRxLKnOWnJ08FekX+nSAh+rHx2qm5O1Dcka0gAFpFQ6yAQHolnomPecla5FNbdEuMF0jUKxytrK/FhgOqaGg6HeEDdnplgS6IVcXL5SCodgpaw2UKTrKCCxsSKpNV1AAnj34IAEtjI3a+XqjO0fHtjbb75ltb0DO7u6ZqvVeTElCF69gPTrOpBYtM6OYhxhbMEOZ7NgYTvjyzcFT7ydLeZ6rdxIN6N2UJUBxvxNiWokM8PAMTDOvuT1+WBT4u8JIJxNyvuDPdrrAyKQeHZlIM/kkAl8fGw9nDyVwAeZC2BFBYaR0RgJPYerQDWM4iKWpk9YZ+pEs+h0bkf/SqUz0j2cBiY82eB1uG7/gBnqQJxk/gCIHj9SJT9U/oPuPdfvG5XLlZxO/PBs+jk6mfIW+jUdSL+m4+hXLl7ajiGQDgnfF72QRipk5EtpzRMmd7eD/0ZOyeb65av2le99z6qLKwpCP3z/ffvbv/qZikijRjMgqpRuVZkOkgOwskPjU2BwYSDJwd4Z9aw6W7Lnn7thl8+ftZ0Hj+yNN//Jrr/0gr383W/a2aiA9LOf/LV9+uaHNtxvWa7ft5kU97hu89VZe/k737Av/9H3LLk0Y7/44D1749XX7OjOtv3R9/7Avvq1r9vu4YH9w9u/VGBSfwBQXrPmzrZZuWCvfOMb9q//7X+vTohXX3/NfvBnP7D7776PQ7KVVlbtmWuYHV+39XMbCkrFoBnHbPfmXQWOu7UD23x03955+01r7B/ab3/r+/Yv/4f/YHPXrtmf/flP7K9+9BPrPNq1RLcTCkj9pjb4bIKCS0IsGzYpQBqZukubk2bkuBWygUVRnqva9//oj+y/+3f/1nIzZbv56Wf2v/xP/7N1YJ/UagLl/QPdWZhMrI/pDiPthd7JFhqd/qsdSLyuNnEKiHRGkAzwF8wdph9OCMXsxOSZzhKKhtxn2Ce8D97aRJs0SuI4yJB7aDTQoI20XWVMGgpJSnoiFqIXnykcU8Cmy8C9mC6euxT8ZrgfkdzINAAxfeDzfdYZwQaSaxSQ7mze0rxmHyNhQAqNRwrnKthwDiPDiGQUjIBSWe3Vs9U5K5YKtrg8pwOE9eP6ubwOv+vsl9OCb2TwFxns8r7nZ+fEXnMWK4nedAHdgQkHU/g67CuhiHbn9uakM8Dvlb9Prof9hP0Sjxj2zrXVVX0tNuyDe5ZPxyRFQ7GnnM9YJj6yIQzj2qG1Wse2eed2CDxgJGJoCTBH4k/b85hEJmn54oyKQsis7Dx6KMPPxvGhjYZd+9qLL1i5lFOQ3m7WVEhG8olHgv279+/b57ceW7mcCB1ImgMpdTk+89yz0oum+0h+fI3ARqFrFlJDOpa0d99425rHjUlnTCobgCm0ttXi3O6KjapxtLE6kACdeM6bn9+x+slYsi7J+NBS8ZEtLszY2fUV+S9QiLF42uaW1+zMuSvW7MZsc+tAxZxUumj7u9v2wT+9ZojlIUANkI7ZKIAo405BoILkBsVDfEQikByTZmnYAn6rcBJ0+uN4ncRDgkZhkTlNQhij82B20c6ev2Qbl66pAwn/kSbrLJmyzQcPNU4qCCEBMR7ZxtkLdu3GdcvlyzKYBfjVPIQRpoQlMGroCMpE7GVPoKcJC87+CYBPkAVQt9PBgZhvz77wojq7WLNBQmrf8PaAiVqAKalAuiu5iPmIHUZ3AGDp/c271myc6O/wEoQZSLJRnV1UYlKambErV6+roItmfEfSFidWk/xd8NsplfH7CoGhitaDwGDDM4f77N17JJlcvxfKWCuc7Q/uP9b9wRNFBQJYxCQmBGz9jg2j65c8XTKuec5Zh6cQ0g2xNFJoYT3yc/kqRj4/xHR0LAHq8D0xVtunWt50UOTSadvb3rKD4xOxJpdXzlixWrXeAEvBjt26vanW+DRmvLBo83gGkfTF6Km3WK9v2Xhcsg3EZOi3I5HBPabTkG4jmdySFNKVgY8GHnoyVsVLqh5iIc6gCEgDuHfAH6arOrOivZMYhQ/GsVDI20svfkmgDeNMpziApBuve3zogT1/98UC0sHBvhjpzsJkfnk3Nn+P5Cn3zZMwB0/Ekuw0VUAol4I8kifiPJZKZX3PyTgOZDsZgfnKfP/l67+M5EsrQQI5je/WaRLoZAVnxTsYrK4gCoSZIOfAfYcRSWcAew8SScQ9xE9eQBJZB/N2LyjhJNMlNg2SduIvDmHA8dx0WqJJ3tVjH4lM6ZknLFfI6RxKF0vWT+ZsJE+gQE44PTtCocvBYP7tXQq+BpDwI9EJ8VkAXCniyj9VmvcJmaG7yesYwobM6gPhikJxvIeFdcRyjzxCpNBDbIoEUq4YTO37JNtBWgdASySicc9qRwcqRtSOarZ3uGfHB8eaw5AiKGDSnRpY1sCm7NEwWoOXCesNSR/mNGsShu78/JyVyjkV5Il/th/d1/PN0YGWQbLnMzHF56qBVEHn4xcTy+mYwfe9JwqPU0ntdGLsbFN/5G+Q5uLDAYFpslkoLPXsxo2nxUwOBvR3tLeOR6GLpVoNwCWeI+xvYTxGij9g4yOTdRydizF8c7J5WzmzpvH++LPPZDiP1xcMbGROQxEndOwpt+kP5VfD/XrmxnN248YNyeaFrp1gAMz+QWx+/doVEVAozPE99o0xhbsv+Fb5e+WRWMoLQ6xn975lbLwYxxqb9pbwHIlHj+m+CC74a5CPeqwI+AXw6F3ZjDvP7V09fO1nsH/PgWN5uiEPTWE7iiP5fa79FIAIKhV+DwFv5Ys2wHw7dGz6Z2D09kSS8eK3AzLMKcW4hZJ8FeTBlQwdEKexL4VdwI3TjtbpeaR8bTRWgYOziXsZgKtAhHQGNXPRFUK4Jo8fBVDQxShyQ2C9BgJGkOrxPBxAdbqDjtg5yAnVRFiBmDJdOJX0GoxsyR8CQA2179CFVCgG+WgnOXFt3Q4AfVXjd+vWLcVxQUZ6bgLY+Hry4p0X2dhvZ6oLE3ngX8lvvzAvQ84ZPslhyGSa45ZASJfvcaIDgDYxKkCRik100kTER/6tYiF7fiptA4zlo7zNr8H3C96vPtj3J0BhMNvm7yNehc4PSdxxv9VxxLeG6r6R3L6uPeSEoQAFGSFmyQESOzSyBm9oCpgATk5IA38RQIsHWrcvyUIvILHPs35CATAQFmWkEhGguGy62xOZnMVzBRulM2Ks98Yx60USP+z1dCcuL81bIZu0Si5rM6Ws9Vp1O9zbtts3b+p6Acs1ZhLuIuNJWpznQXJNcrED+b7OlCtWzGZCzNTp2taD+3aC+sDBkUhaeB9m0xnFUUetjnWyZVs6f0FEuEqpYOVySfs/Od3u4Y6VZ6tWnp2xeL5gCICX5xds/eIVdbiPErDAizYahW5P5hUfxAwA5IcHB8o3uYfVcsXyecDaIEtJIb5xtGNn5jJWKcRt0O3a1vYjFejYpwHXt7Z3rQPJNVOwbKlqmVJVBaT+KGaNTl/Sac29B5YchXXpOZ72mAjkZK2IuNNuR4S0cC74HoT6BfgN+8CveoWMRDjwDuhQ4A3KG0GiNmU1JLZ90mp+IZcYHhNj7knOkjFwyXHowEfmMh+6HLEZ6B93bHFuUXPozr17trWzbRD25pcWJYXbH41CwaXXVXxEfkboiroDMtZn1zasdnBiuXRGUnhHu/vKI4nXKX5D1oUoT2fJmfMbVpypyMID4q/2plZHsTqEKuF/oOJSJEopbiGeIV/MZYt6XfZH8iHyeTpfkIzjvlMgufLUVatWZkTIUGyXy1q5WNJ6geQl5QaUV9otdQQ1WydWKrD+BBKE/SASCgL/YFyR4qOwjd/uxvlzdnZt3TYf3LcP3ntf+czK2nmtByQEQ0zVF25SLkEWyFupkLPd7R0VUtk/s6mU9kp+n06uNv6+fRRSIIn1bTwiBihasVzV+dJD2hBpY4qCCRMBvFTKi4zMnoxqjeZ+JEPs2IkX1O/f21TezD6IhCPnE/PTz4CXX/rKZF56VzHP5x2+/L53SJIDce1O6ODcqWQz6gYPHshBEpq1xTpinInT/Oz3c8j/nu4vYkxyMc4izgmKYrymn+HBjymrM41P5Aw9BmD/QQWFIuQXYz4/c1gaTl7w4tIEi8EfrF0XgdhJZYwf81DFwKhY5uTh6XPPz3Ke879WQPLf8xxqQlSJ5ODorpPfa3TWRZIHWr/BpmU0UTiAHMC5ou4zSI4js3gqY0e1uvY0rsNJKp5L+bnIz7i/jOdphzJS4IE0Icw7GR4n53MsSGhPfu4SwJF/I0ThRnMQOnD9+v3M1nfiup7pAtqkeDYhSOBXF/J/bwLxucvvegd7iOFOu4+EsY/GwXPsC3ECYxbOV7PFpUCg9XrGJI+ioy4Vs/WzS7p+mklQguj2htZkP+oM1BF5f/Ohzc6ULZ9JK1ctQIKolkWQgNDV6iChnlMNhNcAr1KMFnlgEpPiidusnzbneI1CuQcFJOlD9vraCJGhZdCW5uatVKnY1atX1aGRq5R0GNIWioQJBSSktABcxVI/rlnzuKbODQHJ6ODEYwK7ZxfmlQi+9cs37Wh7184srdjZheWglZiIa1NxgEDs1FRKgRygHQfpdAEJ8Fb+FBEzid97oigSBameWAHIe+DKJsGB7LqIADAEEmxQLCSvEvO3zrx34MArn7456KYSwLc4NEJSqm6hCPAWg4UAtdkQY0cLSwctgQJm7kz2lIATAm6Ytci8IFcVAJZg5vVFBbvpIJXj4qTRfIKhKpk6AOLoAEFzttUJJsyHh/vSxnWJOgpHx42agisSBa33OEmOm2Yl1cKsDzcZnmoTpHCUHJ9WcPVrk2Bgyvjm10TWqswiYcZ/E/Zq5AsVMQoZL1jYBE4CM/sAUchDmFXR0Z1bsPPPPW8vfu3r9uKXXlDHCXOMTiSKG3s7OzjYh0EkUvbBVHbB/UkiI4kgrVXmZuzylfP2/I2nbbZcsluffWpvv/uWXXjmWigg3bhhn9y+bX/zl39tn7/5oY32G5bp9G2pkLJePWjJv/yd37EX/8XvmS2U7R/ff9def+01az86tn/zR//SvvzyV+zm/XvqQKKAMpcpWXKEolzDdvd3FWS88rWvBdB6a8v+9E//H/vZf/6ppVNp+9Lzz9tv/9bX5UfGXEVvFS35br1p337uJXkjjbNmt+7dtr/44Q/s3bffs5e+/Fv2r/7H/2BLzzxr//GHP7K//LO/sMHmY7MuxtdsUF0l4KNekPUjndHNE/0rqWCKBKZTb06AMVrxv/qNb8jraW5lyY4Pj+x//1//N2uf1MUUYR67NBLA83jQF3jg/ivakqNo0WeHB4/+9eTn0Q+UAOERMx4ZnmXIZvI17JZ0KWvFBQL0sjpykMLY29m3g51t62JwSsGpG0z8YEoKJIejLIZbeAQUGoxDAuGHozbvaJ53MDkk8MznJ+wH9gIOM0CzK5euipXFwabCTtRt4/vEabfOaZFX6yRK0LZ2H+hADezemu3tHuj+s+8Bat+5czck4K3Q3k1xTMBLEPa12cXZSOM+eCE4SM11eKH71wUIzhbhcAmshsCAo4CkTq+o9dkZ+J7QO0sSwJrPQZ+2/BCwBCAzrnWKBA0eC1w3MjTyDKlWbXFufmJUfHy0a6P2kY0GTcmnwRwsA4j2Gnawu2UH+48lSYeRLWPs5uqcRwS9g3HKDg6RtQqdAOoKKeSt3Wra3du37OHmbfkfVcsly6QAU3tKEjlDCEhb7eDTc/fBA43h4vKSzhL2GjrPzp47p6CdwhGBiCRf6E6lKE/S3h/aP/z130k2kwCI+YMkDDIpSC75/cArQkldxIYFeOP5bt1+ZJsPzFAxzGXMClmz1ZVZO7exLj1nCiTxZNaW1s/aytlLdtIc2oOdI8vkyzIqvXvrlj34/CN5mqnrZojHDeBA5CkXj6noHO4l50ko9Dv7hYDj5uaD4EUmb5C2WpwpvogdXyxardGSB87s0hlbv3DJzmxcskyxrGQBSbeZ6nyQeH34UIE5gQx72eLCiuRrl5bOWAdZ117wL6D4EEDmIA1TOzr8FfID89HXDWvCQTZnb/M6CvKPjmxpbdU2zp2zxYUFSUMRM1AgIsmHeYP3Fl0oJPz4K1DEpJikjtv9Xbt75zPN0+OjmopfeBwVKzM2N7tgpVLFNs5d1GN5Zs4wuCYBJKFDIoREb2F5TveKggqvwzzgvs8tBmNyj2tgDLJ2nO3Oe+F9AiYNKW4AACAASURBVMiGjqChCsEksmm6LCkI4n3T6er90BXBvi1AKUbnRMTqG/WCqTtsd4psAnMCoCdD50xez6X7S8cQ0g90jFPoo4MJE9ydba1h5uX80hnFdGiXo7UM+7cr3faEAk0IAaxFSaHhPRVLSK6Xa+Ia6DRibrNvLLOe6Gbph/0hxDeh84E4iA8ka9jbSSgIeGUqmoyp0wVi0agfEnJ+zlqF+Qv4VkROsZC39bVVmf0yp0n4AQWYu1yL3wtPAHT+RGbfSjISxHktzRMHbrlH0wUkZ7o52MxzMX7qkGg3BCotLS7Y3Ny8mL8U/rkWzgLuvz+f7w+sKX7GNcL0fOett5/owJveZ5k7/F4gHIWCEOBhl/sIWAHohSpA1FHCOlF3jyTmppiOT5i6TkkNjZM26gVGnu9VnkhpzGIm5ivjHxvGrI9p6zBm6XzaqqWq5SplS88u2RjZrEjyQFKv6QCCcz3E29Mf04myNOyRZZWEDaFa6JqE86PXR2qHIiWMXwgL6r7C5yOQ5fFIiHdaNlZHZeis809n+cnPirM1YpCSL3DvmIuDfscO9x7Jc8ELS8TjrMNMEmnjuGVTdPiZpeJpyc0SZ8zOzYh9zDg3kH0RoDKyYpFOshkx1WFeUpzm/pLgU0DiNTdv39LzXzh3XgUDgPDpgvk0eUtkhUjGZroo4v+eBgEc3PauF98/1WkSMSBDntGa+JnSkcjzr6+fkfcQP6c7iNijdsKe05V3jgD12SXNUzoCBfbjjceZnAMACHseQFUqm7W5+UXFLm+/857OziK+VoXSxBOL/VMSpsOBHdIRc7SvAhNnFfkmcwimNfvCkO7QQUednecvnBURhY4kximXyVj98CQCv0/n9fT4UFDx4ivXzdnBWvQCFuPlRV11gGLmHHWE8/4lQRbtGQ4k+XhyDaEjIaw5vs/zukQg+4QD+Lw2z8tc1B4YSZYxvz3nne4u8jXDXuQAgoMpKh5HRQT5HsrsOQJQKHACpMQBMMfy4pD3bgbJF0Ln0BEiz97KjPZU5i+gJu/PlTh4Pt7PpINoGPzhyE9F5KOg3OtLWoiig4MnwUMlxNMqNEYStL4Oue4JIzqVEDBK3M5rsR4gabFvcn4w7hjH+97rbGTAcZi1x+r0Cp2WgTQZii66T5GKBf8MoFIgU/LJ+hMhCdLCENAKEH80KS464OeFRz83pgu04TVilsODzeXbonvCeIROngAseV7sTGUVTJBLjQ+tNWxab9wP+AtndkR4oyDNe5mtzGh+IwkkH1qelyIPOTsem8WM8AeKNj6npvfYwMCOTwiT0/sIG2mzju9TABGDbB2P4dopgnNvQosRgWMkB4tvRiQUkk8VLTYKHQzk6l8E2Hge7UXgHIO+AHCIsrxPUhj8jLTX0yFCB1aftRE9j8WsPDdv82urdubSU1als5EOBItbWwoEQxGkiO9TibG1Tg5sBHkoMbJO89iO93fsww/eD4WjqOAmsJBYOJFS0TqTSFu3QYzSU9dBidhmNJbUKEWj2uGRvFW7zbY6kpDdhVwF4N1KpGzlS1+19WtP2aULF606i1Q23kIx+RE9ePzANh/ft+r8giXxCgdbq8za2YuXbXltw9LpssVj+BYHMhX3fLKH7O1pPvI9XkuEwEzYi1B1YA3UjrZt0NyVB6c60usBq5FU8/6+bT54JGynj4eGpeUZHc8WbRBLWLs7sl6nablBw+Kc68zVqINgMl54ji8t675pTaNoQI4Zmd5TODqp45d3yoz388dBXPZCzzkC6QpyTSkoAc3O2/ZJy8bkBGAOyNQBXNJdxHPGkSPPGWoYyBPmkCYe9KzZCPlWt163y2sbNj8zY5121z767GO7dfO2iApSOwA3YM9vQUboKq6E4NAbQmQIRM1sigLM2JYXVwSyHuweKI/KZSAx1K1YrsjKoFiq2MLasmWRJ+40RWCkAz7PPRtE9hNAKIDZAnfTFlPXXcdyxZLlc0XhCCquD9yYPqv1wJghWX/58kX58ZycINWJchA5eU5fc72QBdh3g88bqi/EDm3lvsq9I2K3E8i1x0WFSUiuGxsb+iRf++ijj0QePLN2Xl2c+oi6SMgzmHPgJe6DRFENQh77au3oKKicpBLWjY+t1ekrB0deMpUpyHcrly1pHCiskQ+WZ2bUnZPJJoW5QABhb0S5x2XXnSyjvSiS8+J1UKLCQqTeakZqDcFnlPf8/PMvaO2wl0tSGulj4vpWVwQvzj/HViA5cw5NSPrjka1UwY5y8k5KZ5KSFX+89dAePnisuESShNmUFZBqTScMYnStWbP6cd0a7ZokNCFkaY9LBRzFz06PD1xhg3OXvIZ4FpyL5oHjPVRRAknYC62cY9wvQn5wWwhuyB3zyO8Rtwlz6TWtOFOIPORDzDwdSzpZYzp+mY4lnLQxHfP/un9Pf8/PrnBehAYKLyBp/kVnGyV6PrhmVDV0dopzEq0VzrvhwAqlGTsiJj+uaxoiaYxEKMoJ7S61BAiuY3lalWdKNlOuijBJ0Z/7S84dvF09BghxEPeN+Ef+jBDmoiKdn41hsWBTAv7/pASrzqMoP3XfTB+3Jwg88lOKyBvk3LIVGWi/VJcweSoFNikeBM8kdWtPPXLPhW+kkEQPXsnsQ8JIknHb2FhXrhcKoqjU0DnuDR4mUhpWQ53+SLlUoxOK2UjTcq07O7sitYGLIXlXSqfVqQuuxtzq9EIBCdI071HEuUgGngI2uQDfI45nbYTuydNCnQpIgA5K4NsdaeCS5K4tr4hFS6cHknWpQk5ydDE8D9CzH/SlAwq7WtqZRydPFJAYPAI7upZgAwDE/fKf3rD9R1sqIG0srugGs24oIHHTXG6Nw5IkDyCVAFZtpFEQQPINK5RN1xN9LyD55jBdcSTA5/p4fv5N8YmglsFtNJsC6Kiw+WICHOYm8nps9g4Euz4tzz0JkgwJvGZoYfO2bmn+Bhkg/S7BUtTazUQOAXFCjBxtmJYKFb5Gy5otdG2DqxZAFhqPbmb2RBY+9QUscCYA1+kJEPcGoIhHzOLQoJW30dG+nRzXI5+UYOanc2eC3pvFv2DUCiATIoCoiCQpvsAW5VMeSKdloyc8bn7TNftBJ58UwAN0q6MXUWFpqoAUQM+wYGDIap9lQ2BsGcu5eXv2yy/b1175qtgVSK7Buvj8k0/V6QPQKB3tWl2BF0Eq1xsn2Y3TGRCzhaUlu/bMNbt27aplUnG7d+sz+/TDD+zB9kP78u/8lgpI69eftk9vhQLSZ29+aOPdumU6XasmzUatppKer/zet9SBFFusqID06i9+YdlWzP7Nn/wru3rtuv3Tu2/ZL956U3N3pTBricHIzp9dtzq66b2eLSwv2eWrVzSffv7zn9tPf/pTeT2xBi9euCBA+e2337a33n1HTBvr9O1ffet79tyNZ+y5r3zJmt26/dl//L/s7//mb+3pa8/bH/27f2/zN27Yf/zhj+0v/uwvbLi9a9lEyuYrBbFAivmsNY9OFMRQSKzLPwdNwpiKUkjktWr1CUOBPWBxbc1WL56zwuyM7tlHb7xjHfzPGoFFSAGCxIf1xUbqrCqfCxOvjqhAFOTtpqagDla3/g4MTPe/wXsNqT0KWSurq1ZdXrAL1+mQLFq1NKOa9eHegd3+/HO7/fktO9jZsXa9FUxgOaTFjAOYgukWmHTZQmB/+SHpB7AzKB0YEOgeFZb8dzWPExzuuVAcWV7S3sQn84F9lHU5zb72BJ0Dg6R2bD21ooZ5zx4YGPCS4mx17fjoKDweH2szf7T1WAEVTFd+R511UUeRMz+ZXxSPnNHq4OB0YqnvoQGLPnfEPnW2u7NZeH/829kzvA4AEvc2gB6wd+aDnFAkNQhwCaiBrnyzGa6PcfYCfSny6hAA3j629LhuiVHHEgRhsb4lkBtoHqq1v9k4smwqpoIMXawzyEDkiwpcqQtTE261TNrotePjUASanVUB5PjowA52d+3xo02rzpSVlPQBhNJJ3SuSR9YTcgccjtrn02klFbBxObP4Wu+ZeSNDw1BcA2wRCFlv2K0PPpaUnGv05rJ5dYbR8cN75kybXwyFBO6dgyrsSffuP7Z7982KxVBAyqVitrgwa2dWl7Uo0PdHK/3M2fO2snHBjhsDu7+9rwJSs923j99/xzY/fc/SAPIYGsPQK2QlHYbRLXONvQOiAxIeIcmIzJphfCWTduv+Y50TSGUdHuxZo3YsST2B3LNVdUBl82Xpp8+vnrHK7LJYjG26JPDBGcY0Zg8kN1uzSnXW1s6uS5oJn7ZZyUtQuQ1JylAMYQoeQeoQw9YgaUcSH/YL7oV7kKlwFwFSDrDxtbr4ajV1S9CVidQDJA7Gm+cngAOwpSNjWtKPn5GQiiySStrNWx9boxZ1/kGA6dGFBMuxJO3yxQW05+n6W7DZ+UXLwyTtDQX8HtdrIteg6U7AzznFnufgGa9FosyHd5VA0uEjkFWC54/ey2EwzkXaCzm7oOUvbqC12Jvx9hv0wpglA2AzGHSs3jgUQM1cIxFTIC1taqZQ6DjxxJAYz4NROjVZD536oR0fHmjvWVpdkRxLbzASO4nZQkGU4h/JpuKMUkld55KY63Us3htY8+RYCaHPdwJ79OQpHpCEO3MPqbdT8DSAUv8fa+/9ZHl6nfedm/Pt2zlOTw47u7PYXWADFgARGECCFEWCKtKkRFFlS/53/JtslyXZZbtcFiGDABhEQAwrIu8Cm+PM7MTO+d6+Obo+z/s93XdnCUiWdaum7nT3Dd/whnPO85znoQhNIYiiGCwoiiTZPEB2RnPAA28Cc2eNMp4LWTqiiNP6KsZzPVkXiQGZ3xwL43J87fN1+4QsMOpbNo//VJCQYv3gOLzI7Oa5zmxkzaM4we8Va0qCq6D7RYGcY+m0Qge3Sz0JhK3VtKZzTJKjmZrS91Ho2d3ekcSDJ0AncVW0J3G/te9QCIqY3cxXZ3rzepiSzB9ei28ec8dZjvI3HPOn8H1MvxsmLJ0qKZHy7/Xig5iJFGA6XbF26bgh8Wf/BNibLAMgVSxRmpRsgjP/AvgbwCPNtWzw+FNSFu2hHstLC5+iBUN0/Bg9NrDwfr82Ytqp0MUexAbQsb0H96zfJaFuSfLzZO+MpKSJeRlz5DauTuDzE4bzoHtsceQu44BUKXn+VCoTNjkxqbFRLpZ1jEwGpG7pjgEoosMMQsPuEfI1h4ovSfzVPZFOWKNWterRvn3w3vs2M1uxqXLZ1tYe2Pr9B3b+/FmRgkgSKYx4zDFeAHYAyOOn8cTd/38SUzkDc8ws2e+nF8G5F5y3j+nQiXMc+c6UNCZZjyhQUXzEn4/XsH8rqc2FvIi1kb1NoIwIhAlddyXB+YJkXyampiSJ+cMfvyyjXjo5yxqTmcAAbjXVoUQcv7X2QOsbcRbS5N7xh1cb+3Axn1O8xhzjOjIt8M7lQRcc3hp0QoyPLx9Lvu5yDT1/Y+w5g18F2gik476p0yqSUfUcbzxZHidg+BriwKmKQ7mc7iWfC5GB4inz3AmQ/N59mHwP8HvusaXW8cjwmmvqIPhHCiRj+RcgvZ8f0lqsQ8RL3EvyTLZ8tl8KTw78eEyH19hrb7wZSDLIz0cycuNdTx4zOiDFfi+yZC/yUYhk12SiHeXo43PZi3UfAS680BkbaV+j+M173QcEEIn/c15cH19/udbMZZdqluxNL3jehfHoEqjBbyLEqWPqGCckyLDAhPUJD8jgGcc19loC18hBrEfzWJ9/rFvDZOho0OeR+/tzlMM4IKy8hwRlzEp4EB9aLGsCkADjZEAuACmABkQAyqf4XDwlHvlsFqXOkA7RUwm8cL8p/oY1nbl8AhA96lUkM5H4CenPzdgBkNhvKCTj8RcIhwFg0vlE67jiOceW9LuoM2pMQtMlfHtIoCIXG0dJIK59Fvks4kSODylh8hGeVQilTBYzy09PCaB5/IUX7eyTN6ywuGSDbM561E7icSunc/LGqR/s2cO7H9rx3obFB23rNKpWPdixm++9F0nh9kI9BOBNIAi+WUnL0dHUaqtgXcrmBQBBRN18uGbbD9YFGkEGVpGb+xJPSL6VGCM5NWfLL/yCzV68ZKvLK5bNJdVV3e+11FV578E9+/GrL9vk7Jyl6ZDvD9XJvXrxip1ZvWD5XMlah/hwBgKhzyFiM8iZqoGtrwdFH44jksRkrBAzHlf3bXvnnsFnQyJqcqJkly9dFEjQbtTt3sM1e7i2bsetth23etYzpGLzNkplrIe3cqdti5WCvIaccMyzzw2ekcTz/Zm6BEQWCMrUryjkxiX5HTorHaAVSBuRwLxe1pb8MESjmHJjyLALy+etOcrYKI4fUaiLMd7J1ZK6P0FuXPERBNJWw/Z2dm394X3VBWv72/aVL33OJicK2mc+uPW+vH3Y45wEkC8WFBMgHScP8iyEm5Ztbm5LmvywOrBSPmaXL14WQLL5cEMx9+LCkmSWIZV1hz2B7fOrSwKQmsjpMfboxEYiuhe6j0Tk6VFIjqQq8Tkini0AnGQNmIPjpOArcDyZkW8Qa9eZM2ft6tXLIqsdynMryLdOTk6rg5l8Q6SXSNoZAAEvQKQa5V0WxQCupHTayRrVYrpdxePnzp1TXEzcwZpeLE2KMKz4LYrDWI+pCSHNC9H9cC/EUHiOsubs7wUJWsZFolhQl2C71ZMU1tQkUtfTiim7vVHoBCsVgw9yGWnSkTVaDTuq7uk+nVs+E65FRDjyOoh3WbInI6P43nvvaV+V7GzkY89aR7wgAElWC3T60NWNf10gPLAPMleQt2bsBFIMUqklKZ5kYz1LxUeKb90zlH2y0Whpv+RzqNNgHcA4B9jAc7tx3JT9gKXojMmIyEXBneP3scfe9zEP6rCaRhzPmMUHSDQOTzvjh8HqhHvDM0RF4kmRsljoUKyiK7uDhUPHJmYmbDAKe52TSj5a73F5t4/ujU5CYQz6fH80VxqPL/m/6r2P+AwR64+vFyefJdmhAI4EMX/qb2FfDoQ3AMShPE4PqkfWPG4KoCOvIL9oN9p2hOVAfySlIIDeEgBSqSIguNuCDFWXv65/52nuFBQVWMqQp6ULGUnqRwlm/SG+2nkbRDnSeG4USG0j1dwePWf/mXtBnipfUHJupOT53mT4mfwJwjTFmXEvLvklYuyZiFuxTH2QemtaQCWkwiz5Vjqp/BCPKilpVA+tCvGqicJb5B+Nwhk1j25H60iNjiIpLIxsiJKDCIeQNCBY0G1dt0wsZpVyQeupSFT9URQ70d06ksQrz8wbxjNAsxTKIuIT11jqH8VAoheARMBCQsqiQVWOyXV2eUW6nxSgAIzi2bSM5BK5jFUBOtAjfQRAqsOmjTqQHEDKl0ObvANIOw/XbWluwc4vLGuCUAzI5MMg5gY7Q9cBJKRmHEByRiYLIRsUi5h3ILluJowiAmbfxFiY2JwZyLRLs3EBJDGBlPikckrA+ZkLwt+8ndGDV1/UTopAkQEkQQgdSJoeEagRzJoJhCJJNpJ9AUgkTAMNHGRHYEbTwcBFaKJrelwXwk7CzsIM0MRA5Nk9ZGB84CVz+my6kfLdSOc00dig3CiXAUJRRQAKBWlYApH2cTqJfBuG44OgnRwhtRhOKnyLWt69FdMXj48WIzCa/K8BIIXg+xR9iqTsZLidkdbuAC+ppInNQIcU96vZxU2+YJMLwRfrySdu2LPPfEoycBTY2XTefPNNBRD8TELHOOEcCFQo+i3MLsvn69Of+4ydP3/Gbr7/jv3ZN/4fe+u1VyVrhwfSs7/0eTvz+OP23q3b9td/AYD0ptl2w9KttuX6bYv1umJSfOYrv2zPf/UrFp+vCEDC62g+M2m/85V/YAtLK/atb/+FffPbfxmMC9sj6x5U7XrUtuxG22fOrkq79/0PPrAf/PhH9kd/9EcCJhiDr772mn3nO9+xjfffV/EXBk/t1gP75a/8mv3j//af2PRsxf7iW9+07/zlt+3Klev2D//gn1jxyjX72p/+mX3nT79t/WrDzk3O2KWzZ2zpzJwknQ43tyWn9nBzIyS9hwcqtpC0yDeqHxJFxgjdh71YzHp01GUwo8xZqjuydqNpwxam9XHLRz4NXGNnJfrd1CYU7UoOJJ0kXlHCFZgZpwBSs9W0RCYd/UtZdqJkK2dX7drj19VSfvGJq4Yf1PTEpNr8KZDefOc9+/73vmfvvvGWvfHKTwQWERYzl9A51qYWFaNqDVrIXZItGOu69wbPJJihpTQAm25CTkcHDxZvClpcI8/WAdVhx9IGeuXSJbFvVldWNC69A1KdgszztAXGswrKoaju640SqcgMk02XcbO3vy9QlMSQnx88WFP3oMsesOHxexV0MhlrHBwQ3avoy8LvoJa+Kx635cV5AUgObPl894IMawnBn7p2MhkxUFmneVAQKhdh2Uf+TJEMKH8LfiVNraceXPN7NliNjT5dFw1LD2pWzpllknHrtWtW3duy48Nd63eOLRkLPjbliYLNzs7bzOys5ctlyaahPUsS1O7ErU6wIVmTI0m4wSScpmhVKtjrr72iIi/jTobQtOhzHu2eOlgee/IJbeSSOh0MNAeU6GbSdlStGhrtrMMyRi0Eb5Xq8bFed7i7Z8NGMwKQ6kqu/RoL+IzFtP4StHNdeQ/XggIvzLT7D3as1qDjN23plFZgm6wUbXZmxrr9ju3uHdjZi1ds5fxlW169aIf1jgCkVDavzpDXf/oju/XqezL9zabNJifMFuanbOXMgo4bdiZsN4G5kpUJ94kxpsCHcVGsGDr6SMk9eHjf9rZ3NN65bzAnkdqQBAYF4/KUpQsVs3RerLXBMGb3bt+zbrstCTvu9+q58/bEkzck2bC1h7FoQt2ChVI5sLuROBHbOTC15qanlEhw73g/xyYwFoZiOcjXEAuw1/N/nx8irbSatrm9YfOLrGWzukdIPoSifehg7nW7odsjnz1hh3MNlpZW7Mzygm3vPLBqbd+2NrZta3NHe6cKSlonUra4uCy2PQDSysqqzOQZG3ihHNSq9mBrh5raifwOyRLX2rsIb9y4ob9x3MQhrLWeSDMmrl9/QsnNxloAP+iQg2VfltZ8QvKhMBBhxDJ2kP1RhyDdlYOO7R9uiFmkzgk6K+N0IsUVZ5DsE9Oxpmo+Owte8lD42rTscG9TABDdA4wZuq/qSHjA2EykJI+LhjxrDOzNfLGs+ybQ4riOharVqsy7rq6LiEidjpVKdCAtaB3gvnEfOkiIATbT9ht5bLE3kACxFwN6Tk3NqFgsf4qIrX5a/A5xjM8z5hrgFzEqY4VrzlhiveLBns819eIrv3MwS50AvbZVpsLYkM8L3a7DYHrPeOO9xJ/8zUEZ2NMORHAcS3OzJ8CIg3hh/Q77xcLCkhIdiAHEfZwf3RQCHId9rb0QG8YJCgGMAYTB5LihBEhJpjwCZJEugj1FNqRlkLrkmBgXjFP3VdF+G2nMPwrgaG8Zxa1UWTSLBdIHAB7gMXGhF4A4Xu+wCAXD0EEgQ/qJCTtuD5SAKUGMWInjYAd71ceIC07YgBedpbMqkqmNiriKNSPGIDGxe2JR+OHeYCKOCTIFjvs337Nht2X1ZkuFFlh1PFMAIEl1AIp4L5fPqINIAHsJ2dOULc1O2KAbkjRJxkoq8rQDnwKFy54AYPIaHiJZJDJ29caTtrGzKyCQuJncifvc4ThrR/aTl1+x1bMrYgC+887bApCefvoT9sJzz+u8YQM7WKEYIkrUnRTCcZ0k5X+PSfB/6m+Md5doY3zwHQ6QMi4ZdxRc3Kw9m0WG8tjW17Y1fwDWeD0dSazbmXQongoELRW0T8GMVlGmXLF8qWgTlSlb39qy737vB2JS83Nlesoy2Vy0F4XuFPK0zbX71m7XJUEMua8yORF1YvQslU3aytKypL4Kebofs5LS2N7dUhkGfw26H34egMS941oyhl1Ohmvq6hb8X0WpSkXn5QRCJ9E4MOvzweeAAxTjn+/SmawdrBusR5KtiTx9+E5Ibfyeh5OLPKdyko3PN64p+zDfTXw2Dko72ScQneg4ZV+lAw8JOboTg4cXkp8QGpmadLHyd4BSZNsA9W7duauOWqRZAYboVILJTXHEi1K+fjoxw+N6/k7HgB5j8mzjACfz1aUrHUjzeARCBPs1hWH2TP7uY8vJkN4h5pKffDb3hDHKs0tm+h4bWLRBzo+5GmS/Tj3GvMjmx8h1cP8Kxgfv4f6EPSzI//r9GQfAHeRoAIQmKXZHwB85BiQPqA9RwU0eP9HadlJ8knz70EpTSIpFpBPkvOjyiAAkPoMYU6sh+Zie6UyKmMwUc4+21ZGn+K7rxunJiMFOkTqtwrXW5xMZuwC4UksYdSGSBZKmg0Q809UAkAQ5yv2PJA8YgUQCi2LxAMh4h2tEovXrxXdyPyX5VG/pGjjRVTkAXW39UJTE4zcdR0I5MMkZc5AF33tw1y7eeMKe/vwX7Mqzz9vU+bOWnpyxeBGJ8ayV0hlLDIe2t7lmt957yw621yw5atug1bTj2p49uHNH+zzFYDrGm8wP+TjBUo/ZoNmxIXMilrJZLArKFcmSrX1419buP7DkKCY7B5/bHBfjZHll1YorZy178TGbWDlvU5MTyi163aZ1WF82H9iDB/fszv17QfbM4ra5u2f1Ts8mpudsanbessmsxSBOcX0aLRv0u7pH5LB4ZLLWIZPWQY6q01XsR2cM1x7g/Oj4wOJZiA2hM+rMyrJ9+rln7cYT1zUHWINee/1N26/WbL/asHZ/aAk6Q9I5643i6nrLETO6L3dECg75cbgvgLkCziOpKP7vNToKvXQjk7gEQmGIGxwMcECWuVQ7PNI8474TF9Jtunr+qu0ctq2PFn0YoGGvA0yMxuMQ0K/TltTb4d5uqONEAEavfWy/+qUXbKocZGAfPryvDlruNfEW19DJ6KwHHCPrBNfmAVLnG9vW7pvNzlbsiceeUCx299Yd4zuRdCUevffgF7nTqQAAIABJREFUofVtYJWpaVu5sGqlySkBvkhHTpYKVt14aPEop6FTn3qauhVAleMxm6zMqE4qtY4B3StN1ej4M93UR0ctES8uX7hkjz/5hE1XpuS1iBdjPJU4+blexS8ZxQDUWAbWa3flxXj/4T2BMk4iYH45GYJzd7lYrj1zEfsP1k1AJPztWP/83kn5gPW1fmzVoyN1tO3vbouMqdprCb9ls/3dnZBrx0ZWnp21w2Pi244VCxWbX1y1UnnKEKFCveILX/hSIJyn4sHSQ3KryPDVRRyYnpwJ3U4R4UhqWJGcIs/EGeTQAIascSJ6AfJ2uop7kfyj/gIYTDGePJBOlVQirbxib2ffdva27eH9Ndve3tQ4If4mLp+rlK3fOJSUI3OMEiS1g2KpZMVIYnp87fd9i/EjucJ+x/qxnhXLRZucCtJq3HuIqXVAy1bL5ufmTjqIPc7TOgtQNIpZKVu2QRePX/ZuGhkgxwPWsAZCrsRbM4yVINcWpKbpfEG9qRPrSwKVa8Px8dnjcxGSUJiTmY/4p57UcYe+NwXFK1e+8jpXIJxSUw9/D+SwYKnA+iA1nIiMwc8n/3cSWNQZ53uwd2EHZYqeLS+dUa7lneJee2d8MUYVWsjLORA6XOZbpLBOR35aOj72MgiHjzyjPNTp43HaUecY6yYNFQBU7f7ImgMcpJFiCtYdAvEFHoX8DYlq7whjvQPI0rqXCBLdUxMzYV1JA7ikLZ8tiAAJIAQBSnYaELTxZ6eGlMEPO3vy91YnsrihiYK6p0iTYa+Pxwb2/rvvWrsVJP7ooEONhGMMIlqQV5PyTKset6wmHANicEqyr6zTlcqUOpqQazza2xHpDslG9lliX8aRyFWZnK415FEe8qzO5uULCeAtnEAgbV5zcmomEORjT924NoLtAAuDTQPggwEHgHT+4kW9+OC4asNk3GYXF6wwOSFDOuQFEtm05Gm4kT08BI4bHwGQWCSlATtZEXsU3c37N2+rswEJO3TzMUjjhrh0hw9IZx29//77J+anISAMUlJBpiOpDUUGromEJpEHllwE/s5rmbh8PgsoGyK/Y1DS9bF3ULN0NkKkIxaavAjStBDGQ9ExYk+edB45kxKgiEIcrDHYGASM6uoZ2EhmppgB0mMTGLZod1PEVsFaWvWUXxLSBm7U61pwML9mxZCEGGaF0c/iFcP0wCw7ndAzA3NiclrXdm9nz9Y319WyxsQjaGPxYdH5yCMyUQ5mynQfuqFaCCJDid+fP/rWv+8nAKQofgyLx5i/zc9/d/h+im88h/e5B5J/COyy0IIYZSkf+UjaiPtCwOMqhqJXev78ebt+/br+YVjPPSFBInlD9s0TwlK+IH38pdllBTQAnQ/X7tr3Xvob+953/9Y27t9TgecXvvob9vQXPmOXP/lJu/twzf70333Dbn7vZUu0E7aUL9jenZuWjcVUfHvm8y/aM//gly29PGMvvfoTdRCtFubs937rq3bpyjX72x981/6Pr/2xtR+umbVh0KrSbpl8MQTRkRcImr2z83P2zHPP2ouf/5y6bd794H37+te/rgQUOSKDlYQBYnsolmaySGt4Tp1vjKXrjz1pv/n7f2Dpc+fsuz993b79p9+2vfduWiadtS999jP2S1/+oj391Cesksna9vqGvfXOO/baG6/be++8a+uwew5CUbCczdth9VAdWwA5yIlYKW+JSsUGjYZNlKesurN36oNVb1gsm9McI2Bn7vSPjzWm87BcU2nNqX67zW4kwEnMvaBbE/S+ASQiyQElIXOYNTftuHpoVz71jP3+P/tDO3/5km3sbNtf/u1faR4DYtGF8Ou/9hV77plP2jtvvW1f/+Ov2b//1p8p+XJ2YDwaSpLKiw0VjP192s0+DwLD4tF5EX6WlwRFvlpNgB5dG5wvjGTJT8xMq7BEIMl5u3wRa5AK5MW8nVldEoMFNq0XMJQsR+sPRTB/hKLfOBxn1m5RsO2edChRkCLYIgl2UIk1VQVTil8UqUJEEoxDk3GbKBU1BxjDHBvH4esrG7sHIKyxrIFi2GA03hvamaWLKkq45i7H6km/JxQePKgDJpL2YLuOW8fOLxZs5+Ftqx3sWjrB39tW3d20em3fEqOuvfDcs+qw4Lv2jw5te//A2p2ugshCadImJ5FICkbOYrtFXi8cK0afFB1hOHOPOA51dsRiJ5KAxYmwB/F6mNG8BraY/BqODm1qelpmpgRnR7Xg/wBIwIMEb39tXWQA3s/+5B2bpXxIOrkfkp9A8jCZPGHQHh4eGeohS2eXrQDoUaB43VfQTrLUweTWYrZy9oI988KLVihP29bBkfViKTusNeyVn75qt95907r7HTu3YHbp4nlbWVqwUjEbpFxg8CVjdv/ew+DvkIcdHYor3EMCnUyhaPUBLMLg2dFR4hU6SUiSyxOTtnNwZJ1hwpK5ks0srdrs0lmxbre2921zY8uSlvwIgHTpylV74cVPS5oEz7fd3UNr0facSAYgcm5e1wpJBorLMD69+KPrF7EUvaDHmuiBqvsfMP5CQS1vr73+ik3NTNr87IIKYqwn7Js+TokPPKDmWYULPJmQYhp27FOffMK2ttftwd0H2iOCp6IzrEdak2F14xU2MzNrU5Mzuv8w0gjUdmvHdlQPBTDWPIBW7vPO3q7YS3z/888/b0sLi5qTfD6vYx/Cn+TixcuaL3QecVwP799VIoyR8+rqGUnasQYgo6IOrXgAqxgv2SxjuWMv/+i79uabb4mheubMqs1O04UXgliOvwl5pNEUC4qxQOK2vrZpmxsP7Pho386eWdSch9VGlwtdfowB5LlU0OjDQOpELKRQ/FVBYWSWQU6v0xJQxdrEeVD05Dowhh4+XA/JrSQ9kPsYWbPTFJOK2LFQAZAigSQGpPCFfCYJSuhg4eHFXBk0I5MaD9rU7oPprEte52sd45g5CyDIWOC1HBf/9y4AgvXJafwvQpGe8Tk/O6f7QQzFvQtAZdD/53iItYitVESi03Ry6kTu2AsUfBaMV6QRkVyYkSExMnvI4zWUmMzMzNnC7Izt7W6GdSvSy+b8+H4CfwoYGxtb2n+I/9hvQkcWyUYo6lAQY59FMpTj5LO4x6w9PIfE81Ri5kTGKYnES9qS+ZLFklmtYXSPkDjzjHSZCknRnPEY2LsMQjGVTsKCvNC4Nxy3F8W9iMtxeFL5sXgw1rdCPm7DKAEO7wndt84iDnJjFDIObGd3KzKqpvgQSR0hOZrAtw1j9bSkYuhMc8Ym9+i0qwPwFS84wNaUJeJDayF7FEn0KAmP5ME8wVZX2iPxP4UgdQDSIVWatEQ2eDJw/qGA3RSAxDMa/mdWl61+dCgAifHyK7/yK5IGYp5TtHcA3btYuUfeEQf54GTPjUgZwR8oJOB+bZ196cVXJ3yNd3B5cc/BEAoCd+7cEYDEfQuvDQbUrWbwtDk+rof9vhm8bYaDUz8wGNrFYlbFIOYacj9I+3UHQ3kfASJtrG/ZjU88ZY89fl1GvwAa8j9cW7P19TUrZiGxtST1sby8KKNuzhcJoyJSG5QSibMAWeMQ6AJwqu5KQ+IMgs9HNezHxxnXlL3ipMNwFABisdKbTe1B3F+uOfEb8Q9j1ucj71VB8FGPkGgMsMY78dDJQdwbzg9iAN/hxWcIbPfv39f5c619DfGCLPPVSUR+Dnwm3+2gjctVOoOYz9f4gJGMD287SJu6aT1efhDwKOBTSIe0iFeXJBiLBbt5+060ZpLHA/aHThL3JOO+8hgHhfjZpaaRzA2Ad/DoVCeQJGpDFyLnzprkr/E1RT/HTQCSvHeiDkQfzw60OIjlnUzkxWLARgW+v/mbv9Z98+Id30/swIN7zH7C/WAdYSwI9Ip8TrkH/M7njkiltZrGhGQcazWRvpwhf7p2BhIapLpsZUod8e4hrbhloqKO+Pt379m5M6taW9mLuU90l0gGBkAoHbeqOojDHicWMwQBOpE6PT3zM+/NoVjAXMBjymWsh6wdh3Z4uKdznJqaVuGbewugznirHzdsYmo6jI9OL5L+bwmELxUrZrGM7e0dqJuYawqpjHWYvADmsgiX1DCQ55FUVAD7mZ8DOuXKFTvuBBku95bmWPxnPktkuXhQjGFt52fWtZXVs7YXgQqgSb12w1rVqh3DSKceAnCCRBapciZnldVVu/iJJ+3q08/Y8uXLqn3kIcpRJ+k2bWv9nt29+Y5tb9y1Ya8jf9WH9+/JZ2L/YFfxRhzinDpwBtpDyNMm6HhP523Qalt1Y8eqW7vWrTWDGk/UJV4oTyiu7LD64H0NIaoybbX0hHUTGYFRSJ8BIElyuE1M2BbRRpJVaQiFGXk3ocqE5BCdK6W4WUYdPBCKY5KIZQ/iHjOmJiDMRfmrOv86xK29UChNmjX7HWt061bIpO3a1Sv2qaefspXlxdCts7dn3//BD2w4wjOWf0kbxNM2SqRFkEJueqo8GcZXLhe8qiISo68/zGviJh6sacwjV/JBkoz2r0EsAk1cwnFsLhOzs94yFjkexoMUjlZWbHYO2VSOI3QxDLpBiUB7WzfyZeoi4RwBxs3gm0enjDqekiN77ukrtjSPX1nS7t790O7evmuN5rHqERCmNOciQI5jd/lS5at4X/eGynsvnL2ga0YeQKfNyvKqiN/kYa1+23KFkk0vzQo4OqwdWnswsFImZZNIdKGawT2jDhF5wFGIJR4mD3ri6U/Y+fMXJdV15/4DzQEV82JJm5ict3yhqPxlaWXRZvFzQibu6NgOqweS9Ko3j9XxAvEK4h+S1cP+yNr9nnUGPaseN7RecZ7EO5CpuW9c79dee+2k9glBg+40Yn0eKBDQAZrLhLWJmDwUw1NWO67aNv7okPriMSlTbG6s6Rwn6J5PpazRbdpBvaaxzTor38RU3ubml+3S5eu2snpOnFp5rdElo24JiKUN2Wogjzk/NaNaD5/HuKC7z+N29smXX35Z6zvrsAhuxaKaFwC2ydd3NreUpwMM0IiwOLdoxYmi9Tt9AQaba5tSuKLw70TgQJiZsdmJknXrBzbqdVTrokNREp7eMRLl9Oxh/GOPYg1jPAuoScas2WvYKB4ADq93UOmVhy0qXYmQi/o+xnUXQUldXylr1cidOorf2achTuE1JYJTIas8gjqVE/uF60cE/2FsYJX56dDR9Pf4QPI7l9AdB3dO4qNR3PLaf0NXgWwsZKcaZKl4di9az8ukLigPUrqeemH/RklATiFRV7JygxAzMF99z1cej9xaG0Af0KutvVFzP5qrvMfBUNYi1o+Qr9P8cNo5HPIQ4pSRau/UcitTE5ovTC3my3GjpvlUq1ftYO/Qdvd37LhaF5Ex5FNJ6yVyVqrM2szUlKWJf6UqBFgFETWQFII/OD7nKGTQaZYWYCRiD2RaxUNs4sSlxAXkacGihbzblTWwRqCD1T3mmc+Ndug0lOzeKHTNYcHA+3qdhuqY2C+AF3Bs7h8lmVcLtcZ6o2XVRst6I7NsbsIyEJYSGY0K8kfIDYVMUp1L2VTcpifK6u6kfkWeLbKaanuoOwR1FJRkiuWKwCOsHlq90MzB71k/srmgrBS7cf3ySP4lrbZOTkyXREIA0rkLF/Tiw3pN3QcASPlKWQASiy8AEuwTB5BatboAJDY/UGGZhs/OCEBiIwVAuvfBLZX7zszMiwmITA6FBTFOogHoQSCFFhIcMXQ3NhTM8DcmhSfdPmm5iR4oOmuPC8OCw+T1ohiFDQ90gj5qV54Xjm6q2BYxhlVEwddhTF7jI/8X+BFaqT8OIAUpEzwlAoBE4TZoi44DSLFURn4DtPCBjCI5h7QHyKmYH9GC48G5J/RKKgZI6NU0IVnYWHBpeWQDVTEIs2AWnAig8Vb70wSLIrgDSB9L7/8zfhG3RMRq8hf//wOQ/FNOgSQZg58ASx8FkgCQYkkkcEJhGhNfFnruMbJR/P8Xf/mXxaile8CTfBUEZEg6svph0Eivt1v2/gdv28s/+J59eOs9BYPFStE+/xu/auc+cd3mLl202w8e2re/9Rd27/uvmB3gIRS3+XTSEsO+xtSNF5+zF37n161yedVe+snL9s1vftPOlxftH/36b9rVx67b93/ysv3ff/J1W7t/31KtkRViSTva2bEJdETZuCIZCLw8Jmam7ennn7U/+Kd/qCLby6+8Yv/uT75uGw/X9L0DNOQ7A0uPkmp7tOzI8oVIEqresCeffNr+4R/+kZWuXrE/f+nv7M+/8edW39q3S2fO2hc/i9fSdVuen7cfvvSStJ4frq+prXlzfcOqFN2abXUj5rN5a7VbKqTPLC9aopy3/MykjTJpBS0bdx7Y8LAmk1PQdVrVfdz20BienVVgAmDBfObYHUDCD0WySyzA1CSHLMCBzeioJKBqZXbaOqOBDRIxe/4Ln7Pf+OpvycDxp2++bn/8x38cgqE2m1nBXnj2BXvi8cfs4Z0H9h//+q9sZ2tXep9ifJD8qGMudPLxzFwLxiFjk2TsZ0lI/oy/w3hIZ1PqSBkR2OYD8OzsVAKRhdm5U0YkoJmKFWENo+BFIMFGNTszLRCHAgYBOhszLa148XgyLRuMSO/dGY3dTtisPVBm7fMCHOuyr5usDRRE+cf/uQd0jlT3dixOwJQJMk4UNRjLLufiP8PYYV55QYWiJcWKvZ2jEwN11iYYDTBpYCTBiCXwyETrq0CUyFRZBd7usaWHR9Y42LRBp2mlfMpSo541avs26jYtl43bHGONu0SRpA/oT0AP27JvgyEsz6za/mEwh0KfWToVgjnk0UgCYDxJnjUGkBfkv9BzJRB06RTGEFJ2CrqKBW3OSKRNTFYsVyzodXQkQZxgr5D/HeDB9m6QGYkIDIx/joNAmNetATAJGA4GpFwfmMDNZmBD5itTSk6QkyRJb0YFVDqHSPAuXL4uiU5Ygw+3d609pOjQsNfeeMvufPC2zSb7tjxTFFN7aros6Qe8x7hmBFcEEJIzkAwsLOSOzkVeO/mitYzuPnTGw34jGRXmnzwM07YLMzmetHSpYnPLF2zhzAVL5Iq2e1Cz3d09a1ebWi8INBi/Fy5d1tqbTGRkntpu91UIQItdLPDKpOYIASTXn44xL/B617DIHZEkBMmDFzzHu0cCW39kt26/p/10oliyyZlpjWGCPu2X2azG/wnrlxWAwm/UMTgc0vE8tOmpCbVsE2e89/Y7WgcJoGHokTDRhYi5MrEQkhKwQpGyI3Gq90di4HnXX/j+tABI5iIJq4r52dxJV6C6atttBcfI4zFeyoVg5AqAeOv2B7a1vmH9XlfmzDC1kS2B4UrBA+koAKJkamgTpbS9885rMstkDNExVWKvS+ck/0FQ2Kwfi4GFBALzhOvI2r2ztWmd5rEtLhITTZ2w2CTFYAmZDwM6dikod0LQz31RsB8VcUuZrHy3OAeucwCPQyGU/7fqoTPGC4vML7HHMK9WQtkWi0omxtmMCDYU5tgLmWv8LA+eockImUSP1yN1UCyXT+Ijxoh/Ntedfy4lwfF6XMBrKBBSHARAwsMlSIP0AwA4PaP7x31jnSQJ9yRInYsk7Z2OXst4nypP6N6TAAp8jgqozCHWv0KuYBMVdNYpQMW1biVTCZso0wlTtgd376iAyHvVtdlo6//eheDx5jhw40x4ynlxxhrFsE5XaxIFhjwJaHFCoDHjDqJROpGxdC4lTx8IU6xZlkzb1OIZ8Vg+HuO6pGpYNx/tItIeT5GmP7I+figUOqM9hPWeBJPr5HLQnkT73sjPo2HHPvjgNet2QmGR+SCPIgoCjYYNJGkZD9el3pA3hpJvpNMi6YyVCCBSQSmd/kgR24HHcOwfLWIzrtBm7zRqYj6fJPnq4Aim9gLao1zDr4GklSKprj4Fhd7IRmLMO4MTEtmp6Tym8ezz+1s79uDhPVuanbcXP/Npm5+dt93dHZ1T0HKv6Rrw3T6POFcUE/wxvse7NJR3A/+sYN07Yb2A72tpAJrCXCSBVVdjnGIH+3dXxBSuAZJ+6sA6Dl0d8i6KZLKQ2GYN5fi5JqUyjOYpFRM2d7Zta3tX+z/kKTrr2c/Yd2uNhubgzuamVUp563Sb6rScXyC+SBlSlxwbXYwCICmgnEggnoINFKxSCRL8AHRqz4/++XkS5/jvHGB2AInzun37tu4z45nvIt7hmjkQ7d5l/Ox7kvLdaHw4mM1aAHmNAh5j3r8D+R33kWRNUlE/6hBnX+b148Un7v044cZZuD/r/iJNy+t9XnFc43I2Hpc44KgYKMqh09mcum7lNRV5MvH3caBRMiUCgCh4BaBfY0kesnErlyAbnBp9895TgDJIwqnAMtbd4OAmqR1x2alE+cdlcvzcQqfVUKbrTsihk2pra0PxDWMWICTs10GCnjlFHKo9PzK5FliYCuAd9xs5ID8evoPxwppPnMz/KbqOA2Dj58a+VKerI5U8ka1V9/RMkCzG3wkyXiEN4aOgZwqKynfEMB5ZoZQJABIsfIpOFN/6Axt02O8HhqqLiHX9oTplVFtRLEBiT8GTTkvAZPxlkBYjB8kG/7jhUNL1k9MzkqYBQKILMIzfgVWm5y0/OWMHyAgin5sJVgLMZ46HfApZfcBbjgvQVuBRFF+PKGZPzVi927fyRElrFUVeJzBAyPD732q2FXMw/pmPXNel1RXLVErWR5ocglu9bu2jQ/li4j3L/IQBvYUk5P6RtUYxm5ibt4Vz52zmDJ0OE/aV3/h1KxVzlknH7ehg1+7dfd+21u9aG3+SxMjW1x7azk6oH0EAI7aQaTheehDKEinLwtCnG6rWsObeofWrTUuNYpaLhziNfTSVy1svNrL6oG9dPGLyWbNixfZ7SRslcyL8km8gi0o8BCmCeK1BPpxMCHhIIAMbS6vQB4gEYayUTki2z/f0IB0YvHoZD/ITj3yNiPlEbOb3sMIHHesmRiqU0kV08fyqfeqpT9j5c6uSG6zVqvbue+9r3QWkicOeR5q5WLJcvmzpTF4yahSyvY7m6w+EZ+IJgH3iQYCGD+/eUUxE7AMBMlvI2ocP7siC4HR9HvNYHPMSZ80LjPeQPwWP3oo6WznbsKcCUvJ+5AzhOYaCPWOdfVIyx5GXGTUPVBvOLEzZmaXZEznYux/eCUXndgCjSsViqAse1ezw6MDo5Km3GlK06SGL1x1qb8LDCp/SD2/fVu4GYKGiO9JPKCOhcjI/p/tO/kkePgGQHetr3HJdkBxXxz22neyvyZQtLi3bxStXbWl5WXEaFhLE0qrXHR1beXJB/jbk/OwhDu5I1rpalWKJq3l4fMkaJKIK60Q8qfHEPkH+wmskr5hMag/iH+sjeRT3jL8xhkRI6LQsgfdcLpBkpDwjAInOqAPbWF+TBBcqoIf7e/bgXrj/rFusswe1I6vMRD56za4lUzmbW1ixi5ces0sXr9rM7KJidhXMyenUfRTAI/xD+92OTSODjJEHxPhUXEAJ9Us6YpGq5WcIDzPTc2o4YLxCkCCO4DMgy3o9g33B/fM4Ps6dfIw1a5wIFc4xY3ly3m7TYkPAeqwNmLux0AUSeehAvCBvAhhodhrWqDW1Z7DOZgsZW99ZkyenS5fxLM/vKH/xfcvJs6dkplD7mpmc1brMPWat4eGEEicsjO+fvo/yjKRzDxOQsQ5Cj9NP4lXJ+300fvfP4MBb7eB9GBRB6G6lcSEoUnEdyGtcUk+eQmN2D5wT3bYOIDkIFOYy1zMCtiIyIJ+p/Vz5N90+fbv1wXvq2AcAosNcwEzUIEFp+t6d+/JCQnGAcSNFHvUMBSJdqViQlGapULbp2Snlb6xXrJvUqKijkYsztlELou5LbYPxRv6Dt3S2MHHSJR46udyjLEhxnsQuIjiedliyR7aawffdr9eJ91J0nbgW46QZj+0UjwzJZyIPjxFzqq01qFoLORC1pIPdHREL2FtYFDkvEdSkoNGzja1NeR+1egP5bgOG0SWZzgAiAawFr+DYoCsZvPigZyUU3+hiPWbfCHEzGAbH2sPjlgaAypSVJiYUywuf6PYtlc4KQKJOQXeSxs31qxdG0iHGS8f1duNxW11aFoDEZgGAhPfR3NKiOpBYQEFrAZAoTDmA1Kweyw8FNio3jQ0I0GlialIA0puvvyEAiTbsZVoNJ4pi6Uu7J0IhucC+4LHYEeCz+dPGyGR0SQBuAJOOQJAb7MEfC2kD1FbASzAFdVSTgJGFVDrlqZQQuiEcagCGiIHhIIMXwX+ehAQDsdsfPQIgRVrvvQAgwTIZ90BigZHWayph8QRFk1JgkdaRIqFFDbNCTA1DCzHH6oOWnxngkpSQETA+Gg+keegMNQY/GzHsUJh7mL6N9098PBEJ4ex/6SMJE2asBek/H0CiZo9AVbTg6gAe6TSKWnNPTOFPOpEoHWpZVRGPcyYgkL8Rx8Jko6CUCF4mdBjMRcV5NhSOl+I5fgV4OPHz4XHN1jfu2+72huVzKbtx7Zpdvn7FZs+t2OS5ZcsuzNv99Q37j3/1kr323R9Z596uWb1uBepW3a5NVibsk5//jH3xD37HFp+8aj9483X78z/7M8vWR/abv/Jr9tTTn7Tb9+7at77zlwqK+wcNyw3jtn/3bmAzRcAJOtAw9hdXV+zFz33Wfuv3f9d6NrRvf+c79id/8ifWglGJji+ycc2u5dPILMStG0fbNWE4FfS7XfvUJ5+3r/6zf2bN6Un78dvv2ofv37Gp4oRdO3NOciqbO5u2u7Vur7z0dzbodE+ZP+1OuI79kcBkTHIZx+cuXrDHn3nKVh+7bAsXzlrD+vbBB7fs6//nv7XDtY3wHvTYKCSoE6Cozi/mEWNWiRvGlhErgc2TbgGYJAKOKEqM6CUJ8gwwuhjvFO1zEyU0zmx6edG+/Fv/wD77pS/Y7Yf37Bvf+Ia9+bffNQNA6weN7tnFFTu7smyNo7rduvm+5pEM/dQyHAFIkRQk4wpmzM/rQApSdT+7A2mUjKlVmvEE6BgZK7GVAAAgAElEQVSL2K5an6pVy0YdkGovpoIvHelQ8NAGhMloGgaYy8tFTDCAyUTCXnjhBUmOsHbRJj05NaVnSeXIrByvnSD54Jv7+EYuoCjqzPSCqINILZhhu9tWr1WV2PHPQRUvBBB0smGQGAZvp0ifXtroCavXmmJrBJmwvDRXCfxIXGHg37v7QNr0vr5SKOazFehYx9LDmvUahxYfDQzllE79wPZ31s16LZsoZG1+diqYB/b7AnKQyaF1fndnz3Z2D23YHUlajOsRjp0xGwICjHlDMbCrpJxAiMAhsMQpiAfdcZc1QL5RxWYK04ngLYKcJC3tApiOayq2cC4cDwH+3vauigLu+8XcU2JKB0gmY/t7h2JzktQjkeAdbVqfbWTsVA5uc7wwT5D9oQCA0e+la0/YtRufkOTE7ftrhmBqs9O3925+YBt3btnjyxWbLdJ9OWmpFAVqwKm6pMRgFOFf4wU0vtOZPNLkzeTtqN2zeCon8MH9/njNUa1utUbLdgGHMwUrzS7YyvmrNr960RKZgh0cwSo8tK21DbFtJ6en7bnnnpOEnbxqGh2BvDDa8Yzq9kMgm4quSzAJjduwF/YzsV7TyJgFiTT3N5RXTGR07l1xxBuBSXhsu9sP7agaOv7mFxc0Dul2Ii7AGH5bDPOYDC7dt4F7qEesb4f7G7a8NC/gls+9e+eOYg48idhKKMxzrIxbjoUCKQxjxRC5vOVgoTZb2o/F1o0YPN7FzLUkfuF8eI+zo73wC/uM/xOXXL92RQHx7ds37eUf/dju3/1QciRx5GYUkAZmk0zTmT8QUlJ92958oDEDY3iiPKkEj2Omu4u4oo1WdAf2YgCQtN8dHgr4i8dHNjM7ZaXixEmRDcas2GJimoWCpAAkjFthbkbFPKTXAKvC+A6scx7sx1w3nvO5QsROP+3qDox6iiZ9q9YOBMLjmUShhn2BBINCmcybMQ0FT8JUle45GORIO03NCNylO9Af2lu6eF+5ZG+Qz2O+O+DD2AoxYkMJKxIC0tKOtNEZN5yLfwYFYK6FS1O6dClzhXuZiSd13+ms4OESIhQFXOqB/Zl151T6AZkJCvYmBpmzfhkHfJZYthGjX2DamESEEpRob2RBK0xU5OkAIIK2Nma/FHaKuaIkBZF1ZS0TISlFx0ZK0qp4DgwB6zJEDKcMQC8+k+Bx3byrSeoEY/JCYf2O2dzEpJIZZFl4vRLbiFTG+bCn+Hm5FCXPAo97Lbtz+w3rd+uBsdkLxd4gB4W+OIWSIK096HWUCCEJQkcX15eQaWHpjBIl36+8wOvXiHnn/x9/Dib1I+shcQYxIyrc+7E6AOlkMgeoPC9QUXoUt91GU5JIdOHKPzLqVAvXywTgwX7f3djSWLywGrwOYErCOO312ipIOOjpUnouR4LkjBcUlLNE19aPT2vOI+bJfg/5vZLDSD5rPJEN8cJIa5ozcxlnwcwZTC0kZQDlzI1GvXMCIIVOBCRpzOo1uh+aOrcUnVi5nPYcisXbu/t27vxFm19aEqNWXYx0zAwtdF0dHFopD5mgaflc1ubmZiyTTYjwQdcxxBrijnGAwr3zAgCWtMMDSB8f9e04mR8R+c47uCR/WKsFkDIi3kEW8HHLvfY90Lt+PlJAGPOHFftyLD/jfazhFEa9G4Z5DAPcxyav5zo5AOVApK9f40AH43Ac1HEQ49E5CGHQ87fxPMw/02PB8TFx8hnJ4KmAn4eDWA7OeB7sUnJ0LlFIg8ntxWYBj3xGlLd5/Onr1XhOry6KqKjix0ZBKngCBoBwHDjzc6/htREBtryPWNhjyVBggz1ruqd0WxMXcC7sPdxj9nCBzqnQURn2LtN+MDVVUW7ux8XfGCPsjd454Qzuk2Mek6JjbUbCLpkNXdIcJ/sR44DrSAxGQZs8irI/AFIlX7RSLq+uD9addofxGzGWT4iNwYybmBVAod/qWIeujFZHoDrXhkIYRaH4qGuZNJ4xKZ0bc0ws4mxBBucbW3s2O7cgv+PeYKjuYohYXJeppUVbqzasExEf8Arl2nJfiRMAhRbnZk8IIuRPAHisy1z7YSpr/cKU7R439TOdD3QWeXeYzwP2EHIO5truzr6uDZ0Qi+eWrZPs2SgBEXJkKQBC5I27bUt0epbo9+2t19+wOx/eU4f13XtrKmTROV+qTFsin7Xf/v3ftcnZKZuaLFl/0LGt7Ye2s7um68oaAnmGwjrd3htbW5GEIx23eXVks/4A1vXxNDmsSuY9PUzYRK5g5VwpAGDJlA2QChr07KjXtib0GdbiTN4OGwOLJfPqAMpmUpZLxQVIIT/E/sIYNLp9AA4TKRslMjaMU3sKziDEapqbKIpE61Uxnw8Ew3QYQ4oH4gnFtIwtZLa0Jjfq1h02bedgWyoLM5WKPXblop07syJAjdfs7OypPkRX6DCWtEy+ZIWJSStXZiSddgiAIzJlIJE40Mo4QyacOAFy2OH+vj1YW1Os7gAhhdt6p3HSjngCPo0RrhlPAtvd92cM4IfUgfws4BBzxwv3kV2qOiCQ4ZO8lFpZTtcJrTGjoT3/zNPK99nHiDV2tjB9b6u7jHF3/87diMiFDNRhkL4ddFUXQCKR+XLx0hW7duWqZMfef+ddzU3GJ+ucuh/wAisW5JeLp3sslVSsWinmLN5p29H+juqTmxvbAfDCNzCXt1Q2Z08++aStnj0vCwMZ1QMeRhLXeOB2upBQg0cQYBH3l3VKpKTjY4FKUg+JOu89r+B6cE+RE09mslr3bt26dQIieZxw5cqVE0lwJ86LwAURDCBs0FUHntbMXieQA+IxO9jbs7UH921hcV4+aHQiba6vWe34SICyyBBHB1aeLNiOSKnHls2X7Mrl6/bEjWfs3NlL6kjGQyoASH1r98gfmupYbrVDzFfIZC0vP1yuNf52NTs42Ld6DX+btq2eOSvCEMo5dDwP+kNrd1qS2Q5xgp10lbHOu3eux3HewauYRWt36JRRh1+nbVn2MEkoBwJQ8IsjN+F1zElqyx11tBzVwvgJcVPZCqW8bR/sqeNFNjDyNgr1RxEFkL6POmy4HyIJRN263qEblAmGJ4QUXje+1+uIov15nNih+CMet+29XX3fOEEjxEahHsT4/QiANOZ3ylF3hGSH8xaRIyJW+89+HcTRj+apjlHvGdr29tZJBy0xAmQK7iUdjjoGui8TwS5EnqrkceoyZEx37J03XlWn1cwkkvnYUEzKC4mkBICFxgqIhnSUtXvU2Gjci1k+w7inkytux0iEN1rS4qygIkb9Ee9VKYKNBLSRL/Mz6xkdRslYyH/OnL8qQgHxDo9QLwpjheuomqXnW9GV8liFWHl6Otw/6l7EEgCR6hKK1iquv6+tvr6e5lh9+ZgFCT74+r3gd1Q7EjkZAAlwjbqivoPPx2qoHbo0OVaNZXJcSxpdsjPzKzY9N2/54oSufbkAfhC32tG+bTx8YO3jqvYGlNGax7WoVM7eFHXKDfGJGwOQLGkt6sPdAFDRlQRxI5GOvLMeu3JeABLtsgBIFHO5eCsLi7YaBQN4HuGBtHhmxYpTlRMAKZ5JWZ6WQi76ccMAkFpV9MkbKjhQgABAQv8aNPDtN98SgBQbjGxpckbIMlJdJLYMNt+8nNXFpsDGD1uNzYHJyILAYsuF8+SJG8MiS2EA9lCzSccRwWYobDA4vHjjGoq6mYOBDMIZ9M5e9ITBb7razX9WApaIawNispx2II0BSLRttij5jXcgRe23EYCUzJdlNsfxO0vMFzuOgQKuko5WW23nMBqRxzk6OFKhrlo7TSA8cGfA+wLCe3/2Yww8OtWR+zmv//if/qsASA5gfUyqLqC3Qd+Oop8X/rxpMzp+gVjh2FzDUhCTfqmWOgFKFFhUOI2SPxbLfiuwDzvDrnXbDbEdz60u24vPPWuPP/WEpSaKVlicEYBUa7ftvTfftbd/9Lo9fPOmHW9tWnVr3SayKTt/9pwk7D7xq1+0zNKM/fCtN+zv/uZv7fDOln3581+yX/zCL1o/bva9n7xiP/j+9+3+WzdtqORvpCLDsN3V4iBEPxazC1cv2+d+8Yv2S1/5Vau2GvYn3/qm/ek3vmGIy1Kwb9aObVRrWaE4pfHZHNQtmRwaVo0kF5/+9Iv2u//8n1u9UraNesNG/aRNFys2arTs7ddfs+9+/+/s4e2bZscUvtj0KAgEFhwJT3KgjkyxcRiPZy+ct6dfeM6e/tyn7fHnnrFWfGivv/66/c//w7+0/c1tzZ+FuXkV1WDT0OHzcGPdfvx3f6cClu5B2L2DjBqa18g6dHvBIBZ2EXLikVEpmtgsgHVAAYzqc2m7eOO6ffUf/zf25POfspd+8D37N//Lv7Hj+5tiVLEAI3uARixFMzqdWIT5/GAoH3krRePE+9pYlE+By4+Pby8Y/X2TglbzlfOrNjFTUfBNokLgl1KHRduO9/cskQu+ORpzkZ6rklgSZwqs5YqSRDG+vNWZwKXf0/gtVcrqRGL9mpmZVnfH9HQwSmc9vHz5qjZs1rhHQXBn3XgA4QxmkmSxnfGGi43kI4I8gTrQNjdPfOVYY5Fc4dw4B7WwTkwqyJ2cnlKHxvTktMAbJJm8u9OLDlwzxgjfdXCwp0CPxMQlRArZpGVjHYsPWpbPJC2fMqsd7NjO+l0b9Zs2VS7ayvK87e3v6jMwz1xeXVUBeWNr2x4+WDfrDu382fNKana2g9nn0vKCxiAJCCawYg+TqEhW9NTQnXF38ew5BXusrfJQabdUBCPYQWMZMKmEzGoyqfUWBjrXgX3hAO+w+2sKPrX2RomO5BLpSgUgjwqKAkUJYKKWYd2bZNwaQ7wegmki9wcACZ8pkQvSGVs5e9kuXX9M5oi37j20Pt0YiaQ9XNuwvfV7dn1pwiazMcvnMmI9IffUataD3EgsFLRjEcCokI/j8YJ0PG07tYYKekFCIHRNUTw+OKrZ3lHNNvcPrViZt6WzF231yuM2vXDGOsO4rW3tySh982HosDp7/rw99dRTNr+4JOCtftwSE4suMdYzkqoQBAV2HoAa34kHku/b7H8n7OhIuo4kioeDSy6JxVg6rh7Y0eGOzOm573TfMC8AILL54MGDv4sACQWgoSgne0KugaQHepJLZIx4lxHJ0q33PxCQJLav/AJikpUkJpmq0Ik0qWLM1NIZeQwEuSfkDUIH5rgpO8VU5hdFKa5BYPuHpL3VCMkh+/yTTzxuC3MzGofvvfu2ba2v2+VLl1TQyQp8pFszaIQju4UE3/rGPWs2a2LAckwkKcwVxiLsSzrLQ7dfkBJQRwr7XSv4yRC0A5By3z3p1BhJxI0OA85LbNco6RyXUCLBIoCHEINEHZ1BrPvh9ci5DGxyckrzQ4X9+CnAxFwk0LZY78SDyNmCzh7kuCnmOelA7E7WzHxe85s4EEY1khZeBOY7uD6cmxflHUAiduTae/EYYPvgCDAp+GmwTqpbLyoc8P34KPKzA0h0V6kgqeIlhIkw7zlHxq53MXjXgcZdh658EomQqOKth0kyextgOJKISJiqwEBntI20JtEZD0gPI5AC6Pj6zncj25vOlySFHLru6PQCqAvyGD7GuH6e0HgxVvGvjaSbjSSPOgrwQHJJg6hjoFAoSipCzfR0wlFQIWGhY2EwtHwsYZ1G3arV45PCvLONBcjevXsiweYxrhdEhoOO5bIkX7C1g0oAHmB4t03SBZvP6/436jXJy8CQZ49BkoF7QmEsX55Ucc49QzkP1mgVXunISiS1DkmaZEyKy5NgrjcAKMmvNPo7fREfJAlIZ80AXkwwMaaTCAasClyYGVP8gxFLcUSmvkGaUXE8Eq/9vjpDASHxGYN1//hjj2n9EIMS9nK3pcTQO16cHBYkqDt6jzo3o44JnXdEnhvvhBnvkAlJcCg0e2ee5wNeaPCYgLESJMTC/sQ4YpxlM6GTEqlV5WXdUFxkHPBeCtbxxMjaTYDzIKkn0CXq1MWLYnd/z86cPW/F0oTiMkgJjD/88NTh2KpLwgYmNN2S03NIb8at0a4rLsF0+7GrlxX1UwjAV4L7KPiKrusR3TJ0fEeyupH8EcfinZLuncc1Ydz5+uXAspNZnKTgBTrlHWYiFnjRx+e8EzJ8fjlI4zGSfwaf/aMf/Sis19G6z++4N6xB7Bes9T4/HUAa7yDi+x99jANFSAuO56fjHWa+no0XpPy+qwhicZskVo8kLlm/iCPH1S5Yw/39ApnGQDQKH3TJhoLbqXyNn68DmJprkUfS+PqjzjLk0TgWimjsGx3M4YPcMtfBCZx+jLlc9qQ7U+tcMnRU8TrF35hxS3qoF3X4lnR+ENp4HfszY4LzZA9RkTAG6TJ0KTlxwOcfe7efm4O6JwAlhtRzC5YrFNTViTILx85649cxn85YD0JQo22JwcgKSAgyxxIAuyM7PNqRCkLosoD8F+R6RAAa0mFcVg0BYpJk7yIPUX5GLs26La2ZjDmACjq9h5BP6XhJ5azV7dni8qqlckUVicqVSZliU5/JoSpx8arF87mgPDARACQknsrFohUKOaVudLQHECDqApEnRlxr3yg3ZQ+2DxXXL+Hzurwsr2J8PZi3pQLzvmdbGxsiux5Xq6oZXTx30ebOLVh1WLdhYmCZWNxysZHlbWQ5G1mWhXcwsg9fe9Pu3f7Q3nz1Dbv9wW07OkQRJnhxDBNJW7y0apUF5IWnLZ4aWb15ZG28VbMJy5fzKu7S6SlZ73VkvRtauzPJjGWTKZss5Kx33LT6UdXahzWpeuQTaasUg6cJHQm9mFk7ZlYfDqxufesAfKQTNqQoOkxbIp5R10YeolM6IT8iup9UtAyRpqGWooNJZhXbw37nflWmZ078QFlfiM/cp5afRf6rBpUZYguXyeR6o1jTaB7ZxuY921x7aPFR3+anp21xfkaAFvEVRD5ymhrnCLhoCYGLWTqUcwVrQPygwC/LK2SpmAeB/OPeg/yMJyYSl3QqQPhhH2TelCdLKmB7TcVzDPZVCOTEMSqeR8VY1iflOdojG+qgYx/k9/LiSAc5NcAx5rTH/54fexwqgL3ft09/6nmpfDC3qf1BStB6Gn3Hqz99XdeO2kA9kvvkWETaSWesdtywS1ev2BOPXTeUmN5+6y3FEmfPrCoeo/aYzmWlbjCzOG8TePlBmopytmH92I7pkNva1PpDpxPrRByAOJWxTz77vF29elVkfH7u9Aaaexzr5ua23X+wpZiN2J18hfiG68A+xfkzBn0/9zjUrxEdTV30nFJp7Sfk6uRSrFdcX2KnZ555Rp8LIObkNd8bAS8Pd3fkFSwZSDxm5W8Tt93tLXt4/77ksAvFvIh+eE8he0W8Uq8e2c7+rlFHlqQuYFAeb7DzduH8FRF78GeHYA+RkbHQ77d17oBHDWKrbsfivVBjchIn14VaL6QkHhy3Pxxo8esBELi0tKB8x/cJrpfHSJwnY4HODnJa8hTuO+PrmP23WrViGinEABR4XnZShxkMRBZ0hScn7bP+u9IAMTiELCmrRFKz/N3Xf+6r78/jJCfVmQG/IDlE88eBn/H9nnvi73+UPCJCChP35zw8/jvJAU588ILPD3sFMZ03IIjIFfkpcR24nk56cfIgQBKbHJHY5uaaCMK8TjkvyhCSzy5aAnIzBBPAtBh7UxiX1KzJF9rNhuXSgRAJaEseRMcj8459kCYUeRqXS7oP/N09hCA4cI0hK9+7d8feeeedE58siGauoMOzx2/ederkoP4gZpOzC5YGxETSH0UgSURGHnDktomk1jd/OEYhYBkcY2klAgAhBoX4cpwg5Dm/x4hOjNGuEBvZ9uZDS6XjJ+pYTjLiPqgmMRnk7kN8HYgE3FO/n+z9HAd7Cj5tc4srNj2/ZPlCWfXTEIv1bXdz0+7eet9qh3vq3IyzPoLrRHEpNSJU5YaDuCVzOfmWci8hOzC3kfrkfkI+yBfCNYWUEnv82sWRF1ola8HCPxjYwsysnTl7VhOr3mlZGl3Qc2dtAjmpYT/oRaaTCp4UXDRa8kBqHgXzP4pIMEjxQJqandFgePftd+SBRLfBYmXaiqW8WMMgjlwUBq6zkbnAvtm4oTGD1D06+DsD2nWNWcROFp8O3Q4hiOM9TGJH9719U8kenkrFigbMo0mBJ9zaDKJk2oNzf5YGPQBSxIBUkubJetR51G20PgYgBUYUhYGsxbPlYCYZ6Tx6YhMGWOjCECvqAA34XTvY39eiQ/cMCxbdB8jQnQS1MqWOzAgfYXz9fesMJrThMSYV93OXpI/+kYL/eELz/70DKXnSd/Rxr6PgO3BqrISsk0KU002lT1EmmDfqX1RAkIoIAfhk5YQBywRnfANkhEUfdDeYkvcTI+v0m2adruULGbtwZsUWlxesODdt2dmKlVbPWH6iIkR87YN7duf192z7zj2Ld2t247Gr9unnnrerzzxp2fNLtjfq2Cvvvm2v/eSndutHb9nzTz5tX/7lX7VzVy7Zg91te+mv/8Z+/FfftYOHa1aamVIhpr5/CB1N6C+Tc+XCOXv2sy/ar/32b1p72Le/+PZfquMGAAg5rM7RsY3qbSvkg2F4o1e1WLxvOUC4/tBefPEz9rv//b+w4rUrdkixp5+wdq1p7/zkNfvb//Adu3fnplrocZGkjVmbF+MNABk5QBLH3kCAcrPdVOJx6cZ1e/aLn7PPfvkXLV7K2Wuvv27/5l/+KyVGTzzxhH3xFz5vly9f1pxD//sHP/qhfe1rX7PpuVmZz7ucJAEC0g71rW3LFMu6J3iGcdxpigLxhIJ7FkDKPk3MRbMpe+JTT9vv/NM/0HH8+7/+D/av/6d/Zf31PctlQ4cI3Vl4StEJ5Qg5BaSTMP5j/lxR2/LPGe8/F0CKD+2Xfu2X7MpjVwSqoPtPEEenCnP2oHokKSrfsDT2mGmwyylAJtLWbaHvH/xEgvY8nSfB2JTvprsiFB4Doxnd9OAREhgmTz319ImePgkxhWiCUBW4czndCy+OONPdmRCSCIpHuqsRa19rt6RqQqfBSy+9FM7l4OCEuc/5eIGSgmoAH4r6bgpesKbPrK6qwEuQz3sBp0jiAJL4XO5LGg3vox3LJc1mJ8s2NzNh1m1abW/LUvGBTU0WrVJCWmxDn0E30MrZc5Yvlo1uoZ31TavvVSW3SsF2b3dfmzcBM8dRKBWUhMN6Yg852Nu3w8NqYEFHgOVXv/LrCl7Yd1Tkx+eIMdduqTuA7lm6vriWtOOz5gNgsaHvHR7aO+/eVAAWVtCICaRmuFCUoLVazLnI+8mDQM4fDfN2AinY0M6uQK15yiDFyHB6btkuXLtmjU7fbmPqS4GnWLS9/UOr7W7YQrpr5VQocgKWEpTRhfSRhC1aC3WMjCOxZSngg7/RhRFADAf2GJ/tzsDq7Z7dXduy6YUVO3fthp25+JjlJmZsr9qw2/fWbG1906qHR3btyhXJl0xMTlqJ7pzKhPW6Q43/43rbEpjrogGP9GZkkurXbGl+7gS4cF8Kjt2lEwnAPOFx3wieFch1mlY92LT19Ycao7RdSyNbRfgABiwsngnJSw/G3kCkEQqQAoUMk8yy3bz1tu791ETFHrt61SoTE7Z2/57dvHnT1tfWVMyhA4YHrFAk7ATg5vMWz+TF9JW8Gcl+Lei0890ui0sQS3L5wx/+UMx8YhiSOcZQABT6SuKIUXLpkAxSVM2kkgYbFQZRLjIohucGIy4kUR374Obb1uu3FFjzPRSWiIMAaPh+MZsoSkXSWAA9SiromugPbBGmpfxvwv3xBJ3X4M3GMY4zp2CN8Rr+IdHShYFKwR4NbRQ/YqdgEecGABEYrpA8IukV/B1U4O5LprKYz6gbnbVK4JbYtWEN4vt5cI0Cs3Sg9Y61pTyJXNZIwCB5FL93vxFPwCkA8F5+z7rAWuVdmQDzR7UjrQ98j4NQ4fsCK5DiP+/xoqpLy2ks94c2VZnW90LqcPDJwWMRO5qhIxDpL4BAmSn3u1Y9rNle9dA6o6GVp6ZVBMGPjU630EmUU+GCzjAHkMZJAszVRCptPRI5pGCTpx1OzqDkvnlifcqaG5eYGVomD8MuGLg6h0gxV/TACwlmKFJQdPyxPwCse1fQ3fffVSEA6QUvimvMRHkt90xrUTZ0DrhENKB5OpGw6amitTsB7OMzGVMa79lQlEO3GwAJhjXrqGJ6efUoXLDJ2XmLJSkCsMagE05H8FBAHMk1vpiBGRrm/KP/IBEFZicdkTA2+ype1euMP4rNeKQAVCDzE17HM8ko1dV4IS8AjvGtMdoIew1FP64D8xIZbqIQOjQ/8cQNjXGA40RyZJ02/pCBWe35j8vXcE1YJwRaTwXpCM7fX+usZI8vHCA5TfRPASS/n35v/Zlr7QV/fkeHD/eIYhBjHgApFOQCAcC9cUKxwywZH1qvG+RXJO/Y7tnRcc129/atelwPnS2ZnLwhqvW6gLi5hXl1kMECvnTuvK5ZMjGy0kTJRsOuHVb3bSDfiay8/fhc+QRQBMQEGfZxsyPAIUEnxJhEmedR4+c0DpCwJvKPc2QOESv5nuw5l7/eCTheUBovXjrI47JMHAOv9zjI5Yh+/OMfnwDZAt7wUel0VCSjwMe+MJ7rea7pz+P3zXO88efJymwA9JJhXYcg57kQn8HxOODN/WRtCbEjsW/Mkhk8fEO3u//z2JLvdgkyFZuCocXJHIqNBuqCHQeQ/Lq4HLfPNweOxp/Zy/B71PyKpH9GMMx7MI5DAYVxHx6B2OosbOIdjrfXa2leiOAjCUgKbgkBwHS9IJfI59BxAvkJYIlrz3u59/jGukSyF9HGQUZY/U6gcMavx1EQ7q49dsPK05MCRartht15cF/yjYDxxAjUUbLsg/GUFCeMcXtUt8ZhVdKp5emyFAy8wKS6Q8ReZu/2DhXWZ/YE9jFixUAAObZCLgDAxOOZLLLYeRsmEtZo963e7tpjN56yheUVyxRKVihN2PTcgsztKXj3Umn71fnLxRkAACAASURBVN/9Pfk4QR4i9wM0p1AFUJVKBGUX4slWAx/FQLTgZ65Jf5Sw4tSKrW/vKsZACuzM8ookhfow2+MxASIoUSCNvraxrv2DjvulhWWbXJyx29vr1h1yv1s2aNVhAdqo3bQ4+wZ+EEdVO9rcsc37D+1wZ996TVRDwv4McaQ7HFq+wrnlbZjsWy/es/xE3hbPLtr8yoL8LtyDZ3d7zw73a9ZFeWQUs+woblPpjHXwZnIbh1hS3buFfDFI6mZz1kLyejiwXjxmg6wKS0bywr47XZ5Wfgk9EDGnZGwkH+KkZLBGklRiH0KSus8eFGcOZiyZyVssmbHnX/y8vJG8IK28IH66VxG/MI7Jfxjjs3NzmhPMBUhxiFhtb67Z+toD67XqVinmbWZ6worZjAhka+TZjaYIYUcU2jt97ZepTEGdK0GRJRAI6CwZ98BmjWA+kX8St+TzADxQVCMJKmSQGnR6RZJtLoNEbIfc4qCvuMC7d5lzjBsnMOITlTCklYPSDvkrc4Yxt727qzgW1YtQLA0xoBMBNBchBHZCjsXPdAFJYi06Dtbmk4IvHfGSljutC1Jr4bpcvHjJrl+9JsIpHtC8fwnymZmOAdBobnnRZhbmBSTlykXdoyG+LG28SoKkWoh/olim21fBfHll1T75yU/alWvXRajf3tsPXeaKLwHMA6mI2IicnbWM6+Xxq+cVTgYJHYKR1ydKDI2GOqAdRPH9jfFCLYI9jmuIvCp5B5/n6yi+KvgcQTRLRSpOdBgSp+7v7qhGg8JAvpCT1PjW5roI7BCiWEO3ttZteopuOcZG0dKpnMUSWcUOlclZdYIAYqvDFDIhktXyi2oIjMTPrd9sWzlfOFH1cClf4jfOk5rCOMFC+4eFPYjPzWRDBzPxh5M0eJ+D/lwX8iTGt3s9cl8l81+vWxpANAKWFFNHnp++HnM9GY/sRw6s+D5BJ2epPKVutCxx/TAAo3x3LhtiDAFFkcXJOIDEnocFwtr2utbLcXKK15w4R4HYj3TnnpIwwrwB5AYs1poc/fP45+Ra9INKlc+H8HezZivI9vnvIYj5Z3hMo++PCM6hLh6tEzEI78SMCXXeyiuqPCnS7SmAlLJ6sy2bh+M6dZeR6gHEf7lMyq5dPm+HR/t2uLcvoNuJYHTfMlbYA1fOrmp+Lq+ekdQ7dUF5SOEdO+ppnL/99tsifLJWQkxyEIcOPI9/IIl5LhuIkaglTauBBKsO6kVFxnE2o/2PcUZ9A3zAYyLO3/Pfbm+gvTR02IWOtfH4xvOvk2sbNXN4DEPMW93fFUHc562IgZxX1HUNuOx5FceAHZA8iLDZiZntbW8FsnAyY6WJKYFHkzOzlsrkRVjQ/R/0bGdj3T68/YEdH+5ZIZPSHtVuHUs5KkjYPQogTVuhPCXvPPm6DVGPyVm+jMcSspCBCBB76sY1AUhMEAIT5Ky4QDOVSTFKOIAmhoSVsozrpxfn1dLJ5kAHEu1gQtVaHQMsQcKOzwNAAjSKp1OSEWNy3Xz/A3t4m2QqfgIg0YFESxoPyRocHZ34DnGhGQCO6oUEJwTInjTxHiYGCwKLWkD8YF4HJoeMu2dnJYXA5sRNdW1QtE3jgDjJAGD5ZB9fsMaTio8F2Ym45Bp+HoAEqCauJ9U6eSB5Sz26uFmLp2m9Dq1znqD4ROc42BTZcE5lF4JEkh/vAPOuMbApIP18X8jguT8/8wFTSYjMuITdKTjzs994+pf/UgBJi5JYOSkV+zxJCAc9LmV36oekNOIjf4vbqAdbOlpQos6isHkERpzL6jB2/L4G9nOQ4UgnApsknkVLtmNddHq7LbGIMOVrDLqWnCxZaWnJKmzAyYzVdqu29+GaHW9s2lQla5//7KftS1/4oi1dOm/96aIdp802a0e29XDd/ux/+5pNF8r2qU89Z89/5kXLzUza22+8aa/+xx/Z+v0H9v6dm8E09ehYweqZxSWZdeJ7dOHaFfuFL/+Suv5efvWn9q1vftP21jYtTvBM91JnZPlEUczZZi90IGU01rr26Rc+Y7/3L/47a89M2z7SBemSpSxp9979wP7qO9+292+/rwLqqNq0RKR/DmuHoMwIGiUJOLCp0oRVj6vBcHN5QR1IX/5H/9AmFuckxfe//o//2vA+u3jhgn3xi1+0F559TsV75uIrr/7UXnnlFVs9e1adMhRIGbewLkms3/jpq7pGIwIJtRT3LAlTJI4xKprNwV8M/6NUuWBPPP9J+8o/+m1bvnjOvv3S39i//d//L2uvH1h+FDSBVSxDM5qiReSJocXxY8DR6fgdaDP82WP+PwUgXXn8ij31qaft2WeflRwngQwFFIqUBBMAJ2wAu1vbYjNRWApMn4Sl4xmrHrQEIPn6EII7jj8ARiSZMHjCxtRXsknC62aKvh4SWLqHkbOV2WQAc3gmMAXk4p/LzVEIa9aqQVLTg6dB8J9xlrgzmymKcfyAQJwT3jqB3RukAkKg1lOAqjUX6chyWQzs8QKPgpNBV90yVBk7xzVLUsifnLDlhWlLWceq+9s26DaslE/amaUlq1bxDWiqQFiarChRxkCzUa3ZvbfesaWZOZuemhXzHM8ViiRLS4u2uLxkK0vBhJo1n+L9/fsPBepRGKTr7w9++3fkn8PaIGk/DHxbLbWGk2QjzebnQqBA8IK3DmNte//QXnvrXev3AsNfoBga5UiN4gHVRnapEDp+BkHzno3XpaxGyZF1EV/PILOIPGlf+zCEgEKhbLnChM0sLNmFq9cF5nz48IFk0/ITJTs6rFl9f9OK/SMrxAcCAkniAR4YQ16s5R5pb1FbNvr/QdLIkzECfVizziBXspfLWjKVFcPy/Vv3bHJx1VYvPGYzK+ctli3azuGx3X2waVs7ABU9sdwAkEiYSDC5XrzfASTNNlraYfaIJYs3UpBRoIOF8UJQxD1w6RjmnTMSfTzyMU4KYZylEmat+r4dHuxIKpDPxU9KGsi9kR23m7Ywv6JCRgzNYwIzCszq9GN/6NhEOWXVoz2r1g4D4JcNRW6KAfz80x+/HNhZrE/9rqTAXLOZDpGtvQMrT4SOpECCCUkux+/dzyRvrAHf/e53NQa5VhQYmTMUVNXlTBEiEVP3Nl1kkxMTGrsAgkEqiIA5GKjCBtQxDXq2j3xJ5FnA/Od+kESTgBFsM64UT3hHgiR0U4EZmkja5PyipDy4rnRYSAKu3dCxT5aDiba0ryNT1GCgGhjJzONWgw4/unchtPQFICEJgKY1HXQwumAq2YACpHt1DAXIjUYUGo4tn01JxoBjYGyOFwk8YfaiOQVqL9TmS0Ul4nU6k3pIXhVVhGDO8RnMefYa/s/nEAfyXuaEQOwskiJBX388yA+xWDhP1gSPC7mnLiPD5yDpd/H8pchwtajPZt3UWtgOMgaejPFeBxQVU6N13WhYolQWECbfu3L5pBPeASleOx7fefFYRRKLyRPtRFDCvXmQxIm6Hljvx98/Xhym+FvI0xERmPfsWUrgGzXrNCjQd+zmB7f1TIcN2vScG+OT+UucVN/fsTQMyogZz31i7CAlwfnOzsxLolpAQuRTxDoerqlZKps6uWZocsOKY3yjBcmaVsznNO8o0lA0ZcxRbMboWZIKlSnlGCSkFAiCRGgoNimRh5kvSTZ03U+9nsIvwzVkTdLxRDJUPv64/8QxDiB4Qg2BgLFK/oMAVzIbOgA4v1E/gHYUShkLu9s7GoPFbE4A0rXL10JnRT1IKAIgxeKBOMLvuQ/cA2e7OguUcefyLLzWCyReIPA56XmEn7/A4kfO2wsS/B6fIc+l+Ay5b4iQFYopeCAFAIkCUGCthuINXd2s9/wvxE+BIBBymSZMTMDsg8OQQ1LQbjQsD4t+YdkgR9BtO5Ethk7xYcfS6YQ1mlXb2ibnqSmx5vgdEJVPgRrYOR6iolAUUUEhUppw5q/HM+R9fmwcx0nyznoa/ezjxbu/uG88eK0XhMZBBM/PfI55XsF9YczLlP3CBa3xxEsu3cg6z33jWSDj8bEkmkQaojs5AqoZS9rfUqGb0o/TVTJ45ti4T0jg8H7GvYDayKOI//vn+mfzecRGDv5RYNhBQjkWCiS6k1EnkQNBfFeIPSOZS3KnE8PrgfU7SCie+lKFAlPwc/X92n83nlfzf5Ehum2x3/2+OUvYv5+iVFhHI28nxY948iDbQn6XkAQrHUahwBe+9+ioZttbu/bKq68qNuD6cF8oyBBjkPtNz0zZxYtnxagfX//HWcIUp7jfDs7yt3GA8bHrTwaCUaVsu7VD++lbb9itu3dUZEbObXVxWfHp6vS8FYZxO1rbsgfv3bLNO/ftqHpgyVJGRCKPF1xCEI8X7jFxCcA6xydwcnpG8QmEEIgJiwuzVm8eR7LHrEU5s2TG2v2hNTsD+70//KeWK1UMHQbYwxCwqo2m5Mf36sd25cbTNrO8YpOTFTGokbNmP5QJuA0iD1c6ymtWlYcMHYeoF0B0Glk+V7KdvQNddyQoiYN8veT4fU/Z3t6VFxEFdp8nqULB7u7siZCMnNSg05D3qfWalhr0LYlfA9JWGIo3WiIq5uNpxWAyvW91rdtsKV8exPvW6Detk+jZ5NKMXblxzc5ePm971X1dO/KHw50DO9qtWpNcYpSyYixhGWR5I0lL1jbW2BmUNKZnLFUs2vTiotXpLu/3bEjcVC5ZGt+vdCjEz01Nq0BHMRwf3FG/YwCr0GIZ3yEmxCcOv8eBOoCSdAlniY/y9uTTL1giHsk5WyARSGqzEYqgh5EvoOpasSC9WMIEXXW3ns1MT1ntiM6b/5e99/q2/a6uPNfOOZwc7rnn5ixd5SxhgxBgY+NQGAdcuKpcD/3Qo5979EP/Ie1y2dUOYMoJsAFhgZAwMklC6CLp5nTuyWHnnHp85vf3PWdLBtrdrn7x6D3GvSft8AvfsNaac825Ky+XSVR9JgqWpXssElLNjfept9vyyugiFY+kVDKjucO6K+DItemqUwDCCsVWgCE80viaSSPlnZZEE6b0yDwRBzcbdde1EnjGSKKq3RARDs+blLxinKQuklT1St0q9YqkqCKRkc1NT1gsaoqhqQ8AGJDHAawTK3u1BwAacjMKuhA0ZTLf69ne5p6uCfNH8nGodgRdB17Rx687lLpEFog7zyfWT9j1iwuHVL/oNFuSnKQOSvzNfYBMh+qHl6+jgJudKAhAQro1KXksR+b0HrOQT9SV0+6q2++Bhx4WgFOq1GxldVXeJcxlYpZTJ05rP+PhO0D53skiN3QujizW298jOB/OrSEZuZLWQbwoiWePHD5qM3PTVtot27UbV+3Hb71tE1NFW1o8bLPzMzZRAPCAnJPS2ORzICSHgu4Q1SXiUXmw0DW4dm/Fcvmsxki5RGdQ84DUvrthsRgkHTrGZ2xIV3GjK1k0xnc6AwkFKTHnQSlLDXVbu9gSv10aD5Cw4xh4Dt3ErPXq7A+xHwUqQpLu5ndca1/XpGMc/9Kuas3sE24vPCDU4zeqvSYEect5ZCpO8Wovnf57Y9MA8PEEG/Zuve/Qkax5sBe4/Rt/oJR8YZDo5XlqgOhiJ+EIhNqnA49J970j3mhMhofWDXWMEu77yRu+XunBUH+8PvZgTaNZgestcCcAkN4fm/iYw8VvrjnkYP9GGQcvGwcaKjYKjtEdp1Od4fcQoXyXlgfZRFwIO7UvyFSsw1E81aJxC9FhiyzaKGS7pZKtb2wJbCGvOXrsuJ09e9aWDi3a9ETG7t65aVeuXNF85xq6mM/FdswBMABqDF5W0hM8uBfYFbAfcT9YIwF8qU/duOnkHFkbtKcGgJ5INMH4YL1n7rHeREYRi6fjlsE7KBayfrtv7X7b7t2+Z5EEXaUpi0L0tag6dXSdh0NrdLqqUfrcRkBgIqr1k3UU4gpAf6vZEfBKHkLcL6/CWNh2t9bUEaRaB3iAOtn68vp2MclAewFrAJ38xDDsT8o1Bn27eeUd3U86kDKFgk1MzQlIAtcAC1BcNxrIS+nu7RvWrJYsg5JCOCT/15Bq5NzrmIBoxgkdSMWJaQFIeCt18LkdhS2eQjp2wuJpalphYUChxx6+XwASxS4VsTD3hvmWzdn84qImHq3Z+elJO33+nM0uLdK0IXkIEqh2oMMX5oTZoOoueULuR0bS3Y7NzM9pEblx7bqt3bojAMlL2FF0RePQs9y9aalPtinMCpEbON1N/i799KC1bxxAonDiDUopkhIMEMTx1Rd4PKtV6BkyV02YoS659YUCH0gzmH3CPR6M+9+xIcHP+FkAEsX14ci1fnsASYON6heTLVF0wV7QruvRRn9eJJ8Kprswdim60hHoBqwSnI5j+owjpDxfnjAcm08gD0il+r3+Jlmv9wNI+3/+F3yD8qLS8v2kkvfzi69PNH/aG8kDaeQS/v0DcmlM8At0e38agOQ6tNg4VXQPNnGvl6skAJGG0EHSCEtVxxZ0BDBZGhgJRpIWScdsFMInoy3fqgQbTiJqJbQ1SZKzabNsxqKxtNrcB6WmWb1hyeTIzp46LhPG5GTBQvMTlj2yYNFCzgbtrv3gq9+y9Ru3tcE886Gft4eefUra1nt3NqxZq9uXX/m6u7+tlhINNPIZ4yvra4YpzM9/7AU7deGcfv7SF79o77z5lrX2KjbC3G8Yt1DXyWJ1Ri0ZwqdCAxt22/bYY0/Yv/v9/2ilTNrevHkbURy7eO5+W5qcsTd+8H37h2++ZDevXrb2Tlla09JgBnQEzRyMLIqc3NBsdmLKMftgIRWydv7xh+2Xf+c3bOHEUbty/Zp99r/8id289LZ8oI6cP2/PPfecfeADH1BRGFb/d7/3PSfRUygoOGQTYFFfXV23q+9ctv/2f/wXrT39Rsu6zbaFMBkPITHgEt12v2exTMomDy/YA08+Zs9+5HnLzU/bN/7xVfvyX33RIjtNCzecwTHjzc8LMdSCtemnD2QCmp/dAvwzAaTQ0Frdqh05fcJeeOEF+/BHXpD5JoVzCgNIuACm+YIRG+TtGzft8uXLWgvrm7s2t3jahl2TZAet1gJ/xexkXCOzBejg1P8IhsJRAiRXMOB32zuBxAZz3unL6Mk+WOF42DS55hQTYSH5Ls50OmWJiCvUH8gmOI8NzzjxLeQ6h2ZTxWkZYAdG9BT0GB8UWtmwt3ecVJ1jeDh5EnVAsYkHhREnsRQxSluY0A86TSumU7a0MGXJeMgq2+tW2duwiHXtwpnTdEA7iSEYkcOBdfCM67SVtF39wes2mc3akSPHJKu3ub5l12/c0PnDWMFXhrHH+TMe7q2s2c0bN+zeyqq6ZR87e8EOzc3rOXiPsW8BAFL4uXXntk1iProwr/cmmYjTAZRKKoDf2Nm1S+/cEDjDekMnk+T72DPxMqo3BMgqKI+hu47RO9Jtzr8B7feqNW0UZ00KBSynvoWjccvnJiyTn7Bjp84IQKo223b19m0VS9nACZSq26s2l+hZcgSjMvCNaTsd6wJsoFzOShWYrkj6kIC4JIWE0JvM0rXjWTkqwAwHklpIZfKWyOTtzbevyGi5OHvYMhNzNohlrNYeWLnWtmaro+LL6ZOn7NSZ05bJ5VyRMWQy6MWDhS5bFRHqTd0//Nu4NxAvxMRrt/aBT64dey7Hy98YQx5YGmdOMZ7E2KHlPIRsTE1B4+rahjR6j504rqR8bXtT0ksQBNDnpvDLYCIoAyREAiYe61sun9K9ox1+e21d4zmPxnmxaDeuXHZgDfOz3VKBmMIAXjJc0K29imXzeR0nx0RSOh4rcD4UfNjPWQ8ZJyTKjDeuN0AK18cliJiK4x9Vt5wk+GatVi1rLeBBwRbAw89N1oloKiJzYMaZ5HmjMb0vUkP8TKLNZ6rgg2ymn4/JpEXiKetFomLxujWAYvJQHRgCXKYnBWCruCVA2xUZHSjSCzzG6F5rq2DAnJShTsRJxGAinIim5PCA+J7z73GJiX4TGli1tGbxiJP1Y1z4WM8XEAEFXMHUGf++B+hMpCTVU66hF93V9WeP4auXnWC94nuBGsWixia/Y2xRAClOFAINc8eO9WA498sX4zkuHwv6PQwWdavessnijNh23GOus2eC0gHN6+iW0df3yZDpXHp9m1hctnjgecB18Wum73iiE3K88DrOPiQ5i6cyYtb667VfwA02PS/3/P4CuMCCYc8qO+s26Dg5Q5+EUbTEPJgkHw87dcgEkhUOfAgkz5DMmchYEgZn4M/D3yUPNemICviQOSmcvjpJfDFEoMWIxDekRITjoduI4oK0+eVnObR8Nil5T/wOAJgoYvLaQjajjgL8QwG8sxkKXBlp5Y8n3b6oIL/MMR8WxY4hGPbsl35MHgTJHmTx99N3R6rQw+dls5agK5UCnCSw3X2Gia4EvecITHgywAZOROIqIi3OzWssjQYjSySj7wGQPLvRS1ZwrYgZJG1EV1Ams5/Q+xjbjxdf+PfFAT9OeK0/l/cX8PkZuUD3WieNSYHQxe1urufzyM8FBUIBHd6DC2NpYqy6xcIjrfUCq1BECOTmWClL6uBC6tsBSCmKslNTwhfKexWzNl0oFP76zv+o07CtrTV95WeuBe9Lwu26//LaQ+h8hpDA8bPeeAavZ/J7ORofA3oijOSM6HYLOqx9McF3Bfm4hnP3BScP2r7/q8ZCIrFf7OA9eD/AYAAkkn1e4/38fOfjOFhB4cTvFx4E8x1Sfp8bB758EccDSIw79T4HahWss+PH6dcDD3YNFVe6fJFYcRMASePfAY0eTNTehMR74A2wDzq+pwNpaM1aWePAv+f4Z/N+7EHjeaDKNQEAybYGEzYOWS8oVLFAe8CGr6xJPAQXCpii88UV9OiEyBXxHMJ3KiP5SfYXJ4fUlXwX3jnXr99U8ZxYHA9DZKaIAfL5rB0/cVjFNw/AjhchuUbE8R5Q9sU4Xy/g/pw7e7/Jiy+ftdW9bfvum2/Y7Y1VecY+8cQT9uxTT9tsrmjZUMxKt1ftyvd+aDd+9LY1dpyywL3qloVTUV0nGd3Pzwl4ZAyxxrz11lsCoQGyOZ65mVk9j85B1udcARmypoDa3VJZoFGKbo6FQ5Ln+c3f/YzVOj1b2dgSaEA3e6vXsx9fesfWt1FvyNvxk6c0Vl3nb80B+9rzICZFrNsGQKpYrVzSXEWyUqSXgSMRVEslkRCQDuKhDup+T/eBOJW5hkcgcQWdrH4sDixp8fyC9Ues730LhVEmGFoiHpIfapIiVxOiV8dCdJFFEpZPpi0eigpAGzV6Fm/1LTwcWLXbtK3qtpX7dcvOFez4hdO2fPqYalWQYuhc3KUDabNko65ZNpmz2VTW2ndXrL6zazulPXUzorJz5v77bfn0acvPzdogHLVyu2UlOguiyOIVdK8Nv8fhyOLhkYAjCJDIlo56bckCRUMAjQ4IECmAulizaz26/mIpi6ezlogjHZbZ766hXqZr1W6J9e33TI17ykWBFygAiFtjzQrFCetiF4GfSzRkE/mMTeTSlkxAOBrZ9avXXAfUAMuGoSSJKPACgFHgrJU31fUpc/rA88Xnl3xFaor9noI4eQtFc1QkWH8BDHOppDrVqLMwRzvtrtUbNWsgAdtt2dw0YFzRCtmCft7d2pWXSTHnpO7p9hdIP3BrBXOJc1M+ueUIf5K9QkGiXLYG449ukyC3ROIK6Xzib79eKtfrOyIV76H1A8negNDDdVa8QQ0wErOp4qQtHTqkGtvm+oZiaGS52QuKk5OWQzI3mVC8ghfS1PysJdIprQuTubxiHwH+SBpip4FPSQtQo6+1f3FpWR2K5MZ7e2XFK/LajCUl5QiB2MdN7HGsL37NYT31BXO/bvI316lTtVq9ZIVC3nKZnKWzaZufnbdJ4vZGy1bXV+2Hr//QovGoZVIZK04WbbI4qedF8IBRhSwqaSqkrjlWwED2HzoOd7e37ca1q1ZARj8aETmRuiXHDhG+UQdsLku+DeCA9xr08VoL2UjEJrenCFxA3jpKbZBV2wEeIdSDICojAS3iWdQSMUhkgAcU6V2XiDxfA8lP1ncff0JAQ0Z3vAPWg4QCCIO6rt/jfYwkYCQOWOIkTXlQcxonOXmSBgR+xoqvY/C+/OwI/Q2r1fs2OztvszPzqsM6b17I3K4WkMk6Yhn7tbc58bFZz7oWy0atC3E9aCDw45Ln8PASjv414185puquk3h//8PHhz5vEXAaHIcDq/CwDtvU5ILrXo05qxf/zxNwnKQp8TUELRdbsy65Mdm01Xs3RQSk3EzXjCshMtfkqCTQFKUs5OLoRJ+dm7cjx08oPgI87nfqdvPGdUnQEet60Irz8dcECcgHHnhA+6LPsfgb6ys1FT8v3N9c7Qb1EPJt6udeWUUdUjnnj604MeIAVNU9ugN1ggGsAnLidVVrVNXpDjCbR9I0m7IUnaMR143fG5kVp6dsNEZMUnwWB0BC4jmkvKTZQkGsbNVaRaRDCu+sFclY2HbW76r7T6BZcG0h9OIdRjxTbTRFmAFsXji0ZEeOHdU50I1f2du12u62yDTUWbKFSe35AEkAStwTQHGIp5XSrt1buW3N2q6lyafolmtUJB1LLBFBDckDSMmMA5AKk1auNzWfh+GorEJyE9OWRtY8ZCJvhp569MGRChhtV4Cl6MXPtDUeml9wwfFwIBm6s/dfsMXlw5Js6IaGFknErVJ1Axi5qyEM6EbLmnhskID3OrZbKatgwiJy++Z1W7uzopZuWrtdh1DRqo2qAg0GkFi5gdcRjFGksfzAZXJSpPQ6n9wsXqdkvO4koyhkYK4FUwf5oQtnz2mxR7qFljieh/weUiGYCPL6sIwh0UQ90I33gbeQ1EDSwwfHYjQHkh9cCwaUTNOCAgvSYCTBIIRseKPAVItAm+IdG5Q6Y/jM9KQ1O87wUyaAW1tOy7VclomWZiTgCIMseP/3JIQSIoRh7drVFFjwmuD3FD1dAP6TH/9aAMnp/AbmceqEGu9m+ikfuq9FMCQv1AAAIABJREFUH2wy7/FfGu8GgVsRFPh9G4mq6gBp7nM8c5TvKRD4YMHfn6G0fN0/PFHgoQJOIEXEBs5ElblbmMWPoK0rJg8SahSYUrms1Qd9q/XYaEJmmG9GEhbvhSxM+1+4p0BaEhtIXE1lbObEsmXxYBkO7djUon3rpVesXy7bxZ97zj7xG58UqJkLO63xOzsb0oPFO2wil7diJifj3S//w4t2Z33V/qf/5X+2x59+Sl2Af/eFL9p3Xv1H21nbMGt1LBFJWqfe01gaWlcFCTqQ+t222qZ//TO/Z0efeMT+8M//wt669I49/fjT9mu/+AlJwrz49a/Z9157za6/9bbmrjrWAI9GIUtR6A3HLBGKiPklYIMLmk5Ipu+Xf/s3bOncSbt+86ZAnB+/8ZZZuWILJ08JPPrQhz5k03NzCmD+4A/+QIEcASHB0dNPP20fev7DKspTpPrf/9f/TbIEnXrNevWmjdo9sf9Z3Lm3e9WyFWam7di50/bwM0/bI889bbFc1r7x7W/Z17/8Veuvla1XcRq42ijyOV2Pdt11xajjYmzwBx7R+3OCoPenPQSw/gQZyP33A0BqVy2bT9kTzzxrv/qpT9rJc2fsyo2b9vLLLzv/jHDETh8/YQ898KAdP3ZEc5PN7Xs/+K5du3rbNtboFoiIdS2jUemck8C5DR+vE7ZiNw+cljCSQzxYxCnsqjMp8KTw7EgCAl5PYVBjH3mpQPs5nT2QcLnv3Bkxy2YmZmx2cdYWZueUoLLZ8h6sQ6wpntnjWbIuQAs5uayR066v1mr7QBJrOfsIbcXjRVk6IVjLYBezDh6am7N+u2XT+aydPXXU5qcmrNMoW720iZC6GHVIMohJH3ZsFtZ/CqswElffftdyiZSdPHXGDh1asstXr9hXXvwn2yyZQT4+enRBhbsLZ86oq7a+t2e3rl23u9dvWnVnx+K9gZ1cPmqLS4fU8QZrGobb9Vu37dr1qhWnzBYW58VAo+MkQet1Jm3NhgOQrt3CsNcVW5jPaPjyaLEHVmtW3qPrR9iz9jvmgGfB9MMj2+tUxEAFxwTkIdklkc1MTlumOGn3PfKYHT1zzsqNll2+fiNY8+K2ubZupc0VOzGXsujIJVR8JokA97lYcAAS980nsfze7aXmjO8bTYERvnhD0kWhBWA/lS2Iufr6W+9YOJW3WKYoudVRFKmQpIX4hykwXYqTk3b+/Hk7fuqkWHd3V++pO+Dw8hGbnJ619c0tW9vY0tjFgJHrQELLcUVGDjBiXBCskvwxtjyhwjOTGdeenelBmXw2ZZMFuo1advnKNXVEFien7YmnnpRcy8rKPbt5644kBnKFCRmf4gPA+4gp1sFXxWxmGrLJhAyXb9+5pQ41mNHy9bGQuh5cR1lLXjaug86tGuy7FJQJ6khmfXDqC5hImG2tb1ip5DwcfZeJL7htb+86b7ABBS1neMm+z87IewEokSBpfg9d8Q2w0AfNxZmC4iYKD5L9w/8tEpHcDT/vbG3rtbrfJN49WtYBNDIWSyVtu1S1dn+g7iOez7VlzUCXHAALNinrMN58nmCzz2BDC9uGuh4kzB6oJB6T19jQFPiS9AEAJ2JOqsX59GAiHrJ6aUMySONEnfH4BnkK/xoPYntZJQoh6XzedbpVGxo/FCX46slGPJfj4prA3OXYWT8cqATIfEhfif8cU7lu5ZLrDuC13r+J1/Eehw8fEXsOmUbOubRXtWQmazDGKWwqjg6HBAAyzqemZnT8zEWBDp4B2es78/LCpPwZeTSbrlACo853DUhDnFTs/TGoYq2I3h8pPQ8g8T4QjEhg+Lpye0UFGwo6pWrJyrtl26vsieSFB8GNy28pfvFJIcbFjsnv9hSM0bnvXj7PFfGJXVKSHQv3O24P6rsuT88CBsBmPPNPe1XQJa85I0+0oY3CEas1AYwoKDgQCZAWlitzDc8NPiuXSamQWdrbsY21e7p3k3gtzs5YtVrT/UYuhc/yBRgvuaVYWBJDBx0Zfu4BbMKWVSd88PBMUOJ54nq6OtkPkD9F3pT34/PUDUR3aRItcCeRKTAnSPw9K5nfo7XP+3D/6QrkMyj8Z9Jx63Tr6kAinlVJvD+ybo+CIBI4Pbt5/ZbyEwgYAOBI3/riyD7rOggG1J0/BN52jHJ+JiHmZ/YXdS/zddjbBwR5L+3tYZf7uHno8gg/Jj2Ac+DB5WRrY5GQbW6saM3SehdFOsaBENxvyXMihxxxnTy1hvO4g0mpjuD1TZvKz6rDguJKsYhPC8bzZRsMu0rYvayli2viblwH/wiWiJ3pivSgjJcucWuQ21v2CX8BqxWGsNbzXs+OHznqWJ+w2ZEJ39qSfKHWPIqjAKNIxAB4Bp8zDtJpPiMHFxQnubcQdJByXlpy0rpeWcMTa7i2nuDD2u3nhJ9nXiaTNdKvdT8tRs0UXMEV7zkKcV4O2Ye1SPxwbhAm6FRtDzrWl+8nQy6iIgMdCXT+cB2IBzyYIpJm4Insxwbz0H8PUSYhItBI40edC/ssa0gCrqPCPyBD8Qj7DrbQyNrlPYFIdF0DYjaayNI7RjG52c7mltYx5FzZozB0p9AIQQIPSdb/wuSUxhVzjXWKNZFYjuIgcdrrP3xDcSmFXEBtirisU0i0Tk8WRYZ4D4AkSXsHiCKNow4SSDhd19Xo2cZ8feDBhy2Vy1s8k7KNnW1749KPtB899uQT9vGPfdR+85O/aaN229av37Vvf+0b9spXvmYrl68LCJlemLHdYVPqCtQ6IHux3p48eVzfFwpF+9yf/ZndvnVLUqp0YLK/LS0uOmAuPFCRC4Bgt1SxWyv3bK9UlYzNY089Yxcfedye+bmft7sbm/ajt98RYH7mwn02DIftx++8bRtrm1YvNezMqdM2Nzdv1WpF8Tw5MCsieR9ji8KxqwtVVT+BSS3CIcBDu26tZlVrBjJ43MMKstuhiGRpvVIC65vIcKED9ZhOD+/hrHUHEetTLB5AluhZODowfNTZ+hawP2g3lSMgUJpJACDx/J5Zq2tzMMN7EJrKtrqzbtu1PYvkE7Zw5qgtHl2yxeUjrmNgt2yb9zasvF0Wi3xmet4OF6ds5513bW9t3TZ2dhQPnb74gD3+gQ/YA08+bvNHjti3v/+6bbP+13E/wq8QZYCMchHqBfXKTtAhSwdVRxKsQCkU2FVAzGYd8a5SlfQmly0CmSwF2SFt1TJEJmS23b7LXqI9KFhPGatZQKEgJ6NG5UFeYmjKPNx/fMXxj0unkpaKEbW6esbayj0HnqhEQ1dZWPOeHIx1Kxnr26jvPtuDxuMEKEBX5gbHxINcnlqVX+PIO6hLsSZwXOOdzHzPe3nCIj+zvvI8xje+0ZtrdKZt2TYxLMSnmIvDNreddN/aqpNoErAbwSMxrdgLTxS61menpwR+kh/qutHB3u/bGp5bt28bua6LPw46GkrVyn6HLxLByERLKm0wlEQbsRzXDFIawBT7AHvGXrWiWB9iIl2H3CsIMj4nVl4XAPFcb3UbiHSYsma7q/MExCJfYv4qpu86eXPeg/jF/43rxnXgGngFBn8dDhSJytbvNWx5eUk1Vk+i8F2b3mOP+fueuCWV0s+AlD3ijlBE85pcn2uYz+V0z0s7rmaDVz0jiuI8az6xj8DResUOzeWtVmM9Rakgqo7EaBzfJkh6+Di1nV2EOsbd3oF0G4Qg6qNJOhnadCMNFIfToUJdwYHODZ2XBz8UNwYy2C4+7VkiRlwXAIS855jfFoAn+4hqrdRqAqUUnsNaRT5YrTQlg+1rHFxDyaulXI7CPSMHYb1BGUZjwwZOyrnGmti3hUNH7NDiYcU/e6WKMb6ogzJW/NzhtcRJVEt9nZH4rhvqWaPrvL68fJ/ILXRYB3VL1ZvHbEqYu1I1EQA0KfCL/ApZV0AxybsSz0XMJopT+50wyJTTqeuJvNFo0jLJnMiQ6j4KgFAAagcqOKnURCKu8+Zn8htIjcRKjId3rv3YxZcBoN2TdL/zPobghu/dxOS0LR8+bktHjtjcvNu7IMmGab/oN+zOjWuqiTH+AJm8Hy9zjpyIWOrc+fu093E9a01k0x3BZ2djTXKI3FsPurJGEVd5GUd1UL1PUl4SxrGYFbMp5xHc6Spm8BLR3A9ySix2HPlvQvJxHBvXWERHC6srFVUTNjrV2YZ0hvE9v3V5LffVS5FiP8PYFZgHERwCHPc3aG5AlhkCAbEPFjsVKRUkbGpmViTdI0ePq+N+ZXXNVu7cthB79WAkwi5x0NTMvOWL0yJvCuTqdJWf0VG4cveWACR6V8AnGpU9y6oOzn4QE6mLcYdfYgGLoeKU7QoADNkwFrd0rmiFiSlLZrMajxxr6JkHL45IUDARh7Hb6ZG0pVVQRm4pE6e1Kqai9yOPPmqHjx8VEl9tt1RUZjOiEA/LGrYrrVIAIRRBmCgE9yw46JnDXFi9u6LFCiNcFu1791YcQzZgPHFjtOgGidJTTz3lmG2BxB2Dg5vrE/pep+O8j7Z3tEnMTs+oGIj2LBMYDV4Cf5mDBSaQTEgfCGtxIUHXQup04PmP4izMLhZZl/AGgTMsWdDcgMGFARbeGK4wE7E0khnDgdXqVWtUKzYN267nBjczS8mjl+GDhZ6askgyp8H++uuvq+WYTTkmJD6kwqwK2UEU7kESt4T8P3/4xNCdk8OZ/kc8/mWw0T//JJL4n/74KcV9jw79jFd6R6f3v/t+IcafN8aWKsYffBaJz/hjwHXafyN33aOjiIqfoMcAg2qHpCON7ryIK+4zzjLJtHXQ3+335F8yv7SoAtSFc+c1Ts9fvN86/a6VdnfVxvmjH76przt7u5qLDz3ysD397DPGPGAMvfrNV+ylr/2D3bl5k9luc0vLtnn9mhFxn3nkEcsmk3bjxjXphv7Gb/22PfjkE/Znf/F5+8IXvqRA6zOf/ow98cRjhsnxd177J/v8n37W6qWavDPisJJGQ+ugXY8XVCRmmVhM7DM6CS0ZtXOPPmif/E+ftlMP3W+r62v2R3/wx3b1rXetX22qlfeJRx+z3/n3v2sktn/zhb+2L3/5y1be2ZWkRZJCz0TRnnr2OXvhEx+3peVl+5M//nP72t991ep374o5p26oVtNigKZDiukJAWjPfvh5O3burKUnpqza6dg716/Z9cuX7faP37HSxpY0k/FyYeHWPIvFJRtDR2SUwDnwpCEIBcwGPcfPw7pti6qbwRV2fCECiRTmGtfc6QKL26l7D8tYXTWwdTBV7TZs+fxZ+8Tv/o498fwH7fbmun3us5+3f3jxRRviaVOuWT6TsQcu3m+/9ImP24c/8rzdWbtrf/Snn7Vvff9Nx8QF+EYWYTiSqSvAE14rdAzA+GMzDccjKoYPCbB6LmHR4qCuMTQBYPBQmAV4ciwRNjwXQLu1jX+MTY1w1u9e22JRtMrT8iDAM4KNGlYWm+6DFx/Q12I+p+TbmxOyiTGXYFXx/b52bQBgeyYNDB6Og+CATX3t3l27vXJXRAAKRfHwUEXyeGhohxcW7PzJ43ZkfsbiNrB2o2LhUc+ymPrmsyogcCZcD/arQaNtpet37cTSUVs+ekwBy/XbK3bpymW7s7Fl9Y7DmednE3Zy6ZAt4yNhIYu3OhZptCzUbds8jLdhX7ICMMcYQ7Dau72+GCYdvIsoJgKYJZ0xakTyIpiuR+ze+sZ+oDfOAlfCE2hTu4I4BTXXXu8DfXTUh4m4EhNAVJ5Xa/Wt1jVLzeZs8ugRe/pjH7XU7LRtlSq2s7Vrk5mCRXtmuytr1q7t2mhUsV6/alVJ1bVF+jh65LCKr+vrqwqIGrWK9j9kXeemXUEbE9Hy3p5Zp6c9C3ZjhwJ6CzZRyJns5iZsY69mC8vHLTc5a9VW30q1lggPpVrdSqWaLR9asnqzpflw/OQJO3/hfs39tc0tu3N3xe5/6GF5JZK8NjqOWcO1YX5yHEiA7G2jTb/nfp6d1RhjzHgZJz0/Etn3T+Fvkhvc27YL50/a1BQFyZaKPTCOILsAGhbyE0oCmTuOmLGrsUxSwmdB7tjeuGcLM1O2tHRYMi4kZzev3xAjiljl0Ucf3ZdwU+Df6TuJDjwIex1LpqLq3JmcnFJS6yWzvIfD5saGQD2xb5tOH5sisAcS8QWRvJ/v7gGMCcAe1p4LFy5YMplwvh1BYsv7qCOi0xBDkoKzgmCS+VBY703hgnvv2e9If3hGOV09LhHrWoUOp7GORZekOcCKY52ccv4SIlwQkwXBs1s+XHF+vNMQYIEH17HZaO+z8PFqZKnysZ4kAPp9S6HJHmy37wfr+VkyIgF7zh2bI8ioC2qIiTCVGjevxv/5ovHubslJanE8gBNjnZGc57mzp1RIZD6ThOzu7Il1S1xEUkbkhQyB6+Ccselp50HA2IphdgygB3svFlehwXsX8bMrurjAwZOP/HGpxINZcblmfQr4gceHzlVMTQfaU7SjuO7iYReD+o4e9tT5wqT12449SmzsvFV2VYQlsXrrzUvWRYKu2bFWB71+J4Mqv8PQwFr1bcvlSZCc5w2fzfgRO7h4MJ59PLRPnmBhDdGBUBf6LZAyAOt81w7XnZiD9/EMYX63n1THYjLn9tfEF/zZF1ifXPEfVnVB78HuWy7v6Rw9MUIFJYrIwfFznKxFjm2Y03rgyQ//fHxEtM77Dn5fGBdjFgknPJHo6IzH9HV1A7+1VZ0rawjeAuwbfi5zbl4hgc/kOGZm5pQXeWaqP3cxPeN4WhSt3UGPv+X8R/oY4uK1llLBZW+nJGIGHqiwDrkGXpo7m0EmMBd4VyHHdwAceQAJn09CXKQlBdpJLht/QzeHNA697FggQ+d8nlxRgeMez8fUJQgdXrSxgU0Wc0GHtCsgMs8ooDMWmf8CEMMHc9N1zrj1Tt0iYce41u/RLNwvsPQleTTeYSWdeT9PQnhQDaxSLzt6TbBe+a/+nFgX3f578BwIkezNbMrZREbdAzUkh8hZkU6EHQrjPhEXg1YSL2JQU2Rx0nIQESgQF3JZeYkeFKBcscJ7LF28eHGfsewZsT4ug30vsHacgFJwIKjkVgcU1YIOsuAeEd/62IKcJJyJO1JRd2jDVs+pI7T7rjApSR9ZmNsAglyUf2bD2NCwvoXxOhxwPw/k/BgvHvzkbkBI0PoFO5WCVkBU0vkORzaZm7JGlWJL3fpB8VwM+UpJ+S/yRy72dqRKZ8DtfBSio4G1Nu9ZSj5ZaRuGotbphazV7lmnO1QxA0nWYjFvU5N5S0Rg41et12pA67BQPGXrlZ4lc06mHlIahWTy/gFgITJo8Yht7+2qE4HuGpfXY3XbFamiQPco8VwirntBUZAOBfY5PA41jlsuFqk3WiLTuoJURgTahSPLls7nVIRmj7369rvq0nnykcfso88/b7/8sY/bq9/4hn3tKy/a9XevSAKO2gGdRNPLh+3ZX/slawPA4vuGD0q+oM7f6YlJyXci01yrVuSb+1d/+Xnb29y2iw/cJ8UL1vHNnQ3NCfwlNrf3rN7o2OT0nN13/0N2/PRZeTQjWUecThdFfqqg4vzm5rrOfW9jy+VadCTAIA8kCt2e5SRnWQu1f1H4DTrdXApO/SfwkUUilL9bRF3pEKHokEL6jN+zrrG+IeXDgzGeSudsp9SyZDavsQQYjN/K0hJ7hiN7ZNNBZyeeFHSMDEcCEWYmp2y6kLO5VMLKa2v2yj983V599VVJ1uGXO3VkwU7ff85OnTtniXDUqjt7dvPqNa2nqXTWUoWcxUcju/Hd71mkO7BqE+/chJ2+76I9+vSzNnv4iLXxhBoOrYKJebut64fkJ2N/dw+Pnk0j3GEfHfYZOzV1j7OeIa3Enkc8y3WFtExXXAtPRDqMkHDuwqAvqDPJ7w9cb9YXFXlTSZubXXDEgsBb+4AMy7wOqRDrvX4kgRaPKte6duWyABTqdhTK2T+dCX3aYl7uMxGxbALvVFfA9nLX7C/zgZzczPS05gD7KDE3x8d7SUppelo5qScWcWwe3MA/lj2abgB1MAQ+N4wf30lOzQHCeYful2pVcn1+//T1QEiV7O3ab5eWbHFhQeBNJvCXob7owQ/JX9frmtt+PWacUYAmFqBI/cYbb2gf9+8/PzstIqPv+CaPdQCd2x+9hCd6Npr36bTOX/FGFg/UlIjoXuVCChRaV12sy3Eo9w58bFx5wgEdOkYko8JOAUn3L+gC8SSRW7du7ce8Lu515B6Ng1HfUuTEY7Urr97DnHV76cB6XUeW8LVVXs9aSN6GfysBwnhsjXwze1SnN1CM4wBFt4erfhI8KKEnw25t157EPhmOyl9LHdmoOuBrqeezWVFzdHVH1g8AhIl0ijK8q61IbYUO54N1Bum0/WsXSKkeXL+QVUv195B8JfdPsq1rMnQdygpaXX3Py5WqNj1kHcpL3lzKERCGhqTEPZHDFL8emheI0qyVrK4GhboAV0gQgETFCWLAkWo3CdazcsWu3rylehRnxVo2Oz9rhxbnLY1fU6tm3U5TsTxjhXpDtVK3rR3nc9buMv/jlsnmRUwj7ojFUT0B1EoLiJPnfQB6MR+cRB7EPMYQwJeLU/g993JcscYDcCLY9IY2O7EgL25Xk3C+npIZDPZqSJUAHDHuG/6glbJtra/ZzvqmlYi9MhEL6XMBVfBT7in3QEIWMsjJE2esODmldQxCBACRW98ylklGrFnZtmvvvqVOQ4F/rGfIk+LZiwRqvWnJVE57MeA3KheS41fTRti2N1Zsfm7G0pmMUzQJ4nHmKmOY9Y+1bS/wnPR5g0hRkZAdW5qxSIj6v6vX+no041SkB5o94knNE8gDrKXsH8pzI3ErN3rCQMjfIniYj3pmfZQ4OjYadiwZi9r6xqrWHI6HGihjpY5EZaVui8VZ1RQg+Eh5hb2h17XOAInekXUgJmfSkq1bOLxkUzPTUmzYkCTslmU5NqS8s3nL5ieMnIDu0EQgQQ2hAD+z9dU7qpf0u8joIWnf0p4FgERSMCKmB+PgddojUhaOp6R8AyAcy+ZEKmYcRiQDCCgbsdBzD1wckSBVWg1b396yVq8jU2WKkgBI+VhS7cwnlo/aI489aoePHbVeeCRNVXR1u2ieMygCltnerpsInWZDTDdkvCanCgJy9ko7dueGM7oC1RSSHbC39tHWINnWYhUKqYDjGdvcAM+AYKA4tr7TPvXSdST3vv1bbWFjBQe/oPuCBK8Ncha3uAg8CoAkAiHatLpyslSRh0GrQogYF4BaQ4snaDd1hvNieMfQjKYFrqZFmhbfPqyvbk+BAJuVl6MIJTPWT0xYKJFVYINfzLUrV2TOBytM7YJEGYztfaN2t3rvA0jQfH/GwxdlPHA0/lSpiyLl8TPf4d/2H/e7xv5fnCZbKXKMHqziLfaL9MH3oNokMgS/UKrwbZicnnZjFD3lpDNNY9Fg3hCoqbAL4BgO2+n77rMnn3zSPvj8h7SZU3gHaKRYurG1pXsHMxVWDMkT4BN/P3fhvH3mM5/R77/4xS/aF/72S/oc3ufZZ5+VlAPAxd/97d/blXev2u6t226TpV2i3TGru+63aZLcNjrnQ4tkU3bmkfvt1373U3bk/rN2596K/bc//BN79623zaotm5iYsicee9J+5/f+vWWLBfubL33BvvjFv7XK7p6Fe+jlxy1dKNhjzzxlL/zKJ+zQkSP2d1940f7+C1+08s3bFkslEJg1w4MKVmTILJnOCGR7+Mmn7cwDF+3IqTOWzOXtzuq6Xbnyrn3gsUcVLH/lxa/aS9982Vrtlp06ecqOIN3Ggtgb2ubKqgwhPfCM5wct/BQIKIyqQ6OBQbsDeVXtp4JIgaFQ1DpDMq7iRN8l8PwuPhraNIn5sGvHHnrAfv33f88e+fAH7fbWhv3F5/7KXvrqizYRT1sFlmm7J23qp5550n7tN3/VJudn7fuXLtmf/tUX7ebdVWtubmtWJ0YRASNKlBJJfVXRzQbyWoilk/IsaXabApA4B8YWx0MiKPM/jlGSl06CxMOhFBwEGgcgEvc7xobHxhdoB3sZlVQ8rdZ8AjgVFCeLSob459lwSIMtLB3aB0V8IqG1dCxI9sAK6zfXGjN2pOJYNy+9+T1tbPVySZ1vM3g9pOI2bDWtWd21qXzeUglagZGtofg0tG7fFdnxMLr7o8t2fGHZlg4fs0EobLfurdnlW7dsbW/XGr2O/PVOHj1s548etSIJ78aWjXbLNhuO2mw2bd1OZb8g25FxY08dGRhkUhxGU35IMScU1XXHVNAHGgTMFP4kBYAOcWDeroIORZOgM9P/rC4w9pxAg5vOgz4MFTrvuIehqDW7fdvrdi0yPWH5o4fs0Y99zFLzM7ZdrhomwIVo2kL1jm1cuyv5ie6oYq1uxerVqoq/x48sy3icotbm5oZNFPPStWcOywsr0E+vYU68u2NZAk+CAfZvmMptikt0XhYFIO1Wmza/fNzShSnbKdVsc7fidHG7SBq27fCiC9Bg1s3Oz9upM2dlNgsDqUySQpFG3cBTWquq9YaCQApwzL1ULC7pCAEg+JcFzCKOlUDTM4s8YYTxyffa82tlm50pyPuEOcLaSXxAvOC76LxUHIVfzOwZf/KlApyoV63XaNhkIK9JYsiDJHZ7a0uJOBKO2jsD9jmfIxBCAEjXyqUty2RTNlWcODC4ZpzX606aQwE8Hc6BhEBgRs6cpeWfcgrMvf3iNUkf4yhgn7HmO1Zc4LEyOJC75ZqlskknERAklTCzfSLqr5X00gOvSK/H7QDxkW1urCoG8vug2KrSXnZ+HZwv7+dBKeTa1LEWMNGJt1QE9ayqqLs/3meS679fIAbkCQrWbk0ADHLRh4rSBPLv+wo5yf9eyV9vzMQUYhCLGwU4OlaDeeWL35wTBQxiM7yTAN1JmmDgw9in+HX8BAUWx0Z0hB23zuPhRZLg/WDQcoe9x/mT/KjzIBqzucOHtO5o7w+Y9eOhBNdGRYSgM4OOPX9vCdtqkSmiAAAgAElEQVQz+YK8JGBkuiKCY/K7IkbHFhaK4gd4ST7Y3eWKk2pG9vbuO5flHwFIAaheoxtLMkMumeL+uM9315l74Rn00VjITp5YsHTGyYvyPNZkgZxBMUPEp7EHRKvxB5JE/v15rpef9NIQ3H8KUt53j88fByw4L43FwPjaySi5TiYv3SIWbDqj5/nr4CUGIfCosyfwj+J9GPf8zO/ldxIUPfc7JwReOOARSQnflawiitieBzLMHgjifnj5Vj6b6yOPp5kZB+4GZsf8jWP015rz8PkGv/NAmwN8e1acSGsd8YQL5q/v9uI8vPcpPi5ezoRzo7CHLDKMT9+Nv1/cHetW4/77fdevpTq2gDXeCwhy78kLguKWz53GASQ+g/vnGMB9m5pwbGTPUHeFUuepx3jgGP3c8OPEF4SId/LJ4r5/j38PgGGN/+FARdBxOpdjunpFATxFOjjp7BeZnEeTk1gkvqEQ6ItHfn46uw/nHEYXM3OS/V5xnfyUkE1Maj2Znp1XBxUnqc6nmAPAlJ8ioQIYrw4v93qKX14Oh/suU3T2+X4/MB7f2FfZUCdu2413z9ZHLYOxJdu4gevu1fUK9gMAJH7P8fdDA3XAqaOoM7RQH9npiCUtZvGwA7Ah3ch7IjyyfnzowKPoyIZRVp+wjSSB7XwOWNPxVdC9BUjody0dT+8DR+zTGqdBtx0dT90GRWDnmcnYgM3KvgLJAflTihQalyJpIrHsiFlcp9iwb4keneQDQ4md7b/Tj0juZmAxdcwATkF8yadhQAOM1S1sPUslIhZLF+zaZt3CqYL2XmSGi5NI/7ru2kgsIv8PPFfK1ZKL87uOfLG9u22VctmOLy6rqE4sy3nTJce4RQIGUKlWqwtAopCF7yZ7lpMSSwlAOvXgfSr0c73Lm5t25dK7VtnetrPHT9pTjzwmAu61y1cUezAm8YNeXj5qZ86etflTJ+zCB5+z9VrFtjbXNddhE9M9Po/vSr5oe1ub1m7W7dKbP7RvffMV21xdFaiXSSfVUZZIxUTgotOv2cRrB6JezhYWlmxqbt7WVres0qzbzs6WxRJRXaOd0pZyzalCQbLpERmAB359AbGDrlDulYh0+GPgmxMLisjB+gIgLdJesK/43IHx6zuwAd48u913p6l4RwxBIa3R01fGD3taNpdTF9b8oUW9B/uH1s2u87kGIOBYM6mkFdMJO7E4Yzt379orX/6avfKNl1VUazLmiilbOLZspyEdItFVrtndG7e0hsdzaYtDVhwNLdvuWKdGXFu2dm+gWPfMfQ9YfmpOyiN4uRDHQhIGPJqdntTY3dlYt7XNVUtlkOdy+6vf+4hX2BP8vudrMOouDcgsPLfdRd47Z73+gUyZ5naQizF/if+UTwXA5/tJNlev3bB5eVhN6NxQfOCak6fRPURMzLjnszl2pKOWlw47kHrYt3QsZIO+6/aAiM0/yYYGcnlzs7P7XUW+m5N7AoCXLeStXCf2x9O0beVKxXZ3dmxjc1Pv4z3lxu8/p8E8E4CD6gYqO/K5cSQbPza8hNjC3LwjMBaLDgTLAE44zyjWxXq17DpLqq4GyF7HNfR7PXUWriF7Kn5mgEhcJ9Vk+g6gpBDtx6wHuLwHJp1SXhmBa8wxsP/yO4hD1++siNBJPRBQgJjRg0Cci9+zJQEcxGH74NEwpHVSZB5EnZGJBoQJvrK/qLwXzEPn1xl0OngpYRb995g8B/F0sGmmEjEXR3WcFLI/P3VYMJdQMUmm9jtuCCcEAlZRdWmp88MFM87XJRr47ynGhngW6rluImJf9l4PNIXjgZQ+gAc5DhL0gVRqEGPJvbPbFBmAPYF9yo9v9xW/+qY+3hPn3cEEMegoavMzS67rmtxAUmnkIs4PCe95yGGKr/oAQm2NVeIDHyvtlRsCCPCMoXNNsux0OgosoC67bc162cp72/KPiQ7xlo3bdBEpNLqlMtYbRuRfDpi4U67Zytq6dQYj1cAg91Hrzucyls+nRYaNhulYbyuHnJ6ak/IIYIsAy0RSnqhT07PqbE2nc4oFMAvxdWi6E32HEQSL8XHl55EnZXn1Lh+Djud51JRrOzV15xPfCOhHTUZS0y4+PTQ/Yz3VYqpWL1esWS7LN5uusc6wa+FiyhoDYpimVWt4fzm/H+Iu/Ks+8HMf1HWiM40HhDG/HkVCfSskze7dvibAifUkl58UuRuJe4i765s76jKma30UiUvthfoBMnlgmbMTGVuYm1VXqMtxuefO34s1hjmLtx9kUeY9/zxIPejUbWk2Z4mo825mzWOcq+Nckpdm2XxBUoyoFABuxVNpkSKQpIzHczaIZFTLiCP7GiYGa9uw27R+tyZyNjJx5GvIb7LmQDIMo5CEV3KjZ7FuyIadgfYXJ62JTx0d/CNHFO87AGlqdsbmlhalqkbnz9bOruJJ1LAcgITiQ9Fy6aJlUxkpasiyIBKxnd0t21pbsXJlV7L9Q3CZftsGvY4AJJYPrRoAQsS4YwBSDbJ1LGWRdEZAOfthJBpcJ17y7MX7R8lMWsW2ta1Nq7ebap8FbWRRztIaF43a8cNH7OFHH7Hl48fUYdFgoQ5HZDCIqTnMdwE8e+h87lm7gfdPX+z/qemiGAiwNvAUgIlFQZpNjAKXQ7gPknDPMGURgIErtkrQdul12tk0gJBho7AR8JCURS7nFvcg0WFQjU+w8c1ZnyndV/f4SQDSCKrWTwCQXEshweQBgMRtoEDCgoX5NQE0QQoFZo6RRIOCLIMaZmK6OG3taMYsnrHd7T377ne/K9mrEZ0FgdY4yY2WzJ8GIAWb73gC+C/9fhzs+Je+5t/a8/61AFKMcRAUjnyXB9dInR7IACBBxvhB6jBI2pXABkyMUb8rPWXYjSrySPsfNICCWFydQUeOHROIRBcSMlEElgRoeOzAIqGlmzlCsPjKq68qSEIz9Fd+5VdUEPn2t79tX/nKV2x3ZcUmlpbt53/+5+3555+3kydP23e+/QN7+eVX7FvfesWG6I3jW4LsSLNrUQAIWtN7aLuHJbVw7tGL9onf/nd2+MxJu3Hnrv3xH/+fdvWtdxyANDVtTz7xtH36P3zGstMT9jdf+qL9zV//pVV3S1wIdamw0T769JP2kV/9FVs+fty+99037Qt/9de28s5lbQjWbKorCFkyAjIYdDML83bszDm776GH7NFnnrO55WUBSG/96If28ec/JIT91df+0b717W8LlENGb3nxkFhn8xPTVtrcVocXyQXz69K772hhRgJnr1y1Ll0ASCKg9xowXiisUOQlWCR5obhNl6HujRaLkYxecyTAUbMzTz5un/zP/9EefeGDdmN91T73FwBIX7NCLGmdUtmGDTqGWnbo6JJ96tO/YR/86As2iETsj/78L+31N96yK5fetlGna6kIIFpP4Ii4vt6cPBpySTHG3cOB1TstG3Zali7kVFzQtY1EBRxRTKTq6AGdcQAJ8Mh3ITFCE4AqY9IsvtAIQK2CQGAqKV3opAOTxGQLWrzP0SGBX0y+oGIHhXsSDLX6Br4Y+6x7WK8BoO+KQJAAOra7s2ml7S0lE6lI1GKjvnVqVdduq8AUOVC6glrSZpZpcKtuvVbHMpa0Q9PoPs8qib67sWW3763aRrkk775UJmWPPXC/PX7+vKXbbdu89GPbu37TpoZhW5oq2ubaDRuOnAQdQUkXLyGKMxQ0YErmc3BdZT6LHxdDQB2tajFHni7tilUASABJfcQGnYk0X5ECQ9qK31MQEzMs4jRvISS0g04xmL/IWrR6Q9vtNG1YLFhqecEufvhDll6Yta1qzTAiTg3i1twp2a0fvWvbG2s2NK5FgyljkL3Pnzttp06dsEhooP12ZtpJs9HlxfiA1coDJj+M2VlM6Ed4Sw1d5xUnjbxSYdIS2aLtVepKquOZgq1s7tr61q4NMFTEfyYUsYn8tGPnNhsWSySl03voyLJNzyxI1uX2nbvq2CIYZtwwhrkOmBrDHIQd6tmExBtOQsWxHBlLJIsEnOzjKuwHUmpuDiIhtm3tZnVfKkdgQaej5zEGiR94ALwjccdXnzwgjVLMZKWj7GWD/JjVfQzkqjQ2kNcKuie8vBeJyPraHRXpuM8koV7KC0CPGGW6OBl08Liuas5Xew7JJN2FrCu+OBCMC8lDBRrenoXuATWCPY6DhF3GsQEjf7y7QoWaYI/RPhMUBb28E5/vpAFjamtHisp/3r7Ba1Cw5HoK+A9Y9R7Icn5GIUuk6LDt7Est+S5OgFXuGw9fFFCSHqwn2iNZCwJgY98c15vkBl8BbpxEBQVVgK3+vqE5Rd9StSHpAWRpCc7fr+HtGWfMVfzu5NGIdABAcChkMzADMyR3Rb02ih+iivgZddZDtHB0HTYn300UdC3zm6gzB/ZFgfHiuK47JqtBfPv+Lin2ZpiCmCEzFnmINdjrKMkBLELODhNW5IWIq5nTFBqRj0AaqbK+YVG6XQD0guvg5wj3eXFxXu/r414PHqlAEzObmwOAjamAyvF6uUvG+PjjPTWK/T9QxAm2w6AA6cEDL8njwSgVeCcmtJ9yHfaB2AB49HEYnzsOQHgASPc37oriPEcdZeiXt9q6b76wpM7gwNPPgzrvOY8xSVq/Lwro9+NxzM/T30sPbHDMkjgsO5COcQ8Tm8/2AJbPXXyxhudo3gdFVbHRg04tOqDxMFBBIzBp9mCx318h23kJNL5yH73UjZjlhWndAw/KsbaOkzc8eFzZcwAUf/MFMXInYgcP8HINuLa+EMr5+vnO8XNs/jluLexaEYNteRR4eZoD8I3nejkdgF8vE+a7D5n6k9lpxzoWOS/wWAsAItYGCu9OwiXk/A89CUUS6W1Lpxxj2Y9xn5c5XyDn5cRXX1D0LGrfZaNudUgdMXd+mhcJOrDcWJsBQPLAIr5tQeeUAyCdcbkKXz6uoXMZxYGgq4ibI3JBJqtxTUcqiT/3AeJXreHk2uja4pr6tZ/3ZyxR8PXn5s7BXQsVhMg/I04+HOk6+ubiYWeQLonJKCbWfQFNEJC61rVeCHYrXcYdeVDEe3SBISdMR5XpuOWtUalKqiwWgRAJ+u0ALe4joL/GGNJLobA6ILudgPxBLgMY3HNFYi8DresWzDN1fymnHViYggkdCEigdiDdxC0UTVkkhtdAVMcRiyE7zvn1LDxoWzRC3h+zaCZn67WeDaKObJLMJCRlOT07pYILHfWpTFIey3RhcjzI5RMD3Fm5I5LI2aMnXXdt0gHoSE3xvKGczcPy7EGFhO4jClfEepiFewDp8Z97VvsJRJGte6t29dK7IqxNZfN29PCylQB+K1W998Likp06e8bOnj0vAGnm2LJV4iFbLe3Zndu3bXV1xdq1hvw5JosFy6ezKpBbH6m0sjq1KeQRY9CZ0e62LBpHCR/5ohS6CIrNOHZMsYf4kQ0jVm0BDjgACYCtWt0TGAZIFYcIG8gl6Z4EOSrzRl6sAkvdPkU+prg1iClg+3upbL/HsxYS//sc4Nq1a/sdNfyNtXm/SN/rWzbv9lc6VkQsTiZlmk7hnueS0/JAiYV5Utp1AAdzMxuP2JHZCausr9v3v/mP9ubrb7h9YdizTtxsYmFW1xvywajRtvW799RdTAwaziQtNOhblvVur2Jbe2XJeR1aPmEnzt9n+ekZa1OkD8Vsr1YR63t6etKWlxYl77Rxb8Vur9xSB1I07jqg/d7FuujBEB/DCjALZIX8mox/da3WE1llv/MkUNvxQAGxAffEgzDOQ9V1h1IjunLzpk1OzejzkDmEQMqa+5EXnleO//JLX7dr167YCmNyomiPP/64Pfzgg84TFhWhTl15t5fwhGjF/BBBJZDt9XJiIu0FvuDEG7yQzjbyHAGQ7D39gfsaEAiJWfxDe+IYG4AO9qNLS8o/9/PO4FzJNz2A5vdzD9xw/h5oePONNxxBqOVI3HyGv15cIzqXvA+blIp2dzW/lQP3B04eN5Dv4vM4Z0+E4f08eAUIhSTp9NTsfn2RvO767TvW7LbVWQZIAdDK53mwy0uUuvnkuo72Y8QhsoNu3VF3raTo+Z7rQczrvE9cJemApuyJEPy+02v/TAAJcpvi/oDoo7k05qHE2iGgE0AwmxWpgDhhZ48Ys2FHj51wBALvERR3YzVFQTkes73Ne5KihlShtcH7jIewVWBcuQ5vC9HhcwAgKfalmzpB/Yy43An1+3PTV2xSwoHHje/gUhesi3fIW+MRCA5OFk4xSZ9CvANj8J6HxK+ifA9Qw5GdWM9cLBmTNy7nbBAuyLnwsZI/lCPK3L55Q8cXHiGrObB0NGLZVMzSyAkDTOOhGUnKlxifGDxxkbucmT8kyTH5Q+9uWWlvV3v13FTRJgpZ+Y4xn2J4xOpeuw43JN4n8bmbnnV+a8mMAIO2OnLpSnFywagF8XyULbxqjsZ/INns13E/9v16Mk7eYkdenJrbj10A0LhOKHbIi7TXlRcYpLRdJOGYO82Gahg0hERTMSv3alZu1g2lh1IF2xW8idgf0yLhcG7Iu+eyEIWI+11cAEgTiwxtthCz7fV76joC9J6cmlMdBqUSiHlU1HMTE1rj8PBrtTsi3LY6XRsOOnZ0adHm56b2fYZ5fw8geflfdWEPnUwosTv7zO7WtrXqJWvXNxFW2pctpEPKra2uLw4gkQ4z6pDy/InGLJXMCEBKJLNWnFpUt3KKem10qPik26xap1GzbrdmO5sbWheQ5+wLSEXBLOp8HPtm7d26sBb+Tq1YMRY5fSQsiV7ufTKXkdfS9MKcgDS6kwDCRDgxZBXT8kAjhy1kJlz3agwAKWzDbleNOzsbq1atlWzQb2nsYZmBbCyKVcSPql0TK3sAiY4y/KtRiEBhDk/rZEZeS3g+ScWI9fyZ++8b5YoF64VG6kAq1Sp6MwqR6Dxm0EeMROzY0vI+gDSMhcVWHkaitoeWMKzMhNN79ABSC2bCoGv5VMYmJvMK0jB8v3n1igq5aELKjE2G8AfMlnGGHu+HFA2TgM2DTcNLdRAoEKQykHlvmWoH5licmE9gSboOkosg8A6SHS4wfjH+8ZMApEg48TMBJFgCAEZMCrEquhSw8EqAAUrRmAVeu4MQXo4XTVhYSBNzh6wZTtkolpY80Xe+8x11lgwBxwJpNU+/+/8CQHJM+p/lAvOeGsK/yR/+tQCS70Di4rim2aAYMSaVQGGHLj/JYADIeAYn9JJe14k9kzwHCbSOCRkVNEfLZXkk5Gdm7Ny5c/bQQw8p+YBZQ/cJslN7pZKkmmh3JsiemZ+TlNz5++/TnARQwpPn1X/8ltW2du34+fP2qU99yp5/4SPWavbtay+9ZC+++KLduXXDuvWGOpDiFrJCMmPdwB+NMRzLJO3sIw/Yr376N+zYhbN2e3XF/usfImH3tlmtbRMzs/bUk8/Y7/7+f7D09IR94ct/Z5//3GetUSpbuINOM3Mgag8+8Zj9wid/3Y6fOWM3b9yz//7Zz9nlH/7IwoOeDZFp6XWsqDUlZpvbu+q8mZxftIuPPWofeOGjNr+8bG9cette/sZLZu2WAuOJmSmbmJlWxwBB+9baul398Ts2k5+ww3MLdv7sWS2s//jaa/aXf/1XCvwAByq1ugqPzElM+ij8k7Ts7expgcwl045NX3cLfRS2AUWGUNhiAALVXYvHI3bhmafs137/9+ziB56xKyt37HOf+0t7+WsvWXenZIlwxCYSaWu36kriPvLLH7VP/tanBIS98u0f2EsvfdNe++ar1ipXLRdPWxh5vXrThp2epQIT4xD6uUiBYSw77FuLcTPoWlJ6xR2t0bAdWbcpxLPJ42OnzToAx333kTqRxPonXWdtCgxdxqWWAgCJYBEQUwXrQP5JiaYHlpKu7R75Lq47wPjUFIXCogrUFy8+qISLBMp7KOB/BOuHYT/sN2XG2apVbdjtWIQgGkZZaccalZLl0wnrdVsCCegYoXuJoipyTJzrqWOnLJfOWSyalOEg7J+7a2uShuoMOgqKH7n/Pnv64gWbCoWtdPmabb972SLluuUjIyvvrZiNeirmC+JHEdBC1gsK/PFMRl0OvSHtxATsgEe0eBOUhCydyDv507EAdzxJ4PN9UdF3iVC4ViELf6I2rcQDmZzCdukOQ7bZalgvl7bY0pyd/cCzllmat51609bWNyzcDdneyqa9+903bG1lhRxSTXsABgsLMbvvwhk7emzZwjZQoSCfScvrh2sridWgUCwJg2rNpgvTQeLLmMKgOqxAIZ0rWDRdsPWtHZs5dNRi6bytbe3Y9l7Fkpm8jENTmZy8xgAL8AeBRUNiMT2/YIuHDlthetomp6Zsc2dHkncEP/NLh6RLTsCJYW0iErVcBoJIRvtmZa9itWbNopiqpuK2OD+vdm86egiyCGiz+bwV8TtJxeytN35gqyt3NUdlTEvAGxRKiRsISikkE8iTYLvuZ9dRQ4g4OQFD3nUUemb6AQjA0uwKA74bwt9Dl+gMFZBpfw+KakqgSV6CjqC5qRmtwcQZ/I0OZZkFw2JMp21ta1uFUR/Ys0f47g8SBY6XgJY5pnUnMKn3xwEDGKY88RcgACCh9qJAVskDUOwpvvjKsaurI5u2zfV7ki448Dc58FgZLyjRsTAORiFRo06wBsE8CSqt/CNLRBOaRwcggNMOBwiCiSdvCRXxAbaGAhn95/jCqAec+Vls8P2iVsCUlsFuT50765t7Svr8+gIZ6kDjO6p13QOGPs70TGj2oliGlvykpQLJqmgoJsktCtGwQUmEHHvUAXHCs9UR4Fj1pfKWfFtiAIOxiMXpHKcgEcSYHnz45wCTC6dW7twVOERCIG+Jbk9+Dlsba7a1uy2vMzoMYPJTCNU4Yy8OR3QdTy4tWiICIOi8icT2S5Pkp7Xu+m4nxp5n3QLekzTA0MR3ApYm4C7X0BcY/FrvQYOfDCDBfUnux4Wua8p1oPjXc15cf+4JMQsdO4xl32nkCz7jXUi8h2LpwUCyp9rDYOLhnxOYEvMZYsru7o0V1w7GgZeV8xKu44WJ/XthppxBHaQBO5jEzl8zTsx1CrkCl1+zJXW4u6sEjr/tAzIBO9oXt3g9pIpxQhy/OyhYhW1t/a6T0B5jYXu2KO8Do9xfU9/lx+e5XCdlU5NzIjL4IgKd7Fwvf8wcI9cavzsPBrNOclzy5GPdCIATPpfXepIea6qXYvMkPq/qwPvDUMWDwHf4aJ5J69/p6XO9vJ6994hyr3P+WhQX0nF8+txe6IF0KSNI+sedF8UmfsfxV+o1AakUnCFG5DJ4EB0ApM7Lx0nusMxQtPXX8/2dEPzeATb466QtmXIgEr9nihwU6gLZX635bq9nv0AWrtZqKtkXIEUMQTGg2ZJ5MR3tSFpi8j4/N6eYjNyX+JJrzLqPZ6eX/OM+eSkjHcNo5KQbAzlEd58cuUDnEgnZqN2U3woEFAo3AAYQaTCFljdKFI8u5ABhFiNjWXeeq92W4vyl3LRyfEAa+UQ0GlYq78r/ot6ouk4FdR26f8jd6fugE7FYyLgCLnsA3V6SuguuXaCPznE5ACniOrXpvkXeCTv1AGhCug40JJkuWDJdtHAEaT6Xr9MhG0EebdC2EQUQCoHDtrq3G6OQ4TqjAjbyg/GYTUxP2OKhQzY1M2nxdMJJOBIgIX/caUtKH0m7SrlkeeRZGDOg6UjbBXsLdU/eD7AMmcpWuy+VCPYBmMrsZ5F41J76ueckDdlttmzt7j27+e4V27i7JnlxYrpCDo+qkNau4gQeBdMq1iL3Hc1n7EZ5x2p41NWdj+uATi5kOJHZR06IDh/8QcJIqcZEyKWwx3pMp2q5see65vACiqctEo6rgwsZwGanb8tHjumcWYcxCS9M4FkCINJVZ4Zbm1wXI+uK7xj16z5f/b7s91FFypoDQyuyf4rs4Qqu3C/mPOsLNRsAYNYBD4zyOtYV1k/8s8+cuaD7jGQ7vjX8Hfk0Xs97AkCpMC32uvMVZY3yAFIuHrJuuWxXfviW3b7mPEJbNrBmqGeZqaI98OjD8hUetbq2tbJqpRIkyZiNEpDtOjakUL63Z+VKXXHv0pGTtnzitKWxHgjHFPvjgcdcxRPyxLEjloiH5S10+84NiyZCkkn014kCNveRfYN5AYAxTmzmOvtuK4qmP/zh25bLQyiekd2B3688WQnSBRYTfl3wQD6AHsU+1Ctu3b1r1+QhUtIei//xk088ZqdPnLSrVy/b6z/4nmpL7JVzs9MCQmTtAOO91ZQfLfeN43YSuCWBdCoQBh6q8kkPZNBUnwjm8dziguso6rnuRL+f+xiL6zK+n3LfFKtJYSBiGXlCHpCMfKc7hHOeR9zuJf08icrXbPisb73yiltLgk52v8Y7wC6qMehJG1x3D4qpQAuoOzerWE1F42CPGSdQcN68B3Hk7My8Yvd9oGnQl7Q/OVwTCdpOU1KxePcV8xPyysVaw0u2uaZYQEmH+bCd0KHrYw+/Lvrr5a/lT42PwyOpcbz38d4OJK6dPBW7A+e/HolLGrZVbynP4kG8CFGKvAzAhvNByhNyMp41ii086A/oEgBIyUTcdtbvWlzrT7B3BsQLujY4EnI35SMoq2hPd+uE+l9HQ0uxeY3w2qPr1BFpRMQM8mmutb4P8qqD+AHi68jqZdRxsChAmtn5fvm9hfwC2UxV5QCpUF0W+cJ1TAMUPfzI49YAXDPk6OhgnVX3y7Ubt1RPK+QytjAzacePHLbFuSmj37i0u27rKyuSRLcw4zhjiUzWOiNTJ2NvGLL7HnzInnjmKR07eefb77xlO9vrlqAruZAVAUI2KCNHHCeGk889uUg6K/k6xvCMJCw1ApzQn7w5AeL45/YVvT6IUf1Y8fOP+IF5yZhW16P3WgNoGg6k+ALo5GNuR+5xqgmMVfk2tlCNCRQ1+gN5LKWTGYslY3blzlUD1qLDkTiN/C+eTMu6A/sJPFjxYZqengk8fp23YCKeslQibKWNm9UADCcAACAASURBVLa2clMecfgMCSDpDgUgIZ6aL07YxPSczc4vWDKbE4CErDBKJgDg8zOTIkL4HB8ASUTAQMIO/yq+9+Qzzo/9R/WEVtXefuNVi6ClRuwaCaQsJR/qCNDRWMrl/3jW9gAlAQzpQkfGOG7zC8vqXkonIOGYhQcdeQK22GPbkINKGneMe/aSLrGZim8RkW8ykD5aHVfjwGMZEBRwKQCQqEsBIBWmJtU9HEulRWbwKhMQe8A/IJPlsnnLZ4ru3iBFFw6JpFsp79nezoY1G2XJ142gE/VaquvlUnSiUvciH6QGHbUwaycWOtGk1duuGzscT6rjkk5CWboEpLXQ0/ddGMHWQccQAGlrb0cakBTnME5Mh7hYYTt66LD8WI6cOG6jeMS6MAyiMdsuly1N0qoNyQFIIP3oH7OZ0pKdzTkT3K3tDVu9c1sDeWpqUgVbmJe+QMCg9ei/l0BgA/aMFiY9N59BrQ2OwSxWdWZfIsMnfV5Cg5s/zgAdL07w+/87AAlGqtPudPqf4xJ2IJuY//oNiqIcmvAUOOnaYAEjACQ2VZAaDmnjZDM6eeKUzR4+Zg1L2iietu3NLfunf/onAUh9Lbq+TdNtD/+jASQVg9Ql8/8DSO/bgf/FP3KHMK98v4Qdb+BlUbSdK6E9AIX8GOT3JF7jARabiF7vaBWWKRTchhiYAxLAABDRnj4zN2ulSkX6qXfv3lEnAMytZz/wnD384ENacGZn5/T7S5cu2d9/9SsKJAlSP/6Lv2wf/YVftAsXH7I337okYOWtN9+wK++8a52Ve0IYioVJCyFLU29Yn3bVRNzOPHTRPvl7v2OnH7jPVtbX7A//8L/alUs/Nqu2bWp2zp56+ln77f/0e5aZnbS/+fsv2ec/9+fWKtcs2h2oq2bYH9lDTzxmv/Rbn7LT912wlbub9tk/+3O79P3XBRyNAJD6XSug+ZogmOkKNCnOzttjzzxtL/zyr9jE3Jy9+NLL9pef/5zV7tyyiaVD9qGPfNie/+hHtJG89tpr9vUXv2a3r163Qblmx06ctF/8yEfVeYVk47e+85q9+u3X7M7qPXm0zC46Xyo225vXr9v3v/s9sQYJ3pGRo4i1eveulSmGIV2HHwWt2miIdtuWSsbs7NNP2Mc//Vt26olH7J3bN+2/f/5v7Fsvf9NGd1bNYnGbyk8ICCGZf+7Dz9lvfvp37PT5C3bt+or93Ze+av/w91+xytaOFRNZi6LDS8Gn3VFnAw9YCXjODUWWiTo5uyStsB2rlfc0VtBpDQ9H1qzWxcgnCfMt9BRneK2Xr/MAUrjHNu0YxCriRQ9MkvlcsTEpPqpg66QBfDLDxkyB2yeWYt2hoS9SAEmJ2cMPPyqZF9ZwkhsK+jMzU0qiAQAyKYKovsXDEUtSfGJ7a9SturdrdZiS5T3pyhIgUvCELUdhlM/mWGiZZm60mj3b3tm1e2vrtroJEaJpvYErQs5PFOzY9JQdouO1O7B4tWbRatNinYaFBhiDOr1Zrokzmx3ZIFgf2fQBlJjPfC+2HTJk8gWIWmiYsPDowHR8HHzgewI8X1jd71wJJJJgblFsouICQzlfKApA2mo1rJ1NWWxp1k4+85RllxZsq9m01fVNAbHbd9ft0muv2+q9LUtS9wjRfZSwo0eX7fixw1Yo4jsAc7ZhvXZDTCyuazyOCW1S101m9fgfJbNi2LZbPQFkFFKiqaxFk2kxgW/cuWfTC4eVXO9UGipOMF+OHDlmucKE3bp2XXru8umo1tRiTncSpBQYVB/52C9YpdGQvAUJM+ubJF+QDQiHrbJbEpOaYiiJDIznRqtum+tbYm5NT06JmQPDkPFHsDQ5PaWiHP4bV99+y25fv6akl0SPtU3M55AzMCZOYOxxD2BWeqCJuc5+TKs+hTMSUN6fTkOfvPMaWPq+AMwcGE/yvAcIQSrzTF3RsAqTSctnkVxMGh2qej/WeYrg0ZiOCwAJPWTYrUjQ+ff2zFUv4eE7QTx4o+QrKMD5uAPgiPiLhNUDSP45FAd89wOfIeLN0HV/ZzJp67Rq+wAvz8OfaZxUMd6Jwut8sRBJOOSztndLjrHWwfw6LCAGhraKCpL7A0ACQHba3PiLMIcBYEgjAcXHPWg8kOD3SBIez27214TuJzfPQmKtE+COA9Suu8oVEAC1PSPVF7G0dsCiCkesA2ObtVzSIcg4wZx0Ov0UvWGguy6GkCQmBSwFYFo4hMRrykLqkCSoBuhxEluMJ18YYI/3xCeK397Hs9dp2cb6quuqxKR70FMC3aEIRRdAs2Ynjx01yAMAp4l0QgXpZCbwWopFbHF6Skx+z8J0soC9fQarX39IFgD6pOdOcQtZEwhe+ZyAfsak/O1SrmDoCVHv70TyhWMvZIch+H5hccz/zoMYzDnGItdc0jeB5Jsnir0fNBwvpjDe2F98V5QKQkFi7V9f2tl9T3y0T1II7j97+E8Ej5QwOb+knwYg+QKaz0UYfx7A4pi4pxRIOS4+l7/xT/KGAQDAPPPgDsfM+fqOJBkrk1xS3B/4+dLROuIBOGSt/WN8bVBCHI6p+LsPao75ZPhz5nr77zkmAOxxn4U4vokBuUPFpoCdzBhlTHrQyctueyDbgWmOPCcgYL+T8L0kPa4LD++bpO/3u8DoVKGS5op5KhwJW3ZdNsQsxCMUTADWtc932gKRiGkBaag/jccvxB2sN95LgX2G9/JdVv6rn8MUPSgAsz5R0Bz3aRNgp76Zgw5DD8yzzhOP3Vlf11oiX1sK6awDdKy3nWw5PkfIPZHzAfIzZiiU40GK9+GZC2es2sCQ+6A7jGvtC2fVUtnlA/udRwEzTb4EZrFh11JIqyRTuo7Iyu6UYAzv6DotLSy6+UnxDHB04AiOrD2jTs+WC9OWBkiPU9XEwwovEmTodwUgEbMR72iMDfG3cSDVCJNsrkwILzonfwaABODCvabATVcX0jSQBvCR811RQUar9T+RSuk60kEzMTFv0/OLlspN2pBzaXd13TyAFB52rNusW6W0abvbG1aqllRoIz5jzuyUdgTqsg4TC+QKWVs6eji4vwmLxJ1qiJj+wRq9gQSVwPVAwk0iEBCEKPbgbWViAcNC5mf5fEiCDSmaiD34yP0ab8Rxa3dX7Pa1W7azvm2delsFzqWlZcme0l1O8Q9WNXI4sKyb7Be5pPVohmXXYW0ALOT9WRsiYes06pILogsJnyQAJNZegETi6mGYuJgpAwkRtZi0DLEp2BLLTs/MCfyQlCb+dtmUus9Z+w8fWbbT5++X/wL7BuMOD2nWTNY0Hyf4+JW1gN/5NTsGcYZu7yBPcF2zFa3Hfj9h//ZzjbWF4wCkoEZUo8Ph6HH5YvA877GDioQHNJgHrCHEfXx2V4C+A5BSdEQNOhbqtO3u5WuSqOMzSu2GVfptS00U7KFHH1RsPWr2bOPOPYHPuIj34xEBSIVRSHlXpda0eDZv03NLlpuaNoslFe/PLx1Wdz0kjtnZaXUg0SG2tb5uq2srNjXLtXIAEteMsTPeMcp18AAS15dr5zt62I93SzUVTeU7OzGptZj38CAUHfTj+5PfHxmXjPtLl2/aO1ev2cbqmh05ctg+9tGP2pNPPmHpVMJq5ZIUfn78ozft5W98XZ7HK3duuQ6uoIi+31EekAe89K3vVCaH9J6GnCM/8w/ZJI5FBEPNfRcb+/1tXILa7z9+n/SE8FQibidOHlch2z9nHGzk+RyPP2cfe3qCCj+vSc3IdTb51+53ko7dD8XmwX7v81y+kkf4mNPXH738MmOJfNUXoP1ewvNcLtdTTZC5hDQywAxdMeEY+2xS+xZxFjUHXyOKBJYR/mfmnRbn4OFjqfF9cjxGek98zD3Ua/+5CYWvP/k4glhZRLEEnZ0mD1cA2c2t9f18njyCmIK1kbii2x+oa5L7SuFbIEEgMwiIHo9FLZvAwsERL3m4TqqhkyGlqyaQHOdn8hzek/vGmoQseHln03WmgmGrDcnFAH48EIeohBYQWg/qt3iPm00Upt2aTNdGlBqGiz8AywgzqDF7TyUiDAemOMlY7u+RoycFzED6glCGlCoABUQP9pLnnnnKDh9atHOnj9v87KQNmnW79u6P7Yff/56AoVgyb/FkTvtQuz+0jZ2SjaJxe/zpZ+xDH35BsnhIiK3cvmV379y0nW0kSas2HHR1/MeOntzPZSAsaK8HLArGxImTZ9SpDEAAOQ4ZQe6P9+iS3C3JR+CJ5OsP/vqh9uXXb5/XenIRnVX10rYICQAvxC2eBMAe5AFYBgzxBxfUx6ldYpxh36r1iqVzeKbSPTSjWjyFH2Ru8Sra29kVMDQ1Na39xceB6hiOmXUrW3bz2juq2zC/2Ce19/YHFoolBWJOzS7Y/OIhAUjUF3ZLSNLWtC8eO3LY5mZ47+y+KgBrD/PEk78cgeigUUXjg3FsfVu9dcka9V3tC5WKUzIh1kwGUu10Gak2FqMzDUIeUrvEUD3JHheLU+pASieoX0E86lq/3VRe3eu2RU5i/Sa+aPf/L/be+8nS67zz+96cU+c4PRETMIMMAiAyQUIkV9BSgaJIpdWWXftHuPyLf3LJVS67XLLW5dKudteSVhQlimAWJUoUxQSCINJgEib0TPd0Djfne12f57yn52IIkd6SXeWydaumbndP973vfd/znvOc55vY26EwogZwANK5w0fVrta1W96zDDizM7aa2tV87I1Tuazy5L7lslYPYxPt72tuI+YaPn82k1MmlQ8s5l09ytxdreA2s612i7xa3h31ERZ2XbteLn7B9bUAkPistq+LxlRrMcfFzeIRIQPjkt+DvGnz/RP3nhniNxvPprW+vaXVjTXbYFIAY4WUQrYfCmlpbuEAQAolY8LgIoSq6C4AaWebgMYNVfZ2zXqDsC0PIGG/sbV2226SxcUFa4Ijo7LNQ9BEMbZcECLNQGdh9QsOF97Lf5kIfAaSNd/y+QPU0U8Oo8XOqMrpziIMiu2k9zb5vU8GklcgvT+ARKMB9NrZUjDh7G25wpvJkUksPOiZhzM2PTRUkebymbAmmD50VK1I5gBA8gqkTqNhk6JNAgGz4p8BpIPL9H/rF6PNsv/SF2bp5ubz7Fy/aNsicGBLFISTgvgbrdEBSgwGz9ZyqL/LykBSzM9tkWWM03AN7E98Ycm4yBXyyhcK2tjeskkFNmgP7+JUykAkNl5M0idPnrJinr996/x5vfP224onk3r+mef1zIde0EOPP2H3/c2VW7py6bJe+cH39eYPf6Ta9o7ZyEU4joaTrkczcZ166EH98m98SkfPndaNlVv6wz/8Q1144y0Nyg1NTU7rsSef0q/9zm8pNVXS5770sv7sT/9E3Updie5QA7xRW10DkH7x1z+jMw8/qAsXr+k///Gf6Pyrrx0okPDjyifTtqHHM3UYCWtibkHPfuTDeumTn1JhclKff/nL+o9/+O+UTyU0PztjANITTz9lm/M/+qM/0g++811hYjqs1KAVanZhUS+99JI+/vM/r2gqoa9946/1l1/9sp554SM6dOyIKbtoKr/z1tt67dUfKZfJ6L6z50yFCaj2yg9/YOcHT3abJiiOOm3NJWnIxHTPY4/qxU//io49/IAuLd/QF17+in7w3e+pv19Tt1xRHMZmv6NIIqrnf+45feo3f10n7z2ri29f1ZdfdgDS/ua2crGU4uhHmm2zqUBVRMHAwk2BEUsnzNJv8ehhTcxM6p2LF3Tl6mW1t3ecTylZNnWsR6IWxGuNicC27kCBFHwPA2jYalsT5qChYoukk9DzjD2pNdh9SG7QoKG4wAOZxr5zXnTMYs8Eo2SmBmpjD8iG2GyFCGvHR5rAv4KS8YgefOCUspmEpscnNEPG0lhJ2WTCAI9Qv6u33viRRXaHwn1Tq8LMjFkj2smM37r4juVYENy4u7uv3b2qqs2myY1h6lvg+t6OevttTWE1OF7Q8UJRpVBUsU5D6Qhgg2NxoQw0BRLnhWsQYuhgExY2P1or7Jw3mAVGhoZR9RqcHo7QF/Lvfaah9R4ACXbJgQUNWYs0BxxQkUeB1B9ok+I2n1Z8flrHP/iY0vPTBiARnBjuSXsrGzr/yutaX1m1fCHk1EuL8zpyZMnWWhgw9UZFocAekNyoRCxszEk2EXwEA637WPBl1SC0utuzoiaeSFs+WC8cVXcY0vLKpgpjE8ZGIfsonS/p+IlTWjh02ArCq1eu2HpNEOjOPvksVVMKUZDQMHn8qae1sLikfKmo9Y1Nnb94wfIEUAqevOceY41iR8haTrOTgp9xBPOeAh3/4lHGoS9q+V2CipvlXW2tr6tMoyoeVTqVcV791hSLqlKuKpNNq9vpaWd3W71uX8USGQJZI3+srd1yCiKamDRC+1yOjm2WsODNZQsH4dAWZtwbGjGm00a90TEQC8sfC/Ct122jQ71CNgjzbr1cdZZoAHPcM96SkrGGnVQ+a80JU7lAJ2IDau4gMXtfWI+8H9YAnCf8pVGqmAJoQAplxBhhyOpp/mO7ZmHWAaNvapxrh1rFNfwsgwffc6wiLaDVMbMParBAbegZtL7hOmqrZ81d9iwK6cat22YnwDzAZvqOVZdsHJhNQxAKbc39oLFvrwFDsY2C605xfwBkByCNb2TcUUg5CxeXQRlSsThtjDAYVx7Y9sfKuGH+86zUOzZ9DhCimdcaOGYY590pv1yTh42EgaHRhFvLuT7+2RZ4QlM7mswn1W/j/e2ITT6zhu+pCclg4rVohND09v9vjZpOS0k2vAdzggM0sB3JZjNKpRM6fMg1QGk+AyBhGWS9Qlah0EADANCgmB9VdziFx8AAF1/velDvQCHU71gD1zd9GK+8N+fLgX/t94CJQSc72NC7aok5w7Eh36tQ82A5ewH/tX22IBvCe7OPkg/caX2vzQvnzDOCDczwCuCAQECWm1e78Vo+P4hxxMNnaIzWdh7A4LKbxXXQsLDzNPI1f0Mz1ZPRaEx5Gx3fbIIh7wk+owx+PiuPg7oOW8ngmPy9Rp4NFnA0ABABwBRu1Fuq1sqqVRt2n7/yg1edr3+XTJKB26xmkhaW6xRZeTv/o2N8dJxzvJ6gZ5+7f8dKjuNGmeQtgrwCzTIlYGi2WpYb4QFYr9z0mU80sa2Jxnwzkhs1eh09M5/5zM8lnh3LHqfTpBEBA9cBsEbHMkE+TFuZlU40wbqUUjThmjw+Cw0whLWTJpprEgQkmKC29oAb9zaNO9/IG23o1ZsNa6z78YttsVnetAD8HTP1oMGJVZ01aoJw9FBYDQiK2PcAQsMgJngZtnYAIDPfcn4Zh4wlzsdepayVW7e1trGu/HhBTQDdTseuoW84Wz0CUSDIsvRNA9ZDYxH3HKnm5PFDZiUEA5wmYaPa0CZK4dubZlFbzBctZxCmP7UkGUWWecO56/ZV2dg1BSPrQIh8yW5d9caeKnXuq57GJ/P2uoiL+v2o+r2w/RsMiEAPqd5vKRQ4K9BcoO5jDkWBTmMcJQzqYpj21DepLNZHQdB8ZKjOoG3rUiqd09TcoilAcqUJdboDa9wvLiwZuEJAtdn+1PfNz//W9avaWL+tM6dPWgOfuXr19oouXb6sm7ccSZVxdOgwVmgEnAcEBpq7ybg1YyDToBhC1UJDir/hPuRBw8flYjmbVRqg1IWMS5qnpqSNhXTkuKu5es22lq8t69qVq6rslG2f02sPjDCBnS+EKZikA+ZJcpIVVh1rvdhQrQHZfm2rnQF46RcUUNImk9bkQeWHFT7/j1VOIYd6mXD5vvJFl+fY5yz1qbkTdi5z2ZI1NQUBOBJRo920cQ7YtbZxW5BeZhcP2b5qt1K1dZJ5Y7w0bqQCWg+MtXQ6o1aL+YBsN5rwzLFOCZpJxKV6xQLWWSuY61nvWOMYywZITU0dWFmzPvI7lkFje1sX3J0vjh3kXXpQwuIQyvu2j/H2wnDwfW+Ia0QIeq+Ja0NM+6sbBuBxDcnzbkWlsfkZU6GZhV2jG1jYlU31HM6mNBz0VOiHzOq82w9pcmZOkwuHFI2n1MQcZDDUfQ89bMp6O9fZtFkLIrqsVvYNiDt24rgpJ1DMAxwAIGCTiHUhAGer3rJ5K5PMuPlrEDL1X7vRttelBmFOIF8xjiqKvMM2rgxOLcBcyxpioBNZJGSIErSOypf8tmha4Zjb83/wycf13FNPanZ6Wvu726bMHy/ltLW5oQvvvK3Xf/SqLl18x/awZMpifc+8Qf3EXON7a1wD1jLOOzUE180rgbxFOcA6NUI+mzsgy/j51hMUUANavTKSr+vtXqmRITcxxiBxsQ5bxlVQN9lekj5HjrHoagJP5PJ1DsdGPekBJL/OjYIstjepuMawqxvDdj7pmXhg0q0dWKVhXwcASH45JI6mPvjBpw72b74n49d73teUm1i4MfcRU2BRQEywjiCFIonNDVZTo8/mWgEB4wAYcYTIu+tfb1s7CiLdAVGG1k98v4fvP2EV7o+XfB1zXgjcCNqtpsp7uy4DFQuuCLUlZI6Q+qYEctbWlpUXqIS9Sw41O22syWJG3XbLnAjc9WuqhRoVJSqx3wBItr6HHdEgUEubhddgaCRSl4l3J3uSrz1hAgIt58S7MnglNOMKkKOUL7k9EOC6jbcgCxXCfgSL5mnrjTnVn6u/LQeHTLwmityu2Z7iYgBBE8Ika+vi4iHr0T7y0EMq5tOayOeViA5V3tnU1csXdfH8G1pdWTOQA/JDIpM3AGlja0+9SFSPfuBxPfnsczbOjAwy6JmoYu32LV27esncflCnjWPNhkIGmzBciqxGDNtaY+CAEf0yyhdcxq4BI5Y/7FSOtuc0AgLkjp7tS+tY/Ndb1n9fX9t0iiFy/lJxB2xG+W0LW1EyOjBic7uBDS1kOXrUzlWGWhMFEAQZ1qy+ZW+3LesIcgprCA5h7KfnpmctG5vXrzOudpkzGuaMRF9trDRuPXDemevrAaRot6arl8/r1uptI5xQz5I3TR0BaZWsHxRI07NzSqRzpg4jdoJj4J4+vDDvXEaSGcuApW4DCGWMc344X9SoWNB7PMDvKRPRvibyEe3vrmvl1i3dXFkWWaOsPUYsiro6gXolnc3ZOeGmRYnsMAYiLaIuPiIqUwmHzc6Y+IuuIwYX8mo0W6o1ma8R3SQUMZJlXLFhSI+cOqlmuaKtXUeqgGgLIZOaCLIt5BoIFeRpxZIJuy8Zn/6zOLIODiTOxSVhiuq41btUY5wDMryqlbJ63boiljOGFTEkwqbyWUeuNVtiiEKAsTEAo7gprACQyHgSmUrMkYGDlt3fkEkeP3N6uHh4Seli3hRIt9ZWVYENGQBISRoaoZAOzc7rgYce1OHjxxQmmJNCKJ4wCzuvQOLEb22uWxOXgG7kgwBIMKJhyLIxIhSSiXd2dsaktFA3vcTO3xQH6NpgYAxSX0B49gYDxwZ6BEQ96WzsAiaED7FlABm7MJBVj7IM/ELEM+xn/3g/AAmnTpuMD3y6CU/1DDcKJ8ds4ELRoNq8va5Kdd+aAty4FO6lUsGCMY21h2w1n7cG2tTiYXViWSmRMfYNANKF8++4pktgYYcKgcc/A0jvu07+k3/4TwGQ7M25iYIF0C/aHv2/++BcHqKTCwa0UWuaenskxgfgDguKZ9s0azULXeMeYDwbGwRVSBD42xv2LYPGI+4wjC1HiY0vKHsyaRMsDAD8lFHRkPlw7uxZnbnvfs2CgPd7BlzxWL52XT/83vd19fw7ZqMW7Q7s/uf9i+NFnXr4QX38l39BU0sLunjlsv74j/9Y77z+plr7dc1OTOkDTz6hT/72byg+UdCffekL+vPPfdbyfzId2TPMl4cee1Sf/J3f1rlHH9G3v/tDfe6zf6Yrb7xlXrMokNRpWvAp4ZYAAwcA0osf0b/81V9TcWrqAECaKhX02GOP6qMf/5im5+csR+wv/uIvdPPGskqZnFLhqHbXN9WoVC0P5dd/8zf1xDNP6fzFS/qLL39Ra+Wylo4e0TNPPW0Wgfiik5NE4+2B++7XxNiYfvC97+urX/myXv3BK9re3HJNBDYNxmAbOgXS4x/Qhz/1yzrxgYd0fWNNf/PNv9ebP/qxIs2uNq7fsM+eTsU1OT2h5198Ti/8/MfM5uu1H7ypv/n63+rb3/im9ra2lY4kbGHBxo6GRDwUcSGl2FaEwxqfmdR9Dz2oDz7zlE6ePWUqr29/99u6+vY7isTj1iRAnstOmHnG+8CiPjKLRQNCHMBJiTuow+J1has1da334bJGAMGxTrQMEmtYDkW4Lkx5DxZhgQPT0op4UyA5Np7z6o4cMBKtoQlTxjzkCSTEGpVGRl2ZNAqtoghsnZ2a1CzgwFjR7OuGlhtEYCL2h84CwFjALHrqa7eGVz+M/aaxciIUP9mcAVSxVNw2D5urNy1oN1avaSGZ0mQsoRSWW7V9xQYNhZH1ehIDIdWBHUqffChrPIXvyO8Dm0rLPUKJ1HTF2CiA5LMXOOOcB2NkBbY9vI9tAACL2TCQUdDqWJMHKz6yuXaaZCBllV6Y1rHHHjULu616VWsbW0qEYqpv7uvK6+9o8/aWZo8ctybAvadP6dDSvGr1fV1795J2d7GJHWh3+7ZiUcKtuTaMW9d4coxxAugnzF+Zwj4CEz2dlyJxAwXIJag1O1bIwVsZhKKanl2wYNXJ6Vk7Z6aUMFbpnjGDsPsgLwAJOqAUvtJn77tfp07fayAoDVes+Ni8MS91my7UmgKPtR5bFea59fXblpVIUeVZ77wf8yJjlQZGPp3SsNW0ws0DOxR7NMEBZABceI7GwtaQxQsYFUmxlLdn6pG+5V8B1mPl4ixqLNuQAspC0h2Q7djTYWPqwmCzjVKrYc0jnn3dwbxujfKkC0PvByH1KOzs4ZnOkAb6fZWmxkxhQkOKhiyWS+TNAVBy1xWLJZGV0mwSTN9Qm3wNmodWtgyVphilARjDvovXQHnD2GLjKivaeR8UrZ4pzzPfrKoGkQAAIABJREFU87mxL7ONRwBycC1oGPiMF79584xin2PA5gKAcG1zT5VG00JKYds55r9T8AC+7u+VnSIrn7cmqleJmdIpggII6qhrAPvGslcXjpInfFOCc2pzld1zUt4YiC7E2DcQRhvmfBYD7oJ/NscF+U5s3inm2x13P/DaWMB5olKt0VIRD2yayoTd07ipt8xuwJil3aZ21pYtNJXa1dheVRfmzAbDK/I5Tr9BvrP5p+kw1FQxb0GnPCzvqI0NZMKyi6anp2w9SpCxlU4pmYYhGlYXFYF5/rcNVDAVRmBz836f1b+3n4dG7Rix7+A4ubd8fgX3prG9O52D3Btfy9wdZkyTlUagr69dSeTmO569zZtv/Pn38Y0oG8V3gUb+e7tdgnqH+4tzS14K7+VBDDJb+DnzPL/r1Wf8Lcfg81DfrwFjjMogD+EAVAqUHv573sc3YGzTa9Y7zpefn5MZ4RtfHBebZYACfs/fB141eLdKh//nnmVeQbFhzkB97B8bRpxhb3Hp0hVVKvs2v9LYYj2BCb+46Kx6mR9Gx5a/Dv5nnBf/Wfw1NXA4uO4AFB5A8jlSfDbfpGNP4htn/L1XYTkgjYYUDRTX4PH3pv+8nB9rPtBAHGmOHRyjNRNc89KydQCQmPcA0KNk4YS0tbPrAFOUizHX6OP/uf9NiQGAeZBNFLCPAzDTj1lnccPrD8xizoK0g++d5XTA/DWQAjuYrrOKHJLp0TXzGKcQcUx3cx4w94aQcsVJAx0MmOfz4khgzTX3uc2CEfVIMqH5hQUtHFo0wIVxc3N1xfZ9nF9qSq6DzwNkXHOdGE+jDOJmh4ar88uHeDA9P27+tbBZyXcbNnvWnO5VGxo0e6rtVpSJxs0aGTV9EgtUPluna6SK5VUsOAFFhgpH+hqEO+r16+r0Ufy2jfUMiZJmQiSWVSyaUTSaVTSS0IAmyFhe4eCe8HG82L/ASMamLZMlxyGpTA5CRd7Y1Ga1xxgbdrS+Q4ZIw4KqxyZntXT4mEqTM+oNQgYglYo5tbHjazUslLrdrGlna02ry9e0s3Zb9x0/YYHmMIZheuPg8db5t7S2tmoNtOnZWasHUNvCQuZ9sX4ztWAqqVatajU9DGibqwZuLjUVap96A9saQKSwNZVM4eYzCqMhHVqa1sR4ybKjLr5zSZfPX1JlHwIpQJusbpidX9LY5Iz1THrhmFLZrO23AI72G1V6UGaVa0rdKOBUxEA9fpZNp40cVMplrTmG+gViGGNgfX1N1dqOWXBbncl7DiJ2zmdnFi1Lo1yp2xyIhSH3EWv+tRtXzVpnen5BlVZPG9hx7u7Z5x4bm1A+j+0yeXg1q4OYd8gOYj7i8+AggDPMZKmkQXVfmYTrs8Dax/bJuxLwvidOnDjozdAXQrHJnEQzFCJtpVI1az/mDsa7n2NYP2mqkd3G71rzFEJaQDA2QiPzyqCtmVJR3f2aVpdvuqD0Zk2hfFpLJ46pq4EK6azU7Ghr3dmhlibGlZ0eN3Cqv1dWfbeseCKjpWMnND1/SO2BtI8lWbene+49bccEuECuaJg8NbPUatt9icuHNfR6QwdEi9zeumVa7+7vqFmHWOMsJgEWYOaTXdUxBXdHt9bI5GRPACGG9yH7DDWPW1+oFw7WbTIyiEjg3oewN4jowQ8+r/mlozp75rRO3HPM7gXsrOrVshHJyjtbBk42KnuWFQxgwB4K4gIuAbVG9wBAYo01ZWdgpclc7zP/eKa28BZ72OHRAP/wh16w9/MkDq+etTWjjwJh+z0KcL8+O4V4WHXua/aFQY100NwNiEb+HIySD0ZrOZTZtq4GCgxf27lrhusC47d+UN95hS3oh5HOmdcCSzDqae73RoP6nlq7pfvvfyBo89xRofqahZ10ggyf8PAg29YUqwAyzMW4ZZh6gyWL+eO930NQjCSTBwrCu0EUvvfKKb+GjxI1TJVj6xFkyWC1C6xFWUf53TbzfEBQDgO6BLULvaBmo6YM6tC4s8hGCch5Ic8OpW+z09XW5o5l2zogI2vW8wZYA2gPepZhxJy8u+/Uh4Ay1lhmHwMJjtrWAMSEqXxM3cDPqNcj0pFDS6ZgOgDPiHsYiRgBGOX/AMo8iORJalgPtmqQ7dnbOhURWX7UDTT17fO32wYcWWb4tlMVUat7gHKnXDaADLWrkQi6PU1OTevs2fssSzhLlnM0JMyde+26yrubWru1rLVbN0y1gkaZnkMslTVXro3tipr9gU6dPqeHPvCYHROPBD28VEwadA3YJb/76uVLVtc5C+Si7Y/4mlrHk77Ya4w6vnBumy1HSGMsc3/gIAB4wP0EqMHcjlUn8zYKWAgJE2OTGpsoGWBAjIIBmOooHump1SyrVq5ZD8ViGrCSNUV2QuyBOn2p0e+pxZ4AkRgMVNapSEhnTpx0GcLYppGRSU8AYK4OwNW2PTw1DNEGhWzuwH7X9lrxsG5ceF03r1/Wxta2WfeRl4QLC0RPQAv2mIWxSY1PTilGBlK7o3IVkouzo0ThTR8BgH4foJjeeeAAwJzEXGG9p0AxeNCnMgJ0T4tTGdXrWPbuaH1r3UjIzHW+x8p9wPkH4B91TrH5ZSDVqlV3D0IoD+GIFlYcsq7PC4zEtLO3p+39soaRuPLjkypOTCtBnhA4SC6jptX3TgVlIBh57OyJIcZ0O8qy/hXyBvLiFsP8b/dLoITmeiUAMqMuZ8/0eGYvZpRnNeoV1asVDfstRaLUpzitOAWeA5CcutDu6QBAws6PsVtvdMzaLwT4zjM56wYEu32eAUg0ULNjRVMi3Fi5qTJ+p82WybIThHOGQlqcmTsAkCLphBVDkWRKe7XaAYDEBdvcWLNBs7O5YQAS6oXJqTELWed7ACQOfGysZOgwLEyHDrvNt5fQ+iY8mzHvac+N6MElu6miMcveQN7sEUfPNvBsOc+iPGiQBjYsXnIbB34PHu8HIPVJvjLFiAt6xWObRq737aaZ5IEtCiekxPv7NWN5Yyk/XshpfGJME2Mla2T1OwNjEC7MH9LEwoJ6ZGgks1Z0vfLKKwYgccyEW9oCQibN/wMAki2CgRLhJwWwd0Mf/9/9/p8KIDE5jT7ujCb3U1QkzjPbbbB5P79B529ZGA04hWkfcuHmTBwE8bY7ZNs4CaQF/dJgDEdcBgshvQMakBMHvqae9eXZr7aBXV1VIpNRLpd391m5bJN8Op/X+PSMMqUSlAPL5Lrn9Cljg7z5+ht6/ZVXtL+6pnw2bz755gG8MKd7H35Az3/s55QeH9Prb7+uz332T/X2a6+rtVfT9OSUHnvicf3Sb/+6omM5A5A+//k/twDTHKzFWlOdelsPP/GYfu1f/47uf+Ixvfy1vzbAZ/ntC1ack4GkVl1JGgaBFRq81MLktJ587jl9/Bd/2QCkL3zpq/pP/8d/0GB/T5/5V7+lT//6Z8zq7itf+Yq+9KUvafX6DTPqjKCyUFitmstI+RcvvaRf/rVfNa/ZH775uv6H3/s9zR9Z0osvfFhPP/20bdJ+/Nprgtk8Oz2jf/NffVrf/vvX9Oef+zN97x++Y0WzgdNs2gc9tVZvK5WO6/QTj+mjn/5VnXziUd0u7+q733lFF986r265ppXLV6RWV/OzUzp27Igee/ZxnXv4QWNcvP7Dt/Xtv/2Ovvutb6u6taNkOG7XIAGTMxY/aDizaJCjtXT8iJ770If00i/+Sz3yxCn9b//+s3r5q1/UD/7hu8Y4yCZTxqhk/jb7mEASTrFq9zu5Z6wtFK8sAo2GzTWete+9oc3OyzyEO2b9YRYNcRde6gH4IX6zsCpNlu6yX3g/X+x7EN9viAB+jMEZsIViLJD1XQ17zjYM1gZMIgoNAKRCNqu52WljFWVSsPScz7IxpsxWbqBEPmuNamQEFMCTkzOaW1zQ1Ny8sqWCberKu9uqbK6rhWfx7o7qq2vavnZN5dUVhVrY2DlA1kAe1F62Oevb1+lc1hoISO7dpq2vLiHGYGFDKdp3xZgr8GkyuWbwaAPSGmqWmeRmWiuQzaIkpDgWCM2WXe8sVh7dnjEoQ4WccodmdezRR5SZmzYAiTUiG0mqvVvTjXfIEtzX4ukHNX/0mB566CHNzU3r9uqyXv3RD7SON3UirFplR7HYQPFoyBi8bVOvYK/SVX8Y0eT0IbU7jA2s5TLWfIAVicfwXqVuhTHhoPgSDyNRa/CcuveMMaLY3ORzGfNWX9skZHPf2JE0Py10utXWlavvanHpiE7fe9aanrTryIB49/o1ba6t69TJE1bcsObR1JkOLK5oVlATsClh08pYZtzxM36Xc5iOJ1Te3DDQkQKWjTsbdaxr2KBvbK3bz2lMVvZhGe9ZoVUaL9qGf3t3SydPHTNgoFbGMqxu15h51EArFnBsOrCnIt8Ev2lyf0wWXlG9WQ+aLW5DbwV9ABSacngwNIamMTvL5HfVLPOBYzcP+ERUkUTMrChprlHo+42AG0cDsyQyBpWxod39MwpoATqygeVz83MaSWwoeOZ9qIesYYx6AwUFNpexqAtLb9YMQELJ5Ek8vhnvASQKW9atUQDI8mVgkQN2Z/I2TmjcOHs8Z/3jAYON9S2z1sP2xHz+ycUqluyaRuMJU9BRS7Lh47ggBaGY8iHNNGb5ObWehYXTAKUeo+jF1BJlRgBCuGe/k3brr7cc8+DUaHOcexnvdxQAXDt33V2osa9HfUPEKRx3bSNqhX6lom6roVtX3lFEqBidPZK3zvLX78jS4YPNMfWfFfkxmoNuHpsuFgwAgjUIW49/ZBPMzkxpfn5Wm5vr9hmoIQsF7OawuHHNZRpRgE2OKwII57JfePYApH+m5d43mzQsPAAogjGRTJsdA3MT78NmjHWSscOY9hmivsa5G0Big0lNzO+P1theAeU3697Wh/PJ+Jmbm7P38tfO/75v/Pj635Nm+Hs773v7dn3YlJoN5VAHrFLGMOfH5y7wPdfUg0f+GA/ArpBTC5pzg8/ZCsBM36jxLMaD9TFY/3xTxjPqOTZ/XJ70xvv4OYy5m7mMz2cKxfFxe6axzVzjvs7YsXugnPPvM3N8Y5bPB+sTMgwODteuXT9Yj5kXPTjo7ab8+fUNCX+eua/4GWutB5A4Bk9U8uvX1772NbuvvUUnP/dAYzoNCWDCxiB/y/jxx+8BKBucJrp3z6NNMjpqALZk9tj5DLIYTTFJUDp2uqjrB1jfuOzBg3HCNRtKuUw+YDC7+8/vy/x4NbDE1nbeox2EODP2Uej1jAHsFZiQGWkAUodyuAC8SWoeFDAhanBAX5eh4M4PDXvUegNbwwF1AagMMLOsgrBuosioV40EdfjEMZ154D7zs9/Y2jR1F+Qm6ife19RzSUc4wQqdseOzaPy5oz/I61t/INLX+evvOCvQnsz6OKWoMpGkspG40LLvr20b6SQZihnINGj3bV9vIHdnoGRpRn3mothA4dhAkWhPimAb3bX6ytSqiZSyuTHlC9MaK82qUJxULjuuSDKtwuyMQknHXKd51Q5A5+I4WT8la0RRt/IaXEv7bDQnYfB266pW1rVb3rV6IVMY0/zSEU1OzVlQM6pbHjh6NCoV9Vp19TstszbeXl9TZWtTsVZHRxcWNLswb2OIvNe33npDt1bIRayaNXUul1EuTxg95A8aJ4EqNhHT7OSEbq/c0tXrN2xupzHi1O2MOxQvZAbwl9EDVvIdAGmow0tzZm1E5tQbr7+ut358XpX9ujWO+8OwTp+6VzMLS8oVx4yQU+90Fc84lXer1zZCGIQW9lesjclYVB1qn3LFAJzJsTHdd/asJsfHtLu9aXkUAEs3btzQa6/9SD967Xs2D9J4A4nqdGU13OLCEc3ML+jqtWW7Lwe2NslyWsjFwR54cmZW4zOL2kIts7dnY409D9eN2oVajmeaWpX9sgElqJ8OHV7S8aPHND89qbXld1XMOnIjcyBjmrmO+ZS5hPPPuGZegjwEwMc86HKgDxkhhtqCB+xr6jZKH4AX6jMAmUIxdwDKM6+wPrKeoQSaLuU1OzGu5va+Lrz1tqnWb6zfViib1OFTJ8zqu5jNKdTuqQwYPZRmlxY1sTRvJJ9oq6cKNsrhuGYPHVI6N6b17R3dXF3Xfq1umZ3UV8gBYGy3bb/QM8Y5Ncl+hTxWLIo7B0oUGOTsE8lpozfl7RL9vp39Cr/PvDY+MxHk0TLknBUmbg1Jy6GIqdVsup9btgh9BIhJ1HoJs8o6+/DTypTGVcT2z5qFVcsxw16QJuaNq1fU6zQs66jZqKpH5qq57sBwj2i/1nb5FgFYQV1jqtzAMp91inuG+5brxFjjGqytrOr2yqrV4PQmRgEe66lQo0m2Vhk5KFDJjpJ7mF8mJydcxmMA+BgYEJB9fP3q1y4PDo32W8wamv1V160NzAHUcp7AQs3JGu7JSKxjjE/mT7JZUEX6epO6EoDOEYUaNk8tzs3b/JWKp0zBQcaLERysSYtysGkELNZT6lEjY8apVyFAwAghG8YBSDQFRwEl+hV1n1Ec5Mb5z+jrH78+eYLiKDmZscxc4Wuy0f6lORiRWBeNGhBkUQmBwsBAtFrVcoczsYjykIOLJVOHcrAA9wBCCAm2t3eVzmRVGBu3Gj6TzTtVh6lY2xovJNVqVC1L2ur/oVvHMqhNUymNjU8Fje6MgVDY7JttogEUzjJ39JrTYxhVUHsLw1GLNl/TWCqQWSE4YofVcRBdqX/N13NgihIy/ejLskflunI9zQo5nTIlzc2V2wZgFErjuv+hh3T2/gesPrM5aWdXCRwAIiGFBh3LZd5cu6n1VQdWG7Eg4tY3qCYbOxXLjVlYOqbT5+63bGD2UAAq9IDn56bU77Z08Z0LunjhvDl3UE/xfpxf6igP8jEWAEP8nsVcEQJ3Lt8HB2DLsD+wa5M1dxz2pxDFvYqc+5b7gH9exWS9jl5T/U5ZjVpZezt7plhGORsW+8eEkXiw9IMguAtoM+hbZmxpasrIB5CrC4mkkWywMGftt+gN3+MIh3Xp4hWza2feYFzY+O27PFEUXc3dNd1evmoZSCiWzYqu2THnEICk0viEsgXyfyYUjiVNgcTxYKFOf2qsMGZ9R/Ztfq9LNjxzkuUDB0Ci2yPd2RsaCUgdqbMrDR1xAaDdFDuAqwEB8OLlSwdzm1k9JzO2n0W4wr21v73j4hWwc1NPKcCmZMJIK/w+SikiFVhjQ8m0Fg4dM8A/BSGCyJ7dbbWqLgPXANgWkQwQoePWd0PZl8lTvxRtXDMnMQ4ceISdOQQfZw1PvpkREXysOYSvaETNRl3NelnDQdvidFAhdToOgMxnSwYgYalrczAAkvWnyAIGQGrb14Ca3JvURUae8wDSS88+M2TiiGVSavW6loG0vrlpDQ88nFEgIBWcLI7p+D0ndOrsvZpcmDULu/16Q/nxcfM6ZPAZq2rZMVB67ZYtvITQHzt+WIvzC7ZJvnrpom2KsOjArmbttvMw9Q08VyC4hgwLAguQZY4E6gvPqLcg2WTKWafcERGNri0HA9kzGkcnZz8Rs8geLDxQhmgGAhTZQhHW7k5FDEiaa3gjcrJB7wmZ81Z5vvnimX28nj+me08eMgsdBpxjzqNAypr37/ShJXUTOYVTToGE3/lbb7ypeqXiZkMDJ4INWIDyeIDiAKj4p6A/NJP/f56B9BMD5q4f/CyAifM3OjHdPRbvBpTu/v/3G7sHIYs+bPGnPJM7ccA+eZ8PQ0Hz3sedSZShM+S+smycIHspGHGxQaB6a/c1Oe4sF+85e0bHz53R0snjKs3OKJPL6Gtf/bJe/e53df3tyzqytKSPfvzjOnr/GV3f3dBr77ytP/3sn6hfaaiztiPtVZTMFvXY00/q5z/1ST32/LP6yy//lb769a/pwg9fs4I3G42osrOp7n5VIRZtCqFIWNOLS3r+Yx/VL/3aZ5Qfn9Cfff4L+nd/8L9rsLujX/2t39CvfebTpqT6whe+oL/6q78y71Vs8Krbuxq2OgbEYUt377lz+qVPfVInTp3Wu7eW9fmvf92YoC9++CP6xCc+oavvvqsvfvGLevPHr2v92nV96KMfNduAvV3HUqiW943lYMG2g55maATHwzr8wH16/pf+pc489bi68YjWbm+pvL2rxfEp7a6sauXd64b6nzp1j049cFr9SEgrq2v60ue/ole++6pWri5bszkZiVtTAQXS9MSkNtc3nHQ2WDzYEN3/4AP6hU/8gh5/9kl9/7VX9dk//1O9/uqP4CNZA5aNTWQoW5SY6VlkUL1FknGdPnPGbBeu31zWj/7uW4pTGIddyKBtnM2+g8BAWK49k9jPzs/o3P33WWORjeubb75p1nQUg9gD2hgOmE9+rL23jevULo7pO+LZHOorl4rbeTHZMAtnwB62HA82Ov2BAS1JZLrJuKlN2UDBPAOIevZDz9iGd2luSbPziyqVxi28sTnoq9nv2DSaySYUZQNY2VWk3tBwv6ybFy7o6htv6NalyxoGwe8G6GLxFosa63trt61sPqR6A/97KZeTJqYmrRA2UKBSV6NSt49ljjDgZ3386fndhG2gb9/eM0EgxwGelyXbiHuu5/L+YG/ja89YxTKSRlSl3VRuekozx4/q3DOPa7/f1XalbNc2qZiuv31RV19/W71hXKef+rCSpQlbSwGMbq3c0I0b7yqZiOrw0qxuLl9RvQYzrGIgUj6HNUXc8hDa3YHGp5YUDrs8Ili3jVZP5XpDlWpN9bazMKQgViimielpHT5yTMWxCVMXcY5O3nPcGnecO8tf2NnT2tqG1tbJKKhaAwlbQGMv5go2hngvNjDkjM3PTpq15z/WQDY2cKAY4Xe8GsA2uNggBKxcAJS2MZTZyAPcFAxIYnLc2ds2Righ4plUVpmck3nTeBsbK5qXM8AxBaff0Nj9kEAVlrE6AM93Nhw0+varFW3cXjP70Jm5aWtUUXSyDrDx55jJ52DTgDUhr0mmmW3EAZBg1BkgG1GygAUJuQcJGwv+2ewkCMlt9w4s6iCekCUBAGHsPhRuIUBdGJAw/RxQieWVWdz1+zYGqaX8hgNAjMaEHadtLptmJeJ9ozlWb/PABgSwj7/nddjg+Abx+NikZhcP68qNNZUmZqxYZrNEHha1Gdeb9xwrTZilgLcu43VoqnCOUPd1B1GnZg+sXc3THSAk2AiONmbMDgKghMYys501U4OI2WDeGG1QcD3YNJmvNI0YMmCSziKWY+Nnld09ayjymWkgUsR7tQvPly5dUrfXMVYmz4xFr5bCTjPSb6mAB/j4lCYmx8yqietoGU9ku1F8e3ACpijWOF0XOM/Gq10ua2LcBY7DlKQBB2gESz6Xo0485O4NvKvDkJIgorDBo2nrWPpDsxADOAKcdhkwPoPOAtIDZrOz3oKF75557O6UrfHr2d+MA0hb4+OlA+tbB6I5MAZLEX9tAYp5eQdeBTlRwWf1dRPHyd97YPJugtjx48ddAyiw3PN1uQcaqItprLIB5XVoBLCuebsvFGJ2HSsVB+p5oDTIQ8MK0xiE6bRtnkdVcADC3sLuToP+zsrFMfh9iG9MeZDG//ydd96x9+W4eX1v/8d14jzaZm8kBN0zsC3DKBIxxeWoNQ4/43cMpA1Y+Rwjn5kGramw2KgHil//txyXKVkCGz9Ab/4eoNufXw/qGPsWxQzzardn54T1g3+MQw8e8nscy9/93d9ZhiZNDhQF3N9u79M2O1qz0CSnBND9rgw1fzwe1GOcca2NABiH8RwoM62l6R6+njWQxNTPTqVmpA6ahMEzDFCYpXbtmJm5DwKLFF+HMN5cAxPliANuubcsBDk01OTYpK2FvD4roI0/1hX71zeyhVlM2kE41eaA+QCyQFdaX9lSpdwwgIzrjVWMEU+yGZUAJza3dHVlWRt7O2apde4DD2rh6GHV2y3tbGxqe3lV3XrTAH0D6rF2QrnacbY7ftz5xpEpSYImq2JDpaeyKld3jcAFUWoikVc+llSk1Ve/3lFzv6ZmlSYjzNiU3cfVetPG6tj8ETXDBYVSWRVLGU1M51UcS6qvjsoVMpR2zWaLtT+fn9CxE2d05szDRjrpdVkHa6r3YKg6NioWW+Ze0uvZnpmGKyAx6wK/MzU7Y/t+1n7mWWHNWt3SfnnXrArbvaFiqYyFcNOIxEaONcgyGhp11xyvltWuVyw7edjuKE22Rh17Ndi1oUBx6ICieh1yK/aBOaut3VBDXQwBzOTvllXMtSZDirF1ffmWgRAQaiampjQYoJiP2jmADcz6xlAwV5RMXJMTBS3MTRmJ6M033tCbr72t8l5ZsShrYELPPf+Cjpw4ZcBYPJNXFCZ/oWDWbbV2XVNTk27uDDvVX6NWtYYnjUvqisrenrMAKqKWwKKwYmoh5gScAH782vft65mZOU1PoUCnVotqfg7QqmQNXOanje1N7e3tWA1EjUsNhMXd9nZV4cBe0ubsAXkNPev9eMCDxhH1EVm7WHrPzs/p2aef0WOPPqT12zeUD2xPaZQaKLq767Kps1nr3zCHQ4ygluC6WGM5aJau3rx1AKhnC3lrtNeaMP33ValX1aqj5O3Y76B6Yt5gvFAXpZJRHT92WElA3VbX8jR5r32AxmRU4UxS4xMTxhJvs5/sDazuGUTDqvadDVFmGFO7xvpRU61FLmDY1BMAfDyvrK6aowyEYOzgyC7Z29q0aALud84ddoROeWKzj2OPW7RbSDOTU/a9KSLISsJaC5stU1qGNTY1ZoCEJ8hAGqTu5Hv/+8x3ZOy0utSnkEAcAN5BRZAsame/pv3dXVOuRi1HBlVB1eVnNWpKJiLKMjdb3YRdMn6UVL8yALGLLXPQc+OYvQrIwIegbvKqcO4gq8FZP3p9HV5YPHBg8WuoB7j5/sBCdkQhdNCPU99UrB5A8sTE0T4ddaM1LFGpHuRqurWOn1XLZVuvqLM8gWW0h8jf8hk4ptFaBNeW6alZ7eN+0EeRVbBMaerN9c0Nuw9lHAAUAAAgAElEQVTGJyc0PzsX1KPOgo4FqTdwirPBsKPxEuBnoIAyDiGBFvT/sH0bqGUN2JABgChoWYf869B3QRXEvEK97tf+UQcanAUg/qCM4j7w+x8jKYSGWrl2zWUbkRmdzbxHKQFAmM7lzTL86vVlXbpyWc1WO4j7iKtZq+rpRx+yfRQNaKfciFpNiV361u6url29obP3ndP84pLN2SiCuRePHjuhudlJ3bp2Udk0zW7sCNvWC2a+On7ylA4fPqxiacIy5Nrtvtpcs8CtxyyysJhmHrOMOXc9eZilW/yOE49bk+/kZPnakE4CNprgdFjamROPkR+r2lhbt3reE7/2drCp7Nneg/mM+Y1m/cV3r9j+BPBoDiLC3ILS2bxzfUHNEolang13eTI6VK2yp621FfXbTZvfAM7iWLNFEtor17S2ta9Ks2uWdpC0TV4KCaJWU6Ne1nip6HKKszkD/wDYvbUnx+vrFS+aGCsWD/rj/r4Zvc8spzuXNSEFwAbjd3t3R+uBopaxT90G0ARpi3WLe8eA4kZZm2vXNOiRidhTv9u3OgG1GNaWfKbrN1et198DQEhnlC4WVZiYNGca9sZd1mfLNscWMmp9GasF6nUjQGCni3sCx8m4gGzE3s1qVQg95U3dunbZrOoAkFBikRVUrzUMQEqmM5qcmbcMpGEYNc++NnZ2DUBi/rzv3vvs/I7mgJp9PpiCFZO+Qf5ekMBco9RWOt4zErOBN7WqvZYRpIqO0LWxdttU5Ihi+EyANljK0YeyOgzVooHyfXMiKoCloARrOiAKe9D9alO1ekuKJ5UvTZlFL84XgJ/hdlX9Zl3VugNgXf9haEo9lHSQaMgtBFgDoPb2pYaPRmOmamcfBjGQnkY2U1Q2BVmGnhTXtGdjtj9oK50CXAKc2zUnGkir7RbzKvvLIJs1lXEOHBBMGy2n4KSWarTsNT3wi2ONHSsAEizrRC5jANLW3o4BSFXQSFgVzY6xIqbHJnTy9CmdPndWE/MzJtfbq9VVCfImKCxYvLGw40SzuaYxgaR/6fCC5mZmzTLm+pXLdmPjs8uGhRBhDx75YnkUQGKD5f3v/YaOG8kURonkzwSQbDFzfi8HjajRGxElgW9MWbAbln0stJG4DVDcDGho9IchY+A0Gk0LDAdA8pshD0DZBEgmDh6PNEEiIS3OTln2B40kG9KwkvN5m1yxsGvHUoqk7yiQ/hlA8lu//3c8/zQAyW9w/ZGOsnONEUGTcwT1ton/LrDzp4GfP+sM8P4RaFg/5eFCFkcfdxokdvwGIhIkfmezTpMfAALbxFa5ZsHoNOnZEBdmppSfHFe8kLVN4rHDh7S9uqr2Xk0Lc/N68NFHtHjiqKqxobYr+/rd3/3vtX3rtvau3lKk09exI8fNfu3h557R4skT+uznv6RvfOMbuvXa63ZyzFe/VbfMoEIuYw2qVq+jbHFcH3jmaf0LFEiTU/rLL31Ff/If/r2OHTmsZ595Sh/5uReVyKT1rW99yxRIV6+8a+qjfCJlYcH+erCh+cVf/RXd/9DDWtvd1p+9/EUtr67oBVQ9L72kdy9d1ssvv6zzb72tjeVlHTt5yuYYFheApA4b1z5nLKSkBkp3kJimTIGEhd3xRx/URrWsH7/+toW6jsXTmiuWdHh6TkuH5g2MKTf29fW//1t946+/qepuXdev3lR7bUtKZzSeL9mc2Wk0hcKHuc830WEfAFgWSyUtHTts7Lirqzd0+epls1SiiK5jn4E3dCyhZoNcKixWQANDOnbPCf3CL35CDz7ysN5460194XN/oTe//0NFCZE0CyjGCaxaZ/eC/cNzH35B9547q6eeeUbJTELf/vvv6Isv/6Vur64rn85o49aqKZnuPBxARAHts2Xs+X0ebGbwjI1j4RGE9jobrLCSKefDu0fGlxXLZN86izwKRscskTU7aA7MTM1rYX5R8/OLGp+aVAp2ejKuWBYf35xymbgy0YimUENQ7O5sa3v5lj73H/9I519/U9evb5pilEaKU05FXEGezbhiJxLR5JSzWAOYoIBhPXvrtdeteHBrV9s+KsU0axO2NVgFEcq5s8N64axvcOEJ3PiUzERsP1GMpwxAQrHLdS7NTmn+xFE98sKzFra8Uy0r3A8p1hvq+vmLWrt0TeFkXrMPPK5IftxsUmmQkOmzsXlbhXxaR48c0vbmqhrNfWu4YGFH3lQyFbOmCcHQrS5rHdLnuDFOUFehHKo1OmoYwJW072HTlsYmNDO3YHJqGikOQDrqGNGBvRxMYop2UxM3sV91aiYKaJrc3o4E9R2MHST9bA78BvHuTSQbUL+B9Ou0bzazlkZpRgbWMl4BQoMdZrvZsw1kkn7CvGncUwDyc44FQkeukLPmvLfAM6VYCE97NvBSs9ay7yOKKpHGQxo7GIqwml1/AkRhXvnmLWQbmoEQaijSuSdhJ7HZps5BsWfkF9QGyZgGMUqOO6wtCjZv1+Y2Ug7Y9coKNvcHhAV8yluwWdtBwY7thsuU9EALIcFuw+EABn+fAzAY8Dfs2Xgd9YfnWnkbNopn30TgmP17T05Ma+7QUU0sHtfk9KJtTJxqqWMbUc9o9WoWxheKUpftyPWGNCSlsiXnsR6QiEZrMz+m3PE7j3QPVNhMFRoqkUQB6BQ0fnyMNiD8pswHfDsgY98seZr1mmI07jrknfTUpqGJlzss71DY7t9D83PWxMZiyrAts9oL7PZCYe2hckulrFHCPzaVXmnM8WLB447brbujta7NG/W6gZNmeRZ2zQ6yFfb38WivWQOW+pF/vA55WIyHQiFvFjS75X3Lerv7+npF1B3m6h3gaBRAqpTr1oxi3HD+vIoZ1r5Xxrh63I1RU4YF9nD8DOsov3nzLOK7VUT8vbe48UCHv4eZT0cJXqPzAK/D71vAeMAIRYEE2OeBGeZZ/sZbG1ljPwjz5lrx3qMAjrdBsfEeBO2y1vnxg3puFMzmvfg/vzfh9fnnFT40NflsnCvASp79sVHn+wyg0fHrxzA/83sIlHTMQwAcbLJhOtr+CYu3QdfWG8aDn3ew5MSiyxrJI6Q7jtXulwDIwyqSxyhz2cASX4f2BzYXscG3ZkQmc1BvcB5o9KIaAIjjuNmzMc45dhpbAI007jmfvsno72VTm6BwvosAyP/7OS6IeHXZR0EWnX9mXENKsEyJgHgCz9NZHrm6luPzj9HP6ENIfQPSGrp3WSUycKs7e0GuEZYkzqrK6JXWsOprf2/H5gJyhsw2MeGAfWrCTquvG1dWVa868kCRnIR40gAu7E5y4yUN43G9u7Ks5Y01ZcwC+pyOnT1twcj9dke33ryoZrlqiiMezCXmQkAWYw+SRuVg3rBxSF5OkDdJA7PRrSmXT2kyW1IOy5dGR/WdfTV3q+rUmtZUqFZcJiTgTDSdVbpQ0JET9+jI6QeUmbxHgyj5ahHl8gklkmE1O2Vt76xrZ3/bQAPcZAiTXlw4rmPHTmt8ct5ykFgjpqbHNBy6bJqdvV1tbW0Yq5sakIbpkWNHzBoG9xGsOKnv1jfWnAqg25KwiyqXtbu3b42jSCJpiggLah75/NZsIVMEAN9oTUOzekZ1ZUp6rh0tFrvGbq0FAMTOldwnakTATkBE6jSuseVBhQKbwqizB1+5ve5UoP2BsvmiWaxBuIhE3XVlzuPe8nlxc7NjmpmasEbN+bfe0Vuvv6Vquap4LG3ZGKfuPasjx09qdmFJEfLmkmmlTfXowP9arerWPrPRRSnQtPuaurFvhIW+qX7YCwFe1rFsbrUMYKBGXl+9Yc0vrOcmxmdUrbVNTTM3T+7kmC5eumLjx/IPLWsN69yW2doyVQwHMdecRkWDdc57GrjkArrsKD737u62rU/M2U899ZQefuhBrdx81xwYGP9c0wMLuyGEqZTOnTtngBINuPV11xtiPub8mdoxjOVeSsUCCjcsEhO2xvkMDxpoWA9Th0G0oY7iGJhTuJ7NVk1JCDnUsrW6rQ01ABbqglRc61ub9nNyeNlXGQEmHlVtSL3eUzYUN8UejhTQs7FOxKoZtT3A4dzCvDVCNewqn0kqRUbxoGt1A03rfGEscFVwNrm+XmMe91mWjEvmdyP2BNnGfo2JpxMGoPTarv5AAcAz36NpuXzhcpC9SPfIEa0tHwOgD4b4IKZoPKNSMW/q/YmxotX2lf1tlff3tDAzqWQ0EuSkuYYn9yt/34P0MDatAWBH0COj5zXqIMH5NLAisCI1IB97Wqwde32X/XZXbebXNyMIBbkqo2vQnXl6oGjCZQ+Nrhmj9QPr9Si53CuL/GvUAotWyyAKjsPXf/6Z+8Vql5hze+F+YX4en5w28AxAIZvO2XyFjVe1XrFMEewJrVEMAMh4IDM0eHa5e0xfkEfcfHP3/oRj9Gul7yON1n80YWOQMdrkkTgFG2OKZxr6KOO3mScDUi9OGNjGeUUbAPjMWNGIlSiDMvmc1Q00n6FS9IaoN5sGzi/fuqVypabp2XmdOnPamseNSlmxdisAkKJW72JTRd4ZIBp/BzB1/wMP6cjxY9bzXL55U/v7WH+zXnY1UUgYgISNptVhHefgYApUVOKlCbM2S6fzlreJ64DVsVg00sdNpi1rzog55A2zTzJLO2dJbZaJAWFklGhkRK5hV5XdbVMEeoUZ95+tG+WarZ2oHgGjAI4Yj5D6sFmnX837Xbt5wwBdcoTHxicNSOL8WdOc2py9TL+jTDKuQjauTq2qrfUVyx61PZxZS6ctI7jSaGm33FY3FFZxfFqliSmbkzlWA2xqFRULGR1ZOqQ8fQXsqlMpm1/Yn+7sbLn5C5JEUI+j8uEzeds+m8sDpQxziTl0ZV3GIHUjLWwAb9xAnHK3odJkSYfmDmliZkLJaFLlelk7GzsqV7bUae4rggUjiukh+WADtVsQynBA4v5MK5xMK57JKZnPK5bNm9gENRAkjHQ4YnUM59wT61izbP9Yr9rczzxvMS7kXqfcWmFrTbepDvlD169qG6vSvFPSNrsoKZtmD4h9IgDS1MzsAYC0tbNnQCUAOwQ0yHDUS26Nu/OPc+UtIG2/CONo5EH/oZAJqd1we/VWw7l9kY3IWsRxo/iFGMHaxjzCtchlUrZOWSapAYwNdVpNA47I78YxB4DS9uIKqdJoq1pvqU8+ISqrXBHvSrt/Qq2q+q2qATS4mXEebb6FZBBEmZB9i5U+a7aP+SFvkt9ZOnbUrpURTVmPMswHGZOdcC/Zfra6p8Gwa/cpqsHyAYBEH4v5/P0BJO8eAZBk5zGMupB6gFwziJBdByDB/EgVcuoOBwYg3V5fN2YmRTJeygBI5Jvcc+qkTt57RqWZSWsu7VSqunLjhrFpKKAMdaxX7YbJJF3Ya7vW0PzCjCbGxm1g37x21W4SNsDImLG888wCLtCoPzsTEptHmk5MRp7FxiAxu5FY3JgxP60J71Htn9g8BAPJcleC5gUD0CuQPICUShLc1TbfRUId99jAglbiDdnpHPg58xrGcoDNn0AFgA0D8lD8LbMq5LKu+YFvfz5viDCBja1o8i4A6S2xKLowkvdTIDm55p0m0nvuif+yb/5ZgfQzz9fPBJDobPuHNwG3ycptWN0V99vdOwCSH7N3Oe78zOO5+xeYRNzjJxF2fnowTg7+8L3aED6fid34Z0okd7QwEehrRofkdlG4BP+Ph24iakU4rMITR5esgM/H0sqnndS5MDOp/PyEUsW8Xn31Fd26fFXbV29qIlvQk48/qSeee1oL95xQJJfRF7/+Tf31N/9Gr373+1K1bGM+1G0pm0xrcrxkgXndYd9QewCkn/+lX9Hk3Ly+/jd/q8/+6Z+okEzogfvPWQbS4pHDloFELtOVt952dk98BjaZIddMInft07/1G3rhxZ9TWwP9j//L7+nG6i196Nnn9LGPfcwsJL/08su6dOGiNlZWbWGl0YdKxUlJTJ9raqkUANzujsbGCnrohef1sd/4lBbPndH5q+/qS1/+ul774asK19tamJjUqaWjuvfUCR05cVTRdESXrl/V2xcv6e+/9T01Kqgowzo0N6/jR49bjhGBsNevXtPk2LjNM96fGpstijeTeSdjqrdrtpDlx/D0jmhnfdM2l+OWndKx8cdGlY3B4088oX/9b/5rfeDxx/Q9ztN//E/69te+aWqnYS/YeNOYodkZc8qvJ595Wk8/96w+8clfVrGY1he+8FX923/7v+rKxSumLm3uV5yFzMHwYwAxR7lnp6B8f4kojYBBF6s9Z/HIBt3s6PAMDkJcTdlBUwcGGwpRggix3+FZXbXaNXt/mF0U/blswcZgZqykWDapwmRJ2VJOxVJWU6Wcjs7O6sjMlHIoIGotvfad7+uNH76md9+9YutQtcrc3tCZe0/p2eefN3Y16xL3MkAUDV1ChCmyafLeuH7F1iz+BoVtt9m1z8EGjcbzWKGoXUISt7YMWDEmcVtqNWRBvcmMFEKVGpExh/tN2HVDTS6M69A9x/XEi8+rE6EorJpNCkzLlUtXVb+9pfzUvMbPPaIe/sMxGGBNbRhgVDVbtyNHF3Xr5nU1WxW1m3UrHqxYpNUCi7qLvQKBjh5Awm9dtglotnvq9PoWEN6gmB3IFESsx4mUU2ChmDhyeMGur9vQBXOL2Xm5XCiaBha6WS5bo4LrTPMAJQ3e0rCyGL+jINFBg2wwsBrB1lbAkoCF6NmHbKZgdHLQ3KewGbGkgOVMMQVYR3HkLbsobH1GkCWADfpmi4glGIWzBcJz7FhU0EQIDXTt3etmFcaGjg0mG02yaCzoFCYi7xFkDDFu2VhTPKOA5DObva79trN2xGKSeoaGFhldzWHLhesGqiSKVuoDD0R4u627m7OmIqAJNgyZkgugB7DE24/QOGbjNjszE2Rr5KweI6yVBqgplQZdK0J9BpFrCjumpyfxsAHwvuF8PgpV6juuy/zh43rywy9pem7JjtnVb+41eQ1j3QUKABrho2GvxtUZhkwFR86kV+nw7D8zx2P2O4G9pG+++GOjgVotb5uNiFcNsREYtULmvHiA09+nzVbDstyioYFKmZS67YZtBOKpmJEE2GBSry0uHdKJY0eNCUajxAHsjHbXMGBO2tncsv/z+Tie7EQTmGtG7sMdBRJ/cufcwioOwaBnQmAOz+ftHxuJ5eUburWybMc+MzOl6akJOy9sNnk9mOtTM9NG0rDAYWZ6i82itUpn0D1HaUiQ5caP2JqPPPNZUOwB5h2cUxqvQcOI98FmyNdAVqcH1ncOFIs6tUBwb/rr49U5nCPWIF+H+HvcgzD+PveMZw+2+OvNWORnPnibuYO/NTBw11kmMr/6hhfH5P/fq3XMUz4AU0bHla+YOGYj0gQWOhZeHHzN8frwcF7H54DxbDYsAWjCe3rlFsdsc16lYsfFfDnaXPJzl28gNhvOgofhBKCLNREAN40bGreFQunAmtJbWtJowFqGtWr55vWf2DT78+3vHw+8jt5bgCKO6Eb2igOofZPC2/7xOoBi3E98JuYX/s/bHDK/ougz5c9I826UBMA18pY0dr3bzrLGstQyaWuSucfdCmX3PefDK5dp1JldLPOlhZM71iSVwAEAHVjW+f2e3zP6Oc0DgWY1Bwu/CenD5SpS57nrEtQZ6psdMNcnHovavVnCKiocDuqxmrbWy+o2ATScKgVlE0xns93MpKVkTJvVfe2T6zlZ0tKZ40awojamNu1t7Ku+vWfn1nJGAgUa14LxQ93g7F7cHAlo521WsKbq1ytamJrQ3NS04n2Zeh1SD0QigsuZdPvYmxaKKszOqjg3r6nFQzp+9j4duec+ReJT6g3YQ/QUimJN0tR+eUvr66va3N10di4wjIdhFQuTmpk7rGJhXMNBxMhU0T61K7aYTW3v8He3DdRmTWUdzWST2tzZNHVEMuPsGVHCoK5JhqOazU+oU2upRuYI5Etj3sYswJ11lXNqZoHUVENnWWTKY5qMQ/itbTf3sXZxDbs9a+gaCShKdkbY8vnyuYzZR2fTSdcMajTt2PLZpDV/fLg7OY4GdDRbZtsCgIRSkYwc1nrmSoCFbDZnfz81NaZC3jUDL124rAvnL1ieBOq6VDKrqdk5HTpyXJOzsxryuQAZWNOGIdegtOzmjt0XBkoP4XtjmejGebm87+wt00l1mg0Lf+cc0k+ZnpzQ6s2r2t7YVCqb01hpSo1mz5Rmi4eOGoD0rb//B2cJhv0rbivkHXa5pi3LnSzlpywzi2Ph/blfnAKVvktWG2sbigXOK9S7XGfu/4cfflj3nj2tja0VA7IYo8zLqIx49mqKE8eO2/yB6wyNOLPxxZopmDvHSwUjh/kMIEAd1j/XX2kZ0YP5rrxXMYU5jTnrLxEsX8zp5q1lpWJRZSH89F0jukmGayJi1uzYWbNmDRptI0Va1lw8plYEpXZf48mcJksTGpuYsbWy0em75iSZlMmE5T0B6FkTrtNSMZvReDFvTG7mBgHJsDcO5o47ax/1Td+a7j5jk8/je1y2Dgz7Wlm77QDygbPk9s/Mc0BF1KHmiBMorzmv1Fd83yfmIFlUOl/S3MyUFhbmLI+L+r5Wraha2bfjpXEaQVmE7Z5ZtGLHhS03JPC2kaUZI0ZOirrsGA/QcLx+bmeW9mRpxqsRTqiLuANH6ja/zjI/c71G+xCjr2VAfJv5/72N3VEiAK/r+4OsswYcjOTptcw2eeBy3QLyhF/vfT3rm8h8RqvNd3cNNBqbmFIknjTQAPsn5qnyblnRRFTTE9NG0GHe9YAdz15pxvpJPcu1dYSo95Lg/PpO7eyPd7S+thqI+S4cVRN1OxZzQVYOz3zfaLWUz0LUBaQB5E/Z8Zgq1zL32sonE8ql49Z8RwgAcNnG6rvRtLyUW6tk8AFOSmMTk3rkA4+b3TnZtNu3V/Xq3/2NomSlsF4BloQjNhc4BdKegcWPfuBxnXvgQZtnV9dua3n5lm4sL2ttbVnzU3lrTLOWc36ZH1ETdQPF2cTkjArFomZmFjQ+OWmuJajz662WrSsdgMxAzdBst9XDrcHUSHcyrNz6PLD5fVRFDbBT29tSu1WzfQnnGaWGNbiDmpY5p1goGbmj1elZvc76FCIbNxFVMpfCF8AymRNpbMozZpPGdWMeO3XqpAGwk2N5jeXTapR3tbp83VSwqXTSxBbkjJMbjFNHox1SMlfQwuHjBuKTH8NnQUGOmjSfSevwoQXlsmmbC9ze2RETmPd4X6xK2T/STyDTnFoTAoG3OMa5wEhMAXDmFOsQ12JWR7lMXlwDcMFoqVDKa2Zq1p6ZV8hm21zf0t7+llIJyDFRZ0kexo63q0q1qf29mqrNtk6dPadkNq/c2KQyBUi5KXP6qZHh1mprkRxjlJsdN09w70PUtFxQrE8rFcvJBJBxdsmO0MS1DHVaqm/c0vqtZcufYgwbsNnpq9loaYBKnF7W1KwmpqaZDc1akZ4gqkGIj9YfOFD+vRc8Yh5h7fEPqPKjD/KnS/mEuk2XWwvJ1nKFk3G7PpxXzjU1EFnPnmBnOVvYAdM/MJCJ80zeMhZ2USMZMD/bXGVK47ZlCXXopUYdQWaIpq3fUa9Z1qBbN6VRp+vU+R6I41zyiCfjikac3aPtqXF3Czmb5/nDh9x91AFAYi5wNoDMyTYndbq2dkG+gTwMkFQp79hzJp21+AJAdM6VAZVpt1/ieDzYDoHY1oFoxCkcR2wVDUDKl4rGlkKNsL2/q5Xbty3QHbQW5gas2olCSUePH9Ph48eUGSuo0mhoa7+s1c1NJZFPwuBgQ9pqWCECKxi2Dyz6qWk8WgvG2F1dvmGDCgUSm5Od7c0D/32Prnn0lQvgvc7ZiHEj+Y2CNVwiUUPufxqA5JnBflEaXZxsobQFIFAoWa8zaKDSQGKDEkubvGxze9fYWLu7e6rV6xaQyYNi0v/9AYAEixgrpEhIuVRKpbGCxooFK+B4Czag83OLGp9fUAtm7nsUSDCYyk4xYUEbwfYqGPv4Jo4uyHfdE++5QX7mN/8MIP3sU+S7Ru/zmwa8jAh8rDjywFFw3fzY9L/mvx8FkP4pIJKfZP6xJr33hr3z7PzT/ftHSSYNbEO6QT6OjS826qiA0nn1UVfgcYrVE+cD1RNsFezz9jYUYoGLpg1ERvo4BDidHVdpelKz01O2oW1t7WlhakaPP/ZBPfDYIyrOzarD5q4rfec739Er3/6ONlaWVaMJuretCLZe2bQthGzE548c0+PPPasPffTjypbG9LW//qb+/HOf1c6lizr+wH2WgfTBZ57WhQsX9Ad/8Ac6D3iDD3GnZ9YeTKhM9FMzM/rMb/+mPv7SL1iY8e/+T/+zbq2u6oXnn9dHPvIRs5BEgXTl0mXbmAnkHWDQdd6cWYrlr0WUAnDb2dH4RFGPvPiCXvrNz2j+3Gn98Pxb+s9/8jm99nffkpnINluCDjQ5UdIDD92vJz/0pCm1phYW9N/8t/+dtjb3LATwySc+qMcefcw2xu+8+Zb55B5aXLTJm0Yo/u6E0LIoWjOrmFd9iMJl1z5fnGbQMGQ+5oQxY7NFYwJWNYsNCtIP/9yLOnrPCZ2/8I6+9Vd/q9UrN0R1SeFm7C7mNDYoNIaC5vKTzz2jT//mb5h9DQqv3//939ft8+etaELqzMbMAUZ3Hu8/J78XSGKLxD6v22kaKAb7lAWMDVMjYACxmbVmUK97EFQNJdZAvWFXpYmCNQDa9Za6zU6QFxa311I8rGgurXACRVPUmgWzYwUtTIxrggZAKKwnH3rMzhvFG9Z83/jG163B8JEXP6xPf/pTVhShCOCc+/BlLCdoEtAIyeWxKHMZft76y3vxsoCjhOGZopn1BECD31u7vaGt3apqEJ67UjYk5bi32hTO0vyhGR05c1yPPPOkBomoqs2GBV/DMN5aXlGo1tXckeNKHD6hRjRhGzE22ptb61aQLszPaHFxXtXyjjrdptqNqlrtpuUIUGBS9FG0lsbmXHPdkFoAACAASURBVDBioALpYJVBcU8GG9RjnIK7ffPGRSpPZox52nc6xioeK2WNPeuzaABujKmdwYonpcuX33VFf4fsKCeTP1Aa91pKxLATghCCBQWNINiQ7hxQoE1MkFExoiDushlyYcK8LvcBr8f45/jGS2Mm5Tf2Tadt9YEFpZPNxSYJi5AgS44NLKGXXDtvf2XhnjQ3ky5DyHv2W8B2zykCXYC8G6fM/3yurlcmtByYCBBBHUNwOQ8AJABe6iSKThTJMdiXcawlIxZQS8OGrDoAMJg+sKdpYPmMG84LmxGsLCj0B/2eFidnVa2UtcmGb3vTAryNYW2behq1WZehM45KrWTvzcOuQbdrtg+2IQ2YW7628CxS7xnPpptxUa3UrZCldjMA6SOf0PTiEY2XSmqZR7drEPO7ADHMA9bMiznbNZ8lY40QDGtCLoDbNyY8kGEA2XBoAAxf+6aps0YgoBUWdVtbmysammXfHX9wb/3kXwMWKJ/dVD6B/RPnpJBJa9gmG8A1+yH+sOHc3Nywxv+ZM6eMMXeQeYINJoHU5pFdt/cM9Z0FMu/Fg8/H+OEfY8mrt7AtdC5YZKy1LUybv4mG4mrVW24s52DqMd/1bb7f2FjX+sZts2ByHuJxsz+EyY9lRbZI4GzP7s0D1m9g9+IbGFzf0drXgyMcq11zA/IcODuqsvHXAcUun8Pb1pHNwfk1Ahf2lihE7F79SQauB5DMriyRsHPDg/Hj7Z9p1jqG4h0FDK/txyPXi9cxsCNoOtrY2nWe4ZYXGNyz3JOcR84d6yTNTA8ujY6/g3MV1OLcx9ZkjTp7oVEPfmw/fNPLN8ZGgSg+B+/JZ2CcMZdggeXHLXPF3QDSQZOx7xqa/vp4pZS3g+M4UPxYpkCQj8R18rlKjEPyXjygafuPePzAscHbTXoSkf8cttHHAjIUMqXsKLPXNwE4FxyPB8785+IZ1RUbd+Yn1hLAT/8e70fU8+fTxlQb0p3LR4E5a4D3aN0QfO0VUuSl0SzzAJBb971ttLNKMWa+5RLe+WcNRTLSOjRqWXcGpmzAKohn1iuYy3MTMwphEeUzED2IFLwP597NN007HwZohEKqV6oq12qKRABQUUi7/Sg1M40dO6dYmQx6iuUyKi3MaO7EEU0fWVCylFeLJnezpbFQQrWtXRsv1GrMKVw3I1kkk1Yr2Jxl6yL3Kbkbjt0abrc0n80oRW3a7au6v2ee/FwjCGA0wXfqDY0tLOrIuXNaOHVKhYVFJcfGlRofVyY7qdmJY+q0afo1zeaEjMT98rYDgvZ2dOvWLfPhZ16PRmgEjSmTRoEWlXod7dxeVjziCD2Wc1bGXq1qewz2u/lCWvuA3MO+zWP0BFwucUiFTF6d7brNQajkTdeP9z7kJRTCgT24rSGQhAw0Grjn4P/GZmZUazl7WGoAxitgnwMrWxYUvwrIkEjowQfuU6mQ082bN4SlUS6T1tzsuGu0tZ2yEHs/yyOoNAycIlOOTBoPIJkSM8T7pB1hZSyrFIBEs6mb12/o6pVrBnbAes9mcppbWNTiocMqTE2Z4oOVOZrC5lB2vuanZmxNsPE36AaNcFJfnZ3T9vaWKW2yRAyg8trZss8GM31yfFwr1y+brWcsmdI4apJ+RNlcUUuHjxv4fPnda86SuueafGZP129ZricVeyaedrVZYH9JAw+AyIPEAHLcr5wbxie1MOcYS/PFw4uWKxmLu/maGsoRpZylp833A0CCoKFYdzWRBwFwEtje3HiPNRmf8UDh2evbumD7EiMJObCbMeQA77iyxazl5eajCWUCW6xeJKR2LKReLKz5xQW7N8JYhJmVctyApT5B8pAKK00V8yWlUzlrxO1gg9ofGgmNmol8SshXqys3tHl7RRkDF8YsU+Lm8rIuvHPJwP87AHWQlRocsycw3+nZvLeJmS8WzN3Aqwy8MtPPmawfngCAatzWHhxysJwOhzW9cNSa8KYIIiPTHE+c5RdNKgjdWEBaHEU4ZM1RGsZcH1SJK2vbpgrx1qqsf6NkLsBLf+x+jrTrY/uHntXCfs2wmi64Rn6N9VO7X3v8z12vBNUtysI7BIRRgMnXKL5e8DbMow1WemS2rgT7Af7Gg2HeTtYrkDg2P0ZZ87HiTqTzpsrhwbpNnUvtB8GbOdhb1hpBMBi/rtajjxIQF0KoYZwCInC5OyAQsk+h0Z2MoXLDujCqLsQz1iMjyE8fjHe/3romvAMJ+Kwcx8TEmKltfaanjateRzevXlA6EVGKpnEsqm5nqL1KRTv7ZbMiv/LudU3PzFnuytHj95iFPzZte3tl3bh8UTfOv6GoKTUhvmNhFzHV0oYBSDvmOvHYY0/o4Uc/YDUo1uWsSau3b2t9bUVv/OgflEqEbC13NYrb7wBeYc0XCsesLpqYnFURNU0iY5+rQh3fbGvPlCau38Q6jTUg+xJ/z5t5irk9OktANis+UzkUZDDVy7va36vY31CTskbbfT4M2deASc5GuS4IO6jPJscnVRov6fjpY+59UXSYC0fMCLfbW7u2DoxPlJRPJzU/Na5CJqWdtVVduPCGyjvbRvCpQeiKxtQdhFRuoaKKqDg+peMn79Ohoye0YxbZHbNQ39ndsn7w4vycAYOsO3w2hAYx5q4IyjPIwlXVUSG1GtaP4paGCMF6iiIOIqAnMLEf82oVmxNYRwL1i5/T+V3uY59B5MnIrUbNCJTWU2e6GLIG4UDDemzJjzp1731KZLLK5IuKpzMG6mCjVqm5NffwHAC9s15jzXJrRcv6JRBM26hlmadx4bJcoJi7VwCQum1VVq9rZ/22uZywXoElNJpdW49DEGqHUmli2jKQoOmgVEbMAXqL6i2VcePt7rrT19SjCiQ3FwV2xM5rR7lkzPpP7UbdABxqjXgiYnUx8yTOQ0bqAOz1vfeRPRa9QBO94EzUa5vDCJZ95CDRa6AH0qEv2sVJyZ3frtnzsq/pqdvYU7/nrIr9fpXayOXK3tmXcFxYBPtsYuuXYLE/VrSMM+pabDJzuaIyScQqUcM2IEYCftFjQWGO6qkMgNRj759Rtxf+qQAS97rfqzEv+TxqziTHG/r5Z54eliZcs5eG4U55TzdXVrS9vmEyPyzs2CES8I337fzSISULWZXrdQOQYmycimMWjGwS0XrVMVarFSvUYdNPTJaMcYsFw+btVZvEKb6YkMr7uwcMewa23/z7jS6TORMQi7khgkGhbxtK2FUwyX5KBpLf2PsNzt0LGifZ/581UpigbGFjeOHFiPzMAUh4S8I8Z/0wC1uYYYmUu/kCD3cLYbUeO4MgpOnxcZuECME0hmUg7Z6enlVxZlq9ZPonAKRKsDFms2TNa2NguSP3AJIPpb1LlTeyFfu/8OU/A0g/8yR59u37/eJ7ACQfEmxz1B2LENv8jFjXjQJKlk6AddzPPIp//BfuAEjB79x1M3glhC9swkOHw7tjGioe9P17YalnrCbTjxwASCiQsPeBsW08SzYFLALIkRMhdVpVxUMhJQYRs1NqAGlzQ+C3iTc2TfNGS+F2T6VcXgvzhzR9aF7piZKGiaROnn3QbA9uXH5XO+urqmxuaG9jzWSxIPlIWOcOLereBx/WI088obMPP6puKKSv//Xf6ktfflmr715RvpAzC7tf+tVP2j0GAPTlL7ys3evLKk5MSZ0eMgGbCKdnZ83C7vEnn1K5XtN//txfGDD8cx95US+++KJ+/KPX9PLn/9KykHa3tq0xwfwXMr+H/5O9Nw+y9DrP+567773v3dPdsy8YDEAABEgQpECCJABi5WbTkkXZtJ24nFip5L84rqQqSZWrZMdJJYpkKbQki9qghSJlkqJECgRJkNgxAGbB7FvP9L7dfb839XvPd3ouhqDWqqTiqKsGPbjTfe+3nO+c97zP5u6rMYpCYbOwS9Yr6uvL6M4HP6QnfuantPs9x/TGuTN65pk/0PeffU79saQa+YLaxYrLpdkzp3s/eJ8efuxRHbv3Xv3RH39L3/nuD7S5tqkPfehD+uhHPioYDlcvX9HayqoO7D1gRQNsFHKZXnzxRWuQ0cCZ2zOvhbVF/eDFH2hjeUVTk1M6vP+AZqdnbFP5ve99z/LUYrYBTiiaSpgVYZa8jUpZG8vrCoHg1dvW2LGizSzWorY4hVhAKyXtOXqbnv7Mp3TfffeZJPxL/+HXdfbESdunxGme2AB2QOSPWDQGi/a7jWBm2LHBPmuUUpTMzM/ryLHbzSLtwqUrevvsmZ1fCwdBmQYEBBYMfFgnAgGgo0gbK5OwZcKw0RKWeLGQSvjsdtgwNxUJd5SKSP2JmIaRrGey+i//8T/RHbffbnP51772R/rDL/++LdJ33Xmn7rjzdpcjUcxbw5gGL9cd2zOAkHKVZnrNrhcNEhqaNEQpPLmWvOfy8qqtL1bYGnMdwKllGxW8y19/+4Laja5SBIKjpqm1FAtLu/bt1r6jR3TkvjsNQMKfnUZarNnR1vVlRRttzew5oNDYpKrhmB3zjRsLWt9YtUJzfHxUI6PDxu4MhdsK27rZUJucn6bL8KJoj8XT6rSdPas16csU9yhHsFJxTXyaOazt2T5n00VDhdex5FAX5kwlUDK0TdoNOxcvYwpXrARsza63hHqusFVwfsOVioVWQkgiQwxmC4UxTCgaBLQ4aUyiVILpt9P0hWUahBDTDKGGMNtDyawEKMzZkMNMJI8BJp/3ZobJh0cz6rYMjSZySEIy213AVs6fQhtwhPfl3jM30TjhvnKNffPTcsko8BJJ2yhRu9C4Y2PNzxC+zvtjBWwACvlVWDkknX0d37EfzQ6nlcjETboPU4tNDAUrjDruExsEr9wxpVa7J0On2dDeXbvVrOO3XNuxZsOirVoipLxmjEQPIPncAW8XidqCuYHvvgD3m3OveKKwpSmEJQL3zCs7aByMz8zrib/7BY3N7jVAg2fYLKcC33mU2tNTUzukn15lh5srOqoUsL1zDSZj3wWKJ2OE1evWwPQNbtekcY0L20B3sPwio9NlSnFPvALIW8nwDJriK8h2MWugIIMF6w9YmIRjO2JSyxp2sLx5zg8c2GcWeR5AgmHG8846wnzApimb6jMVPNeG44UZ5pvuvhlkDRYawNSXAIAwzxqOdYjdEPWkazTRJCNzw1v1SWfOnLEmPTZmbMLIxYPwRe2L0hHWKU1X37yx57JHQeYBwx+3wfLZdTvNoaZjSfs63ANvXE/Ot1IMCGLkaCWTNj5pxNn9DFQovU0gjoXf5Ti8wsjnT/GdzAyeh4HhIavxuVf+5zhmYzIGGVa8zvzDe9Ew4xjPnznr8tUyGRvnfDZsd8gWWFHxfl71aEz+AIjhd9iZ85wbwztofNHs8eAJzwJzlb82O8B3T4Nja9P9O+9D05Xzxa6JOcMz7f216f3uFzZUnuZ6ELA3cXvgPP34BUCyDKdE0q63B+Hcs9TW4sqiMeR9tpS/FlwnxqEprLzDQpBd4fcqvG4+9k2nIPHNXQNTA+tMbyHIzwDK8Yxyn9iXASCxf7KMLSy7e5jhHmTjs6zZG1iEeXKgWXKmkvYc9RKaTM0cKPipJVBwQm6BzGjnaNZerqFsipRIYM34YwAk1rkdZj87OogcwXcILKlI0EC5JWcPQAOFJPMG836+4LKnfAOX57jWaiszBIvdBRiH6HYAXGHlU2sagaET6dreevbgPu05clDje2YU78uq1m2qVa2rW6ypHKheqOvygSWTZewwzr0itBbkfrScHTPXOtPp6ODQsEpLS5Yl7O0W8fg1u55uV7VwRNP792v3He/R6PwehfoHVI/FVIOh3QhpMDmoFrZZ9ao1FaiTIIZAjmEdsT152a0vLt+Rxn1qJ4Ov3Si7tc7Y51islHZsIy1rJ5NRseQABZR17NchknL8g32DKqxsu/wNrBaxezVbbSTAUbOK4/eZ37H5JO+CDDZsYvh/sx4a6NO1xRv2zKcSMct5oAYg92ZjdcUIqufOnDYy5rHbbzNFPznNrPeUW/v3zdq8D+vciCQl1ygGQKIOolHjASTWSRS2WDxDlImnEmZxxvhnDdhcX9eNK9e0vrrh7k8mq9tuu10TM7vUNzSoGo0k1qwEtmUOQGqUaexTX1HkOMVGpVa2ep/xNjxM43jAMhmYWwCQjMwEGJCIS82aFq8uWON2bGJG0UjKbKNm5/ZaTbFjvV/n+SlZ3U8eZg1VeaupPfN7nNuEWbNCCnBgNQQXs+vBbq/btWN1pAYH+Fgu0/CANrc3bSrjuabupVbgO//PF3lNPKv+j/UwPBBED8XwDgeWGSm4x8KXOYPP7wXAOT7Ix8z13P+t4pZZcGdCUes1GUkkGVMjGlI93NXlq1ccua5NDyVwmAFASbnMl9HsiDX1sd6lx7ORL5hKgoyX2d3ztvZixXTt6gUtXLukZFgaHsipnN/S1UuXdfr024FFqlNw+j8ovT3gbPNiYPN5k0DjspJ279m3s8fpJXr4F72qxkAdyy+8ybIHQBoanTLQE+ILtT9jA7KdHUc8ak4UJTI6S2W71lw31CyuTuhYtqsHkKwexpmBcPfAytXWx6C34WuLXpcgf394Vn0Nwvn6et2DN7eugdx2FLc01H2OZW/94J1bfC3TW5NwHP79o4FN7Y8DkLziyxOHWM+ZK5hn+gaG1I0mNTbualRqTcY5BAmcShhLgEo8hx7Y5OccSSNjqj7++IwrU/GgFIWE4vwL1ZfJGoCUQuHBvqYTcllWKA5QU28VrPnLffaWwb7Rz5rLXGl5dUNDzq7MbLmd0o65t7B2XVFsOLshA7zJ41vf2tLq5paK5bpmd+/VgUNHtPfgEfUPDiqWzNq5r61taGXhqpbPnnQAUiRmijvLQLJn3QFI8URKx47dqYOHj9i8gPbTQAL2v6Ut/faXftlIgD5jEtUWP4dFOTXB8gpAS9yAI/ZhrbYjl5WoocltyfRbZjHuIVh64yTi4t/dNeE5wgWEZnwsgfIOtWyg2O7UNTmcUX7TKbKpD1hLjPAUQe3qInA21pmXNuw9BweHNDk9bQqzVDZlBFQDkBS256CLyr9at/djDYQcOdjfrz0zk+rPJbV89bJOvnlc2+trSiQjpg7BtafS6GgLgKoeUt/ImA4evlPzew5Yc577sra8prWVZXOg2DUzpX4AJIiz6GqsV0wNj9MBCyB7c2qVli5duKhCIa+tjTWVCnmzi8RemhoMZ6s6+/ge9bc9LwBZQSamzZO3PJs35xkEFLLrxj69XK/bNcDNZnh8Un39g0rlBkyhiJIKSTHAEr0C1kE+i74/+yeza2Mfif1is27jlr4JIHY8QQZp0sh4rHOmjmEdbDa0vXBRxc11s4yFnIplvql1Wm1FEmlbl/uHRtWHo06nq63tvJHWbM7KJC1fzKhCt9gT+3P80b4TI9h9UT9G2k0D2HFkoT/CTiYaZNJRd2BrB3jHGm0ETtR1WE6agrRjz5nV4s2Gup2GkZH70mkN9OVsDeVZ4JnqhGI219YtNoA9oDWKVa1sGqjjAVPqSq+w5/vOXqjVtnqE+Z2fpU8COTAx0GdgLTbkiVhSueyA1fQOQHLW27VK0dSnxBrQc9vaXrXzBaxrtIktuKlA8o4NnrDZK+rxewtbYwOLZQOQRsbHNDI1IQLaAZDwy1y5sWjWKGQuwIqKEdA5RnDyjLLDA6o2m5aBND0/bwASDQQGMoCQNdHW16wQHcjkjKHPv9PQ2FxdsUIXlI2DxReSwcfE7QEkHnT/UGCh4a0jeBB6kXkYX64R9uMb7H4g9W5qPaOD34IF478AjCzcHIkgN7nT1sK1JUP+yLEgnK3RcF74jlGZMCsFBpBHEGnY+/el8bB714xGRobNggT0lZtKETE8PKrcyKhC/YMWrEnh9fLLL+vEmyccsxJWyd8CSD/+xv4/9C9/EYDUYQPbeywW4OYYc9bs9sCStx30gGAg3Aa4sTBFl8/4V/rui/F3jP9bHgZfgN6sUm8qRQAjAZBg9bUiERmIFFjacVCGxocStgrTZGZxwIahg7LQQj6xzmmo3agq0ugakGATVzSsNhYBMENNFopXeciNaYpgCoVsSiHC9UamrZDCSqSLMqJUVL2YVywUNgUSuSzkrt1z/wO67a73aO7AIfMSP3P+kk6deFPnT5/U6dMnjVXy1Kc/pQ9/+MPG5vy93/4d/ek3vqlkN2x5QrwfhdixO+80O7aZuXmdOntGX/7qH6lYKOmpp57SY488qldffVV/8Pu/r0vnL5iMmIYOz7QPHuWe+ksc77Q0BIiUiunIB96vJz//Uzr0/vfq7auX9ft/8FV979nnpEpdqlQNiEfngWR676E9+vDDH9N9D/6EUv3D+vXfekbf/vaztvl9+GMP6+C+/TYXrq+uWSN43969puSiKUXDrFGvW/ji0WNH9c3vfltf/Y9f0ebqmj70wAf14AMfVDad0asvvKSvf+1r1vShUcacVq2hpsLQns16ROFWyEJkw1iZ+VBtAAdUadGIhc3C1pvZPaeHH31E9z/wgBauXtWXvvQly4hC2dXFGuIvBJDcYnnrF8yzqdEBLS0tGiL//g89oCc++SmNT8/o+Im39PwPXzB1GtfbgHmYuF3GXMe+d8MtlZplFy4fiigZiism8n0sDtuNv5hUaVaMtRQOtxRpsZZ1NJrLanp0RJ996knt2T1nC/Ozzz6rt0+eUDqTMvCSIgj7KO454NH8/Jxdd3tNsob5s899R6yfsES5Z2xCaIKzPrD5OnHilGs41xoOhMnmDCxhDaJcef6VE+Y5nGijQopYThgF1/zB/Tp4x1Edft97VAt1tIn1R7OlWFtaJ9gyX9bY1IzGjxxTN4VSr6yl5Rt2Hmwy8BzGE/ntkyfte19guQTbmvUL+1eKctjTsLEJYoQoUSqUzHLOCofGTT9eADDn+38z44VGHJsIACTCYlkDsfBhM8F5sskaGx6z1ylQ2bhRyBsxBWl2VNreQsHsQA6v7PE5P37tJnPGNzQZCz7cme+5wSFnZRSNWSYbjXrGOp9BswRGlwV6s7HDVhZGMeQVrO5yaSXCYS0tLmpx4brNQ2zUeA69Za5X4DCn0BjxtQnHT33A5ofNtqm2COvtdG2ewV6G93rr9eNOlZJwjRmINNbITqUVTYSVGcyQzx3YE7XtPmKVa17YpdKOEsqrLwyICBrCNCsHMzlnb2L2Rk6dwHESqsx7Mc6sgZ5x9mj88eoYJOkdFB7eeTDIGPINAL9Jpx6BuWdMOlPorFqzoH9sWv/Zf/0vNTy1y84HxRGAAsfH9YAoxDWxDSNNWKzH8nk7Rl6jcN9YWtjJf+D9fXPCW32xUfLKDJdf4zaIvtkRhfVmGy886glTxo4FJiwMYxqerhnPH9ZCjsfAS5RpnY5KeWpRsKiWCuWCGtWqbUxmpqY0Mg7TGMs4ml5kWgKTQzDCytQ1xWLhqI19D3R40AAfaj6zL2iA+TqiF4ww1V7X+c6z28VWCNYhmyI2ZijXr1y5ouVlMkNWTCHF2CR3xpp6lZqB7ZGYux4GimCt2MIOCYCqYc1ea/Df0ny6ucFy87I1qFBfBJsZv6HhfvixZ42ktgOKdixvxHV2apZehY5/jffx6h+vLPJWgnx//fXX7X56BqtX/vkNoQebGRvMKwB7ADVukxTWuTNnDVBwDVunHOReAB7duHHDLFh8Y8aPfa4VP0+JxrPSa4F2q4Ud4/0dTbvA3s7XVQCrHBt7Gc+W77WwYx7xzVnfPLypcIpas6KXnY2FWS+A5X+fhpRXcnE+7n6HLYONfRbXibnKs5b5d37eN6NMkQHwGjC1fYMGYKqX4c3rvQASz6kn7nk2oj8OGCRD2DmxhTcbKteE7lUZOguTtDX+uY5OvVfdURSQ/+EBpFvBIxQDKDZR6jCfkxOErTrPqjURux2lkxFrQO80qHss7BjXjAWjRPm5LWiA+WteDDKGTGC+o8QMmULDniUTrwIuY7UTqCkTAKJZRcjSA6jL5ZSKJtVtOqISZD/qNs69VC3ZJjOey2hoYkwT89Ma2TWlzGCf1ZaqNI0stV106o219XWbGx05kSyspGPBVwCtq+oGY51GJVd+kKyMlRWtbazaOkSmCvbSxXpNm+Wyxubn1Dc9pdTIpKrkW5AtRM4MzSByVvJFtcgxBhxT19jQ1Ij+Ps3Nzrq9rc2XwflHHMhK05imhrNbdPMrx+nGoBsHPjAbwMfUeDRCIDXFYq4p2j/kGiFkaIQok5vWcAOLY11HCcB7oBTmGYiTE8JcH1gw5mtFLdy4bmHXXK9dU9MGtmBbt7mxYRbyZ06d1NbmunbNTGt8aMiu88LVy9bguv32g2ahjI0SzzoWdlxnmlgQXsrlinNYSWdtjEP+wfoMAInm8aHbjlgzDAvoeq2qtcUVLS8u2jWAJHL4yFFNTE8p0481T0PVZsPU8dSmNWyGyk1TJ1jemTVYvV31tiq1iu6443arFzgnrjnsdJ5DmoqQgRj+1y9fNQBpcmKX5eH05QY1PjFj5Lv5PfusnmcNa7QbphhCpb6ytmIWbFjh+QajzYnWGELh3bLzym8XzPq0XiOLaEPraxumZOda81z7GoPnya8hBu4Gz5tlPweKwd513NbwaFizAHBYUwY/7wEkyxAN2N3MW45csmHPBaA6JB+u/9e++TWr8bB2ToawMU4pmkkagETdfPrM2468g7MMSkay5mJhhbMpxZMpHdt/VK1GR2TKYY+E6h5C9f5DhzU3N2drKNd8a3NZ5cKWUpGu0omommQVbq67vLLQzfwjN++6tdiTO3fmngBk93UVr1exZYPU2QNg+79z3fz87dWV5MXsKC0Nr8Yqm75YYKONO05AkOEa337bEduPkMnJ59GHowHN3MYYTVjGT6C+DTsig93HIG/J25l6EIn39gox7sswFq3sGakNOD/as0HeI6/1AmBWcwTWZjYmsO7CGikgMPXuD/0e2wORfg3uJSHxGv0Vu17B/rV31YpzoAAAIABJREFULeU6e/a8X5eYewBBWfNz/UPaLjeUSrvcP87L9eac+ozrBxnEj2fuxeDgsAFMjEHAkiLEvkC93Lu+7xCwUL6hGgvqc+ZVxjJ/yCd567W3TFHKl3c3MHJa4BIACO9BXazT+bL5CcvJWkETQwm16iXlC2WzZtvaJpu1rDIOEm3pqac/beqjvqERFUsVbRawwHe5J61KyQCkGFbWAOUokCwDqaSl1TWbD9kL7t9/0DJoOPaNLZcJyc91O3Vdv/K2Uig2UBST35dJO8IWapJMWs1GxwFCHfZlELA6Bl4z7rHw6x+dNus4CC9+/8dkZQ7R/CfolxoZK3UT4DRib7umWnFDpW2yg5wynnWH641DFAApBB/2tqzfKKBmZ+dt7uDnsCaHFk0NwjPAfAmBD+IHOTvcI4CB8bFhHdw9q6H+nFavX9Wpk8ctP4rswRIEGOqMWksb+aKKtbb6Bie0/+BRze09oFAkburd1aVlrS6vGBFobnZG/X1Zc4pIZ1M79rk2zujPhBjXgOtYrKe0tblmJIHFxesqFbat3vJZifTefW6ZPW84dNSd5RjrtieQ+T2dB3nteyiqSpH5raotiHwAz9k+679Mz81raHRM2zZewIFQftEHdNbj/ss5E7g1H8CDe9dqQ8YoWAZTNAQvxO1BAdzcnGjhewq3Gspfv2QEa0hw1LpkDTJOWY9RPJEdlCObM9tn4xkACctH1DOZPmxlG0YQejcAidc84aoXUAKwZn7hLNr05jqAdY6QxZzkbP5xRulYvwA3MSPIMMeWXG+EdRod9MWr18zaDVKzIPe0W0pGw8rh/JFJKZ1IK2H1Q05s9FEhASJ1zDUipGp10wFTO8p3R/jyx0udxxfX16m6SvZvpgTKZZUeGLC6Ah4XNcBAdsCIKwCxjKeNtRUj0ybiYZfvrZa2tlG61yx/rNWN/7kAkiOXla3nyBhiPFmemM0hTadAGp0Y18TsjGKppDYL27py7ZqWFq7bopNSxMLYCSAcHh3R7J7dGp2ZVDgeV6XZ0ujUlBVYNKMYuDB+aDCwMUeBlIzETIFEoQKDFuSWBY2HhwNiw+wBJG6MSeFYGAI57JEjR3bsL1iw/M/wuzTB/iIAiffpZTb4xdy/xuDwXzSEYP4Sale1MMOmzp29ZBOKBUlZsBnkKKwiKHASVpAgkfQDwPxmI5EdBdKe2V0aHR0JACTHwOLYYWiT05Ecm1A4kzZvzlsBJGOlBimzP1aB5MMP/zqAChPOu7Z2/zpv9p/m7/xlAaSdKdUDRO8CIJlXsL9M5AaEpCY+ugBIJol2Cg7/3cIE3+X1d1jQBezfH736Dta6KaF/p8UY/waAlLblr6MmE3/wx96/Q/aRlImmg8k2atYSsANJNaDk6Ybx2CxJrboEsGpZQ1EBqoloEnzhM0lrqpKzYzYj3Y5lunRYSIDFG6ia8EVlh1OTADladVM8smmCEXjgyGHtPXybBsZGzYsV24p4GuuqulauX9Nzz/6Zzlw4Z0DT008/LWx3Lpw5q1dffFknX3ld+Y1NA5AAo8m1+fhjj9pG9Wvf+Ia++/3nbaH93Oc+p6effEqvvPKqfu93njELuw08/9moBoCgsaas8A1A4nZTQ92OSV4Pv/8+Pf0Pf1q3PfB+nbl2Rc/8zh/ouW//mQo3VqDnKdzEv71lCOH07ik98uTj+sjjj2n+6DF969nv6plnfs8sdz7+0Mf1iU98woq3P/v2t/X6K69r99y8qYqsCG01NDM1rQc/+CHdc9c+/eZXv2kAEpujTz39Sb3vnvfaHHP1wiVjYQNoACJdvHxJjW5bQ1iBZtLa3N7S6uKqOlsVxbsRY+FZAQIBBgZaqGOZeOFkXHsPHdDjTz+l93/gfp1864R+6Rd+UdfOn7VFvZmvBACSG4HvrkB6t7nBTNMsgwS25ejYhB594nF96nOf0+TsjF5/64Se/8EP9cUvfjFoFplxrq1DpgRrd9UKtRTpZ6FsKVzvsENWqN5Rp+HsoWgGxnNJ1RoV20CnUoBmDYVbdU0ODWpuekL3v/c9VuSwZl26fNEaxgODfc7arFzQvn17regbHRvW7t1z1sBlfULts7B4Q6+98ab27N9njQ4KTizPABsohvlZmEy2+d3Ydj6yrA2AkoqoqZiurfB6y0KA0zCFmjDR4tp35JAO3H1M9zz0IW3VK7q+uuwK5JZ09ewFrV1ZtOu/5667lBwMyBv5fMAOdRk6wGjPPfsdYyoNBsx+ihyezCTNKUCNpGO24jlcqlasSVeq1swDF1aQ33ihBIKhZk0h5ylgxUi1klezRUaQy1IBQLKGrXkyJzQyNGrrIcU8TU6uBzZYrriLGLMzlXRM5R1gI8jiYe4yVmrCNQZ4X55H7iuNUDITkNcnc5kdpp95/lYrrpGFlRBNPY61C5Zbs0YYjQeYmQP9OWXicW0E+UEcp29Q0wjwzVSazOur69b48swuAwXrNRXrdWMY+g0jNQmbTxojNLpf/uELTiGRcOoYwF1fhIVjUrVVUb1JnlTJNoCuOVRw7OTAKo5r7pU1NOL8PTBglcB2v/mjnqrXHWM+UHmxsbJmK9ZnCdfEo3HHn1QmZ17kPgPJ10q9xTjXgfekScK/o8KmOc+mLJkb1Mc++feVG52wAnvVLG7cBhMAwxr5l6/sKIxckGzJNsAmf2831J+OWqHO53hbGt/89uqhdzCjg3FiTXQaasWSs7RotI3ZSQg1RCVYnYAhvgHixzHvyXzPRsDbG/CsoHBYXL6haCSkvfv3anpyQt0wBfiqhZTZ5gKrRcC6GNkagW0cjcOqs2ywTX2Q8UJtyGe6zaoD+PjyZCMDyFohNVsRx/AzYBR2m8sOYfORyaRsDKyurdicQiHvrNKcqsbm27ADChgf1gBAld9mow6rrakwmYWBJeStmywHHLmNk2/0eCDIq6BYk6weD55rD9LA/OX1RNw1CP1X7999s8PX2m7T4cBWz+jFNtQY6YC8Aejhm2++AeVrGM7dM3FtrohiL+TASfYFfnxzrXlmWUONxRqw2j1wtNMEa7V2AKSdBl3AvOb/Od7Dhw/vWCw55Zn7w33hXLCHMdY3tVQ6bWOLz/WgkgdAzSKmB8x080XU1gEUXLfuUfw6mmCtsOaqY/5aaHmwN2JSm5hB9eQszXxjqdfJgU15b/PNFDI9GU8o0jkP3xT0ey8PcnFOnvXIGOOzvZ0P44ycStZfDzj6/ZW/h/wscw4NIo6f9+LemD061rrkaWKB16PUh5BCrcV35k2UOnVs1CpVa7axuec6xKmHakWrI24dd248dowE6b+syUmR2psNGliWoxxEteMaoSh4XI4fzYyhkWENj45Z0wIQyc1L/YoP5KTRQeXI6SUjp9pQCCaowraOomCnrrixvKSFpQWV6zWlhnIanZ5U/8igASeH9x10YckdZ227vLLiFBw8u2GnvDHbvpazagJAco2mrtLUONeXLAgdizIIYN1oSO2YVIegEpbG5ncrNTikWiih6+tb2izXFE4QtJ5Rp1XTSCaqdhU1cNMpJmjcQwALGlEAtYA1NGr9GOXaGxgcTWgdxXS6zxS9qLuwrLE8Chjd2PJAQosnNT464cDcWNyyEHl+R8ZHla9sK5FJKBqP23q6srGpte1NszCmic3n8yxyfDgctMgrwj4rsHClGY6ypooVYrftLGKTcbOLZQzdfviQzp4+patXLpm13djgoD0rVy5d0NWrl3X33bebPRQgC3PsjaUV13xruXqBwHjqLBqipjZgn2KkjKQp6KZ3z9k4TkYSxh7fXt/SlUsXLceY553nH9vsbF/OagUApGgyZXs88ikmhqcUizhmtsuzdcRV9jY8XwcPH3Dze9oBNoDGFSyWNjdU2NpUZX1N1y5dtobu+Ni0uiFspVNKZ3PWtN27/2AAjLZtjBRKeW1urZtyCGDkxsL1nQY3483ZsTUs85H1EyUdCgDmf5pm3FueIUfmSJp6iXHjm9xGMuqxAB4fHduZb3juPKjNz5MjWyLTySxcbs5LvXMh78eXPRvLy/Ze1OLMKagEj58+oRKg38a2WXGbSjObsgwkUmUgtdCboo+FBXSFPC/K11zanudYC1IvJOm21ZOwRLjf/UODylHDT0+oXNo2m9xUPGIAUrtZUQhlbTSs0WEy7m61cHWZLcxJvQocR+S4uVayv2+0boLbfs60+T3s5n2vIDVXnMAmdgdsMiukjtXlNocESlL+3auxLWd8dVXrK+t2HRmPA4P91ongOWCc+Pf1a579oNlJ33zme2tDT0awjLKcU7RwXga6Az4FWUS8xnH1gmOQPXYUsO2WyltbO6CS/7ne9Yk6jbFmqv10OqhxbpKoaOpafRUQA1xN4/pxfPe1ph93rD8ASFzPvoFhXbi6aGRxrpcHJs0GM6gZekEwXqeeY6+HQql/eERXFhfV7lm/b4KDN5np9hr7PYh0hYIRQQGxqV2bFWcf70E/zpFjdSQgl7/ijsXVR5wT9S3jqlUva2oooVJ+1ZQ+qxvrKpXrpqJJJLOKJtMaGB5X3/CwwtGE8qWyzWvcc7KXWtWiBkItxYM6mevM/rRcqu4ASJtbeVNRjk9OOWX3hYu2PnEcIRxEhlFbOHIhX2ZbR3Zprl+Zvpzl5RmAHUm4dbUbMQAeAKtJzRtNKUl+29BIoLByGSysEViD07iGEOYJUnb+gE+o8hsVLV05p1YNFwPnJAWhz547bNAs261qa/X42IQmJ6ftc1C7QgSA+Nho1X4EQMI+zQFIm2ZVNzE+qv2759SfTWjxyiW9ffINNSolDQ7l1LFNWFi1RltbxapK9Y4BSHsO3qa5uf2qWp5P3RSvqysryiQTmp/bZUAu/fFsH3amOEu454L+Dn9HDUy24MT4uFmsVQs4NGyaEsky4QAga1X1DwzuPB82Hwcii14ino2fgHTHNeL55d9pBZQLTYoGdek9JONK9Q0aKTM7NGh766086yoPOLlpgMuBO1GQ8cycRjadq1ecfSTEA7PhQ/nCukbr0OynaSE6AIl9R7TdVPHGNXUqJSO6MeeynwG0pM2TyvVpK19SBpJOOqtqs6PtfME+izk6N5BTN9oyFdetexs/z95aFzpr5MDVC7C83jQiEk8o3XB6Juq2nAAA15pQ2JTN1D9Y/qGopS+EECQM5sGahlMSvVys64sFteoVwz2SgV0f1nwDQ6OmwsO+DhVeKJIwRV21ljcQk96oEbwCohcqUuZB5l0b88G+nvmAe0w9TSZVmTUNi9ImopaUBnODRt71AFJ+a0MNjicRsax2ejbb26sG+nE8VKvNllPxO2VlkIFUc4p/PtdIoJWqETLduu3AKcu5fPQnPtgdn5zQ1Nwus4ABQMJW4vq1BQOQkGTVimVD6EbHxnTg0EHN7t2tdF+fmoS+ptI2GVHkWoNodcW+08hhww3DgEkXRi6b0sKGkzljZ0fGARtmpHze294aCwHDkcFI4JtjVjrknQnYWwlQXJvky8bDjw9h7WUl3Aog0Uz1DE1rpGEHU65aE4pJ5szZ804GVmuYLyMDGzaqbbDCMVWryP5dwWCbHuwfothQgFqGNTM9aec/OTZmDzrHzlcuk7PGX25qShEL9tzQqy+9bDkche1AgWQou3tfH1Tv/g7Dxz2IhI36kNm/8ncDkFzY+19dAXNrJNm7NYn/v//aXwggubn1HY1zf6/8qLQNa6BA6rWwg4XGpg/ApRc4uhVI+nH/z/vS0HJft45/9+pNAMnfi5s/B2oeN8M6bCNCBiABarGR5i9sDmBaof+IRWImL+1G8PAkchcNZlvhZMwkzKlQ3AVzkqeDyoHg8TjPR9nsHUhro5nF8xaGVYntg3kJk1eTUpSmIzkvlYp5+1L0Y9lTrFQ1MTlpqqPldXLZqkqNjml2freGR4Z0cN9eHX/jNb3xxhtmwfmBDz6gj370o5qb3mWgyrN/8i1dv3LVijWYQ++7//16zz136823Turn/90v2uaPr89//h/o05/8lF555RU981u/rbNnzlgjqE1+UVCccq1NYhx8Jdod5TpN2wgdvf99+tQ/+hkDkN6+dFG//pu/oW//8bfU3nRqqn4a8ITTNarqG+zTgx99UA9+4lEdfO/7tLCyoq/80dcMQP7ohx/S5z//eZ04cUL/8//4P2nhwmWFYHsCwNXrVgjceccdevzRT+je+9+vP/zTr+sbf/INZeMxfeqpJ029xLxFuDlMoLmZOX3rT76pF77/PcvOuOOu9yg7NKRXTpzQKy+8qAuvnVQ6FFUiYJUy1rgmNYoMGpHdtu669736yZ/+vO59//vMFu/f/ut/o82FqxqemNI2Ic80fAJWCmPm5ni8+fzDMrOvoFnEIh5RSymYNpGI5vfv16NPP61Hnn5Kg2PjeuPkSb306mv65V/+op0795I8PTaBKBcs8LrbVGwwbo3XTrVtVoXxVtSCqBmvMGRrBNe2KMIjymUSCrfrZvsxOTykPXOTOnZkjyqlTccWNs9ex64kP2h2ZpcpjpyayFkIUNhiK/Xcc8/p9Tde1/DUsA4fdWxFmq3Pf/+HOn/+inK5tHbPzlnB6jMr/Brn/r8rrHzjGVhyHUU7EloBrl4iHtGBo0d04K5jeuiTj2spv6mLC1fNPrVTa+ncW2/r0omzLqNvdFBD4xO2uWJt8U1r834mzJJwylxOOeydOl1rtJiqgE1/PKEcfvzYQTUca6lGs47isuUaGTR8AEi8JYdtFC2vgI1v12zoaHRgEWOgUNRZiWVSLsyU97QmyvCIrVlsPtiIUCO0mlWtLN9QPBEWig3Lmwm5/ALf0KRxYvY1wQbSqxhMicyzG0uqf8TZX/F5O+y8wNPfz3+ckwdnmNMtKHpgUH3JuErbWPVULHtochL1Ub/d53K5ZGweNp1my4uFUr1hyjMakyicbmBL0Jez93P2IBnnoR4ASKdPnDT/bqsLAqYnDTjfzLx2/bIKZQessTEolFzoMs1lCnKUytQSZBMwH+YyfbaZpDmHQBDbJIAUv8HifL0ainMmE86uFU29iJTL9mtickwT41NmhbaNLV/MMVB9nWUNu2Cj73MnUc1xXze2Ns3Wg+sRiWcUHxxXZmhEoXZIi6uL2l7ftsYfDU/Ge28GjDUUAgDVAKOIczqFaec33pyz/7utbwGTl+9eeeTU3w7IRG1oW4JbLAw80xUVoR8DHoRj/DL+UMVxjXhG2ZwBuDMG77rrPRobG9HW9oaBr82WsxuxoNhOEHIac/cUNrwRoAKrNf7ey8Dev++g29j2ZCCxMaYhShBsve42ZZatF1ipOYsObJRbBpjk81tagcG4TmCwC9XF1ojQWTKyPBvcANbASmrHUxvVcNC0smtkm8DABoetF8+ur1+DutvYnjRhYzGzcHRe6s4KkLHNPaXGcc0t1zzDu54MD7Pmw+O/heVOS8V8yb5jlUH2U6OGv3nFvvP/xjBGXRDkJHFuBrAGdm32WT3KFg8y+TGSisadxeLmpt2PEbJdMhl3TwpFUzh5AM9sx8jxKhbtD7X+rt3zrn4LlOK2RPX83YdgewDSs4ztWQEAikTNk53fYVPH8bGxQpUxODzg2Lq3KHP8s2Y1PMG6Bla4uoKNnFM5O7Y2No38vm/gsw9rk+1mQdVN5QaziiRCpmKgbiPnERXF1vqGqUNowL+DlY0zaGCpyOfVyQ2EzBRYxvCaAXoGcDnSDSQUxj+ECMYADTCzsqIBGY9Zs9tYr1iL0vwIrqeB/zTRBwYtm475D3tulNWFzS2zh8oQYh2AOt4G1+oty1V0QAzPSrNSM9DAchNjriGSAEC2vB9nh+Sq4JCzALGMp6750XMdeZasMRlszL2NXR8KVmODRqx5xv0M0+Sg6xGKqFKva37vPu07cMhABIhH9UbTZe0M9Cu3d7f6J8bVDxED+9JWR0nYzVsFbSyvqlTM6/yZt3X8jdd1ZeGK2t2GEliVxjiTkB75xGNWE2MZbOvJ8pKBSKhfOF7qTQPL8MSHTMY1JrS6WlOkUlPl+g1lTfEfUrFRVr5RlchIGx9V3+g4XQXlhsgPiGlheV0b20WF4hnLpkC5NpiOqVl3ABIKH1Qz3DPqLe5rCusglGxxmtRhm8fsvhoBLKXxvUeUyA6awtWB8y7HwkiUsYRefulVZVMZA4/mds3be9Ps4xkfmxjViXNvmIUrtdpWIW/2+QvXr9vfWYP27t1rdQsTjZFFAzCNZ5nXYjHsgR2ZgL0G9U4k1HUZQSPUePM6f+6Mzp46qWqlrJHBASMJsIadOnVC9733Lk3OTBrIBTHiyrWrRp5hDHMuKATJqRkeGrVmOedEA9IAbJq9yYSzEk0kTWVHNtvF8xfsGYFkAJA/NjmuTBayRtWeEaykeQZpLI4MTSjcCbsxy3MeRwng7Jp4Bvfu3W3vz73J9mc12N9n66upSjbWtXjxkq5evGAjf2hkwjHvrUmBupH8iZSK1ZqtIaiPYMwzP9ucGNGOtSsgFjmp5F178NjPG05Rnt1p4DP2ITcwx5Fj6MkH7p47Mg1ftg4GVjdeUeznBJfhERH5JSiIUQn5OXYHSLH8zZodI1/U6IDV1FjMV9uFvDXwmU82b6waaciapZm0Wgl2F13N793j1PahiKvdKhW1YfjDDs9mFW1HrdmGVSHn38UalkB7QFlrXofNyjEeC2tsuF+Rbltbm6vwIzU8OKD11dWd/ksv4OLXkR8hBhgZgPnKBaS77edNsGYHxA7WIUhZZsEZ5BTf3FG5v/X3DZrih7kRsKxQcOp+D9rzDAG8rSyt2Ov0oqgpbO6v17VrZi7ob7nsKVPY0/A3FTcZmjln1RysB/weAIAnXGD55+uHHRY9wpFAVeQJRTy7viZx4Ci1SMtsKc1mv+PmZ9QLbi1y/08vjDWH+n50dNzOi3vMfpN/r5XLOzWlB7mc7Z2zOjagBcsnCHOplIujWAWIlLIDg3rj1HltbrtM4aNHjxr51I9d5hWeaU/O4PN4FriGkMP4/V179xqpgPNFoeGawNQ+zuzDSH9WX7umK3sKsy/f2LD6pF1tOIIE9sdEXwSEERq8rI+eGEN+TBqlJvuxaFDDdWqKd2va3FjSjRtLWl3bMECR3uzwqLMg2yyUlO7rt2ZxNBbX4MiohkfGzF1ia+W6ItWiYl1HtPJqOvaZy6vrdoyArO+95z4dOHBIaxubOnXqlO1zIYiZx0e7rOGhfrN545ipxaitANvJwUWBE8d2NNundDa4dzTuAwCp0JJS2X4bky7nk2AA6mJsudw66wgLrs73YgPW/Wa1qMLKNYU6DQPonJLV2exBPC4F1qtT07PavXuvhgZH7FmzdZV+RzKmreK2zYdMhnbtIzGntNrYEM13nEgmRoe0e9eUkrGILp49rRNvvKpqpWguH9aBjUXV7qLGpZctZYfGtO/AbZolnzgAsrhmqytLNn72zM/a7zJWqNEgB9mchyU/fTBs5s1Stm7nTt8CK8RwpKvidt6ID5cvXXAZ3eoom8nY/rO/n70hiqabKkHWIbOI7nOWxtR6zBOMwVIRxwNI3v3qxxJvaNjAPNxnWgZOd208cU0S0YS5OoSxlrfcZtfn64SCvXrbEVDYq3IO9PcBkdhHmEMEtYMB4/Z0OVIaQNPSdXXqFcsARyHGfcgXSrb+ZnN9Wt/cVraPbCTs7Fo256PCNDeNoQF1o6jfgyyyIOuYZ5F1x40jZ6Vq8/E7rKI6LhMP1XXXuUuYWxRzLXsiyN6druUHAZhQrbH+IJBhfPNe9EMPHD0aWCaSi5k321z6CSA63FOAl5GRMY2OjSubHXBqU/qpEHWSMVXrZHi2dwAklOBW20OYaTeN2G0Wu7WG9acgbnItUUKigDx76bJlDyNkMQCJbNwstVjMnjFqHfat2LV7AAkFEs9qLIF8oFeBBFEXZwc3b/EcVILMYfpGfJk9JOShthPYhB568ANdckEo8GAy8OAAIDHgzRN4O28WVgz8eTIqjh61ZhmScxqMG8WCe3ABR/AB3tiwSQSWMSqjRCRqEwMnxonDJLPNGwyjdlPra8sm32bQmfXK9rYNdApHgho928FfVL85B7wxNLPFpoDFCQTXhduxEUdGzPc88rgeJsVOcyICby0sIrZpkjJiPdpnIXHXFuwaeGTbv4cvDEyqi51MOGKDwthiKYoqF1pszcJSWYcOH7BNNwsO14jFkRswAso7MqL1ekkDYyNmg/Lqy68YiJTf3FQcBDMaM6aeefcGuToMelYme0lty6XpMvitAcxD6rw0jd0Y6lpw3I8HloLGi101h8v+pb93nae/t7/ZeUp75I23Fjv/Kf6/2X3d8vVuloo/+lPulwBs/noAnvt97ve7A6g/7mq/E2jytiE2rAIwzH4TX/6etwAY8CZkvffdF7fOxuydX97WxAci+39Fcm+kBpf6YIu6baetaWBL/M5kb88k14hDCn6PY/PHiowV658GKyGe0MPDNnccOHBAk+MTOhbk21Ck8kxeX1q0zSN/ltdWlRnosznt/vsf0P49e62x+MPnf6A//uM/1sXjx6VMxrgJPEtYqHl2ExvsSKutyWTa1IXH7r9XDz75qPbdeUwXbyzoN37rN/Wnf/gVDQyPWkhypN1VH5JRpKOJhD7ykY/okU99WrPHjqrYbOtXfu1X9fzzz+unf+YfmBrq2W99W//r//JvVS2W7E+zXDXVDZuhQ/sP6LNPf0oPP/2U/vB7z+qLv/bL2rp+Tf/sn/wjPfXUEzpx5px+6w+/pjPnzmv/7v1KtFsaiod1x9HDevjJxzW5b6+e+bPv6Bd+4Re0cPwN3bnvgG4/fERTABG5rHkgv/bmW3r19eM2d45OTuln/uEX9InHH9MLL72on//f/w+9/cqrUrMhpWJusYyn1J8bUiqetg048w5zJwWECxcFZWpZFg/MDgClGCHW/X225nzkycf11E/+lNTXrzCN+IFBLd5Y1f/w3/33yq+sq1WsKB0SuymlAAAgAElEQVQlZ6ClcrFgUmPsAKsdFBQyKxCVygrHMza3EprNesLGmyDnMEGnfH63ru31VRO/3X5oVscOT+mB979Ht912mzFmLl+8YOosa+qGIvrYRx/R6vq2NjaLgYxbunZ1US++8JLeOPWKpvcO6gv/9PO69+579eabJ/SVL39FL/zwtLE1Dh+Y00CQBUTh36gR0Lxhtq18xaIprayzSLfUqROg3FS13DRF4tyBSe27/Yie+HufVSgR0/nLl7V4fUlD2RHFWiFdPX9ZSyvLurh0TZuVvG2qAEixmjMrnLU1C2r1G//BgWFr4rEWe5YbwGao2TRbGMc+dRZfFEr5fNGAEgpPz35kLPA5Pp8BH95yleBeMgy8PD3wr8ZXOMh1sc2JMaBcU9KxV8gSIPyxYjldxaIjlLDR8usn9QfHz+YYGxWfT+SbynUyF1AA92SweK9534SgEPKgk2UbbLvaw84lGtZ777jDLFQIYd3ObxrAMje/y77X6hXduM5myeVDce4TY2NmNXPqxAm9+OIPLSOHucHY2+m0FfJsMFnzOV5vtcP99oxC2MlcY96TsUxGRCFfNOZWMpFSJpu2DQ7njGUMlor9fQPGHM1l+5RIxhUJ0+B0TTXOzyt4+PvNZnR3BzRbX99QPo86qGtAGV7gXNuxyYmdBjfn4JmntgR4pWUALnlGrFcgYMv41qlzNl5pJKHMQbKPHRmNa46J8eYZrra5hlloxbHz+A6TjWGAWHSnuU/R79lQfPeKC9945/99HUdDz441WFxuZZz5z3o3ezyOi/tlFn1VmIo5Z1842Gd1J+PPsimCL6sBWZt2AAa3ptja0KMu8rZ9fDYbY1OyhcIGNPI80ZyhNkTdEA7HbENk2RoGHDqlmM8M4hjwD+f9l1ZWdO3KlZ0amWMn68yU84H9n68vPQjjm3u959C7SptjRmA/56+vf3Z4Pb+1ZdfB+cu7Wt7nSfFZEM2sRodpWXdZaHy3YPZ2Q8k4WV9h8+fG4z6dzBiRgcBXXu8b7lc667zCOVY+y7LEAlsXGtr2nAT5qNx7s4Ls6wss7SasQbZ0/Yb9DAoEwHKzfuh0rdEOALJw7ZrtT9iIc30Jvd/EhmTipgXPDtBi672rfniODXgIWNU08v2zRshvrRtRDGWh5dulbG7YyTBr1e33rbEazI/Yx3Dd3Lik4Ilbo8meEdQl5sfetOB31joA+jCEHNZQmnumgHaksnaopak9k6q3a6rThCKzjqwP7DwjbNwj1jhsNPGnRyFF7myfKTp9bho5OOTycTzs+wAM+VnqJ/6wNveC356RbcBYp6M3XnzJrIYTmbTqnZa2ykVTWbCXZAxeu3LVfP9zybQpc0JYtEKWiCaVjoe0tn1DODjGyEggm8eyHJoqVuvWMAAnMPVpKm73BHYuvSSayGSV5MsdC1tOkD+Bv34IhUBTnUZd3XZdQ/19GhrIKZNO2gb/xvUFszNDdZzMZDU/f8CaFr6mbJGx10LN2DI7q/XtvD7xxBP6+GOPmVXkq6+/prPnLijb36eZvQfU7htWKJVVLplVGnYmxQjEv1rdjiGPKnN1WYuXzmvh0lmtLl1TtbhlNRMEkH23HdPYrl2anJlWKxLSjZUburxwTZuFwC610zbyE1bTw5k+Rdttba2tq14om2I5F4lpc3NdJZqAWLqkYpZ9BGt3ZHxCe/bss1osv11SFXAHaxOsnchpYrx0YIWHzCGE5inKR551gtkACY4eOmzEBvI4WbN8MHOEnCVFtGffnYqSU4EdnzX4mtouFGyO4nnE8ogxZOvixLjNs+RTzM7P2Vi8evWslpZd9oh/hnptp3DmALwyUDsWt+cQ1SHAYrlRM4V8mrwBy0VrGEDZJLgbAlomZRaLfdmM2Vivra6YjfxAX9bG+UsvvWCEqrvuvtuIGmfPnrU/1jCu1+y4K+WaAyGSSQNNefZpNAOsMjaZD9lHUGfyrMMMB7Smd4CVMJZJLi+vZcATawygE/M181o6A3P/pqLCrZW+ie4aZd6yt1Inj6dix2ZOLc22Fi9dUjIacQQcGOi4OaDgRu2prjWv4umgLxGSse15NrkfZhkUOA8ATmLFw3n4+Z+1CDDGKcAcqcGrjTzAPzWzy2oWfpZ5G3KQc5hxSgSvop6anLR529dS7r3CKhQ3zUqQ+88XgC/XGJIY8zXAGv0duybGzm4aqRYAmL1jpU79g9KNPF5339gbpiEcZTNG9qIuxjrYq1EYZ/EMzdSOitvFneWQ55FGtNUWgQKHsWCEYQuxdzmW1AQAXkwb+e2Nnv7Kj+6Bmbv48muLz8g2ghAqPQiUgQWe1cbqOiWRkQTqBmZBFLB7wX1MuwwcV6PnNdQ/bOfP/hbFHM8u8zf3x0hkDVe7ekU799bbRWODVdx2Ci36eQbMoHpibuD6t5u6eOmyNYrZwznSU8SIWy4zr2nW9o7s5BrEXm3j10+O0ddy3mGA62ZrXrdlfTGuJ/cdglQmC9ADQcDlOmLBRL9wfW3T9iQ8R9TGENSoLUYGBrW9sWnXymqIkCMHQSrk/NfWV2z8svbZeMT2uj9rDdlTZ8/pxNuXNLtnnz72sYf1yCOPWL12+vRpvfTDl2ztwu3DSCuBxR2gjlcAsAbMzjkFotmbRlCA0xQmZ4TcvIoR0Uv0PCuBbXcSZZlTRtVKRZchHCi1sNTmGtDAreMGUSlZjcw8wr9lMmkbh9xfzpe5+M3jx+06miq2b0DDY6O2V4jgztQNaXB41IgRgFjsy7FtPHLbbdY3ev2Vl3Xj4hmx0/AELQh8Lu8MpcumBvqHdO+992p+fo+uXF3QK6+8Zs84QEU6l7G1Ye++OQ3mMkGd4uwm2RsMjo7p0rVFDQwxB2Vs7kaBMzYyoEQkpEKlonX27RFHBjOiQsapzC0Ps6/P5lFAbd+bxfaPfT1zTL1Y0P6JYXWwFqvWtVUqahtlM8BAOqtYKqP33nu/gVgoNMMh9pahYA/SNgu9TiyipvV/ndUg7bwGkSXk3W9v2PWen5nS9MSI6uWirlw4a3mD1OPZvoxlEzOflip1LS2vq6uYZmb3aGZun9KZPk1Oz9i6ATECUIUxOjg8aDaS7F2waHO7B5cFZ/sXAAw6XpDVLJOHqAkMZltu7cMerlBUrVrSKz94Tjmr6wbM8jqbylof2EhdwTzh1aHUvZx/ueocLyr1pnLDk2rRy+049xmsDM0NIOGOr0ktw/oUqI9sP7HT9O2oXCu4sRhkg/HMcR3ruHhVqzb3orRin+pVgHTzTN1SLqqwfMOUndT5zEH09a0+5pkyu96IMmYDHrE5j9d5HllXqM2w2oP8zhfzFCQB1gCAG6zsb/YbHCDEHOD3yzHyKbNJhTvONo4v5ibcFWwshEJaWVlyZNaGy/blGkIU43pzLwvbqKycYIS1k2OvkDlXdDbt9BntfcMOoCV3zfUHxmw/ePWGUwD7P3yGA8DdfhCVMn0p+hamfOqEXCRBbsCIR4tLy+9YdPy8a6Q045G4HE9nyR8zhZvbWzkbyq0tiDrtoLfCXqdrmeRca7+me9cV7/DAebOfNaDutqMHuhQ+5ikbjdovMkH4IES/AWchBECi0cZ3Lkaj09ZGYVuJAEDig2C+eQCJ30XBZIGLA4P2/hRyfIYxQdpN5bfXDPXjJnmLGE6YzwDUMq/8HkYsF9gWqwBACjOwewJUuZq9N4TFxC3gjuXnGw8wPbqRkEos0DQ3A3kwBZr5/C+7rCZet98LNpW9hYAx7WIJk+z6AWIIerARZiKm2OTa8ocb4B6KsF2T7NCAKpGuBkaGrKHw8osv6ZWXXtL22rrCIQLhI+arbeGsfEb7pncjhYh5RnebpgXxRUrvaPKNgR8ta/4mr9yEQjzn7x0g0v/PACTu5d/k6296uaJh10D7f+vrz4kfCybOW6/PO//fAUhBZlTPSXjwyl/fWz/HA0g0182qCmUfc0MwwbNBYqJjo+eZScxHPNMs6DSdyvm8/pt/+S9sM4vShHlwa2PTlEAoTGDbLN9YDBYXx3j0z5k1oGFRbRXM7ujuBz+ghz/5pA7d+x4trq/q9/7wy/rm17+hwuq6VGsoE0+Z2qNaLBuj4aGPfEyPfebTmjx8WPl6XV/6zd/Q93/wvD7z6c/qU5/9jF78wQ/1737hF7W+vKJGqUL6niLdkLLxpA7t2292dR9/8gl99cUfGIC0vXBF/+wf/wM99uRjevP0Of36V76uU2cuqFWuKt1taTwW0XuOHdGnf/Lv6sB779V/fO11s4erXL2kv/f4Ezp64NBOiOjUrhm1OyGdOXtWX/3q1zU8OqrP/b2/rw899GH98MUX9Nu/+VvaXFkza9Jqs6xSPq+NtQ11yg0pklY6mXPsq2pN0QSNBcAjml4tY/CxYCN/j7Wbms4O2P15+md+Wvd+/GM6v7qmaF+fpvfs09L1Jf3i//YLWrx4RfnFVSVDYSXYBNQqxsqIpePKlwsam55Qf6ZPW5vbym8SNEkzKWkbTTadmVTMZODhTl2JeMg8o0dHBnTfXYd07x1zGh1ms5W0QofGo+VOROMqV1GLxhWOY+OY0la+osuXruvEW2/r7dPntLh6SQeOjegzn3tchw4d0dkz5/X9517Q66+/oVK+qdGRQbNuGRke1PjIqBWjBawDUWpsbahWpZDiOgEecX06qmApFpam981o79HD+vCjHzcA6fK1Ba2tbmp6dFaj/SNqlVHDdpRvFXX+2kUbz06VEbXimtBOgq+xZbG1jxZ/wBD1Hu0o4vbPzSlF4z8NwzRpLBY3pVGEslGkOIQRGFibNB0zGQYaFly7ZvcrEthoUaAYCIEnsVmSwOAt2YbJrZtBo7TjGiSs/4X8luXO8GxSH1hodgxWu5PZ4yVszcqI81H29ijMC9BFUv39ZqvJGdp6DJseVliHEYb1T1cRmrfWbHCNJzbnqAlRCsOgZ233GYy8P7YfHAOvUctQMPrmFg0g1nA2mSgfS9vr1hx21mKOSWc2IQMDjqXeA4BwztQ4vCdzECQbNu9YBPNZvgjns33Ns8NAzGSsyPOAoH/f3oK49zWvMuEa+lwkaiHHqnWWgPFEwqw4UIp6CzR2UMaCC0Aezyj2DFSvcPJWwouB5Q/H75otTqniC2yuh6+7eF+aPMZsMjVX3e6BMchNuYHqy1n38T6e7dQLcPC6PxZrZmOpwMAK1Du9zS9e99Za3rahV53Fa5y3z2riuKk5WQf4XafEcwrVW+srI16Eu9bc8fCVv278ni+6ARw8GMJnWQMxFgsaiHUNjYxZU4Tr4Wtdr1jx58l14Lz5GRiFtnmuVK2Jlspk3mHL5e3sfLPGGMU9AJG/n35NBPz1Y82prNwfjpnzIRvM56HwPo45jsWKez795p5xzEYaAIfvPnOMRr/PRqApZ4Bq8L0b6Wozv6l4JqlUjP1EU8WtgrFCm8y9hGxn+wwAwRWgjgKsG1KMUN5k2hqyd955p2uoBB7hsHrZKPalMwYyoNZYvHFDly9eskYTdYU1u9sdAzoGZidd49Q2gXFrVnuVkwEnZgF40yLNZxFZsy2WVLHVVTjuCHS8ZqG+BpAHliRmwxmo6sLkmsrWGRSBTcvVYd4iXBslOMSZrmvEWMYP1lgxRZjPIMfxOl1rY/Zz95vad3hOlWbV1Aw09GCTsfGHSBCL0qjGw7xiahPm41AYsLFuigTY6rm+MaVSWTtH5iRAJJ5B6ieae8yF9ixG3dxuIE6gWANAunDylNl1s4kHQOKaQsrDjotrWtjatnNI8UcRpbphyyNJhRNG4iiU11VuVFSsNlRGlReKKYz9abZP0WTGwOkEwEwKexZ7zA1wHmYD3z+o7Mic3YdkLOrAI/JrK0VVsRIhU7Na0sjwgIb7+1SrFnUDd42Fy6qWi2ZTNz0zbxaCNEZpktKwBTziD0HOh47ernvff7/uvOe9tm68+trrOnfhvGLJlEan53S9UFU3mrLxTg5bmKxQyIwQmlAFrK2oWSmptrmm8uayKptrahS31a6VDYAYm92t6d27tefQAWUGstoo5nVp4bIWlm/YvJSIRlyjsdvVYDqncKOh7aVV1Ytlu64d1KUwQXNppceH1UknLfsl3efu30BmwJrIqIIINo9CiIpFLMO4VG+pr3/crM4GBwZs7ksn4nb/AS65zqxRxcK2qpYlBekFy4SusWELhYpG+qfV7YbNTszAgUagRuM7x0ajZ3PD1K6si5BSmO/n5vdocCCrK1fOaGXpusrFsjVI0wlsO11mRSqRUKVUEWAVhEoAB0pJiKKdZtuIn6FM2sZclWsMWQTbbKwu+1gr0zYP9OeyBkhQc9man07q8sXzevGVlzU1PacPfuhDZkuFWpcMVPYIjAVvP8YegrFMX4RnnB4Ir/GcMxeTtca5s+ax1gJC0fRm7Xvf+95n7+PXRs7dNdgc2LG0uGKWvO8gWQQKD09W8z2H3u+2RiikY/sPWI/F1j1cUXiouE5h1x9AWQWAxOeaUoWmZAAimM1x14WaewBgR/0TPOvWJLLaze3T/FxooDoNtVTGgS0Av3WU2UXli3kDtNuodTa2NDg4oCHY7cmEZSvVAMVZt6OsBTKmOnUiXw6giZnSzkAoY6u3DdB0RAUHngGAYwXUDsWMvMZxm+IEIlYAoLBW0cvhPvCerGOcC3MbQCL3jLHpm9eeGPCO+T+wDYPcs2PdFthIMp8OD5Fx9878N99/4n2ZU339YwBLj9UapMxujZ6O2+3auhiowcOxiKnyNra3dv6NtcXq3lYjyJZsKJPImDqRL8YZ4887EbAmTU5M7DggmBomaNTbXK6wZsYmdu4r8wi/D8sfckW5VtELL76ksYlxA7jJW0SNwPkwHycTWY0MjZFQZs1TQAq+k2dCfQ0gN79rTpxLAsV8ImbHapkhUCLIGolByIjaXINLhEINW+8bNc6jpm987etuPDC+qnWViuSMhpTLDhooWNkuaAs1T7lsdb5dhwZKtKgpMuwZDnWsbsHimHMDkAEgO3fxqm5sFDS5a07vu+9+3XfffbaOXzh7wYBHyPOst/0514BlbHp1FOMNIJixa3NeA6VGQslERqFoyqzi6o22JqZnHAAHSBSPKJlyxBnTR7SamhoYsvXe1buOBE6dQ4Z8vrCla1cuG3jU30dOU8hUSZZ3WHJOTChSuJ6ZdNYiRugzspdD5c4cQ74QX2T78POoJokFAcR/8/hrWrx60VQYAKLOAjkAkJY3AuB/SPfcc49md+2x2uC1144bmMf9h2yKohJLtkwibFnY3VbdjqnWamt4fEqDY1PqhOJCqbaytGTuMhPDA+rPOOVmO5JSk649dARTsMQN+LX6FUCBPCP6vyh/qauxV4cwjMNVo65Uu65us2ZATgFwneycTJ8GxidMUTO5a7e6qHfD5NWTZ82eoGMEpwYgSzxiQghsNKljUPw26mUVyJDNb6rTrGl2alwT4wBIBS1cvqSV5UUDdjKQbRt1xRIQKWtaXlpXpxvV7K7dmt612xRY6VxOa+ubWllbVqWOe0BCuQG31w5HyZ+ETO1dFJz6HEDQwA7L5nHHRSoEcyHznu1VIRXXClpbuGTKqJxZXmcsi9b2geSTBxaYti/B0htlXwAE8xyLPUUnqoap+YJNTpBd6AQYuLi4XFXLiNzJUfWuBh2l0owr16P3ezbmX581y7rjwE4UOxFBOuV5NAC6XFSnlFcqsOD2Fnx+H8V8y36HfTXv7ffIrO/820Y+bw5o5o0XKKN97e3rb66Jswh065Wf/6zej3SVTaB+vel04e2YAaJ4D1wofN/E27b6fT3PjM13wbro1/BesQvPjFcw8jrv5QlwSZS8uUE37/fU1jcBpLY9k1wr6olea3tPDKxW3ZzubR6593794nV+zxMG/L6T4+Ba8Jmci80TQWY3n20RREaejO04vnF/uT/Mg0aMjTjlcWh+93T3JkLl/O75UAuK6pGA8ssUTR5AMsucvwSABMuZD4XhxAGhQPL+/GZ9UCva5oYD9sxTCk2YoCz8TrZ8MyTLJsPAI9YpkCxJ8B0WDAYSBR71+HneROVuerpa8yEsbZsnrms0cAwbQXOHxYMLbZLRHgDJDRfHKKFhhc8okl4KLG4Cf4zZEgRe3X333c7Cb3w8kO87tNYaQQN9ivSllRnsN0scAKRXX35Zm8urtkmE1pBKpkxqxx/L/whCCGlm085ucQmCwEOPOveycD0zrKc3/zf8698CSL0X8G8BpD9/OP3o9fnzAaRbk5pu/X0PJHkAicWfjZF/xm3sm8rF2V4MjIzsbI44Us+Ag4GMgubIPfdoYmrSACQUj0yOLFRMomwkf/Xf/4orYNoNZycZFODGEkdeHIqY3dHRe+/WAw8/pD3Hjmhla0Pf/LNv6fvf/Z4uvX1WnVpD6XDM/Pyhx+Cb/fiTT+jpv/N3VI8ldH1tTb/9u8/oldde1RNPPmU5Tm+8flz//otf1MXTZ4zNiiaeTXQmntTBvfv01BNP6mNPPK5vHn91B0D6p1/4vB59/DEdP3la/+H3/0in3j6vxsIN83TNRKQ7jhzQZz//U7rnoY/q2dNn9Kv/4dektWX9i3/+s5qb2aVf/9Vf02uvvaYPPvgTuv8DH7Ii9F/9q3+tXH+/nvjkp3X/Ax/Q8Tff0Le//W2lYgkdPrhPxWpexe1tnTtzTiffPK3GdlWJ3JCx4riOFNoUy85fFrUK0mEXQh/DjqIb0t69e/SF/+pnNTA3q9/9kz9VdmxMDzz4kDY2tvSdbz5rOVYXT5wyi7p+GH0UVu0m1r0KJ6L6wE88oKOHbtO1qwt64fkXdP3aDaUSaQ329Vs+BkyTSrmgULumvgzstrD2757Vgw/cpU8+cr8q2ytaWobBXrR1BwUb9kTrG9s6/uYpTc/u0WD/hK4urOi7z/1QL734qtbWthSO1HXfB/fq4498QDMz87p86apOvHXGlEgLV1cUCYc0PeGs8Pbv32+gFWvd1atXzIN/ZQ2mprN9QaoOixqVUjvcMW/9vbcd0NH33mWWj9cWl7S9VdTumT3as2uPxvrHNDwxpvhgUi+/+apOnDjlAJd0ztYXsm9c3kTeWLQQQra2tu01Yw4CymC7QEh6NGSbDhjHyJ8pcgGS2My4rD8Ke+yxHFuZdRsGH03QTHrIbOfM2inuGhneToiNPyojGj5WVLWwrnD2FByjY9K79RumETXFTpBqYL9JLWCbtaCR662WkP2zxncAD2DcM85Yk409CSO/YRZZli+QiNr3eqNhkmxCXFET8p54S8PUMQumILycAoyijWtG3cN4QHXNcfA6TaMLFy7o/IWzqhQ2LefNLPGGh3es7HzT3zfdfZgptQ/BvBSWsKvZBHvZui9Uewtwg/I8Ow9rwABI4rs1vAPbMrv+NJDMY9oBdR6Q8rZdfDY1jgcqsN6FIcaGbUdZAkuJa1iv24aTz/DX3xeN3EsPrmDXwTyJGo7rQh3llVje8syAvxT5DVF7TxeIvalKqWQ2PzBhPVPXgxe+2PfzOtfg1iYXm5tGMwgpDhrWvnj24IuvhTyzy0vzPVDlQT3uK9eU6+HV4lxDz4y+dZUzVS2qxtjN4Gm/efHnwHt7Nj1NXK6fVwZZ/QgjM4ddovu5XsDKN6EYV3z5e8DvMC5RyBOGPjI2Zsexs/kOwow9mNjLwOtV8/vnCBDYb9h6AaReAMRvNryV0Q7AWW/Ys+EIXVgiRew55Dv/z1qJhzYEK55L1hMAfb7b/3c72spvGhEARRKNnzxKwMKWWdyxbuAfDtDMNaJxBluKxlOMALGIrOlDbY1NGrYmXBest1EkjA4NG6AFqQ0QCRUF19msulALoV4YHlDXGlwuRNo8vgOLRGv0Vh3z0I8jzssrtTrYRLHnDywprdEabCYBhPidjZU1YzVag83+EdATYNsR10q4CQQNApiP7o+zYotCsuB6YufTdgG9kOXwx7cNZLejwf6MbeDrdQD9rtlS4PlPuDJzOufgNqB5lcrbKpZ49sjmWTZ/+bHJeWvAcuzs+Yw9jEoksIyEAOdBW7eWB8pEsxDraGNpSbVySQWssdgHRTlZ59tuajiao7BYYY63JbR0qHSiKF9CUqPTVZ11SFFb57KDoxqZmtbQxLQFBA8OjVhjkkYj6wkgEcDA+Oiw+geHVaqFFGLTHImq22kY0LG1sWINuEqRoPKCJkaGNDY0aJapAEgXL57X2sqSzYP9Q/07zHoPINFcBEBCjQRwtIvg7ckp5UtFnT13XtcXlxzZYWhIy5sFtWiyAATS/Gk6BRQNL867uLWpOCAYdu/dpsI0vqtlA7Zsfo2lzRKe/M7pPbtsL0pe0pmL54x9nYzH1KiUlQiH1B9PqVWqav3GkurFooGdZL6RATgwNanc1JiUTqkdCys7MKSRsVGFWjBRCeWOmg0MTHCzu6vWVKjUlC/UTIUEeDNMoz0cck3oOkohbFlgOpeN5sX6BhnGgOXrN7RwbVHRUNKC0s2ejcZe0JxgsNNAHhud0FZ+2/IwWNvLVZeJtXvPHgsS/9affl2F7XUr2VEkoSqAcUvDi3ziTDrn1B8RGlpm4B7kg2CV2dbYzJTZ3aHsZl3qz2Tcfnt4yOqZ7fUNUyChXAM0xUKVRu3CtStmF09o94Mf/rDVZ6zpL774ojWtvBKX54H1gC/ACOaGgwcPWp3IF2ARaznPDmsocziAEl8Acv41r8jxjSJTjKLgN+DA1U23Nqh4zQO4O6zpAOi2Bhi2dlwXcyNxPQnUrf55wYoIa3yyrXlvGlVmOxSA6KwRjFfLuAqOwa87HqzygJcjJ3HtnS0Y51tvujoOoJAMQtRNEHZo1NcrdZliqlQ1xjQKKVOeNLtqkS2hqCJxLPsiVo/5Rj89HathWmT4kbGJxZMU88B1q7HTSGbtr7cBM5z6k2OmJrV5B9vlIFeR74wN1nLOx9b3eNScFgwUCYjF/t74c+fe+P5Jbx3hawFUAo4cFZCae7cOUk0AACAASURBVJjknqjs67Gd3wnqMqu/2yHl4hk1ag17Luz5sYxSNya4XzxDKJ+4rzRCrYnecj0kQJp03BGu+Dyb5wPlH3tfPps9rWViBn00srsYS66Ga2p6dNx+1/bGXO9qVdtY4ZWKdv8AHg4ePqQjtx9V/8CAqUN5xl2tPqB0qt8yVKin/bqPisEsVyPSxhoZH+zXaGc5ohxNbEckIQ+k4fYXtma0VK7ktbG5qjVTHkFMXHMNUssJcyAA70U90Km3dPX8RSPl5YtFs8q1dTEiy08eGRnW5Ni4NdMTqZQ1g68uXHO9O7V1ZWFJl25saGxml+688y7rAfD77B+Z96gdUCzjnuCC42/a8Nkxxcgiydm9q9ZaBiDlsgPKDgwrnkjDLjcrOzJSyEvDIhEbMuYxq91jYQ2m0gaAmFtDyKnPnGXxDZtvAOpZ76hXUHVwXSw/qVK0Y4Ukw/6GOgniEz1TlAU8n9YETqQcOS/uXJ5QGx84fMg+/23yeq9e+nMBpOHhESPpTE3O2jz31lsn3b4olTGnAXqYExNjCrdrKue3jDiB5WM3FNX41C7d/YEPE02spZV1s/ZE1ZNJxJQIu5p3fHbeFEP2fGGVGHN1pK/7mWcNGA0yRtt1R4hizCciYa1duWhKaCz3IaB0InENjI9rdt9+TczsUrPt8wydJa06EauTsFxvQeCJOlUa7hf0CVjzOg3OZVtlLD8LW5oeH9HY8LBatbIWr1/T+tqKAUjpbMo+M55KqVyqa3FpzYi3u2Z2a2rGAUg1cq94/opk97ixnspCmCP7kfGQNPXzTl1l5JyWA48YpdYbwF7NAUgQIWqVsmr05+tl9SdDioWcgszWiJhbS/z+xwk1nCW5PRshR5ayeS2W0GalpabllnnHCfZZNFZQEwa25gDdBh4FBILABpt9RyaTdJmzTaf28XsDT8jk/+kX8NGcOw4VXoFXL5eVicqeA09g5D28Qp9jRsHDGur33tx7euf8zGahaGpqA6yDc/ZzuO2BQ85yzc/d/C5z5g4pMiLFQ8RluNdsfWu4dcK7pNGz8H0J6hbejy/vpmEZjYHlPmu6Pcd+LQ6HdywdzXI2n9/ZUxsRNpXSvgNHdgAkv2b42pnvHizz5ADew+/jWQsqFVerQ87gPXszCDknPteAxQzWdOEdMovvK7C/ZJ7w15Xz8gpi7ok/Zl5/VwBp775ZA5C85QpvzKDzF9AHwjLhwNIBvUYdZHJkNhB/gQKJ4oZJjaYp7wGARFHmmBIUr3VD2jlQzw6haOLEOGAmK39D3sHkQPbLolmsGHuvFzSxhzFoKtPc8l9+UvLvB4BUQMYfcYGCFni6sGDfYcpywQGQbMIKgvI8gOQ/A5mkB5A8+scg8gASDCTOh4A+jyYaMAXYlMso2p8xCT7n/9orr+qt149bY8kUFQ3ktgM7AJL51oGkBv7PPCBt/K8Dv9mdE+35Sy+D9t3+/a/+2t8CSL3X7G8BpD9/BP1FABKMWW/hZ8/lLW/X+8zaMxf8uweQjH0ZNA9d8/omA9iK9KA4fjcQmbdi0kc2zXzjVUt+EeM5Pns6yBBp1Kzp5VF7s/GKx/WTT31S+BOPze/S7qOHNDQ7pY1SQcdPvKm3T53Wl3/nd5XHf3qrICVSGhsZ122HD+uRT3xCH/n4wyp1pOOnTukPvvxlXb2+oE9/5rMGIGGD8X/+/M/r0snTpmCi28JcBIB0YM9ePfn4E/ro44/pOyfe1P+FAunGVf3n//Cn9fAnHtWrb57Qrz3zFZ06fc7Aq1S3o3Szot2zk/rUT31O73v4ET135px+5Vd+RQOtpv7bf/5fWKH9cz/3c/rj3/1dTR06pE9++jOa37NXz/zWM4rGk3rkiSf0kY99TJeuXNEPvv99hTvS7Myk5S8M9vVpdXVN3332eR1/9S2z44SVxpxq98A8FjuWdRI1MAkmtBTttNQXihhg9YV//rO6Ucjr3/zSL2l89259/gv/xJoGx198Td/902/rpe98T+1iUf25nBVJNGSbamn3gb36uz/1OT304EM6f+6cfuPXvqTvfe9522RAWihioRAOAKROXQNYJCTCOrh3Xg8+cI/+0eeeULO2peWlRV1fXDCAfmBo0Iq67UJZJ8+c1/TMbuVyo7pwaUHf++6LOvHWaXXaYQ0MxfTQx47pox9/v2am53Xx4iUdf/2UXnn5VV04f534Cg0M5Ax8OHrkNrNGo3haWrqhi5fOG/t0fSNvxZnZ/KSSajVgbrY0Pjuj+UP7TYUUSiV1Y2XVvLrHhyc1NjimkYExzczPqn9iUG+eOWn5LfFYQvv37tP09C5bDwkQRXlEvg9NkeXlVa0su7wQYxk3anrt5ZcsINhCRRv4hbtwRFcwtjU+ji0e1iv9lgfDd5ePwmYuovxWyXx6XYPDAT0ATVYMma+/2ySy5lkD2AggbgMQjUU0MzHlQtEtN9CxZzxQwdjh/31xyXjyahGe50g8anaDbNB8wK41EQJ7GL73qoD873Pufm5IRR2bqVd54ZVHXDMaqPyh5uF1chJoEKHswh4jl4op15ex5hp1jgeKvAKF8/XKJI6FTRO/f+XKFfOwRmpPAcqXbyBx76iPPHjhm/1cF5PB4//ch9+1+7sHF3oBJN6Dc2RO800fY5dub1tNZdexVrPrQ8YDTRVjL+ayO42iXqaSL9CtMO9RWJCNRe0CgGQb28CKxjfiuSbmYT/ovvNFbWQe3IWCjXfboAeZNxy3GytBZklPtpGv//z5WsOCcF6aFebZ7/74zVNvE4drw+97BZVjMeIrXbLj4bj5Ga4Xx8zx8POehW5rTw+QYLkcADdsxEJBZlGgYnfqOmdH4cE2rNQ4J1fskzHkGjmlitt0+PO1TU6wGeI794Rj4Jpz/bjf1OdXyL64dtnsHXi++CyO39tT+k1OL+j3rgBRy7GaHYvtZhYWv8drfKaxQtPOZs5voDzA6DeM/jz9617B5hX5HrziGPzfqVshocE0NYtPGNCFomXBmCIzEjbg0d9HO04qBJCY4PrPz89aM5f1i2u0vLSkzbV1+/1UMmm2rN7Kzu5zoKQAuKWpXcUKySyfg2vAwkQjI2BQe9ajL0ucBZEDDQGOGpGwbb7tGSWjJcgucgBQSNUSzfeQNeZpmpk9hjFOyZvsqBpuqQ1bNGD62/tziqZG6lgjn4WEhken1bDPsM8CUKIBAuEAsMN4NFFlcwOWFTEyNqUcdomEKncIjIa5WxKZYJvb66bGgLFbrLggd6844376jSj3jg3pjwOQCELG2gPfdwK8OS4PbNvmtlgy2zFcJ+qligUWs4+Kd8OWr0luQC0cV9/whHahwjlwWDN792t0asZy1WLJpFkD0XCE6YylDwQLxiP5I/2DAxL2VahTwpCbG5ZbsLJ8XauLi9asAqgZQv3SnzX7jvXlRS0sXNXG+rpqtbKtUfSVuE5YyaAGoTnZwGqz3VWmr9/qw3gCK8W6NrcLphyxBn4m5WzhLEQ+ZCxdbAkN2wPo/L/Ze/Mvy67qznO/eX4xR2TkPEupWYAQAonJBoMsJmEwGANu2+Vyr+qh6pf+J7q7alW5XLYB20XZ7XJVGWywDRiEsUHMg6aUMqUcIzMiYx7eizePvT7fc3fkUxqoctM/dK8itLRexos33Hvuuefsvb/Dholbb8har8A9RKGUK0+PMCzIekFxxz1+/PQpO3HbCRubmrSdesVevPySXbu2oHyv125ZLh63fCppja2KrV5blKWxetHQNHly3Cb27bPc9LgZ/ZWKBZucnbPpqVkpPiBTBNLAUHMW0tVOo271RsuuXrkh8gZ9d6RSARBo1K2tNacnha5UsOmkHTt82E4ePyE7weWlG3b1ynXrNAfW6w7lh697OyqgMIkZF0inWHVyr3G8FFvZK4+fOCHVwZ/9lz+1dnNXBJXp6UnFfBRQiUcAerCWo4A6NT4l1jbnsLmzaRurG7azu6M5QHGWv9GHKJtJq2diXiSYlGyoAKJazYbt7mwL2Oa19LxjL0fFQp9l9nf2ewpW7I1hHnTlQuAFK/Y51j/iOc6B9QYACUIIaxp7KNcc1Qn3DAAS//u+4QQI/qb92Ya69iAkTh7hGsiyMdoPHbS9NQ9S/APxZWf3ZgNuJiBrF+BJ1KtgY3vHEqiT0vT3CPZXXi/Q/lYPat9RAornTLyW9d+P23MrZ1hzzrzG1bO8TnMo6lfN2gnI4Ap0kVpYLKO+XoAizV5HBAPfL8kV5JQWKdhRqHNs2PTBsmbNYy2jPgOAVKl1xfJ3VjQAEsfFufr+yTGGHqc1vQ6SCIViQJUjx1Ag3lz/OXaPtzheB4BG9yAHmHhkneNKOvt89JHv9ZjDY0zFNp0Q3whMaXa0fnPveN8l9bQYAMgNZB9GoZE9knUcxjk2fsxDKZqzYX/mOAF6ie2whCam5JjZt0VOIc/N5oKSJl+MYsJO6HEWqYe0V0QAIdZrAJyQK4+fPGm333HGSuPjura9Pn3KIYkkrdVmvYuFvj9RzBPGM+TixSJMddRRwe6Xdcgtr0KvOpTcgRjQ7WLXFMDgncr2nksR+3a31VMPHdYBcpTr1xbtxsKSlK2oJTnWpvIX7NzoR1iSFTFxAQAcaqEbNxbt/EsvitRG7Li8vmWtWNoOHT9tDzzwgJ06dZvueYgmEFqIHbDDBUyiz9bq2nLo3doLNlqhN2kY31ana8lEVv1aSuVJS+CAEaMvT0ExNZaK1CQ73eC8xPsLubRIlBTSActcqci/UVUxZ4lFyaf4Tr6beqzb9ZXHUAIENQgERCwO2X8Zd9Ra3Je4h/CowrriqYKdPH1K9+nFl16yhYsvqvfOj1IgzczMSjQwMz2v9fKFF87rPgIcwbb24PGjNjk1bu3dim2s3rBmo6p9H3XNvkPH7M77XmWFsWkBK6yvKHt6japtrS7rehy77TbFgNw3EBAZF9YwxZOdjk1OTOjekONBM1K64D7FmpCI241LF5U/xNMZa7OmYlk/PWWHT5y2+cNHbWOrGhQ+9PmQkiYRuWOE9RfCRoe4Sj18YpZOQXjpWaOG6nbXajtbstxD8TzoNG1jbUWxEwBpNp+xFsedzaqfEJb73d5QquaDB49YNl/WGgOIBEjew7I7MQiOGFG/xWSqEI5PoEzIGRw8gihLTAN4RHzDIwCSqzD7nZYdnhsPNRUH2PthH/YcijHnWrPuyd0jHfIarUcDs3Y8rTYo6oOJElZxSyBqiN6pnIfYJvRqDXV2f55eR8HCTtcPJVE6o30fq0HWEIhdWGGKAJ1JWS6bV+2n2WhZp1mzUjphOaxBIxcKgThRPs4j890t6z1vZ93j/LZ3dmwMckeSuDohkH009/P6HoQJiUDcms6B/vjA4r22zpTz4vsgjDn4xThCDmWt3bOojo5P+X27E/KEyC5wNO8TWBf17JIwhZ5aldCP1/P2XD6vON3V+u5icCv5z/cUJ7872ZDfr127/jIAycEizy+9BsLvikdZq1BlRkIcFwzxN86RH87fcz+32ud1Ik0BfEV7POcSO3nqyJCkmU2VYIaDZ8EmCHLUTNLwZFLBEACSvJKLxf8mAIlAQE20p2f0xQBIXsCgkZMNO1bdDQ2q+fuo3Rsn4158o0GMNnO8as1se2NbRWff1G9N9PEF9edGa9MKpPC7jIVmi3wPgeD1hWsqOlLzFEOHpPDHAEiJTE4B0KgCiYF1L/eHHnpIY8vYcX6MpTP8YAa1kyYAide/cPasvXjufOgfxQRttJRs0gOJ48AaQc3Kleqguohbm8kfNa1VUDnSH8CLabfU5H/CX38KII0O4E8KIP2EFyMU0P4//PMPxidiW+ieFCP3Zo8JnrsVQPoHwPDIuco6EVVE1OPM1wgvBvHIYhgKLmo0EIqNI2w7AInR4J7g3XgtG2UsZuMTE3tFQDHb4kH2yUJKg8X/7Z//c4slY5YaK1p5fsZKc9NmmaTt0j+uUrGvPfEVW7x81arrm+rNc9vJ28QKO3z0qM3Oz9sPnj9nX/36N+yJr/ytEr1f+vCH7R3veIds9P7l//5/2Pryig2brkBKWimVtZMnTuwpkL78zFP2+//hEwKQUCABIH33qWfsD/7k03b2uZcsj3VMfGCpRsX2zU7Zuz/4fnvkHT9vT7540X734x+zI4W8/eoH32/33Xm3ffmJJwQqLS4t2dFTp+zkqdN29fKCZMyPoox6/D22srZuX/jCF2zh0iX5M8OAfvjh19mRI0ft2aeet89+5vN29pmz1mr1FJSyIROgkiAksbFj0471A4A0HNrBmRl793vea29773vsyR98z/7Vxz5uB0+esv/pX/wLu/3k7fb095+2z3/6M/aFz/6VNdY3rcS4o5IQgNS12QNz9pFf+6i949F32MLV6/ZHn/wj+/IXvyzwBPuzeqVq2UzCBi2Y531J7WODth3cN2MPPXC3PfLg3Xb8yD4r5rN2eeGyXXrpgti0JOAwyi5fuWaZLDZKCVu6sW6XLl6zzQ0KCQUbm0jam990p73zXT9jx4+dspdevGhf/dq3BGABIMHKY1+gsICP/pEjh6xUxn+7ERjg29t24fwFzamp0phNyGoFhn7bZuZn7ODJ43b63rtskE7Z9fVN29ipWtIIVpvWa/ZtYnrKClNF26hsqlBF4fDee++1M2fu1PzE8xqpv8Ss3dBAvlYL5JCg+G3a+vINa7ZqUietr68JCNza2lRPIhhvPFIo5HYADELaHopNwbaH5u00IQ5AT2DBEHTBiAkKprSstgQgJkKBwYvRWEJMlrEACRZ7rtgQuxXlQr+voMvBIYKhYN8A6AbrikJMX9/nTYO98O/B3GhgyucS0wCi8PmAhKXSuMaJYMyTfWIBJTvVqt1///1iHEMCASChdwKfwVjSI6mQwXs8NDElSPdiBa9hnB2YhkAidmA8ru+HpELDbUBmGpgTJHpRgD3cQbCQcIekgHMaLfCyDjk7y4NPB9E95vGGyXy+A2gEs2I3RkwrvJi9MfC4mNuFSEkWrP0cXPB11cEpL5B4EMq18UINx+1qJAA0xg+SEscsQAu7CdiuW9u6TxwUGgU8vKg9WpThGFS8lU0DzMspQ0mlqCgCeDx4d1DF2d0emPvxM55up+z7hIN4DjipsDwCYvl7HUCSFTIgRJREqEgWWZ1yDZh/ngB7DwYHehTUD4IVgP/Pe0ZjXbdF4jO8mTTzFPBxZfWGvXD+vFSNrhbjNYwxnydyBH0xInDIAdpRiwMUEP59owCSX2vGyF/Pvxkn5i/XmmtM0uZjcusYjI7DrWOoQh1KyVpN7OACxwwLGuVbj70jYUmucTQ3XN3v1nihQ+NA/VMpCGMzU8iG/qOwVbGrA4xi7pWxfswFoBilP8ctKzpsS1G/qKm5gugQf5Bs6rqGYmJ4KkQmfh6BHzq0RCYdrh2Ap9RB/UD4GsT1OD02IRCAnkbE74rj+R9Gdqxrgzx9WANYSmFLCiMUR7wmsizR+imXBXpO8Pfwu1wIYP5TkMS9To2ksduZtonJGVmsADBiKZjJ06eO3ihYSGEf2eCQ7Oy5yyImsN4xLl5gVS+w8XGpYEbVCXuFCs1ZmP4JESLWVld1TABzqLkounENUOH0UbxiOYO9TCKp/mjFfMmSuZKlpw7axL6DdvzkaTt2+nabP3zYCuOTNkxm0CsruQac2KlUtP5ubm1oPcxnQ1JfHg8Fbrd3qWxvqVn1xsqy2MOokHIULiCd9DrqOcf/WMEMhh2ro3BIRk2s6Q8km9XAyFWtm4KBeHsBkMf2juKoCsvysexGxeq0xeiLEldbZjHPydL25o8NBChmmHfJuArigEkb15bEoC6WSnb4xBE7fPyYJbJJW1xZtOvXr9nO9raUZ/lEWgWzytqm3bh6xfrNttSL9FDKlEqWLBZtkElaHDXp7LTR1xi//a31LamQ11bXZVkIeATjG3s+xhWlTzqd0TXTLaAbsydVLPFBo1rRPkb8duTIYbv7jjsVz+Dzv76yaStL2K0H2zQBDKyGkdoQiyLuP3qqlOXBn5aFHXsNttFctZdefEGgX7vV1b1MoQpAnB6E09gGtbs2MzNlhw4dUeNxfl+4ftUuvHhRBUhUmPQEveeeu2zf3JxiFvZVjo/YAKsfANjdSKUUemJCkgiFEta/6blZHadqAlER3G1fKZoGFnVXNQrOwQkGrK/f/va3Q7P5bFYgFPMFgghrDedJPOb71ej6y3oG0ENxttlu77Ge3RrWj8MBbI9nHJgXAWYwtEIqY4OoryDjrRoABfNIOQxwpMKgNpabVnT+eY06Ku2gfuL4HLDaW8tH3E0YH99/ncUNaOFFKe4JJzAIEEFhMDu/RyBSzDYC0GOx16IIFfXQkVUyaxyWXkq/giIg1F9Y7gY6VxXaWw0BSJ1+UgCSA92yBo1iOc7Fe9gpbtzdVWxDLMaxys6sQN8oiE+hObiDZD4+POeEGQfOPBbj+d1qsB6+dQ/059RPbORH1yfaS9QPtteVVaMrk3E+gEghpVG3q3uNdRyVOP19AFZZw+WAkS2o4EsczXUBXMduktiK3YtzFPiCQmwQ+iIVywBIwdaMnACL1mA7F1QfqIu4blJEdTu6L2bmZu3QkSO2/+AB1fIgbLWabYEU7DOya2uH/ALw3eNCPo/7x8klHssybhqH+MDWl5ds0EelDKjWjsgwwWqL/Z1rFcgZsbCNtrvq6ba5gTqkam967SPqb6e+kg1IV7U9yzqIblub68o7GIulpesCkPgBkFve3DbLjdvJO+6yhx9+2G47fWaP4IXbB/Z/Rw8f0T6G4nLlxpJyNo/jZK04DLE56yk9bVHDoWrU+trtSaFdLI2p4T37DMV27BCVL2WTlhxCItjQ/suaIyJRPzgi8LmMJWuex9YcO+vKyZMn7eDB/SKxAbhrzWu3IjAY0nwg0rImccxMOb6zmM+r9kCMeH3hil188bwK6D8KQNq3b17qzPGxaV3Lixcv69gK9GIt5O34nWesNFaw2vaGLV9fkHUscw5V8/4jJ23u4EmbnT9s4xPTgegCcauxa6uL12zh2gVLAu5HCizyRxHiUN12OsrDAaMc4KUmGwr9AXAmtsDeX3bZY+PWgTTZ7lgsk5GKGdVwdbcZ9mKIyhE4EqMMpB7u6NAG1ukFEh8kH4gScevL7haVT2N326bGSlLLGmqinS3tLdzDzKHOsCtQZrfasOs36Dc5sPn9h+3ggSOWyZVEnhDRH0JCv6PYDoUcYApKvXgsK6AGaz0HkGCi0ONZAFK/E/ogiTyFa0dYIwWS97s2PZYXgMS9wnM4bBCf879swrv0ob5JOgS0YB5QlwA46hFnkeNEqqI+cSYxMSqtIap0RB4e9wYQibxZ65v1bXV1SfPZwWriP66f9yKidQ3nzSAAuKKKZ11nTmMJmLKBHFCcMLEHbkUgGOs6/zOXOSfHInjc3N6yQ8eOyrFFHGUXjURkMD6L83cLbc9p9uJ5LHBxN2Ce1YMLmt/bnkOK4BH9jOaN2p8huRHTej4aEUPcss5zMs+Z+Hw+1wE9rkUbBXAEoLm7iNvUs8d67ivFU0RM9OPn/CAtvzy/C+CqA2l+/bnmvN9rK7yX10CEdQVS6JMU1LrsL65OckDNQULWUq+ZCkBikwDkYLF22RKLBX0V+OFi8YUkFaNWTwQAG5XtH9sDiaSJTXzf7Fzw26vfLOJQSOt26iqY8cPiwQbFAHKxnK04Whi+ibSqVYTtbO4E+wwxnkNaCaADKsjjxMTUXuI3mgCOAkjVBk3jVtUDBKaBEu+IEU0BVIMd9UC61cJumEjpe/CLdOYQn+2DjsUG4BGsJRX1Ivm3NtBM2nZadSuMl/WdsKVWbyyroCRWSrOlXkyAcEoS5f3bCZ7W+i/Y193aH8aTXc7XA8KXRTE/0S8/BZBGh++nANKPn0w/DkDS/Rj1QPJPuRVA8oV8bxEf+TpJVAs5FZwo4IjJHyrdQXkUjytgIoHl7zyKIUwRMgJaYbKFfi2h8Od+pDCiWYhDwBJYbQKQYNBG1lEwZu44fVoYWLyUEwN0Yn7OJudnrTw2Jgb0odl5q25sWazTs/2RnRkbLEnnxs6O/fH/9Z/su089rYX8yMnj9vh7f8He9KY3yV7jt/71v7HaTkX90QbNtjarYjJjp0+dsve9+3F763veZZ/71jcFIFVXF+03/8mv2Nvf/nb7zg+etn//x39uzz53zgYAKTBeWjWbnR6z9/7yB+0t73uvfevCgv273/1ti1W37R1vfqO969HHtO7S++kvPvsZO3/hIuGKFQoUoPL2C+/7RXvXLzxuVxeu2Z/+yX+073/72+pfg+z7ve99r73zne9WMeIvP/sF+/xff8G2BPaM6dgpqQAikTDEYZ0lYJeHhvTHDxy1X/zgB+zI7aftr770JfvU5z9nY7Nz9sFf/rC9/ecelcXYX37qz+0vP/UZW71+3Qqw5OMEg2ENrLYq9rbHfl4JAP2Pvv7kN+2Fsy8IQGKtZg0t5TIW67UtHR9YLmnWqW3b5FjJXnnfGRsvxuyBV95jx44ethsrS3buhbOSnMM8Jkj+3veftUaLxqxNq+y2rNMms01ZJg0bv28PPXTUHn/P2+z06dvs0pXr9s1vfMe++rVv2ovnL6nJLwmVCv2TEza7b8ampibkBc56327W7dK5Fy2HVcnElM2Mj9mgTQJXt7HpCdt/9LDd//BD1hgMbGF9w7YqDWu1+3b+3CW7+NJlJQuZclZSesAy1EHs0YcOHrFSqaz5Oj4+KfsQ/sb/MIDYE0IACGuIpDGwbkhSAD5uEjzadvbsWf2NBMcbJPM7BSbqmmrUqH0GdQyNq2leTB+sjKwVDh08KGYXoBNKPVdRqJFxOm21Lbx21V5dSevWxqYCQwCxwHDlvQEwCMkUiWvomTQYdtXfKp9L2/g4CsJxxRAk414MYIwcOHD7uZAEUkCEfRZTg0ovtnPPO8mD7wP4YP/muIMN4PZewZ3gme9YvQAAIABJREFUvl2v6Lz4Xr6H91LopPDKa9n3CcyIrVQMoGdNxEyiP8tT3/+BCt4kXVwvL5R7IcOVMs5O5L1i30UMZWI3Mb8i1rJb5/m662PhTFo+x2Xw9UZDpBnvgSQQbjIocPhcvsP7Bii+igofoys+4+Yx2T8AqKKAmWtNDMj/fK6KZzC3hkOpRUbjPFdRebHG118vnPFdjLPOM5m0yclZAUjyUx/plekFMAdQRlnWowG2J1nO2rsV9Ni7VyJFl3+uVO/cADS+Hoa9wfcqJ/LwqEbW/b7mhYNrnkSo6Hjk5J5lgx/DaJGQ8+Q+4MetFGSTTHzYbdkXn3hCBCzuSZ4n4eH6eZDP76MAkZ+7E41gzfq4qRBySw8kxoPj5LN5nexwKpVgcT3oC6D4cT/MCS8AuELMEzkK7jsA/IW85i/Pe8Gd7+R/xkLKO3osRf0x3G4Ci1CL9QQG8F5ZZU9MKvYnd1lbXtH+IxCpXFZu4Mk1+wLxA8oIFb8jkG1UwSY2f1RU9LmvYiKJveKBXugJ4z0c8a2nygXpjEvWG9ixQ4et3+paq1bXXlbfbRj2uSJADDqWKCatNwzgMA2CA3PUgaKe1tCQwITCXADzQ8EyNI4P4FEba6EeZaO0JdI59ehJpTN26OgRK4+XbWpm0vJjOaNdBr2T3HZpt9q2jY1txR+h0BR6hLBWMW6sZT8KQOphKZdJ2NrmmlU2tyzRx1M+p0d+31ndsOZuTaxUWMIUqbim9Go4cuioTc0fstte/XobpPNiEHO89JMakjjHkmITY6VCfIcFDDka/wdr3LgULO0OfU2CMwN5JODQbmXHapUt7a846tFjAns7+gURN4SCWSgq1uq7e/ZhKHhJ5gGBMNxl72GuMbYq2AAeJcM+pHu1XbdCkYbTWCIWLJ3Lq3hIsbbdH6hJNxZQujYUDiOr2jyK3lzeismUNZY3bIOxr1Vtbn5OVnaTc1O2tbNpi4vXbHVlRX19ypm8peMx21xetRtXruj+L09M2p2vesgG2Yx1IE7HzYrTU3bw6DE1MGfuPn/2vGLN1dVNxTX02wJcGDIwKEXqjcAqTYXzSibiQWXY70mFhD0URTNY/qwlp0+cUN885n2z0bEXz120VCwjhYtyTZRH9FyARdzv6b6j4DyzL/QVbDRbNjs7I4CrzX3Q66nPKLGF7+t8FoXPk6dOSak7MTWp+gTzkaI2eytEjo3VFVtevG5nTp20e++7W3ss/RT5OzZD6q1Tw1oxWBtih8YxSkldyOm+LxYCwdT3FfYqjtNJJL5few7g90Ig49Ts85//vNZE1p7Tp09rTnHMzFGe8z3Ambu+V4vRXMirvwh9L73HgQNIvg+N5j9ewNq7/4kFKOgBeMqS6WbxXmB4pMxVPNNuCbAn1pIdZGT7j6oOFbGv8b7feb7Da/3cORb+zlqteCOTssrW1h7bXUCP2yNFYDuWaYB6rGus0R6LieCAo0O2IIDbcy0UlxTZsb5EoT47PRXABQCLVl29/+jpJtvfXt+yhQn1deH4+UzIQEGFElRVfj097uH4fX/crdesNFaMQONQtPc42JnX5DShfys9iSDCJYNqkd8VD7F3JGSNiEUZxUTiEqxH2VOkjqDXxChxKord0rG4lQvYo6WUp9KbCuBhp1rVWowSl/UXwCdLTOv2wr1ANGAeAA6LVCH7JZRZkLL7VoyUbJwHcwNFZQPbaQgK6j8FWz9l9UqIG0T84jsywNoUvENMQ8GX5wC4Ufu5GoD5ulNtWHeQElACoOSkIY9/OCbyBp/LXrT0OSJrzwSASeg1SQFdvTzopZgLgCZg7OT0jPKWtbUNARjVSk3KxP375u2B++61mUlyqrSsWTc212wYKYRQbVy48KLWfH7W1lbt+tKiCCdqQL+xYxvNvp24/S573SOP6P4FZL984aL2aO7fB1/x6gD6tAPJzGNcrOSqlR31jGt3mrJOlCorBdM/Zo1mWwDI7MycAEDGLqhzmR+AvCnlzvWdNatWtpR3kZOEWAk71pjiAVwjdutNuUgwnjPTc3bixCkBSFjnb20ui8DBmsM6z16Iaip8F2tdOdRx+wP1X+I+OTC/X9caAH7h6uUfASCty0J+//4DwXEqP6b66MLC9WCdVxpTb7Wjd95uhbGS7W6t2o1rC+orzZxLpvK2/9BxAUgT09hkj+sao0DOJ+PWaVZta2PVri68KNUZc4c5PjM1pb6ejHW9WbMbi8sBLI2AD9iQAjjpudrsiIgyPTWjvRA14yoKvG7PxianpcKlxyQAEmCpK4ORHmDpylj1DaCupfoq9nk5SEvxoPyGZIOVXamYs2IhZ7EBoAfkRuxdw1oGeEFvwWqlbtevL1uLvlfzh+zA/sO6b5v0paQfHTEDvS+7LdU+ZBOfL1i7STznih7UR1FeARkgRCGRewvHHIi4qmFFSuZ0DKCJ+lRQGaOwZ/y5P/mderrH98wf+kmGljWTlikUrUFcGRE4A3mGrZ+aF/bzZo1aM4C5WPTqUAJJRK1UYgDo28p/WFdZa6VwRDkeqYj4EOIAAS25rIhcUpi12lJMQuwFQMIyH4s71lO1tmljW92WmwpWtICGm5uhrzPXjfrO5vaGYiXBzT4m1P5Y2zinRFw2lIy/VP+Rc4FsXCOiFsEzewpk72DvH7AIJ9OR/48SzB381t9RbkOijdSgXqPw2IBHdx3z3M/zZZE1sJjbgcAUnEW8NxLXh7F05ZPiKVoARH2JR2OCWq2+F7+EOCakC56vsK7wOay5nMdejBXtj1KsRq0mmCueb3J85AG83l06fF8V0UAEo7bFHnzNK4a8iQvPBxAY8AYKCyw8TDpnURCgnTlzRgokThL5338NQGLhJfCcn9unRYAbkIUuFHHqVtvdsnQmqQKNs3j5Ti8UcSKOsHmhQsFN5GM56AabKiV6auYY0N5+NyCpnI8HXLcGYIAvlXbXbqyv2uLCNW3WLRDXoUWS6aQWllsBJC3ycDxipqZtFDDo+eHyMf7ujaLpgYT1H6oDxiz4FjZCAphO2Vp1W0UbzgGvdhUCOOeo+Lm5vqGEVE3kms3Q0FiLWGBo7zYb4Xyj4olLF8OGHLwx/9/9+SmANDqePwWQfvzs+q8BSKH8/KN/bgWQRl/JfpbIprWhKSGKmuXdZOgOlEj739VAMGIqyIMZC4JaQ2xj/xGbPSoGevFMm9MIq1yJWfQ/fr+Gb28+Y/FizrITZStNTQgwwJ/4yPwB424ezxVskmJ+tL4ura4oQHvm6edsp7qrIvUrXv2APfDgg3bXPfeooPPpP/sz9ULa3dpRs1DW0kw8aWduv90+8N732aPvfdw+9ZUv2+//8R9Ybf2G/Y+/+av26KOP2vd+8Iz9+09+yp595gXrbu1YEc/dfsumpsv2/o98yN7+i++3b7501f7Nv/3Xdv3Zp+wVd95u73z72+31jzyiwPUrT37VPv+FL9rZc+fkPT03v99++cMftTe/5WfVVPVjH/uYXTl7Vj0QbNCx1//Mz9gHPvBLdvjoSXvya1+3P/7jP7XFFy9ZrjgmqxWCIBiEiSQMxqHFU0PZ/jKGD736NfahD39UDZE//dd/becuXbLdTsvuufc++/CHP2qH5vfb5/7is/ZXn/qsXbt8yWLd0FCc6x1Pxq2yu2H7Tx6V1z7BDgkVti1SOTSaWjtL6j3VsrSakg+tXdu2mfGyver+O+zQoQmb2zcpm5MbqzdkxwP3G1ucbn9gT37ze3IQbHeYF8EyKxFPy6JvGGvYffftt59968N24sRJ296p2cLVG/bU02ft6aees62duo6RvUrFCpQqU+OWK4Y9CRub5vamldJp2z81a3Pjk9Zrd2RnUCwXbd/hg/bQz77Jtpptu7q2rsC4049HNnk/0B5QLuVljcfeCRuyUqlGiXNZ1+7o0eNqqD5WppHxpBIvXkuvI4qT2Rye+aFo5MVSFTMjGzESOClFdnaUDIoFvolCCVuJti1cuKDikhQ5qE5ItPBwhikVG8gGAmZxsViQrYSCo1JI+NWXqN6xfL4sCyuKHABI2NJ575FsJi/vfI7NZdmsCWLStGo27NUtl0lasVCW77k3eRxlwjq7kzlBIMf/8spXkSNtS8uh35kX1z2I9KK2q3wcTHGpN0qoLAriQrB64v2MFUVOB5Aoeqmpt8b+5T2SYH5CEKFIiL84wR7zYtQPmvWTa+EsX/4toDtaf261GBu17PN4yQFvHvnx2AqLCK4vTYD5fAEbhbyAHgJnFf8iEF017BELN18vCSS5Nq4cIn4ROB4xKpknXjTjWCfHxlUI9ACZ4J3XjAJoHKcHzZyDJ+6hiHsTQKIQms0WFX8FG6mbKiT/t3tIe0HMi1gOwCkOiwgH/PtWEMrH24GjPaAIK2HrK+kNfb4CgOTFEx8TZ0MzTswxxoZ55KqoI4dP7DGcfxSAw3XgnuVcvDCGioN599Qzz4iFz3jzN64b8TZjHgpA+Zex2EbJEKHgFtQvrnLzY/Dx4iydBcjnuzWjK8Z263XFwaNzY/TfABE+Jg4gOTtONjdYr2TDesD7xBiMlFtuVTH6eQ5GKUGMcb3bstziHBinmelglQ3IRY4BiMTnMA7E1KPJHQUaFHcy5YjuJ7e+9gRMbM1IXaHCWrQ2ioXe61q/XpEXP5Y3YnJTrOh0rd/uGbnJeLFsvXYvAEi7dWvVKUyEIicAfjrN7hiKgW4tBUuVPQh6jX83ybofI6Cl7u1YXPZzAlu0yybMhikbxFM2pEdUPGEHjx7RnjM5O2HpQsp6/aa1uxQF+jresUzReu3QPH2UOODFPmf2UxT1XMLzqC5QVGKgfgytWsPSfbMcpIl603ZW1q2ytmH1KjYmZd3zfCasV3rznLnrTjty+jbL7z9iux0Aoprt1hvW6HSl3KGvHc2RL19dkOoHVj7rNv103E6Dwms6A9c+6q3RY1wB1Nqyh6NwODlRDv1UsEuHQCQlbMzSyeBi0e/HLJUMNqkUS8O6QDNxbG+wU6EwH1Y7nmfMIIXIh75OAdEsl0tbuTxmmVxBoFez3bFKvS61TSKTFZjizHwp2PMZK2XzVkikrdg1u/jCebuysGDj0+N27yvuswOH9ttWZceuXbuqgmgmkbCJfCn0fFhatsWrCxbrDWx8ds7mTt5uXcBdrn4uI/Do+OnTArPo2XT2ufMaN/onYvMEAAagw9zgntlcX7OJsXEpACng5rKhFgAbu4ltEKqGyraKPcQIc9OhUTvjBYNx8dpyZEcYilpuHQbwQJGaeQ6Z6uCRw3o/tnkzs1M2PjEl9enOxpZUQt77pd4EIGiq4Hrg0MFAYIDsFVmUcn/yw7FLwdFqWAzAIAnZqWD5CHSm3wlWWKvLK4ofpJ6OrHMp3gE+ag1LBkWsq109X5ECpN3eK8Dp+yI7bI6JOIg1F6IX48uYwdTnNYBb3E88xzrhzGLff3mUpVCpqM9HaTJKotgjqKVS2jN8LfI91/d/MvGUxSOle1BMCuCOCG/KnRLxcP13dgQwCfgBKACsVz/LoGZxAgprtNZhlI1cu3L5H+z7ewSA+FDFegr1fk1YH0VsivpBo1LxJuucF2Ph+0it1bF4Jm+5QuhhxLqn2kanaSnOLZ1UAZD30wcMxTfAKT/BsihlvWHCEtRLYsm92grHPRrz+NqjMej19o6BeHP2wHwgoHQDO9vjXPZpYhkIyIDV7FHeI5RHfmeP3T9/yGhIn4H1jU0l1rQQXLDMTSSkqOURlRBri8d2Meoy9IJtNaRiGXT6BqDFvLoB+WFtQ32IADpQJSk2lZpsqOc31jai/hSheJtgN+n3ZI9JsXt2clKKPe4lirIAt9hgLy6tWhVLyjykspLt7uzuxafjI8QhB4OZOyJsJFn3ggoPxZwIl5a0w8dvF5DH+HHtVaSO5hPv4x4YJe94DMA1RAPx9HeeVG9c39tcDUruwlpCHM35cy+qr2utIXIcIMrRw4csn0rZLHv4cGhXFy5LZcQ6VsjjkBAXKRtlEgVjiDao7mdmpxXTLKxu2EZrYIdO3W44BeE0QL9YeqFRUCZmOH7omD6bfmOsG5AgGAOR6TbWrAPIUAU0qUnRmcROFVL5EGtPbIfHBK4zZ+i3xZhTKA9qgqat3bhqnVbNGu2gNiK3xKYTAIp7p1prqIUgBfb5+QN2/MRJ27//YAAv+l2bmizZ8o3rWnPYvwFBINFMTtKfKmOXL1+2pWsLIqWH3CAlNyj2IM6hur0lgPQfKpACgHTw4CERBiBMAiAtLS0He6vyuCXzWZs/ccxKk2NW39m05etXBSBVdqpm8azNHTxq+w6dstL4jGHVRk7HOE6U8pbod61eXbe1jWu2vbWiucz8ptUJjgjcp7VmzRq7jZfNJ/J+xj/0cu3ZhNTW05YtFG1zd9euLy9brd1R3Wff/gPa59TrqMu6SL1C0K8l6e8D2WFI/8ig1EHtyDVWHySpcxu2vrJseSxScxmL02NLZJKOACTmNypkri8A0sK1G9Zu9W1u/qDt23/IsrmilLUskKy99RZqzaB4Zk1iPmxtopR1AAkwiFoTROegKuK6OHAkNb540ZHdMtAJYEtzd69H1CgAwr1G3uDAuP9NLiDY2eXylkN5K0eecL9R/wk5EIopejqSxzNFAMGCUopYAxXXAACu29Q85Jh8n+P+95wNciTxD7s24BW9SQHUcdiinj1ooQJG+ZXT3CXmgggkV5BeW0pkCJqox7a2N/Q8e32z0RaAlM5Th7mZd0nlm8uKtMR1ETEGAMnCcQO8Nztt1SkUg8sSsLtnH8l5j+aE7M+ef3hM7ARGrg0AmcgDUQ7Max1wGs0VtG6O9LlVTTEWs5W1rQBwRURXB5IcMHXXEq/NqK4V1VqIGXidg2e35r+sscQoowAS7+W4mLs8z3vcES3YZYb1jR/WKgG59br+1zoY2aWKlAB59D2PP6bIT/JGWDE5vJ5bKoLw5bzRAQ+SU1cgcQOgQPIeSLyfCQoIwiaIDZsQswhAgi0wCiAFxL1u21urkpQ7c9LRS5eT/SgPXm+WWMyFgMQvoCd5LnNkowsTnuaNwZdAyRmPMbPVyq5dWbxm165cVbITulEGv0k17YRVOKJAkmtBBCBx4XeV8ITkYjTR5qIwbjSgg4UMY4AxY9B5XgEpAFJlyyYj5A8ZnRLhYklWD6gjUEp4MRQ2lcYF9B1PzV7PVtfXxVTgc/07eVSCG0nWflyB/h//t58CSKNj9lMA6cfPoJ8UQHJG8g/7FpVYWHxT9F8JCaGKFBH7wZPCUcDHmfR6bmgq7LDJeALFZ7BOyBZi0Bc7YfT9XjzxgmG+lDdorjRjbMX7eo8aBCUogCTMdpuWL5ZsolBS0hOsCToqNLCI16t1Gx+btDf+zJvt4dc/YvsPHpK9B/fwk08+aX/0yf9g2+sbVtnY0rGmYwm748wZ+9D7P2CPve8X7D9+/nP2h3/yh1bdXLZ/9pu/Zo899ph993vP2ic/+V/s2WdfsM5uw2YnipYddmxiumS/8OFfsre//332jRcu2P/5r/6lXX32+3ZkdsZe+8AD9ta3vlXNRGmi+jdf/lv7u7//qqxCTpw6bR/9tV+3V77qVfbpz3zGfve3/51Vl5dtam7Wsum43X76Nnv7O95p9973Knv22efsEx//93buOz+wZLYQmmfLuiICkOhlSe5ErSses3/2z/5n+/BHfsWuL9+wz37+81at1+zytQXLFYv2m//kN6Rc/Zu//pz91Z9/xq6+dFH9FPqtjtbzVAYFTsb68WGwXKvULJaFxRSaHle3K2JoYl8zgI086FiJxq3Nqu2fmbIHX3W3/cJ73qY96OKll+zq1csKhjK5jO0QjC5iEbVD/qLLmUjm1HCaxvNdCAqDhp25e9YefOgeO3TwqPWHCfUDuHDxmn3rm9+1KwubViynbLdJgcAsmaUfTtayhWwA/dttG4ONnMnYoek5m6NfTatt1Z2K5Up5mzqw317/9p+zlWrFrqyuWVeNZAv21HPn7Dvf+IEAMno7nLn9tBI1/Pufe+55q9eaAogI6EhG6FVEjwHUZBPjU1Gz1SnLF7M2exCro4ICdwp7FJOQ5kvlZUMFVyrexOQUrN8pjJHo0//i+sWXZJuxtrKuHlIrN5ZlhUeyhsJ4Z6dt1JrKYwU1yR5jb8ulLc29aik7MH9IQWK5UFYTZhJaZ01yr5LQi/lKw+ixgo0VxzV/2KtrtU3rNyuWiiTwgcFTfBlAQfzi+zL3sXuDa11Ro9ejduHS1T3bGdYO3sNriT14lOIjsgRjneDz2IexELv3ztteBiAROxE3ET+51ZcXTtj/vVcShRkstyiQLFy9ql4LqL6dteQBpAdxropyRdLe+pPP7zFI3efagTYn/4wyTB0QUnDb6ylWoyirZLJaVdGPY0TJ5qCXr3kOonjA6kUjLwrwd9YtkkG3UKAQ4wUvxoHr72MgT+54Qomv99rkWDl+frgWDqBx3g7GeHEIBhcFYNGuEiGpcmWNr/OMo4MGDpK5gstte1ztwtrvYIoTcBzUGwWQNHciAImiCww8Xu9FRgdXeGRcXQ3EeTIvvN+nwAmVym7+qDAzonbiuyAgEUPKNjqy58FbHO/5peVlW1y6tmcVQ8LI+PLdvBYiwuj1Gi1C8m+a/46CXs6845h5/srC1WDXGlkPcm84aCgrhjGsWRJiQVOYZj6raTSs6GRCCbBbSKi4HDEDQy8jmmfDNKZoHxhyXCvGwK+xg0pe0OU1/PB+CsOt2o4UBvxwrZlfzkbn/Ll+npw5cOWJFnkAVqVedBWrznu5RNfzJtgV4l6PLQBdY1h8Li9JSRIKg1nFFEFd2hFITTN5VBY0me9H9j7qhZRMa0+kOTyghmzzKFADVkWA1TA+tOpuXUUK/xtjqn9jO5LA73/WkqhTsjTlLVkqk5cCyRKZ8PfxMStPjVt5omiW6Ftld9t2apvWokgL4Lqza+UMx57R2DNfKdoxbow5RTXd31GC7KC0igyxgdWG7WBR0ukJQEp1BtbZ2bXtxRUpr7vNVuivOzYmgsA2jZPHynbnfffYiTvvtCe+/R2R8ACzYbJTtAAYQ53GOHT6MTHSGS/FYxDnBqFfXC4P45+CR8h1ZPuCVRyAHgqjuKlf4qAX1D8UqCnGMN66nynMJRmzrHptoTjmMZ3NhXkai4eCBQVisfRLuq/EQt+maLhta2uLVipkrFguW45+uIO+be/WbGNr06q1msUzKSm51feFPoEwVlHX0acnlrYDxSl7/qln7PyLL1p5omyveNX9duDIQa2Hly9fVBN1egRMlscsTVNmAKQrVywxjNv4vnkbTE7ZANVXKmXliXE7c8dddvL2M4ovlpZXbeHaopjttQb3FXFMaCbuDFKKzdOTE7IG5r4oFfI2t2/WsvRbajTsysULVqtXZYtFYSsf9QNgPDDV6QE0tHuyT5LKJBGKpUWON5e2Z555Tuq3Yyfou5G2ejQfUDQQM1w496KV8mXZYwE2K/67fFl7EgSB46dOhp55O9sGuMTYzc3vU1FzdnLCUr22nXv2WXvh+ed0bx48eEDzDbXKxsaabW9uaX8eU/EWVj49s0z3nvaW9s3+B+zpbs3pIIgTaRgb3zu5N9yhRcTP7W2tkRBr+R01AHsN+6f2+ai5NX9zFq+aXZeCMhcAyfc3r8Vwnk6eHd0P9oB96ges37s17aG+Tnmc4kD/gcOHdC8Tkzh44mppiZcAULM3LdScCAKA5Kohr69w73Of8dmKQ7otAYookXgNr+f5UHyCJJIXUxwAiBWb4qz3KmJuVepNq7UHVqAfXaFgg2FfijHiRghnKCiwxuySL3UALXqye+M6YlkK8HRtaZVCje5lL3RxjCqSRkp05hW/E5PItjDKFdU/F8sq7sVMNvSJGgytRT9QinSdjr39535Oay2AUIo1R9aDDhAlbWuzGpSJ2PBhZZ5I6xGFA+t2s865hxYH1JNYS7R8D9nBepZLA9Y1rFmDUb+t68TaUansCkRgEUPRqD0vlVaPsfXNDVmLLy3fUJ8z1jmUCSgtM4mYTU2W7dD+/TY7M6V7mHuy1mzalauLdv7iZTWfL49N2PTMnM3O7ttjv7srAPPU4x1UNMStXB8+i3WJ8WVM5/bNW9dSUnnweimFo34rbqXrClbuHc/NvQA66Dbs0vNPS4njqmLUUczTNteg35N15fkXX1KPVxKxO+64y+65794AoqA0GHRtYryk+40YmhyO8ZgcKwsMv3LxkvKTUCRuKIc5fPigYqkry+v2/YvXbN/xU4ZTEO05Bv2hgBKs01CN3XH7nXKxgJTAPcY8UdyE5dVuVYDdznZwZ1AhVutfWGfYvzbWNrUWc+35Ts8p1OO0tm297q6sVAFAEyhwY0lrNDu2sbFlW5WqxRMoXAu2b26/nbnrLjtz+92WzRVsdXXNlhYX7JHXPWBr68si/NdrVc35WUD+qQmtw5/77F/alSuXlKvl2deSCf2N64SiA/ITPz8cQNq0Q4eOSv2J1Sfjsry8GlScYxMiLEwcPqD4ol3dsZUb16y+E9RzQ0vb7IFjNjl92MpTc5bLBvI8hfxiKmn9Vt0qW8s2Pp6y1fUFW1/d0P0yOTEtS3ABSORukZ22zw/ImADJ9FlmjpTLs1YcG9ccX9lct8vXr1ur17f5Q4ft0JGjsocjBwbgVOzcxzoxbpk4+wAxAEQB7DBDm5YCsYZihkA6ubZwWesbSjPuMRFTyEddnZ4IvX+q1YZdvbYkAGl2br/NzR+xbI7+WG3t/aioq7WKNZq7ImwSo0MyXr6xHrjJKHogBno/+0FfyjC+O8S76tYg0AtgVDEZrZP6HfX2o6cjexc/rO/sKzyyz+8RfiIFnciI1KF6XTt9z92hh7jWLXXgFOCGAIO1hucVjw2xkKSHXehJ6RaAAKjEf2r5gq1w/iZBwHNWEf9GACRiSQCkTrOhvlLpFBaq9ISFvIBTIGqqth6JXUolevNKVb0HAAAgAElEQVTErFLZEeEBELTdhpC3KRLskL5S8aTijWKuaIVywUr5UGdosf7KbRhjwr51W11rdpqKy7W3d7AIHCGQR/1MPZ/jfnXyKveWk1FFuCV33dgMbmcjpHMH+Hhk7x0ldYySOxjPa4srwWI26pmkGDFy2NB6E32nO6v42sO1Zg1ibf5RPw4OOTnY926+ywkerpDiu/yzuH8ZG3Ia3nOrRa0U6lEuFHvjm143ZDNgkWBRcQape6fyYWxqfAgKJHoCsNDK23g4sLXtzb0GxgIsdmtaTNdXQqJMkz63sOPzKQDymfwNKWC7tSvmMImvF2qchejFZy9Q8LsjfM6QKRaDhcbNBl+BDek/XDDQVrzDkfCDFpZQT/X7tlnZse8/+7wtri4L8FLAEafpeF3MdRVi4oGRg9+wbnDfzKOkoBOLqxk1198t+LgY3qwaOyqCXQoArj5g89Bmm8/ZenVH/rbOkBQwhI8ncvAEKHk456AfjJieFC8itq28caPiFtfILUZcwsi5aEOOrH8IArixHYBigeFntIjgEmPG2wPCm2MaHY/4kcRWyZezfyO23igq6sft12T0+owW9EdvPH9e1+KnPz9yBP7/3AMpnNSPVyD9uEsfKWr/H88OwGAYMVIljfyopxhEkOjxRy7QJGD428bMugmzfmJoQxJ0DLyR2LDbdrG1MVlgqp8ZmzTAEgUSPOM7A9372HTMzO+z+f0HbHY+9EtR8bPesOeeetqe+cFTFu8P7RX33iel0J2nb7fsxLg9e/Wq/efP/Ge79NJz9qY3vs7e/e53W6vZt//0p5+1z332bwRSFDNxi/ebNjs/aY//0gfsjY/9vH3n3CX7xB/+gV196ttWLhaUfMBcevx975elHF7CT3z5b+2LX/iS1epN++CHP2I/+3NvtT/5k/9oH//4x625uyuVZjmbVqPkX/6V/8He8Oa32BN/+xX7nX/7e3bp3AXLJjKW6jMcA6tsblgul7KZfbO2WV23WDZpr33kYfvFD31EY8EaTVBFgYOkxZUGMEZQYQIifelzX5AfNWOZS6bljd8awiLcZ7P75qy2W5fFweK1Jet1+5bP5e3A9Kw1K9u2vnjdMsO+HZwqW7LXtkI6YbefOGQf/cC7bW1pQUE2VgCV6paYuzvbTavUzBodilBmuQJqHVQ9MIphbdDks2rl2aHlyyl5RMM4oqC9vY0Ko2KV3YbV6m0jRGd/GFAfTJilMqakPZ2M2fhYQQzp8UzeZscndW4ETvTFmzwwb/e/7rWWLI/ZC9cWbGW7ZuMT++zcS5fsq3/3Tc2NXNzs1a+4X4E3CdRLL12MbEYK1mmjjIAAIbQumsYeLAUP6OJEUcz0ifKYTc5M276ZWZuanZFSBCbPnbefURJLkYIEG8k2j/o9HlPzVLk4DWIqSmJrCIBEzICSCjYfBSiKOfRWgiSBPYb2tmTa9k0fUAE5n81LdVWOgC/2SvYhV21w3ZGqT45NWHlizLKpjA0HbVu8eg7KvwId9lTZBY6Pi33pKqRQAAlKZvbKmwWQgZXGZ+XXzXwjJkF1zbG71JwA0ok1bl/B/kW8QgH/5NGDYkQ5O5/XuB2NJ7UuPxdzr1SSSoRYijFnHFBA8loKtxSfABn4fj9eSDusB4ABJIr8uMLEAS++l+P0XpYeSzn700ESnndwgGVPx1rbDUDSdvBR98BVdlMRucVBBC+iuZzeGcu3AiwOhDz99NN7wSbnyP3M9WHNUMyZSqsw4RJ/riMBtAfqrvpiPFw9xrXiM8bU1DmpRIdkyIN+V6l4/OLAkoMjTjbidaNqIOaOn6cH3X4NvHjCOPFv5j/KOtjcJJ885wUsL94p0YwKzs4+80KkK8WOHT2lYN3ZXV708mIcn+XH76wxMZnTJLpxNUmmWErMTeGV+cM1dfsDB+9Gx2Q05uq0Q8A2SpIY/Tff7woyHbOK+TdV7WKoK1aFEZ5UoY1itgDiRGKvtxG2G7CnRx9d4TFKyvBEzOePFzE9yXOQSWPc69ih+VkxQn0MGRtyE/niFwq6l2Vnt7EeLGBmZgKRqx8BxRSRB4FNp0R3EMAazzm8sOvXh3PnWq6vrdnu+podnxizZDfY/ZCDBDZ7T9Yl6ldB3wZZT6AmCr02ODcKq6zfM2MTYS1kbaUPCeMLy09xRNympmeVJ2TyOcXbkFt4HfFCeXLSDpw6aYsr67ayuiFG+OT0nI1Pz1ksnrIm6gLsB4tZK47lLV1IWqffsp3dTVvbWLPW1roNVtdsWGvsrXfkRw6Csx4wl7QXZ0J/Ai+AqQDcqlk3bba+tW7xds/my5NWjKestrxhtbVNs3ZQBnG85ClJbMPwWI8NrdXrWnM4sNXdinUiBTi9UAS+CoTMagyw5+Oce7BhozgtlnSPd/6GwiMUwFFEM9aw8cWGLebVK2UKFdJgaKury9aoVfcIBZRlOs2B5QtjUsA2Wm31zQLwmRKLezqwrUtjNlam6HaTXIm1DpZJrQavD2sWClt6XXA6rKnY7gEisS8yxxiD6clg0S4CY7Nr1Rs7loklVBRmj5zbP2/33n+PGr+LUX99UfvrGOqoVNI2V9dsdWnJ8sQLR4/Z6de+zjZh8nYH2iMADIgFsKqCrX/12nXbd/CQilWoGp597nlbXFzS+GAld/ddd8hCCwBJpAVi0xjM43A/PP/sM2pGz7q9snJDRVPmwHipLBb3wpVrIlsBxnKdx8YnbXpmUo8UcP7+779miVRcNsgAOTRf1/dgW5ZI25UXF9RD0RtJu5yF4gqFFc17WL0AlmJlRwxswOlh31qwkFVUC43JOfbAoA79JsT8ru9apQoRpRcsdMeK6l/K6zvNngibHmuwvzLvXSXk67Srh8jd2QPUwzAq4rg6VEXB8XEVjZiH5PzO8vXj9jVc+0s6pT2fPcSt8pwEqrUoFtP+KxJs1P/A911fJ+nh6sVHz1M8j+b99CLz9VV1jIi97kSLGJZ2EftZ63okJwKQcUIE73FShBjekZUocQ/9Ym9dv8OxBbvN0IsFtQUKgLBHOwgG3Lu0tm2pdLAvRSlSUZ8LbI2CJTL3MJ9DSoUSCNINBWYsmzPZvK1sbNnmduiJSZ2JucUYUhjkmI+fPCnQw4ksrP38nwCMwfKPQnDUzxNACQALQI9cDSLEiWPHpYjgvmXNpQjPDU79qCtpYlIgM+cH8ayQo+Bqtltp2k51x1IJelJQFGTfRPU31Pk1UaJ2atZrVy1GX7pm0zak3N4SQQvFSTZPKwfJ+mQ/t7q+ZjeWVwWycv/nS0UrFkrWaNatRV9Q8oZ00iZwOhgrSjXBuGCjuV2p2fPnL9hLl69arlS2hx55o736wddo3JfXAlmcf7N2SCkIaLu1NTJfXt5fm7mGIgGyAtdR9apUAE8Um0XKez53FNx0lRf3WLu+a9OFtDWqm1ZrtuSYIOA5lZXKCXXzt77zXZuambPjJ0/ZseMnFDejFGXkh1jT9duWiKH2oU/Qtgq65Bvx4UAkggq2blid72DPHY6F+5W1Za1at4VKy47fdY+94hWvkgsI117q+UpNoNOpEycE+qsOyDVv41AU1jqsSOPDvvVagdgt4lRle6+vJjHFWDE0neee4XeAQa+txuKAWjs2OT0hEmmz07WV5TXb2q4qJ87ly3bvfa80i6et2cKidmDT03N2+NBRkRxqu9s2OV6wdquuXIueUIyvjnEQrFpXFrGc6wn8gNxTyGWlVdY606wpB5TqIRcUdQAtUvpuVXROqVRWYGEuW4pidCxjsT3v206jZvOnT1iO+zGdtGa9YhvLoe4bT+QslR+3ufkTFkvnLZMOluW5RMqwLkwOexYftqxaWbShtWTHi6IF0gb7ZyDJxASQ82+OLagfsNTsWgeFVrtv6UzZhvFwL1caNdshv8QacnzCiuMTwYEq6uFDjir7N2I8Ec964vj2+tRDI4LakDySuYwtZdyeeeppGysFYiJkFKxd+cGqElv2fCFYv66vbdvCtevW6gxscmrOSsVJ9U4kZmGd117TDyCmephlU+r9GYvRBwkAJ9xfqhnRUgGLfvUCDf2Binn6hOJ+EuJJWZG123bl0gW91gEA5rY7YXD9POdhHNytwl0yVjc3rD3sqxcoBE7sqFFWAnwOegFAAkgChBv0Ql/IIXHYnpMPq3tPc0g2qpED0CjJgfkowJ46eaetmJdYQX0wcSJRzhB6I0EYIIZmjBQft8gLuf7UTQCg2duJr1G1ElsH8hIK8LGxCSuN0+u0qJ7kQSnVt7HimJRs1e2qbVe3rYPF6bBn6UTY/+mp5nubg5RcT77H8zfPoX0d4/oL8EFcwv8j+dNobsXrPF/wvtNOkFMOHo/bwvXlYC/bj1odjI/vATfkOJ7/ju7be3s3+9AgAJhcX1e38p3co/wA+u5ZeMdie24fTkT0vs18JnunO7b58XIveyxEfMnfOS7iH1lmvuGNrx2SGPBHsUCwtcAzl02411MwRUGDRYUN+p577pGNHQeFCQPezcxqZ64wQdRHgYW8VhNgRBA0NxNYIPxOUSj4DTYtlRwqIPAGTh5gOKDhhZS9okdkMwKAFIpGSW3YLA7aawXmhosalEE02Q0yL2cW54oFXfid+q599+nnbHH5hprQ6WaLVAIELLLV4K6R3+RNACkgxaHA3EskBSAx8b3JMZ/j/SSwsPNG2kwCvzDa2PHbTqcUCIixkc4EtRNIeM5tfgITVIzLyLpidJK6zaBPqjD5A9ruCqQfByDxfn89E4PxdtbVrYXz8L0RAzJUHbThRHdQ1IQ42Gv4BFZfmui1/pw/euGCRwfE/N/+3aPFih9VyP/v+fn/ngEkzZVw66uf8T/2kfeTvP9EP3FtoWpE2E0ObaAkLFociFzaNE8eWhKrhQhAMgKR6F6qrq3LqiWLtUSpIDZeNgo6WbsoVGHD093esfHpWXvtg68RgHTmttutND5hrXTavv69r9vZZ79rk1Mle8Mb3mD754/Y9777vD3xub+15evXrdvYtcrWkk3Pjdt7P/RBe/3b3mZfe+YF+72Pfcw6lTU7NDtj/XZQTtx25g57/wc+YHfdc6/V6g37rd/6bbt0ZcF+/rF32qPveod96YtP2Cc+/nGrqGl2z7KphBqFfuTXf91e94Y32xe/9IT9zm9/zNYvXpUPMjYtQ9gu1apli2nLl4u2VlmzmYNz9ui7321v/fl32ksXr2iPyRC0sfkNh9ozDh85qCIxycETX/yS/fl//jNbX1pVf7psImXFsZz9/OPvsNvuvE2JxfPPn7O/+PPPiPVKQHH7ydM2NzVt1Y0NW7pwwWL0gSpmrbmzYfXtTTswVrDX33uHNXbWtM91uk0lqRQ8BMpjVVNvidVdKI4LIEom8rINgsHS7Ndtt3PDUlmaspYsEU9ZuzWwnUrNtrfqVm1gR4ZVCLU0JOFqGyQ6kWJF7M/G4grSiqmETWIZFgt9QIpTEzZz6IC94bFHLVEs2wtXr9nKdtXKE/vs/ItX7Ktf+YZ16k2bGx+ze+44owDsueees4sXLkV7XjEqqEumF+2MQSLuPwR+beso4HLWiyvxXKrMdRDAOTGxB3wAgBAvFLMZgTdY6zBXBSbA8lGAFwLyys62NVp1JXDrm2u2voZ146ZVqxBIerZ0bcXwpIaIQAAJixvmnAeUk+NT8o6GccbnEMjCOioVylYqpm3x0gvyqlZAHfVL8Z5EHDexirNRkcn7nkg8U2+1rFicEnufeUe8AkhDUYf9m88btZ0jLiK24TN4fnZu2uZnJvYAJPZH/sYe6oVnt7Mh5hmVimsMx8al+CIZYf9jDsJsxlbO7VZctUx8hCqIYwIo8MT8VpawM0B5PYVKjmUUeHBWs5QEUeBL7ym+m3OjOOGsNV7jxBdXN3khzWMED0BHAaRRpRLMUcaE8WDMUXTyGa44R0njBajRQpkXyLx4xWsIpomfiGcEiCFtGwGQ/D2jYImzpX5YzMF9wHW4NS4Z/d3VSiG5poHzbmD14kqZjNnlq1cFIDlApOSSRFl2IUEV6+fFOfC7q6z4OwVyfy/f6wAf3yW1BWqnkQKNWxyQgGH9LFAmTlEqqEdIGHjkd48lR8djlIzF86XixB55yJnmnih5nHlr0VPJvbKoUKgfjfc8ufI54Mw6j+9ufSTh03MUGCnoRY98tnut+/Frzo6os4aDnvYMWRy12kpgHUBivSLOZ/y2tgG11zUmujaFUCxBAUuuAJjkIK+yZGgtUaEV9jHvk0d+dO34O/Ze/d1dy9VrFmuHHggU7SHVSQcjxWZcLNk2yWYsroLGzNyBYAFWyIs1mY0HW0k2BZiZ8okvl1Roh2RAIZ3nYL/zb3rAUFjJ54qKF4qT47aysWkb6zuysBuboun6uPUtEZpQ0881z2fmLFNCRjuwZruuIttwt2pb585aohZUZVJdRL3mHAzlWgvEjxRJo3N7kDCr9pu2sbVusXbPZrEb6ceturJu9bUt2c2ST3FNMqg/UGvjjx8369jA2oBtOC0M+7J59bmuZDnq60GSJRYxNi8xVEWBqY06RTlnrKeeFhSb+en3IjUaNia5nAp4NMZGybO2sqJCUbARotddW8oFyAXkb5xztbKr+xUFL8AR9zrg0ezsnPZAzFBYA1h/1SdHPaLYP+nFh5ouKUUi93SzjRVb2XYbdaPfHMfLd4ssSPyHamKjrtiQe5YejHzH6dMnVfy4vnBV9xiFq3KhKKAERQ1kHJjZkwcO2fzd91ilRbGpb1OTk3bk4BHtzSi5sItr9XqWyeXFMgYg29rcsd1K6LcH0xrFEcUyLLZC7EXc05Y9Lax7gBb2U2wi1XdoPSgqIZKg6horjYnkmEzTJ42iWOg/SG5IoUhFaFRzkUsAQKTWRYpqsbR16h1LWFK5sOf4vE+ACQBS1E8BgoBAWjmD0GskZTmsgSjSR2ugegLTFFuWcC2BSE9+4+sqRLU73PtJ3Xszc9NWjtRI9Z2GwAiOievJ3s8jv7N/suc6aOKEA+IX1hNex/4xWoThugJC8TdiUidcOJDP2HisxTmLVBEVexzgUXE66uszSvAczZd9j/IG2FwDX3tZqzz/95rCaNFJtRHWXOycUJIBxnnvolsAJOaS5+TOYHZGsmIP4tgR61gHnvw5J4DuFcCSoY6hPQRVTqagJvTEfYq9uceTEMRSRo/ZG4vXFVNCnqONBYVIXkfMpL51gEhrG1qjqWO5UpbREBkjuq5cD35cBcL6wv6yDnG4XLRxLLnYE2TNZsGSNJNUzzrWahRPAMCA/b1BV73nAJwSlpUDDFaXsk6npAo43gxFafoMdWQR3FLBl/o1awVgNMS09ZUF9fGEuQ9gRX2FfYNH7F0BkpZX1wUEb2xuC/hiXh0+fFS95Ohvitp/ZwM7sg3rd+qWiQ0tT4EadRVjnaDXxq6dfemiXbyyaIXyhD34ukfsVa95SCo4Eb7X1zU+ABmMGwoBrh3XmvtcfYBw26FuFfXPUB+ldEZ7KD+qW8kFoLx3LYhhBABHJGaP4Zi33VbdrL1r5XzG8qWy8qd6oyMl1vomFqGsn5MCA+b27VcfNZQvisUUK7QtGcNCcaD1D4XC5tq6VXa2pFhTvxj1XwkA0s72po4dchlry0qlYVerLTt2x712//2vtPn9+3Wcsi/crQsYP3L4sFRHKEZBItzZB4egTDqOCaoNuy3ZswFU01MPMKdZC73d+Sz6wQYgYyDrLcZEsRnW9yn6dcXU84Xru7FVUU+d/Sh/Dhy2ZDovp4RaoyP1Zqk4bvvmD6igjn1+qZC0QS/En61myINQzgy6LYG7jfquCIqMBXNCQJG+D6vQukB5wPxRAEn2v1tB4QCAxBo3CiBxrR1Amj1xVMS/YjZlrUbVtpZXgoVdMmPp3LjtP3KbxZLYk4V7B2VhEqtnVCt94o4tSyWDeg2AAOeoVrelQn+715aFHYqdXBrbSGwgQ+ym9WOYsFaX+Z2Bp2u1dtPoZ9/FBjwfFJ6AbiG6CvFqYhCoSCr8o/ywoGzEeUT7C2uN+t1LIG83ri8qH2W/YH6jQBKZKAKQAKE4bpSIy8trNhgmFOONj02p1xjWhKyv/EAkEYBkgAVBITkchto584l1DTKh+lwShw56mjtBeRRya4DxTquhuESkJ/bqiIDm7hgOVjIXAP84L88FAlDfUPxCXLy6s67YwAEm6ibF8rgIJYlURusW+wQjKFJXL/Sb5d4AiKlsrxu9MCGY6J6kdxImxBHZh/vc1/uwJ4R+yTns89QXM6Z7y/MlXsNaztzjkedHCRGu5tH+NuhaCvv9XLBGdcIo5+pkQq9nj4omlFNKwQUoFcZ/lFQY8rUAIDkOwZwbBZA8Z2F/5aRGSRROfuM56lpuIejuDZqPWpcTtl2BsADZJeQurJ08eh3BiSS83vdwj5M4Nu9J58fmx+EgnoPXzAkfW+YF4+I52ujazf7I5/IaxcPV6h4x15WofLb3ko29/g0PDRUQRtJ0giFnzXASvJCCBhsMf0N9hK0BBQoKp9VmXYkYJ6iNot1RIQbmCxdtdemGAloscjSxI8/7oIzpWDYT32uuzXE4gOQX1S+iJ7MOkHjCAeuRDXe0gKzjiQrKvJ5J6IMixA45osWEiD599pwtrSxLMSVAKmrujDKBwVcfDZUpIuY26LCkfCw+QxvQu6EVAoMfBiBRgPHJ6Uohv3gkgrCPYBi6+onj9ODVWUm8nwB/VHYmFhDgWcQq8knlQaQXU3ivA0RuW+A3lR+PI9pcE5IjDxx43r0PbxZ3ouAellHU+0kemd4XRsXAmw23XU02GvyO/luLclQUcJZV6HYXBSWRXC7Ksn/6cMsI/PcOICm5icrj/9hH3guT/B/zc6taiUDfAaR+cmh9rL9gZFAQGg4s1iVoAUSKGJIEPknsZ0LC16zshq+Px/TcgHsHL9rI651CdYveCc2m5VMZm5mcsml61WWyan44f+KkbdQ2bXnlqqXSZj/71rfY4+96v02U5mzhwqJ958lv2OqNBVtYOGeF8Zw9+p7H7P7XPmLfeOoF++Qf/Qdr1zbsjlMnrFHdFUhTXV+zh976FvvABz9kd917r/3dV75qX/v6N+ze+19pb3v07fadb39XPZBgwSZh/FYrdtddd9mv/NN/aq967cP2V1/4gn38d37fthaWLJ8tWbYfs06tZoN2Sz2AOrGe7dS37O4HX2Ef+ae/YSfvvN8+9ed/Yd/62tfFFhYYkUzYsWNH7MEHH7B7779PSf83nvy6/cEnPmFXzl+yYjZnGZRriaG96xffZW9521uUAHz3B0/Zx37v43b27Av24Ksfssff+S418d5ZWbZrL563WLNuB8dLtrN6w669dN5Sjaody6Us1appjcxmk1LDFsfCHkiCmimUZCGQK5RlERSPp6zTHcqiqNmr2dLWJbM4/eboR0FhsWO1XRosN63Z6tl2JRS8CRIgGhAcd4kNYabHzDo5Al8zyl/U19i3AJzGZ8o2e+ywvfvDH7J4adzOXrpqK5sVK43N2vnzV+xrf/9N6zZadtdtJ+3w/v3W7w0EIF25shDtH6hsfRkdBY7CvJN9CfM0TlEmBEu+Do8WBDywE+tYyp6JvT5DJKh3nD4l9i/7V2D3lmQx4k1wc1j40HR4MLRGO/RTkE0H9ri7DY0XqqTNjW1b31i1jfUtq1S35UWONVUyljRsIik0E5rCtMYC8ND+Qza/b8qyCVTPoecOxSpiDvodeOAE6YWgiOOmTwX7JK/RPtdoWbXWVtLM3x1E4rNCj0YAxdB0mb2Y9xAQMlaoigE482kCwRAQeoA3up6ITLMdmtR7YV9MbTyw8wU7eviImt5yjMwT4qxgFREKWQSufIaDYawHfBbKLmIzfngv5+vqDN5D4sB9w/7rhW++dy/5itZN9WmAeYuioFKxzZ3tvV4ojBNKIc7drzvHwXn6Xs15jBb1R8EjD6AdeBFAtY0NQXfP13x+dk7nNirR92Ph0VlVHLerrXief7Pe0z8LphwggBLAqD+UXwuu3a0A1a3HOBp/jLLneB77OMaIeeTFKXmJ9wcCbi5evixLDU/omAfuBS4FaWTp4/GRzxOP17Cw8B5QfLczBjkXfvd4jmPhb3wmY456DUY/tk48cv05LghBzB8e+dzRHkT+2aPJ0tTk3MsUTp4oeULiCZS/ZzQO556mmfkoKMXYhgJu5DEexXG3Ake6TpC0xDoM3u/OYOTRAaRRewkHkkaPpbq1HRSFjaYAKClBonUKYhbXjflNTrKxvRUsMbHqKpXkQQ8RVXOnE44ZwpOY91hVA/xj1UQxsNmS/YrUX9ms8oRkr2sbL523WKdlrXZXqqMuySdENBQ0mawtra5bMp+3qbl9duy22+y2M3fZ4WNHRf4AMKpEvWkoLHEcfD5Md5RHhfKY7dAbIJO1OEBLrytWNoxFOV4kzKbGx21bPRh2zWIpKxTHVHRqdHoCLdY3tyyRpjF50hKZmMUSoXG0GtW3G7Z19qwl6KPa7e2R7ZjnhCdcI+Yy6xZFcdlxRD7oKownYzZImZjdw3bXprJFS3b6Vl1ctfomhf2YChHJbMay5aJApFgxb/1UwnoJMzjSxbEZ66AgbAXLmD0VIRZPYrVn1BOJPZHzo4BKYQNAjUJEs4XaLqi3eD1sXI47FMSTsg7H2o5C3uK16yqacU7MY0CleCKAkqh1uYcBWfgcCtrcaxTSyhMTKtpiF4Valvm2U61YbbehvQumO8Ufvrvdwh6lLlYzitmTp09IUYCyE4XVXj8cCsjxlA1aFDmHQX16fUH3OM3R2826LSxcEcFA7ON8Fr8aa2F/joqzVLbizLQVDtFDqqueSKwJB2b3izzD/MACq93v2S5s805XrHWdO+BidVfr/cY2rHx6eAUAZ4gdejfqEdBt23g5KHZig35Q5rZbwSYyl7Z+Z6BCGveFbG7EU4kKMumUQCP2Jrea9jjXY/a4pSyf4njCe9TkeqTPWDdSoxkETzQAACAASURBVDLvWUdFbMD2MRXZAGIBvb4m9TxrSLByDwVa4izqCwvXr+ma03+C0Ju1HKtA2Nwii9Y6wbYwnd5zX3HWNNcfVYIDPswZjsPJFqwpEGo5Ry+48AjQxj7O3qMxjfJbzs2L7yLcpJLaX7invYE3198td1kLBDCNOKrcmqsIwI+sQfkb9w9ABeuhSB7tQCCh0TePukd6geSCgiYFCQOwJgKQnBzgeyTjxXly73MP8W++Q/tAIqjz3J5RnwHwEpGJeA3n4PUlAcn5m8VCgNs+qgAsllNZ9WWhYAqANFAT9Y597at/p+tGXsC9qroO9pMUKtknkkm7vrSsdZ3rxXgwhqw7HLvXfVACMi8Ao52IQNH5ytKijU9P2fzsvCwgKeQCjGSSGUtmkra+si4QimIntSbIbY12QwQyLO5gtstNIJ3VcZL3sR4FC+mcVH+sj1h/VbY2RZTCOeHgwcM2PVWyzbXrUkHkANFEHMwLpAZQaNEXJ5ay60s37Nr1G+oFd/z4Sbvr7rv1CLBCDL9b2bGNlSVbX1my3a1VG3QalqUwm2IfSmv9XN+u2LkLV+zy9RUrjE/aq1/7iN3/wKttet8+3des8cwXYlJZHDqpaWNTe58IV7s1qX51XVMBcGaMAmXiZp9Szd9SsFbmNcw17ilvSxH2WVx9etZtVGxqrCwAqVHv2NKNVVtZ3bRGq6v18q2PvsNS6YylC6ifAQQD2Yp7HfuudKxrGVAJ1PSy0l6xjbUVa1ZroQdeuaT1obqzY1ubgP0JzQvm0Mpu3S5XOnb4zF123333SxHPGIjs1WgL8EGJypgAMgPS0r+QvZNvTHEP9JoWpwcLSqReR+s/QBJgCrZx9EhjfSkC4ssCMhSbKZpT+O5ZVyqKaqWmvZo+gOWxKTtx6owdPnZCQBpAIkTGre2KJVLEB9OaI7XdiqW5IejNo5okfXvoQ8v63dDvgvG7HamwAJDKuUCo4BzkADXoWTqbtoIAXK5V6BML0YDrlc0W9gCkoLgM9VAHkCYP7rfSeNlK+aR1mw3bipynUEADIM0fPmmWyFk8GYAAyLRxAK1e24b9hmUzfUvEg3uEiBeNtlV2ITnUrN6siVyJJWQ2nZNqB8DUQWAIndUa/e8yUh2haq63m8a+AUDMfYsVargrY0HFOGS3gZAfnK873Zo4lb7uaa1Fuao4sKe5r3WlGI4f4ISxZk/IZpLWale1bdEDaXVtSz2sDhw8ahPY6McC6Yz6KPOV82EvYp/E3pPzQGGj/CyFsjMZgA12TAFcfQHL6glEDx0ASlkfVvcIk4pvAZWiOFxrrMdCg4HmupOBvO7Mo3KOetU6RClR/Zb3lUtjIf6cmFbrBQEdMcCtlOYcL6aWofug37GN9RXrDgC12opPBXyp32AArzlHz8sk5oD4lEtLbUgjJQBf5qNUySMghwNI5Luec4wSyLy+XSoFwornLVobRvIP1rVRAt1e/iUCA7EfD0EU4Z/vua3vgb5nvwxAilzA2F/dwk57b9Q7epTM6IRSJwR6TgWAhLqQucFxc/6j48Dn8fto7uhgms9Xx2q8lk98ojg2AhjvvvvuvfmhnDkSmPiccbKoq4zU/zIF6SG0xGEt5D2MgVvx8m9XSsfe9OaHh2IZ9PuRrH12z7aEG4/FhISUogWJxenTp9Us0hVIW7uV0JzKWShRcMLA8pnXLl/RayfHI+aAkPrQw4cbVPZA+Zu+9z7JOQln/njQNJqEiulCc/ZMGGB+RpmQei4eU1Nu2ULEE2oW7YyIwICJyf7hxuqKrSzd0M0Zklo8bsMGiaUBGwcJY4huQ5NKEi4lvOnMDwWQ3MJOQFsk2/ZNdjTAwuoANhXHw+ucccRYu6RsFEBigSB54hi5kBSg9iZkxOwZHQcHoXwMfax8vPxm8ZvOkVpnMBE4emEqBAFhcorxrUUWVn0oQOqmiZBbMU+R+kb9DDwIvjUYlsprlMEUFTJHn7s1aP7p7zdH4KcA0k82G5S4EmD8NyiYRr8pAElKfbUOdfCjjaNIJJkOxScClngX8CgELwASVGYAiRwgGtKIjqQOAAmqCQB2MLXW13GfEfCgTBE7jwSIP1Bws5iVZ/dZqw/zZs2G8YGduu20veaBh+3EoTOWjmWtV29ZdXvNNrcXbWy6ZA//zOvtzlc+YNdXd+xr3/yWXbv8vN1/953qVfDpT3/avv7Nb9qJUyft8fe+zx54zWts8foNAUjHT562h173Wvvu975vv/c7v2s7a2ti9wIgYWv60d/4DbvnVa+2z37uc/b7n/ikrS+u2HiqYFZvW3NnR81+S+Wc7bR3rWkt+7l3v8P+yf/6v1h9kLDf+/gn7MnPf5FqXbDQaDVs7uB+e+T1D9lj76K30n127tw5+53f+nf2zPd+IBk8EvR2p26T+yftlz7yS/a2Rx+zly5esj/8g0/alStX7W1ve9R+9cMf1XpdXVu1xfPnLTvo2V1HD2Ecbxeee9baK4s206xbttuU5UEyFVNCRCAXJynBQmRmXoVAPJyx1RnQJLwzVILX6dXt7MWnrDPAjoLneoYlVKdNMgEbemg71aoeFUR0mtaELQ+IRL+P2MCqqYFt1bGgwYfaDFeGdt+sNJu12aOH7QO//qtmxTF7/uIVu7FesVJ51i68dNW+8dXviCX8utc8qKa57DcAZzeWlsQaC0wSSB10uGfvchVSNIthOsYGlkzHbRCjf0TYT0eZ/7wV+wZ/Xl69nrhLkdu3++++W01HCWQoyoa+ORPBQo7+CrIVyYb+R+OliFEUmtGLzYQ3dTskmGr2vLWtfge1KoXShp17/rxuTnotwLiT9UVkq5XPJu31D73Sars7Km4wBjRgZr90JRVnyx5IIMr/9FtyFQ1j873vfV+2HRQI2avZdwSkbG4qyOY4nZXj/UHYv1E23Xb7KYsPOmKG+Y+SpKgY53s650VBnyIhn8s9zf7IvXzqxEkxx53JzDwBpCLeYu/Fkoxz0WoTj+s4+Z+/oe7hc/g+JXX0EcFnnN4nkd2Uezg7+eRWAEkMY9aeIfO3rWK0M1I5f344f8YOQIoxUoE5Wjc9nvhh4CPPOeuK2IrrA4DEc86aQ4Xlnt0cC8fpxBWX+/Ock4Ac/GNMAWSnpuakzHAAycfJASRXNdwKYPA6nmOcb00wRhlvEIC8d5VssiL7AvWdSAEa49cf2Fo349qbVkvMa/+uUSKPiigos5ohYWfOEWcpMY2Kbq7e8RiNc+IYuAYot0hqSZIp1nivUD4HwhcxO3OEAronTaOJlidDWHL+qPP3c/VY0c9DNQsyr+HQdtY39wq6rm5zEInj9jH7oQCSDay2s6V15NYY0L/Lkzh/fBmgFY9bZaMSEiQY3oPQHJb+KlyzbCFvx0+ekGU1tpusKyj8mOPMp/LYmKWLebFwHUBC7UqRACalbMZaAVRSLzj67nHdaeAOuWA4sMVzz1uKxZP8gjW915camQbFiWzeljc3bXJuv5288w7tj6fvuNMmSPpV2A9W0pVq6JnD/UayPj41abNz81Ya/7/Ze88g2dPrvO90ztOT452b9+7diMUiEVQgqQUIAgJJM0gkBYKUbUply7JVllSlcpW/+ZO/uGyVq2xTKlupKJGCIJKWSFEuwRJFYoHFYne5wIYb9uY7eaZzTq7f8/5PT+/FYgkXRFplsaumekJP9z+84ZzzPOd55tXBxHvTacaeQ75QqdXDHOq1bWkub10kjDoU3PBLyKvQCJO72WkL6KDAB1t0OOrZcNyzMabt5F7DnsWPDy2F5A1mwFHxWhJEcwGU5jxnE1LGaDvyOas367ayuWrV6onF+kMrJTM2aXat8nDP+rWmZRKp4MeVTVuqmLf0XMFihbxNsikbJ+M2jCUsW6BbxrQHcI0lSwRTmNUxFgtyRciWEO+MQ1dXLJkO7NFkzKonh5ZKB6AJJreUIaKCO/9/5fHLGoNcW0D3w/0DFe5FwDGKTyhZkHcNtJ5Q4INgiN8RxY7ecKjxs7y8aiV8HxIJa7e7KkxRUKUbmm4cdk8KO3QCwPom1KODYXVjzeLppMCbYqks4JBn/BEkp54t6rzZG27feUcdmgBjSME+eHBPhcaFxbK8hygOAtouzM+psJmkS21lyZqDkcUHI8ulMrZULFsuk5dpeLc/sFsP71uj3bEe+f1cydaW13RfO/W25sFJ9ViFcfJJOpGIMeXDMA4FNMY6Uq25dMqGg74kxAClWXu4Z7sP9xSH0LnKmARgVLfsmS1bXFkJUquAyuMAiIdujaHiHxmaq6B3qmrBPJ8txMgvISpAC7hHNSDaD/JIwN29L6IWx8pncC/5DBjljPnFZXxgmgKQiHdC8TF0u8hDqNqxApKJKXwVgvwsn+cglZMueGYuePHNPf6eeuoprTWcu3cZA7ayzzubeJbp6/GBA0gUrZHr8rrELFjFufLes9fEOyUdaA39MjMKHswTulYjiR3ujcjBhYLGEnOC2oy6XofIF+Hh+v4AEmOTucO+wnsTB5w/f95W1tb1v4nI1yuAo8EvhzHGeuIkHO+6RZIQclHotE1ZNl1Q8ZF9PewpI92vkwMkdY/tay99VfF4KRc63IIn9CAqYI7sxu07dv/hQ+2f3Fsn+ywvLmqcsv5wzWpR1+DBEd3v9UBwgBBQKtv8ypI8Zrhfocgf9iMVjCETROQg/5sXBJ14KzJQqaw5H5RoCvLu2dxct3/7b39X0pQPHhDPHUk6aevMhl26+JhtrC9bt3VinTZk6wBcA0RJsq7dtUara2++dU2F6HyxbBubZwQcrW9uWbE4r/ykOwidJNXjfTvevW/14z2zQcdKWfxAsgJxkf/cP67YWzfv2P29ihUXl+0j3/PH7ekPfciW11btRJ07x1rniffn54IEbDGfV/2MMaT4plmfApOsQ6yfgYAfde1GnUlez/M6l3cUOPGH6wlgmErGLZecSNbq4PjEdveOVIhPpIvykVla2bTv+1MvqJsXsI+1hRyE/TrECwNLTNqWy4RiNcd3uLtjezs71qicyH99bWnRYsOhupJOjo+0fiM1yn3drbftnVrfzlx92ii0rq1taO3xNUDA+MjUfbI4t6hOUOaOapeQzfE67iNnbCIRxOJ00jI22Y8bAnLJW5G6o56IrFYAX4PUNvvS3vGeQD7uea9P1/lA3Ttz84tWml+03mBi8XRWEn+Hx3QZx22OtT+Rtla7YcNOx9J4upFzkOohfUaO2evIX2bMekun13BgmXTC5gVSpjXPlIMCwuGBlg3EMAAkqSdFAFI+HyS31elWb6r+p1xD6hxNK6wuWXmhbAuFjI36HTs5DNKedE2lsnNWXt5UB1IqTedTkK+Dcpug9X7csbk5QOSgfOQgvHf58zvvQPG5F8gduUAILNEdmbVYIvhN0f0NIEZspeUvZhHJjlwroS6sNB0/7mFP5jYZKo7wseoABPfY656SB8uHtdO78LQHZVPW7zUsnphYtdKwg4MTi8cytrl1zhYWVxSHSbLYRgKbm52GdTptAWJI4s2VSnZ4cGypqCtVgC/3kTIQ2neT0MHd60Duq2gMBxWH0DEugs9ceQqYcF9cocB9uPjZbWhmu0GVi4z6lp8vWH/cNxS9lJPKxyxvuSyATla5Js/cf3yKnDxIp9gQYAsPpAGdVYBYgdjE3sp58xyk6AL5I9QIyhp//P8AqdKoI/nbAUgcv9ezZ2vXYc8LABuleTlbjlE/wUeVNREFlL5VKlURiTj2TDoljzJJ9EZ1alQDPF58NNdwUOb9ACQaYjx3cdBolqAIXuJ53+y+wn2mHpjOIsd52sHp49DBLN579vw9V3s07xZJOZK88/nDzxBc3JPYyaQex3BfPI/nc0VMRLkh8j7inlEL8FzVazzcE8/xYj/06RcmYheoXTGl4ICN1wsPLPoERAQRvDHg0cWLF4OhLxrWJ0easNqQVTULi7taBGMxe3j3nt6LFmAOFpNwDpyLSevfPNrcmTBx/CLw/x5wOGr2aIECNJQCF8mHCrZRB4wjiTxzWzAXozWZYL0/GAQmRas1bcuKpbJKtHcePAyaflHHEhspnwmTh6AlmKrGlFhyrgGBHdoomXpfCTuumaN9DHqXgBAQlErZvfv3dHw+UbwgRGcSkwp5KA8gPbAG6RWApY6pgPb6wuHovDPHPfiZDYidnc39YIC838MRVR+cLAiMCcndDQYKjFxDXswvWG+RFB6asRQ4pvfOO4tmGFXxiBXlRYpZtJnrPdvB9L4H+h/oH/8IQPrubrwYgt9JB9OM9JeKlNHHxsesMzEbAR7Fgx/SLICUxLiYLzEdAlA0jif0WhgY/Wbw+BJolAzm0QBJApvMbID0gtpnkfwInZbI60iXOZWRDEy907BJvG3JIsHKxMadsRVyK7a5tGUjJKMSSKyNbWF1zi4+8Zidu3LVEtmy2r2r1T378HPPan3+5uuv27UbN2xhZcmeeOoZmaR+6Uv/2g4Pj+255z9sz37gOXvxq1+xv/k//k/Wu3PXrFC0+UJGANJP//k/b1effc7+2W/9lv2Df/CP7ODujqWGccsj0VSpqLhRmMtard+00uqcffZn/oz9+M9+Tp1Qv/QPf8VufPUrYhOmYQMf7pvlU/bsc8/aT3/+c/bJT31SgeDf/sW/bb/7r3/b+s2ujdt4ELUsVUrZT//sTwtAunXnrv3vf+fv2Te+8U0d049+5rP2ye/7AavtH9it11+37LBvH3nicVtMJ+3+zRvW27ln2cOHVhhRmJjYYNgRK6srFlNfRTsYzzHIDKmiWODjcVzBFoE2fhK9ScMGBMACjdAuJlTFbwfYMGmN6qkG/WAc2q4HFDeGfesyVubn7LBZU8s+ARFFv0Z3YLmlki2d27af/Pmft1hhzr4ZAUgLpQ175+Y9e+l3X9ba+Ce//0+q1Z9C+PVrN8UmRG+dwhvAUQg0IvBogu9RGIfhd8gFIKECLzNQslz6Va30M/OCYjGFIJ4lWRGB/qGYHLXIp+JRN0lJATJMIxJ4CgYEJisry5J9c4NPinh01PmeKFY7Mg+waOjg6rVltF2pnciMtlo70d4tU+2TE2vUT6zTqFi/S2LT1L6E8JWYTvnAgCSe8Y5ejmF5aUWf74HSS19+SfGJ/262C4kx5xIxfC5xEMxiCg0f+MAH7Kmnn0BATcw5MQCjfW0WgHAGJv9PIM9+C0AkX8lmyzbXN2xxYUFSOQTrBP7EC7yWWOWVV16ZelPyPx6DcbzEAxR1HIDwAJHz95gBY+8pYztip3n3C/eX96Ng6uxkZK84b64vx3zt2rWprxT30o3BXS7AjVtni1izJJHZ+EHxQSvI0PFFwki86KAI700QyzEpwI7hJxakhV0OjpjHwShMduNxEtBQoHTAxTtieOaaedA9+3u/Rw40zTLDnc3mr3EiE+fF53M8SEoB3ATWXJBTdnBLEiD12lSazv/P49tZOYXy3FJgFUZej87y4n09aXYAiZ89iPcugDKa5+lQkOC4nUHLeXMcjJMp6y6SapjtQJqMA0PeY7QpUBNJNmtOzsjGOTFIywVzv9sP0iSRxIMfs3dyEWs+Ojb885D/ONx9GHTUo2Pw1/qu7iCik7A8SVOBj/VsEJPfHbEm6zVyIZlIvozCzKXLl219C1PjdXWqsU6iOMAcw0B9aWNNHcTE9YBHFAjEKgS4QZYIjXSuGxJqA8zVMf/FVBtD5pE1jvfVHYLMEQXJFiQC9mhk5wolO3P5suXnF2x9+7ydvXjRVra2LJZKW73RMsh3rI0ntRPb2zuQDw6Ff6SS8N8plOZUkKQA2BtgXo+MTduqtdA90qGDpl+3+ICCFsAKeQ6SQqgr0A0T5O6Q9UIGlEQf8Ih1n67JdGxkRXT2o64d5gBrclgnF7QuAmhwzzWHUkEtwDsxj06OxKaHZBfr9y2fSAk4Onqwa+NOT8xrSUQi1Z3PWbyQtQmdK9mkAKRRImm9AWtVXJ0vAHREU3TDaEzFkVibs8EIMGRk3d5I8rF4C2hvi09s0G3KhJ1uBi/2M3Z8vDD+6Rbl3K7dvCFTdQqQ+D0WS1kpYHBN2p2urmmdAlk8Ji8OyAaAeIXinC0srahjDTkoiiXVRt16rabVj04szX5K4btZtzaEkdFApAk64CAtzi0v29rWGVtZ37L83ILF05kgWzae2BLFzH5He8Lde7clUUeRqXJ8aAf7u8qj19ZWLJtJC7ASifPyRV1XgMpxsSDQ0jp9dXzlYmnFm/LhGgzt1oMHklWmCwxZxCJeSqwto5g69lI5CnBxmXNrnYgkdDgfQJn11TVJzEOwQSIJCTF+Zh4iC7W3s6u5g0yffI0HfdUGtrbP2Op6kFyl6Iu3CN+Lvcz3sG5pK6NAKm5z6AzxfcuLFl7soBPQc0Hfz4iBWyfV4GFKNzXHLmU04h4mYWB+S053PJAnE+NhfjEUsYinDx8cTruvfH3mmXyfz+F7ddZEJE+Oy2MQ9i8KROyLrOHeYex+gr6v+frJuPR9RmB7MqH/S+NxUSwGFZJIMcRzaP7ua7KPaV9bifW5tl6gUgEwFnIDOmb0nA7k3AJKJ+mM8gcAS+1Bg6Eli4UpgDTLsPZ4hnWT8wJ4JybguOma4rw3ts5YozeyWCLIEvI5FB9n6wtcKwf9Jb4QkWtke0De1A++2aFo31VHKxJgR3vBY6xRq1uajh51+SQVL0DYwKuIufXam2+pc2M06E8llgUkQbJYorgdJHI9frt9955iAuJgvI8+9dkfkbTo/HzoFvPuZyf5eFw0W7z0Mcr8IGYJHfcFyVM1Gi0dJx1GZ85s2he/+Ks6n0qlJmAsk8rayuqSbW6cseXFOet1qiICkDuQ4wEMsHZTwK9WG/bqa9+08xcu25NPP2fnL1wSkBR89caKe2LphA0HHWvVj+1474HVD3YEIC2WcrYwF/zB6T7cPazYtVt3bOekaeXldXvuIx+3pz7wnLpCyTlqJzXNXwhixBYbdFwuLileE01/hHwbcXmkUoM9RbdhicTAYpMA7Pp99lgAQN+lpT0ODCBZkCJjfMLTu3v3rr1946ZVqk0rzy3b+UtX7cLFq7awvGYXHrsa1v8IdEYui/VZ8nlI1/Vqls0G0lan2dC42d/btVatKvLHAnYVSC5VjgUgsX7Jv308sp1aSwDS5pUnRQhbXlnTXGMMqA4XT9jR/pHIFEtzi1HnTpAW5noAIMV6AEiToEoPF3XSt9GgY8NBV3Kq7UZd8QPrON0sAINIgjmAdFSrqAswmyuoixMpXJFQSMTwEKbwnS/pd8cnNRvGYvKX4/+pQXYadXXn6VoiFWpDfS7ex0jrNSrH1qEbirU7YVYu5NXRCleVfZAOFOJ/B5AAsCRZe1TR2lQqzb8vgJQuFmweufVy3saDnoBM8hH8GJOZoiWRds/gVwYAkbG8uvvGlhojFde3fCFj7XZdn6mYJmpm8LicOaw6iDyu6LQOUpRBJpFO7U2bTPC+CwRc6iiqxUD6ieTE6b4iViS2UD0mFtMeKQWOVPCkfhRAUo038sMKXT2BxMf7OoiVR70kjmTu2I6Pq+qEJP9foQt4bkk+XUjJMl5ZoyExAG4AIMnHrVQIkuzRXgOgqpxDBA46yug4bkqZhY5h1hH8zqj9+nyrN5oiEnuMxrGqYWNhOdTdy2XVtfcPdqc1fles4DiqraqNLXh0TmPsIQ0BYdpDcADsDd2dKLNEuZmuZiRtSQcScbPk/djjmI9I2scVs7pkmsCpTF7zhE4zPLjwlPt2EnbMM++0ma0PzwL6qvMrP2GMUHsOPlM8q1NQIF6QAkXumkgDZRNJTo+GGvuen80CSJ5/cOxhz47GSKRQ5nv6XL70LuzBx63Xsak/+Ps7GDQ9fvl8BfDTgRz/XH8f4kLfexzj8GvBs/bEiNTIGHMgVrLbw6HNzc1rbpFHe33AsRZe69fPSafuvc6x8neIry6x7gQz74oShvMTP/kjEzZv1/x3dNeZphyEM2eZtABIFCXEYhr07bheVXv+VC+VdnpADUy2ASh2dkPrUz7IBgAgcSJhs4nZ2e11tSzzYMCoqBDp13KgBC/cWE+ip4gc4UciLlReGwoJTtSBo5sXtaT5ReJY+Fxn14qJsLhgZ89d0kJJICwwZRwKGpK4Q8KGIccAilryYCcq+Op01bLXxxysG5BX95JiMfKb5gmxHz8/s5C6WfPO3q7YHm7uy2fzVZyjBbogyUCOg4WThQAzYJ4VrHe6doL5YeSP5IG1s6896FWLpLO2ovf39uJZDXsf2LMFMC/KeIJPQjstOEwmMn1kIvq9a7dAfynEBgSf4OBRBpVAQVhS79WaT2IVdZRxrQDX/ujx7a/AHwFI393ooI309/NOCp9w6h3jMnYKSmTAFtguA7qQIqVLxX+wMSLwiO/1OsAjOk2i18GehMGloEdbcugE0dviBbS6qmCCdUc+D1Fnp8CkRErB9bDftlg5YUsbS4Hpsl9BEM22187Z/WvXLZmNWb6QsESWDilEuLOWKSxJIziXj9sTVx+zs2e2I/ZJ1pbWVuQLgwTOV7/6dVvf3LQXPvEpe/Lpy/b669fsb/1vv2ivvPQ1G6HJnDStUT/6Uz9ll5582v7lv/6/7Z/841+1e9dvm1VatpCbs369bqVMztK5pA3SE7v6oWfsUz/+Wbvy/PP2f/zyr9rvvPiiVe49sBKF7PHYTnYeKhDfOnvGfvjHf9R+/Kf+jNbCX/3VX7Uv/eb/ZXffuWWdk4aYQwvr8/Zjf/bH7BOf/EF7585d+zt/9+/b7734VZtf37SPf/Rj9hd+/j+2o3v37Ov/5t9YY/ehffDSRdteLMsAfXy8b8P7t2whSUt6XOBOq1VXYEPBTfcAIIgvtVynokBrpI4jmFPL63N6FqGKAtgYdjTyohhHpsWAcU1lihxi0fH6qANpcfu8Hbcx0x2pgwxWeqXdtNR80ea3t+3TP/mTNi6U7M0bt23vsG4r82fs7q2HUdMlIwAAIABJREFU9sqLr9pwPLHn/8TH7Kh6Ynfv3lOSH4ggGSWigYyAOJ53IQFuhnEcghIG5VjmpWxgQ9G2Tp8pyGYoIKPXrWAnLjIFzwThvEez0bLRTMu/9v5UYkoKQeuZYo72plxawJIbGWezGXvi6lUr5XMzxrvFKfOTPfPq1avvShxy2XBeBEQwVN9+4zXrdBpWq9TtuHIkE+YGciUEUMiA0VFAYZnjQt4Kv0e6kRaWxaJuVmoKYklUAHDYh9kbnWX64osvTgEdgjmub/CpuGIXLp6z+WJWhcxZltBsMdxBC/7Oniiyys6OvujGUcdzJgBsfD6FQZmsR0kTnSQOXHlwyHvx+c8//7zduHFDcQuBHu/vXSAuGQJT2AE172jmNQpYFYPhJxEAGhF8KPYB9ESssddee21aGPC4JTBuMVzNKtl+v8cs+1pjbjSeeogoIazWlGCLJV0sTuXi3JjcJXOcHacYcjjUfUCi6c5dTIIDK9WTKEmrRIUq76Lg3N6rA8e7u2aD8tnz8ePnmniHkYBJTLXpDBBQGUxMPTDnmAGQeD0A3ywBaDaOZZwsL61PEyz+n+vKdXDgRhIYrP/SLAtdaPyNrgfiZoqPdMBxfhwX95HX6vq0MaMNBbzZ2HiWpJNKBpN6T4gcoHEiGDGtH78YdDPHAaiyVCpbLOrK96Tbi7+e0JzGjqdKBToZCvdNTK5PO/geHUvEkp5AcRwqQkeMfeRNsvGiJWORdx4FlGQgeslkO2a2ur4mAGn7wnkrL8wHr6jDw+Bh02nZ0pkN7cViVJO0Y87b6ws4wsMH0CibTKsDmNyF9YKipvwsIHClQ1dDppi3/nhizc7AhvGYFRaWrDC/YH/6x3/Cmr2htZA+ARiRH03a+nTNoYjQx4+oKulOSXDitZTAp6lomTRa6BNJ4wFaDOj+FFDZV8fHoFWz9KBBT6wlkHdLIg1C1xCyQqGoIIkL1vgxnUwjsb7x4IC0l4G5PByoiKfYBLa90fWTt8WFsvIZyfdF11svwndmOIxAz6YAt26zIYmznCWsXa3b0c6eOmJYJ1jPRoBFFMbTCRuk4zZMxmyQjKkDqd0DRwmyLRwHhspc77xM55NWzBVE2MAwGyPxLgCS1CcoCI1soZDUM3ue6+AzvgHPkChnHF+4fEnrysPdHXtw76HWPdaXQj5ji/NFi8XH1my27PbduyKh1BotdQmVlxdtcWnVSvNleXBQYITxG7xfB/KN/PqXv2xG4bvXlTw7hWwkWQCb8oWCHVaqtrJ1xs5eftxWNs9aMl+0zhAfKgyqO5ZNjiQ5Rb64u/vQTg72g0Ta8VHw7LAgown7vVI5sZWlJfvoRz+q4nSt27UacnPjkSX6I0sOY5YeTMBlg9k0BEgk2wsFy5WK8prh2iALm4knRe5b3ti0AeMD5jznNAhyOHgrAIStLC9aPpMW477VasqYnTWGNW5/d88O9vYlz0SHH+sNnVmMFwDVvLqg6Z4LMUVgPQfio8tV5pAkRA6SeDYiTVEgU4dN5P8mMEMeM6drIMVdYpJCNhTJia20xsnDEvkiCoMhh+8O6fru6We6ydj3AZeY862jpmIZH//e2aOmwqjzxPcOXuMAEufPedKBBOGW+0eu63JvDrYQT2ipizpatHbP+EBxzTEvZ+zyPbm95H0xg48k/Hzt9j3NgR7qH2fOboeOjIhJzfzl73TGcdy79x6I4U6RDnk2/q41HrUTSL657PsCSNxHX3P5P45/KsOYL1m6uGijGR9ZdbzPPDiWUwJFIBlrHIxHkl2s7B/aKJIckocQ3neToY2IPwZdSShqzEr8ZWBdQNt6XR167P/HzaYkPeeKBXXbEkM5EKo4LgIAuW/EUu/cvqP/Z37OL6/YT/7M5y2dD8Vt7qfklQ9PdB85Tgq9UwJsxAb3WCGYug/0Ghj6HG+r2dHaCkC0vrFq/+QL/1THjQoBcSIAEtJ2SNzROTMZdiwZp9spXKd6syO5u7t37tvB4Ymtrm3ZhUtX7Mknn7Wl1Q2zSVoda1KKSiVteRWvlYG1a8e2/+CWHd6/bcNOwxaKWVtemNc5kFM83D+2a3cf2FGtbfOrZ+zZD3+PXXn6ac19gCjN3eOKwDwkWrc3twQeQ1b0rtsgoRkIRrVK1bqdio0GFeVq7gmu3DgeUxcF6yQEbmpx8hSU70ggdsciQmYVacQjOiuals6V7ez2Jds8C0F90SaJtG2cuWB9ipmMETqVtQeZYlYAkUG3Yrk08U3wJaweHcojrt9qy/8oy4EMRlpLj/FvA4Apz6lmRQfSzcrA1h67qnh6cWVZst/q4o+Arvt374kshGQo8wfwNXQRxS2TNIv3OxYb94KfDtdhhPRdX7JysclA5BIHj0K8i6T5WIBjjjpjJDHIfgbWAFlkxHoEgR3Z2sHYCmXsQmJ2WK0qBphbXNL44X2Rh2f9JC9LkIdMAEsCuSU+HljlcN9a9Yq1GjVJBnI8AEgU06UclaILImO5TJBoEzliBkAql4M6QuhAqluz2dXspgOJGGSSTNryyoKtLMxZfDK0+hEdSBUbIXuGX1G+bPFUXh24kFOyyNElJpaaDHWNIC8iJcue54oPxOzuFeiguoM55GDEcMRcSLUuL6zrWFhPlMfkc5YgR4zIXsQ7qhmz1ik/H8tPzYmQI+QyVT9+RMIMT0Y6zB88iKxDgg1KyKkjKdpi1tKJgcgjB4fHdu/uQ+v2J4YsdLG0YKPR2PYPjtRhBlhDd2xvBKgxsVwhGwg2yyuRTJxaIsLeOETOF1/DvrrqRsSJ1JvZ6yOPR3UKJ5L24OGOxdlD5SEV1n5ZqSyuTMl4rGl7+zvaC8lTnASYzqbs9gMk+Ge7WKP9QeVZ3i/sI0iTBhWLnL4C4Bazau0oEkP/1iyQ687+F9b8sHdzjE7UoJ4FYeZR6TbvWPT7zPv4/87mccpXhy69D7jH/kKOwHUi3hgI9JJHZYJrRO2azwccDJKTC8tLUxKGkyY8X+L5vQAkjxV4fQFALIoTZvNLB4Acz5g9hykQRE1gMJEsJ//r+Y2PMa6L59ezBIbZKw2oP1uvP91rwz5brdY1X3gfx108zuJzHGji/V0enTHC+zgZUTGUrAECQdhJgQJTf+7nf0YSdt7mxOLJQAmeAaGl1wMa2Dsg9ejic4Ga3Y42IBYSZ8yScIhlELESAZAEimQDgusF0HCxE7a0WNLGysm6NBr/T5DCF+/rDBslsK5xj4RBIm71djcwp6NiyCwIwu9k7BVp+HkQQSDB8RP4PfPs8wFpPjhUEYakkONlArOQLkSdUyD8WkBgdnFBkQUY9K01JLE5BZAk2ZBMTgEkApFZOR0PCt2cmxvDhHYJHfkz0WEgSYGUinW8BikK16qVXE+jrtZiElxYI97a7kUUH1QOIjmLyll6/nsAQS9K8Dtn2/rfvdjgRZnQmhj0srnubIQuT6BOK6Sdom40zhU9aJ69KOXgkr9GsgczsgXOVBHIxGL9RwDSt67MM7/5/yuAFHnwTc/03WnJ6QVws773vUjf5o8Ce5Khk3E2AH705/DvpwCSfyaGjAKQJsjSBVDoFBgKXUepcUzM2tDyfwogBQcPNiCACYCj8EUpbUhiErW1Mg9cjiIeixsJtzZvAQFxdSENYyMbpbo2iPdVbBq3BmbDnGViecvTjTBsWzw9snhmYrVu04b1ltkka1YumSX6Vlwq2wIFk3JZmu+rm+vSoH64syP3tytXr9pzH/ywnT1/TontV77yFXv95Vessn9gy4WMXbpw0V744c/a+cefsN/+yov267/+G3bttTetcm/PyvGMTVptK+XyFk+Z5VfK9sKPfMo++sIft6aZ/ff/89+ynd0DG1VrlgP073etU61YMjGxhaV5+/DHP2o/83N/TsnhSy+9bL/1679hX/md37Xq7pG07EvLRfuJn/4J+9QPfdpu37svAOmlF79qaxtb9r0f/Zj9Jz/7eXt446b9iy98wa6/8rJdXl2xK1vrlsKHpV+3RHXfVktpmy8XZCrd77etO2gLCEQ+BX+6SYxuCDSa40oEFXwMAIK43icKhEeKh9kf8FpNWGySEOuJRIniCHucdyoMKGggNzYaWaa8JIZgHDmffNY6o6FVe21LlEtWRsbvM582y5fsjet37ei4aWvL27Z799B+76XXxcS+8NxTdu9wx+7cuafuGMYL8j7seQRRdCOpgHHaMxeCsVBBEYNFHiQzHUYklAIt0epWATKAmfzsv1cHEjrgqcxUwpQiZQiUQrIcAi1+FyRVAEol7QOjNx15gk2GU0kC9mMYT+yFS4tI3+UFIPFI4Y0VdTl4cAPzcvsMCURHZqv4OaCpvHd4YNXjEzErr7/1tmHADZMSooukdWGixSimTCwHO94CI5DPZ/yzN/NZ7Esvv/yy9i4nyHAs7gmEN8TZzVUVDGZJG7MBJu/h+yq/J8ahuKSYqt6wh/cfiHXLOVHk5PPpRmIuOiDBHkoiQyzh0nocK3u3F/N4T2I41z72Qo0DC170cfaZmLVRnKElzL1qIjKOB7mMKWflcg14nSd4IhvNL00L/B7kzy63vI/HX8Qe/Cyz8shXEwDJAQaOyX0kuQccM7ER582Xf7bfG2KFb3zzzSmA5EU6Z3nzzPv4ucwG2h5ES44kAmj8mnkRUQlCIbDtncRDLOYAEtJOAZQLnlZu4s17O1B0f+fhlBXmbFw/Tl63uLA6Jdt4cY7392TCg/4wBUOcrEJvP3QzMqF45lydcciYcLBxtsPc7/Hs/XlUws4TH+8IQL6Nz3R2IgU+j7HTsYQV8bHoBla+jz0x0yLQalbC71EgKRZjseyY8TwFtcPRecLEuTq73e+7J5jDzsisjxxZQV076uKPZKbopCM+T2TSNjdfto0zW3YWOcLFBTHXIcU9PNy3zHxJrFXOF7KYCrERiASAFOuPDD9Uvm/XGobnUqfVDpKy2ZSlCimL55KSoKm12spHMoWibZ6/aOvb23bpiadsv1KznaMTq+GrQKEnQ9cHnza0XuNYbGXGhpiaAxiuSHolJWdHfI0vQrvdV2dRAIjZp/oqFM5nB5aOw5YGEMhYOgWgiVxHbgomSuyW/SwRCwBSBsAtFOwlUwbgCugCUNQJBSIIf6wVMJUdjPbCGWMTcKbf6VijUrU+7GabyJewXanZ8e6+4hPAjoWVZcUzncnEOvGx4QzUxbqa7mvyxEJZhBmINKzHWViqqbS+yCHTybSKahA06D4aSXkiKY+DFJJkiVAwYx/iPrOGio3e7qlbC7BvY4v1dF7kGhQmADaQz0L66ezmlkFkaLXa9sZbb9rXvv6q7e0fqki3vr1leDkwZja3z9rW9jl5UyGNGEsk5OVw7esvWePo0A52d6x2UrFhL8iCJJALi4qAK9vn7dyVJ2xp65zF0yXDkWIgM++hHe9eMxu15XEJIQIAiTWXwiqeB/h4EF9x7/j9mc0N++QnP2lIax5VK/b2/du6j9lJ3HLjhGXHjGMknfBySQVSE6Aq1xMSDwUh5HyQoBlNLLs0LyBhGMm78ywAeIjJMiDOQAAS+z7s6bQAyLRVT44FjtORsFAuW744FwrwJ8daC2TMXiqFfYWue+98dnIg+8zEDBk6CATca609zEHWOVjWUVfvLMAUeFVhHYTJv7y4qqIva6CkYNSBlJgCSJKX67Ws1W6qC0n5JIXnYfB5ysdyGhMOnE/Bgsjr2AkIYa4EcoXLlbIOASARr1CnQOaNfUpSvNWqzscZ9AJBok5ajxUoHElSNxdMs7meEEJ4LyfyfvrTn57m556be21AXqmsXUj0ILnPXuD1iUawCfjai18Jctp0/wDSRf4fzHGK0pbNqFjtRSzfF/06+J7JfOH72QJVH3IcABIXNHo4wdTXbwdiWIu9BkCXv7rJhiNbpfMnIn+IwY6UZipuRQiv+YyK3QIOIVzhNdgIcq9NOpjxF5Q3UUKAKl6seG2rAH54qLoJIKmDQ8gBI3PNesaasHXuvL3wmR+xRFQE5L4SX7lMMqfknd5OjtCe6ybocbPD/YdWKBADIG9LzI0PX8qWl1dsYWHevvzlFyVJSRwu4D6NdB8ELOQi8RBD6pr9s6PP3tuF3HBiTTxAB2ZPP/NBKy8s29rqli0AYOfnRRyECEauubBSpqpmvUbFdu+9Yzt3rtuwWZO06erSosYV+9K9nQO7cX/HTpp9W1rftqef/6hdeuJJaw/7uvfcj5OjiiTrGCdbG5t2ZnNTyhGJWPArVBeSZJJa2gOHg4Y1q/eNfZz8lrgaIgGApv9MJyWWC4VsQSAz9TPqhc1aXfcBZYFSed7W17ZtdWPbFuZXbRxPW6M9sma7bxcee0LydYDkgNDsJVJMoOYXH9qwV7VMMnSusoY2qxV1IiVGY0sDZLE4RADS0QH7UjCeZ6zt1Nt2rTawtYtXlV/OLy6KBAjIDWE8n8na3u6uAPJCBLAAdvIAkC1kUmbDlk3wEuo0rdtr2gQ59DgkEARFxur2BKxlnQSgo9OLHBKFCEgiCYq17J50gCbCPESJA/AIsmml0ZJkHXN1//jE2t2u1lV5j5Gds49MawT0okDEGIeuqNhYnUeN6onVKoeStoOA5wASa3KqkNVanY3IBQBIjH86kAB0FheDIhVyrpp3zVDfdQCJe00X8uryvCUmA2ucHGr9I1ZhXi2tn5EkHzKXKv7HhhYf9i3G/jLqWb3RUJyG6gfxBeuY++0Se/OZDiLxvvuHB1pHSnQFlxet3x2ZSOuDnsZXcb4cOoUhraAmhYe6yEHDqKs8rDsQJiDZVLDiAEQltojqy6EhIcRHxALegeRrI+tJeY4O7bRNhk29N6Dz3XsPBQgsLwcAaTyK6f/xNssXkf2mPyxQhMm78XTCt1B+R4w7QFL517WtT8dtr6t9jTnFujiJvP7I24lXiZga7a6lsgHQYZ3kPPg+dGjN6RwEIEWdJKyp1PbZF5HYPTzZsxE+XBFRjWIYsRSxAvsV65Lif2LiUYj9HUwihz86OQgeil6vdh++yAuI89G+lQpKBN9Sp45UFVwxi/1lFkByj12v+3szhD4vyfX3yiB7E9WzoKziz4qDYnj4sH8FvyP+Tl0GaUH866h3+P7vIBx7EOPVZd7wefaa+CyhYNwPuY7nO54/+e+cwDebc01zbeoB3aGhmMD5MP5d5tNzHs73dG89rYr6exxHvm5ek/d823Na7nuo4QffYr/PXs/nM70W7wRRzz/5Pa/jGjiA5NK0/n+xX/iL/+kExK5WQ8NxT8UNikNumE3AWa1W9CFbGxtim8OIUiGg3bJkKS8wQ23bMOgiTUASAC747v0HCoakOU0RCmQ1KqrANhtQ3KSJbgD7OyShvLczMfneT9wT+8DqBUBKWBoN30iTfJr8EohGHkdodgJw8DPnQDGGL5IzAr+PfvjDOi6QUC42ARjHywU7OjgQC0OBX9SBxHFyjhynTBR7GKSGAlAofqxoQnE9acGunFStjGb1ElI6DAZQvKxtbW3bxsZa0MydL9nywrLFU3ElPvVGVSbiLB6vvva6kFI+A6Qepgat0JLYUDKP8em75XO8YMVxezLvA/rRZ46b13POLn/n3VH8XhIUzlSOrrtfZ7JS2HmhMBB7l8SRFwvCZj3boRTusSOfbt4I8EjBD1kfnvkZlghB/u/XIfLd/D20GfxBPnxB+4P5DOZBeLx74fzD+fn3PyffdE9XwVMgJioVvQucmS6Wj7z1HzSAFHxivv1j+vnSyKC/Ny6AKCEUKgTzDCXvQKJ+HryPTgEkAmxeJ+mJWNjAhl0Y1rwdrCNYk0lle0GGIyTTrDkAxYk4ZrPhfqsbCfkgTAmLaevGujZonFAlsvziumWtYN1GzybDgXWaVYtnxrayvmSpQs5aHQDvtFjTvSF+JF3rYI4Zm9jK8qp042Hh7j64Lx8HtLczBNF4yawsa41kXa8eHdmPfeaHJBHzJz7xCTt/5ax99etv2D//579pr3/tNbt//bb1Kw2z3sAKJKoJs7WzG/Znf/5z9tRHn7Nv3nrH/rv/4W9avzPA8dkMxjAFrEHPCsW8lcpFu3D1kn3uz3/ePvj8h+zm9Rv2G7/+f9pv/fpvWvXhri1trFphtWQ//fmfMRLtmzdv2f/yv/6ivfLiV1XA+4Hv+1P2V/6zv2S3rr1lX/h7f9e++q++ZNvlkj194ZwtZjNWTo5tJTu2tcW8ZCVyeTbxvvVHfbH7YA4RCHN/CdZILsTs7bMRE9T1LJeLKcBTCzi/R2anN7RxD9kHk3E33S88pMvf78r4vtNtiVVXrSGXN5be+BzmromYtSiazpetvLVh3/OJT5jlC/b29bt2XGna1uq27d8/ste/9ns2iCVs9colu7W3Yzfu3RHJAFATlt+Y40DLP4cnRgipgI0c/CSAYnw1mrX37VAQgDnzmC1CB3PzKHhSY5LPId+PJkr6edBkfMq8idrxbCJ9ceIPjpUHAUqIPWDZFVUMAFC5fOG8nvmbEy6WlhfUMUYgS+KRSCGFZPKa6rZ71ht0xfijpZ39GC16TI15RlIEnfJODb8lEqOmjt/3PmIU2D14XzAmuL8U8QL7Ctkv9ru+PX7lovZz76piH2V/dNY0yY4zk3h/dZ51gmcOf/vGa79ntWrF6rWGZbJp29o8Yxcunrf1tY2pgSZ7ON1lGPJSZCDA4334/hMvvKDrSvEZdp5L2jkYQaHcZc88qfBgnePEL4ZOauQweObhLGl/D2JC3pf4yK+TOm/yOXv6qec0vlT4e49nin+Si4kDkOb0Omdrc2xIZDlAwXlw/zlOriefgTa9m5Zzzi7x5owtinYioES6+F6oCwy5xNQE1IN+D6xnQSsVxSIpIB2LAKUgzYj+N2a2zGm8TZCaJI5bnF+y+YU5jV3kkDhmxiZf6uyMOpIoNnOvT9QxV9H3Ym4JYElqfCHvNMYrLxVMx/mbd3QLEOa6RgVMZ8B3WniE9TT2AXZJOIJM5IoYxLyOOKtRb4mWgP4+5+MsOz9/pB4ccHPZaOaSwNp4wu7evm3jQbQHAQyxr7nkBtf3MJhsc16Spp4EwNRljHTdI4DS7wFjTOtIDMpEVx0g/vDCoz/z+zC/FsTc5ppRgCSu73d6Vj/uWikfOtdCN33wDYQFqzhyOFCBFQmyy1ces/OXL6uILM+Z3Qc2wpg9iYRX0lIkgkN8DYbKU9SB1B+qixiPQPzZqscVFYTminNWnC/ZOJewQXysPfUQJnW7beWlVXvimWft0uOP2zeu3bBqs2W1RlueIxRrDWYxnRiDjq0vlSxOy0i0PrOuaM8Z82y2vXXW6k38J2CuBlNi2MBcv+GwbclRQ74CAVxPCTiCdYl0BWNQcjKS+AiFC8oOAPmMCcZNgvUsG/xdANlrtaoAbfI32Mpc+2DMHdZn/leENjo9kWtD+77bU7Euk0ha46Rqx/sHKsBJVWF50frjkXUgCJLHUCwdBzb5IDax9e1zUTfK0BITldLUMeESdqwfwc6FdSQhw2wHylJJsx4ePuOBzoHxz94g5ibFRDoBK8EbxRnfW5ubtrK6qvEDKH/5wkXN3QBGf1MekDt7e7a8sWYXLz2mDiJMyzfPbNv22eD7AlhCsQ8vB2vVbOfOLbv21lvqQAEQ5/p0un0RQ7bOXbCV7XN2/rGnbOXMOcuUFi2eQbKoZIVs3L7xym9bYhzYoUjgHR9iaL9vjVrN+t2OOi0Cyc+0/p4/e9Z++Id/WCoge0cH9pVXX9a9L9LZkEhZPpYWyUj7VDptO8fHMhZHAknyNqWyOgra9ba8t1oUZ5nU+H0hZSjQRqI4ut94e4hY08UfqKa1kPG0v7tjd27ftvPbZ3V9WScbrSBjR+xKbr26vmH1ZjN0JJCTRx4P6kQgf48hQzkQ8CHZwikxClJ3KOrwWeTeFDhZ80UKpTilLimkmufEbqabT8AXrPZIjo9aUSIdpOu7gwDs5Yo5g3mtTpfB0Obyc/Ji9NqCr1FOJgDccmnf4XhgvU7fmu2GtRrk/x27cOGcSB/Mh9vv3JoWWyi+co5OwvU1lntA8VhF0VTK6oBtUfcLxNb79x9qvwYMAZyi3uIm3w7cq/4hr9SY3d3bUScDcRRdqXTB4fO1u/PA6scVO9jbC0CcurfG004vxWrkGAAwgHfp0MEokEhzbqzYblaCR/eD4ivXmPVnErcb93cNIxzVHFIUwrICKb2jmWPl/4iliAVDMQqgvKu19dzGtoqh3FPGF8CQrA1KczZfLun/dK9Qe4F01cV/uRV5MI8NEIu44tKVy/bcc8/Z/FxRsdI7165Z5fhYBCT2M6TD3r52zV5/401rtNt25txZO3f5cfvsj/0ZSUpy3oEo01Cxnzmg+KhY1LGqZtFqa5xNSbqJsYhuqXQwmuf86EBCIokiKx33eAsxBvOZvCQU+b061lnfx0P5sjRqVXWkc9yMI8bHuXMXbGNz246PahZPIP+9ZJtnLtjW9kXLl+at0x3K1ymZmciDZdCuqQNp/+5NG3catrYwZ2uryzpW5vmdnX27eX/XKp2hLW+cs6ee+4hdfPwJyVxm8wXNdcAj1hgIyVvrG3Zma0MgCp2ADiyz99GlyP2PT7pW2X/HYpNAOtCYGSGHFeIMfXatEhR1inMaI1xH9xJlbe51h3b5sSfsmac/qPPtD2N2dFyzowqAzMguX30ySHRNYtpHBCRB2FMsQrdk1dIpjmWsWJKOjXG/Z9l4TOC0ULjhwGp0Oh3sS6IbFQTm916tbderI1u98HgAkBaWonMInXbIunE/qF2ypgIQcv7KE3J5K+XS8mDqt+vWQImpWbPhoGXxGMARPk8UoOlKHUh+9AQAqVLXZ8wV5qxQmrdquyv5OuUPiwuWyxcD4aLb0/7R7vastLCo7iS82qt0iCFDV5iLAPhMsLOgY3TYtzh7aCJmWQreyXANAPsrqG10u5bNpKyAvC51hNjY8vN4+6Z1jqytDiB5Fx5SuupAyuUKvbddAAAgAElEQVRDB1KDfA7vT/wYm9YbDWx1ddnWlhe1dzdQgUAKEUJOOmsXrz4hck3In1FS6dgIsKgbpNj2DvY1dphrSFUW8kWbgzxZLFsmn7Ebb9+w+aV5K+VLkmqvVoJXqHxAl1bs1s3bOibIIvgXs1fzetZUwiiAPu1pdPUQZ9O9R3crXa6Tse0eVayLxC+SZpIRCTLIqairp9nqTO1UOEbWYuKq4BOZt3rtSHsigNvDh7uyVFlZXbdyeUkEB3VHks8sLlgmF+Sup6SdVHxaL+d4iPnbeAk2mkZ8z9oH4KfrExGK5d8jebux6ki5wpxl5FeUDjFEJL9IvEO8TH5xeLgvieRWq6FzYayJHJRJWqNd0XrqvjncW9WCS+RfhWlTB57ExPjUPpyUyBhqtKsi4Hhnymzu4oQk6uKlUmhGcWUqB4JYa7jv+VxBz5TWmDMQenjOZgOBQPkKYBPk00yQZQXoisfSItGpRv2uOjUdyqbzCrmWKa70XJyYgv3voFLVmuKfwdz2/Yt8jP3KyavEKICAs7kkvl6eS/lzyB0D2COihBPiiGEjOXA9453eB0AKZC/HQJw05/H7NF+a9TqMMgZiECQBHwWQfA0md5cnYSavc5wFqFxG0+VyeQ+XQneAiP3f1Uh0bURgC2QzqUP8wl/+r9jNBFycHB0o+EB3kYuoBCITEgiCTsCUs9tnFKjTVlfrtqxFe1gxb+1WSxsgjC8d2AxgJI33RmCQFrPBPI4klIlULKRC2+WM/FxAzILsxiwD0393mmQG41o9IuYskkOOuBH4UfjkwpGEsUlPmdqDsdo4H79wwebyBb3GBxsDngtIm657EiiRj0wCmbzSQca8Nj5R0c8HDOxvUN5CqaxnFhG08udK8wooPLDgZ35PwMEgaNSaMjQ9OcF/4EhauiTK+I/MIqoODJBoEvenYCA82q4xTcfDps75OBrtbEKCMQUBM6wi7gvMNpIwEmzYUATHXlByhNKLJbA+kVAJC25GSRz3nWcv4DD4fAJpkkda17qXyAQ2g8QKizymfkgPIZ1FO3IPLwi8GDBYx9ivUpkyj7QJkFygU622z2HQBGaxBfBDsxrGAwGskPmgiQo4KuZ19PcmGhoz3SW+CPikfS8N/5nLK6ZAdIJKNHwce7E0qC6cFkhm/zd8/35/Cxvrd/b4/wpAen/g5VsAJD+ZKWDzKDT0/u/3nV2L7+BVkR+MilthAXnPf/rW6+8uMWH+zXZAOXjkb8TfpvwIVMKiH/zzpME783As89tN5/cE0SJAa0JgMX2/uMXVBRMNTbYq/cBzONfI9caSgNoRIDZ9jiT5Tg8t+OHMPvxYLlw4r/UcYGl1bV3sXALIO+/cUXfF7rXrlltYVCH4hRd+wL73j/8x2zp31mKJmDUHffvP/9pf1ZpXPziwYatrOVjJyZSNJiMZYqbmCva5n/uc/dmf+XPac77wy79iv/YrX7CTnX0rzBftsHtif/Vv/DV74ftfsFdeesV+5R/+sr3+e9+wcxcv2yc/+Sn7c5/7nF1/8y374j/6JXvxS//KiqOxPXH2jH3vcx+w7/voB20hP7FMcmQnjYoYdCtrywL5auyBmZwkhdSBNAprPFx1BZJSTUHW5dgW50NwVKs2xCCiiIesU6vRkum0iiGsP7CeBsHsOQQsI9vbeRCYR7CoWoHp0aVjE7ZrPGaf/o9+3PJLi3ZwXLW9/WMrpHMCp3bvPrSjat2yKxv29Zs37I2Hd6w16Fm8N7ZJp295S+i+DCjszZd0LQlyk4OxPHdgGVbryHSE7qRZkoCDlhwXe/lsUXe2sMv31ZOqGHOzXUVaQyU5EwoNvIc6SqPv+4MQfLC2Uhwn0HNZFoEBESvGu3UfJTiEgmBOiflHPvYRS2VT0m0vL5ZFxOCZBITfV5G4RToQIuKQAL0rggZJR6/XsG7j0NqtExXu3JtIJssdCBwwy471PKJVnlmTQA6WAh0BbNKyhWAUT1c2cnHESFx3rewkSLu7UwncKRkm8oEEfCBhqNerYp1SQGFuYvK7srKmQP9jH/uYgr7r16+rGwogx5nMvD9jjKIon8/+DEhBnEPgSJDHe7gcH9fTu3xIgDhOeTzBjqYoFQXYHoyydsPA5bh5D96bAsOUoRtP2KUrT1oR802YdDDsAKKQDoHxnsvaO9dvKFGjY4auBbqmnc3LvUY2hHHhnpl+bl6A8tiF+82Y4bwYl0EueEFxAXESsRv3bbZV3/dgfxZQFOlEe6czEo+SO04GKT++MJVPiDBEkQc2fN+GXQybJ1bKFmxtCcblqqRQOn3i2lPTbQpxGTTToyQ9FOaSKp4qgRr0A0O9XtNY7HaHgS9HPCeGXAB6xJo0dOJj6vCAoSmALR38OOiUly+OZKGC9Jh3bCG5wr0jQSdOHEByalJQr6sQzHWXJGXCrNlsiMigopj0y1O6dzkK9agMVGoCZcE4iNHS4yBDQ/zO/b51/7b8VYgBBSzgDTMAZEsbPp5ii5YDIMi9hd3LZ4mVmEtbppSzdjeQxkhWiD95LXEg+whzi+uBZwJeMBQ0uN+3bt2xu7fv2OuvfkPFVAgKC4DuSC7123Z8GHzG+Mztc+fU9XN4VLV8uWxPP/OsZGFgs957eFcA87AX5G4oxAMYdZstdRwtzpXFlgasZWwR38McpSiCB+xxtxm6jiMZC2TCGPck9UiLULym0Me4E/AQj6uowBgDgIzjIUEHkboT0NrPWJK5I9Zu2kaDic2VF3RfWLNgsOOvEeblxK69/YauB3MqJPZBisbnPOvJaVG8H7yeFAv3bThJ2DiZsjhzAGkRun/bTRtDYEihV5+wxy9dELABqzsG8Q9JmOFAxAOKCvUa/h3BF4x9m2slH75kxpZXVySzeVQ5EaCD3wDJOsAnucPK2qo92NvV3JMJufKAINMnE+moKDkTRakQ5bEa8RVFM/LHb7dHzYK1ylNQxsiko66rhNFFp/0BwgD7A3LsHeQxO9bFz6c0Z/kSsqdrtryyauUF1vdCKLbHJpaheNsPYFWjGQrbeMuAQ1KIB3CiQyORK9r80ootLq/L86LT6Vm3WbWj+zfVLcCjenI09dwDlK1Uj62UL0zlLH2OSBZwNFKnbaaQV9E2FHaHAQBVOhxykW6vpwL7tEDRaGr9VCd7rmjH9aY6lQAfPBekcMUezeuC9n8gRAAqlUt0b8U0995640177ulnJMPDOnP73l3tl8W5kq1tbsg7ivEMkISs3NFJYLXnCgWbmyuDo1qzeiSmvtjprJNT2bhwPKz3Ie8OyhfaQynOqCg4CRIyyD5FXZJBDQPCx0gFml6vq31H7PZMRvsGbPAg5RaKcZAwPU/hZ2dJ8x6shbwnXkKZfNYa1bo92H1ow97A8qWcbW6t2sLinAi0D+7ek2Qwx9io411Ekz8SoKF7g+Ij50BRjP0M4IJ1qNao2zs3b9tbb70l82+Ao0/94KftIx/5iNYExkq4F0E+jusBkFXrtMxySetwvkjMMHd6fcl4Pbh71w53dyRjBgDAcj8cD21vb0e5PWvvxuaarS2vhboHgGgmZ7fvPbS3rt2wbHHOnnzqGZHHWEvoRGMc5HN4KyUEKBAbNwZ9nQegB10RFLYB9HOZfLRPoeRCRwMFTArsXWt3kKxChr9hP/SJP63ah2T560FthmvDfaLz4+TkWNeWjhextEf9IPVJYS+dsyef+YitbWzaytqKLa3OK8f5xmuv2K3r1ySbfWZlzVaXltUh8NbbN+zu7q4dVhuWX5i3K898wF749Gfk4UQ8zL3nffF0Y32DKIxPCTJ6FGOJ4avHR5qX6tSMjSyfQ5qN8RsknUQmFIgSQPuD3QPts5lkRtc8eESldV8ZC0jwQmi+deum6mzrGyt28dx5W1pa0Jh/++YtKxQWbH5pyxZWt61YXrVUdt4mKDvYyPIFiB4DG3bqdrhzz/bvXbd+qyZv2qVyiJMrjbbdebhvtx/s2XFzaPnFFbv02FN25vxlqzb60y5o3o85cv/+XZ37M888ZYkkUm3h3ERKaSHBFrpWC2n8bR9YYtSedlwrViapiDwUqRXOeqCwf3mtrVZv28r6tg1GeK8mJXMGCEk8U6s2rdZsae9jbPE33Z9+T+oJ5ADFUsaazQMbjbsCjRxEiY2I1YYWBwgfDS0dn9jR3p7dv3fH8tm0nT+7rfjijXce2t1q3NbOPSGvceRJPS4kNqZGx7hs1us63421VcXMijMbSMf1bWUhYY36sTUbtVDPzDO3U8oPie8BoCT5dxLG9vzcgvZuCDHECtdv3taYUT0smQg+YshEac3OTn18IJALINd6darGgNQoNTTAS/ZfcgfWCNZ/Pp9MlcI88RoAQq1SURzDeyC9DLDBdXV5a46VOi6vYeycP3dRMRzXxYvvkCclIV6rWneITBikFT4zEBGUY8yHjvxuL6xbeDnxaDcbdnJ8qDlNrNBqNqceqMw1zpn5A1ELwAjpMQideKXxM/OKxzSmhxgVEZQYo0nAvlxG14/PpZZJ/EOMKC84xtEIsJo53rZqvR35Aiv4Dn5V0R7EZ7BWem7M3AjATPiCSNbr0jlcsePjkG9RqGf/Y577fZrWrdnjUqf3TnEasT1rTuSDqrkVyVGTX0LE4No7SasFeSEia/Hay489rvun10RSwyG/Is4mLwmkn7BlngK70zqn5DNDt413pZzmf4EEdAqMuFxcBOhIjSIdiCcAl5EyleeKQfKwqbnKOkAu51098sBtt7XWZtNJkaKolxM3EtcGNX26Y079hbnz8iONPAnpqk7lQiym2IH/Q20EAg8Sz/2ubW2sBU8mxgZKMBZiDZpXkpm8VbsDGxmkNJpoApE0lYjZ0sKiJMrBM6YKKtSZ6XQWOB7qGeQjs4BS6GQL8SQxkTp3YqG7Wio20b3SXJbaWbD28dhHxAz83lCZiPJ1vzci4TDFok6iAaSw1EgEuEAgC/GTx81+XLOxsWMrYQ7Rno78fpA/fLRW6/iAx1bejOI4iM7pF/7Kfz3hn2Gdiem5fyA0XfJL9D3Txs4ikIyrOHLh3Fld3MloIKmdWLlkKQEhzSmAJJZNBCAh36TOoggoQMqIxYpAnpuAfndQtH5vnXZu7Le7ADInAz+aaZGXX4XMNMNFIcgAiDip1VV8uX9vV+fJA/may1tnbLE8pxvMoHb0j4sX/CRCey8/E8B4QY2BUYdxQismJsa0KOeyCvgxTxUrK5MJxTpuLu1wtL+D2pPssQmk0/b2228HVjLASSugvLMdOgF5PWX4yq6CVmGK08gjsfl+FwASC6EXVljw2UhJ2immASBx/X2Ae2eTM1WViKX5CoxTise+uKrVjWJH1Lk1WxgiINFig39Uq6Vnv8ezE8wZx8665f4wwT0gYUDDQPbF05FS3sMf76VB6eg3C0+n0w+jL+oSePTZgUFHqP3Z/Ztgf/nDXxt+DhP5lMH/7YCif1cA0iMV/j+0H09bLN/rI/+9B5AosLwLmXk3TPP7AXjvN/e+k1vwB94A9/scBHOBx/ssId/2HQDEJBuSCKwVl3BS9yYSXScntry1pfWeLqWnn3lGzEpkylhDaB0/ataUOL/0279r3/j6q9bYP9KaQmEZdtQwFbcf/rEftc/+yI9ojf7Sb/2W/cYXf81uX7thg0nPli9u2l/+6/+l/cDHv99e/urX7Jf+/i/Zy197xc6fu2Qv/NAP2g9+6tN2/cbb9s+++E/tlRd/18rxhD22sWHPXb5sH3r6ipXyI1tdLgf5wPjYSovzMkFvdzuWK81ZuwPQHrRzAwYXit3MfxlL9xpWKobuWgIQWE5cCwJpgiMKNQBIYvgKRApAtoKQydAyCYyEOzbsDGzQhVkbeQTEkjaMm52/+qTl58u2e3gkbfRcOidJhoMHu1apd22QLNiL19+yN/bumqWTNpcpygch0x1pj6kO+5Yo5a0fm6g1nr9B4uB4m+2OJVOF4NkUyZcyX1VMi0xEvQDng2AWQOJ3sFQ9ANXfYgEAAtxwAMiLV/ye7z3AoSAxiEwqxapN0NlzWgzywMUD8VkJF43bhNni2opa8WHKe4eNikT5wMqCgRrYhIG4EjxrAsEhmRhZ7fieDQeh85WAl9iAJAqQib1v58HDKbOLvbnZDp0WavvGOL3b0mfTMUXSj7cSiZAkO5Ix++AHntc4AXhUoXKAh0dfHSfEP+1O6PymIE7iDlOWoBx2HecBKMV14dgAhgT44D2FnN3hkQANZAa9c4pryz4pj5co8eU6evDnYByv94Lat08gwrzmwflSuAFAcnCKIvoonlZhnHiH45wNfL0V3oPTWZKQJ4D40nhXt2stz7LBiUUAu5zJ7fs/74V0YD4dEhjvilDC32xOu3xIVL0jhnNRgT4qRAqQyeaVMIqNncJDJ0gje6DN58KUBhijOJtLpKxcKAqwxN+rOWyJ9e7XWDDjjFyTiuPI6ORIbHMCqDRvBPxM7Gj/xAb9ICOgMRWxe1UUj09sab6sNQXwWUBrnGvcU/dHvdW2cTIdAKR43OaKdMAvKVFLxZEuDd5C8qmh67EV2Nv49wRAF+14pNFCMsS6loglLZtIKZFDuq1ycKz1K8ZiNMS3IqyBAF7IY90/OZARN11XnKtY6vEgCUk8CIlH8y7qypJ3QQQ4x/Bw2Fy3RhfTarOFhbKtr29asZi3bgsAqaLzYd5xbRizjAXyHnwTjo8O7cXf/h0lihO8ZxIwbhPyIOiSkDfrwc9naYW00Q5PKpbMFuzilau2urYhSasbt65Zq1G3TqOpjqMs44ouoG5fSTu/l+wDeqGsb/GYAFGRnUj2AEUi8hveRZI7yeemDEkS51rUBcR94T6xrjAmy4tFm1+Zs1hKltOhU2s4Cd1JFEwoAqDyF0tYr921bn9oq0urduHyY7a8sKjXXbt+3eqtmtUrDeuPepaMhfHLvYdRS/wthiWSZSScY7AvPO2CTE69MxQBgNqnkuLhQPQSJHjwSMIfsYMiQr1m40FXUkHkfowl1qpqFVZ+YGVzX1lzWHvoFFtYWrKPf/zjWlO5fyJjxUMhkvGhPV7SLuRqp/KM7D+epD7aAXtK9AnxNccxuyedfh/iao4nFIACIDGbQCtZ73ZUZIPVPmQd6Xdkdt3pBQIbDN5MrmCluQUrzi1aLl+WzxSgFgWZZIp9PBSM5euDtCHgUiqtLqV2pyup2UQyq3gCJi5zAmmYTrNuqWHbFueKkony/FOxUa+veIKxzxhmXvm5ALByPq1OMxAcR6wf3ekaz//ns8EPjXvh3YTyO4zWBOVfyYw1uyN1oECoC0UIB1PC9WNvpctRuc1kqPwWhY0H9+/b9bevWSmdlcQehV46uu7cf6D1dGNj0+aXFq3V7qp7C8mfBtJXdKsRAyTiNqB+IP+uUxkYxQZaP0P+Lg+JSPqN8wKIV04RdfbTLQiAFIo6M18RqE/I5qxnPtdjAwHskAlcbjN2akY9W8Dhf3gdoDHj1/dhxnCxmLOzFzZtYbEk4i0daHLzmkAmqmtMrC6vRMWwQDaDmOCSPjHkg5MZe+Ptt+zmzXd0no9fecqe//CH7NlnnrOzZ8/b3t6+yL10BnDMdAoIiB+MRBh6eLJvfQrokAXwfmi3NVfrR0fWrtft2aef1DpG91Sn37Hd/V3bO9wTefXs1qZdOnde405m3qmM3b67a2/fvmPlhRV79oPP22NXHpfkWAP/FYjEWgJH+rwuhKVcWEc4L/z0iE+zaZ6zKtwtlOe1DterR9bpUtRrWqtNnHUoAGlr7bwkn7V/ImUJwRQyRxQPUgtxVj33l9iM+IM5sba+ZU8/8zErLy6pWyGLgsCoa29/8/fs4Z07tlQo2kK2YKsLK3Z8eGxv3bhlD+hAbzQtu7hgjz31jH3/D37GYgIQkzaJvJwBB+Rx1e0IMFuYKxlyxaw4zXpVXYHEKpMx3QxNSyToTn83CAloxznxPl43Ujw0AdREBq5tnf7AXn31DeWfuWzKVlYXbGttxbK5pACcRqtpewcnlsnNWWl+w0oLm5afX7NMbsHiqaJNIC8PqVHRKduy2uGunezdMeu2bLlcsKXFQFio1lp2b/fQbu3sW7U9tsLCil28/KRtbl+2w+OmFQvlqM4TUxGXOlm1emLb21vqig/xcmQ+D7FKYGLKipmETTpHlhgHUkqof0QARwTKigzSC6Qh5jMAq69l9WbXigtr8rRjzog0lMpovwVAYlxeuPCYZRW3RQBSN/hopVN0eOEBXLfxqCvyA6AmcwBvRbpDcQKk0yUVNzs62LMHd25bPpe1c9tnrNfp2JvvPLRv3mna+jkk7K5YeX5+WrwFyACEIN5izvMgFgGcgCzPupyM9S2bpEBMjSwiwcWC+TxkHcaIgIroi3uxWF6MYrSyruHewbHIbX79fB+ldsaYIt7xh69vyosm5JRDkWZCvTCAQuo2wBczUi7hs52MxX3gZ0k7upxmPgB6DiCxV7uXLr9Dvk4ATARq8H+cF11kR8fHOg4AE+6zy33yea4g5YCcE1r4bAek2IuO9g8CKOAkxGgf8r3aY2XlzREJ0QEd9hlA66A+cOqRp9wiIqS4n6wT54iRORfiYLrGE3HmZIjHZ7/8frB/8vD7wjlKUSsXACrWeNYjrgf3wc9d5MhoDfNcZzYP8t/he+j3VfXqSA3KVSKUE0SAgkuJef7J8XK/PZ92wMABH79v7/X5XpcDIPLr6Xmgr2Wz9+C93htCJSCa3xcHoDhm+X3V61Ngw8cgx8z4kdx1tydcAWBHHmkz4Af1Eq4L419xWlQm9bgwSD2mrN7pWTyTUpcp8rpstpKn7fS0F5Tk54MfmPR/IjnXmEBx9ENbI94HWdGo9jAYap1X11E6oY5yrWmsb1JyCGTBYDZBLH3agSTSiqYl8Ujwe81mApnvVAL2FAASgERMMwNYev1DOccYr7RACJvuL1LBCVJ0Q+LO+MAmybE8t/HZos6gLmxkfQHRqTvIG406J8RBbHHCz9x3B2QRD8YL25/J7/g5FU+qzjEhf6Arl1o5koV0kCfjFvuLf/1vTBTAj0fq7qgcIEV3ZL1WWxuqhJa6fTHSNtbW7fLFC2pZpMza6HVsUipYspjTouot/I8CSAwWghguBMl30NYOHUjdVnUKIPlFmiK2sdhU0k43K0LJpkkCXUc0TkYJuxj+UeAJgKT/iaes2WrZ3uGRAty93WBQyQDEf2Rradk2VlZ1TK7170kLN9CLGb44E4BO2wVpmwfBTdOCl7MCrAiQ6WhQuLQaCTUB13G1ogWTZ5J6gmjYJ+9CMGFvRJ0yknRGf/o9PFpCEo/PynfXgaRW1ujBZL148aIYEiwAAtzu35/+3QeyL1gkTOpAilrbpKVKAh2ZhBIIkug6YOMtcxTzvJCD+Z9LokjXMpKe8Q/ldbOT6lRHORRBOE4HmBzFnwWSWMQcoHNgjteHYIdFIqtujHeDP9NTDsy7SONydvz5Yie2TdRa6Kjz9L1A5b/Fw+n9AaPTTw7f/X4AxqOv/8P/+T9sAOkP/3r/u/1EB5AefdfvBFBifYNRToGKDZ/CiAMEKiT3era8vq6CIusCbCACUp5VmE7E7SN/8o+pu+Kl3/myvfbSy9Y7OLbi0pI98fRTtn3pgm1dOGfPfeRD9qGPfVRMlddfftX+1b/4l/bqV79mD/fv26SUsr/wl37BPv7h77VXX37FfvmXftle+9ortnX2on3yM5+xn/385+2tt9+wX/viF+3lf/s7lqXlPpezjbk5e2xr1S6eX7FnnnksGKjiEZHDh2hgg/HE5hYWrNnuKlnnFDFrlw44CTlSBgl8gZCxy2gNIrml2DpXLOoZ9goyhvK/IuiIZFn4XwUbk76tLsIQHdikP5ZMoQp8IkCkDYPPZKFkqWLBHuzu2YP7O0rOkU08OTg2ErCdo6Z9/dZNu1fZM5sr2GJxwdIUhRrhGOkviOXSuJOrxTtrgXUdgPqhdbrj4CdBR2ZUVPFgPbBzv7Uzb3atlJlrBL7PrtN+joAr/r6s3bxGCWkcA8yhZBVmA9d3r6WhMOS/mw2M9VlIQMIyxAiWjgdIDNEXgS1jG3NcASVRcR32NmOQZJDu55R1jXpWaIkPPofqCIsANJiDvr9IW/8Yjfoj3Wt8Vg6O9mwwQt+f/0FuJSbgiPuUTSXtyuXHxTqjsIJ0xFwRZl5RMlMwAJG6OD45srt37tnde3dsd2fPGs26DfFfiYwtScY8OfNnYpmbN27YhbMXVETlmCUxubSk82WvY+8juZllEPme4vsswK5ff08A/G98voNQ3AfiJhJM9yOiQAoDLJ3FAyAUggUgRGw0v57TpDhKWv1z+D2xjSe27OUupeAMrcDWLIf7hSn7BImD4BlDokA3UJAUnOieALIBGvEajp/j5XrMyvP6vebzV9eDRC9FepJOCtxIJfiYVtE78sXhmZgrZQTQFP/MWta3QZwKQCS1HCW6now6e0xF3XzeChGIqYQqnrJhH+mVIA/FtW41Q4I/HuCUMhaYQucP0SzjCKKVJPEOD+yoVrNMeV4eAVxTusC8cy0QtKL5O4oYimI61gVsS0Kx37FsPikNd6YZABkFPMCnDKByLG6teisYrneQ5+xJNkrm9kg4st7jVTU/r5gRDxoRh2CAZrOKgwFTuJbEhmINz81NkyJ6rxL5vArLgBDBSwrmdUISY1wTYlLmG2CpJ8yFIixSs2Gvbb/zpX9p3UbNWrWq9XvBiwfGcfDVCAk2UqSYUVeRF7KYraxv2pmz5yXVSiGzWjmxyuGBtat1ecMk0YGPCtS7EYBMwgX4heEyqah0ywsFS82VJEerJDwJs/x0HYIIwXrDmGZ8kjtwn5C+5nXzS3O2sQ1AkRaJCtICXT1VOp4OT+wE+bV8ySrVmlWOq2JhX73yhD1+9QkVkulcuHnrHTupVayCb0anFTURBy8nvN+QggJgGPfH0t/PJDKWKWSslCtZIpuVhAsApHK9uF2bg1wAACAASURBVGnNymUSlsGvIz6xxy5ftDZF05NDazeq0uWnWEc+x5o3GFOMCSQ/zomuOkBcfgY8o/OYbjvGooDNVErzndyA65HNZ0IMESk8sI6EIlgwhmYuh0e0Dz0iNRykud7rEQEgUT7hnSFeWNP6Mhjayvxi5NcHEATo1lOhHSCJ7jEKm4lUztKZvCXTgM0pG4+Q8MF7Fib+0GLxUWCZSjoO/4CsmNCMhwc7e6FjBl+rNOA1gC/kjbb1Wg1bzCWtXAh7JGsauRDXibGu9ezBQ80tHqz5x5WTqT8Oc4rXwtD2PFVkCdaZqJAoIofkC8MagaQPz9o/h2Mbq5OBPDoUySj6izGeCkW9WqMaOu4oXIz7YnCzt+7v7ditm+9Y7eDEnrz6hJ3ZPqfjvXn7jhQj5ucXxG4fDMc2v7ik66PuxP4gdOgmkvIN6XUpzs6aeAdpl9P8LwAmp7I1obDKeGCOtyq1d6kAPDoSuB+eD6qDR90kgfXLmAScmS2UOYHRYyD+n3vhcQXEEvJixk+plLfzF7dsUR1Ix4bHTuhAGUVSS2PbWt+SCokAepf7VbEsqb2m1R/Zy6++Ynv7B5LRevbZ521pZU0SlOW5ec0tgFqAOJjNgNQhZo9bfzKwzFzaJnhY9ADN69ZBPgppmfFIkpzntrcidnvD6q267ezt2HH12BZXFuzi+Qv2zNUnpXZC6Yj1/Pa9Xbt176GtnzlnH/meP2Yf+ODziiGQLKzWThTTj/HwpJN40LbS0nzkgYwKCL0hocuPjhuO8/zZc9brNq3Xacirst+DTFxTBxLrYvWYDoTg10Ehmv8F+Oa+sE6MIxlv7hEEXAgs7JPELVeffNauPP6sAAbIAJM4Xsstu/HWm3a8t2fr8wuWGk5saW7RTo5O7No7d2y/WreTdsdyC/N28cln7Hu/7wVDtUaAJaoHSPO0sAloa60j3kBKb3Fx3nKZlPbAViN4TY6GdEQ/mHbQqY4WkUNCMXGsOe3zkb8zNyDnEqccV2vWbA80vy+c37az5zZtLp+1VrumeX9wdGid3siS6YJl8kuWmwNwx4Nt0VLZsiSbq9U9y6bx+ulZq3ZgzaNdS4z7tr5UtpWlRY39Sq1u9/eO7MH+sdX7EyssrtvZ81dsbeOstZp9AeLEAox1yE9BCvmB4o2trUD2cwAJmThk/MJaYpYZdy1tA+0ds3F8IlIE0nUSSBtidN6LvYHOFPx6LVWwPmoFo1DrQIaVWJbOVsbHubMXRcym84P/I07QuBjhXIHs78iGo466rOnGAUCi+4hQLsXNUxdLTB3JO/fuCkACGCNmfvPGffvam3u2cS5I2C0sB9kx3l8usRBcFpd0HJxDIEhmJUnH/I+PiYdObK5EZ2NR14QOLffR4twB273upI6Y8qJiGtYTxlwiFfzPvOvR13HWMe2pEdnNY1bmvROmIRKtriwLPOI+e9w9m8exJnPduZcCzKPOBwdsFINHyhDqVqtUVMclPnSpNt3rCDjh9VwPAJNj7E5SCStJDWBRe5GT8xT/pdO6luQL7tHK+YVxVlLNNEOBOrqeHB+fxXzxnEe2IjMenFpHI6kyACRyA0ED0TV0rzUHXjgGvy7uA8s4U0dPO0iUAyAxV2c/x++DX1e/H17L1DWNJL+IUZzcx+9cIcPzHN+THq3z8vP+3p7GvceNIl5F147fE/t6Xu05xSzBLsytQOIUKSQCrbyWzvvO5nfeqcJr9fsZMt1sfdPzH68PPZp7qwaABC28Mvklhi563p/j8+4j7qMIglHO5uR/1dgnk9CMMhypgcXngGqukVwPDQ0BQAoANces/BRFh1TaTpqQH4LFDGNcMnPJmGocxGVjEfO68gJDilSqQUjqKvdM2nF7YJnC3FT+mNo087tWOVEXamh8IZ8Ivs5ICaomEvmweW0CIm0AAi0ChEPNp5AvvwtAUq4pGTv+DvBz6p8kQCci0Pr+gbWB15/9s3T/URJg/YHRl0SaNhBquW7shRBUeWYfhmiAHzfPvM5/1nrai3yrkVQVwMZCHpR2eAaY4veS1JYiBiRLCGgoF8Qs9l/8N//tJAy8mORF6rTjHRyqDRo5g1Iua8P+QJqaW5sbduXSRTHIQY1bo75VYUYWc+qsYeFB9k2LDdqTk4k0eRk8BDjc+PliKbBV1TI8tHbjJGghP9KB5IPZZeV8AnPzZgGkZCJoXfIIYw6OHJ4iAUAajWNa6NCnvPfwgVVOwmZAAljM5GyxVLQza2tq1ePGMGEpZHjAzeLPeXDsbCAkRSxwDBYkDmBfusYziSoDmcTNu2VcRoP3eLQAw3VncZ19zA4Wfi/ZtRlT4dninYL+7xJAmmX4cV5cB/ct4txds99ZgRwz3zuQAxCnBMl17XmeAbzmkSqITD5n0XuBRYmEGFosdgIdo8TH0XcFjbSqp1JTUGp2c+Q+EnzNLlBi9mBGHG2UkpSIjE/VShwh48GwmGJXzIaYyEYovzMmBOL5Q4yG92rxDBILpy8LAzHcw8isLXo+9SR6NMV5/5//CED6f3e9vuNXu4Tdd9mB9B1/3r+nL/x24+s7BZBgaXlgo9V3hknCWiV2Y+ijDutkVGATm5T5f2ZThfjmccXqRydi+7MGXbrymG2dP2sf+vjHbHVzw7YvnAtsxlrNbr193d56/Zt298Fd22nu24/91E/YM48/Za+8/Ir9k3/0BfvKl78m6Zg/9alP2ed/7ufU4fRPv/CP7aXf/jeW6LathA52ImFbSyX78POP2yc/8X125aknbET3zMS0r0FzX1hZVZs7STyHD8sFoIc9jvUF7fNUemKQOlTUPTlRAciNMeuwNnt97W2AN9qjIgkhkmTarQEQkO2heIsVSNIIBAODeUwhB7JFPme37+/YnXsPLJ/Kat2sHFas3RnYw/26PWzW7SjWt0kqYb1a2+q7h5Zs9dUFfNzv2jgHywbuiFlmElfQzmOglmwKMtHPURs89zMUkU7JBb7veCDp6z2JnT9OA+RQkA4eMkHShfdiLWd9Vvt/IqnrRaFSreUz8p+zU4W9wN/3UYaYtNClaHTahu8BdLBADGx3JWLJUFgj4SDZIYkr5jO2upizInIfyJKtrmrsscer8JxOTbXBdQyDYHLZbIVO2HavbY0OoEfd9vEd2AW8OJLkRR+CyGRsD+890L0nMYYVjvb54sK8TN1JRheXYIkCTibl09CoNsQQPtw7tGoDg/q+5Ut5aYAXy3N2ZmPT5hbmRUShQxipRIEpvb6K9JhIIydZzBcEiHzz9W9IMkuyLK2mYjl+LzP1VFISO/zMuOVn/z0/83ukh4mVKDxS2ONzeGYuINOF7A0sLE9IPH7xpIXr5WPFmXazyQgdXdwjZ6XNkj94nccF3BPukTMIBfINYETHBLKwnjAHkZxwNiCfSwLjCfBsYuYxJPJqmpfRPuB+YQwrT1jCvAxAcGIUgGCu+yA2sk5mIh8djTt8KVzjGtBJevQRe39M8B6SH4r/dD7x/dmtczYaBOkcJEa4T/VGTX4LMGpVtMN3YTSariG9TlhrTup1W9o+I1CE9+Iara6u69kT5/+HvfeMlT0/7/ue6f3M6f3cc+ve7Utyl+SKIpdUIbmkxbYkJcuQlFgOFKcYyZu8CRAEsBMYDuAEJh0jihREko0kjhxEMuUiWYatRnJFclfcvnvr6b3NnOkt+Hx//+fc2cO7S1lOHAPmwS7mzpwzM//yK8/zfMvj8bKSMPpo1gKoGPoxVW18rCgAm4QDZSPnyLmmLC2gDI9vHdsplkXB7hfP7jzrUq5oDz/5tOXKofdM8PDHui0kp7qW5ABS6/U1p1CcMaeZy9iFEZOr9yVFz2id4H64Gp/3EENT1FIxLpOWmkmWW9a1Gy+/YO36qfr8dVCTsOYkAxCSivYiIrleP26tXt+a3b6aDs8tLNv84pzNz08LQNrd3LLD3R1rV5uWoqCSylqGBsS7ByqM6/hQphHL5nM2t7hgcxcuWrxQtG50z4mD3abKk/lkKhP2QPVeCH0gtHdguzk2YvMLM1Iicb9UUD3i/hyrFwrkrcWFJfnXU+Sdm12w97//A3bp4hVdn/WtTVvbWNeaNNxbi1jWmfvz84tvYze7UljFnlzOtnYPBODBuoe2iAXP5PiImM3FbEq9VWonR3a4u2X7e7tWOTywWoX+cSF+zpVgQAcSgNi+vZjWGeYCgCLrKTE348/H5clpVTE56+vEVLDL5h5zr+ntg20LawUAIuSNt/2cA5DOGNpihWrSasyR7rJOUaDAGkjMSxL0LqQJrPpQTrWltuNYSRcHMRR5HRECVMzodW1klPej6kJRhCV53OB5dNoAqW1LJ7rB31HrRygGYHNK/EAOSg+F4HAQ+loyu+h5BvjWbdct1e/IVon5gOrAVaHcQ+YpfbewJ2XtIr/mfvNv+hCzHjKGXPHId3vRytdjLonyb9i+EbjkIB5xzeWrD1oHtVpkUwToGgq5oSB1Z+W2rNcpvHS6TVm6Ae4dHx2ov+PxzoEtLSzK6oz3HVWqdixSH9YwA5uZXdR13N3Zt43tLV0XehmWRsdUeGrWQ8+b0OcnKI8ocABEcD7UGlQMi5SLXoARca/Xtxa9hiIL/OEYwtd3J1OIUJAM4JyrZRWfVmrvCiBxrd8NQJqdn7DJyVHNWQA+gCGAueNjSCB9Wdx4Q3bW/7DZhJ7BjM+NvT1bXaePUcHe+9T7bWZ6zvYODq3Z6Eg5+YEPPG31ZkcxaAuSkfYU2L9cr5hlCvRibFijUrUDeqTs7doAcCufs9GREYsJiAzr/eHJoW3sbtpp/dTmFmZFrnno2nWrVuuyMcYP5ubKhq1t7dqlq9ftIz/yI/bQg5ftqNKx44MDOdO0WKtrFaudVKxaP7FiOad6R6tJI/aexXthDFK4gl0+PzsXlI091DotazexejyWbS9z8PigagWUQmNjsr9jHaHvS+W0KjCafIH5qh6jg75VTk4FMDEnrl9/yKamFrQeo7DCCrTTadjtG2/Y8e6uzY9PWbzVtbHSiJS+N++u2VG9aSftpmXLY7Z8/WF779PPqIc20BdKXOIjCvIiS7Sphx1beaQkdSxrIUpBenOItNOu2v7uiqVkYRcUSET5Xoxm3LBvMAb5nx/UqKx3gJAASM987OOWKxZstJi3dCZu3WZd94v5xZreHzAfMpZIlyyVHxd4pP9RQmbSdnK8bZk09kxdq5/sW/1wx1LWFYA0TS9brP+PTwQgbR+cWL2fsOLYtE3PXbCJyRnLZ7BtA8DpiAA9UirZceXI7t6+Zbv7O/bE448prsTyCeU8cS/XR0ST1MDS/ZZlk/QGDap+xmcHe8NIpX/r1q1o3SmctVI4IxvF4tbqxq0Jm77D/UsGhbXcG2qyBKWASY8g5iwqJOa1K7YBxnN51uOGemNxz+h3hCUmlqiphOnYsqmE2nNsrK8KAF9cmFdh+NW37tort/ZteumKXblyVZarfH4Yy2H94u8FWPVD/ML6AZlexDb2ivah8gjWRP4O8j3xggAmCErTk2cAEmOEON5VBYzpVIZYKBDVvfbk5DvVTyPrSgewnegXXDFwmYiFvr2RUmUYZHBARLEp6oSodur7hJObXOnAd7BOAIQz9ngOAeZM9RERD4gtRPRqNCxFm5NIGR564d1zmOD4nRTGXjYcBylejNT9gAeuEuW7uD7hfgcVLdfDVWyuzNBkAkhCiRLNOdUB28EeXXseVrxRbxnOkWvncTHzFxUwfa9QIHreOJyrcPzuojCsEvI9lvdwfcg3sCqv0JMskdA8AhyjvgFhjLhEwHLUSgNlc3AVCMV7Py4n7vGaAwhOoPS8yve14f3NATW/n/dy4Hs9a94G7vpahQU9pNfo+O73qH7KiqcimkcUZ+l5jFyI3lGtQHJj3UexS68d3DpqNQkqAM1PsHLEbhygk96KkeXaZHlMY5fXuWdej4bExjHjwKE1JSImnoFhaWKylPWxzqamAnmTfqkQlemPNRZaxOzv7shhgPW0Vae33UDgMj/sd3c2dqw0Nqn9BCX11MSE5uvq3Tu2sbmmXC8R43/ANsh1UT9HtUYMTgu6X5qP0b6unoNuJScoWnHBsEBG9nHRrkv8w3wmC1W/N9njhfktYCiYnEcqu8gpQJhOV7UniMxqCIMAix7dXcYXwHrHMvTw1VcFi/QEtR+CuYjMgrJZwgdAvH4gSEL4JlYR8Zs6FKrjodeJPfz3sf/8v/6rApBoMAVrBU9+2H7451aPDi0jqTn2EHEBSA9euyr2RyadtHq/ZwetpgAk1EssPBTXmHQASBxY5fBIkx+2l1h3xZIKOcGDuGPdFpYsf3YAKZXMnnlgsuCrv4ca94Yb2Gr3bJcgbXVdAWy9FhZ2Cp8URYrptC3MzKrXD8fnckRffFhIhwEkZ88LROm05e1MgMyEl4d+LC6bGyH0BwcBrIoWQiUJ0SRxNoYz7IaLKsNFOiaX1sr7VHSHwaS3Z1n3njnz7516IPlCxTsY4MMWPyxofswch7MDHNhhodb7sbWIkmhfaN3iLdh+sJnfB4CxwFLk87gefDcbh7PnfONiI/NeCLI/jNjyHLMHZsPf75sor/nm78wyzsPZ5d3eQNZBMDTFPIqklcMoud//4c/3f/tmM5y4nC3eQsDN6rXG2YS9/028b2ebsxv4AwDpnUb2v+brPwCQohjs3cff+at8fhli03FWi7M6fU1R0TLyy9bvonWCz1SBETsbenugGknQ8LQnu1SxeMojli+X1Ow2kUmrOEnhYW5qStZK9OYgIS7Ol+3DH/uIXZhdtDdfe8P+2W//rn3rj1+08uiYfeijH7XHHn+P/MX/yT/+LfvOH/2hWa1quV7PyvGkLU6N2tXLM/ZTX/6cPfn0B6w96FoNewls31JJG52cksqnchIKgPTV6bOfbO+o2JPLpyxfZo0MxR7+Z0+hsMP6h3qFAjybLYGlHHiHevwo8O81FIQlBCDFdW4CkCBgwJgdH7NkoSBrGAAkrEHUv+iABLxj8UTJRubnLHdhxnarx/bNf/H79so3vm1j8ZzsSI+7TRtkU3ZSqytxHTRaNhKx+aq1uqVSOaPIyf1QkI5laSIhoIU9wwFy35MUbERrfQjc3z4iwlrI/xSAglyb1/gs+QwfHQuoYY1fvXtXxfThn/OB8jCI5eut/z3hFgkE0uzh3w3vi56MURgIxxICdu3JyZiNl3Iix2C3pcas9PKKVHIkRtNTU0qk1PdvpKzjRjlEDxkCuEwhbfUWfYxOQ+J/XBFDlX5WFCBu3bpjFPzx+a8eo95BjQ0rkz0TFVpHge7k2JQVywVLWNJOG1U7OazoEWuqBE2aBwnZhF2/9oA98OB1MXWJL57/o68HRhTFNOynBib/cYAmVHVf/4M/VIGYsUjhlr+j4ALIyTnznIgaRRjXEmCPYh3PZU2p3g+50MsLdQ5+I4m4wMlMvmAvv/LqWfA8XMD0e8T+5XvvsLLrjEUXCzav/jtPqnwcuN0G+z6xAozQM4AvFbettTUBSNwXxZv0F4oK/jznfeeLqmcgz2AQgSLI/SMSDDZiEQEmJCTYmATQlRg51SdUD03egdL6hYx1ozaF6oc3pDaMYXucTElZKOCNHiWRWghFGsc1O7+kwkiIu+gHSszSsCaMuXbT1lZWNZ6wzWlGVm4U7znPSr1rU8vT1pH6AxvFMZuemTkr1OseJO7ZH3BtAY0cQAJMGh3JSe1E7wzW3lhnYInuQAASwCcAEglvk+JlMi67oNnFRZu/sGQjE7M2deGaxdN5scAV11No6oc4l94jkLfEwKV3QTLElypg85mNmm3Qb6EZLC08efSYk/WCear+MpG99FkPG1X8O9atHVlSdjUBNMC2BuVMhiQnFVchRIlxPG2DRNo6FG7jCVluYbH13iceUf+Cw509O9zdtdpRRUVXekDl0mnb3tpRM3YSWBRLsupLJTW3ZhaXrRNPWQPsbYhFq++LQHGuA8fO3ucKJM6LeLc8PmKXLi/Z7Pys4t5gdXOqY165u2YU37DGpNl4PJawhx9+1J566ikbHR1Xsfrm7dtSITFeBUzmwpjiWpJXcJ/pYeCsWVf3eHzNew4OgqIQoII+CrlM2uZmJlRkmx4vq3cJShkKcNsb67azsWH7+7uy/CRutmRafVyx6AAsom8J6xDrCHs438V8ZD5D9uI796O+Jlyz977vffbya68qdwQ4+tCHPiQ2ONdidfWubLze/vN2Rezo6EhQd6CQ4U6j8pXFd09zGttWgB0ScVnuorrFOaIRCkxSTFAUSMYCg5M9axD86RnHFClQHcWTWYsnIEOk1NCdAsGg37FUHAt2CigBENBaF1mq0a4hAdCZSks5AoDU5e+cTWuRhV4sAkyrwe5KvSOaTeWQjH9ANfIf7jmgIveTwhUA3eT0hOacW8So2EIhDXVYp6O/0/yLAFpXACjXqTWtUBpRQZYinsgWkWqR/oKs3XXZ5AUb02arpvuKUhByKbZttcOgus4Vito3S+UxgWarq2tq+j43f0HKur3dA+0/U9Mz9uCDD4vt76rZYP8EoxuAPWPJdAD8ILX6muBFNRWbWqFADQEHsBdYzotoTmDyYimPbgsPgUkqyGLxjByDStzztxDPvL2Y62D3OymQRss5m54elx3bxvaOwB3u+/ERdm3dMytL7o9Y66xbYrsDUA7s9uqq7R8e2+LSBfvEpz5tly5ftc2tPVlb4Y7xnvc8ad1+XArKFvcJC2WihDQADYokCm8ndrC9I4uu/a1NFiPZ8k+Mjdmg0wmqaVSWJ4e2tbcrdd3i8pI9/PDDNj8zJ3AKC7t23+zN22u2vrVrDz7yuP3oJz5hk5OzAjz73XZQqkodcmD72zt2eLhnXXbBflAQUlNPDkKeD8CvpuXEgoQSMSycmyri1WsVazRr6i04NjKha8L9Z/LRT63WaMleijFssPAPjvQaY4xrwj0lH5iZnhXjGlUZahxisYT1bPXOTTvZ25O7TNbiVsoWbWdzz+6srVu107XTbs9SxRFbvHrdHn7vB62vIl0o0FGnkgWS4sWO7WxtWJb8o1gQgKSCMoAZAHrr1OqVLQEV9NhQHHYOQPKiIa+zpqifM3t35VTn9OnPfEaFuzZF+dMjOz0+DL0KW9RWAMVhhNNjsGDxzIilc2XL5OnvOSIAHkvATAaGfM/qJwd2erhjyUHHZiYDgMQeQO+x9a1928Xm1MhZJqw8MWWl4piVckVr1EOP8+JoSRaVgOhrK3fs9bdet4ceeEAA10iRni5hn+O6kM+kU3HrtxuWTweFiteFjg4ORQiAwa+eZ9ibl0a1hrnVsgiExAG9vtUppkO4iiU0ZqjL1E/rUogAJKG8lYK8GNTLUt9FyoJCMSslnIjCzZrFsLcTgYRejjj/tC2XTqq/3ObGmuLY+fk51StffeOWbZ30bHxmwS4sXbSJ6SmtCwBqslnDweHMAjXELgI+iqHtA9+XSLQFJLHGqI/XcSAUkz+RT9CTSP3Sq7VQC4zaNwTFTE9KO42N+9TQhkGLM5UKsTg9eOgLlUlZs14LuY8FdRHHrXprVHAfBiBcIcKjA/HcEweQuCeMF/ZiYgLuKSCzr73DChGtr/G4yDwinkXrm5P2OGfuCcQfjsvrnny3A3HE1oqZo9j7PPmM597DdZhg5iASdV76rXsPJAduhx00OCcH1/wacj7k7xBfUAkPAy8+Tz1v5H47EOfX1EEMHqmFa47tohZsiliXK+RVB2C/d4Je6L5DP9WuYmEUnJyH3Lgi5Q6PAg2HapRu3e3ryDA4xPVxCzuO20Gl4X97/dBz4uE6M3+nfGuI8M9xDj8nLmTfjDAH1TCGf8+e0OqwF4f6N+fN30vh1agrZ2b/Z5+lLk6sQOuTQo5ecPihBFLPGXE/qkO7wovr4/eVR2lco1oyFnaQayEbYDXHuC8V8qoT0edsanrCXnnpu3awt2vbm1taj/gBXNZ17pptH1VEFL525apdv37dpicnNfZv37xhK6t3dD4OIKl/FeAK+1qkHJKVHkM4UkwF4AcVdSAOopjUfRkEiz6ApPAYCCCQjwYD9s6gSPKeVcBOvI2eiOdfZ7aLDhzrWaFI7QYCbQCa2IOpK7G2sE6TFzpAJSUV8WwEWPl6zZ7L+guOIXJkRCgNxKtAJBXJauj52Tj4L/7631APJDYQNgUW3JPDQwFIRwcokQ6tQ+AYT9j87Kxdf+CqLS8uWS6btsagaw2YyoWcFloWHgac5HggV/2+nRwcBjVIBCBhYcfA4UA50VifBTT0QBpG6DwAJPgdRl39dd01SdGCxZsXBYTgRQASrzWaHdve2RGjb/dgH4JCYFdnUMAkLZtMCa1cWlq2yclxodKbm+sq9BDQMgC4EdwgAmmk5Uj4wyaDxyk9EepiTcBCoOEf50VTbBItigME3DwSoISmYMg4kSqmbWtjW8+9aZg3X3QGtw8MV7CgOOrH+lIe8fj9eqh8PwCJe8Hk1cSKZJlcYxYuCqEuGScQ8Nd9UZbMO3ov92I4ePf75AnAeeQ8cHXCAuYbhxf2OCa+Q4wNGB/p9Nmm4/JQT5g8aXYJ6HAxW+M6siXy7/cEQZtMH6uBirUpvkUAEhuVq5bYMCi68reBIRy8b/k/2MyEAPf8z/BC/n0BoO9zA7/v+7/n2/9Nv/ADC7t/01f8/8/vOw8gkUilo95nzHkPfig0ixnbH8iCgIKzLO9IQNQTJjQNpQmn5j+bMGsj9F6WdorYGXzZQ5Ngvhd23DQqBHpJ9Aaympl/YNEee+JRW5xZsHazraa1mxu7NjkzYx/84Q/bxStXbW9vx/7w9/6lPf8Hv2dH66tW3921RKtti5NlW5gp2c/+3E/ZB3/oaXnKVxt1a2H5kkxZcTQUQw4Pj9QbhGa83XbPNtbWoga7ORubLKlngveGQXJMIQXVghjE+wdBAaEmux5UhGJNm/0vTc25q/4b1KLoPYi1FXY4vWTCQCAWxgAAIABJREFUMlimFou2sr1tq2trlqNJupkdbO9LFTA5vmRPPfOMXf/w++321rr9yt/5Rfvd3/xHdml8zj76kWds6aFrlhot2s27K/YHv/f7Vj88lnUJydDW9o698M3vWLYUgJFQYA6Jjgf5TmDwZMYfPRDl3oXXKJ4Ftrjv4w4ocs8JxGVNUanYE088IbYP9q0rd+6E90uSHTXfpZYH+h6PiempvYWAaiiQ0f4RD3JtAKT7ETB4jT1MCUA7ML7UcDyyJaXwNFkqqDhCkYTv59iluIl6KMlqIZ+3SewXJ6eC/d3YuJqJoyIYnSkJ4BEBIrJm1R5EAXkQ7Nko3gHgQMyRwjmygcMi5datG7JO4tg80WJvcUae2/65QuPi8iV7z3veo8IgDKMXnv+WegFx6QiQYehSDIXJPDM7ZS98509kT0KxkMIITYrx8x8fmxRwpcCWAojGHMqkjB55jniW8a4+GBTfezDGW2Kc8Rx7jRdfekkyeGdcDjNRue7DjMThMeT3C0WKn7snevydB6goclwx5ex8CtUUmyfGynbnNr0jwvV3tRufI4u2VktFWC+gD8c3nlDJto7UToSPUJzjevDIc5Q5jEXiX0Ak2e0STBNn0oojl7Zmj4JSWwqYTqur+SwrQ/QGMIhpLI3Ch+BcCUywekDZUOv0LD9SUvF9bnpGRQdia4qnMRtYrVIVq3VvZ8sOD/cFSGNxSMJUoUdnecS6gKLJTCiqzczYKKBzxAYG9GOdFWBP4tysh54W1aqKeTCXUTh1my3r1VsWa/a0FiX6nCM2k3jFwPTMW2Fi1KaXLtiFq5dlLTo6NW/r26fW7gU7KAAiFRC6HbExuQfbKli2rC4WeQCTCXmkIOi2LW3YqwWVeChOBeWWjxWukzPyRDST3VBosmv9tnpH5HMpK2L7gYtDDz1WX8xj4vTjwxOdv7qtoiKlWW9p1OLqbdK1+dlp9Uxq11oizFUPUf2hbIsrh7l146YSSsCjx9/7HpuamxeL/KR+avFMXoxuRDJOSqIYyPGH4wyKFNY89jxiV0/aOC/AjwcfvWbLly7ovuueNEO/1c3NbVm7VipVffbE+JTm/QMPPKj5cufOiljs2GfDEEeZB6AAYAmohDpke3fHZqfnrFgq2eTEhI2Nj4sRq0ItCpsOyoLD0KxYKv2q9boUdUt2aWnJ5mYn7Y3XXyVIt2bt1PZ2t217fc32YHXWanJH2Ds41vdRAGZOAmJy/ORW+WLBxkfHZGHH81mIDrmcikr0WWCMAGKzD1BQfeSRh+wnfuKz9uST71XxdHt7U9ZFzsC8X9yDjc8wueHeGhPYvcz/8Hvfp7zBcQCdHMjFool1T2LceCDEYZuytrEphQLqI3oGJRIUhtLS6NG7J96rWyreFdDkOU8AkgIozTjA0o57pMJnN1KRyAIqrWI095O8mXHiaxzXF1scCmiojdiHKFCyf/g8Yp7Nzs9o3rniiPNnvjVZjzodjSvyG8/TWJX48WLg4d6BnruFXTqRCBYxEYDEHoKtFUULGnizr5EHo1iADHK8s6fiDP26ALqWL10RsfLNN27arbt3rFZvB+VeLGnl8XF7/In3ahxTlD46rsiyEuVBKArdawYtBV88bjs7W1GtIJD8pLajkTh2lG16HGTUPDvEB8QNWMOFXm7u+V+thWbe3NMzFUGkjNb+MtRA+jyAxN87CZS81C3suH4jRQrjWZueGde+u765Zf14UkDP/t6RNTtdy2Bl6wTIYtGyMKdx1qIxfK9n1XrDbty5a8l01n7kRz9uT3/oh1XYunnrrm1u79uVq9ctkclbIpGTOh7VXw+VKHaZKbPluYIdH27ZxspdW7tzW1acib7ZaKloZewNsTCLGt6fnJ7YHkzsbssuXl4WgJTPFqzdGVgynbNOL2av3rxlq+u79uCjj9vHP/kpxaGsFzDLOXaA+tPKkW1tbtr+/rZVq9hVBgU4/wPUci+8YTkkAanZDACMvl9VWY2ytwIuXb94VWNR/WLoC9ZoWYO1CXvFQcLq7bbtH7J+mk1MAlCOqs+YF6IBKxif6WzacqWMlKfbG6tWp4fP1KyVIWekMra5vmN3VjesMTA7xX46l7fZi1fs6mNPWc+CzZWK7ezV7EGqyXTtcP/AYoPQ2F7q10JW8QCxG+BNolezZLyngqLn6k5g5fOIP70Arzg06rUS1gfsVGcFaAMEYPXHtWFfbp5WdS3o/RFPZC2RLlgiW7JkdiT8O5kTMTcR71o2w/Xtyc2ndrynaz07NWozU5NaM3b3D2x1Y9cOTqrWjaUtWxi1bLFs6XRGvUIopksdXC5biob2uZxAx5de+hMbHRux0dGych+sY7mXnCe1K3pvYhnH/Sfe4f4yD/YPAnmaOXd5+aIISABTEJS8bpVOpC2RSYooV6d3Fz0mI5s71iiY8Zw/saW/Tr8bFdwT6aBab7esWMpaq9UUoQECRLzfkUIon0urx/nB7o7lshlZUm1vrouwtjg/K2XMK2/csNNO0gqjuA/Man9UbVIgPP3R2na0f3RWv6OOB3mjPFIMluWHB5bP0Tv9ROsy+R42etTOUE5y79mf+C5IIFLdRmNX+4vs3EKPk2CjGBHgNQbDeFSdKertJqK1WwGzlhAnRteM4rYrjz1n4O+9RsfY8ziYxwBghbyMz/eaG/eN/dgBpPe+971noIbXvfhcAYFRb0tZ0LbpaExPLgDgeohPT6siW3pBmmI78Ql5vZwOEsGtg7nldTsHcDwWdHIZ12E4L9KebiYiD7GVk1adSHCmAE8mda84R68j6vw7YT/hOrP/OMAD0QvAg7yTfRQAhLxQwHJUYFc8TA4Qjyve8dYZvr84aY3nAkl8T43IdA70cY6KlYYclnwN8XvuhI93IkgM573DubkDhwI3zpH7hwm+XAvl7BHRn0cIN/5Ij3pC7fOv85z6M6ITnDOUJ6VZI/MWS8as24Ko07DJsUnNI3p6kqujLErn0uoRTN5aP22oLk5s5ABHUD8HYM+Jhv7o9QVqJMT1p+22VU6DtToq63wBgDgASBCWnv/m121jY83WVlYMRxgHEbk+2BCnCyM2odY8V6R2Ys/kfm6ur9nu3nZkhRdyQPJCVyA5gMRYDwiSE5siEoGqNMSc0fVXnzdXWrOGAiTFQg/Nfsj/PffxeIRHt78O771nVSgQK26WzwXLPt9/fV3xz+N8z9ejh2vxqKRFOIoUo8q93SYwqlf5+HWFnL9fx/Rf/s2/NQjIXl8JEwECKiQApMP9PdvZ2NTGhq3F3PT0mQKpkMtYC9YD6GkEILHwsKEPA0j0UhoGkEq5wEBkoQGAsR7Ss6igGAUhfjE4UCb5uwFIRoKuBrAhMQBAklQwAihogr6zuysLu6PKiVksWPMwAIH7SOYL+awYCMsXlzQQNrfWbX/vMDTNIvGURA8/0qRlMzQGNjEHYNHALCbxAhgisIYxSDICI4mEv9sNwNJ5AElN+rJpO6BJsRp+Bsna8CPXxa3QHEDyZlj++P1ApO8HILEhe/En+LKGpJdCBBMKxhsJHxtBr9+zUqQgY9CpERqI3FB/qmEQaXgi+OcOv8b7CBw9aPfEyFF2R5p98TwPMDGJ2ABZZNnQXL3Ec2dZUJgZPiaNEW9C1u+puat7qA4zDXyRZTHxCTYMIHHcTFJP6PgbZ8YNF0PeHQCCxfjucMAPAKT/j+CSHyiQ/rUvrAj3Qw04BdhjpwWzl00ojcXCsQrNJBskT5ob/Z6UDQBLBJ1YgSqBGMAciwrBybCuk3QEBnxgVSHZp4gLc4keOC1r2MzinE2PT9lYsayEuNHs2sTklL3nqffbpWsPqDB05+YNe/U737aNG2/Z5o0b1j4+stnxoj3x8GX72X/vz9uTH3hSDFkAJBQFsNTp7VJvtGx//0AFc/zs2bdQzhBgUgCcmh0zEnP1Jzg4sHKxpOSB4+P53uZ2sHAY6j3g60mz17LCREnFhEGzY6KA0qgeW1L6EVF4KeQtXx61zf19W9/G7zzYP+2sb1vl+NQaJ1179rnn7MNf+LSt7+/YL/73X7F/8n/9hj04f8k+/cln7ZNf+rxNLs7Zd19/1f7+//5/WPe0bp/6+Ccl2b6zsmp/99f+N5uanlWyw72hsCcrWrz0+/2zJqqeBPv6ySOvCcgQwA77LViHevDKuk0ySmGMpMpZRs8995x98uOfsJ2dPfvbX/mqitTcf5jrAIgAjTCTKH7jue7PpaZgX4chgwVubKBm52r88Q4/HoATAKp4PRRMUyygwDBQM+227CLasFAVPwSo9IyokM6o+DpaKMl6Qc3EcwkbmSpYKpdUgY9+f1xHACb5pUf7UrAwhMUTfX83NGylGT0s+3r9VAEw44UklOvF9fT9hePgfvB7xhJqadnMtgHkjmWVp2vI9VNxCbYkfUQydnAAIzKYEyhgVb8rAAwC9HuBLM0y46mEmmP6IzFx9bhiCfpJxRLWaDetXq1ZvdXQc+YmCb7bZbHPcr/d9mGYVTa8/3u8wCPn4wDSMICA6odEpovdl9RiwTrX4xmShJmZKev3umqIy2cQv3iRnmvINXPGPsfkPvLDeyo9WByYALSBocWjALT4wCpHlTPLOtYnxp/s/mRXg7oqWETVKvRNqFm33bVEMm7ZZMbSqHFgoLHJR4kERWu/Fr1k0g6aLYtnQ9Ph8bGykh6AMTV7z2asUMzLggFbRIpMFARhKBNnH9eqtnN4dNYDCTBucmbaeMROQnHVIDDKBCBh4dXvqMAbXAHaVj3eswFs53rbuvWm9WsdiwNm48w1YA3PWLqQU5GlMD1uhYlJy42NWCKH2ihnt25vW70R1nUKWrIIiZmScNk9YmGIzcqgHxiynaCol2ImMbCJ5MCS2BtFPveewHgBIBCJQvNtEsu3xcOAVbGBxlyePi3MXVjIg64V0mk1BAfwRFF5DEP4uGrjEzPaE+LJjG3vbFqtUhEAlU1lBQBWj46tdlyRaow5SxEfBc3cwrx97Md/zC4/cF3AzM2VO2rge9LECiNY93hyK4Kajjf44XsfTgoLujb1uuZeebRkixfm7OrVyyre+d9xziiI3nzzTVtZCYqTxcUL9sgjjwj4ZY2A2IT138LiBZEtYFZTlGddpMfqxuqabe3uaJ7CrKaQN7swLyIHisTDPay6j21rbdUmxkcFQFGAA+gGZJ+dnLTZmQl77dWXrcD8S8RDf4e9fRELGfOskbt7B3aACmUwEIAEYBHySdO+D9mjenqqtfPS5csquHBut2/f1nnQ24/9PZfL29WrV+zJJ5+yBx64Jlsr1rOtre2z9et7l/iBHR2TPwXAx2N2T8R9rfcilI4r6tUUFKgp7aPKK7LY27AuwrikOCJYWeCMURSPpYMSiUfs7OJB7WDdiqUToQjkCbawTRWIwx5JzojdFGu0uzYA5LMecWyyPjo40P1nvISiVEUAIb/jupbHQiHa91+u4frmhqzIOF/1uVKj51DgRcnDsTN+URg7kY79wYl1vAYTGPIoljI6hygHJ6/khzlEgZ76EopF1i+eg7tjAwWAtHp3RUXD5eVLtrR8SXN8dWVD4PFrr9/Q+gPAvXDhgv3wh5+xp59+2jK5ggrbqWxJx6z5w3eeKZqpCZidoppV/6WQX4nZXAP8pgdP0woZCmAozqhyAQri03LvsZgrWaUW+stxfRxAkgLCYlY/DcRIFXGHrJB8L3IAyRVI7ClcU767XMrb4ty4iKd7B0d2+86q1ds9O6me2tomIGvDRscndU+xxlGfkEJefQ8ADkXUGR21m7fu6P0zc3P24EOPWak8YftHp7a7d2gPPPyY5UdQb0yKcNCArMH6HE9aNtW36ZGB7W3dtpWbt21rfU29HlBUY2FL/AEAon4U9ZqdNut2UDmW3dvy5UsCkAJzOma5YtnavZi9/Pqbdmtlwx545HH7xCc/rcqM1usINGB8NOsVMe5PjnetWoEgFQF/qOyJRSDriDTcFtDIWkcTc9Rs9WpFhBnZ+eZzNjM2JvsiwGQKgbUG4BGuJjgUpOwA+8tYykYnpm1mbl6A1km1pj2F4u7+9paUu91B2xJpek8m7Whvxwatll27cMHK6ZylYylbX92yOxC/BjE7BZXJZG3ywkW7+NB7rDsI67fiVtVg6BkR/s3Yw2ZRSuhEzIr50NsF14Beu2aZWMvS8XsWdoxhn6PcX/Z1/1H8aWGsBSJFwlqDvgqW9F2KGeqZhPWwMj4KanYRmTmH3IilAY8yBevRH3VAs3SOsW2FXMoyybh16ClWr1g+FbOFuWmbm5lWfWJ7F5vELds/qVnPkpbKFS0BM30Qt9PjI4FIk1Ohhw1s90C66tjLr3xXvX2U50xOWqEQVEi+fpDTMY+YjzgiADpR9yKedSX5pYsXZXHmVl4QbZyAlMji8jBq9XZLCm1iL6x9qc2Fekp4DVIFn0fNTNbSyQAgcU/osYqiDmJNu0m7iZ4UY9T08umUVegZl81Y5fhIajJihfm5Ge3pr772lh2cti2Vy9vISFkEjLPif5/WBh0RqiBc5bIF1f0K+ZJlMym9n/WZ+8Uawj3kvrNesn6zn7NmcJwe23O87rTj6zHAXKiJBQUBQ5N6I3G116mGgQGPMzyGZL8F1PS2GqrJRfZ5QU0VwFnWTsadK8WcMM1x8vnuknQ/AMmVMU6i5hjO2k3k8yIkYYFLHg9JCmCvenyifBoCFPGJ5/s8yo40cohC+TqsqvF93AvgTgD0vf0MQGCtAYCanNB+43UHrgvnGJwiQv86J+MpD4+IgQBCXCf2SRXM4+zmwebZLX05D7f2Ii+lbqF+xpHFF+/z7+W4GVtcT76D43DiuWLdHL0DQz8i7ddRzx/vMeuOVE7A8/ql4up3UBd5/VT4RRR/no+RhsfL8Drk/5a1KwrtSGkC0ccBPwfKiFmdwOnETX9MxHHiQrHZtUQqYYUc1u8AdD1rtpusdoqncDLgdR7jAEQCTFFe18/yUvYJt3YLSpx78Y6D8hw311BKmnjctvYOVYNmnKt+lM3qHoRWM1kRHe7evW03b96UHSnXmTnKmG+2u7Zw8YpNTk/b0tKi7N/JO5W3VE5U329UTmWNqt5JEC1lqAUhJsRR7KtnP9Rt1LIkQjToIYuFMar0dpTz01tVxx8ApEye8RDIPr5mht8H0p+DwX7eIiNHAgssYmO417gqKgIDHUTyfcjJg15H9zqICL6QUiILeVcuOmDEd3FcPJ4pqIe+QwDSf/WV/3EgdtKgJ/kdwUe72bD97V073N+WBV2zURWrZWZ6yq5fuWwXFpeC56f1bB+2XgQgkRQMA0hCvS2AQExYJlIRSxBkqu4128QeKEL4hgAkBxo0MKL+EefBBwa4SCNRE7SQMEcDjya/gGGNtizstrZ2xHDxhuEARdww2ZKkUra0eMEeuH7NspmcbW5tyLoCL8F0KmNtJghBGxMhmVYAVKM3Bpv+wBSg4ecLIs9GS+KEIuvw6EjMPuw9cjAbkKpGvpcekNKkV5NTBa5gfcHA8udMMC8AnX/EgzIASO9cQPt+AJIPMiUThdCokIEFm4wAkw2F4ihJAouNS5DP2A6d9tlE9wnvCR2D3jcssZOiJm/OlvPA3cEXB16G0VYGrm+kDjBxrLzOI4OfRdct7tw71b+DQszw751Rrg08ERQTFFaCtBD2fJD4qalmjGSJDTYwQmCTAAj6I9eOgiufEZqW02OpqkfksVjQYJ14j0EZvCyHf+R9+S4qpB8ASN9bNvh/5ZUfAEi6jO8UePxprzFzl/WOAoSCVQqGsH0iS6MQpAV2rhiktZqA+0KppOab9MFQEEYgSQNNmk9jndJqWhvbFViPNHykaSLMmEjhQvICg237YEOMllg3ZrkkLPSMLC9QBl564LrF0mlbvLBgycHADne2rLK9ZXsrKzY4rdri9Kj92DMfsJ/5uS+LXX54cmynzYb1YXNJIYX/elt9bfhcVKrQzSFKNE9rNj45ZtNzU+pTwjrAWknTcgr87Ask71sbG0HWTiE26inkyU+927TcTFnKDmu0rdfo2KDVsYGsKwKIlSWpGR+3naND29jZDUWnds/WV1etelC1b/zBd+wzX/qy/fhPP2eHjVP7e7/4v9g3fuuf2PLsRfvUs8/aj3/+J2z5wWsCkH7tf/0Vy8WS9p/8h3/ZYJbdun3Xvv3tF21uYcFmJmfUc+fFb79ov/9Hv2+vv/K67R/u2eL8koA61coGXRt0B2IShZd69sSjT4hpVK/WBaQ1Tht6zt/x+9mpWdva3RLjiKILhbP/9K/8x/bzf/E/UNL1k1/6KQWfzi5jDHmhT4FtFLDcf6zCEsf6IhQG7/c/iZ4KhKmwX3gAL0YTPY1OjhTUYmkLizWGbSuJHAppPNZzeesRoDY7KojEe9iVxC1D4pE0y5STZnjBp9Mq2rDfACTJZi2fF3uc4i7FjtFyWfsUY0EBoqTkMH4CwwvGOoUXNVivt5SQffv5PxZgdrR/YG/duml72zsqxvcAj6rHSvRJ2Dsd2NUZm5qaiRjjzLeGEnIKPIHpiJigr79HOY2VHvGTLIQiBRJA6bACiXGfzmLZh1VvW9Z8ZwqkSLEMSwpyBdff7bE8SXIw0deZ8497OztnwJDfd1k6EGAnQ0NulAxYCQBKuCJpdnpGANLyxQsi6nAM7PMknLyfpJ0iK+PqPIPKxxLFBvz+PWCX5Q7BciLyq4ZWBWMYeX8LFh1zMxRQYE3Ctm5VGtauAeqcan0DWOIaCADK5zUf3FqAoiHMVo8fmrG+JScnrE7xF3A8EfrIUNBXf5MiFooTYqgBXGEbTaLnhX4IUS+/8poKSfRo9J4zpfFRnXM7Yrap90oU1w3iocCFSh8Lrp31lXsAEmzAeliDUENyrxYWly1XLllhYsrS5aI16QvUqNrO0ZFVqg1r1wEWgqUUFhaMb2xFlDy3WyIR8FzHQ3N0CENRb6rxQsbscFd9YM4KeIadVUiSlOzlAhlomP3msaRhh1Y9tUQma/EYNkCnYm5zXhQnVegW4Jy0ta1tW9/YtNnFS/bU009bKp2X+u/O7Rs2PjpiEyOj2pdqhyeyu2nXUb3CRI8JhBwZH7Uf+/jH7aHHH5Ud1K27K3ZSb9peBQuQ9BlhAu97CmY8cu4jxbLGGGs2YCXzjYIb50BhKplJ2LUHLsniBzBEReVCQXsJANL6GiqcXPBov3JF1yK4Apzqej/66KNisntyyL1l7FPkRn1zclKxhYV5e/DBh+zCBewSs3ZwsC+Lsb3tbbv11mt29dJFff6g21FRjJ5QFEonx8fs7s0bwY6nPCK2KXlN9eQ4KFriMau3O5pn3G/ATycKMFcAmCm4AHTBNL7+8EM2PzOr63f31m3bOzyyYmlEKiQAefXOirzWWSMBXegF5h7s93us0+BcTX5Zr/siA2A3KJuwwcBGikVr0nOAgg2KSBpfw7ZnHc4W7OTgSEBSJpO2TC5tqTT9dlQl1fdiWRgs6+D1U+QDUEpJgcSYi7UrlkyE/goqhFlMYI4XwLxoh1WO2xmyTrB/sOccV+gp0hSAxBpKQZDryBrNvSCnVm++mTn9zi2/cfugtyMAktZFitDtlix5dL+kGAj93QrFkual+iqyf0XAJrZUFPLULyTKzej9qjiuHQhyN2+9pSIyuaksYHr9oPig3yI2YydV21zf0FwH1B+fnJWVz9FhRfvXCy++LHCpdtpUse/DH/moffSjH1VvKQDd8vicbCVZE6WKgiiEIpI8uR+sbTA/DrZvNNsOTHTYxhRauQfqJYDCjLyNP0URE0QRUk4cVysqaKIMpQBcGilIGURBCFDe+y87gOSAo89FHu8HIKFAevj6RTmYUKR/9Y0bdlRt2vY+68O6VU5PbenCRc2Jmalpm52ZstGRkorOsljsddTPkD6bzAXU7rl82WYXlm16dsFyxVF7/cZtK4/P2MTkrCWzeWs1e9YgRoyZZRM9my33bGf1ht25cVN2kxCAsShGDa1emQeH6kmGArTV6+hadAY9W750Ufk9oCYF+0J51Nr9mL306pt24/aKXXnwMfv4s89KeadYCbtAESsS1mk37PT4xKqnh9ZqnMjKzB1DUDCiBqlhw9aoW7EAIIDLV1tWoRTbWau4DmOjI2aNprVbNLRv2Cn9sgEYxLcIANL2/r6NT8/Z1WsP2dQc1mNN29zbEYjA/n+0syMrn5PqsXX6LdkSY7GXj8ft4ctXrZTMWnIQs9W7G7Kwa1nCTgF/kikbX1i25QcBkIIzQACQAngkNfLAbLRcsiq9kytHAo1wGKD2JdFNp27ZeNtSsaBcV66OVd+ZyigoSJwIq6Jw1H9UdRcbWHlyynb392x/b0fFwEIuq76OlahvFSSrbCaoZrGui6MU6ydkadjpdazdqhk2boVM2qzL3GnaSCFjFxbnbGFuVmvz1s6u3V2l59KpDahzpHNqIK9jqNc03yC9oUgnN5mfn9V4f+WVl+3SMurHoE6C6d5uB4s0im6sbRNTUyJbsx5RJ2J/4HX2MAc1WHv4n/vuRUoVzHNpm1mcEQAEYMI9pQAdSEV9vUZdJvQTD4Va5i3XkR5yXFs+g0fFXwKQ+lJwF3NZ1dxQDOTyWVlobW9GANLstACgl1993dZ39yymvm6hTUK+UNK/vci6vLysNZfXuF5q9RGLicDB2owThqs7FftHQBzHyutcA4gS7Oecu1sxc31Ug4oAcz5TRe1OAMYcmGDtV/1zEBeIDnEdBeZptS7Fl0Dp6Po6oMA9dLUR3+MWnnyOE+q8byLHw3h1AAnAcViB9Nhjj52RwjgfrjOf744/XBdAda6nk/1ZL7wHvGrAUQGa73CAxJURPD9fNxyuSXDtHUDxcyIe4ntR2RMjsP+pBtsg1rZgmQiBL5fTa/4/v3NgBgs5rvPE6JjuA8RM8h4p6TpNEY94PNg7tB69djvEFx393pWuPK6trKv+Sp5EP8KJsUnLFXDYMuVJu9vdzWGcAAAgAElEQVR7yp+KAI/5jIiozHziQfIpBAhsVp5/ZehxnKEXLfllzGr0pwubmt53/rEN8TRS3PL3KG/90TdBjvO++V18oPHEWscegIoNdR+PUviwPzba3+PMMOzQkEyGOe1AwxlAF4FkzJMQx4d7xn13gMP3WVnDoe5OEmfFzgBUPpP3DBP7fSxo/CQSUukS8zgA53VhH1/k3YxnYmnGKP0cReTCjaHVsqVLV2RbPzs7E1xY2sGelP2O67Kzvqn9RYAZvZAiu1wHkLx063PUASTIARAz1tc3A0GyFWIZtpgQqwcAKV9KWacPgborEiuWrISYTmRUT8gBvYniUnahmM/kM0HBRRuhk8Ogqop6GkN6U6sIrJwHfeWtbkHII/v3mUU7OAOK6SH3LZG0+bwot2eOuHDDX/O1SnX6/+yv/40BvpxiX1Gs6XbEcmzXWdRrdvfGLbNey1qndb7frl6+aI898qi8PavNuh222laaGJMlAgsqwSRfQCGQRwAoLSCR9yfWEFqceySyWCPAXgs36Lx6hcHCguUbsBfTfUAhLZydnVeA2sTHF6ZMBFDB0mExvnV7xSYmJ41mssWRUTQ9KvYThAkZbIYFmxtLoIyknmCWG7++vqoNzCV2rhASNy1qeoVFkexlBmZjE+M2NzMrmSmWBHh9U/DgRsJc58bKAsUBkETSdre39V63TGGjcCsVBmw+V1QiS+A//MiAInGqtWtaMBwwcQTfC3G8zmL6Tj2QlNhHGwJ/4xsfAQNBBYXGl19+2V588UXdC4pkTDSuWaVa+Z46M8YrzrDxgeYDzxcOjkk+roWCZKGu7OF++Hk4K5nP8ODDi1QUWfgs99f1ReV8AZHX3e/aG/N5E1VZ36VT+r0K0JaQXHtqckYbNNcbRRrNX115xkLH6zCp2MC5Br4oamG0nhZctxICwcYij8QFBJrnSLzZcJ1lDsvIG5oNA6X+b2eTDKPSPh94jWtyryAWmJj+42PBiwvD88jvkfc4eSfAwK/p8Nz0f/O7bnAc+1f/OZN8nu/B83aA7V/9g9/+jncE4P6UANK/7vf/u/L++/Vo49yd2Tl8HYY9dM/GavSPyEr27M/lkTz00x96gcCqF++oEJ8cwGqiAJUQVaQP0ycWty6PpGrdjiVgiFFEiMWsSAIe79qXv/BJ+8kvf07F13g2ZbU2BYB9WRWRWByfwD5sWbkUirpHu4cq3JCok4SPjNF0NigdSNZgci8vLanwjYz/zdde175KoEowzN5DYYg9I1HMWHaqaFUYe9W6JXpmuURKjEn1Een2bGJhwQappN3aXLPDk4pNz85LDv4nL75ot9+4bSe7VfvcT/15+8TPfMnW93bs1/6nX7JX//gFm0zA1Evas1/+vP3kz/2M3bh7237pl37Jtm6v2Bc+81n70pe+pJ5Kb775lry+Ly1ftqXlRQXAv/O7v21f/Vt/W70I3vvE++zy1Uv2+KNPKID93d/55/a1f/QPFZA++f732ec/+wX7/T/8Pfvm159XoZTXSQiRpuMNTjRUnhi1k90Dy0XWaReWF+3HfvTjNlYu2z/4+/+3vf76G3a8s2PFiQkVySh+9hsNm15aOpP4+3qPEoPNOk9PotGybd69ja7cxiKrED5HPffyeeucnlreE5D79BCUiq3eVIEuk83a/smBVeoNnTcAYqdeVZ+TnR36CgxsYnyMWFI2MRTgAZJKMyU73Nu0LKyn8qjWYxqHsr9sb2waCRjgxwiNokdHlfDxd7JizaTsiSceE4CjpqIAXRTc+V/FhrjdvXMngImRf/4R6oPtbdvb3Y1Y1R0lllICNU61v1CI5pH9ZnpqVgkBATqBf69L4FyXpR0J6OnJqb6fxIbzJnEhgeE+EleUCiNniQsJVB8AsdfWo4gVnWAVdb89iNcDqzX8XolaBAyo4BKL2d3bwcLQi5rEHcQLMAEpiFJIBjCjcCl7sKjZJ88BNB959OGgGqC5ciTF57ukSsnnNZbeOT7oS8GGFSDnQVzJmJClBjZzrCPYDNEwuHqqogkFeNY0ElBsz+r7NUO37+SYM7u4iPR0XAHYgt2fEfDK9afoMTk5bcWpcTvFfq9UklIDoI9rBaMMuxySHSzAOi2s8VqKL4ijxWSk0E4fpshadw97K+LN01PrYW1Ar6FcxMSMLBnFSO23dT5Hx8fqRZEmOW03rVtrWfe0IQu7TCyhvhHYvcwuXrAYvZmyeWvE+7Zfr9v64Z5t0OOgWrPZ8qySG13jiCREXCWwNpVUcu/9pZTApMMY4P98Mm6jNGolZzqXWPqY4VwZHxSnAVA4P2JRwBHWgOz4hJ3UqlavVORVDnBUzGPtEgp5AMckiMeVmt1ZXVPz8Kc/9GHrxWL6nJde/LZdXFrS9d/f2bWDrR0mmxRJpOwQgEbKZVu4eMGuPnjd5peXZBt3cHhkOwfH1uplbXP3UKDjAw89aBcWFs8YuIzb5cXlYHG6sW2bO5uK5y9dXtY6QAG50Ty1Uom+BiU999iQ4jhj+vnnn5cTAOfOPXUlIqxsxtr73veU+hBwvfkd14W4lFie78DCknxiOK/wAgCpZq9Rk9UP8wWmtliJeKi3YEW2rAVJDvAxBvsysOcpCIvVSJEM8t99LFr0/l5X+2Fowg5rnvGKLVMv5EHprA3Yn0X2p0DTO7My9QQYlQvn6Qmy7L8iSxnWIxrcqxTL+kBhGGYx6o5OsKjm+7HMEWGxjUd+MTRLH5hshbKJrNYU2cgm45bPpy1fxHY8FxSWKILJAWM0h45bq4nnPyoFrCzNOs0j2SadqSgBPyI1HeNvf2/vrADn8ThjH2BjdHzCVtbWLU7eHSl6HXje3d0OBcp4PDQfp2fj4qLIKdxrV32urq/Y2uaara9tiGjwwPWHpPB54n1P2tz8ou2iNDvFHqsjMGx8alr3i6IvtpiX5mdVFIlDYACgaTYDAxc1Q6sl1ZF6/mEDCVO2iWUgLP+U1odkr2+HBwe2srqm45yZW7Ir167KWh7L+N//g28o7xXI3GnbzOx8sLC9dt3ypVGLZcesGtl/qnCRwrambdXKidUqJ1ISAPASKwgcPdyXeo69jueof9RLGYYvBBeILlpn6WXTlXUjfWdQuXAOpRJ9ubCES+KjqV4zzHcnUnoxU2ouWRAGVSV5mLOCKZRD3kDlMTWaF7CPzdra1o7dWd+2127dkcLx0cffZx94+oc0b7F/63Vadlo91ndS2OYawp5n7wAwoedL9bQlu01UR4WRSanf8qVxGylPyHYsHktZq9tTf6B++8Rmi127++Z37eZbNwRALM3N61rR44X1LKg4EnZUPVX/I+bipQcuq4edVLnJlFT2kKX43jdvr9rt1U1bvnTNfviZZzTmQ4GKPRFZ3sC6naZ65nW6FNoadvPWm5pfKCmLhZyUUFjXAUCjnkW5CIDHPWPPV6GdXjKFgt1+7RURdFoU7tiDiS8AbCmcxVM2x9qMu8D4tGxH6ftZaWCzzL0xGwHMiWNH1LJK/dhOATm7HSvTtyiXs8lcWarS3a1920bl1+xaL52yRGnEEvmSXXv0KQEyoabUFgBNXBO0QjGBKVsba+qfM+h2lQNMToxpPcJ6tVygD1BT64er1UP/tlUB/eqdOToarGmpOUTWshBMT2qnNre8rPhmIBeG0COKfkioabimr776uo2Uymr0ns7krU9cls5ZsTRqedSK4yO2u70pJVEKLhPgaWxgUxOjtji/oP0ApeLN2ysi1sXTWStPTOp6oj6sHOzaWKkoMh/K6eAggLVaRuQNwJg8/cKz2WCFLAVZV3HdaHnc/vE//V2RFFgzGOfY8PI7B8s5fycUD9cmVAOMm53Uj1UAh+BEfkT+EUANegy1RYDC3UeKQ1Rt3XsOMsSDC0uLWneopxAjKY7MB3cf4jjD0jZuoa/73o7uH9eFwvY3//h5W9/dteJIWSpP1lZygaBiDwCbF6SdyMz3cF9dmYyjEvfVQRwnTPt6wrl4XOpAk4MvPE5PjH9PQV1AerQmuUoVRwLsh72lhtcfyTeGFQQeS6PWYp/wuh/xmatxdB0jq2CuhxPruIcU2flMPod5j+rZCY888jN8/Ofz8/P1Du6N4odIVeFrqNefGPvDYNRwHKh4PFLrec3J8wwnQWnuDLUwcVDCz9EdiHide6e91EyEPkgtEF4hioceiX0RH7H4JMemoL92d83q5AgAnJmkjZZGVS/Esg2SBQQx6gvEi+Xxsk2NT+n37UZbeygWiMVyUe8DGOBzyFv4e4AAAIHhliTnW5Qw7nkfxweAgPUjjzzndfI3/z3EFyziBEDgjhDr63s5fgiQvA/ggfMAqAikDQgYwelqmDjvSn+A2nf6PX9/WuP+3utB6EC61w0dMOb6309hQ4z1vQT7e0R73vOOP4O4VU8bIsacAUfxoCbtCV8IMaGvRbJd7nbvASSplBwbIGIxB1R75stkqR/y6lTUa0h4BTFiNC/V0QoSXjT21AMzErAodujjNkKcHOwisYrjWrbb/B8URz2ClQTjF2BQNEORh/V6aOpg5fKo1l+AdQ4Fsi3EARRc9EDDGFkOGhBoFZsH9xqew/oB0A/+I/eToZAB0JczkIaG74/X4Yct4IcdPM5q1X/lv/3rAyX2yAopWsBajDzRu626pNEEPnjXkjJcvrhsjz8aAUiNph21mgKQCNgcQOIewLp1AMkRMjEJI+miABWaL7ZOwwDVxb4n7/UDZFEbVq/4QiiGl+S2U2I8ASCJGRol+PgQU4DY2z20qVns2K6KLZHKRIimRDsxBWLewNeZo9xwbNv4H+aAbwY+CZxdxqCinwGsGiYikjkAKAJsmtOyYVE4GPZwB1mk4MECQpGIRAcWghbEiGXl/2aA+qL9ts03mlFCphMDFXpkPxAxrMMcCAOchNvVOVxHJQcRi4Dfc08cQHJghknPe9hUKYAh/wPBlUd3xOSWmqABqBgVDyIG+DB45EUdn9yaYNEE/tMCSHyeA0gctwNKnKODi+eBF1+8+Bu+z8ePy/D8eGDm0oAbhqw2ldFR9SJgk+GakLD5e7wgJeZDxELxhW0Y3AkF8wAwMg5QJPEIo4ZrxiLmnqnB/qdt7WgMeiDEdXbvWq6TJ57DzDhndnPPfVP14xEyPKTae+cV+N5vzgd3/hvO1z//fKEw/M2790B6t8U//O4HANKf5v782/o37wQccbwEl8MA0jCD+Pz5aCNm5gwNB94vg42h4j+qS1mWSrgHUzBYRCX6tBUkbEpoU+zHEtZhKqJgpLDQ71oCO5l+x4ow5GJmuQhA+vKXPmsjoyOWzGXstN1Uog3bkUbFB0dImdtWLuEDPi1G0ltvvKG9EACpCIBUPbHVlTXbP9izMs15Fxcsm8C+78jefP1N2cJMjNGDYtTqtYZtbK5bHeVuMW2piaJVGwFASnb7lk9k1W+FRLrR6drMxQvWT6Xs9uaa7R4d28TUtNaRF7/zgt15645t3dqyL/z0X7BP/dxP2dbBnv3KL/6SvfatF22pMKHi2cc+86x98Wf/gr1x64b98i//su3cXrXPf/Zz9sUvftHurq7Yb/7m15Rkzs7M2WOPP2of/uGP2M7utv3dX/t7Ut5+/nNfsJPKsRS3k1MT0APshRe/I0XuMx/9iD315Pvt689/w77xh1+3lfU1ycRRRqDucQsHjnfv7l3LjI9r7WQNvHrlitRIsX5CxS+sDinUlopFKXdRpI2Ojdn+1hbIgwAWLAso6FMYIpmn8DOzMCfA39c7vhPVD3v4K6+8okRYq8w7AEjJXvCpBhCi91VhrGwzC/NGHyRUcACD2OhRyBy0O+plhY0dx9PqNKyb6luti9fzuI6B4hJBHIkb5BHWTIrLgEiFHMXtAC7xPJnCA7wkoADghGSO/YdH3s9xYRHoCgxXY7EPBFuGtu0f7Ymx5ckfDEKATIgBvMa/fT/kfeo1UK2GPa7R1PHAyg8Fg9Cg94zhl0wGtndkg+FFS/dL5hrPz85ECuqgghje/7nuzjDkd85kOmMiJhL2J9/6TgAJSfxVlCiryIJyu9FsCozDUpD7jsWgercQ+8GKVuoWGPHs3W6d58kv3+cEi/PkkjBesF+g+BN6ZFFI5lXqZLC3KXJzjWjk7PZirjQgkCcZzA5gOGM3EHpvYEGiAjfHC9P74kWxJHmfPOIHA/UE4B4X8dyncXMhKNR5j5QEjZrFxAQLXuSEFJkkfQcyasLM/ab/CEW5UianY3fLuFqzoQK6FEZxGMNYAAaGLYVqQCjiZRUemg0rpGLWbZxas9oQgJToxqyYAvAckUKjNDrKxbAuasxY3w6bTdurHtsePRpqdZstTSimfxtzMclYoAA4sNGxCfiWSqjkmY66C6CSBFo+WC1LRD6+XrzV3hHlAhB1UC7S0+vipQsi7rz08p/Y0eGJjUyMWZL4CCZdD5Zfzfqo6nodS5FsJ+NWLIzIJx8nAhScM7ML9sSTH1Dzbno8fPMP/8CWLyzY2MionR4fiz2PGgaQ10EZFHCTszM2f+GCTcxOq1CPWnX/qGbJNAqjhgAaQC5IV77GyfYomdTYYV1AGUSBisbUxLT1BmB4RwV6rVOxwFiXRZf8+TuyIGINYF1g/lK4goAgy5yY2Qc++EOWR8WTSst6BaUihXqsVFE33Ll568wClL8HBOJ6oZSh0FhMp3QfKDip7xbrIH3bZMfY0dqqfTgCkd4+jwayH9Lcjiw3zhfg3c7FcxJZ0bAtk6xj85fKRoxIVHKBaat9XQQfEmr1Vj8DtGFYnhFQcIKgF1Vkq8R3u5sB15HrxTwj/+S5Fzm9qFQ5rtrEyIT6LFEsJU6oN6oq/HCcoGaHRyfqWwTjv0tfMJSaNLWPUVoY2MnhpooOUiQmI6vIyAZL+Uc7MDg5biXoUrOglJy08tiYdfsA8j1ZVHJ8noOenBxpzAACMoZwz+CeU2SFFc9r9BoBCN7a3rS19Q1j7tPL46HHHrfHHn+PLSwuiVBJjkvhERCKtYCKqixn66eWGXTC/HMLQGxcsYcCJGANSlIY8SJMxRpRwQjAdaRYsJFMzionx7a6tq6xiv3apSuXrVQclfLsuy+9ZpvbW9aot61YHrFsLhAHH3z4UXv8yQ9aP1W0aqundRb1ALYs9DZjv62dnhgqKWzf+B91Cz3KUHxzP8mrXOXAtfF9j/GoQv/kuK7H8fGh8jAKLeTn7BcUWDq4Z2C7FBWFPO8ezr99z+Ka+NgnJoAkeGF+1pZmx3WNdvePbXVz125vYm+JKr5kjz/5pH3kmY9pHKHyqB4f2dHhrnUatdCnhT4y2aCwpK8P/aIq1bo1On1LpvOWzhUsnsxZKlu0QrFspZFxyxXKIsjAHO80Di3VPbDDrTuymGffmiyPqfaCdVRQPQSHjWqtLsCiOFa2i1cu28TMtOY/azfXEjtSAKQbt1fVK2jp0lX70DMfE2HSzzshhRdzEiIJbPyOtTt19YxGOTY9PSkACftFeuPQM+f2W28GAi7WidQbokJyhoId1rx7u2fXn7nAMMXCri3bwrhdvHrVCqUxK41OyL6u2e5ItUffNfav2SniLuZQ06qNitbOWK9tI7mMjWULNj86oTGzs7Vn2/tHVkFJzHyMAKRUfsJMriPB4jekH31Z7vE4PTUlq8+G+rzFVXhGwcaaCJA2konJjg8LTOY3cRdrNAAF6z5xCTUE5jH1lEKxGOXTMfV3bXI9aYJODQx3E/bvet2adQCklr32yusirWSwTE7nLZlKC0BiHhFXsHccHu3LujCfzVouk9AcArxDpa3j2d6yu6trshq1eFruD1mA/UTSjvd2BCCxFmHtFMimMc0rCpdMR66DaoQ5iBkxrUOAKNgjr65tBbvlTk9Kn9FyUOvIlSVSDZ2BB+mECtwUsENBfGC9OMQdajQJATejI5HapxfALPo0qZbSJ/MIvUbO6iGojQp5OR9A1IVo4+z5oO4fiIjDsVeqJyJYsK9PTI3b6t01+8bz32ThttJo+Szu5n6JZBwpkdiXvQDN/XTAhjWC8Qzg5QqLMxWet0jA4ShyyWFt53McFGHOi0idzRAVBmAMQlb0SE911kOUwl53UX3znJ0U3zkM8AwDSP4drjDwWpirM1S9iY6Df/vn8D1enyMXUK0PED6ywXMyNiIBCCHv9uPfdf/4my0pWMc5yOh/53mE9349X1fUUDCzl159RcQI7pvXLxmfxFo8uiMB14XP4v7xXYCnkPpKuaycpQBumIcASABHxPYQvhinAEUASozbYi70vuU5e6ScKTCGjCWtMFJQ3AxQgyMHcQSfmy+hsC7pdf4eAAkgCKCJv+N7AXTu9wiAxPukbY6AI4AinvOfA0PDv/e/5/P4Ho7fP4ceRXyvO4lwHhJVu/Il+lx/znUY/r3IYnB0o0fiROI0jsiVUDzynNdRSLmCi0fiOtWrAcKktAlAl7doOf+oXqeKGO9HLI9bs4EzWAB/ZDeMsEIK0AA08yUBwA1tEDRvo3nEdSqPjobeRpGCnDmt2mqET5CioBYWqBQBSJqPAnlMBBDFvPoTSI4D1W6wCuZ1AHB+R/031G8DkBbwi9AXCkKm7Hlxw+L4IK1wPBCPx8flbIabCa+T/0JQcuc0MjqOOVj+hV7UPPpzrOrf2cHMVN8CRwHgUu/eAX1AcdhI65FekxBQUX6yx7lSTOg/cfp/9Nf+mwEXH4YMySnyXaS6/TYsnqat3rqjxnC1k2MFv5cvXrBHH35EBQ8USMftlpr3ngeQWFyY9K5AkiUJDEW4HZywbnDH4gNuQFAgDS8yKvpEktdh9YMnIgJbBhQPyhoYFOEdQOLzYdUQwCKln1tcsOvXH7EFmpGWR8NgkxdjaHiJTyE3kI3AbdxcluneyQxCFlj+7gxBhBVcPQ0sm3ro5YQMF6bAjhpmExy9vbcRhYbQiBC/6YTF5b+HnUhkLTL06Bvl+cVXthwqtiJ5RaEVGjgObwwOIHHc7wYggb66zZT8nrH1wY4vl1Piev36dSUGBEQUnVyeDcPQ38exEFgMF5D8/vH9Dm65coz7iY3En0aB5MxkPs8BJGdVsBk4q+OdNij3kPTEdhgo4TLSdI0FmetFckZyCQuD7yLZx07CWWjONOH7uaZeHBsGqDzwogdFOg1TsCH7h9BQbYg9AwLdjVmt1rIOYGcjJIhe3HMJM0mAM1iGwadexAbJRWqs88mPVhAsBHO579nfh6+BFyW9AOt/7M99HPmxqwAQWYTwt9gs/Jl+fqBA+jNdtn/b3iTg/z7F+TDi3w4gDTMhzp8HrPnekJujf65AqAhICgBTAJD4ezVJllaEZo6JEASpABW3LhalBAb5ggI2NscEBQcbBAUS1gbxrn3xcz9mP/mTnxd4AYBUbTVse39PABIJ6/7hsYIPCoysBQBIN954U/vVxcuXLDc6IvsMmOoQBtiPlpYWLBNPW+XkyN56/S01CybRGBsvS/mxsbmmAkCylLbkeMFqEYCU6PStGMtYJpHUht7sdWzh8iWzXNZurq+rD1KpPGKn1Zq98MILtnJz1WLtuH3uy1+2T/7Ml+3O5rr9nb/5FXv19/7IpkYmbGZyyn78C5+x5/7CT9lLb74uAGlvZd2e+9znjT5Et1fu2le+8hV77bXXFCA89f732V/89/+SGPL/7Hf+uZpIfu6zX7Dn//gb9pu/8TX17PjEx5+VnQdKy8989s+JUX9ar9r+7oG9+vpr9vw3vmkbW5t27cpV++AHPyj5OPYWX//617W/qki+s2OFyUnrwzJs9K3fbKuolSnkFYOQULgFDQVdL3ySMFMopQCKQgWAa3lpUYob1k7W46eeeso+/elPa5/+2te+Zi+99JKG2jsBSLl4PLLsaVkqn7VL16/ZE0++T4oDgAy35bjx2hv22ksvW6/RsoXpWR3nwdGBHXewZOxYMpLF92DcZQMQQ2xAnCMQIFLmqrk0SXpENIB9C6GEfcP36WGbVc6H8/LeGOxRnuSiGo+nCFZDE05P9NgnfP9APazAttNR8sTexp5CggUAQExHcdNBKt+rnSnIcTnD0ZNIZ4VR9MhlQiNfV7e6EsffP5xAsk/y+Xym+hXmcvbbv/WPQy/KZEqJYJnCDjFJsyVlOdcNQEbWAp22XueR5yQkldOKerzAHuW6UEwaZlgO728hRrjXg0h2M4NAZJKSqtezWI8G7CgaKbDHZH1CHwL2Za6hqy1ITPq9mF1YuKr1gRgSNRNqChQqIprkMvbgww8F4CaJ33RYu+j9JosNChVjk5Yp5qXYhxHI/WE8d+hHNOipSEZhZ3psQvYoWBNVKifqw7a1tmFz4+Nn6y8AlUDCSJUEACoAUb2ugqc2sTbsViVX3Y6VcinZvmFJRA+kbCxto8WSjZXHNbczuZz14zHDzZyuN9VO16qdZmh8DaDai1me4lImWEDSY4trSgLX6XfVQ6mrgjrrNQ2LE2I6J4m/40lr1FFnh8L/veIHhbFgewewgZ0XzasXF+fVdP6NN15Tg20KliShELdy6YTi8P2tDasc74sIR/w1NTUdwJeB2XG1YZPYIT34oNWaHXvzrTfsO89/0+ZnJsXMxJqN3kd4oWO1xj3kGlJ0z4+UxNzOjZa0T6mnSA0rslHr90KzX8aaA8CcjxcxWJsA6Zk/jNOHHnpI959iJ3Z7FqNReCgOqRgaAcKNRl3XhbWEGJ9iIJZirKfkJySqn/j0nxMTHUCaeQFoDesSYJi9AicE97CnkD3sYU/BuYT9LK97DwZZize1NjCPFCtGFtlut+N7N1AQNs2MOxWIh5jGvg5IXRGR2fi3LGwo6iUCkNEm2aaQFUuqgOLMWgoi/nzYQlUJvjd9tr4amNP4XWshCXY3OBpwzTkPrjc/vMYcZu2hkEueVqvUrFPvat3ATpBz2dratLtrd23vYF9Aq+yMZOuCxU3WMmmaP6PuDb3TMvSzGXRFrIOMhmKS6wWgpsLxWDkoe1ohvqdhPfT2lx8AACAASURBVPkfcQLrHfZ6gL97O7saLxwfxWbWcgiM7AUUwcjBXn31VeVlH/rQh3QOAEjM9aPjQ9kz0vOKQsXk7JyUSEsXlm1ydiGQKhMpa3e6dtoIwBrqL/oH1Xa3ZX1FTB8YqMEO3dfJ4khBKiTGL9emWjlWUXZudtamJydsvFCSWg2VA+OSiGxp+YLNzy2pwL27d2TffuE7dnJ8avNLi9btDbQmXX/oEfvUZ5+z1OistfomOzyszLT2JgZSOgEgUeDLpHAwicm+ro4yqVZVvYHEiuIybiIcH0RHwFWuEcz56w9es8WFC7a1jSU9quGueohxr1mosbxC+/NuAJKrJX0u8BkASIynS0sLdnVpRtdqY/vA7mxs2d2tA1vd2rP8+LQ99cEP2jM/8qOyyqkeH9juzoYd7gKmVTXnOK+ZqclA/ExCSOlqTcHKrduLSW2CAol+N6hPxiZmbGp6RkUp6g21yp4dbbxpsW6wjU4l6L0X+ksDIMmmlt6SsLCpj6B4mJ+zxYvL2nOwmEuhdMemJpu3XixpN+6s2K27m7L2oV8V90u5JXkftj7UarhHiu0tqM3rp9aoo1roWjaTCP3EIuDh5RdfsBz7XakkYCsRC2AucR33O6N1L8QfVPKIe+sip1JQ69sEBJp03nKFouXyRREQao2m1kJA1pnpCV3/nsH4r0p1TZyP+mgcC+HxaaseViIA6cBOADuw+ymNWDJfsBqt+1Jhv2ENAVRRsKh+kmFeo+DMYqVbyIaeYSieAVy7TRstBgUac5wxSLzL+ObHbcEYK8zjq1evSulDbMbvJudmbHV3V6pcVKBpSBc4AFGsZ/1ttmT1Gfqb0YAxaUmAfqk5I6IKzeBV2I/Jbg/b23wuY+OjZa0jrHmAPSgdAZAocDL3KSxSl2gCco0U9bfB9isjICgQiTICXwGOguUaTe9rtra+Yrdu3bKtTRQ903JvYT0NRIhAHJeKptXWmqf6In07sI/KFvSI0p29u93D8rpp3VaIrSCtBCJQiMtpGQEJmzFPDZEfFV+xyB70bXtv26o1gJ2GlLFuned/BzGedVjEqXpNxIp8qWArt+/at174tmJL9ojLly+r3uUEKq4FMaqTyJnz3F8UBOppNjWlGuj87MJZ7Mv+I+JQ1J/J926BafX6GSnYCb4iBgnQjxQLkWWuW+fyeHhwfLavuoKfPeJeT50Qewy3f3AQjUeIA8wV/ufYHBjiHnnMwr+Z404W43qRZ3ANuG5e93Tyt/c/ImYlTng3EinHyY8DRG97JBbOZjS+AyEukL1dkcT5UoNzAptb8fm5Ukjf2N6SwhyyN3/L+9lHqVdyzlLiR+oS3Ztm6LepWISePcSZKOCJPyLCCgV9FK0oWacnZ84cFwA+sLpj3PJ7yGcAIhDZeD/ODcQ1vB8HDvJi/h7rulwmr0KGW+EJAkrFRU4bJsyc73HfAcCJAJlh67xhwOY8gOOEG/8+6gtY8vGc+cdx8j2cHzjI8Pv9cx0A4u94nz8O/57XIWu5td55qz0HkPg9jhU85zpx3m7RFyzg7lWG1D2TARWxhOKcjD8/DyMBFnUB/gJwpLpQL+RAUrP2wlqnWrksbt9edVIulg6EKtS1yg/VDofcKOSFsqob0JeatgL0wAo98qg56YdahOq64XsFFHV4HgQcrIdBjcQcu9enU4Q661m901QuIeeBU1wu+pbOZmW9TO4FKSBLbYD2MoBtfAd/EwHJ6t9DvsV6GDlc+CPHi2Wv4vcI8Bl+5Pz3jo6C5R0XByAwljyzMARA8ucQ/nDiAljS5Y7+PvaX/+pfG7DQEMyoeCCtEwgcfQ76trm2KlZE5fBA6Bf2PI898lAAkBp1q8B2GwKQNtbWdSMcQEI+rOICYAnsE2xjFIwED2D1vtUNCoDR8I8vbCGgffvvtBDBFKVHURdmavDuIxjgRlaqIWHY2tlXQPvwI0/YxcuXZRsQAja8/lNqQIz3MIE9gwFZvhcwCOwpaIg5CismskZwqwRnvMEWcXkcC3GVhr0HByoG7O/ufo+CyYv93PyT/UMVUNScLWoG64+ctwNaZ8h8BLTpmsQH1mzWbGDIDO81HRtmUPG+Py2AJLltqy3mDIs4BVN6IQ0XppxJIcZuBFI4Njx8j0hUnSlIwsj9VyGoG5Jl9UrI5/Xau1nYOajHdxGMMIZI+LjXoe9Q5W1qG2cq+Jjh/Q7EOfil8SczSrNEJhRXeI0gik2Ie0fC5qxmfx/H7V657rHqXraBwR2sWdyyj2PhM73oFALK0NA2FHSS1utSiAoLy7DCze8h5+zMcQeYPDl2RqoS1HMAJ79z1sX5+TN8n1xhdL6gP/x8eFx6McBfS6fz7/bWd/7dDwCkP9t1+7foXd8PPNL+GjUnftfxhbx+CEBypRJ995Jhmp4VSXsEYRGAFHrndUV6iPdiYZ8csM7Q2NxkX5cplawrSKJ3D0BCechan+jZF3/iR94VQNrZg8XZOQOQjg6OvwdAwlceywoSR9ZaFDAwRLCwu/H6GyIKsA5gR3Xewi45lhOA1KvWLdXuWz6esWw87GGtbteWrl2zWD5ntzc2bGVr05LYox5XZL+0dnvdJsqT9hPPPWfP/uxP2vrutn31v/sf7Fu/8y9svjxpiwsL9tFPfcI+/eUv2Iuvvmy//D//kh1ubNsXn3vOvvCFL6jg8tWvftVeffFF2bnMXr5sf+nnf95+/OMft1deftlu37ljH/qhH9LjV7/yFVu/dcs+9slPihkDAPLnf/qnFYi77RLrEkE7axENtSmUsnewnv7WP/ya3Vm5K6BgZm7Wrl97wPb3D+y3fuOfWjoZEhbWJfZMX/tqh4dWnp4+A0C8iMP6ShIH+I+lBoUgkh/2r2effdZ+4Rd+QePu13/91+1Xf/VXNfTul+QQiyTEVoJt1rd4Pm1LVy7bBz70tP3Qhz9slx64IhDhu9/9rv3L3/5de/Fb37bK/qEUGrlUxnqxgY0vzlm9A7MNZc+JAnISaSwMKnvbNrN0UQUqMcywRpHUHfVUUMA0pcB+W8x8j2EfMzEmiUcoXJTKJZuamLLJ6Ukp2vKlrM0vzqiPShFmNw2PS2XLFfNWoBlxOmknh8cq4PcgyjTrdnpStaPKsR5bzYbdeO1NWchg00jBmp6L9XooPNHEfnZ2To8wp5wpSmE+S48FgJ56LSRgYuDfswJwwELs5siGgj2Df7NnUhTFauc3/s9/oNiK1z0x5XN4X2CZh71xWFnAOBBIhDVsr2vjUxNSfhCTqgA/1Efr+wFINHiFMOW2BSQOgH4QexgzB7t7Zwk0IQOWC9gdqlCSytjswmU7qoR4j7iPWAfF+8Lioo1PToR+KKw++FHzbxhmUnykLcE4HsHDvqxknWPHUoNxRBxG4kLRFlY31jAXl5d03WD9Uahav3vXxnI5G7SD/Z729UQoonvBgjjGld+yTcCuL7IvIfUdHcnJ/ubk8Mi6zbaVckWbGufeTAbrrWzOOliP9WPW7HetAUgVKUWx+WkcHFoham7N38MCFOEFUleno/kshRCN1H18RH3t+tjExPJWq4Xj5cfZrYwvxhC9eYjxGDMUzQEVcTrgnOjtI/A2MZC6tFWrWOVwX/0kaEKOjRL2b2Pj2P/AsI9ZeWLKpuYWpUhaXb1rG6t3pKQAQMROutdq2vTklHqWyN+/WhEgmM4XLItaPZe1Pg3LiWU7Zu06vanoTRIawZdHRmxxaUnrBvsBa6JbYBHncp8pJHIugEIUyTstLJkAvFAkUFDCnvlE7xW5DpAbP/3dHVtZWRHDXVaFNrAnn/qg2OhSUfaDyp0544p570vgMeAwyUtkwU5XjYFJ7PnxApis5rrdM794Cue+LqMIFOENRUGK2BlFQmBkOkjkcbAXyzg3lFzeoxRGKX3mmu1gn3I+7/PnWHiw/gwXsbR+6oT6drS/Z5nsvV5ZHDN5H3sSY4q9mHPmesmCu1hUwZCCJKra3c19sXQpYsMGBbxdWVux23fv2Pburj3++OO2fOmSXb32qI1PUKBK2wAlUiIoR1C50O9Fxbl8GLPYJlFE/3/Ye88o167rznMDhYwqAJXTy/kxiUHMVLCClUnKVpaoYEm21VZr1vSMP8x8mVlremy3W7astmcc5ZYtS5Zs2sqy6KBAt0SaUUyPL8d6lRNQyHHW73/uQeGV3qMs2b2mPxhcRbxCARf3nnvCPvsfNnVeUJlwHnkl8ZaV2PcJLNrk/NwFjReSXiRnmcPYd3HfSPwyfukzjAHGPHPkzTffrD6kKoPc83pVVnWnzp6xizML1umL2LYdO2xy+w5LpbOy4x0bn1CiZW29YKUKtTjSNpTpt435c7KwRPHriAHOlcLtYSiAbRrDMxfP28zMBdmRsS9S3azpbdbPXtpCNrcwb88+e0SM1snpKTuw/7CAfepFwfS/cP6i1Ixwk7k3E1Pb7IZb7rA9L7rV+pIpB/yxl+s0LBmLWrvVtHJhzdkltqnBg31eSUoliCOi9VrYaq2ObIZnzl+wcxfOqw1pPwAkksLcf0gg/PAdvsA996BaLlhCtmxuP7j1RwoGKTGcDRWfRw1JrMf92b97p+2aHNb6gfro5Pk5O7+4ZrMr65abmLZb73ip3XTbLU7BkF+x1ZVFy68sWnlj1drUkek0Ve8O0FEKkz7UpWaVGqAiNZ4AqutW0XsjNjI6blOQYPuzApA21hfszNEnbGggLsCfhGijUrMSlqvFihjN1WrDSrWq1DyZ0WHbuXe3jU5OyHqygu1nq2atat0iiaSUOMdOnreTZ8/b1I7ddvtLXqZmVt6jhhK5ZmHsZvtQdzrCKn9DRZBfX7W5uRnrtOs2NjIoez7ad3V5We2Hsrg/mRKZnFgJpTr3angoKyvfRMrZcJJkw8ovDzG3ApCEagMWGbUQqV/l9v6AASidUKjBJCcZV6lTF6Yk8GownRaAhEKWHNT8xSWbW1qy9UrDmtE+6+sHQOq3eCJtfQIoEo5hLdtaLBHrsmyErAtJBls0ABUp4VFwQpoJdWTxRn+mfzE3E/8ydlCjkkvgb4CajClsSKkXCxDBe3bs3W0FVDaJuIDSFHU1YYNDksFuqVLr2rNhE1djwYFc1mmrjSBI+z0WbTycy6qulGzzMgPdUgOsFydPn9H3NpptqRIVf/T1WTbt+je1W1HiZCBxpRKat1AKL87Ni7iC7SOff+65Z+w8NWQ7gBHUsRoRqO6dWRgzAnhgtAeqDznuoI4K6qB02f4kprHhKgJ2ovrsCCSipglxNEo0LJ1Z30h883AOOi7eB0A4cuwZKS89AZjxTrtzfQLEaTMzK5Tc/O/XRebWYyeOa93as2+PHT542AaHB61WqYmUhJVUJBaxC+cu2Fp+zRbmFmx1fU1EiexgTuouSC0etPAxbnf9DOZTrxz2xPNu7CWFtVk2m9kkaAQk7N58DfvGbj4PFVZgE+zb0CstXGzn1mD/Hu4ve1fiEOJTHr4muM+deYI03+GJF7Sbv1+O1OII6l6t1CWHUG8F1f4VCKT+OnyuyOfRPBmZvCoxAf1Z+bigvrF3/eF7iP9kpRqQq70zj9oEh6ZWU0QZrsPF/yGNGcXjGxtdoM3n5Lh/Pv9HfB1lDxhybebzzX6/wbOvl9N7T/w99gCcb2/fVp5w5+3b/L6I93WvPbherzy/XIJfBDeYTwEA0FvaxFWDdnnx3vxcV+0XCAo8ocYrrzTPxZ3SsLtnCI6zlYTv47ne2LH3PaoJJAINpHIADGq54rIAoKGsuYQdPIuXEsKe21mvxVRD2GWOe0vAbwV5/P7Nx4PUOuw+KPdi5He5FqfkxgkMokwdy7kWAGVS8wkuU4DRUjwROfFeiINtFHTyrOkKW9QXJSkCXaNzQz4mMiLXxLcDc8EUdErNTQCprVIlmv9koedqSDn1lDvvbu41ALzYW61u5G1pcUXEXO43Fsqs52lq0lUb+h0reYA3iaFkZR4XoMP3qUYkengR9VxewT97K8LLKbz4VIt4lf1ZiHw08TttxHhnnXP4CnEgz8zjvN7rsBX6xf/7/+oI9cXznR+AKMI8JT06CtCrpaIKNBK8bd82bVcfvkps5DKoPn6zLwAglfKuqB4LriY3PHS1wIDW1a0/6WoMXWJT1FPHxScge0EV34kFUIQcMEHHdTK2qBYXrAdYvFfXN2zHrp0CkHbv3WuZ3KA6kYpc0ZnCUStXYbZW5dWOtNp7UtMh5b3cI7CDTXzJ70ENIT9ZCMmvO6sybeKLbnPoN0Cqv1RxiifQxOXZeeffHQAAMK+8wslPNv7aXcfeBJpgLqZA4HznD6zLegc53/eCABLMrkZDCy6DQcEudSYCG4CpiUk3yCk6FjBbu1JcCsZWQeHd3/37dJ+DIqYqGI4nPnYwJOoaTikmFkXaDT4QWO+7yj30TELawS/4XDubKO4di6pnlXi2z9bJz//O53sVN73n6SwA3c2lT7LYE/hxTAJCPusmAzcp+AlVfvEkV+JxJa48qCS2YghbRAcoegakZ+CQBCH49yyZaCRhuczoJTPoJQqpHlCQ7/dJNLF7giQZgRB/E6urAhtss3/xuk+2+M/7vgUYLNZaIuEkmAFLlMSAZr7gkekpYtibfPATIQqqn+jxbwDST9Rs/yN9SACSJLQ/fFZelXQ5AOlSmzrHDGkGABJAkp8/AI/4AUjyHq4eQEJdJMVnqKnaRmGpjxgwEbFNGjBDWHcYwxSflFqpbclQxwb6+iwdCVs63LI3v/6nghpIl7ewuzi3IPbmYHbQxkfGjRo0J48d13rGBpAC82tbAKSdWMcEANLx54/K3gaLs601kCLpuPXlEvKGbxWqFgkUSIkwCqSWVVstm96722KZATs9O2unZy5YO9xny8ur9oMf/MAunr9o8b6Evebuu+1NP3eflRo1+9T/83v28N9927alB5U8ues1r7afvueN9sgPHlMNpPW5RXv7W95q99xzjx07ftx+7/f/Xz2T8ESt+IbXv97e9va328L8vD1/9KjdeMMNsuG6/y//0j7/hS9ISk1iGGn1e9/3PiWyPvvZz9q3vvUtJWw4LkH/iROnpP55zWteI8um73zr2/bNv31ABI27773Hbr35Fnv00Sfsq3/1DUsmU/osc/uJEyeCxGlHG29+VKcu5hJxhdVVvBYsjN1FNmP51RUxQJm/mBOpr/COd7xD8/Pf/M3f2He+8x0XuF2mj2LdUy+WLJ2MWziRsCp2PsmkXXX9NXbPW95iP/XqV8hX/f7777cHvvJ1o96hVRtih45mB233vr32ste91gYnxqxQ2LDHH3/Mjj73vCyF1lbWrF4qaZOteEqBHWOFgL/tfpdaximXvYdx7zNrcCFP8W8tsJL+w2QjsKQoazwZFYgUT0Vk/TE0MmjjoxM2MgYAMCTm28TYpD5HwEmNI28dICuBTlt9CIIQm3LYptQF4Rn2MucGWEmcBpORBBKBOkCHinzC+Iy7+ONy6y/t7jdZ/Nsrg7ifJNAnRkbtO3/79459HtSY8IkIHw+h2PJxUDdGCjbLKAtly5Pt19hiXXXBbtTVdEkmtS5eem6XKpAkvCAqhzEGeFR3ycp2vWmhVltJk+6GnOAatjBJl/SAhRP9NlcoW526a6q/Gbfc0KBiAq4PewRUftpQ1qqyVBZJJCiyTV5sdHxaMQGbX6wCVAehXnHKtbAJ5I2TqB4etP17dmuckJzjvBZnZ61OYnw9b/n1DR3bFyn2MSfJMM+AhfXNXKP7gOKq3bShXNrWUdItr6uPAVhqM94/qDiYIuuqXdMKKenYJo7nxACDADbKJUvFnKpMZJRABcL1klwUgIEaA5ufVBA3JV0B5E5f3NrhtK0VXBFs7hMJDtrCW/NyX0lgY+NDmxLjkMDlnuzauUOMQBRHKBOodhcNd6yUz9v50yekFGB+QumR6s9Zor9fVkjxdL9Vak0dd3Vx3hKRPiusr9nszIyUX9gW0QbEbcx1KMn4TCSVsL54zEIxmOD0/6jNnV+wVHzAqpWKrayuWjKetImpSe2lAAXYgwBY0Of5vVqrqH+QTBwdGrT5uQuqd+GU+hGxvRlfqCyIIVHXuM0+BawLOh62ckpE4dBQbwvM5L47hZnr37Qfc+YLKfSZE6llov4djnQdDHw8yLiDcSgAMiB/KfaEER8wNLFlFYAUxIyeJe0Z0l22b5z5B6soR9ZSwgumRxj7UGf/0Ztc8cdbXXU1chWfetZnN+HRsaFBnABiUunx3RyXvsS9Zb2Amcz1eUCVvRAxPorb8kbJEpF+2ygUrVwpOWZsLGyFUkFx85lz52xsbNxuv+Mue8WrXmfbtu9WIiS/gU1iWGoA+jgxuIDCAEzD5i0Zj9vY6LCtAxqhiFpbk+0Zc10nYLHSzsdPHhMjWHuLcF9XwcZeh/575NnnNF49eYKEG0x5rmt4eFDrMCB4qVzRXHPi+BnVuwGsGRobt3YoYvv2H7SDV18rILVUw5YQW/iIDSRitjZz2jr1iuYd7c2UxHNzKHPp0sqirm1pecGWlhZlI0fS9OC+vUacQ61CVBrzi0tOFX3hompMXX3VdVIc5QZH7cSpk3bkuaO2vLYmFYls+eIxq7TC9vI3vcWyI9Tp65MCUKrI/qQsKRnX1GRq1VBjFK1Zr8gal3kLkA5LwaZFbG5hxWYvXhRgQnt4NjpzEuPY29HT73ytEiW6qyWLqf7ACwNIjF2/x2L+BCjgWFcd2GcT2ZSS1KcvztuJc7N2YWndZteKNjy13W6762VSOzax6sfutlq2GnV68mtWXF8SSAAYwx45nRkQkQDAXqoqLAarTVtaXZNtJ4mxbG7IpqamdQ0oMDcKa3bm+NM2NT5ok2OTUrqvr63Z+sq6Ek+EPLVaU0TfTl/MJrZN2849ey05mNFaVCnmLdWuCxyKJfqtFeqz50+esWOnztrk1E675Y47LYRKkLFKoXTqsmGfA4AUdfMFDkiJVFK1qY6feN6qpYINj+QslYxauViwHdu2OcAJyyLmMeJa7ISowViryWoNBakjZAYgQdUBJwBIc/MLQS6lqnUHRjVzHfMRY4LC9QBIjIFaq2LNZk3z+XAmbSPpARsIx7sA0uzSkq3h+BHpU/wYTaZsanJHl+DJ+ktMpJpaAdmC80PZBZARgwQRqJi9knx+aVnj/+J5p0pDhegtR4lHGJOsV/Q3rCdJZvJ+DyCF0wnVvCSuBkDCcAgSSwvgrN7Q64BSrPcQFCrYCdeqDlgqFS2ecOsu3wXRhLVzMxZy7jLkMo4fP65xwDya7nfqGtoRhxmn/EkEVkkJAScw7yHoMDkD2K+sLisWOXXqhOKkbdunbNeO3bKmJKb05RP83E6NGL7LJ+4dKOD6jC5RoEFTa7oD/F3ZAClQIZY0mlZtNCweiQtcZIzQ57mGpSU3p5IAXllblAKJ7/WOObQzfUkAUjikmAEgnrWTtvY1msjzTE1OSslM7RqsvuZm5uziPDGxqxnD1hFiAdfDOZPHUgwY5LVodxKtrui9u7be9dPXAPXrmQdjeC+J2kSSNXEzJu3NsXAsVw/K9XXmAA8SKaY16qm79dnnb7R3DmwiXTwQ0nXTxnynEt7NposfFxdFSPJkD8ajfy/v4TsgC/AZr8jiPntCMy4QENte0MY+iEkUQwS5NA8kEVcSmzGuOTcPhvj8Fu9nHVfMLHVsR/1MfZ3+S93atXXNc77Nfa4O8JfvZC3g2DhsEZPweU/8bzXqllJZlU3LZE9Y8+fKMTwZjn/L3rfq9it819Z4x+95+Dzv533+nvrj+O/nPbT/lWsAORDC//2HAQK3v/Jt6/uYB6w86OfBN85Xde+wsw7ALOqU+lze1r7H7z9MwNt0CtOeJ8b+zKl9NG+qRhnxIDEde0ZAjU1gg3HCPAAgQbylPuoyPvr/jwaQenNNWA/GrSVMgTp49LG2iEngboByKMej8bjUPPFkStdDnl99sN2wciWv8/P9BntW9l6URSAuUD40AJAogAyhQOM1AJDYAzAvuOt3tY7cPWHeNJudW3D1paDZSKHv2lsW38TpibTyR5BpsUoFeALAhwiaSCetTWmcgbRKI0AIdS7PHUsA6CRQVkLQ5D65OpXMB+wjqPHI61KuXqEKEimIxEAmGH8u3vPAkXck4L4wTwEsOYtmh9dwvaoV+NH/9KsCkLhE9oVMgUoMAiCx6S+XVONnaX5B7KNtU5N21aHDYjqA/JdbLQFILLjIWmdnLl6iQCoXNpyfeWBdx+KoZLYYrnXLpJkA3ULlJ99esMj72nvUuHeChNXITWIiQuqmySHcp8VlYXFZG7ZOKCIA6eprrheAhIUdnVSFWy0k2XYjuPn+2H5AedDEJyD8BKDrYdVA+hZ3Chc/gcMK9BshLWojo93klvci7VrM4E9cayhQ8LWJAG8Y8B5pJ/jwi7I2EjCTSP4DaMCcpfK6R0p7mAKeocB3vhCABKrtGQdMzEyOBKH4LRKIwJr37dGLzGuj2sF6oLIJIAWyvd4hLnscNtt9jpmqjRDsfxI8+FqjLHoBAMmDLZyjB5DYFDAJcm2wa/z5eRaBv1+chwes/D3zz/oMagZ4nARLMPAnJpR09VJ0f789I8/bGfigiGOwGfULLJtYjiPgcpUk3IYWQL7Te2ljC7MpQabWwKiYZxzbM7ClzgpqLRH8+HP24Jo/L7/g+vsiH83gxzNSGANeArzVIo97sZWh7Jl2WrBJIAQ1lnoXmUvub5+rMfJjP/4NQPqxm+x/tA/8pACSDxRkTaeCuaZ6RQKRLgMgASJ5QJrFk/fwXiw8+6whACli1EDiPxbmqLVJbsKGR6rfAyCl+0KWxve6L2wpAKTXvbwLIPUl41ZSDSQs7KYsHIvbzMU5qTFIyE+MjnUBJJI9/xIAifk92p+wvmxcFiDNjaoUSAPhhIrYNxv4wTdsfNdOS+ZydnZhzo6fPy8LivmlRXv66WdtYXbBBhIZe8mrX2Gv+8C7xYz/MWSv7AAAIABJREFU7B/8sX3ry1+3VDMkJcH7f+kj9vLXv8a+99hDUiAVl1btHW97u73pTW+yI0eft0984jc037FGMB/cfvvt9sEPflBz2EMPPaRNGe9lHvnKV74i4Ip6eCRBP/CBD9hVV11ln/jEJ+ybX/iCZbZvV20l/va9733Pvvv3f28/+4536Xiwpz/zmc9oLrrvvvtU6Pub33jAHv7eYzaQytirXvUq279/v97HGsTGhXP4+Mc/rqQaPzw4V0Al5lcsUChGDYDEelRYWbFIMmk33nij1hvOnzmVx5UApOpG3nID/VKq5atFyciHd07Zz77jHXbvW96sxMEf/f7v2de++FWzRt2i7T5bnZ+3kcyQvejGG+yOV73afvpNb9SGBsDqa1/+itRh2IrQdrNnzrr4TTVHnIWUNpH+WSwsB8DoXVtYiEqWwHxWErGqeMcBOM4TOxRxHtYiACXiYvkm0iiQXBF4knwk7mGYDo4Mq08Qr2HlkYAAMTImoMQTDHo3b8Qx2CbxGv31h2r01atWLW/I2uaHCArBxsbXhOH+eFIF94R1FnLKwrkLUurRv1i7/ObHJc1bUsZcQvroUWkz/jcqFYsBpKVSQSHVPm0wvSULfejStu3ZrMsf07HJpADHtqbeEPOXxDogSzFfcOtyZkAgCNbHqGxQMFgqZQ8++Zz1j4wLNN22Y7v6qVf10n6sud57nXbkWiDSQMYq1xuywyJB4hUkWPCQzEXhR+JKYFKzJQuDA/v22DXXXKPENPdjdXnJ1qjVOUddHGoROBXeQJoi0GElYbCzoe9US2URg1C2QGrivQBlA/1xqS421jbU9mxoh1DsxFxNpuXAAo05VZgnPZdEmhwFQmIss7FwRZtJAvQ5ZVjDWYC0OiEBlyR0EumE2MSxBJuVmMDwajNi6xtF2ygAlvTJYgqAlCAdi5BIOGpr+XVZ9wHMkBg9d+GsklY7dmyT7SDXv768ZOlE1EZyOWs3a3b25Ak7dfK4wJtING792Zxlh0Ytlckoqd5oAeu2bPb8WdV5yK+t2tzFWY0F7OtGhocVA3PfE/1pS2ez1pdK6N4LQErEZU+ycGZW6h0Y6yjQsF5L9qeVaOJ+Y6WCCorEHgkrmPqAjLt37nLJ7YvnpQB0BKW2klGofajPwniXgk9cN4rkblqLOXVIxOYXluWmgLUn453EphIykteHtbdw9vZ47Lt5xz+zOYwHVoKbzFVH4PJzEZarii+xmdE5uR9HYGra5MS4q3ESsIe92t4z3H0ChoSvs890tQkEcsUTViw1BMr0smjdXsrNh7zXJWlcHS9ZG3LtQQ2zbdPUiMPi6/IWdsw/nBPtyLE4hljdLbO1tYLt2bZPNjJYcaX7E5Ybyuo+sMaiqjl18oxde/0Ndtvtd9nuXfvR51hxo2LVKgBGR7ayc/OLslfLZPo1ZywvzmmuHx8dtBZ7nlpFFnZ8qWzLA4unWq1iTz37pGry+D0acyJrH30FEOv40WNaB2lvkngk3BinzHH0qb17duo1mL0Lq8t25uyMzS8uWzsUsrhYq0nbtXevXXPdjbZ99x5LpgY07zB/ABytnT9l1iirRo8D9VxCSrvjUMjOnj+j+4zyplbDyDJkQ8M527lt2ibGx626ti5SCJbtjzzyiJ08fVb9+9DBqwUgjY1Pq+8cO3rCnnz6KQEkBw8e1hz47PEzdsfr7rHt+w5YjnzCRp4Nm2UzA9ZpVG1tecGpjsobsvLsNGtSfbAIMt5Q6rRCKVtaXtfekPbBMYM9GfOn5rh2uwse0sd8rT+tnzCK6+6++CRs77N/P8dlDLB+wRLGqo8xcsNVh20oGZFi5dzsoh07P2vnFtft4sqGDU5M2813vsR279svC2XA7QgWMc2qlYtrtr48Z4X1FdnIYUeTTA+oX6JqoM4NFkmASBA5nONETXXjOBfmWu4VCsv82rzWg9HckO7d6pLLe2AZxLyHAqFYrVpfPGXj26cV11LTjjpptOdgBAvhiizyGqE+e/bocXvu6GkbHp+0W2+7Q3ZpahMA41ZNNZCchR3Be5/V22FZ7hSwcT57ygqFVQGA6SQqsrrdeMOL3L6/go1XxWoVav6iDHF5EtQtOJH4BDV92yWo3V62gBKJdg8Uhb37U/rQxOS0heN9YrM3jaRxw9KJiI2i5KOOTTtkhZV1m59dsIsLy7ZWrliDNTydlOpqanzKud9gEwUvIoS6kDjNMf/37dlr1nb2ts6KOKizVi3r/jz19HNWqTc0r3L/pqYmNJa9auLoieO6H8xhJLNZ/xh7zEOjUxPWZt6CYMEc1xeVpZ9TxpPYatv48Ij69tKqsx2GMINVLiAc+wMSo5QD8PZu5FU4D45Pn+W7AKzII9GGUh2hBiOeicXsumuv131grPM7Kiz6NmOd+Qmi+PHjRw0r5NUVp4bEoptcCbUC3drnE8VuzlASvu5IAsRDLqZzChafk6F+DPEJ85jsGDeKRt0fjkcqkDwX9a5IyPIe+jztMDs7F1jJ1S1EraexrC2i7Fsv6LogjBCL8X7uAWsxn2PfkC8UdB+4P1Jqs6/LOQUg7UKc5mtdEkPRRuQpifuwhKUuKglU+qe3USMG7QWQenMzXCvv681Z+qS+e59ZrY6K7PLxv/+8T26LNNIJ9g+BJTFjSZT/LeRxnwsjIezt4byCiD7hgLgl3Xvag7bjM54k7oknzJe0P7lA3udUTQ7gpTYshKMXApDoL73gjgePNKdYR+Az8YgHNHy9KY7Pv73a0+dDeR/noxqx1JTN5kQc8M5I/ryx3+JcDx06pO9HMdnrcCAACLU2ew7xoTbjni7AFaj6PSmLY/sSE17p7e3F3bzs5koP8vm8nf9d4ysg+rg8XcX1xRd4+PHUC0r6XLNIEEFtHa6nl+Tuc5RcM33axxAeQOJ6BcgF9d/9vrP32cd0vfvSS//eVixGfNBL/vG5eg+U9QKcPhfq89PKn7sRov9vBZC2EpAvLZcQsk6T9Zf8LYA3WACbFO5lRPsLoz5tzIFmuBAAmJG3dwAX1uNr1mq52Ic2FHlQhGRHom83AABdjTrOUHUA+V3Jr5DlN1xNLWdR51RPrg6RG5MXZxfdnp7clFRuzonNAUh9Fu/PaR2RQr5S1j30MbQngfnYkHvq5xL1pWRCjgy83/ctHyPzO9/jLSQv18Vw8rEIRL5NdaFvbx+Pe2Jn7/jovdeh//CJ33DpjQCEIECgbXxhTdDZYiFvC7NzVtzIq2gy1jRMHFi8VdpNFWslePEAEscjgUHDVYslh7wFNWCwTNDNkkVC3QZSyJYdgORPuhdN9wi8R1p9A+qCIn3qCPQZ34ikAwqFooJ6kuMWjqrY+bXX3Wh79u2z7OCQWzwktTMrtzryh/YIuDqNV2MERVmvNL71vRSpkgRsU0rYO+DYJPZev08GSYHUaFou1a+28+ASG33vO8p7e2vgCFiiuGigbqGII3J4gv9e4MAj0Xyv33j4ukEeqPKMNpWhhpWSTHaZGQQqfJZFw7e/pKoBs9FLNbtWL8G9672H/l6WYVlJ9u2sVTTxUsAeOTMKJHthAInBw3u5DiZCvpughNe4BpKJV5rgOF+/WdU9CGSq/tkBSE1rh2gDk8c+GxCCDZjwEL9hN5IcdMF9Tt/LsfyEjWevaiNl0mor/sbC4O/R0aNHL2EIMLHw/fKSDON5HJOc028I+Q4FeAHrnnvgASzPqvaMEW2Ma9RYurR+WG8S0jNGfP/yTEwfVFw4P9NluHgVUy/DAvaSnzB8ctEH8TSairr+JI9/A5B+klb7V//MVmHGFpvYFw5uLqNA2loPaWsAsPWAWwEkgCEFLh2nPopRy5r1KJjnUSDxHg8ghVs1MYhgrsGiJuEYjiS0KDajEVsrl60VJhiAPdaxVJ9ZfyRsmUjUkuGW3fval9nb33qP7BtgxWL3MbcaAEiRmF2Ymb0EQFpfzdupEyfEFqYGUiI7YD9kYTe9TRtCitwfw8IuUE16CzvGFHN8NB23EACSFEjOwm6gL2EJw9e6YzWUPtNTlhoasgvLi3b83DmrNJsiR2AXwyZgNDdmN730LnvTz73bsqPD9tXP3y8Aqb1eEZjwrl/4oL3sNa+y7z70PSmQsIV799veYW984xtVs+hXfuU/2vLaqhLHzA3ULfroRz+qTedf/MVfCKh59atfLcCHe/nd737XvvjFL+r9AEjMe1/60pfsgQce0Jw4PbVd85U2bEtLdsOtt9ov//Iva+7+9Kc/LaYmKiWO+fijP7C//suvWCyWtHe9610CkUjOkGgk8csaAmjFPEfgyw9zE+/BVu70iRNKFsAk8xsbAlH/2dPPP28pr6C8ggIp1KxbPBqycDxhG62KoZiOjubsla9/vb3+Ta+322+7zT77mc/YX//F/bY8O2ehatNKyysWDUVtctt2u+HOu+xn3/VurQ8PPvig/dP3H7Lnn3/e8mvraiMsXJSgCFS6fnz4Ys1YB/cmrXzw7WMQ1m3/d8/scow0gu2mRdMosBtO0a3oFVsQFAUu0U9yjyDd10QhbsvksvqdpPPB3XvVV1m7WHM8Q9uz9bhvPDwLkvWU1/iplUt24ewpFXvuEmA2Ni4hwLBWsQbxee6rt5WAJbpj23Ybzw6q/gdjgriDh68dwDpGDKdNB8zPrYEuifV4VMwsH1+QdOdzfrPordE218hLFUhtkohsCGg7GJ7UjChTG6Wq5C8xDgnR3NCI2rFKvcKgGGszlrCTqwXLjE0KENs+Na2NrRI3xZI22ATyqFOwMiBx7O0jAJA2ajVbyhdlZUfe3ymFimL5K9EZj8mih1iZOAQA6frrXmTTUxMaBysrS1YmqTIzI7UCr0nlnO5Xf0PN7uszkCzBHg8yGBZHYvACwKK4WFsVm5l7Pjo6rv5B4oYNDZ7/Snb0uSQLntgERkr6h7BEGVDyTZYaPFMbKiiKi9VCrdpQjUmsJACOADucD4RTywAiuOLUFYEEw8Ojlkwn5NleKOY1nxeKG+qv09u3GZ7wAEhAJNt37BIDGpUcdZwS8YgNZ/stGurY6uKC5iDZT7Vb1j+QVVKUpHqVTVrEsbYvnj+lZCggJoXoKSpPcmwwk9W4A3RNZzOWGcqZxWEbmtWwTg1YyJ1y3RrlurM9pCB0oymGOAo/2pMkja/NRf8G0GG/BKBLgrJKfEztP/YaTdittHmtm9BcW1tRQhPWpqtPgQ2ys+KAYdlQUWJqxESD2kJug8z5MB9A4LpSDSSNtUhKG2N5mgdMXrcCu5iSDTn9GfAIZwUSl1hqCWxoN2x8dEgWMD45pfPqechfvdPRPWJ/eOrMGX2WJP+2bdutVud0nTXGVoscvp+EIHOILEtRgLGus4/Adq1Rs1Onj6mWB5t6n7Do3QuhluG4AlxXV3VP+R3G+/zsogAkVKIAGAMDFMgmsdKQXRTtd+L4KYGNfZG4DQ+P28johBL5a/mSra4VrFCt23qxaEODOTtwYJ9q4104f1q1IYZyAzaSywpcwpINBQNzLUkJ5kJquJw9d0oKyuyAS4rR93hmToTxz7jmnLkm5jj2PhATSJAABo8M52xweMgGc0NW77RsYXHVZheXbKNYkT07/T0zNGI7d+2zvQcPKuFO4gIgL7+8YLaxbOFWVSA19wU7WGKTSg01R1N1fBmX1H8BqKM/oZIbRDGDMmejqDUGBdJjjz1mJ06dUeJ1z+79svIcGZ20sYlxW1les4cffcTyhQ3NlVhxnbowb8N7Dtih619s26YnrVouWqjVkP1Wu1Gx+bkZi4U7VodgU60Y5dbj2LhgpVksWaFYtUqD2k4uWcgaLOVnNqu+QJtBSNmqfuD+S3GRiFhjA+Vlo1sEeyuAxHHZg9HXmafYjxN/cIybr7vWRtIxERCoe3RiZsHOLebt7MKKSAUvvuNOu+q6Fzm7rXoFvw4pnhrVDdtYW7Ti+qrWGnahFKfOZgeD5H9K8wSgkZRyqp/iFGKM626yqt20ZIqEeL+lUGiUyrJcLW2U1D9QpwAglUiSpvplXZccyEipTrItHQ3ZRH/E2tSCiqWs3urY00eO2Q+eO2a54XG76ZZbLBFPCcBmLMqsQ24v1Mxi/IetVG1ZhDp3zboV8qtWLK2qXtVAxtVv2L5tSutgYR0yZV5F45lD2g1KEIRsctuUEmG9dYXp5z6Ji1U+301f9BbJjGP+DYDSTxF0AP04vaNhoXDb+hNRG8sN2lgmY6lOVADS3MV5m11csdVSuQsgkVDMZvpFHpG9EmqweEJKHtZd1lxi9qbGb8PZq1lHydgLM+ft4ty8LS4WVBZhenpSxCnWFPodcQtj/NjJExq3vm4OdluyKqWYfTppJaxBAWvbHe1xAJCogYoLATFPLlC/ERewz9goFa3eqgscJB5BxOnzI8RWKMbor3wH50F/9fadjIlUKqlzUQI5FLId23dZTeUkUFNA9HCE0EoVFxXqJ83a+QtntR/IpNNKyO/bv0dzMuDK0MCg5dccYZZjJGNO5SHSSrWqNvHkWZcAdU4BHoBZXYY41BCYg7oZIhRAEgo16rVx/tkMeSgHvOG+QOyixH0mZTv2TNnZ86dtZmZW17Rzxy7F/+TlmMdQB0iRGiiclJRNunUEgI54n9iCOYPY19cI8oARcQHt7ONoRoHPY9VbNd0L1p7NHJRPELv1lHO+fHLegfRYLnoHod711xMo/Fjw+U/uoSd7MMYLeSywfzi35W1hfR7O57/4Dk8Ik1PT6qr6A+PPx+ncR0/k4j713j/FBIEiSgDgj1Ag0Z5bySF+b0O/Vw4X85BAReWJaL35XsYbsRyxlLdiU7kVANAbbrSQ1NMuXuE4yrE2HPGF+yoSeaftrBpzOfVdbEdZl6kBRj06+oPPAftj8OydmehvtAXt5cluXJffL8lBIBLRe7zqyLenJ455e2be53NtjuB4ZQ9Azmnr/rAXoAkzXnrGk2LqKLXInMWubJjzjqDHeXE9nIcHc30+c2sf9f3Zh3JXApiYN7sK8V4no4Do55VcvQKQbltH+qSGfCELO5/L9uexmV8iaA5bvYpKiPjZ1b6G4BeNYdGZsFA0JhUvlr6yZovEBCCxLxYVINyySnlNcTcEFeVEmYdUL9vtE8mtu1IJ1MbFutQRDbTnCYWkknWPgNSkvKY8R/RqvR7UlNTfHcHOt6Voz1L+OpcNr7RTjd9ArcfrjE/6l3e4Yvw7QCyuMgcQ3XyOmPvr1ONuT+zJjJcE5cEvELHr5O7JF1CWIIjde/s/fcvfL44nckDgyMVz6H/75Cc7Ht308i3uCAsa8yJeqBRmnb14wYr5dbGODh8+KKZMGXYQAd8Qg7RlZ06d1EROI7NAomiqFCuOzcH/kbrBTMDeAt/2RsVSSRQ8zne+F0DyHYfG61W+cO0eoaPwJPI1FdkOCrTSwdYKeZudnXce5KWa7dy9Ryyy/QcPW250VIARMQMaqw0kuHGQYRYVbiSoLuw6BkZbFgY8+9ed52jgcQjCQGfkJ5i8PNrsG50FRDeXDV4UuaoDmoQWt9raqF6uCL23bIIJiYQcIIaJwP+o5pI6fNlqlZImCF8c26P3nIsvxHo5AEls/sB/lIXAFZKt2/rKqjqfJttYwGCoI1V2zDcmHTEGmi0Frr6veJ90fy95ncKuuu5wJLA0cYxI+banU/Jz9HYdfnO3mQyqO6YBwUoPgMSm0PtSk3jaXLx/GEjhevyDdu99qGheGC9VV+QZRivWIiuLK2LZ+4UU1RobE2oa+IWEYI57UC/XZSnjAo+UNldihwb3mfvPxOQTbLUyC4zzCpV3JzWUUU+gaos4JLh3MSOB4RcCnxTzdjG8DhvIg6feY9jbhwhgqmKR5B69C7n/nY07fZH3cY5eHadNT7NpJ46ftGYLtht+1IEtYznwIG60tKny7IHLTVJXfi1ACrpAUnep+vEO8yPevTWhsfl2NysxiftaXe55s3bXpa936/p13//PPdEXOs4/9xg/9D5fFO8nPsDlP/hCbKKt1+GWzSB4vkIM9EIAkpv3nIUdbIheBRKbKQ8ieQs73t2rQBJjm8KbKmbta7DEFDgYLM5oxBbW1xyrJdSxaKht/eGwDURDlolELNXXsbtf83J761vvlj1IXyJipVpd7GPYgXijnzs/Y/VqXZuyibExE4B0/IRFQ322e+8eWdjhYUuih/Um0z8gpiEbIezHsLBj3vRqTsYYoDfPcSzsMnHHPNkoWx9sO9VActZR9UbLcmNjNjAyYheXl+zY+XNiDwMgAf4sLi5budqwW1/6Unvfx37JrrnhWnvye4/ao//t+xatNDVPbz+wz+581cvtwe99z/7gD37fyusFe9c732lveMMb7Nkjz9h//JVfscWleVe4u1yxO+64y/6nf/9RO378pP3OJ3/LTp44ZYcOH7Sf//lftHvvvdseefwJ+53f+S9SFLz//e/VevHVr33ZvvnNb1p5fd1S2SF9rw8Yb7jhBgFSbKapR3TkmWftFa94hQCjQqFsv/6rvylW6jvf+U575StfKRYzoDvnwxx60003SWXKBkKJnyRe7Av20EMP2xOPPmqpaNhKG04lQiKNJAxKBT5LstITDLp1+nr6KSSZNHV8GlUl2xqhllUbNYvnMnbzS+6wl7zsLnvLW95if/fAA/bFv7zfjj79rIVrTVPVBxii4T57/dveYbe/9KWa41Eeod6lHsPTT/7AqmtrNjw97dQtDVGT1C6sjyK+dFpShqiIJ4APTHqk54E9DNdAnxLhIEIQ7H60Pih+ZgPWtkbHWaP52KP3fVsBlM3Np1MppOP43TvWKusqG34SlPzOffRqX+IwfvcJXNYHNmD16oYY9sQcxCBssDxQRJt8//vf1/rP+bnNF0CBiaixe9sOu+lF19v8hYtKLhOrKAnR45Xv4xa/KUI1xcYRZRiBcyztrLs4PhYAUnlg+9eidsymta4SYF2rEAd0sPGHJe0BJCVRYT4D+JRd8WBqeQ6OjNoQipRoTGDGSr6g5ETVQja276CFqT+lOjRxi+Pfj9Vbkx9qXpnWVkhCxA4ov3jm2MVqzVZKFTHCfcITO0GXcEopQQtDXUW3Y1HFJjdcf52rBVQq2eLivO7hxdkLAuA4JvMP5C2SO+VSUYlhr7DSRjNQe1dK1LmqyE5L7O5KRTEMfSDZ36/feR1Ax21OEkpyAoIRu/gNvjMWc/ExcTIJLJYmFBGAYthJEFcLJJNfOq81VOSWYrXbpyetUFgX4xyAYGh0TDXEIIFRMwZmIQkgx3zerjgQCyke09t2KpGPbzhjmRogSZKJKFkDtQwgYKXWkOXgGNZlyZRVai2LxRPq2yvLC2IXrq+uCUBinqAGEvOJGMzplGVyOQFIoWhECtUyAE+fqxMz2j9kG3ns80JdxvLC0qJqKAwODam2DHFtoeBsZHz9L5HDlhYswZwWdwQrao/R5lggE0OSuJegSAA6IK9TqaPU0lrYch7luC54tiJkJB4kV2krbwsFyuI2rpsbWMWADUee6k3cbCYoTIAFlov0LRQfihO1f3MWLoAkKOVckt5Zo3i7OyWBteFsa2w/+9zzzpIxlbSbb7xJyZ+dO/cHBdipIZrsqvOVAAk7tjOseJ/0QJ1HzLm6RmK0YEeff8btzzrO5mbrddCfaT/6EOfAuOGYFIA/f+aC7dt9yPbtOyArJ5RvpVJRzhrYf/ZncrquJ554UopfgKNDh66y8fFJ1ZY7fWHWKu2INUMhff4ld9yuPdSZ0yekDhxIJ7V/Yr+rRHggo2YfzbqkNS3J3iGpWir9qaSNjQwLTFpeXLLTp05oXOcGh50zRAE79j12y62QOSLao5RLBVkwTUxNS41ALRHiFwCijUrVIvGE9l65wSHbs3+f7d6zT6zjhYUlm585Z1P9SQvLqgo2fFPtg+oFZi1AKH0omx2w4ZGsSIbYpjNeItSXjPZZuFETg39uYckef/xJO3PmnCVTadu2Y4+UjEPDI5q3iB2feOpJ3X/6NaqpcjtkK7WIXX/bbbZ39y61E64aQ9mM1Wtlm7tw3nL9SatVS9aqly3eFxZIjFIUNeVqvmxrG2bxlKshRzLPk+tEOIiEFE8M5XKKv2QRSrzIWO1Pqf4LdYSwMO0m6cTBcHZJvMaYYS2kL7v1ZdlOnz6lfMGLr7/Opgb79Z7ZxWU7PbNoZ+ZX7MzckqWHRu36W2632++80xEu8qvWqpUsCpmpWbXKBjWA8tZuurHEQ0x/rGfZ76JAqlRsenLSalWY0q6ms++/sqCNhBRrYnNJTLGRL9ja8oojJ0VR7KWshmVcrWGxdMoGR0dk8Y+KhTljZCBtU7mUA+eicdWcefKZI/bkM8/JevCmm18sZZTmnyj2t5Egh0N9u5o16k0rlAG7XeFtkrTVmqvJPJjNyMpOVmSVigNMV7FadWQBV6S+Zbv37hexwCdiyUP4PAltwlrs1Un0xYWFOcWDEHQqAuvr1kdx71if4iHmy0wqbmNDgzY8kLVsLKmYXQDSwqLlSxWrE0+hWE7EVf/O1blwyWLG3vDwkI0Oj4gchQJaNsPUlaOWcygsMOXpZ56y548dt4nJnbZt+w7FM5nsgJVLWJkuW3GjpJog7J+pTTmYyek5k3F9le+qt1tWYS2EwV/DVaZlEQtZgtqIsaQlSAQGiW1iRe3PK9y7kOq+AKxslAD/4gJUGfe0N2Q4rN9K1ZLNX5yXAi4axu44pXwT45/3QYRhXURBxbhwa0xKcZPyFaUNu//+v1B/pNYbpJ89u3bZ6Oiwzl9xbL1l87PunnCM/jRWhMQfNSlyJ8fHLcL1qL0TWptVP1AORG05FvGs3A/JX5GNqAEIEamstR7rzVwm6+plw/gPmY0MDdvw6LANjWXsxKkTih9JJEsJjm1ZNKY5k3mW64TIwjj1bjjKhbTaAjS51zt3bddn9T2KJd167R0MPKAjO2mfTwm3nb0dLjbkBWV7pYovklKQX4IAo1IJ1D6FrN18dEcRAAAgAElEQVTsiPDl9gDEIaiyXL4V9yJygjxTK5XnTLq/215ONSjPnK7COEywJQvazWeAQSyy2fdCIvKKZFf33uUsITqwzyAm96oFLot5jvHunX9YN3sVB7zH56ek1vO1Xa5glIUzFS3GfMWV+WeRkPi+IP8o1QfxPOBq2rn0EAMwL6ytr9v8/KLWb+ZS7p0UNrGEDQ4yTplrBgMVVUjkLVT1xAcowFH/krNlbkE9y7XRDuxfklhzyaJr08K393p5XW0RTyjuQeGJGhACGO05lM1ZfzYjQhC/Mw6JH0R6jUU1f9Sade0DsCRjHoDw1kBdWi7aUC5zSUkU50exWbEGdSplPgjSKKnCnoJnqXAFLmRE8vKkbw8geeIe98o7IrHOML66Vn6sOf2pKyrUlTchL79Fua7fuZ9hXBvoj67cje+3UuV10Ny2ZP3oLSAFtjo5vOYj+mEmh4Wfe2xVH/GaV1X592zmymmpsOpYOjIaNqZR64snlVuOJ/o1LzI/siFhvVOOVXlWBxiy/0N53mjWrRbss6Ssl/KMMUYfcQAx+233HBau4WLpjshHjqAVHD+ERZ1zJyOvm8nkdOoCdINcJ59V7A0lJhSVQoq9FfEh348jF+OOOJU+nw4Ugt560ANDcq0IlOJuX+8s8tyzy0F7Rd7lsn3Ku0UAw1x+wQNEPoZWrqIHsO7FLny+IfS//sqva0ZUcr0VBE6B96kQ1hQen2HbKOQFUDBwd+6kUN2EhfsokoUPK4UHTT7Jsxdm5SfOAjbQn5I3OwGaJMuwViRthcHGpNu0VJoNj1M9XfYie+qxuL9vFt6C94g3OQwKzj2K/z0WdkWYE64AKSyxQ9dcay++7Q7bvf+AxVM5FcyGAQULESbO5nF7h64byr1egFu9KntPuTc57//NcV8IAdRk3GMX0YvyeqsJ1QBwbmuXedD+NS1EMJY8827TYqKtBZibzeTHgsiC4YEm5G/xARgCLW1wYMIbA65ZV/tQPBgPYGo+ULgZBJYgqivVbLBpjyqhRtvTcaNKgjHI3H0qkiAJ94m5Wam3rFih+DUA0oAl+5NKQMGu8TWQPLtSLIKgBhITuk+6cI0ECGxsuRY2WL7duhNEMHh4nYHoBvBlVDpMgEbw7hZ4mCs7t++wxbkFO370hFv4wn0WT6ZteHTEBgaxF2Dic+xujjnYPyDWcrsDuh+xZMqxbCisC0MQf3B3LaivXP/H+90xRMK2srTarVvARh3mI8eFlUXfwfdYCbGQCdCjHZgUAJsIfgl8CBIY7Cy6tAvMdxY9Jkl+9wCTt+CTPV7csVjn55BYbkoYu5NbgMATxHFfmaBZkEkSuuLOruYYEmPuE/ePxZ2NgmMUU0Ojrvf0ousEi2KvahFkAct0+7X/bv/MH7gmt5lzwc1Whj7MWc+u6b3/fgL1AEYXJL+EJcGmuS1GZm8A5gMyAjESUD88K2xCZlsZEpcfpZcrYedK8TlQ06e3Lz8HXvbVAEBScPovePh59/Lzy6UH9vPQlZ5/ktMQEE0ynB8N1E1AylnkuQfAHg9t9YL38/do28T+LZcLtlHO20233GT3vu1nLDM+ZkdOnbLF9bx9/+GH7fyZ89ZH4F7asFijZtuGBm3byKC98uV32ktfcrtdf8NNVu807MLcvJUbNcnj2WixhpCkY+NFop06OFgdwVRnQz40MWaLayuaZ+n32Nwxhwi8n5uzc2fOijxAshL7MIgAvBdrLJJHI9snlJQuruW1qYqHY/ohIcsauefAQRVwPzd3UTWQKAQPw/ifHn3Ejp46bansqGXHxuyqa6+1O196l91yw4ttcCBjK/PO6m3f4cM2Mj5iF2fn7cEHv2Pf/ta3ZIP1/ve/3+YW5+0Tv/Nb9uzzR6x0+qwN791rH/+1j4t9+aW//KIIIcuLK2LfUrvg537u/fbKV/+0/e4f/K49/E+P2kf+3S/Y6PCQ/fZv/7bAE+Zu5gfABoAfwAjmrHvvvVfnggLq4YcfFniFrd3MuRn71B/8iS3OL9kb736TlEkkfP7qr/6qm2x961vfquTcn3/2c/b1r3/dXvnKVyth9g//8G2bn7lgQwBKCwvWPzBgBw4fsle+5tX21re/3eZXluxXf+3XZAP0ute9zrZv26bvBthJIGmPxaQ6qBYorltQEJfKpGwdP/VqxXa/6Gr7qVe+wj72sY/a80eetc9/9nP2wNf/RpYHqHiwG2n1he3e+95tt738ZfaP331QlmwvvfOl9qk/+iP73J98xlqFDesfHLLiqiu+m8vmtOHKYzHT6jhW/UDGJWhrNasEQEMf4GawgfIA0Nax5RVMxcKy9WcHusGfZ7cx93ryzQuNS1TlJJdZ1zxBoZeAgFKANZckGvdhYsIx+mFETU6OW1+4aaioZC0VqAO83R2bmuWVxa6dC3EHcRmbOrEJN4p27aFrrBzULOH9nAP9hs08Y8axZp3PP+soLGsYWiSzWCP9+i5GIQBJpaoaMQBzDSmjim5zw0afgsoKiNlARCwWDltpbcWS0YiAO65Tyb5S2RWvDYfs5a94lYqzzy4uauwBHAAksMaOTU1bJJWWmp31nUST9wB3u6G2peLOd5s1SkF3o6lxoqRYZsCOnzurRK0nmvA+2dANDGi+IbZjjvRMsL27d6vOF/ejVKmoEDRrLW3J8YO6tAL1AJ8CpwUlfZVgrzp1tNZnXADqLY01ko4CRKj/MzoeJJI2v5eEpLe/IDHp4zSnbC5JQUIinDlrZW1Z7Zem+Gt/1lmwacPoyiv6+L/Rqlkc2982AKiricCbfdFW4g5qcvl1nf61lWDTckhssDNwiRVn9eZGyPrquiyCqBNEzMNGjXNl70DfQsE9OOjsW8TSrNYsE4Cl9aYD4Z1VdluOC8TRfE6b1FRS9XO0RZHv+mYiyFuuylIuqEvQCwQrCRM21X2BhCFwNhJSbM6mkWQeQOG5c84uC9cHxsTKsrOooo+Q1Ai3OhqLrBcoSdmkwogHuFlZW1fhYNqUTT+YN/enXHXWeGLWU/+mUe8yZ7cS4Phe+jr3e2V51THNO64ugEDPelVjkzGbGci64wpI7FOtHSxXidEg6RWLJXvo4Ufs+ePH7Labb7N3vvs+27l3n/UFNsmMXcYzxDiuGfUcCTQANfYfGj9NF2uqSHZ+1Sr5NRsdGVT7qTD6MWf5hpKOfQJtyBru9zzsF1iLBAwMjtr01C47fPhqu/qa61TQe2Fl1SVi221dl7ObihnOGYtzs3bh7BmrlIpaAwbHJ+zZ03N2+EU32YtffKONjA7LwmtxySWt6L+qjRRxcyvx/8mTp232wkUBGnsPHrJ01hEx11cWrVMr2chgxkazA7ayOGenjh/XfBSKRKxUbWjvNDQ2adfddKvtP3yNaub8/Te/rj7E+U4HDgrMO9hOHT12JKg3EJGCCKs81mOs9mSTHYtas1DS+TVbYVvLAz5tuBpPFlX9AJK9qCv27NpuucF+gSD5/KJUjO1W2TrVDdu/d4+tra7b3z7wHTt/bs627wQ8GrPVlYIUZBSBzmQBbkt29Nizdv7CGRsaytieQ9fYQ0+dtuzQpB06dMAOH9yvZN7SwoLqgg0kE2IGl4p5AcT9qYQSPQuL80oShuNpa0aGbXh8h41PjApwZL5nQGYHMjaUy9rTP3jS0ikY53UB1exLRwYBBiNWrVC3Craws+BxP+w1gppbrD39aUckoGZvMm5nz5635557RuDMtYcPWC6NI0XHltby9szRU/bssVNWrLVseuce27l7n41PTDlGOrmOZEyAWCIali0falAAF/q6r4vMvA5QzjzHXoo1nCjYKU5X9MOcSzIUEI41UgmfANTlbx4E5Ji8pz89oOtgTy82PHmJdEoK9UwiYX0UA0/3S93x+JNPSJ03ODzqLM6uu65L4BVDW2ucI6swX5OcZw52AICzpkcR5SymYlLhM08wjgBMSQRzfp7Zz354dGxEikRvo8XYdIC02zt7eyoRKeOOnJRfX1dieS1fkE0ZgKCfk5j6ATtRjdBOG+sFzakX5+ek2Oj0hSzVn9H6xNoFYOSVf9o3hqkx4SwzuQfMf6x9F86flYUzcwj9AXA6MwC5dErrJu2xtLQi4gP7ZeaN55573uLJmIqgD2RJjLt6nlwjczSABol81gvFLqWSQeTGHpVcC/fXKYtC3fZhv8DvSk6yL5fCKy87I9VOJB6LJpQoTSf7bWYWm+ANKXtR1rCeEVugND5z4bwsjZkXuL/s53FfgRBH/gI7aJ/I9yBtCmA8GtN4mzl3QWQbPst1eecUEq+QUCCcEM9C+IH4AyAGCIM9Pn2G9cSry1V0vuoIAvzQfxUDsj8HrIg6VRZEK55Z06a3T6kuE0pD2pwcDgQo2oe2ZK9FnEXiXFaAgW0b7+GeUzvUE3SVF+lJpNJvfQkNn1T1uTWNgU7T1kt5C0d7iF8YYwKKYOFLrRBqaWLxS/F5itNbWK+TeOf6s6kBlwMgRg0AKE/UJP6EEIQFKPk5nnsdBlB2o/7nfbLGJu8mFYZ75jhyDqKmHXEr1sPEPeyfAbDQPgYK460KEd8OXk3j8ynagwc5FM6fvaKLa93xBCj1KKBZWwQSNaijWbdmremesdbV513dM9QjjigTl81pPJV2NQ2bDsAAUFfNyvV1zWHUQgM8SadyDmTosF7HFIMCdjcbqKVLUrViE0g74V6mvgsxh/ZWLJ4UqLFVvODJ5l6FxJ6R9uO88xuFYLwVbXpyyhIp1KzUcuw4t4FaTesMe6pl+puhBI84Ugr3O9S2SqkqMHh6akx/574CkHK/1F70D+u4PQAq7kBRfsnfZZtGXTZnR+dVfbQbY5Uf2op4kRiIseUt96RmweIfg/+e7/MlR7hvzCNyDgu+n/dtAqWQwTqWGRjojmf2sRCnqPnHMz0i2he1OjV0q3VrtBoqMhBD0ZxIyX0A7gQkbt+veBYAGzy8gk85oB4LeP93VPEylwNAiSQslhywFK5V/VmLxp16V+KSSFQ1KiN91CMm7+uA2NUNACRXq8qDLV6gIiFA8EWu/3c0D3XzzYohNx3GfB7S29TJIjoe785n7Pk9eEefJR6s1loi3DD3bZRduR8+s7q+pjgV8BEFN/OqVOiRkNYj1VZrUQESa3zvqkEbcX6b+x+uvXe8+jhH/V1VbZ3iyot0ejEEKYwC5y6fR/W5XJ/DDf3vv/obUiB1B1DAvvEDCHaRAKSNTQCJjYyYXWE6bd4BSO22Ounc+RkF8MmoW0xY2HRsLFbwV645ZpxjMDYtnnAJ9ysBSL3JZHcvLwWQYH82YHq2CGDoHCbm5eL8nK2srcri4tC119pNt9xhu/cdsL5kRlJtZGOy05Aw+8oP33Av+KYt6o4fB0Dyx78cwOE3ni/03V2FRaDg4j703k/amd/xC+5VwshirVG3hdVFa3TaVimXJH9fmJ+1/MqyGKx9nZZNUeRwfU3qMyZPClSKfRIEAfG+pDbCspGKIL9m4oQR4RL78wsrkiZDwK6wiDDhRZMWT6TFvhjoj1ql5Oo+KQESJFu8LNNbwjApetknwabsgYI6Q76v9rZ7d4IJFDhXApBCFEaLoHbo0wZ9z45dNntx3o4dQYGER2u/Q5PFDHfqhr4E7AfHGo22Q5LAUgxxoB+PfyZDrFtQ6ZQFurnEFhYyAXDaDstyi0QGTEWuDUCIe6REUTRiKZKL/WktmuuFvNgGtIWviUHyjMRHZYMaC66mAX3BM7mcXNyUaPKsAy/P5pnkB21NEEpyx8sefeCO5JM284Eh1yrWdLHQtdPw38E5E+z5Gku+7gOvs+Fxk6UrPgjT2Fs0MkGtruR1nv7++H/7+6cNdFB8jutzSPsmi9Z7jfYu+L39oXf+8K93F6tO2NL9g107Hf/6lT5/uXHIgvpCj1557uXe5wDsHwNA6lVsoaD7FwBISi4Ga/WPsq67ksj6cqyRHzVX9v6doOzSx5UUTT98hrBcmuW6pVMxK5c3LJIM2Wvf8Cp7y33vsGakz777yD/ZnoNXyTbliceetCNPPG4NCjVXCtZGtRLu2L/7+Q/Z7bffate86DqrtZoGe5xlFUCCMcIGhLExlMmK2b+2tGLzs7MCzQfHAgBpdRNAGh8b0zzCBgFmHgASnx8bGRFrDoYSx4RBG8FqY/uUrRfzVlzfcH7bFKRlQmpRA6Rh+/YdshjnMTdnZ2cuWCMUttnFBQFIx06fswjF7mMJzYcka/bv2at1F8sg1uNrr71WGyWCyCNHj8pe7Y677rQPfOB9dm52xo6ePmHF8oaIH/FwxO667XZbmJm1R77/kBE+jo+O2re//W078thjdvd73m3/8//yH+zRJx63Rx97TLWRpibH7ZOf/ITq/3AON998s5IOJAMYu8wF1EViQwrQ9PBDD9nd99wj+7sTR0/Yn/3p52xxYdnuvvtue9M9d9tD3/u+fe7zf26ryyvyx/7wBz8kAAgGOBZ4tBHzMSofFGqhSlX1GUmI7Ny7x37q1a+0d973HlvJr9uvf/w/a9PJ91939TX29A+esqefekr3EZUB1oKf/7PPK1ArktRIRq1Ypdh1yXYc3G+333mbfeQjH9H8+pUvf9H++v6/slI+r5oFEANGpyft/R/799Y/lLO/+cY3pC65+vA19o2vfNUe/IdvW6tYsoHcoIXbHYvB0g2FrVysKPnGPR7IZK1UrVk72MT5tVrzXKBC2jqWLgV6sTbaEFOKudTP826edsQJ1owrPRi7FKHmwef9BoTffaKe9YR5XJ79o6PO5ikAm/DHHxkeEAmIBARrDffdqwVcYqzUJRAw/3sLPFnQVKoCEQF7fMKAz/CdHI9+7Ak4vSQE2seTIVKJtJPUo46oYdEGe6ug+hC8BoiEZRQbSgAelEAWBMZYl7U2iqoDwzrBZoT1iXgIy7UoVg/RqBUJ3GNx688NWl8kKhs7lCmQSmTHwwwOIy8EgEACge8A7G4pYUWcg3pBKokGvuEh87UQuc8ASF75y9rTa5tBn/DtyT1hLDPOSUDDRKRml0gm6+taX6nVAFhWL1WMekorizDs3cYPmyES24AkSgY2qSHXZ9XAHok2ZQx7ogr9wCe72BT1Whn4NZh7RIKLc/OJNq7FK8kYW07BtFlo26+zJGBGxgfFyHX7gbZjQ/YARZ6d37vB743zYnGKIrfU/q4YNfG8o3xwT5n3+H6AFBfjuLhG6u9Ox1bXlpVg4ruJtdig0/98vAlY6QEsP45EyAEwjcWtIEa0i0lkqxLYR/gETO8mbGv7wWqkX0J+I2bmwZzNDzEaAIgDS5Ytm80pmUb/5piyTIEst7ouQJz2I5laKJaVxqEqERtjkosUJcfqBPUBagEe2qR3GjY5PCQLT/Zh3cRmYFFBf2HNoj8AkDKHM07pj2ShuO/Yr2k8xgE725YvllwMG4lpg56IpxXbovBljr44s2DPHzsqC2dq80zv2KkYW3FtvSq3C8YxcywA2erKkuJo/sb1UtPLW8O0qTuUiqt/lwobdv7ijKzW6UPbJqdsYnraJsfGBaxB2MgXN2xu5qKdvXBe63Mmh/XbmB2+6jp70Q032uDomBWKJVtcXnE1gkJtrTepZEJWasX1FZvHanNp3lmbxBJ2bqViL7rlDrvttlsEsAAeYfsUCre6m36xg2ttzRXLS2tS+IyNTtiOPfsslRuyQqlgawsXrV7M2/hgv43l+i2/RP2l4+qTtOVGrWmFatOGxrfZtTfeYvsPXWv9max9/8HvSt0C0IJSaHpyXErI1ZUFW1ya1f6ir69j6VTccoMZGx7MKXEOiI7ioV2BsIbSK2SrhbKt5OtWbYQsEgcAoJZaRAmMbdNjNtAfs2ajZMUNrNfWrdWsWH1jyXbt3KY4/u/+9rt2cWbZ9uw+aBPj2624UVaiHVXW8GjWLNSw02eO2umzxywWD9nU9n323MlFi6cGFTPt37vb0qmklQp5xw4n0RSPibxKUh2iAkl2iKr1SsUiyayVwznLjkxpL0QSrpBfE6EO0Cg70G8rS4uyJMMab6OYtxikv6GsjlWpFq0v4pSTmwCS/7fbNwPAMFc6ACkp+zrqAvLvq686ZNl0UuNpZXXNnjt2UgBSqday7TsAkPZK8SWSZ536TSayAudS2ShYsbRuK+soANycxDzDGCcJzr/9WONvjCnyKr5GC9/va8MwRwKceRCK31EgMk/wHre+B4qqPldDhDHNPAfR1+0bs9qrPf7445ozvXW6Txz37s825+KmpTMQjF28wPzhSQZSCACCQZ4JasG4BLCrdchaA7iDkoi5jNiCc2Js9ya5SPT7edWRMBwB0RP3zpw958CYVqvLwuf9DijNaL6n3VDIADAzZ/FwdvBxu/6m6wX0+vXM7/1653I+w2cBjrgGPuvBafoj94zYh3YHqGL+5nxoA+Jtb51Fm7JecmzNwSjSO85Sk4d3AdGaH3cEUv7tE798nvP0Nl6AUfWaU5DSppwn85aPobxqXIqtfL7bh/kugULZjD3z/LOyVHUkhCCHNzen3ArfC4DE+fp4y99XETW4ryi1q862y8eFSvxTo4v6fcF+3avi3drr4lUl5yM9bUGtvaAWiVe4+nyQP07vGsqxLjDnB23Oe+kv3HuOTTtxL3rHD3En1w7hgViKH+VxoowDp9AlL6maKqjDUIYF8YSr9YfaIXgOQRqBzLtZZL738xyH/ufGB4RdWszVjNF4bLZ6ACSnUGLxIi5CqcP6E4vEA4tqFChk28lFmZRNPEunRB1P8VAdkKR8Vc/vUimw3MthhdJlgXKINYC5BeCC0iKQlfgcgJMn/DS4RpT0fJOLs+R8EMRb9AeXfHb3TiSl4IfXVYvGOy8EagbFY4GikX4uxacUW+AAqBmp50itwyDnRqVjYt2NDa2dbl4bsHQqa32hqNRlxFEk/AfSKYvFcUdqBLahTYH0jXpZxPZ+1eGM6To5z2iE+dv1SZ879c8+TpX7QVCqhHgAANcBtiXn1JCKy3GL6yDHh6MFoA4xnd+3cCzNedQr61o8lkVkkHaH9oXkhhYiePbWpsiXnDs5BJqADMf+ohOyWhXFmAMJ/NhxeT2nyOW7mM8BThmP3C/l/+JxAZrpQafsc6QA+joqHWJw8pvueWt+1f0eELAqdVevsqu88wo8LEpN8arU8OzFWk7927WEBLyLpJUfZh+i/RP5+J5nrttbZMtKFQgWQlrwfsB5nY0GRdxCjONYSuojHMo4VxTy3L84b8FpGyogoCxgbyRpzQ52ljiZsX8glucHwDVkcSn63fU6TprzBkPhp3WNOe4yyTHGL+OQ+NmXDeFcPNFS82OlbolEWsA64wcASW0bDmn+vTA7oz3p2Pi4qxVXc3aYrAPEcCixW2Uc3oDQemr7IpYITsor9i4PIjWtUs1bu8NYwRXC1f3lPnmAGQCzF5j2QKe3zA/9H7/+mwKQ/GDZBB9cYVQ/cXv/WTycYci42j4gd4UugEQAAoCkwCcAkNgQaLEAQUd5UO3192taRAnEKydh/eLqN2+9yVYKhbbYqKjoFZxCijO2pEAicCTxHo0k7MDVV9uNN99uO/fsM4ulrUbhMSH2JA7c4n2lx39vAMknuK8EIHUBohc4Rz7rF1aYGX7zyrkTWGjRZrEIgpbuJN9pqz5IpVFXgcSzp07bieNH7SJWSRvOj5oE4trykth33EuYYExKXmEUCyeEgAIgYaEIgETChEErVud6UVaB1XrLynU8N5JBcdeEFtJkLKRC3AwyJlsdO2Ay+8SVT46JpVut2jh2ckNDXX/f3oBEsrse1ZoUQ1dUILHAtWUBkIjEJUPfu2OPEopHnjmiTbMHkMoE6dhQRGMWSyWEeJOsqZerNpzN2djYkOw8YLS12nWp7SjSxnsE3JE4xJccJK3DPYppkYY9yPWyyAPocW8Ah3JDQwrwCI7oxySTnbzc+UOzsUFKXi8D3DjGDp9lfNKGvk16gSFZAwX2QH4i23vgoPNLVU0m55npbQM5BiwPXiPY9oEYzz6g9HZVTmW1WWDZs9Q4Lw8wEdChaPLJMt4zP7fU/XsvAMW9Rv5MEOEfbqz4AsruVTY+vYDp1n/7jcZlxxdJPwKioACeVzg5dZRjNg/knAT1So8fBSD5z10eSGLq/1HQzQuDS/8aANKPOoPea9+6Vno10As20k80v3og6UpnF9bCPZIZsnAbls2yxQeidu/PvsHe+NY328zykt3/ta/aS3/6tbZ333777rcftO8+8E3bOzlhg4k+mz910khx3f3an7Ybb7ze9h08IGsiSAdYSuUGB8VsZAP4zwGQzgcKJIgV/5oA0t69KJA2AaRmuM/mlhbtkccetaOnzlpudFq2HC0CmXjcqWMSFJBtaJxhO8E5MQYJfJmLAH7uu+/d9vypE7ZW2VCAIkbn4rLll1btyUces/zKql179TV29xveaPfff7/99Ze/ZC99+cvsFz/yETt19ow989yzdtddd1pmIG1f+Nxn7c8/+1kbHB62j33sY6qXRCKCukiA/e95z3s0j/3u7/6uPf300/a+971PCqRnnnnOPvlbvyPm65vf/GZ707332H/77oP2x3/yaSUCSa6/4bWvE4jDdQBSfeVLX7annnnaSlhPDA5Zp1i2lYVF2QXg8f+Sn3qZvf9DH9S9/I1P/KbsAd/73vfaK172cjt14qQ9+sgjYk8ePnhIccynfu+PdK4nTp3UBolgmiT7+LYpu/qaw/ahD3/YDh86YN/5zrfsU3/4hzYz4xiXbLjv+qmX2Xt+4Rfs4Scesy98/vNitY0Oj9np4yekKNMmu83aGHY1HmEjdlyyGWIBhEN83gGQZAvQ48Pt56IfJtD0REKdtuWy/UqCY0mGRUjvGuGDxisPPwdAEy+weZTaCYufIPnD53z84Tf8JB4197PJY+Pch+VcQu0BgOAVsCQNvTJBthRaQ2D/uZpIulbs1y7MaE33NgskaFzRcOdhzvX7AJzfWavEnuafXu0AACAASURBVA+Ok0m7mkMKfKntQHKp2ZDVDm1PLAiA5Gp7sJF0ayy1PgEgrVoTi0v2KNT+qNRUP431FXUsioR0Nmc7d++2CWq2NBp2cWFBdWBYG0XciEYsEUtYhFpMbE9IEMBAbZL0w16RZJXzOsdugtepfxiNRjRXeGIPCUCuRQBFALiwpmrDkHZOADyTJKGdseChhLKY2EFdCK5fBe+LFPku2erSorWaruYoiXj6tljogY3iQGpAFmMcm77DffR9iLWTGhy94J1PEijO6nRsdGRESTX6ENfi2b/8ndewrBIDMB4Usg36ltjiobYNjw0pYaIkRhC3aa1mo6fEjkso+sSh3yS78dFwTFv2D0F2xJU5d7/7vsNxAOZdMsopZwQ6Yi23sa54i/5DAo7zor35jJTW7aBmJTWPAos1zklJy07baq22yEW85sk3vn9fibXbHdsoebD5azqQyifw2DxiibJ9x7T6Kuxq+oHU5/WW4jOSzIxB7jMKPsbP0sqKGPBYVg2SiN62Q/UkYHADIGFnFo0ldBz6DoS7MdVDi3Xtv/i+9byzw/aWeyQiUR9hLcrfmdM5V4gQ2JtyPVhTqTD36pr6F9ZIWCkdOni12ol6IyQqI33Uy1mws+dnbAUlZicktcPk+Khj2DMWWxQzbmp9n7lwTuO2hSo4FrehwayrRRqP6U5DaMPWivV3cWlJsX82l5PVeiY7aOOjY6obQqIXoBb18JlzZ/V7/wC1QpK2/8BV9qIbbrKpHTuk1sKikj4tNVWtrlo56XjUrFmz/OqKzV88L/u35XzRyuGUXXfTzXbzzTfZQKbf5udnBHCQzMrlskrqLy4u2cpynqnVIn3MXwM2PjZpo5OTlsjkbC2/agszZ624vmyj2ZSNDw5YcXXJzp45peRPL4A0ODZt19xws+09cLWS0adOHLNCft3WVyFq1aXSyWTTap9oX8eOPPesFH4UEc8NDtjo8KAAi0bD1UQLN1wh7lKpZevUFKqHLRIbsMzghKUGckogoVgaGgRQClurWbZqpSCSRbtdtmp+wSYnRm1pcd2+9Q8P2sL8uh3Yf9h27TwgNQ/J62w2Y9PbJ2wgk7CFxQt27MSzVizmLZUZsnw5QgUg3dNt26ZteGjIwgDeJF/7QjY6NGjra6uyaYeUyH1jvWs3GhbvH7JyKG3JzIjsHZnjlPgul+SIkU7EBSQN9Ke1b8UqnSTSIAqkaNQqlQ2zEPNYj4VdV4nkiJiAy7KyDNYuACRiQubha64+bANJNz8tr6zbkeOn7PkTZ6xSb9v0jl22fede27//oCNmoA5pVK1Du6MAza8LQCpWSmLNe5WtBz4UrxUKmud90t2zg1mX/f6L9cqpNpzzA//m/Yxvv+46Zwi3D/M2pRxXtXCC2mNY/zLmqWNFG5J89Ptwfxy/5jJXuTm0oeSyY/67GsDdvWdAGPZEFq8kYjz4RBrHO3/2nOYj5jRfn4T3eheL/fv3az52deRQlbg1ku/jM3PzC87ecX1d50/My3GxmfTqLMaQVz17gIXvJIn92je8Vok52pbz2gp0cFyAc+ZgPkuMQ56A2BFXAhLJzFtK8JXL+h6UVmKLh8OaI2lLKXtHRrq1ZnxSnTnJgyQeQOJvzHX0OUArrpdrog24F54pj6q2uIHlbUTvcbZvRX2vbzPuIeAXr7s6cqlunoUY5/zsxUDB5YgATlEcxAidTlBvzReAd/GsV+MIABlIK/nIaz5u4Xr8ezz5wu+//drr40ks43xb+PXff2YreHm51z//+c+r3VkfaSNft5tj+XtAn/BxpU/AEqfwXkhAIrArLnBgHHGkV5JTe8wDQMzpyttEXc0+XqfuFjlvfvcAlEpyENN3cIWhXYnt3fvJXzBuAJDIVfYnUBhCQAKggYBkUiiR0ObZ/94BOFVM65ywIpxvmLKMWNVtKp+5P96qTqUiojERk1nHeGZNZV/lLexI5pMwJv4h0a99CmRwAKRARl1v1lR7kmcODmAGsOVJZsRItL8nETubTQdg995TT3CjH/KDylqKKM0lgQJLKBLJRCyQUe04i1DIPpUq+aWmandhzduf7LdapaG8Gu5Jau9kwpKxqMsFtyCXJjTPY4kKWQCbWHJZxF0+1qb9t+aN/Gt+D4RDgbcEhIgCIYW95SiWz1obGFdN7R9cHVbi+z5ndY3dd6OhsStngaBWOtcMgOq+GzURJCpST+6Zfumtzi/3dz5XLG3OH3yHyDsBkdyDVb0KJO5Z18IuHJI9N7G34uFmAAYF40GWbQG5bmsOlc7HfcmvOws575jFs3Opc3taCLP0Oxyy+B5e9/VD2WcmB4asjd0sJGqs17BYxkGAnhE2y2ZyeladTFyusGhjHMqKuW3JpOwG1N6tUISKtlZvhRT3NqUmRgUVVjt7ACnUaXQBpAp1E1An0Z9jm+Pa13LFQcLfh977I4tKyH4oIXsUeZ784AE15jd/X2gv1lve79dy+g2v069RpAmMFZF5yeYW5tV/RiecpTYOCBy/P+P21th0V/MrFg61nAIxsNXrxRSY9y53fhyH7CMOcs1WTaQb3K+8ZaFXerIP8db6PHP/UFgyd8lp4P/8z5+4JCfowKRNQIcvotMxKbBJZRJg80ICn+nTA0h8TvYLM7OXAEhYjgiw0Aa22gWQHMpLMt0VOL/SQ0jpJY/NhCoAUpOidrgJogINGgLGEjZ6eAlmM0MCkK6/6VbbvmuPdaIpq2A3omLTTOoOYLjS4783gOS/9ycFkHzAwHmKBYQ1X08iysufmTF7mZR8HwN916G9QvZnLpy3I0eO2LHnn7PluTkxEihYOpBM2fzsRbtw5rStLC2LvYvkPRoohQBBYDXAgkaRxoYOhB+GF+fRwJUEP9p6S37JnUjCUplBa3XYoBesVS9ZrVIUS4sHaKwPQuk3vog4k69XscD+IZBjYiS48wPkcouAT4Bdrn2ZIJstZJ1RSVD3791ne3fttYsXZu25p58ToMOGPTs4aNFkSnVa+uIJVldbpn8trWqhmxyfsJ3bpi2XSxmTU71WUm0FFfZttqxWh3VeFiNPjJaOm6j48TYzJLC8/YdjN4+qeLdXIGE74gFB3kfwNzkxJr9wbx2nZFbg8+kWhGaX7XRJMCY5pkvMUwieyYgggM/T9rQtiwyfR57vLHXSXdsaL1X3TIatLCMfWPAdHM+DSy44dfOAZxjFoslA2VTUtXJPfbDHe9jMeAUTkykBnbf7EWAWS+g6/L3f+m+xZa8AILIIUmy4V8Xk2Sf+eJ7Bd6X54V8GIMkkM2A1vOAsdMU//v8JIHn10Y9SWf1k8+uPBpCojTQxNCZGSX59xeKpPnvDva+11//sPTa7umz3f+1rdt3Nt9qhq6+2r37pq/bsE4/b+9/2Vts5NmgnnvqBTY8Myi7mqqsO2eQ2gJiiLa+uWDgeVRIKBRJ2Dj8ugLRr+w6xy9hMegXS+PCIxtWPq0DavXu/AKTz8/N27uKMASDNLy8JQDp++pxN7dhva+sbVlhdZeeDZECe4/RtxgfzdRYPf5J4eLxns/a2t73NfuatP2OPPPm4ffVvv2mTO6alEAb0wF7nxJGjmvfvuO12+9AHfk6AOu0wNjmh+kJ//51va2NMzaId2ybt5Mnj9sUvflkbrw996Odt797d9qd/+mf255/+Y7vnbe+w97znXarX9Id/+Pt25MhRgVfvec977dFHH7U/+fSf2cp63rCqu/dn3iwruE/91z8WsABzHQYM9ZLuu+8+bdK/8pWvqJbSqaMnLBlP2oCFBXYRrKYyA3bbXXfYL370l6wdDtlv/ZdP2vcefsg+/OEPCwjDzu7vvvmA5o9bb3yx3XrrrXbu3AX7xje+Yf/4j//oFKNas2pS2lBf7kMf+pDd+zP32DNP/0CKpqee+oE26iQ23vX+99q1N99iv/9fP2UPfPWrbhyzq0PV0p+R/QTnJrsGrGFbbRvIDaswM4n+5dU1FbomsCYIZ8Ph5jM2v7AfXXJgq3Vu7++5/pRs4jhv2oe5lTmMdZO5DwbmlR/UcYJt7hIQzM9SEyQSTi2az1tmZETrjljOqJqoNYOlXBTiDrUZ17oMNZhbxGuO3ZtUrZZdO/eIoZfLDtnI6JCNjozLhxzrF2q/TI5PySQBZh3r5EahZPnCmqyPpSgqVW09v2qrK+sCRORnbRQ/dYkONtrM1SpzFjLFP3wvCVOSiLKqgAFHkdSqSzSQnOQzzB9WJ4J09nKFUlGWu6zF2NaigBuZmLLh8TElmYexq1xasaeOPGvLSyuyRCPxxrjqbsqCzYFPapD08ck17osnScib3tqGYhFAifPiHHRegZqFZ173x/AbcsawwJrJCVuj9hTM7iB5RuJdaz/XW6d9HIO5JFuYdSUv2eAyP9HnRoeoceQYxh6YY/32GyHUyZ4F7dZfV5PJKZiamk9k8xmJ2IGDB23f3r0WVzzRdjeEewMQRP0uQBbAQ/zmiUEQC0XZRWxaRvm1WngQlhER7Dxd7TCflBI5BUvsTlNgbi9j9NL131lQC4gKPNBdAscdC4s6JTNTMbUH1+VtgGkD+qK3VSLR4lUIfjxQx8kguPSoorXt70lC+4SpNoZBsWPuh08qbJscUz8gGUiCiT0UCUhUkgA1qitGwrzlGOq0NYkvrOWGBgdtbHBUoAhrDeSHhfklq7dadtXV19ott91uu/bsU90pWJ7EY9R/FThJPY9wyDZWFy0R2wTqAKI4FnM+dYbYwNM3eA17ONqAQupcC4n0W2+7Re15+tQZ/c5czvUPj4zZ7n177TWvfYPi05XVdc1z6f6c9inLq+vaJJ88dcZSzLVT07Z//17bs3u37KcgsDHuz54+JdCT+yPHgjS12BKKmjiH9eUlAVf8cF88gK15vNEQUOPnRM6LZCrrAPtZQN1wJCG1yIFDh237rt2qv0AtoP+PvfeAtuyqzjXnyfmGc24OlaNUqiAJSQiEAohsIwM20AQTbfdwbj/H99rdzz1Gu53az8YBGxDBNsGyQRiEEWBjhBASKFaVpFLldHM+OZ8e31x7nrvrUiVs/Nx+w90HamzdE/dee4W55v/P/0c7nz5ezK9psikeDkhcDTyqsjw/K2fPnJDpmTmJ5YZlfOt22bltq1ZjIJmzkl9REDsQCsny4qLMLSzK2nJBovG0TIxMytjEFhnKDar8ejAV1/t74cwpyS/NyWAmIUO5HimvLsn5c2e6AFIRqclyQ3oHRlUyDzUNkmsdQK21FZmbmdXKJ4CWTDqh3mKDg/1y4vhzUiqvqcRZLB5WzwUSaNr/lTDQURZzsVTXyhkJpaSnb1ByAxOS7stq1ZSyxaOoSgDs1KTTqupeOxCoSbOyLLm+HpmdWZJvPPAtWZjPK2i4e9c16hP0+OOPqzfsxKZRGR0bkHJlVQGk6ekLqkaR6puQWsPtEyDEIQGM9L2TvW9ITyYty4vzTrIuCOO3rGApMjTJvpxUQ2mJxDPap5C9Y92olIsSUfZwRHJZJ9lHoqdSLUgsHFYQkgrgcgU/DZeH8I9Z+2/mBmS+GMOMAdY24h7GAYnAa/ZdpQASc/T8wrI8e+K0nDqH7IzIyPikjI5PylBuyKuQrWo/buJjU1zTCiSAUUgHcaTFvGpbroPxxDrBv23btnX37baH9SfqYeQbgMReySR7OG9iANqV55eXXSKJvI1VaWg1iQ9A4n0ASMxB5j2oRIXo+txnYIcjodZlYXlBATDmSa6BMaiJ5LyTRdU8A/4dXmWJgR8G1HBfFfDyZF2ZX2hPGPOcBxUifK/5BrnErHkOp6RccXOpJUk3AkjmzcicarkQlclSk/mgTGyeUEktztt+h/OxdRrZY40ZOh1dh5mTaRP6g5K82+uyRHyG+YW5yAixPEfb0OYqeadVUe4e275YpaI8si9tRntRmUFMQX8zIo2dt8UbJB8LebceA6xZvKj5jAT79bCrelyc1wRlVscChEhyes6HjD0PiUHbs1uOyP629djWVfJCzIsar9Qb0pdGfsmBrbq+eLkFy8lY/syAIyOj+BOtFu8Y2dWqwfxxqz8p6idVffKTn+xWpFmC3hLnfJ610vIKtCPjljHAUf2HVO9pnUDvnwc4Z2sPO0dXPeMIUOoVVSl6lc/r1+4/PyPq2vd0yStUXDeRSowrCcbfbkYwMfDFnwB2+dn1RyJJQpr2J+5gHnMSnPzN88lkSmoqkUz/YG/QUeJSnAr7WET3uABa9A8j/do8Y+ek8aMSksoqvR1mnxJxlcBUAVGhgIRdvrgmy4srrsqwUu1KsqHWwz5OSVmJpMbVVIQocZq+09UJo6oNIMGBRxBfNDfFHKIAG3G+G//ES+yVGpWmFNZcrMD+k+9FDSgEMaDdUIk9FI4491CwLZlkQmXsiH2IH71B3M0h+SvMtE67A/jnvGVYJ9iXkbe0eRdSmQFIzqeM3Ba5OvxqkUVe68bMXC9zgSkJcS1awMCe0avgscoP+5vKHW0fn8ShX+qQ87Cx6gdtTW2I/qKVn15FoZG5tO3J21IBpjLLzu9v4723sWiybJcAwsA+HcC6dWUgywVa3+H++ce8gijeGIKMH0/3KIBkc4cbV2488GD82Gt2nZbf1nvcZP3oqMdRqx2UMrFbuS4l1oV6w1WvehKOAEjkqMnRChVqnbYUa/Rnt2c1ggS/pzKUkAw9qWYFTHyVdUqga7WVoGTexhtf5/MW/2vln5dzdfO+U5syQl7ds/Wgj1N1xNpHLqpYKerakUjiz1lSkAeyDBVWrVpFAs2ShAGQvXtnlUg2bxvZY2N8o/O14i/IYzKfu/Xc8hAq+R1mTexx1jQRt15aPsKAzsB//Z3f685I6xOfl7zzdNuZmFkQV5aW9eZT/qklr526NJplle3ihOikAEhqPofkB7p9FZcsplJCqwoqzq/FLTj4IsGh/P4BpDpIICVnmGDXy7rxAEDCWJuSLHSud151VRdAaocTUq41FEBC2iEUclJfV3r8WwNItiBcCUD6Xr/P5O5f5Alq/AsYshH2Gxt/i6RbbnxI5pcW5dTJE/LM0afl3JlTUi+VVNsy25PWxOL0xQty9uQJNRlW+Rf2/WE36JFiU11W0OVgR0v0SRglYTiGkenJSm82J4FQVJbzJam1gxJNZhRQWlpakGCgoVrQ9BkGk12vsmSbTWVS6ibf8/6hL8H+IYhjYsQ88YoAgYgOuiu+HuhIubQmkZiTywBA2rl1h26Wn336mMrNrBXzsn3HLtm6Y6dKVsFGRuboiSNH5bknn5Ts0LiMDA3I+NiopJOYU1alUlqRRr3imVe3tJKmVsaPoayGzs0GHFlXbgwzhCOoswIrLSePkx0YUACJxQYGJYxnxg2LM9etXhEjQ5ogKhbyuqmibZD5sIWZicppaF/6sAWb5TjtVSww0RH4AiTBlKK9beNkngwu6HZsYs6LRcrKZJl8jVlimyEmb16/NBBcl4yk/xAAG1jj37jZcwTQTqKhrH2EZIQr1XfzytTUTHeD4tfv1GpHj7nl//5LQMY2fhOpS4ylN45DG19Xmh8syHveSeQKLyI14wCk7/W4co3Qvwa8MQm777cC6d8WQHJt8t3SpuvtRQIYDxvMkNvNmiQyUXn1614hP/y2N0szFJSvPfKwTO7arVJhd9/9UVmYuii/9nM/K72JkDz+4Ddk346tMtCb0eRP/0BOFlaWZWFpUSuQkniIRSO6IfyXAEgkQEju/vcCkDZv3i6xVFIBJNiCrVBYAaTvPPaoAki53LiUKm586DwZdsxTCxxIYGHCCBhu7FPAmle/+tXyjw/+k/zOn/yhgi34uIU7AQlLSMprBU1gIocHiDQ2Me68yIIBuXDxovzd39+nY/BlL7tDXv3KV6hh8uOPPylnz56Wm29+sXokPvjgQ/L1r39Nrr/+Bnnd635Apqdn5WMf+4gabd9xx23yile8Sh56+Fty/1e+Ksurawpq3fX618tDDz4od3/0ozKNt10oJK1aTUbHx+X1r3+9vOUtb9Ex/5GPfET9kGprRYnXO1ItlpwvVigo1990g/z0z/+chOMx+YP3/6E88I0H5N3vfa+87rU/oNUQn/iLv1Q26Quvv0Fe8apXyrYdu+QTn/iEAlOlwpqk4wkNqNgk4aGg1VLve7csLM3Lb/72b8mX/uHLUqvX5dZbb5X3/MSPyWKhqBVTyOgRF62t5OXcqdNSLxSdgX2zpckq4hOS3fUKxAKSW44oEU+nlejCfEYcxKaIuIiAjgCRAPtyAJKWyEtbKvm8mlAfOnRIky1o9J87fVpCXtWPPxb47nWgLbfefrtk+hzLz9YQ5k2Y4yRadQPXcaxTBSTFSaypRnagI7Eo4JJL4ihBqAlwACPTSQFQ3RJlA5mEMZxRKS4Y6el0Rj04BnMwoVMyMABDN6evx2JI+sByBgjrlUIBBvWaGtxXYKAvL8n09Iwm0/H+0XWDCqSmK8EX1eCGytdSsAq2OpJIVDFwbRqveHrazRLSF86jqFqve5J0HZWvY6P7whffJplsn0xMbtFE94WL0/L44ae00gOW95ZNW7sbIgMWLPlEe+zatavLLmdNItFlTGkYZImYcvW6MYptjjgnvo/zNU8q+j7fyfoKgLlj105ZgHCxVpCV5UVdr9ValiQOcrjNmlSKrrq7oJvIRSmsuQ0tCWU2ARBEkB8z8Mg2TJYUYgNhABKfI57yEzjYB6g3aiisVZy7tu+QaCKuxBnmi+GBQc9c10x2HUPWkVuRZWk483OtOrq0uhi6bZ2K7Q0P16fdOmBa+o7168DELqAUaEs64fzB/Akct9F2FUzcE0t8mrQSiT6r4uxuVj3ZXK068uR4YewyIlQiztvw+sky/DeJUNtUWzLV3sPvH7j6apU6AVAloUVbMvb4DOfB+uMStP36PB5xXCMyoci07dy6U/uUq+quKoCEDNvEpknZt/+g3HbbbdJqI2HteWB5UlZO1qYtU+fPaGKFc6OvcW/V8F77CUlsZFaiel5cC3E3fZp+CGB0/aGDOlcePvq0zj0QhDh3qp9ecNONcstLbte1YnZuQaXkOuIYsKFITHd9F6ecXBKJkk2bJ+S6Q9fKli2bFWzHCPvo4ad0PBMjx2MRBa4Z5ybndeH8xa7EJvuCLVu2aHyqnidTUzIx4Sr8LKFBInkdQEpJOJqUAdbszdtlYGRUkumMSp+QwKJN5udmpIXvVaMi8WhIEvhOIA05N6P7pv6RUQkS+yZTksokJaqSlGWV7kI54OL5Kak3qDyNSn92ULZt3ilbtu6Q3kxWiY/tiMji8rxcOHtKCksLkutJyHC2R0prDkAi3iXBAbizWqpJun9Idl21Tz12orG4jI4MqyfT/MysnD5zUsl+wVBHAaSJcV4rSb6wLPlVEmxV9ZWiYkQTQzC/a8hto8VPj4hIPNUvfbkx6c8OSzzZo6CkS/6TPKxLKNySqFaeAnQ3JBqoSjqZlJmpOXn4W4/K0mJRdmzfLXv3XKPJarwRGZu5oT7ZvHlCwpG2nDt/Ws6dPyWrxYoMje2QTsedT08m5aTMep2kZLVEBWBLVpAxLDtPKeZx+pMm/Huz0o6lyYI5dYS6k8im4pTX8TxA8hBpv3gYoId7GFa5O9bkEv54mnx1c4b/n/o9dDqagGZMaNVeNKoeMcePH9f8x4H9+6QnHtZxMjWzICfOnJMLU3jlhZR4MDQ8rh5zuk/GaakBgFTR66JPQcDAjwcCh82/jEFTaOC/ASxs/rAqTtYGHpwffZvz1vzMyor2F97PeVslpX5fzZED+/udJKWRNJn7eT9KDqynVGPzHSZ9DlnYwB6LKTkv1iIStlRfAEhClmFcG0mC8cnvmgSuyePa3GxtDfmS7+O7LYlnxEGuh2s2AIU9J95mtL3tcZnzANcV7C06GT/Ol2vkfQYg8V18D3M9zzO/swiVqiUJICmL1KIH7vBeYkTmW+63qQrQNzkfW2dYw0j+q7+M57ljPlUmye88oTK6pzZv4i6A1Pb6hrfWWxUH328kHOZiU/DgGnUvks16lTZpKZcqHmi1oPFgNkuVU1orOgAoSWCvrCzpHhf/Sl43YgYS+YVySS0g/MCeVT9bMvcSYMgDA21/HUAG1yMn+Pfv/s/4CSCsff730U4mqWiJdSMz0R5+AMr6vB9EefDBB/We888qL6xi2wENsUs8HnmN39H5ogkJptaVe7Jz9ifJrdpYl3kPHFvPEeCjQ9J1/WHvsSPXyvstEW/JdG0H/ImwYw+tS99ajGAgEvfC//CPH+ZVwHmTQAMQMakzlYSTliTiqS4RCwIWxBviDSSViTcSqZRK5BEPGYFpYzvQtgAVACfsSwyABHweGZmQcDSuFSTkyvAPX1heUnlq4j/GCCAVlQzEz0o848yQzEIpAJDOkyyG1GLSdbQJcRV7QMAjF2ahZJDUuBsvS6r4CSYLqwXt4xDOyH9FI+gAIPuGVGZMKqU1XSNJJqRT5KWTGq9SfdoU9l3roBz7DpMs46iKYlyHVpqguNWQsu7XKppfTmZymq+jUt+IbRC3TMKuXmvqvGSVj/5KS4oXCmuA06zFnqywVwFmlWDEtwYg2XFdktAR0kxWkr7BmOH+GdmJeYT5XP09PZnJ9fwARQTOSkOBFq+K3k8A9/dnfxzNfAJwFIs6mVtbo/wgD+fBXOuPyW0s8D6UHtizswZ2ARAvVjfFLNYRl2f2lDt8AFMw0BSp4QfXUhAM/kul2pB8qabSzZVa3eUnsVXBy96TfPQDSBKIaP9dJxU4LEP9qLy5TkFfr6LWr8BAjEqMwdEIYv7X+bzF//7Y340z55FL4QTAv5IWY8juOUlzfAgdobGk+3qbq90eJarxaaOal4HehAQ9Gwtt264fkhsz5iHPfLAxxoGko7kT9jF4jVHx6FXOkYfwe9FeEUD6337zt8ljOpNySsU2aGiyEYfRiV4fTCkYiSOjQ3pjWlT8KIDkNHxXMSCdnukCSLzH9NY5JvsIkwAAIABJREFUUTXuZcFn4vTKrb5XBZIFS74puvufVCA1KKWLhFWGpFopyNryipb0Y7bJQEuneq9YgfQ/AoBkCeiNiWtL/HwvAMkf0Oh3+byQaKi+XLbL4DQGq/0W1LpaoNkFkJ579pjMTF3QxMtQNidD2T5N0MxPT6mcAsbsJGOoMMUMUTusOiOrcKd2ZDZ5mVRCUuiGR6NyLYave/ZKbhC2bFnylYaEYhiqOr+RQKsma/klWVlaVQYDpbJVr2IHc1kCcBY4TCHZmAHEjE6MykB2UM2aFdTyab76tV5twvW/TrBjWrGdAGWxyJYEJBKKyo5t22Tn1u2yvLAsJ044YArz6IPXv0Cuu/56Gd+2TbJDA5Ivl+TL//g1+dKX7pcsJvaZjCZR04yDVlXNWTFJhR0IIqwLfNNplJarzi8I8zQmJRZSzokJRAGQZkP9ldQDoqdHtu/coQuVsjDabZlHTnB+3skDjQzJygLMqrwU1pxEgaH7xnTRpJJXnWaLhDF9SNj09Q+oNj0LDGAcCx4BM/2KyXtteVnCHqvcqrn4vJo4k1RGYzTi5F0IzhnzfjkDkqrGmHMyRk5+yBY9tlb+RcW/WbGEnE3OLIAGErkScxKds65dy85HwwAm5hqep0LNFgIFsr1/MLVZmTFTdQ9jYax7KDDBayDjaSBf7milxvb5f8nRrL8ViCEhbPXp35Uy8z/hNFidFqtT7vl+H/8RAKRmoSrZHozsa6qrf+dr7pC7fuQNUg8F5OuPPCI79+2XRCYj99zzt1JcWZKffu97JBZoyOGHv6UA0nC2T7ZumlQjWXxzSJi0mQ/QdpaOrmX/ngDS5ORWiadTXQCpHY7I3NKiAkgnT52TdocNrUu8Kksu7JhhYWRGkP8qFnWTYGAwm+A3vvGN8vKXv1y+8vWvyd33fELOT18QyZeU+ZXO9KjUGgn5lFbDBHXjiRQDFQNrpbKcOHVc2wZ/pVe//E7Ztm2rehY9d+K4jI2MynUvuF4TapiNnj19Rm5/6R26jnzjmw8Ka8w1B/bLrbe8RJ44fFj++M//XOYXF+Wuu+5SH6QHHnhAvY7mZ2bUPBymPRt55gwApNe97nVy5MgR+au/+As5f+K0lKYXlOQAi7LabMiB6w7Jz//if9Kqrd/7w/+mknlvffvb5HWvfq0CSH/+px+Qo489JgevvV5e/8Y3yC0vfal8+CMfkc/e8zdSzq9Jbwqj8JoEkElJJxRoe9+Pv1f6h7Lypx/8c/mLT/2VVp784A/dJa+96y75x68/IA9880G5es9euemGG2VhblG++IUvyHe+/oAkM72yfds2Gejtl2xfn8qdPPXEYZm/cFH6BwcV9CnVakpYQKqkTUUNiWhkV9m54D30PB5GukWs15RQ8aPveIfs3rNHPnfvvfL5L3xBigXWn6akCeC7ys2m4OwdA215w5t+RA4e2q+Jqrn5eZmZntaEAqQHKlu+eJ8DC5nnnfwJvj5ren4w+VLxiMq1WkLeeeWsM5ZYQ2wDwTxl/dSSEwBsrBv0SwJljuajxHv27dvXrYoyIIUAXDdlJSd9h6+RsnDzJEtWZGV5SfIrq+qDpDIjeP+oD4mTZiEhrefSCWplMP44mpBC2zqI4XxKpR0y/X2y/8AhCcai0tefU8Y/6++Jk6fV68WMtHXD3UFLvin1Sk0K5aKUCyWp1KsyMTousWRckrGEGqLmV9ZkeW1FauWqMiRjIWTM1uULN7JvbWPGesnvWBIJZvrO3bt0A0ii2nnF4BPjKtHZQFNpdeLYc7pBcRVIeSnmnUQg8TFraC43qCauMENhQhObQ2ZRVmw4pBViJFNNI1vjeU8rm/UXdpxfwo57yIPXLBaxhKNLOjpihybhAiKROP6P7pz90jAqIUGlWYVKByelQdt0N6hegj+B9rwmf101UXeT5AFKyhSnTWA5soHsuHNz/bWlSVMqH9gwUcnB8+YPwnUAbtiGm3aDFah9jkp8gAa08RUsdfGwgW1WZa0gsY9cQx/2J4CHBrIqZ2neGOojOzulksJDwwPqDwewMjY6Ic88e1Tu/ezfKbCyZ/dVOl4mxyaENkBqi3MA2Jy6OKPyKgAMBw8eVHZmdwPb8uQz9B7WpVV3iXkFtPHqIjEThtyElEhHnnryiGrOW+KJih4SobTB+Qtnde3s6++Vp44c1WoT1dAPhdTb6M4775SR0QmVGKevVerE+o4IBIBEO7Nhfu74cTlx/Li0Wk3ZunmLXLVnlyZc2fhfPH9WiViaGIq6dQ0pMgAiqipOn72gY5PxwFpBvMlcQJIfoAjpU1jDtuehfUkKaxV/KiWtdkAGh0dlbHyzZPAYCcc1iWUMXnxhIZlVi3kJBxqSjGGY3pFWpSzsTxK9/bruMNZCEczLRc3sF5GtW1nVfQ0xdrZ3WNKZPhkemNA2wUy70WlJpV2VtfyyzFw4K6X8igJIg/29UlhxEnYqSYMHUqUhK4WSxNL9snXHbhke3yShSFQ2TYzrxp91/uLF83L+3FkFjQFjctkelWtr1Erq/1PEmL5aUok4+jRgUrVc03sbkKjEkk66Lt2TkyjATCAk5WrdKRysLUoLACqOX05SkgkSTh1JRVoSi4ZkdnpeHnv0sMzPLcvE+FbZvetqTXLTHyEKBsJtmZwEmErJ6tqSTE2f074QTmQl09MvGZU0cqTTdAJz7bq3jy9pX4PUwdihnc3HBvJbK+JkPN3+yklPkRixZBdjK9fvZPtYB5A3yuacRCXVL+pL4knd+BPbaizeJiGf1byFyVPSd4gjuLZDB/dJJhbS9rkwNScnz56X2YVl6QTCkh0c0yo8CCUK/EC4BNSvlHQdCuI3EgzIUnFFdxcmScf84U+GM3/wYM5gvaFfMs5tL8RrtjbQLsxXvGZAiSbqIOt61cHEcZaUVkAlldHXScyyrwTwY2wAHPF7yLX5q2VsDnfzOFKZ/S7R5IEothdTj2VvjNmejfY0goJVJLHuGCBgYD2/x2cN+FXisVftOj4+qfMPD10LGa8eS9yABItVdHxDulxedl5ioVDXr4g2QDoVCT71dAm6in3eB3hExT1x51VXXaVzCv+4F+rdWK87X6NMj6CwYzJcPG+VY3bOnKt//tckoScBqMlzKqXxQA4Gdaxz3QYg8Rs8R7uZygjvY25k7uTesv+cmZ7VGJLPWXUN1+L885b0s1w710C/tfZGupUxVPKIIfyOJZHtHK0qXddePAq8tV3JRK22ArskUckLAogCRnNUX+VoSPe1/A0ZF8CGuYZ8iHqdUABeryugQ9zHufH71o60IWucnxhyKYDSkYceekjvmV0j7W0KKvb9Vi3NfbDYUmOSRlVYvjvMIJ4ELhJZECKICYOhgFbcEDQglGTSuOryQvG+dNRzR9uTGATJZyXChNRfleCzql56ge5+TG0PqKD24iCsDfgtfwWExTGcowFYfiDNQKi2SuQ9vwILfcSIR/QtRwJz0tQKHPf2SKPtYjIDai1fpHNogCo2B9rTxlZZ7+5DUDZt2inptANkeQ3CC33O4j+AFVUlSLqqP7snOlZRHQp2nAQ0OaEE/kUxVSyi/9B+SO7WmdOpRkmghJNRdQDOjWoqCOxUIOVXlhVA0vw1wFC9pr6JiWRUiwnKxbzmKVPppN6zWBySSFvqTTwsHchn+xMXKxAzOWk9jlZ5wd8Q5ogpOC+IHXEvp0WbcF0G4nDv6HuOdOUUhDh/q6ZEiajdpE3cHH25h53X5XM8zteUa2E+szwX77X1hPice8c/7r0BJZwLHLtEvFcJMxoPeCSJ7t7MW3cu1zbufIKqpmT+qLZX2Qg8805dg/wVThQeBDtS77TURsVTS9QjuQV7WLvYZ/1SedSkRaSqCjTNjgjFJDWsUiDFqCSjy6kagBQJuBx1p1XTCiT2DHnm74ADwOw6FfD21n+bf9kXbawwYsxDxNPxyp5ClRHWK/l4njFh65MRz/h+195I54XU+4iH+m7HYgp+rebzOk/Ql4bHRiWVTneJewConCt55pFcRqvtrO+qlJ0nAci8xfx1OYKM+VbNTE115e/8wLkf0PPvu3jecssKjv/6//F/dtpB9OBBAxmQmKRpcZ0ekQChFJYBA8rLQBoeHtRAhs5bb1cUQOL9bN4BkFhEqUBisLDxZAIq550+K6Z7/DAXyubeWfNcuQLpuwfQpRJ27WBEgtGI+gyUiquyjFzA6opOIGr+FIx2PZA2bd2uHkhVDN/UTO7fX8JOGbFXktjyeRBcfgIh1/T8Eny0nwWABlZpoEZgGQ5KI9DSRB8SdnhETF04pxrSSBj1ZJJqxrw0N6ta5PklpBnqLrngdSQmcPUcaLbUCykRj2jZqE7SsZjc9MJb5MW33iZX7TsgpVpTVopVCcVSWgHGQsOAzueXZW15TQdSu9GWaqMq1VJV2UGzU7P6N6Z9SEPkV/IatPZl+mRucU7WYBYxgJtN9SdgYeaoUi4ERARZ3sLOQq7eE3YkcAxhiAZbOSBIT+3auVOD/ovnzqu0y/U33CT7Dx2Uaw4eksHxcekbyKm/xtceeEA+94X7ZPr8nE4QiWhU0vGIJGNBCbWpuCtIo1LU68MQ2AJ5ACS3IStp8AWAZAxolXjDnDeIxisMaJcYIMikioBJhwSGAUgY2CNVA6uYf0w2NtgtyFC5B5M3hDnu/dMkRjAoY5ObdSzDGoFRClDM5oHfZzzPTU8rm51+ZgwHkocs9DrZeZrLfJ99t4FD/C6BIa/xfa5iyUkdWDLw0MHrnxdAsn7vn9DWFzSCoHA38DaGtG1emPDZ8NmmzHkwFXVBt2AKmRrXViSVSHDBxkJOCAYCrAACtCumYDWIeb7XN6RsL0nlKvij5uveYtwFqq402r8baKIvf7+P7wdA6i7szNreT/9rQKzvBZB37383pri0Amkok1WDa4ykkbB71Q/cKS9/7avk7NyM/PXnPicTO3fJjS96kZw8cVrmpi/Iq2+/TQZ7EzJ9+qSMZXsl1GzI9i2bJTs4oJWFVINQgUQSjGpAxur3ApAYO1TK8d7/3hVIExNbFEC6MDenFUgASPPLS10AKSBxDeLWH45tT8KNeYP1F+kA+jtBJeORap/XvOY18rWHHpQP/OVH5czUBamXak4XmwC5XJFAyzELAexJsvA97PliGUw3GxpgIWs5Mer86JCImp6b1fjh+htv0EoEkpjPHDkqN978QskAKBULSjLZtnOH3P6SW+Xc9EX5+Kc+JRdmpuUVr3iFvOxlL5OvfvWrcvfdd+vmnXZ/05vepElenicY/vVf/3W9hg/9+QfloX/4JylOzUtM/T2iev/2HdyvABJVW7/1f/+ugk1v/JEfVgAJkAYA6emHH5Y9B6+VN73tf5Kbb79d7v7Yx+Xv7rlH6sWi9Kcy0mYTj49HIqZJyXe+553ykpfeKvd95X75bx/4I0n0ZuSuN75Bdu7eLZ/45KflzJlz8vKX3annz5z+6U9+Ur74hfvk+gOH5OYXvlB9SmBpI0tCYvPpI0d1Y3zLLbeoYfuzx44pe5/NF/eOxIGtF+YhcNnNBQSRnowmE971jh+VA9cekr/77L3y+S/ep6bytDeMv/WKj66sebcCZOv2bfK2d7xVbr75ZnnmuWPqQUX5/oF916gEFRVb9G3mUN2MFPMKyjUKBcnksirFQ4KXeUzNTYMRZTiqpx7cEp1bLy3X98c79LeN6xPrismE0E4mAWNJBjZgVuVqwIImyFvO94vNJL4ZyElp2T/J3lJBQRT9u+oSUpxbtVSTRqvTlVWF7U/ATtXx+OSk9GUHpIp8Fn4a6R71rJqanpZisdRNeGrikQRmC1kXNi/VLvGFxk+k4pKMp3SjWqvUlSADeAV5LSIkW1wb8PCTJThH1kleow3M6JrnSZJQZdI/MKxVyQvzzueAqgJXXdDS9jh/5qwDV8yjsFp2yblKWcESNuhx/Cticd24QfBCakwrGfEU6O3V+MqcSu3I7/DgnPhd+ivnxL2jjbkO5htiEs7XkohaWe59lnuW7KEKxDGF44mYSqOQwAHCwNSWCjaWOBiglmB0G1RHPNH4Uy0LvQoCjIZVe98BSk7Wx5sPlZnqNkB2/wG+1U8ojt/EBZmZmXXVED09nsxRWPsazxF3kVxUUCkWk97+Ptm9f7+yAXnwnX4iC+0MuMs95PvMX8riPRLdSBmSyLJ7z1y3srKslXibN2+SU6dOy6ZNkzIyMirPPPO0fPGLf6+EoS1btup3jg3z2pjnSYtHSFmWPc+PmfkFbRcMnlV7P53yko6OqUrCPREntgtLgjEXp8InLkGAEE3wteXUqTPalsRtExNjWsHA/SVhie9ObyYh4xNjcuTpZxRAYvzQviPjE7rGJFM9Uq3VlICABxKeqCTgqcRnPiF2YN1cmJtXtibxcH+2VzZPTsjYyJBLitQZTxiIO68GfKu4F0vLeanUO1rthKwe1UfEnlZlxDmSAFdfM6/Pce+oTNLkeU+vxtOTm7fKth27FeCp1ttSb7c1VuV+KVO6VJBycUVataKEA02NN8KMLzzz8LGCOR3oSL5UkMW5WZlbXND9Czr8vele2bJtl4wOTUi9EZB2IyipTJ/0Z3ISiAalVC9IobyqFU3VUl4Gsz0y0JPSqpvTp046Zm84IvliWRbWihKOpWRyy3bJDY9q/A55DUY1ACBz8+zUtCwszKmpeCQsMj46oh5OTC/I8eEXlV9b0bGDzwqSuuyDk8mM9GVHpD83ouBRtdKUYrkmg0MjWn07vzAn9WpF0pm45AacLFws1pGo1NX3dWZ6QZ568qjMzCxILjsk27Y475pcdlBOnHxOllbmZXhkQCYmRjRhCwiKXOj0zIpMbtqqyW3GPQ/iDuYU2oAHChWMP+4HDyU0tJvKaGdurracITXMbxLVvMaDe04lNfFJMoWUTkvXYKpSFUAqFLUNLMGyMdFiCXn6u7L2o1ElpEG0Y647dGC/pKNBWVtdlgsXZ+XU2Qsyv7wmEo5KNjcqfdmc7meVXBeP6RxcLRZ0z8auNBQNycLaisYtmhPx5N9IQurYHhvr7ru4fgM1uXcGVPAZ2pk5is/R99nz6Z7U23NdCgp4nm6ejFAqnfGUP8Iaf7C289i+fbt+L0er7nHeJl4Vr+YsOtKf7XN5IK861uTNGKdck3/e5zy4Bk1qN5HorWmlnn/tsyS27SX5XgVafP68Tp7XfQ8EYdqDdcWS3MzDjqyY0NiIeYVxb/tRBa5J7tcr0pvt1fwCn+V9tIFJAXL+yBybtxPta6bktM1Af1YJ0qaSYIk1v1wffW9jYtWSlUo4aDuQgPtlABLtz7nzu6whtAVHzotzMtUPnmMdtPtjoJXtt21/bix+4ifa3yRoed+evVc5pjt+fwokOnIn/835WF/StbfrV+PkWLVyTAKSoCKEytAGSgiQdJC9pFokpvtjiAHsq5Hq5W/Wc0zqNYnddMQkk0DknAyE5LoYZ9213ZOyNSI053j06FFtF+6LqrKMjuo95zu4JiWxe6RRfs8qu3QNDra1IhLPaoBnk3BirjTPIqT+zCPJjvR7lfTqtKU/0+M8a8gXQEAicgkjoQwxJqQAI/kc5jReh5CvlcvqG0WFwpLOSUa8NcKLXbMSCHxVFxa70MddjLVeoeRP0JtXtMU5fI/9s8+yfgEg2W9pFsLznbQ+yd/Wv2hj+gNjRUnQ9ZZMTOyQbP+Q3j/aGalyAD1dXzzAThPyHkDlfGS8qk+wnkhAPZm06k2rHpx0ncnW5YYGtQqdhDcELvU/TKVc/6wS13Y0HikWyH9VNf5tNqpKMkHKFIsHFHoKhTWNH/BAoq2JNbmPlZaTQLNrVzKYggkOQKLiSvPUeAGBbvgA0Sa+TLWOxBLOk8YPINmexlUCOh8km8O7PrVNkb7ekUv2736whnPSSknvsfE1rQSL4VvuPGZtzHI0oIi5kvYxJSYDKh0AJxKNpCQUdMpCFpfa/dLY0ff7FkM5eUQHTCj5xOTTvOohfz8EOPP/bf+t63MQNYKmxlGQOJgLGR8G3vD93Cv7LQfUKnzrVCSkKYEGa2ddGlTZt/GfB1Yit0kfgmxUugRAQrJN8KZv1HXcQrix/antVboEN28v5Qd0be6xPmz7CYBhPFU52njyg2Y2H3E+tAH3RWOoaEAl29nDIDtLH4F4BCmQyjuIsaPjY1rNjY0JOAx7UR4UzKTCyD5eKj/o+jN9mLHhPAed563/n7uH+E8DYNueW9ckb7/O0fqqgUu2xtkcEvgv//t/JYOujDNFgwOUDTpbLDa8NBAnjBTdyppjcdhCxAak0aleFkBKeZMigYSyQ9ec9JQBSE73k0oW25JeLkXiLvLSx6UAUgdzXOTSJCDFwooszs0rgASoAbKNXBgeSNe+4IWyedsOCcTSUmOxAKn7HwBA4kZcboDZZPG9EqxMTDbpWaDiRxKtxN2AKl5zk3VUAtGwSDSo5lwL83PK2Dt36qQsLy4ouwQPJGm0tMpldmZKPTKYhLVk2dN6J6yAicT7rAIJY0W0cSOxmAwOjsprXneX3PziW7VabLlQk0gipbqX9KeJ8RHdILDYG+OCc6RdGNAERVwjA5DgGOYhkwoTIcEez7Hwo/WLlAADhiN/8zwL2saF3wIAjpmepDJk2ChOjm+S3Tt2SqlQUl15dCDf8c4flT17r5YtO3ZKLINha0yLRR55/Kh86f5/kL+//x91k4BEQU8qJgM9SUnit1spSa2U1zbB60ETQYGwlLxAcGFxWeVBCCTUkNxjlZWqrpxR71EsJhemLmqJLFVBgEiAfQS6fN/42Iiko1HdGAL2+OUMlUncaHTLtbWP4YPlVRjakc0oIBVyHHhgUYEEa5NAk+8kYPAzpCxI5XwNKFpfWNyiYv8Ytxj1AlauVyg5AImJSZlz4jSFTSaPidWMBnmegJBz9yeP7L81AZXs+S6Gkk3unAcBKP1IE4tqJuvYSlahZMlRNqDoGZshI39j5ryIz5VVBl3mqPYlz/P6JZVFG97ngBem/+eTsduYuvP/DXT1z/FQuvzc+h8BQOqJp6VTLctqfkmGh7Pyjh99s7zyrtfKE0ePyh9/+EMSTKblJ37qp1Tz+8hTj8vOTROybWxQiksLEibwKBZUwo6kcb0NO6whoTjJ75DKvgFyPx+AhD/K/Mq/LYAEGAKABNDiB5BOnT4vfZkhaWMa6flrqMmoVxVIQGjJCF63iom3vvWt6jf04HcekZ/9z78qeXweqD6KJSS/tCadfEHCyZSTHYh7siRlZ4YZhwUcDCjQxvoPk1YTjKkeZWS31ooyuHWTZPty8tzxZxVIOHBov1aMJtMJgXE3ODwgL3rhi2VhdVkS/T1y+vw5lYS75ebr5Yv3f00++MEPapKP83/Xu96lm4YPfOADcuzZZ+W3f+u35UUvepG8//3vl7/+2F9KtNJU2TlkEgqVsly1f5/83H/6Ba1AwrPoicNPyQ/90A/JXT/wgwpEfeRDH5bHHnpIrr3+BnnrO98hO/YfkI99/ONy32c/K61SRbJIfqLfXatJKhFTv6K3vvNt8rZ3v0O+c+RJ+c3f/x1JZ/vkta+/S8KRqHzoQ3erTNEdd9whd9x2uwJFf3/fF+WRh74lb3/r2+SmG2+Ux779HWU7X713rwbkVGXRp6iuYT5/9PHH5aFvPCSnz51WogReGph3EmA/+diTKvXF85ebZ0iAUX0KAHfdddeplxNJIOZWm6svP/ohXbalWq3IL/7aL7uKtK98Rf7kT/5E50YqwkgAE7OxSSeOING+MDcrX/7ylxXgmxgbl+X5OZUBsoSdf/NhwWaHoF3nSf5h0u4q5ULhgITarPUks52kmJXQmwYzAS4JUgJoJ73EWhFXKRb6xbbtMCDTTtalr8fz86MSqCwNj7WOLwjJbmTeVO4LJr5nFF1vuipD4gRNMoUismnLZjlw4KACaLGkk5AlKE5meqRRb8r07IysrDkZpUzKeQB0N+WuJLXLZmO9YS21ChPbVGiCi+qtsosRLDHAGm4bPmOS01cA0mh/1r5uVeRATkbGN6nsJvEZvwWBRu8FBufNusbFWhGGASpxG6AFklTViia4YVECntBfDAAhDkP6xBJYtv5a5bJVARk5ibaEcZtMpz1vr2Ul8LDRhzwDkw4AAGIPGyxj5CrDFNAoSnyQUi8Q+j0AhjE+qQxy+xBcNsnFqDmSO3aCsrriCCBm6krc2ug4+WPadGERbxzH4Hca3vCG3UaKTRX3c/OmTbqBgnUOiYa+bhK91157rZN8CsdkavqCPPvMc6rE0NuXVT+4t7zznUpUov8i8bK0tKJJevotSQsAF5iGqRQxKxt1mKIk01zCCmktvKn0npcLGm9QJTI+Nim79+yUh7/1bRkeGZRs/4CcOXtKHnn4OwrMbprcot8F8AGAZP5nxJj0LeI2kt1PP/20JneGRi714HBsyrpGH05ucp0RbkQc2oF2oR+ODg/Lnquu0vnt1Jkzcv7sWZVIQv5ux7atcvSZZ7V6QRnD9brkhoa1onRgcEQWFhc1lh7fNCmlcl1BfQAREuQQfOjXsOqRWQOggzEMeLRl86TeLypnVpFfLKxJqei8MiEKLq/mZdfVh1TOzRLetCNzE3sD4jwqk7gepDXpDyqzjlRzp6MAIOD/zr17ZN++g5Lq7ZW1tarkSyX18VK/gmRKDbirpVWplValXStJACk3WPSBliZfc4M5Neuenp2SI08dlrPnz+lY6+ntl6v3HpDde/bJyOCYzC+sydz0koQjSRnMjkiiJymF6rKUqihnLKg0HqoP2d60LM7PyskTxzVuDgRDslYoycLymgQiMRnbhOTucDdxPjCY0/YjoUm8MjN9UVZXlqRZq8ogc8TQgMq2sc86c/a0SpJzj3SNoLIqGpe+vpwMj0xINjsinUBMVlcKmsg4cOg6ba/pmYsu4d6b1v7I98VjQenUCypnNze7JIefOiLT0/OSSffKpoktOm5HRbgNAAAgAElEQVT27z8oTz75uJw5d0pyA/2ydeukssLp48TYjz1+RPbuvVqBPvoggC/zE/eYKi72AtYPieV5D/dVq4mSSclXirp/NZkgfxKIeQxp1Fwuq+ODew4pxJL6Kp8VT3QrkCxR5E8AWQUSABLzH2OKPsq5XH9wvyTCHVlbWZZzF2fk9PkpWeQehWPSr2DcgGRSTpEhjWdBvSaVvJNTilBVGY9Ktd1U6WTOhbmf62Z+5/vZh5Fr0UR9MNhdRzg/VYfwyIHsDXk/7QZo6vbEzv+W8zfpcZ5jX8y8bfLjyZQjF5HxIeZivmCuhDjDb/PdzO8mGeln17OuDA4NqHekKT/wXq3O9HxdGId8hnPmNwFetLLGvPkKxW6VhYFN3GOToKM/s3byWVtvuJ6BAeTYstKou7WXNiO+UzlMKrc9Tz8AfPovbcLnrUKHc8S0PDuYVeIqrzNvcJ18P3MSay79z4iTJt3avReJpFbaG4Bk+1LWX86B8+LcN8ZEtp7yPVQr+gEk2sAPIHE9rEU8TM6Occv7bG/iqtIi6nXkFDlqMkxV5diIJokhfnPs68MTKyarq6xNLpGJDK6RKlkoiWfIO7BOUyHSlcT1iIpGcEFylOvDJJ51Tf1oGjX9Xo78zfMk0J1ULAx+wEAXjxjxp4Z0dmg9gUkb+uMpq6zyP2dgBOOVvko7cG/oW8iH0+a0G33vwIEDjsBedv6XvJ/2UhBS56E1aTSd/DJtahUHlpPTedVLjFuSvZuLkIBEKGBsuuodzlFJLT6fJH7TAEPuoZ8gRNvgt+3kE/HGyajUM+uxeRoVCkVvfQZwg/wCUYX2BEByY3xjAt/9nquosJyQtZ/tE/Va6Z/IHSJni3RaMKDSbpDxyEkB7AAasg+ulsqykkeRZkWWVleksLqmajpDQ1tkwKtK5tqIf1R21auYVN9fD3hlbSb2of+yrsUSMaEBAdp4PxJ1PEjEN5rIG3dUgafaaKq1AvEl9ziRJM50pCQqaInv+W6KBnSsVpmvVqRUzMvI8KAqE+QLa9JpsU9NqdwmewkqrUv1yrqEsgceufsNQQkCErYaDkBiv6KVcwHk8VzZQzTRpxVRrCOQSchv014q8BaNyejQsGhOD6uKSFjSiaREAAA09hZJxXpUfg0FAwhTSAGy1eNvjr14BFEB5f3N6+vva0sy5TyfIAlxXni2U+FHvEplkuW18Iwlbkwm0loNRpxIX6pVOxJUsGydWOUH/U2Cbn1tXCdrUfmsRHRPNs32PZq7BvwIBLo+eOvAnI/wHOhIJOo8u7Q9Wk75BAKbxfO0G1dkf/vjfK5zdXFOxxT7GN35UE0USUg0ntDKKiWw4/MbdGNVAaQmPo4NleSdm51Wf1yALkBHrSzDEw+v3WBHMsmMerTyf+eVyPWvS9Axhp18NgpR7nmOEAc5P/PspTITn65igXxoQIk12VyPBKUhS8sLukeCpAU4NjO3oNKjbaRMUyn1UiRWZe1mD+UqjkPa76tFJP48qwekFn35XfKL4DaWj3VxzbpKA+fa7DifMeYdpOPZpNfr2K04z7T+fggQTsJRazAB+nzzT+C//Pr/2iFBoYyzkCijj4ZTZh/J72hMbywJdm4sk6exO9DeL5TzKvXCxMOkfeHceT3CCmYiR7pGO2TJmf3RQRTECEdc6XMYbcl11G4jwmcb7vUEMp9z7IVOMCiFSl0SmbQkIlFZXVmQqfMXFECKMVh7MlIp12Xzjh2y78B1sm3nbon35KTZCUi57koQw2GH5l3pYRur53uPP4FuyWtLqNgEb4PLv5gYSPR83/29ACT77JVAKAOo7H3KTmWyAFYJBaTcrCryyTMASI9880F55ugRnQiTVBOl0gogzVy8oAASPrKUnSficWWbmyljq1qXSrmg5fnoTOd6exTwuPrqA3LtDTfK1dccFAnHZLXUkBqTSyisSDMzsZbc+cobOVdrJ0PWLWiwMkIL8ulbNrCdFwNgAQwJjMGqcvbseT0CLLGorK46M2n+5vlQ2DFkCAKZrCdGRtXXgAAS4+8dO3ZIsqdXhsZHZWzLZukfZMEVmVsuyeJyXj5091+p7vzC3JSEmnXJYogaC0mrUpBKfkVCnaaaAquhaSwqlXpdxwdm3Cy0LIDKt/XK2pGwY0OkwWqzoYlsPEj4/BIVfrMzWi6d7OmRgVy/DMG2wbTU01m10mEYxRZoWgCrbEmAU8rmmRAiIRkandDkAt+viwSpGm+TRuDNBp/vcZu7Whd8sU0NkobRREKBHoI3FnheM9DPtFettJeNCt9H0KRJm+OnZWJiQt9PwMdznItKBPT16QLAb5u8Bd/Pc8oqTCZlba2kTFaCQgu+eY2/u0yXDfrmfoCLdmPCJ8BlI0QAbAE2fyOTYv2HfrOx/5iEHZOxLSR23Mhc8gOZrgBee7oyJfwgsJ+h5gJ9V0JtZo4ENCwgPOoNp9NrC7z/aEnJjQFmdzHnBGB4fx/zn84fARcQP18F0j9n/nzeCXjji+r94nLREIJ6ExlNvHTYNI1k5SW33iQ33XKzxDJpmV5elnR2QHpzOXn6mWOytrwo1129Vzr1oixePC9bJ0ZkbDAnk2OjymZlIw+oHQTwRa4rILr5pL/mevs0SFxbosp2WqKBkGSHB7Ui8fkApNMnT+nnRzSRkdNAnCQEibBQLCy5sWFZLa5Jaa2oQXEkGFE2caAd1GBh795rpNZqyjMnTyqAlOjtk+X8mjz40Dfl8JFnZXhgUuZmFmTvVVc5VvjCkoxMTupayzgAbFYmdaulSbaXvvSlCnaQWLs4Pyv/1x+/X45ReXr+guApFQtGdK1ulKvO6N5X4UZAw5qhfkOazCXaJ2xrSwCNXQ/o8B9hiBFXcF0wbqlsIEEcDUWlg39oPCKjkxPqq8Gcy4NEBpU6VAz9xm/8hrYfcyXxxObJSU1AfvzjH5cjjz4hreWC9KUzsry2ChtF3vbOd8h7fvzH5NS5s/L+P/4jee7kCfnJn/xJecXL7pRHHnlEPviBP9M57UU33CQveent8srXv0E++rGPyef/9m+lVihJfywuTTY6CiDFtSrrB9/wOnnLu98u52an5KOf/ivJjg3LtTfdIOcuXJS7/+zDKqFAouUXf+EXdO76yIfvVlP4d7/zXfLXn/60PPC1f9KN3u233uYSQo2GXuvW7dudRv/asjzyrW9rAnLz5BZJ96R0cA2NDMqJ507Kp+/5lCycOS+Te3aqVwrSUQUFtmHlpbTN+F42h7PnzkkwkdDkh1ak4G1ExUTCGV2rT0CppPKoJBSoQv6pn/lJeeUrXyn33HOPfOpTn9L1ibn3Va96lVZVwbgmebF792458tRTgnGxk0ND1omY0a0ZfmDBhq1jvrHVWge+mR+VIcV6hPyiAlCXB8rdPHf515l3+pA9ibtrG+jv00Qq62JvT1qSSM/19kg0zIa8o5XV6rVYr+q5sqZUaw3VysYYnX6HpGl2ICfjYxOyc89uOXH8jBKo2LSyIWw2XMU26wBtaQkGrt8AFj970+4Da5N5IdCfSVQtL83LQDquR9qcB2saDzMF557aemnyF8ZWJZ5IpHtVM7uQd7413BPWUvyeaGeUAPDQSSO10mqrz5fdE5I8rQ5ynTCIHRNfk38hZKpc4vPs2bN6XX6NcItJeb9WTVcqOmfRbhyJX6iAJP7W+J/KXjaCHUdIU7leNbmtyfDoiO4rSDrHElGt0EJaiI0ZgEFfX1bWkDausrFrauKCREZvOiPjY5tk6uKCskSp/KPyC2BJPS3jzrOETVs4zJ4lqvsUrgtAUpmYkag89+xxTTIhL8mcw/Uzj0Is4frp8wAdk5ObFbhEmxypsLm5BcmXi3LrnS/X+BlPL8BYKpimp6ckn0cyhERmQjd4iURSPb5yuQE9HyqFqCTCC8UY76zzpkU+NjYh27ZtkeeeOyFDQySxwnL+/Fn1fFTgnsrrVkcOXXujXHX1NSq1xP04dfKknjv/zVzE/E9foiqF+8j7uCbuG551bF6Jn7i/JOJ4ryUT6Ef0R/5mv6Za/5Go3s+1FfrbqkyM5mRoICdPP3tMK5BgTTK2tu3cpfKfIQWKGWsJTaBgUaZknqIjhrHJpurNgd11lcJKxr2EokpjweYOamx45PCTgqScJizDEd37bdt9jQyOTmilF+fqwGA3nuiXrHP8Th5NeY84ZAltlVCE/R8DLOqXwVFkx0aVWLi65shGm8bGpF5Der0oTeSu23WJhfF65dyCsrC84K1nQU08oAQwDbGNSobVvPzsT/4vWtUUaIWlVGnJ1LlZmZlblGzvgGzesUVmly/KWn5RGbFDg/2yZWJMkx0oQZw7e8YlzoMhqTVaUiiVJQ+jNxyX7MCgSvdxbXj8mHeQAm6FNVlZXNLj6dOnZCDbp5VIQ4M53WcgD3vs2DHtJ5k+pOgBKCLS1zuggF9PZkCJXUjAUCnGuKItkfsi6UeF2MBAVnoycYkG6jp/Ez9/5ctfldnZRdm+bacmOGnbvp5+JxWDf0YDSaoh2bV7u45Fqv+PHn5aq/wHBl18RN9gHtbkdG+v9ked93r7uxJIzI+uqoYcBbF7Tco1RxLbqDCwZfM2fS9+dpq09HxcNcZG9qZa/i4JOz8Bzcm2Uqng4k5ACv5xXzaNjUgmHpB6jarUOXni8DNy/MRplWjff+B69SAj/lFCD/MsUp3tpgKkEDGWVhelb2REK8w5d/bfXC97HPZT9ttWTcSazHOMXfo45wHQ4xJArmrZwDf6v63/9A3alvvMumWyYTxXKJYc4Jsb1L6EhDDzIHMCFX3843mNGzw5dOYV1j0Y1OcvnFOAwKpMmYcZy0bQ4PP+BDz3wtZJixnsdctN+GNOrslJQJW1/Y1BT1zA9SwurHSrRc2/jfvF+XHdus4uL+s8yOv8NrECfYr8Vb6U13yXnYsfJOC8/Az8jVsR9h+sc+pX4pNP9ZMo/bkh24f5K0qYSy03xPFSlnhb5zMDJPi8MdntftCfrTKCBLJ539ixvy/XJR5ZQtPex+9xnw3UYF1mfdaK4EhUj1gE+InJfEZzMQpgOCsKP7GJBDtNYkdkhjk/+1vlorzXXXtA8m53PTfp28TS9HVrRwOQGRf8N/MWazRtwXPcSzwhuefMaxAZuC5IafQ/3g/oS5/UqsgckrVRrTzK5tJSrbHnX3WempAHYjE9B97Hc1y/VfH5FVzIoeAdyzziz19ZfMRzVtl1pf5BftKRu1EeiGs+DcIJcQBgulXCWEWB/W1HqxazOcsltNd9IC1XauCrroWenDHtAQGSOJKcHpKG9Gf6AfEaIC/rLHEbgDBgJ/uRZ449q8Tn3MCwbNu5T3MQmnj3/Hd0vvUq2Uz+ev361yuQSMzHkhGnCESFG1VpEJ0AkigsCITUwxC52xjxWoIkNxK7UZUE5JqoKKJ6mb3i2sqSq6JTACzsFJESCa3GVSAC9SQqOT1JYbw68f/VyjBPYo32cvcYsg/+Syi7o2TlgJJ6raHeeYV8Udec/YduVNDCFX24BL6nhqhVMErS9SrSGE+8zu/p+Om0JRyIehVqrnAjjKKWJyFMgqPVQBqxpYoFrlKHz1OpAzaBRBvVsUiGR/V8GXmW4OdIJbtV/iEBTBxK3p2YGVAjHIypzBlyiJYntBw8bcI41OcBaLwqtm4OVvdxTR3f1ue7QCXWI82mzl1d0Fm9FB3wrGBrpynlwpLb37H3IJnmO9KkyKWb/g/5B17naEYOrHv5fFGq9aYEInFp4OLSYe88KpObt2gOBK9dpOaq5bzmtAfIhzRqsrI4L+fPntR+4fovEo9tJaxZIQ2X2G13rZ5zQJLl+8qVWhdQ1EKEJtfhjjrftgHRADgBZNx4ZpzjLZtIRKWQX1AfMwiw3Af8SyELcT56vfTzED5NqDO4Cj0dy8pbd9Liun7QbpdRilCrDqAfn8ibW5OC0sI6BeSH8aIkQsBopFRpD0id+GanFThygLRTgnAcPucVFvjV//wrHX9FhiGvNkHBcjOGKIEgr0cTUUnFU2r+SCeGOUhiWvWlz57TI8xHbi7MWzoNSSkmLwOQ2CjQkTHJdInVdSMt+28u3ACQ9SDDlfsagDSzvKr6gABWa6uLWsIPgIS2oEo2hGL/nwWQbLG3gMyPAhuAlMn2SLmG+e6MJuYOP/6YXDh3VhHfVCKqkkywjKcvnFcAiWkMVnqcQDwQ1A0+GwgAxnLJbYjR1s72UaLXI3s9AAkJu3YkJmuFugJIoMM6kVK9pHUUasD1XccojE0mmDbMBMyxGShMoGjodySdTHc/x9/tJsg+CYuGGjTXKjX9XB2Aq1aRarmqR15vduoyCwLNAqPeCB2Jh2KSTliFTFyDCMAakpybd+6UsU0TEk2IlBoi+WJL7v38l+XixWm5cOaUVPJLkgh2JB5oSQvjvvyyhKWlrE0tO49F1YSPRPUcG7y1vE5ULG5Wqg8LhMmVwBJTbyoiSMzoBgBG7RJMzIJO7JMTYxLAk8Bj4JGc5rP+BZxEjZaEwpLpMGm7BY3xR/JweGKTJnos2GHytY0LgYaTC3CbLyYeK3+nbzGZsXCz4JrmtjImPdlEAzBswXEBp0u0md7qo48+LkODw7pxIrHOuLaNEO/jOyw5Z5IMxkjjd/v6BjRZyqbAWHcEf8ba4lzs87yfwMYvkQRIZA9jmvnZSGYCy3UTDNL2FrxbVZyV3F/uda6lC+B5+qjrJeSuJBoGSnf+I8TQudlpmcIO8WswqxZzt8orIOFIouuHpAuFV7FpR9rQ/7Dn3aIjOh8/H4B0JQDbACQNXJ/nC/65APjGzdkV/94AIAVbAWk1kIIkkZKQA9fslqv375NIKimLyM8hzTIwoExjAO5rr9oj0ijJ6uy0TI4NyU3XHpRNmyacvA6J4fyaAkhIFMF8+V4AUu9gTuUfryRh968FkDZv3i6tgMiJc+fk4uyMxHt6tdLm8NEjcvbclHTaUblwflrnA8bX2mpez93WTZ4302kSpfjukBBVmcpMjzz05BPy2FNPybOHj6pvDqa4bIrCnZAm4P0eXwRWBB0ctWoO7WiST57h9OXumbHyLldBCBhVrJclogGVkwHgYQkLjrfffrtuAnszbj0hcYPc2/333y+z5y/KSLJXk+TI5VGpddcbX6/ycrTVX//NPfKNh74pb3/72+Wlt92u0nEfuftuOXPylLzkxbfIq37wtbJpz175q098Qr54773SyReVIRZsNCQWCElvT0ZZ3K+567XyYz/9E9KKhuRLX/8HCSViksr1yWOPPi6fueczUi6UFQD75V/8JZ3bPveZz8rk+IS85CUvkT96//sVuGI95T2mh3/twUOy/+ABeeKJx+TYieMK5O6+aq8SNk6fO6vr6eZtW2Xf3qsU2IEZ/IIXvEATRvz30uKiVjBRufTUU0/pRo91QiWEkaBNpRVY4PniCmBTUCXnqFhiTUF6BUZ5sicj7/uJ98mrX/lK+fx998l9n/+8LOJ7FwzKTTffLD/xYz+mlamWrHr66aPyiU98QhMzlZVVCUfCyl60DawfrLZ4w0Ww311BpbWXSBFcXv77e04JRA1oaNO3mNtVaz2KtGpEdfnDoYDKU7Kh5HUVEWlBGgo6rw0YjUMDuvYiq0VSAqBI5bb6+mTTps1y/vxFraqgQiYWpyqMhKHzMTSJFSdRwubXeSlytA3IYG5IvR0higCQ9Pdm9fXV5TVZXV6QLeNDsrLskvy6+fWkKPjbJGvs+mztss05FfZUJbDRZ5OsmzNvg0alERsdKijYsCAzwzoF+533KAs4ElOtcFjoeLIQF6j0kHQ0gQRwph4PXrzABli9LrxKZub9oYFByRcLGjsRb9O+zKEckc4kEUHigX2AeSvxeX6HfshmibiI+IY1nD4DgxOpy5n5OU12mJQC7yERpZJSapSek/7eEWk0OjpOFfwKB5RJpxK5MWQ6nOkzBKl1qQznWUN7T1+Ylmuu3qeyxefOnVGgY35+Vo4fP6n9CmCCZC5AhFUDkIwkyb20uqa+OS1sy8IxyfSkpLenX5mfMEHR5CeRRyWzMmhTcQWAeZ2kGa+vLi4qscnIL1yrJfaoQGBdIZ7hXIiPiLd4DwxuKsjGNu+QicktSnRSRn6tLktepR3ADKAQ1+oqrmt6DRB9WJdhptMGVIY26nWVZlxdWdG2ZbPKBhjPI3+CkDam76uMTamkANJgLtutQGJM8vkt23coAB2L408IQ7ujQGGrzT1x6wf3msoizkvjX9QNULzAg8Lz8UPxAOCI8RnwjIa5l6wFwyPjUmoGZXAIgG9Sr5/zs4Qx5whpAlKZVWxY5bkmtCDAINOSSkp/dlByg1T596k6glail8sqx02VbaBdV/m6COzeACIpjvhG/Ej/VTCjg+QtMnFzCiSuruRl06ZtKqPek8lJJt0v5VJLq3XqtZYk0gkZHO2RAvJ4jboM5vpkfGRYNf2RVgG85XpQiyC5phr/6kmckJ6+rAKXeo5eQp8KTPpJtVSUtdVVqRSLOqeRbUImCen5oQHmu6qcPn1Wzpw5pcbnzrMurizmRCIjsWhSImHH4AVgYDwqUS/QkWQmqRXEAEF9vWkJtfBya2klH5Wpc3NLmsyl/5PUYt2mnahOJpEC2LVl62YlLzAHnDx+XMFk5hpiFfoEwBJ9PJZMaluyH0mnelRRxBJ9KnkZZ9/hKvoYC1b1UVd5rY4ywnkoGzvBHO5Ia92kaqfTBZD8CV5/BZL56KifyxUAJAh8F6Zm5fDTx+TE6XMSjadl/4FrZd/+AyplqgAUEkxaBdqWKl5Fi/OyuLYiHdasTFrblwoYk90yPxjmesaC+cpyf7nnJttF5RZzncoyeWsHfZz+bhUzpvjgxq5j6fOc7pECQSfnmO7RNZ5Yhc9yDxlTvMY4sjmX8+JzzB+M25nZaW1/I3iqlJdXhUt7Mf4sDrAY0E804bds3+KPHQxMIrFv+zF+06TPdT7RSqOEM7DvdBQEMAAcAIF9IW3K8ybFZsCSArN4u3n/0/3QBjlwA2yuFIgAICnj2wOQ/Il722dZUt2+w96jxDtNEDrmv594bOfC75uEtql9aG7AI20oENibvqR9LU9mJESrILA29oNbPGcEXE1Ie5W+lsjmiGIAR41vFEOlvzj5NQX8IxCwyd+Rk3PERjuaBNiVJOCICaNREqeiAB/rG9dkkoy2d7BKLq6FvkiVMIAQ/Zv9jPk68RzrJePg6quvVqIEayhzCAQEvs8q2/Ta62VJpSNSq7vKP/q/AXbEGnyvPy9peUfrm6xVEGToB5fLXyrAkU779uvr99n1D3KmyzpXcm6ct5FnOT+u2+a7K+VHTeLaJbQvVX/hOxgP1id4ncRwURV/nEfnyOiYhFUhh7nRrTN+yUGAlA7En2BI131AbtZizpkKy7HJHUoKgTDANRjoauN0Y//3DzGAWzzxLDFNnEmlD970/DfejQqAkkSHQAuwGU10/X2YR/A5gvwDUYj1xLzJkom4RKiowhuohbUFVSHrxQu0NfFstYmgqrsv2rs3SPhp+4cc2YD4tYLvamFVSYPlSlWuvubQJQDSRg92gB//voC/IUghec3Rn+v2E4dtLmK98ud0LpkrAnieUXlkjthulgH0olLE5c6QIHTrt12bjXvW3VSy131/q63rpb/Ch/wHFWdWAeQqg1wcx/s60lDyiyM4O4IF7eiAJqcoAXBiAJIDSp3/lgL1oY4ScojrOAerhPMfTVqbPaZ6I3lSbC5+C6qsON6Q9EcDkMhoDQ2OyuSWzV5eIab+g7VKQeLRkPSm4hojLczOyrGnn5IO+2EwCqQlvfjbxoz9be3u3+tq/EjuW8edqzzyVyixByPOR6LaFI2otoQ8wz6ACshmg2r3qIRDEd2vQ1iHeASxsd3B727IGw/su1wuz1V1ujnDSU27hz/Pv3EtY671v673KhSUfKWpFkAGIDHOARzJUwMgZbO5LmBklUgcDVAK/PKv/IJno8GTDlm6BGHSAMNpmFJqxg9EmHBiCQkjPdGTVCCJhmWzcvH8Bedto95JUd2AaoequBJROh4XAtJN4FquOIa9+9v986PmNgFZEAKApZ0V+nMgKIuFksrqRIMhKeSXZX5mVgp5KmVg5wJ0pP5/AMlvEOdjlZPAw8Ds3MUL8szTR5W9MT89pfr4sCsYbDCp8UACQMIDiUFBEirqGT8OZge7ABKmXhsBpH37r5Vrr3uB7N63X5qhiAJIdWAiNbHEn6mhG1QrGbQKOPub40ZmO0GfPd+sYaAeUGY7DHernIMRD2MOTXc+z998zpjy7ggja1k3fmjREwwUVwpaHVCHCQsajR9RpkeGxkZk8/YdMrFtiyakkdmst0WePbUgZ06fk+eOPiWzF85Iq7AqwVpZWqVVaZTzEg20lcme6YXx5ORA2DjMLSxqcNib7FG/CgIXBX/iCVftg54wzK+yS7Co/0MuJ6v5ggZaINa7tm6VYL2qFUgE+LC/DECyBbwGG1kZBM4TyqkI4VER0kqk4U2b9UiATZAFq9Wqe4z9TBDEBsXAECZTS9hZAGMgiY5tT0+VccoCaAuzYzJdaoZ9+PBRDerm51xSxkAj5hDHpG64AMIDmDVIcrO0fu/oxBZlG3GOvJ/3+QNQgk4/wGXsM9O1drIyrirKDyz5gY/1RdEtNH4WBcGpse8IaI19x1zH8zDb7XWV8iyxkXbJRza9qqnrBTBuE8b1EeyoDpH0sYCQ0vMqnBwDwgUHIDeo0Fu5+sYgk/bpApO+4NI+T7BDhcW/BEDy53pZQP+9ACRdMHU1xTOzLm3V/G/L8FCfjI6OSBhTT1gUQQyNB1VrutWsyb7t2yTYrkhxcUHGhrPyuh94tTK9B4aHVIte5aowhYXN2W4p0/P5KpAAkPAkOn8FD6R/LYA0NDSmC/zZ6WmZnp9TablKoy5TM9MqB4QH0rHjp7QKkg0z95vkAhtkjgoqzM7quCJxSPk+41qree3LD+MAACAASURBVLbvkGYoLE8984ycfu6EtKs1CaE/3Wg6AAmJAY353AaReZSgjXmURCEhXbDtqjf9wGQ3ormMeaa/j7ZDHam168q06W6odYJyoC/vBdjfvWePjI+O6X3g+tgoamWkBCVNxVYwrHPk5NYtcudrXyW33H6bttGRp4/KNx/+loJQ1x08JM89e0zu/vCH5cnHHpcX3niTvOHNPyKDm7fIX99zjwJIpdl57VORZkuBiFx/nxTWVuVFt71Y3vM/v0+2X7VbTl88L4VmTc7PTsmXvnS/fOuBh6RaKMuNN98sv/KLv6Tj+uGHvqWJE+a13/vd39U5gDGv51+ryZatW+X1yLre8mK5997PyFf/8Styw/UvkHe++11y8vgJ+dhffFyK+YJMbt4kv/JLv6z3j8QOyQ+k6lyl9zk5eOBaOXn8lHzta1+TeDQqvf398s1vfEOePHxYjcOpAB7IZmV+cVHmZmaUkNDX0yNhKrpWV6W0vCCxwQF5z/veLa+48+Vy/1e+LF/+0v1KUmBzcfDaQ/Jrv/Kr8uijj2oicv/+/XLq9EmtQGK9qK6sSRyJMU/Co3sPfZ6ONv9fzguO2Yuqt+ebf67Ur+hjzEUN5jUq4nR+cww29TRk49dpSzqTVON0NpTO7BsGWFLXCBjUN99ys1bCUGXFXE4S1TF+YzI4POolcFgbEgogUbWjBr/eAw155xnqpCf8R6QmqGomSVvDRDcSkjTyvYGOFNcKsra6JBMjOTWLN6amJQGNJWqMs8sCc8GAzC2ueF6fnjGyd16AZaqRzgyB9F/QyUnAxOM7qRJno15vdSTT1y+5Piq5PGmNlkvkUzGCd5lt3DQhi0a5J3nC/K8V6uh1N0j4JvS4WshrUoWqTmQwkTxBcgx/R6p+eB/kI77v7LkLku7BU8V5BHFkoz59cUouTk8pYMKDNR6fG7yALMEbi6YkkxoS9qUkLjXREcJU3lWXRaIOQHIeBVUp1yoq2bVaWNVKLBiYjUpd9uzarcn+xaV5GcJTanlRnnzysMYTZvANgASQzZimHVUWaWlR5pdXdf4HpEAy6MCBQ7qe0H+QUkYaA5DB+fAgTUxlOCxCpHqaMnXurFQ92S76MLECsQdjnfmc9Ydrx5ibtiAh6gCksJogxzM5SaQySgpgzhkfHdXEHu+dmZ7Sii0AROZRlbwSJ+uLjEkNM/g0/VH0fRdnptUXxnlS9Ot5Io/H/oz4Awal+SAoEFOvyORITudJPJAAsrVSOhyWic1b5M4771QPJEzaYYki5dIRT864p08BtQtnzzhOLuNXk89N3dqxH0TtgN956JvfkKcPP6VjmGp1Kp5oEwCk42emJNWbVZCNGJm4l/tjlVckwml7SyIbgGQbbmSsMr29khsYkXR/n7KfG5BSWp5PA2SCaFDSVLDFgxKlLRpllTgFiGHdUbmsdELnl0qlrPtf50WT1wrGYCAiudywbN60TXoyQ7K2WpTZ2XkFlvdes0tllGCT5rJ9CsaR6Lpw/pyucSq7BJgGE1zJG0iAQrjISDKV0THLWk+/7Eklte8Q8zu/4bJWii0tzmtcOpQbkJ07dih4Q6JiauaiHH32iJN4DDCnYYpNrE1yB0ZzVFU6AJnpK+x50n29MjI2LOPjo9Kf7ZFOvaTSQFQIAiAtLKwo+EBS2IAP2gdWLhWF9CVkz1QGPxF36hZT5AxWnFdYX5/uEZR01nL+FjDFqVLSeKDlCGVU3kJw7E1TgcG+xslTisdip9KBjgQBIMSck3AAGfMCn9c5m4o/5Nu8BJbtYSyZT580JQOV6hHRe9utQBofkkxUpFouKID09DPH5exFSAgZuebAdbL3qmtkZWlZ+zYE10wiLqlYTOX1i/lVlT88MzerDGDuM+OT2My8jrge800zLwIDb2kXS7bb/deqmiheNM53mljE9pWWcOIaHMHQkxCnP2kyL6pxFWOY2PDAoYN6j1j36UtaEdZHbD2q/Z12QKoT5roBwEpaoirHY/FzhDRjuZtLCCXeOqWyq/hHeJ4usNn9VUpTF12liX9fq/tjBVFq6gXH6ku7cE7mdcT8wJzAfGnVWLQPoBjPc08ANanAI09ga8rGPkAbX+mhxu/ks3yeIBuT+NwHq+Dh+rlWTVZ6+0Okiez6DTCxiiOrvvK3J9/B+4yUSXxjCVwjSlqFlx84sASo9W1LmGuFEQAyVRR437EfVWIYtQUA5XijozSGZ5BjsrcAbOvkE5rKjGfaYD1yUqisbet5RMdndGAJ67MrIiA24e+ApBN9Sq5gXeH+ca/XQUIn3cjDfC+Z1yGQUSXHGABAoi34LHkR+gHkOGJV1mvawuQhHeGUCp+Yjg8kY8c3Deu6xtjju+mPPMxzkrFlD38iX9cPfCy1ysRHAN2gpMO92wgAdPfvIjI9MyeVSrUrKWoxkBE/jQjoj/9s7eK4mncqA+Z55Ack+G/WIet/vB/gz+IR1q/RsQkJx0IKzERjVO04IgQJeeZsiCSMSWJe2owcDe3M+ki1/uDYZvWdMaBLSVye95pVznMeGyv8iNNIRIdDEDGQUfOISUE8kJxCEV5I5MFq+BBSIaKKUVElJqnNQTwhi/PTej3ab+JxyfVnJduL3DUybQEl4ll80ZWa9CTX+P5WECUkB9bZmPCTHfU58lbqV9bWdQ7Jy0qxovHs1Xv2KRlG5wIqNHxH3SV7UmiW17S8JEAM8w4gglNk8BODvfyOR9K+3GuuD7U0hmJ8+ecdPwGCz5oktvUl3su91LnJ5i5yhJCBvaNV+kAqdUPYVf5A3DcPIia+peUZCZC/9QFI/I7f80wlsz0ZU8aDSXqjElArklP2quY8byP7fvZ1SMibdxiVcUZQ0Hkaj6S+IVnFCqTRlmA0oRVI9XZHBgdGZGLzJkc+SackGgxIo4YfkkgsJLK8MC9T58/LsWcOS9u3/uj86Nu/cu7+9qcdum2NP2Ot6gjUGwiSzGn0O/YF5LjJ69FE7CPxjqbSMJGg0pNcuGjF0lqhKAvzS7KCn30NIl9YRlFlUcwjqjkXxp1Vgjn/OCqEtIteomJk84DNI+YZa2uCriOAwk3R/BLnFcH7m/HgSY5ytPjf4S7OG86UkLTw6Jd/6eeZx90iyADwSvBs0rTOaAPMKgRU1ioSlFg6rsgwABLBytKCQ/EBkDh5mIcaHGhJFNrkDkAyDyS0KXUBRFqra2Dm/puH3cB19MxD3GBucIsibBSjEuqIlIqrWrpfKhZ0o6SMyXD8PzyAtBF59CfpbNKwRQfwoItOBgPyrSe+LafOnlHDVgCUdBLD55gmAmqVogxmc7I4OyNT588pgMRmIUYZuicjOJQbcqlEJAGrJWWCxmMRyfW7ZMD+g9fLoWuvl51X7dNk7mq+pgBSiEAarh0sCwIWrwSUfkHgb/1RmQNeaShMAHvdtB4BLGGmWck1DFndgYJYd9rKmL3c5/kefpcJnIHBJFJcK8rCzJwszi1KMV9UFB2d2DB+Xn290j8yIkMTYzI4OiqZ/l4JxjNSaYmcOjklRx5/VM4eOyrFhWnplAoSrBWlUy+rZEE6FVOtWQJvDF+RycI8/XIAEr/FBEUie61QcBviWlUGhgZl89atUq7WFOhjcdq5ZYukQgEFkBhnBE8G7iQ9uQYFYXwTJK93A4pQUAEkvovgiQ0rUhlOnsCZK7KpsAnfgiH6j2MAOp14C4r9i4TJ+Jj8nZWAEwBYcpjzILHAby0vOcY1AR6vk6ChfQCz+D1lKHjSeLYgutL2lL6Hz7CxI1hUtrln/mjyLKZ77PdfYsM/Ojr8XR5MvJd255xtLF1J4kBlWLxzs8DeXwJsQbG/gslMKGFgHz952itXd1JA9s9AKtu4btyYuFUtpIxeNvwbwSMb4yb9cLnXdbPn+ZldaZPUnSu8N2wEkPS8nicDvPHzV9yN/XNf8CqQ7O1shGEDB2HztOsSj7CoJpyOdygsxUpD+rJZKZQqEmg1ZNPokERaVakV12Qwm5G3vOVHZMeu7TIyPibVZkPZ8lTmIR0JI+X/DQBppbAq5XzpEgm7YCekCf/R0Uld4C/Oz8vU3Ky0QmEp1ap6ntFkRvbsOiCHjzwj33z4Ed2s0+8ZOyQT2fw/d/x4l9kGe2x1aUmBBdZVPF16+gfk/MUpkZVVCfJ3sset1eWqJp91/rRHMKDVUNxvTSoTaMGu9zaEtlH0HwE31zeMtnH0jlSMBtrqicOYZbwRhFvAqYkDJCX6nHwgY0I19ms1BQgH+vpl5eKsBpVsKnbs2S0HbrhONm3bKoEIkkFlZU9TtYO33dzMrHzmb/9WDj/xpLzwBTfID7/lzQog/d19X5C/v/deOX3suFRI4pRK6k2CQTmJ5m27t8sb3/wmufXlt2v10dzKkjzwyEPy2c/eK+dPnZNmviS33PFS+Zmf+RndyMIcp9qLcf6Hf/AH2oeYq1Sne21Nth84IO9597vlpXfeIb/7u78t9913n7zxjW9Uqb2/+Zu/kd///d/XxBaVr+9973vViwgA6cnHn9D3Mac9/PDDOuYhcODfc+Ca/Qok/NmffkCeOnJYrr/2Otm8dYtusgBIHv32d+Thbz+ifQzmOm2GNFGiJy0//uPvUw+kz33uc/KZz3xG+w/fjdfUz/3cz8mDDz6oxCA8lvDQAEAyP8twWwRhho3JCgOTXKn75R/MP8RtKqjrD0K/m8Z32df5SBMzWE8ArxtHKpCDT05HvY9gj8NGJPvBHI0noSbmMkl561vfLIVSXlmtAHXoUCsbKxLXBBr7R5L9MMRcIsclIW19I5lrAJZtNPxH2sUIA6wh6oVoZumlosQiAalWyto/+H5e52gsY/62hz/xoL8REPVtgZ1JtZWuq8ZmRuO73ZTi6ooz+G01tdKFuEg9JGMR3ZAnM7SDq+7j8zb2uP9WCWzxg5EnjOlPW5okCv+tMr2RSDcJBEhHwo55CECDdrBKZdoQubNmW/Q59ShosmEZ6YLfVDYBwDOOe9I9smfvXtm+bZsqDlABn0r2y9ICVT5OJoMND8kPrWj3DP4K+RUF0todiB9IpZUkX8AHcVWl03qTfbJty1ZNHDE++X76NuONeITr4R4w5mD7m1Qa17JWLMpSoSwzyFExr6ZSWgkE2GTmv3wv7UY7cbRxYQm91cUFx+BXGV3HgOQ3iWkAehiL/HYwHJapqWltS9pa2bedoCR6BkVCLjGGZxAkAeS7NdE9P6ukIv6uVkoaH5Es7+1zZCCAHWJjiBIWd5AoYmyoV0gqpedjFW/8t2NqzyuzuVYty6bRQenvTcvho0973mtx7Ucjo+Ny6x23SzgS13Zd8wCkQNCrVu/PaXXP/OyMStQxJpyUSFUZwyTmqERSIHVlWY4/d0wuXDgnA9mcHDh4jQwPDEqxXJfVUk2ZmlyPMybucVUsBSdZt3v3Xv19zlf9z5iDPZAOmRzGRF8uq0zPaDIlTTzZYHaGXdUi15iJJ6Qvk5BkLKQVN+XCmvo1KbgRTyoIp6SlDACOKIjE79Onjx07oRU1+BQO5MZkdHRCq3uWl9a0UqynNy7NZk2r0gCPhgayStScgTAyPa1tSZ/RJFqzoUmEWCLpJB+TCdmybasSAhIYkEdCqsBQ9UyzIQEgAUNfQO0AKUvkucfGRzRh2GxV5akjT6iMF1W0JCdiJAxJ3FXxLq7JwOCwrqFU9UA4RK1gEPBudEj7UaBZlU6rLrVyTb785a/qPmLPnqs0KcwY1wROJqnJCdoEEOn/4e49oC1Nr/LMfXK45+ZYOVd1de5Wq6VuISRZhEaetqQWBhQIRjYC29jA4FmDjWfA2GatWYNtGGQQQVhjgS0Z2WQRZAWQ1EqdU3V15XRzOvfkOOt5v3+f+9ftqm6B14xn+axV69S994T//8L+9t7vft/NuM7Ozeh+RwtZO/XcM3bq1Gnt/+mpGSuNjIZ+QGXAvRHZ4lSWRFt/ACAVS8NWKuYsm6DfDn286H2QtnQmSBzJFqbSdvkKRWk5gVDZHDItYX2SpOTk6LWRsAsV0DcCkLyHzU0BpFzfauV1u3R53p4/fcauzS9baWTcbrvtXjt+8mRQVeib/IkRevWNDFtBvZmb8uMeP/WCbdUDA4L14kluB4NcSpSx5EzwvrQe1/OM3XHGBP/XXopiPsYxjPuWfudqEsRhAlFqwSaz74krYRtjb26/8w7NH/GUswqwC7yfz+SsBECi/xYJXC+cCwzf0IeNe4kzkPicneMsialO6Geiau9EUNDwM3Z1ZX0gleatEzwpCji/e/ceAUjYVgeJA6MqMKz4TPwv/sbvABd4ZhwXlxds977doSAqUm6Ig4d8j8/7jTwY5hUmtyem48Uu/n9s+nbsG8AEfqcCwnZbffRCwpUkY8iNuVIG73MAKp7441qU2MZ3ljxvAGZcaggpKwd0YJr437Er3ltHr+/3dAZyjz7eDnL59XgBi7MjtEfoU8JZRUE5fXKinj9x4Mp9IE9gxgG67TE2y2dGZCvct48DJg6oMWYuec+6o8cn/gTjxTmFv811I88qmfAGvTvGFQ/R19BzIi4BzGvVs6uyaUeOHVHBRbyHFp/rOQ/PVdwwfqaXWGE4xEE3UVDic+P+23XrqJ9U0tiLSvku9hhnufuJjPPNvpuzAJYnD5cG3CkRyPsdEFHSuEd8RfEDvWbaBoAZByyZZ7eDjIP/jcRxHKTVGZopqCef9IMo4svg3w7pnCGx7YUynIkOCrvyDJ+r9hEtJK5h4gRQPzQAwj7zz6zRbNlWrW7ra5vKiXH96hmF3zpUsOWla+ot52D/5MSEiiTVR4pcM4wXLESk8iKJNNh/na6YR9nSsHofa013UTgCMIpen0qKKeQSdOQZyTs62xJQYLhYEoAY983jLQyuU/CI9cpRDbSuoG30iPX9MWByAmREij++l+I5IP8/dlfcnBtIaPI+1pH7Quwx38cDm9MmGxsV8MSYkP75rgpyfY7ZWS89aza8xcI2A8k/m2f5UBHYz1pk3tmHoTAib9XyWohZonxCPHZy+xsfGy80EJBkJgAJWV8KS9LZ4gBAmpyYUc9N7MPo6IgVsxkp1ahcu90QIYKc96VzZwdjpzHckcty/MGvC5vv/+e1qBBEDJzr2YoRfhHkwreZbYEtzB6BMZy2VCSfyneXKxVbWaOYsCpQNpHKKR5NomqRymiPwTmKrxHGMuAmoQ2KsyR9npm/YD+u/5sAv0TKcsMoT1AshCJcyCN6HpNncsGOy8QZmP75iZ/4X/4h9nuAnIqiFRtEJfhjCyv+YYAR3XQ/OG7SzkMyrKHnTHTBMJB0YLRp2koz5YgqKMCob/VGTUjq9qYM1ShsZDdkOjAjlFU9QxwF5DPyRTEqEt2e1WtlOcr1WqiKYuMPFUf+hweQbnaAMVdxAEkLOarsjk4d+70//UObp+Hs5oYO36OHD6oyDCnASxfOChiMA0g42zRGdgBpanxKABKAEwBSr926DkC6977X2933vMYOnzhptGRc32xYh4SHmoQnlNxiRYDwSws18FkHHRGQW4k3XZb2KUy16PVo/vN6rsl/TwBIE0ieAbviHRSCsYo6LiR6lqUvhwKvrm2sbti1y1dsZXFZgTevIslBIhpZq/zwsCRvdh04YHsPHrCx6V1WbptdOH/NnnvyMTv/3DO2MX/JkrWK5XpNS/eb1m/WbaiYtZHRYctT9dnt2ermRiRFV7F8Iiv2E0h2cKxC40NkYLZqVZucmFTPhfHJCTtx8qRkJaiW5vX75uaswDGEhjwMJDVDpQI3Kykmr7SJU0jdKVMQlUra9P792u9UAOKU0XfFG52ydi5fuKTgDb1o1hMSKXxGvNrJbcLAqETOlBtaf22g4W8DSLwP6QQcJnf+JyemdN0EogQvVBH5+3l24+YACxWPLt9FwE2wzENBd72u4NoruHBirg9iABdGLZMJAY8HHR60eQDkkoAue8SzA0xDxeJ1QZGDR+4k81kKkKLk9/UMpa7oqgTO/N4PegeYsKPuKHvyjsOY/4eqPBwcDvPtwEy2MdKSZRxSEQjmh4s7kwpILGFtmureKDqKfhcPikKIsv1g3Qjce4UP2Pn+V/iqHX/yb7rJh+O00cOAZolo8yfNsqmepXoEdH3LIlVYGLLNSt0KQyXr0lwSh7mQs5y1LMX/Rwr2/r/9fXbk+BHbtXePeg2RrKRM5a8KIFHdeHDfftkTkn3/rQyko0dvkU7zpYUFMZCafbONylaQtpzZZd/80Nvt2edO2Wc+++eqDmVeWRv3ve5+BUm/9mu/Jukzkp///t//e/U6euMb36i/La2s2e79hyXvt7K4ZAWquzIFa2xVrV6pyiegqmsQAEV9r5QwF5MRjebQiP3VetjEm0wOmk5a1zqtusC+/BDSY4Gt6MlzqrxHxseD9C0OP9VAVITmctqryLO1KzUxRvEBJmamrTg+ooCApCh+yezuXUr6Hj10WIH+C88/rz4aD97/Onvb33hYEoewlP780//VXnrhlK0tLFh9C+ZoSn1j6rWKTc5M2sOPvMPe873vtd0H99uzp16w3/pP/1EAUr9Fwq5hb3rzm+37v//7lVjh3+te9zrt6X/+L/6FbBL2QHt3a8tO3H2X/a3v/T77a9/0Fvvff+qf2he+8Hl773vfK3Do13/91+1jH/vYoPKZoPgnf/InBXD82Z/8qWShuHdk7ZYXST6bkp/v+c7vUpLsox/5v8XseNu3PqQE46XzFySN98Kzz9lH/8Nv2dLlK5YpDYkJgvQwPtLf++G/KwDpox/9qHpLlVdWbHhy0h5++GH7wR/8QTGcLpw7b3fffbedOvWC/cZv/IY1arVQ5FGlV1bQDXf76jYau4e9CY+XA0lRjv8V18/N1pX3kKs063KEKXtVJT3/KDSJ/Ev6HSGnruSjZM7UKksNi0vDefvAD36/LS/P2+OPP6n9ylhKV780KjCDXjasXSoHdc4lIiCJXl6plMZaUrw7qgDdR/VzinOB8SH4Zaz09w6NXGFdhApEP4PU1yCqVnYAyZMIcV+PQHdqbi5UBpLYwefxs6ETKt+qmxv6Tvp0rK4uK5CmmT09S0nQ7jl0WBJ92A2XRvJKeL4TEMWLJzyAiMcDvI/XM+eeYOR9/B9byDOyMoDXntgBmAtMq4QdPHxU+vbPPvusnX7pJTFpYJmoenW4ZC8+/4JdvnZVe2xyZtr279lr41OTak48M73XmvVUBCB1QmV3qx4qUlt168B6IECVvWpbt9cUQKEemY2qfJm5sVk7uP+g7pP9yX4jUfLlR78kH8STsVwP94MkjvqTINeXMFurwFqtKSHpPUe8dyPPXhHPmHF9zlLmu5gfKiNZt9hsZ8ewvwncGDvGjYQua4cG6QBKfBZFe91+ynYfPmEWgR0jQ0MBHIRxRsIECY1WU6wzWChcYyGXVQ8bfM4FqjCXF5UA8sQ1vVBcpoq+CHy/F9+QEHJ2D3ulvL5sh/ftspFSwZ568mlJa+aKQ/K3Jqdm7PVveFCBsJKDjZZsMgCSkthDVBBnFcxTcBYKfhpiXqJPL/ChkJO8STaTFvh19qXTks0bHx+V7Ucvfv+h43p2Jjxr3ZMejOmxoyf0N2cnMMbuvwbm/boNT4xJKoc+cQBIsHywpZJj7nV1fUO5jGVoUl0rq3Hz+vJysA3JvBWHh21yEsBv3IZHCpbJhkQx38N4ITF77uwlq1WbNj4+rerYVJL+azVbWLxskFtIdu/ZNat5Z7UuLy2pbxUPrrm8VbVWt6t7o/eR+nwOj9iBI4f1GhJd6gFbDewjigGRJZQMJv0WKMQzEwMSBhA93sanx2x5dd4uXrkoKUeO8YnRCQEujBcsqRMnb1VypgnTmDirkLfS+KiNUtRRKljGaHzdkkQnDCSXOiXZse1TlwY9SpGHZEzEZpmZtNtPHLEXn3vannjiKTFliQcAqSrVmvwTZAVhDmWiRAjXwplFgrJUyFo+SRkiGv2UtGOf04P+GfRIJt0ASyIDeJRDDi6nvwM6JPpts25NjbVvBiCxnxywxa7FeyAd2Dtro9m+ldeW7ezFK3bq9Eu2vLJhpbFJO3nrXeoFRQJfyVYkPnM5G0YVhd4a3bbVWk27uLxk5y9fkY3EJjjLBxvpsr5eyObrGN+NB/uMeeJ1rAeBvkilR7LVXDf7Oi6H6lJ4nJ8ByGgFmfL8kOJKQCTsDuxnrlt7eTKsNx7q3yt23abWG3Etz97ziJH1nkzeSyae2NI5HAEmPGNL4z8DisTjPQe+mK84gIQdRR6J8hMv5nAbKn+xG5J22E4HkNjP2HDuCR/tyrXLtu/gvqBwEkmnxxNwSrK9wiMOIMUL5Xb+3wEaL6ZkDDxOFDsvAvsECkXzCrPRC0l2JocHgEKyb6USQHBLbFrOPu+94T2H+DkuQapkXyIoXxBZwbTHlsb9N88XeNF43PdQTk7yRqEnIfKtMCRdXpfP8ft34MZ9oZ0gkkqHOkHO1eNE/27PU7gv6XuAeUNCDZvIWqYYl98xr/TrBDQil+A9UwGbXIHEe4jxHS5FTy83WHSsX97HPy+acPaRr18HAgdAWSJlbVy3GzCQ3E/buXziiXj+hkznViUAsHyPJ9c98cu1xn2+nWASsqjK30YMAX8OLUgCGHkd+IjqDwUrHYpquiEfKOZYaAuieD4GRvCz+g5FEnbx3ARqNcvr9BCj2Ig1FKTwCpFcKHmVlZVVgTmeg3GgUns22bN8ir5bIX6EUaKcm+SGOYfpz5kXU3NtdcPWN8uSjyauA6gq5NLqT9huh7wXrSJUyFEcsgSSYm36j4cejuQNNY6ooOFzRy0dkCXHL+GspFgcf1yxBDkszg+YLZGEMwCSCti9VUCvb2tLq8qRxtd4vEcORegqYIr1ziHvrbgm0ZEEnGQ0VQC1zcT0veI5vRuBR/IDk4Gt63EG18Zcuq1h3NkLXsjka1jrsNexcYpAYgCS35vvxxsCqJydUY6P7/X8n/yQgYRdhOMCYQAAIABJREFUAMR5hOLpUODOAzsccmgUvQTpzPgjbj9FOokVd8Tza4zp8MiEVWoUESUsLblks0anaxPj07Z7317lD8fHx6yUzwlAsh6qAxW7eO6sipLOn78w2F++/v1a3E7v3MsD+wYDqd3U/iPevNE+xU5p/UWs3FB4T64DRQykkjeiYou8tTs93QvgLn5yGuZ0bshSme3ilyRxJ2s5YjyVhokV8X8CgOT3AKDEYygqQBz8PbILAooTJha7s5N878cBKkm97gDH4+OU+Mmf+LGIobaDBhfJgvihNtg0ca3YRMLqvaYcMlE5+aJIDxRJOb6ICg0mAoBHizICkELVBrS5IDHhToQnR71JnydiZVTQzpZ6VQCXYCBV2l0F0D0YMM2qmpTTE4bEFq8AiTxw9Kjdftdr7PCxE5YfmbROP2E1Xi9KZETdv4mjsJ0AuckLdvQd8ev18fKDzxfXdYO/Q3P3Rt/wak6Mv2fnJPsi96oWf91OAOnJU8/Y8sqKdTttVS+ePHHMUgmz55951p556nFbvDYvAGn+ymWrrG9IOgywBgk7VUyURuXAg+i3mzUFE0O5rE3AQBobtftf+6Ddcc+9dvDYCav3AJBqApAy+SEBM/VWMCo84gCEj1e8AuP6DRIMuVcTxpMbcUMc16B1QHJ7/UCR7ks3nwq6pavzduHcBVvj0LNQTUGFLEymFinTdMaGJ8ft0LHjdtvdd9qeQ/vt0nLbLl+dt7PPPWMXXnjaNq5eNquXrdBvWzHVs1Zl8zoACXrlWnnTVtYCAynRCuAtiahQhUOSA3kzmuwFZxsZOyrsaboOIq0+SLWqjRQKNpbLWLtWt3otVDHzwEjdCEByh9DHup9K2fT+fdq/NFeFnuwAEkae67l8+WroV5TPaM8BrInWD5MJQIcKmajizGXh4g6yI/g+dzsl7LgfDn1VhC0u2lCxJGPrBx4BNYeh06K9EsmTlaurmwOtYgIFxtSRdA5fT+D4PuJ6OMhw2EguEjwqHY4BVmPeIEkijdx0WgG9VyG7lF8cQNq9a9fgwOYaPcjxA9wTgCr42tGfCAOOxigHB3MXgqJw0HLtzJePgwNMBG5e3YpzMn91Lei9R07E9QBTsJNxG3HdQY3MUK7wigBS/P2yaTuNFJU+rwAg7Xz/za3ozr98fQBSQ4nYhmUTZqVcyjLWth6yL9msDRWHrVyjsh+ZvpQloORbT7IjE6ViAJB+6P126Oghm56bVUAPgARYTFDEniQ4YS4nRwMLZnN13RauXRPAMDE7bTsl7AhksKPYQ/rROIA0Oz2t6mnOJ6pSAT1SubRN7p61jcqmVTcr1zGQEr2k9uKtt94pObaL8/O2srFubWRbN9ZF7Z/Zvc++4c3fahevzqtnB0xF1glB8/333y9g/Zd+6ZeU+OdnQIe1lRXJoLHfCLJnd+23r371MXv8q1+z1YUla1ebVtvc0vUXcGB0Poa1y3r13ldhzkNvNQWkN3nEg8md6x9Hm+p4nf9RFZbbJrcX7D0SJ2ghY4c80OJ19HmYnZjSnlHflqGigadiG3VzAFLIsU5OiEmL88971G/oyFG79fbbrTQxZRcvXbJzL53WvFbX163TqEtCCSYu1XpDI8P20Nu+1X7g733ADt9y3D792c/aL//ah+wv/uunrTQyoarm17/+9fae97xHSWfAHtg62LV/9jM/I7mNVr1uKTmxbTt4+LA98sgj9sY3vsH+w3/8TaOv0Nvf/nZ74IEHBCD9wR/8QUj6t1qS4oDZhB1ACg9mEYmeD3/4w3LK0eKGDv+93/u9qq795Cc/qYRQAHtOKakLiwl7wntePHVKgRFzQe8Tihp+6Id+yN761rfaxz/+ca0RlwF5xzveoev63Oc+JwYSrKrHH3/MfuVXfkWzPUGleLmKOPgg+PE53rb3rw4g6awfCJ3ciMd287/jQzh4o6SDmsEiARpEFgMzh4UbgjPrdgx2LkHF2HjJ3v+332dXr10S44QChLnZXTY3MyMAaXZ2l84/wCP5sGI/hiA7SFIE9kZg421LtARJiWAtGw0KZLgueg6lJP1MI3p6O+LkuzQR/oufHd6n40agUdzPI2HaImAjIRcBR5J8JQkXAWj0bykND6mwi4Q04yEJn07Xrs4v2v6jx1S1z/15H0KKFjg3WX8u+co56KCGJzd4D2chSUzWjJ+Z3Ll61MzOKtEICMGa5fP4boA5bGqr27Pbbr/ThkdGtcYAKklWwuCZmJ7SM++nwnh+PjTzDpIUJdu7Z7/t23vYpsb2mfVDr0T2aoN+kNWyVaub1mo3LZEgPmhbp123VhsfCSZQw9qdppLuo7mSHdh3QPfLPcBW5Dof/9pj2nPMi5+pzAuJXQCu2V1zNjwyZuevLSjBwGvY+950m8QoYBjX774An6vK562t4EP1ujY2gr8TwDtnKzPOvJ9kEvs3jFdeACc+Do90DgnolN123xusR4NnCv/Ewu2rl8HI8JAaTKuwrlGRbd/YXFFCZWJyzFr1ml1dmLfnTp+Vf8t8AY7t3r1XiTmumfulp60z58RUSCV0TyS8lxau2InD+224mLMnn3hK7AXYbGIDjY6riKEvRk9XIIQkXRKhOTvMPZhHQ7m05bIpzd9WeUOa+1SEjwwP28ToiI2NjkhmmniQggXikRdeeM62ymXt0dvvfo2Vtypi2tQbDRW2IWlOYQ8sokMHDqpHF8oY+NwAK5wVJE25jlqjbrliTlr62UJRCSvYrS7xlaXfFwlm9nmrbvXNddtcXbbNtVWr1OrWaCcVy8DGmZwc09giETdUAigOUoWLC0t26oUz6jvUaSMhOGulIXoPdG1ped7yhbTOJ9bLxMS4fDYAP9aDes3hDzbbmo/JmRnZ+empWSvQfHmoFHqbRT06q/Sr2apYsx6KjJAkVNLOZeGaLe0h1tfMrlkrjebs/KVzduUCskRdmxgdl5zZGhJlC8t28PARAWowelMkm0n6YL/oJZRJWjGDTFBTvSHoS8j6pzcffn6QCh0NveaifiIASKxj9vLU+Ig9+Jo7bfHaJTv1wmm7cOmifFkKSlBaWFldk+4/QBmsHnyy0PCWxGjeCpmMTQ0XzACC1GQ86kVAkpRUAz16OfepsCWGkUxLTtXtodsu/RfqZn1Y1DdmILnCgscUcQBp/54Zm8glbG1lwU6fPWcvnD5ra+tbNjI6aUePn7QDhw4LmCQ2w++jYCDDedTrCdCvkXwr5O3xZ5+Tz8A1sAYoeGHPk/B2gMGZntgPV5pgX7I+iDF4Lf/Yu86a4fMAflwOlXXlzCDGGRtULIa9To8pbCA+Bg8KFh1AckUK7Ba22G0Q8t8UAHsPaxVI5EM/Ju/JJFsVMVR4DnY6SBrxzNpw/1JJ0hgbiJ8dmAII8TgwgM3Y+oatr5dD78NCkH5nDYtNWQuMJsaSMcJHZD0yHlyH+qStLtnE9ATZvwFo5ZXYPPM9XkF+I/dWcTsSWTfogSOfJibF7P5QHEzj73x+3C/2deisZjHuYwAT7x8wmjL0oB4WcMTniMUbsVw9l+J9xeLfP/g//eZSodggzlKJJ6sZY/c59HvyPNH8ASBtNWqyBYytx+ZxEMKLZa6bY5dgt5R1mqb+IHw28+hzzlqNF8D63GI7iJ94Hevyi196VK/j/0hnUgCCreEsZq1y/Q4gsTekchAxpxkrxofxYIxd2YT/uy8mpkwq9OTzM9FBEIp5OwLkAKNFAwo9saJn5pDec67sdKO/T0zNWLUeAFiuI97rzGPnOOj0smRuKjsAsHzNXe83Bv97ZxymHA1lNe2mrjf+HT7/vA8pO89hqE1CpLgiecxa1WrIViI3G+1xxsjBSMbN83PIJMb3loqSUA7pNi3Za6udhfJzUS4MVjF5XXIcjVZH5wHfjZwq1xeAsr4V8+lQLETPvFxOEt1iYQJItTsqhMQ3oqhU46C9itA0heF9W61sWrsfANE4YOp7BMk/X7txkoMkk5FzriGBGhVwuQQcOSX8MevL73YJNl8H+IvEl+otliY6CJ/lEm08i0BhfbULUawdfZ4rK6l/tXH/JbGDdd53W+pVRkw3VCgpZ0cPs/XNNVtbWbd6s2bZdE5/p1crOpXjI0ECzz9vp/iDK5Jtr++YQpQlbWuzplYyKWJKkRpDPEKxJ8/DpZL8Mq4DX4v74v7ZF8lckMekF5ZA2CQZfQalb+Q//LmfJAmLTgVFwNvPzAv5q0q9oT2YKZQGANLY6KRUZYI9GFNOGgAJtnSrthUBSC/ambPnJRHna9PzhL4Hrou3ohz1YD8lE5YrFQdHQ5AiJEbcLqgln3u99Nt2UQLA3crionzv8bEpFUPjJ5NSUZ40U7CR0Qkxq2jFg2yv2NiZANIT2+SL2J9wBrmIx/ZZFdi818XXkZ/krNluK+wn5k29SskjwoaNWp7kKHYMG0D70Z/Dkuxb4qf+6Y/34wdGqBTergiIo4F+YW58pEGf7A60HwPSG4AjpEm00aP0JBU4upEIrQ26sSDgBN6hIVR8g4pmGCXQ485dvIEUH1luhoUq2Z0W2tQtOWeqvEPLPZn9OgCkG7kH4XevDiCFZIwbmf8/A0hCIQcVweHAW9tat2uLC5L2wHk9cezIAEB69uknVLmsHkhXL1tzc0sLiH4LLCw2XSFbUKKGpBwAUh8AKZ+TnjfyAw+8/o12211324Gjt1it27e1jap1UxnLFkoCkGDSSHLuJjTgGx2i8QOR5KJXyLqT7+uF9/oG8jXu8xN+pkFt6DVTLVcVLF85f0l9uybHJlWNTJVuHXp8taoeKZmhITt4/Ljd89r7xKpapCnu0opdPH3KLr7wnK1dumDd8qrl+y0bSvesUV63ESTsRoetMJRXdfx6pWzLK2tKJEApAHwlWc29VCq1AFzMTNvE1FSoDG7Uw2Eh1H5IP6+sr1mzUrESfaxgIEUAEokjl47ACeIA86oep6UzfkKgqdA6fJDOUAr81MSy01GSh6QkY0VggwOBhjg/o+sPM4ApR1aFig3WlDtXO8fb9/D24bztjIX3FJSUwaFHQs+d7majpXGI0yY9gHCghu/q91MDkMcbrjqQxf06oORrg+twAAnt41aHQGO7t5GvN3fAkQfUY4eD5NfGOme8CZi8CtArAfm9U8TdIXV5PH6GOqrE46CHxzY84zaFe+aacZ6Y48pWqFYKAFPPrl6mCXU3aDqzRqk+jRw97p8khM+/B10un4AThPSJHzA3soI+Hi8DjvzFlPe/wuPVAKSXg083+6aXo1QkCAyK9Na6EsNjpbwVkj1rNag0MfUsabZDMpeEAwTgDLqu4yU7dmCvjU+U7OFHHra9h/dLxqZcq4omT4KEJBSxAQHL1wMgkVBjrc3+JQGkqT1zhoTdzQCkY8dO2ma1IgYSQFKqUBSABFg0ObfHDh67zaqdriRp0K9nD99x152SUsIxQX6MxDgAgQLprYqCJoCxhx56m505e8m++Bdftkc//wWbv3zFmlQ6V+uW7iWVDHDHmylWs0gKlyRjF3qsfL0AUtxmu09BrxpYPiR0fU3yOkmY5EPA5gkTAkT2PXZKwWY6I5tB7xYcH8kO5LIC/2BsIUOItAYSSSQEcbw7lQql/iwMObB4drC48BNYM50G1fp160O1J1BPpXQdOMAnbz9p3/ned9vhY4ftU5/9jP3n3/nPGq/R8Sk7sPeAWF7vfve7NcYk0g4eOSwQ6Y8++Un9TD8Xl+Nkrb35zW+2Bx54nf32Jz5uZ868JFDvG7/xGyVhB1MMCbtMoaCKyh/+4R8WgIZ9JMlLMh62EI3aS8Vhjd0HPvABu+OOOwLL7OpVJe/Riufx0z/907KrH/zgBwVmYbsasDMzGUkRvee736c+UZ/97Gf1HpcmhamGHfzqV7+qPn1I2j377DP2kY98xGampu2Wo8es12jb5sqamJLqoVdvWiKT0dpTheg6EmI3f7gjeyMN8Z2a4jf6mf6EdMCgr4R8xki6jUCFHkg46SS9eRYbuxfkSVhPExMl++7v+Xabv3rJvvKVr+j6AY3GRkZVcRmaNlfVHySTpGDGKxADkCRLhah2JL1BAOSBkFeIkfiK917U52RT8ptgkSixGlWAerASTzJhz+O+i1fgycehJ8f6evB/I6UAfDMko8ZHkBvKWa/VtLHxUfkBSA5l0kmd7ySWXzp73koTkzY6NiGbgK3G3iFby3yylgFxGCtAcf7xf841T2oVSsODinQPvvgb5yFrkM9jvQIi8Xt8TJKjnOucWUeOHrdDh4/YX/zFX9jv/P7vaY/zd8aF4G9iclqFJayjkCgPDFyud8/ugzY1dtBSyVDsgT0CGEJCrFrbVG8DpqfdoSCjas1WVawfeqawJtLJjFXXt+zIwcMCGLA12E3WCWCIQDGkvmISS1SGA3KRxJ9AYm6jrMQ0D8aL85a54TWMFWe1J3Ql5UbvsEaQDYIpBIiSUQHPhvYttojPZp8zhs8884zGgzFnfZIYY53gN3USabv9tW+wGnr60pjvaH4L8s/T6gMrKfFs0pqVmi2vzMteA1px/5V6zV48d1FnHrYWYGx6enZQhcw1cg1cM/cR/JyhqLDoss1fvmB3njxmQ/mMPfH4kwKs6afF3FLZePdr7rXh0pjYss1WRxXrCQvADecV15jo07swpWQPPahgwnIfM9PTNjc9ZeNjo7a+vqoAeWJsRL75i6dfkFIA4O3U9K5QrUxiE4ZTry9wjd5c+aEh2zO3Sz25YJ3Ss4qEEokzGJg0D1eyk55LmazkPEfHJ600TN/MfNQ8uye5sVatYvXKhtU3N6xR2bJOo2qtjlm9nVG1aDZH8q8odtfUFEDSuJVKRa0pwKitcs3OnDln164uyl/r9wLoWCgCtORVXDIzOz1g6rBXWUu8n30JyMt6Ug+oXXNK/FP0pP5EkTwqtoJEDfsj9AQjtsiEflLpALLSe4FnJUxyKTt64oCtl9dscxVJvrrGEcNC5TWFTaxV9RsaHbWh0REBVpyxfDeWbSiTFmOM9fHHf/zH2kcASJzhgAPYGvb09PSk7k1MsrNndV+sm/vvOG79Xks9Ks+cPaveTCR0Or2+WEjVelMg0OT0nKQr1TssBB+WTyZtJJcSuOe9RMk4hAp25HaTVhwaFQsfwDJD1W8qH0klUexK8rOqZ1c8GRQXSm6orzNA4x/rgcQe5F5gIE0VUgJSn3/xtL0IgLSB7N6kHTp61PbuoT/rLvnk2FuANgAkUjqddsvqnZalikP26GOPa+8wTthb2ZaJCY0fc06ciP1z4DleIcx1qWCwVNK/wBbYViQgtmI9aE1ETe5DTBZ6KYyMjGruAJD4O7af6+X7JX1Kn8IoEcw1MH98VijoK1iluikg0VlHw0PhOjwGY6xcwcFjQ7ensucq8EpLZtav26+Xv7tkHgwb/s7P2CqPaRqNIIvkiWuulfvzhDD3hR3nMz1O4/UCXGtblskzG/T43K7gjheyCuh/hYcSolH7Bf+MnUlHrkXJb7FOQ18fjx893o3HpyombNR1D5wLvib9/h2go49dtVoWgOTKFl5w64AQ69f9CZcRc8aW2BRtkrXbxeN+PR53+/0PQKGoh5PmqN22a6sr6u3MNcXXn1+z5892giBhSGGK5yTxyZyxZnjmnOSa+Ty1w4h6KfOZ+MD4EvyfvfEHf/TJAYB04sQJ+cD8nnVKTIb/7OvDxzgeizA+Ph6+Lh3Mist3xXNMPnckrdP5ogBpPEJXygnymOFnV7xxxRziClfa4X34T16g4kVEfL4XhA4SwDeQyMPGRcTSqEfydh4ynpMM/uPLe+zgP1LATywXf70vd+YMmUifF2w268v3zyrs1kxoERHP0zj4wvudwbD9mdubCQCpXV6X/UYtiDnF7qsoix7lApCblqJNSS5IYqo3UiRliqLI2EhRNgjmMmNGcTvXh5QrPsXywrJ+LwZutyeggyS87GQuYeXWprWtFV4T5Zzj/ncvYse5v+uvU7Fat2+jWQoYovwn5xB50F5bewo/w/0NV/aC+Y/fj/9BT9ThEQCikJj3HkSuKMBsUux2owS+evFYwjqtvrXaXWs1Wtbpcf/0iBqyUaS4i3n9fmWNHriLVq6UVciWzWdVUIIfnDZkQ0PPU4+vKIzzeIzr9N+Hnk5Bvl496C1ljQotRjJR73ktKEntiqXY69ru2Tk9k5fn97I1FIBQ+JdOWrlVN3ohB8Zc9ExIRe81tTYBsOJUD38PbJnA4CK+yyBziIoOKhjFYYEvkENGRyYGABISdpKNbdUEIOG70XsTecuNck2ATBz0ZIV6ntgZlfHYbACow7zLBQnJkHOGDMN7wzP5Zc5Zv15+DqzfiCTQbtvK8qLs1a65fTY8OqZejviVfYC0JNLUoQAmm6PQI6+WPJJ31Py3LJtvWz/R0LiSQ/Y+on79bre9t1X8mZwICi5Sd2m1pQYG4YdnfgbIpOCMAjPOOZEaUJLzXlSswJ/5qZ9AQE5Vljub5LJQmOidEneDik8c0QIofKAE6kiARgU6GlHy6E2jgzWq0vAmVOHQ6loWZzR63AisYrAFWO2g+EHB1HWksmEDNety0HD2WbxNqgxbHYEjhw4fVVNLGEjFkXHOTGlrUgFJtRUVVjd7vBqAxCb6egEkNQcP3a4Eq+l+d/T02HkdHpTf9AJfAXzhPV4BwDW6c+BNcbmU8uaaXbp8wVZWV9Vw/cjxY5YvFuzchQt25vQpe+xrX7HVhUVbunLNelvliPacEfWZ/hiDQxkNd6qROm3RBWlmRxLpgTd8gwCk/UdOWK3ds5XNqnXTNFIuidFTiXTY3YCECt9tg7IT0VXDrgHCa3J2lXAU3S+n63FHlPv3CqJ4VcZ2jyUYcE0ZizJNhC9essWrC6rI2bf3gO3ff1C68+WtLZtfWraFlWWBLXsPHbC7XnOvHbnldkuOTNnK6rpdOntaANLihbNWX1u0bKcRGEi1sqQWRsZGJNNEQcP6VtlW1tYCA6ljqoYU22R1zWhaR3LktttusyMnjts9r7lPzIi18paVawBJZpVGU0nhxatXrHLtqnXVO6cqw4Qzm6PhL318skE32zWLBSD1QlM4jUcybbuPHBLl8+q1BVXsgIAj54XMBpUCSMvIaY8AJPTVcVgJShl3Eq7+EGC8QwqA+cDZ9B4ArHcHggKdM69qSJIUBC8O+oHA40B6oOAVax4EuRPHQRFYSnnJkdBskcCGn6muAXCjEjRUlJJkQrqBahYOtKbsV4PeCJWaVSpbUUNL1oTqKQaV5WL9q4dG1Kw9qpnHTRBDiaT0UFH0aeRt+BnKczxwYV4JzESzLpXUAHlmOoyz1i/Ub5gW6LXT1y2qqNs+oML3D0DQXsKG8qOivLLOkT1kHFlX/OwVzyRw+Bln3P8uBlazZQvXFuUMeCJ3p51xGvLNWEasg1d6qOr/Jg+BEVEvj+2X3IzN8nIbzfvH52ZtdXXFrFW3seEhOQokeGhCyBroarxMYEghnbR0v2WHd8/aXSdP2MzsuN352rts94E9YkvSvJBkmuahNCSmBvsMsFzVnTEGEvcNyAsDaXltVcEK4z43HRhIjNtOBhJJRRJggDwkFNK5tAEgbW5tiEnCPiXhw9yjDQHLaO/+w5rXq4tLkpwcHpsQg5Hqr4m53TY8OWv50qj09kngPPPs82KySOZmekogCzJ2yDu89jX3qFfaY489ZhcunLOf+7l/bf/q537BnnrqWXvx2eetVW0GB7HRsUS7L0m7XtQYWWdGhOEh+SGaPv2KJL/lFTc3nuh4QB0PzvnMWtSv8OVSZcEpY2+xVr3PGYUMsltzc4PECJ/fRrIS5gl2LQtU2FdSvTQ6qnMBO1jZ3LRcPi/wA3kDKmnZA+liURXraXo7tZExCI4uTA7m7Pz5c3IU3/SWN9v+g/vsq489Zs8886TliyFRctcdd0uyDhk6rhWAhQpe5OYIjJB8IxE8Mzer84n1df99r7X7X/9a+5Ef/ft2/tIFe/vb32Hf/d3vs0cf/ZJ98IO/aGtr63bgwH6BRD/7s//S5qZn7ctf/pLNzPAZKfvd3/09+4vPfMboBQE48L/91E/bm970Rvvpf/bP7TN/8kc2uWuvrW+t21233SWZvM2NLfuXP/vP7fzZC0psIjlEBRwa8A+/4+0Cr0hikbAg6ceDgPwTn/iEigjwA+nFdOHiOfud3/kdO3niFnvgvvsta2m7fO6CPfHEE0q6c92MCUlv7DISIq/0CKyev/qD8yqosoT5GgBSWpMmCVuAHSSN5Ut22zpzuDYA5Pd+1zslI8WeYD1MT05r/5FgIklPE9dMOmdD+SHLA0IP/IuQeEYmc1DBGWmnxytN3YGPs6LZA3wHLEn6fXjCgeINgACeNSrJpK0sLYXgOpL98eSaPo9K2lZISuHg85mcLUhh0dtvfGzMqPifGp8QG4ceYLBdWP8kA5974ZS1O13be+CgqnfZY/hT2LILFy9K1pb9RxISCUw0xbGD7EsVMdRb2h8LS4u2CTs96l1JwAEIx3rHrzp7/pwkEBmvfXv2am3wgFm9b/8BAa2PPfmE1hVj45XMAEjTM3P6Lvf/SQwBKOEfTE3O2fjIbstmhiQLEZItPWu1qejFH2pYq1HRzwBISP0AnACswcrirL105rwdOXhICSdsJYwVAqWzL53RObstJQObjGbNXRUCzc3sssmpKSvSgyoVYhgv8mB8PKHqrHDmzWV6PTE9OjpsjVpFrDDvnQYYiOwGiWT8ZxhI+EfYMO7bZfVYm91E2o7fdZ9tVmvyW/KZjJgw3FcXhkNlS0E28813XLt2xei5JMbC+Ih6x3KuLKwuK8BHGpCEq68x1vqDDz6opB2AIg8AEuaIc3H+8iW7946Tls+ktf9hL4yNTRjScEhi3X3vPWI0VV3ChIbD9PDJBQmTfD5rla0NSUx6X5XlhXl9z+5ds7Z3127LF3Khipsotd2x0WHmOi8Q4vHHH1cfpMAMh/ldJBFGAAAgAElEQVQEAyHIUeH/8o+1y7nM2DHHHg+IVU+1dC6nvUEVLX1OZwCQJwPrnDWnsQCQLK/b1uaGNasVFckRdiWRMOoR/xKfklhL2cgoSf8Jm5mZsuGRks76Y0eP28TElCQIX3j+RbuGqsPKmvYgPWJYj8EvHFMCiETPwvy8lCGc6c9aCPKO+5SsBYwT40AV2jCAQmERvqD8cFIRYvlM6Hfciwq2MrlBv5iN8obdcc9JXTfnIawjbGCr3tQ6ILn69NPPWml0RPsQidhhEtLZwM7udjuq7O2ot1hN7FcAJJK4XvXPNTPWnCkTE2O2vr4pBhnyeJzSJ4/ss4mxkmwzDK2r8/NKhuITt6ggb7ZVyEezd+RsKVaTvUskLZ3oW6e8aWnsfsRMErsomVKDaOYUlRESRJlsQSASrAFVOasAoGkpa1qfJFrkV3vimyQQ4+jAugNIcQbSwT2zNlnK2OLVy/bs86cEIK1uliWrc+DwYdu9Z5/iDuamWasr9h+OfPw01f/9nq3U6vblxx6XLBdrgIT37Oy0bGAhl7ODB/fLNiwtLAaZRu41kqZnbU5NT8s3kaRT1D+P/aOC3E5gaYT8xHZvk6D2ElRfKF5kbyAJyPtZr/jBzJfemzDtH+4bP9RtYgALYOoDUIeKci/s09kW9VMg2e/xHs+sSU+isZ/pWe1xIH/n8zl72aesCeygs2u4L+4Tu0G+gHVQLIxoLarPCRJa2ZzGg/vCL6hXaoOEJolLMepTyZAjimReXd0mJAEjdZuoKNhlzG7kocjXGLB9w37bCSIxxuwNl1VzGSf5EZm08gzKX0TAH2PDueiFU8wNj1A0kNOZwLxw7lIo8vTTT1qrFbEzmiGX4aCi2zAHP9zmeZ4kTTKWRH3EKmI8+R5n2/j7PS+n8YmULhTTd7p2gR5jhXxgfqi3Yi50dBcYALgWgBRvTSApMQrMlQNLiimB+gnf7WONxCz3MD4apO1ZF+r10e8KPMIfZRxHxibs0a88Zkurqyq4eORd77J77703yHOvrih+/oZv+IYAoIkhHhL17n9xfwIdorPA84yMt9YwTMhYDyOfh+21kLTmTSTsBklmZ77E+rtvx0AMU2ACcm4h9cbcBF8CUL6qfpykCelhEn8WJ5+etBT8kwdlHqO168/yf+k1uVO5KWKAEcfhD/USASz3f/H7pGCVeWF+mAs/R1jTSyvLNr+8IkAgnl9THZXuO6jqDD5biXX2V+jFlex1LAdro8/5FOwVZyk2mxwtHvz41JzUd7zHmxj7AGdI+HdaNjpWtNW1RbFlN9ZXB3km8jskwwEcBF6wNzr0dNpWs8nmU1YYzkrq2Auz1JeVFhmwziLgnLMhnqd1gAwb3qVgjrGLMYhCwr2jeQHYUsEDLKgUrTYyAlyxl/T+LdcrktDkzHMGS7yHUsh3boN/nvvR7+hn1UIiuDsAp2UjRoOqD/PG+cOZ7qoCzirVGrSeDRXSlkyE3H28kN/XOPOqwlFfMxG5RNfbS1kxhwQeEsQhD8T1MTderO69QOOf5+NHoWcT8ny0fpTrjnr5+Hpin7tNlR2LCCr6DACMXld93CAjFIpD1u71xdYujYzJbyaGpWCKwioRHJANb9XVA4mCnuLYtPp0um30fL+fBay3neBRPIdBvkhAkXKDQeUCPMTBSPXU4swGrKGQoIacX0UKNBS4wbin0I4YjJwNPksd8A2XhFxulp6G9AujgJFuw+ANoTWN9RqWydBCIPRWxQcFsILBrx5RO+yBri0CSlXI0OtbCmUA2s/UG1Zt1OWnQOpgz5DboRBR90ahUgQM8szP/D7xT/7xP+qrmhgDFC10f75ZX2NfDHofi3/H6RqvFR9UINyksPxVZGZfgQEUaVGq/0dkPLvbhsA3GkYPxwZJBaptCiyISJaHuUXzWk5xRFfWwTUeaPxx+nI8CTYwltAQc4XQJ8evITZpDIs7nlqQsfH1RAcSXg5AuaGIP8dBtZ1VAvxMbxUlKWKbUO+JfvZDku9z+jpJ/5XlNSsvL9ry+Zdsa2PdJnfN2rE7brex3XvIttqFxWv25NNPSQv+6vkL1lhaslSrbVkWYK2m6i+a5iULWduqbhksw5FizvJ8b6+jwGXPrt320Nv+uh06dkzV8hvNpq1Vmtaj+q9QUoUYlQbBRl5P/ft6fuaeoG5SGYxjyFqLJ2wcbNjp/G0Don1JkVy+csVOvfCCAmU2HgmOY4eP2J5de+zyhYtKvJNcUGVMJiugjdcUJ6YsMzYl47V4+aI98/jX7OrZF63bKFsaiZRm1TLJng2X8jY2RtO4onW6PVsvb4mBhLSGmmAi4bRVM8NwVOu2tVkWi+Db3/NuO3T8hHWyOasx19A0c0WrNNr21cefsK994QtWuXzeutWK5D9ImqSsb0PFvBwu0ONKdUvGSwGR1maoxAD4wL2b27vPas2WrW9WbHV9w8rVpvUBb4bHrTBMdfFKRI0MmrnIrlB7oOpugsgOTfi2G7jFK1GYC/bfjdZ1mJOeJGNm56Z18OMYEiyx/1i3BNhxg/6yz6GJdGHYDh86IrDg7NmXbHl11Yr5oHVOw16OxlyW6suEAnuaKvO9BPOVRtUmdu+yfhoQj4QC1XyAT+lA7U8l7OrlawLdOs2uElHtBmwlGI5d6/Y7trG5KgkEAhYFcgCr+ZwqTEikSL8+AnSwBc5S8uomKhRVrVkoKlAfGx6RZJbT7RmfgcMSVdcM5AYktBhp+0Y2AJugAK0dqmpgYQSqepA5Yc0BIm1QTVRvWWWlat1mR4eaa0Dzd37G+eM6PeALjm4IMlTBmoDCXI7WVdTbLkqOehA5AKBe5oCExG8HBl1iWz7EHTnZbzWzDo394jILcbkFDnB3MDROiQAgc9jy+0atKjo12GEJ6Zx+W7I5tx0/Ynfceau96S1vsP0H9trI2NhAXogqc6ft43jFpS8AhUie0WB834EDAttZsw4guYSdA0iAsp6EJfCjdwx2BptCIAzIwzotlyshmEHvlkC6H2QVDhw6aucvXrT5xSX1dZqcmdN8cl2X5xdsuVyx73n/35FdevKpZ2xoeEx9KHCkDhw8pH0FAwaQ7Xu/531Wq5Ttl//tB+3woYP23ve+20YnJu2xxx63T3zsv9iTX33Ces2e9att2rPa4f0HbZlkbcTkkIOLnE8UHKB/3kH+Qfb7lTpp7bTA2z+HczAAtdc/3/w9N/uLA1yvJKk4cGQH/kjEfh1cx4269YS17b0h/a1Q61knJHxIBBLEej82ZwL+wA/8QKgM6vc175/61KdUaf3X3vIW+77v/z77jY9+2D716T+zifEp+653f4cqrn/h//o39vyjX7GRfbslVfRPfvIn7NzZC/bU00/Yu97+Lrty9ZL963/18yqWIUAhWPnR//nH7cFvfIP93L/5N/bFP/mkzZ281Xbv3W3Hjhyzt73t22xpftH+7Qd/0c4/+bSlSP6ks9ZoNwWI/f1/8PckwYeM25e+9CUlZAnYCBL/8A//UHYYyb377rtPNpq/cf79+ac/a7cdOWZ333aH/dZv/ZYSiPyNBDjSezjGJECwGx/+yL+T/eFv2EP2FKzfeqU5SNK7fXGfyeVPX2klqLJT8nLbMh3x13Oek4Tmuz25Um/UbXJi3F77mrvsHQ9/i710+gUxr2DLAORz3ezVIME0rmSbAKeRcX2OVzvD/pkC0MuEnkWAuuX1DTWdDz2mggwhyTfGUkUBURNe7Dt7n72DDeH6CciRvETKyaW2jhw6LMYGASfvd/DGz5ThocKgAp2Er5hfRc6/0FcGOxEkXiYEDrMuaTLM9WKzXDppfHxSjJ/b7rhTrz995owa24fGxT1VgE5OT9nc7G59B7+jWIP1H5fYcKkLf37umWcFmM5OzygpTDKV93NtFy+et7vuudPyQwXZVCoCsYvYwampaRXReBKf73OWM7/b3Nyy8mbFkv2MFfLDA8ZbMhMSlKHiOwRreN484x/BWETWCGZhpbypfmfTU5MR+7siKTH2OQwXfD6ulfljDZDgh/lRAZxCuiSVVMIKJhJnkgMU3ueKuWf9i4EQMXg8+efny9r6qp0/f1ZBPvfH9znzgLMEUEaVubHAz2Mb0qZHbrnNNms1q1UbYjORdIN9o+KTTkvrhl6QnNOwxwkaOdMlMVXM2fDEqF1bWLCL588rec818zeXrWL98ztnEmDj+Jm5Km+s2RsfeL0KJUiAw6Dib4DnMGX4DFgt3CtrkwRjkBAKfe4o5GFNsQ4knxw1lvfq8n3qhRWK1LxCFJ/DE3287gtf+LIAKiqlCaBJhAMauQQYCXmSjgBx3j/KE9WsD/YB+10sjpFhXTdJJq6FuQiSwZuStd7YXFNgTRII1hD9Abm2IClcVTzkiS7WFw/J6URVzz7n+NRnzpxVst6TvbxPDLCJaas1a3b+zFk7e+G8DReHbHRiPEjOzcxYEZkWZK21nush0dxsaF+5vBD3h03hnijk8x6Zvpe84l2yP4WswOa52VntG+zFtasLun+ujbXI3OOfoCghhsy+0KPM54vPpXiA84O5QS6XxA1rkPvyhAt+M/sWKU3GoLK5ZhMjJbv91uO6H/of8f0UHXC/ABn48WJBUfgxu0vPLqs1OlK00TxqJ4A9IQZWVQSJ8VRayRhY/qpaT2YEHqmCWXFiqGhu1rckoci9SvKPwqqoyl72OhGSutwDf/N+bwCFEyPDNpwxFfKdeumMnb14ycrVmuWRSpudtbHRcY0bYCpyryRjhovDliMhRBLUenYGu3f+gq2trWi9oWhAb4jZ6Unbu3uXLS/O2/raqopEWF+AdWL19rtihBVGQ04jDzMsmVQCiUeOgqnCkE1NzmhvNJHSSYR9xP7j7GVdUwHNnsJHYT2xJiiAm921S3N37sJ53TdxAwkmxkmSOzCkhgu2f/+MdToA9dsscp3HEWMCW8J8uT/E2HKdAinSMEA3LU2PwR0MIF8zzg7hewODJqe4jHlkrmkxQqLNpZ0kK0VmNZJ8ghHleRevpPZnxolkm8cTXDf2y4vtWN8uKeZ22QsiGSv+Tj/BeHI1DkDxexWDWQDhsEPYSdaQ+lbBZN13SEVAkr30RD0S9ysrsisu4cd4YEPnZmb1zPrFfp45/dIN80fuAznjyUEhT5SGcc0IqJC8dzRfcRCMz/B4TxmaHQAZQG0DaSkKiZMpFUy6NCjPXhhJLkqJ3x29ZMg50/IAmSvYm6w9mKLX5q/o/uvViirh6bUGA5/WFLBwsZtry0tWabRsq212/sqiHT12zL7/A3/H7n/g9ba2vi4pcvqf4q8QIZOroK8Na03yvhEo10CBxBO/9MCJJN+3bVZgoMXvfTuBTJ/UEYEhAmyjIvf4GnBQLA7Q+P9RaRouBMBIiQpWaiTRBWBBjkbsrEi6C4la6vV4FmDE3xs160QZ2Pg69FyJVG4GDIngR7gEIedlKk3sHZgRcRaOrx/vwXMjHxxg8KWzF9WVpEWBXqWiIhtycfgNY6PDOicpzMbPIR9FzEshD4VjpUJeBeywMtMp8i9FS4uZX7RUtiB2E3lCmMEHDuyzg/v3WiaRsMramrGrkKAm8bi0umBXr87b2saq7sOT/yTAsZVevMUaJ09UHBoKPXjoP9ZohAxKpJAVpK+jB6CP5O+CNJvyr1ErFuZYYFOC3HMobqFQl4JEntWCpd+TP4btVG/Hfk/+GGcz+4EmK1bIWkdfGMW/mG+KNaNniBI+f/J7olhSc91LWTo1RM2+/FPZfYpzhoM/LOWgYlCBwL/Gx8RPDOf6sCSOe10IGhGAGPW01nL0fA1rCxlfcitI7wF8RwCbwIyWg1/Xg0x+zdh/9xMcCHbZbsXFSNhHoNHO3KHnmeJng9tq5XgSZtWtUCyNPaOgl0L3WhTrwdDcPbcryMZyvjBPUidD8o38Z9ryw9PWiYoYfd3E8+zcb9hXAWNg/gcgXqInpTPiC1RQKEhXMU8rnA06WxKJcDZiyxpNESxYG2oFwrlYr9gYe2ViXPlCisFYL3WkGlVslbMUeV/sK/ZXdZKhJVCCfG5twxLqoxuAI85/9rUDWFpVOwoj/HxmjlAmkE2IGKXqn46dxEfCnxDpIOTiuEdnMA0k7P7xP/lHEUPu+h5IcVDjRsbDqy/05lfogfBqDB6hjq/weNX3J0JQ7Ub7ugQkSfdm1JCVip6oQofXa9A6XWt2kzY0HAAkl5YgCQQo4dUiusUbUEhxYMZnkVAIAFL8kPBb8vtTiizW8yj8P6nqMCLwG4FDfAYO8865iP8saTHP3UWf79+jBG0zAExiSRTzMlwcKvNXrlp58aq1lxas16jb7IH9dvDWWy07NWWtQkbNPZ947jn73Gc+bQsXLlh3ac2S7ZYVqHCrVSzHZ+bS1sulrVyrWCY6DHPQDPs99aYgIHrooYckITg2s1sA0nqtYT3pjBcNQYteL/3fDCBl6KkU9WSSZmesSeXO9RVPLmrcEglV0FLRSBDLGhgdHrFdc3NKNrDZQWVhBuFc8j0cjjjmxbExW6y3LJ3P2db6mp09/ZytXruiqrYcmxvN/fqmGqciI8P6QzOXxMfK2rqYTQkGjmqFSs0SzY51ARw2NpWAe+Q977aDt5y0ViZrlUTSGgIpRqxcb9pjjz1hX/viF60KgFRZ1wHVrFcsmejrYB4dCdXx1QpNwANSD1AlAyjJBgxo38YnZyydp8FsURWt1VZPVTX9ZE5J6RdffEkJaxw9egbRkJn+Yjq1rC05Q0ArAQo7/rHuvOGr76H4XsJu4FDs27dH24WkxNp62fK58FmVasMKUSDuazq+D9k/kxOzdvjwUUl0nD79oir21ZwvnbGtrbL2JgnETrtro2MjdujgYet023bp4mWrNuuWGx+R3JVfu4KUiFmHozk2GgG8kTOhwyNyIjg4ypXNgQSnO5F+wDDunmBgz/F7DgSvCnLKPDbOq/RYI7JTURNVggWXXmDdOYNJzbKzOctlQrJQrJmoBxOVeJIYUZlPBC5HdlYNI9Gw7rR1+Gc6Oes1g6yfg12e8OJ1sBJY9y7751KJSu7iORKw0U+OBuZRAsjtE3PFPQoAipyOuAPQSyVso1Ez5G53BifxfavP21Eh6rZ2ZDjSUNcqpDGg6lIEjkpTV1T2hmWSfRvKpyzVa1kxm7KTx47aHbeftDe9+UHbv3+vEv/en8LngjW5E0AiyYwzJgmTAwc05jcDkHjtTgCJ8RsASIWszUxuA0jMDWwHACwozFQZH9h/xOYXF9Rnjcp4tHIdtLp05ZqdOnfOvu3ht1sylbFzl67aMEnudsc2ylWb27tbrJHf/d3ftQvnztl3fte7rFEp28/9n/+HEie333WnfdvDf0PFFU8/+az98e/9iV27uGDdRs/qZdikfcvRXJXRJACjUjcQ50P/QhQwkmkVAmw//mpA0is6Af8v/jF18/ZNr/it4cztW7WyaQUkw8bH9c+BYfYDewRWkoLwVFIJaZgurB8Am0f+5iN24NhB+0+f+LjOH3oMcWY++8Lz9sUvflGAxnd8x3dIVgtgBxvy8Nv+upKhv/iLvyh7XMoDYM3Y9/yt71PAjAwYruc9r7lXFcM83vTGb7TLFy/Zh3/lV+3Mi6dttDSsvkVb1bJN7Zq2H/6Hf1/JethGrBX2q8vP+X28//3vVzXnF77wBSWUsD/IHp48fNT+5jvfpf41/ONaYbN44pH1RwDz8z//83KM/9qb36KkMQnZP/3TT9nGSlnsT08K+r73JJMzOG42GXBKdb5FB7ufE+4kM/bYTz5fQEgGScK6mt4DIH3nu95uLzz/tGT62OtojlM1T1EDY0DClP1NI3dV/rdaA3YogM/CfJBwweZ6op/vcDAH+08CFvspYCEVWKnYQQoFmvRkKoW+Fd4viCQTiRLGGWZbXNKMwIN1hI0mEF9bXLZ8Iavv8x5FfD/jxj1/7Wtf01xwT+qn0WprnfL99LW6cP5skIlJpGXPAJCYHxIXVPHOLwQAEOY1gffE1LSCUwqsvBrVbbcn4NSDIpINUpV7JqNkJHPjbMJ8LmdXrlyyoeG85H0ZY8bfGasASBRPxJMy7jvwuyAD0bb6Fv69N+UthEQwVYmtUEBBIsr3JO+jQINxYm/SZ6bbrAwAJOy/92phj1JQwZwxPlx7iAtC3xEHEknqMz+MP/fmwWwASnq6Jz9XPKEeJIJHlBAm4IQNynyrkEQyxQWd87zOAT73aT0BpGrCvtmxE7cKuKTiNpdO2djIuA2PDKkghsRAPpWzRrNm9a26NepV9X0iAcuY4b8Xh/OqFOe6STCwpvls7of7DYFwR3uY/QAg4+AjPuf9996ja8d+ca+sOe4BUMbtIWPovbS8oG2wPnpdm18KEoUexzFPjA9AkNsB9jBJRGcxBHuQtGsLS7a+sTmQUfR5cgAJNjDnLXvKC5L4DPe92p2W1gMPL/Bh7TjIzTwogV4GgKspgOd+lFAu5q2EjBTJ9eqW1obLS3niwStwBSJFrHLGGgYOa35hYVHrBJAB0IRx4x6wGfwT8DY0pLHks/gOT3Iz1vgXHvuGBFk2sFeGYNxnNR+hoCZUCPt9u6/G77l/1hpjzFrnexkr3usSYh77cD3sZe6f13tCC/bQU089oTm5++477ciRY/IRAPSC6EZIeCMJurKyJAYWyR9YSHfcfutA3hXAFJ+Te+bauBeX8WI9KoaiMCqVslIxa1NjOUv1KWpC8iYhcAgAKQBJ9Jmg1wMFlVklwACRUvw9FaRwmtXqAKS8GYAkuelkclBkxfqE6Tc1NmpDKbP5a1fsxdNn7Pyli+rHgKzq1OyMjU9M2sWLl6VKgCT6zPi0TYyMi8lOry5YUl964glbXF+3WnVLyglIGY5PjKjnJvJM81ev2ObGurUaNUldAiChtKCCUFiUY2Pqw0CxAqlxJP4Zi3yBnjQlScTBmkTSKUg3FZSrqG1VjX5ZW5vrigvJTwhEHaXf1HBgQiST9qWvfFkxhKq/c1mdAazD4nDJ8lkq9UmIhYQZ60XMgFjfVeaR+XI/wmMiARrJtI3mi9cVf1wf3wUFEQeQfe+7LaRfSq3Rlt/vyiXxZ9YfIJoz5OPN7QeV/RFjke9lXh3sYh/wf+2lQujrhF3jWvx1YU9cr0DjcYknUHmNg4/YR1Q2vG/VyNi4HTp+i8A/pEH5Lh7I1zkDiXPIQTcVFkxM6lq4T8aVghW/P1duCZJ87PeeJBS9BwfXCgDHs6rZkYkbGrO+M3SYZxLZSOpGklb4ii5pxbMA/Oh1rN9kthAAJHp2IBsNQMt+Z06ixhz+M+0q+DvP/J0EMCDyED3VsiHftjB/TQDRytKCbGoLCbWhvA3lQhHQ0vw1nTOc3VuNjtUtZ+cuL0iC/Nse/p/s/gdfb4Xhkpjd+w7s1z3yAKwBOU33UEPqW4qEMNeXoYB5W8JNLybZLInOl/f+cCAhJPATNpQNsnvxBKsnWpEia9Iz6AafA+pEIri2uSb5ZWcOqDdbkrMItp4J/PV1G1iR5MzCM/OLeoUyOWL9bD97T84WyXLMH4w8xf7I4SPp27Q2KjklwPHtAmD35dzfZv3e7EGMurC0rv1HollgZyMUWCE9C4AEmHT58kVbXlrQ91DkIvudSBoJftQQAIPTiZzkudKZgiUZU9RDUhmrdNpWHBm2w0cO2uGDB6yYTNjW6qql2k0bLRWs1W3YwtI1u3Tpii2tLgWVgSgEJfENyy9eUMvaViESijQQCdrEtt5oJQBJUstih/GsdRP1UIpyEFI7iHrC4HsP7FHUqyzus+I/YEvYzyoQjXpEqbgVVko29FJ13zZ4NdsxNK8L+ZTQa/q6PHE/ZY06Rdyc62ENs6/pIah+pCqcNhUlVjbLkixGwhY77j3SJSOM4pNYLgAHSOuxBpEmBLAKPYpUmJvmHMhYIh0AfDIugBqh3+r1EqC+jrzgg3XkBSleSAOApP6rkT3Z+UyM7XZIDMIdr1OcWswrz8cZhU9CMfdWpSK/REpEmZRyGOT0KIRFrQmFGvWMb/VsZvch6yYied8Y0yo+zorrkPSNmFViVwls7kiBiX1FroaibYrSAa+lVtBpWnljQ7nWTDJho3nsWMHEPq6jitCQ7eE+aW3C+1CnKlOg1goMNuI22RcqJVB5I28HW7FvloatV96wZCS9GMc+PAfpK+lG2AS/k+JMN+QEHXRyf9F975thE1qzrwYgxUGPuCH5egGkVwOIXu3vrwYgZdI4RAH8ckc6XgHggYEDDPxtUFHf7kgCoTAUHANVqKaC/BffizG6UeLanZxeImF7DkZNRmMAkxsDbX4BetsbbIDmqpojJUT4RjXPPtY7xyc+HxgUenW4s6LeFIMGhaHJmjR6Y8ELgNLyyqL6/azPX7VCo2ZDuYwdOXnS9p04Rvdj6+RzdnV9zZ56/ln7/d//fVu6dNl6K+uW7LRtqNOzXmVLTetp0tZKJ6zaakQAUt7SvY6l+n3bMzunauNvfuhbbS967pNztlFv2EajZcl8wZK5orWQA5MiNAc1Dgc6YV//M5sDjU+cmr8qgFRBl34rSFwQOCHxxBhTnUAVMZV9bXQho4ojl2ATip7PW6c4bKWxUfUaWJq/ZI3NdStk+1Zk7jt121hbCIDOWKgIAEAiObO2sSlDJ+NsAUBKtrrq04EczO2332nv/K7vtEO33gRA+tpT9rVHPy8AqVfdiBrnBgAJwOpGABJVa9LIjAAk1squfQds1779duToCfUD6SazVq41rdpAU75vzyJtRY+QOlWuNOgth8ogeoa0SUrQRDWawh0GmM/3hJAbIV+r4R3Q7ZN29NhhOcU4hsyDV0ux/8plkjdhD8UNm++pACAdlsOFNAaVKJJWSGfVTHsERkYuoyCKapg9e/apEvfChUuSCkiWQq8b0HZVWSDBJ3ps2LNUTnN46fcAPRxEJNX1WlN1FNUaXuXi1T1ezcOh5oklT2rxLCCG/koRxV304eDpDfsFip0AACAASURBVK7D7Qi2iYMYu+T64g6GDw+FdcX3UMVAgE9wpybHsCknJ4LmbqEQpIGKhUGz8wwVGIkhS9CnI3J+uO64/STJ4UkHB5icoYQtWVyYV9WN919y8MnZBLz2+jnfdoIAjhoAcqoQ2W7k6uPrANTNbDu/p3+C/q6mmwklOvHvoPZTuTUxPCoAKZ/qCziiaWc+nbBjRw/Zbbcet7d+05v/uwJIs1PTAwYS+4wgHwCJ+yERum/vIQEB5y9etsXlJRsqjog1yd5grX/mv37Wjp+41drdvtVaXRudmLCFlXW7cm1BElI/+7M/a1949PN2+eIF+6a3vtnWVxbsQ7/0iwpajt16i9352vvtLd/8kC1eW7Zf+6Vft6cef85y6YJVNyq2Nr9owyMjAwZSAI4iBmKiHwAkkhb/AwFIN4O/bkSgJgCFhcg6iz/cjrB+AVSwCVRnsk4pUiAhdsstt9iDb3zQ3vItb7E///znlOinkhhgifeQ+CZ5/KY3vUnyd0iJUlTwbQ89JLYMMnnLiwu2cm3e3vDGb7B3vusR26hs2VeffNzue/3r7NiJ42I7sZepCAcs+Phv/Qe7dOac7EWvSePVit1x/732Yz/+o/rOD33oQ/bRj3xEgXauVLLm8orZUBFNB/uxH/sxoyfSxz72MVWIY6Ofeeppu/OWW+1Hf/gfSMKKe6AXFIlQigE+97nP2fve9z4lP7kH/BHktHC0KdKgeObP/vBTdvrUaVtfWbFE1M/BC3kIvtx+3CyI3Qkg7Xwdds2DGGex8PmTUwFAet93fbs98/Tj9uijjypxAQOJ5DOVxSTRuAYS5PRswbY6+MMcr29uWGWrobklUPXzyRlc2GQCRvwK9isJUJLg3sOOijNWD5X9vJZr5fxj7EjI8z4S9vQUgf1FkhdmkvwUktnJvl146azYNIwxyWc+h+8CfAQQoLcQf+OMFLM+kRz0DARUXFy4ZkvzC7ZZ2dLnHzt+i+3Zt9+GisNKJC0tryhxSmU99QKFYmnA9vGiCw8Wuf5a1OeHNc41wvZhHzAm7APOCRLW/LywcM26/ZaKa1wmyQNm7gNW33BpRFPqoBFzx/+V0ExnbXlxTT57lqKTiHXlZxnPnF+S+ymFCn2kKlkPrCuSs+lkbwAgkTSXVE4iobFzeWTOP2fRMP/8jTHmPGVNIe9HoMf3kSxgn7tMEPPAWAD6cf98PuPMNRHg4sMDIDkDKUi75UOR0tSU9o37OnyuM4nFsOp0bd/BQ5LvxHWmUAbte6q5kSciodRpAGS3rI1kLwmeJhWF9AKDUdm3Mfr1TE9obTM3+GDYHvwh/A2x8ns93RfXhDwZY4HEGvN7xy23ShqR9cpr1U+lFFhArHfm3/0TnrkX9R+JGDSMjzeKd6aHg458P/fpoAisX8ac8cH+ABSURsdscWVFQArJVj7LATjvw8X+5W/Mmapyc7kB24RqdebCwV/+xlxcvXJF1wrDzItjeI3PDXZhtFSyfq+hyngSBjz4uwMOzBdjpmrlCNzZligKss5nz57T+mBeGS8K09hXDsIyfs68c5aMJ6QYaxLS7AXGw787LseCjVKBUS5IPHJNnuznmT3B+/huxoHx5XOZF+yMkgxREtbvwxly3FuIr5NiFKEAQGLp+PGjki6kEjZIpyGdAmMxMMUqFaqG6UvTsPLampKDnFGsCcAj5or94sAW88fPXD/XF/Z+Wn7cvrkJS0qKiQRXSokuaSIKUAp9GljLDiAhZ8f7YSVpLW5t3RBAIuHkgAVrhve4jWKfT0yO2dzUpJQmFuavCkC6cIWitJaNjk/Y7K7dAtuZn0K2aGPDYypGGymUrAiLRsztpH3xscesn00pUUlin/Nx955ZG8rl1bNhcf6aAMogFU7Fc9uqtS0lfpAOK0yMWrYY5OuYJwAkknzFIVgdw2KTMQf0vKAIQrLO3a567SKjvL68pHIr4gXGe3puVgURUt3Y2LDHnnhcBQ7M9cj4mKrbtYZTVEN3rLqxaomo4nlQ9RxLJmqfRsWzg/gq1tsWhpBLXu0EX3gf1+HsI+aLvcg6EesPhlBpLEikpYj5KAQMyhEBIOH91ajHUazHRtRDw+MSz6k4MOSxDPtDbL58/rq+Tm6HOx2ijQDM7gS+/DP5DMaAz8ausrZZR6ynfKlkuw4cVMJXdiliNMYT0mFOg+oD1zECc5SentGZSMGLirpg2wkIIDYldg2SZ6P01Ygk0OJ/53XhM4sCOABMHDjxFgs8A3TGf3ZgJbw+pTYEFEcp8cxQ9JMqbCHhyrPO7xiQFBcbUP0ubD8aFVpPcnFXr1wWMxrmHXF6o1ITgFSg8CcCkPCh11aXpcRS7aXtqkAMsxO332qved39dssdtwU/Zv8+2VgeSTLhvY4l27BJOpbsBgZPpbkVALOowDFkJZDqQ2EkFIv6z5KmglkSVfwDJDSroajgRj1GuKatcvnmPWwS9JRGah7JXXo7NpQTJF8B+Ot5C11RJHEWf+YOitgyMe5CvOsMJp6lDtVLqEdZKklRaU/S7tgPclD1Zs2a9CDMhpynM6cZC4+5g0T5jR8ASKtrFYH0khKj0CgCSZA0hKVJvgTZ8YWrV6xWr6r4WOd7OqlCSGIewPy0wYjLWTpZMEvnrJvJCkBi9oYmRuUH33bLMRvN56xG76Va3UrZlHWaVbs2f1nn6PzifJjvCBCjNhBpevmdyHNRDBPtJZ0XqYwKIIV4RhwgB42cpSZ1HZfki0A/xoY5V384CsdukPdy2+IAkjPrXZmFz6CFShdgL1JOGthH7d0QiWL7/PEyqcAeBAQoaeSZIwWxSCnD399j3UfS2oEhGApUAc+C3wCAGABLJPWkgIIvzZymWdcAreSQYe6GQpCgQhl6juYLQenFfRC31XE2EfvWCwSxc66kwF4ix6rxFE63DcyFHk/gJRQIvBzI9bzZ1OioelxSXEshf7vbUxzMvargizx1JmVDmZQk6ju0elhasuV54vBNG53Ybd0IpIuDLJ6vDIyesLbjfhM5L+wBUvBcd7sbejxVWzUxwmmLASNoc2NNNmSkWLB9u+Zs19SMZTkPAHCjHn/kdyjWo7c1Z1qLXknqA9ZTUR/sPphC9NMiFw37iPWZBoTc3FRx780efnb4+TRYS9GaLVKsHGEnmoeb5Fnj8xn/rFcFkG4G8Hy9ANLNACi/kf9WAAmNwPjEx6v//SD2wJ5rcbRNFTGdri2vbg4atHmli+Q/EunQLwZ0OtYcOU73ZUNPz87qIPWBjyeP+F1wukPCOTiuQV9T/+ewyA+pWt6b7MU1Y1kW0Nx4vtnf1X8qJo2ne5ahI5natamJiesqawgKrl25rORjdWXRCs267Zmdsrvvv98OnDxpiZERSwwP2UJ5w5589jn77Y993JbQP98oWwbNYTUjL1sGenYha3WSwO2WZenPkc1ZstOxdKJr+/fuUyXyW7/pW2x2z14roGdba1ql3bN0sWT9DBI6XUsmIKN+/VXrkS8y6HXA5pJ8mDulf0kGEgcKbAwP2EQtpOEojdm7Pbt25aqqdkGscSyp6PKqTGozpo8ctzECCevbxvK8taplK2XNcvTTaFVta3NZAJIYIwBIVARU6rZR3jLAKxlnZrhWt2SrIwBpfXXNbr31dnvHd36HHb7t1hszkCIAqXblgnVrG1YrV6zVqCp2EuNJ9OFtBhL0zYF8HUwkdC37prk5cdvt9tr7H7CDR09YIlsUgLRVowle3+rNoJtJk3k09Stbm9aobVmzUVPPscVrV8XoYUycxeIJMt7nzBuvnHWqdIeyCQ6gXNaOnziq4BUHm2CRPeqVXk7B9n0Vfw5A35ASTexZqhdx0L2Bq1eREvAwp/yeamGuk8Cu3mrQJCNiD8dSxDrIQuUJTCa+Bz1cHY5O149AJGizApdiQZGc0Ijy7HIpXpXi4FGgezckh+gA1I2a1LmM08vA8ajKj4PeJWm8ypfqU6pMoBqTrJIkW2lIYIAkjkbCWqQ6eXZszrIJgi+SDPQRo0oxaxkF2sjFBFyLQULz3rWZq1X09mm61xgwlDzw4pl7Y87VGDySFGJdOMCkBBhVS722DmAqJFlHULZ5xvFBMrGQLyoAoWLNK9cGz9I4J0CMZCySgBnBIXRHewiaNpJSEYDUb9Usk+jZkUP77eTJY/aOdz783xVAomeSS9jdCEDas/uAHJIz5y7YS2fPiOq//+ABBfHry+v25T//ovolob1Ps+vJ2V3qa7G4tKJkwDd/81utXN4QWABgdvniOfv0p/7YXnvvPfaWb/1Wu7xetnvuf9DOnblgH/7Vf2cvnjpnI0PjklSobGypETvAs5yUBJxRZOwCXZ4tggMeI/3/pWz5Tb2e/4/+wFnC0R5//GUBJHTocR69wpZ96me9F6GwR4y+IIVC0OKu1600OWkHDh+wTqJj1Xpl0JyaoovX3Hef7d2zR8EOzNdHv/QlBfLf/u3fbm94wxu0p/7sz/5MAM5zTz1pjzzyTnvHI++0q4sL9vgzT9ld99xto+Pj9tv/+ROyDW944EFVQv3uf/kde+GpZ8zESk7q/D549JD9+P/645Ic+tVf/VX7zd/8zUElvsuPcj8/8iM/IhDjl3/5l8WGwtZcvXzFHvqmb7b3vee9YkxhU+mlhM3+oz/6I3v881+0qf175QTDruI7sNGwmACa/u4H/q596Bc+ZJ//88/b2dOnLQfAnctZGYmeVEpAFInDV3r8ZQAkfCOXXgJAuv++u+093/GIPf3UYwKQSJ5j3zmrCbqdPcmc7d93UCAB9+ZAAIHZ3OxeJRrYu/567iHoj+flM3APrAtsMZJU3ouOIKEOmDY+JvCHYJPXOaODswygA/AHhhhnFwxy91VI0GD/CJBI6rr0K+fo6dOnlVRnrfC5AIQ8AyBx1nJeUUS0tDgvAInqRH5P3w4CL/p4cE6QiOQallY2dN1kiWhmr0IFGFVR3wr5CDT/Rk6tRk+e0ASca3dJKG8Gz/cwxouL8zYyWlR/SCTWVtfXVLgBwMg87N67xw4dOKQEMIkJCm5IyBBYIXszXBq15eX1wfLw4rB6TE5JRSCzQfaHpG0IcFPqu0BytpBL2exM6JODb+wgB2ASe9oT6IwJZ2dgjyxorvmZPc46BTBxpg73y/y7fBOfBSjBd7CXnMVB9S22/dKlCwOGj0BGJLAmJvSZALPu83Cjzj7RGLeaoV9PPidmlc72AhW9SUlS4LcyrvJFkFghCI4qHwlEWbNze+dsZtec1hbfy/nMOGyWy3o9oCrvZw2wvgCxed0S0pT1hh0/eszmr17TeuO1vIfXAXx47yyvuuW6OPcZB8aEsVxdXNIYMu4u2+u+DvcLoMr7qZh1do+DbMlszmb27rXVjQ35fcyLM96d6c3cs//4PtYCY8++dD8MOVHmz5MafCdspWeeflrrGDvllaesBd7LZ4gRVCxaaSgjX5oq8ThTIsR3ASzzAiDGjX+BnRRiUQqkPKnMfSGJxPcxDzxTaOAAEtfGHmItOTDJ58fBI0/Ye1KARErcHjEH3Lv8rwhQcyCJ+cLG8X3ui++UAPL7V09IAFDA0nxWY8W64b6dkee+PvPsvTedkcF3cK0LVy5r7imU4J4BfLk21j3jjN1y1jfXyffz+hCjd40+RJlU6JVIs3XGlmrqAB5RVBSSXvQpk4+OX5tJD5gSyFh6Ui/OQHIAycFv7ouxYI3xupnZKds7N2vWqIqBdApJwivX1BdmFDnC/QdsanpWTFvADAqk0uQSaEbdbFmPHjzdnl1aXLSx2alo35rNTE8G0L3Xk22ubm0q9mo1G+r5EeIo+m6YWSZlxbERy6ooLPRqEFgEk3EYKcwR21gHrKBHcC70e+6HNYm0XqNasasXL8iWIqfGeFMIgWwpawyJVmISACT+BjuJQjTZFxLLyPFUK2pk7jGQFBwyYaz5ndtPz3nE8z3EPbBtXqlAzOMq3u8APeuM69soV2xu9x5LRooRvk/8Gvgu1tTO3IwXPIR8UABI/briyUIvfnRFAgeuPa9DCFbIlwQi+Wf6vvef47ZP9m51dRATJ5FGJIGeDuPlYBXxGoUsVPxPTUwrv8N8e8GGfwcyTOxB+bHRPWwXN4YkNPcTTxru/L8nSuN5uvj/dzJQ4n+j+IGzx/3dpFoShGSrM0y9Z2I8STmoju/1JUWWTwNsI0u7adeuXpE93FhbsWY99OmFqQKLQDZmIShAACBVmx1b2ahbFVDH+mL93XrnXXbP/ffZsePHBXhSJBoqCoNaRh8FHSr220G2a31r1ZJiZsH4SYiNW6dYtgbgAPvHIx2YIIHho8inF7qoke9SYW4sCev/55VeAL8zOa2fiVtTCas2Q27J7TDnoEuQ+br0eQq59BC0pHtm47lCKPBTb+br/3keIg7A8h3ufwKqrNc2BUS7RCNrkIczErSHwaJIiex4Jta+enVV/eXUSymSuspGMpf0K4Qhsrq0GApTkB2slEMvokxSQDVF5CAVKRguiawlkjBSctZLZa1NH7xE0kYmx+3k7SfttffcY7smx61FL7ZqzQpJs/r6igAqSejOXwtARZSrwT8HpCKxL98nkuAHWyNn2E2lrJ0uKIYVCKIsQ4gA1aMLkB6gKWIkyZZFeSHNQ8KkICCsLtbjKg4m47O4P8x7vICFz8K+0H8Hn3qwhyTNFuwRn6PzLCIgeFsS/5lrlVRkJNnvc+V5b/Iq+LwA06UiBQX0Aw996LbZKqH3UcooggsMJJhIYhxFgLCAyEjy9TqGZwJGFQUaLwce4jbWYwL5ClFhs/JhrbYlYU5Fij6eI/Nr4/Vi6exQGIsDuLCgIABw7hqyut2eVdstqarM7ZmzPXO7LJchN522HJL75S2bv3jezr34gtbkBr2nd6iH+T7y/ROKiyCeAPIGCUgViPfo8dVTEaDGPMk40dMpnCkBX0/a5vq6itL379lte2e5npT2QGCzl2x1bcOWV1fUeyiBH5PNhLYT3Y7iOkgMWxubYpu2anWRAIgDs4qLWsrNxM84/7/HCzvzk3E74VLLWvcR0EghDmuQwoCNtfWBFKkDj/xeSl+s+1djIN2MAfT1AkivlguKOxQ3eu2rMZCymUD7daMan3z+r741EXjji9oDFBqsX7h8Rei8BzDbgURgGOykRgft5MBOcGr3YEPH2AOOFgsBjBwMd6IG1Q6JtA2NTsiAivEQTcx1ExQZ7vgEx5s0EwR6B4kBEi44N1Bzd83OyYlyOSV0eK9euWRraxvWq21Zf2PVThw5aA9841vs6B23W2FqygqTUwKQvvTE1+y3P/6fbH1+QQASrKNhnMcyFVA9HQAVHIZeX83rqfDvNZpyKI/+P+y9+bNl93Xdt+88vXvfPPU8N2Zi4ARilBhTg2XJtmI7jmPJdmwq8W8pO1XJf5GUK84PccUOXVbZciLbEkW5KJHiAIIkAJJAN9BAA+i5X/frN787zzf1Wd+zb59+eN0AJadkW7mFh9t3Pud7vsP+rrX22idPCvR4+We+aDMLC5YqlGy32bH2MGkZLHTSGWu2elKO/TSFtPcSSCizXJGm4OmnJJDUdpHHJ9eRyUwbRkgkMtQogsfmOyJIyBhzgoTsiQ7WNtNTlhj0bf3Wdatvb1gu0bMUgFKnboNuy0qFYE0iCxlLiISq1hvy6uyPSOcdWaLVtlRvYL1aTYVoH3roEfvlv/Jf6prsa2EXI5CGrd0xgUSx5EqpKAIJJSqKYMYBx7cfgcR1ePRTT9sXnnvejp9+SARSszOyDkFpKmMLSwdDYDAgXbMt2yQyOpi4KEjXx1O0HyzQ9hIEtKPb0jjB5Ispj1HCoro5cGBJ7cOmFRACECCoRfo2NRmKdu8d43oigUVGUZtMFiaCiDtrawIaGMd8DwsQr3GMPO8e/qicSBll8+WZe7JecHu6iABCMS7fUVfRRbU2NP+p7wT7RLeP8wXaj5fz9Y0N/ZPfcLCZYBX1uXswtyG1sYKg76kYH6rNzr7nPm6TiGzTwhxZpDA/cE7aeBDYoDShcGMpABgObmaSeTs4d8AK2YKRyURh7anJGVng4LXP4gdBhyKFewJ5FCoEDGT7eKFhX+BlqxN5LHsmEyC0g14euLodDMQzQV9QVRPY7lq92lCQiVKVBZuN8f0UWDyPwkkZnEQ7qOqS2aBAjfLYu72OjchASiaskE2qLlli1LGjhw7Zw2dP2q/97b/5p0ogLS8sjgmk/SzsIJDop5euXLP3P/zAet2hgFUArGTf7PaH1+3mlZt27caKlSYqNrOwaLuoM9ttm19csJVbN61UyNqw37Gjh/HUv2mXLl6w55971p78/BdsAyfCbMnOv/m2/fAHP7J2a2CpZE41vthUDUiZhkCSjGEPgaQ+9p8+gfTJ5QuBNPMbCn7qon2EhYq9h7mBOZidZzHKgvCNYqGUt52tdbNsSoSJsdnH9rJYlIXq/MKC3aZY/e3bmrcoaE92DPMJxMAPX/2e1tovfvGL9vN//het1mram2+fs9mFeZtdXFAmC6AX4By1T772u1+1b3/jj+zWzZtWyubtwOGDVu807L/7+78hhR/ZRb/1W78FSm35SkX1uqgNxvj+jd/4DWXCfOUrX5FClPcDzP6FP/9L9tRTT8n6jnH+cz/3c/baa6/Zb/3Lf6mNvoOuv/Irv6Ljh9TALg6Q8W/92t+2P/y9r9u3//CPZMsn24XI8o0sKMQ5cQvU/eLDjyOQmIf4Xp9HaTuOc25+VgTSX/7lX1QGEsfE8crLP5WyWn1XBd+pHcRYe+4LLwjMdSKA4yfDjwKyEB4E/xKexOx7OHfWJGJQ5mfAWeZftzRjiqLWEAAdIDZkC9mFfA7gnD9qHBC3sj5y7VV7sVjU+ZARTF0Nso4dOGIdpm8A6LP2YokIOICVF/M+sQxgIDcIJDbftZ0dZX9xDMVS8CxnHgUwfOrpZxQ/QiBxvTu9vs5lcmpG9iOo6ci+kCCi2RpnB3nGA2Co2weqGPza2tiWa/XOLX3HRGVCtr0o8QDOEPSwvjJ/HT54SHE2akXV4ajVNbVPVSalrm7U8XAPGbRjcAQbCGrDtFoi7fij/VDvc8N2BCUuNW1K+ZwtLS4E8IrrHwGfXv+U76Rt5ek/NaVzIU7h5llfvilmrXcAXPVMIqsvvovP0H68h+/jWhQKuQCO376pPsL3AeK7HSHHTVaf7y84z3gGUhf1diGjzGP6hQjCZADaII7IOPJ4GAW2sqOjOBbyB2CF601cwJxBn+aYeR9AOf3PgUCOn36HrSBjiOPG2tkJJPo57ceNfkRMRn8nq8GvTwCuA3kki7RmU8rwiRhgxnzJ+bpLBKT03gxsz8KGQCpNTVurHzK6XZyi2DKy9eCciEGIPThu2oi2dwLpjTd+pHHH88wT/DbZnhDKXK8zJ0+pDfg814jjYjwGAiRtL7/0rGpskt3O5z37x/sE85rqnZCxFNkRB2DdFcYZjVPPzCPzj+N14sbHu9dS4jViZNoFIN0B6tCfArHiwDFtgB2lZ3BxfA7Ec/7MjfQ5t8TkOGkvjpXXaE/mel7nuvH9vA4px3eqaDMZ3cQXQ9T0TV0rxonPs1wLPk9/oQ/xPtqB7+B967eClR/9in7iQjvsUGl3RAecs8+7HL8LxMiiPrQ8Z9lMyM7IYsvI+Ssm9Cz0YLcDgRRIJpTWQX3NdajubGvO8ewuzsEJb86BtpRlZ7Qu0fa8fuDgkh0/fMi6jV2p66mBdH3lliEIn11YtCPHT9jcwpLVd2vBhhPCiP1vraHMH4h/4t9+KmXzB5ZUA4fjm5ud1nzVaTbt5o1rYcmTVU5bbg9cFynAAXlHQ8uVS4rtsaYTlqKsErJlqflcsU67F+ywEil9tlELdZzIzGEOqG5tSqyyuLSk47x284Zq8PEe9h8nTp0MNfhQjhfyAiNFUpJ1gn8INtgx1bK3q89Z9LMxXhIJ68ZA4WhoDUioCID7iEhuNBr3ab8W9An6E3+MyVJlUgIDJ418/DnxRF++P4GUsm6f7LWQweefcZLE5629r98FR5OWSVNEPoC9TuL4Pc85Ucp30BY+R2l/lEhaNxVqiDrIJ4KUfRo2h7m0FO7gEwB6cZIi7Osk0b/HoSN+HHQdrlv8c3F3CV4H+PdbnKQYx7hRPLMfgeEW9HECzve3jHutN5EIY4y5Rdk7EloNRtbarYlAwkZLYpvNsE52Wg1hDpA/gJyApbwOgUT26/b2piyoLl65YVnquZTLNjU/a0dPnrKTZ89ImEncwHEIoOZPFlADxUCyNh9hAztQO5OZpyyodkffvbm5rX3ZzMzc2AKQDLe4BWA6MbTF6UnVIPH9/l788UE1kHDgWMcatRMwJY813CLVszX2xr3eP9PUXdqtWTpeFycikWSzRo2TKH7xTBbvg6pJ1mlbJ5mwTD64k3gWozuO8F7G092a4WGr448HiZStrVclgmcNCPhZyA4nW5gaO3PzM9bE4ef2qt28Ae64offQlgkcfugP2BqOIEL4wxIxY8NUTgTSRq2hWm+PPfGoPffsZ+zUwcOW6LRsAIGUMLt04Zyt3b6pfQXYjwQKCAQyWLCFdUECXezL4ngIVpTpjLXSRevz+17HO7oXHkusmAmEmtc78n/revMGHFD2qeETJ5BdTMtcwJxMW2uN7uMWVBm73YRxFOrj+Zzp+DePnajSMUgsMBR2iNDX57/x/AtGwxqBwB5BW+waja9vh/IC2P4Dpd21RhROKI/2kHmk2sfQpVjFUptLhCkfIvupbUZtLtVXD9k68SQOjodxS//meZ9jRcB0e9au1rXn9TVBz8fmiDiB5K/5exlrZObUGy1rY7FPve5kxhL5vB08dlx7VAlwUiOrpNNWTI6sX922ax+8a2+//pp9+MH79sEHH35k7MbHMNhZGNsQyNF5e10hMtfASqLrlcqnQ/2p2UnFUEUsZos5++CDi7a1vqH6hpQskDkm8xrlLJIFq3EOraaaPh6JFwAAIABJREFUPE1NNIRW3Y7EFViD4n7F/ggbwl6rJbIY3ItYn7lLLlb3ERB4Bq/vx7w/xUVaWntEeKV0r4xe+puZbW1sWIrMb2JbROfERMLZQ52sjyWQ4il08YnskxJI+y1K8e/5kxJIgF373fx3ZfURpdjFF/bwmYR98OFlTSwUt5yanbJ8Jq9iWAit0zkmtgCdeQZQ/J7vpTCvT+g+6OOD3VWpTiLFgwwigGEKG4v7ZzCFgokhOPHziD+m9sl4gyliK7zPj4lFYWdn265fvapCp9jiADBIuYZv48aqPXLmpD3/8hft7BNPWOXgIassLUoZ9fVvf8u++Qd/aDt37phV65ZPJzUQe9RWwG6pULSdbk+p+CVUM+mU9dp1yyST9vDZh+zJJ5+0F19+2cqTszZK52y31bYetlmVaRslU1attyyf3v/6faSv7XuVmSAhkAJT/8chkFCrwrh6oMeg1AQSkQmADlIdOAvOnBlNlr1Ewi6tb1l+omTN6q5d+/A927h906xbp6qg9do1DJ6smCdFOFiHAbjKZ7nRUQpxb9izNHF/q23p/si6uzUVNj19+qwIpNNPPH6XQEqkLZ0vhxpIEYHUWrmmDKRWvS6LiGwyYeVKQdZdEEhkTkmdMgwEEgo4LRAEHUxlqbQ9/tSn7fPPfsEOHz9j/UTGGu2+DclIyU9Iyaf+piAfqxTA5MCeMzLyObz+UfUMxZjDrEOIeOo3CiKe77bDhAibjuqWx7yv2SBzIoeIx9Y31+z2yqqtbdyxna1d1ehgweoP8dkeWpeCl10yxjp6TEhQKRfs1JnT2gSSobGxsWMTE2GTg7oT7kmFG/t9bVgBC/i37FZaLVm68U38h8JoSOClelFccyxLCrJ0kruisrjI7gvv0xwzSloqG/z5VbcoKkjL4gghgHIAf3KU5wQ2BLHyfmXxwZ+1VFRwE8/QcoWDZzOEeoojbeji975B8LmBxwoOohpHyvKS1UDwdZbtBItENmyW0gRs3ZTl0jlZ+7B5Hxdij9QqXmCa1wh+pEScuGuRxzmqWGoOH+ugKnWFHMdDsMSC7+c3Js8iqzw2CwJz6g2BFK5UJejgea6TBzxxdbsyOQAzo8LyEFr94cgGQ3plpIaS4iUjojOXgkAy6zWrIpSOHDhgp88cty//93/vT5VAOrC49LEEEsp8CKKbt1asXmtpgykweWbBbrx32S6ee9cuXb6m6wsgSJajg869TsMKmZRtb9yx5cUZy1jP7qyu2Nx02aq9kR1++vN2ZW3X3r3wvnU6A5udWbKd3YbtrG9ZTsXYI0tRBkiUgZQgcIxuwxEB1n+aNZA8A+lPQiA1mKPSocagg880jQfRbmHJGPAx4uAo81oyh10RQXTSSrJ8yNpufdeG3YHlSnnrUxdv1JcSld9p1po2vzQv0ve99y7YImr/IwftiaefkqDjyo3rqo3w6GOPyRcewcizn/2cZZMpe+U737Vvf+ObdvHd96yQyUqleebRM/aLv/Ln7ejhY/YH3/i6/d+/9f/Y5auXNL/2ui2pC7E2+Lt/5+/ZI489bH/49W/IuvZTjz9pl658aEePHrfjJ4/Zv/pX/1og6l/51b9qX//6v7ff/M1/qY03SmcEAn/71/+OTc1M2rk3z9ud9VVtUE6fOGnVtW17583zAkQ9FgQwpL1oO7cguc/ybz8tgeTZBxBIn/vMU/bLv/gle+vNN0R6AVJiCcN13N7ZtPX1HTt4cEHrxs+8/EVlXwCqA+6SKXb85Am7cXM1qBtFtAbC3pXszFcAyNzYUAC+0gc8K5dx/Hu///ua/5lTyaR9+NFHRCIwv8kGrt4Y1yQBjICQAWDk1mrWbX5mVms772fu5PgA/wFlmUOfffZZAQMA+Rwb4CW/xe361St2i7qPjYYVy2UdH/Mo38E8OjM/Z88997xBVNQa4ftrWLYkqIdETYiiMpE5Duo6UmsHMRYChOmpWSM77+CBw9bptmSFsbW9YXdW12VtUswVbWWVmpMNHZ9b3nHNPUbmPGW3GLOdlmqTzaAAj6KsabX+UTOu15Y1y8bmmm2sb6k+IeOGbAGAeY6P75L9MJkYraaRocoax7mx1nAN9VpU68o3/7Q914W1zbM+AN8hS2hnZadHBAn/5rh5nTbVRld2vFWdJ++jDQFRAKQh0ngO8oZ53TOUOH8yMeIb83s22DawQrlk07NTNj+/qPFHfFTd3bZGFUVzy2amZhWnEV8Rp2lc9zo2wC55NLTNrW2RgoDD9C36INeA44SgoC04Nsghzp34iecgPQDBHzpzVhnzXjOK99CeEJZew4hzB7Dytd3t6xDJzFambLJSGdsycW1d8MP44XdCW91V6NO2FKOWUhMLGRwIUL+rVmdfmVlkWDEmjxwkQ2lbm2/ez3jB4pc4DAX2q999xU6cPmXzM3Pa8FNP9cLFd+2NH75u29tbtrTE9SUzZss2NzdkeyIbRZZDM/v5L71g5TLZf6FWURzI5jzoU3czzlhP3fLKVcdp9QHmO0QCCHg8Y8qFjy5uFLFdCxlLfC9jnBu/o+yliVD31EVMGqcTwY49DjAFQCTEr1xrrgt//ph+6/Ve+B3IH36L42Deo49qLmnWDU8oVMheY4P7bBZAOCnrxO1tiOdQ64n25Pm5uVk7ePCQ5sRuo2M3bqwE0LFclh0kv41NK7/t5I3Pbw5q0h8gkKYqJaOOg+YD6j6h6FbmPLEgDgJBcZ1Mh9g0nQ1xqq/VO1ub+2YgeX+jrWT9mU5rXmWd4hiOHD1kp44fE4HEHPrexQ/s6k3cGMxmF5cEZNN3qHUFUDjohOw/LHRUf4G9MHtorOamKiKQZEM9GcRv7Bvu3FmVbTbzBLWPuPaQdlxvZjxApmQ2Y5lC1rKyIgqq4ZDBOBfqsjXaalu2s7Vq3bY2N5WVxJjmycnihAik2bk59bvzF94RgUT7lbgeJ0/oO9V2uew9Vtg5xJ/NrqUjAI222gsEOpHre4A4gQFxUp6fE4GyF3h3/Ib5jvN160pfXxmDXIeJylQgWCJXl71ZOvRVIT37lBgIcRr1P5KydiLOoaZsCsuvRLBsomYcAICA0wT7r0hZDlCZSlunSUZ+JmSEASRHSm5/DH4QytUERTn7XgQnCCK6xNSFvCyUuHEOIQuJGib0VwgArA2DJo45p90OIC3vRVnfrG4HQDImoo7HSsxJ3rYek8YB3k43ODj4e7zd/Z5+En/u3vcNbWebOYi5RN8iTI19tN/jWOGZO9QKob25l7OF3Gw6AunBcERu1KoSJgBf8pxqfWXJGEyo/29AIK2uqg5Ytzewcxfet/L0jC0cOGhLhw7a0oFlOcIkwSVsJEtXfp/9O0TPqMdefyDyinOpNWuWK1A3bkL1U7DWXFtbtdu3ma82VV+ZTDD6B3FvARtICC2swFIjK7CnJgfBrej3BKpxMjLedvp3Imm3NzZVs9b7M++nv3umiuwi96nBznMZG1l/t6YMpL3f7RZfEgNF/StkUkSZyBB8w5FKSkCCZLO5sNcz4lccFciy6ElE6Nd17z3OE4NRygrFsqz8Nc9ENY+L2Obn87a8OB9qNW1tSYxAbSviEN4L8L7RbGv8pJJZCRdTZElmijZMZWyQzlpj2JfI98zZ0/bsZz9jZ44etgzWb4265UZDe/27f6R6WMo+jup9p7Jkz6RVG2pqalrb0wTi0nTkVJQJTjJ8fzdVtF6UAUQMMcZnFVGGUhaaOyLhsJM7fpnLM1PB+jFKUnACxzEZrosLy7imTiBprgSTKk1rTlHtsfgYjtK9cGTZOz6J21S7JkFW/raNIJHIcFV2fWZsyUomETHcGJ8eBhwGEZHjMPkC80PIVJRtY3TvYmpZyXlZFGGHjJ9QLoYx2m1VsVrS98bFw04CcUzEccTEewkk7OkkCOP7I1yM+zgJxXfyusfAvr74HIYwkhpPZJElEcjlilacmbNHnnzKnnzqKTtx/JilRn0rJsxKiYENqpt29d237cevfs/ee/utsehpP4tI3KEUTzDvywoXxDSWQJJIW25i2nrggWChEKZL83bs5AntiReW5hVXvf7Ga3b58oeKb1jf1R8oB5MvW9byRhKjMLvRQDFrrd2UCBjhMPOXEhqwvGu1bUT9MEsYa28SDK+UDetTzFrQa05CylNrkvpy1AJkTSEeUv3qAaRdqHsU77ver32d5tr5+uuxpYji6Jp8LIHkKfF75sWwYJLaptnt/h58cUXm3u/g8Z+UQBoN73rQ+vf7gPGJ15/fb5KHgeyRnVCq6ILnswVZyrDhAtgOgUNU2CwWIHiq41A+zx9NH/VCbvudvx8fDH6rz+wW0hDjLKIHPM5W349hhF12YsmDKKWgUewsEY6LTrB667ZUqXhMSz3YbRnVk7o7a3b2xEn73HMv2KnHHrW5Q0dFIL394WX77X/3b+3t8+dtZ33NrNYwFoWpbMY61apx3plC0TZbLEBpm0ABlkpap9mwTCphjz8afPuff/ElK5TK1rOk7bZ6UhaUKtMinQCXCun8xxrY7bUZutuPhjoPAg0VSYtsI+JKpvv1L6UaJszaRGiRgiAwsdHGLioOh6rWU1jVzsm7SqVRJmNb3aEls2nVo3jv/E9s5eolG7arYwJp1O9YQZ62QZ04SmRCRkaza51e29q9ttor2e6MCaT1tTUpOH/pV/+ynfnUE/sSSD/+0Tl7/dXvWuvWVRs2qyKQyOZxAomNeZxAokPHCSTIEDp2cWrKPvXMZ+0Lz71oS4eOWqM7tJ1aS0RSrlBUrSb1Pak3SOFF9UAgHQgkntM4ZpHlfbF7XsH3m1RPLAGxZGLR5J7HEEAw3vIPbXWt3W1Zt92zerMmAokCkZvrWyKMeJ1x2ay3rNlu6HFv2FbwduLUCV23d969oAXBlZaAIBw7j5mE2VCxAab9CWYYF8xvLBQoMDzTRQTSCAUKXqORxzAWapzvkJag7QJonssVVQgQAkuqFwrb9akv0tY9izIkL8CkCLN6Q8+rv+azIh9VqyxSYcQ3WDxHn5F6ptfXBoQNiVvd8bqDYQImyDwiwynKAuJzWNd5hhPBnQJLbMlESKdt1OhGdcfCc5l0UGqykfENjYM6suWJ6nUIYMhm7eDhQzo/T7sfZzdFSljAV1+gPMAZk71cm3Qoxj7oBRtE/jy44XmUzQ7Iuvc/926RtLuxFTLg5A3ftlqrY83WXZvJCtmOqnuUlFthr161frdhBxcX7NSpY/Z3v/x37dDRQwKJPTPALSu4vgBYbinEcbudCucJ4ENQCLhCf+LzgH6AZxy7Z33SnoBpgLj0OYARzgHVFinWD7KwO3TwmF27cV3FwgkotjYBcevKLHj84cft3R+ft8sXL9nlqzci25sQEDBnkUV57NCyTZVydmfluu75s37bpitF+3BlzUpnPmU3d5p25fJ1kdvzCwetWm/b2vqmlUoTNpD6iN1XyECS6ggiKdqU2ODPFoE0jiWU5DtSlp6AhRhAEf83/YD+zL2PKweUAYByxZx1eh1ZOOZVlH1CwWi7yfzRtZTsdxKyoKli/4Bii3R8MkUk5OhpA1OZnxUZvoulTD6nIJYMGVTfgHLpUcJWrt+wlWvX7fbNFQwL7Mjxw/bX/sZft099+kk7cvCIvfv+u/bvf+/f2w9e/4HtbO5oXkQ1XZmu2Jf/2y/b2UfO2ps/etMWDyzagcUD9tXf/6oVyxX7/HOft9/+7X8roOvX/5tft299+5v2z/7pV1REtLddtdNPPWH/8H/4H63Rrtu/+Mpv2pXrl23QHdrS3Lwlu0OrbYUMAd8UuG0n442x/aDbxxFIfJdbB3JdnECaX5gTgfSX/sIv2OuvvWqvvPKKNluz0zMCNvkcwT/v59hQsz3yyCMa4/yRXUEmILEbWeAcu4PDjHHIKCnv76wKECWThs8wNnmd+QOw41//m9+2tY11bbAA3qkxE2r6hY0XG05lI90ORBWPPYuC/X6lNKFYjGMEiOZPc0s+2OZyzBwXx6AMnZ3dMTh88zrFjdesvrurPrO4uCRQhmOntgTAOkBvCsutRKhBQOY02TtSpeeztnLzqgonk0GK5zcbFAqCo4An5uGeuAOFL0WxyeoCLC3mS3ZrdUVZyKGGypqOe2pqZiwGYs706+VKdrf5cWFbo97UewCAiAM5jo2NNbtzZ922q9vWbrTt4MFlfS/xEf3J66iwkSZGAmQkVgAcDgp/6rYEoglgx1V8nuVDe/Ka2/NwfdyejnHuBZM964y253rzGn2K3woZccEa7vbqyjgDiTWC93pNGkRfTjhzz9wxVsRnU3b4xGEBYACfnF9tt652Jp5hbgKaQOzFNE7cQvzCRjjN2p9I2LXrK1Jdc77ER8uHQoYJbcpvKWuh0RiTa6x53OhnkJGPPvyIbIZoJ8/O4bOcA+fvog/OmXMVcB15+2N1MzM1rT7MzbO+vA6Vk3JxtaSfO5lvAF9kIXkNRYBk4i/iHq9hQU0Z7EEguXid8U0Mw/uYf7//vVc1jos5BD4Jy6XzdvXGFbt44X0RjieOn9I9ttPU1CSjgxqibvEyOwP4P6lMRfqE33yu5zrTFp5BJEcKrJcLIWMIQJX6UfRv5mmIV7e5ElFWKIzHA9fD+yNtGc+WiYPscbXpGDSOQGbtcQAeIsGdg0Pak0Q2Slw/yEyIE8hyXbvtHZ0a8w9/iptHPcuXUpSw0L7Ird6JFdheYAH//sUP1X71WlMELxY5k1PlQDBPTFghDXlcVX+i3xGfc405T2I/YiXmTfqEz70eTwKAEKMDuPsYw4KZfUjoMyEDQ9kyqUAgSeSE0Cs6f/qFE0pxC7s4gcR8y2fZW5DVyzU9fuKoPXT6lA3adbt544ZduPi+Xb5207p9s7mlJTt24rQtLh2w9fVN9UWITcbJgNqxWNiRfTQc2NTCnIRhXq9LNpKN6lgAAKDG+QG2AWjTfzhX+hDxoKwTc2nZ8Hu7eI0qxjNuFzwP0c51JB6ASArq+rwdXFhSXR3meNarG7dWFF/yHdjgQkCqxg2ZmSj7I5BSYOwoZYneyLKJAFzy5/ttH7MCin0/EvV9b9tEJm2F6Ypqae6Nn3wcOVkfzyxyQJXfIEt7L+4Tx398HtsLwobHoXZHKNZOFrhpXvR7lN1UZ6EUAPFZd4DrxkiKb4Q+ZLV1mwNlEkGGKMMBcFWK/nAv9xLcOyJCW/0gDA5lkPWjTAnHwjgeH58BCAyEApkv91gs4nqRy1q7sSMLNW/vvRkAHj99hLwQ4TEUAM3KECeV/N/xOXkvCcVjzhFciXFOzSNagHmRjCHV28pBLVI4JdS29n2z3yOGzCTS6oc4p3B+iFm4p0YO4j/2u1g+QZKxDq/fvqV4COtJBINvv/u+pfMFWzx40I6dOinbbuLg3ERRBCjiSH4vRbrPcGApwHoAeA4pMbQbKzetVGG9ndE6yvy+tr6q2mGIiCD0EW5xvVPZlI6Vex6TATboBLJrL9bojx/U/hAwoURAcL1xsNznaN9/7x0bTk4Ii6HeFQTZferw8F4nb5X1FmWUCQROpOzGnTWV4FCWJk44sKYgM1ENYa+ltG9tctbxqH6SCw7Yx/MbuVTI0p2Zqkg83W21NJdT20pCZAQI/b7tdkfKQMINJZNhrStaIpOjwLr10xlZffcTI60BT37qMTt5cNkS1J+pNyw16NnFC29ZvbattQGhk+YhZWWkJDwuUoMLgB2y20uHRBl9wySZToXo/KkTFYhotX8knMYS2K+l8L89An3PWua1OIbr18yz8Hz/59mzIlw6PStnywGTiciZu9glTw8Uz8bHtuZSMt4QVY36ttvase4o2BWL1FHWY1qiCrlf1GuRpWRD4m0JbwchjtR54VTlWWtRrScXzIv0Jt6JSCMndxDX8xxlMbq1bUtGbj1O8ji54LGqx4C87kJLEVkQI9rthowcrzkWn6ucrIjPP+P5aTiyYq6guoNdMqUgw/Ilm1w+ZJ9+9jn77HPP2dL8nI26bcsNO1YCv6hu2bX3ztsb3/mW7N8h830toL339nviGuWu3VODLOB14CXTM/P6fYn38zlbPrRsjz3xuD3x5BN2+NhhYZLf+8H37MqVS4qpZmanI7EZeHrJJvMzZqO0YgFqN61v78jKu9oCJ+zb8uJiEFCxViWSlkkkRR5lGa+ZlHUQOaSkXoiw2HCPfS/zLvMY8zECOncQYj6UqGVI9uq9teU95nehmhNIXiPN+SAn8v6TJ5AG/bv64THTGsvAITDzjr03PY7GInhnkJfLFVteXlINkHodpc9QQX88ONGkEGciKWKXD/6tGmPK8gj3YnW1YQtFyEJNorDoch8Y5JS1SQTHAxTQj+ABEoQJDECYSRb7GxEXbPzC87xPj6Oikupg0aaAQsIhC8C9MQO7jHc8EzhBuQikTiAbRvUdO3n0iD31mc/Z8TNnbf7wcSvPz9pr5962r/zmv7BbN27Zzsa6Wb1mE7m8TRZy1qrv2JDJGvC00bNEOmcTECT41DZqlkklpdalMOrzz79ouWLJeqOE7TQ6NkwXrDw1I/UBm91COqsFWJle1AOK3Qu4lLr97n1cCUQA8CclkGgvFUeM0ialZaXAZVRkDs9c9Z9o8ZVbaNTWEEiZ6VkbpVKqK3XuRz+0G5fft0GraknZu+EzXZWCJk4gMWm1W31r9fEhb4lASnd7IpA6O1X5y6MEhUA6++SnAoFE5hLXf28GkgikXalBu92mJhcykJxAosijUlDFGJOBFM6HSZ8ADLukpz7zeXv+hZdFIHGN7mzsWKtv2pQUSmGzQqa7Fn7ldww0oSkQHDiJdPc6ecqrEzIinlAIRMX3/J7nmdwoJNnrUagawGnK0mlsWLANqWpcUmuHx9XqrrKKeJ7HvV7bbq/esGMnjypGfevcm3bl8tVQlHOUsO2dLbu1clvFpbudnk2US3b40BFrtQHMr1qjiT/2vUVQxg+jBRarJ42vKLjIRPXMQhCH6jmoFGShEfMP9hR+Aiu3FUF5yyaNjbqCQzaGiZEUeK5Y23sv252IuN5rcakgLLLE0SY4suZwIkkppqmkNjAiZ1C+Ren2zCGqwZbKR/7JUQpzpFT2BdMt5HgvtSOosyPboYmKZfIZm1tcEgheqUxFKsopWfMAGHKd2fgA7PEYBQTfx8aAxxls5TKFYOGYgPQOdiN8DgUgkySKLycYnUDkHqIRwBJAHPCjWmvY1m7V1rd2bXu3KjKF57HyGQ26VkgnLJ82a9d3rddp2oGFWTt58rj92t/6tf8oCCRZigwoLhqKXFKglI0mBNLFD963tY0t9YP1tS3Z/kEgfeHzz9mtm7dt5fqKrazcsrU7GwJo6UMoXrfv3LFer24nF5esur5m6VHHJtJJO7gwY89+5mlrJjJ2odazzUHaLn141dY3dqw8NW/JVM7avb6yElBdMy9r1YoykMJ9uCWHey1If5p8nvHy+qfyjz9OBpIfqLbfiZEK/Kp/YrkZqaXGAG86rY1NCMCHUgw5WOVZdYxZCBqAia3NNbNO35QqR/8fdC2VLWij6laSbHBb7YYypBkn5WJeWdBJbECySXlBk7GEKp/PW6NticmyNtBYnZXzE9Zvt/SYTKZHnnjEjp0+YSdOnJTS/tVXv2+vvPJd1W5gfoJEPHBg2b785d+wU6dO2rlz521padEoIP2//KP/1R5/8kn7q3/jv7KvffVr+vzf/Ju/Zm+88br943/8v9vq7VuWGCVsdnbG/sE/+Ic2OVmxf/bP/i977dXvmTWaNrG4bPWV1aiQa9jocnMgKg4c36+D/HEIJOI9J5D+2q/+in3vlW/ZN7/5TRFIB5cPCMQc16saDpVFBIiDqMMtxABXqV30+BNPSzWmNTUCLpnjIZRRRTJyACBPHj+hTTDvAxxVfZiTJ+zr3/yGXbpyWbEZm0sIH2pHuk0d6wfACba2XpeHuJTNyGRlQrVhyEACHCTbDCsP2pFsEv6If7mxPsnabGdXADDnc3vlpu0CKpJxZCMBxp3uQL936PBxe+rTz1ir1bYiZEChrP69Ww01jpiLqL309vmfKMPTlebERiJ0AL4BmQENk0mBlE5GcOycw61bKyJ32DjeuHZdQP9Esaw1iw0l9luL8wvKXAZ8pT9OlitS+kmo0e1qPeUcp6dnrDhRtEFvYJvbm7a2umbbu9t28d2LduzEMVtaWBIZzuueIUGtA9qXLCLa1oF8B2icdAN0Za9ANhF/nu0BQMt1BlhmTXfrXK6Fj3uvZQT5RJuzLnn9HwHgiYQs7Ghzz/BljuA3uB7E67IrbFJzMNhBOVkA4PXEM08ICEPoBPHAuKWPTkQZxbeuhewWNv3a0FP7DJW7BC85W72zYd1+ILklSCmH9mB9gcziWDlm+id9FwKJ93kGEgSS14th3uM1ZeRFFkYQHbSNfw/fQf9wJa5br2G1skG9s+FQtpm5TMbqzaYsMzh+qTAjAo024DfpJ4CEEthQM5HMeiizFDE8+x8IjykpygHyiUsBCicny4ozINxee+0Nm5mZGme4oywnQ3Llxi3FH08//emxhQtEJ8SPxz/EM9iBz8xM2+zstK6LH6eDf/RPn89oE8Y+j6enZ0USkpHD/EI70beo6wWZyvWmD0Amx8/fQUAHgOKiyI8ICWPgocd+9G23VOY46Kseo3IMzIH8BvMThI4ri+lf9AO3RFK2Uyln03MTlkiGuY8/ByB8PqBenoNpThzIugVQPJW16TIWYyk7d+6c+hwCHPoPcyWELvMy9nY89hpJTtZzbNhnirCskBEZbMI1D0cEFs8JEExlx3Z/Hivz/CchkJivaCv6PCJM2uDEyWP28JnTNuq37Ob1G3b+3ffsytUb1u4nVIfy+IkztrC0LABOoB+gJ+QRRGu3bcMuFt5DO3rqhO1E9oAIj2gX1g1AbM6TfsBaQL+iL9GuzDMcOzgF2YTj84EASWWVAcr1o3+phnOUFcu1xpqLPoigrVycsIXpee0epg/qAAAgAElEQVRtcWMQgdjvaX5VFlqlIrEaglS1KUXII6tQbLfIYixlSxLdunuBXwOutQs2POuBvsHzTqgmCnnbre3eI+D0fuR9xgHvOAEUByohC/aCi3EyxC3cHNS8C9CG+TCXDRmu/p3xz/KbtL3HavRLJwQCARkyJ7jth/8w3yBsoI9iyc1en/e5FRKxAYKfvbVNAo4VSAnW82BlFkSQXhtNawB2R92WUQspThL4HMG5BKFCuMXnivDM0DJZiJ2eMoQhxuP3xPzUZFPsD9AMkRYJEXTP9Uxmxpb/9GeIfdVIJKuUms/M2V4ZVfhZyGNBaErf7LW7YY+YDPX9EMJy/ADgzK+tWl37Tn5ddQpv39L82KhVhV98eOW66p5Mz87YqYfP2lxEIGEjefjoEc2tHuer8PwooYw5d+5DvFOZKst2slKZ0DqCzRoZSNzvQrZiERXVhAFQlls6GWpJYqapezBCHsQJTF8T4/33LkCOtiOler97Myv8O1wUHSco/N+cGAJkWYxH4P9eopCx5iSGr58+DyczWdvaqkfgc3AtGosLIIsj28UHbc763Y4yzRn/IosjsRyuOpCAOLOwvuLmIsGSCKTgZlPv9m1i/oAN03nLJZmfi5bJlC2ZL9gok7chBPPktDW7HZucmbSHT5+yQ4vzNmo1rLNTs0S/bb1Ww1rtWqiVgzCjmLMMMUNUQ0ZiEm1Uw/kJWB9n3CGyAd8JNV+cgHcSif7iAv5x+8fcoPiexk41gPCxGjKO1yBSB7/BcYf5n+cRGqt2EhbCzY7lUlkNdXfucaGwC2DI0AkC4qESHRhPEC/E1V3r2yA7smY3zN2Q7TyvOEV1rFM2USro+d3tLdXTo51oAYkp0mnbWFsfZ1eBcWleS4SMKMZNo4bl/0iOQsJIqTcWxZNJSPBmI9TginBxHxfxx81WXUIG5g+wMoRNEBg4fWE7R+2ggI8HvHws5IaiiTJmguUvc3awkgtWeiPLpTPW6PSsDdEDVpQr2PTBI/b5F37Gnn3xeVucm7UhLlWdphWta6nqtl2/eN5+9J1v27m3fmyJdFb9Iz5unNDiJxXPkOHXD9lBEHXgNBw/c/nc/ILmZEQXZPAdOHzInnz6U/bpz33WTpw6bq+98UP7/ms/0B7h0JGDEqshbCPez6ULtlQ5aOl0Xtd2fWdL9avJmOc3EKQTe1DnqhC5HBUzOWHTxL9YV23320YOyn5zPMfP/sQFXV4Di/c6EUl8LbwtSjjhnLzWE/ja2tqG8LpSqSwMm+tB+0N683rif/qf/8GeMtL3Thf3y+D4pBlID5p8Pslrruq873tHwe/4j3tjw7Vb3daCsLg0rwAeUqKnGhDBjunemy+B4T5N59+H6JBnZJTyPL6PFlJfUAeWlmcjxej2K1JHB5Cl2n2K2HFcLLoPuolxjqWuogLzQCgx6FpzY80WZqbt4NETtnTokBWm5qyfTNouqsJOx976ybmg2IB4wMtyd8u2t/CpXbd6o22rO02bml2wcqlgTSw6tjcFJJN9ROHsF1582QbYkAGIyt6LAmHkcuCtObIU6dgQDExAiICi1HE9ToykTuNewRpEC6+nwz1KoK2dzTDxxxYABwDiC/neDReThGrfRI3nGWNOIIjUNbOsFBmRC5ieixYgBmEyabVRwkqTZdUROP+TN+yDC+esXd20RK9riWHHMjKNJWU3LEb5YkXXE+/+WptJB3//jg0phk0Q12jZndVVbZi++Iu/YJ9+4fkxgdSBdChOWq3dNTKQ3vj+K8pA6texLGERxWYwY9MzZVucmbNKpWztek3HT8CmwLUXNvcDMj36A5teXLTTDz9mTz39GVs+fEwZYrVmVwSSasowUbH4ivy8SyCllKUeyzwkIydSGv1U9xo7HyUKnTiEqIh7sN6jBDBqL9WsP+pYrxM2k+12UANQ7A6AhkDQAQUAg93dmq2uUlfkjtLg8RYPC1NQ27LgC/xAGTM0mywGT3kVVeSezKRxtgEFxScF+juwSLDPxo3HAE8stkzgsn2LwBCvBUSBTwpEQvTcS5PepU05CF7HNxilIveuQOGY3TZOJFWUgceGT4rBdMrurK+PN2hel837umyzChMqKJlJZSwLsZMhAEtbBuuPVMKOHT1uKdRgEECFnBXyRd1nsjlLEKhwXgVIorSIPQi+XC5rR44ctUOHDtrv/u5XbQWgchcPfQog4/9L5lbeJssTdnTpkBXyOauUJ20SG4/ypBUgowkcyCxMpq0HMd/DcmdANTkVPeV1EY01AuBQJxX1fK3Vtd1aXR7vAt7qVbt964btrK0a2YC9Vt1q2+uWHPVsYqJkf+/vf9kWl5cVABNo0QcchCDYYrPyoAwk5ho25oALBBIAIAAh/DZWoYABXAs25PzxG7xXWQgTBZucAAwwq9ebtrW7EyygJisiJte3Nq1YqOg6dlCQVnetVm2KKATcmV9ctqsrK6FoNMFetWmrK6t2+f0P7MqHH+ic5wplm8gkbK5YtLlS1maKeSujpEsnrJPO2ys31q2eKsp6pdMjqDOpaNmU9aV2D8Q+a9gw2Zd95TDRH5f9ySXzkV+yr0L3EkhOCvxx1+f/Lz/3IALJs14Vz+5zcwIpFBi9fwb2Jzl+re9kNkoWee88ykZ9v/mU9/N8KsoQQwU7SkFGh+ulx1H8IS9rCCTuB1FmJVaPfD4XlLdO9DLzMG+iWA5WExl78knEIJ+3pSXAvTCvAsTOLMzazdurdvz0cVmHvXPhvJTlZx86bT/4/mv2v/3jf2RzU3N29Nhhe/mln7WHHzlrf/TNb9s//T//D7NW18oz0zZTLNvG7TvWqNXk1c08xtzpWR6elXC/dhxHf/e5BIxnxrZvopkzyfg6fOiQvfziF+xLP/uivXvhnH3ta18TSA7RA5DndUuY6wG/Ed1wz42gnvUZn/1ubySrQJ7jxnxB0A7JyzxPfSh+3zMM+D4UtEcOkTmSt7feedtW1+4IuGXeATBGPALxQBugzGdOYQ7hc2QCMB9BXkDgQCBdvXJJQAnHyGcAD9moyDJhaipYRXW7mouY63mNeejyhx/YNqBkt6t6HMSJ2VzIrJmZXRSZgHVXZXLSpmaCnRyabG7MQfz+5fffsVp1V+QFADTfoflyckqfx6ubLFjGE3Mi6xXHxb/5zNLygmr+Ua+nwfxLHUBiQgve8nwPIOFUuTL+PqzHIMJcJICSjvgdInZpfsnKU2UJkQBX7ty6Y1u7W7J0Q6k/Mzkj0QoZEczbZNxAtAHUQSBxHf2a08Zcc+Z4twHkdcA72s+JFdqbNuacmNtpZ9qbvkwc7DG61zbgWrK2kCnE93D8XkOS/sk6wTExxwOgOzjItWUTyG8pC61ctM6wpcxtMptlDRcRTV7L8TY1XmV3lNVxAxzrnqLhmaytrm5Zu9sbZ7Ng8wa5wzHwW5CmDgB7drADlIjhyCBi8b0fQIsFnxMgvIc2oR2UoUQ8UCoqs4F+wr1b0XH8gECy+t3n5nE65yywUZngAZgAsCBjiMyXF55/ya5eu2yXPryifd383KItH1jUPo/58/Klq8r4QISBnVEmmbG1zTUB/2QmHzt6QiIBlOjUiORzrqwXIJINjgKQ+LSPg+SeBeSEEY8dTOQ5lMV8DsEUcwZ/fBbAlv7BedE/aX8Htly96/tSjz3ioLu3te/xyK7iex2gdBGlEzzMUV5rw20zmXP9PIhlmA84JuIZarLxPkj2k6eO2cDaVigGi2jGCuPfCQ5iHPovc2+8DhtAMOfHHu/MibNy/yBWhgDntxgz9D/GEVZ2qnVDxuYSdr81kTj8Hue2vVtTfESb3AVKAuDOvnGcoR/1IwdJPaPF5yTOb78MJCfyeZ1jvHjxotrr8Scelbp52GuK5P3JW+/YlRsrQPI2t3DAFg4cssmpORHinAf7sMmJkgSnnUZd9pkqVk4m5wTCtqMa08zx2MwDOjLXcB1Zl7gmXIsjR46N9xGcH8QleuNAgEDkByLVC5PT10W0dQN52cbpIcoWJHRYxhpX2SEB+NYeAVuuqAYC/5bzASQYGRxp7HAKOmbaeGnxsEgY2imeJeR7cCem4yTP+N+IK+Zmtb/xOYZ+6f3dCSjmRq4T15jfZhz5fMmY9zpgKbCSmBsMn6ef+c1/N/6Y/YPPXXEQ34kkfo9+TJv58fD5UHMt1LPjtpeA8biNdQbCwTNxmJ+Umd0NpA9goYuPwj6xqLHm5xfWiYZ+n/Mk7vIMzaEKqOPtEq6/Z6r68dL2XpdMtZWijEYXOwqTwJFAgrBg0STCMbJqUo2jXPEjBJITTQAoa2ubyj5S5glCFTJSEHRQ761Q0PMSMkYW7Oxn2cdyD5jfwVGjB0EVMoOnymVdZ6xxWR8rxZKAyk47gOS17S3NM9Qua3W6yvrDahsxD38FMl4qZWXGIzhRCYvgQiihJLgF2A5ZO9xK5Qk5gmBxOT0zaZMVRDQtu3rlul2/cdVabUQbQQD7UYFjwuaXD2h80PY+p8YziOIYlP/b8QOAoBYWiDFSI77U+Xrp79+b4UL8jgjZ9x/j742RWIwrz2pzMmpMwA7MpsvUKAzOJT43usCAfuiiFf9tJ1f02EbW7bB+5DTnIHy+ETm7zFHvZWFOLhgHlxYtk07ZrVs3rVGvhviS2s/JtK3XO2bZohUzzNlFS6VKykBK5oo2BI8oTyrTmKwvymQUEbHiDNMdiEDKjIbWbtWC00yxIPAbKzvimOmZGdupVQ2chWxNZcBEdfLc1QW8TOSNC8RjJBoxiQsoXCQmrCHCUxGXlzKFUDeb8cd3gM9E99SkxzIUARXbSMh3st55nfdrftquReUSyAgBS44RrJRIoXZQVFKDzzuBBOnfSQxttbFr7WFfYwbchXEFgXTq5HF79OGHrN0kIx3r0nXVD+N4WpDWYJvplBWoN9UPtUGpc6OMKrAE5pxGU5bInBPEichzROeRXR7uGIylQC4FS7R4AgX7TqyVHZcD56BWH8fH+9uDjlUbTStWSlaZmJRVJDie6gqTKYjol34wwjnn7rykDJpuEBWpxl++aMN8yTrJjI1KZTtw6qw9+ZnP2amHH7YzJ09Yq7pj+WHPZvJJ66+v2rkfftfOff9V9cdErqA9811Mj814IuClypTPWLVRF75KH2D/xBrp+0nagtqEfB7iXBlw+YwEJmcfPmNXrl+z23duyzWJfQmkOvHmLrhsP22Pn3zSqtWm6netbW+qjjGZRblCSfOXSm4gIh8MRSJNQeSQdT8YWmfQszutuvXIOIpEEFrLIsyCY2I/wjgei3aEE96NqfmeZBLBFcJt1bqQxSgCUe5v30bgyedx0ILkxSo3lMqRNeifdQIJ/0wCWjoC6a8AekFd05PnLx0mFI3bP0NGacaRWuTjwaJ7N0N0XKzCuI8Xp4sXrbv7+3eL1/nr/B4dmdueRIrxobgq1jehSpUdRJkIqIv6bSvmWPSnrViZslS+ZEMWjqFZdzjQhopC3RkWYbwu2y3Vrak3dlQr592L161UnhJL2WkFP3yUHNRAOnn6lB05elxgFpDAMJG2AeertOaMJstuE4Y78vT0zKzonvPk/BWgRRkhcaZYQAaTZpShESeOfELYL2jU90WDDL90lTjyQRcRR04gZaLF/a6N3r0EEtsgCKTq9rYIpMsXzlujumHJQQf5wX0JJGog1Vt1gccEghBIOfpYo6UikQBUP/sLPy8CqZfNWT2R1AT5IAKp02l8hEBiwUZNgPpcQbH8bbvW7bSt33swgTRUptvHEEiRxSNKc7xYf+p7yJvIEm8/opRioq4IiN/T34EYJqcmogzAuwX8FMiREmwjASsiVBjHNpJSd7dWFRAH0FCv7wrAwZZHj3frVq1Se6Jl3U7Ltje2lfou5RgbtO5Q72cjQN96/vmXBODXqzWlnvK7ZJCgHMG+iONnIQhFUVngg3UK6cTcYwUhlUysAGHchiCuoPPn48p81QJIpbQ5gHgA9AKI5b2oTje2NkUsaYNdDJYo1GQiUGBhOXnsZMiGSgMssQkPGUIOKLPQxzMsPVDoEzAkBvbmW+e18KNIoN0AmLFzeeSRx+zUqRP2z//5v7AbNyjEvCNFDN/LhoCAnCKbp46elBVSpYQ1yoSVy5OR/3fIXGLDTACPWpXUdKyPAM4gvgTk9IP6lZR1Yz6l6tgQL/bQphB/O1tr2rBnU0PrN+u2tX7LejzOp235yCGbi2ptOCDJRsaDZzb0f5oE0ubGrkA27DK2drZt7c6mMiYBleeWlq28uKD1gwy+erWhotQ3rly1lSvXrL6+YdnR0GYLeVsul2y+VLQJ1qteyzoEMX2zd+p9q6fyNhgmrDdIWH+QtM6AAs3ELCNLpiNCAuIoCat818KOOTGbyP3/BNKfhECKrDDv2TjGSKu4AnfvOs/b8HeWOZXAn+ieuV7FMMN8zOspqSWGuic05p7Xpb/JQNQGj3BZH2Lh2R/oHj/6g0cO24mjxwQaYcUCsAuwj9d8e9CzQ4cPa8OBvQ+g10svvSTAD7tcYis2LWQ1UBORx7/3e78nkGzY6dkpMmWWDmhNAmwGjNNmMI83dFC7Pej2cQSSg5ce8PNdnW7HDh8OBNJf/yt/yd5797z9zu/8jo4JyyuAewgk7gEyASHcyskJKV6bmZu3qelQU4V4AwKHNgAwRD0G0IMlHRtyPs9nOA7A4uO0Z6loPzl/ThZ2qMsJ8iGvIA8AXPlOAFMICr5Dxe5F0AcSANDl+pWrdmf1lhRufDfHy+/w28xhZJFwTThu5jI2xbzOOUEgrdy8qZqVXHs2Bdixcu0APwFimEchkIgP+f6dak3gF9ZGZEAlBm3bpV7U6rpqD6E0BNQrFiakBkURDwAPQAVwxvNYWLHe8n7Udb6ZB8hhs8S91tnR0MqlCVn9HTpwUO3FugmRjoKT9Rywx61H6Tecq1832oxjpu1pO1njRLXKAO0A6aZn52UdRvtBIsXbinZg/LkohLbl33xPKERfE/jnmUccB32A1/gdPv/CCy8IxGR8aJNZKo1BbTbcod5UIJB4j2cYEP8xx3/jG98YZ94wJlyIwPdQs+P67evKgFRtDYRBveAZ74KX9VurwfIuyn6kvQW4KoMnI6ECNZD0WbLF0sGezzMJ6HsOmHgGjddrQI0KEep7j73qZ81XFIuOMog8cyRYDhYVDzF/ABChJJVFlvLb71q67BUwxuV7fH9rd1cih2yKQiEJG/WH1uq2pWzv9LuqbbS6fsc21zbEzS/MztvkzJSlyR7vos4HZK7Z9etYwCK2guBdVeYdApgzZ85arpi3qfKkTUyWbaJQMtVYkMNEACED+B3sEZ14cZIHEsit05xACu3YDZliE2URE/RPJ5B4P32BfnT27NmxzYgD63sJI77X/xzgcjBcdsV7VPFxUJNj8Tbm3/RpzzTiejEe+KOPM2dgpcmxMT/Nzk1ZqZK10kReAPrO7pbiYqx5uUeY+dXf/ZoAaIg7hAWzM/OKsxEccGTZZE4EEn2KdqBvYBdK36c93377bY0R2oa+yHOAIhzr9Mycre9itRqshwAyld2SL2h+TKeSOk7iSAjUOAHnFnacy4Ms7JxA4rN7CSTUzb1eQ4TWj39y3q7fuGPpXMkOHzttJ049pAwkBEFcW5wfZicrlksnbHtzzXZ3tgS6Aj5XpqfUPi4SQDTAHMi5QDSSgVkpT9nDjz1qp06d1vMSs6WSNlnKSzDHdcNxAVJe2X4AXtRAm52K7HbugkzukIL1wUxpakwgaV8se+sgkgP4Z0/DvkHZkTPTNjk1pX9TMy2FXWllVvOIBGsCSoku7tbk8b7m+/f4Xt77pROcxAAOZDvYzWs+3/Cc25OLtMXKvElWT7ABYwyy/wBE9kyfvQ4mrmT35x30B9B1q3XuZdNEjZxqVdlZAL+4NlArlsxaAFwEtmTa8D45fET3fN4f8z53kJHoKAKYAdb57Y21tWArRW2/bNYmy2XLkoE+MAkgED5wz+MCmccQ+5AssgbsWmN3J9qfBgKJtmKcsp7QRk6gemaJjwERAamETU6VHrj/Rpi7d//NuizRwDBluztNgcHEBG7tyb4MUjGTZTYPFnZuheaZTLqnLglZbtR5GQWhZSWqIweBRI01LMTYd0MgibTbCZaatd0dWa+urK5btliyClaoM9M2QS26StmypYKKv2v/jlAK61ZqDw8RG49kYcetSWbgaBiELZMVzXPMMQh6GEua0yMHEp8znEShhlFxckY2XFwfCB3wMsgOrPOS1KiqNcfOOip2H+GICGQg0IaK/2O1dyJnIZ+T91qk3QN0Y7FYyLib/jhM5j2OJ4JnysITwJexTdYIjjtYnvWHdmD+oOxtZaGGYJ25NJsZr8esy8HiMZDLfq/5JwHxR4mG0BcRGHzw/kWtEfQaMhZmJJysCPSu16tWJ+OQLUcyIQIJTCsBeZQKBFI2g5Vs3oza05mc3d7ZtuxEEExNTU7YJKQSdcs6XUu0W5bpd2xnc01YiixhRyOrNquq5VmYKKi+Ho4l2Ns7Xsh1ZIxCxuTYFg1698wbEtxFTii7tYb6tTJaydCLMmAY4tQTH7W643pacQzHCWgXD/kc53uaMB8mbKIQ7Hv34poaX7Q72GlUwkBxMWQO+BaZ3mQMzc5Ya9RXRoosH3s9SyfMjh07Yo88fNbazYY1G7u2xR5jY10ELPMkDlZprucIR/sQu9DnlCGFyK7JeCO7MfSNcdZR5NDkGZhtwAL6TCT8V13tNH0jOMiA01CqgwwqnsdRBk0+DjISPnXaIl7cFtczuGkTxhnjkd+mHUXSRrWWhIUNIHiyyljrp/LWhNLMl2zx+Cl74tPP2MmzD9mh5QPWqVctP+raTC5l7bVb9tYPvmvnf/h9xfzZ8pTwExdX3zO+iE9yhXHtUo+VOHclIAx6loI4jOrE8bxEy52mxEbU/kVot1Pb1Rw7OV1RjLtT3Vb9zWyyaKUUNrOU7Wgo0y6BW1WlbJNyVAiEFKI66w10bSDUqV886g2s2e/aRq+lDKS4sB5c1C1DqQXLfoz5GOEcYneZkwTVqjV2G/dkVDIvsx+RwGEYMlP988zr7OdcaCBL7D/LBBKDY3tzXZkIDKiFxUVZbRAYaCCy2cSWQQTNPhlFWK7BAHzi273vlUcugCcM6H1K1Y1/f5/X+VknkO5XJ8iLKAbQOdiXjQHo0dAqhbTAIlTnA8AjBiGdJIPHLxMKVgMpK7EB1ZyAnVvHuoOWQVyvrteVxk1WAQMqkcSjuWhL8wtS5ubyKFjSNoLplk92zkakfbPpIdzEj1OrLzqqkCrp9/TxiWIoArmfgo5FolSZvMv+RNchvkF6EADF95Mq+NMRSOFHyBkhA6mRSD2AQGorQw0PeldUewaSE0iqU0UbNJqWJ6hotOz2rZu2tPTJCKT27WvjDCQIJCYXMpCWZueVgeQEEiSnFqkoA6lHoeH+wKbm5u+bgfSxBJKItyj/bh+Cda8l4b6PldEQFEL73QN0uOUjgd49FpAoQCERVL7n3hpiHujgN04A5coBPk8ABfihgDfJxoHFqS8rvXoVAmnXGlWKgpP6u6vgftCl+GDbKArak4IvgJtPPP6kUWd1e2PTrq+EwtJ8P4/xE5+dmhYoI8AmAmg9JZZ7Fp391LsegAgojDxq4yoDf46FniAToPD4qZNh8720qOCZzSlggKzvsF0kMIxU/h4Mq3gy2SbyYe5IDcY9j5kvVlZuS1nSIU2YguktwA/sdPryGHavYYr1oqxACX7s+BH79DOfVcbBv/ntfycl1/ra5nih6kcWXIlcxiaLFVk8EmjglUyqbCggi9LBbHFxOQIA8qpJh6JzolIKBFI2bccPHwkb10zeslgu8n3FCW16WXwJWMk6KmQyNjWRs0G7aetrN63TaGhBZVKbitT+bLwJALyOE0EVYPCfJoF06cNrsnLinACaP3j/sogkFeY+cMBOPPGYdQj42l1roKpf37bNOxu2s7Zh3d2qpfsDm58o2aHJsrKQUoO2NTY2bHN1xe7UW7aeK1kjmZdlHgVRB0OKm6YUgKv6DAS3Z9kk+jaMaiDppf+MCaSPW9L/Q2UgEVf4DnCcGRj78QcRSGzSyA4Wle6ZR9gW7ZeBNPZ+D5lIbKi5rv1EX6nw8vZGeQx2S8o+m4bRUMA0BDjAM8QlVgy8D2C/UJ5QsWLqEHCcPlY+//nPS0UO8PijH/3IfviDH+j1n/3ZnxWgDqD2xhtvqCByIZWyX/q5X9AY/if/5J/YV7/6Vc1RbCgYjx+Xgf5JCCQHBTxWYowfOXpYBNLf+Gu/ah9+cNG++tXfsbfeekvnBXgJWInK3m2M+SwgnSt6KVKObcpEeVLzOuQB5BEEGHMz4hnAXyeC2KyoqHmzKZKB72aDcO7t87a9GyzPADH4bf68dgO/y2PmIMBO2p95jfZkbf/+K99TRjjzPKA/BBRKfc/kYl3gXDgmAFAAAQgW3n/pg/ft8qVLVqYA/QQ1hIh1A3k3PbMgYBML2Rw2E6NUyMS6EwCvcmXKZqbL9tDJo9as79jG2qatr1MLCJsrCm9jR8q6jGKdOp3Ymw1UEwnVPOsMRBpApwtHtClTLNrThhPFJQDdkaNH7djRo4rHNzc2bH1jQwBdlgLTiaFqHtG+tC3XGgIOtT5kC+0mcBXVcrU6JkoUT45QIE8q4wuQGuDWs7UAQ2gHARdTU1pfASjYyDoh5eAz7cZ1AnACeHLSkt+nzwfrqE2Bep6BFewkQt0RJ5CckOJ3uWaMn29961va3PMbHAfXjmNivFAb8vK1KxLS+DzhFszK6CE+3a2OM/SlRE4GsoGYnhoIhWJJ7TDeE0QF6Z0AIU5wUoLzkgq8ho1wzbqttmogeT3YvZtvHnMdlL0QKbQ5pqCWzYlkXdvZMkNYoqLA5BcrUg11YyJbyPhc7HGi9g42tNZuVRZOBI8CeBzo4SkbaE2kpiZKWuKH2em5UOui1c0/6VMAACAASURBVBWgtbx8UPcATdyz4JGhTjF17BVPnjwt4QrxRqFELcuCABD95CjEkiEWC/cC72KxqMSJUd0YJ5BCpkBQ9ObzBRFF1V3EZEnNN7SPZ7hBJPotLqLz5/z3PJ7z/ajX1fQ2dFX8+H0ijCOiIAKl1Icia8h4FgP9WFYq2azGmOov1RsSIh49cdAmJwE6slI6o1xFsQoBh/3t7/zO70rJSn21Rx552BYWmHtqymxkbUFJTExHn3eRI23gBCrjCSs7xomTmsxdstGEdMxR2QDAKmS3ST2votEFK2QDiUvyEbbqsm7MYq+clW04t51q/RMRSLQbYxhRRDwDqdOpSXjwwx+9aTdvrll5atEee/LT9vQzn7Njx08ZcXG71bJSLmNzZAv12nb92mW7df2KstZ6g140txQ1r6yubejcgq/JyO6srmsf/cgjj9rTzzxjx46dsCT1v8Ku1XbWbhs2UvQXamlCeNC+oT5WRyR9uPZh3DHmIJ6S1Pq1lBUSKM7Db2kfQsAXkY7KDKJO08y01pSF5SUJJrCI4v0A/11U84gMwRlRyEdj3cc7bR0HR31f430ZcYns/KPPxvsr/dOtO/k+zoPvYxyNM+06AJ3MSfSJhvpf2A/Sv7GgowyBe76E+1C+MyAu4/1VhDto3onhEIDhgNMe90BosLcIgsSB8CJlgET4Rfzea2cTLxFfyRIJAD+qZcs57Ny5EzLCOl3Nf3x/sVxUjR24FwgkrJ0gHvhd4hMXIvYHPQkive3jBJLXR/PM6DiBd3eeHinrxo8/uEQFHMYdcWiP+PPx14cjSi6UQvYVn5PQMtwHLg270sK4vWl3RCrj9k8yZwciyR1aKuUJZceCJdF/WRfAR8ArVEuluhuJN3aVHbS527AU+75yRRlIE1OTlisVtabwvezn+b008S+CZAikZLCy41g2WT/AB1iTqJ1ETIHIKKrFKyIzKh3hmTw+h7IQDFNZGyBgph5Y2iybylkmT0ZtzlLZpLXqbTkLuMNA/B4TAdyHKIEQJ/jiGaYcz37rasC4PAPxrsjKr7NfvynwMdVJslALuQtw39HcO+wN7fjyEQF/bpnG+1TzTO4zSbW/94c4kRh+B6ygJlww2F2t2eVLH9rKjZvWatS0Jh46iEVXIgDfhZxKXLBPAHPFz6Ypa8SspYy5G3eTCcvkKzbM5myQytjt7S2bXZy3o0eP2KGDyzZbLFiS9QrLsFbLbl14x1auXAmxLdhGLmv1FhlHLe1dEUk3ICPbgUBCXMt11F6m27EMeyUyAqlVRrsw/lnLo/mhi4BNSQLkW4EVKX1Nj4lB6utbymqL3+JjjWOKZzYKO4zVqwq1p3AHCuuRY0GOg2LhzLH6Y8VuUfw0zGYtMT1rrcjKDSys227J8ejwoWU7e+aUBP/16rZtrN1RFhKZsAPwyEhUjvUIoizGFr8tJ5vI8pQsbPX/SFTP8/QHJ6ET6bStVVtmrLmZvOIqCKIsRAU1wtK4K5FxCKpMyYaM4ifmTQTaZBiCPTOHylEhGzKZncxyzJR5jWP0/Ze/TtshIiFjrZfIWg0hTyprc4eO2KNPPWWnzpy26ckpiWVLyZFNZlJWvX3d3vz+K3b+9R/Inm1ifkk4bnyM6XpEayDxA7EH/Ut7v1SIXSWYoEd0W8J3tcYmg+APoo7YiP4+USnL6h7Manp2SllMGxDTiOPK07Z9q2qU4VFdPMRb5YpNzc/azNycPjsW81ALDtF1gbUhbUNcA7pd28VOTrRC8DAK2YR3S+jgxMPaT+YX+w0RbhHhxPuxVr2n9tkAC2rwTdbyIPRmbgaPQwDO4/jv/NkmkGxo2xvrVt3dVQdw5aYsrCK14scBGCrY+YAMor3AeNyiRgGFSKS7AY0HNn5PatneAMgf04EZTPdmH4WFxTNBShQWkxJZlz26Dx6SbL5LOVL3sf1CUTOwrjJqMVPOmCXTVt3ekZdpPh1sj1B14ZnbH3ZtOCDFcFpphPg609GwZSqVQj0Yzo2MBtTQiUQe3xNLpvOWFIsJ6ZSwqcmSJmT3EJWGKQKyXAm1H8CuSXhIWijAZ5i+4xO3T+hKu4wp8Hyi0JMs/Jn0AwkkAg29dY/RoxNIzWR6bGF37sc/tMvvnrfG7qaytShWj0rDCSQyP/BE5rNOIMmejdpErbYVCEiaTbt1c0XA+cs/9yX7zIsv3M1AonhaYeoeCzsIpAHZYFU2yU2x1HMzFSmpqTkBgC61CKAgG4R+UKs6gVSZmf1jEUhjiyeUKQSFBIz3sVp84POqrUIRyP0JWoCBEOCyyQlAgd+79z8XRxaGpDpHakTPRmNjNQ6qYpv7oMAig42gNmz81YcI8MnSo+Btv6/JWgEAymg8sDshg4tAjOepEcWmh0XGQSx+j80mj91CMh5ExPsp18IDiv2CECeYxoGFalmFa8kNIoxzAXDCMvKZZ56RLQ8g3NbOjlRBAoL7BI7BvkIBZKT2W7+zFiwuZKty10tXiuR+X+oQV9Z4mnck79PvV2Zn9Hm1M9mQqZQAP2qgAcy9+uqrUozSHpyLbwqx4gN0oFaPUmyx2MHSJpcfA9auuPUx6wH8OJBPmp05fjIs/hBIhaJNlKe0yS1PTWqjf2BxQUr9SjFvC7NlSw361qxtWyZpNjUzaRvVqpUnJ8cAK+cBCAnwyHkD9v5pEkirtzds+eABAZ0UfH39tR/b5atXNL9OLixYaXFednPdDtkiHWvrr2Wjdg9PPytRZ6CQswV8ybNJS6Iy3lq3bepC1BtWLVasncrhDh5sRZOAA8yJEBEhSwWiIVi1oaYMFnY+J2aMrLq4z9t/HhZ2924JPvroPwiBRFr+ngykvSTSgwkkMpACgcQloJaaagVHGbV+WWTfQQaxalYFCw82PcyfPeAJNrjR/Odn6vOL1/XQfIESinknmCZrvoVcz1cCAOjgEUAfID5ZRwTekEWjVtueefZZ+4t/8S8KMAMUXKdGV6NhP/+lP6eg/Ctf+Yqykxj3bCjcSulB1+LjCCSOGxLHNyZ8F89BIP3MS8/Zf/HyC3bj+hX7xjf+QDZwbLg5drJSqEfEZtezNV2hzzXBWpUAH4VardnQPIHVECAg88eJUydFEjnYABAKAcAmBKKCeifZfN4+uPRhsNhoEOin9R5lkWaorRnqyQDe8RzrEteRtuJ8atUde++dC8pA4vuZE7zdPfuGa8HnmTM5NmwQWCtEeF18325cvyoCKV8qhUxOS4bsq6VQA2dyZsZq9bptbFVD/b4Wnvsjy2SxGU3YZ598zEYSYIQsGrdn5ftZU2grzkXzRTIZaqvML2hdDEACQMO9a1rIpgg1PN2Kj40ca6hn/gRSBc/+pCxLODd+j7YBNIN0cws/vt+Pz8Fnt1ZC6Xf46HFdE/okn+WY6bd8Xm0wOal/+zrPa54t5H2T74Mochs/3k+/e/bZZ9UmvOZ2jGMLt1zYjCJk4dgFzDebOm/6AZ+HgOX46YOcE2OK68PvNVCad1sh7vJiuFH8g5+9YiDU3aHKQRTyRla8ANRYyeaL44wDZR3ECqr7uu+kBG3u1mq0N2KZxx55VN+9lzjxz/h18/HHufj6TZy/Va+KgN0vg4bfv6+Fnce0HfYhUWwW2dB43MB30p6+B/iohWBD11tWtbdXDTcCCNbV9TUpcPGzr5QmgsUeWVvyiw8iQCfckgjj1P4hhvR28PmUfhePWzj/AH4HJTEWKSJrWt1xJrlnPzOenPyNC//iQiK3GPI9zjgujAgBB4TibSJQKLIpo1/5WODfANS87tZZzGv0Ufqc17mgPwOsb26t2+GjB21+YVavK4MNkIni3c2m5qTf//3f1/dDzDKfssfW5+/cEQlVhjzK5sZkr5OzXBevBYe1JLagnBtjkfbh+2utjj3y1GcsEdX9xSaLWy4TlMvliWKIdxtYO2LLN9BvERfyHo4VC7xPkoHEb+7NQMKiqdXY0brxg9d/bCu3N2x+4Yh99tmX7cWXvmhnzp5RjRHapVLKWwkBU7NhF95+yy598K416ruqL8ccA/HB/HNnfVNCL4AaVPNYnJ08dVoWsg898pjmBDIvVAun07b3zv0k5OxFJKaU63oc4gLi/2DzlrZcPisSXtefvko9mH5GAYNEIyKMwj4u/DvUliHblN8lAxmyiLkbW59mqyORkfclfSYikNyWjX5Bf3VluWMrPNbaQPYFcWZUY4d7t3xD6UxGqxxTUOmRSUKGR/puLertzU2rV3c0//OdLj7xul5c6/32/z4+A2FwL/A2ztCKADbPbKL/AMB5DVfWHn1PLAN9LwbBYyeUA1AcWaUzV/UH1qZWa5Rd40IBuUTk82MwN75/9c+7Ip+abD4fBWI6EC2eteXtPxYIROuw1oYUa31xHF7578TP4X5xofobe26DUA+kHn/8jvcB7vn9+LwYbwuexw0k2E9mQ+ZrKVghUkNnRNkEanri+BFlDDdk410VWdpq92231SNNQOMI4BVBbH6iFAjOQT/M2ZZQP0MkTkkCCtGDE2i/D1EHDhTN627l6OfDtfBjlhBAta/CuTIWWlg9Ry41e9dAHjtBqd+KiIPxvxNJ24UIlzNHRH7nIoI7E+Ifv+29DmH8jlQ6Ilj8R/jXnt9wAbWPQc+8Vr2czsAOTM8FciJWwz1ewxrB6H4OJHq/9Wx7Z02iccaMRA+1mrWwQCWz2IZWnphQzWFqV5KRAU4ICX/16mWRNVdu3rZ2f2iJftLS1FKbmLVsqWyjdN461EiuTKtO3KeeesIePn3CZssVSwJw1+qWrDfsR3/wdbt47i3Nncr6nphQVgvxFjjHgYMH9ZjzVg0ixju2nNRUJIOJuUQ17CF2wzw6JtMTJH70RZgLJyQe7/fGRAuiuhrC2D3xT5yMIP7ht/X7Ue0hF5Iohq81QvwVRWh7sRbmXR+P9D/6I+fIuEoXJ6xfLFuH2k/ZnDJ/cVrpd9q2vDRvZ06dsMSwrySJ1ZvXbGN9zZr1mq6NC3QQdrldHXEM8wlzDzf6jvd9J64ocUCpA2o3DTMZu7q+bQkskfNFESZ8HqKBeZKYCJtPnzd5nfdBTCA0q1d3LTNKyPWLeNdLPDhBxPkivuA4mNPcaYA2kkAkX7Llw0fNUllrD82qrPWjpM0sL9tDjz8h+1/w6EGnZWXmunTCNm9etTe+94q988brKhEwS9mOcUmKu+UpnECincGu2Kv4Hk2lSHJFiVBa9aoVchklOnAPnre7s2016hj1QkyfL+VtcXlRGUjVet1ub6wphpmfW7LVm5s2HFDaZRis60oTIsEhw7EApS2ExSEcJOMxw9yY0uMGmeyQ8OzFIxLM53kSI/g3Y5Jr5/GrY3AuxCfe5Vwl4iD27/UVBwvnjIjGuACeeJxjJStNx/xnOgMJAml9zeq7O/cQSO4R7GqX+wEYoe5AANs+KYAeJ4gA58Lt/jVg2Eg/6HUm/3sgu4gY8lRZagWFzI+A88E8eyYI39sfdKKpK6hPqVeEBVSPjBKoFfe8TAIrRmDVqGt9+SyPLDMixa+uiYmCjBTMY9CiHiX1XhtkqRnylkjnLJEihS5ryQQKm6RVJvJS2gDUkzobvNmDJzqv+6Zk3w1qImP1Oqr4ezO74iSRCLbYBOEDLQR+hN5RHaQ9HoCuKkiiOBDwdi8wSpANc91KZZUyzYSBhd2lC+fuIZAw1RKBBAlXxL7kXgJJhZSp7dLpWjGZFoGEggPv0Je+9Ofssy+9+IkIJLycB72WNkgQSIA0ZCA5gUQv1eTS70rtRDYNGUgTU9P7E0gEFQTr97GwcwJpgLL4p+j/94wTgEs2Lg+wviPNWuNEAYv+N77nGkA47FVIjYOpmIWKUl4j4sXVmMnUyLar66qpRb/zjaQCfQYBQBmepyhLOY7Ii1YqrOi7sFNjgvZC0fw2ixuP2STz58owD+qVFi9faLMrly5FGUBBpSvyis0FGVKxwuweWNxDRNlIlix8hmNfXF4SMImtI9YT1D+Ssg8rql5XRalZiBXMuDVUsD2N/qgtFjZFHrzGM6AUXMX8VTWuovoHHDO/xXGw+QfIBPzAgkSLb72p2koKCih4OeLaYcMUsjhpZ8Y9CxrHr/kgFex04hsbbwdvfyd4yYTCfilXKisrAACBQAgQF4VRuZC12ckJKyjbom8HFufs6PFjKuL4HzOB1Gx0dV0LpbKIo+9+51U7/87bamvGbi+RsO5wZP0ewBR9KqhLUTCikcmjXKSGB/WqWAcGXRu2m0q7bg36tplIWQ9Cn9omiYxZAuKfexSWkc0Z5BFGDUlmy0Ak6dprXkz/mSKQ4joClEWftAbS/haznn1079oSjzf2Ekjx14D7M65miwgkSKQBX7vnK/n9u/7vgUSCQOon0LdGc1sEwMXXy7iCjuddUCOwotcNYxOgNxfsg3i+uYOtypDCSnbg8GGN/2GnYxPT08qQ8U2V7G6LBTtyCJViWvUl+GN+ksVVJqO54kE3yWs0l+7fhk4guWKZuYbnjh47IgLp008+brdWrtt3vvMtZRDNz86F+h4nTwrwvHDhQgAco0xQt/qSIitHnbiM3bx9a1ynAps1NkN8hvZiA8gmhHkXVT3nQ60PQEOIOGxORd532uMMBFfae1szp6Okc9Jf9mXYDHda8imnBhI2Smyw+CzfzXs4V/oPn+f4AW4pasy8DOB28d33pEpkrtXGgloi2bzm7+UDR/S+VDZr12/csGs3bofszHJF8yq2PvXqlj104oiVizkBu15wnM07YKvbYXEcDo5BgCwvLGp9vHnzlsRHgVwIfZD1w8Fq2pD+4qAymyEHywQgN2uyTUV5GV+7fdPLPW3OcbnNHP2TdhJZ0+rY0oGDtrC0NO57nDO/yzWBsPHCs3wXxwyJxnk5GAA149dJtkqtlsaAZ51ARDqBJeFJJGgKiuNguQfgK1C2Sg3Bqq6Zk0z0ScYB/cgz47iWvB8CqTRFkXMwiKj/R+uxr8ulXAADVCQwdu9rKoCIMpSjDSibSCd7xiSJvxZt5Gk7ATSNpqwYRU7Hsm7uibEjIMLjFv9dxReyywqEkgQ9EWAWz0b4CHAWm4DRLlMXgRqiDkxzir5h9s2yg9U8dmDWgU4nvne2tnU8lYmyMgIRCB06clhWx8ogiEB373/6/NCsNFGJSLcoptuTgUR/iLcN5xPaNZBQBF5eD8WPm/dDMNFf1D/2zUAPYBf9L4BfQbm7V+3sfVN7uT1W4Dwm69vnFRFIUTF0r8Gyvbl1TwYcRJCIl+1t29xcV7svH1gSQSQhUC6nvsv4AXihthxjlTmRenBkyPO+QIB0BbrQf8hy4rdRsdPn+Q1iSPo8JBb2kiLAC8FOjXPdrjXsL/3Xv27F8lQUJw5sgG14FDdOFPO2envFNu6s2q0ValRWgw3MRLBwpp2r9eYnIpDI3PmIhd38nNWrm1ojIJBurW7b3OIR+9wXXrIXX/ySnXnohG1utlS3dKKQtYli1rbWbtk759+0a1dY59pS6APiV2tYwH5oG1s7hpCKfX8VIZAl7KFHH7Onn/q0LR88pKy3zZ1Qc07ZGOt3LMlePKqBBJAL4B6yQAZqKwgkgXoRaebWecP+yNI94rfIJkn1VUdjS23VXGWIkhkooayFrCPmuW7HOt2uTVQmZZEdH78+trhGrAsuUKMfMIc6wYH45KFTZ6L9Br8RskI8U4WduWeyxDNbqH2qmgyZtF187225PUBW+u+x/rklUnwu8n1NPL4J+5mAv4QswlAreK+iO+7MwPtZ/z1rJB6f7J2v3PbI24cx6/PbqN+zbCYtIhBbR5HdnUAk0z8ZS17vyIkjahUGcR9AN5bTod6lA76+13QCj+/xPZOTWU5W3M2kuWtz6cfv94zl/c4vvJ603Tq1qQIp6/aCfo4SWEZxkF8Hn0f9Mfbl7Pnon/rOyM5dotrRUFa1TiCp/3gGUnXHGtjOdxOWoJ7uzLQdPnbUjpw4KSIJYTdtRSyhtTqRFInEvbJ01WZJK1WmNI97fOh4k19bt5DzOVz7VBdnJBKyIvUaQn5dfR72ddznb+2fI9xAbTQa2crarXEGlF8Xj2X4nbBXvle9PH5Mxhe2V7H1IY5NcN7EE75mxYWiqveLwBCgn3EG3IE0t0+WDZZtWDIO5GwRf56MHrA/xiM1ieu9uizKmMshdhEglMsTxtxLfANp16zval09fvyopVMJxarvv3vBtqs1e/PCBWtAErf6lqH+5uS8FSozyuxi9ptdOmAPP/GYPf/ic/bkY4/ZbLlko3bLutWqpeoN+/HX/8DOvf66SCksJhn3xDQS7LRbqrGGcJY5i3mMtmWdF6nTampeZh/lMRBtDqDurkQbu9sC8pmTRWS0scykTEHOSmSkNxGJ38069nHucwxjmDkvbmEsTHSIdTCCi7v9Sfa9kd2vx4qtZrj+2uNE9ZmwDxXJk83b3OFjytSi3VnLyTjqd1u2uDBjp44dtUImJUejqx++L6EZ9ffIWO2xd+j2LZMvW4Ns6G5P+xlqPWrNyIXMUeIKkUdkGUVEEbVEwRcG6ZRdwq4wk7V8Dou07Lh2tvenWrWu/kPmjmpbZ7HL71t1t6baqbQ+BNLeDCQ/V8T0/Jt28f2E76sqkzN24MhxGyJqGAxth/qfw5FNLy7YI48+KkeeMtmIg66VKc+QNFu9fMV+8J1v24W33rTtnR2bP/L/svfmz5bd13XfvvN83zz3jO5GNxoAQRIgRYqSbJGyJXmIpKRcSVx2KuVKZfgH4lTFVvz/5IeknMoPkSVRlinSFEiABNANoNHzG/rN7915vqnP+p593+mH7tcUKMqDdKu6br87nnvOd9h7r7XXOm+jSLI1vi/4+sf6xb5PHY9r6NLUeHnTyduuo/xQtOlq1Up0t1GPaTWNuOno8EDd7JVKSTUcupAghGzuBlLiyup5e7p5aHRyEneP6fgr5CxbDDYTXA/OW7fTsWGnp9p9HrIMIE67a02AHvCBdCCFaOzGSBycsziA5J2NngcQE1I/9Q5F/pYHPDYnNBkMBwJ+5TEZKQS4pKIrlPy1B5CO0IU8Cka5f9EOJAFIMLajYtpZUnfeYXFakxdG9xcFkCQehk/FZH/5vJyezDRhyLAIRZHAZANK0MLGpEhZPlu0TLqg7qM+huoYy/VHodABwEHBeYR/Ehs66GQv2GF0k3Z0eBjpvidsbn5WEwWUudFuCVyAqWKSr8uaJXJR9xEFS4qfXbU6esIdD264JiyWXriKM/mUGKG7maDDKrRd8nqfSB6g+ML7PACK81GDLcF5eQGAhM4ptxcBSJ10bgIg/fTHf/65DqTEGAO05wFIbZ0f2rQBmdIY8qWyNm637cmjxzY/v2i/+hvfsa//rV87E0DqPn1so8aRNRsBQGJBWJibEoAU70ASHEiwSQcSG6p0T4dWrE6dASDhgRQ2XAUZjAN2hsRQxUjZamB2HTFwzir0vfA5sbdebELvDJp4EOb/5zORxAkt9EGndQIUMe7HY22Gp8GXyfhPDa3eORaARNLpybaCMLwEZEiY1tBQyy9l9ljwGBKcocy5PXB3vwSXtOFvjolz7kwUB4kI/HY3kKA4MdH2BAsGLAGfiq8xVpczz/x30m0yggnA5oKvUTbIG8G66fS7lpCUQ9A1d2YhsoOTogbTKMacBUCKB8he8PJikvSTIzCOIlVQPQ83Pof560xffjuBHEUBJFtgmRHAORtHxRskBr0IHBWofS3gONyQOZ6gTgJxWE+1YAipdQZ2WKZg6QxMy9Cqvre7rW47uicrhYzlkmOrFHJ249plu/n6TfuN3/57NjU3P2Hoq0haCiwcP///ITuQ0MdFwi6dzduDRw/t3//gXfvozm0lFoDR6M9ThyKRRGYK5momTQdoXnrcvWZosbZB11KjgSEImUsC2HO+kraHiS16z+o64l9W9wS2oiYgsQmANEauMOxVeCFNEs1h6m8ApJ/BA+kXAiCNzUJvR5B9FXjkXc3RvW9t3oWk7qOoI0nvy5gSQZ/f2utixWDGmQDeiCHJnGL+u8QHCTrFQAGasOIigFiSM94RmkkrACX56jWaKhLkynj00PZvSuS4+ZxjDeR73HfjrH0l5aDXCwAkjtP3AGe2cWwOIH3za19VB9If//EfGkx3OncBXIgFAZIoTHlcIemjiBnKnIO1ffez+5IuJcnge169eUOghwMOJD1eRLt48aLOG99DQVUeE/v7weAcL8bxeOK3w3vc9JrjgeHGaykIsD5RsM3nMmIebm48UdGVjleuF8fIeyXh2WhMQDsKMEggUJTms+58dFtdTFrHk8lgYj07b/OLS5KG4HuIjzY2N+3p0x2tNfg+cR6QYdjd3rD5atHmpivqFAJ88Y4GjpPv43s8keE71pZXVBQGhHiAT1s9XHvWLZd349zwz4EfOljp7nJgkbEhb62DPfv03qc2vzA78a3S3hd5QOg6X7yoceSScHwH54Q9af/gwM5duGxzEdGBIgS/g+9mfUN+bbLvAYxGzG4VEKKuByRXGfN8rie6nvzzOi8EOgDJ9eF3hGIe6h9BU5yx6QAS75fcVj6vzgvvhHIPJhVzI8+OZDanmN07jIIcLeSusE8jiaT8wAGkuJcoGujN+qQDievgHUhe6PL1wIEPjk1SQkhkdbo2Pzun+CiefHsswGOsCadjN5/PPI9PFr9HnUZ0xSChBnuyP5CsRyC8fV4BQN9nY/m3SrM9ksjjs50tGwe7RcqJyCrxIg+EK46PMcE5Z17xf17PPAa8UHwRdWV47KHzT0fM9LwKlcg2OhDj44ExIv+bKN7ycxR+f8jVIH74+fJ1N8R7IZ7lPMfP7UlBPBSUqhRAkW7BPyySf/H41gstOmaXKIsVMHk8GFqf+CoIjIrGusAvZIaQVKMbZWZGgCzzg+9inWbOrKwsGZKe5JHEJBRMKLgfHu7bn/7p9zRPmSdf+9rb9vWvf0PSgDCRs5mU1Y+OxEp38Ip1ARIBm2RnSAAAIABJREFUBRuOn+/iOJmvsMyZPxwH57bW7to/+Ef/xKbnl7SmIU2FvDr5KvtNIpmww51t29h8ZE/uP7R6oybAkePjWvObKKL9LB1IzwOQFhfnrH64Z7c/vW3vvvuhbW7tW3Vm2d78MhKu37KLl68q/iXGhemeS5sd72/bo4d3rV7fs2IuZ0uL8zr/+wdHWr8PKfgmIFymBeZQXL16/YZde/WGlSsV64/GAu+Pj2vWPD626UIu+CBG0koB/FA0oNnM+Uuluc6cDwrldKm0RVgY9MaWHdJBngzyVhpHAKNhPMDIB0ydFFfZx7NBXQSyp4BOvHsyFIozuo973tBZCUucDiI67ASSNANYwt8oHCxGsTcerKkM8QDKJ4EIRdyJFBKSkSwCeL0hicTrkD2kYLqz+cS2nm7a+uN1a3VaVi6WrTpdlfT+kNxMBEi8RDinAAfhHhiB+oPWyjOUM5BOkuxfAsnQIKVEgU1KF5m0zUzNRp04Ib+KK6mQc/F69+B1ZRXOrzprhn35h4nIiyRRtK6ynhWyBXkh4Q1Lforgf7cfOi2dOJnJF+3RxlORmB14w7NwMGA9BEweSIKWe/4GVBS5TFLmwQMX8Nol9vw4/Z7jpzD9vN/F76Suw3eTm7BXO9GGz/Wbdx/HgSlfz6glzFerYvIzbll3D/b3NGcocHN+6Jhn/ODTwvPU6iRHe3xoDcgnyYIlcmWbX1q067du2q0331DnKEVVQE6vjYWYN0g3J0dBgYc8OJUtWifyAGQ9cFCNY3QgzH9LXIXGO/qH3UAAVg42YB8IUu9BohTCCLlTACaDhQTEgRMvna2nTyaSixSkURxyiUnSdqRA40CqA6rcUz9o12ta79y7BCUs5l0CSVcb2qBLrhaIBpxP1mXmvx8fPhS+PymTiOooTrrwuMXjIN8r6D7A/CE/XbHDJl1HLY2B1ZUlW15esiqSyMmRyEntTkPE5nPnVm12Zkox4d2P7yhu/vjTu3Z0XLdWnT2gbHNzK1aenrNhKm0NZPVTKfvyO1+1b3/72/bWl27ZXKloA+RTG0HC7nv/+l/bT3/4Q7tz52PNc5ELRkPtTcQRBcgM/eA3NgGQzKyDFH+7ZVWK/go98GAMnY0Q7FE1GtjQ0nS3VZDWK1l30LVaoynAjHWtUi3pfcRvSPf7fbyDkufxBkSiFoBtqjojgj3XKcSzdPwGAhdzyjtOvIkhxC0nEp9ao6NYh9Churhi6UxBXnez01PBu7bXtpXFWXvl4nkr5XO2/vCe3f3kY9vefKJ5RWcfBNJGp2dWQFYtVHBQVKDuiM8d85ZYsI5UILlfPnQXce9ABMDL3QePLJUDXIJkFzpnGe8hfmEucO4ZY6w7EHggBHN92upgZ9+iSy14FQYpaIF95KmplOIAV4BgffQOf/Kj6vSsLaxeUBch17zWaionm1tatFtv4MF9VepZAIRThZy8oR7fvWt/9t3v2p0PPhAgNX9uKQicPqcLyedFIMucSFCzzoV4PzWxPKDumqGjn/k7HtnR7r7t7lC7CzYbnFPWczzJt/e2JUe6unbe9vcawTKG+mMuo3NJzTuTx0MtreZWxgIxBDFyMRuIwXQgtQF52BwFwAcfQo/f4nVCr6fRMeckLZ/PHhP7+uy1Sq9RMqfjhKwJISmywvkbAGlvW610cQDpmQ6kSN/3eUUMAKRhMmN0YZxI1QVvAe8AOn0fl7CzxMBSkgcaBB8EAT3P3rMAPe9xXgeABMBxUpz6PIDEoGMj8Za1OAOCshOTW8BMkjbkjIqHgxHMlsCUYaIiAZUi0KKVeNi1wXhgg3FPm1RxnLWjvQMFmnR00KY3NVXRpojeI1GrGDIJPpuiZPgOjp/Hu0MkOJ5lwHjBm3PuHgQ+wONmZ3xOubxgloSxFdqAnTni7ENnvDgIFQeZBGDhgfQc8rJ3IJ0ASJO0d5JQ0oHUzeQFINUODyYdSK3agZj+iUFH8i5nAUjdXlMQTHYwsnI6pw4kACQSol/5je/YL/2tv229TNYanKu4hN2P37d3/+zfWffpuo2bxwKQRoPOBEBaXkQrvxoKRCSwEdgIgKTiH7rLQ8ywqxGA9FVbOX/FRqmc1Vs9a6sD6eUAklFwPtUBFp8rp9kzz86jII11FoDk738+gAQwSbAakHfGtjNv/X2uaTwZPxEDTEn6eGDZEp1uw6BR7V5bFNWRWBBzsBjJP3EOPfX3Vlc6mPa1MTq7h82FIoQDSCTc/t0eoDlDiWIPXWcgtg4w+b0XRCRBFwFQkuOI/vnzjx481HHCTGRss4GKndxpK9GpR+bdge0bgmIViqJ7BTMEtEpoQhJJEkKAw216pvIMA8qvg2RbRmNJ+/FeGEkwCJ2B6h0EHBPJP8WIuL4/38VrXebIQSmY1PECkM9pL9j5Bsjrdc27QRudTgAAJMBkcunQQDaWP8io15HWcZZ2df6fGasd/rU3Xrf/5p/+dza3tKzkhwSF88+xi+Hf6ymA+Q8JIKGPS2CXTGfVrXDn9qf26EkopqI7PMbEcoCX29D471AmiMyokFTqPKmjrWc26hkF9ywdn1TuM0lrwlwGQBoFD6TxKABJSjgCIyIQEEgXIgBJ+5XfhnTo/fWRsPvL70CiOvJiH0XWqRfd8CMMAFLw43hGxk5dhWG+iytKl0AkXycwKbzLUnn2+xNzVh5l/vk/itrxuecJZnx99eKsP+YMWiTaNh8+tOL0tJWLRTuq1bTvkJDA3iMxHvTb1oqMdXPFogJzL8TyfwewX3QOvFThHUin95s4gKQkMuqGcQDpV7/5dbt/71NJ2MFyX1tZFdjAesAeTAGcNUrFeEys5+YiL5yBpOd+/N5PbHP7qYoaxEo3Xrsp7yOKnHwXAADvo/uTvYB1kA6kBToLEgkVqFmnfR0ksYC040AG38v7iPYo1vJezgvAyPLSgs1Up8S6J2F2Dx6SLD9vJEm8lgSNc1EpBvAJYOz2hx/Z/t6O1nESO7qDzl24JNki1hCOaWtnR0VCmQbjm4JsS7ttBwdHVjvet1ImIXmmhdm5idwb586LSPw+PodxxLXhOziHAG53796zhw8eK4nmfPG7OTaO1ZNGCBTOPGQMiEFqFopJ9WNb33ho8/NztrC8pOvi+zB7mACKCEjzDh4KquydSJZt7Wzb/NKqOpBgxQLsARrxGm4Ady6B5uCjg4g8z+8RiB8xQz3WjDOR+e1cf++k9Q7gAMqmAkMQrfhhKHpw7XgPn8X+iKcW45Hx4L/P906KGkeNpkgiLq2jZm2Su6iDOQvgOQGMT6TsdPzIk2IQTaEpkrDypNmBivj64zGW79UMEgqMfi7ixB6fh4Bf3J4FT8Js5li120D8EskMDc7AeqWgSlEgFCo/x++KPpOXQ0AJvq5+iwM2/rgfe5wdzuspWPMc557zzThkrDJG6IBpRuC2503P5k9jK5SnJWGJp4MDT4wRJ6HwOfHff3JsgdjT741OJJHEtD3pAOM8s64IYIt8lHwtVsEJ0Be5piiZ11ofkXi8yIMUip/7ODHAH8MrQoAaRbVOZzLXWIMFIvT7k24hfhNj0WV1tD5sbdn8/KxVKsgAE9MVBNBQQOKcIFH54ME9ae1fv37VvvrVd+zixfMiflEkgdjSbTf0G/BhA1XdXl+3Dz74QOsxQL53bv70pz+VHDLfz3VCbv38jTdt5fylAJIX8qGDXybhxDhp295Yt53dTdt/uiPm82wV4AE5zEDaQn7qLACJjlLWTc735yXs5ux4f8c+ufeJvf/+x/Zkc8+yhRm78spNu379TVtYWtXvhwxm44GlU0PrtWvWbR5btZqzcysrNsCnCE/KgyOtNQ1kQJH9oWMiV7Bub2gr5y/YwuKyGSxgJLhy7JGwuA9sHq/PxEiyNnQYiZSRTiq+SyRHup7U8wF8HECiwM24xsi8YCUbDwFnggICAJJ3s5EfhgJi6CwT872Al0lBDHXGDRYAdBUEyVFGOuA2OQT52EBSRl5QdI9VL6xzzQFY1RmYoWiWEbN9DIAUFcBRUEkCUFnKOn0KaQP9PVOdsWq1bJVi3h4/fmgP7z20o/rRBHgZD8bW7DRtujKtz+NzUDqBVMU9f6vTQFJs0foSecU4YMI9nYmlSnkCpEDYA3xjnUqlM1Ytz4i8pg5QchdOQnQv3B5ZR9Z65itdjPKkJ7+ik4NOVVNhUR6TkRQ4YxOvEDzbwAOpEdItxjXTfpFJS2q3PD1rtc4ogDjprK67d1L5+WdfR4IPKTKAAx53Twt1AkLgYK+BxR4pwLgCBJMIZQ6XOOJv/YLonsfxDZLEUdSh4PtjnMj7vBxeIwVAH5WaVBgzAEdPtzY1H3qdIH01Xa5aH89tOo6Rgt3fU5xzfHRg9VbfslOLNkrlrTI7bVeuX7Obt16z2UVkvYeSxxv2o1yF2gC5UF/VeEuo0y4hD6JmK4D/xBysKy67yvrGsUxIA1GOrD2FYx+OLT2ElOedoMyhZwGa0KEUAKb4vODvJHF3p2UJAOBTHXAhpyKGCd6R3hkX9zgJpGBgHMZT6Biig4h7kjeUBUjdyMvdE4w83QHFcN9V/OHxvtdAvL6QjzrQTu9/KlSnklZYXLCDesN63a7O3ZWLF2xpeVHrUahtJWw07Gkfn5mZsgvnVnWeHz96YLfv3LFP730WxZIty2WLtrS0ZtW5JRsk0lYDVB0N7Stfe8d+4+982770xus2lcsKPOo3apbp9+2P/6//2z56/8f26aefKU/VtYvqOABGkvuFXDECeA7rGL+R/YhunOI4o/qbgCM8nYYjrTOdbl8k+dff/JKVUC4plSUXvLd/aO0uYFnZStNlyyEhKWSRzsln771TkU7doyO8EOk4Z/9E1hNwsG3pRFhHVbeMchPGHXuBgwCAU7yG4+a6UNvhvd3ewHYP6yF2X1wQGYE4CsWV1cU5u3zpvBUyaXt8/67d/eS21Lb4rYAqyJHXOwNrWNF6QBLptPIXvHfwZmX4sQ/QMYPsKWu/AKRcTkCcxw+oGOTpOsYjspizNOs38WSfTra+gM1ur62/IRjksgVJlPawTKGLtd+zQqmk60R8wl4r1QlXpslkJmoyIqTt7um3q0N/atamF5bkQ0Hdi32NHHh5dclef+MNu3b9Fckpsr4AUgHs3Ltzx/7dH/+J3bn9oZonZudngoXGKflh7+jnfLssN+szcRVjiNerxpRCfjMfCPUA9rmCVDVax3Xb3doUyQ9An3PGvoN/9e7BrtHRtryyZskMEtJZjc0kpAz2VfZqXq+OzLHOCQASYGxJxOCU6m4Cq3sjdYB5DMMYYdw4hsF59Xqa+6JO1rOYIpPnLjznRCTuPZfT/g94FdlQeMz/8wFIioxDh8uLPExe9viLgBN//CwAJQTmwSzvRRJy0gR+wfNM8KP9basdIWGXsqUldNNJtDGRCoNl0pXwnAqGWO+08j0DIAVC9mnvo+f9rcL5pAPp+SWSs76fLWYCdMSckkJGF4Co5zIIGDgEMbDRWZBJHkGMB7SlEhtxwkJRi8VBkxnWxjC0s4YCImwOs2w/ZfV9WCH7lIO0OE7PBIN7BiOSJwTpBMQDWB8jCryAWpi0JyxVLOj7J6wnEoCIEcfjjmgzWdXKPBhbfxz0k/mscnneUsnApmGA+z9PsOIa4AJrYRqwYRJQJhM2PT/3jIWHs0wclIPJKYblqS4v/gRA6tNxMVWx5uGh/fTH79pnt29b63jfUpyrAQthAN64jiQj8lbBfK/ZVkDY6TaDueNwbCUApHbXnjx8JOPUX/32d+wbf+vb1s9krZ1ICEBKFSrW6vbt3R+/bz/+s+8ZHkijZk2mhcN+z0oFPABmVVxiQ6jDIHOADmZA5OUzaXEvz9irN27al7/ythKxcQQgdZBaSXCuTjQyCWR0HjTfmffBM+G0hOCLin2ffzwCj54DnPr4ZWMXm46xQ0jEf/1vtfa6pj+bGiAGhXMS6fA3GrMEzHRkeIBNIEeC2x91bZwmEQgdOTpPEYOX88QYIwnVGsJ3SSv4BKTiPGQLGctkAxPBixBerCP49OTTF2CfzyTnfFeVDTUmAeOBnB8PmxOvlcxRG8PYkEQEGYOBjKyVePTC91OAojVXUjqj0PYr/yPeH32GQKg+7Ci8nLqBASXj2WA+CwPKCx2NxrMSUlF+pKSITbaSL1qfYgNAUjIhwK08VZV3AAUCWCYU6rgn2WATo+CCqTXzsFyCIRcKFSrwRswTZ4IREE4CrIjZ5gU6vA867UZgjWUJbHICP3rDkRJvbfgkJ4OuZeWTNbJu/ZBGSnvl0py9eus1+2f/0/9ii6trClLU1i9j6yBvwnkC/PrFAkhBakrsu+Na6LyoUuQc2t7+geXQ1s2XFIAQhD5e37CdvV0lRrl0zjYfbdhokLBef2CtDrq4A2vTnt8LbNKZGTw9YKiyDnHP3O0H8gEAQ4b1OJh4jkdJ6fEiY0oCrw5DAY2jk+4jB3yjBZH3PAMgnfL00Tg/4+bkgZ99zTj1yuj7gvPfaQfBs//md52AKT/bETwjJhH5Q73se88+AQBIL44XWCNeFE+oAKq9Hq5YIK4MZdYcrc1RYgPQJK8lOkhhYHLtI4ZvrpiRJIUzVjljzH/8ydSi3wZwJYEJXokdjM+lLZ9T7FA/rksqlb8xUW/U6jrpRfmIFezw8EjP8/7DwwMxX5G46HZ7avGfnUXjO3RAOSjMT2IesiY4g/VF5zAdQWHPekmdeMRNACSS6xiAdEkSdr9i33jny3b3s0/sj/7NH9rm5rpdvHjZ8LZg/4DhfOHCJRVCKQRAjDm/dsEqU1X5jEGaIQna2NqShw7rL89ReKboyT7g3VvsBezpSM1SGAUQ4Ld99uB+CPhhZI/6KtAtLy/qexcW5mxjY0t/U+z79z/8vv34R+8rAXv1+k27eOm8rS0ui32I9ASa25sbT+3J+iM72D/S3xSILl+5OHkezxFkhjGQ/fDDn9rWkw0VjwFNrl191a6+el1rIQVNAOuNjU0dN8AOMRi/g/Vc5t4wqPPIGyTV6cLvBRxyIIh1EwCNPYviEOefgjCfBTAPIPbuu+/rPYBc/KM7ifXXCxk/+MEPgu57qRTkkJH+iJJM9i+OoTpVturUVGDE94NGPcku38/67ZJyHBcFcG47T7f1+wDn1y6cV4cT15BCtEtkcSxcUweP3FPJJeRUgIbxG0mSBWuwUEj1gg8F5GIRyZGijhXmJcdNoV2m0u2G4hNe32o1VHBut5tRR1baPvzwtrwDGE8u/cV4ITHE6297b99Skg4rWC6bFiNWVSPiJMVrwVyXAqw8RCAWsC64B2olHJeSRhjazP+okEgSi5FyIKAF6Wt9TlSA5XeKoa5CFgU5zJ7DvUsN97v9z3UAuGRxkmS3Xg/d3VH8JWJP1EnDfZx8c3oNYF0UwEPB2YKnpf8uChf8XoovxGcZxQZI8vSt3WmG+QbpIpIIYv91qUDJ83U6AhMVr0fSxRR+yZu0B0jRIamk/6he07xwHxbvpuG9UnCIbnFwLvzepHV7oZuNwgs3xqrH5pwLl5TzAq2z/NUFgleRCohhn2MckK/lmS+QYDKZwOaNACjPjeKEAIDkYikwavlefjvnQntLOi3Axn3DHJDlcV7bbjbkwcF6AsOctZD8ClCL+IT18dVrN+y9n7xvD+7dV1xz5RIdf/NWzCN5kxGYhLQcBUi8Haanqiqy/ODPvm8//OEP7ebNV+3WrVv6rfx9584drQWsI6ls3vabPbtw+Zqk8aYqpRAftxrqQAJQ2t/dsePaoXyQioW8OkyDxHTwJQvs2qgbI+q88vWCc8JvOQGQduyTT+5q3r7xxhu2uDBjRwfbAp5/8sHHtr61Z5Yq2uLKBVs7d9lmpvGaa+j3DQcdyyPpZD3LZRN29dIFu/HqNXVVse4AyBNToxywu7cv8k5lasbWzl9Q1ydeZXiGcO3K1QBwN44OrYyEpvb3sOcxV70LiWQNiU+AasnhpNG6IJfwHKJvuURJxWffb/mOACQNlJMLgMpmFMurHpIO4zTs131LJoLMd5zZ7Czy+Pw9zfDmM3hsa2tb4AdzxkkDPB4vWHvXrys4MP4oVrNnsXc8ePTIHt6/r2P1PIv5y9rNPuvzLk6M4XjVgZJxCsrnC8CeP1L4pvBLTcM7TFjUOI5hcDCfrD/xTgTWWea1CvQx7yaB9gPWyZ51ey0Bri5VB6DIb+dcsH444z6QNg7s+Ch0jM7NzFp1dt4uXLtpCQqIAEhIhEcdV6zDVHi67a61u21r1ptWY551enqc1ymnOAw5h9aGPDEdPiWh05rHxVB3jz0UOFyhIgLM9mvHoWNuoh4RutW9/kIZaUI6jIDu0IkzstRwbLXdbatk8pbIBAP63d2dKFboqzud7kYpdLSaVj8+tIO9fTvY25FEVL3ds9nlC9YeBU9GvGLXzp+3XLkYlC/2drXua60eBN+XMZ1ZqIsAJo1AFHNWa7ZEkmFMseZzr8Jx41ixmsYiXSzRe0UKII9iPtKNnGCtDJ4v7ONxoNSBoTiAxLwR32HUt/lySbU13/cmuW10rljrnKwpzxFJx4V7on7ks+LEDid3+Pxhzuj6Rt5NPrf0PeqiHYUOOUnqhrkQPwZeE7a7EwlU/z/y6cNy0Y6R2hyP1X306tVrtrgwL1nZ2tGhfO7SyUBGx6Pn6tUrimW2tjbs/Z+8Zx999IFAgaOjvuVzWVtZvmBTs0vWT+bsuNu3dLViX/361+w7AEi3XrNSNm292pENmy3LDgb2/vf/1D7+8EOtwezP1Bg0YAG3ALozGQEhAGdSUYB0KQCpZd1609KdQTj/Q7PeoGutLqTbmtXbeEW37Z1vfNMq0xUrlCvWaDdsZ29fwHRBnY4V5efKt6J4w+tUHoeQu+/ubSseJw5ZmF+y6Zmqvo9jYL+Ur1o6qCg5iOxEI34Xc9IJKdRnyMPIy9jbb3/0qdYJiG9rq8uBGDoa2crSgl25fN6yyaQ9vH/P7n16W3XuYha/HvydB9bqjmynNbB+MnSwIOUP4YR1AHk99nPAWrpi1ElfQOEmH8AQbQJj++TDD6yULygedeltgStRDRcgEeUJpCi5LnTqsOZSS2tDfOt0BSDx+3gf6xz/PFe7cumSjotjJg6hS5c1USoLlapVZxZhlemaUgNjD109t2ZvfekNxQT7208th7RhuaR98uM7H9l3v/tHiiPa7ZZNzQYC1ARAimLRAPWHa9SKJAiZUxpD6aDyI4+1QkU5rfzaegObm5q2ZWrK3b46kKjPNZq14Js+HtpB7Vj2Eqyxc0srdv7Kq5Lgg1wwSiVE2g+QcJCSZV1GHpI1MJ/OWDlf0PePe3gj9eWTGEAtYhhARjx+u9H46NrKyqryeO0PyISqH+sEcC6XKpbES5a8hUI0nZLUifHoHA3swvmLeh/Sg/lCThKF2LE4qJL4l7//vz0rsHkqSj+rAEQNSUzHMzpuYJSQeHgCcrojJ8hfPd8DiAUZfdUXS7wFA8cXOwiZDekkmCjaPisgp88dDmxz/bE1G21JYczPLer3gJh6t8qLihdaM5IgrkHG6WWFpNPP89O1+L9EAmcCAMTa7FxSSwkN3QeRx9GzcnafX/wV+JH6kEOKsRa+P4ABkSxZjFAOKAFrncnHQhvkkAKrXQHA5o6NZfLVsfGwK3P6Yj6tpCSfzYQAjaI+yGUmb8kswUJeHQODdM4OMX2n44nPTia0wIN2s2ixUFFoIiEdsHGK2UQRPzAmOW2VIhJ7EZ861n7rrGg2EV8gON9qXZ/cJ7QI0abKIs0/SR9EzG3OjxK4yJjYEy8FtEzWVNIGsMIyaUnzPLj7qb3/7p/bg08+sV6zbrmI6Q/bGBSeM48sDkyrh4+eqJWxUi2reymbzNh0ecrqB0eSi8GD4K2337Zv/tp3LF0sWQ/mL4FQJmvHzZb9+Cc/tZ/88M+ss/HQhq0jbdQqpsg0e9HWVoIu+d7u7iQJ90L9pItlYDY7u2zXb75uX/3KOwq+KEDCgGt3+wqwg0FkAIr8Fgdkg4zdF79p7J8BILl56vOAZhVCGY/MwLNQ5BegyypkJEPnkt/i6x2PswGevj0rR/XiDgHeJzbFGTcYImfdBFid8vDSuhQ9RmDowSeblP5JwiAAYAKQItmZ4waeEbVJQWDY69rB3lMbD8P7YKhRKHU5Fs5FHMAOgeOz3RL9Fgyr8Au4y6VTCkLwEqGYynwiEGnWGzI7p9Vdck2SGEyE1u8Y6ODJhs9ZfivBhZuxOjNWEj8FGHS7Nk6y3aZsOEpaf5yyAZIcKqCNVbSeq1QsmxpaLjW2Qpo9q2EX15btm9/6Zfud//of28zCotYdAhOXSdLGDVN9Z0fBE8kqxwIjnscAZ69cuaLrS7JCYEPCSmGDJITj5DEYuqwXXlTlNRQruQ4UUJZXFia68JxvNnLkS5TQ9/CuGmjTZohyvihq0iUAEIfcSb2BfwosmaYdRtr4h0c1O6bVPiq0coyYa6pAPwqG7bXjUCiaKldVVOPzFagWqwICW/WWMV4cvCN5BkhQ4g3DiE41in3Ch54jnRpLOCbrhvv1RN0yAFcEpJPxEzOA9aSFY30xgzqlY+d52FusV9xTwWV+MDNJFM/c/0WI+OIrmPbv58UXBGLPkV56Zq7HPBBfRIAJErTPJ8hMPitaP0OnWACSPieVy84nY+3QuTxZT6VD+/nO55cRe/6ynmfPOqsD9fNr4ym/w1gznL9WBXIlvUHKiICYolkobAQvm1dvXLPf+y/+oX3ly2/Zn/7pn9oPv/8DFZZnZ+aV4CE1ATDB+AKgmZkOXjXNWkuJg7Tep8uSL3UmNd0idAgxN1gDXMqOYwGUmJ6ZEfOYuU+yTvGLzhfWlL3dA0lbAOJceeWSVcpT6g6h8ATA9dGHd2xvf0cFkWIpr4IV69Obb76pz5b0xBTdogkBXgBEFA+fPNlQkZYOAdZ1mJMUfHd3kbD7wO7e+UTH+vrrr9tD6dUPAAAgAElEQVT16ze0zlJU5rgePX5sb7/99qQzoV5vhE4pVlsKSQAMSmbbE6CFZNY7ZrzAx/mgkxbQiPULXyAK7j/60Y8mvk2cC+IVj9f4bS6lxfrP48w1vj8ARAFUWlpemBSo4sUTL6CwxvkaFjp0T4qlAHZHR/tK7Hkdx8R14XxwLF7Ic3BTxbSYnCPFwZHL50K+QmonYl7KoyK6fk58krQMEA6eJEg2pemuYR8MXjjcxyVq2FHzeTqET2Rj42AAwBP7kPIringAseKlBKIV38f3MB/YY+PEGl7PbW97x0qwRzm/qAa0OxOJJgrH7APeEcB94O6EDgFWvp3tDc0pJJeYCzD7+3iw9CHo9PU3nd7kffEOAN5P7NZnj9HvD0n8pMgbddh4LB5fB7yAJfb4EBJfSoDQ9s6WbT/dFZC0tnrezp1fFdNVpTauE4XbSOKHv5EAWn/8ZNJ97XGgd/twzzggvoeJDzNf7E8inchEGALa7v6Oxrez1V3qjTHN3FCxA9NnvBQw5I68ntC+r1RnJjG29rFTEsLEDc4gdfanFwzJbPGKyDAXCkXJorDvUfRDw544MHSgnJDr4h3cSIlC+IsD+HEgP+xtYc6J/X90JJDMQaZet2E561g+RwdDTjkZ1518jzwE1na5ULYUOfzQFK8c7BwIJCnlS1aqlvS5gLjsSRS4R/jC5DMiRx0dHYisQJx1fm1Fa8Xt2x8KcOE8zs0vWrMzDJ3T5MCRl9+Egdvt2cpqiMcE5A0DIElO5yCY58H+u30NcTID15/rx29+9OihtVptEU0BJiDrtZpH9v7779snn961rd0Da/VGdvnKdbvx2hsCfRgXc7PTkgymYwgS5rmVRVtdXNC8+ezuQ50DwIFaM3RiZQGDIVvl8vbVd96OCFG9iRQTBXuuI/4RJSTdenIxVJxKMQ5illjs3Y7NL86HGLV2bHuHe5LQOTg+CBJPXfwt8FmIAAMkcyLwRiDuaKjiJDd5NJzycFF+TAdKjL3tQLA/5p21fl5PgAZIKRkVwRRLRDef2/4318rJZT4vOTaxwpFBwj8imjdeBPcCJq+TtGHE8Pf8fdJtgUTb9FTwXI4IhhPCqhRYggQT18klmqhniVAlSbIgsRfqRAAuSPED7IaOLNZbiIonHT+swYAygBgAcF1rNw7lycXv5Ph83KlQGXVjcy7qxzWBjUjVci2RtEVm9vK1V0XwWJjFrzAA/nRQsO6yHu/v7IeOimZHnoHct7otzVPWZbp0AG4pHuIVk0M2b6osEIQxeeXyRRsBphwdyu9julyyhelZa+PVvL5tg0Hamu2erhH7MfKB7G+ML4BTyBOsuzzfiQrJdBT5Wpcdpu3o4EBr1sLSok3PTot9n87SPVK0hcU51TaODvZtf3vbDvf3BZxC4GF9m55bklhjp9tV/sY8Zf77mqs+nqgbF5C7DBmPToc2Uopde7D+VBLmrEGFcsnOn1+TDPHc3IwKqB/f/sgatSMpOOQZr42GbW9uqXsFBQjiBtaI2Zk5ncPDgyPb29+1Rr1pg2HfpqdmdN/vhbIwntKAavyNtHo5nzshcET+iPF9UPLLkRc5BWVJ1OJvRh0sImEjX87cV7dNr6fzwNhhzWO91rmOACQf+9pXEyk7anRkV+EghXdcMN55PzEbc0iSy8PhxANSc61UsO3GQeiWGA9V6B71+lbO5bW+LS7M2ccffmTLywvBH3XYs/JU2c5fCT6ojeax/dt/8/9as1a35nHHhoO0ZXMzls5P2ShTtE4ibdXlFfv2b/+m/cqvfcsq5aIViHlyWeseH9nWw/vW3d+1vacb9nh90w5QMgA4wqezVBahohWtg4kh8nEhroessP5o3Z4+fmyF8chm5JdcsFqzbpvb27Z/dGCjZNJypby9/tZbNsX6XSjYfu1QBM5Gq2HTM7O2sLxow+i6EsKQZ/g9oDx5ZalYtoNDOuZqKsTPzc5bdaoi0B7yCtdBfkZ06nS7um6suaxv5AXED6wNxHmEDXRO0XmvdXM4so2HjzW++YzZ6eqEQH/h3Dm7fjXUJ/BA2njyWF0s5UopkD3Y0xtNqywu2c7BofZWSRCurdn84oLOI52W2vcboYZEPWdhaUlxhh4/OLSNB4+sgAcSe0/kg+aAv9bhXl+fJS9xOjxjEsW98dAePHksggLv5fu9y8XXf+pF+FjhxcMxMx6lipGD3DFl03Mr1oK83e2pExP57WvXrtn1q9dtDZLJcKwxw17dbh3bj9571/7oT/7QHmzc1/hgblHjnOxAyNfImiHc8Eykg5g1SLUIPM6RNSwWNWeY/9S6pJQV1Qvx5mtFMtms0wDZxAEocDD/6GjVvor059yylebmBdq1UYlJh4YE9lt+p89dvGvLkM4yWcthUxA1eMibCE4XIGA2FfbyLMpRQVqRjq+4tKKkGlOU2gORjDzBO8MAePM55Bqzeh+PUxcjT/F8hfc5kV/5zL/8F/9cBOIXFTCE2p9RwAiB24tvHrA+7xUq8LzYP1pvOYuBqlZj9MBfABDx+MsAJBbiDQCkZlMLpjPGnHV4VgeQkh48Yr7oLWqhPrsEHT78NIOHREG3aMCfdQhx9oAn1ryex1MTAMn9EwLjObiKQFzvi2GRodhHlbHbk/Z5v92xZLdnj29/bIluWy2Ro2HXcrCPcykrFgiAaN+jQJWwEewGWIAwmEBQU1nrURjNz1iyWJFWKcxHgmONCTyOImaEy9ZJIz0y/KVtJ0kQ1430kqMqZGCDnpiCT64fSe8pncuwgTaDxmc6BGz+eg+Wmegu/eCBKPdC4dmExdzBSGJoT9fX7f6dT+3p+hMiBCtmUyqYz0xXtOB2+y27cOmi5UsF29ha12aMDjgbPgEfus7Hh8e2s71ni0tr9uaXvmL/4L/6R5YtVXTuOkzdZNKOmk370U9+ah/8+Q/s4P5HZu3gN+ABPUXstdUVMWm2NjY1NDinnJeeNHphV2CWNrblpfN29dpNe/PNL9nSyopmEowB2MZ4HqiwEXUZhRERDAYnhUoIDy+Zw2eOzZeAp2cC2Cz9/V4oiH7BmydMPh8+Nz8Yh2fcXlZ7dr+fF30E7MCzbs8DkBRgRmMZ0oAnv87c9YSLxwk8HDh0Bp+3RgMcNQ73pBsvWYuIaeFeDxTEJAkyGATm7jMdUKFjqFIsT7rafM107wpn4Hp3FnPAW7NDokQRh8L253cQB83bg7YV0iG4YB66BE1gXaALfmSjBBJ+6LgnrD9I22BIEcV9sfpWKRTE/EyOepZLwRQxu3ChYr/8rW/ZP/kf/mebWVjSBhkHkPh8fjvF1F80gATznHMfAKTgCUErvdjInaG+P0GbeTJpy8urAqHZ6JEnLEzNClzvxWQQOd90lCBBQgdAD5NxpDcido+uc6Nm3XbP6kc1a9VDZxvnlmviSYg0gucXJwUmX1vDHJFAgmXRNPa96DkDOXzmCUAz2YtEVoikTaNg6DRRwudk/GNPFxj6ndDh5Az0OBNd3iIUtM4CSND/U8fiF1vEotrnc375WVGRv5wzGAE4L1gE4uD2817yxaEv7yQl0fni6+cXXHajt4Wuo58PQDp9ngPgrs74CYAU9rxgJJ7UWH/11Wv2O7/zO/a1r3zF/uRP/sS+973vaQ6qGDA7O0maKUhQgFxeWNT7HPwloV5eWbSZefw4QgcqgDHzjXlD0sf+6yA8/+dzmVsUmrmuvGZrfUvfy98AL+h2I/NGjMFnurcRnQCsBw7KEKvw2RcuXVXywjqvbomINEBsQXLD+oUUG8kOCQnv47WA4Hc+/Eis3MuXLinpogDBa3jOfa04lxxH3FcoXpCAmU43a6+NtPHQCtm8VWembH5mzkrVsi0vLNkoMba97V3beLpp05UpWz2/pnXng9sfqlO1UC7Y3PScmJ4UlgEohr2hJESQIsoVc1bMFSea/rDs+ZvH97b3Jh0y3ilDYex0x4xLF7kXgDTaR13b2lq3Yin4ofAbOT9cB86ldzM5m9L3Yi/oq2hIh3Q0feLkB1+nuDbxwqu/11narM2ev8ib8BRdDvIR6/gAYojOx1CJOEAD9xTZ1WkUrV9OevOY1f1rnFXs+7nm3dCsdlCTzBNjwvc8xmgoYqU1Djh+Pwe+/4b9e2St5rE8LLy46wVkX7spDHjc7OeB5/QYOmMwM7uhu5rv5SY2fCF4rcTX+/j+wOtGyYztNnqWygbpQsY8c4vXAVQSB3v86Mfl54XXyL8xYsu6KbB7m7hpMAUESd/A8s/nAqEoktqDAFGdm5GU5RGSjo2aOrByhZxVy1UrlAqWYYzIYzavjk06O9XxjXySjW1mfjl4WEW+c3y+8ouoI8sZ5F7443f7tSBGzxaL8jJ06S/mC1I7vXZPng1IfQHcqfDNoY+TAvZ4nZjwjCnvAI26WOL5k7pJhrBdu0FCq9kKXnadro0GbSslIZ9QoG7bMWSlds8y+YItzi3a1Mys5dIFefmMYLSOg5eLSGeD4HW1ubWl+Uuh8+n2prrzZuemtBaNRj0x5y9evGDnz61qjj558khdUXg5UNygjoacm0gykeye4oEoPgZ8igPCPMdna6x3ulJ/gIRJIcXniJMP+T4HkGr1I639fI/L6pXyeWvW9uy9935sH9+9azv7x9buDWz1At2Ul20gX5SBlfHQSKdUhC7mMra8MCP/I7pDPvjgI8nF+3nmOlenp+TLJh+4ckWEBRG8IlKY1z0AkGaTBeMk8BnsQ9l8QecTZjKMechIrU7TjmoNO64fCVSC+OM5bK3WmhBlFceRI0IOAsBHwr5SUXyn+RLzRlRdJ0m3RSDwxP/F1wDWhXhO7gB4KGhnrIfuMl1UkYQl9+7J4502pxns5N50g7QouOfYL0K3jIDSyKPQ4xKXRvL544V0HWMyqTU13oGhwnpM5vxz4FMUq/pvEhD+nHPjdS/5iEXnTWtWJEfO9UQZYdRpWbGAv0hBeTVFZTxO/DwRG/D5fA7F063NTavV6xq/Klqm0latTOn/jDX2b+YqOQOPeVyvjsGI6MFnar7QlTMa2vT8tNbaJlKSNrR8CVLXSADQwc6uTU+VrJBMW6tex7jFMomUCMNHh01bXLyiOci+lGSdywcJK4rcEFhECCE/izrWKDpq/ZfvYcrKhRl1tQOUXL521VbPrZrBlKc5KJ8RwN1BIvTwyPArP97fE5iGUb06APIneaFAxcND/WbWdu2xyZSN5AkY2PzEFzynDrVWxzrjpM3ML1ipUhF4triybFeuXpbcGsDPvbufWv1oz/qtjmUTCevUara7+TQASAC9JWpXZcVXDmxyflVbi/xCfW7wmO+fDhJxfjg3vub4++J7APu8xg5zM5Kn0n7ZH1qTua9OpGAdwXxkLeX97ufnMcEz9SsBWWk7pgNliBRv6CBnnATQKTWRYWa9IyZifWR/JSbg95anywYjc5AY2qDTVldYbXdPuSbrHeAYhf+ZqbIVK2UB25lC1sozFRXRKaH9wf/zfwoQPNpvWb+LnOi0ZUtzZrkp66Wylp2esW///d+yb/3qr1i5nJd/73Q+a53jI9t+8Jllhz3bePhQXkpPtrekalSaqkreMVPMy1+J35S0jE2VKzZVmRKQsrm+ZTvr6zZbyAoUZWwc12r2eGvDdvHtTIwtnc/Zm1/9slVnZyxbKthh7Vi+TY1m06ZmZxRj8Jmwfnw9iMeKTkB30gXj0SWaeT1jkHMVyKrB79DnNf8nDudGbMZ4dEBZHTp9fqnZ3pN166hjGLlm/OLpjEzZ+bVz9sorr2g9AIjiH9KudMIzHriGh8fHknzcOwy5Ap3Ly6srqoEz5iD6biIh3WxorUDajudYWyADMydbRzVdaz43eFxjJxL2eXKwdouuoNAhrv5Y9v1+R+RY1t5Wry9PO38/c4r3B4ITtVzUEaryUKROAjEOghyk/3wRSb2KtfsD67D/FYq2tLJq16+9ajeu37Rzi8uWQOo/ARAytuPagb373vftj//dH9v9jfuGh1MhIsxyvPI4Z/8h9o06kPDY1tzshXoX+1Me8jJduai3DHq2srSsa6TO8V7YD5HOo3uLecL1397dDZKFEfik/C2ZtlF5xoqz85IGBFDLlcqS42bsIlVIjujSdYBIAEjZhHQE1HV88fzahHjlBArf4+I1jdN7dPzv03tcvINUa6kIEice8XGyTeL/+Bf/POKlPr/P5ywGr7owT2lP+8btgf/LABiZk55Ru/G2yhcVKvzzXwSAcUHPkrDj+Nc3vjiAlEz8hweQThfVTp+rswAkWtCV7FFwUVEvMJ5VVJPh9sjyoPEMWhJZ0NgjDDyPrF9v2PrtjxG0VIuvDbuyYC/kUlaAsQ6zs4nHEXJvaA6nbJiOJk4yZZ1UzsaVRZtZOS/wAs8EkhQWJ8xNaemT3qS32GIwFmkxAjaBavdb+EedlNEmDMYoCZN8EzfQ7+cASNs7yA6cTBAl5jGmPJMp/r5nPJhg7aDdDbOQQL1Ws/2tbWvVji2HgXAxK6mUcilvT3e2rdE4svMXL1h5qiIm2HHjWKxRAiISO3SPkQTa2z0Su+jqjdfsv/2n/70Vp2YslctbN5E0+NoH9bq9/9MP7aMf/dA27vzIxm00aNv6mdVSxACWB9KU2DAKiqXBOxK7NHQm0KlitjC/aldeuWavvfa6gicuFuASEZyYgzEASZmv5AgDIkUiCA/mZR10P0+R8SwAKXQgBTmun+d2JsD6EgDpZd/7MgAJ4DJ+O70W+rF5scPHooJwWuaRMIkFMM8W+ceaP6dvk2IT0jQkMZMOpKA/G+9AYmwTlKKhTYDu/ySR1+9roxXbMZLW84KpM0k86OV5AmtvzQ6dK0hwhTGlNSjWyxZ6Opm2sP9CgsVe4L81bJZmnd6RCiB9AhMFJ6kIQApyAjCHS8WcDXsNGw9aluVjB2ZXrkzZr/zqr9o//mf/o03PLwpAcuka928iWCcI+KsCkDhXSSQvUikxF1U06Az12wGQQkFjXgVhACR8VSpziyoSeBCg4EHs7QA4ufcI+2CnG8zPXSKHCUxhF9kxGdPWaurEJZgETAsF1fzEVwRppQBOhWAK+IN12pnK8SA6MOlDp8ALE+xEyp7u7YsJF38Nv8XHuRcVfU2OF7dYmyiMBRP3IFnp965Jjeb7izuYWbuCHOsXu0Wt3F/ozaFU/PMCSF/oqydvEoXnrw2ARBedA0g3blwXgPSNd96xP/qjP7Lvfve7Gv8keCTLJM0wL5kHzDcAIAddWBNIpM5fWLPV80jVlVWsYW7wGkAb1kduPEYMwWd6RwIMeiVs+bx1W10xAnmOjiUHe5xN+/3vf19rLmssxTCedz8cdQJlMK8N66MX3B3w4Z7PIdHlxrGxJigu2NuzT27fsbXlFbt84aI+k99P5xHHTzEBIIsOShIoSTBEDNkJWJBJW6VapR/RRv2xOkEzyazlilkr5kqWoRM9uq8d1m3j6bok1OYWZ63b6tmj9eA5hdfDVGXaSpWiFXJogo/F0MYjAqmfTC5tmKwTo/I497B/efzTj+8+I6HNmhaX1IaUQy6KZHFougl+CzK9Hg/syZOH6vzi3HHjWsX12FmLThd4fK0iVszgL6D156SQGN+jvSA52cejZMwLqEibjCIGPXGoA0N+rxgXiclON3Qg4M+InPQoeJ4hHe0JHd/F53q3i/8mv35OIHAJXIr4hVTWquWKElXGhnenay9K4jFangAWTjxxEIrz2O+2gqRxVET1seFkLN7jHWQcB3sKe4cXOKHVKuZn74mAVD1XKU9kreLnNg4AIfeBZ2c2H/Tz+WyXfFLH33Tw//EE2DsQJgk2bGUkgiKGd7yzTkoE5AVRpx1xGkBSHECisD60rIr3AyRF+l0bCigJEn50uM9MzVgynRSQBAMZDxvxJqQyOLJGFw+r5AlJLQKOfIl2GUwvSPtYVIc5RSQBoX3NCyR3Oi0kq4K/DZI8ayvngochnjLj0PnA4/0uag5IKtYVP/seHgdBOQZ1kET5EB1G3nnF+OPXN493bKpSsGp5SvJmfG+X/AEWbzpjM9V5w2eJ7yuWKpLeAuRoNztWaxzbPnnkIBQtt7e35NdSKgc2M1Lp/E5M2S9eOKd1ixhEBbENpGzqVpmaVS7DdWcMcbycK5f6u3HjhiSTWL+dzOIAkoypYUYPA5HBux5PxncAkBjLrMEAVxS/+DzW4XKhYId7m/buu39udz791PYO69YbjWxp9bwtLCxZo9XRGGTPQWmgWi7Y0tyczVSL1qSwt7Vldz97YIUScq/FibcEc3F5NXjxkSfScUA8OAG2IoAsPU7adLZkQ1QDKOAn4WbmtG4iy9Vo1e0AglCnaXWAv24oBkHWZFzRjXp0WI+6EzUKRCigME+Bku+dmZpW7hwvTjGPVHeBpc61VndjiNfjuTJ/u/dbvB7k3TV8RhaGtAhxATjiesQBJDrrKGDCAOf4kEBCSol8iI4MyqgYkMdZ7/zGTMzH0efS52PMsSTkQtz4rIqJn2vi5jhwxuviOVbjOMg9vujWAHSZSP6deN2yN6Pukuwj3RWKkeTmKDUAmCk3Sqcly+SAVgvpcgzVI2UIvC8AAZC95RjJX9ivPbZgHLlyg+dhHtvLa6/d1jw5dy7I7dLZVGtCMklbNp9V59D6g0d2bm3JFqZmVKg+2tmRgTs6BKkx3WsVG1tOIA0Ap9ju4gXQ4dPQvMPagFvoxIr8NVU7SNjRcVvdHsynN7/yZbt05ZIAJMZwIo30fNp6nbZqJHUK3UeHylccQAKkpRuB8cD6T4eSPCAxSMOCIUvu19cc5xwX6fZgXWu1BSCV5xZtfmnZytWq4gm6ueTRNl1R9+P644d2uPtU0sPG/nV0JAAJABuZ3NLMgmolrB8hd+7q830P5jH3BeY6+j7HvEBenO4h37/jc4RrzzXlMepf/J/vYI9krZScYROViLbG/8wMpKdZrRHEp7zPyaPxPfBkHtOhkLYGCg7J4H/DtXKgkt/B2JHixblzigVZFxlf/Ab29OmFGVs+v2JAWFwPpOggUe9tbVsbacNB325cf1XS8cjaz8xNay+i0wKy0Mrqov3g3/5/8lHb3eS6YvVQEYCUKs5aH7m0ckUAEmTPSjlv2cTQpnIZax8d2tP79yzVa9uj+/fsg9t37MnmhhR0phfnJQ+GNzn1PdUpElmBPZVSReNh5+mu7W9tWTmdkGcNazwA0aONddvd3zO6ewGQ3vmlr9vU/Ky605CqdQCpOjOtczM7Nau9Lk4+cJCQa8D6r2sFSTzqaFZXWQQgMW+4tm4/gBcR89ZrD34d52dnFQ+53DCPp5Hw3Tuw5tGhCL7sM3RW8xxdREhp+3fz/TwuubVoHPIYHUUak+2WPp/3ac4m8S7qSYWE9QiJx3ypGIhGuayOlzk5aHWMjhskznIASGk6MlVAFgjdE6DCvsBYZg9jn0XxBoICJPaBCDZIoNNwwH2wUOAfkr4DK5dL6hCjg3Fvb98aUkYJ614qV7Q+DeGsg+WKrayds2tXr9u1V67bGsRgfjMx4LhnB4e79t5Pf2jff/f79mDjkcbt3DwSp6ngIQgBIaqlEHczb1j/uD7Ix2nfSgd5Tu0vCbNzq8shH8vlNTceP3w06dJmnpInOjGbdYHYR7YyCbM2XWjJghUAO/M5nfPZpQUB6fhys+8SAxCLFgGeMjkdB3ul6majoc3PTktGNg7yxMFnjxv57nhdO74nnuzZ4VFdr+gFxLbyUIv1q4RrGGpAiX/1L7+4hJ06fGIeB3HEyw/Qf8DznnsZeBQ2nbMZ+i4x9UUAJBaz/1QBJPWCiDEUWsvPur0MQNK7IwDphI0cAKRcMiEAKU+QR/JRq9vx7q4dbO9a5/jYegd7lur3BCAlRnQrjSwH8CPQJ3SzEOQNAI/Qd0xm5R0E+7yZyls9M2WLF6/auYuXpAOJLj0bwXGtEaQiAH5IsNRmntXixT1/M8mrmNhFv5+x5sUUb4cMetDPB5A4fyw+TNzUOCDmpzXUXVPeNU65HyaGlhwlbZg0O2o1xJZkco8whas3dS6KaTS4c3awu6uF5+HjB7Z/uGdrF9Zsdn5WPjBs0onRUBqZHCbFULwFjo+bVq5M2dr5S/ad3/x7VkZGoVjWsXZGY3VN3fnkY/v4p+/Z4w/ftaRM6kJbOB40SNRMDMAxcGUKyVcxKkrHACQkNK5fe83eeusrtnJuTXKMBGJ9IjOZtqafkbKbdIhFcocwls7qAHyxQOVZZd0TAaaXSVD9IgEk1oaXAdhnTjwjkA6s2hfd2Bzit7MApPiiH/4/EjPCC+Dxee6v9TbY0+xBbTiA972mJWMdCM+u0/EOppD8+D/fQEhaBEgiTdfBOy54UPimxKaqTpqIAUeA6q9T4NwP7fhxhnQAJ4IkHkxNTzg9SZx8fhLAJZjR9voja3fHMqVGyg4fH8Yea0UBSZQuABLdTCwpA7t5/ZL9+re/bX/nH/6XNj2/IACJDZ9jI/jnu/itBGB/dQASUw4PDTqtwlztdQNAPeiPlRgikUFRg3UJAAkjyWCieyJT4wwS1s352QUFlj6OtelHhUaCIZj8nVYwuadIQrADa8iBIlqvuU5BgiLoyus1JLP9niSyYLDBUPION+6dDZyOAFJPYp4pMMDoQ2oJDfGIUc+aHjfpPdzb1/MAlW7mq/U6Ah5TkRQTj/j6Hff4eJnU2oB2tJ/r9kVBpL8BkFi3ftEdSCoQWmCo53IUcfF1ahsA0u/+7u8KQPqDP/gDgUjMf+YWCQEJMwmiA7OMaQqIj+4/0P7I65BPowMJE3n3PGLcA8C41ALJJGsQn8WezBxD5o7vYk6Wc6WJBxCfQfzCmoP2PoVSZGt8HyIZodDC54j9RrdRozMxsXbQ3tdw1kmXWOG4WItZW0hKOI57n96186trtjg3r0Ifx43mOs/xHXyX1uKoq1uFvsgvgeMMMZl7DsZ8BD02NVPizGdLSmNrS2uEdP1HI2K4XJYAACAASURBVD1HsprNpeXzhnQCXQXMX5ccYy2SR2EkuSDpMYpUGAunE5/rMIyvA6wH8kDg9aH9QvcTqUcb2s7+bpB8iPIMX6c4dy6B5AU8Pw+eiCEJCeyEGbgTG04D3c5Gjp/HkyJ9wlpNZLUCgOBjzf/PsXgHUSgyBS1/l7pj2UJ2yPdXJ2+4vB/7lheRnLnsABF/E1udX7mopJmbAzDMD98jlpdWJ7/Nf4PfwyhttWqS+nGpTfYUCrx43BCrIxWEpC0gFXsErFX2DYFWSDpmM/oN3kHC9zKO+QzvBvM9wxPjCaM/mbJiuSpJFcYjx+WMe+370T5+uoDmnyPJUwqlUXId35v4Dv6OE3D8Gk+IEqOENVp0P4cCogMQDrbyGMWiZ/Y+l/sFlCH/TAwib6mTzgd1kvcw/g6MV3IgL5hT2Of8IRc0xEuL8SBvutDFFe/E8XXDQScfA5P9eTSwpYUALk/WjMjvxB/zgqiKmVHnu99TKN7ZemwLc7O2srKm30plBDa1eKUCFjDGRsIp+PcgpRlkKpPqtBhg4Y30SjIlYKspHzA8dSG0HIm1jGceQDOShBTXAE3vfvyJPXjwyK5ev6kOJJeBY03hOngeiDQna7mz67mGFEYZHwBIxN+ShYo89xwk9SIg88elaugwpSufdZHiXKWUt+2Nx/aDH3zfPrxzx/aPGiqGn7t4RZ3ieFIGD62B2PjnkNNbXrZc2mz90SOttch/LS6v2OLycgAMIv8H91sDPAnjLhAA4wAfst3ZZF7FcsaKClsUosZja7YAkJoyQWfe4YvJveZXPpLgyeQsOc5EuhIAm8EbzSUfWT/x1otL4Pi6K0Y5wFIuLyDAJYNP53s8jmyoP05HWZr5HfnkLC2ievFscStez/Bx7YQM5f50DkGu6tE531SnSj6Tn3So0sUG+E39IXgNBc8h8gTXFYZQkEyNbKqcEwnPQXaPYT1+3Yu6APwYTxP0ghT3yX7l+5YKuTYUUBrinNDxJ+/dflf3SCqOu/2J8gnfyX4tie9k6KAJXVKAvXjGpjSeGL94cyH/XK5ULVsIncfs3x43MAd4PwCqA+YOQAAwEFerUzpXkFcI1+Godmi7h7uWyWVU+KajAF+VUj5nycFIEnKbTx5b86gmCaVspmBHR3h6hYI3XmOAcXg3sq8Tax0c7Efkk572a/YkYgZuyhsM2fGx4qObb7xua+fXVFdhLQBAUi4EGNVoiJgLcRmQrddpBXUMpLcL+SA1RffM/r4AlFYj+KggIaW9Dr8iis7ul9JsBf+QcsWWlldtenZG38dedeHyBVucQ5LObGtj3XaePhXI0W+3ZTGArwqKMwC/+Mfg7Y3kJsAevsD47uBBB9mZv4ulks1MT6syu41c8f6+/r5w8bJ8b+XvHcVZHmM5gMT1dtAHYJf9c2NrU8oye/jVdbryf3LSE2QCyEF8nssi+nzSZ0d+N/p8LCL6EHRC1zXxJfOMTkvGBnMNX0rWOghVPEeHPedXANj8jC2tLYXrRG2p3bHj/X0BSMd7u+rSYv9qN2vq2Ln8yiXFYNv7ezY1O2W3Xr9he9uPbXdr057c27K93br1B1lL5aYtma/aIJu3wuKifee3f9N++Ve+aaVi1jLIrmbT1jo8sK0H92ybfxvr9tnDR7ZHZ0q+YDNLiza/sGT5csme7uwqlsRrqIzXTr6ovfVw79DqjJPDPXUgscaz1q4/3ZJHDd0prKVvf/1rNrM4LzAKMIXaZL3RkPQl5wxPWQcAfQ/xvYPHTwNIxNVcFweQkHrlJu9qOr9SqUnMRh4gX9VKxWanQ5cga4h3fUJeSmNPcHio643sKdcaQgXdRPi2sZ608dBRHhLAd+UF9daEmOakUvYFdb1WygLx6URlLWLfQGKS97ontdZllFOOaiLPq2s8mw0EgJgFCMfPHPY1SFWryGpExAisSKLnfZzHARDGoZNB+A18Hr8/xIhFq87Oqb48SmUsWyzZ3MKinT93QV61gN4zpZLq1zbs2P7Bjt29f9tu37tjW7tPrTPsS7KcvYLvlKoNSlRR5yLHTbcP308nLrLlANL++/CVZi3Cb4paOZ6uP/nJT2zjybqupR+7E1fCvlsO6hL9ntW7fWtbzgrVGUvmMsrjqMG+8eW37OKVV1RXFoGFdQuZQP5BDMbJCAKPiEpBwcTj1fg957pUzIfGkCh+OJ2HeL0uTv6N5zlcE4+L43Gk74+J3/85ACSvu5zVQRRHwJ5Xp5G01hkFnLPerwIhpoFnSNgh/fDCAjeMRtrif44OJJDtL3z7S5Kw+3kAJDb8kEHErwIh4dhSSCTA4qDVj6eRPzs8tgM2wafb1j46sBJJzrArPfMkmueGqSCJe0iKAS1gBdCr0MfEM5G1Pq29iZS1knlrV1atsnbJ5ucWBDbde/jA7j24b4cHx2Jaoo8pqTiSKJK6SMIu6qBX8UMm4uNgkidmxPS0Ahg2OVgvngzFE0QlTMmEmCcwm2QqLrDpWa142uxd8zhIPSgcDIw+Ah2YCiw8JCLIi7TpxBpYLpW0XCZlw8jE9rP7d21796mdu3jBFpcXxNYh8QZoU5FggJxgwrqdnrVaPXUY0BmxuLpmU3OLkrHrDIbWHY6k+ckm/+Dep7Z7/7YlBh19N9cSE102HP5h9to4rkXaowmdTy8Ew1ggiJ2dW7Rbt96wt7/2SwoWCPVrtbo6xwZjVASzMQDJhQ1PugYlRwEDldzjDCnML/r8mRKaonEO/6PuQHLW9ovWiJetj5M1NgJJdR4ngPEJgPQ8gJ73xgH+0wATqWKnfjBhMHjhSoyDqIDC+8P7QoHDk9iThCokrzIYjYwT40mujMajFn3JdMhrKXSxwKCtHR8GibxIJsk7mXyD4m+t75H3hBf6VGQZ9KxQzIYOme7A2l3M/+hjgr0VOgeR4qATcDzoioVSzKcslzF7/bWr9uu/8R37te/8tgAkxjmbPsfrZr4cAwDZXwWAxHzjPMGsiXcgASBJnqI/VmGZ4owY8omg71yenlEHj9/i44D5CLM/aLhHHm/OHo32zCsXrz0TIHAMFH28kxMAyf/vQS9gk7OWjg4bSnAdXHLDbdiSXJfNzaeT5Px0kas/GNrS6koQS5UpuZuTn9wfHR5q/U/TlUSgSWcp7J9ofHJ+og1s4iXiboQUWvktZ7kTyoPni0q4qUB2NsHl8/M+3m5NMfjnk7D7wrGH3viffwcSCSwAEusLABJghQNIv/d7v2fvfPnLZwJIJHwAOYA+3LNusR4gvQbgQRcLQT5JNkxN5qazOEm0PXniNRQjSSoo8ric3PxUkMKgKEmiwnqDbN0nn3yi7/NCgoMBobCTn4C6lojkeyKjW9chdzCJ7wnM/bYk9lgH6HSiakEMQQeSM119DrOO837XNfc1xZOsSbKYxkuABDEQvfxzvJjOPWuWy8GpsBPJdPBaziXHy34D0Iz0BvfOYAykcBjf7EHsAUFWjcf5m8cXF5eemd9ha2RehftmsyUJPckdI0sS2pEkn8Oyw96l4mokf+UF5LAWpyaS1nFgyBPg5LhvKXmChqQ+Xnx0goUXC/ycePE+PD+2bJrOn0AaON09z3lnDfUxBHsbT9gTjw08F4Jv36SrKIqDQ6Euq8L56WOPJ4jEfxwb72fsOVPVfQcpOjgAchIfhNhe/qmKiSnQBqlzinRKlPMFxe4ARQ4gkTRTAKMgweMQo1CVdwKEdzZ4BypXkPnk8bsDR348wXt3JOarZF4TQX6VcxuPGTxWicc/imVg+UcAUjzOip8f5TAROOTX1ztUhjK5K1ivP574Dfp1jx9zPB6C8OfzifPXH6HQIIPDSaevYqBmS+dJAEcUVyuXQq6Fok4nqD5cWl6y5CAUiOIySP57uJ4cf1AdCAz5Sfw1GtmXvvTlZ7pG/Bx7XMq58N8S8qSTOJ/fQUeQ4qzoHDGpqpVpmTdTkDw4OAoktKiwBdjDmoY3CF4Q4wRG1IEdns4jmVi3x48fam06ONyLfN3waqra5SuhmMk1pljz8Z1P7dy58yoA8duJ3yiiu+8Za90777wT/IpKpQk44wASTHQKz3EAya+tn0svXlG4Yv2kQMs67wDSxqP79ud//kP76OOP1YFEW/yVazfslVeuyVuB9R4AiSLlhXMrtjAzY7123R4/eKDfmMgX7Nz5i0GWGGmgWm3SRacuvkgybdKlH1PHYI0rFKYlNUd+zPspVofOlb616VZBjo5xg3RaJEUIs1zrXX9k1XxZZBwHXCAoES/K2ydl8uKLex64t5qAEnpPcrmJ16N7Kwc/+UAMIv/kcf8bghDqIRTqmOfBay50mnl+EO8AU6dOVFz3dYFxzF7C2K5UC/LSqpaq2ovpCEJ6jbWVfQlwDe8Vdcb1O5MOVgAkOiPOLU7bGI+gCIA9nX+wLjJ2J4U31rmYV+cick+sJZG3mp8f/ua8nQbkbBgIEDxOvt+oNSVvyTUDgOA4uF74rUnWCJ84AKTxyDK5nIAOivmzC/NWKlflXc26yY2xQ7xOkR8CC2P2a1/72oSAx2t4jD2ZbhG+OztK2uu3btnauQtSRKHjLZMPhJdKpWRfeetNO9yns2TDtvF529qWZ/OYzgG6jcvzVq4gQwdBJOQKt24hif+mPMXxoA1j+lDng1hAcn1jSGcD68tGIPgULq6uWHV2KvrNSJMGYgcyUZ1WyzqNujXqx9Y6rlun1dB4AUTDa42xz9/IqAGg0DE06LPPTGmsk2sylxh3rGktiHB0LNWbtri2EvwpE2GduXL1Fbt44bz8m3Z3t23rybo93dqwdr1utf1DO9jf1ZypTs/ZcXtoozSdFyfECfa94DQa1ksIDnReAtjgufdkY11/v3rzNWv38Dc8kbbjvMRjAX6XEwLpQAb4e7T+xNYfPbadg31apgUgcb1Y53g/c4M5RezhxAq+I+R2J3Kz8i6CJFHITwhTjHfiUyc4vf76GxpvxJ0eu9LJznUB2M+XgucKICPndtzv6xwd7mwL7FNHxv6O0bFz643X1G3+dG9XANKbX7pluexIYNiDT57Y1uaBdVoJGyVLNswUJWG3eu0V+/Zv/V375re+IVuM9GiorqHmwZ4ApE/e+4kdHx1Iho3OJgCkXKVsqWzo6MAbWL6TaWTHcpZLZUS+YJ1oAkju79l0NXSAUn/ErwavmkSWDpeCrV48b7OLC5IVBZBf39wU0ASgxP42aJ90CPoe7HUQzjfj6awOJI/PmCN+zt1vir+dcOVd8XS+OakDOb+ZXNY6tWPFxawNjJ3jelPyhsjCsfbicgLxm9iRrkXWmUYjqJEQu3rsyzijy4jfrT3dxurGogMZUidxnfyaUiF2h4DRa7Qsg8cR45B/ERHL10h+gz43n9c/j/H0+eOxlSpV5f0e05Hfx4lCHJvXLjy/4Hnty/h+Tc+oW6xPMJ/OaC2Yqk7bdHXGyngMpdP6Nx4BcO/Zzt6G7df3rdaqW3vQE2EN+5BJjO1eYS5lNzLFDgB4XCvGEDeds0HPDnf25JGLQsAHH3wgP0RUp5xky+/nJvnMCkoVFf1Wnq81O9ZPFy1XqQqwHCTGtrp2XrKJV65fs0Ip+CwBytF5JJsVeRlDWgvqQwBE8oCPdQDHawJONIyDnPE6HePO410HPuPjN14/9DpePIdJ/O+//8/PbF+Jf8DzihUeaAqHoFvkVCFZCfwZhWUG0VnPsxC/6HkHkM5yG+BCv+jGhvE3ANLnASS0FVOSrxtabpSwDJ0Y/YGNm21r0o75dNcOd3esc3RouVHXMuO+Oml4PS2DlNT4p1a4LB07KevBJMEcHgm7VEYth810yaZefcdGpWmxBLb3du3+wwehTRTz3oRp0nFjnISSl3dcAXKNrJBjcQgySkxSFl82PP6FxTnyyIjJ103GbLR5ohlNwEdCihamWqcjzXAY+jIpBjCyoaTmuBfDCL+n6WA6z/kymHd0hAwHkv5LjxNWyAfE+u69T7U5nbt00VbOrSgg5Nhy2aDFTQJOsURMJWRbMnkh6o12x6ozC5YpFmQUR2cQBeODo0Pb21q3fm3XksOuACRuLK4UygrRYk3S4wk0GwdBFYkFATU+Kwvzy5Kv+8rbb9uFCzBEElY7hrXQFbuHjTfY08bk69whKyq8cn44L7+Ie2RWXvS5Gg26cF9UgiqsDPHCwmmA5GUdkC9cXKInXrZ+vgj4Of25k6Ql1nHI+GEjCQDn531m+Aw2EAd+fGPwe+Z5qZDS3KWAwVqIRjf30vXlvMocUqjVM8+jG883ZnOh+OWAk+aoUNZgwBxn0IosMECOIySMFO+R4UPKAZYqxQhMItG6pdDA8xQgYOzxkW5Sy+NI6uHbtPV0UwlWtwOAxPETK6Utk8Z/IC2GdLVU0NqUSg6skMfAPGE3Xr1sf/vXv2Pf/s2/Lw1smFls9gRVDiCxUbLB/lUDSKFoNZ50IFEAHo+SSgxgFxHQBP3/ng24TpGhL2we5gseB+o4RFyqO1BizXpGol0pVrTukHxLnmvlgop0ME0l5cS6E7G3CV7wbMio0yC0ljMUut2QcFPgmpmeFzDt14/rIiY068dgoIIO59FNuLmeMIgJ7PV4syF20/MYwB6weAHr9JwAHCoWQoHU57HPE3/sZQAtjOKfrRfyeb2UwXvJizsvWwuefV46oH8DIP2CPZDiAJI0unNpjd2bN19VB9Kbr71mf/iHfygfpOdJ2DH36QL67LPPtDYQX0gHPBM8iCi6kEBDWKGw6F1EPt4d7PGuEIqbFHcY79OVqqQPHFziuPguwCO6nbx7iOJSPAFjbHvBbWn5XOhciQAkf50DSHyGexsRC5Aowzjm+OkIunzxkqRsiJP5nDh47kU1xq0XNZ5lCZq1aocyj/biXpwsINZ0BIw4e9C/h9fzOxwg8LnhDFzfU4jhvKDIY85A9/WC4/U5H2fXeeGbNd33L1YJgGckPjPy5ExZMpu2WqOhtSgUuYNxsBidJG+RlIyTj+J7KaQpJFXUeR6BOF6A5G+O8a233nrm+BxoUpdKf2ydNkWdwPKLF+/9+4jFvEOL9blYCMAlhAcVC47rkgWJd554Msw5pqgUZzXHu5wA5I87OGuGggDH7gk7wCljOhxX6HCNdwKH82JWqSIBp+qp4mGSXQplLgGHBBVseca5wLpmS/s1ABOSI83+UPLMxVzBsoWcZZJp9bTjmYN0X7fVeQYAdCCQe3a4jCHdEr6P2JX4gn0JoEW5gszGwz0xN8+7GTmPI6+mj0KGJgJotK9GHUB+vAA2mEpTfOL4w+eazS2es25vYO1m21qdljqqqWUgWYd0HY/rCIYQJKRrp/niQObBwc7EIwBwAg8h4h8KPEgJX7v2apA6xRsWqV55HeL3g2xkx5ZmpixN3oIPTDowzCn8eyceHXzscRDG6NjoEQ8M8asNMw5JFQAeH3vOFHaChs/TOAj5DEEIybh0mMuBHNTTWAFEooC5tLQSrSnZ0OF2FCS9XHKpWinYaBxM7/GOYt7s7m3L24u4gjHmINja2qo84hj/Tx5vaK08OjqWlBTfyVoXYiS8HoKp/K1bt1RcZf3leeYkjwv46A9UlFGsGrGi48UTHuO8nNWB9OTBZ3b79kf2aH1dHUidwcAuXL5qN2/eskyuYMiVcl3mp6dseXHOEsOh7e9s2j4+c+2WJfMFW1hZtQtr5xTXCcSvh+I4c4/xGq5NWl3ainOcwY3Jd3lWEooU9QT64pkQeWowXlWAj2JySaQ1Ubg4lhxTr9m2ciqv3NXXn9NznPPj5yYOrjmrut/rCMSNx13x8QEo7e/n8dNrUa8PcYp8IIxr4kjuQxcb5vBFjXuInKHbNSWA6OnTHds92LXXXr9lC0uL8qFAYhKAmoIt59EBZcYlY8/XN7+urDRzxZyN+4FAEO8+8/iRMexjQmRA5VsnUn0CeGPEujj47DWJ+PkANHKiQDqZttpBQ3KsgA7E77ru7HOlgqQGa82GJN3Ys3gNrPSp6UhhZArPGjzMwnllnDB/KPB7JxIdSH5NeQ21Bq6J1BbqbUsNUvbazZu2vLJqx42aACQ8nVn/8SYEZMUvFZnELMoxANiNpmodKaRzpxdsZmlV5+7evbu61m+//bb98re+EXUwD4J309MNvYbziVdP6KYYy6Nmc2dH45KOETxymr2Orj2dZSqADgAAOwKQkM0CmGg1aloDy9XpSQcq547rr8J7i3Fl6hroAUJGUoTqSB8MrdloWKPZUjfM/MqKgA3yFmwUiI9u3HzV5uZmrH50bI8fPRDwUz8+1OfzGHUbCL79RMGS2dCZQRxHfBjmX1BsIKbkupDD8biIvw8eqDZ147XXZVUwUZs45eHG+xhz3gXA+WN9Y00hPqRTBs8UOsEhYC8th25S5jfXGt8c1o14zDEZ+5E3XwryRaFga6urtri0JInEh48e2fHRkcbcN3/pm1aZCnEqMmdPN7cEKrA/Ij2WSo9FFgdAQv0GOj9dKXtbm/Kropi+u70pYOLmrRuSsTtuNuSzdeHyOauUs7b7dNse3YeUfmwI5owSBesnc9ZJpO3K67cEIP3SL/+SlfIpSw57VkqZNfb2bfP+Z/bok0+tjcRlp20d5iEkbDq1mi2rtZuWTuUjcCArxSJY0X38/Gotye5lbGQzldDRJ+LX7q4sNBKZtAr4zL15vI7mZhQr0P3FPkKXDnMkL4J5qHnE//mcdw+cF0nYec2O7/auL8YK14xrzb7loCuvpfPOa9r5VMIWillrHu4rB52antUaeHB0bI0W0oY5SxIXiTSVFlEndP4OrN3pGWt3MZ0VuK81jbgNOUiXT0xYOBfkF9HawxiGxK/fB9GMLthUegLyeLwsxZCIzDSpJxQLho8P45W9TOTzqKZLZ32gp0OkomMpEMlKJTp2AKggNgSpO7wkC4WiZDbx/xokzDrDkfUUgyYlE0xjB80PnVrDKrmMjYbUcg6t06+bZUfWs4H8AOXVBBE0lpxrPQWkGSMRfWjEsNPVqtYufh/XmXiQferC6pqlUwnlUv/+z75v7733nmoebtkAQYW4lHEQJEVDvUJSoo22jXMVy+RL1kVOuNsRmfn6rZt24dJFdeqy96imyzkmBoi6jyjOskYitRnO4vO7eFmDnlf/8zone4E/7+PX8yjfVzwX8dzO90rWpsT/+q9+PgApNECfSE6dLrOASJ4lcaWiokxF/+L3klhjsJwBgTkb7XnFHZhfbNo/TwfSf+oeSDrx0U0gIMkIABLgwXho6cHY0oAidKTUGtY6OLD6zq41KOy2apZBgmDc0caRQpdT6Gi4nhrUrNkwgeg+ymRskClItgIQqZWu2uVv/pbtdsYKMgCOCAwxiWTwkpgoiD4lq+ABHAlkv1eXhws3JimLOoWctbUVbegsynF01gvd/hht7d5ZRKJGqytauAR1mLvBYOHHqEMJoCQugcK4hcFIpIIUFwyPAb48A0vQ2j4cWbkUTOvuP3hgO4e7dvHqFVs7dy4CwgCkQvGUxZiFLHiXoL8eTA53Dg5tanreEtlM1BU0kvYnk7x5fGCVXEI+QCQaXjRhn2Sz5HvZhHxxYazDGkBXuQ+ABOurN7ArV67aq6/dtMWFZS3AyE2wicDu4TwJQCJ5GQfQTJ+nZMaBG84Pz/3l348EmD3/c1nlJx5Xz5vgP+Nj/zEDSDr/MdbhBOASkDS0LBdbZoOfl9HhfV4AiG8OvkEAIM1US4Eph4yHAIiorZiCCoaqkoZAZDY8zz2JPfc8j55tvCjFKRd7E5AoMv8mAEGyQmOKJCRKgGFQFPNpFVZGAKejgQ36Q5mXDrnuRmEkbR1YN52evAP4m+drx3TJ1e3dd9+1Hp15JJ7qRklYNoOhY1GMqFajLhPYtGSPhpZOYeTYtUsX1+SB9Gvf+c0JgETiycbvhUMHPn6RANLSyoK0wvEe4rzAJDoNIJGUACAFWazGpF0cMPkQtlQEjoPYw6yMSzY9ebQu5iWM0oWleVtepONnqCTk8aN17dwUxFdXzynhCAx3QOjQsQSwxOtliwmwnoHlGjwK0NufmpoWuI/fFOORex+LnkB7MiXd5AbSEXXJ5PH4x59+8gzz2n2yCHzUWQYjMzIefp5EXhGGrL47EAvi3+3B+YuXgZCwn9WhFNSAQwfe5+956FkJyp9xyTmJmF7S/eRr+s/+uX+RV/7n34Gk1CAR5DcdQGIcOYB0/coVgUff+973VMSgaE4M4cUAkn2KAMEPLEh98BrmSGD2B88wxhHvo4uX13BzMNpZzBRDHKAgKVxZWrJG7VjdGDzHXo2skct+Mv+88OBMeNaGSaJqY2l4xwEDksA4KSH87rw+m+JFKV+wmzdvTiTrLp6/MPG98WIpx8Lc470kQ76+fO6e9Rnunzr9QmDAHIwDOSRN/lkOKHlBhN9B4YXHnf3mc9YL2Zxz75xw5iH33lEhdrEXVKMuDO8C8YTH9y3iSGfAA6DBWOwlRtZsh0IrhWVP3Llmzuz2/S0OkokYMhpaJZeyYcTiDMcUwCRndV65cmWyP8Z/t87R0GREjhPgSUz77Pz9/9l7ryfJ8+y676a3lZnlq7vau+nxdmexO7ugKFICIPFRLwzQBfkiPfNBz3pghPR3kAEoICEkvUgMEABB7i4WC8zOzuy4nmnvytv0PhWf8/3drF/nVPcABCEiINbERHZmZWX+zNfce8+55+xs71kujyTOnMCaOIDENc/lilPd+9mEj9/TKeHjg2vpxUSOZZJO2tPDA0m1uFQb14z3cC34PxQEThia8b2ez6XIF5q6gjqAE0ccqAFwkUk9hTsKBhGgQ+EVj5x+Z6jXPa6G7+XeV0hP4ekjf1ZJMBMnh9+TFCQmQyuQcGDMrngkxCnEJ+4VRQeES6B6nulSqFzpvZ3dMG6RaWXMU1zCJ5BuHciHdAZBqokkiqTuH+uERd5GUix94h28NgLxRtKqSbNWoyVPJMWxEwAJ2NApy6WD16H2SJil7umwSAAAIABJREFUkfk0B8uaIo/Sflev06nEPXApLAg1FNjpwG52gmcJIArrG4Qvf5+KsHjiDOnKCgV69wSkEM/9e/DwyRRAcnBYj1FHocZJVFDhOsXSRV3Xo+aRfEOIIRhD3U5fORdEEsb4zZuv6HVnH6tzJepqgpZWLuWs3wtrq/yC0nRWY0KPRFRRa++TJ49sB9mjalXF3eXlJWs2WyqUf/jhR1NAyLvYGb8A+YCnzEPWY46Bz2J+M64F7EcAknf1z4IgnC9/z7GxxlO05e/pFkVOr1zM2ZMHd21ra9Ma7bakxXcPjq26sKycinlFFylr/drSopUKWdvZfGKP79+zMceB2fvikljzSF5x7voZkWcGQAAwiXEi6TeXBwIEJSYam+3UO9YbBkCDc5LEUCb9zPoor6AhBKvQhRakDoPsfJV1EN+uSD1A9ziSFNJeEykQxItQHmMlmWedpqR0Tou//DVf3x10OiEJJKzeOFCHMPE/3YzE/TySajCT8jkARqTBUsFjI5OzwbBvR4cBBKssr9rFq9fs5ksvyY8PYMBBRL6H8/U9V/JwUTzJ7zIJsxx+cqwfEflS0ki5nAqdjCP+ZnZ/clIEj/jx+L4XzyOd1Mw94e8dfIuDPcTqzeOu5dI5FWlFhMMOgIIjnQCloogh5fmqVarUIRLW6LSVvzurn3PoNFv6Dsnqrq5qLNCJxHiNz2mOl+MgzuG8AKtLqYJduXRVQMbe4Z5t7e9aMh1k1xh3kE7OrK3Ya6+8alcvXlLHxZMHD615eEzBxRoJs7OXrgh8/+yzXwqcArQFRAK4bbWa6ogijmJ+KtdYX7PqXEV7MfWWnZ1dHRPnnM5nBCBBEnQAaTIaTAGk+tFx8EKK/M7oQMjmi7oenBvrvQggAC+JlIgK6rjs9dU1xLomMku9IRuBUcLUucHxE+twf65fv25vvPH6dP24f/+uPQJUOTywxvGxjpWi8sLKGUsVajaGnFcqaZ3hnJnvnrvIayqSRed17gk+k8RzgHu83/OjOAnExwlzzWMrfk+OKg84ZPXqDXVhMF5qNbw7FzUWdS1zOUkrA05x/p5XeT0UQBYlh2J1zjIASGtnbHltVfUh6nBcH8beu2+9HaSKU2ntq0jVA2oy5sj95yo5EbnJtZGIyydT6hADQDrY2ZaE7c7WU9UOLlzC63zFBqxH7N2lgtXmiyKJ7m4dWruOnxpzYc76yax1k2m7eOOGAKTvfvAdKwIgDzsCkBp7e/b0zh3bfvgwkHfI/20sMKHZ7dj+0bEdNvA0XQnyaclM2Ms7fclKAjCOel2rFvM2VwKMyGncPEXC7uBAcw2wtjBXtpW1VZtfXJDixwZrfaMxBZBqJQr4Jz/x2NtjungHEjnCMx5ISMNF8rtOfOD3/JvxyJjx/x1QZExk00krZlJWS45s8+lDOzqsR2pNGTuqN0Q2T6Xz1oXMTodcvmyZPATRgjpA9RoSwMQhxF+QFDx3wIOI/x3AhJyGT1TU1c771CVEbjUcWT4dOoLch9V/xxhmTeL6i9CGb33kLcmeS4Xn8DgQDIYD1v2h4kDvsOeRjh3V+Ij3EjQJBAlMZDYJibD14J5T+pFC04AYbmDD/oTN20adnpWzaRv08cc8sEmyb6VaySbZSVBDQGGJmkWM2Kx9SgDNeBpb4J3GWu73AECbOGxpHj/XllQj/uSnP9Wj1y74fIghzE/OX9KjhdAQwfrbQGYzmRMA3ei25QdJLIBK1eLKssagCHd0TmJTQPcuZA+Y/ar3Ai4H6f44CBSvg8Trh7PkBt7nxLnTqgaqwUtpIMQintvF87nEP/8X/+EeSAIZkLt5QQMAX/y8HweP4h1GL+o4mu1EIpjNRV4X/6EeSP8ZQHoWQGIzcAApCwMMMKHXsVG9bT0knvaPrL1/IGR32GlYpYTxb1/IaGoytDSsLXUwMKjNeiR+SbNBJmvjbM6GJLwE75mMtdJzdu0Hf8/u7dbt9p079vDh4yChkTBJuBFA7OzsaeFgwwsLy0mLYzo5tk7n0EaRjwUTnE0ciZYLF86poEPR1Rfy2QIIS5jYeFHxnd+z2Cnhyea04C3U5jWRGZdaVGOdTAQfdAKxsU76QwudW8nQFRIF5cVCXkyOB4+CRuvlq1dt/eK6jSh6UoDvtKceMGScdAqk0dlMIgYY/I7K1Zqe1xtBD7tSqQXTzW7b1ldqApBG8pGJpES8GyViJmqBoYNqHLTIvSDDQnDr8y+VbOFBpY4tMQAyNlepWblSDdcGtoCk/aIiQCBSBsaACkd/dS5InvA+D6L+tg6f5y4+sV/8VQJIf9kC8GkAkj4zApAKSHBIRubEjDO+URB8+M9sgoy4U/14P8yvyGQ8/ki1gE61OHDqXhIOqPZ7HTFt3VyaAlFgogaAQDID0ZxyVjzHo8B4MrK93c2TACbWyeQbF8VaZ3V7ksfnk6jQag5bHwY2ANIQNTK6UrLIJJQkT4I32Hx1zlICgZGN7Fq7Vbe1tSX73gfft3ff/8Bqi0sKMOMAEusM30Ow+P81gMR3xz2QKJzAVg/SFKHgxfUREwlT7hgzB7NJGDowdmDu/PEf/1Tmk5hnXr58ya5du67X7969p2Bnf+9Qev2smRRwvECt4qC61whiAjOUeQ6DZnV1WX9DUrt3eBQKpGKIBh1kl1zgMwgAnUEtuVQVQWBMhkdd5+FAJsmwnWAYHjfqUwmfjSdPlVTDBOf3JJA88n7a9Ld2Dp4pXsQBJMb7tCjznIXgRQSTP8/aEXptg99D3EPv1OenfeB/BpD+gh2kz8aTCdgpz/xECbeC6pH2bQpU3GcKrBTj2f9eeeWmOpAunz9vP/rRj+xP/uRPVFhz4Ig5x374e7/3e0qMmBveKSTwNNKGZqwj3bK7C1swZ5cuXZEpNQA2CQYFXLw8YMsy3nlkPi0trdjF8+v28P496fTzQ0GUOU6yz/cTywDAOJueRyVnUVcPiZzWvCguYbwTizhDzPdGjpE4CHCqkM2pcEEyg9SLZDgiCVGuEfPHC4jO6o8nxfFCIbHiYrWsAr53aPPoHds80sHd7DRFWGGq8BxpGjqW6ZSE/YhMD4WL3hAwKjAhKVhQuIDtC1MffX2eA4DxyHMx+Ekg6SyBGU3nSK+vR57zOqxYJ0Y4gKRurUzWktmcHbaaumbEVGti8CZta2tDnT3Em9xHJJ1IXHmkkM+4CpIwQ1uq1abGxkHCJBRrXQLLgUdnkjo5Qfv6GAmqUIBwzww3QfaYhH1UBc1iSWbCYl4ikSPiiFm1sqwxwThD4g4AgeMO0pr452GwTvcubO5n3zdJJe2g17JiBVY45AHYyuHYvcjrErJBCjT8TMHChFmj1dB18e8lNPEOGe8c5jqxj/hxhJQwGcCk3lDFPe8QcMkq/x7OPZ64xou5FH57zWMbq2MhmPp67OMFW8a9z5d4MdWLHIrVow4U5g1rAMk9c9ALnn4vfE/0Lj+8exhTImxEiXb8WDmWuIeV9qNk0NrXXpnK2vFh3QoRg51Yjc44zWMkYoZDFYJV3InyaH437dYdj2yvfmjuTeDrUgC2Q/zlxUwfk14U0PqVTtvePvnWiYG0ij2RzK3ONxpnrKMqYLDXR8dD/tMb961YLmg98bjFQUjunXsgcBwyHZ8Pkl8Ux/b3dux4b0uEO+K88xcuaL1j/rJWlivBW+XOvbt2/9FDKSvQkXX+/LrGD7HZH/3RH6l4y3f5+sWa9sorr9jVq1e1tvOc6w2AxOedBiDFSYbxcc7x87d8F6Qb/p58af3cGQFISNi1Ow1LpnNWb3fsweMNS2QytrZ6ToU6/o6Oi/XVNUO74vatz+3uV18KoDh/6aJduH5DxT7vjiGfEmNbUnLpKYCEhI0KoVKpCIBmf2T2xz//xLpRsYtxRacA+Sqd/HT07+8jEd2XH1MfCbdh6FaB2JtNJOzMwrxN+gFY4n+/hp7nuvdQkLl7Nv+F+pWDLToZTD3rXLrN17NqZX6adw6GPX2/pCflaQdoi98aXVahozH4UYSuR0k80okYKRBw/4knWW94vd0f2NcPn9iNV161d955R+AJ496ln7iPHD//u+yye0xpfcPHR2b04ZozjlgHGYvz1ar2XcaPrzmey4X1NkjwqYPtlJ/g0RlIrXGAwK9vWN+S1m0MRRrjntG13+pSVDQBA7ly0S5du2prZ8/Y8pk1gRx4tNAFoXmVgEw/tAP8ZnpIK5611157Q0DC4eGxbWw8kUcp15NCKesUUvmdXtt6nb6N+iNbmFuwc2fPC6zd2Nm2rd2d4EuSTun7kPd699137b/9tV+3q5ev2J1bX9m/+b//td368ksbWMKaqaRdefmmxtSHv/jINh4/sfUL5+2ll15S/HTjxnXJ/9LBzb05d/as5iWxDWO8c9y0g719XaPKwrzlSnlryyMqSNgpB4kBSHQA0dkCkAMJrTBXEdBBx0K/37N2I/izsqYzXyj8hm6BvroKqFcyd5iXeNmsnFmzUnVO84/YiznA8dE5DBGZtYrjf/CAbscj5Se8l3Vqae2sWRZv6tAZzTqD3xqxIj98J+suNS0nZUAOQn6T5zeuX7diLh1UYaJxGp+DfLd3aDP2XGaWtZPYDaI1sRB1Irzl6JjiPjDvmSfkaawDKHWg+MC+xj0IRMWMsf9jj5DO5wWWOeDOMTK+2E8Ay+N7huedQaq8ZWfXAsGQ7gh5DGWy6mwEQJJKUbtjWxuPBdaJwHh2Vd09xITtfsfWz61ao96yxnHHRoO05bIVy+SrNkoVrGtJW710MXQgfe89K2aTsmsoJEbW2Nu1p3fv2tP7D9VV16HjmAmRSVtnNFAHEp1O6+sXAwkGGVW6k1t9gcwcl7zKs2nJgAGmsW48fPxIsTIxIaDS1Zdu2OqZNZtfXNS1cwCpUC4JPCB2j9cEZ9dI1o4XAUgeF/IZjBX3OGOMcRz8/YmcMLWeEGsU81kr51KWHXTs/tdf2IMHD9UJjcVFE2m00USdLfvHx5YvVmyuNm/V+SWbX1yy2sKSzc8v2lyxZEt0rEYeynSxKr5ndwWYSCV1TViLOF+BSBEQpFgqmZKPlLx5kE8t8Hvqh1NbehwmpETF2h5xzPRa8OQxkXSeielidgUOeKuO1At12im5ga7nxFigs6xE8IenE78XSKfd9sAmvZ5VC4zJlHU7DTs42LVEemjVpapZLgCtcwUAKhPhCGDea6MjKeCEOEoxEecbETwE9HeQQ+1pHwdAouMTYJg5St25WqlMu4dYC/hb7iMAEtc4kGk71qGsksqqprG5tyNAe3F1RbVXiFIAa/CyWL8hC+C5RbyE/CxxNVvHLMHKiVZQqlaX16QQQL3utEfqfV7fI2UA0A/cp3B993b2I4JYeB8ELiRh+X6OL/E//E//PLIeCAze+P+cOAudI1Dx4r024EnCEr2BpLo84PcJ5M+ZCP73ceaGvw8jK5eYOO2RRclfhwmm9u1IYolNooLpLjEJgbWKkiePMKN5/iIPJFDWh4/uTw19ufkcL4OVm+7n/7zz+zYGsicfp0YZyRAMvkiAy1mQs3/v6ZybOJ76+bEXZ++tH1cLBpEYcUFjkXY8AkNME9PDgZWSGauDyj98ak0MJVs9Sw0GNuniYdK2TGZgqdTAcpaU9xH8N3hUFBf4OW4OrAFhMJ+w3PyCtRJJa+C9A4vrlffsUS9nn93ftM8//9z29g/lJ8QiCgbS7XdVmOQGq8MlapXXvaCAbgM7e7Zmm1sw6ccKWiiOuHEt9+/FBUIM3CSmP20D92I3gUeKRI+WxViHXTy5GOPNpvE1CcgwFQEC5HHwj+IkaA8mkHi8tWnd4UCbEeIa2+jXjkDvM7aytKjkiiIAjLNmu23JVEameABHPQwgJSsV2mz39w8U/C5RXG8dG56UYpSwSEdMKsaNFwTq9WMV2fP5nEyYnRFDwIPpJD5hdQq49abk7TiOSnXeSpWqLS+tqOjLh+s7kH0huHdkGnYk4yUK/P04PCFwRiQFBAea3GuK53yXNPRlZxR8mQgeKdCowyaLxif356TDwZ9zL17kv8bv2ZR93XEwJl7gkaZr9BMPBHy+eweb/242QPi2eecsUx3rKR5Cfkz+ey/6ia0bFRxO+45gXRaYCC5hd9r6PcuIeeaz+BDkWCJPL/f2im80bDDx16mY+HOZQI96Ytw6oyQAWy4zGcnZPeci8Un4pgUpr9P/dzCCOUTQynM3RCaQ/vkvfqHuHebGxfOXbBlT6GFgFAMCY8CKAeJxfd8O9rbVcp9MTqw2XxHT7Ps//C+sUJ5TAsy95jjY6HnkOQEU84SkgL0M5ldcyor3kVjA1CMoIIkl8eB4eQ3GGcfsJqX8rZuUIsVSqZXV2cM58DkkQgKMhmMFnoX8nBLVTjt8HgkhQQ3FbDH8OqFjChN6iuN0CpGowwSmYPDwwWMrFHNisPN7TOV5jrY96+zXd+7rezhXzhvGOsfKOA8SDE3NTxJUpEMogKONvr5+XsysIzqiMG4eJ8T83CH4jroxxMYrlOR1gOdBvgBbDWaTWQ5DT1rQh0Mrlcs2Vy4rcIUB7sxv1hg8kNgTKKyQ8O3u7NjO7q6SABjjvf7Itvf21bXB+PACmxcMmE8eFHJOXoTnGD049L3wtPnD358W/6igN0mKCR3WimeBMX/OffT1Lv49Pt99f59de3z9Ifn0AmK8E8LXIc7BP+u0OUTA//yfb+9A+ssC4C9eHz3yeX4E9E2CwLOAUXoSJDpPfp4FkCgeZHMpxXOSwEkG1tW7775tv/mbv2nlfN5+93d/V2Aq497lR3g/74M5y/wnuaZo4ACOM+5I5LmHFPRhZFKALxQgsqzY4uKCLS4u2cbGU+2/tVrV2u2ObW5uSJrh5vXr9vjRA8tng3cj/zuLzwvGvBa/v3GAlLij2xmqA4KiqwP3PHpBnWszS5zRfuiiDangveMdP/FCOH+rwktMXo3XPOHDRLZAEV0JHh4TPXVg0HlBB0aCQiDRQdgcplJeLo3K61ubm4pt3HRaDGEY20gKDQa2t7urmATPAgps/B52dK1a1SOdIi+SWOXvvGPEpetYT/gcCiiDcQRYZViPMiISwIRE6ov1E8IN6zPrJr+H2OTrqKTa8J+Q5MaJkbBir3RO8zaeP3ls6T5V/ruQV1FAJcYJMYsDCNrlRQ4J+717lUw7RVNhfMS93tw7in0VyQ/vnHSvKeJCCAZGIVY+PAF0dNDLk3TvuAr3PABjPsYk0TcOcelQ0mr8jkIdElQUAAHZKIiU5FXlv0dyid/z3DhPgJp2kFDke4O0UZBYZQ13IItr5Z0sTlQgV5n0O5aIycd4J4UDScxPnwN8vvZKZ8umM3a8fyCiCa85acR9aNjPvQMnHr9NgSob2cUrl4OxNV4lEejjv+dvuE5eaA7dXKFIo3V1ZLZQmQ9AWsQ0h6Hr3b8+J9m/4gxyH1dJgOFG8Gvgb5y84WuHx7/+undCcE01Botl6w7GUjtQrhv5F8jPMgISS4VCkO3rBklGjo9CkWTgCjlLFzKWytEBFRjImkP4FUbVIknF0d0VA/jCPaUDJGHDekOFxq3t7Sm4g+E6kkJ0ZWzv7qhDANY7hdeDw2ORA1966WVbWKhpfXC/OPeiAwBwH1gH4By0i18niskUpMl7vVjFteZHBTHloaFg550DvI6/y+LSvDWOD2x384kIjAmYzKm0OpDuP35sg/5Evh+s31evXrb5uYo9vH/H7nz1heSUz6ysqgMpU56TVDnfxT2guK0icjuAOUhFcczkl1xHClY8fv3VV/aLj39pv/j8K0ulc/oe9im8VQAUidMoHO9u7yl+o5Ds0sFcf4qfC/MVy477InzymaEr8gSE9TnksUg89wFQRH4aY/uu5klGniisE/v7e+rEhMjE/A95O/lMePT1CACp222qCObrAp52gA5IHCKVTEZLofrw8MiOjvAopTslgC6JTFZF5s5gZJcvX7YPPvhAsTNghXt3UgAnbqbA52ocYb8meQ+KI+fPrtvbb7+tuJ25QgzPWOaef/bZZ4orvROJsc11IV5Wd1gE7Poe69fK4xHGi4PjPscdWO4hLzkIhFDe12i1JA+GlBHgaWVxXl4Y1AwuXr1iZ9bPas9C6l/ns71lnf1de3T3trp4IBisrq7Z0tKiPMjOnFmzL774Utf9cO/AHj55ZMPewKoLNSsXSoGk1hnZhQsXbWl52bYP9uyzW1/qGPB9OX/xgv2dv/13FfvcuHZdY/jLzz633/t//rV9+vEn1uj17Oz1y7Z6/oLGHpJqeN5AaHnzzTd1Ta9cuapLwT2gxoP3ErkUdTZY9StzNeWOrJMH9WM7ah6rIAzoOlcLwM7BHkBE20q5rObD9tMndrC3p+JqslC0i5cuqU6Ad9qTR09VI6HuJ/LQZBJqW9xzSwQ5t3YneJT0e7Z+/qytrp/V35NDsO+wftCRw5y8dPWKiDfyP5O8u2l+Mg5K1ZotrK3bwVEgHKirPAKQWCsZI4GEF0B/7wTy8TTst+37771jvS61l3oAqNS9GfZDB418LeW5f47HeIwT8i/yO/I61hCXhKSOArA09e6O/t67n9V3ly9bvlzROXt863JqXHs6qJkT3n3B90oC8+hI3WVnVudtdW3Z5vJF5WS9RlNyh3Xk6zaeKge/d/+2albzi1WBSIzhHmByYmzl+TnFStk08ncFs3HOJqmcTbJlm2Tztnhu3d589y176+3XrFYpWWrUsUSvZV2sNHZ37dOPfqk1EzBZMTDnSIoAsJtK2sLiakQ6D1Klo+5I/ljNRsN6nba9fOOqTYYBPJDCBSQkCECsiXT4Ly7KRqMQ1QTUIRjVCNgD6aSLz/nZPM4BwOfVgXl/nGDra5PXtVAn8M/0fVQd7t22Tfpte/D5J5ZODK3VbNu9Bw/tq9t3bffw2ArFslUWlimFWK8/lkzwlas37K133pP3FmsO12MeMv8oxHV4K6pDNSISEBey904i2c1Q+4v70IPc0DUUzsGBKMII/icEiJqNo/U/rIpxQGl/P3R4ep7t66nvR8wVz3+9Lj8FnCZDyxTy8g46aDRFti8U50TwyGdL1q3XdXzzpYL1uk17QLfw7mPrT/rWs57WlqSKuMFawWO4EKuEPdHzc9ZQP041DOCFNx5KrrGQD+SD6R7O+fRPyNPxGhzXw9UWAPnmyguWzhQCgLS7Y/3JSEB6vli0Tr+rOkkWQh0eXoBYyO2xRw9Dw0CuiBDribXKLIEPiT6IfPg8QeCLP04gPqGslcR2JqVH/p7uQK4Jj+PBWK/zPp5jidDuQeiD8NezxG/+j//9xIP0eCLpQaBYzqfo6ymwGk+sOElZ5gUAUjyYnd1cYW+p+DTjQ+Lfx2McQJmdnBSVxh0CoJPi4ywD+YUADt02qdQLAaR4MOyJtA8IPf4FJWz8eFQ4TgST+78sgBS/Xs8rGJ9aoKX9ud8JiVuURKQAA+g8igCk7Missb1jh4+fWmfv0JLdnqXRAkZLe9i28ahhCetb1qKWcIreEeDC+bFw1dEIt5SNCkUbkKjNzdnC2QtWPX/Nfv74yL5+umt37963Rr1uaSV4xZB0dEPypXETRuG0WCTdzkTfKpWsNVvHVioVJG9AIOmgAH/74g4VmFBsE8HTKI0PW5oWdpJVWMYUAEjAn4UgmZAyx8RDS/7vo4AMc4gD0F4mYjCGB0Bi03m8saHWWpKjRqdrDzeeGN0b5XTOVleWbX39XGCuyAg46HNSQMEDCaoRUlJsZiDAdVj/yaQ2/UGPAuazI8i9YnjMwoxrHuvvCiXA1qQ127BrMzZfq4jJM+J72h0FBu1OaI+vwq6o1MT0UsVXABH69gFQJkjkjIuRxxPaztJK1QYTHrXxMEcBtWKPvO4CeBT348/9ff579Gr96sff579HfuZFP74hxwtjccaDj6/TPoPzZLH3n2fmffTiCwGaCMyLF459ffI5OwsgTdevPyeAhFTiiwCkF14cqWVwfnh8aRY88xgkX4K31Wm/D62zA0lN+DnGz8+Zvc8/BryzIgmxqMDohcZgF0BnVEpayxQoYTuzkc5V56zf7ctT7BeffGqtVkeb9+ULl21tZU2EBgBWQOAWDNDanIxfd3Y36f+1RGJs8wtVu3bjhn3v+z/8aw0g5XNBRoi2bLqPnj7dVOBDYErBRMU+TIkjvw4tQQMkH0Iw/PTxk5CMEoimgiE4fwMIx//7h/VgSHyEHALM2bMyv4WxRQEVlh+diwBSnuTw/Qr4Ukm7duOmXb1+Q7f4o48+snt37upz6bAgt15cpIsCZue8CvgkrfK+ihjxJCf8HpPKHOadsK9HIxWz0ABenA8BLPO9p/PqSoqFyJSuyE5/KA8TEi9nrxN0UjgEGGN+85xjJzFyaQmeM264VqGgdwJgc3yBoxI8J1yazzupnCnLdXRGLwVcCrQACTzynLnNdfK91+dGeAzJLYWKeHw1G7/EAabT5tEUcD4FgJ2Nn7759///ApDowABAIqZ977137B/8g39g89WK/a+/9dsyQHXg2Me3d3+wzwIu8XtPZrzIS6LBGAZ4YJ5Q1MATCeZ1pVoW4LCzu6VxAmjNfNre2bRyqWI3rl2RH1s6mdCeO00eZ6QY4+PHi3oas3QoHwcAE5mEeHzqsbIXRP3vpkXBSPIL5rETrfzR55s/xn/PPPTXIY6MerDRQsepdz3EY1zmXjzun43h6QB3jXQHdz1RZq5SKHOwl7HOfGbOeBeBf7bfl/gj38X3e37jHShOhIOcs4aGeSRb5MV9PlMgWyqlmMv/7YQyL+xTeMfEmgqov8c/m/Hg5xq/HnGgiX93e+1p/ObrkBNoOF8KU/F7FwdU+I5SPupgigqzXqg9TXKTJBgCkTrV1XUTmbYDgETdwg4i+TEHjfSo6yEqLk/3eiTMjusCoBz0mv2c+P3/Rv42mdhybU5xMH/PtXPAwWWWuNez+akDMWkkqLKwcokjyHm/Gb+QQ8RTSzl4AAAgAElEQVQ73Ej8iWsAD/hcmZ+LgBGUAsROp2BMIQ8vHTqgPP8gxpVd0mQqaCqiz3S9D8xbv848unega/gj/DL9/Whk68urVC+mACGEHe8U8863EwZ5XdJjFAilBpBK2tXXX7dMoaj54HuJFyp5pBjua4vHvYxV+SqU52z/uGFjOtbIX7yzbgg5ENWCiOk6pLOPogUs/qRl6WRL5yyTTdrS2pIl8MEAlI26MokkT9apeNHzpMOFOQZRcevefVuoVCQJhHzxUf1Y/gzIvwEiLSI/V8hbu9uzh48fq0hNfHHx4mVbWVmyO7e/EmDAfs8aTf5HXOTrM12dDoj6dfBjZQwgQfaXAZD2tp5at4dMYdJGiaTtHzXsydaW6gJI+5HTcZwUy588um+bTx5aIZMSgIQRe3s0FhDCOHaGs8iRUQGLR86FdZfiOZ2VxDXEWn/2Zz8n3VRRmwK5ulaXguG94obxOOR0TTqR9vV3MKdZZyn4L9TKdrizoQ4iPmQKIkWAEvM8Xv94Zh2POhGXV9aUq7KG8/2MMa65d25xX3zNczLdCUDet8tXLqjDiHWGfRkQh44X7iPnzbimsA9IyH3mPJi3Gu+loh3U6UQf2KVLl+z73/++xgAdIxT9ifcYK3y2y9r5Gh6K+vilmb333vv2G7/xGyo8klvT0UKn6+7Bvv3b3/8DdU9Isms80rrBI88FGuRD/OZ5IMSMWUsGuorkc0y9K5XWo7omOvhTJOQXxnzkfXgQ1dstjXk6Q5GxWzt31q6/9JJdvnHN5hcW1BkkWd3Gkd3/5GO7/cVnOl/un/xMa7VIxn9d7+PnYHdPxDXPHRgfgHZYMKytn9PnHrdadv/JI4G180uL6nx6953vaKxcunhRHQv3b9+1n/74p3b/3j0RuCrLCwK56NqBOcK95/6eu3Ahei3EJXy/FA/k61LSfckmUlYtBq9a7gf1kUanqSIq3eKcO2MDAKnX6Vg5D5jdFTCxv7tr/eHYsqU5O3vuvMaf/HZ2dwV+k19Qz2GdgsEv7+oh3Scd1Zl0/Tode/X1V2xxZVHv59jJI7iGK4tL6j5mjm7v7CmOQNIsncmGPIKxgLxoJi8fJ64r95D1NhAAAW0hWJ8ASCrSQ4Zpt8NnDDr26tVLNuyF7iCBkhBlIvlu7qfmfkTW5T46CcDJCiV8WbIn3pXK/4Z43kHA6VkBDzF5RT/r06Pxbxlr9s0Kc1WNGQeQ2Ddc7hFSNufgABLfy3EGWeeWrazWrFjIaf1gz5zggTdJWPv4yPa2t3QdNzYf6/MqtTkrV0rWQVGi37FJJmWl2px1uj0btKnF5axSXrXawqrlqwuWyBbs0ss37cqNq3bp6nkr0XGDZcawZ539Pdvf3LSf/LsfqxY3Rtkim1Y3VaZUkM0D/k5nzl7Q+pPPBtWA1DhhA7qeIUQMegLRGSfUrDx2o97m9VmuvUhdkdcmahlcO64Hr+Ox9bwfBw5nayPxWizjxOPSePwfPNLDPsBPHDxk7PQ6LRv2OlaynuXwhOq07e6d+/bxJ5/bnfv3rS3p4Lw1Oh1LZQu2tLJmb7z5tr3/Kx/Y9ZduWqmUt2F/bGM8ICMPum4fqwDANPJivCKHliuU8CYRMZXOFOIO1YOoy9jE0hCwIg89xWkxhSaOm7EcH7+zubATfKaKHSglxYjkfI8/905U8nERNFMoXA1skk5Zs9dXJy8dVpcuXra5Uk3kJDqQqoWciPb37t22p1sPrDvqWnfU0TycQKChVhv7CXDGbFNMiPPiYBY9Pb1m25JqcAiSfPLajAAx7pnn9uzp6uyUQkP4Mq5pHknBTEFE4N29PcUQ8ysLViiVVe9gTnJdMwkaNLCVSel+icgNga+UFaE7WAeEONLrFTxSxw4WF4yh8HtXBOD3CwtLWmNdGYPf0/nrigJe//D6iL+PR/KUxHf+u7878ZZcZ3jxyGD2gD5+ceNJQIaiSz3ISMRf93/zd66t7Z8RL6Zyo2CwTS9oxFqKF2WdteE3bpqgMeFp5+5QTAoM1Nnii9+8587wxNjgJTx6/GDKPCD49KLuNKCLHVd8MvyHAEjPHMufowPJj2H2HKZDPgLPnnuOsV/Er4+uDYEMbWgwKJMYuwZWDrooSLKlYNQ22tba3bPGxpYNjhuWGQwtQ9MD76ElPtmx1KQv6TqAo5wAJAq/QfIsUyxZx8wO+yNrTBKWX16x5YuXrLC4bK1M0f7gF7ft8X5dGz+sUwAXBr3Yjt3eVLqB8w1dF4QpDpggjdGxfCGlVlsMVt1/wIsN3wYgAiAlLSRkBBqYE2NajNeHM09npYkAjnQUdGDICC60COr4hiMV23nOL2n/7A+H9mhjUy21tKVv7u7ZF1/dUiBTymTszPKSXbp8Vf4JaF9S2Njc2bYnG08lm0Dh6uKFy3b1yhVJ0Ij5ZIBKVS3yfH6cPaqGIRDnBAyjvjXaDcskM1ZbrElvud6qq6BVLuYtocVoKIkDkg1YUFyDhaVlq84v2t4eGtVCQkIyIWkBkIVQpEe6UBrtkcSfa+Hz6KbGcQlAf13m5glTAM744zna3ZLJyKSnmvqMgdm/d/CKzii0b1/UheQJ0LNs2mc9F+Jr0uyaMctAnX3vXxWA5MfxPIDLO5ACeH5SpPYN+lvXvmhdAECKWlC/0QmqVmZnkFOwDNWR6aM2pgkA3undQ+r+dArKKQsUHXsBXgwbK0yKWSkkmBBIGSCBxLjFk6lUKek5uvif/BKGYFtMp0sXLtjq8qoSExJ22LMkLKvL89bpkkTv6DvGk4EYbgRS7//K99Tu/9e1AymXLWkvRiMerejNze1gtpnOKIGGhesFEsaiF1/d7BvT04WlRUlxEvzSUUUiQwJHsFUsV1RYODg4FDMI5me1Wpl2VLRabUnguVmvM8G1LyVS9unnX+rz+SFBpe2ez0bKCykNQBqkvQjgCVzwRkDiCCY9hTKKUgTi89WamF4wgTBEZT0hicajRXFCKq0WegJ2zhvWOB4eBF/4s8WvgSdAJGNKTJvNiDEXkjOuH+csUKkdvJYIiJB+4Pgo2NFxReAaTOopkAdzZwCwE0m+hBWLUQLB+k8gFH/E0LXXO7UDxCWh5EUQzZPZIj+vk7zHY5v4exSExrxn4omJr1PPix/CdPybDyBRdEtnQgGc8cbeSBL8/vvv2T/8h/9QANK//Jf/0j768OeKVbluzA8nn8DADMbPVY1TJ0SFpI9OFpdtDEQTl1x1rW6ew/xmJa1UyhpHBwd7koK8fHFd/h+uQe73ctrhEDHg4uPjmQ4LCubJrBKbZ+LimMyv/60Xj7/RJZEOEpKSeSGmw3+DzppUWvswkpFi5tGFgLcjMjDZjNZbddDg9UghLmZC7qApI8wVCPz4PFn2eL7eONLneFeO77d+npLVjTrMuD6zAIzfk9kOAwd5SPQdgIiDPP79RH/uL8U5KKmcIAkzp3WMfMB/Zvf6EQAVRCoRyUJnie+7/m/+Pk5YYf5OQa4UMhqNiDEcJMvcPD4kghMVxn1Nd7A4DqgQ32kmY6HJ3gabEq+gcZBIrh83tS6RrAJwUiDAg45CGh4AK9WqNNW9QOEAkHeMhPsQJNWcfDDdA7IZsT5JjOPn6AxLPpNiRxyAi4N4APHFfFIkFs7VmbicD+ONtTMOoMfzyvhciceHonFFktPyMUhnNG4Z351edzqO3YuptrAg42ikvxjXvC4mLl1Rw4HGuQpK5LjKkyBRYdIciFJooSQzwZslk8VrIXg6upfL4sKSpZD4o6CJ6Th5wxiABcRrYOdX59FPmXbcU+jkfgEOslZxvwAZm422MVfayNMMe0GSOpG0lXPnxTQm/6FTgOIn151xzF7HuuUxJNfT/dhUACsWbfPoUMVQCDrqHEO6BdIo+9x4bFsbW+pQkSeAJLL5N/IulEuGdunSBZFywrgPYFEYQ8EDqVQuRBJeHkeETibdbwCkB48la3Xh0iUdK36WqCG08UGZJOyNd962Ab5Ww7EK7HgmcB7ELufXz9qTRw/t/oO7mieAvazXPHqnCDEAY8XjAyfJakxaQoDKXwhAKmRDB9LiojqQAJDqjUNrdfryY6i3urZ3dCQfTnI5CsqM8y7+SNsb1mke22J1zlaXllUg70Tm3wBDXBMdZ+Rfy/PlxSWtrXUkmwFZusHPBGD9wd17NhiMlQ9yX5k/vJ/Ob+1X2Zz8Prg2Wxsb+nvmB+saBeNSMWdbGw90H53sNRtfeAfzaWsb3POlMxfUAaQYbn5e95YufWIrrjV5vRME/LM4H46XMcLfdLptvZ9zp2D9wx/+UB0sIkxOJgKOfvazn9nPf/5zdYJwP4PUbMV2tp7YcDhQ7vyDH/xAqgLksXQOE/v7mGc+uBoJ56hi/mBgu/tN+/X/5u/ZP/7H/1hz6NH9B+pGqJTKGm9/8Hv/RgCZuiTZ/8ahY5Pn3okSN2CPWykwQ+LrjszUM8GEXgSvHsbuzaD2USppvdk/PBQbnT0dEBWJteXVFbty7ZpduXHNVs+cEbCq2G/Ys97ujn320Yf28ccf61p7Vz1jgPNxNQE6+afKB5HqBuNoZfmsVWqhm7fZ7akLiQ6oXKmk1ykHMZZWllYFpu9sbtm9O/cDiTWRtFdfuWk3b96w1157TT48DjwQ33CP7t65p3FJBxxAIHE3tRaRbixh+Rx7f+gKVWfKqG+9iNSogoyN7XB/1yCSziFH2+/Z9tMN29vZEoBUrC7a4uqaYjfUVCQXRxdntqDC7tL8EsZ7Qbq/3VQ8f7h/EPKBTtPeePsNARsUTINEXVPHy/2nDkURF0UY4oS5asWyuYL8SiCtsa9ISjPy1uIciNeJHXyMOajuMXxcznA06NiFlUUBScwHB5biRByRdmOeZCJKxArUEJLpKPbOSuaGOmJloQDY4wTjUDGM18PGiYwNUwXLlSq6xy5D6sfIHPng+z94BgBmfnOsknjtd622ULLxaCBvJGSFc8g7ck0O9m0XvyAkxxuHqhmU5pATHtru0YEBVqTzOauuLtnBcd06xz0r5Wt26eLLdvXqy7awum7JUtHWr16y6hKdnHlLWd/KqbHlE2NrbG/ZxqNH9m9//98FMiI5ZnnOStWqlearymt57eqVlwQII53M3MtSF4M8M0DJamCHB7sijLsCgAA75NHouo46x+Kgs8fmii/xdQzVk+eQBE9+5+B8/N7xHXFSmufvvofyXsZzPMcTSY39F1/60cBWa0UrZlOSf37yeMM++fQz++LLW1LloPOoiyxeqWpn1s/ba6+/aa+8/roB+vPZ7VbDBk0sNBgrY+sP6Q4fWA8FIIieADVSYAre0urJUuP0SSdpGRA1kgDW3jHTweod2E768XkhKc9B6MpjHYF4SVyk74c83yfeHFq5jIxt8BblkbgJCX5J9GdS1hsNLZnLWg9iVCJpq+fO2Us3btpSdVkSdvOlOZvLZaxVP7Tbd27Z46f3rD1uaZ1hDGMkSFQWyPFBcWxKMEslQ7wUAUceO6hOyf0n1NRY6ks5BYUEatge33B/PRYmDyXOksdTpFYgWToL/pfUPHYPD9TFvLC6aMXSnNYX1hJiUvKs8XCAna8sZlRfTk4snaMafkIMC51TIb4kHnMFAMgSrpDBI895H5YHXFfqO+yj5LQoaHDdUayimYP7EFcY4H2K/ziO0o3VCQuUJ2BTeQAuUCo19UWYTdD0PtDBZueFAJIDLqclb2yksABm2ZP+N0wc3/Q9eYj/jteK+MXEFExmC7ynFTB9QnLpBSA9fL6EHZ/n7/dANP782zqQXlhgTibEtn7Rz/MKyA4guQHoCz/kOR1kBDRqW1M3SbTYoSXKREVSoj+y/SdPrXtwKBBp3OhYYZKwXASUjIdtK9eQJepbEqkwJA4mJrSUsUGC1SDBzRftaDyxliWtev6inbl2w+Bd3t7esx99dtcOSZLabcmk0TUAa0SLaC8U1+g0c5DSAYsQQY2s1z22M2eX1X2EjweJkRdJ4gnnaddHfk/qSJhI0sSB1HiS+6ICnDqQok4R2Xso8w0SdvKIIUnK5MUYerq9Y8ewAXJZgUkfffqJ1fcPzPoDW11eVMH1xs2b9tLLN8V6uXv/nn362Wf2ySefKJB+/dU37I3XX7f5ckUtuER2ao9NJa2L1ApUtEgSTt35o4n1hz378vNbkSZuSdeHQMEDlFwmZQVYG0nY/aOprwzXgU1mcXlVAYhE6lyHXVJNUZKemFjjICQlz5ufsxI4vg74+7lXPq88WPJHXvcC0DcYviTvFAhg2MT0+WfvM+PICy48KjCImXbPAkSzQZYXDL04OwvC/nUAkF7UgRQPGE+bA8OoeBMPgsK5hnc7a9ALBPEiNQDleNSZSkueVsCe9jA/Z4EKINJJAPbM50cShIEtF1hR/Nsl7JAy++jjTwSKMP/OrqzaQm3B8NXGIHKukFfyfOXKJUMurtttCUDq9Tsy8ARw/v4PfvjXGkCiEKHEexLY9HitSFZuOFIQgwSD3zsFcJEZpAPKsOooLJHMkaAgy4HHUOgSWrLrN16xg+MjXUP+xv0dPPhh/jrYAsPu+vUbKqCw3i4uLdm/+J//F/v5Rx8LOOI7GC98D4xEJEUoJvBDwuzSQHQd0JlRKuTEAmM5IdBB8uT4uC7JL9iZPAdoIaAB2EKSY23tjAAuAh2kbHNz1dDxGMkDiW0WmUmT0MWTIR/PnGfwuYD5joFnYOJz3ASVcRYg149r4LIT7lXgQWJghJ8wA+PBf5z8QkEwnUlqb+NRBUIk+o6Oo37dMEFm52v8+Wxsw/tn16fZ+fO8+CF82998AAk2KgBSYPolVZRl/f+VX3nf/tE/+keWSSXtX/2rf2Uff/QLzQnGOEkk+yRjCVayy16p6BF1RCv8wBtwRBNKkI/yoqUnidwLxp+kEuQHVtJzl4s8d2ZNCWwyETpr4vtePMbkc+IJ6LTIB8iaL4rE4gDAbIIa37e+wTBPmAohdCq69j7fGzx3wnVg7ruEFo++J4cOoIItLSxPE0j/Ll/q/b3xDoBZjzTmKsCeF0C84OL7LN8T/3uf5x4/OIDkSb53GTiA5PlDPA+J5xD4DxSLARgkWWe/YKywllF8cwaxX9f4I+WjdKFsQ8CZqKjD3/rayzmwlngHlaRHImkal3JCUpX3xzu44gAc1z/OOo6vKVwDB7xccoLH4C0VCBkUShLphPx2IDw5EaN53BRD85ULl+QD4uMtDiTxb5JbZ057rObjI5MrWJ8EGsgkJiPn49UfnxcbEtS3epjQB0apeylJijkCwJASBFCBEMXcdWBFHirkh0zAWII/G1/6/TttbKqTLptW4cBJk6EAd0IwYu/0H//sqVRcKmvl0qJIDP6a/z3XjPvqBVwfj1p1BchAlunZXA7Fh+A95sUpJ0TyXoq+XnAX8xjpwAiAGSeTtr17YJWFRTt35pytnFmxark6vc8wiSGMcd+RHjluHlvjqCHpEYg42WLB2pPgHdbFg6PVVmGcvAsiHIWLo719FXr5X8XzXl9dwAAvFHPP4humzrbgGQDZQkUTndNIBRBeo5s5EDAgLAWZUXWBySMhYdX5ml29dsOuv/Sy1A8OGw1Jaa2evRC8zpD0Lhet2WqrM4S1lG4VfIgePrgnyTJfryme82+/nvHxF19jOScKO39ZAGl3b0ud3KR+SAK2ej0rFasypedYIBAc7Oxap4XfVcrWlhYkISdpqGrNWu1AamF++RjzPOXc2XWdG/J925ub2iMYUwAvFEQ//+SXtrezq+I8aw2dM6xdEHLIpR1A2t3eCQXeHHJXxUBKUizcfEZhgLwy3snn+91p+Q9dV+nyonVHpvvhYDkxn0vvMl79nHzdja8PxIQAScx/PFxeeeU1e+edt+R1BUD05Aky0I/s88+/tC+//FyeyIw1AIpyKWfdxr4UNBYWqupcwguJMcc6TkzKsQAI0TEEEIRHHmsGxcvBJGH79bb9l3/31+3v//2/L8CF+Jhxw75DzPeHf/iHU+lOL3p6RyNjWSSKaIGYjb14DoDIvPVOYO9AYp5xPHwncQcyzrz/GJ/PZkNgEvWQ9fPn5D9Ch9D84oJkD5UPQPgdDy3Z7tjXn31qv/zlL3XsxKtcU/Zvxsmrr76qucBr+ImyX7hCC+d37dqNMFfws+u0Ne94hByBVw2kNdjwELeQP2KNaDVaqscUkZ7NZGz97JpqC5yHe7dCrOF7IKCFzuJM6P5pNNRFGepqE3m5FOeKksoqVyqWzmdsgDc1awaAXWJix4fc46FVikV1OwMg7W5vqmYxR8fd0rLlMvmgpHB8HCTrkEIdDEWydYILpIBmvR7kUY+Ord1t2RvvvqnvL2SD1UCrEYBG1k3ko+g+w2uV4nS+WBLogddKo9W0Vrdl85WqyInsU0jI0Xlenitqv2INRCrciWUhX2Zp7atTfTLqWTmf1SPrEHGY1lc6QJGApbMW0W9JWIUOdc/HfQ5BSlJ8WsxrDnKtPUZiWDqB39fAaU2MjoVkxrKFmuXy5WkHqxOnnDAyN1fRd8bjMq6TYhkk8uYL1qODuNeXX142mbTm4bHd++qW3bv9tSQPkfiEGJ4v5uywfij1HXy4cnMlO3Plorrox12zc2cv2fvv/ap95/0PbP3ydcuWy3bQblBQtP6gZaNey2q5hJXSCTt48sQe3LlrD+89thQePPjzzJXkF16sVAQmJSUNPRfIilFHOBYTkhfrQYboG3gS3W6sGVw/rYuR5CrXwEFvj49m4wgnOHn8Mxt/z9ac/Lr6Hk585z/+vR4L8h7WdK9LquaeCyAH6wi+zuNeUz5OBEcAoI+ePLWNjS2rN1ryQUIKLZXOClBbWlm1+dqi6u28FxAYWUg/J9ZF7eFItFEnoxGAtcEJQtrn8Y0P76NINF8qBTsRV02IOlk9fufRY3MfW5yf5xulfEnds7xH8y/Kvzl3H79+bfkOxyo0F+h4xsu0gIwy7P+MnblwwV55+VVbmV+WfB0C7nO5nDWPD+z2nS/syeZ964171pugqtKx3CQtUEekrnQ0ziPQVvVFSTRHBKnoulCw0PsTE+vglRoDEeN5GDYKnJPH/9rfE6E+wfoMqbaQyVmeTrF2S+A9tdba0qJiHa+d6p50WCP6OifiQzmvENdNIK5EdR/2tUiKzwlSkFG8M4r76uuKOqUmY3Vtcp5O0EWpBuIA0owQeM+srk0JWBCrHAiTVUUCWLHCocSECSO3q1ngx1lncQ1hZGZqTNBYh058oeJjXZaCGxHvcOI5xmVsop4AzIJMfJYDQLPFSX/uBsTxpDWcTtjWnbV3Wv0SJC+XSNnjBycAkssC+cCPf5YXuuPJfXD8ef7Piwo4fA7dIy/68QLR7HscQFInxzMeAKd/2mwAyLvUuQGJTi2bkZksCQBFMQCk3tA27t+33tGxQKREp2/FRMryXFvMLYcdK1ez2iAMrXwWXHSFE0nLJbOakNv7R5apVm2QL9uwWLb5CxetsLxqD3Z27cNbX9n9vTogsBYjJXIuByOdRxZ5uns4zIQSSNpjw+Tl4EeWSA7t8pXzoaC5GJjwDiBxD/36x0HG6RVKBAAplRxrQfbiQzzJcAZk/Kp6xxzXb5wIi6cALgjoYu7BWAz3BX1qNDq39vbVZpktlewxANIvP5F55LDZtMVqxVaW1+zytav2znvv2plz63bv/n372Z/9qf30pz9REPr2W2/Ze2++bbXynHS7B0gR5IqGAZJ8xEamIjkmbVwnpHLq7br9+I9+rII5jLOXX35ZSRfXT8Fv2mzQaVkuCyvSVETeBxBKpuzM2XO2emZdzCGdJ6GMi5dG84vzhWGCd+HsPPE54kWHeBIXL+Cwmc8WRuPjeVbCJF5oAzjKlcovBJD8XsaTl3iBwD/fj38aYEU33AtQmi+nMIz/YwNI8fVK4ydWsNQxxu0+jK6/4C112vr4besfv2dT8XN79jPCTQ3f/5zPT9DNc3oHknshnQbg+1wKXYWROOVzJLg8STsNQCJJ/PGf/FRJU6/VlkxbJZdXgMg6QYcdhY4333pdBumJ1ESbbrNVt2wuJ33rv/23/06Qrvpr6oEEgKTg3YInEQw5Ej86ZrhfZ88GNpGSEoozYpacSFrCSnQACWkKClIErawTJKTvvPtdFWjwN2Ks+xjwwEfMPliR9bqSDLwHSNJZS0jc/uzPPrTf+d9+137yk59ERYSavp/CCe9h/+fe8Rkk9Hw3DPlKuWq1ubLN16o26HXU8Yn01872nn1563M7OqxrPdt4umUrq0t25fI1u3zloiRaAGBI2DrDvhXZWyAntIJMi7qzsllpkbNuOhuQccx9JuBnTRew1Aka4aGt+0TCxQtPXAuuuRfwXGbCWZaD/tDu3Xug6y/t6IhFSJLuhT6fz95aHn8MEy9ItD6vwM3Y9jUpvpadxAUnzMLZNcA/9/nxxd98AIn4AaUx7jcFarqKuU7f+9537Z/8k39ijeMj+63f+i1J2LmHBHslY4exy5jn+nsSrYJRFJfCwkolc0EuJWKv+d7q48afe3cFx8E4Yd9ZXqhKwk4dztFPPMbk39z/+PocJzBwHsg9kegx95XYR15IDmI4gcLPIbD9wv9s3MhBUrDwuc/5MU+YNy5bwnhmXjlY4dcFdtrq6oVnzj9OvuE7mW8OAMVBnjCWTd/jSWEcHPKx7Izq+PX16xFf52bzDt+XuSbxaxv/NwSibrMhFjTzlLWSQqw6HObnNR5O7jUMPu8SCt04ANjt4ViFY48pZgFk1gq/5w4AqBDJtpsI66QDRL7mOmuRa8Br/vvw+gnhhmNjfMpjDcCIziP+GfM0XKgtWgaPmlxRUjf8HvYvheURksqWNFwgZ4u8fp2QNuV6+JrGNXdJm1Q+J9Pm4bSE+s2VZrYDMx77KWjmf7yyCFrVycyxMN8gMAZmKo8QBrLZjBXQhM8y3yimJSUJHY/dnvn8yMg8nlc+Gz+adWG7RwxvH3/xnIu908EdX2tEfgsAACAASURBVE+dTElsP+hDpoo8VaJ80wtsTsjQ+PaiREyOJjEaWO9o25IW/C5UtEHyNNrDeY39Oh6v+pjnMyfIyeA/kKWglLNJEsWBgR01Dq1+2LBWt2mVUlWvD7pDq7eOrVVv28iGVsyVLFcpWHVt2XrjvoAjpM4otPPvYben48DnGDIOHd2sHRTe1a2IzFK3b9V8UQUNlZsUH3uAGvxlJTszISYhXiFfC51mXEORPQpzdnBUV5ECKao333rHrtx4SXlSt9e3I4rOnbaY/7XlJRuOJrZ3eKC/RxrutVdess2NJ5ItoyjG2kXh3L0nfL32dfU/NoCEB9LTjUcC8pgHk2TGBpOJVeYWBCCxzm9sPLHD3T3LpExrPgASHQ7cw9rCsuTDUX7gxwvA3jmDTDPyZF988YWAItZLiE+vv/66Xbpwzh7du29bG09Dxw3dioOh4h/5GeM3fNwM/nGt4EUtsMxMexCdFaliRuBBXAKS/Fas8kTwa3he7jMCxM0WVVCnIMZ6yRhgz3KyF9f7BIAGEDjxl0IizOstc+WKnTu/bufWz1ttvjr1Pj7YP1SnAx4fzVbD2sgORwz5pI1soZKzZuNQ8Rf7Nh1IxH6sV6zldGqp4AmwTxdyOq1um/lazfKlsnXHSbt85Zp95zvfEWlEpvGRAo/7nXoepUJgpzvt1OVcOW/Jukb5S7xwyt9xL9wDiWspH57RMAAxnbbdePmGCAyMW4i8Imt02sGTbhy6IXX9I1ktOjl8PYL9Tl8GnkDe9cW157x5D+fz1ltvaZ6xf+9uBZ8xj4H5rrXlFdV+8GXGRwZ5/TZedsC8SfYXColFSS3ZKEh3IosvohnSUQe76iTk2EOxPKFcKniAJkQIw58HzxWuq7xUG1gfQJpJ2BxyY6W81RaqNr+8JHlyJgrrBl0V6qI5PhSYXZ0r22QwsK0nT21na8M6vZFVV85YBQApndW9Y9xRQxJ5o94ISgWw5fFVjKS95THU6arT4ubrLynvoEOFscq+yN9hEp9KZ6zP/kYH7mRsKeLBGt7QFe0ZACirSzXJ6kHYpZOF61UsQooJHel0ZbmlQLDLQkY8eD3zWC6hzAADbSzAjNwVQF8A53hkC9WaJTNpy9M9E8lcTsEMo8OA7woSc6GTOoBnnIuDF/H90e9LeC1l3fZEHbRBAl0VYS3hbjPPOuQ/DhJM9yPyuFpJkmfqJsOTrNm0Lz751H70h39gn378i2BDkTYBpLlC1nYOd+3uoweKQQq1ihVqNdXEa6WavfXad+xv/ep/ZW++/b5VFyrWT5odtkY2sKG12kc26jdsIZ+2ubTZzoMH9vUXt2QBncnl5edXrM7JtztXmbNcsaR6Iood3L9hfxTkzxttEbDbTXymuvbWu28IQGK/YC5zLTk/J4CwXnpuGI/N/VrE53ucXOSvMx59vjq5yOM7XncAyT/PYweXMXTQkDnMfQVwndbg00lrNg5EAOezyGfVGRaRS9MZyIrBZxhr9lA3TWv9EUmy3bFKuTiNn6Z1zai+5xYz1IgCsBSAFP7eSU5zuYLWNNVno7ximl/E4kqPrRwkU1w7HArsZY468ZROSakWRH6Y3sHk+APd4h47YKsxhniXzVkfKddUys6cO283X3rZlqqLNukNFNuWMlmrH+/a17e/FIA0sIGNksHjtpItTWu1Lhuo+8V6njDVS1mHWJOneX0kS0/8vvnwsZUK+WkHH+fp8T5jn2sRB5CQKI4DSIvlqjqOAaQ3dra13uCdSPcpXtCA3ayVkmLu9qS4BljLa8T7B8eHNoSFQ5d25M0E4OVEEN7L3iGyDkA03oEAZeAGyYTt7+xarliw2lxF38sjz3kfzQkQXQQsRusSj1wPPl+SfOladhLf/KZuV1EcyJfFAZN4wZR/M+meXaBCN4K/RlDB4HDwyBnOahVMpdTGLTmsCOX2BNQHoRfw40Xl+L+50ad9vyeUHgB9M7UJrWB5S9rTB0HCzs39fOF11lj8fDxB8e/8NgCJz3jez58HQHpegdoBJAbftwFI8cK3L2wKSvBgAoTR5h+uIwyPMVrLEdpZ396xXr1u/cOGJft9KyEPBeqE7j0eGeOmDUddG3W6luijTzoRKEeQQZJXRwOzVLHU/KLlllcsu7JijXHCPrl9135x62sb0CKpDpLgm+MbnzxQkETogdoGDVt5BSB1JnNm5NRGtnZmUaaqMHl88eea+Sbg4+c0AAnpOlB8WKDxDTp+j593/8JiyyITEj+1FPIDs0TP0zYm+crmlFhs7u8rQMvNzdnT7S379PPP7ejg0KwDCyVnqWxGUlBvvfuO3Xz5Zfm7oHP9oz/+keQOXn/tNXvj5Vctn87Y9tNNax4dS2LGMlkVMNhcANBcs3//6FAF1Q8//FCbBUyZN958TQE2c5Bj5Hru7zyVESrBBJvZzu6+Fr31cxdt/cJ52987FEDjABKsTR9PMs+LdOFnx7iP2xcBuPwNMgvxwme8QKbLGXUo+ebt64LmaIKW9/ELASTmtBcQfF7HE3LWoXhy6XPex4AMOWO6rrP//ra554whT8KemX8R8zc+P/+iABK6qLPAVvx6ftv1/zYAycd/+MxnpfIY/wKQEqdI6MVYKc9dAAk6JP0YwNbTCuBesHIAKXjmzGnz393fsX//kx/b06ePxaYhGClgZk/QOhnL2HNxoWZvv/2mrZ1dU2ENoAUpSTzTrt9ELuNv/fUFkPaPpMPNDxJ2Yqp3aDOH1RKuOQmEXpducdjY4wUzQBv2YOYBY/np1qYKLTAEkcJ4573vSK0mJDUnRq9u5ir952xWf09ifuHCJXVlUGDNZHO2s39gH/3iEzE1SdbPnFlVcYMkleCZwJzjAoDCC4Y1ieelQtHmSkVbWpiXtATniRcSDNNPP/1EzEeeIzlx+fJFMVPX18+ITdZoYLDeVPH76ssvyyiU5BGNdbTy+a7gPbCi9Y7rxD7gslTe0YZc3eVL1yNj+hMCgQeoXEcvcHshmXHnLCkVVqMuJi+yypw3YpxyPSn+CKyKjNDjHU7cQ4CwoAz5rBSCP59db2YLpEEy7fkdfM+LH8Kc/JsPIImtlZpE0i4BQOKafPDB9+yf/tN/atubG/bbv/3bMnhmvCD1yNihCOkeDA7GTAvnqVQE2AxsYX5l2mTpJCkBO9EY8P2Fv+XeeYLI64zvcb8tpiqve9Ia3yOYh8+LbyVB3A+eLtOiwgyZg3nq64GSUAqLkboAcV+xXBYTje9UgTGbVSGCuJ5/8xqJU/AMaymu4ly0LuSKli/WRJLx+N6LHHFA1MdwfO/2Ij2F5fj5xccy/44XgKfnGNsrdExUPJ7j4UFM87y5hTRXt3EgpRzmKGsIpAStTxHYTF7ghf143CCQeTKxw0bzmQ6cWQYqY8nnfwCQwjrrx3Ru/UKILyJvHZJqEkckMfCYoBgWL4CCALmUGo/sY7MenfHnLqXI+kqhBLDTpRYTsLzxiYtkR7jeDuaFwkVGa7jvC4xPjtvfkwDUKZZVgCZ+PPGGC8/5Hj6D13kkbqewJiA3lVGRgPwSohnxuUspMh4pKlAsQJLLGdjx3FFFsnTC5orFKfvVCzXxGJL5E19Dn7mXk7EY5cyjuASzSzhyfZEHi0s8Sl0gldQ8SmUydlynGEqhPbDmtaaP+jYZUuil05Xuw3D+gaSXsOF4oAJlYty3483HllEHVpi4fg6w5/m3X3PlFFEcqrlFzpZK2vqFc+E6yvsCM+2mHRwe2uHBgbWQsUPhg7wOTw4Kp3SEQPxE4qw6Z1devabicYgtKLA15QvUrTeDT0S7K3ZqAZZ3JhsKEZFHD9W7arpsyZF700axB75u6vYM5CaXuMN7UuBbLnR8JZHj7g/tuBO6y5Gsqy4u2sUrV+3y9Zu2uLoquW+63DLZguXnSmLo0lHCI+bVr71y3bqdlormdGBwvZhzik8ywd/K43tf97yY9R9Dwm7z8QN7/OSBbe3siwGdLZRtkkpZuVSThB3r5jbdEq22LS/WbH1t2Wrlotj6kCBZO5HhZt1Amtc9D/YkK3xg/8f/9X8KHJC3C+8pFJQnXrpw0c6tn7GrF89L4mtrc8fqx4fW7zK2eiFO7HRFNgwdbcFrDwnCbqulwn69M7FR2mwYOCyn/gwifivD0/8PhfAAahDfId1DN+riIp6cKTs+PpLkDRI4dIzjlVKvN6xDJxnKABCH8Ngtl+0HP/hVyalz3pA2OD/iUwehiF3d8449STWTSGq0123b+bPLVj/etwf3H9nm9oaVCmVbXl2ybrtnj58+UgcT3pvysykVVNAnjsRDa3F1xZ5u70mmiTHDfHOiFN8DKEesq/GC3GEMSOf3vC7flxh45MXmeAFZ0mTNsHd6bUIeb52WlctFS+dCfUwM/aj7IRR9w/yfrgmx7gCt1RRux2kVgh14Pzw8sidPHtug27dCuWjvvf2uAHk63Tc3NyQ9xH0qF5GLHlg6MbY8aymkqsTEenSwIkkPWJHLqzgLAEQtB0AZ2aUq/kWZvDpn1hardlw/sOOjusgr1GXIKTvNvoquTx9vCjw4s3rWllfXjAKqS0vjn0ztA1AZkgOeTwBI6UJO+QhACt0tx8eHIkoiNwyAtPn4iW1vPrV2b2T5GhJ2ZzR+uL7kgIwTpKSYP4u1+UC6JA5kzEZxQiiAjmxuoayckO4qamntRgAejw6OJfM0wh8lDXM5o46Y9YsX5fkEeY6qSDGH1/UgeGhnWJNKVizldX3gRNCBxD5FvsXv5deDGf0gxFzZfCFE4RF5QCBX1OHD+dBFCBDCPcKrMRv5zHmcxJ7C/3hiqzOCugiAnkuOsTYHg5apl9/U04/cexisJhhL4nJGHcXeYYA8HmOL/UjAwWCoeJHfU7guVvKS/OZNEAx2NzftZz/+Y/v3f/D7dvvWl3bt8hXtAcUysWLO9usHwf972LNCtWaHyJmnMrZUXbGXrr1q7731Pbt+8zWrLKwIEDhqNy2Z45z6lhr3baGQtrwNbOPObbv1+Rf29OmuriEdNqVaxYrVmvaJTL6o64YcquKv1sA6rZY1jhva3zrNSEJzuab1gTVGMsoZelbC/dC847wj+V6vY6tjL+pSJq/z9/pjPP5wMmJ8DscJir6meW3KiWCeC7Au+edyXCnm5lTS0KyQz6i7l+4+1hkn3NJ5xfnUiU/d0y4ZQD4k/Xj0fET7dETU4ZrJw5e6tYZ+RlJ2Q41POosnkhxGVhbVqmIqp/psGgsQrCjkBxoIQewXPA+hTYRMxh5FZGi2LRuNMfaN/d19SaqRl1Qqc9o3GLmoPaQBPgA780EyGOCz1RvqsTOSkYitnDlrN66/ZIuVBRt3+7ZIV14yZft7G/b5F7+0h0/uyAOJsdvvtK2Sq4hUpXpxRKST5DFkrclYecAUQIo8lOVxJ6lZU4cTxGWIENQ8BEJ3Ij/5dlu12zipjFqXE5AgMyzkK5ZJZdR1urG7bf3xyOjGRlmCOIe9ULkNnUWsC822SG/qFh8gOboTOoxiOZGPXx4ZRxzTaQ08TqqVl9fcnPZj3udxp497DwycyMaYdxWrRK6cjSwwTg4ifgAM8PgGGZ8sLDhDdEAZG/o/RBlxwEUMjRjDK97ORuA7t1CbMsC8A8RRV/7uRRIV/N4LoB4kxh85j28DkHKTpD19+E0AyQuXHoB6kjsLICUnL+5A+jYA6dsk7J4X2MUBpLjkwfPef1qBlvvXnYBQThTQhgwmdP6gg50cjCwPYwaD8uOmpfoDKyBPx9KB7NygZQfdQxsMOko0Rp2OZWibhLGWzkquZ5BMWxvwh4Dx/AXrF4t2Z3PbPvn6nj3Y3pQBrCYAkhXRQsdhsKGzriG5QasggUkmBiARiAAgvfedt+W1wURnYHPfvEWbBXXagvpM50Y4VQeQcplQOAksjGCI7NfrtA6k6YTiyAGQIg8kGcHNAEjS8BxP7PH2ttg9BCFPd3fs8y+/svrRgS3mSwqOaF0neHz1jdftvfe/Y4NR3z778gv70z/9E7FQrl+7ZlcvXLJxt2sP796z/a0dAW9DmCaZrM3VqmojX18PHUYkHQRCX3/9tR0dHWoevfLKK9KYdrPwdHJMC5JV5jAYzKq4u7W9q9O7cPGKXbh8yfZ2D8RyZLvQuhADkIhLygQ4BBQzHTp+jeLX8rQEX90VscQ4XmTidRbj2Z9psp1Avu/FAJIS1RgzIs4GCUFAf7o+ibmXPWE4sMA6gOXM1fijNv0XK1DOSMCFoCRe0IL6FwehnNnh1/PFHUjq7p5e+9MAmBetf/yhA0xijj0D4oQPDuP/tA4ktEcmNhx3xKR+EQAUv3/PArlJAUjuH3Ha8XONveBP4uFAABsYHkg/+em/l0/Y8f6eWBMASLAu6JKkO/Xdd96SRne+mLeDo31rNI9l1rq6umxvvvO2vfXWO/+JAaQ5BV6cm4CddDBDpiB1sH8kw1kxlgZBVod1MoyN8IhvDwGkyyMlI7DEWZSsAQQHQUpmaIf1utiIjENa22++8urURJ7rjz8G6wCFVIo67N8YFL/5xttaPwCRwvqKd8XEfvbzjxT8fPHZ5yrC834AJGQcKAKwJnvxnPU4yOEdB7kWS9jqfMVaDSQ3yra0tCCJvo8//sgODyF0VGxxcdmuX79qN27clFY6ABOSJgBIo6TZlZdescXlUGRgzfvss88EZHEuBESYMfNv5hHHxtrHj4CcZttef/PdZyTk4usY//a/oSDFfeFcuI4BIOiLMcu1dHaZB/4OOiA/4+8PxvBBJi+08I9sc2M7mDlHBrsOPHjngYP9nrD493gS8nwA+JQN7xsrKVOY1tmTDpjZt3Buf3U//tnP/45vAuDPGp6mJ8Gk+OQnACFhTQrdy4mIbSYmaCZ03/zwhx8IQNrb2bbf+Z3fEfBIAYtEgLmyOL+ge809d7kFnjN+2CMCq6xvteqKQEDuC6/ze2ddcy99T2GfE0tQ951uqLTl8ilrHu2pgBEHkLxY7PEv5+P7TpxgRQEZrX+K8JBJpiy9iN3P3wOKeUwc3wfdg7BCguoyvDGiRJxA4b5hjFvv6FGclMJ/qSCzXt83HRjyPMHBknhhLZ5gS+M7Kp7E4wN/j8+D+Lif3u9kQqDPbAEvnqN8/ulnpxb4BISMB7ZcK1syYlj6PXAgjTWUwu2psTN7JQz4JTyS4uM3jM84IOAAjCdd0+OnYF5ZlkwcXjvcQwxyKfSra0BSWEXFhdKWdzlnfAYo0KeDcW6wm8TfiwLSySOvI8+JB4979PCIF4/ehxnysGf9mP8C112dIZIWzIqBGY/l4uQEjKvLtUUx1eOdQt45xDSkS80LAP4Y0sTAWG81e6HLeTxWFwYSQ/hOUDDL0aWHqkDUwTObHyo/6AHghA46L7x5Jxfn4h44nIOv03GJGPcMEks9ApLU0SOAKEg20QVAd06z3ZKEBxG/eyFpzAyDtxT7MGASkoFIIFE4fPTwiQqJktxTmweye30bIbuA51izYZlofmvOxbrZWPu8kyYeM07/nRhbebFixUrJliGJzM/LpwQAkvHDOMLsnvHT63btGBC42VQhsUKHYaVk19+6KRV2gCFApm6jZbCAG7sH1qHzcP8wEHMyOXmQYGSPX5RkoiZZu7pyyVKDkGdTGBVoKICQNSthtXk8zAIYBpAUwMeUZXMZG6ezttPp2vZh3bZ2dq3Z6sh7ZXX9nK2du2iVhQUVsdP5gtG70cIXaWyWTGflldRu1+3S+TVbmKeLeCypN9YDxi77dXxN8rqDjyGto4mkNevHktARMzsiejBWnCWsdSKZtCdPHymX4vW4B9KTB3ft0eP7trN3qOMsVebN6HIpVNQdF/KvAwFwVy9fEICUhTEOMoNHwmAifyfmAlJlfP5R/di+vnNHAMbv/+EfKF5jn/daCIzguWJJ5Kgffu+78lChIC2FjkTaekiR7ePncmyN47riYv4b9pHKo4h6ZJ3OUMof3VTCRrCNox+5XURgpsf/8f1H/l8ut5oY21wmYR08djM5+XHySEEZog/yWhCOeI6ShXtfAuTQkUJs9dLNV3VMfIeTHVhz5Yk8GAjA4Zq4xJQXb32t5jNYAx89emJf3b4lMtqZ9TUbDyf2ZOOx8ldiUaTFKOzTec+YXFs9a7XFBbt157auLWs9awXjhz2f54wn38P5XtYN7oWz4nnP/u5BkBOKdbBPC7aRhJ13I/u+wngSGNVrW7kCgB2A1/je7nGoS5D5ujstPrLHp3J25/YjrfFcd+bb9jYda7clxVYo5e2HH/yq4ovtrV17+Oi+YpXllUVbqC4gl2ILxbyViwXJ1EEEaPdHNkya5mFhrqLi/ly1pv0D0Ju9CnkjJEYbzUM7e2HZjuoHkqpjvYQ4zDrz4N5je/j4kVEfg6h26cJl+TwD8BE3cR5Llaplx4DedWu06oa4ZRaSQ56uCTyq8MpqiTAGcXihVmWhEYC0tfHEWt2hdS1j5y5fVe0D0s/62bPBt3A0FlAAcVaZUuSTPvVr1zgf2yQ9tk63GSnHTGx3a9duffGVPbj3UB169UbH8uWS6jZz8wt27eZNe/3dd23l7Bldv/S4Z+BCXjhnz0RyO5fLW4LKeqiuRiSx4CXj+x8dpG2OS91aWg6UC3gu5x1TzDkIFexLgPk+NkSwHoUOa0D9E+nJkfJq1DaWF5ZFEg8StyedCVwf9ppigpgjSKrGOxiSY/r7AjGHAjpkAtSi6EDgc7SVJceWyCesXj+yQb+ne4S/1N1bX9vmo4cq0J87c1bzPp1NywOp1W/b1v6uSBS5uYptNY4tmc5ZKVe1aqlmC9U1m6ssWaZQsnE6bfOri/JAqlYKVsyZzedTlhp07fHXX9itz76wW1/dl00EVgbZUsFSeGpn0zahOwX5smoAhoc9upCQX+1rDx9BvBoP7bBxoPnnNShXTpnW/5Ip3Q+AJPaTSlRk95juzLkz30iP4vmI55uzNXR/rjw46gzyWlmcqMT6psL9MEjXyl99Gi+YledK1m43lQ/HCV7epQQg7mA36wt7N0QFaiPZfE55vog/6QBwhq4lYku82gAgoJfQ7UJ9iEfWOsAVSPxjK6bzwYCTmjD5ViQ97B6c1Hbk2wRgOhlqn4VAgnpSLpu2fqunWBYi3N7+jhRIGMkojaA80u5A2GzY4TEENsB6mlby2j+QlJykAsgNgEQ9dPXseuSBtCgAqYak43him0/u2Ycf/sxu3fnM6u1jaw5DV25mnNHEg8Qgr1dUBvCEVIdP8PCUhB3dNslkiAvmyiL/FXI5e/nqVcWKjhOw1lPHoc7B/aAWwvhznyiv2zBomEPpvik2oCa1f3hg41TCllZWrBARb/lbrf3UYAdDeSnSeHC8f2ANPN1ax8Gh6jkkdycmeH3b/V69S3FhsTb1OPNabLzW4N6KcQKkK7FI0nxqfhMDgfxgOGhkWqYJRMR09DZwroDC6UjDavYk+DsYT6fMsJPPLILUkxClLQ1jiAIu/1NYRje+WNTrBMa0HvMc888Cuqr8TYENOCCUQk5jj7KVJeL8BvYeMHiKJyCIswCSvIEiU1dHiD0pjANI3FbxQKJi3ux5MkDiAMRJ8TT6fjS8MSaNWshPK9Sc2jnj3WEUeEF4o83xRYWe05Jg5Neag6YWirRkGEJBCe1qmbQNRra+vGz9Rsu6jbok6vLJtKXYh2Ry27XupB0KmK2OjTtdS40mkjzIZ4MW6zCRtr1m2xK0jZ+7YK1k0j65fdu+vPdInkAE23SRybMHtk1kJqrxgC5mpxt0YA2dRrqUAtMRTVMS4F//tb9jc5WSJuNh/VjXAp1gxi6STc4oOPXaAosgqZBJWjGXV9sgwbbaxaMN2TWLNYFjrf6uQRmCg3BDkpPQ+aQ3srxSIFhYsF5/aA+fbthBs64kA1bdF7e+VHB/5cw5JW4bm0E3+sbLN+37P/hAC9K9B/dkHIr+MGbyZ1fXrF1v2NeY5D3Z0KI2AOXPZVUounrjul25eEUJ98aTJ/bw8WO7f/euHe3tiU1w5aUbdvP6DXX9hY3I7OK5FatWyhqnFKwpONPZQ9H40pVrKiJzHjLRI8hhg/CCXQIJNc57BhSJgUl8rheIvHXXi6vklO4PERK8gJSLxYxPSApjvQicihXOp5txJN+hXwFEUAidecRE2hN4Hjl+1yBmY2OxPw2hj4PY8eDduxOmiy29wS/4+bYOJI5JG0zMn8kLiCryz0jYTdfiKDBVx95zOhAYo+pKeeYn6g6l64EOxGj94dIxD5n/ehyH+838UWCq4CH2e9YJJOxgkCdgVIcAwx89oHBT+eAQxr0ENAqPYU1NTcfUaQCSJ/6ndSARcACwPn780I7299WdV5Au40iPlbmS/fqv/dfqUOTv7z24azt727omF69csl/53vft6o0IUP1PJmEXJJwINpj/3E9YkgRcADkwiZQs076MZJb7/SDebGbbu3j0dAVmIPsAA02a2JIzyImV6x0FjDECMvfx4XpfunLVCpFkFcdBgry1vSFG63H90M6eOWc3b9607373u5Kkm19YEllEXkuWtM++umN7sBufPFXCfSDjYgydk5bT3B9Jj5+knTX88PDAtnc27Wg/eKu8dPVK0GzHT2Vl2dDq/9MP/0zynuiiv/bKq3b1+jW7fPGSCnlf3/rK7ty7q8Ieez/dl6++9sZU6x0pG7p+HGz0AqEDSFwL5pWCoGbL3n//+9JSpxsJGT9JdSFxEJku80iQdf78eTu/fm7qCelFyAsXL0f7Ai3hSJmGxA1jTsY7BRSuQWCou8F4YBxjdEli3x0MxVBl/6KT7qhR13MSaO6fJyvu0zSVwqJoB0tuhoEU5lGELCvbjP07WgtOYBjYiv/pASS/brOPYvJTYNF1DUF3PF5Sp0M8/omSwZBkw/gNJ9zvdRTnEOwDvPytX/2B/bN/9s/Ebv3d3/3f7e7de3buHKbTK2K+Lc0vqtBeKpZl8t3r9lX0LJfmxIALx6P4SgAAIABJREFUvll9SdgxdhgP3h3JvHPZAuacyxJNpQ0Gg2geJ21xoRL5hYQ9NBRYgwyJEr5C8Oc5rQDqYI0kvyjo5oif83qEOQig0GnTIQpBR/2i6mTkUYxUmKsQBKKLiiQCRSLYoUh+QGIhxkVuhIJUs90Qs53kn9fxRUxl5iTbBDMWcglAAOw9knWSMOYBxsmQksTqo9APEB5JYpAYM4aVuEXzw8FRYhR/jbHvsh5+nShS7uxRAAj32Auf7ufJa2ENco+eaL4oRouuw7Aj0MZBZk+0iPv4/Ol+G8m0he+I5HwN2Zlu8BGNdNHd2yxOivFzcDDMjxXW5mSUtlKuJKAAyU6Og7UrSAYGAN8LkhISptiAaTbjOIOHT+hsixcgpyQXS6j7VLFp1N2vLrQovwLoySZH1moeK+E9PD6KiqMhIWYsse6rMCiC1YnXj+KaZELyVUysWQUJVxLgnjlzcRbgmYwmKh4Ty3ON8KXgOIj5AdQkKRNjXKvTJp4ocz2GXRsNgyfDrBG5WKUQ4VyyMSIUevGZMcfc9K4x7xCIzz9IE3wue5R35fK+8JkWDJ/JfzoBGHbQ1/0ovvzyy5PvpwOEsR75ZFG0K2P4ToE/6gpkj/QEnvc6wOpjwMeSHm1o/dRQ3kfImkGWoHjqY0iEDTp4+n3FuRAsnNShAlOxYFdeu2GpbEogCnMChiv5Ap495Bq5VEZSVaVcXnkIHqxV2KrFkhVTBXv/tfdt0p9Yf+D+Xg4iASpCwCgExn0kvxjWZNarpAqErWTafvnV13brq9tiQV+8es3Wzp2TagPeGFdu3FAhG/UGyG2dwUgF6Xa3rzji7NqiXb92RcoLgA50XDP2uG5eJImvqVP5HwrwiaQdR3J4vOeFANKTJ/b17a8snyvYG2++bosLS1Y/PrCH9762x48f2f7BoSTRKtVF5bTqqK5UpAABEAcZ5tWXbwpAGmEK3mkrXYEISX7IPRMxYTyyhw8fSr78k08/DWtBq6k5rFjGJopNOI+lxXm7cuGcGPROeqDAyf1G7o4Yqtvqhjk0Zq79v8y96ZOk13Xmd7Jyz6x9r+rqfUUDjZUAAVIkRZFDgtR4xtT4gzW2x47xF4dsefmf7ImwJYVGCy1uIXERAYIAsXc3eu+qrn2vrKqs3NPxe+49WS+aaEhhfZCyoyOrsjLffN/73nvuOed5znP29TpzWfYuXzQr9htAcM8/F3Oc4CL46yTqkraFJLYDHZlU21qHW1Y72NN71JcpT/UIzbmPQbzkfE6q0QBGWF/OVtcC0ciBG+8b50m5nm2NMpDHNiCtxOng0IiuDSIZn2Et8Mx8p7cE4xakPkNlMACrg+Tb+zuqdBweHFIj862NTUk7j4+O2fZukE6jFwR5FvxPYnae1TNCVfOBAMG+6gSIZIUBY+J2n/srljeSqa2ONZpH6gVDCwDPNzFuvvdzz5nTik/V3DxUBmNb+DmbLdjK6qZ8Ez7PGD64d18kKgdSv/3tb8s2IoUJmEllFgASvVCQnnv60iW1oaBqo9EkoX5gVaSh+wesPDRsL7z0BfnhEFXwYeXjlPtF7F3fWreTF+ZEJMYPw8/vL/Zr3H/167ftww8/VjUk6+Ls2fN25fJV3eNOsy0genJszDrVikg8SytLIqLJt8uEnpXqXXV0KEm5TDplYyPDaK7b8qNFyVYe1Bq2WanZpatP2zPPPGuXL18U0Wx2Zir0ZmgT31eMPrsAKC71ysJTSjbVtoHJUevW9pUDxzcBOPr1r39tN2/c1tx6uPjIhoZHrX9kxPpHRu3yU0/ZtReet9GpCWvW69afgywQJFZxDXim8k7V2319Wvs9wDWW7vl6aBKHNLvWjeRtYiqvrqOqDHvk+6rIQchPxmO4T0Mcox6BCR8A/8AlqIgnFB8kACL1DcRMd9vWrByKgJHcVwKJNeR5mN9+Th53eE4Gf7ppVHptiKDA+bFeGkijlYo2NTFp9Nk+PDzQ+ZUHy5ICRGIVUkNuYMCqHaTRUtapt61RhYhB7+6utfoy1u7L2JVrT9vMqROym0MDBRvKwXrft4Vb1+3m9Rt2VCOxjw/L+00ygLUG8uYQOpqax/J/6HNDxR5y01Sz6DNdGxwZlL/LeEv+rRr7DCIz3OmogsRJX6xNKoKwLXyPwOUo3eg2yn3Qni/q5ZpPyBEFImef/HXPKXm+LEm60j1Rz3b69JAng+yejvLqgZgIUE+6LFnxzH303pIAzKxTnt3GIHuq+RllZZXfAqjEH0j3qV/yMc0v9jqKMrUCxPGRXdoOHx6A0f2bblB+8FiI17lGbJgIAVSOkXftS2uM2buxd8wVFKVo5cGDXtf3Hz7oyUtjQ8l3Dg6P2vj0nKXpX6YUIBJ2p+3py1dtYnTMurWGpeih2WrY/L3b9uYvf2rvffyubezQj35Pkqitw9AvFJCoN97Ycyryum0BaX1ZZIKRMy/Z2MSk2iHw/QP9Jbt0+rTARSfZkbNBxYln9umvfvWrvdiEe+EkJhG72x2rblZUSU2ftb2DXaOv6MyJWRsYGlJ+V34MsR3xFe/fP9Aevr62JuD2qE2vvGP5wKSt4f64Apz7/UmSPPMkANCORwQgXHl22ZqAp0g6uliyXCYtPGivsmu7O2H8gPOg56oEUoZB5emBVg+rDMOjgAdnHbA8LgSMsiQ0Wk3LAg1TQl+r6w007nKWRQjkg4HzhcFrnqAlScJnKLl0BpgGJP7OzZHURqGoQAbmpNiWON2FnGXKRWl7Uzpa7i+qZBTGCb8LGIg9YWBbo3VKVQzPmhgEAI1qL8DsBRJxMnG+Xq2RDDJ6VQKdwPjjn5waxieWkWr8YuksPyPPxjmHG0w5eVbSDJT5qplroq+MBjNKQMkokxDy6pxYzqYkfrcrCTB/r4918vnzKmhA3mudKgIGusMwGtTHJx5bwAAIaOzvwxwAPEqeq5JP7Y6Sn3u7O9bPApiaFntRDHYSoJ2uVZswGBpWqdf0TNl+vWu2unsgfU4SMh7YOYub+QigKCd6rxINNuXmQzY+HqQAvvTSC9ZtU7bfCtVoUWICoIl5Q2Dnj2TwqTFKBbBJDCAmYZx3yfkHYq9mYTHhnnzWMShLjxhCspQQhJ7fSdCQoH20smwra6sK2iirxclberRsX//y79nw8Igkm+jDgCG6eOGy+paA/v/wBz+wU5RNnzuva1Mz1eUVu3Thsr36pS9Kx/f2nU/EJGATmJ2ZsctXrhjNod/5zW/0/HB+XgDsibk5yxD4Mx/TwWiTXL9w7owMImz4Dz74QAlMpJ9AzzF0VEEALOEMkkjl3BQQIr1TO1JJKw9n7THHPdmJoxuOgdQKAXddawqH//33PrDbt+/buXPnxAifnpmQXjiJXNhizEOCHfVkQCs0k7Nmg7J+mIwBcEK9OZuHGYB+Lc2sScDsS/qKBMz09KzYTEjHSI89brAcK7Ak0wqqOUeuC4ffmWas82S5MjYMAxzYuRhYenYVe/bDgTEPkngvc9edu2T1kr8WtOND35rPYmA/af36POQ7XDqF72ce6xxh5WSDBI2v6dDs8DEAqQ9mSLAlOHWyM/F3ngk+Nb1x8iSOHJpmhxL3UH0nxzwBEIWKpSBf4trQjDdAB44O0gkuKeESTU/wr3qSFYyDJ2AVhHQ6du/+Hbv50Ue2vrqicmKuEz1w9opXvvCSXTh/VhJpyyuLSsSTzKBRL/dkaHjAXn71Nbt67UUrlkMQKL3ZTihb5plz4zWXgMMhcF10HEle55x4H84PDiVVDLAm+ZmAlvdz7rDjeD/HIJjjMziiI6NDmh/cJ76L9w4OBNkjkmmhMW3obyLdbGw08hnR4dw/rMZmwSEI92bGXo5MMoK1TYKFY3KeODe+Xl959Us9VqU7dgBA8/OPbGHhoZ27cNFeffVVe+WVV3T+7HfquVJv2EG9Yyv7DVta37K11WXp6S4+mret9XU5VyfnpiVpkEbqIJ+zIfblfE6SdStLy1p3/TAE02mbhnVTLtvd27ftnXfflXTDM88+ay+98IIYOTDT3/vgA6vs7trI2Jj0rO/ev29bO7s2OT2tysrz589rvBi3u3fvavypmMKGsI4ZB8aFsWSKMwcvP3VNTUcfPVpUpSZjTTCxs72pIHzh4f0gd3jxon3ld75kX/jCF+RQ3bpx0z66cUOyGyRSYV72D5ZteHBEUg0wYXHOYFoNDvXrnjqY7pUtQYqxqX0BgBBpGhKnJC5IprKEcKg5X9iQzB1Y8MwdJZjrNVtYfCTbSs+70Egb8A62bMN2tvdsbu6UqroAEgIZJq3Psn6ZK5k+kvShf5aznZI2jvmbBDB6ic4YGAHiJvdVt2s9Rl9c2Bz7OJEfCQfYEvw7+T/s14HIwrPIOQTGABVk2j7D/gCdidX/xEeoPFNypi+tQJGAnobU3/7Wt+z1735bTLL79+9qXxgaGugBsSS32C9CBWCQpuKZ8RM4mi9KzqXTxq8LgI8HZR48uv/op+dj48l8TCYswBDwhQauPr4+fhzDGam8x3uKyleqw94jVRISfkHOJACX/uxa++yZXA/2OCRxQ6KQ/bNJw/tmR1r2LXqLNY70O6/j29IsmkSk/w4gxO+HR8isQTgwBY6SgKi3FLhDimE/AXjilJIEMQhh7E28fnS0L4COOen9gpzQ4XJ7Pp6KQ2IQprnUTdlhFTYk0znEKXy2mItEtGxafiOVIPjR7Pc8lMChV1S3ae00Uiyhh2U4fiQ2kMmKvdHoHxT87JRsKKCmAu18xg7bNVWcPM4e9xjhGOQL4IeT7zQHLG2N/YYUvhS7DAwINCYwZK0SqG5tb0QGPpIeIRFKQlPS1emMNfDb0yFhJOAjNtvW+fT1yafhvZpXsepHCU5VszYMekhld8uWl5ft0fJSCHzlM4ceWcyTuVOnbGpm1oqFkvxl9jKOxz5K5s3JL0r6HYVG6aFZek22SWD7UQCSeA92zBue7++H5BIyaDQQp7cn0mj5vowIIeq74xWeqCNEMEwyc6mUba8t2lA5+GCAJ+wp2G0SENhDXkvanmQswC2eX1kKgESUmPJr433smS+99JKulb0ZH4Jr8L4tgM/VQxKUEZCM1yeZnygLKECs1dQeNzI5bjOzs2qQDCgAW3t6bEL9WDh/bL33GeM6Hj6ct6GhwU9V6Pv5a/6nOlZpVbUH/dEf/ZF973vfs3fe+rX95Cc/kX/Peap/LNJYjeBPrCwva+xFdMukbWh0zHLFgpULeX0GAGl7a8M2V1ftcLeiCveRwQE7NTtj506fsbmZGesvlbTea0dNe+rKs7a6ui4/hwXDdw4ND/aqLbFtDiCGNUHvkzAfkYWqWdduP3ygHj+AweX+QTtxCvns0zY4PCbQ6ATfe+qUQKWllQ1bXVsTmYZqhWwhaxcvnRd4xjxj38fHYf2w3zPf8LPY67x6lPkafO2m5bOh8sgTXYxvspITmy7y0f372idGR8ftxReft6GhESW+b9742FaXlm11Y11SX/ggQyOjmivEaqwDzo0evewv7PPVowMlzYgtGUuXyYXwB2HwvffeExkHoMJVNSSnFdUOwn4RkkYAHYwl13Pm1Cn5aewRkKqwfZwHx89nCwIROS7PXCO+18j4lPIQ+EKAXPSEZF/AjyAOGxkZ+9S+7clj2UprW7kAeHKke4pt8p53XLf7XcwJ7ocDsXxWgHmpbJXDprVcVizab0+k+lxPJrd9D/Qm5JVKVbmDHukgleqNGXskbHvlnSSDBHCZEWDkxDwSyiSDiY2oACPxiI3j/vD6+sqqQA1oevh5/sx+Ib8vX9T7YNA7AO3JOp5Zz9gOrp1rJj4gP1U9pCIQOzUjf8L9B/dXPB7k/dhZ7LVAwrEx3Tux3De37MZHH1tlb7cXqyw8nBcAyXH4LGAa85t7EQDkDWu1mjYwMGgjgyN26exl0XM5bmlgUHmKze0te+755+313//XdunK5V4/kNAXx8kYZI26lu3Ph8qIVseGS/3af2rVqt26c88eLMzbzQd3ZV/6B4dlG6bGxm1yeFRAdDlPH/SWbW2vKyaaX3xke9s7WpcO4mOzIMVxP0hgUonLe5jXKxvb1ujLWrF/wC5dvGJf/drv2CsvvypCLH4O+yh5Fflv9dA/kDgUJQNJfNEvSAogIUXO/cM23rhx095461d24+Yt3Rf2ZCohT54+bc88+5yUWfIQD/CbDw+N1kFUgAHkumRsIKAEyWIenqD2PVD5xG7HDulnEiuw8Zm8khZ7DaDEOvIe8+prEvcYb2ZPnimZQJavxL4d81XYGEkUQ/ijRwrSfXoOgNoB1V19aY234pNIcnCyb2//pO9JgqSj8+8Ql1IBfNzDD59DZBMqpvAR9g96tkrZAvZFBEgxYoBt/YOW6qMaNFTB4m+oMhKMK5W1kYlpe+raM8prHe3vWKpWsWJfyzYW5+2T6x/b2lbFUiJc0UM3rGsqUVS1DQFjaFD2m4pE793JeyAg7h8d2tDYqPzdna0t+RpUdq6trKqfHP1fXC6fKiz8VtZwthTGlH2eSmMnu3DdnuPCn1CPncGwf3O9SZ9eORRIue2m+oBRbc3a8n5pbkuwT6x1/nO/sM8AGTlij05HPdGZs0sra1JXIb9NvFks9cuuVA7xtaiiT0l1BbAduXvODb+wgmQcexIym+rl1Q69cnKsTQD6SiCO4w7Hta+eOLEPEGQfHsoZu2+WUPzBB2NeYa8lKz8x0ctHQEJJNVq2uryifTuQ100+K/3gp8gzdjsCj67fuBEkatudHjmW6shXvvQ7ksIF7KZv+9zJMzYxNmnFbMHSzY5NEne3m3b31k374d/8hf3slz+1ta0V66RD4cvs1Ix6RxF79Hoby6cNhQrsi1Ryjo1O2MzslJ2YPWmzJ6ZlL6nc3Fpbk4Ts8tqqxopKJj4oolC7q7wE2EPY09KS+fTvwic+2N62nMeTBeKiQtibYlEOlZUiO+TyPTlvkfGI/2jHUKkI6OMzTm5Pkt/ZA5h3vF/g1vq69pNATswbHcZwxUqFsnJiXOfk+Kj2fXo7SXKaOJUe1RkqZ5u2srJk9+7clxJMqnzypHoguZA7hkdG7LBK/ZoWeQisQgO9JJggAKndsJwkbUxJHTIz2UIhnDS/+8OR2IQXBEIv+5dYXP52d/o9OHE2kZJnruGeSdvW/o6a7iURNpciY1Dd2VeVU2R2aoBD5G0jYyMKAP1vBPT6fGT28b0ewLhx5xmDzIZaLMBs0erq6bCThA3J2q7YGq6/GhIlYaGl1cMlZVWalUZWHa/1mhzHgNaZYbpHagZ4nIiRhuT+oY6VTE4kkzjuKB3fiOOfOlQO9DWtG3uYhPt8bAxgakgqLsFIkuRUrCQgpdw5amjuCEDa25NTjAHAoLP5YdQdOMTwCJ3GANF8mCRGYdDYmlh4JNxwxGCl8jtuH9IQR7VDO9qHOXSkEkgcMBJyA6WcjZeK1o0bL8d2Q+YMSDfESUaozzcoI+im+mL9FLsxUpe9hPzx8XPQCMfJ9evlXIWUeniOFXvlgX5bXV9XXyOcVJg2gEWL88v2yotfspMnz8gg89rq8ppYOgAmJAFp0g6oQck9c3xpaUUBEgDa5cuXbHJq2D755KYCA45B8vq1116T80gC9Uc/+pECUxKpzz33nIIoDBjHwNHEweQ/78eAAyBxH0mYItXApktADpOSeU9AjawJhggG4ObmqiRUKHEfGOy30ZExNUGFuQ2De3VlTZNqZHjUsrmMEpm8vrO9ax988JHduH5b5ec4fxcvnrVa/dA63YbWIOwjjLL6LWRLSuId7KP12lDVCsSdw+q25fL0Aihrk3LWmjvgjwcjj7M7+B3DyvvFahgclLPPfweM3AHogT7uRMcGjr6BCuiNWvUOFjFmn+lAxIQqm9DnSUh93vrFRJAcU2l6K1YyRScvlwpsJZwczikd+wz18q0w+vs61k51PqWh6nY3uY7C9T0ucRcMlJKQn9G/yANN5p6CvbhHyJlDZjKXF+MadvvnPXzz+ywA6f7du/bmz35qR4cHNjE+qnlCJUw+l7VXXnrRLl+6YM1GTY7HIiBqMScQhHnFvvDFL/+OPf3sS1bo/2cEkEZGgpRPrEBivrL+HUBybW9+57/0p+WoISFFwjlnaxtbWv+sW353cAtnF2kufuc4fJ734EzwO9/jEl3YTu6T6/g6eNY/OKCkxAvPv2ilAdhc4b6TmK42zR7t1G1lc1dO1PbWps0/uG+LCw8lCzU2OmTtetWyqa6VChkbHexX004AxN2dLdvdqVg6n7eDCG7w/VwHTEnO/Zlnjnu2EUhyLaHkPlRsERCvrq9p7WNDsG9US7Fnc8+xb86+Zh3xHvYmHjBG0U7OZvttA+nO1VXZRemks59tb9nO7pbKxXHEpyfH7erVp+zqlaeU7IUFtLSybAurq9alF0kRdtK4EjoQF+g9ECQJA+NKTZJTgVnJ+ftrMydO9CogPdksZlcEJEjG+8MrjVyrmcTF4tKSPo9ETOgbUA2+WB0A9EASLsj+8To2Gl8EVibVM1xXC7CgE8AjX7NJX8Ln3zGIeZwcZd3nC5Hg8lgT6d+2H8e9mvx6JKGRD03YkzbUf378+bfsDLRSycg+GUTyhAzPnrxm7X/rW9+y73zn2/Ip7s/f1xhiGzxw9ioiJVqjTWVcen4iVRx9WRsaGDaqTiC6kJyCiBU1oRXEjlEREBWeXaP+WKueFoi1ULAcHz5u/sw8SUrguCSrQKWjqtUOIQg8mYAAMOAJXAcJg/0IFRSH1Yruv7MGe3YmJsBZE58FYIWka1Nrl0q648RIqBqS/9btak8VAIk8hle/qL9OIFJZKhA7nN3q/hosON6DlKAnrcI5hko+gMeWwK3Qp4BAXPsc1ekAKmIF94WeLwJ4Y39NAv8oXdtIdWy7fmBtiCReRdOXVUIlbTn51QeVgyD7oWa7xEbIw1DZVLBMMWvNdMdSWaQEc5aj+TrRWKKn0Sg9qOgBG//u84RkPf/KmWKQBkLWo1AQ6SUkeNM2Nj4ilqkzRnkPrzsI1U712fjsGSVMlByVPE4g34Xn8JBPHxuJawwbYS+hh0V1b0MVSNjVza2dkOxECUCBWZBvGR2ftGIpaMHjB3A9JByQOhtAASLRP8/10Z0EBiDj1WVaz0gLVQ/F9KfiyasOChD6iJnqQfmgmA6Ma5QOfP5i7+gHpSQZQXOqa42DfStxH5pN7XP4ciJhXbwov9VJOdo7Y9LDAQwR+Jp1VeR7s2uSRlwnzG0UCWgyDyiA/8wcxW9mTEI1QMEePbwXZb+jxCzzMs5PvlsyTPWaZYsFO3/lkj330ovqLQq7nj1NDZFjryOvVMDnZQ9kv2M/drv3OMEI4DMzUJAM/P/6P/8vApB+9cab9id/8ie2tPBI13Tm9GlVC9ELhGMRn3OviQ3W1jdtjL4k2dD/g4RW4/BI0tqVnW01RB8oFuzs3Cm7cvminZieCon12pG1kLbppuzp515UBQl7D+cH4MX36NojoSWZNHXbgy3oZvpseX3dHjxasDt37knChWbosydO2syJOckPbe/u2cDQiI2MT6rPBZSCPap1kdmDoDhQtNPnINid07oghuFc+E7WE/suNhN/wqvCsEdhv4MRnVa8+SQAifNk7gQA6b78xhdffFHzdnNt3e7duWsP7z/QvOA7mCccH7+X8yAe47/36PVKNuYwEjgQcTkv5tYHH31oP/vZL3TvPXch8CAyvB34FwHVcyDdIKsD0RdbC+mP31dWlwLhhHtIxVg5EJFY37xG8ozkEDLEPPgZgJqKI9lNWPxHhzYzE1jgvh+5woOsTYpK1LriNc6X62AM3J/lexgnHg6wc06MDedBgq08NCYQRsSIbEi6O4GAvVbyUUg4PdaHBJIYSepUJxBzXc2C8XLZc/IMD+bndU6Qc6hwR7aO8yQvwXkiqcY94TOcA/4hfgA/M+5JAl9vDHyvJlHtqZ9oW0LiMVSE8t/BdPe5IQWwPpykONBfjvtiIAC4D5j0x7yKU70qYkXF/n5Fa/T/+U//l4i73CvuL7JtDhCSN2A+hhgq3HtsDsfDvyR3NVQaUyzNWsuX8qqIR+oboOQb3/qGvfDyywnWuLfTCi0HqPggGsEfRS6qH9WZVNpa1SO7t/DQ5pcW7Y1337a+Qk42luseGxhSxdNwlLCqd45sv7orm8SahryltZELVTz0ctO+LuJnn/YPrmN9ddXWtratnSnZyPiEbDTJWnITTlplzjgpxRUDkiAfVU1Z5T5b2k8Yf/U1hDgGKMyaHhwQUYuxLRSLNjw2Lt9dMldUF7VDXtR9RN9baLcgMCP61Z50TwKwShtCsoz5V8XeESTimUmN76Fjqk94UH5w8hCxQbqQVwVwj5SUPp57jKOrWnhymXXby4F0Wz1wh/UpuxhBHveDnUCv/G8CCAl+BShUwzoiWAWfgmtI5kt8LR4Dj2GsQpI8rR42Wu+SYw4V92muOVsyyxdtYHTarjxzTeo7qnSsH1g+1bS1+bvqlVtrqewr9lY8bj/hABLn776IEwM4F8Xb1QMbmRiXitb+dug1g/+2sbyq3mYnpmdkD1AyYh2z1iGbIGkICM2jsrGreDEJYIfrieMZ739y73ZAG4L+7s6m8hKAUz5fWZ8+RhDYvAKKsQG4YF1L8ph1fdSSagexKHOc/jn4XOXBoGxCfOiVmHyOGNX7e44PjdjG0opVtndEIGLvxBa2qA5TX7RMUIWyripj8b10HTEHwPzlmB4b8v0+bzye4bs4HxSNTp8+LX+e89J+W6vbwt37ipXZKyHVcI0nTs7Z6XNnbXJqSmMCsHz77h1bXlmR/08Pp1Dhl5HUZr5YstGJGTtz4aJdvnxFqh+j5VErdPtskN5yjabdv3Xdfvij79ubb/3Cdg62Rf4CtUxHIK7no0CIi7ac+8S+jd1iHnAdTpCQH92s2+TosHoP4rsw1/GJ8JFrEOoaDTt/4UpQtIpqBtiqXY76AAAgAElEQVQNESLwn9ot69I3TsS/YC98n/T16HPB/+4KCcIo6MF5sC+swsm/nB/7var3s1ndU+4Z810+/uZmT5a1VMpbswOxNK84Fd+GSlyp18RqRypFlQeNvXOpNOSY927fUa4m9fK/+maXCyVZLRQrndEXwLwAlfXgPgkgeVBC4hPnC8CIR5OJj4RORFPR1u6Je3p/pFiJFEVBQ7AVJToUGEQmAGg8BjSTDwyHZHLFk6oCsAQ/JB6uWdLT8VVZkFBBAh+/QaCsMCDLA2Xry/ZZoRTKg93RBBTzpKU7NMkmrgHlQz8xlH/3tFW9nwvGtmuB7e0SK97ITxsGDH5T/wmvXEnqb6o3ARqeJO3i5x2U0thpN+mGZmgqzfztyceYqQnXkx6plqUzuAC/LWETO97Er/IUCBJWx83QaG2XboVNzwEkHDvACCY6m3coL4t9scRoDMFf2HGz1uqiVUr/o1SQchGZj8UlAUJJkqlHAH0G2g0xRI8ZwH1Wq+wEeRQ1lg9Bog79WC8u32A9+HYHTwDS52hIOqvg8SH0RLw2+qiv7gBSIK8GAIm5Ozg8pCQlRgb9TIz0+++/b/MPF+3py8/ZC8+9YOPjkwoYKfvmnpGAqUm2KrCoAZRY2FTWMKdoWjo7O2PjE4O2sDAvx5DrJ4igbBK5KTY9gkmCG4z3V77ylbAhVioChDgHgm4AJBxNNpoPP/xQ95LXSOByL6mWeuutt7TxvP7663ovjMFQ+bQemxDC8CuKoQer6syZczY5OW6//vU7SorA2AZsINEJ8o3DT6+S27eQDpqzr3z1y3blygWV9ROQcH9gEPma63bSYhNtbuzY4WE9ML46TTs43BLG7Y3guB5PmLuutSeuPJmYZBxioF0nls1ZbP7YLI/PY3zdaCvoRbdcchxtzdEgcxMSOD0nLs6Hx50p3pMEo2FGwSbBjiYBzuTcdbv3WUtYqxIgmsq5aBK8ISAsXr6LIEvOiFdHOsOac2F+WmAE8Xg8QavPRQm9478dA0n8nbXozqFYSfG/A1EOIGFXGT9PVIoZC+1IJ/7kBPDnA0j37K//859Li/fCufM2Mz0pabRMus+eeeqKnTp5wu7dva0Nb2VxUcBzqOyrKUgEQHrmuS/8swJIzFUHRAIA9PkAkiRPJevYZ6m+tE1MTNnO3r4cMMYaYIB16lVH3pfIpUWwk/zMusYhwpb4fOY8vIrQZbewXU8//bSdPXOOyWAdZHqYE7DfO31269GmbeyG6qmD/Yo9mn9o9+9+YlUqBwtB/ibb11WSDwBpGLnMNJrHNavRPLprtri8qnMg2cDa875NJAFZk947ya+RAM/7sfAa65nPAngjucS1YQ8BkUIT6zXNUZJM2MEAuBxZq921ew+X7fDoSIE37xkaHAj99GCI724p0RmYyiSzR0KV4uiQEm44g0tr62p8WaZfB2PK+dZqBrhJwgn74sEba8OdbPkhuZxde+45OancC/7G/WDO8z0OdsF29OSXEhpRNiFUCAQAmfvK2GEXcWAlQdk2u3v3nm1ubhtSniQ3SPazv/A7++nDh/e0z3oQwPl6Hya/J58izsQA0RNYHmB+FojMa8yLx4kZvd/VQ68oP0aMvs+wH/hkn2mbvAISQPVzeji5T+kAEtfGnAJAogKJnZpKO9YE4+3XITmh2Kso6Vvxsx+TcS5kCqEalornTFrmTGxTEsndjgJ/ZzATePnfXSJXsi2JHlq+Fv08+N3BFcbBE1pB0q1qR0hMoEkemamerPeAVs3pE+PKMQToqIcR8ydUJHmiI/nMObB2BDZQ7V6kd8WgnsM+GKqBda6RnZzcJ3z/+HRwFL5bfhh632NDUfr0cSJC2Ge8Aj95XvLX1E4mY7uHJDCZ1+E8CMZYm9nYgwX2LgASLDqum4StJ48BkNqFtHr4BGkQpOEC0y+TCgE6TZdFdsiW5OcCIPE9pVzJcqWc9Q8PKNDmPZDPXCIx9K3uhgoBKqIAq/O50MMAdiHVdzBIh0dV7RVIWgB6IQGoxHJ/0Wq1APBS6Y4d8utkABDKzCBBBRmEREXc89UvKZLYlFxtRsZiPVQ0wDgNABK9ePat2ahqjh1WY3Nczo172tcXeof0D+gakIZRv7ZmkP7FxlqbngLhuJ7sdaDVk+Cci79GrAKARNJD/nAkLYwODqnqCECl22hJBruUy8suu/1R0iHuf677nlV/81DBS6wk0lo2ay+//LJsIiQCl7dzNrhLvAqkL+Ykjc75C0QeG7PdvT17+OCBelDRuJiqU3xnkiXIo8KW5bMnZ4PP3EYu5yjaTXom1Wq6DtYd1Qzbe7uyDVefvWZf+8bX7fzlS3ZYC/scMi5UBXH+BPD4SbDxf/nLX8oXx0/5LPug16iqKGYkp/R//G//u/3X//7f2ycffWx/9md/Zm+/9Wv75MYNERuw0bPTM6qEmY3qAUuPFpV0GhoblySlKghrVIodWY1eT8QezYaqBK49ddVefOF5VWfArN7b2VJ8wjiePHveNrZDz0Su14lcrBGxnKPP7ACv2x+txXSf3bp335bWqABest29fTVEH5+csompaSsPDKknAwktpF0mp2bUJBu/J/R4XbZGu25Ts1NKUHF/mCucixJS+/t63XvoMLZKUMaq1H8MgMR5YoOJVehJxHe88MILsoMASIsLjySlhJ3El+M7gvxkkJmD1MLrXjXPfojvwjmo39H2tu1WKpqnVCxR+c24Kdk3Nqa+km5TsRHkHFzqm2OcmpsTSdUJbydnT/QALI7DOvU1xvkQK/jeABg3Pjmj68OfBBClsor4TB2CW0gfVnpgSIidA6E0VLi27MK50wIexZIuFHpEMfchmKdObkS9grUJQMa1cr9PnTtnwxMT8tm8X0gSjOJ1B5Bk310FIpuTrR0q9wcmPX13Hj4UAZJjQ9aUTWo2FV8+fe0Zu/bcs6oe4X6QfJPfvV8VwQZbxvjgi+EHKKcFi1zV6lG6KZEM1mv0DCLnFXvACeB47L3ulzHG2Cf88nKprIpZ5gg+qu/HnjQM/k7YZ5ivTkIMShz9ul/4+tsb6/b9v/xzyTDyPcpflQIgxThzP3idnz2OorKMcREo05ezytZBkKbLFyVlSbV65WDPrjz1tL32O68pjqfXDXkYUscuTY7MvTIf2XSQ/do/VC/nbCew3amqp9fN8vamgGL1lcvlrJTNW4kqICR2+0wKOJDQPXfjChoASFxHBaCRvSr6GexxrJ9tkqG7e9boZm10Mqg+cF+TgJ9i41jdo6Stk/Di/qh+3426ACTJtdPfJPa4xHdjr4EUoh5AVLnF5Ln7ytj4S2fOSQKXPdZzT+4veq4pSeBxnygNQV29K1F0QD/vuCpfNjLmD1Fq0L2kIgSAhx5JR7XQR7XetNLQoPJrnnvwe+9zCbBdFSD0rYPgop7GIdbnGvN5pNyO+9a7H3kMIAU1KdlrSRQfV5rgYx3sbwfidxzbJEnJbb3v3xqf7jHApRpGep2Td4bkk03rHKko6csUrUu/rfFZzUXsQKO6b+nGoWW7dVu8e9Peffcd6/TlrRvtkudKPB+B7UEu1sFDzp814nsAAGgqm7F6p2WVrR355v3Fku1sothQNWwpa479jf2k2qgbZPDh8TEBNYB7Bzv7ApuQivW+N+6nOyDM9bs9ZG1wfiEGAnykR2XIC3FPK/v7Wj+es2LMsBuzs3Pav5FRZ4/RnKrX7daNO6qYgkjJZ06dOa330X+PcV149EhkESpk+E7kKMnfEQefmjlh3aOGpGrZv/AHuM4tj69bTZEuiXMhwuD3ce7En+7DUw3v68HjBN3PSBLjXNjHsKvsacxf9m5sNYollc3tUHkOGJpFXWrYpmdnJF9HT0dsFb2ul1eDAhL5UAAk2bS+jFWQtywUVal27vxFu3T1qvqtTQyMq91KFt+zWbdH9+/aG7/8md28e90s07HBkSHLF3NWqYRqHC9QIWZm/J20h//FHEj2QObv2O56rWrXrl4UgZlCEOVlANBb9PMMiiGl8lAE3+K6gdwWVYxy2YxaLVDJ6CCn+8mucsTe6f4rY8TfHacA0GZuElcwJ/Ax/DxdgQafhWPjk4T+08SLnUhgpW1Lnw0PD9j01FSoQi0EiX/APT7H/qpzioAoABJgYw9A+nf/43/sMrkbjaYWFhuQ5HcezmvjX11aUn7PAQ2vQgoJTdiATctghHAn0JQuFnusE2d2eHUTcl5e0aEBo8IpAkhubN3gEwTxuUK5rAGUrJ4aPqckBwDqS9SaHyx/ZgLUE64dejAdUwSCQCTGkM1eTUKospLFFpLNOYpJqiRZaF6FsccAUz0yWO4Xm4LfYTA3mh3LpHNiGDJ+vf9xA9R1USTsGqXSGCagpfoqFcoGvcQ0ake6EeZGegLX5fGSiWRgGMniJY7vhj6ZhP6s5LNeU6+G0MMkKYGCYaPSyEvZveIo+Rz6EpnBHCTYRXIHZxWtxOnpKStk80JHvdRb59NLfIVSVb6zsnfY64fiG1vymcXtv3tSms02/Ny2dHQQMEKUByqIFk8tlPISGPHsTW95dilEXhdbLlYKfVaiyzfcJynlOICkeUsSDL1ZestEkI9zIgnL4gVEoqR+a3dHUgULD+bt4rmr9tWvfF0N6qku+tWvfmW3b9/VWB4d1mxwiARzJmgnZwsCkFhXyN6dOXPSmi302YP0lhsGAhwAIIwGgSgBL8EpwBKvs/ngxHMObBwEWTi2JC8lu1CpSDYP2QUMP045YBOO9Te/+U3NcQFgCw+CFEECbOUcMLoAWCRsAZ7YLAicnOXnyWvOD9k8vv9LX37VJiZG1JB2d29TGwSJfsYFg1mvtUP11Sqa7h31iIE9ns2JHyHHBDY8CQ80nsfHJtUbi/chcyTGHOXqscmfA5T7lUOV/vJ3ep0gOVWrV/U+Ejj83aUvSbSqRDWFtGLoMdNuh82fueMbAz87SOVORDI4OGZkAng2/1EJ0M9aw4JecEaUpA9BgjOUkILhHAguZW8iKzl0TAq9h5BAIQnhPSTkHMSH//wPAUiU7T/upCeToF5BJumdfJQ6pcKVBEWnaVmYIP8EAOn7f/GfJYl2/uw5zTnWN2zz0ZFhsZp+886vbW93WwmaE9PTcpzoWYCj8tIXX7Frz7/8LwJASkrYfV4FEvYkML2CLw9DFBkD9myAFQJ+ASGxuggQw/ckt6PcB7FNhoeVbOH97uQyN13+hffAWGIdz0zPBrASOTCYepayw0bXHq7u2coW34u9OrC1lSV7cP+uHe7tSB4mT5+NtFkhn7ZBGvYWS1bIZ1WJG+yk2Z17D+RsecNkr9zhdxzaUFkDAJLSMw4o58ucYn5iV9j3cIxxWF2GEpvDmsSBxiGU03zqlNbr5uaWVfYP7catB8En6ISE2InZwDqjTwHybNc/+ti6MCzbOG8hAMFOwKQimAC9JiHKPuDa+TCpbnx8XX3uqCgW05DAr9lQ8MezN21/5vnn9X2MMXaUBCX2kmuB6Yyf5M4hwSx+jzvyjMfE9JTewzi408jcIBGO40t1DNVHAGYiZ3T6NBaHB/QurKv6ht43jKeqCmJimGc5ychPxf4iAqhiRSXfx//AkPKeZr/9DMDgkmqeePJn5kCKFipqUupJE+xp6KnG5yAeeG81l8Z0LXu93hd1fZ7g5Hiwxrkyt7kG9id6A1CBdPLkCXu48ECSahNIHqHj3W6LiUivBCqKRDyK0q/4pSSWa3EsWkehwlSSYkg9ADK06fUTKq2pVEtK4rqUiP/dbaUnODwJEWx0YJB6RawnH7imAPSF4Odx/8j9JN7nTGpn1SXBHLTXQ7LwmEDk4JgPJ4mqkGAMJA3sioN6vE6fAPmOkUTB53vJBvy72MQ3JDgek3DD/yqF5t9J+b+QcAlkBGSY/JhJlQAxMJGPzRbVg8llAElE8D6SG7xGNaquWQBNkGgO49WWdN3k2TkRfQgSAgksauVbNkiirqwFNp7hjxA4BpkPfLFiKS/gl/P3gNmTiD7evv/7uPI6xxHhCQYiJCoSWl1AIqo2qtaoVfUdMKRhmsPw1Weo/GhRfR37uqb67NHKeiCgaW23JK+nY8UeB0jZCmBEkpDKfpqkt/CT8YUals2w1qCRxHHhPuKnq8dVSpIgVOIgBY69A0ziGqk8O9zfs43VJREH3VZwFLHbYw8+nrl2T2gyX3kvNh2fGLlkAlekjQBh6f1GFQwNubnH/C5fivkO+CXpDqpfgqxKtgBBpqO9D/vHumBf+8Y3viH7hP/L+nF5Es7FyUY8jwwNqfKC8SChMD46oT6JNz6+abuVHUkfIfP8xS++ZlevXpEt/eSTG+rdJMlLeqrU69KmZ64DeCHh5GAasqzrOxV5ONdefNr+1Xdet6eevqq4j/gagBEAgvODQc+exx6AcsD7738g2d1jfxEfP9wnNV2nzUfGbGxizP74j//Y/of/8N/Lfr/79jvyz9/61a9s4cFD7UH0DCbWAQRif8QvJKlL8+ZqrapELf64JL/bxLQpy6XSdnhwYBfOnrErly/rPlHpwnt6/m6pbDt7e5KWpbcZVTVZVdbQy6JlhzC3SfxLBTn0BiTuzqQyAm6XVldsd/9AscdB9cj6MkirDdrIyISSudOzs5LKhNlLpcGJuZM2MDgcpMEqO3bv4d0eMQiggGvkPhDzAMQB4DiA5OC3+7T/GACJsWb8ORb7MmP3/PPPa65trK4peffRBx/q/ImhmN/YTOY7gAn7uK8F3394DhVsJVtcXrHrH9+w6zdvyC/BR2EOYFO5H2+//XZcmccgLH6KksGZtH3ty18SSKgE4NKS1hBzDx/JJeO4Xgf/SSz2xiGTM8sU7KgWfErWrdQvBgZ6+wpj6gnBYKNDrxd6IzAZS1rfgeToNlAJqJhQZp0jycf9Ii4lnsQnhZQIgDQ8MW4n5k6Jce4gG8fiZ9ZxskeZA9FK+NH7mVNA4os9rNWynY0NjRf/H8w/1PWTKzp99oxA4Be/8JKdPHPa+pCaAuhpt+2gciRbxLrBX+L8BkZGwh6BrxP3V66Vvf9TBI+Uae6rpUI2yGe5L+1EDrc73HOuxceevBn3CXvl+5uTU8JeERY6c4ljMvbMOcbb7+/W+pr9/O9+IgDJQce52RM91R3O1Y/PsQIQHfIEIdfRZ/duzVuzjsRmyEfJ36jXlIh+5rln5WtqDTwWJ0rmnPxPuaRm9NhpyMRZ+vp1u/KJqfAYnZ7U/irfCDsAIZb/8vc6ZoVA5Pa9XUQL9m/1uu4LfpaA7VAFxB7Jfd3b2VG/plo7ZdlikHZljrvEr8ek/J7M6/g4yM/qtK1a2VMFrSfGtbZiPoO4mutQT3YkPgF96D2LeFFfVqQUqq7w6bCLPq4O4nhO0307nn0vFFCSJ9/YJ2lg9m2B7PjDBvEoALWLC0uqTi7mipZBXq5FH6/Q84aeXfSHI7vhfp0rF3B8vj/4agHY9IeDTeqBEluROOhyvNcEAJN56utaQEEtVJlovefS1jza7+UvfB4nAaegJBMUXTi294jUXOx0rL88rJ6OSKXik7Fu9g+qtnNQs8NWx77w2tfs0uWnghxp7dCyrSPra1Xt7sfv2Vu/esO2KkfWkbrVMXjr18LzRiQ2aK4WClobHEtVhgNl29mv2MbWpmTURgaH7PKFi9ZttkRElcR3JqOEOXKM25U9FRpMzEyHHjgDAzY1Oqk9EgBJRNUVVHk2e/kuj0UBh5z06DEJp91fLigv5USxKjaLyshYzek26erVZ1RlR34eX4e9SFV4y2u2vrqham7sJb4FObPRiXGd+63bgUBLFY/i6lxW504cPDsxZWemT0gqmPfiW+GTPVoK6h3rm5va76gwJGbF7+LBehDgkiMPECp2+M95P77XQgJ1AqVAsv2DXky/v7tneSr/Y1sa7Yn9ZY0rdoXvEZjTbGiu8x3I1mnvk+QuVaSggGnZgJGJSUPRAxm2UrZsaXxoAKd209aWF+3WzY9sY2/NRqdG1FerPFAy4jdsd0/ZoRZUWhhj9Une3w/EsthXmvXkSkdIuk1PDItoQz5EoFofRKu6be+GPO3ySpCgp2UL+WGI/wBjzD+qTyHo1LSeQ99l5gbf5ao9TkDgnBxP8bEGw6DHH0C05x6dxOGAmMfvXpnrpIRAdina2CTqNCVDKYG9CTyB74QUgHrDUP9AL75lXQOs4mcAIEF+SH3zD/6gK4Cm29UBWGBM5pXFUNJ2++bNCCBFx9XtUAzIYCQDIPF5/jMwOE38jFOFY+OG1UvnOJKcbUqpo2Fz4+NGzo0+g8nA0uCOTZ8NnQmpSUtgG0Elr3LxQC0ZsClnGiuS9HoPyIh9PHp6ZL1+Uj0vnUmcbB4vRzjK+XHuBLHJG+ibmGuAkuBjgfgk5MZy/jT3xbnBIOmcEiwAv3ZOAhCGhwflSePM+zBcLjuXNJyeRMAhfdJDEnSNmnpUuOZj8tl7mDyeIFICSP2wOpZRdiwASJKwK5altYnEB4k0MSBjk28HOYKWZjgrVVC5/nyvauz4jLn3vuFxvdrgYnkg83RsbCI4dY1mkNhgI4+axdxnAjsCYemrKtEegMGgtxoMddLBeNzZ8ATNk1RyXFJKDotfJ0Y1rgf+Thk0jiAydixwmJfvvvuuzT9YsIsXrthXvvJ1JQurh0cK/D7++IbWHk4CgXt//4AqlNi0KTFn7VCmee3a05bOdK2yH3p3MFY8SKSTSMVo/PjHP1a1EUb5d3/3d3vN5gmwAJBgObKhYFAwlhgHNnsSIwQyBI28xqbIXKIqiU3GJe3oj0J1FNePQSE44B6x2QFA3blzR9VKbF6sZeY/CVO+TwZ2ecUuXrxgr3zxC2K0/frtN219YznKyfVrXNQb4KhlDx7M28b6tqXTeSU4kDacOzlltRrGF8CkroQjWt6MF4kBtI4BoqjM4O84GoAezFOeaYC+vQ17sqv+OGjM8j6xywu5Xs8IPr+7u63EARs/GqGB8di2Rj2UbnuCjevEEXJWq69ddyh7axgGVo1NIzhryfXrvzur5rPWcFh6nScASFWdAywZJTij7rDL3AQACRZ3cO55JJOH/nOS1ePnFJ7Dh9SH6jGWVzLI4v4zHi6ZxsYoVicyOlSv/hMBpJ//9KeqepkcH7eXkYeZmbUSTQnrNVtfWdY6o9qFzR7JRxwaHHAqRp598SV79oV/GRVI7IWuGZ8EkAiMnIEcHJHQTJ7EPNrxVPwh++JMRQBml+PBdrFWXZveK+rcAVGAVqvpfvCaJwF5vzMxcTTFHhodi5VP1muUXDlqWbWbtwdLq3Ky9/d2bH1txRYePLCDvV3LZcxGhocsnyaRC5gUtMwlHYHUQibIGKCXzrUBbuM/MA5eVfT3f//3PUka9XRIpeTccW0A0YyVryvmo/sTDnDwDICETeNaSIjwXaura0pg7FRqkuD1Kt7pqUn5L/XqoT1anJckEFIDRHYEvBBFSBxiM2GhZXMFMcxxuAZHhm1mckrranF+we4zL8fG5XjDVsQRZp/imd9hvs2cnNP6u3Lpsuw2jKGf/exnNtg/YL/3e7+na8Mv456QcEb3HnYttp17NjUxpfvN/efauMfYccaJ8bp47qIICIBH2KpO2/u15LQPwn4kscccww8UC65S0X9nqjo4yVzy6i9PkKpEnmR8E+lZJGhbeuZ3Xh+Q7BC91UKfmuQzwBEVzVQykw3yxBRAnbpiqoI3jLv3aAzt2ThYLEPRD79dQe32UqywKKHDeHFN7G0ASN/9/dfVZ+bOvTtKAkiu5OBQawxAiKCJ8Sa5gh/jQCB/J6Eh1mydvkhUvQRGLkkpEqeQo5ryVRry85wwhOMDKxp/1u2kQKXYg8rPlfnN/yR7Uf5mrAjlnhBUIevkyQNnBfozr/txPxNAksRKKxAsvHI+Mk39d+4z60WgCQziUknPAeRpyh8Jvvux/JCvR4I7/Idjn+rTctXsRY3Dipjk+EWSpYjnTNDKuR/sB5/GWdoKkMolVW4gdTJ24pSlYt8fBXmxATAkAvZpWH6hyDX0X5HfGq8X6brSxLAaO9PYGxKSABbuD9y2btfmHy4IRGy3AngNYMZ4ACAhPaJEV+yvwXl6ssgZhdyLx5MzzrZGOmV5Y1tSQBYra6igokAfPxaJjDkaCcNwZh0QwMd+k6wZLgvfTI3HozJAH6l6EcDog9C1rY0t2dp8FvYxlXIkpuKSSbWt3qIBOrr3oQcC9iwwPIMGPioB+LWlUr8A1uGxscDcr9bsqHpg7fqRNevICldDE+ooOeX+BH4e1884YKP4DtYgseE2pIN6TbZ0YmxcvY9Ybwe7e/LPuceeiG4cNVQp6lVI8jnwf6hqTnVte5seI2nZuImJMfvOd76j+fT9738/AOYwtmsoWZgqLSTrlS/a3PSMjQ4Pqck6UuY0gX+0/Miuf3jddvcPbWSwXz1rpiZn7NXXXrHz5y6KcLQwv6h4hwBe50iSsxZsgvqwxpgO1myl2rBcPqXm61//1jftmWvXZHvV22AzkLZYz8iPQSTAj/75z3+uJDvnjg1jvX0qgR57FJSGBgTs/eEf/qF979/+l3oPVbPz9x/YG7/8pRrOc7+wV/R1ONir6NoBq86dO2N7VWz9bqho2A6JaMBzET0KBbt/95585eGBwVhhE5IMYU639N5D+vMdHort7b3OYNDD2IeMxoRjDZEoRhKdBYmShHor9KWs3g57D2sGoIhKvnJp0PKloo2Msn92JLVGLwHOHRkp9n3A79t3rosBz9wCsCFmYQ3idxLjAPZwHeyfSkwhlRYT/diDf0jCzmNWl8TF5weUwg6i0gKA9MmNm9ovg3R7TveV7/L+M26znanN3BCoVCzZ/sGh5LK2d/b0eaqouQbmFmub/dYTjhzH1RCITfBpL5w4KeY+lUrvvPNOr5ccPg/H8AefwxZD1sMHJj4cHp+0fHHI9uO6cl+Dc09WKrB2GTcl2ZDBdcJIp2v7W7vqBXgMytah4LsAACAASURBVAWJUY8VmFeAuMwtJzYSSxIn0v95r1ZTb17Oy6UPma+QLonjeIgrHCs0jpPUoevq7uojG6YKAzLf/r69886v7Y033hB5h+sfGhmx2bkTWltUIU3OTMuu+Xzb2tiVXeecBbBOTOhaWXdeRRbO4bj/jK9FTK4ApKj+wrODZ27/AaeS7HLug+KfWBFD4jeZ3E/uw3wv48dxHTRkb+DcRPDZr1jtENA6kEy4b6dPnur1/uL68WWVEIx2GYlrBxlomH7rxi1VreuR7gtV7O2WJP9m5+Zkn3X9kWTbU72IMSMJbRKNraO6QCEqjHoVTzShz2UlEYZtkC9Cb59G07oQRMiNTAQAgR7Nyg8IoKSCPsbD+BkRQNK4twIJCMAa5YV8/7D6CDGGzG8Hkble7ivr1OcMz74Xyy+k8mR7S8QwHmo9AFCIso4k1iBKHCpHVx4IdlbN5OVjUE2ctr2NLc1DJcEjqcqfkzlI98PkqwlwpAIpY51UUxWgEBXUo7nF3tEVIZRUVf2oYflMWvk09ZNrdkRwpQflUb1uqQx9TBJVQbHyzEm9IX8Kybii9eA+vfxL73lEHjBK6ifnImPCWuUYvJ/PelzAHoD/MzVGlSg9QfO9CkT/bua5E9M8N0WPHsZA/gKykfn+0INPknChCmd5Zc3ml9dto3Jg/91//J/swsXLmtPIoec7dbPGgX38zpv285/9nV2//UBkEu/P5WPhdi+QrYd7ig4k713ei+o5fD/k0R7cu28Xz56z17/1bRsolrR/Egtg7x8uzNuNW5/Y0vKyfI3+4VDpwXFeuvacwGz1D6zXNV6QDfjvVbkO5LodcH+W+7mzs92Td9YSjPEe10v8ht3yalTuAX4T5G/yb6tLqzYxOmGV3X2tU+a/egFfvGAj46E33htvvqnzIkbFZkBqw05w7IFCyS6eOGWDxbJsH/eBcyQ/qV7JOzvap0SMB2gkjwp4H9cqABJ2wm0ln+Wee56fzzL+Th7SHhKBdl/jqlwkJ5ALstZ8j/y12pGIesoxQWDqDy0q6O3EcTlXyFHFfFGVeHX8N/z/cr/ap6Rafdat1wVQASBtrq3Y/Qe3rdrct6m5SZs6Oa3jjQ2PSXaTB3N1b3e/J/VGHM14c/6q/oyy/4yVpHFz9O7CJ28r/sFvAdQiLtvY2tXeffvOA13P/uGRxp5cLnkL+jWNjgxZutuWH+3Sstg41pIrjnBPec1jc97HfRTQj78pGaQAICftnP/uMSTXxs+cOzkWjlsuF2xouIyYTPD9KZ6JUpnEH2Ar+IGal8TnZiIL4FswBwUgTV282BWyx6Y9GJxEDOJ2ZBVvrq19DoDE2NFcLLA7nQWMI8fvTEISSx74em8GjBUboyeCPJD2BeRoGgMZWI6V0E+JEsSIzDqTbx+5B9f8jsHvMQMylKPxYLN3g86z8g9UJNAInpiLAYIhqd4SKTULZyBqVdp8xoSFEknRNPHMQJEEi4PuIFWgh0XQCmotAXbsv+SbNxslCwaGNwkGbZ6FYyPsjR7ZXHtOU3RUJJWiJrwpMct0fYk+JL4ZeEDb8yIf+4HEWLfVEDtTE0S64uHZK3hIZGnsIuMveQhGsXFQ1WbvE5sSuOMeSHsKPHHUSdDLaYKdi1MAYt3u2MTQkCSoqPiQFI1uxvHvVHwEzIeSxVBBQuK5JSZlS03h/NjuuB4zLEKvDB6PA0P+e5EKqrj4Hn/mc9IGf8LDE/gKhGL/I78PDiAxlhgDSrq9uWvl4EDB4eLikl24cMmevnrNnnrqaS3gxcVlBT4kLpBso+pmYnzK5uZOBm3rlTWtHQLaq09fsfPnz6gXEQ46xo7vx1EnGcnc/9M//VMtdjYMEpIAQBgSHHiYYVQX+YbvLAg3YjLUMVnENcBswPDQqwmWJIbo3/6b79nk5JTmMkDRL37xC615giAAJDZRAmS+k80Nh5ZjYQQJ8pDtO3lyzp65dtVarZp98OG7qqriPGGHSzJqZMSqhw27deuObW/tWX//sBI43NszZ2fVx8GlIbiH0ryOciBcgwx4bOrM313Swa8PQ4hDw6bNf97D2PHMuWJ8OV/eB7OPMSbQmJyctnqt0UuceOUGdo4HRt8TYp40Ym56EKggDQq+wS4MjKOQiAtM6CAv5Nme495jHsCpggO9ViR4oKOyblxDuYnUWWDCs24AepWES8GoJx3rAFJolv34GnFb+Q8BSN4DyQMsZ6O4DQLA5DrZfJkvjC/3B/tCBVIfMnb/hAqkt996y25/ckvH/OLLL6kSib5SR4f7tjD/UHOVChI2+6tPXVbwfHh4IOD66eeftedf/qIVy/98PZCeJGHHWmQ9JwEkORFHIVEHoNlo0reoXw1qpYssyYqgde6OPvPaiSEuN+bVTvyN+5xkCDG3uVeuBY8kHPeMPlGQReT8Mm9JDlWbttdI2b2Hj+QwwwjGX1iYf2C7mxuqLDl35qQVC+it59QoFaYoUDsBCDYBBdBbd+/IlmMf+F7vu8K1Yx+4HuYhtod9krXJ2mU+Yffc2eoF1tVqL2GJzXUJOwAknDfeRwUSSdCR8VmDJc460VgN9GsskQe59ckNe/8374Z1CUiQSVt/uWyjo8P6bvWLyuTU047zx+bg+zB+HAv/xs+Xe+dEGgdrAJI2drbVtBh7CVhOcAyDlv2WRBWJFZJlNNsmWfHg3j27deeObW0EZtO5M+c0T0LC6rzu5717dzRHGK/ZqVldTz5Hnw/klRqq0pydPankSjvTtW4GggXM8LAFt0i202um27aRwWFr0OOk3rTDWtXqVB7Uqvqd1wHKIG4g4YRWuJj4hwf6nddpMI6Ti8QHfT+SQJr2GfoYBOPzqV3W7Q829dPAdewzF6tIZAsTfkPvIuLFeAUqjj2VGc1a08Ymx+w73/qOffe7r9vuHk2Tb2i9sIdh55kfrAnuqWvIO6DjLOHgc7Vtf2dbAIL7nA72ur1nPnjiL8lQVgUKlZiQt1rHPR44jghGUW7EWcqh0utYwi7YgroaCKfSWQWxBFrYNQAAqmbwEwE2k5J6AlMAxORUmao18V/YF5xok2wWznH9vvE5pGV45j7yOs18YS4DkLFxqRI2EzT7OQ4VD07oCUBHSEap2sc6hgAzVYpug7RfuhxfJ5DQnBWrRKpLGAH65vKWKvYL/NCemsuEiny0zeOekiVpBEhKFSFkC+21IdnDdWxU9wTkMi+IMWrVwHZu12LSvhmYlRTSBUZiSJSruW4xb3tb4f7zSAL93B/mj/fVClWj4bt9/+/LZ20Bgh2JnDagYkvkB/Yv2O4kCC+fP98D3ElYCazC1yQZ123Jxsh/iJXFyO7JRseKKsAEbBY9cLADLnGE/W4hFW0N66QD4EEQTwU2TcmplEc2bG+vIqBdiYehsMfsVUIVKA24z5+eUzNtCCHYLu+d5/sPds3BSw9SPabDbpLAESN4ZFRrASYwzFTk67Cv9MRoNgOTPhAnGuBMejSJz5hPVGoddG2gH8AUEuOIJCpZs3/5l3/ZS6CyfTFNi8jWwSTN5u3k1IxNj0/0AHTmGHvZvXuPFCPOTI3Y8tqOfn7+6Yv25S9/WeOIL/jg/kPFHiStiMW4Pq9uwh6zhh8tLykpkinkbWpm2k6h7T89Fdi7zZY9ml+w9dU1zRX2J+wFthubRBzANfA3j5F9v1ZSL5eVPBTfCSD+2itfDGzvw6qk1X76t3+r+0ISgPmHLB++EkkAvuvM+TN2/sIZ29nbtLW1DfnqzFtIWJ4kuXH9E4H4PJjzroSgGK5Rs+GB/kAYaJAIbffYxMRNHkdCFNG6zGZ6FbmScDR64Az1kkfaF5vhuwAys4WiiAh8HmCJ/ZJEIedGAmZiciT079oK/QsdIGE8iEG4jwBynpBR0ofqqCglLQAsm/ncHkgeU/rxuPfeG3ZteUUA0sLDed0z9n++g894PyT8gCSowH3wfEg6m7P+kQlJ9WEnqGAmQc3YuuRRkkBGopvEdSH2acZuNvZ31W8S5QpAR86D7yfJk2yYzbplfBgP4kN62Z4+f9HWd6t2UAuVMNhEzp/x43s5b87DKwo5hgPiWtNts3wfUv/0/wNkD8k/rtEBf9YJMSbnwtwmwc8xJbfcqNvy+oaNjo0pnuJ7FTfESm/OxX1Wcgz+cN8gnepYY3fDxkcGg13a27Pr1z8SaYykMPP5BP7Y0KDWHNXaOh69oxtBxnNnPUj8c13O+ub+cB0CUxOSX0kgN+z/Xfnj3sP6caKA270e4BSlq3yv4HjccwcpPXkvkCFK5fJZB6g4R/YvT0i36jVV91OZyjzj79OTU5pLnDtjDOmTvzm7nTXsJBC+58Hd+6EyiD0RmxSVVJSDK5eO1Skeb0NA0rJrIihikOkFTcKRfIpXE2GbVAGCxDIkqkj0xVZQ5YHtH5qeEoBEBbiIL/gN5LJiRQ+glOwfn1HVWEdrHQm77d2Kjc+ekJIAdhgpy8sXLtvw2LDVjhq2u7et/Ux+n/fWRvpeUrBqhGpH+0GlQHkOZOsgA3SCJCP2Va0v6JGOBFwpL+URkDJJ6Ncbtr+zpwoO99ecjOf+H/M22ePS542eUx2rtZFlbWjv171OBV+oFNfa2GCQOGc/F2nCVYrqDWtQTQZIowqQUGENQMhagHyBH6jKzoODXk+2nR38W2RxyX12rQRBMQFAqbLIk8lpCBlB6YFjMqfcP+a+Iwk/NtIvIDtZ+ZCsuva552uJ++Gx7eb2tpWKg+rXMzY0KGIH17izW7HljR3bqdbs9e9+T71tsA/dZs2K1rT20Z69+8bP7Mc/+oF9cONOaD/fjoCjupUE/87BDGIoZNixP4DHxIzYo53Knk2dPGGf3L4lG/78M9fs333vD2ywVLabH1+XzC57DQASgA29+g4h3FPEUAgVXk9fvGwTEAdnkGiDSJ2yra0NW1lc0fMnn9zu5XUgqFBZht+tCtxUx5aXlwTEOYFKVdGxdxn7CfkyJ7EzliLebG+H9dzqqocs4CNzl3XtEmZIy+HfUoFEjgEyhvYy+jjFntRUAw6kc6oK7JH7Yxjmc2JkbCwAnvl4jgA3zE0A0GxGtma3sid/0JVCuIdOFscGe+6H99Jjx4liBP+tak2+Ab6C4q39IDmP5B5Swswl+tYha6cWE6WgZMPcVnX9EXFp3fZrTaMnKC1vWAPdZsra9ZrkMpGwW1l+ZHfvfWKVo10bGB+w/hHy0l27dOaCYl3mp/xXFIn293vVYl6566CLx6MiMjVqVszBYooAkkg92bC/be5IaYoKJAHeB1VdH+uNe0qfx/GxEWvVqqpAwl/2foda/7GfO/fT4wXstZM5GVfkDqmMSwJISRAJGyMAMGIz5BH4bifwI1/ZtYa1Ow3t3Rh0pLzxiQpp+nKlLU+VMv4tPdStY9UKxNoF++TmLVtcegQCkSd6MEMvMKLXrEh6IsnZic5jr0gn7uO9Hjli83XF2uM4BANi8MYyavXgYYNKp+VgkcBhsjLh6LE0MDQU2CCgjQRY2awMlsrsBwa0WNT4j4Z12WwPPePmE/ARcHjvoKRxdiejByDFSqdevyH3RriQQHiN7XoCc1G9Tfq61qRTuP+dUlsWHIagD+fdgpxCBBDkAKgBTthM9b+PPknHDei0GcQNgUVTpU+QmgxntYGrTBw0NmpIgvBqUtCzicCcTdYbaKZSdvrUqR4DNcmEcQOK4/ukBwBSKQ+AAlASEwCReeGMWZj6SWGa5LEAfhS40nQ8IqMOINGU8+CgoqacQWM/BNjJ/yQYS2QVxX7gCZbo8TNM41KJCqEI8Gmc49/jhgFDkmMnGbbJZM9nJZ/8NeYNWuuP969KAo3OrHrSGCZLgP24lOb6XOS+CUBaYUPZ0hpgDsI0x8GbnTupuQ4Ywbyn15M0Ju89EFh0+9YdVRmcO3dBQNLu7l7srdFQhc3Zc6dsbY1qpQM5vRwD/XfAGwwSgA5gFUaXZDBN5r3aiDJY2GEyhhGhdoaes5Z4nddwRPk81wJDHlDq5MnT9s1vfFsgGNfAJvvDH/5Qf8MOkBDmHPh+zutrX/uaNnLmOMEx8nYffvi+ErNT0xMoSKqa6sTclL5rbi4kH9g49itH9tFH19UDCXkLHBGM7uAQEgzVHkDkDA4xLKL94Br8Grm3XI/LSmBMOV8MMskODzgZT4y1O9f8zMbmABLXx2ePqjXb2QmNaTH6OCm87uA338cYYAfZmNhEjjeIrIJv7+lFQoqKKZ4J4r2Z7ZMkouQyKhEEEMzaastUsZSRgOEZCSUAJER4yBkGaQDApCBR01KPsiCrmdx8/mEAKWwEXI8HRJ+11gjmuIesSTYwxk2NCI1EIex8rZQn2igH8xgzZ+O71AUg5t///O9tefGR1tXzz16zaUrLyyUlppHYuXH9YyXimM+nT81Jjob7AfD+PIH0a6/9iwSQuFavHmJcPWiEERccnCOrN1ibJcsVSj3JOtg32AHXu+W9yf2UgWauYov4G+vWAz7fMzzhwhoBiGY+ezPkdEzWqinj7r5tVBq2uLKqhurMU5JXy4sLtr6+aq1mw06dmLWhwX79h0mHLAjAoaQGczklI2/eviWHmKpF5odXReG0KckedaPFkImBtfsq2EoPAD3hkZQNYc2y9vicg9fsVdvbO9Zotu3K1edtYHBI46t+AcUgM7K2vGQffvCeXf/wo1C52EWCJG+TqsycVqURgQ+JLT7L8d2/we54tQvz1xOfvCdpX0mgzC8vSioA+8TnvcHyUUwEYcsFhpfKApqQxvv4xnUlrvjMc888qzUeElvXrNOu22/efVvO/NjYqOVyeTt96qwqK1dX1wXA0zfr2jMvqB/AemUnaLDTMwk97lQmBMzIA4hDk7ZcIWv9pQEr9RetkCuGNUvPwm5LJe0k/OkVACMKyRExo5TobduN69eVcOf1A2QcDg70zO+MG8n6JOhC5Qn3nL/x+uMAUrJPJHM51QXUfLKEHhUJqhAiqKBJfK1p4wBI3/6uKpDu3Llt77//bo8tSELeE4BJo+S20deKnjN9trW+2pNP82SfAx48M589AEhW2AhQbLVkp6hKCzLSJEiDbLH8wMj69GQWx/cEKO+tUjGjaDTTY/EJmM0hrxISuMiAqXErFZ9IpsHkpkI7EoUG+8v6XQmK+JyU3IPoxDxFuoTjCfCjhxkAEtUj4xMKYPh8ICCFYNClG2Fx4u94TyB/VpVG12y02C+9f99vGHNvgAzcg52iokvAAfsbPVYhWxULlobtX62rH5u31YShLIJRbHwNgIS9QWZCgVSUW8LnQIOm0qiJId1uRHmWowDqdWohqC5HDXD6LJF0BKAnlikPIvVUNqRicWHddur8Ez2nSNR7BQz3nPdhj9Wvob9kHST2SGJH3fWBQsFGhgYE0AFiry0tSfKzv5APDbVjv7PaESBuzVrNo0BwIxhnzZB4I2aLGqfIsmAb5k6cUB8cfmcMg+RzzSxv1ujG3qEAhIWyEq4QswrlUP26tLxqu/v7li8EMHfh0ZIIRPSIm5uZkr8yNDCgOSsW595eL3GF7+bzV8AAYFkXGZ4jMZAP60daI9g49g7iOWI9xoe5hUwYsksK8GPSV+xxxpkKWstoHnA8vssrV/E1+Z6/+Zu/6VUPeOK+t4ZRR6g17Mxc6M2iap9WW365743Ya08GYpvxD4lh8T0XFpF3h/gTZC69Ap1rYcyRPKfCgJ7AJGCoaBS4LtWOnGTQqVryxLP7rowj/qgkySTlHDT3OT/usYNIvJ8kAsm13//937cXX3hBYw+If+/OXfv+X/215agmKpXl921vbQlYQGZPPsHooL38yvO2u7tpq+sRQGo05FMMDg4p2QGhrVAkkQ8gVoi1nkG9AenGkXIx2F9ATfUgSyk+pVKXZyoLGBt+J8aFqS35K5KhVHUgr9c/oPPhmF4ZQp8j7BjxENfZSYUEk5poZ7OhKnegYEODZbt3/5YkdxgrkoWMB/MB24Hf4pWT3B8HQAIg17R8Pve5AJIqyswUkzF23FvIbSLzLS4J/KNqjvmCXeK8fI/3/SAJELifLRArlba5c5dtfGqqV70EQM095HsFpieqeXwfQzlBNjCdtqOdDflUb/zyF/bmm2/qddYO+7+DXly3//eet889/6KdQc48W7JqPdhX909E7IlSm9wPB5A4tu5FlKiDnAHwjlw9n+EY+F48OwmCOezryYl7jCf+40G1ak1k6CO5lvFyEIXjETvz/WGf/3SIwPsy9BHaXLOxgbJ6C3tljwhIzQAAkaRWgo0NIvbuCD08wxyu7QeQiO/jupzY4SAOtunxRxLooXrE/Rf3WfzvfE5VWzHn43uEg2ucAz6of54x5+EJcN7vPSR7x3CGODmlbttmJkdE1PL4dmggqAhhK5gDAuEj8M59dBCVhDufYQ4LNGB/iXaK/ZpxYN8leawIzRVyEkASez4ttCEC8zOAuOiO9C4H7MI+I9ccQSmtg4TcG8B7ZrDfulIlCJLIToRQ6wMqrpXvCccXqNlqh76mKyu2vrltuWJZ8S+VLSNj7BlTVixjs6k2r6oaAf8d4lS9fqQKHycki2iCdDWVBMzfVlO+DoCgwEskqrlHrbqIy4VS3vr7B+Uvo/QA0WF3fVNkB69qcXIEsQRzXL1+s+H4Dsp6bqWGNFgH+atQGc08RI5SvUxUYVm0MycCGV/+GyQUgFvsbEw10iMOvw6/BECcvCX2hzwc9tOrjrwHysb6lm1tb6jSgiqPbLEQ/L5IXPJe8EmQkb1sZGhY98FVozhHKihajUOBmp4D8FyL71Uez3ENkigrBplZbOnSyor1pXKKowBhUIBhvuqaLGPNvozNnDhnp89fUIVyqtOwUl/bmoc79tbf/di+///+la3vHKg6VcCzgNCQxyaXynwib0X8CnDNNXH+xITsr/tHVZs+NWdrG+u2u71jz1x5yn7vd7+u+QyAtLezK9vH3wHCt/Z2RRZh7wY8gTQyPjRoIwMDNjE+acMjQ5bN5KzeqNn+7r5Vjw7t3t37VijmpcTQP9Rv5UJZvcZoEQKAFEC/jNaXzwvGknNlDrLvO5DuQBLnREUwMd3e9p58bq5dAF8lkkcb9VBRF3v/0lOIzzEXJW2eTqtqME/Pn8MjVSjJd4iEBwclACeZE1SEcs+5V7JpVPH2hdwWPg57jUhFBweaS55fI9/nFcCSBKR3cOxLRdzD2hG5JIKV27s7Gmsk97ZiXzqqRpEhZV9nbnCtIjz1ZS3b7bPqYc0qtYa1AF9LRdkC65BraKjXmtWPbHlpwW7fvWk79EwvU3JjutbT0yet0wgEJeUZOkFO2wEw5g3nrWuPalU9QvoRFepFa8s+EIbllEsTQXVrV2O6tV35FIBUKJXk787OhAqkZr0qIMr9O7edDkhzz52U5AQLJwATR7/97m9+qzhG+2UkknEcjsk1kU/hekQIVuFJR9VHnQ42OvTkYkyRzCxlQ/4RyWEImn0d9ua2HVYObX7+gYDRR4/mLWX5LKtOF+4N0gL4ETORLi/22LMDSDgzaHiig81jKDrP0rmmeilYFmU1KR/E+WYCsIj3trdtNDp7JEwENIE4EjxMTsoJd/ksgBakZkjyYhDkbB4d2Z2bt8TI86DdDUkQeKD3wqcrdKgM6b0nMi+8OWAyERF69HS0YWCYA0hBoBVK9xlwGQDaP0UGf2DRhpHxsRS73asCWkErUhrmkVFTjAxbbyLdUZVTBKDkTQR5OxqYq9qJjQhZjuiUAKKpggkdx2LYOFjwKhXMZhSEJSuIvJIoOGQdoaDCDxOovTs6nvxOOlAud+VOHU1ZkdZgQw0SdkXdYxiwBEsErMkJTbAFOVgSG30dNVhXM8MEuOSMHV7jHNwhc8OhZI7qzvqsXmc8j9/jG6E7hZyPB2jJ6ggdGyc0AK+fWYXkztxveZCJF6QBmqj+SibRdd2xAskTmcxfzglji5MxOj4iB4iKmhDs5JX8vX3rvoKiZjNUBJw7e1HBK44RgMytT+6I8R/6VBG8wBrst6mpGXvppRdsenrWVlaW7OHDBXvzzV/q/ly8eN4uXrxsZ8+eVvNmPvfnf/4XkmaDnU4iALAKZJpAZmdnS9JwyCVcvvyUff3rX9N6+NGPfiCZPaStnnv2C2LknT591u7fv2s//OGP7datmwLESD6zqcGOwxDSPwlgiOuh+oiA58aNj21zc0Os4XI5b0PD/fbCi9cMaTyY/tgREgO7Owf27rvv2/oaINykACSxYeoE5EdWk0562wr5oo2Ojdj42IQNDg3YRx9+HBIscRFQWQhbjmcqDS9dvGwffvSBrSyv2slTc/bUlatWKhdtZ3vXKvt7tvhoycr9Jctl83ZIqSlNZdMp9YTBDpHIxxmh90y5XFTTUUAKAm4MLg4N4xsqx9Y0ngTe/J1xBfzLwzouD8gBGR0Z0zO/8zq9Snrlf8nF2w0JPwHpVPU1QhKIdZHNZaxEEjHTJ2aNACSt8SAhxvrmPw5AU+MSACS3Kckg1zeizwKHmN8e4CWDJl8eChwS0mheicTmpZ4wDTTv//9XIKlXwA9+pIAC4O7qlctKmA72l5QsKxXy9vGH79vWZkiOjA0P2fTUhOY9c/ALr3zRXvnSl1WBwrliv0LSsKxnZ1OLOTMc5iLrlmevpsVh5n2sb5IW2D7WOD/jJPN+rhvnh+PwWZixnnB4UgWSA0icpweYoRQ6SN2xPgGQNM9SAZgI7KMRXYuXOXPdzqLhWNx3r9ThHJBZceKBB/BJ+4uzx7nzWf5ekIRDTue/ur4tCYmtvQMFs1wfCWfAo7X1VWsisVXM29josE2Njwm06ypxQw8RgIm8LS6vSn6Fsce5ccY+CSXuqVde4NwxppwP58G85Dgu98c1O/MNp5Zx59qxO5wr18h7eV/Qqd6yVrtrz7/4quT5eJ33oUvMOawvL9kHH7ynfhLV6oE16kdWLpfs5BzNTE+rwaoaae/sKlDGUZMsUn9/OVwLmAAAIABJREFUL5nC2nDGLfeTceM9nmglAU/iA6cfQJ1zBuQCSCP59d5v3rXXXnutV+3EvsBYYf+Zb1QBnTt1TgmaEzOT9uqrr6gf3JtvvmErq0uScuL6L126oqqj+flFW1pYtamZGXvti1+yS1eftrW9bSOQRcqTAJsEnVdCYqdoMI1dY14h3UdyMfS+5H9DzV2f1OOI111CFDuJVBJ2kmd+R1oUGVeOQ4DPONMHg2d+53XspvdA0rMq60Mz59DTJiT43Io8/gyxyROurCPuCb7l66+/bv/6O9+xpeVH9t5v3hG45k3DuX4kSrGfdbSr26GJMn/HL+R1EhMQHmiBnEkjO0bvTGkyifFK5TTPlb2DoGFfKItpiIY+wDmJUYCOs3NnNO7sv9gl7xlFs3S+hwpD/s7r3A/Gn2d+R7ohUyhZR301Q8Vqssk5v7Nfc96SWm3Qvwem5rFkcdK3SYI4/rondZm/rCFPInqiwO2+V6xLAiECSjzTpBymrQOU6tUTAUvYue2juvXx3Opai458AjKdpRaY2ASxAr9otIyMXlQhIFg0WIjshZ2QBHU98aODfQXyVN4CILUIqKl6jwE7LLtUNm0TJ0/EHkLdIK9Tb4sN3GlR3tuR/AtSM6m+XNB7T/X1pLWGhgfUwwYgkXFxqRdPHDM27AUuhcEzc9AB/eJAv81dvCBiGJU2yIBB6IKNy+/0F/q//8//ZOVC2NPKuYKAbICW/b3Qc25slP49TQFQSiLS/JY+BYCRrbY9dfmKZDRJrGO78Mc5L4C9g/qhbR1sWa3dUL8vXs/R52p4WD5WmR5zubzNP1qw3Z19MdKpGIV4dOfeXdvd3lIFyOT4qCpaBNAXSz2mMoEuY65kcfxZicXYI1LAZLtlk1NTx0nPtTUlylij2Ni7d+/L5iuhGZOavXigL2OtTMGysCwbTRufmhTwBnDz5VdfUwXk3/74J6FCG4A0+j8uZc1cvf7Bh3bpwkUR3VSR0peVXwLT/MzZU2KkQm4iKUFPPNYtvTVRDkEhAEJToO3QDi8wR9nTB4aHVMWFvNvY5ITkMdmTHz5aEOjD3sE1ct/4mYGFscp58lmuZ3VjXRWcJPqQnqNfFBWFMOTVy5LkZqMhsth/+G/+W+0V3FfG+9aNm/Znf/qnuh/EYkjL8R3OcgeMxB71D2Rtr7Jtq2sb2nMAudDpp6q5VB6w/eqRnTxFY+7zApI4F2wPa3B4aIDyB8v0IflEIMzeEewjdgp5Y0JdJ0jxu7+P14l71jc2DSnYkaFR+YJUANIHQuOJXE6UUPFYLOmjYNcmp0bs+o2PtC8yb1ymFruBv8DjiQBIi2vN/6MBJBJbDiBxTJLvsNTp68C9ZW3jY3A/OReX73EwwkEcB5gcQOqiPhDJoW5vke6UdH9MGFPnxkPJflczIW1zVJUM/a/e/KXkz70PJP6UKyZ4/1FVVzSbOsez5y7Y3Jlz9mhrx46oBmmEZu7EocQL9VqQ4Ob7sWueEHSQhnmH3Ce9s/C5uVfYH6nFIPEZ+6C5vxaSu6FSwauy8WXHJyZ68Qvz2hPjHm/gLyX3Je0ZEBI6JNE7Vt/dshTkgm6o7uQ8td/nM4rLQ3Id+cuqAGh8NSWyBwKTfbA41CNlYKO4j1yzSxb5HHo8JvJz0l7cwubSJwQAGtJwSMQxnzfXtyyTS4t4wzkhRcZzMV9Sgp+KO87Rqwx9nosoHIkk/t3KW7UDwYRzL+QytrH6yArIxDUDCYX8D/aHawZA4t5r34ugiPvxxA/sRxtrK6FyMko0kTtin+Nv5G/I2YWJF3xuVRXif5N/ooX4QdX6lN7rE6GbvZPz8HMWAShWNTyeGwFuqstlSgt4FrAW41MpZZCYaoccEK9znuxp3KPlxUVbWduw1Y1NKw0MaM0xJjx6sSjzIMoAa77Gai5PzpeQilIlCX03ATX3rVqr676RBxkaHbJ9epPUA8lpeBSi76TsPOeAJOhIeUBEgDJEmExKfauJf/BbifuxhwHwLarfERJ01dqh/KLDRjVIyKe7ipuYc/RW5TumiLnKoc+afK2jUIELgKQcFz5fJm3kDxstiFGh4pm/+drjGf8P/4t5eVDdt60Netws2PLyqiTKqt4jPPZ5ATRzyWzWKsCA1FbGIfgGkJhnvTYxZvWjirVbwfdgzkDAcqlr5sHXv/71Xo6AuVcuDcgXQAHnwfy8rSxvyJ8aHUShZFQ5lbHxSVVmZvsHbWiEqt3z8rPo1w6A1DjYtjd+8gP7q7/+C8sVh6wVc7rBPgYSPoAo84VYykFvbBN7nCsM5AAbCnmrtZuqoDt39qw9/dRV29/Ztbu3bgu0E3n58CDIwvelBKAgVc450wML8XMUnEi1e8sPAEv2SOIGwJ3+wbJNjE3a2AQEwWHNh9CzqW2D42MklvUdxH/kDIjnesB5KqWcAnEk8b37TygBiGQsGYGicud7GxuqvCQvggwdvhXr//KVK3bmfOix64T2AJ4f2vDAsNkRco9Bro3vpicU8xuAnxwyvgv3Gz9GOcpYxYvNxTd0/5Yx4sH8Ydx4RirV80Day3r96yMI2mhq7nOv+DuxMDn/haVFAUic8/SJWTt7/pz2Xkbaq/sZ81PTJ6ROtEdugNwXJJFs3vraaamjFbpUxtZsY2XJ7j+8Y9tH25Ytpq1mDflUI6UhayOBF4kK/eUgY+ry+MxHzx8nc9SyMd2WDZbz1mpC5Ao2loIG5v32TkUVbqsrm5K08wokyETkF1CQGhketA59SeP6caKs7/E+b1VRWC5H0CdImIrgXqupAgl7zbkliWuOceALcq7YRq6LnK23AmCejo+Pad/3ogvAPPkXUZbRpUTJtmOLDyoV5aUpFmCupqyQDw1plI2MUiJyUgIDEodVj6hJStJdiXxJmnWVdFaAFhNDDha40/RZicVk0KrS0ShZwXsdcfOmeAwqE1us8ajzj5OkBVA9so8//EiphMcTnA7QwFr8hx4BP/9tiSgMghjd9aoCCBIovI+Ngf4TfWwI+M05GoUHKTRfIL3vb3VChUsPgPMuvoFrAXvEnWWepTWZMgXNAE0wLXGspPuvDTxsHLpebhisFSXUQuAuhifvJdKj9CwbAl/Oi82fxapqJt2/js3MTPWkF1wn2seeiUQSjwfGIjlBfbwJWEnQUwLnc0CsKQChbtfKUYPWHSOFcpHZLAApR9lccIyT/70svFcFkrjHfj91mXXQ6FCumgTBPMnoCdjHF5jYPjhjsaGjO4SPJ1GYn8k57cflfYE/ENbDk4wMzrVXIOHQSapAvXOobCOVEnpQHDcBjGAYkmRmtr62rcVfKg3qPtFjgo2QqhfWxOLiwucCEL968y2bX3goJgSMiCmAnatXBJxMTk3Y3/3tT+2999+1na0dG58ctxOzczY9M2X7lQP76OMPVaJ95sI5e+XlL9qVpy5L4vHe/bv2ztu/EQj0b/6L/ypKT83YwsK8/fznv7D5+Yc2PT2j1wmCqPDh3F955RU1M8WQebUSfZj6+8tKsrXbdSuV83blqQsCmgC8GCeOsbcLM29fiYy9vUP1RsDonzk7F6TakBJ5DOD1gBbHkPElEUrik9JiEoPYLqqolpYeaTxhwACUob1N4nRh4aHmFsAYiTxKrKm2mpwct9/85j056OjDs1HSB4r7SeAFw4mELQmmyYnp/4+6N+uR/MzO/E7sGREZue9L7RuLLJLNpTe11JJm1C1ptEC+MAawP4EB+2oGnvkMNgT41hc2DNsYwIB9YYwhabpljVpSq8km2SSrq1j7lkvlnhkRGftm/J73PVFRJZJtwBeSEyhEZWQs//+7nPec8zznOdK4hflTqZ4oMYGG/uHBcTTcyCxWlWjlfldX14Xne+BNJR8OB4lBEokkerkv2Ccc7NjHspofIzWRltPZRfN157nt7GyH5u7Wk4O2sDAvaaHTWkV7ZQIQsdXRofxVAZKzfb/Khnqy7FfZ2Ff/LnuIBEUXmb+vBnCdkeGsD2dJ4qg+e7Zh/+EvfqyDVQDN7HToMQOzaGHOLl04r14y9OZ5/OihVatlKxWKlhvLDCvqltbWxbR1AIFHl83wUmaXQ+R3HGquxatNWNdUExKss09JYLC/CeBxCH8VgMTnMIbsZd7jlVpe5u8MErdfHmw6B4FEezLKRoTgPsiOeD8j7JxL0zobkvEiyOR5bMmX/Xhfus3n27LrXhWiolonG6Qy1uqnpOWPnc0XxnTW0WOKsULbVxrkMF1YZQSCrwCVD588HsqdcO+Mp4P/ztgb2vsvkWllruSeRALCaPWHr10HyBhf5DRxgKampqWtffb8VTs+Cdrg3MP8XNAc3nzyWPv/5qefCYgpFsZUUYU0hEtrcjYclcP4vXp++O8e1Pm9ebWUMzTZw4B4rGeqRWFsAsjzvl989LEqRjmPcd65DxJlVICy5uBrnlk5IzZap92wmdkJ+y//q//C7t27bf/qX//X9o1vvK7rYg7e+cb7Sup98NMPrdtP2h/83h/Yu9/6lt179szqnZYYiSROJ0pT2h9Pn2woMYedyhdyklnFniFpBOgyPTVr0zOTdv7cRfl/ON5z8zMCSOhNB9OQxOsRPRKyKSWm+Fz8KAdaRu0lAAJ26fAIJtyxACQCLAJxACXsM73qyscV9SSRbn+/K4CyRV8wkur1mhLIMYcjqQhaxmQzADGheoK9QVDwx3/8x/Ynf/Indvvmp/bRxx/qPjmDGvWWAB7uo1avGixrnue6saNcp8gOhZKVimOWIXtCSiv2Zhp9xP8CqJQkwFhebHeakPN8j0qgfs+KhXGrnVat2WypEpeKFx7b9HRs0WAbSRNYaEF7n74FvR77sWud/sAKpWlro5GNBJsCmSDpx/WTCDw5rmh+HLBi3AC2JBkcE5JD32ykEsj9dq8AZD0qoRv9IUllNRqaW/YOgcb45IQk62BoEpzBwEOjXRVu9OCiEqjds3avbf1OYCP3G33J7lFFQsNmABtsHAxHPkf/xy7Ql0e9eYJ0BrYBMOfsuQuqluHMrZYrYvOx5gGQDg73rV6uav4mS+MhqC0FcsDJybEdVU6si2w1yZNURj5xp962egV2cV1nKh/M2ulayhZXlu2db37LZhbnA3iXS9trV65qf2CHGBvOYyWXYoUnGvaMIYAv/hLgNfuZKobLV69agwRtfkxVDJsbG1Yq5O21y5fEytzd3rD/7r/9UysfHQqkOruypkpO2LKH+3vWatQtkwwAJr4sZwggFGMzM0lSfsp+74e/ayXY1PmCQAfmiuo/4gGagTeQhEEaOtqwviT/FJHokeoQBai9hGIAQHfFAepD1rOnj+5Lco/zV31h9vYUWDJPgGfcLz8+LoD6zmLmNTBbkZbizHTgn7VGwmT9zJkRCepAchm1tT011UGqJ6+4hrWiZuv9II3JuEKgCSrAEL1CApa/iwkPaaBcUT9aAN7ieF5+HI+FsaIAEPWKROIwMtrxvwBiOX+JZT7//Jb69BCbkrChZy7nKt9FAgEQiZiNMVR8NAi9MlmLnMFch2Jl5Fey9MbNiljhBMDtzS0lILhO5F38/rzij1iYGI3EF8mafC5nx4dH9uwxTbZ3VTFLRRLfjXzMapSQBvQ4Ptm3p0/u294+/QGeKHGjvrXpnE1Mz9h4adJ6iYT9zg9+177/2//MShNTuifGgKpS9tqY1EdIbqJigFw8MmvB3vG4uLhk9TqSuy0RmFCU4JHfJbuVySmeRY6G/aTeH/QAi2c9Z/bL/keU2yJeJPGRC71QWVesNV7PPsTGsyY5Vz0hM+pXBJ+CCte87L1XcPCsV89g77hG1jV7F7+Bs5ozWVXeNE7f2lbPKfY83+v9ZJ045ec9n+vMYSWj8b+mZ62fLVi7H4hYqrKMFf3ebB7/TD4NMlcxecx1YTOzqYRN5jJWr0B2O9F7AQZVSRKl10jU8rmSMcrlJLerHMtY0cr0rcqMiZRK4tWl5lnvxEuyI1QGNhpDiTt8R9lX7P9pTfaUqhdsHD4w4894OVDBNfF/9oQnCb2KzquMqEQjX8Cj97T2ONvJU4yfPnd8XHkQ7FyjWrVFegD2+ppnbA/HGt9HXLF/eGhzC0Eaj0QngMi581Rjl5Q4hpB5uHM0VEhgrEl+s264b/7vJFYnpjpJINgiquHo89KyVr1l5dOyHjnv8gBGYxk1uW92mjY5PmlLq0t6vlKrSH4KQJ4+fiREWO9e6ci4cJ5wv4yn5114zbBHhaRYutbv1EUkYD3yPqoNHURz8J6kr69lH0fiBO0tKlFZe71uYLpPTsj+cC1UiFKVo/VWRLI1r5yOA22n1arNcK4kQq8b9uDB3p7+rzkfLwXpzCdP9B5IDOwdvkP5kmTK9iplm1tcUp5I8otUJSDfhD1v0/8nVIYCTAl8zGR13exHyLFUw771jbcVz/H9ELG8lyx25fyZs0NACTvgEmHkYVi3+zubQ4IOeRjicyrticcB/g6Oj3R+UDkAuML9cD3spzNr63bv5i2d1ZwXVOoDEO3sbtvDB4/lJ+N3yT8olPR3FmitcWrV8qmdNut20qjZ/OKC7ApEAIiPrC2qmwBniWdZh5wDgNX0zlRFsSoJ5uy1N163R48f2wYS4uXyEMBhntlz+O0TUyUBGMVSQde3d7Cr1giADDfv3bNON+QcXQKNtSf/KlYhcq9cFzZV6iGAhUgw01u6XlavRtYQ4+Jr2P1H9pLsUp4xLUpakPvhHqdQ4+kF6UQIrxCXVaFsSWsPUqpAunz1Te0REeMzCcv0mtZvVqxXPVa8ctogfxZyZgKKa42hhDs2inXLj9+Lx/cCCGZnQpVI5UTSi+fOnjUkAw/293V+4pMpBjVkcefs7MULklOT5HMuq5xKPmGS8Msks/K/iXeebTxRj0QqvWYmZyR9SK8dpLPJB01NT1i+UOKNUkfxvknkFiCJ8J0uJYrUqMevIvYr5es9U81yqazWFnsUnxNiD+cUSiUiziCz98YbdgGfkvxhL/jxjH+P3EG7pyogzinGBh+DnIUqRw8BvzOyAQIhChAJJ20sT9VxUN96trkxjCM8ryCwaXZWfq6IyhHgcwDcwQ1iBpRyOLO4Z2zE1vNtnSP7R4cCSHjv+rmzduHSRdmUFj12O1QO56SKQQ++VDJnSc6lTNYGqnBO2KBNHUYXrVKbKOWtmMtYrVGxZztP7OHmA3t+vCeZ9V6dWrekxoQxR+UJkAW/inXPGvKzyPMMQ7yi37HSWEZVRK1OqJROpWMfqaOyCEGbGzuai9N6U2M8E9s4KM7OYq9zdnS4L+AOX0NViFFql+91AM7Jj7yGcVIbg1iVz/z4OcU18hr2GD4JcYaPv59hrsDE9ayfpW9yVvGB/IZYiUs1KTYXBTL2tnqejY3J1yEHwf5Q3GeFPNnvIL3mP0ryhIQ+Biz4Wg4cvQCQCITx4aUxPnL4v2BnhMXzdT+vAkjcZEiYF/TI5+IcEPSAfI72KcGZpsmnA0g+we58+u9fewGUw3zND9fD53kjNhaargfN4LG07Z4eWaffJjoOOv4sokTQD5b8H+BGBJAA316UYidDeSsNfJEtoSeIqllo4hcTUhiATGxYOtLHCcPAT7jP+L2vBv9DCT1546EP0ysgiySHOu0hAunOrhB8AvVkUoeVEoYxued/c4YMToEcdDQTs6HZHwybLM3yUkhohb48fr1K9BGaSgOb8elYP/lyc20qSVSglRio8gNsjMACTcY0zFyYbEn0chOWsWxIhkQJhVcfj4+OFAiriSsMFwA4xoHxomwYRzlqxo9Kt3gp9ej6fTWAHa3GegmdHkHZcXhYy64RKi3NCCDhsKTHYiWbGAmh0VToe8O88RwBTdDeZcxx/DAQHJRipEhXP5RPwvTjtc7043kY3wcHe9I4x9Gl8ojG4bOzBPxjquqhCghGEsAJf4cJAoPi3r07et/Zs+v2xhtvinlPoAFo9cUXd1VJkbB01H+dlsEiecA14RABIG1ubAssYg0BHvGPPewA0tOnz5QYw8lKkoxL9JQIpfntjRuvD5PrhwfloNO+f2z1elvBO+OxsgpDICQD3LB7spvfFUxIlmNMQQHPkczxqgSe899ddo9DkmCE++N9HKbO5OJg5B8OLEkFEnLhsMdRwYnBXtJ0GtkPAqkJm56meqWhpBV68vTgYV4XFxeU5APY0L2srMhB8+ScAOkBnxW0512+iOcC2yEkVUjsAAypqXcqrQTs5pMntv38mRyvXr9lc1NTmscpfX7QSafHQQtGugWH4tV//2/s5/9XAAkZrC8DkPhurkeHV+xHwnr3syGUou/ZL2/e1tqXNn82LaebhBuVJOury7a+uqYmsxtPH1ulHIJ8GpbjQL797jt24603/0kDSO7YuX0h+RVYqST6GB/6SAWyh9ZC1KHHRrDuGS8PRj0o4FE9IAqFIUv31SPQASSS8r6vgpxKAJD0L5UxpHOzY0EiJTAAo9xQrS6Hmuvns5COUqIsSnT4WsOB/7Ift7WeCPEz/dVH7uHFWfiiutjBI/avM3tYP+xlHHUSXPRRKE3OC0Biz2ErZmfoqfcCQKLHDwASiV3kJuknQYWhN8xudoKE4wvX6eVePs7GZH86890fOccZGxjnjC3XRVk6vgbnLmc/feqwUWcvnJfdIUn2848/UqDcqbcsm8zadImgbmBj+bT9Z//5f2rtTt3+9E//m2APMinZlHff+ZZNlabt889u22CQtF//3vfttRtv227lxOrtllWOK9ZoN8RII/Gx9WzLbt6+qUQ/v6Mtj/TCBz/9wG7duaVECCzea5ev6JEqB5Iyh3v70q8GaIM5htQfwRa/E4CQEBCbNTKJPSEzXL/D4CgQa1zWAYeZxABJCwdH6W12cnxknRbVG00B8xALSCgSuAOcAIwBLqQTGflpjdOmzS7M2B/83h/aH/7Rv7DPPv7Qbn7+mQgTpQkkZJFYhMuWtOppRRKl+BtUrDL//J0KVoCf4viY5alk+RoAKewXAjlAD2ysvNWgQU9C3uXZIkDjMkvYPe9r4MQaJdw41B0wBaylqTKybc22NTstSbHRu4oKb1zbqdKkelXx90a7qaq1DvcXioICkKMmqYEQ449OpyJT3qSPKD5q1OaH3AO4wtqGvYv9Rt4KIghNYlMpWIJUDFLVDHAXJIo9kPFHLiA9oP9PkN8g0EL2kAqShcVlm55jD2TF6KbPE/5lOjemJL3803TGZmcCsEo1Nnu7flpVpSPs9NNa1VLgJJmkZE3ZP8hG8F76AMBK//DTT8K+BI6lTyfM+2rNTisNJetpnk1FTiY/bqtnz9jb3/ym5SfGbf/4RBKOqrbPhcoTZ+HjBxHA4WPQx8z7B5BII6HLHAIs8W/v6Fh/59xi/0/k83bl0gXtk/2d5/ajP/sze/rkkdUrZSVxVheDxOfW5oYk7pID9MubQ4YyzMGV5WXtS/V8mw39fcCYBGIngwQV8VSt1bT6oCFmrWwoj5IH4GxBYiVUDBCQq1OjfFMq6yLJiZ6LVHFQ8VwIvVu4P/rWsTbwo7wyyytfkYWBZYqEnksp0iBZAEy3G3TgLVTdAy7xOaJXxarTlyvskraxfShpPb7Hk0hKdsSm3tyz+xJf7t8EP8NJERBu/Hzj+SD18YI0wf+1VmGm15t2clCWz4yNo4oLkHNyZlpjSK9TzmtvEM24QwzkTGRskP3DP/EEkQMcShTFfY5P6tUJ3Jezyx0k8CoXAU9UfSBtxpkbGaMkZLGZrBls8MzUtGTtlGw82rP/43//3+zoaE97hz6t9AXk+wulCfU9PHvuvP3G93/Lfu03vq/5oO8alWPwMkkcGgxayYVR5egA0oueINyTAxCMp/uwXA/PT83MBV9mxH93+UkYxC4HOzoG2FHFcYDGJOOTAdBwwg6fxflMEsgJSC8RN4b99vrDCiQlRKNcnVf4KOEWK4fpSQVpgyQvsjy8/vjgUAAlgJ0DSCTPXGKZa/JkvuSFTkIjc/YJ/mpxYspO2yQBXjTxDsz1IPmsiouowhHWf+iJKgUU4j6qGbNJ63Pt3dBjUcDisMdTyC1wjnhPK2weY0HSsQpATtxCD4pXZETd/5oohT3I/XINYrEnAwsc6fBOs2az9P7oJ9SLl4o9iCLEq5KotpR+B7ACyHdigwCylNlE7Bfr/tNLcTRNvGMFjQifDnJjvwAVWl2byhUsm8gEKaXj49A/Cemnxqk9390VWZY2ANhifFkqarTXsxm7cPac7T4/GFbncJ98hpKksfqCdeS5Dk/iSUpM8xJk5CT1k4L0EarkGRvGD7+hHhPaXL/bQ/7O+3OAPaUJcX3dpnBfXJ9IiaXSSxK+skNxflnjaiEwaFuzXtP7HUBykM9BTL6X62Md8BNsdVBcAFxW0l+VehkpDOCkc92VWlV9MvFXBvgtkmohdqBPy4xNEEOks8p38f0kf4mZ+Tx6Ma0sLtn9e/fsl599rqQw8e2116/b9MyMtQc9Vb4PUMlZXBaAJOnBRogZOK9U/RVzKdy3Yrc+pJwDVVmIqJCD1Bnk/Y/KhyJq4tyw3jj3Wef4gxBr6NnD66icZF0CgOxuPbN2p6X7bXUYw4xNztDTZsWmZ6ft6PjEtnefSwqxRa83Kg1SCVtdXbNL9CcdG5diEGQumND4X3uH+7b1bNN29nftcO9g2JZTKdZePzS+53HQt0X6gp0/q1wJtp6kreTvyqGSr4zUNtXFqthvq9WES0FCgD1zZt0ePH6kSlU+P5NMyw7jbzJPKyursnHkIzJjgAQhwawkdLNh+xUk4ExnlFeOuJwoNtdlVEnyOwHRQV0qJ1KJruSDBTLGSgneH+LxrHr58V18FmsQopPboyVaBpy/Iv+Lfm74kqx9AK1mL2FtyBuWE4AEETtHxX+nLgm7TvlQxP61s5dFoPKqjErlVOua/S4fuoWCTrh2fhyExy5TgcS5vXd8qEp1ZH6nxyckx76zsRVIkPI/XgaQyNNyb6yv/FF4AAAgAElEQVSjZLslaXYBX1R20/v24FBrlLOZ8fOiCAfSIVpBZMUGQZiDtOF9jRgLJ6eq920EYTwGcACJ+yDl7gAS4wYIQQWSFE5qp8Gmp1N2/fXXBSCFav6XAaR54j1pOpLIhwwSZEhPKhURV/BZAZWI01VZGv0qSFw6swecoUH2XVKHsfWM+8Pc+9cBSO16Q3PLtWHDt3eeyw8GfAEgYa05gERczNrgOhhvQNteE4WJjMDoHvJ4WEVVaibVGzDZ7VuBCgX6hVb2bOP5E9va37YTKud6PSukxiwR26HwmRCIiBPI07rU9CiANJpjZP2P51KqIur0Qv+xRDKtNYOEHfewu3OouAa/ibGgp5Q+uzgh4HFuZtKOjw6GABLralQ+Ui1PYnUR9z0KIOFvsha9SMZ9HPZaUKmpDsm5o7l9P89YH8h+Mn8Qz9XrLBskV9Vntd9XflxxXowFyicnyj3sPd+Jig65sZDdD1m8IK0mMCgc6WgR69yIjKAhkBTqXwQeKQsSD3dPenqS81clGEdZKZJ24+CNTEce+Sdd3VZLrEQvEef7cI5x3hT8eI+jqIU5CiINsztf8p+ErPo/BJE8DZSKAQUNUEEDScYxORinVD5jJ52aHdXLVqtUdQ0w4fipU4J+eiqhNTWAjJJ1/k2MqZwBrLdrvEa0ti0GEH5dKMP2gIKAS4YjTg5jTUAyOvajYzEKfvAZQp1jOTPzAoBDo0NJjAQ9rPAvfEh4JEPIRYsFmhs2y3OACWcBhigJJZD28fy4jRXH9DsVWmvLa8P5ZKHyz5s9JzIDOz49tkEiMJ7kIJNoE8oWHjkQXMLGpQT9kTGdm5xVJkSNqGOzblVsIRdoAzFiXcJiNIEHYMd4gEIrgAwo01DqQhIRIwzdURBsdFzlLEadXnd+1dMJhnFkDLFm9mKTObGbpqaDtnWia7mJrPUBToZAZlwhEUSiAg6nG4dAgQHBPJIunZBIhnEUDPTLEosBz0V3tjhk2DCelL26tAQVOwBMaFoSuCCpxrgjhUegTgULoA2AEpU6JFIBkJC2Uwn04aEAKEA9D1qc/UegRQIDoAnJJa6VZAqN4km6UJX0ox/9pRjSrE3Y7BMTBTs+ObCT8oHeixQfj4zx0WHFnj3btK1Nen/0xJRX/5bsi/49jD9G1oNT/s93cW0YbRxYxsrLhLkm1jFBA68l4OS6OQydSYsxdz187tclIHiOudze2o0VE4xdkHZifTJOwSFKC7jhdyoXSTrAqKei6dKlC5JxdOk0vpfrwxHgOX64LtYP18/3YeS5T2wi5fWqpBovap2rQnLQE2C49fSp7e1vC0Cq1cs2NT5u165dsTNrK7o+DmsY7IMkzHr22otxHA0mPRH/VTb0V9n3r3qfVyCRBPi6CiTucxREwH4wJ0EipGq9flLyUQq2ex2xOY4P9gPbA13l6UkFWPRWoCcS91avnWocX3/9NXvz7bf+fwEg+XkmFrXO4gAgqceL1prb95CM5dD3tcrYiAxCpUIrSDk5K/dXzS/j6A5MAK4CEBSSbqorkpPqDi7zrddJrjXIh/HjfU58rt2+YnP980eZxsFBDj1w5BC+Ij3rn+sJPl9nngx0pw9/gYCMscCXcJZ7rVa3bC5vJ9WWmJasR/bY8lLo0bj19InsIoAIdm+iWFBlHwAS+xlboUQdvRK/5gc7ofOZM2JInHhBJEH2g7mSTEyxaGhAY2dWz6zbu++9Z3/9Nz8RoMTvNFwmMPnwo48ELO3v7Nl0fkqyVMVxGHCn9r1f/5ZdvXbB/uI//F/2i198bHPzgen++vU3bWpi2jY3duGI2xuvv2XnLly0jqVUgXRydGLNdtMmS5M2VhizzWebdvvObetgX4p5u3zxsgE1/OWP/tJ+/vHPLTFIiIl24403bG193VaR6jo9tV988okat04gu3rxor337rtK+JMgyHH2w3BSoNIRWADjjnlhnt23I7gjAcs8YPM0p/E8fmktdnu293xT/W2wg1RyQoRAIg9JOCo2Dw6ORJyAeQnz8+SobLl81r777V+z73//1+3mpx/brc8/E6ueJrijEm8A+1RCqcenKvtqwwpQpEHGi3kBSJpZJUEjsBsfeZ7kslfIuvTxqNQcsjoYQL8vt6fOVleVQgwg3O9wv5jXnjZDbyMkdJrthh5pyuxSceurZ/S7S+wwDvh7SGvwvWNZ+poEv997FY0SaUioi4FIgBQrJHgdUlmcY8il4i8g+QeAz/ghLYUfQWKN+XgxLi+TySCfFHLj1mwEGVASfPi86LVfufqa2HHI2wDUAOlxVqSzY5Jo9iCL++CM3Np4qsCGqpx5qrwnStp0JAKUyIyVHzDmA2mtK7muOw/uh55NxAEkq+odqS40T2HYEjCP2fzKkk3OLNjF167aO9/+tqXyOdvc2bV6ux7tQKjMYj7wPUKF+LFsDcxoznX+ToIb4gx/h/1OIppxQo73tHKiMyqXSdnayrL2CefYRz/7md29c9t2n2+rv99lpEiQzyLhv71pnWZVhAhPsMKqhkl7/eo1sZRPT4KuPQkobDQgAtdJ77JKvWr1XtO65AalY020grQtEgFI5AJkBBvvv+t17isggT1VsrSSPyEBwByQNMKH4bVUxyhZHmVhqUxTcqAW5LkK+XxkbpIdCiQqzrgutjJKFo4CPCKOpdURQz5LtdZWI27WgxMkHPjhbGAf+Xk1CsQKsOb7Yuw3jBcjUdL3GmcC/1fCIn4HcwtQRlK0mC2GflZjuQB8TUxo/Y6VigKUlldXpCLhSV3ORa5Hcmb0FCJIj/JBfIfHaE6C4p6ULI7ESsbSJYaQUpLPS+8O1iykxmRSZ5Sa2ydTdnp8HED305piG5Eyez0lrCDa/OWP/ly9ajlz6GUA65dryFBBlB1T1d1b77wjv52Kdb4LaUAAAymPNOvWF7De1T4jjhmN3z3pjt/hvgOP/A7oNDO3EGKX2N9KVTjYaylwBLBN53839umS/CaVzEnrpwZWqTcEEDA33BPJMz4DFjF7T0nVTAC0mAMnKoT5xv9PC3z5KgDJ7THnLXOOLDdxDL7KyeGR3btz1ypUC1Qq+h7vY+i+O9/rfhf7UEnx2BsH4k253rZccXzY7Bq/xEErrpfrfGHvOScYuwAY90leouJBnEGdd5RoZR1wP35+Mi7sP9bNMPk2XpR81czSonVi/DrqO3kewcFvl/hJR6UVrpEEfK18bNMzyMylpOxAfMM5wO/0oJnT/IYWAH7ucS56vEpuxAFUxhoynJNG+A7Wu+8BVfBFQjNjAlk1Z1nLZ8bUV0x7HVmvYgAj6LEC2LmwtBiIiM2GfA9iK+ZBVY/VptYOsSH36pXojB0gBXPKXnX7xj7hs/mdePns+rLIaiSH+eFvyldBurC+JKuUED0M1QxOEBFAmM3Z7MqaEvjYTl7jACNzxT/8TAe05QPHNgjKTSQGVhxD/rQ29G/JB/i6YbwcyOf7AoAUAAj+JhD54CgkGbNjVihSJV4w+jrhP1XrVVX3sj/qEFAaNUvTU/Psut248ZZdPHvGZiamlXxu12t27+EDkQdY71cvXRaJ4Wd/91P7yX/8a7v52WeqOHnt9es2PjVpx6cVO6qUbWp2zuhxMlEcV1UZdkzz3emG+aRHUQZgPACXSjJvbwvMhfjJ+gB4IZ5GGo51h/S9pNsG2A/OgIr8Nwiyy8urlsuk5Rci33d6gsIL8WNOldG8Dv9wbmFJkmNUvj94dN+ebW4rX0YVP3ku+oiuLS/Z5fULIjDhXymf1kMRrC4/s3JaVpWE/BZ6oUMIxV7T1xX71+vZzPKyLawuy89lzVDRqF6sWRSPJnX/Onvwe/Cf6V0T55X9BUn1/oO7qgyg2u7s+jkbH0fmmHsi5gvKLNwXVXkAaR5bkXVL5YsikFCty36AWOxnNdfDOCuerAVJzbCuI6EiafbmG1elMKE1FEEkl+rkupHVxBfwGIwKJH6wzxcuXRKApPyclJhCnEdfsEbXBCDVGn1LZpFrzFk60bNBo2KN8r41DnelELB65pI12u2h3Dz+puxslCyWTGUEN7geT8LLliRM1c/7J0ciDy0tLtpEvigA6Wh3X7aAsx5/BD/gzIXzqkAir8hnASD1axUbG+lZyvV7P0vsFwo7HtcK4EdikFiPucyOiYgkUqgF0gvnB2PjknV8v+9/P4sUsyu/mLBsMiO1B37YD3fv3xtWIGHP8T1eu35dBETe7/Yf34oKpOXpuSCHC3ko9DIJ0ayIQn3NP8QSpHexT8RsnMkAbzqHs6HlDHaKf6whJ/NwnYzBlwFIGguqqRotzS2+GPsdAAmSJJXO+E9cM7HvxcuXBOyQ/+QeWDO5dE4AGjmgVq+vf9RxyM/opbSmoNL0UUQpH9ju/rbtHW7bSbNi5J4B8BYmkT0OVYVcK/6vA6HcB/6rkzncP/N4jHxTsteyBICwCILIlyd0H/sHx7qHSrn+EoAEYUIEhVxBpNqJ8bydHAfAkWtwP9O/i3PGf0LeN/SE1vnb7QogZX3Kt0dpIFYP8lnsAwDMURIxc+e5Wvme2UA8wg/nvsEvhOGgDkH+JZsLigG9vj4H+8z8qKWQPqtUGvAGgRToRBPcowUOsxZwgsT1qwCSUlcASIElKobgCINdDl8Eg35VgtEBpOAwxs+L1+OBAIegB0jOwBpOIlU+/Iw4/h4MjCb6R3M8LypHQNrChnHG9au5IAaUwIDFi54mG4TSPTbd2ETBxhYm7bAanHTuldJyBnl7YzswipG4IQDwoXKgjVgaUCleP4GdmGtG1ciJ0F8PiJg4Z6I30DmPuv6wa/T/qEvrY60gzLWTYcrE4IPPZmFxPTzHeE/OTYdma69oKGouYkWMTkWX+FPGlwXBo5nB2sLoiBEWqkJGEU4t0kwmNPaLlRQ8ismUTdnM4owlKU11XeeoJe9JT+9bwf34PwyyjCj32ex+7dw7M2DUiHlCkuecEcd8uqEeXcue1PfKJpfm43ferw0X154+NzJmvIkxc+wAEgcpWrIcEg4gZcbT1k9ShREMhRhasZcWZyqJMWfoqSJJNj4wFBXsaxxiR7KRar/Rte+H+4sqhRdN4xhfD/Z5D06lEOlS0Kp16UhJVEV9aWdH80gZuaPd2BDX2eSR1z9+/HSoTw7LhgAMh48y27/5yd/a4UFVc3/23Lqtri7axuYT++QXH2q9U4FEM2Q+t1HvqOz62dMtOz1tSiJubm5eVT1IWXiQwX7AcLqzw77l8wkQAKP44bsxghhiPpvkFffOAUhiB6cUg87+9cQ8f3PgiTXBvVEefuvWHa1Fdw7cOPPZHsQRyLLOnHnm30clGAEszHm+n33Ba0g0MQ98tycvXDMf+8NzHOawV3Z2duWYr62s2OzsjFgNtVrZqiSw6lUbL+YEBMJWvHL1gl29dFFJPzFomy1pCA+wZv9IABLViqpk/YoKKK7TwQA5LNG+6Jzq9iyPtGM66B2LcVerqg8GdpgKO5JbSD3AfO5IEiphlZMjfc7Vq1dsfimAcnyez8s/JQk7t/se0LtkpiQvqX3okWgLzktIPgUpDCVionSAgy3O4h1lc/rfXj33/Hcfm1EAZ/S1vkaHCTgOBRL+kZAiOx171ETP9AVgj1zMWGCOO7Nn9Bp5L5/Poxz+EQDL79eZZfqOuD5YC35+cP1yfKOUCp9FkunJk6dWqdZsa4cmy0nJPcFkPHf2TGDS379nDx/cE4CEVAQAEpWxMMfOnTsjexLOjujgjSTgX4xFYJbq93h+vTQHnP+d0BRYskYL85KYebK5YfSFuH7jDfWDIBmJ/joyGtiFL+7esZs3b9rWxpYVbEyyLpNTBStX9m1pedp+8MPfsr39Lfuf/5f/yd58/boqnJYXVi2VzEoKNJMeswvnr9nK+rqlsnklB0gy4RtwHmCHsH3I/WEneY5kN2P+ox/9SEER88KZQIk8ftHCwqKkS//6r39ijx8/EkPzxo037Nq11yTJhiQylSmeAGs0gsN+7/79YfDEmQHjlzkjUYnfJ1bU2JjkRrgOvpNxVzKYpYYvFiUwlUyNLGDsP1UOzp5m3JkLlwogMHjj2lX75aef2i8++SgE7TGxwjriOzzZx9riWv08lGMdK/jQTofxChGJMHD0kQrjUqEk6TYqfboD/MaUKrkg2CSynOcJyxXz8htgDaJlT0BAUhItcpi8AB34lDziehG0kVBRtcPEtIgzSNEQTCApTPCM/04yjmSyM15JplKhQlCJv0k1z9rqekzmBf/K99Ho/lKwEtn5jA3rhPECqKPPIDLIsI35HjT7YStSQUNlGvuH50n8KfHcDT0s1OuChHYqNNFWbWIyIckRaZ5fumgLK8uqEgIgg62sBsbIncR+DQTh7VpL87yzvalzHX+LCkEqdbABECmoTqJfjxJo8mWZT5qEd2zA+aAn+maw/6lca7at1ww2h4QZANLE7IJdun7N3v3OdyxdKtj23r56XpB0gCjiTEvWmPpHVCoaJ9auJ0jxpWB0cr6zrlmD0+Mz8nWQMiEBQFBKlZSkZqtl+/zzz2z3+ZZk66YnJ+zCuTPaB8geAgDUTk8sK4nDvOYaW4CkJf4C5BGAAyaYmI7rYZ2wflXBkUEqphMqj7wKAUBc/S6EKll/EHolApSH5vOBLADTkgA4n0F1gD4PWa0RiDfuXzHe+HqqTs2Ev3sVhuKQ/sAun7+g62be1XuDXiWs40FfyWD8LtbFS+DPiP97clyzIvc7juQQEkEBeBJjOj8W1CCihDeP/E7cBDAqSe9CcXhuCPigoXM2E1m5IZ5j3bJCSZqwr5Bd/eiDD+3WzV/a+FhBfSuQN0pns7a4umyXrl1VYgpfnSQIBB/mG6avzjHWVezpwT5wgIPvZ248+PeqAj9P/HxjrMUGz6S1P0iKEwfwOu6Pz1PFK7y/RDI0aEaKvk9vllAtgD9EZfbDe3fVq/CUcYd00uvq8zTH6YwdHR/b2tkzkopEbpXrR2Y1VCOHCozQIy4CPLEPhZ+/3NOrxBC3JyQzC/nQ40Y5CIWRqEvE+baB1U4rw+/pk6hhfrG3Ek1J2kmjbuvnzmudcP0kTLg/zmf8bu7LWb2j0m7BZ4foBeP9qwEkxpnr/eCDDwQoUDUImMb7kbBDQh85QMaYa/fKESfsKNkVSTej8yyfZ2BWa7UkDRgS3vSzrQWmd+whNHoGeYyu+LeHLe1YnmSeykUHw3Wj6pxIFCXxyZiIUDUzM0zoIVNGLiFNFToSsFEuyMmq7o9hv0YToNgF9xkhFS8tzIhIwWvws7h2B1q5duIpnvMEndZPsxkkeJpN++L2LV2bkleAhRFc9HOb945WELDO+Z17mZ2csdmJBcumaTMQqgLZu6xTxVF7e7LxVDiqeoWeYVFOlFgOcio9a/gs/BsSt8w3CVGuzavOnE3vPVQYG/WxmJ+1t26EnrmsLY8hOBc9Z4VPCdDM94V+wqGfhfZvKm2TC0ic5zR++GCcDYwNr8NmMH6e/9ExhURvl3xBQrKm2VTf2s1AFuMeAZAcdPU4gDX5ZQASBLznm8+VgKavC/cNOQP/g+uvk1TFHlDF1moGRnsqJT8ZifkL5y9g4FSVVD2t2s07t+3zmzf1+nfefMvee/sb1q437a9+9GP78MMPdd8k4VmwDzae2sb2li2vLWuvQoLSGmm2QtwbASQqQ3gf98UPY8RY8o//MzfeV5R7BEQh+c6Ycb18psfmzBHJau6Nc+roYM/mp6dtdWVJcw95Bf8aUhO2G8I0a5oEOutoZX0tfHaUccyS1xokBa6w9jxeUd6O87bTtkvnL6hvDgRPzgHWTpBbPLDD8omlinlJ8apqgaqVk7Lu99K587Jfk+Ml2XPOGfodkXeq0ANqe1s9lakYoec0n8m8YJuo+h8lIrhPUj6t6joBVbWnOXsK4/p+fEnWCb1O+T7e436eqh4qoRqHH64PHwRZ77duXFMPF09qv0oyxKfhn/rrAZo1Qy9N7u3SlSs2NTn3EoDE5wOouoRdt58RgKTWG4OOdapHVjnYturulvIm3UFGAJKD88S/yndJLjqtNc218uh7wCuL8DEm52cVc42lMvLlkLJDwu5gd0++uMi9Mf+7fv6ccrT4odiZ6dK4ZXtto2RAIEPsWzYaU3PvjLnyNRF89nXCejup1URkZI1gh7xXMtfL2naJeT8jPQ9AzlH9BhNpgRGsC2K1O/eCMhB+AeMwPTcr2cgzkUzhPgW+T7/VsTFLWTYZ8rb4RQ5YdGNOC0Lj7n6QJUZWDvupXBsEI/yETBjjLwOQWAsCH75Gwq4U5YcZY8aaKkbWtiqeohQmJJZzUYEDv1PkGnrece/prHV7Casjt0if15hnR9kgA/FnkLDa0YHtbD+13ecbVq4fWzKXtNJckFWdnpyzVj2QvmQvGsE/9lww84E9dRUXJ4oFjINY4dRofZvMBAIZEnt8Dj2QkEztdky5fCqQGFvaJWCHuHa9v9O0Sjn0DWMPYbf8vGGuPT89mgPz/AsQwt7hgew1f/f8OnPpZy7+Nt/rFUjyDaOShdaUq5K5sgX91MgdxXNmZnraKsqdhWujQpKxwuVQf8KzN24IQJJknRJSPaHjckI6XVXW6AeHPlbSyCEKLcNCIh8N7Zi89gSqO01flZjy591p9qR++K4XTEWMtTthDnz4e7jWYYLtSwAkD4ZfvQYHkAQeKfke5My+7Ae2X73dtHyOctCVYIiymZDQWJixZClnjU5zOKAcdGyaJw8fKZB6+vCRPtYBJCRChkaA/FFsTkwQQoUTk837OEwYy1a7ZePFEQYfB0Asc8boY9TFDI0gUwiOQ1MwBf0wmCJ7zh1UGGgOIKE9H4qPXszh6PgXxyeGDCKYpUpY9vjccB/jMGTj+0eBGb/HLs3JvqyySYMysOwUWqAvGoP6fWBcGQsCUN8ADkIJgMrRuDNpmdjccTTA9P8zfmwgv7dXH7mEaq0WAlQCS+/tETeVJ5K0jjCC8ZGqMJdNXJlbCOzdaHDFDKDflGQhQ+8pB5BgiSzOBX1QsUCSXetn0KCHVRcccwXqGBclxVJWPqkELEoBYgi0YIEFkC70bPB1/mUAGMbMEXRP9npSl/dhRDHczs7AgWVP+TU6Eu4G7B/sJQIpelNE7XGXcOBavawYVioOCwkT9hAHJYfpZ5/esqdPdlRufvXaZbtw4Yw923hs//Gvf6x5o9fIb/7mbwYHMUPytGobz2BzlTUG9ItAX93njWvzJCLrn+/0gAiHHyeRHwIq9hdzgDGXbEpku+Mg8pxrarOH+B1HnkNUMjOR0YIc36ef3tShw+ucPcB3YGQZE+aLMfEkEkEB98Zhj3wdIAdyOoy5y+3h3Hryie/2ihFnGPD5fLb0ap/vK1E3OzVtE5PjNiZApq/Ean/QsbNnVuzBg7tWK58IpLt6+YK+Uw5Xq2OF0lwEkFzC7kUlko/n19nwX0UQ+Kr3egWSdKG/BkDyihk/X5yZy+eSlO52U2q0TMJS9kmNROl7gnNlNpbPyUZQ6UGimXEunxxpPi5LFzj1Tx5Aclsakg4BrPQKJAFJEfwL8zWqkfyCbcZ7R+2bO3W/av5GAZrR63BbT/LQExuyK5ynqdDklUdPSvv8+Wf4uvhVABbr1Jk3nrTy+/BzYQhSwZyOZAWx9aIMK3uF71cJfKcj+ck7d+7awSEN0OmtkrPlxSVVH66thqb3n33ysd365eeqUAVAmhwvijBDQHfhwrkhgNRphWph7D1Ot5d+j/pDGutu0K329asETxcJmjEl/1SlUxoXG7BcP5WsHE5+guTwxLhYmyRCgiZ1cOJOy1W7+fNfWh795vGsnZT3rNku2+/84DdsfmHK/of/8b+39997VxJc1k/a8REOck/99M6sXbSz5y9o71N9gz12tip2iHOAKlFY15wFsK4Z9x//+MdiFarh7+ysEi8ED9jje/fv2C8++UySIdeuXrc3bly3qUkan/YkeUSijvMKeRkk50jMwjijWStzyOfxWcwdgQtgD74UNpD+Hd63y5nkJM6WZ2elJY1PIFmKEYYV/qqzKZ2Bzudh2/l9eX7efvo3P7EP/v7vlORxcIR1hZ1mrhgLBzEZH5fjUIIvWxATKyRSk6qUwRnCL+Z3HmGm8nzg4EA4yYnhivxCKpe2Lv3yAP6TKVVmkEABVOWRgA27BiBEvwkY1PgXBMc0buYa8BnpaQRAAMBE0KsEPJJS9EqKUmHSsC6EcYSxT1PiQrFkq6tn1NfJk7rut3uQwZhyFnkCEHvM+cX6ODo+sOXlhUD+WF4RAHb/7j3b2NpUghwQVPI2EQAjqFWFFH0+1MMzZa120mZmF21haSVUEiBnNl60wkRJoAJJmFa/qzFQk3WY38VCkI3N5tTEmyQTPQOQUCJtvgqjd3pK+3K6VLJ9NP83ngWWXyNIciq5RjBMH1PA3VbXBgBHrZ4N2l1LdEPlB7ahSM+GTM5mV5ft+rvvWHa8YLvIJVHhTeAYz69RANMToMwR9oS/sebwNTjf+VF/kUqQZaV6g+QRyfhJr5Lqoul/KqmiAA6YWO85r6BqIbNXC1rqETiSdAykJk7VSE4DHGcd7e7sSPKbawCoXT97Bs2bF9LbDgylkWxMK0nQo7of/1hN4VOSFFSSIZlW4rpVrxrNyJ2lT6xGMEw/J9aIB+PYPm+2PByPZNreuX5dIOnU3KySHs+eb9nBybGlIdRNT9lv/Ob3o1/8wj8X+EPwa0mbnV1Urx7iMWyjKv8559MZ9fLA5w4Vei2tQ2Jal87D76cBO2vKk/vEFTCESQ7yPNKCJKflV0iCp2kPHj60Dz/4wG7fvGmdat3mZmZUPUo8Nr+8ZBevXbHZxQV9D/IlLunDdWtfsu6iugGJOSfPYV+dAOUJdpdDc+LBELiJDe0B3ADKvGcC909CsxaTp9wvyUweFV+gWtHpyJ6wFy6sndE60dmEggPqFwIMk+II0mhdSe/SuCRI2bcxG6sAACAASURBVCu1ESa6Kppi7OPnsGKYEbl01rryCkgxxV4/4bVJy2ZCvx6+I0/vJ8aeijaK3ozqmkDQEMudCEyxFhKcA2snEvZs98AWV9ekNMB3ALqz91yOie/xZLwSM7nQ0zaQEUlmfj2AxLrm837605/qLPzGN75h77//vu4FsPzzTz8bykd6Esf7oTHenKvuv3N+see5X/W8rFakAIFsmLO23d+VbPlI9RLVH54H0Xgh6ZTN2Nn1Va1tJzd4hYDHwHynV9Jwtnr1gkCBZsPuP3lg5SpkAOJMej6H/e05BGc0A/Bzf6NkUPbK22++Nbwfzmv3szg/fB6c0MN4cH3sf3yyZu3UPv3FJ6oAGcosp0OlvCekHUzxSnPiBpFtZmdtenrOFqdXlLvidUhjAuJCtiFPgewYY0zynz0IQYeqab7/3r0HIsjQU5HPou8kRBjOe8aM66PqjIoar3YNVXMtrS3iwXNn1qw0nrNBrAB1kgrEPSXqm01JsXPukNPZ3aH3bgRIAMp6PVs6E3r4cU9cl9j3x8eK2RkTYlZsAMRBAUPRpmtP5nN2sLspYhxjxnoh/8R4cy1OIntZwi4kGnl9uVyx5xv7kp1Fqk7SZcjPqqK7pbMXW6i1mUwEcLPbkY+GP3jpwsWQE0wGAOnWnS/ss18GAOndt962999+xwatjn3407+327+8FUCKuRnZ91/eu2OPN5/a9deu6rwGQBLhMvY6cgm70+OyxgYyBGuLeWGMnGQJoUKAXCGvuQOYIM/A/fMa1j73xWdIyeToKFSVtDsquvjO++/p+8lL8IT6vzx/rnvFfu8e7KsyEyk85M6vXn9N88DaVpIVsmolrGc+3xP97o+hNoPt5AymMo7rwn/a2z1QFVYf+dp6Q3PPnOCfQXQFQFL/IAA6tVkPJBHydtXYKuD58y2r1yp2785t7d/r16/bt7/9bcUyvn8dAObaOF+5L/xt1marZ3bS4DFWs0RiAt/nr+XccLvu4KrkQReX1BO1UTsJifCoGMF7PdeBvaDiGhvovdyoVOWHdX3+4kWbn1vW2qLjohNxkEbvp3LWz+Ts4Kg2BJAS/ba1ygd2tPPMjrcCMYgeSJ1Ifuf7FCuov9yM1gXxo1dEOaChXlv9jshbXZL+nbYqj5aXluSv7mxuSaILuypixCDEJgBIAK0CLzJpAUjT9HUlNy559pBDGY1t0+Pj1oyAn/oK7e9r7SgXSdU2CjOTUzq/2FecD1y3AzkOyHnPUo8rBZJxxg6SNpbNa47YF1QgkaciBsCGUL2juHZ9PRBs4/P4cgBIVm+J3OMxFdVQXB/yuzwCHuHXC1xBoja2VVBVWrslH8vHnGtn7P3883v4VQASsQnfy77c3N4aViDhn6un4OyMLa2EnkSA7fLfUZmCtAdhf5ASCIqMnSWC70FrE076dLtnh8+3bOPJfdvd2bTuoGmlmZLNrc5JPjWX5nxvhnwa0oeVIAfq+Q1svYM67uPyN62LbtvyWYB8ALjQQ6rRxGevWa3eUnybSUPQBIxHySJh2UgoIwZqt5o2QDKwGiqY+Vy+g/HDhvPDulPeJxJQ3dfS+iF/XQ82md+dKMP9O4DEc34WuB/i3yEiZjr4QyF31JefSAUddofX42ecQC6thxwl/hfjw3uZ78Rv/yd/4mJ1AlF0oe3AKAJo2Hy2EapzonTOUI6NG0jghIR+Gn7gjwIRzsIZXuGX/Edo5gh4wSCPJpv8M0afH/6fAC82/xp+RgSSvipBNdq3JoBHVCG93LdgFExiY9WbdUnRjZdKw43G4M0tL9izvS0xSWHAYfD9INx5/lzI+6P7D2IFV7iiUQCJ3ykJxFtmobx29ZoWzoN79xRkcu8YeqHoaOXq0C9rgTJuXBvoOcGLaxzzmRhNlWmLcTmQjjuHK/PE8x3Yf2RZMXaRdSrh2yRBamAgwlwTykwpG2DGSJWNHHr0SSWkHyHf0bmVlnqgndOs/NXmtaEB78B6AbuL5V+usUvAEIILCfU3qXCCdZZWsJui2iAbei5x4Jy/eMaSkQHqjuooyoph9oSjP+9VDIwBjZS5Xw94xECMGuSsM/aBOwX+OESDcWZTGUtGoEgH7bACiaRSkCrCqTvY2ZUjuTRP/6FZBbq9VNfaiYb1UxxAfg3h+10mBIkqhiv0ReInvi5WKuE8h15JL/f/8D3kZZEOujp7yVld3J+DTOxhDiEMBYabH9bN6AEQ5j4yBNMJMetJCLpRwVnl/YAqrFPGnM9kzFjHYklFXeuNZzv26OFzAUjnzp+xtbUl2z/YUQUSe6dYDMCNHIISVVt92987sr29I6udwoahKW/+pQTDqyAahpmDkOvgc7gXZ8OMVlpx/VwXQJOzlzjQGC8cbg5h72PlDLI33rhhjx490aHDOPv7GWvmGmeBufTv5RoIBHAgCShoAomOMXI6zqRyljzf68GMHx6+/lhnCmZo6NnoBkYMury5tJreZXNJOWQASK9du2SPHt0XgLR+ZjlI4IzhANes1aEJ+z8ugERfi6/rgeRJOT/Q5QBHCYnxEtVHBA9FOW9yzPpdrTGSevTgobw4m8so8FKvhrFckBtJJ+3y5ctqIEjJP+vin2IFEmvUnQY5TjFYFaisvhZZpVb4CWdgkDLx8eIs8KSTOxhOuhDDPvaI+Koz2hPKbvNGnRkquwDnXtie6EBHKSQ50/Hvfj6PnvX83+3RaMJp1P4yJ86k9ATKKCDOnvL75R74XQFnoTBkxTMGTgZg7kkE7e3tq9x8ee2CZGKx0QRGyJHg6P/s7/7WPv3sE2liLy7Oq3k9Vdew+y9ePK8AiAoIpGr9nobjPtIDT47gCMHA97JodoOBTY8VgzwHiZPIbAM0OqpVbOdgXxUSpZkpy5fGLZFJqQqJRLukXSxpn/70U635Qa9l9XbZnj29Y5evrNt7779l//df/YVYdUvLy1Y/bdqTp1vWayesOD5j66tn7crV1yUfBjMWe8X+cZAG/wOgDWAFmwjzmmv/8z//c/v888/lPBJ0U4HEfGHTkDvAv8APUkPglRWN+2hVkPcvYt4Z9+e7e0r08DyfCYDP/AJCYCOd8UWQ4aDG0Lcb9F4CkBgTB5JImLOmOP89qeX9DFTVaAmbLI3bT378Y/v7n/6t7pPXcR28DxvPuuOsdnY09+/AgIKBVFbNkLX3pPoMK+3FI4f/0eGxejiS7MZPyaSzskc8JrIpawx6trS2YrlMzvYP99UPaG5hTr9XTitWLVclLdioEYQgF9W3ZDqpv1NJujRHgBGIXJ7A8kSX73vmhzONs5kxYO0yN7BNk4mMmHucX0rgRPadVxC4D8p9KwlRCw3rFQwf7Nr62rJ6IxL8sreQq6XKhh++zyVoFVSJdR4CE/0k0lZvJm1l7ZxdvnrFVtZWVR3VivJy7X5P4CkV//Tq5FFkn0xaicIcVTO1lhWQn2k0da6D1CFFiPQCEi9TkxN2uL8raRiILgR9HuTTtH1iOjSA79ZaktPot3ry59KIX6Arf3AoEPeo3hBb+Oy1q2ZjGds7OTFQ0ZlCIZDPYgWiArBeAPTwcxfnF+zg6FB/V2Kz01XzavY887C/fyjZZ8hQ8jWToe8HPZs4zzmfkN4pSI6toqovxpH+XJLSbtRVgT2eL9nc/Iwt0aR5aiL0IEXua5BUz0uSDA/v37UPP/hIkhmXLl6x19+8roDWK3xI3DDfVJ6QqJKqgOKCUK0TpFJDJZKfB/RAyeeySkJIAm8QyDOAz/xz28va8ibf/lwxk7Zz88vq7YQ8J4zsu48e2O7hgRUmS6ri+df/5t8qzpS4tFeqOOEvmbDTalPsXXwl7IMD9LyWNezr2qvS+fvomVauVF98bryvV31Irl2Af5QAZ51JQmlryw63t9VMGzkaqrnoabKwuihZMiQlN55thabs+XFVbLUbQaKNcUV6bGZmLgg4JNICnLvtniSQmiQgOlRpISUIMSFKjROMJakkytggbTa7RIUWybcgmczrAeqlCm79KJ1Ej45Qsck4StIIyTmqFvAdPGZRgMq0h4o67Az287ReVcIGO4gMmWx4J8jL0EczSF+GSq+gPh4JmUl6pTW1Xzmr6DGCHeOR3yEJZvHfSHxju3Nhz4nRTn+dVksyQQCV+HNcP3tOycpex9qWtJ1y3dL5INvFez357bbPCWFeGeQAUlgnVPpkfmUFEvvtZz/7mc4jwCOIY5JIe7ahCiT2usiakTHsChusP++Fgf1kjXpFnoOpJPtGK3wA30b9H97jFTvtNv2pMlYqFW2aCoBi0V5/7boSb3wP69Qrl1ir2HLiDfahxzA8r9439NFtnNrte7ckrc1zjJ9XIDPGHtMEgPNFJSVzxefSH4kzkFicz3O2s8c7TjRgDgBnvAdtqF6lDUDDdp9vqlfjxPikFUsFVcNIltxifoE2yRCU47omAQ0hhe/kDK2USZSGPlvkQrjW0uSkmprv7u/b46dPlEzlvKMPyMTkpO4TaXaagSPpyv0QC3CdzuImdqNqBh/IAWDWKf/wCQAqVpfnbXdny6rlk+A3pAK4xXwyH/zDb/KYE79za/O5xikQAE/te7/1OzazsKjxZLyJe1lvzC3PcV9ema0qJ8ipiYSuCaLB4wdfWLcdqtwFlBaKQzvoYORXAkgnp3a4d2L5sZIAGMVAp6cC3eTn9Lp26crlAE4XQwUQZxvfg08I2LG+vCLftYKE3ZNHduf+Pa27165ctdcvX7XK7oE9fvBQCXmS7silbuw+t0ebz+y4cmzvvvOGLS3MqwqV7wRA0v5JhyqYJ/cfhnxDJNiyz7wSjMc337iuMYd0w5jgbzDXfBY+HYRPVX9mkJAPxBf2CRVBS4sL9u333rXxQiAeAfYz/oDQAmI5/w8PROQhcU0lB1JaDqQjkTVXmrJGjYrjkHDnfGceuTbmkblTYjb29pRvENUUqAB6itRrJuREsLX0xOM9+C8a7whipGIlFvG9V1oia9tu1uzBw3uyRwBI77/7ntanEvyxT6Wf1ToRouQp49jsD+zJ8z07hXSE7xN9Px7ZM3p/LQAw3peHscWHDASkvO1sPhaBaRRAErgRqxxQK8A+sT9YX/SM5vP5jHOAZAshRoAgwLnDPDDWiWzBLJe37Z1j9UCSf9FrWfNk3w62n9jhxmM7Pjm0emtg/djDUEoFk6GHzfRckOIjjvEYwsFrVT8nB2q9UQFIiwAS0sfkCXa3ttXHaBi32UB70QEkEZkEIBVtrpizdD9U1Hsc7PPLmLCWsfVcB2uLsfBqT/yrercrAIlzgX98jypUYkWIfyYkL48zh/lM8oQ9AKQAqpBnu//wgdY8oAL3DYCEbVteWdEZRUWuyOf0MGp3LdczVV9RUcUPcw5gynUCImEH8WOZIwho+Occ8e7PUynEZ3llJecV/xxE8rPgy2JjcsqdWkNkH+4N+8044S9DlsM/l+IE4PDkhJQHIFYMCxYkF1ezVK4gfwtCXHasqKpxpP0y/YQlGk3b3diwx/du2/7ulvWTHQFIMwtTIl5TvYSUrnxqpH5rIQ5y4M5zlg6wcR9+HreadVuYxdfGHw6V1vSQJGdL0EcFfXE8VLMCICl7G6vM6XXcqNdssliwBoTRWMHs4yewJgJITipyH5bP0xoDcBovav16LkegUOzHx+u8p7pX3TGPrC9XlBrLhwp8kYsAJL11S1zPKBjg7zbr9UBMi0UvTuJI/OBf/svBMKkRy+DZOJL0SiRkQF4FkJScjlIQu/s74fCOBhOmlgYqypk5I+arElSjz/uNDBMEEUzi+1j0vple+vtIRY8Cg1i95Al034ivfn+APZA3eiFjN/zckRc7Awk9SBoFexDB8+PTJdve3RaT1B0PAkO+mya1aKnTL8YBKeElI5VOYAJdaPJUUlG2evGi7vPxw0dazGxCtMLV/BcghvLXiOazSLgGmLqwRzh8WOz8cFBirGh4xTzwfgwrc4FTU6cvg/QrszHQCIHFEECKFTkEAtVKZTga6uc0lJqKzaBh1470v/KkIeuHjd5pNANI5D2G4sZygCoXk7c4iM5UlpasABNK85h3goag5RqkUgPT15IkFOjBFYIWl9EbDQC5dz/QHGDyBCQOwsL6yosyvi+R4OO1Q8Ak/n1Y7cSNtbvST5XEHYlbGELqaxXWIqxDB5DYiJQX43zxun66Z4NsNwBIMXgV01PsvYCkq+pIoFG4jtEEMaxumiOOAjxuqD2BrEQXh3IMruXkgCzD+Mvnh7IibnQw4DzPAc9nsAb5GU38KvejfUcvC5zXkBDyg80BXt6PQcO5QTtYTlrUzmS/1E7bdrCHpFLeiuMkfenj0bDDo92IyHeHyeDx4pTGoHZKsvPEjo8IggjKgvwY/7gHP8gc5OFQ5Z68oZwHRm4Acdxw5lWWiX58dDa9ekrOaSaj8nBnL/E93AcNKk9rDbEIeT1OFuwnroHv5CDnM3EI+cHI+3jwfoALkgqME+/hH9fC+5z9Ln39WHbKPbKHPdHHFmm3+jpsaTyMhvXs9LTGctBpWrNVs8mJgu3v71g2NbDLly/axfPnlLBQfw/YXoVXAaQXlUjucH6d7f4q+/qr7L1XICWxf6/Yj9FzQEmBKAPG/xk37BvjODe/KABpDBmaQV9OAAkOrdlBT8wO5FlItBLkU20Ea4+1QEKa8SjkkYr4pwsgsf48OSxWGYlUOTgAhJQ4IzkRSBcOIPl+5dFZv85QdAkwfudvsAI1/l9RgcvrXt3XzoYe9DpGvRsBvtZBlHMTyBQdEJXXw/iNMqkvwKbwhQLd4/x7oOOPDuAr2IkJbvcFmH+34x6c+d9GASRPqvMa1pHLKUBsOHP2vE1ML9pxJGWwJjhGSI5//OEH9stbn9v81IwSsABI/A2CCL3LlJiKAJLL53oQJdse70tBmVN0Rtlp5Or6ZnmYvRAVqCpq1KQLf0plAWdewiSxMLu0oKoHyXkN+jYzP2ez83NWyIxZpotk7qkdHe5aOte3zz77mTVbx/aDH/6mnZQP7f7dL+z1Gzes2+rbw8fPLNnPWGF8xlaX1uz162/JBtdqjaG0GwEMNofAgcpRkmZeacQ8/Nmf/ZlYhdIwv3BBzF3sIq/jfCMIQqYUm8d4uIyInHNk5WLFtZjOmYx9dvNze74Xkia8l0QTcwsIQfKG72AOvQrGK6uV0O33bBq23kh1HZ/rVcysj7nZWfmnrAlADsnjRW1t5Ag3Hj60zz4OEna8xiVPsPFck/ci8EDCmV0B+ExZp9kL1TTRfxl9hABDxZX2B4QPRZnoZCNjBYO+awV8t7MrkqJ4svFEid2l1SWbKk2pBwGJ3xZNWpsda7RJsPRF3PGEcFrJ9Rd7ycFWHyf2O/vJ2aMu5cr6nZqZFSGD/ocOEDlLzc8c33de0cvvzHNgU+7a0vK8JB1ZD8zvnTu3JaHBXuS7GfMAIAZVA8ZNiecM7Df6xhRsfhmJrHNa19JCbzYkswKQhHwja56m2yS0JIdHFSbsQuRK6k2bGAuMaqqQOE8BkACXxNpvNe2EJrW7e+qRxd89ocCorZ4JDP52tWE09LVW39LIU6fysi+b288tmU3bwWndEsUxW79y2Qa5tCqQSGafnZ1Xs16CYSdaxRy/fl/HR6BKJB2CdJpdP9vatLXlFXvvW99WYhYCDUnTUAUWmu1CnuE8x8fifvANYLZzbrPf2Bv379+TP09z8JXlNbty9ZJduXjF5mdn5B+ToC3kCrJdkG/u3r5lH3/8C1Xgnjt7QVXfyOKowgj/MxXkLRIkf1IZAUciG0iuOlSWSuqW6pRYzdKun4qYQeAJi5REH74UVYokj7AdbqtZB87MV8IzmbZMu28ThbySEDDTnyLXV6taJj+mpMG/+jf/VusdaUjFdJHIpp68VPulEjZeLAX2PPFqI/QC8nNLyZQocTP6POubAJ+/+3npPrM/8rzLfjkg4b6t7E+7Y6d7uzZVGpeESa1ZM0tnbHxqXD27Tmpl9UBT1VgGIkjXOo22+v0oAZ5JSaJavdF6tJvtCEBSr4o26xypOyq/Eno/cr/5XEGP/J7IJKyP3FCvpR5E9CRi3gEj8+kxAZD7uwfy9zJJtO1RRMAPpRKLKvW+5RIZM6mAh7hdqg5jmVC5nUnp7NvZQ4anEhPJIWbgu+ib0iIhKEwryHESirlCQwjVugIpARqanaY1ThuyZwIeIPMc1Yb97woiU/XUD+zkcF89K6cmAJAS+sfeDZJ5AG0taw0SdtxNW1lJm45sNWcIa5YkGPsESSdiDSdGeKUPbGr2GgS0r5OwYz9wDgAmsFZg+FOFxGeTGL9z+4tABozyuh6X8518F2sPe0gym+siwU1sxQ974WAv9JJlH7PGisWSrtd9fWyo+xXMHz1tAZBI3nNeQQIg1uAzWNPcP3sB28eZht3AVtCL6Jvf/Kb+xvOcx8xpo11VjoJ75G/YcVf94No9IaWkMrJm6qMTiIUT49N255f31X/GfTWv9OU7OCMAaQDcUJKgWtZ9MOIcgMKDgx3LjWWtVKQKZtKmJlFSKFkhT7V1WoSKZqth9VrDGs26NepNgecQK0j2oUbB/gfEIGkagM+0kpD07Xj46In+RqX0uYsXJKEVXpNSwpUKQDH1430zpqwj5sNlC8mdMCbYMkmDxmpnqu8fP7hnJ0d7ui98HuI/EuEAzPhPPt/MDeuAyifGBT907+jY3v/ub9j0/II+F/t0dHSi85H38Y/rIF/gTHSkTJ2YOV6gATyqC5BcWRt55RpYg6ogirKEQcIuq/fxQ3zEWquUa1Y9pgK2qPwDfwcwIackslYyYetnQoUPVQCsD5zgcE5hq4K0J+dCvdu2rb0dydKxVjjfziws2/LMnFFFROUlZ3u5UbPnh/vWTPRtfKJoZ5bnbWa6JMKyiJ31RpAHprq407HNx08DmNUM56IT6lzh49qVS3re7T3zhM8B+599wbrkXqm45D383wlO58+dtTHA6ahCjVy0SA7lQNLgM45PKpLToroVX5RKDtY45yCVv/MT0+pF5gQDJyEdHx1pn7m/SdWmqpai9CdzNMhk7On+gc0vQ8IJMpxUWglwihUA9IZiLnEdmQd8VvYg/vHW5oalk3179oQe1m0BXG+9+abWkpOI8OOH+Rrl7iIZBIA5mbLHO/t2orEJfbscvOYaHKzzvAbrUeAWvQBF4uhZs1FRDzz3O90OegwPaOoVSOEzAxED//P8xUs2XgqS/BAC8Oc5k+V7ZPICkMrVtgAk9cnptwUg7W89tv2nD1UBn0gXBCA5YQSwISi1BKlrrsvVKESWjpU15Bo5GDuJhCpsiMXoA8M6PTk4VBEFe0kg7CAA8Wvnztr49KRI/w4gFa1nuUSUfGVMuyHO9Ip9zgknXqnyKcpPyv/AZ6AiOpUeEh+5difCKZbJhqrfYY4+5tlY81nAiI4NASRsysPHj2RbuGb5/LMziqkgEXIdVKyIQE+1drtrBeJP9S0N/XS8Mja0OAggInkmPgt/DLIOa4TnWdO3796R7+ZVOi7t7YAL9zman/QWH8rV9wdWOTjS9XOvgKvhexvBpwBgA3iEkEJVMjKBmSDdKz/Mklbm3CpNC4SfXVxSVSp7KGdpS4PjNJq2/eSJPfjipu1sP7Nur2HpfNoyxUCEwtvvxFwI6x9Z3Vdzp17B7MBeiGca1m41LEEORMyW0B4GAIk9VhwvCaAqTcwEMFetSCi6CbL2J+WKnVYrUkoAiPKzlnWmHkkQu+KP+6+SIo69mpTnHQxUEecAEmPN+HsFKusdv4fveyHxGPpfM96qJs4Xg//vLVziIzEQYwwBaBRA8gokro8zKfGdH/7uQImpKPnkTQ0p4Sf5fWZ1Tckl2JVeheI6xAwIJaLVWsUOD46tUj2RY0rgrL4UubTVqRSgkoRqn1cf+UwlncJjKIp58TuHoiTTKOGMlUYywN6Um6aLvfZQWswDAQeP1HtopAnVcEbifwi9CUwCwvHyjyfUVE3RauqPlD/7QtFnwy5GAoIeULEs3gDQlDyKvSB0OoWKGpXgx3EQY4sKHySAaKQMW3Z1VWO+tbmpz6C3CY6ey55x7wTCkhxLBimPo6N9m5mbk+PiiWqcDphNhwcHoSlxbG7G4uNQdWktZFRgUPu9DsdtZChGyxB5WhjlSJUYLIQA+LxAyFnY/uMGpKf+WiTWyLc4QGTWjU354ikXqqLigcDCpiKI5CNrj9JRVcDFnwENRAtpBZhqyBa19Yca+xRCUQI8UhHllVFhfsyyNMJLMY0EzmgKE0SjBQqAgxzKmi4JlpP3cqBvDX8nWEbCDgMsoyMJCJXxBRVAAJR01saLBTHeD/f3bWlp2RbmZq3Pe1J9y05QrtsLEiEROAoAVTCSzBl/wwFU019JAcUyQ4KzTGCqOADIozM2nbk4Vsgp4IQRCWOaqkECU6R0aPJ4yEE8SKrZ9vHhiRiTSwvLCmh53wtgUcLjCmz7MCI4PDOU0ob948k11gL7JjAWg8NJM1HGiMON+5ND3E+adXM26KcMdl2nC8OOBr6w9jnQ6gp8OTDGMmMaBxyQ8smpHG32BmvCAywORhwsdGqRdAOdhyVIILG7/Tw0VqS/G80TZ2ZDs2Pkko6Ohn1SOAhZs35IOIMdB499Q08zkljbG5s6ILKZMcl84ODOLy7YxfMXJMOzt7OrPcgPe5O59WoK5hRHAYeUXgxK7mNLkknbo+z+8eMh+w9nwpOYfIYfBCFZnrH9g8DeJwEAeMR3zUyNq7rptIpW8jNrNWs2Pzttb739ul04d14VT2LvNOiBNCUmuDNHWdOBQRobZ0dJGJ0BbJmRR+4tAIkvP//q677sfcNNDLswMozFCopAtq9j1inrFoYu1Uq1at1OKsdatzSofr6NBENoIsmhTtKEQxhAiflCnx1bSfApJn4mrXOKBAYAUjplVir+Y/ZAAhgNzWG5XtYwDgS2noPb5SbcQSexGhKxfevRYLZQVCXNi6TXFHJL0gAAIABJREFUiEZ9tKOMC+9nTzqA5Ht11FH5snnEIR7tGcHZ79JYAPpBeiBoKCsoEh9iIJk11jXa/vwEUCnIe3oFKoxlJ4b4a0bPEZ7zJIxXfowCSHKCKH+P0nCMAXPtAJIni/xeJa20ualE9Ns33rJvfvfX7LjStK3tXSWHmq26ru/o8MDu3LptDx7cs3wmrSTaFMxVG9jMlANIZyw/lrVuA4nWABhpDmKTY0kpQSSBmQqfVj17Xkj7OEjWbbYU1KCXTGXCrbt37MHGMyVVYLwtra3b6rk1K03PWKVesWa7a3OLs7a4vGqlsaJdOXtNGsXPNh7YxGTePvj5T+zO3Zv2R3/4Q5tfmLF/9+/+V/ve974nx/vZ001LpWiYOWEL88t248Y3rFElqVt/CUBi/+BD4NvRa4kEBpVGjDM9kHgeQJ2AFYkWEiNIvTDOvO7dd9/V/TKm/MM+jTKgsH2eiPnbn31guzt7SrITVKrJ8vi4AKk7d+/a2uqqfFMCCyWf6yEI57zn2JkaS0sH3gETZ1EqSEqnxWz1Hlg4084QZvxL4wVJV9z54pbWKvfpwCr75eiI5AoyAoEhyHXzd+6HhC1J7OQAgssogBv9oCjrq0DR/ZlIAKhFZmij27arN163xdUVXT89F2D+qRKuVJJNOHfuXJBsGOlrNgzSBz3ryj94YYcdKHV/HukU/AYYnASASI8gXaYmvVOztrG1pXvx4MQBJCedeBUuz/PDdbgE68Hhns3PzwlA4vOY/8dPHmrOWftOPtG1U/EQg+dAlihYeoxk+LRNzMwLENXcDPrqG0NLavxjQAk8fmwF+1YNqLuhv0CC6uxa3SbpDUAAV6/rPF+cn5Pd53qK+TFd7+H+nv4u/yJKW3KNxByS/avWrV1rGCLq+OD4G5lUkEGjTw4JsuLMjF2+cd3S+YLtlo+U8JgZywtAct/ZmXyeiGFN8cN1sQeoZCCpyt75F7//h7aysqa9SazD+iZZReWUqkUFIJE4gnwTCHScldwPCW0+iwbagIIkyr/73e8qUVrMF+zkkErtPc0318R77t65ozXG90BkWl8Pcr1OENA1U91F9Z4AJNiKxRBfOYiELcc/ACwYmJVJXGdTAnY4Fxg7mKQff/iJ/d3P/tbe+8b7VpqiL9O0pXMArvh1NesxzjawFtIdrY7A8aNq2U5Oqbhrae5Zt7/2G78eevwoyRSkMKl693Oi0xvI32KtKXl3WlNCiOQmZxHJCZd2VNUMvYxGeogNYwmPWQCoxF0Lj/hDrDcCae9BhhQRCfwSsc9pVdUgSB0idQ6JLV8qWLvbs+PyseShqHJhTIl10Nvv97qWTeMf5yS/hT/WoXINX7BN7zIASVztgVWOy5bMpKyQy1t+vGDjeSquka+k8XTCqq2mXt+hfxfSbsZeJ7lENU9C35fO0FcorTLJdgvpxpYqGSW33eopZucsD0m4lOUL9KsNPaSorni6QZV9xSamJoYkRfYNf98/PA5s2xFyxOhZ7vJREF0AbDhreOR31tbnn91S9QnxAMAIc4tkyt7uc6uWD21xZo72XFpXsnMASJIi7FijZ7Z1VLPtfeRXW7a2tmJvvvm2JGePTsq2ufnM3vvmt0WoQkoVySUkuVgn2Md2r63vDAB9kLwmkuLc8DjA/cqPPvpEsct3v/0de+sbb8u/58xDslPgcSTfMg7DhFMhJMYgXPBa9hkqI9euvyZJKwHh3Y4929ywjafPtM4gimKn/Zzh+0WMo5E8TOwoZ+8V1oARAHzVcsWQfDx35qwks5Bu3Hq+qUo2koprK6v22//8n9n87Jyk3gBOyNvksin507QtmJ2bsyuXL6tfhpKpSIArxwIZq2pb29vKTZzQnxW5qLGS3f/ikU1PM3eAFPhe2OKBbW5uCeC+d+++/fZv/5b90R/9sZ2/ctkalao9efLYDg7oS9mxe3dvKRFfGp+06ZlJm51bsLk5pJBmjLgV2fJQeYkkHAm0tgCvnZ29oOixtKS8B/4EspqMFXbo8aOnqobZ2z8QyPbNb39H5/vDB4/DWb+4ID/6gw/+XnkZ4jzOeM5dXocv/tFHH2nOPYFODxwIRMR/xIFcFzKWXA8/MP1vvPm65hwbD4iOz4FPBEDF9d6/91BxoSpdkFKzjHy7sbEgpQ7Igf9P5RJEHFehyOfH5BsgQYoPK8WPTMrefeuNIYAkEnOhGCrxYgUK1xUqkDJD8G9Uwq5+2rNMtqD3cC7sHx4FObVBQuSyAGoWJf8HkYFYgHmQEk711CYKQQIUwtNB+dj2jg61v2Ynp2ymNGlL07OW7PRDstvMDqondlI/tcmlebt4+YJ161WbLJG479rz7U2rnlTlV9Mjkn3O+mV8q1XUTFJaa+QVsSPl8rHRV5n8GtfuFfSqfE8ldeZxtkJ02SH+bzSGviwSfOfOnLHbn3ygPmKMCQQP1gRVx/gwgJDlKkodXeXirr52TfM4SCQ1LjDyW9WyKkkBUbEl2DTsG3kUKvtu374TgHsktiAQdAAYIDm0RZBZu3TFzlw8bxcvXJLdxd7T1xlVJNQy5mbnrUmfO865fLD7x8dHdvf2HXv48IEVC1n1fySvdu3aFbt+/Q2RTyAgkM8hjoeQwPhyfjE3iteocEhnbK98asfVUzs5Kuvv3BN2HXuLz4W/TV7j/Nlztrq+ZkXizaiEROVVvXo0rIB332eUqE1swFr3Hi/cP38n93H1yjWbnJ6Xj0cyXsRE6TwkrY//kc7ZyWldPYIKWaofutY8OVD10e6zR6oon18/q15ODADEBVfyUSU1PQ7pxUkPQq7bgo/FP5EwUZ6YnFKFWb16qhwu5zxgI/ZvAVt5ciLbDhCDXSxOTcgeAnTNjI9bv1axMRQBYuUHZ6oqTqLMKzKZHhs6mdtBljSE4QbSgqFvpnJ9sY8eMRhn5/z8QhiXGE/7eeAELyrmORv4Dvy9R08eK5bjXvHtsEX0E8W+iRRdCwCSKo6I7fHLGyG+wvYQh3rswPnE84wT30dvOSkMIbFNr/FW0x4+ehQktQtBVtrVGjy+dVlTHwOvdpa/jL92XJEfxXupcNc5qv5jgWDC+ml2Q/yjGoRMVmuXceon01ZtdWxids5W19dtfe2sLSwsKQc4Rn+obs8SrZZtPnpo9259blsbj+wUwDMBEa2jeCKdpfcmPiWAzAsysxchOLEC/4R/Li/IfAB6Prx7VzEFeZIaa6fRsFQ6E4o2Zmbld4gMJ6JQWKO8hlifMxsSgI+3k9o5bzx3ypzyPSLtxBjM8y346KxD4iUn60/EXvWML9fImeY9Klnz/jmaDxsI0wg51IF6KuoRQhPVW4akXtFOJAvcUlsI/G9ksyG+zcxMWWJmYXmYkR8mA6MzCCrFAThMgMQGqjRgDYzjgO6flI/sYP9ITc0wdGQZPQH4agm+l+IrQTkCIIUykihd9g8eh+nGkIyKkI8eYwLyqxjUL7/zlc9RoPAPwaNX3+MOpRLVoJoxKc56Q1oGwEJSb94HZ4RRL6cUBp0wvnB/HCjhfrn+qMHO4uAUiI2tvMqFSf+6K2TSp6aR2Qll0PzgaGC0MX7uQPA3FlVgHp2KiaPExsCL1uJdvyLn93Xjx98ITtpoY4qtN6tEAkaGcmAODQJiJQ8JMGF9Sf+evlkwDVJDnfYvmz/1ZlI1D1FjqDKi8aScRPV3gkXAhEg3JjAkIyMG4IlgmCAXQzdACi+D05vX85RKS+O3MDZscm29dgT4QmN6rWMev2RdiskxMOm3YxQZy3QmKa3c0kRRje1SuZSlBinL5DNykGGKUqJPkjv0Oerb4emRekA5mx5AwuVjQgVSWO0KoElUYei42QikUeqtgzsCR6NSF3w+ICGPo/twtEcDjgNAEu8jkEATGsbj2sq6ra6v6HcHjHBI3DFh6AnmVpcWh+W7HtR7AOnBl9b5aJlkZLDynfQAoH8GYxKqvWKfF3TZ+x0lXVkHzGw4lFz/PjzifIzarRcASFgvOEAYcBILYjZwqETHAuYEwQfBHQeV1nPU7uaw5fvY884G428AuDT6w3nmup4/3xHzcmpiwtbOnJFTCrP+YG9PDDcCHJe0UIIjsggAknUI0r8CCdCo0a8lPVIJ54wpNc6u1UIzw8gqUhCZLyh44tpakV0yMzsl6Rsc1W6vKckafqdyAoBJzHjkAlDPhAWOfKIkSP6hFUaD/uusMtxjfr7KeiPZOfp+rxDlPUpMcSgJAE5+6WMunROzl7/TrwIG61H5SAm++fmgDwsz1deYOy7+O/dNFS1rxBlJAAUw/FeWFm1hbkYAKAG0M/sI2jjUvQ+dJ54JmpBAwPZwMBOoYEsJNjjo2bfMt7MJeT1MMZw41hlOBfPPHGKHuR6SMhylrM8vA5BwIj05HgCgSa0nNcFEAmFrW/MnE/mKjCVjIDv5NT8hafLi59V5LJE0j5W9PA4d9WHPwy8rXYqN6UeIH6qiwjmEPRyauulzPeHv8+aOjzvMOFOcY6NykjhazCd7s5gbG/aDUaK9FVh07Bf+cQbxWt7PPIn9dmZdskmpXN6O6x3b2Apn5VgmrXXw+OEDycgeHR3a3NSkwEiC2qUFkuXnbG1lxSYmqHJIWLKPFjKM8VBGruptGD704MCW1EL1AU4+YCjzofL/atWqzab91cc/s4ZkQBuBPU9yLFZYYL+UeLOuzc0u2Lvvv6OqhYmJcTFr79y+a5cvXLM3rt+Qjvvu7nO7dftzq9XLtra2bOfOr9knn3wkBvLVa1eGlYvIr3Ctly9ds4RlrddNyFbx/QD9jBXvcblI1qwYvOfOKXFNPwjW+Te/+Z5A60ePHig4AVSC7Sbm6Oam9g/2mLXusrvMieT3YP91zb64/cCO0ZAnQTk7be+8+65dvnbVDo9O7ObtW5IAxqfgrEdWgp4k+9s7qvBeWZi1MwvT1o9N0MUg64Yg2fe/A0mjQa2vdl6HVIdXLfE89+qEgtO6+j0bKo9Ux6oSPPawaDXaqg7v0i+HZHPsG0IVHuswMNw79v63vqnAbBdphoODEJBZCMgIklbW1ob71te8gpPoS/q+cNaYsyn1vADKmqSd+E6XLOE+nMl4sLevxKOaa4/ltA5JNJIImZ1fsF16xMQKPwdp/fv5HF1vZECOPu/jCxnIwSYH3/gb14mdEkMuVv7hk/JaCE1cX6PZtUxhylLZEHw6e04sZyqNYgXz2tkzOt+ebjwL5KdUUnv5i1u/lIQhfRBYjw6EhMreUI3iUhok68Vijb67mKU0VH++Y08fPRbBxCvH0UTHWwf8Zs6p8D1/4YL98x/+wC5euWzl6EsUSgXrdJpKUPvZwly7RBv3qkR1u63rZ48AyMJOJzn4+z/8fZuamJIvyByw79SLrFkbMjp5H+uRPolciyc3AY9+/vFHaqB9/tJ5VUUASrE+YXP7XDGmUiOgGXSsCJQsSa+nvm4kz/C5HPAKcUcgMzEPuOpi7MsXir2yoowqtk4EO2RgGk0lwEMgXVdCit4q+J9TM4AtEyKCkFjjEdCAhOTW0ye2u7ejMUNeSpLJEMeQOo5sVycIcW0O/nlSBQIV98gYM3bc4zR9BHgOyZZq1aamp212ZkZkOmTbAKToI0V/3VG2MJ8zOTGh19WQcqpU1PtIki1UPpfLSizNU+WSyYSky/Gxrawu2eLCsuTfSGziECNNRyIcogcJVxIIAl1yecUzvI4EdKveku+L3w8hC7uCtBgJP/xuiDIkTPELkbRDihAiDf1UHjx+YIXxkq2fXVNilc8j0cp5RaLOE+8BNGX9w1Adt8nJkl4Pu52+WCTFRb6JpK+bNz+TzYJ4sL21ZUcnh1Y+PlEcgS/kMjukCcYnxyVlyfx50oPPYs14r1DWNolzSE34Katry3b50lW7efOWPbj/1I72j+WXvvfeuwLmeN3Rwb5tPntiuWTaCsWcgBPO4JRIpaGnU7+ftHsPNy2bK6pyZW5+1iYmIar17KhctpPKiU1Oz0Tga9oyuYzsigPZqUzSZpfmFGcQJ4j9XA/Va+lEkHOkMpRKkq2tbVXxvPfOu3b23AXJw+ML/vt//3/qbCM5rKraKJ0I4ewKgEmtrv3+5OkjfS/x4v/D3ns+SXpdZ54nfWZ576sNGkCj4QkCBEAQBEgCJEX5XW0MFaGICX3TRCgU80eNInY/6IO0u5qVZkYMUqAbEoRpNNC2qtqU9+l9bvye+56st0vdDZrl7DJik+xIVFXm+973mnPPfZ5znkM9B2wRABZBbvmhQcn1UXuFmnpIzntQFHsGNow6W0izUffCZUQB0AFxiLon4wNShAwOAubIxkznM3Zn5bbdWlu1r7/1tv0v3/13Akev37qpczcZFge7ewFAooZeuyVfBbLgwrnzRvHyO6trCu5QzSykchpNnek374V6Hm+++TWdjwDKyAjYWN8yAguYn9Sko9bLO+9+3d75xjdtZnZKuAP2DdnvUvFI1+eEwDqRRF86a5Mzk3bu3GM2MzdtN27cUiYuAQjMi+2dPdva3lBk/tz8lL311dfBwRVgiVzkxx9/IrCr0+7axuauiKbRkQllWz/zzLMK9oBEkr+eTdnYeMH29oK8FDYOQkKZP/tB4o55iV3ALrFfc06TrNn2jtYI5CC2lbMAgTPnzz0m243/9N5778mGQlYAmGOjuC//mFPXbqza4OikarixXqlpw/4EeUSmG3OI/ZXrofSBPCykHFgP+8Dm+l27eOGc5XPZPljs2ci+P2ObmUuOmQQ5wmyoU7exaQlq+03NaE7RhqcvQVw9o+CSAbJ/W10FKvz4xz/UefKxCwSLLIY1ur1rX3nlDYG2SHF9cPlju3brhuYrROn55TP20U9/bpWjomrQrhFotHLTli+ctz/4n/7EXvjC83b3zqqt3LphG3c3ghRfk6ztss57gwN5KY0gRV4YGLKZ+RlFzFdb2BcCYoZseGxYwUZIdzEeIStvVPsEPtTB/pEyd3nhdzz91CXJD9IH1qzbZDZlnSp1LBNaB6zp23fuqa7O+MSU3Vhds0azbaMTE/bkxYs2N7cQBci1JN9dKR/bYCEjXwE5eq5TrVIzpqIsQObfafzI8T/OvwRBEpAAySm/JZlWP6MKgDwtmTR8HsAWUh/8Y39/19ZWbosg5zmRsCPT/ZlnL9krL79qnP/ZVzyDnXMzAZPcj/nAfOW8U67WbBMJ3bFxnaGOSkXb296RjVyYnbO5xQURpZANgPLDY6MKzMX+cw5N5zJ2+8anIUM0CiB0H9AzJdgLwFY4X2D/mIesJ9bY+fMXFMhWLFNvKmWD42PKxjkAnyQ7lqzrekMBOkP5nI0Q/Lm3ZfduXrPa0YFl81lbfOIJK1LD5uhI+zP7qp9p8SOokxmvydvHpghktJ5tbuyIsGLdQYo7cYAPJXwpqlmlLMUzy1p7qh/f64nUGilkQr3pSEKaNe4+H33h5RI8+8yVAPDTBoZG7NrqmiSkRWhFah/uOzNH2UM9ANIz+IW3UK89mbR6qRbsQ6TSoEyhSPbU/Tz8ZfeN/flkH3pmteOSguz4jmf3HZfJSj3UfigJxuic7ucAP5voHFPI9TOVRKpGbfZaTlyTZ/c55/4xPgHjen5xUWcYvlsYHLLJyWkFUEAmcQ6GgIMgDBk3xDpnLB1JqrY5U09M29D4uNbl4uycTY6MqCZwimAhJGrN7MOf/cg++vB9Kx7tWRMZxEZVvhXEZLMJYZUOmZSx2o2OKbqv4NmPTugzLoWBnII3lZEZ1ZyljzSXIj+a/itFZRc8OM/nFcT0+OSUAp7oa+ZUIZfry/HyzNj5gMzd/wqB3EgIDwT8l/kA7kCmltQEQpBXSLwJkr/Bjw6BvZx12omeVSC7Wfd7B3Z8eKB9GDsGDgARvbOzpwxDz3AniJ/nRjUhl89YIpsbvA8BikeUO+jm4O99h4yIQFKULaluETCK1FuSB4tkl5g8j3pp4H6pV/jcfV0pZl+J8n3QIH4p2u1gwi91iwd8SKl1kW52iFgMh6k+MKfCXdEzxDJv+r/7nBuzIVBEO6SsyDL0jRj3OQ3w3Xc5nr/VlESCaxryd/o8zmiHlM4QPeuRGtySZ1PGWPz1KxJI6D82AW0soQMuLD2THmCfe+0fHulgKfYzkh9xwKIDOeas70MklJBAoE/ikbxKhW00NO4ZosC5v/fhKQJOnyXLib8nk4pAY17Qnh71bUaH+ocKwM0wDk5WhPeHvZy4YYwkvxdFd9BWjCsvwBqlm0YFYp0cimatosuVnhkdjpW5F60d7o2hChIj0YEm2qhloCwhh9YlFE4beO7PZt83+JEOr39OmyB6w5F+OHMGx5LfY/gAydkM3UCd3oQ4zOxtbWojEg0JiHafzGEA7U+vSW1eUQRrEsmN5P0ZDGLqY6CVfz8QnifR1vweftFtFj8r8sSzYqLDnGcT8SwADBA0AAgABQANN27e1EGauTFEer+I4o7GDYcSx5N/XJfIPgoL0u88r8B9ZYJlFME3S+2oRML2dnf7dcxwajkwqkBhpSoiC/KM+7usykmUSWTLoqwud4hdyoKN3Wv1sH4BnzggQOpD8AEUTkxN6FBWLB/r4E2GGTV/HkN6a2FRmycHZrj+NFEfvwGBlCFz9Nc0rrI86QdtjycXZC34HsJ4cNDB+RUpMzMZ5IMi8+vzND7+fM6/zzx32wNQsTg/azMTk4FAqv+/QCDlM78xgVRXMcUgdelRsE7k8o7D9qgXxNWjXsoq8gjwWLFs7sXr8/bXOJjvfoS/a/gj7eU4+RxvD2POnPcINneumRfSqG62dEhQpmsnyC7QZtcSBkjGLh8guxXJFQEKqMZbOmube0VbvbshIAX5HoAVDubUfkTqdWJ8VJHPyCwtzM4ESZLZGUX5M3NrxQOzXgjGQI3R7Tj2gGwoAFUBr40g33R8cCwigec5atRtnSi+bjsAmc0QBU3fyi+IridnO51Wm4lyhaQhYyOXHbDjw7KcPmoOPffcMwIh/uV7/9WazYYyDgGvrl+/akSwEoEN+USNFPprdnbepibnlQGKnaMNRP46geTZjrQbUAO5OgjRX/ziF1p/y8uL2oc50LI30K/s/axRQBK+B4Hk8miMpUuCah3W2ra6tmk1MmDqNQFpFy4+aecvPKZMKwqqYusA3Vqql7Blx/sH0ihn3s5PjdnkYNZ67VrwL6K6FswltwEeGRjfU32uARioPkcUGOXkJTbZD8A+HorAozYNB2fI+lpdJBaSVMrWj6QaGm0kqEK0GR7Asy88HySey4FEo24dfaUIO/aM8YlHrj/5aFE9Cifi/CCuNimLIQQ6+HhxQYhffD4nTd020nYROxS7HR5SDR4kHJy8Cj5udAiJ3uP2NG4L+G/G3CUDuYaTUB4QQ3S9kyc8v0fZ8d2Dw5K1EhkbnZgWAMceC/jD/ckWZkyZQ9yDZ+VZ+JnxAvC7cf2qzU6P22OPndNnuLaipaO6VXzfJWnjGQW+B0Am3L5xyy5/+JF9/OFHAkQly6MM6eD/cD+uCaD3R3/0R3bm3FlJEG1ubVkv1bN2AhnYUBuD67p/zRj43sVckr0y03okgAAy9itfflOShGQ6eXAXgIMfJn2s6H++79mi2A/V01i/Zx9d/lCBFGfOnLP5+VkRBADsEBZEQgNsUTcJcJAsJn5PZDQ2A8kwkeCRrxq3z+6jAcbGf+++WbBRRF4P9sEPAe4AVd0gJytSaGREY0ofMh7s3coMGxyUPWo0qPuxqc86uUxf8LwiGWu1vv8pPzqSY/bgKvxi9XM51K9wIsTPQZDaThD7eYp5qjUYZQee+F4hCFCBCFHEp4OSfEb2LKppyfX5W7aQFWlH27Gf2FFsOy8ntgQwRIEcTghzD645EdUFpYYu12AO+zmNPuR5PNuE79InvEOmEviE/Oqrr76q+YntZa6xTsg0o/YNfrwDCV4HiGfwDAWkSrinB68wxwCqqSn29a9/XdcMoOpqXxLNZTAhL6gpgKwibXa5XZeK4meAQ8ab8YW09vtyjfV723bj6orqWEF+Qlix3/LZna1Nu716S5k+05Njqg0yvzCrunWcO1oNZOt69tH7n2r/4pkgY6hTzLhCdlBLKpFMa4yy+YIyjiA3a3VkZkLAXzqXDrWZkOQpV60RyX6hfABYwrkSYmJ3m0x36h8+oWAO5sLO3rYCJVB04P7YmrwAoKxAavZqss0gGW5dvyY7CJEgUKlUso3dbZs/uywFESeKua7bCsbSI9FdbtzrFzEHAHBY8wRxMnfweZh7ZAiH7IuMAExszltvvWV/9md/pvmB/aG9zL87t+/KP/GoeeY/84Sxop3ql0oIBsUvUOBZl3ol4cx24bEnZLdpH/YT28g9veYHY8k8QsKOueSZtMKMKhXbuH1XZy0+BwDMuKkezPycjU9O6j5kULGPCITtdfVctO/8+WWbnUayLRBIkHxXPvnMGo0Q6LuxsW0rt+7Y0uJZe+H5L9rjjz9hlFenDhE1kJqtqo1PFaxYOhQhxNz0uQ2ZxbPQ/yLQqVEZEfCSn4tk0fcgKCoVjTf1sSC+aB9r81//9V9tfWtTWdqQSKxd+pE1wT/2v1R6wAYGg+2g/5iTBBfgawFWQxLSN7s7WwoW4L9ff/01+WNIPW7eXbNsJCEVCMxwHna/2/dAx6w8kIaxpM5kqlBQdgVzH6jlmaeft6cvPS9Cg8xX3PyVlVv28ccf2p271Dbs2Ng4NfoKlrGkPXHmoo0Oj1ql1bKba6u2ubejfWpidEy1VY53961erlii07OdvV3VPlo8d8a+9q137fGLj2sdXL36md1ZW5OkFsA92YD49tT9U/BEsymSZWZ+TmQpmdv4w6qLMlSwO3fW7MbKrf5ezZhBuNAH7v/g97L2qM3kNYKqhwc23G1Zr0H2CYGMZvv7h7a+sWVtJHhHxuzjy1dEZkxOztjFS5dsfnFJcwuFhXQmYaNDoS6cEwjMUc9ykWRY6aTG3unzj/DVQpCuD77lcN8BuMP3AAAgAElEQVQ/9jF0Ygb/wu0rc481ju3h5UonZCGzF5Ap3SqX+5KF7kfRFi81Iv+2g/+bF4bifq7saORHcU/mpK9Zx4voXwH9gwOGAjr+g+NkHsToQR9eh8pxJfcrsAVkX0+Nz9hRsWTNXsIKo6PWo8wBuCAZ8yMjCvhAg2hiIG/DuayVd7fszvWrVtzbtWQuY7Pnz+rzxeOQQeNEjfovmZBd5CUckKxVZDhLoW/whSCX25HcuvaEKPvU/UXsrSsY0GZso/A+wP5sxna31lUDUgEOZIqnA/GhunidtvAizgOc//i9Z0RR0z5XGLD17V1rtUPb3K4yHxgD2uDzys8kcXKKNUKAr2cd0ibmEOPj9sR9SfpAe0YuBNxIYjWTtR4Sepzv2yHojQAEspDon3qjIXxMGeAQZGR+4x9JbSlIqFGjlOdkjtFW99t8LhP8R395oI6fq5gfPYi3BrLcfNeUcTQ4MKSSBATUcPC+e29DAfOsRyGzqZwwg2xmwNrZrLVHxmxgfNIW5udtcXrappEYhUChDiRy0J2GXfnoA7t27WNrNEK9UDLyeomeStJkUsivghly3o5qOMeUdQj4CWMQAkRFvsT+HurZR3UZI0zE90be/VwmKb7Ir2WO6UxHkDxBepVgMzSnyL6MVAG471CkrnAaJesTSNnQfgJrAjkYxllyvyKQOFvQ11EGVPQOVgKBRAmdEgFfEMplsIRAAjouzPrxdSP8NNr73Q9PWCL9YOj+Qb+NmC4a5kXttFF5/ZdYBzpQ7rqrfko+DTYCfv3aLyHXyBtERXl/7Qs9/IssBIyIwC5pkwdNeUUwUsy+2QKF1YbmRlSLI5KyS0TFsOJ38M2d7Jhuk4ycE/LI9cXjwNtDW8ekkWxaAJ3irz6THrWLtjtLHT4bjAkZJfe9fkUCiag2sefI+1ADJtJ4VrROs2kTU9Ny2jEcGHQWv0f3Kwpm9XZYkA8jkFotRX/gzNJ+vsNGwRwk5ReWlAg/FiiEVLS6NR4etStwSYQTBigQDOoDityNcuAOB0YcWcaCMfCDXpyceNA4UJuAVUv/BqLGSage+hchXy4qJu/yfBpvjXnPBtH9j+7n4KNHTfMzG1b4fS5EEOfzJzUekilJErCJsN5cf9rTSPkeh4e4wTv93ziSDup5dAp9oSKdkZSW5lIkCeTAkJPJFHUMO3SQmZFhiwBnfk1bfC7Hfy+gii6ijkGMsOM7cSIs7gyf/r47BnGAi3b5Sw5aFJ0RotPboVwWWsoREAHACyiKtvTI2KiKQ3JYoE0YSZwz5rUXAyySDYE9wJBKc3RI4CcOA+NDQU76gevRt9xXY5bOKcIP54WMOEkwZdJ2XIyKsEc2tB2l65JO7odyjwwVSE42XwQ+aL61Q/FU7DERlbQfAgld1c3tDVucX7C9g13ptJ577Jx+JvYG8JOMNqRVNALSsP+3UnSQew+TpKOflfH1a76UWZYOGU4Pe/2mBJJ/n7lAP7kNdAJpejzKQPodJZCyw8NR6nWIior/o09ds/5h/ft5BJMHT8RJXSekHXB/1PDjsPteFHes/Hdx0it+Xb8mc53917WkPcIK+6Timx0KKkfZi92wNrg2Nk12DYk7IpL39iX1gv0CbMbxo5LMUblh167fEmGEk9ilTuDOlpG50WrWVeSSzCQOxGcWF+3M8qK+CzlE9i8SFph5HczzoR3uBzDnKEQKCMszcBgjghYAmJ9LjYalxyaswYEjck7lO0QggNs31RJshswtMikARalnANBQLTcU7Yp9euedryuq/7//7Cf22WefKjIXcOfGjWuSjXn6maeUhUg/83lAl9kZsnuSATwH0JwI8i2egcTv8eEAQQApOYQCTDKviGzf3twUActe4cEKDoL7XuO+ie8Z7P/MO4DDvf2yJVLUWcHBStn45ITNLMwLDGTcsL3I/RDpdW/ttsZl/fYdRcTPjA9bgWrxnVD41Akkv698hEIhigYLIKP3qWxorxu0wGMT2DOJfH4yx+XfqIZaRin9vOtQjfRZsWLDFID3ugKVqrKauBcRlEQtymZHWWUOXHNfPsNB0skdv6e/8/sQGRxk40RcRIAsfgFjOFw4qcvJmPh65+ABYMVY0t8eCILUVj+Lif4eZx2EF/d1sJ115nu9769OZCmDTgfwhkgW/6xnb/la5bnZA6XpPRCyBv3wSrvWN3asWG/bwtKyCkADIs/OzfUJJ2wHYAmgnsCMg335kQ623r69qvo758+fDTXJqAExOChf0QFX/Hf3q3g+5qJHibJn3761Ylc+vmy/+Pn7Qd6yjrxWTvMOwIA+5/2NN96wb3zjG5qfkmXZ2bNkNmn3tu9ZNh9IDPpHWYQRCM39nFBSRk1Ub5FnYq089eQl21rfktwYzxQnoDzyke+4/8H1sR2sSe7T63VtZ3dDxBDzEl+YAy+AFoSRS4Xxjv/I3zlsEhkNaIxdQx4HRMxtb/yd8aMv6S/OCwIoI+DZD5JINjv4wd+JTPTzEf1A213GjM+5jC/jQ6Y+MmsQSDwPY+XyStyH/3bi5fS+5mBcvRIyxR0ko12KLo+kQiDq/Jl0/whY4/oitRohwLEPLlVDBLOTVbQh2Epkk0I2ngN5RI5ORjUheEa+xxyC3GPeuy/r5LWDa7z7Xjg/OysSmX5mXTrZQnt4Rs+E937wucAaQ67mk08/ta9+9av2ne98R/sB18Y+//CHP5SEVpB4CsGCIjiiiGBIIebRMxefUv9gV9xfhvCgT//gD/7AXv/Sq/KBr3x6WaAl7WP/BOCGuE1Sh6kXIsv5DnadNUP76A8yLQIhO6n9g73h448/1rnm+Khk16+tCrimTs4777xjM5MTCkalQPydtRXtyxNjw5JinJqeUNQ/c4g9+nC/aOu3t6xaCQQVttvlDFWsmlOpau4GWSQy2VWHous1YHOWTiUlyaJ1WiVzpW1JABk9DwoWSTs6REKtpCA+5igkqQKZSkUbGB3sE0jME7eFkgo9s6TMSDJZyNLFDjoxAAlxc+WWDU2M2fziouaYS73Sb1yfOcS+65HhjBfjxnixry8tL9jE5KgIY78vn2GcGAd+h73gfIP9+tM//dP+GTpIPpKNsyJbQZ961Dlz3WshOrnoMlTML8YSwkS2P1voK58w9xl7ruOZNswX5ifkINd08FWgXLNpdSTCqP1zeKhn2z8K60b1NoaHZT8++fSKrd5eC3UMlxb17BBIc3PUEiZACp8vbRsbm3bt6g0Ri9SyuHdv0z779Iayal544Qs2O7Ng6WROtgbFnL39LRscSlunG4ht5izrnf2GKGz3XX3fkw+3vyeimn5VVnUqBBgTwPP666/b8vJZraMrVz8TgcRYQFwoOymqAUXGjLIDukkrDIwpi9BJY8aMvoUYxG7QJkiQtdVbtrp6S/PvD//wD3W94tGhXfno51H551DXIhR0D/ucg8+e8c1YOIHEdSGQqK05Mj5h5RJZdEl7/rkviEAiUEYZhUmzeq1hd+/etsuffKAMqFq9JEl05CUnBqk5MiCJ153Dfauh6gKw22ha8eBQEv/HewfWrDbVdxBM5y8+Ye/+/u+JQDouFe3K5ct268YNlQKghjjSWgCcZPDHCaTp+Tmt7ziBhFrK7Xt3NccZL+wK+zX+BnO1SF1E5IqHh2W3zp8521eIqB8fWKFdVyYS+xv9Rc2jrd0dSYrm8gP2yZXPRCBNTc2eEEjC/doCo8dHBnRuwE67X+QqIw6cx88/2BW3lcwTxsT3GicOnDyQDxlJo8WDdLxEBWuMeeN1/LAtEJXMYcntE2xDME6UAeIy0r7/JNMZq7fbtrd/2M/eYu6z5vAPPCDJCSQPXPIgvnwuY4O5jGQ4PeCCPoz7s7SPMfSs1HggBiTlyPC4MpBalrSBsTHrZVEE6llueNimZ6dFyGeTCZsayttoPmdHG/fsxpWPbY9aW5SgGBsReUnmqPukEBvuH3j5AH7m3jwTKgYi4msNZUARTOPnXJ6NuYKtph+xaR4MJ5wlqv8TyLS8NWuhljVnFGwWpIwkliPlG/Yv8CBwJpfEFQFCTcxM1qpIp6q+e5DlZS74PGCtei1y2u6B0P35xblg/6gvB866c7+Vz8b3C7+26pmNjekfxBPydZK2g1xERo/aPlGwi8S5okwtZayQjh69o7oA5js0NiIlET9zOQHnBAPtEV8QC+x2DAvsulLcF4aE/Q5SxQEXQ8EJcnV9c8tClddACCYjAom66R3qq2fzNjg2qewjAjyn8CFRomo1lIHUrZXs5tVP7d69W5ZOJyQLTQA1BBJykOnMcF8NzEuvBF8zRCUzDxgb73vmmNfz5XeBQDpJYGG9+RrnXYEStZrOSo5LsJa5BwQu68+VPkQgRbgFfrEw0iiB4TQ+LtQN/C47EHwcyrtIicpPc6ie4fch/XjCEYi0U7JF1zqJng1PT8qeSkUATiPKoHLiOl5DiXbqLBxhLFpjlivEisqcSGP1SY14Vk2YJeG0GWUQ0HmqIhSTqIqD7u74+hk9DjeGSkG/PgAZUh/+xxBIDCSHVFLlGFhl+DQadmdjUxqQfihncDzKqkfkBBkkUR8+CABvIXkgahU09URL2jNqcIQf+uL52xTnOtFg98/6eHjUvS9abwsHSZEe0O/x169IIKExz6QiHR/jNDM7Gw5D0Qb+9LPPSc6Oz2QpWD8yLGONs8ih5Rc//VmYTo8gkBbQt1xe1vc4zLCBMh6jYyO2sDCnCDh3fj1jSc5UNkSCMVY4iCwAnt8ZVhYyMht9QD4y4vEN8DQxd3osiCD16BAMqQ7TisgIjLrkDZA49EQ7X0/9deVkUuzKUR0oX2e6WDpELDvAI3AnihbRppPNKQKCTYG+52eiq9HUBqRnY4PgwEHDMIcNLC0wxEEd+sYzYvyZ2IR8LtEOJBpg6l2ajPZog4xlDSn6hA2z15Mz5/M+DhbLOCK1g/5/bOz9M/7u2vb0xenv+3WdZIpvVG58HdxwiUkH8ORIp9LWqFR1SOXAxWbAochBYJ6Nugmu7epOPutbAEA2q0gtNvSTuRXWq4N5OMECXpKBaPXMQLU1m7ESxbnJQEsEAgdJJABIj+T2fuWaPibuFKoeSDNoCofDf8bmF+b0HEQZr62taC3uH+xaJplQEdlzZ5YltQIgSto4msG/CYHkG9zDjdTD//I/gkByh492YgsZQ2VajIzaEn01OvY7nYHUJkMo0KLqaLfv3uunMwBPj8bnEUzMWQe+fC7GiZ4ALj78xSHG7ceD3rHL7nRxFcaGNklmNYp4caeNtYyDhVOqmgmDQ6o/ERzQEz+C+yBhij4wsmc4vscHh5JeGR0a1jqgBhpRTZnMkF258pldv3rN0PRGNoLagUW03NstOcyD+bzNU+vl7Fmtn4mxERHmFLrNyGkLgCDzmX2QyOcaGuftliLFK4261j1kMUVMWd9N1YLCwxuwDgsyIuBP9ueEDkj8zBjyfDrQNYjeL9j5cxds+cyifenlV7X/Aczxe6SszpxdssuXP7Z//i//qKhjDv/f+96/CMB7/cvh89g5iK1UMq8sRg55jCsyPdhCJ5AA++hPgCyiXjl4sQdrXnRasp1kQHDQwW6yN/vB1jNbPSCC6zCmXIPPlYo1o7xkdmAo6GrjBKeSNjQ2KvmcsYlxATPsaXub27Z665btbm7b7dVV29/aseHBrA1lOpIQdAkew0EmcyuSskWewSUsVLsFwBvAnJoj3SDj4/sGfawivjE/jAOEDgDVQIQC1HsmCHvc4c6+TVFc2+uWHR0roADyCDCDiFnZd/abKLOY/lCduSij9mGrh78zrrwUsR5JZfJ9MuHwicro5UeHY8/6YM44gaQ9TDXToloG09QyGA8SL9YTgRS040O2tfsXPKOTGqfHj7XpYAT3VCZsDDx2ENEzTSQBOhjqLHhwC+N/++49K1aaNrd0VgQSADgABpnAZI3jXzMXHVz3CDkOmEirIGVEdg2ZcIyBgxcCeaPsXo/mc/vgh0EdllptqxZLtru1bRv31nUv91voQ/rECQP8SABAfCmRA4mUjU+P29VbVyX5q/Uf6Y57sAo/B1msIO+FL8TnuA/tmRibNAKQ0pGqgdvvuP/JdxkvlzLBH8Nm8hmyCtNJtNhDFCnjgK/CM2uOWYgsdsDICSC3w3wG2QoHGh0oCkRsOGiy5kPGcyLM51xO84lnDMRckOnjO/xM5GicQJLURxRN6xlqvMuXGchZtUq24lafQHLij7aLZIrkZOPgnEfhcp3iYQgm41kAStkXFIEeSRg5AcNnGIu127cFADug6AWM+RzP63uRn2Fdkpv2MO48J32s+UXtWmXRBuCGec49CNriHrSPNoWI7Uk9s5O5fE8AYSrIKMezR7DF/IyNxjdXtsDdu/IxaQ9EK31DsfcPPvjAzl+4oDor2AS3wbQBe4GNcP+Ytrtf6pHaX/3yG5qPAN3MddpI9gT3/e53v2tffPELsufXb1xVJg3zj+cniOHMmSVbPrckCT4P1KGd7B0Ab8wb5j17A+uHNkKuUVuGz29t7tm9u9uKPiZy/t1337XZqUn1G/JmW5vrtnrzliUT3bCfG5ltJdtc37C1lZu2vblnY0OTqosJmcf45QBgBgfC2RZpZOoE4O9aQhn63KswVFAW0dTEmDVKBDIESSf2QzIgVKgbmSLUDZBWVqxhz9rIhyP91gqS0/V2y4amRq1YK0tOiIh5xpS1gdQhYw7ZAWHAHOdnQF7GhPkGoE4NZGRMmSOuHML3GRPmATbRo5j5HfOHPYmxRjqxZwCLIWCBNmNXVTciki5jLBgTyA0IQccnFEDTNdvZ3u9nBqouz+5uP+iNOUA/sgfxj3nE85AB7esCooa5yLziOZlzHizDGZ92QB4xvh6Q6AAbDSikswItd6O6zYD3PL8yMwYGNK48D6QfMrovfvGlANop4K5phbyF/b/TVWYRkndkFtRrLVtdvW2rK3dFily8eEmgZDZNdP+gyELI9+Pijg0OBWUC+o6+DllfA31cwAMr6QPGjHfGoknGTAYJ0ITmNjXo5ucX9T0IJCTsGEPmOuuFDBH6gOfRGDVaNjWzaGPjkwpEBMehbWSIM07MSdYC4weBRN9iZ7797W/aE09ctHt3Vq3Xoj5OsNXch7o5jBnfc+zNsxZPbHbITINAGhwfVR2YUhE/PWNfePFlEUi0gwAjCQ1RJ7DRsJXV6/bhhx/YzVtXrdNq2HB+wGbH5pWB1E6aatixJkR4Rnvr4uSMba1vyA/f2Nq0vaNje+GVL9iffffP7eJzl2x1bUWyrgRy4MePDgyJ/Ccbifl8uL+vDKTc0IDNzc9bfnhQAH0iEzKQyCrE1tCfPB9jR+bWANJvyZ5lUzlJJjJP84Ws/H72JPl47YaNE1PUCpn/yCuSfXFMRkwTkNnszj1qo7ZsZHxc2XZTZMOTyVJvKiiz0yZDNqrRF5Mxcx/A6407IOs+YBxQj4PO7gMIQ4myAYWPRfiqn1+dLOG62FSXUXR7z8+ever+rduIvn+bTNndzU3JRWOrWcf0Xcg66PSDl5xUcYlh96E67abVSsfWrIcMCg920p4YBRyThcnfeHEd1hJ2JviNeSvkh2RPM4UBGxqfNMvmrY5dGB3VvkFJgEyiZ+PUyckkbGdtxT7++U9tY3VFc63cbUsCnDWPbXR/R/2VTOrMhi9OYJEHk3kQKUF5BwfH8jORjoVYQHJ3nJqnU7OSSEQqcGuHenxl+XngpUjMZlJZGxkdsoUFMkBDNjP96nusMnjq9b7/3sfQojO6sKwumE3IAPNznxMwHhCA/ffxEukQZVExtvjI16+FwAQUBwgOQ+qUel1IRm7t7Ng6dbjJPAI7zOeNgO/CIDWhBtTmynFJfebzlXHyYHSILvY5L5khHDNWQkO1ighgIwOUjF3VQ6d25kkJm72dfUnuuvQuf6efUb7qdRo2NjyoIDCCM1CdoN8od4I9hCxeWbsTsFN8ZJIC0llLZbBxWWtlcnZsqT6BRAbSJFJ8qYSlWg2MlrWqx7Z287rt79yzwgBBNAMqWdLutnW9dgfiKgTfOr4YiDL+HwideP9DjCNpzXmQ+SY/I6p/6ERS/Azv69SJYgXxRMF0nD8paQI+XqlUtUa4n+qxUaIgImO1/h+Ij5NFDVEO2dTRZwjmIThdnIB1lQVKyQqSTFTXk9+rvaHWVHoY/CHYL7c5/u6/c/IsTjL1bVJyaFhN65MbLgXmAHc8wvw0+K0UOhiu8IDuqDrARLWWFLPrES/d95dVsfs31yFbhOY/WMLukTf+Jf/IgDIJWKSAKKQoM3HEqtfrduXmTS1cPscBzUF4HCrveO9bvcf7l6a3o/o+cdIgRtoh1/HQ1y9JIDmz6NeRc9yLDr2nk7d+xcEgjZXnJP1RUX1DQ0E2hNxWJNQmp0LtmW7XBkeGBQrxcqBpZ31TPz+KQFo8c0YOM/fBUXACaWx81J544oIAMc9McqbXM3Vw6jyKh4MQBhgHgs2JA/1Pf/rTvqPoxXnjB/jTBOjpsfAi8wKno2hliUpxmC4EwFq1nCInQIeaCKDiPk02Vx/76F1/BwIDGIplVak+VgT0OCAiUJf7YTz6tZGcCO4pTRZQDG1rCC20bnnnZ35Pvypyl4h+6eGfAEn8zEHWf+dEhzRViQgg5fv4SGAYIB1tih/A/dCu8Y1qNvXtTDTmM2MToYZELHvCjRPviiaNAeNunP3d2XAHfJByczvkwFr8nk4gycFJpqxVrAgExYHy6A2+5w65Ry/z7o6T/42NVhGdEeHD7z2yVAAz2RERcOigChq97sgLUKAmUzoV5K4SZt1WR5qyDtIg14EtYV7rgED9m0Qi1DIrlkQgcbhmk6CvZmdn9BwUHkV3nfsiMYWze+Hxx+38ubNam0QiEAGDVvivK2GnPEZsya9tv3/7GUj0lYNIzHMfQyeQJkbQlf/dlbCrkjWpPfZ+AsXtFM/8m7zor7h/ECdx+f3nEUghUj6sBf/n4CS/5yDuEVfMJfZa7DTBBfG0aiey+CwAAvYbwG5malq1YJwwZv2pvSJounbrxk29s1YA/IgMpog1mXpEGUKeXP/suq2u3BSgTAQPmu01oveQgdw/tKFCIJCIXlxeWjTkhqQLXK1Z2oIDScYgdYwOi8e2c7hrBxRZrtfszua6iuXWyFbCh8PuqX4t2Up5q1Q6Wn8QHhAc/nL7pgjEKJuW+3CwJeKR8SYD6Btff1vFc/k8651+eeONL0v65L/813+yb33rW6qF8U//9H8JpP/6N97WgYGDdrVC1F6oQef1EqenkU05VhQ7Bz/k6vB9AEjYLwGJAB8ECmdStrayasuLC325U8YNwDOQLQHI9kOzRx9Kvo+AjmrTuh0ydYa0V3ZTCcmBZgbyNr+wIA127st1dqNaNUgN3rp+w9bX7lguk7CZsXwAkNpNSSnIiWc7IiorlbSBfCBwsPXap7o9gVGMNe/IMkBI+IGN/mfPd1Bc/RTJMzO3RgZHgmQoAH23Z9ub2wIlsLkCfUplzTMyklQLDS3uKEOd79CW+GGFQqpOzDro49lofoCgL5n/DlxxfwApsivIyuLlUesKWOl2+0EhaNcLWM3lBP6dfey8wD/t66mkwF4y2/zQEAcbeF7mAN91YoLfeWStZ8z4OHvGEAAB+5MTBm6DfA9jDbPu721tWa3Zs9HxSUWU0y4B7aCC7J9REV9lMEXZGbJHyYRqELLHUd9gbm5WZLL73E6aewS5kwFO8Hg/4+9RYwV5EQ+cyUQZhIrKLJdFaPE99ydRHOA+9AcRsocU5QWejvwmHwvGyw/7XIvvA854TTvtSZaypfklzUWPgPVoZAecJGsUqy/gBIQiBXsdSyYoeBvkQ2iDsoCiQ6iTPd4mz2rhM6xJXgS2cC2f835I9IhibCzrmXEHnGJOu5Qih/7FxaW+r8I8JSMhPkdog69/2ugBPbIL2ZTqzFHk3IFx2u6BA/QZY4+tUG2o2F4SD9Dx/R37RIZ1kDAKpCbf8Yhp1gbybJArkDaA+fi//jzu7/I9z3p1IIy54AWhuQ/jiL2BeFEti/l5ZfvQfoBeJ5Cwx8wh1ip9yfO7jBDzsE0WY62mZ3TQj3H0mmD0JTaVTB6eGUIdqSzWCcADkfecO2inn0F9v+Y69IX3A9cB1OdFm1hzT5x/TNdH8s4JJIgivveXf/mX6h/6V4Tv7dv6R/u5HxHYT116QsXjGWPmCWCu7wE8F5lFAP9OAn/00Ud6Fj5PDaT9g5Ikocio+NrXvmZTk+PBF+61rXR8ZNevXbNq+Vj7NzU+Ifzoq+0tZGcPbCg7ag2iqJshwhfCHjlRAa3tphUIIEhy/kpY2zqSbB6fHLelpWWbn562jZs3VCRaWX3V4GOHLD4i1rt2fFQU0Kms03bXapW6AG2dfzIp6+UTdkRR6VRaUmB8Lp6pxhgzrqhwMKasIfpU0miZjM0szttMVCdVRcwhsbuhELvLJ3o2gdtwz6BGwo7swkaz3gcgeY44gcQ+zphD4Hzzm9/s+xcuJ9ftUP8ztNHnh8tucT/awNgzlswXSBBAYf7G75y85XOBKAvStbwTSMD8hbwiY5o9h/nfD0ggiLDTEzmxH2XabO8FAos9ADKQLC3GGyl4sqheeuVl1cGolktWKh7Y1OSg1WshGxYC6ebNFavXkbSq2PVrAOsle/KJS7a4uKwzdS4TApCIeC+VDu3qtcs2PhFqyPIM9CfriOdivfkext9Ux6N43K8XJL+v2ZL/gC2hjwnAof2QsD/+8Y81lowJdpP2sxawQxqX7V0bHKYe4bJNz8wpANDJS+wda4m9B1tCgAPjw7z5zu9/256+9Kxtb961oQJZpGXdk7mHAgZjQz8zh4TJUKA+Ct7x8ynXRxZwbGbKCkPDVjwuWSZTsFdefk0EEgCtR+FnMqlAIjUrdvvOin300Qf26ScfK6jnmcefsbmZeUvms7a1v2tH5ZJ8DwK72GUf5uIAACAASURBVFs3V++o3mev1bGDo0PbOTiwJ5+9ZH/wp39iTz37tLLLsAfIE6MKAilFMBD/aCsSYPjWZKTjDyKZhXwcwa8QSJVaTfOMvuKZnbQle40ofoxzTQo4yC+F87jIGwJEIMGSXUtK8pV1FOrFStY4iXJB1+7cuacgz1Q2K5s5MhrkwSAskLxOpwjsDOdyBdN2Q31h1gD9T9scE/F57/s5v2d/8z3bs5g9I8HXlwP8jDHjyPi6RNjo8LAyHFl77HPsMY57uP1n/Jk3Hozr2YbFctWOSqUQUBWB4D4/eH6+z7z373NtD57Q+aRD/c+u1av4YocRCX8iccm1CHbw7CO+y5pirHRGSJBtU1Ddo6GxSRudmrF2Mm3lRssGRkIQ2UsvPm+pXseGcxnLWtvuXb9q7//4B3bnxnXNi3oiaQ0F7gTfws+r2gOjGkj5wQHVbmLd02/uGzC/r352TYow1FaGjByEQJoat7npuVBfa+W27R/tW7PWtFQW1YmeVRtVGyoM2cT0hOUKyMwF/037eRR445hT3Id3XMk/R1DCyBAJBieSk97/Pkf4ftwn5Boe8M51sM3IthIwA8Y4MkwN9pFQow+pze1tyxOIE6kkULoB5SzIJ74Pe0UgNXPK//ka8fOS8J2YwpArDfHe4W+sgXROmb7UDOwE9sXavbat31nX7/3vZPTSz21qPLYbNjc9rmB22dsaAWNl+VVIzkK0UEPPonr2Io4IUMqETPhOOmdHnZTmzsL0rC3MTNsEBA2yzGQVRgTS7ZVrtre1bvkCChI5q7fqVmvUpEbVoQZwpJrkvAXnDsA4ni9+ZlFWVTKlcwk+O+PAnPbzm4ISUaaI+tZtvwc8eZCTggo1jj2tVwX+VciCDLLHIvzTISDN8QxSbf7Ni7rgqLB0w/yhxcxFJfR0A4GUBRtKdJWhJAKJs4qw2J7wxuNGWeduJ7TdR4+vJX53em47IZoozM724pPdO9FBmfjhS0YjKoAd3k0MWioaAAFEdGIHZb+gWZhJph8qgSRg/XSG06leevTff/sEEkYZo4fDhYOwtBQOHJL+YdJ3ggyKLzraG59EHCYe1L+hL3uKzBCYgYRNJHunLohqTDlR8CAQkMhngBOAJDc4fM4NDO/3HbyjiziBpGsrTzH2+hXRYCJetMFFUZBeT0AFeDHsGB7mAxsfGtVRYVxFFKIPG2XcPZRAQlZnakoHEJ7HQRTm5cBgwc6dOyNJjngEhB+kGRP0lwGsXP5F2QdjY4omxSH4x3/8xwBsRpuPA5FOhjwMIPV5yUHCDS8bGoabV5pNHgcHRp1x0gImpE1Fe06yzbpBws0PfScjEYAmJyXjoBNrNPqCDkxsCL5udY/YmqId8ZevZ39vUqMsm1EdEUA8iCUyY/IY6WxG4JgiuGPZT56eipErDA9ZIhs2IM9kkr5qJIHj6dUCpk7VRxJNFtkO36AkZwehQsRhKtmvNRSvseS1lnhn7SiaO2Lo45E93NOBEvrAQR6PxCGmsVdvKUqDNY2TxT9fw8wBdwC8v7wvfX4o6sTnDxkNkTa438M3ICeQ2CiYb/ShIrXwzAGfolotPSIdI4CTz+FgOoDJvXGyGX30w3VQbXQ0Vswr2j02NqrvEKm5sXlPtToAaCDamfPLy0uRo4tMS9ZaENixDJbTdkZA6SNePQrEPOrvp+x7vB9DZMmjv++RrVpTv0YNJL6HA8t4MC8DCN9UyjkZSGNDw7/TBFInnY6KgAbiNL6++e/PI8Dj6+NBw+igY99hiO7h95ET+oiX2yWu4/uiO9v8zYkGnCbGCHupA/PGhg4ZvPse6LaZQwD7sYBlaotFTrtLefI5B1oB2Jy44H4eCS2d6Frd1tdCvaPS8bEOvZOsf2rYNFqWSZgd7e1aPp2W1BgkEjWzcpJ+CrUBigdlkQT8N5I2yGztHOzbfvlYmUc16jKRWYXOeORsJ3NmmXRWQEizTB8E2Tvv075DigZyBLrwDA7W8Fnt8Z2m9LffevtNe+GF5/uRxEHSqqC/E3FFf/385z/TPfhsP8syQQ22lggkj5QEAKHfKV6KTQRspa8Bjfg+h336lsNYOml2d/W2MpAAVD1qmvF1+9fPeiAbA/kIgNJSSftt19LWojxhL2VJ9hyylrEnGYpbj6uYNwQSWURHSBBubFr56NhuXLtuK9dvWLdTs7Pzk9brtqylKORwEI7bZveLeL8v6EL917GB4aGTiLtIm9qz4LATfMdBda4xOhTqufB8kFV7O3uSN8SnAEhqRpm3HNo4uBJcwLiRtSvfDCm7aL9mnpIZ7AA+9/PDhjvwvp/xNwe62VsBphnH/d1d+Q9O5sjf4LkinXMONYwBawV/Z/ncWQGBzH9AOsYTQIbrxw8+vt6dPPCDDNemPzzAwckK7sfL9yqe0Qko3iUdQs2YqC20l/qYrV5C0af068DwgA7wFH3moMlBlGLruULWcpm8it0TuYiGebVcs3KlaAMDOREzDk7wDC41Qhv9xXlGUhschgBLomxz6jgoEykK0kDznb7xNtNnvPiZf8h7cF0ydyni3E31rNlraS4APOG36OBZq4fAKSRpO21lfk9MhaxJfoYAk2+QzFirEfx/5pr7Vn5oY1058e4+jIOazXrZUt265XNEcKZV94xIxg73K6BzT2AQgAkFxXtWUZYGGY2Ag6YAuFlqIraDTKOPq89B97eZA/QJ2Y3KeqOW2/Gx+iOfH9T3HBgeHBiW7+dkXTwoyX1Yfw58EtpEgAvf5x5eN8jJDN4lbbW/r3H1uUsbAZYff+yx/l7B3yH33T5yH/qPvnTgC3Adm8Z6hVBHltD3SM+649n4HGcGl4AEEAescRJA861eUwYQICYEEsQO69KlY2g792F+su9gRx2U40wiiaFuT5k93I+/Q6RApPJ3J+u5L+Ax9geJIsB47k82BPN2O8pK47lFUkd+L2tTNVQjxQz6kT6jTdhVCC/s8O3VNcnK8WK8yAigLX/1V38lm+F+BPOAPiEjgv7AxxweYb2EovX8nTXOf3u2GoTD+aeewnmzTrGo7CMARObIz3/+Czs8QqEhaa+89EV78803bWx8JKqJiu9fVSDAzvaGbTIWhwfKfGBtkWFfPirZRz//UEFUqi+RzYp0cF8b20tfAiRi60XSJoIsDeOFXF7j8MD2NzZVP6dcq1ohW9A1AHcAiZE60x4GgdREojLsM5BK6YGsVXtNKzUrqok4v7igcQGYZVzY15mnkFvcm34RwL2woJoNZK2euXBe51v+Fj/bekCA7OT+vq7HnsuYQUaKJGhDeKWsTh2JTs+6vY5tbmzZrZWbyihB4p2f9/Z37bVXX7evff1tBYxRYHtifFLzjzMA698Dd/C9GEPmDG1y4sR9J+YfNgB7wXgrwCXKqsRXC5lcNc1X5jR9TRAna8OzCf0chlrI0e6+cI/jYlHrBgk72Uv2T6S4SkXdhwxlwOjzj18IsuhSvO1ZMtGySilkZm1ubgvwZ5yOj4uSryPgZmEeuTtk6QYtmwoZSDwb0dgQSESm8wpntVADhr2W9eL7Is8kedKoTqXIlWTCqpWa9n3WE/YR6TeuA7HMXGccuQ59xFqATGNt0Dcrq7eV6bF89pxqPkHmu29wdFS8TyoPSXTWDSUUkCIE17Bu07Y3Vq1UPNT4sfbHRob7mI9nBzuB5IQSbZEM2vo9m1qgrtCgiNJcbtBef+0rIpA4E9J3vKSmkqFMA4FgDbt586r96L1/tcu/+MhevPSizUxPWy+dsbtbG7Z3dBhqWJFVmR+w7/3nf5ZPfeHsea3RqzdvWKqQs2defN6mF+eVYUZbWNOsoRxSk6WyAG7m1h61qdotBSbPLi2obiMBWWBuwzrnVmSTWL/0NXaLtQ3OhB2AeON5HZ9j7ZYhH4+KIqYzjYpZO5D4jLWCixeWNG/Zxz/66LLWX7PdtYmJSfnjkBU6i+fzdmYZed0QSMp96GPmK8/kRGocd3A/wv19cC36S3LEUeY07eC5fB15xgw/8+Jz7DOqvRcRSGQhafzHxvoBeX5d2uZzgHndt+Fk3KkOEzLdWfUztQTB8gg0hrQLXAAaCSkpLaHgAFE+NT4hxYMM5TxqlSDJXSqpzXEfHLIc2+VEJv2DncCu8LuR4THrpTI2MDJuA6i5tLsikEYmpm3p7Bl74dlnLElmEGRdt24bN6/bh//9h3Zv9ZbGu0AgoOLwT4IUnQyjr9hHPTOb/vDaLn4eODg4slokf+ckLH3oZJNLIzJefNfPlozB9NyM6uCRseJgvwdbcS/+289VtMVxYPfnsCFDuXBNzyJRNXHVr+E83xMhDr6rEhZZgg4hTzjnEyjZVSZcJp/pE1vsX4Mjg9aoNmxrd8uqpar86onRCf0egqdcK1v5uGzVWtkmx6dUywm7ArnC9SEhPFCRfS6EPYJHOlYUfiYYXkF7sdI2OuvEgsEdP4s/u5//JafWrIn4oE8gkNhfWWsh6C6Qvbyn8znL5PKWzhaUVcx4tBNZq6WQsJsWgTQ/OWkTw0OWRwIeAqlVs2bp2FZufmbb63dUs4w+RCGk2qzh1Ft+cFQYHPCs/NMoG8fHq1SqRPaPviFoE7IrgI18Hvwh+LXg7i0RY40myhot61BfrZtQBiQ/E8OYKwzKXqhmdStIJVcqtb4EL/5z/3wZk7KHQFISQiiKciK7F8PulEtDgoLCZcJ7CrjZAoEUkDb+O0Tv85YspK0nQQxqAaNsh6/UVMYm7Qe1hXRC5l7YNaQVnBRobrJniUuvvy4Cqc++RYdwT8fyyN84qNGPVuz2LNWiQWHx6tDbamsQPALUI0JD0ad/W2OjD4Y/CoWK/e1+oiEwamGC/3ZeDCaGEYOAnANFptlQBNaOj9vM8pl+zYLTRJEfoh7Uv3rubs+uo7EaRSxgaJWhxMDGCjs//MlwoKK0tFjdmTjYx0JjDL2fT6IZw5iTon/f61ckkIjel9GIoqf7ZAYrkufIZK0b/TdpxyG6IwBgiqKMNuOHEUgOqnmKaCC/XGqtZbNzM4oaioMf3Nc3arLG2NTYSDyKkbFkY8PRQKe4P3cV1enFyEI2Dc7go16SjsvltUlxYGGu8Ixoo88tzIc6OJ22HE9SZfvMrluCWuNEwjB+owh4j0sYOmmld/7pGt0QWR2RUhjFkyiSQID4/OM5Nb/8H9cgw8cJKRwtpYmm9U4KcHFnJ6rhlLJElE3jEaUQSwMjw5bIBP1lHBX/50CIR0DqcJu8v23YiL4tkfE26R4jCQJRorpLynBJiJghYoD3+O85AGsDiwiiE8Y+EEb+82niTGukZwaJtH73nhw2Dnc4DvSXR/sw/qcdQN8kHSRzu4aD7JmYPv9Y0z53HaRhmDnECCxpnBQxDJlkIZsLKQ36jLnq0cya132puwDIU8Qdx5vNnXmeyablYAKCHx0f6Bqbm+uSuWC+s14CQUbEJlH0CtW5L4MlPg0fRSDR1C5E8SMykO4jjB4QLMCYPur1mxJIPGucQHJy0Amk0UGKMv/uZiAhYUcGUnA4Q/Zg3P5/nv06TYyeHgscfV9HHkHn5IATrI8aPwHtkX8RD2xwu8Q1QtRvkI1xINylHl0ChOsIjIlAYfZl/nFNz7D1SCru51F8HJb4O468gyAAh6wr5Kt+/qOfSKMdu3Lh/DlbXlqQ5nan3rQU7UbqsU0h11A0FYK902qqBg9SF+ub+1aPpIGK1YoVaxUVpax3WtbqmqUGMtIabuLGJU0RW0T8aIxwzpr4SmFP9P70DAknmuOEg5NIssGZpFHE+eyZOYETFx4/r2cEkOUdO9But0T+APgBEgI+8o/+nZqalnZ4Jn1y0KE4LvskEen0GeAHh2mAW+7tQC4HzIPDPWvXsT+BxAM8Yvw8S5J1BxijQ1etLsklgBAkSNgzkRkpVZp2dFyRDZmYnpJ8nWJaUkkRHET2KpOnVFEdpFatbjeuXrMrlz+xZrVkZ87MWA+Htx20mbkX/ehzFP9QAEI6SLu4/+B9Sla0973PY/fj+NkP79hgrtMHnyAGGk0rF8siuLiOolDzhZB1CuiYRc4hZLNCWuieOPcxEpZMSPetT2cgua3i78xhB7Ec3GOP9dqO1PPx4s30gxM7rBfaxVygH1kzzH1Ji0VSTxBITrh6hgj3oJ2emeNRsE6m+Zrz6Fn2fV4CaSPZRda0EyO0nTVJWyC+6MvjUtnI+SMSH4mLTC6trByIIkgVJKd0oI4iG4loRPKNWiZEjFL7coJaDLPTuq5LqHhGFG30ABzJO3iNxugcImAc/67bs2o5BGQI/JoN9Se4Hu88g/e57+UAFu1eS1kNEMhI5DLerAvmb71SlVylaqUlEwJoICv5OxG/ADX4Blcuf6q+4L6AX1603WUC+Z377FpHkQ3kvdeqW+V4x2amqCUwJkBgY31L+z5SckisvPSFl21yalyBfgDOZHtwAISY29nfs7HxKWuRBRCRlz6+/Mw8gmCkHwCtf//3f1/rkb85AHTz5mq/VgL9SQaSR2LTb/JForOJz3vmiX5nHUnYHRzsaQ3gf7m/w89cBzvlRApkAAAsWTjMMwBnCCQImNVbK7qGg3iB5EvIn/NIfoBv5im2UEEk1KF66qlArEZ/A/iDYALgVeYIQQLFouwg4yVZnXPnNNcpCs+19w4OFOBGrRfkvdizuAft4bteR4m2eECfky1ksfJZ+oPzJVkKrE0ypd5//32teZ4TQJ71RBCjf2bvIMhbrt25o2v4i2cXuEGAUrfbl1jm74BjPCuEFv1NIBJjzN5A3xENTO0k/vbXf/3XqmmrwtlRHQDfE3hu9pmd3S0bHx/Trek77kfNF/ZY1pHqBY6MkL6gmrNktBIxT9uuXb9hm9v7Aoa+8uU31H+AkhALAB5Etk+dOWvF9UD6HR9CNjStVW8o+xBZ2h/88/dCNHWU7S/5lywZSGFOM584G9H+WjOQP9gHxmtqbNTOTk/b5t07trZ2R/WxCpxhCgVlJ7M3Avgwj1jvZLZQswKbpAzcwZztV4tWblRseGBY9e643+FRkJQFCJOfUScLO2GjY2N29ux5W1hesrHhEe1xg8MDOisytj4n6EMPGGCOeh01l5ii7Z5lSR0WfHmALYD+nZ09u3nzuiK58/msra9vKhv59dffsDfffEOEBZZwaGgkqKhUw/nGfSQHvhlPBUyMjvbP1tyT+ePkoPsiHtjlRBfXYn4wZswpl7CjL5ibCpYlgKPZlO/F/CpXsAMHkhkmgE5A78CAztDKgGrUBWir33M5SeXjq+1u37NKmcwh6gQGEoqAmHK5IgIJcG58bEL9TqYP0lPU+5FvlctYuUJ9lmpfnpJgGPqce7IuPCPMI7D7GQYE/lGTA787nRKxx5zP5wfUl9gssu0cl6Cv2PeQpMKXYkzvUnMPgmvpTCR/WVFWoXw71VbqyLZ53W36s1ys2Ntvvy3ieyCfttsrV+zoMNTUZBwmx8fUR7TBZcncH3Ob6AQSGUjzZ5ctncvb0eGxFQrD9pU33rJLTz2n9cPnAZCZX4DK2VxScpXHx3t2lcyhq9dseihIcxbrdbu3tdkfJ/Y9fLXVz67bxcefsFdffkXBF9977wd2d3vTJmdnbGBsxManZ4K8LmQ3taBqDZFG+DPMFzIoGqzjkeGIQBq2ZhcCKauaxdVqlIF09xSBNDQkv+7O7dt96Xf6h3tVq2VDCaRdrZg1StapVTTejDVj//iTF7UXE3Dys5/9TEQetoC1QCYcwV/0KT/PUMM6EbA03xeZx6xl9o447nD6fMYac1KDdcX1PNCBv3FN5qDjZb43sy9iV/kOc4UsckgZxp09xn08rsffuY5npDHveE6XCCfgSdl+mVCH1PFbcC1IWwJ6yNiAkIAs4HP0O3X7uM/hwX4ff3Oc0e0C7aadQQIXWbKgViTCsNHQHoDkI5lfXQJpkhk7Ipu0k7Clsxe0VuZmpixBZlA2aTnr2N76qt24/IHtb91Tv6SHx6wd2Xdhim2ykYKkI//A3Rw3k01LhtId7lNJOq1e7wcQ0Xb6Eb+F9inDNwrIwu5xTfZk+Ynzc7axvx0UDqJSBY5/eea12w/HubwtOlMnkpbuhWw4DwCA4O9Q076Df9SVrQqFxZHkY8tIWzqTUiZtIp1URl8ilbB6tW7HpWPLZXI2Oj6qUgh7B3vCdwqDrK0RGxgakFxyo0UAVlWZqxPDzCECwMEwyUon85aMPDLoIXHx6wN1EWLgAnBJAJXeI6m102dUn+t+Rj/JugpntLAuulY6Yi7Q/7U+Fgahw34LoUmQBWs9m6cm0oCls3lLorhjgUDqDY7Z0MiUzc/M2tzkpE0ODloOrqNeE4FUOdq3W9eu2Pr6qvZHCKRGq27tDjKYGeqMRNj1/biJ+6q1OvOHuQTODr6XsFT6RG0JHyScNzlbQp5xZiQbDXy7bbOzc/JxeT6+r7pLaVQcAl+CncO24FuCt4rIGxqU/Wc9kjnphBHnCilNaQiC8g922tuq+cQcUWwDuIIJX+e/8acoO3JCJJGB1LWJ2Uld1AnJUAuO9YP9IbANgDAQhkHpLcjlOaGY+MN//+/vI5CIzItPdl8AOgTHCj3zM+nHG2t3FGWH00ckPo0E4AUIBhyslsux23szTt4VCRhj1hxXfxgmeZpACiksvz0CCSPMZsAgcXCACcZZxxguLS/b8NS0DqYPMhB8B2faF5cDBf5ZDq5XL19RJo7X8BHAH0WQYZQeHUHewwcV8+ngiZZ4BJw7eO4kIL/HwLGpuGYo4NV9r1+RQCI+AaOE0879IJBkLEih4xCDhEpUI4eDswiP0MiQhfM5BJKYZg4frMyoqCD9wgbUbtYtneOwANMbZfbE9GJ5Xpw1P3gzl4kcR2Ofww2OOKnmDmwK7IhlqjySQPLCcZAQqVDnRs5ip60olbPnz9mZc+d0bTYxwIRiuRQ2quhwzhxvlqp9CSY/aJ9+lzHGgEfScZ6BAxhJ1lMHgxkRtC4t5z97RGwcQIkDKQB5XAMpjTA2gcDwWmdI8TgArCJzOvgLAdB7D4sVvU7MzMmMYp0IJI6igJx88gwjDrM4ar6p8HffhPlvxskjKxl3gXNRGrqTo3EnzQF0XwdegyU+x+P9W8hwyFrXIQ8HH8fRgTB33Hw9ufSLgKcoZZm2+j3jNtI3UAeeNI8joI7/VqTBwIDVikEmwZ0eRTYTSRllcGn9R/J//ky+YbCZNMp1pSdj1DlEsHnh3DCEZOYJQFm/Ixmr4HSGAyFgE5sQGaIC6aIN6TTRj8P1IOKfzzH/mJO8h+3lV3+PE373G6Lw029KIMmJjKQcPIJI0c6jY7a8OG8jA4O/0wRSiVo0FopQ+pyLr4HPyyD7vAwlDk++/nzt+RqO3+dBY+fjF/+br1X/XbwGUxxY7ztFkc3nXhzIOJx5RBtrhM85KEG7sGesOZeD8QgyvsezYm8AIPlu6fDIfvi971n9uKTMgEtPPWWPnT1jqV5XEnaAwsPU+KtVVSutSyRxo2FlZF12tm3/uGRb+0WrdQIAX+8AJ4dAGcskpdOORwfJ2kWWJ8V7IFxV6JU108BnCoSHHxo96rXNYahjls+FfVsgWI09hgwmIiCzlkgCwnZsZCQniV0ykTgArW/cFYgDafzFl15RP/393/+9AGBqITCu588/Znt7B3JWlVFtZhMTUzrgAfJBCAGkYo/YK13aRUV2my27fu0zW6YmpHVUrBiJEg6YZFpgH/BpOEBg2zhEAu64L8U1uNfhYcU2tnckXTd/Zsmm5xckCVaW9nbHvvDCS4pw7zTaVq9WrNfq2q2rV+2jDz+0SunQlhZnVAS7yx6Gg4+tJGMWlBzbBFFOjcBMXj6KA/peHNb3NicJmGcueeVBEH5wpw/x/+RPUCS3WrNWoyVSEacfX3FkbFwAJOsORx+SRgEqUWAWe7fvY7wjzRS207AHnv5v2uDEUjyLj/kmsifKAOQgIllTslKjzHPfe3l3Is8JIeY/bRMJFZGwDnb5XszzOvjkUbx8z+XcHDj0/ZjvewSqE0vMQSdh+DugB4A9vytVqjooEtlKxgwHWQ5qAHpk0tTrNZuenlHBWzYXdMuRqyqWiR6u6iCMhPLUzKQVckSrH0nLPpvPSIu9jtTI4EjIzmUwkHKwlAgUIu5SiZ4kqYgIJLMJQgrt9YmJMR2cyNwlApG9E8CJueEFiCUDi3RYAV86aO/zzN5fTuZ5ZDJ/8/mkaEvqmdVq9qMf/Ujz5tzZx+ypS0/a2TPnDWmqo8Oiahfu7uzb6NiwngMC6GAf4vpQz5NPJ+yj939kj51Z0jrnetg7zieME2DYn/zJnyhYCuLDbQz3Z/3fvnPPqk3ObUE1wUlEn1t8jih6fibC/i/+4i8EBvPcPB9j+JOf/KyvyKBghUhP3gkp/Ld+kFCsmLLOQt2WJOwgA7im1wLyICuegfkKQIbtwG7/3u/9niL9+Qyg2djIiIBaathxzXC2CQFlzE+em2fAN+J7gFLsI3yXa7MvQMqQJcHYIS0FeeO1xxxwc5KHLG7IF66xentN7abWAH7jO++8IxCZdYgNZf1gR53YcuKW3/N9PocEJX3E9yCQuA5kFW3mu5xfGFPOKbwgj7797W8rswaflTl57cYN2Wnv57iEmtcjo0/oC+6B/KUTWQP5vPoXAom+g0CCuMI+/83f/I1NLy+DYvSJZO5Bu+kPiL+r1z61kZFhazZbtrm5IWCJPejVV1+z6bNn5Lu2SkWr1eo2MjVpn374kf3gB99X7Sxky1burIvMABBHwi6fy1q1UrFWo6Y6SBCv21vrYbxqFcuz8fV6IkWQl92iHl+lJuBafvVgCMxKJiGiu3b96tV+lrvPK2whvvDk6Kg9c+G83bm9ardurvZrNnFmJWKYM9uLX3hJtqBcrVsZm19vCujROXogaxvbG1aqlWR/yCyCQGA/W9/YsFK1KrKlWKpYIplW9swXv/iKMAHmAFk3RPczLp7BGNyMYAAAIABJREFUyzz1IBr2X/Z0X5vMaV7KtBsZ0XMy1sxBD6jh+5AX/J7PQUDw38xv/ol4jshFxtCzYxhXPucZRO67se7dx2JNsH8zT7Dh2Bzsnq857u2+C1lqgN+sWzLLIH5FpkXS/lqjyHgG/SCrVKv3EUgiigoFe/7FF+RXCPAmQyKSzTtz9qw9fSnUAapVQ/0ryDA+NzgIUdW0q59dt93dfYHBT128ZM8885yCde7eXY/IlZyNTwxr3rLGaDuKJjwbfUMQDeu4f/6N1/mNztuTE1MCIFlTBOrgH7h0GXaEF/Yd2+v7H2uXPt2Lsiqn5+bVh1ubO3rW4eERm5me05h+8MFl4U7TU7Pqz2tXr9rZM+eUiUiObqJXsYP9LY0L9m5qImRx0gYnkLgOrwcRSIvnzyrI9/DgyAYGRuzNryCJ/JwAbMZqaHjQKmX2qoolU9QRInq+ZcWjQ/nPpZ1DYUmbuzu2dbintYGSSXH/2O7dWbPFyTl7+uKT9vIXXrb9wz37u7//B7ty4zMbm5q24clxm18+I6ICSWnkxCvHRWUNEZ1PcA3EOQFHBOgsLC1K8aSJFB3ZMKNjGvO4hB32M6wn6hyZFY9K/f1fGQGRLJT8E4DzXtMqxaN+/S76irHEPjC3scHYHvZ/9v7J6SnNJ5e7LxfDenXZOvxo+t3nObb9YS/mgOMDzHfWx+ksGZ7Ns/xYM3H/zsF55i5rk3Ypszzy0Tzjj7Z5dhD35HtOVsnfpJZNCpCeGlqDeieQh98T+KWs+XYnYHqRRLSKGCTMVlZu9h/v9DlRPnC3G+ES7f4ZBjvBc/OszO3jctWOK3U7rtZtr9iwbjpjTz3zgr340kshoLvXstFc2gbTPSvtbdjdG59a9XhPz3nU7CgIybEXMifieArj5UFgCm5CMSomq+3YICA+/h8AOdl22HHIhpWVNRGEIyOoDIyEvaBMUMiQzcxNS7IRxQRwEpEpqpHXVHAZ83Z6cipIZTdbIuBwZV1hR/5YI+Ck3r/+OUmk9bo2Oz2j753+Pucs9BM3drdFABAQhF9I4BABQ/hhBBJxtoP0JYCIGmAE0pE5AtHW67at1yQjlUtlFZCIfyxMPZKgy0JkUNOIWoCJrjLR/GfeuS4ZK2R94p/il/r1CG4A8uXvBEr737lPuJ9Zt82cRrq1LFIFO5hIZZRZVak3dJZirStLDqwmS80lfICEtSxj2dFZG4RAmp6xualJmxgYtGyiJwm7XrNqpf1du3ntE7t351awX/mstakDJN89Zwci6E6Cb0+CYwOeQnCAB8/wDubG/FAGcjppWxvb6jcCp/DbeS76V1C3dWxifEoy25VyTf4uWab8nf5SkHqvpyxWyTMnQyAZgZWcVbu9hB0eHglnlVJRhNF5uQKONMxtx30422Y4+6JIBqbAOLao/ojWR1C6QpY/KF6RgNC1bpISQiclgOJkKwvb8SPnME4HASf+3X/4DyKQ/CU2NJa14KxyPLrT2VaczfLBkV298qlqDSBB8sylp21xeUmH662dbYEjboDiC4EFw+93tgKD65H1XrvAI/n7zGZMmuuEPU7KqfxtEkhsNN5p9BFAnQNpZAlxAFMNk6hAskcRuzOPk+UHMq6FUZfGIbtbp2sfffCh5DREzsXkgNiImRguB+EAg49NGDO8mF83AyuSzPkNJeyQ82HRqX6LDoWBIGJMBbRHG442SzJlvHi0S7rUoyLsMLyxMYZ81HU9O+ZBu7AiP0izfjiBqH5+xOuR13/kN8MyBmRE/xpnHSmLTrejDJ7zFx5TcVQcCEmbKAUzaHcCHoow6HTsn/7h/1Qx9rj0C22OS5kw35cWFuW8oBV8/eYNSaU8Tu2LRMJ2qAVQLKl/cbzayOakMzY0OiJAjQwoir9BLoiM8EgCcXhh7JzZ7jPcD+zvfjCCByUEoile18vrOTF/owOdjFxUL6cf7e01DiplzQmXbAyZVQFk458iCCNDxrrBQcJ58xRhwEH/nUfbcA/WjaQnYsBsnDhyx0nAQJQq6qC15m80Pzmo9QmbKEvAn4HfxzM87if+vLhYyJg7/VLGCMu33umTlrqPHLMTKTJFGkbgYtwu65rdnlKSg62MIhHE/YXE01A8Dx3nNW3SADRkIIV210Qa8T9mMg4Cc4kAAH/3jLCHEUMQR2i7i0h6SIYpe0ScgHKpQifF/HDzsKXG+HntAwcsOeTSL1PTE8oW8aTeB13DCSjGTLJekVwThxMIpCG0dtms21EGV4Z07qDVDMjG910WgPvqQNNsqi85aDqQxTzisxxecM69rgFRgw7AcyjhuhyucehxOCamJmS/AOD9EOgyitwPu3L//jEaQEqc1Z5Zk/F6hATh5xF0n2Pi+gXbQ5RNiN5yJ8sdl8+7htZaLK09Dpb7IUPRY1G9Jc/eE/Ec1eqIz33/bwc5TgPvbtPlJKaRdgqSEPQ948w1dchKZ2x77bbVkJOq1VX4ehyJ1STSdXu2t7Nry/NzVi0e2+72ju1ubtjB3q5Afw4IjV7X9htdSdNpOUaHMRL6sMX8I0qN9bG9u2Mj42P26muvidhAckIRWMdH9uzTzyhal4Mg4BLPf7C3p70DMEiSHEND+s69e0gQpQU07u3tKKuBta29ttWz5eV5+/M//3PN4b/927+Vv3H+/AWBR4AhP/nJT5St9O1vfUfOKRk1gNX8LYD7SyKeAGXpM6RYmNPjI6P9w27IbGrb8dGBHWzvWrNRU1Q4fhDZOAAI+Db0O30NcMHB12sKMCY6FGdztrd7qMKoHMIk5ZnL2ejEqM0tLklj/OzSWfUTUp1EoG/e2bDbayu2eeeeDkxnlues02tZl4wvJBFiB10v+sqBDTuE7Al+pv+e+eEkZHwu60AXBb1wMHR7H+ZlCJRRhqgl7L0fvGeLc/M2OhFkzzjkEGnONaiHRSFYEa1RkXMPNvK2cn33cZnPTtT4OmMM4gSp+46e0QOhCWhBBo1HpmJ/PGDBpUt8/Tpo4c8oidRIgszXm8b2+LifPcE8ZA5wfV9HvscCEDIfHLTCZmGvuK8yxyKQ3kFz/s4cZ06v3bltt1bXgvwf0hqVot45ABNgwYGrXmtKkx4JDorfFg+LkuBA+i1byFqFIs6dpk1PTAuMXbmxIo3682fOS1oRxQACjDjwUasF/50IZABG5tXRwbHqqnDA5YDN/cmsA0CGuBkfm9TBd3trV/sBzwWRAbDPvKLvp2amNd7YdYAcBVJ1QkAH65a+wrazd/A3ACoyVeifz65fs7U1ZEoy9rWvvWXvvvstEaZkDqyv37Vr127Y1NSEIbVy7RpgMDUUiYZGFmjZ6qUDu/pJyB4BVKQd1PXkfhAdr732mtY7WYeJ0VGr7+zIpohQb3ft0+s3bWNrR59nnPGtICOYX2Tn/N3f/Z2u6fJqgMGQML4vUYSa6/HsIu2Pie4GxB1UQI7b7wfuEYmuHSIhtr/b9+e4DvMH0os9lj6C3MD2cT1IBp6H69Jmzk4QHtTKoI1e54g2kxWwMDtn//Iv/6ID+bvvvqt5DGjOvMUe+bnWpeb4GcDQJfpYh8jU8TzIy/Hc9B2fw68no4YAKNqLjaVvRA4cH2vuM2f4rOS5otpx7O+0HeLm6ScvisDi2XjxTtu5LgC0E7CsG3wGngkCiTUEaSI5r0RC1wdg5h5hLwi1lr7//e/rmfke85Z1x3fcD8L7g6zis/gnXg/puWcCYTg6MWFt1fwIxAPfoy0Am9xze3vTBgbzAlAkI9ru2cTkmF188pI9duGctP0BsHKFIdvauGsffvCx7DbrmvXfUK1CE4HGc80uLtj6rRVbXbtlHeoaKUsQ6dNj29/bEXGE7UXqDgLo+seXtfcwfqw15q0HYNFfSMXRL6pV1e3q+SVfiwTiwb5dPHfOtrc2NU7Y5rHRcRHax8Wy5NRm5xf0DCHjYUKgDjK1gOb5gZw1GxUbHB60wcKgFCaQ5dw7OLI6mcsJ7EDXmq2O5fIDdub8OZEYi0tLOndV6lVbWlrQeqFttJv/ZsxpO3PPsyE9op054oQS756dgo1hfJhrTgQzVsgRSm6JAuOTk30pKw9G4P7MVfxX5iS/517sC9j0eGQ9NoZruoQlfU1/cn3u7+uJa7CO6XN+r9pFL72kZ6Sf+b7Ov9Sy6VKqoqEMJJ2lUknhSKpVQnAee3c+ZKeTQdYH0AHcBwv25GPnrFQsat5Sx0dZwNm8/KnLH1+RJBO29umnn7GpyRmtmcPD4+ALdts2OTFqq6u3+qQ79+U5mUvME/rPa3LyHSfvVFs4lbSXv/iKgkcUtCeSKATLaE+uVpUtxLjQV6xN/CzsgjKEBwdFDHNOD9LNuzY5NWNf+tKrNj8XspQ6nZDBzBwslcrKEAG8VjZxIWtbG9ctlewEW9jr2cJcCLh0KUkfM67hPgV+GWOOPGB+ZMgOiyXb2d61+fll+9Y3v2Pnzj6u/REwHVmrcBYG22koWCeZ7ErGOZdK28atO7LNV2/dsFaCgOGCpIpRxkj2ujYxMGr/85/+sQ2NT9t/+8f/3f7T//q/2VG1aBeeekrZT+eefNIyuYK1aw07Pjy0brNtkNooALgUHGt7fGbKVNcoi95S0lJ5AjJy1q63lXVHv/ICsGcfgMhj32esgYCYBwC/jt2JREj1LJfo2MHetuYL4wORRZAZz4t9wwYzVkhYO+kSxxVUyyeSDhUBH9UX5Pr83s80DzsjMe4BVwzn/vg7v2ecvLadZyXy7gE6jlPEz1fx8w/td7/Og1g8OJW5wVwE8MefosYPhAHv/EzHIeutAF8PguL8TEZ2G3g8BBN4gJPPMdrLfsl9mMO0l/t4ILsHCescVsgrq7PVTVgrlbVSvWedZNbOXnhCdb5GqK+X6NkwKpOtiq3f/MxuXP6F1Uq7NgA2lBmyjuTcolekqORx8N6fjukoEDvCdpxMQ2IMAqZUPta+xJO5pBcBO/QPxAzndfY5J2KwTdVWIwTQRpkhp9/Zq8DXvMYtf+dcyM/y95EeBTeNSr9AFEE8OT6ugMiH4CsoWlBnF7+YbEVUGIDikLgL5xQk204k6B4U4ktgXpr2pTKhplc6G94hOgi0spQC+UJNoPvfIR44P8YzUiTNJkw2SN5hD+OSfEGunaNeypKJjmWyAZ/VmGjsEtpj6TNwjeGxUQWZQcIR/gV5lJSMX8a6qYK9f2XFls9dtGefekoEUopAvWrFcta1wUzCKsVD+/D9n9jR3pblCyRkNJSxBR7LXtBElS22OBVnpvkR2nV6XQXsAQIqZOJUioF/0PMo+ydIwTF/IIrySBRaR4QS55lOJHUnyLQDoZWXr8/+MD0zq3NkBSL18CjIE2aySkgYnZi0wsCQSCbOKgr2o9RFrx3Oh82WsqcnhodtaCCcv9vNmmREZ6YnbXRwQD7yzaufCUPGfkOIWgac8P7gRX9u3j2wUufFWKkU75fEy++80xPgGJO+0gE5KjqMPFKceVYKIHr12ZwiL1kQ1z79TJFbGCgOHbDK3CBExLcVGQqwTQQJkau88zMNwmlwQMiBUxwQB9Rx1uloruNSWyeHYbN2i5Ty314GkgNcJ6BVMPT0EQC5dGKppBf1H52uzwKGdbs2PT9/vwRVBCQI9GI2QZxEBJIPlm8kcpoi3dNoNp/ah5Br0R1/GQzv1Gf+nyOQNLESga3M5fOB9FJ6Xcf29g9O6n+pulesGQB8mchBUYpgcIB5j4PoD324/w8QSMk2qYEB6CTyQMYwlbKZuVlFYssJR5JtoNBPwYdIEihlCfvP//B/iECSvnK9rrnjGz79CRGLc8qBEUeKw/rq2qpNjE/Yy196xVK5rCIhcdg9upi5yUEUR4i+5EDCodkBbjZ31hXO/KNeD9u4/Pd8l2ueHjdJsEVAM+Poa12kKjUi+kRhz6yQO8l4cqLllCPlhotruZOGrcGBx064w+JkL+3yiB4OTvSHHyqZm/3DGA7S3LTWsYPjTlw5SE5/+1z038UBdNmlGOHU78+ouBcRGv73uIPoBFLlsCQb6o4NB8v49VxS70EOij7HpkudsV6wp6TNqr96yO50VNvq9r3bViUDaWbaZqdCxByR+XJj2qS3/lsJO3eyHpWhIhlwavA8QsLuNEEbB/s1TkqRfvjLCSQ+ESeQRMrMTKpOzecRSHKSo6hRP2C7hN3nEUjcx4u4s58BLrF5s744PP//BNKjCXof2c8jkDwDj8/7gczt4Gkn7jQBpRnwCIKKv7l/I5+jFg4z1J8YzRasXg5640gZkhWYSSYUmEIWEsVJ6+WS7e/u2P7utiTYAOuRzmwRRdpoWbXXFUEPwEFUuLKRIgeP7KD8QNJK1a6NjeXsrbffFqC3d3hg3XbT7t1ds+eff7ovewQQSVtur64KROFFZCvrkbpEHGqxbTwP99nZ35VNxM65jjugBd/5+KPLOsCNj0/aiy++pM8DiOCjffXNt5XlQWTd4cGxDuChNsSi9hInkNg7dBjuhchnSFPmvrTn792x2nFJAQseiUzb4hknTn76AZKgCewtEqloWUMgQTyRoYUzrIK6I8OSOBmfnLDXX31N+xqRqRBWR7uHtru9ZXtbu3aMRGcGfyHUFjw9B+g71q/PI7fbcUdYfu6prGWRLJFNw/91+x+IpAAMcADEZq/eWrWRwSGRZvTT+OSUTUTRqwCN+MqypRFAoOyzSMqO9yMkfCKi0/cx31PpU/wHB/v4nB+IPcrSJezcR+aaPKcHUPCzR977Pkg7nUDid3iPHpXJ9VkbTvgxfoCYXnQdoA5AjWs6iIF/wtxw0pzvM3eZT/wNwJk+4JrMM+YQ85yfr924qfNF6biotbMwN6+o8zNLywIPCTADqCdAgWAFPoefxbgMjQyKTFnfuGcDhUGbhGjZP7Ri6dhGR8ZscGjAFmYXbH5pXlIshwDXlboAErTht3e2JEGIVAeSHdQG4sC2u0t9l1BzxAFAfCUIXp6b880Tj18UwEibnYyg7wCh+Bz9JombmRCwgb8FMUO/k8XiBFK9WbMrVz8Vmfvkk0/YK698yaamJpWxUSoVFZVJls6VK5/qfXx8Qu0EPFuen7XhfMbe/9lPJF23fGbRlpfOCgihoDzvZDa99MUX7bVXv2zjE6MqSgw4zzvSe3fubkhqi/nkRbLZ4/CraCdyZoBkvMheAeSHSGG+8Ey7uwcCigERAS2l9Z5Mam+EwPJMngfu8Gjot5q2tRXq3LmvypyEUOhLPd29K8KC+QYJQjuI4me9XP30UxEx2GTaT1s5i/I3si05o7733nsCaf/4j/9YbWIO8o9nZKy8fojLB7LPu+wtNpfxo4YLZBzj6hHf1O/g3mS64GuTnUXbWHt8nz7lPnzeg0O4J2ClZyj9x7/5G7t08Sl1TzxjE+CP5+Bzfh2+62OwfA5yhuCrpEA87oGvytpzqSDGh/WKv89cdtkjJwYEoBUKIsh4Zj5DP5O18vRTl+y73/2usmqw2R7FzVrmLOFkabF41I+a989gCxg79jkPvgHwZp0Q0e+2ZWXtth2rrkxT55uvvfWWzc3N2Ob6hm1urUvDX1JYzZqyfg/391RPAJ9xfnbapiYm7Gf/+n1r1aoiVJG/o4aCagDm8uoX5hUEA+1mj3b/nv6GwKDwNpmKjBdZsABT8o8J3u12bWp61kq1usAsgjXana4dFcE1AM9ydri3Y7kM0fqAsU0rV6qqgwcoTjABYNdxuWy1RsvGJibt/LkLNr+0KGkg+mt4eEgZeMwrB3RZM4EcCsQE/emALO3msyGwgECmYF94Tj1TZO89m5SxZQwYC/452cPfucfREcRDCHZzv8vPSPQV3/XznQfieKYr7WCde6ZrnGRkHjEn2csgj8hk4npSAYkCFpTNfXhsqSjYUD5aNgR6aA9MJGxsYlzPR7Axxe77gShEgyd6dm5p0WqVap+YYR7QZ9g/1i4EArb22Wefky1mjGk/uA1dtrGOfHlJ92OP49k9e8SDgtnvmO+sJwfBCYxV/Y+u2cz8nHwq7gOhx5rFJmJHmff0M2PN87m0rAJXCHTMZxR4KgKza/bFl79kb7zxpiQUP7l81X70o59InpRadow3+yHZEvh7Z5ZmbXI8Y5l0wNp4zc1Mq7/iBJIHM8cJJNYDiijpgbw1O0Eqa3n5vH3j69+0hYWzqpVFNmGoixFUblrtmvXI94gIJM7fRE+tX79pH1y5bHvHh9rLCUhBgWiILL12wl547llLdMze+9F79t++/30rt2o2t7RkY3PTtnj+cRsaGRWRiA2nJrIk2VshiGV3a1uBV+PIG48MC2vDLxCBlMlJ6nZve0+2hTM1BBJ2zrEAbG2cBA0ETySln6SmcMKq5ZBpvxFlSy8vLka2pGaH+weaE0MDgyHAJCKFfP3cvLHSXzfuQ8WDyZlrj3o5gXQ/NnCynrHJjlf4+mM+eRCcpK9ihEgcN+O/WYeOl3q74u0j01PAd0Q4QLz5WcltSvCrAzGAZJZLXOlcFUn8xn1MZbcXgpQta8d9VfdzPcNfOGGya/UGZ6mMiCMIJATDF89csIuXnrbJsVERSEO5hCVbJVu/ecWuffILa5b2bRAZ0IhAOsFHCBALL3xt5pR8+ZiKi/z9qGQCoL5ndvm6j58XabvbRSfgnISUdB2KBFH5jgeNc5xAdOzDP6dslkSoMQMhBxHEOwFRXntqcW5RmT+eARR/7yS7NjIxHjKcIhUbPyP4Wef0PeNtxKfm7OvnH+0BEUDrcwp7q758yPnaMWuexRUgQikGHqGnPdcJM94h1PxniKVmi7peAT/u1+KGnJFKR0I13lXfygJWTFABGUr/N3tv/mPnmd35nbtvte/FfRMpUhRFUWu3W93udnfLHnvaM2NP7NhwMMnA8CDIL/lXguRXJ4ARBBl40jOZ8dJqL71Yu9StliiKZHEtshbWXnWr7r4En+/znlsvS8XqHtmDGSBzgcJbdeved3me85znnPM953taMBU0k7ay3bUTpy8EAGl8zNJUydVrlu22rZQyu371Z/bTD962tZUFy+fT6k8ENgRddqXWsDaxMwGAAeh77JVMKPFQ8gOQn4gq8GJj4QnuDgj6+vPxc7vW91DtzwFN0piKLWThkeyPMQCk4SFVOq9v4Od0rdjfb0dPnLTTZ85a3+CQlbep1F0PCRDdrj319FnF+hhXbB4YUwroRgCtbkjQICmWONmDe/ftow8/sDv4XE3sxLwtLc9bNxl6HO3tdcTfotJj9DskKgcgLP53ojR9qBtHqJ2egtJxHHs4u5k8OcyZtKotOGKYI6RT4xMydNkw49l1bsSqsiZWAulIqwLJ0QCygFlorhQVGFlakvPBuanyEF2HQJl2yFSNkGTK8L4YgHKgXn/iP/cWxCRzBS2IONLdyyilx1Csx0ev/4wHyqE/S0eNEyPAqXdh72kTo2ZzWrFeQIMs2TYt5P7zAkgNOOAjvnGyq9QsNhWaT8/cvhOUAcFtRC/WRJpn3dmIemxEPV96Cw3qLvVQgpfzCa9/CADJKfWedI3PF4/0PonJnoGbVBUgwcgNNx0oDsicErUCFDoAa3DNFsPG6hkqD+/eVzCyl6HRDgCSG3soCoxQHCycCIxyjAKCGHCGAyDh8LFO4qXBBBDJOuQ8ZGjyGQIa0HgwPzj8ZHY6ALLf4/8iAFIhopEKQbeQLeU/fF9gYDQ+DqzKkIgA6ibZCACwSLEHFyPeXqgLyTLhe9ogkQlfJ74+whfVpBdOUwG3NHEvFuX8xOmuUNb8aG7UYymlhp4YpQ5MufOEI8M8eAXSkwAmlaFGFUMhwBh+/D0MW3/PDbOwuact3U3Y+NCYsizRr+E7EbAbBTWdRxmQkkot7y2nv6NeSgE4Cj2RAv9qS2XDGHpsLA/mH4hPfnhs1MaGh8NG2WmpbL2YyQf6umj3jAfnOf9B8sH/AUM/t/HuI0y+ocb/JQNKfLZPfv2nBpBKufyBFUjIyX4VSA4gMf84iv+1Aung/fRJBqgC2NH6drAxDiChv3jF5TL+O2t4v3O74cy5PBDPPCKHgEAYbGRQjhahR2tEfQKhYwVMDjqd6l7sHKr1CNZVd8rWqGGr0FySXkZp22i1rYJRSDCkEppni6Y0orUiu4hA0yoNwNttBQAJnuPgr28s2/zcPXvm4tNKrMHZJIiJPAHgMB5UI0D/wtrGGXaOdK6BPr9195YcZqdO+vDDnyqYKTqgfNHeeftd7S2nTz8lXba4uKQA/uXnrkjXQPUBgISe4v+Tk9NypgkcizJweUX3xTm8Z4g3ir9966Yy6LrN0GMRHYp+dRCC73Ben7+g5EN1jxJnjID7umyFJn0NaZDeaqlhKplYcK2//OJLIXP30ZJVy2UFIuhBVaHSYWfTdhrbIn12/czcxW0xD275fqpbiKhoiNgQGHhMnqJkgniygEt20GFB76K7tK/BiQ1vOBzTqZSChPTGRObo5+BAVM9CiyqwVXVrZg/vzeroQLWDht68XBXMUdIR53S54jsKSBHc6OvrVQeRZSbZzuUULHQqG98HnSJF64IMNnpB5GksHkBJ5MyDj4wLsuCBZ/5H8Nj7wXAPBAa9AklZ/VEFEuPuwTNv5s15vZcL4ATfQz7o5QJtDWP13LOX7LWvfdUOTx8SUES2HIF6gCMCXgQLVSkwMCiAcXJqzH7wg79RRcDFixeUcUnPP6jnyDY8f+6CXXnxeRsaGLbrNz+z5UcrAp52yhW7efO6An6qBIya5fJ9Kn+o+CFI9y/+xb/oNVWH0oggPfbD6dNnBGIMDY7I9gJodSob7wWDvmGtM67IMOs30CSdEMA7NDJohb6CXf3sqt25fc8KxZwAn8mpcSvkSwrera6s2/3Zu/r/9KFJZeXiMJIZOzo8aOOD/Xb1k49tZuaWFQp5e+qpszY4OGBLS8s2S4VHvWGXLj0rYIpeNSsrAFx37RHrCWqyJk3mAxjj+z32pSqrxsa0lpwWz/sgAZSw1pGDhw8XBKL9uSNNAAAgAElEQVRgT8pWsZTmnSor7E+nXtt3d0jQT6AiAMlpQpAHrovOQ0YcmOJ9ArisQcAJ9B338/abbwp4wR9E5pEv5oh1A+jDc7z99tuay9/5nd9RoNfXFmsDPUvwFrl1GxA59moK7h/A7Ld/+7f1TFSzOJBPVSnfBQDhelR5cV+MpTN3MO/ckyc6cW5khXvgfv/b3/kdO3rqFDwvtrW+3gtgY5vjU/Pis3yH9f/iiy/at7/9bZs4NG1bGxt2P6rY4j74DM/EvoDseUWLB5c4l+sFp0Cj4pykAnQ873EO5PzcU2ftt37rt4IvF1U0MUbsTV595BUZXI+17DRoPCPXQQcwhxzRIQSjmE8lBOzs2MztW+qdUm02NKcvPH9FVeXsOSQLkCVLj4FuFOSjWTt7MvdJpcXk6Kj9zff+3BqVbRsYoGKmYLUdKpAyqibeobK4XlcMg0CQ5jXKiMfuhM6GgAvrSaA5+zaNrTMZGxgdtf7BQQVztqioIKDugat6TdnQxXzONpbmrdtpW60eKHcIdgEcDY9O2MDgsFkyayvr67a+WVavp8npwzZ96LASNwjcjo4MqwKPsWSPYgy99xpzyHsecOXIi/ELCbYNVaWIljMCkNDZirlElKnIEfs2ez4yiv5n/2OPIJgGfdvAQJ/AFaeQ9PvwpBBfD9yXgLaozx33wn14koYofiJ7C3sYWeF6TvvI/Xv1lM5F1c3Dec1V/8CAZIjqL/YB7XXNpthstCeRdBwlqioJDACM3s6iFWYcynpmqox4XnQFssb+xfWffvqCZJDzcG0o2uhl8eH77+n+GWuC9byQUw/So2PQL+g6xaTWQ38b+i3Rr2h+bkGAILqGCsSpqUNa7/jcTr3JORkH7DJAJsaacSJ5YHx8zO7cv6fP5nMF+/rXv2XPX37Bbt25Y298729sfn7RpiZJuDgunxFaPvp1kWjx4gsXbaAPGimqagOQMDE2qnFiPLxSxpOz9qtAyrFuravqrZGRCXvl5S/bkcMkgFN9BGiSEYCk6oYu9I3YObROwLkHZTVbmZuzG3dv2/zSI1veWNO1AX5LuawqkAb7StZutG1u4aHN3L1ny5ur1oaZKJOyqWMnFTjFDiPRNJNIWj9VDe126D03v6Cg6sjYmBUH+kQLLcYfkigyOWvU2rsAkqVsbHRUOssBJMaV353GN7RwiCirrGVDg31Wq4Y+e/fu3JIMHZ6eVhUlr0fzc5YHEMnl5Rdgp3sFHmM+t/go0OFG7Aw+xvEk04M8Iw9AxwPPcUBIPeQyIRbhAL2DGrzviQgeW3CA3GMOyPF+8QnZyFBtNRsRAQygWujl4vfOZ3oJoCSZkhQbO2KHbdFLivYlEUjKszpgxxHgNe6LORguBhmBp9vSre1UzixTsnLNrNpK2PSRk3bm7FM2OTpumWS7ByDN375mNz79wBpbUPYN2tJaVRVIuwwooTeM7HxVpI2qggpbX0lTUXzK/RCqbbAT0akeh2a8fDw5j4N7uz5GpG9TaVXcPu4fhL/8mdG77l88FhuLQAj2NAH4+1T4EDGlEohKn9Bi4PNHgFT3Z/Ym37sfdpD8UennDDe+Z/TidxFVsT+L4nd7qbajOL63yCCRzVtkcKQyRqxTDBNxcjzn6Ag1NTR2u5VRDv6FOQwVR6EfkqXSonYr9vWrCgkgZX2naVYcs7PnL9slei6OjliaBDp6dXXblrGWzVz7xH7y3lu2tjyvHm5QcVLLFACkaqBqFKD4+V7exLVg1Ajs1wlV3IkiPRaP8GQ8+bN7xkZPFhszH1fixD5O6KWFR8vydYZHx61/kF6mNduE3ruTNBKFzp6/YE+dfVpA/82ZO6Ke5lrQen7t66+FHm/5rGIVJL/CylNIZ62QTUXHjJJsbl77zN758Y/tKvbexoaYVnYqGzRKemxdoxd8nQcuo12AyYGkXUrwdJZyD1XQqFlV9ONKS2XFkbPqCLsrSQSUkk82TKf7YZPkh0CHBm8PPVQ8uMrCLOYLvcoLb/SLQsJIxQDxIHeg4KIKKWTLhF5IiJgL4EHL5Iv/j2dwBRLQxN0gOWfN9fVbJ8oAiAtWL6jF+IUa2ojnJgolRBtOq1Lbvbl9qK7gAXYl9rlNJtEVvc5/bgAJLnoam+FQn79wQU4zWUSicFhe6fWIIsjiQQtXdlDRSL5oABYFC/kexgOG3oEB7P/MABLZMllUYqQ8tCKjzAdRMkVUOL2qK60zdcLT51CmGE4y+Mlojwzz+AZGtjxA1MTYuIwmAkSbW5t2+NBhZeoyZrfv3u05j5wXB5Y5wHDGuYOi4rNr1xTYwhnGUcA5xXn28d3bw+YXXTEEXFXtEzXolmHM/G2HoGNla0vAjjhbo6w/no+/kZH18lZwGnB8yKyJjD1VIVK+PTDQ28ydSpI16boIeUJH6ZxktBCIjHreoE9WowBmtIgC+OwN60X5x/qUkpIOjNJxNEeck2Cpz8d++g9dt9fA8Iwfvyf/24076c8kfRqStrNVkXj42k5HfKy+5gXARQaNf9+NG70f9eQIZbVUIrWjTYu/25r/R0sL4vfFsSK4JJ0Gf22uaJX1cjBOIqvLjQU/+pp8kjwoA+UACjsqVZ9kQGgNRIHYJ53fASTuhz0JnRCnsKP8mtyIJ72cQouxQk73ViAVs7kDASRk6iAACdn7rwDSz9cWTwKQ3ElxJ1cyEQHofvR9db+rBEMzZJShb+NH3q9Xq7ZAdmer1ctMRD/gwBw7dNRWHj4KNJBRGbfAIVV6BD2BgxGaiIdEDeQRykNlkCKP9A/RPuS9CB/vh0iFA44ZAQjWIZzIU9MTonp68PCu7Wyv2LGjh7SHeNY7QUp0M7JFkOsb3/hGL4hIQINgF/bWkaOHlLXW11e0ixcvyXH/sz/7Mzm0r7/+a0o6ePPNtxXkmJiYinovpCTPp089paxWghIEo52KDAAJZxoAST0RVkPWLWPBvkGgjzWFzM/evWOD+aIamzO/XuXJ7w6kYRsSvHNqD59vpywkUA9XQq3VtHKtol4I9IqC+q1QKtmJEydtCYqhhUWN0fjgsOhEqB6r1HZss7JhyUyouAlVN4H61ANqcdCe39ED7nBxPDQ1JfoIlz++54FkzuOZvbvyG3jr0Vs4DaPDowLpCcIwTvJ1oup0UVfQsyNuoXm2YuRUQZOohIp0ute4FzlgfJljrzz26gj+F+h3gixiN3hCBNcHaEFHimIrynhGX/IcPJsHexUk7JJFX5Dd7/u20wt50JKKAcbDe2wwj7pOuazrYGcQ5CD4xj1xLc7B+TgHAekAhA7rb54LWWNfBUThfaoNZu8/FJf4ledfVMUMMkzvPqh74HKHQxxHxrnU+/sGFWz+8pdfsT/+P/53rS9AU+7nwf1ZBfl5j4oVqN24R+QaeeTZsS8IvgCAMU7cF8+DDBF0IvCBrFO1QhAA2iD4/t9//0Obn3+oigee4fjxE7a5URawQLCScWKNcg2ekwx9zsn4O4DEnHJdOPTJLr07G+grWe/YLL7fMIY//vGPNf4EfwlQYmMzJwAbE6NjNlAqypbjWRhLgme+/pBpxoFxBtgg8O40rKrIaLVscmJa9+IVIowDz+99XgFNmEPGA1kB2IHGjnvc3Czb7dshSMu4KgkwndMYMA88p1dd7btDJDo2Pz+nCgyelTnB7mf8uAbVQl5Zz/Mxf9wXY8s4MC+L8/N6XuxJvu+f4bsEdQkkU4HE/QICMQ4eLEIu+TzP5+ALsoB8A/w4fdDrr79u3/nN39Q+8IMf/KDXL2V9c0PB5PLOjuaNcSRA7DaLg2LcnzL+t7aiKs/pXvUTPZygvaMimudiDllbVI4QAGefUr+qqBKeZ/ra175m/YMDmvPrN2/2KrP5DPOHvHEfjIHLAtf2/jFOL6k1XSgIAEX2+Zv5QmZOnzxlv/7rv/6YT4Y8s6a4P7dtkUs1lx8c1BTznIy5gvTRuidIQtAceUNOeB8d8dnMTatAb51Kaj4lo/0ljf32ZghwoB+L+dDbEP2QTSXV83NkaNCGBwfsu//6/7Ta9pb1lwa0V1JhCGVeX74YngmqsKgZfCYdKKXQ96r6V3PpttUqFd1PFT8Cndk/oMoXjteu37CdekMAEXR7ZA+TGY1ez9IMm4BUs247NH+vN3qBrqHhMX2fINDWTsV2qg1L5ws2MTVtE5NTApCwLUhMoZ+MJ7mwDpgn1jxj6hSrHtTVXhIlQGCzAxQT7FECXxQ/iAetGG9kE/3HGuf8bkNDGbq09EhJKqwl78XkAJMzWrAe2HNYX9wH84lcKnt6bq63tH2v5VlYF06LyWcFDkV6F/lhjgFA6WMF9U6J3g/0rlIfvI76BgPMTh0Ka4UAG9cbm5zQs8B0QuLdzLXr6uXB/sB11dsqAivRHaxhnu3IkWMaU6rHuC+eift9cP/eY9XpnhDogBJ6zBlxRPW3siwZXlh4FBh22h1VprH2oeo7fPiodBY0ouhR9Aqy7wmd7CleVQyABOhJgt/Nm7c0L0cOH7fx8UmbuXXX3nn7Aztx4pQNDozY0aPHlVRw69Yd7TUTYxP2wvMXbWQIey5UszG3o8NDPT3KfsuYHwQgpalwbqOHF1VVd/TICctlS7azgwwGXU4CFZW+qXTXSn1QwQbab7LaB3J9AvLK9aqtbW3a4ipA/4poJQHFnz9/UQBuv6rxUjb3aNE+nblht2fv2Uq5bKeevmiHjx23ifFxJVQSU0GXq6fj5qb0zUDUe6jUHwAk6I6JE+QyOatXowqkpVXJ4fiYU9iFxGyvXPXkUadvw97Hnp+aGLH1tUD/SS807JvjRw+rMhBq21s3rstu6S8WtBYBubZ3dikK+0qDqj70mIKvAY9zMtcHvbzncjzBMv679wzlHB7/8KoWPsc6cj/J7dZ4hRHPs9d/6gE6ip+KeLtXGYIti+J1yrVH84uKJROXiB9T1IdSUQKI1wpV7vvFr9i7/HqMDffDeIqpIJuyrfK6Kj2TGea2z7YaCau1kzY1fdzOnD2nHkCZZMv6ARpaW6pAmrn6gVW3VkLiVGGEOtXeEBPYjie0+j09BrK0QowEQICkHVhbqPhTiwcKJdSnFNAuoUpwxodkOz+GLg0hhgflHZVvT3p5HDx+/V2gpqX+OCJrA8AgRzg6Mr6dRNcK2byOvL/fcXt7h/od61IZFh0BZgIgEnjV43/7+xw17wIEaR8SguocleIX/Q3Qzt8EeYgt+f8V9Ol2rJRHvsN1uH78yHU7LTCA3fuBd6n3d7JthUJGNnCv+iiMRvibxBWSS7nPbE4JGeyb+Firaxv2aKNmyb4Ju/DcS3b52WdtdHDAMhSl0AOo1VQPpPl7t+3D99+y1UdzAqsEIHXbgYWA5Ad6Fu2ZvNCdOLxYS/GXy7K/50n7vK+YdgSg7fYKi4CpKHGy9/8IbMqVira8uiJWtuGRMSuU+q1CL9k6rXHyduWll+z46bM2Mj5hd+/N2g9/9KbdvH3L8H+OHj9iv/cHv6c+degn0f1WK0qgL6azVspn1AMpl05Zc3vbbt24aT9571377OqntrG+RtqjFYtUwobeTl4Z5pSL6rFUb/RanHhlWQDUQuVWwlK53egbQAeObSyDvl2rBeAjCrB6b5pdhD1koXDT6ag5JYaKnNt2W4ZA3CmPU0jxGZrm4jjxGW9Mh2JE8bB53LhxPWTUN5rWAc18rF/Tf3oAKa78QgA39FVRgIJmqPWGggcy2rw6In6P2RAc7/WJQfIi8EgI8U4AkDyA7IIZF9R4RsJjv1NBXAslgP/xr38YCrtCLmu1ek3VJxigp8+ckdOMU4AhfPjosV4/AYzvvQASJXYBGAwBKBYs8oBzxOYJF/gTX/8QANJBPZZ+zqBi7JCB3Stf9EoakHdAIetaNqLzk4KJwADvA+VGhpBpeoJFPUAckFDQm5J6KLgiajzkCA5aHCOnN3O+dQd9OQ8bNM4oxivBiYX5eTWkw6lkfTK+GLcuZ3t72Pwi8oTUddotGxodVcAAMAWqEJ4dfmWcMhxa7ovz8/f6yqrV4f2lyZsy7lpqlsp9YLw79zSys7K4qNtIRU0hGSdRXhKowICEY3eDAGQAgLzPhICUiPKyNDjYc7hkSMfXKPsEFUgBwdl95PjvAMBe7RQDmHzuGOc4wLzXgGRMHEDifxjlcQD+zMkzvbUfdEBYl9q/I+qbOADlxqHrINaTKpN6GVChT40KvJImWi0yHMmyQR6KpQCicE6ol5LNQGHnRtBBemivTKhs3Hue7dMeS5kdQblpc2NfiR81tz9HdR0EII2PjYi/9+8DIBUy2QMBJPFfDw7K6I33QPIKJJzsvy+ABNBH4Pf/jz2QkEMHE1z/xYP+DgT4Hhk/OnjkFS17j/wfOpyf/uwjUX+gL72HDIHlX3rlS3b3+n3LpXLKhuNa0kPthgAjfsfAp1QcBRaoHoITpCzGdEZUN9LnpAPIfAq2ga+j0sCgHPDAi78p6prJyQnZPfMP74vXu78vv5sZZ9bL8nYwHNCfoAV6nD0Wp/HW7RnR/YyND1m9XhHQgh32xht/pQDpyy+9qmxYeqbcv0dgu98uXLioDF107PT0IY0HgQIqkAjMIud7K5Co/HEKHI4OXmGb7Wxt2nCxT1mMvLyyFh2NLHtDYarZPQPUDXLmGnsgAEgJZQbTkHZzu2wNqiMLea056Pfo9UTDZpKNThw6or4mChi3Gza/vGDJXFr7HT/sCQEoChlhDsrtOtURfRt6q9O1sZEhZTA7/Z8HRh2UcQeB5xOYTyl/ZPyzpw32D1opXxD1DvvbwqMlPTd77dDoSK8HEsIj8AwYJKKEUiB1KwRjvXqLe2cevWcKgVWCTgTVGX/2MO+vwO+fffppSAhIwHdOUCWrPZLx596Rc6cc4r49+MdnsdE4N/YE945cOd0cewU/gBWe3UywmKQU7Af/PNVBTo/EvYfs7A0Fafnbe8lgE3ItngubzsGIy5cu2oMHs3bjxk2r12uqoDl37qwqZ6iUqcGPL7qFkg0NDVqj0RSVG5myoxNj9tWvfsX+1//tf5Et80/+yT8RaADoCQBLYJxx8QoqB7hYH4wD8v7clee1X37y6VWtMcaFigwCSoH66KIC/GefelpUVz/58CP72cc/tep2AKFTBhgVsqWZXwKFfI9xoJLDG2MzhgQWCWhQBcN9Hjl+xDbLVCcEOmGn/PYAO3/zXFSdfPOb31T1Iuf90z/9U4FR586dt4mxSXvzzTc1H1CsISei44mABCrPmTcHsrgPApWekPHM+aftmWee0boBsGC+yZ7nuswR/2O8qFzkGZFH3fuRI5K7W7du93qnqPowEcA5fmfc9/Nnem8mOpp7kltYb1wH8AGbCZ2HfvKKOK6NjkJ+nPZHQfb+/l6GNuOFvmctY+cyzvz+13/91/oMgAjz43Q7zBffwRb2qjpkgefiPa6HrP/Kr/yKQHzu7W//9m91Dx6MVjVTuax55npcl5cnv3EN5ozxZF0iG4ByvMdYY8/zntM9el/FWzdndA8OJs8+fCA5BQyFmo+1JQrqZFJzz73xLOhn5hL7hPHnvF6FiB5wmjG3Kc+fOyd5IVGNOeB3ZB97nudGTgKwF/QDz8XcOpUp64Ux8kp9ruHVYsga98RnHNjkuV3HfXrjuq1tb1lpaKBH61jIQmu6bBurK0pMgKlgdHhAgcSBwT4FQ7j3bCZlhUzK/vT/+hOr7GyKojKXTVt1m+rLjGzb6vaOKK2ovu+0ujbY32fTk5Na+1Qy7mxuWBVKzGoAu0r9g+ozS5B6bWPDltc3bHVzw5pdU2USlDctwH4aaGcJLEFdC7BSj3oSkH5Pc/CcpTJ560IlWhywtvoiZK3YN2CDwyNWInEjQ1ygbe+++abVKqF/HfLO2HhPJO4T4MWrdjh6UCvQWuVEYaeg6Z7+BL7G3F5xIIo5YR6Zo60yiSNLorLxKlI+75WULkteYcA5mXv1pBmGMjD0OfHM/TjVlgC5aB06gCF7amdH64r1Bi0hoAE+gQq+8ZGjWIpomTQnfdq/yBbnekdPHNd6Ue+lYkm9KQnKYcfwbO4/0ueOayD/fq9cm75brEVndsAGQJ58z+SeeUbWD8/JWnPWCp4DACnQRYZ+dxh9rBv0JHSnUACz7/zd229JR3Pv7CFUJ6IzGVPWqpJArG3DwwNqSk8l9szMbXv4gGrFmtXqrdB7K523VBIa7dAXENCe6lF6skxPD9uv/gr900K8Df2AjHsCrlNVKskvRuPMPajH4XbZWsSgWm314ahVWzY1NW0Jo78cCSeh3zc9NvmhAqlQJMk8ad12y9r1ml25eEmJsCRRbVOp36BXWujrS/Dy3PFT1lcs2tjQiOzkO7P37cOrP7Mbt2/Zo40tO3PxOWXXnzh+XLRLxPmIq7A+6YmkyvgIQCoO9AuEcgAJGtf6TttWFlekM3iNjYZeX/modzl7OjZAz+eO6OuCjd6W/bz8aF46D+ALIOvk8WOWoD/7owXpIcYRGqj+AfRPRr4BTATohNERKCRDYlI8buN/u0/zpHgKcbP99kiPy5AU4P6Rv+fBatmRjUDP7vPv9GoeH/AKCcVEIh3h9ivzlFUck8qWyI+JHdWGotlRlie9XcBJ4r1x5Ndn8z17Nr7O/fl9v/GEcfn8UbsPLr1T2bJGp2uJdMlS+UErN5LWtIwdPXbanjp3XvtGOtG0kpqlbdnszZ/a9Y/fs8rWspIGUpnBxwCk3XGGksu0h/qz+zgSA4KdRXtbi2rSQM1FJaqqOelIQk+odMKqFeI/ACqKmj92ZObSqVxUzLDbN9t9BY7uU+4FkAQiWdf6+gsaXyC7/Y6tRvuJFUjee0fHqEKJqD5U4F7RlM8WDvx+g15lCSjeQ88kP7L28aGgLIz3/PHePyHhuGOlLAASvtT+PZJ4n8opP3KfjLfuN9myZnu3gKKDA63n0MgppgxVHcUJuULJSoNDYtVoNFu2trFpS5tVSw0dtssvf8Wev3TJBgB5O10rZlKWbjWsVl63jz94zz58701bXpqzDHSVlW0BSICXtAfJpzL7AEi7tPzxAob9QN54skbAAOjpGHxL5ld0nBGFYrwyiyfkb9g2oP6ESo8ei9liyaoUy1hSv3/5K1+zY6eesqHRMZu5dcfe+Jsf2NVPP9M4QM39h3/0P1hfX8mKxDHbHdHt19UDKqlxgOGqCDtTq2krC4/s3q0Z0baiX9NJqN/b0oPswaxn6GQ9XufHeBwvwI67cb1EvjDQ9RI/NUvzMqxen5IouBopKR9EDRYgZLvVC8Cmo0CvKy0+U95YD/zvNK2Lmlc7UIAiwUHkc3zHDRN+d5qBR48We1lDgb4qgFlBQUG8SEXSFwFQnqTSH3/fnXPuCUOCskmMLYwZwIGN7R0FQtzRcXTZz4JxwWZNyZjunzGAxzHKhG2UKcuPPh1NYg8kc+Bud4d5/OYIammxfZHn/4cDkESrYh3LZXNqIM3YwA+MIfNLr331iRR2yNqRyZBhRBAHA5Tv8j6OBoYWzvETX/8FAEjJdscyqP+or4D6fZFRAT0a8t2A3i88AUdt7NFaUBO+SuWx0kd/Vt+AyUwU5zaZEMpoDoEflYY6+BXJCcYz3wsl+m3dE8az6AIAean4U5PRkK2pyp0nFG8c1NfG7zEASE0bmBhXtingoZptFwJVAYYqc8kmWtupyDm9cf26zZO1RraeGucl1EyUrH/GCieKc+CAYIBzr84DzvmQi3YjBCwJ0nFup89wGhLv1+AOhG/oXqGAY+IcuGS6+5z1DAw3tPhcBArGjcN4gLjqAFawFnpgVtScLKz5CICS4YRhEgHQzCNlq49XaT4OIDndgWcZeRWS7iGVlPOdJKhNA0/0L30ccqERIgaBqgjKGzKOQkZjyCBHFw8PDFohGTL5/L72AmAerNlvDbLN9gNCHUDzyPXjxrUbuxpPrgt15QHfdwCJ6/Psnj2JXNAc8O8LIOXT9PPLCMD1zE90EOuSAI0HGp8EIHmA579S2B28n+46LY+Xemv3OoDCjvnn5TIUP7JummT9RFSZfg2CEJ4hc/3Ta6IwYn68bwbGE0G8r3/1G1bMDhgpTT0HG7A7yVsYt6H5K5lq7aivGOeO99xKRelubkgGsykINMATGaSLywEIB6QSuE+fpXTaNlZXrS+TsG4rVFAiay7vnA97g0Aw9+0NmLGRWFPKzBwsWKO5bevrK6oOYl1/8MGHMr5PnTwj45/KiaVHZCmm7djREwr8lUp90gUjI2OqhEJv4mhxbgIgBFi8B9LiXLg+48X9ocMJSmPTFHNZK9IzohVoMtApPLuoRxYXdc8kVziFCN/3DFCXFpqFohPoTbBZ2VZFaq3VELc6lK/sURj62HlUHh2ZmrbJkTHLESDotmy7UbEUGeoRNakDVIGnvaN7QG+E6iT0Yqi2iSbI8gQddyohSBVV9vj98p04gCkVH2V7SyZDEqv6zEFNy54HgCRdkM2q5xxjij7ORMCWegREQXxki0CEZ2XGwTV39hnnUOlyXEEt5IN7ZR9EF167erWXGa5Abl8IOCI3zAGggq8vt03dlqWyGXmggoJx4scpibhvzkelC9fhnMgMn/e+GOg+glDstw4WeKWFU4r5tZFPgBjO9f3vf19y8uu/8Wv24vNXRLVGxRsAC+cGpGIsuB9k2qmwABYYDwJ0vE8l37kL5+yP//iPpav/6T/9p/ar3/q2xpMqCoAgjtwD50OHc12eHzCL65DRzt8/fvPvlDGO7of1gN8J1vO8yD6BRGwT1gb9aaiMgB/8/p1Ze/BgTjYKIM8rr7yifYTnoTLIKwm4X6e5I9hItvrps6cFIG1Xyj2KJMaHHz5L8Ijrfutb31LvNHyHmU8/FYDEOL/wwkt2+qmn7U/+5E8E8Pzu7/439s1vftvu379rb7/9roBXqJaoyiPY7D0MCLCz9kcGB+zpc2ft8PSU9BLX49neeustgWnMGXIX5iKAIIwPAUDA+WEAACAASURBVFHGj+8sLJC53pKsIJ8EAJB/ZBRZ5XNuf31uh0gA1FCB19b6dIo0rgvw6euwB+xHlW8uY4wzFDXoHtYSsgEQwlywZpBJ7u2NN97QOob6DYDNKUa5H3wMdIzTdDrA6rYmMokc+DoCFOSzyNHi0qPAlFCtSm4B+JAp/sdnvMqN7zCnzCUU0v6s3MfG2pru1ynzuG/5vxubOg+yjmwTuGY8uH8+w7Pz/tHjx2UnMyboaa7BmDP2PLtTXvJ57oG9gyPjxf2dPXNG84X9w/mZY87HuaAqZNwCWBwSAvjbgWSC+AR4nZaIa3I9Psf9cE0qAHgObHQHRtHVXB8A6cGjBRuZHBcowFpLdoPOXl9bUXCUCvax0SGbpj/AAIBtALTwOyCVmfn0Z2qUTZWD7MPt7VDxUOqzRmVHe8bDe/eVQDI82C9qvqmJCc3PyvyCVVfXlL8OZeqxEydtfHLSNnfK9pOPPraPr12zU2fPWIp+RfRooZ9DImX5/j7Z3M1Ww1ZWFq3ZChT89O9LZwrWAZBodKzSaNnU4eOWzpesr3/AigPDls0XlPevvh+Nmi08eGCNWlVjiB5lDBk7ntGrQJFF7RWR3+P7BXSbExOTolHyCoB4/MHBc19/fF9JfFF1UKW6bSPqMRRYDjwwHY9lePCVo+/xyG+gAstIPzhwydrhPeadH+YbINL3D+7DbRfugSS/EgHoVkt0mkriIJ6kZMkQQNR+t7MtujiuDw038o2s4L8AoHtyIvfB9dFFJO0gm6xHT/JjvVy/eUN6znt7UNnG8/DM3BP34BXMjCW6F3nnmjwzFHYA7bdvhz5mt+/c1fWozASgJgGHfefNd97WHszzoxdYl8wb4BP7AtdPZVhLYzYxzb6esWvXrotyeHFxxfoHhmxy4pDNzs5bId8nqmEqkBKJdACEt3asUlmz3/rON+zIkbFQ0ZHJWF+xoPFGvn0+DgKQLJsVEML+QeXRM89ctOEh+mnWtWewbsvlTf0AIME4Xq/v2NrKsq0vLymhBxtmfaesCvLSYJ901OT4uBUzOaNHdDaZsm6zLfDu+q0Zu/3wvs0tQ3e3aRPHTtql516wC+fP6/PEgaCUhn4SAIkxPghAqm23DgSQmCvm1tdPi+qDXrJlUkHlajUA8I1mzaYnxu3I4WntIyR4ERYv5rM21N9v/f0lUVrhWwv07CSsWiP+uEs7H4/fuN9ykGfU69dzQI8Z1q2DxyE5KiFdwE8hF3ps7vWx4wCW+0V7ASRRdMu/2oeaLPJhPDFgv/gHiBL93ajIdIDE/SB/ZmTS4yoqBCCJ12nkqFnpNkWja8mCWa7faq2MJbL9dvLMBfUtgzElZS0rJJvWrK7Z3c8+sM8+esfKa4vWX+y3hSUS/IjA7RKhhTENNr7iiYpTP05hhy0U+qYqirWbSL0HCIzb/73YeI+iLmldqE3VQ3p/AMmpgeMAf89XtLYV+0uBhmWPj+vjx978pBd6jwRzbG2/T9fXPs48/5NefBa6WGIwyJUn2XH0GBV7ue8fe3144SLM3R5at/jnfF/Z9xz0dkrR/wj/273qdJTMHXoSpdJZ+VYkXbB3Uu22U6nZdrVq242k9R09Zy9/+et2BaA/k7Z0u239uawl6lXbWF6wd3/8Q/sJFUjL81rrJCu1Ex3ZxPVK1Uoke8TiT7uR9DCnnjy3d35CBSP5IrkwvPuMAW87JbnPQQ8Ehjkl0bFOOimftwudPL5iNm+VRlvsJqXBEbvy4it2+twFO3bylK1vbtt7H3ykhNi1jS1LphN2+uwJy+eJ+2UUh4bSlZ7ECXr8ddu2PDtnffmcFTNpazFmG5vq7Ux8hIqsZmNHbES+vpEj/+E9X//7yad0TC7bF4GJETf9Pg2zXOG6kMYzKBOZEODxgflcBVNEgdfL8I81FHYQRUhX5OSzSSugEJVENuAbBqwCKFJ0JgBa6SjLlM3miwEoB6n13f85gMTmjzBQXozhjBE/MDhomxji7WCou1HOd/zFMxJ0wWjBYBqO6D54n02KElGnb/PNIW60OXIfV9C9Kor/AgCkTCrwpBKEl5BFAqheR+22BN/BCIJvPTAl2qCOTR+WAUomrmezOYCIIX1wE97Q0O+g+d8bANo76/G54n+/WEv4cBZ0SIoeAslQUh02yI41rS16IBzD9c1NIdL6nzqQBQAUecdIdiA2nHBvMWUITlFFIqDUS2cxrlHc3a4cLAJsyJNvFp5hyni6I+kGiAMRDgT31u0vthwe+1SbDJVU29KlooIrBBA4FvpKmktkAQBLgFWjoQDRjWufBbqTZkvj1tiq2gDN4jtdZaF7sIyNi+CPUy/Eg/rIC5mJGMgEM1iPGIAEftAfZMiyCeK444D3lPceqjXeZ83GX/EsA95vR5SZe+fGP7d3g/bx9P97BgPOUACedrOVWAtVBcADL2z4zq4xqA0KOYl0poMvruD5ztD4qHVTUHuklQUPrQayRfYMcVKAvfIOfcaCE5/OBCcfp2lkaNhWHi5J/+AsMGbMlVcS9K7zBNkIGfj9TwQhNX70tYrRBsafgeAyGV3/qQEknEKuux+FHX1wfh6AdBCFHQbG37cCST04Nrckw05jgxyh/5Bn5ov1G/YguP6LQXd0zRrK3oxKvveZJwdgnrS8nwQg++e9IiGe5dYDQFX194tpzCcBSHsNXungGIVdHEBy4NaPrJ96uyVDM37+eCXSTz/8iRx6xpWsdr778U8/0uefe/Z5+9qXfsXWV7e0z7Sgg+vvt8EhMh3TKsmvUYlEBlUKwypk6ZEshkynqTBtJS1B1hHUOO22DFzZR/SXsa6Njk3Y9RvXBJIfO35EwfqdakV6G2NvKJu18nqYd6cBcjobdItAmCgYyF6hLN9ssLlS6Y7Nzl63SnVTPPlc9+bNGWWrTk8dVlAAfVOr4kA3FIAYGxsXt72A+VKgs3TaIXQ3FCzI86cffyLjmYAigS2C91ybAAg6FXmcGB2xJKX2UdDHs5e9upWjOyVOW+FVQlyfuSBow9iyR5arlUB92mqKIiiTz4VASyqlQNNgqU+BQaoGlTvUaVu2L2/JbMYKxaivXazJMePo9/B5CpPAxz3YTz+cEEBgz/F1xhrjnvmJO+fQHfbk0BJW3iTjK1AO0eyZ9EXGs1avi5oVA7xQKqqXH88MFQ/PrAzwrS3pYB8TAgJOM4XO4Yc90LO+va+JV2qowmtzM1Cs9PcHvdA12VM4nlyHzGcH7jzzmGdUoJym1GaSydBYPND6cD6v5GKufa64Lj9e4aCAZyYkVvE97A4FBiPqKgXwG4EqjvEhEM+6+/M//3N95g/+u9+3Z54+r0buPCf7NfPNs/j52Nu5DgE4gnHY0u+8845kk/V07NgR++53/43GkyoRQBwCftjbou797DM9I4FlPzeVIoBZY+Pjoo7g+b73/TdUEcK1uBe+D8iDTcPzYZcAbBBY4x4216HYylilUldfCl5Q6EG9hr5+//33dT6npGNsWTvML9emf+W5p5+y9a1lW9ugL9E9rTtPpuN5eA/winNC78XYcW2ei3E+fPSknTh5xv7ff/cfRKn0j/7Rr9pv/MZ3RNPxox/9nV29+rEAZP5Wz47tLQGoVC6ePfu0HTt62AZLBUuLqqWq8eH87733nuSBHkbsN+gmgq/YbzwP94L8IGMkADK3BHQJJpPBy+cAL3lmArhPfCU6tri4IL3KHPDMAA6ciznyZBbWkFdiIEt8zqs0UMnIpAMWUKoDRjilImvhhz/8oWzj3/iN35Ae4xysd555eXlV65vzsZ6Ya8ATron+IDOd95A97HkP7jPHc/Pztrq2LOozZN1llOd2MBYZ4G+uyzwypl5FyHzevX1b84pNzD1gL3M/DuQiA/KPtrc1RuwRzAfnZ/zZp9xOYF4YN4HWmYx+4gEo9yFZ/2JIaLdtoK9PsuzggKhJZ2cVMAc0c8BhZSVUTTjQwVoQvd7iUqwqNwQzOS/jw3M7iMU98zc6grnk/WszN2yjtm0jCtrSF2hA1azMA/RR9Okk8DfQX7TBvn5LpxLWrEGn1RCdZYaK4Hbdylv0S8qq78rO9pYAJHyKxk7V+vIFu3n9M7s7c0tb96njJ2xqYjL0PFpZsXStoQxdKAFJ5iJpgQbWM/fu2P25eTtx5owyn1P4YU1oZVIK7nOyrZ0te7S2qF42VCES7MoX+yxJZQSBrnrL+odHrdA3ZMMj4woIEQSDgoe+H4zB1OiwVbbLgRFgYCDo4wigZHwdNNrrlwQ/Q7wU1mp2tAY8/hCvevB14HPvQVyBCta2qanJkIgbi/vEA81eQeoVHHwufg7O75Vy3p+ROWb+Wb+sC+6L3526DXnlGshepx56WyuhEXnxOEIEIImCDZryZgDRSNb1WAzB/MPTRyyVCHsP54V2ijXCPaIjJybGQuKAtaXDbpKBPT+v+2N9FAt9gfWkWtOacjr08nboC3np2cuqWnzu+ctaE9xnAPfpk7dm77z7np7Le5MBzLPnkIDAZ1985WXtG9wTa8n7MqkyOkMF8JSNTY5JT0Mj9/HPPrG5uUeqYhseGrO1tS07d/aCKOyo7gRAYuwezM7ZjRs/s1eunLWTJ6clOwLc87le5Tfyw7N5MNnn0O0AWEKgsKvU6qoEn5o8Yl//+jeVaNRoUEEcwEDAo52dsoK9mSzMMmWbf/jAlubnrC+bVwXd8ta6epkdO3XSrly5Impg+nA06YvX7ihQ/e5776lX0urWht15OGufXJ+x4si4vfTyl+2lF19UX8NuoyWmocp2mE/0F/qMysACFHbZtJJzibdQgVQtN21lcVUJHbw8mYUKJMYJXebV0siD2Fy8R3UuZWsby+qjqP6o1rF8Jm39fUXpne2tdb2XSeGnphV0xl+l+hFdY8m0rW/shGqJKJ6194jsHfRCdh7zXWI9U3if9cMcIPvoAK8k5G/ep+JsL0DkAAXvewuSff2vRMdy9HvF09nTI8g/7wACz+A6SEdVigDA5awTi5rFr+PxC/fx4kCSrmes5ZRt1+vW7qatm+63VqJg+b4xO//sFXvu8vNWLOQt0W5YNlG3RnnZbl191z7+yZtWXnloxVzJ2lZSBdLnGHQiUEe6jPBKDCTQHIk2raPge/j98dd+cbG9OhjgaHsDCrrPA0h+tr0JuPHzAiA0282Iwm03hh6XIdb0k16hyq+pqpF47FjsDs2m9uGDvs/XlZwX+dzxOI37PB4f8zYdj4FD7Bn0gIrAk7jc+X7iyT9xGe39Tpy0Pxf8d68D6qYjCsJQQYaPMjA8Yv0Dg9Zsd1V5tLm1rcqkTr7Pho5ftFe/9i0BSPjjiUbDBvI561S2bXl+VhVIP/3gbVtbWVAPJKg4uyl6QWasWalZP/3FYtOPTPuLMYjvv3vjD3yOfcnHSuO4J37Hen3sFVGYy05KmNU6LVuvbMtv5BmT6axVmx3LwnwzOmHnL122qSPHbfrwcdH5zdy+bx9f/dRu371nG1sbtlFeFkU+PZDwjQGLkJhOFSCpKv+cPo8DhbzlWLdNaAixnUg6J4mb5M/ASORxHZcl7lFx3BhA/bnfLZEPBIbiHOxaIipdC5RGHTW/89I6Sm2h8CCbParLMpp4ecYvN9ariojonqi2QWA8M0Y0b4Ibox8HlFKpXqmXiBaZSK+X4rNwxURKGocHAImHrsP594TXflUUDID37HAhP0jBu9JwcIMMXZwisixGx8ZsbmXF6u2mFmK1XpPDTGasUOkkJWx9dmPmut26eVvBNriljx4/pr4AbABLi0sK/nrgVvcXa4SJIyaAJmpU58a/DMBOW1zRgfDqP/blFUiuWX+xQGDvKtEgUsmRSkLnEwLjnE2CGFENbG5u7VKEsXi830x0oqOHjgTO7M0tZR07Vz6KF+P1wNdjFUh7cxDC3xhBj+cm+OfCmcl+4vV56ObnjyebVrLTsWwiBKcBetQLo0Np9LjAQgIsKCFK8HkmDBgZdOJVTVgb3lXWmlefaXOO5kRyH6rWPHuWJo4Y2SgAmrOXcnkZyhjAZDpzT24cY7TyuztzPGQ26j3E53xDD0/6HzP/QV8QWO2SVa+SWdZswpKAEPlcyIjKwy8bmt7ytzLT5+attb1NxEDlnTtLGz3HiXHBeQf0YO5xvvkeToo3BGc9cB6a4GIgk/FL4GL23gN746++p0wt+hYgR1DlwFnvGxZVBHEKTO+hhgnlwYo4vZwHsj2DhTnby3G6C8TtUhvF9YoDSL424iWguHCt4AM+JgNxQ0X6UtMT1ms8O4C1RPaivv9Y9VMkP8mujYyPB+M/mVTzcMAiaEXJvGNc0eeUpaN/QmYhVQL8HZqGElDeu368JJn3aXp60MubMPt9+zjrbxoRewbHE07iFRnMIXNDEAN5517HaZqobatXwqmzxPW7graVqiXpq4Lz3mqI13VosN+OTB8yAHBxW7f3r0DCKca58D4W83OLylSbGJ8ScPn3AZCy+YyNjg3JgFXW7tq6nnF0KDTCxYGiwb0DSDRhxqAqFkoKupP51RaBn8/B57XYLwogiY5wj6HNWB4EIMGZGwAkL2p+8jFs92R67R75nmjoYhVI6CXOyfrmiLzyGRlm0d+ibIzeB0AK9ofpKGclsi24m/fefVcOP/s1vSzQxd/97ndt5voNOcz//Dd/3+7dfWC379ySbh4ZG7XJQ5MhcyiZsIVH8wJmcwWCQ0WBATSrR9fmAbraXUtGFUzoB0wgr2gMTWbLqkaYmJqyl195UcDC+tamDfUPKGMq02zZ8uKC9Hn/0KBkdadWDY2/C3kdVzfWew6QB/GQy2pty5ZX7lkq3bYTx0/1qgigrjt06IjdvXNPlUfsgfRpgc8b/ai9pBOMQ3QoupZsT/ar40ePKph59ZNrVq3t2MMHNB9N2+DAsCqolh6t2IOH9xU8PzQ5YQ2CXSRx4EQkE7KDcPoZ89UtmpQKb2ML62VUO50dss5axlZgjsnkJ9uYoD6NzNlHQp+Oog0NBqo45KBF9qWozZrWga4z6knlFTyesc3/vSqVa3Iuz9SVjZLo2pmTJ628FXpAeW8EzsNn3fl3vassvVgFKTpsdXlVwXL64J48fcoOQQnXaNjS6op0A/KiHhBRP4tao2lLS4sKFkGZcuniswH4SSR6wBIyTBCdH4JaPAfvOf0ze6r3NSIpCcAEgIP74/PMH0FhEjKefeaiZJpMfOxTMvEZY3ov0udjNqLW8ox336s9CEwwjMAZ64HnJDDG/0jcuHz5svonAP45NZEHs1lv7OXMF0EzxgIAiWf4i7/4C+1H/+O/+iM7e+akKEOQGapf+GygewyUngBCPBuVG4wHNgGUZNjOgCunTp1QhQn3xv2QCc51ATHefvtNnaOvVIrosEPfIDLF+Sz6gmxG7BR6h0Fjx3epwGAMofBij8Q+ZR8Xn3070KJQtYac0HuMa83eva9Myde+/Et27sJ5gax/9Vd/pblh/8ARJ/Oc56K65quv/bKdO3/W5hYf2KNHCwKtvF8Jz8n1+JsKMEBApx5mzTBWjBPmTP/gmN2+c09UlefPn7OXX35VdiHZ7ABI9D6jEokqKeSNNU9AFDD97FOnbWttRfaBKC2inl/030EnY1vhByIbPCP3w1wAVLAnIRsE1Fgn9IJiPpBBPgsQhD3sFUhPshFu3LimZJdCtmBLq0u2trxmZ86dsRcuv2BpGh2XK8rQHx8Zt83tTbszc8cePpxVohZrWewO5bL0En7p+XMX7MqVywLRNzepmpq3d999W4l/v/3b/8yOHTuh7zMeyKoA7ETCNtbXbX5hwTKpjJ08fdKOHj5q2Tz2dMIezD2wdrsjqhCOOOz0TIAdQ9R39ZqNDY/Y089c0PhwTzw/R8YImWQOASO9KgAZIrgJuMda8Eoo1plTWPI+a83pNR0U4v9cF50FwIWMAnB5Hyuujc5BZsQ4ECVn8rvrXq8EzeeKGj/8aXTu4sKCPZybs8OHDtmLL71kd+/csRWqE5dXe3YjVfvszwoBNoMvoyQk9sQs9G1p+SHohcPTVDhuy27GB0LOBoYG9fdnt25a38igDY+O6Bk4Zx0wphYqcgGMkGV85RTJItWKVaNqSChkCZq0a9tW3lzVWuQedqi8yGel76hAGunrs1vXP7Mbn16zarksKq2JsRHZrfQfHs+WFECClor7U3VapxUSIQlQtxo2RP/ZUlE9kNKywYYMsqN1qgebdStXy+qBRBLWADQ7ff0KrtbbXdsmSDUwYmPjkzYEiNQ/YJlcQWPEWqFiZHM9ABeyQzudHniID8Na9wovD0bx2VBF1rDRESqPm5IRr6zzpFPWHGuEvcP3MNb/brVu2u7euy07nzEWcwG+PDYdfX2JN8EMUshrD2Y/Zl7ZR0i64Mj5nP7RASRPRvBKKe4HufYKK3ShqgQnJtWjlnnr+TxJ4jORL5UINgOJGKwFEm8EAlQqIZieyVqnSYA/red3sMsrZGHuQKd5Esjy6qrWnCel8v7o2LB0LePMukHXMc7oafQdDdzZK0gOeObZSzoXaxXglM/87GefqGrqxIljApFYXyQfVHcCGEzFG+ffLgfqvvnFR6JFpOoC4O6Zi0/LrgmVWzVbmFuUzUWgtNloWbXatF/51ut2+fIV9Vuq1qBX7tr1mZv2wXtv2qtXnrYzp4/qWtw3LQWkEze3NOZxAAk9gMw5gLRe3rbhiSlb3yrb4sKS6Ou+9a3X7SgAUh2box1AtUZokzDYX7SBwaKoZh/M3rO5WUCkJcksVeNQP56/+Iw99/wl9ddVZb1oV5LWWduwDz58Xzp2a2fb3nr/Xfv3f/mGpYtD9qXXfjkka4yNq7cluoG+ZMgRc0AFEv0O6TVFjyz5B6ooz1ttq2FLSysG1TIyAeBCHyRkj6rKYEes9npKihEjlZQviE1/5+6MvfjSZbt44RnNx/bWpmScyh6WAePJpt+hpwrJnqLnSwSKeJKJEgSIA4C0348HoA/ykfcCSPFAPLKMvHsSpCfYh4rSsuzi4D+FpIAQH0RGQk/k3QRZB7lCjC54il3LqjU7QeWOWBbiR/wobKe4V4cDJ29b1GQk5tTVOyUeRI/HP+KAyV6gi/5zxWLWtqsVq7XhxytZK9VvfSOH7NKVl+2FF19VckuiU7d0t261zUc288nb9tF7P7Kt5YdWyBWs1cpap/s4yBJ0SXhC/K848OUB/tDPKKHq0fjLwa69AFo8cK54YZTsTfUnbQfi/rP70RxJAPeeMt5jhqOH3KgiAUjaC7AA2MR7zvj54/eq95otxUAy9PJRyD4h5gyo7zg6td1+R63pwWGtbTF6i7UhyIMfoT5PdJAldPLjR+6lmA8VTvsClDEKv/i47sp3oOfj+bEzPRFWLB8RlR2+yxD+y+CQbdfqSpRagwYX1of+MctNnLLXvvGrdvnZS2btBsFPGyjkrLG9ZYsP7tvHH75jH33wngCkQj6t+SbJgH6J9VrNBjJ5rffd8X08nhWfdweQ0B/IkfzdepB/eod5jOtJidecS0yIESADgFRu1m1TNmBadgVlQfVG0/L0LRybsqcvXrRMvs+I/dBH8eHcgt2YuWm37tyzlbVlGxgsiQKVZApaOkyNjVtfLmctKDbLZcWn2V+GCgXt8QLZrKPeT2lkr0PxQUjajQNI/qzYyCH8uBt/dFtC62D0yOkuxhMZalavmmVyduTYEWWpoojq1YZtbK1bZXMbuNEsjYGIgRE4D7v1SsjIVdZ7yJaXgERlimxgTfVRskBVFWVXdVstS4FutQL6LbSrQBYpgFPbKkLQoN2KOPkILJGR36WXRkA9w/d2oWUJcWSMSGCjYGIYgd3gmrfs8sUYV3J7M7I9KOEZNGzUZJTArVzoL9kGmQHZtBQFhg6BICmEVtda3Za16i27duOa3bpxSyDL+bPn7KmnzymjCido7kFoQhkPDmuyIH+BA7LV6lH/iRrQQnYXG0izXrflhw/F1Yozwec9g9TpWDjXQa/dYPX+n3Pjc+9YcX+R5ugJmNDm6IMO3jWhWlPWdkqbP8EiZQVEvWgIZMCFDEAI2KiAb5S9xGa5vra2e/sxJNTfpNoF+WUskVd2NfUBjDg9UYRwVAdhAJEvRPReoUcXQTKN/wE0WgeNH+WPOE3cKwY12YgYkS+89KJdhl8/mw2ZuZuhiW4tQqwxxnnWd95616y12yDRK+88a8gDwK6gexu4gqSAsQC8BFwx/Gm9F5S5K+lWxJvN2oPuiZ3BjzgSbDTh+b8YgCSwNCoJR7EKFIv6PHAPBLyV/RbpAzLI0A1eTSgO0h5etjsJrmQZB+TKy2ox1gRGN0MGJU45Bn5lu2pvv/uWqFm+853vyJimATXBEH/FN/aQkdKRLjlo/XONs0+fs+eevSTD8/bMLXsw91B6ERoLUVyp+iBqohdR9sWVMfPP3/TEACxe29yw+g66rQOJrvTnyOi45H5na0vZB9x/eW3Ncn19en4M0Xa1qrnO9/XpkWpk5++T4ST96JziOERRfxD0NYFXHH4M6HyhZIsPHmptEuGFAi+XC+uDxBLWEwZEoMPb5cjFUMmmQ8N6GvDybA5AeZDTgTicAPQl88c4az+IsmMIeGCUx3VfHGCSgRdV3ihZoF5XNhnjjbMKpQCbZhLAXesBIzkR+tJEBj1VHhj/pVzW+vJZ69Qr1q7XBT6dOnFMvPY8s5ygWugDgHMrcH9pKbpOvxx+HMcFms22mzY9RWPeI1be2goVSI9Clj0BJIBbvs/m6zSMjAHODXqZANvW9qblCzkbHoN20mxzfVMAEvIxMhR6R8BDni8WFIQg04VeYP3DwZHqJlPWbLRhbN4Fv/dZw75/7afDhDsK0In2UwdIY1lwCi4p+y70p+N3ly1V+ij47zvq549wO8sUxuHYe1RlT8hY9gQTaaGYPkNPcNaUEj8AjnaPyiGLAh0ykKOHjK/zv37j+wJgCOSSAU5Ak6AsVQyz9xftK1/+FYsXQwAAIABJREFUpm1s7igoTFAWipJnLp5XkJQ199Y770g+kb0zZ5+SbiGDH4q3T69+YskOPPaDkpkrL76goA7ANXONrXDrzh19lj3hpZdf0H1wnwTsqKrOd3Bay6IeY4+gIuXIsaPSM9zLlcvP28raqgJvrgecSmh4iB4JKdvYXJad4JUbyBhrgXtSoon2g8Bn7ZnIvj9gXGrsW6FqSlW14igP6x0+fqe+Yh8l0xq9wH7L+43KdsgshyoTIGpjQwEMz0L2JrpuR7gsuTxBfye5wnaKdIRnG3NezxZlvWMruDyj/5ttMrmTAjG8egeqG3e4yVJjnTs4gjNOgIxnZ36OHD1sQwN5m3t4X9dx6jTWLGvdA65eBepV5ohZAKT6rVFvi2J2p1wRpSrrn2Coz9VnN28oYM+1Wfd3796XzQrVDXJDRpz2hqEhjRsgCmNFMB75AaQm6EXgzCt94j1b6PtDYI5xDqBCaGi8RmJTs2lfe+012SQATSToFPN59WIk0Lq1vS2gA32FfuI8PBcvTzzhnDw/5xS11Pq6dKQAIppfT07LpuHe+T96DzkkeM1aQwcCJnIOnmVzbV3rj+t99bVfsi9/6Yrdu3NLY+NJQwQknQIN2wrwCPB38tAhe/ett+x73/ter4fS8OiY/bt/++/t0dKC/dqv/Zq99ktf0VjQxwegjhdVWlBX8GIdsZ4vPHPeXnr5FRscnrRrN2/q84wr12X+M5m0AoLQD6mirFbvgToECKmenZ6esucuP6P9cWVpVdntAKjjkxNq9isgs9EIlEjpjAKUBMSY21df+ZINDIcqlxszMwIaeH6ofxhbxscr/gDt+J3KauSEvxnr4aERm703p0bO9ITifk6ePKUG4FtbZdHDrays6v1Wq22ffnpVexU2E5Uwk1PjNjY+aOefeVoBYapduEco7JCDP/zDPxQogUwC3KF3RDkbVYgiSyePHLMvvfqqTU5Mh+q5VFJjOHPnti2vhEbX6n0aVeAj27uOttlHH7yvHixjI+P2s08+so21Tbtw8bydOnHaLl95Tn+PTYxaIVdUr6jN9S3b3tmyuYcLWhcjo5MC3+gLMjExbmfOPKUjDAClEpSgafvX//r/NppNf/Wrr6kCk4o3stdZX4B6APf4bfOPFu3+nftWbVTt+JHjdvzUcRseGLah0SHbLlfs5sx19UQYGR2yeq2p67POWN+XLz1nU4emZZ+wpj777FONNWsqbr/KR6L3AhWqnY5tlTdtcjpQVHpPU6eZQ37w61if/CC3jK3T4/F3X1/R7t+9F2jo6I9aCzZSf6mk9cb4kyzEmhTFZamvRyOKDbG6tqmqWfQp+6YAwVJRnwNY3dkq9wIkRFQfb7LelQ+Kv8v7HkjxI+c7PDWthIjyxqatrK/pWK7sCCQi0eL48WOyrWQ/ktxGHIGkGAUqQ7NzveTvh0Q137sI7C7Mz4UYAHQ4+H2wcsheaKuh9sLsPRuGxqdWsdW5BauXt2yAis180RLNrvWlitZphD0NkApgCnuc4BuJDCSPzK+u2sSRIzY4NmG3ZmetXG3Y8PiENRJmd1dWbPLo0VBBU2tIBhhzekapujGT79HFor9J+mEtyL/BdsLTj57f9xn+j07l2GMgcNsmVinAGDXqYX93myweyOM9dDXnkf8Arbn3ylMPpYyC49GXe4k38QQcqLH5+0kBZnxev6YqryOaKvdf2We5Tryqlc+7vYcfEg/w6vceG0PUH9kDkcnHE+iIQJRX12Xr69rNUKmkvatJALVlJ08FUFuxh2SwXVu6T2zOljUbFWu1Q2XcekTl+2hlVfv/Nv0hN7cEVrCXPffcZXv2uUvSGxvrW/bo0bJVd0jcTKuKaHKa3pZt21hftmwyYePY6ums7WxsqWLp4eKy3Z+ft+v3Z2300CElMpCAMzU6biNDoRfj6vKKPkuC093Z+3qmc8+ct3/5R//KSoMDtrCyZMWBQdEYvfl3P7B//K1fVhUJlL6i6U2FCmmvCiArnb2ZNQEdPmPA/khFUK3VsaHpY7a4EvZkEgZeffVlyS9+VaVSVoP2WgU6zY4VSjlVBc4/oE/aTSuXK9ZqFezTazes023b177+dbt0+VklHLGOUsxjq2HdRt02V1ft4b3bduv6Dfvs2lW7e+u2La2WrZ0fsmzfoMYXalf2RnpmsneJCrVChYfZ8MigTR86ZJl86DVJdK+vNGiLCyvS/fRW5vkPHzmk2By6ArCZz2JjMbbIFns1+gNK/0plx+Zn79qRQ1NKWh0fHxM1nWhky+F7qr6WnxGqIRW7itYgQX7iDj1/KPY/11t8fy9wEj/HgQw70fqN+0c8gycSQIO9tb4RYkDykpTChoTrN/5mvrHVaw3AJXpAE09N9QCHdJr4UYh/eeJl/KgKFeZRBY+har93tIRtb24FkML97WhsfEwOqsBKQg3e3BHrQ7owaFvNhFUtb9OnztuXfvlX7cWXXrWlpUc2OTpk/bmELd69Zj/58fft6k/esu3VBdnyCi0nwrqOB/tdp+xlmNmbKO1xTJ/T+NzwTJ647TG1+Od4L7enx433vmG8mAP2Xk94JPbpAL3WaIpq0/2T5B3QABgQoNLuBJtB/Zt2ZRDAlf1vvx5K+OX0sOK4b48lw28KQHagYeRcoX+sH4nHQyu7933kiv09XxqwtsClKHlzT58t+aIHvrz4ISSKQu+qhG2S+61r55+5YDv1mpXLO7a5sy3/0wHkRHbAnrrwqj1z6SVV0wN0lfJ5Gx8esK31Fbt1/VP7+MP3rFndUZ/E+k7ZWs26pbBX0iFJNZsI4KPL/95b3U9+fX1oKZHkE62f+Hc9/r3f87ts0n/uwdKa+tCFhPzI1Il+ZyxOnjxtFVWB7gR2jupuWxDsB6haSfxgHy0UcwGHIAkkiu0AgmOb8Z58bxJFoLROsk8w0FQgBZt8PwDp50yeJb7y+j/ublcqtjA3Z2RoUPqJQeyc5hjBzqnq5ZC7oEPHWu3QNK+HXFKf3W4y+0GxZfMBmCLUlc8osNEhoyGRVgCNEmaC3CwKACiMVmVJYAAogwF0l6EMRmRa0AqN3xGydjB6olfoT6BO1iFosg+AtLdWxwPufo69QAKbkhtGHgBV8AAuVDLUoDihpDYKriELbiC5AsIpW1lctGQ2a6dOkTV5qucQ0BSRgqu9BloA6EKgV5m4haKCiZl0Uo6HxqzVsg/festWlh/J+eXlAJJzEP88AOnnCUhvXKKsoL3lmkxxPACshU9AMDJM1Sw06v2jKiVK0wn4RpVoOTYBKlK6FpUlZwN/ctTDxwMaPQAlTpcIRyUVaDEZ0P2SPeZ9ZqIgtFe8UYHjy1RZGqLA++IvFLhXj3l1EVnHgA6nzpyRQa0NmM1DgYToqH44SauU66FfhwJ8wQCPbxJk2+pFoNT7kyl3BKEJfY5Yf76BunOejqgEuSabKMEkzz5DRtRQt1KxTKoQvutD8POaHz22QALwy/XJNvQgobLrIh5VjHith1i1wWPzRZO80IK+F1jgVuIbkiu3AKZFlIkRly6ZThifPCOBn9JAvwJOqWRagQUc8H1f0XOEZuuRE7VPHRbzQTCHQBKBHc8KhQ6KYM7N23dkoBP0UnXUZllzyL0y9sgymxDBAVGgbK7LMOZ/k5Pjynrc2toIGWg7O3KQh8bG5OyLIqa8bflSCJyKJx+aIfXySPeyFuMAmMuBjyGOo/f/4D3+5kffSSasODSigGJ8zMP6FKoZKp+itRSMnhBACs+XjJ41GLVxkMGNOdEqRL1duEa8pJdx8ex7B7/93P59/vbzenCU9xjLUl9BlAMCjJNk4ABwZEUlkkxSYWBqzGrtuhXTSStl09aulpWYcHhyQlQ3ykCPAUjc3/4AUjYASGQltloKzghA2ix/YQApV8zYyChNdDtWXttSFnQ2mbGR4WH1WllVsLbPtmtVqxNMKOSsb3jMCgN94ttXQKAVsp92HYBgiPjf4n7eQ90Yr9CCwi8edHBD2R1QgoZxACleKq8qysyu4bPfOtN9eE+gPfQMQVcD/gFgBG7soL6TPR56/+5e58BtEMQ0DhhhX8RfUEk9nJ+T0w+ARPAUQAeappU1KItGBEIIzOx2tZa9+gTdQfDYG5HzPpmS6BuCuAQJmy2aLgeaM+iD+DzXJHDImuflVFYEgLGreD6uVyoWbf3RI1Uw8XlsLcYXPYN+jtseyKT6oSUSPXoktrKU1WynErKE+AznRueowWmJJKCgfwWsRs6HZyey7+DguIPKkZeDuBx3AaiImu+x/QmHlHkLASoHWDi2I5DY+x84xY4HslznbK6u9HQl1+Z6nk3NZwl8ug5RNnLUa1CZlm1K8AtWa7RDdW+loix5nsPlhd85j9M/4TQwRozlseOHrb+QttkHdyV72GWud53Oyo1qB5g9uYXP9fUP2sZG2VbWQnIIOtBpXHugf5R9DbDozbsBEUPFQJ9kiHtjjyHYwZ7F31T48Dn0Ddfm3Bz5m8A15+c7AJ3IFIEIQBjmmrFm72CMCAr5fCsxKUpKkk0ADdfcnORMgeaojwLX8UCgy6Sfl7FEZ1MlMzE1rUavyoymH9LWlo6qDo0Ac67NOcJ+N2lrq6sCS1hTr778gj391HG7P3vblheXA5VH22y7ui39B7Bw796sHTo0ZS+++LI99dRpm3+4YO+897YSOKjkHx2ZtDfe+L72+dde+4qSSXh2ei3inIuGMJvWWuAeQnBoS/c4NDJqx06e1fwxDlRKEDi6c++u7OzLzz9vp06eFDC6vrphUP7wf8aR5z967LClkyErmbljf2BcUWMKSG5tig7Iq82hS+M+j504rnnDRrp3777miXsDfGTto6uokiVTu1LeVuB9Y3VNFT04g8hC2NPz9t7bH6pqBnlEL7Ev8X+npUQujh0/an2lfnvwcFaACfOL/B0+esiePn9aAI0nnBFoo2oboJAAJ/KCTDI+HphER6qqoFSyS2fP29nTZ0RbzHvpbMa2yuWQ5a9M8azeb8QAJPkL2MGphH328VWNNfdPpSZzB5iCPALoIu+isYoC095rCRcZHvhEImN3792X7cV5vdLQ92e+C+DIeRgf5BK7zSnx7j2Y7WXqryyvyYZkHiUfQ0O6F/QC9wOQD8MEdGcE1lhvte0dnZOqT+wh5vjWnRmBOiQAoG+wh+OJNe6TQXK6vrku0IF5R3fEA1Y8D34dsusUVciK6zoAfeYlzEWf1heVN5yf3ggkJbBeFUAAmImSCXsJA+2ugsjQqamaEx88lQqVDFESE9faG+B33QpowzMH8oTPN5GP26De942j7wHolKnJcV3Tg6ICqKK+iO5vx21TTwySXUDVa+S/yY5XNX9L8YFkomOpbsv681kr0sdpZdnu3rhuS/fuhUQs4gu1puU6BemSRr0aenFl8B1Dkh1gRGGgaHPLFRuaKKlaYxGZy+Xs2KnTlh0YtI1mW9R0rGt+2MeRLSqJuUfW8uDAQKhiz4S14Elx6oELmKRkjdAzt2fXRP5Uzy17QoUDntPe1258JuynPZtOMeBdtgUCSLIdYyeIf5e3PYC2X4CV2Avxmr3BQ7cz5EdEvpDHR/YCYvEKjb1+jM/7fraf/AWavKNvoWwi4562BxGdsCiOoBAenxQ9ENUiIYmYJvP424hP00aGigqkAXpyr5UqwcqybZS3lcQ8c/uOZCGXy9vE1KT0OX2YCKgq4W9jR1TH9P4ZmxxWVndlp2zZRFfVb/WNHVtfWrHbt+/Zo9U1m1/fsNvzCzZ8+JC9/vqv2kiuqJ4/w30DNjkxIbn57NNrdntmxojLaU9pN+3lr3zZxqen7NiZU/bcyy/Y2++/Z3/27/6tvf61r1gWCqNsSEgFVJAPFfXidACJRFcl0CQCgARQVW2ZDU4dt+X1Te0LX/rSq/bKqy9ZoYAPMmjbO5tWyGED1qWr01AnN+s2P/9QANLSMv3fMra909Qe8vyV5+zY8ePqk6TYhBiLCPiatTbX7cYnn9iH77yt48bKirW6aStNnLKGBf3I/nf46BElQARAL9B01ps12QITk+N6xp3ajkBmMvabLSq3aYGwKd1/eHoy2N2dttWqFdnzle0t9ZQjiYSERbcxod679rOf2ujQoE1MjknP4q94xTcy1pPPvfEXEiGorIcpIfY/Xye+JuIUcnt9bP522sr9fCe3xeP2ufvJnqAJI43iF1Eco2vNEHpXMj16PVSNtLnHTgpOHksms5ZMQE3VtVJfzhLJEMfZ72e/ALivU+WpkmnKqooqZvYeSZLbm7jrf5NqXN1etRLUhIUB226lrZHps6NPPWtf/sbr9vzLX1ICyehQ0fLWtIe3rtpPfvxXdv2jd2xndVFB8baeKQBIPr7xsfx8D6CYtusSv6APU2D9caDcAXSO6JaAncUqtxiriHeDatWD9C96Lx4fdX/Ck61J0ou34NjLIcLnXX+HuGrww1y+ioWCZPZJ/vGT5tX1PPL6pP2d9z1hVEkdMH/Ejh3GP5UR6BOX+/jvP49CDzs/aiOsCqQAIgUwk/dPnDopSnPs6p16SKoQIJdJm6WKli8dsXNPXxIITCwX/GJkqE+08Hdmbti92zesXa9ao1IWkAQDDaBKjpg9dmVzf+DU4ydUWO8NicbTZGnhsxdTiH8+vr/tlZMWdOfVlnH0l4+FZFn7b7GXHCm/mpgPCdtUE0F7PzyksSDRDh2KvMnPi+IuLn/Eg11n7NoawYYi4dzjxi6f7it6TOBJ+inxL/+n/7lL5uudW7fV5I4bgaMbBwkBUr+SyAn3zE4EBMHAWQBFpaS1UqGEekdluA16tgAkqUdPShnbHLENG9W6NqFkoWRjoyOW6Qb+adGVqeG8Ihhh9DptS+cowe6EHjBsSh1T+XmI/0KfERaw90H4IgCSB8v2G6T4Au5lQ/kHMZyzGevSVC8K2LsSU8YCweDhYT0f5fJk+Q+PjPSMTGhgMEQ4L4JKsB0HhWOHXgrdjk2OTwhAwhBA0RLwwfDUxHc69qO/+Ws1HPVSM3cAWHAe0H/S5H+x9x/niOxA4RM1YZPwRUZw0Mn0tYnABQUHI2vVAR8y6ChNJIsCaohsVgYrckaFGi8ajssQjWeexW68C1ipXhyB0hDgoOfgiCI00L8gezqy0UXnDhkaX2wU/FsASL7oyBrjRSXV2MS4DQ4PS/EBKNEfAWMBOoAQoG9rcxoZHI+qAB4HTXyT/n/+9N/0NkbfNIJyCQASWc8hIzz0RGL8WZulKBhERg9O5sP5eRlWOMRsqgShbt+6ZRmVYH9xACkEGUN2W8h6CSeDyk7l8xGQKMUYyywT3R3BrG0qwKgai4C1aEK0JqKApm/AYaMLAKRvUmxAKEY+S58lSlvFpd7pyBE48KVMi8cBpN68Rr8A1JIhQzCDAIQoQQBF+gIvP5RQTu2DEb68tCKZc4eYTO/R8fFeD5HZB/cF1g+NjNi5c08pq2BxcV6Zo3yWijXmjGAChv6Na9fsuLKjyJwN2dzIlGeysmHu53j5c9To/xOBWcqmSgbQh0AferV/cjrkLsWChq43GG9VCoozOACzj1WZUtJMhgn7H5Up0RrsySm0c1Hgk/uJAxHcB9eU0R4LPrge9fccnNV+E1EwSL5FR5WznDixk5ZJQytWUOUsFUWZNHQcUcZUBCAVAN+rZUu1m3b6+LHQ1L3e0PeQH+/v4U2tGX/RT5EhlY4qkB4DkI4p0/uLViD9IgBSJlOQAQX/LQBSYWBYABL0KrxaFchUdkuwZZBFQChHAvlPqg/i++z3bmz4vMX1jPqNQQMSVSDFASQc8dDs+MmrrBeQiDlZu9fByUT2glO3H4CEp/8kA5eKJJkFMYBsb4YZ4M3M7dsKstNEHSf6Rz/6kb377rtWq7Vsp2q2vLIheeJ/3lsDY4w1wntQTvE7thC9LAi+4tjeuk0voLql0gG0IQjIGqUXG5/DIcaApLcLMkSPDK/Aw746cuiwffTuu9rTCXgSvOQ8BCyRcT5DBSX3cuzoUQGezAX6HNlstat24ui4tTu1wOcfUaE5j78qTHsAUtCZ8ew19kL1YlI2bvjhFQeQfOz3yob+trZsPs9g8rUrADBW8s79sKejjwmKuCHMvVTLW70mnvztnyWA4MY3z+zGMfcjXU+wqEV1ScO2K3WNOwAGgDz31nOwVWVcV+xIIEIyBOoY7xMnj9rE6IDduXOrN3/eoB5d4HPF+bieBz+5F+RpaHjUoOhdXl3v9S8bG5vQ/7gG3/Hzhb4J93Vf6Hf2YWydd955S8c4gMT5SYIAoHbAmvMxPsy7AzJ8h32C6/HsXoXOOLMnMU4AKkpcieiwHDiKg2w8XzxpJb6auZ4HeF1/oxMBgIp9/ba8vhHs0Qj8g/qGOSpE/aN4FtaKg2vr62uB+iyXs0sXL9j42KA9Wpqz2k7dBkcGbKh/2NK5lJXyfepF9tOf/Mw2t9bVq4KeR7l0zhaWFqxRbVjfwICNj0/ZB+//RIDH+QvntO4AL5YXH0mvMM9kU2MT8Iysr+p26NVEZWKu1G+FYp/mCookqkAFIKXSdunyc6JZIst+cX7B5hbm9T4JdqxlgK1CPmMLi3Mae6+QffBwXuACMvnSS68I1BQYHAXqDx09IlsC+f7hD39s/QMD0imAStgZjPPy0pItLC6qAh+qbIC39z/4QBWvfIbANNm/M9fvaC5cDrgOc8zzIRPIyuEj0wp84igig7zHHB49ethGRukXEuw3B1D/8i//UjoL2eFa2DX0pEDOuGfAc2RsdHjYhgt9qloRuJVOy9Ytb29rvk89dUa0jj0AKaJulp5Ik0Bldv/WHeu0m1oD6Drklrnyijs1N4966XB9gFX2ba65vllWxTk9a/gcYAvrhblEZ3P/6BEAfZ6be0IeyHRHr3MtXtwfen9ubl6f4zxe/QEgILq/s2flY4oyJpe12k6gkRMTRS5n6VTWdiqBSm9xeVG2HKAZ+yZAIc+HPnY7hjXCvlXoK9rgYH+vb5ED8b4+4wCv9zRBzhgf5uDd998TDdexI0cl+9Dyqg9pLiQ1VEjO8+S0RnO3Vy89ilodGxwaCWBJPVTYue70gL/7T/I59iQa4YUAggMkxX2u+O/IoIMmnhwX90vRx8iDA/uu310feQDW3bT4PSS6HRsQrWnUkFpZqyET3xKQ+3asv5AT1Sz7zML9+7a2uCB6FxJRk20qWGpWq0A9X7dcPqW56OsvyNZtdhq2tLZq9+ZXrZM2yw/0q2dp/8iYPX3xWZs8fMSGJw+J5oykFIBW/HT1MhTVYcoa9boqZzV3VI1H/ae0BjJpK1eqvQCa/JwowdADQT7+8X07rp+RO17xvTfuL6n6JB48iuxuPx/3FDLYdxP4PHjEeRxA2jv37uvBGuO+ftwPcRmIB6Dkn8eatXtsxW2LvfaJy+J+9p/cTKjGMmnFTkTTDo1XO2TPU/EZMtUL0f3ReiEkGItyKyq7SCWalsuntb/wLMkooareIoG5Y9V6Q9S6OzsVxWWoKFNPtqFh2Vuri6tWobo1ZdY/XFLVY8Jaqn4rZjK2+WjVHt6ftU8+/tRW1res3GzY4uaWjR8/Zt/+9ut2ZHjM5mcfqMfjMxcuqPrm00+u2v27dyWD2K9Xb3xmxaEBmzg0bb/5z3/LfvcPft+u3bhuf/Hn/8HOHjssAInvyUbaAyAhe6L22wdAqrUT1jd+xFbL2zb34KF99Wu/ZC+//KKazVNdurm1KnqsXJaKFRggyOQviwr1zu0Zu3dv0crVtJ04eU6VR+wzxD4AMACdAAjSyY56fa4uzAs4uv7Jx3ZvZkYAUq1lNjB5xpqJEAxlT6OCiCP7NBRNVEBDRQpIMjQ8GBhqmjUFUAHy+4fGrUIf9HZHa29qIupn1O0Y/dNpGr+6uizqfOJkUP2TmC5916ja0sNZUWE6NRyAh+yXiLUjXiGkdRX1OJGdHNEoum6M28j+Xq+HzB6AxtewqLIPeD0GHkTAga9vqoGZc7FIEH3pNkXj2jVP2m1HwClxuQAaqVqHPjPdwFzRbtZYEb2kULf948lGfg9xHSRfrdNVEoleEWAbP6IX0OtPTGBMtKzR3LFMIW/tdMG2mylrCkC6aK9+9Zv27IsvWr1Ss4Fi3hLNHZu7fc2uvvdju3v9I2turysxaLNc17P07lEkO7uUcA6A7D/EJK4Mhf47e+7fK4hgh3DqdPVljRJCRLvJmlALit3kibgelo6KzfteHS39WtjTI2fPjTpYFNeN8eejb9iTQCJO5TGw/T7D/x1g2Huv/nnfqyVjnwOQklaDacsJEZ+Q5HCQfCej4IFiTRGA5MnmaOuxyQmkOSShR+xmxB34Wttylu+bshMnz9vk+Ji1mw3LZVI2UCqI1vbhvTs2e++WdZs1a5Fo0KgKZMqQlJwJ8Ubsf+1+T6jA2xdAiqj+sQdVYfiE+IcgjFhFXnwcZOckktbJFnSM916Kk2Fx/mA/Bd8dGWLNo69UQQyVZrS/8zyegOP6Bz8sPrfxvd3v56D4G/bHQa/E7/33f9SlYeDs/Yc2++Ce5bIFO3X6hI2NTqi0F5AjX8jqWKtXVMpP4IAGzKWBokLGOA+eFeXl2W6Awk1KqToCSIB9dWnZNjY3bHhoWE7TockpW1tetocLC8rYwoDWRh/RXGXyeQU4aK7Xbbcs3SEO3bVUFyyU3I9gNPYaaUcUdr2sep/ciMJuL1rIxnpQAJb/ueHjg99zuBkJp9v8/5h7zy/Z0uu8b1cOXZ1z3xxn7iQMgJlBGoAAKUKWCEmgKC1ZtmTZX+1v9gf7T/BX/wm2gpMiTYkSg0ASwCBNxOS5d26+t3Pu6spVXr/nfXf16ZqungEBLrLuuut0pVPnvHHv59n72S4UqoJi8foB6EbKun8k7SCEtAFlM0o1Dsd8SAHEYEHeKx4h4PhHO+GwIDWDgUOkCd8LKlU9e3z/nh3shyKrvrHQ9mrHOOBOHQG/8JvHCSSXPvOBDdiOAYBHEkKeAAAgAElEQVTOtSJaC0U50IoqbtRl5Km9I4HAgoyWLhEiTAovsOrGI7UZ+NsJpJjqdnTVFAGM5J0i+3qBDZfhGh0eZSNlIkvOWIrZbkTPQTokIwB+0ebAEdHm1QtSS3SLxn4+RJVx3RCAyE5Ji1n66aFgKETW7PhcnOBHOtB90NXMPvrgQ73/CeMkEkgjSIS0GnJU1DYZaiOVVKCU3yNiHkDz4zt35DwTkYyDScr666+/qcwHLTB+479QBlLQSyWKwiMscSzU1wB5jL9CTOFWyMbxueGGB+weGSPHwOkYLT+4yCX1hmkn5g9apjwg04g2k9FG/0dCY2iffgYCibZkXHn0uztAFPRjrfviF1+UM4+jD6BQ2w+SiKoFlc/rWnAoaXvOsbq2IhCQOXLlyiWNh+XlRwJoMGoBOQE4AC44Jw4ERUkBcvgeIIsX2+a60LX28XHSfWrzYROI0blci8takNaOzIwRzcHcoc1iuyGNx/Urm8HXYyRMsrmweSNNSVZMIdQYSwLNSQNHRJFIpoyl2GyJpo9kxCEZV2F3G2oEuSOdzHByUilHRBzzIJOKBFJR+xc69VmykdIpGy2VLdVtWSWXUQaStSisnLMvPPesJIFaZD5KSzmQapwbZ99repxOIJ21vb3qXyiBlMkUrMXawnpJbaqRMStUyH5FajBr9WrzWIHQQQLlE0EPA4NEkkSJ1wb3Qsa2DC2KVMesQoFfGHS9AJKcamD0M1eDMZU01EMNLbJvhxNIfv3JyCc3eNjzO2TqJg24RAYS45SodtY61jxksBj/FFVnTczmSmapkn1087Yk28gIJFOESEUif7i+ixcv25e+9KLVag177bWfKer//PmzSim/d++OVQ/D+sl4geBhDkPOAzDzHFLo7bff1pzjOYAaYCcEwlNP3rB/92/+lUgNoschGbhf5jr7N0AFgChtPDc7K0KBe1dG8wY1Pxr28lc+b8VSRvsmv+FEsNaGaHwm947k3IRAUh2BUwgkb/9BgDDMWzJiHmvp8Pnp+0AhRkIpiCBK6ASQJzi3Ol+6p0KmHH1MaW+MdfuctElGZ8sW8HqQ7a5tbx1YtdYKNcQgkQ6o9URR8xBRTxvgRPEdZfEQEdntqr0vXDhnVy+dt48/vqnvei0hbo32pw05l5PLQQ4FWc+RkGk0PWvNTsc2N7ZDvbJ8XueARPL7pj34PQgGxgXnglTyTDTqsTh44nX/+C4Zry6Hx/iFhHH5ZNpH8i77+7oOXneVAM7FnGWv4PoB3H3v4nv8hgcgcG2QlNyTsrdifcYkyMc185xzcN+AZn2wJWX24ce3VRie9wRmoGXuNcioj5nJaLzzHe4HwhFQiHu8evmiFYtZ2z/YsWK+ZOcvnrOlhTOSBEKybGS0bI8ePLb33ntHsj6MM2qKIqE9MRakpNOpnNqV+0cvnUz93f0dZRXgtyDVplp/scYUBADXeXCwL5+DSPOFM0uyu+8/CiQf52Pfpw/wUbgH5hvzk9eZ209eu66/CRT74MP3NU89uATQaWMr2K20r8ZGJis7HhlJQHfGyvrmhr326htqC+avZ69xrfQT33MSkHWLduM6VPA7lRLJRL08QATPoKTvPXOS/pZE2+iIXb163a5fv6po5EePHmidAyzf3tkQQMe9QJRwHRBIkHwQNd/5znckyQbwRv/RzoDlKlA/M2N7a4GsQ/6NcwDqMWeQG/q1X/+WpJxPI5CW7z+0eq2q9mCdZNwyhhnznMeDg7guCDb2bOYYfiVykF/52tdVcJ7smpXVVXuHc6yt2RPXr9uXv/IVu3vnjr3185/b3u6uTU1P2+LCgp07f96KhYI9evxYNSRW11fs9q07dvvOHdvc2LAm2fpR0pfPffGFF+yZp55RoEqtWrN2ty3SYXdvxy6euyC5w2w6a812s/9+IVdQDSVe53tI5uXzASg9biu1LUsWb6+n+Uz/ei02/AnseAZ+pVxWLZDx0VGtodsaY1v24W1qIE3Y5OS0VUrI747Z2OiIgMN2s655RaCZJGQp2A3gI8Iw7N/MS2WHNZBNq8tPDZJ0BAQRmCKhIdXKRJIdd5sjz3kdADIZYS6vPAGwAOx6jWQ/ek0I1lnWHPrOfWs+T00Z7EsPXD1m30bJWgVQWtcKKBgo+j0EsFERETmtriLxuwLUi+xFAMr1Q+siWZzLqh1HixV787V3rF5rC1OYnZ1WUAHEMPVRaJ97ZFvcvWPLm9vWJDshnVJR72s3nrKLl6+JIN7c3Lb//Id/JFlcAjJYbwByGEMP7z9QHUNl3sei9iIhAXsKeQUwubw39ylbCz+/EOoskulGEJ5LzHqtQew2RUXE2oMZ6rFkQz1TjkgMsV5SmgCpadZTapuGmmYA6Ci/BGKbPnOMIwkg9/skGnhJv1SAHzWSIinsdp3sSaK7yfTNZhQA69dP/0g2qFhQO+Ej+77vPrsHsjhwmpQQGvx9+p/zuM0gsg2xJkkCFi2Ty+sa2lExnf4kTU01LERc9mxza0U12CDilMFTLEYp/aAsM1KZ0Dio10LtSuw+vFjmGWtSqpexvYM9O2wcasyMj1ckJQStl8H3qjaUUfTKKz+2lY1N62ZyVu127OITT9jf/Ju/ZZOlEdtYWRUBcu7MWWWrsbZB6LAe/PTVn9mjlWXr5TIKJPvGr3/T/vF/99+qTtfK40dW39s6lUDSfjiMQOr2bGTmjO1U67a+umbf/NY3RCCl0h1J4u9uryvzqDxCkFnXVlYe2cbamojyB/fu2s1b98zSY/aNX/+2cIVsLgSL45BIP6fb0vcf3P7I3nn9TcnFtckA3tmxex/ftjv3VyxVmbZCJcg9zy/Myfadm5sRnoVtRCDD2saqsomQ62S8CpfMZKw8OmYT0wtGyhNzjHVvcmxcdcWyyOn3OlbbO7D1tRW15/bmugI1CUwXQd1pmLXrCkIkIIExyBhi3PcJJPzjiFUlCQD9zV0SxRQfSd/J/3ZMw7G5QRLBCfJhPhTrgdvsTiIkP4uMclCnYd0LagBk1gmTsl6s5YpKB5lG1KvOKPAqCIx0rB5lablOrUnxvwdFu/06bH5OSLnheG1bfx7qDA2vkdtNdaxUyUoGvWF52613rZWt2OLF6/b5L79sTz7znK6xhKxoo2qr92/Z7Xdfs7UHH1u6VRXJubK6owyY/rpB4H3EjmiDT8uA2d6NGIQCk8GSj47sH8z34N8EyX7WFY5SOsmkrFge0Xhnv2UdASfnqPpYiJ+QoUWABats/Jz8nfj8NOzZ972k/+ZEmX8PgngYOcTr+EUBYjkZY/H1ddg5FJg+5PukFtbifox9oZIMkpIHe0XXravMUH/9E8dE6QyCQXW/ngwSM5EISFKwETZeLsjmaZ7iU3YzNjVzyeYXz9v4WEXBsgQuUuuofrBnqysPbWdjzVKoILXqOorUBq/M5gx1rPxIRdL4wx6sAzwGeQP/PMFDJz3888k9a/BzXRIvKqNGIYLkIwnBqu6q9q9AijIvHf9SUPPOTijp4300kCnp1+81DQePfn0uUYjdkJQwxE4YrIGefJ569gsv9Vqtpu3s7NrWFsUokdOYUcouzh6F9YiqKBZxloj8RJ4pbaOjYwLFIQQ8BZ6b4OZcbxmH6vHDRyIQMICI8GMhX1lbVao9EbsU1t3YJNpuTbVBVB8DLWeycFpte/jgQTAmKerXalqayB4MLQvAlxuKn5VA8o7yDv40Ask7xhdYBnOSsUO2TNE4WsDFZfePbDzaYKJ2b58YU38HOSjxXwLXQ62nTzwYPTFyh+h/sjb0uUiOEH0CsYf0hM4aP+uRSyJVTnj4IP3Fa/8cJ5CoheLGHoN1fmFBQBmRh4DgFI2m/wEoIJCQBRCApGyhtK77g3ffEyjmkbg41BjQGj+PH/ejpn2T0GYWU/xlEESm18Ezj/Jyooj3nVDC5vbsEDYAIjp/GQKpmA0AGeSfxkp0hpR5Qx8BsPKj/Fe/ef2fMOmLxXH1qWJbTljkMaS0sCbYfT2PBBKEXXAIyPoLpIkkaSLQAwiAhv3axoZAq5dffllAAMV3KQC6vUaNqahxO2wVHfZ6KjijExNjAjchSXAOMFhX19dsezfUcJEjiN404GArSKgpC6zbtaIA/qOaZoOR0O5gHMnexfEX2wpHFxKQdleUL05eJJSoy3baAu7V8zAchs0DMrl0vRH0ZNEWEBklAjAsuC/VQoKoYWEJVen6UYGMS8YyIE+r3ezLHU1PT2rMEyHF/GCNYQ4hhcXRASMIJKKDIaggkJgrKSe2o+THMEOEa3U5S8gQAC36iWtJ5fL2/Z/8xHL5Qh8sVSYoY0kObsHa/B0BQQw9PivgnnnXalhpfExpwcogiVlwnqnkzmhtb89GJibivW4G479ctv1YwLo/vHxtC4tuf1N0wLm/BvfXtK412w3riQiEBMNQDlrnKmxJBAsEvHVstJS3CgRMqmNLM1P269/8hgrjZiCb8kEnnnaivdi0AcoAs9jLhmcg/cUTSEj09NgnSGVXtcyiMpGQjqJmVa16vAjoIIHUNyCGzGEyXpOPwfmCdFLSaHHCyNcjAIHP8vDPM241l0RKdiyvMLjhBJKP66T2tq+T7GHUwTnOeR/tT0xFos+ZM8xRItIBYiF1mG9LS+et2UxLAglAgELIGEwU3aX2DxJYExNT9rWvfUVa0T/72U8EwAIw4Vg8eHAvBia05eyTWcK1AZh/9atfFRHMOsvvYxcxh71YM44yWSb/4p/9cznLXBdH1eY5e9Y++vBDgYlkKjAWWXdc7sKjussjOXv2qcuqY8JemySMfO65A+Dtn9xLsDtVDP0UAkl1TeJcTEYvOQH0+PEjOVK+Lvre6lkvRGm68ykjOEroKEMom7Ldja1QkHggg9ttiuSe6IE7TiBR6wzDlwAczs06TQ0k2of+8Cwi1jTqU/CZoH1/KBB+aWnRlubm1Y+AtqxJXmvEI6+8xh3tQP+wz/I5J5Cq9bokzugjXmdtnZ4Oskycg7oyrLm8x7iAFHCChnskkpYHfctvAPjTj9hQTgqwfzMWGD+QGrQxdpHXl+Lcnh3Fdz0bw/cSgYSxXp+kaxsUfA9ZEYwb2o375OiBO57xBXng2W1OkPAZZUq0mra6vmH5IlHZEyErqYwkUMhy1Xmrh+oProWxzHe5F8h/xvnBwY412k2bnpiyq09cs6X5RWt1AZDbliLAp940snbv3L5rW9ubVjuoWSqbssW5RWVcUGsEclfAD/U12x2rNQ4NQJUMVeZkqEmV1Zjg2rhO/BaIlkw+Y0tnztjG+rp9/wc/ELHsZB3kG/4J90T7QAzRvlw38pPVw0P70Y9+on2ZNuLzkDTBPgjkJe0HueSBEwcHZOChab4fs4mbCqzzbDtfXz0ThTbDhuM/1+HSdFIYaLfsqetP6Hf4Pa6b8UP2E+enrblHajmcOXNO69i1a0/o9wGWqR26urIswpxxwNgi4vKHP/yhfgei7Dd+4zeUWcH8cClP7on3AY/aBzXVs7h9767GE4FjXPvVa9fsb33370iezQkk2XaxeLUAqlTPlh8+strhgWw3SCvGLu8x5pm3/CZ9hs3KegmJxOPjj27arVu37cUXvmRTszMKRMTG/Oj9DwxZOp4//dyziv5//a03FaHPc2oK7EIyk4W2t6taPBvbG7a2vKbnrInI8VEDiIC90fKIXbl+zc4tnRPBsrO5IwmlThNpzLoVckUrjxRtdGRMEk/UGuDI83KlZFsb25JwAlDC0XcfJdhLLQSZ+zIxzGGXgRTgmMsqcFC1BnJ51Wqidi7PqX2xxfUWclYZq9jY6Ljlc8hVNxSQubq8attb1L9aUo3IYJdCtoQasV4rNuwlrX7RbQgmKB8FBqZ7IiQUpAlhRHQ7MUYQSbEG8s72pqSSPGK7X0sgAksEKHgEOn2PpC6+kaR1e0FCNbn2Y1gjt+0SqL4G9oEz6pDE80Ac5cgYiP6gcIMe2dot+YdcN3VHg0+cDlJTBDBlsgKaJyYm7Yd/9lO1Ge+zrz/x5DU7c2YxkIVNbEuzj+/ft5t3b9s+62apLNtrcemM5tJ3/8bftuXHj+3f/+7/p3nD/ajulcpDZhQYRt/xN1gARCxjQJIzSN9mqDd6pLYgAglp51JJ2fsExwGWEQTGEVscX4fzqQYrAV6SczuZQIIohjiCeIdQB7hstuqq5SWCsVgUEO72wmAGQj8DLJFR3CeWKCLeCgSYal4DcJFNRj0eMu+yWZuemgoEGXMfyTv8p3xeGarcn69TgwC1g+Vuvw76N/6cOeXylqrtCy5E8Fg+AIRF5KkhFvHX5FIEnMUBMzOkd8kwqlkNHy4qiADMI893WGtJ+aVcGtF42Nrasd29A/UhfXXtyhNWrVUlu8o8IDhgfGxUgVFk3mTaKXvnrZ/bn/zJn9nDlRXrUQM2nbYnnnnW/s7f+a5V8gUp6iBdB1k4SnZvZdTWVla1d9x/+MCm52Y191/52U9EIr301a/Y3JlFBWBsrz6WBOiwDCRKIJxGIFVml0QgQZx/61u/JgJJ9cSMuqzrVhkpWaaQtW790G5+9IE9fHDfarWqAsHvPnxscwtX7Vu/+TfsyRs3rNNtKTADCUgk5zrthrUaNXvv52/aq6/82NaXH1oFMrfTsUfKyF6xdmHMiiOT2sPoa+ziy5cvas8gs/eNN16z5bUVtc/YeEW+Gf0lGchCzgqVCSuWQ5sxZ5CmKnGufEHZaQ3swZ0tyQjWDqsa67lMDPrtNGx/h3ssaJ1nXHu2q/uakpWPShYnZZBIIcGFVwbwu0E8Z5CA6mMbpzhQIikT503iQMAm+XxZwQGBPGIuRhKJNdF6lkddQ/hR3lrUX+ukrNnuiURiLS+ls5bphfnvNrz/ze/ij/jamyR33T6H5Fa1H9XBCXJ5ySOSrsMA6F66bdmRvCED1kwVrNHNWrdQscXzV+3J579oV64+qXmWIYvtcN9WH962hzffs82V+5ZpH4bgsINmX0IteX0OuLsy0zAQFPsxPAKazLqQvF4kAE8lkEaoYcya/EkCibUpSSAliSQR2RH4P81/xi7ytW7QhwswycnEkL+noPVTPkMbnkZAYVcfkQzHfwvDpicJu6P281pK3p4eiOnPjx9DgEqo/xMJJCBSZReRPoFfmJUdBNbBWONawFqFJbbBVCtWmZhVFqHqGFrK8rm0tSkNsbup7DXqFFuvrSM2Zy5NwHEgLncO68oAGvb4NPyEdTeJHQ7G3w/D3/k9Mqp64OfDMPqYjODlTXzOHa0joT98fvqemdwr+wRqlGh0qUY/HvVtIHrBzUJXcG4CKcGHPDvmk8fUyMhoT50SIz9ZPJBUwCDY3dtTPQYMATcIHExiYBPpjbYmmzMPFiCXgsFBd8fLdfBZ9HEecXylebq0KKeFbAXIBa6YTduzNFjM/+N/+H1pxLZrDUUPwSIyxXOY6qSB9UIGyZ+HQJJk8qdkIHkEbn+ARRkuJ2qUTqfOCcadmj5hbAmgU5ZSUnsTgz6SQLGwI5MxGaXgk9odSwd++mCufgtt/Lw27qQMH9fGYDsNPP9VEUhEuDlhQ59CIBH1SQ0gnL679x/IYeB6VAQuEj+uK8qG/u7P35YzzWZJxCdjiMgZ1+T3hdMniDuiAjLqATxwh9ulkPzeGWsYUEiBsNnn8jmdN4BRrWCAD+WXPx0ahUASeIVBQ7ZFdJC9BhSyfIp8knEb6s4oMwaJt0zWWjWkFhgiYRHzfvdf9vE3jEBC4s8l7ND3lTOhjIEQ7UifEKmqRyYjUBNABbDh9u27phSMX4JAIh18fm5Wsi6ANRNTkzLutnaChMro+Lj6n1RfAUrNRqjDQ4R4p6PMM5x4HC3WCQfsfC5w7EfeRAkCRQQ5UVdvSeaQ53xftbRieqfG3GkpmEz+dIjeGUYg0StauMMEFDEUwNEQrXOIBlYEReVYRYm9EOHUsfLIiB1GKT1qGeULuX6kN4VGFU0RC3x77S4AR0AoRaw3mydK2BFpoYiETyGQMCBcnoR5BcDpcnxj45O2Va2qvbgOL8QOQeXAMe2vNYhso2LRJicm5Lge7O9bdXdHIGyjdqi253doA9Z95jLzjHEGMELGBc8BoyAPx8bHbW97W7992oP9xqVP3Ll1ABMCojQ5ojzUXpfacCyraRnU6jDmXbOtoomj5byNUIsg3bVL55bsu9/5Lfutv/UdAQJkIHm2g4Ol3I/L6fxlEkgKlSBSk0L21rUGABCRUOURjXsIlOOP48bQpxlAyiQ7wRD113Asfc/3rOL+XkT9tyEE0mBKeDLziPVQus29jiI1U6cQSIzLEw3gsIFYtzOQgRTXUd/fACWpdwQZ67UkuA+A2SeuP231Zs8+eP8jjV9FY8ei99wzzgcEAAQuY47sBEhYbBvmCs+f+9wzGp8ArAD8XCt/U28JQBm5J+TyODfgJwAp52Q+vPDCC/Zv/92/07k4L99lHeXa/uR731OkP/uhR6R7NiRjlb+nZ8bs3NKUXbi4pO+wHnnmjEe6n7b+4b+wfpxGIA3WwDi2R6W6Vq2S+XxcAsPXZvWbF7iONUywl/oGcMasWUViM8jmuU2V3APdQD7JiZVGedcUye3kBvuv9LLjeuTEnBcbR5KC9qQ/IIGQM8I+8EAN7eExg9mJEJ67PBnnxihnD0V/+vHKmu3H7FGvU8V6QT9wDe+994HduPGEMtmwN3BY2a9xTFkXKWztWaqePaRAnPl5jTnq0dCHjDmXLlNAQ6eje2CP4HvstVwn33X5Mpx/l6LmXG4nOfjl2R1J24K/k/MNosrXcyconWxiXyf7iH0LOwMSiXtnfvFb7Ou0LSAh38Ue5HO1elXXScYfew3APP3E/bmMJPfDtfg+RIaQS7gyhzT+p2cViIZkKX2FbeHSzSIoMxmRcPOLZ/Tb5XKog8T9cd796r7NzEzZ9Ny0ffje+/Z//8v/11599VWdg3YjkIMMbs7jwL8TpABa23v79vbP31PQDPMZguPy5UsCqbhWxtQf/qf/ZKury/2sNbdJGE8bG0j7hYAMlwhhE8NWou04ct/cA8F23ANtCUHEPdB+E5UROTGMJfoKAok2Zex5X3IdjE18La6RcSGpyIOq3b9/V22CnCZrCP3FOegn7HhIOp6zRnnkI9fAGMMvGy2U7MHde/bx3TvqAzKQuEcIpP/it/6mxg7jBPv4JAKJ75KBxFjGNuD36VuId+7JQS36AxKNOcvrROkH8qOn+7l86arqWOztHtjj5YcibGbnplV0+MOP3rfxsUlJHO7vVe3j2zf1OWxXalopkrhYVoQ7Y5ijMhhi/QGi47k+r3PlATlaC3shS8jl5Xy/8kxMxqr7IkdzkPpjkCRNG5XUdKiHWqdPsIEbEBoZASZIKroUEOOM87q/Dng/c3ZRUo5XL12VxOPezr698soP7Kc//pmtLj+yxfmlEJXe6oqw0mCLkcICsLrBfwZMdKLIi25zzGUggGRY9Y9OMHFEhj4ZOJkEKPo2c4zg9xoTECHYgLTVpfMXwrofM2ogllzKnfHC+JH9jy0fv+e+Q6rdthn2TaQh8TGoxddp6u8mdVmj+gMEDXUxJTej2iWpmM05b6srW0G2ttW2yZlJjfeRStm2d7dsdX1dbb+6tWEf37tv7V7PpubmJeVTKI/Y1YuX7R9+93dsfXnF/uAP/sDeeO11rV9z0zNShICMRSIOsgdgi2BJ/FUsNM/mhHwnEh9AUftgOqeMNDJiCLAAgCTjolGHQGrItuX1XLagzzGePaJdgRgx8j3gCQFnyJPRWRyxQjEnAonzNGvhfCNFItij7BucYcxccoIFch58i9eZJ2RqqxRqJme9NIRQQVJ/7VZXOAS/z++hBECQANeXHG/cF9fN97gPal074KxxqvhKspQDEM3a7pkBydd5nxFL20j5Q7JGwfaVootcgLQpQ4NsI9VfJlgjHfAIiNJe2+ZmJxQotLa2YWsb67a7t6/xo3bMZqzVSdn07IzNz5GVVlawws7eXqh1Zz27gDQoPlK7ZbUmCgZZZXYW8Fvq1PAOZPerr75my6vr1uh0bL9Wtys3nrC/9Z2/bZNjY5ICZR2C7AaQvHD2nGGnoD7Bbzz/xS+ICP0//+X/Y6+/+aaNTo5babRiL3zx83Z2YeZUAglC8zQCaWweCbt91UT6tV/7ur300kuK0Aeu2tvZsLHxUaWr7G1v2c1bHyrzqHp4YM1a3WqNtj3z3Jfs6ec+L3vooFbVvGEcQFq2W3V7RHDO+po9unPX1pcfW/vwUEBuigxIy1hubM6q9a7sGJQ4yCr+3PPPah7tbm/Zm2+9oX2StUD73diYVath/6m3O5YbHbfy2IQIf8DhTqNh+XTKJkZGbbwyovpHvNZrdayQSQdpf0hb7NF61TY3H9nEWJCvZn1wHJR1SDga2Fp8JO0iXmIdEQE7UIMmaSOfWkMuBnyf5v+y93AdHpDF331buBek6ZgLmjsEAiDj2A3Z9+S97B1UrdNNW6PTs6ayRnOWSrO2EDSatVw3Z9neyRmI3C/77SD+5uQMqIh+K5ar+ARG1ev1S2ucdI/sK4edmqWLBUvnStbNj1ihMmXTS+ft8rWnbOHsWdnJmV7HGoe7tr3y0B7fu2m7qw+t0zzUOlosjYX5HssaJEF0Xvu0Mgbj4yGb24kPX/ecSPL1MOA99ANS+gQHhwxPkidYf3vIZsZ1MvhDIZPD16mTCBR+99MkDJMZmN6GSYLA8eFhJJAyX4dlECXG37DvK/B+yPe1k7Kn6v2w3xwR8xARQTJ0eAYLW0PIvglrd9d6aRQMGFmxHhL+P7KuEc/kfcY6km7NTs8O62nLFoM0Oes5mcasX6xZzcahjZVLyoZkDAWRvK54A2VKZ9K2X28MJZA0rk+p4SVIFRwyoTl3TA0lttvQ+Z3KWF3SiZ98OH7B/nVScIWPAQIWnDh1CeLB/urjNQMyxLweQgU++XCb1QNQh91DKm/pnsttdCbZedsAACAASURBVJCjSmUURYaxs394YLl0VhGBTDHkizya0TfqVJa0yHB6B6xxADD8nD3FQAM04rnLaHCBOEbT8wsCgoj2Gqe46cS4Nm6MdBbfV155ReRRi8gd6id1GCShOHoWAqlLBPYvTiD1N4VPIZDcacaoPcqCIGs2ZCJ4p/mi6os9iwxOAPcOjqlOJTonygAFAiNqlEbQOdlJgQkMxJ4PgOTCEZP9ohxckBKS8xI3Mx9EgwTYIEP6y2YgKUItAi5cLxkxOLoUnKR/s0juZUJbkHHF78sZB5TvduUgYWBhEPC9J65d7xcD53wuP5Jsm2Q7sPEzphgvvpjSZw4okQKNA0w0D9kULESMT+p0EcmijK5fgkDKRw1vl0zEkBQYRrYGUoIxxV/jI2Yi9aM9Mlmr7taCfFzsmGS0gc+pZP8rcl8LAVEf1Agj+jQ4Y7SnP5TVFOtFqDYSUbGdjoB7fl8A196B5TJsMH/+DCSiYCujZdX5AfSSjMzISL8uQhEHUEmtIfpSkYGxFgfXur+7Z/s7u0qhd1kerpP55WBPMvNMEWaekUcE3kHNblCQOpNVBCufvfH00xp7EACALUMfn4FA4hrcMGpL7jDUAvJFL5MPEZRObtCPXIOTHrQFZAueERk9pPkzXnutdshekNwl0dbZft2vQrmsNtwifR4t7ZERjSWAE7KtiODj9xRJHjW7h92jr8FynGNqPhGSzDVqeFSmp0XycX7IfeYJALcDqhgwOEusQ4Ak1IQgum97c8s219bsxrWrVj0I8lFcH+cB0NH5JyaUAUJ/eyT397//fTk0zGt+j3manM/H17hQxJexyjk8ap7PKKOxdmiT85NBvKSLaUChSwzsGMYi2ZKG5VJdK+fSVsDA6Tbt2oWz9vf/7m/bd3/7t1VLCKCG/vJMD65p7+BQoJn0zofWQPqLz0Dq9TKWKeQ1fymme9BoWzvVs2Jl1AojSMgOSsgdNwjcgBw2PhhHSePRo0v9NeYkc0DyHpH09vWIiF7AkZP2EGFTcOVKGo+15waOjH4p+H8GCbtBAzcoePPVwazd4/cPgEfGEWOaPYLx5MD63NyCZbNlgfx8JkTrNwUi4bjx/LXXXhOw7fu2165hnkBKPfvs05obTiBxTfxNpieALRkN1Fyi/ciAYp4gz4RjxvMf/+ynytYEQKevIJn4/T/+wz9S5hLZDl603gMfcIrkfIyVRSA98cRVu3Q5AHGsCUdZkt1QGy8+3CjUEcAqxH6dSiAlM5i8349O2LWDw0AgSbomroPHCKREzaJkcIc+kwmBQAKY4sNB7+TzQefQbS12wp3dbcvEoBD6Nlmjjc8RZe7ENn0AUONZDoyD9ccbfYCX6/O1jutzwJH28vWBdUd2TiXUpHy0vKrMesaNZ5nyPr9Bxkqr2Zau//TUjCL/CTBg3d9HWmV93cZHJ9S/fJdzOjno6zESjIDn1GBhTDIfIS65NgB/J7n4PdqJfYPzcT28z3kkHZjILvJ91ddRn99uQ6pOUK3WH0us1fznfdZIyZoSxIW08miln72Ec819OIHE2svvMub5LQfisVf4HLYC5/M6HYBHjHHGt7cz+xDfYw3mNQKNVN8pStFdvXxFQSvMHV0bNe3QBsdviZnBc/MLImbPnj2v63ClA0CubDZj07NT9sbrr9r//k//D2W+MI4unr+geU8mIdcPOeWyNtrfm8HJzWRLNj+3aPMLs30SmKAY6mqx5jx8cM92drZtaWFBfUi/YT4A7HnQE+3Ic0k69Yh5ICMEIKij2ktcs2eEcS3smwrWmp22dIa5F2xq7p8xx3/azVUI6Ctlu8Uxw32x3vCdd37+tu7r3JkzfSlE5oDGdxxLjFP+M04YU+zrPL93565NlCvKhlFtxlZTNZAY/2fPnbOvvPw1fd4JJM3/WG9Ba0XalL3UbNR0PwCmjGOujb2X83Af/B4ZeZBoPJgDZLbRT7c+uhkIsLPUNHxCUm5I8lFYHcIWQAOAmAxTiJrl5VXZ/eVyRUQu+xcKGwBJlQoyjBBH2HOBgKSt5btEWUvmUl/doRdqCHIdjDna2DMBPeiC6+Q+PBJVAUMQyE0Av7btb28oOBPJM4IoqWt1UDtU3xCow3uS4Jave6SDT1+SiVycHFOE7ueefd6++tUvW/2wYf/h937Xfvj9V6x2sK/ME0DQTou9gFohgD2MGWT3ulYZoe4LoMpRBgtB2Dz3DCQnlCTVE3TtlKHE61cuXQ7E05Ai5GTOcP1E/LqCRj8jpdu1pbmlEP2OHSEJ8lAf1gkmlxAl0EWZerW6ju1GU/UMFqamZT+TfcK8AVTm2MTHlPQvxHLTUhkyEksiYCAI2BcWF87Y7NSsxgpkammkqLFGhtnNj2/Zx3duq3YthN6jlVUFt549f9EOlLFStXNLZ+x3vvMd29/asR/96EfyM88sUHNtRoFxh/sHIpJUl6DbE6aCD4HNjl3JHBMYmSEYOhBGQFvshwqaRm4nV1CmG5lEHLFt+Q7ECsdmnQBVzao+UDcI3PE5lEIgdDg/QJsTPpVS5RjAp/5NVM10QBDCSJgG2VQRQNVQSCHdGCTxUMLg85AoXB9HMhBChjL2IzLlgYByYJGapcnfGwRcRVTFzAYnkPwoCUUwKyQkCQzw+kWtttUaLZFTrCsEOUD+hGyJMB7IMKc9L10+L0KC63y8smzLj1dEJFFfjdp36WxRpPjM9KyNTUAkl1Vv2f09MtSVJZkN6wzzVgQ02FCjrro8kLqqibe3bzt7u3bnwUP5y7/517+tMcDaXz88tK2NTYH5s5NT2gdU56x6YFefuK658+//4D9K9pSAspt3bqtG4H/59757KoHE+jSMQKp1ujZ15ryt7ezY6vKKgp6+/KUXgyRnNm3V/V3Ju0HkbK6jEvRInzvcDxnFswuL9rnPf9XGJqaE8ezu79v65pptbq0rS6leO9A5CDA8RDp3d9e6raYInkqhZMXSqGUqM7axvW+vv/66vfnW60bG1Oc//zll8e3tbNutWx/Z3j4StwW7dOmC7BAykZGG3MKPPHvBymNjakN+Z29rxzK9rs1NTdrCzLRtrayKOBorj9jUxLhNjlbUttSGO9jfsnb7wMZHS+pD1lTPZmPN9oAst3uPYTMqVXFUQ8b9k0H/if3gxO9HMPfTAFrV7Yz+l9b8KFkfbOCUZQuVvsQVbUsGEuu8MLau2V61Zo2OiUDqpgj6r1hlfNJGxqesXBq1Zr2jLJCTrp/rZnwOe2C1M/dPIpC8rWSLDXmwf1TbNY3ndL5kXbCoXNmKo5M2OTtvo+NIM9cM5XkIgGZ11w6216y2tyVJMmWTFYpx7Qs/MogfgEMMf4TsTx6si6zDLi3nRwj9YwEXnjk0RKLN12+XcCMbcvj6ZqqPd9LDcVqkNsNqeeTn9gNSUojFNKLozSczkfieZ5AOI4gcXx72vrfn4PvhorBJYkxKJNAGiSSUOk4jkKzn+EUkkNwfpJazE5MSbwr314UsBPFBShe8Jz1i3UjicK0Z6jSlzbJ8x9rWatQlvwm5TMBqyBgMAeOQVikkxodkAKmaomzWYflTkhs7ZXxF2f7EJ/qJG6r5ZMoIpDzBsLMw/5Prh/vC3i9SXYp4o3MRST88STBqnHsiSyzpE/bbk+fO4Fw66UZTU9msCCQNxCiXhmPNwCLCy0kfFfGGuaNehlnIOoGsoAhUQqNP4yoh38RFNJpBZgdygfdYVPktFWBkyuZDQbzJ2RmRV9SN2d4NRZFD1E7dmgdBv5iq2RnrWcGC89dqH2WQhOJbYTEcVgNpsBE+LQOJjVKRm60oERclwjyCSLUIEoC4Ow4YT0nnHSbdQdx++zU7ViyhcZjQ7eyTAEN0GaMzEtSeUtIxZoGDGFHWURyJ/QyNBICkgThw2l+WQGJO9qMitBin+jWAeJ0FnjGDk6UilciMJAgkHGVkLMhwOHvxoj194yk5ru5cewR9cgFLTgQcVEVTAq63WvptjHNABzY/ojIBYQACyQSRUyYis66IjeDYDVO4PHVt0Jukn0snNsroYXRyDdKxLpWkUekFRyGQ1P4uCWYpK+crQcEwSqL1wbGY2Zac3ALXBggknMcQoXUkc5esEwXZgNGRjdF3AsmIAopZNCnhi39+AomUcRxUiDL6CEAJ44+oLUCf9c3NkAJOdg61u/if0Dy/fumKnPT7d+8JhBDY1OnoemlHB8ickGEpV3RmJGKJrERmhUy8733ve3Ikv/3tbyuSCfIQAnro4zMQSPy+gzcewU0/EDnMON1AgilxP55J5osvbY9sEn2eIxokhSOJLJwpSks10tqh3oZHy/AdRWDt7iqTjPeUvYWcFHr40ajj859GIPn1c06XfvLzk4H08cOHNr+4qD7j/pgvEEPMR2TshHpG6Yzi6Kja1SPlKYT6wvOfk6EP2XVweKiC0pzv4vnzcpJ+9pOfyOH6+te+ZpCJ/+n3f9+WV1dtamJCR2o4BXWVEIkxeCTirNYgkq9nhVjbi3RnpAV2q3uGhKh855DvbNKL0f8ARqDBnk11AnmE9n+japfOL9k/+Hu/Y7/zO3/X2qkQ6esZSNwb8/avEoGUJSuXbLdWw3YPG8pEKoxUrFgZUQTasBpAviactopJyjBRBNTBrmEEUp9wiutTIWbQDlcRPjJOksZP2Hc7lhWBGjJUPdrJnXPfV3y9P0Z0xTWLxN/jj5jJGYtiumROrXqoTGfmi3SVLSXQY6Q8ahsbm5prXrAdIpz5RgYQ8lMObAPkQ4RyHZA7AEYASVz37s6+Xbt+RRHEu3vb9vWXf03ZSR9+cNP+6I//QIQNkZXUy3nr52+ohuSTTz9ht27fVdTm7Oy8AJcnn3xKtXl+9MMf2/vvv2tf+9rX7fDwQBFtIyMlAR9owyNBBXi8ODdmzzxzw65cvRSyMOph/3EZrUEHod+WOEyab0Smn9z+HujgBHqy/7S+UQNpdVmAJBFgnvXhR9rJr8P3NV7z8wKY1ferArSSRrCn6vMbAAZJAsmvJdgyZBsd9se/1uFYhNyvAduA8xGBTaADtXEoAk17cu7N5U0bHQ31Gmkr1lT6njXfM744L9ePjaFgqJj9wzjaOzjQuELi0IEzwJNHj5Y1dshi4fuepe3APCA/pOXUxJStrqyrTdgv+R0nangfMpGsUbLbaEuCJBh79DPj8pvf/Kb+BlSXjV2pyG6mnSAKuB+umWvnOngfW4z3PVuN5xA6DpiwBzsJAWHKfOA/33eJLb4jwqvTFihGIBDALZJVXD/2LkA9+yQSrQCgjF8ntPk99jj2HTJ0GNe8z+dpPyIM2R9pV2r4ANwxD9hvVVQbtd5syiZGx0TGFsqlIDHYbAss5LFfrWlOV0bH7PLlq3b2wnkjE422wj47e3bJavUD1Vx4/bWf2T/95//M7nx8WwQzZAXkLVmC9IMk26YmVW8Ie46aIhOTMwJlFhZCxjCkx9b6hoBEpLdv37ppV69dtt2tzVDf4cLFmAVGbZoQ+OOEL1KGgHCuUe5Fmvm90J4t9QnEjZNrALNTk2NWLGX7AVOMTdqBflch8o0N2cN8BxCTfidTnPFEdOM7b72jcc4Y8/Gnela5vPr1Rz98RUAqgDj75DNPPS15aoit13/2qi3OzUtiHFJvr3oQ5kw2Y7Nzc/bM555TFpMy0JElS0jYaX6mQ3Q+BBLgGHY614vt7plIgKhkYZIFylikPyHgAee53gf37isinnn0hRe+YNevXrdGq2GPHz62ze1NazVaVq6UrZgv2oNHD2zl8YpdunLJbjxxQz4ARZcVvdrtah7RTj6/GeP0uwfh9YOEoq2vtahNofhQ98sl6LxPGetrsRaZbPBEvUrtdZ22VciepCZMzAJ34hY/gc/7uVg3vbYo8xDAszIxaTXr2M5B1Z564knZvazlv/d7vyfZLMmgqRBDyODhGiEz5J9Q0zBr1qzvo+TS3zN873CbNhlgkvTrk4SYwsOijFLy6LUQIC6K1OAp5pR5oohtPs9aJ/m1UFsT4g5fBKn8DteMVA21eqRegEw0xDZkCuQ2WZhtmxoP/jPZSWTsMf9FIFELo9ezMxcu2t5+1erSbEoJkIccYJwuzC7Y+bMXJEvInMmSqVMasc3tDXvj52/ZO+++a7/9O39X+wvzrlSu2PlLFwXiUz9rbnbafus3/7rVqwcKFGEOXLp40WampkOtZ7IkqshppoN0XxMCqaWxTv8RPQyYBY5BjSyOgr3IQGwBBJNpXLY6EuWHEGcNYZnpHDJdkJZBqplgQr5HIBXv+7FLBHybTAr2XAhRsJFgLCOLg9OJNFvUHzxWy4Tzcd7RckVYKP3D9elIDRAi7DMpZexwXc1aQ0eKomfy1KQp6Zh8nivmFZDs10VgMu8HtcRwxCrxI58LyW/h2A76icfus5vBr8qHOn+5AKZVa3Xbl70X/CowltHxif6+oPdjkMIXvvA5Sfphv1HH7e7de6qFdv/hI9UYu3N3zbIFs5HymJFxTNbrzNxsCIYol5VZDEitzN9dau/VJZ3q2SyXL17UNSjAtdHWbzBWuOavff3rwgN4j3FBPeU00dgEghRLyq59+913tM7tH1btnfffs7OXLtj45KT9f7//71XL7n/5n/9HEUhItilDNBfqSmUinnA6gdS2mfOXbHljw5YfrdjXXv6KffmllzRPWR+QFkWGD59wfW3V9vZ2bH+bubIne+CZZ56z89efDuRou2v71T17vPrY7j24aw8fPrDD6r5dvnDRVpYf2ebysrKyzszP2dTYqKVaHTuot6xpBdutHqpNkKvjd596+oakRldXHtva2oqug/ly4/p12Qtr6ysKHFhe37CLN56xEsFXGSe61qVSdIaaoQsL9ujOHRstFW1uasaW5mZtagLJ9ZZtr23a1jZBCkgS5210ZER+KtgJswk/Fn8drMQlt8El9X4C71O95Yh5Jn0nXx89izVpwyYxnj6gO8RJ8/WY8e04BN/hfGTelMtTwmHZS7ivQIAFAklDKV0QeSTlilzJRiZmbXrhrM0sLNnY+LTlcyOhfMaQh9/HMd8rAu7gWQ3qy0BgD0jXeS0h7LmhEnZkuJay1kNGG1Kv1bXDZleZUikyLCP5yf44XilZkRpDSiBoiChAimxrZz+o+gxR0XAAfdj9QWy7GpKX1fCaV14qRKVHaO8YpM2R5/SBZwgd85ESpUxcQiwJxif/JrCjj/GB6Ua/NbwW/IZj95ZIEAgS7p0gEXuCTF3S/x/2vlR7TslQ8vE57Pv7UeI8iSE4icp53ac/uf3BaEJSAYELynQeyIjxmkc+54STqnxHSplDvSz8Q7AlIInY66jfRpYhmUgdBTXAMrCHEJUR6gn6HKR+GkEmgw8ndD5NwYX+SdZ89MBZPyZrpPEbjtX0SUDddyhhQ+1JyNzkEcluMn29JiVHnvvnSiiAkQXYIiOLetjgrKE2PEf/PjnQfh59P+I2btsmx4qPTxFyn1bjeipAb2EQiVQMkaRMShmtSLpEIIDnks+IIDawdTdNjYZgHPtiw6BRIcxotLrhqQaMBIkKY2Uy0uLlt5SdoTRjsx4hdbEeBpFX3VrdrKmRIwMD0CkTi3VJyilGsHIORaHHOgtatEUqJZi3gZHyaQSSG9Ac3enFcWcjK1dGVCSMyCScMzZBmo7IYhxQBhdSDDgBHrmJYyxiJabkrT5eVct/AqSJI+0TG0wiWlcxShQtjBrUQ3eBE974VUnYaeLH9NGgWhkAIq8V1aBWigZWrPkkJyGON+WAkvV2lMHhThqORX+8RSkDjAjGFMYfBAOOvrJdYuSzb7aBXAjAO2ARziiggQBCNnyBX35JpxNIpy+ApgKu4X5Dpgp1Afj9xTNLAiAofOtZN6oDFGsBaW50uvbgzqOwObVDtLgDTfrdbleguaKHIxHoEdY4T0Tgyfs7gQDzVu47eicODtr/l5Owg0BqtJAhygpQYlxJTodUUqKwRErHCEz6Pm72vmCNl4mgCSCmk0Ri0uMmHfbRkMId5mKIWHAQcn9nX5H+OEgqGD0+rto2jA0igH/3d393+LT4DARSt9Wyy9euSY6K8QeIQ7p9iHAlrX5R45GxxTgjVT7uyDrgZCiDJhoC+UKQ0uC7ROyBooTU36M0bO97xgWku48LzufrbPh+S4B4cvH/xEaYqN3kn/O1BoeLDBwiIIYZskjpOMHtG4vP0VyKjSotTWnmsGvbI7UyPRkknjD0AesoEAuRfPvWx7a7v6frJnJfznXCcBqUPgNY43M4s0SNEvG6dPaMaocctmq2jAZ4icKqZstr6/b48Yp1a01LFYo2OlqRU4ZUwfz0hI2Xi1bf37arF8/ZP/z7f8++8a1fI4xe18UarXUlG8YxEYyABjhvDmIjDSRAslLR+ApAbDpGmj8OkesXL8q5ZA4AKAIi09/sGXzHgby9g10rlHM2PjFi+VLOGgdBh7zb7KiQbjFXFCFHBlIXACCft1q7ae/dvG2vv/2Wbe3tKwOpVA41Efy6ISYweny+eJaC95kDWVqzRPDnFenIWHJg2TOxuA+XsHKAS9Id1PQqlkLR9FJZc5GilMnouEEp0UEDOuYPCUQ9KYXJAxsUFDFAcPWfE62/34gKsXEMR2dItXcSEUTJ2kvuEHJNZ5fO2cZ6kLHxfmW+AlKSZcS+zl5PBDxZDPQhDj9ZILQNgCevEcEO4LO3ty+AZn5+webn5wQEvfPO23b//gNFulM7kowEnm/tbFlppGLjk2QAsi7k7Nq163bp0kW9/4MffN/mZuYUsV4qAliPK3L90eOHtr1F8cyuXTw3b1euXLSnnn5S45Rr96hHX2cG573mfzdQ3T0Ki54SRHVShJOTQGCT3IMTSP29O44tt/uSBmnfcFcrdRRxK6AxBkAcez86aUngUradR1x1yRrctzSSOBS9J1o/1qj0NY7vhs8TpBMknBSBL/sga9ku6+dwBzoJAAgAj+CBzp8yGxkdtV46FI89qUisZ3K67etZMUFWtGsdNNapjxKznBhbrB3sJfwNCQRAxfxjnnI+z3igr/nbaz5xr5Ay7FO0hwDjmCnPkecu0SLHJ0re+bX52OE3vN4TcwKwCDuL32H+M+85P3N8ZfWxyAKvCQRQLRIhlbXD2oGOipBHAgug2W1F9qVu6MukxnZwLXDOw7FNjRM5mCFzK02kIxI7UMBpIixDNpQ/iMQPEX3sK0EqiedtQBSyw9M5m5yekW0GcXTxwpLdvnPL3nr9NQF01HxjHNGOrP20A2s3zwnWodYCNXdwyHYODi2VJcMjyFMxFglsAOAmOAlydnpyXDUCqctI+xLw5ZK5AOkAfzx83/Naby7pRYZ2/96i39V/IdWxcxeWLCNplZAlqoj7GDTE2PUMYtZ071M525CtqYxNTUxLvonxCEEOWUMfIS1HLSH2fzI2qnv78ukunjtvl65e0evYV6qRF4tYUyOEB0GAZCDNLbIGEkk8Jo179ldsBK6R8be7s2W3b96ypcV5+UcQo+yZfIc25zr5DiQsBBfXz3qrDCAyTeoNKxU5V8MK2YLNLc7Z2cWzcpzxqx48fiBpt+W1Zdta38J5tPmZeRudQJbJND4nKxUR2L5eOAjodhZjPEkc8VwZelVqWVGQPdRgoW+5Lvd53X/hOefyfvGgqNDnXdUDOa0UAmMuCVjSbz6nCciqpVJ258F9q4yMKJCK2j7/+l/+K2WWPfPUU7LDyGraow4c0njR1wo2d8PGyjkrFsLY8TWYvz3z2jMXk/5p8m/W22E1MPx1lzxLSgBp/WUWs7er8LMrQQR/LBnJzByndhjANUS0MqlUM7Zn3UxYb9yGQ5qw1mxp3uM76UiUd4pssk27d/+hbe2GwNiJ0Qm7cvaSyG9sTNpkc3vHHi0/Vn8SDPfX/vq37f1YAww7AF+fsTo2Nqqs35e+9CV77/13RDzTLuVCMdQpSqX0t4j9LoF/ZHWlZLe6vCHt0es0leUBQQ5hzn2RGYNUGkderzepj9PQkf0rQzZ9DgIpEPV9gDaRGeYZYocHZNsRzAjRxtjFnm/rvCMl5KND0XjVoojrdPJYLo6EGlcxM4pjEsBqET2cDhltnrmWzGAj82nwddUEY9XIUEY1ANB9ADHW1vIaW/45lE7SSPdl2ONTqs2lTDiyZQohQJXsKPCY/WpVMnMQRa1Ozwpq21AfF8lxMtgcgwEhoh2RwlxbX7dbd+7YLUl2rmtMHNbbAo5pZkkvpwJupfUhm7Gls+dl7587d15rJ4R6ZZxsx0DkMKYUPEs92XZbEpWSZY3STNvVfZ13fGTUZqenRfyQJT1SCBK7P/3xT2xja9M+vHVTmNiN556x8tiostYJnnn55ZfCfImR8K48gl0lOzkCzuAUmvMAjZHIrFOLrFS2j+7etV6nZy+88EX7+tdeVk03oJyDvR1bfnA/ZO1ubih4Zfn+Q5uemdTnnnrpRbNOxnY21u323Xt25/4d29zasnavbYUipF7IrITg6hCEsLWlgCGyA/K9lNVaHbu/um1zS2cUIHjz5oeq/TQ+MWaLc6GuCf9vffihMvmuXLygtvz41kfKfm1AtM3M28zSki3MzMqW3Vxft53NDct2ulYu5K1Xr9tIsWDzUzN2bnHBpqcmBSqvP16z1dVHViyn5IMRqCHJQrIE2aNyefmt7L9ewx2/lowyxg42toLHNCaOJPXdVk0C7sPWTtZbt9WHAfSuwOMYl/t1Cmoimw44Ky14WISw9sW4FzU7HRsZm7F2L2XVltlhxyxbGrUzl67Z089/0S5ce9IeLq9bFyw1YZclCS4wz2H4An4ntgEEbyzk/oljyKAZ/n4+GzJNyCwhFrDby4gQa0c/jmuhbbIEyVO/PM3c74ks4EHdsrBXfLIPku07iIv4c9rzNALgUyXMTgDYk+dLEjCD10Cbj42Mas1S8EqDupa0Z8C32COdAHMfalAuDYyNvc/xZH7D7RGOSQWak8bhoN/l66IHc1iGyAAAIABJREFUaONzJINJHA+Xz5AKvzWYlDCsrU96XRmxknAWi9LHwv2zn8RfjzJtGf/tVC5K0LkYW9hrVcet1w21jkACuvIMQp2fYw7D6aGvp+K/acZszzqhXOSJ4wgJ2+GPtPan8Ag8hu/bfpS/SoAPhJBMLeRSqS0Hlty0uZl5PScT2e0DPse+i53gNSu9tqUyz/MZy1NLGwncqGaSXH+S853+Zo1iz+JvBZeRMBFrDqe+dGap58w6bCYpWxzdEB6URFGNEkqB0BWk7bZhQNMh0gnSicmPJA0LC0CvGgeHz5mqGGkeX0WCS4NeCoUd6+IcRrKBgcvFEm3WOgzaweV0XnUX6DABAxj/cQzQFaqBgQSik0fR0R8GkH4agZSMPsNQxVjAkGRhpzHPnrsg8gtn6u2335ZRC4EE4MRvAiCyCHhkWUjyCvIoLF4ffxQMT0+d7RMIaPRGB+rYABwgkGRM/yUSSAxI33wgDQKbnw7RlPxNkehIIASCLzD3zuIbsoQ+h4QUhAwyjG0eABi+ySaj9DK5nICSkwDGwICHTQUjnTHrEZlktzARPE2bIqWnZSB9GoHEwgTjjYPsEh04X5evXlHE5OT0dJ+MdQm7/mQlTX19V3OjS4pxIrrFx51n5ZDhQTvQdoEUCrV7dM6/RAJptFyy6iFGcE+OHP1Oe3Ok77Z3d49lIPF6crGiBgb3dNo8TBoHrDxuVNAOzcOGLS4tCXAiAhCnkahXwB/ABmqQDH18FgKp3bYLly4JxADY4LdDBmUA7dHKZ347QQwRqBUvjl9+XxHgMXI9yKOEiFcATa1dkUByYDZEiEKCZlTc27PmPEKc3/PPOvibBOiT98t3HMxXO0cwPqTOE1pIinaowuXFQpP946RAcv2E+NT4RMu61bK8pClCrSLWL77D3FQGGtefTgsQ4jOA7l5HhKMTnMP6yLMReZ+1F+CPfggOYdsWzy/pNnb2qnbz1m374IOPbGMN6T+4oYKkC1r1qs1Nj9tEuWQNCKRL50UgffPXv2WdaID9VSWQ6vW2UvypnwWB9PP3P7If/vTH9mB5ReRxM0Yw+XggosqNPPqbfvD5446vA2KsWYDTOEi0J31Ee/M91lpAU+YUTgT/HYznyFynTh0Om2efOOjmID9jxGv7DBr4gI4AEdRDCXWNj1LwtX5HxzepET1oAOMU53u54xrkCTkGxozvHW4U+Tk03ro9zTPAej4nQiwStqy7/OfzvM5+z7hjDHJfGNY72wFQp80AZJjPADTYAOPjkzYxMSaA586dj5U5QYYFUkoAzTzniDLzxNS4gG0A9jNL5+zc+TO2trphb7z5mt35+K7Wec43OzutjIx79+4I4Oh0GvaNr72kjKXLVy4K9HNbw20nj2D7hPMQCSTqYnxWAskJlD6hEwkkmWsnBIF4n/valHRS1R+/QgLJJRY9Q97vl7HeJ5xY83Ak+hnyEEhB1mbY41MJpDEAtuFbjNsnijDrteUsNpo11bSQ89VJSb7IgWU+n5TkZU4BJLmEG/uME/qKXG63tb9IKjmOVSeCec/XBY8k88ADJ5C8SLK/znjmv9fNC5HyY7pBxjyve2aWgPR61RYXicAu92svyb5KZwTUASAdc6gFdAWCCJoH4ENzP2yax458snoQihyfvL91Bb4eeRZkeAdgxYmk2bkl29ndtz1qnJVGJEF17doTIbhnvGyT4xX74L137cc/eUU1eLATWQtdAplrY11k/nPftJcUGpod29jcsXuPt6xN/T32cqIYkMcAIAPoyKSsCTBNXRYC71q1QGISXCOlBIAQVU2MwCQgSKg14hr71ORxgNilnByYt1TbsnlsbRxMHMOcAGqOrMme0QTIheQfPlkywwnNlqnJeaseBMlC7pk1jrH44P59+xA52zt3bAZ54rk5yR8T3FAoFnU/EIofvv+B+lp7DpkUgGyjozYxOWnl0UrIbBofk13vUuae7be3u223PvyoTyAhYwTgLgnsubl+sCEkKn3AOs1+pJq61Iiq12x2eirUQigW1Uesz4wVbD/+cx6vCUa/8tzl+2rVA8nbEs0M0EX06iDgxbn6hE2U49QcqQbZSqTXmGcuE+nzyutiMHad3HOfjzGl8Y8tjw11igICmTXMdw+ucvtf6xLZ0pNTtrG9JULh+eefs9GRMfven/yx3bl1x65duWxEqB7s70pGq1UHBMhpXGootBs2OgqBFFQZfJ4lCSSXRfE1J+mjcC1kX4YvHhHoqq0UnxPQwnOIZDIG2ec4qsYMgamM01MCGPzeaXOX1nQfuZ3qWC+H/D33lA/BEwdkJ7X0HDlC1UcDiGt0bG1zwx4vrysLSXKbxZKNZgt2sFeV3UoQXLVeE2CPxBvqAJ/7/PMKGmOuYg/VD2u2sbmusfbEjev2/Iuftw8+/FD+P2uYq46QlefBXYFACuscrzmZSPZbr9eW/ZzMLmC+uoQl85iMKjJbsNO0f2UzAriZ59jipwVg8T3mJOuCk58eOMD9ay88YX319ZYMlsEAXPcF8HQIiHTbLRnoEXzwlHCOk8Bdf9/tk8E13n/f97CTzo3hB5kChiQCSXOxa/sHhwpSCwQSQZgjWrsBqSUF2AqkcC5P4BhZssjwm61vbdrtO3ft1p3bsr8gkPb2awLJWdrBycAVPPhZdnShqN8er4xpTExNzmiclEfH1O5kEJdHywoEpF4G+wHlGMAhWJ8baWrTdEQYYU9TNwnCF4xrZnJKBMby6oqwJT73/ItftAuXLipgdaRSUhYN+wH2tPCWaEdDIOl5fD0DwInP2QwEA+Q7BFK1Z/ZgdVmA40svvWBff/llZcMhC7m7s2OP798LGc4rq3bv/l3b3d612akpe+7ZZ+3a9eu2jyTw7o6trK5Lvg75TdqnOFJSuzQOq1YZKdn89IwVCOhdW7e3f/6WtWtNm5qZs04GADglGdRliNtGw6bGx2x6asKKhZyNIFN680Ott2eWFgzFg49ufiACqY4q0uiEzSws2sLcnKRcyZA63NsT2TBSyFt9b8/K+ZzNjE/a0uKCagZSvxApvs2tVZucon5dkIwXnhDrSzrp75KltB39SR8J4zisaXxoLT8hA8YxgOBnH6nDJO1wXj9JYcfnE+/z+yf5b45xIcGt9/kPrtYKPjiZm81O10YnZ6zRTVu11bMqsXrlcVu8cNmuPf2cnb10xVZ39kMmR6yjlDwOlx4LmSJkShRHKjoOq3XDfBx2HrfUXE6M+akxyo4Y9wQnUNxW1H1HC4/2UU11DXUPxI213+Jz/LLT7uPT8D3H4U6y8AUfxWysZObQsPXY8XHVSdf9pZWVGPyiUIMQwtzXF5GEgO1kkgZ5Ft2KZ5ySK7eDfazadCRxcO+ODYbPkTHqxEzIyQjv+5G6oHyOjFQyfp0IxA7i84eH4HMhw5Uj3/OMVt53Amkw8PezPldGkQLEwnoljMrtiUTCiePBvi9wfsZtO5XV+oENffQg4IFHsLM1F/s2lr8XSB+ImtMep/U/190kieoU/28Q3xpsFwIXsJUG+Qmhuq5U1VcdO0o0cX6G+aG9LEoEJwlm7sszJB2TcYxOwU7dlmxhtU8A7vuBbMnrZI653SGbJh3rOYId/E+//d0eGyQGDwwoGsM6EqUQC596I6jwLFFk7XZIec/nbX13XxHSLGAhaDCQA9wgP4wBpAwMmNU4cUTwaMKYlctEj3esQQYC0VzcDFxULjDK/A7XRK1PNsE8RhjOl1jqrhGLFGIYQ/4LxcxUXFt/h00zaQAlxcqChMsw5zQMq+QAwsjDOcJJwamWQzkzp88BjAIWYywDYOOgcv10UJIRJhLTHQqO9cOQburyWEeOSCDxKOp7/JG8g1Bg85eRYDt19pz4ZiKDSERPyIDwtlKh1EjaMRayUcKOtqC/NBhFmGCRYcjlNDi9ndUnCTDRpbwC0RNABq9FhSOLNIYefVm4+He8JurJ9J0fjLaYbgyBhKOOwfLLEEiMH4/2ReaQMYize/X6NUUkEaHcl9UpxDoiEbRWAfNmNPq04R1FUfiCQlQmY+terNHhmuJBjqCnqNC/TAJpYrQijWL6Nks6qLLi0DUMBQKRtusvsDEDyZ0B7rG6tROBo6NCjsn3kwBwWIdCRLnL9OUp1hqjocMYocDtUR2GpIPyieH8WQikVsvmFxbs3IULIo490h1ghzVAUlIJCbuMiiuGLE7u70+/971+PYywmMdsI2VidsN+7ZtbJtMHscdHR2WAUxcA0IPoYOYVGRGQSswDr9ERhv/JXjiGsddO4nPMGb6nWh8NMtgwMFRxth9ElJx/nVZLqf1HGWBaVLVeEWwAYEYUkZMLbRxKC9dGWzkwCZHARgeYw/kBq7w2yWlrkAMyfJdzqHj9+Hh0GFM2OjUmKY3DessePV6xhw8f28HugYhropOLgAe1fZubGrfxUtEaBzt2/coF+0f/4B/YN37jW9ZGOz2X/0QGEtf2VyEDaX+/ZkjYjYyNqUj062+/Z3/8Z39iN+/cDSQ8BBLRw6yLrIWK2mAPpE5XnCeRmBc5P5AdggwefcRY8xolPKc/nbD32h8elcTRX3Oi0yOgPLPJx6OfyzOf+lmimRCxSgBIAO6OZ6EmAQgf3x4Z50cIpCK63tFcDI5UyObw9TPpIAwaaawmOJ3sAQIDYxS/B24AeHI/PgZ9/09G4FAsOux9NHdLjhhNj3QDwQu8vr29KeCCSGAcGiKLeU4kMEVuJych+Yj0IQtqTEQR2t937962W7du63xTUzMqIgwhRX0VJEeQ733x85+zuflAbslhj/dCO/Mcm+0T5FFcKxT53Ql1E4c9PmsGkpOS2Hs+BrwPfxUEUpIUTWYgSd4vd1Sj66QMJLevwr5xnEDKdAhx+mwEUhJEdRunVCn1M+BPakPaL4y7EOmNQw1oBRHIuKodNAXYMJ+UWYReTpR+8HGoOgnU7+gh2UctjCPbnHM66eNkFZ8TSNRsCnT3h+9L3h4ODvsa7ZGryYADzs09KHo6kqwA/Arsqh1YMZezs+eWJBEI4cr+xHlwaBhWsq8SxJDXnBQQ1+sKYMpApLBrEFyBw8d6kAhoGGzX/l4HqDta7tfQCsQREaXoigd44tr1G3b3/kN7vLJqSLY+/4UX7QsvvKj9FMnBbrNub77xM6M2H1J1/K6DSfQPGaXsOQIFkd2bCtLIgMq37z+2t969rSLVYR/M2KiyDEckmwMwvLuzab1Ow7qNloikQDAh+ci9mk2Oj+nIehFkrwv9WiF8LikB84laINaxamNf7Qs4qbqRgJqShxMrb9hEBOQla8zIP8O365JBN2X5QshyZ+2AHMPOWV/dkHzSD7//A9myX3rxJQVFAVAh4QXATXt8/0/+NADjThxNhXpVRMZCHHIuMpLYdxR4Yz19jzEHgfThe+/b4sJcPwMJAom+YYzRz+xJLiFK9i8BeRBX1MBpt5p28ewZK+Zz6jPOyzrBfbhsI+MUwon7433ORf+J9KlBRB1Kxs4l1tg/vEYMvpUHXXAeZfF1QgQ/6yrjA6DXswqdeNU6E9dY3zOTWWHaz8jI67ZVh8hlqU9aP+RHx2xzn5d9Yj6bsfGZeeviY3e6NjE6arlMzj786APbXNtQXSvoger+nu3u7Fmr2RDQlFcAU0/jcbRSkAQia08gthhzOfWhSyX7uudBjr7+CuyJigAihGJNHCeM/KgAx5NqTKRSknL0YBHfn5NBHso2i1mnPkZpe7V1t2m9ctYy+YzGOxhDswZRi5xN1grZvDJv6k1I9pptEfSxdyiVCBWQz2RtfmzSmoc1jVUIZuArQHAkuehvwHFIrpnZKUmKbW2s24MH92xifNSuP3XDJhfn7OO7d0RWjpZHjuTXa0TGp0T00L9qK7KQMsjV5a2I1Gc2ZYUitvOA7D/rX4xoRgJHyhUQpgA2kFEA9JwXSbkBgn4wEhpch89BMDh4xHVJthQC6RT1AcYj49trUZw0PiE4Xa0mue87ZuSZOIMEkD93gDjZ50n/w98fZp/MzM8E4pxxlMlpLkqibo96eGRtNa1cGbVyBSIzzFX24BBESvDQdvSjUra5vWV37t23O/fu2ur6psjRtfVtEUi42SLikeiL2QEE9lGXVGAe50xlrVyqhCzgySlJTF+4ellkOj7cGFKskOzplJWQmysUbLtds1ava0UkHFNpa1QPrbqzpzFHtuvs9Iw9fPxIONBu9cCe/8Ln7cYzT9vC0qItnl20P/yj/xD2k6gcFPZXUyYTD+2rBNLGLFEIJNkLhzWrddq23ajbTnXfxscm7YUXv2AvfvGF4B9WD+X/bKysaq9bfvRYdiyZX1PTE7YwG4JaeI960ofYne2m9TJpK5ZLCh5gzQyZREW7cPacZYoF27r3wP6vf/HPbGNlQ/vJwrmL9gilhsePVWIAcrtSLmofrUAKps0e3r2j612Ym1Ht8/sP7up6EE/ZbXVtam7O5mdmLY+SxMGh1WtVtTEEktqSfXZsTDUDmY/7O9u2vrYmqdnzl84q888zMN22Ynwy/2k79yEgKskYhjBiPoKTss8l/e9BgmhoAFfcH/x3k2M+6b8kyVn3wX2esfZm8yXN7X4mZ8yG7TSR9DQbm5qxWjtlO42u7be61i1UbHJxyc5dvm5TS2ctOzZmbVScPEM8cfR1+xOZ9YlMxb1DLyFylBmSJGyoNTiMwFEGLvZ49D+87RSkEIF/r5Es+bEEzuGfxe44KQM2aW+fRiAp2OGUx2kEAl/rExQJ6blkwNTpGUxpK+RjDSRlYHWkQKJaf5HIpMZa8vqVKRqr8kDcgV1APHkGL3iq15xjX6EGUVC4CcRa8sh5PIPVJQiDSiOkFrZACFwkSYHPkenN635+/FvUMYbnlw3LSzt6XdSOMpCOOiHpj3pdd8Z4EqvXPodvzroGH3CsD48w8rAPeXbS0ZrIX7I7Yj2kvo80MBxO638yj5ooBP8CBFJyfw7B8CcKsPT3f/b7ZI2xQYwYPI01BMlTSsR4wKQH2XhgovvPHqAo/K+FRC74RbBBSQLw0QVhR4AxGB9qX+A8qtmE7UsNd8lRm6X+t//hv+8xYHBoHdjAwWXAAIig+Rq0ulu2s7MlwJQBhWHGBW/t7QaAWIRQV6mwFDaEOSXXqN3qWBON3EZLzwFYVQek2bZ6sy5nj40HySAWPOgA9kAyz8hSxudi7YA8wtWHrnCXnyWlRi2DsIREGBaaNTihEFva3BMSdoPVbgQdfMZCWB5R485+kIgJBjfEGlrvPHCaPJKZ6Dl3AkL0WEg3dMBtdmZevgbGL9E8HilIyhkGy3/+oz9ORBgFsOeI4e5F+YUom3XqUvirevM4gaRU8kj6yLF3KS7PNGp3LF0IUUgdIqgYKwCeTGxJsJTllPWjm+O53MCkrT17i3MkgSR+1+UUh91dcHIiHx01bMOipHw19cMvQyBxrhz69YzjSCDR90jYMQ6YfLoXjPj8Ub8TKY3BmE9jJFFQOMhA9iOpY3F7ZNlwmh/cuycnBScgtIEG7l86gVQpFQUksdjgcDIPcd5VJ0B6+FlFvirVWYRDnIFRotK5E3cifSwlwV5F8eCUR8Nd/S4NeYrhhnpt7lxD6LPouwHoEUAnjo/PQCCxwgNOQASGscLwReImEBnIvzigLpAgE8aCGzjr1EXY2lLfKTNLSXZhDknKhhpSklZSaqJADs5LjSD+BtS6ceOGSGmAEGp5MSa4f7+epGE1eJ/0CWsTgBHkkWdR0GaH1brWc9rM16jkWhUWpuMrJmCUA8PcRatVt1yUIxXQ0Y6EbswwVVRgp605wveohwfBRJsmyb2TzU8T6BEyWQEYqVcQSBARF/mM7e7vWKFAoem89pAWdfIsbblS2UbKJUu1u4FAmhizsVJBBNKTVy/Zf/Nf/UP75l/7DWtAxP4VJpAOD5vKQCpVKnJW33jnffvTV36gQrwMpsPdqlXGx7V2ANDhHLuEHf3h9TJ8PU06+Xx/b38vzEnaNTpMIvdpRYAmyKQIegySQJ7d5nMt6eC44wMQ6M76JyWWUjYxPREjmgJJmSSifA1wo2nQeCLtPdsFIovRlhqbgcD17zLGkk7YsXMpxZ3vhwgvCd5i0IG9Roks7JSD6r6kT9h8kZIrlYuSf2KdoWg79Vs8O9SvPwnWuBHqWSD+nPs92NvXfGe9wBjkCDHNEfDf2zgprwdQv7m+oQyehblJG60AWo+GPSg6HgKpikWtxb4+DBJJWmvbf7EEUnJtCpF26KUHK/0XyUA6kUDqdKxWP5SEHZmgKtKdhUyNkmkxW/cYgRRf03yAxJD1/+cjkHDcAoHkLtQndxknkHxP8GCiAFR0bXtjT/KFfUIWQCDu/Q6c0odh7wjXytHrPFIvKJkV4BH7HjnLd50A9ahaJ0V5nTHmGRT8hgMo3kdkfPC3Z9gCjhFVzX3tH+za3PS0nb9wVkWukWv2LB76o19sPUpSBU7jKNOQYtf5LlGXSVIv7C8+hx3YdiDfjyKc02bjo8UBAomcprR1kC60jF24eNU+vnvP7t1/YJlC2a4/ccOeevZZW1yAeMjao/t37fVXf2o//vGPtU8j+YXdRptAVHz5y18WIMj8830e24aMg3c/uKUMJKR4Oq2matnMTE9KLnWsMiJiI91tWa/bMmtDILW4MsuqJgmgt9n0+FifwCiVCyIy8gUIoJyC0bY2d4L0Xzclsp1oOY6pLjVPOtZUEdIAFMrGjNn/TsQRaY6tmc8CsKas3WxbtVa1w4NDSX21ulmbXzyrgctYgLChRhKZlNSQxN4A/HzuuVDPiDGDhC97C2TMD//s+0GiN2Uak3ML8yLcILGw+YjaDkXms7Lj8cvY+xmnEEgfvPueCCRsFIKlsJMIvkN6lQd/M275XcBK3uf3kEwt5HNqa9a/8ZFx62V6Vj+o235t3zqNjp53m12rt+vWa/UsX87rc5lCxlq1ltVr+wpiKxWRrR0TwY+aAAoc1KkkOI0ajawr+CkQfLQ0/i+SIQAqzOEWAQG1puxgMgtbFBZXMG/XyvmypXIpK2QKIrrd9tMeAIEEuikH/kjCJAkYAfjgf+Nnyl6UhBZBiHkF/xRHRm10fLovmUt0/dbGpkg0ZY2NVJTFQN9CJsjHiPKW7XbdRislK5VDQAjXxlz3YB2vi+ZriiLb4/9gb5spgILxrMwMlEiQ9gpHxmW3TQAn5AmARDgq4zhK1hSRUZYEMhlzgETUL0beO+AIRNKH8Y1Ectua9WZ//B62G5auUGGddYX6JYoq1TFQJiiYlES6Uw+tVm8ouh0igTmRxU4kuLUJCZKR1Fk6m7cG+wokVaztVSrkbXF+3mampoKs1+OHmsNzSwt2f23NljfWDKKHMUvGnXzdVltzkhoq2vPIFIp7j8v9IiFTGS+FouAujZoIoJS9HGv4KWLY7bKEpHfSBzjJx/EMHl/PlfUVg0sgoRz7SNpax+wuFS6P+3WiLq+fT7LVsdyBBwH52i3iItqUJxFIvO8Eod+/+/hup7q9cAxcjjYE82EWOdFIBmHDcr/VGiUDalZvIOvTsJHRMRubmLRMjkCIrgKWHYfZ2lwP5EEvrRpG7BNId65tQCDV7cHDFeEw7VYv+LCMW6lIsD6nLaUsplADioC8jCF9VraRSsWyAHqlgo1NTdjiwoLNz07a/OSkLc7O2Ln5BRufnrI7G8tmhZyVsnmB6RBIkCCMHYgXJPHYlyiPsLmzbZcuX7ZzF87b5My0nTm3ZK+++ROtBxB9YU+JEffMO+ZyJJYgkGQH1VthL4eoajWsDhaXSmnNRmXj2pWrGr9kBCnb8+DA1pZXVPOOtp2aILN+QhYT9kK5lA++LoMvk7Y0QRCqH5TXeveFzz0X1pPRMbNG0+59fNv+7b/+N7b84KFNTU/bxPy8AhKosYcfTP0iAkrGKxWbmZpQUNzm2qr1Wm2bm5mSnbGzvaUsrW46bSs7BzY6MWmT4xMinyS5ShZUqmfFTEYBLKlOR4QUEoGQFusrq7a9tSUJqBs3ntR1C02JmZ4eWOPzST5DrK3pNrxjDgT3DY7N5Jj1uTRoe/dtYA/mGlLD5jQJO87dqDUC1hHrZ3U7bWuTfYTEVbcnybpGN2M1y1mnULLi5JzNnrtoSxcuW2VuznaarUAgJQJQk397ZuowfM3XhmHvJxUkBj8j3RP8j/gGJJH2Rdb/eD1jZPhHGILlncAHLfGsl5SMaIYAuUEb2Nv73LmFYZem15FIPu3xqQQSAZlaF4NH04vqQE6RULtvqIRfL20bq1uWy+YVgONkO+t8M9al5fc1/ujfvnKChD217jZ6fJYagSGozPdv90Nlc8WxnfS/vH2SBGbSb/Zxi+3mATKsc1yPr7fY95TSOIlgPFHSm0y1pNQ31xWkB/pd4ESS8MB43WEnD1K30ZkNeywZUCphc3IPCjeSz/TJ2kr6VTKqsOiGkFdJ3/WkX4BAahOnewqBlMQxB8+h30WSNuLTyff7GW3IfCtDLKznvqcm1V5CB/eEs3pwkwc4OYHk2IrL5/r4QLLT7UsnDqWMIBwFXBB+IzAuBGtCSEoyulCSvZz6X//JP+55ZNvgkYa/cuWaDGZAEieQ+CEKsHICObnIyCnFl6j08NwZYH6QH8aIY6ODeOLI88N6VcXKmz0mAMUvG4qKQ9rGDYj9nd0gWSXBzVAAq0fZHzYwUjxzBau6BJwoLB4BsCcaQgYKAfYndFL4ZEybi4PIHX3vTDYsj8ASGRVT5TKSPAiOri+yHu1bLAXChAnnciLe+URGORCHEUJ7yGjijjBM4sKgYpKplN366KP+8O8nitLBMUJJbU/j+yJ8OqH+S+lVhp84TiChzeiLke7DQcB8ANKJsCYihbar7u1KdmliZsZK5bKRTbO9uSXpDwBukQR+/TFSntoxAJsOqvjipQWEcwKQJWpkJMEHPlM7PAyGnm/QcTL6RvWrIJAYC1yXDBAkKYg8K4XUdqT2QrMF4MRdV/Z2AAAgAElEQVSNbU8XLGRCFBjEg2e3+OTmXgCAKOSLEekgkhw9DAXY/1+JhF1iCf80QdOBcHVq4LCBINWHs09fS2u/RWQ1oD6RSS1JQyhqsEXx2zBeaY+RfLHvYCVJDF8wMUAweNvKFDPLFUOxbzf2yoWQyeIbGxI2TrIpSvrw8OTdJewgispIzh//sI9y+sKBPG3QChlIWb5YDvUndvcVheSyFGx1HqHJUU5nLGrNGM/GaPkwfluSXwgRHqEmBb8HwOLFzgFNIJBuDCGQPi2DkvN5GxBdDDgEAEgbNlsdW15e1e96xDpt6eAj14+zwPcBIARGR8MOMopzN+qHAlZEFLXb6mPay8kCgCGe0498hrHMw6OQk+vWSanfSG945qpL8UC0B8AsJR1XpW6nc4o0JVCBBRMgoJAjCjVnjeqezY6PWqWUt2Z11565dsX+yT/6r+03vv2bViN4/K8wgdRq9bSP5cgmaTft3Y8+tlffesPWt3c0/j56/5acTPoTcI391muUuAyVlp+E8emGImvH/sF+cKDoV+YlxmqhoPFMfzH3+vXIYpaQA02aF41EZmgi08l/Q9riEfBwctyjsTFQZuamj2UfDRJIzAO+D+h1Yo2PXFFBFUcEWZB+9D1BevMxs9Ntij6JRg2FTtOyijcJkecAf0RSO5CLlE29cSiHjNfJtKAoeKcd6snMTM/3a9D4uOYemE/MG36L606C9v3+kOxEmAvYNcwNtxk4B/OJ+2fecQ98jt8kMpR5hsTH7PSEDDxfp5yU9SAVn/snObCye71m25BV8tQMpLTZ9s5WP4Ja4H7cC5MkSNJZ/lUTSJL4gEAic4N1KEo2hITkQEwkgYHBDKRUUBgZ+uA+vO08yKUP9qW6VhothgykIVIIfg3uSCSzfXBemzVs3UCcapxQ6yGCQNrvcjnV4yKzh9dVu2JkRBLJ7Au3bn10LDu0f21xneY7TgwlM+icNML+dFJrcO1P7guMOf7THpAM3Mfu9qZNjJft3LkzIvSpGUadBMYrwDLzhMhml7TyaE9vCzKQrp9dMogkn6NJ8NFtaCe+WO+caKOt8pLEOqqhRvZAVxVS09ZJZRSZWB4Zt9XNbVulzk+nZxMU0z57zuZmF9SOf/pHf2jv/vwt++D993UNAGgAwcxfbC5IE4iSQIIEkps5dufuXXv/5m3bq3Vse/9ABcOpBzk3O22Ls9MiNQoZs/GRUqhVSWFrEUhknYRCv4ryk52UlT+FlI4C8yg+T5H6VE/rOfYJjpzkutvhGAgkUUuyARUJS+HgxJHXWV9C5HRJRCvfr9ardrh/aAf1uq3u1uzc+UvqV7J/WGMYW4xnSDLGL2sobQU4zudoF/qfNqEWHLbB7kGoH0iBeYIGRsfGFDBVa9RPJJDYyyGQbr73gS3Mz/YJJOwdMvf5z1igL9iDIPP4z7XwO7NT0zaDfF27aeOjJauUyXZv2O72noq5Q8ig9d5Gsgm/kkxdihGnc/JPqSnTqFetUixYORJISIy6vUGGFXYr6xnrSrFQsnwhJyij022L2FDNu+1da7XISCKIoGqNBrYcTnmQaiwhoZZNi8AjU8IByADmdCyTJcL0ePHkJIEEkefPWRYgZomYlzRbNm/50qgtzC+pdtSbb7wh0BdwmHVjaX7BlhYWrbq/HwikVlAO4R55kGFVKOXkx3uGuK9XPs+StvYnCSTsxo78K7IvvDYNRylTpHvql0Ftf9WuiUAS/mMAwEPRZyKsvSg0RwBvCCIIIcZ9u9G2g9qB1at11cDMjhask+pYCilQ7AzVA4FMCiAj6ykBUlJSohZVqajgIgBuycmpTgx+G9JwOcvmStbodG1zY0uSZthUzKHxsVFbmiPLIWXV3R1r4Fdms/bGu+/a2ta2MkYuX75sF86dD1HArSDttr1JBmKoTeL7INmAIlYyZhOzY9a2WPQ+1ozu+6oxIET4QySYBm0ZpMeSj0H3ze0B7GX63qXyRPaQldRqhOCsYXUmI4GUtB98D1cNjE8hkNwOOIlA4jVITff7OG/SVhQhkth/HYdJ7nEVsg4Zb3xORefbdliPJQNabWs021YZG7eJqWkFc2odlbRr6APwJS+jsL2zJwLpzv17tr65ZdVaTQSSSjK0gtoHBFLoA4jLtAgi4UJNggjoZwhQ1ua0tYiRta5qlSKVStbawtSUXTmzaE9cumxzZxatmulaaWLMRovYgG073DsIGXEEXHe7Wuf4Peb1/mHVpmdmRMrTTlOzyFeuaF2HDJTtHNtLWBkSbxGnQrVHwHStqbWWwKWDZt1GZiYtVcj3a71CEPG93e1trSkAnBura7a9uSP7ZH52TnsBduXO1oZdPn9WfizZcaz1B/WaVZt1a5AB3Wnb7Ox8yJbrme1sbdnm6rrIIwgg3l/ZWLfCSEnZcBjf7XpNARVnUP1YXLDxkbLmG/vkKFLR2Zz9/+S96Y9kaXbed2JfM3LPyqysfe2q6n2b6RmKlCwSsijNUENLsgjZlGhIgCDDgEH4g2DogwzIf4ZMQTC9SNZGgpJITovkcLp7el+rumuvysqqrNy3yFgzIozf894TeTM6s2pmKPmDGTONqFjyxr3vfd/znnOe5zwH6VEAfktlrdkj14KEdF6ZKUnz1Xasx15LBW8yJRJiuViwKYghraYqpWvV0AftwuUr/cq8uH/nc5K+frKZmcDuj4MVwhJzVICECsM4iOHrxSXqDvK/WbdPq0DqxyoDCg16H/Cv1gj5I2onURQQmSUASODivXTedrGB2ZLlRydt7Phpmz511iaOnbDi6LAt7dSUAI8nuuP/fhqA8jTyvUtoHexgJ0NFZfQhAJJ8JXJoEdEYP4yxwz6LHEylTgxAIv5Xu5KB9g8+3pBdDn0kaEcAwe7wpOmTrj8oWEBt2ANGvFecAyXcB/JjoQZmUOovYY/mlqxcCn01IfeqYhuZ4AIErEBYcQApbqOx2arcyaeVF9hX/Rzrle1SwJ6TilcRy562wr5Ertlzqw4yKEcUAVOeH3JASwAG+7LkCw+XMDxM2tDzyNhKz/soLo6AI08zenVdkJsbKPagEpAYXvn9gbscHTdINgeC32BuP0oBSkr7sMeTACB+EwApgGAHP/qg1yGfZ9h9D/h5DqnLpdInRtyI53KUZ87lQq6BHqdRfz0RuiLAiZyCk1nZM7DdzDGfZ5AU8GPZN3nGb3WJQp6RQMSfRap0ZWVZPZ7Jt01M0NN7zBL/6K9+r+fMkWAo0ShOS4ICx5DmnEwwTorAECee15xIoZCzsRH60IQKAGfJuKPExRJsePPWuEyOek7UdrThCOCJZM8wBvp31Fh5e2M7OIVdkxzD9tqW1ao72mwbiaQt7iat2u2Gstx2S02twBX/UwFI5WJgy8WTEA4iSVArkRQrQvIGEXIug0cpaaR/Ojh31BA4AjXQ6JU+dORUxhNofGd1dW0AwY4frStnO754niRHw18+DR94cjpF07f/FU3gDBMQhlwABfKFgpLOyFZo84TZVQiNnucezuu+4GjDPiGhfu/OXTnXzujg/ONMdBoowrBnoXjZHUGuM0Kp0PDHQYudUjslE6MEaibWg0clnK0nSwD6dR1qIKLF7xu9nE3ue2RUUlFzWncyZBaU3OGZUpoo2Snt+1iDzuh8mUueAGI+OKKMIwTzEUDup5ewI4EYTrRvA582QQYmGEkgmLP0CXr22WdtUo3j26qmg4nEOQMaIQtB8E9Q7kEqn+EAKREtAxb+czvia47EFckNwMR0rtAHbJUEq9FDq4/+hvKBqHrC2fuHW/enA0gcIx7g9H8LLXmqq8SQDPIxSg7g4MDOVLVVT0w0bGeYZ2bZXGh0zTULyS8WAqM1qhxgDoslGvVIYwPACTh2mIQdiPsTHhyPY/MMm0lB7smTWj+Mf2VoTAwHxjwOIjmg5TIFJDAfPnyoRATnHgCz0P+MeJ1Rh7GL8wrbeHR42MqVit25dcuK5bKdPH5clUPzc3O2ub1tBXoYRTbDN/KDACQCX+kcI7UFwy16zXzht+ljIVVLC41waUpImTWJHiXq6MVR3bTxoZJV8hGA9Mx5+7Vf/W/VILkGgPhTA0hFTQcSbfMPHimIQfKIBCv2jgCM6kHuJUlIADwCL8Zyq7ppuWJGDVzR8G9WG7a6sqISdvpM5DN5q6qiyFRJC4CEhN31O/ftsy+v2kZ1R0Hf/Zv37fixY0oC3Lh9S83DGX+Sk4DryMw6E0dOYgTy8EzggNQEiT7A/C0q1QjMIvkj2H+V8XEFg3zOKsM/YMB5zX/F4UqfIePT0P0JAeDsX97bLrJveyB/T/KH8aSI20DfH/21mtpGwJaDtXyGVAjXRfKI687A3I8q4jiu+reo8WoqsI6ReYrWKpUPhSxEkCAt009sR3aW72F7mad8xv3F7+G73o9hapLm7jXdV3fQQmVy6GXDg/2Kv/eeNc40g/0zVCgGmZjdUC3mlYUheAh7ITaAtclxeeY1trE8VLTx4aHodgUL7r6XjzHn4O8NBrEBNPzJK5D2kkFPB5D2AUaDFUhI3IqSsydPMfh93yvigJSDMCTVJIMpUD6qQIJVTUgvCYYYgNSGedwSXcyllgTUPIWB+MQEFhrwZXpExGzwAJDE/fLx4v5wfZ6IRXaqXBiNdMWjdRCTBPbvUx1DdQ/zj0oJ5g9EgJdffllySg7Mah+NzVUPLkgYCXDM52WDXMIr9L0J+4DPfT8/34/UoD6VUtKJZCq/gd3heXtz3arba3Z0ekrfwRfDFrL/OQDtNv6gBEqqs2tnj05ZmsTBIRKsSoKlg8SW92LjOcj9mfV2YVgikxsp6qPnz15AwoznbtI2dxq2Va2r+qBQqlh5ZDQANam0/fP/4zftwb37trq0rLF5/tnnRLBgvPA7OH/2S8ATsapV2dRTXPNoccUW17dtcWVV0laJZMemJybs6NS4lYp5xPSsnKdPScu6beYePUzw9zsCeqToK5AhJPAZV6/68Pvh6xe/cpBgQ6xEkhPZ7rjvGE86cb7cC+5zvDJVe32nZ/eXNmz8SKiaYL8Sy3xsTD1k2OsB0BgH9jNPQPv6c8ILY7G4shz6KJVLkvxV76ORYfWJUB++AQk7rgcA6d7N23ZkakLHpwKJY6HawD7KfedvsXdORPGgGcmiI1OTtr28oMovkVmaTR3HbTHrIvhZ7b4P7f6lfMzdth0ZpQIsHeYWAFKkGOBrT9cY9a1xu+2AK8lvCHBUHFGBBNGACiQllKP57EkZJz+wBzlAjN0LPXwPtsEkTQDU5B9FJAivLNX6yuasUpmwmZnj8jPeeecd9Qbh+kcrwwJD6Q3CmFCFpHWZyfalj9HAt2TXSkNFq5SHBbi5nkwhV7QcREh6t1Hrhv3s4t91xdx3hQyJYx3QxNyTXT5mcVBk37+RAAdgi5o6k3jDTpN445nxVAIOgqp6iYUeckqQdluWLWWt1WkJGOU+0UtGoBeVYUj6JlJBUqsybLlS2VL5rKXwIyIC1NT4iBI4SNa12Y8yBfUOmX+4YHfn5jT3e7u76qMyNT5mo0NFSzGnWg2N5607D+wx1cC7HUkvIjmm6n5yFOQNIoBEUkbRvMCHVayQ7lppfMgSmdBny+Ne3+vcd3e/Ss3VY0TTECuEHtLxRzydR/zr+6BAd/zBqI8riXbOr5+gjCRE4yC+A55KNkZ+uPdEIKZFfq3fOxUAO+q95hKkXgkZr4x0qVJ+13MH+JLs51TQ4LPmkYwkFwUBJJKn53NAFX9NTw6kynxMtNaRgJLMTgCAW82uchEASNl8Qb2tyBMFqeEAYDFHselUgN+7Py9yADYdCbuFxVVVLNFrVDkK5SIDgOQVAIrLLRPWCsdvdazW2LVar22FCvc3GYhuyZ6VUmmbGR2209OzNnZkwo49d9HGj83Y1Oi4JTpda1RDj6T6VlX+O+Qw7LHnR0qVIUM2kPia6v3Hy/OWzqWtqH5fuT6A1GuFnAxrgvPLSuayo3hZgP/6hm01anb07ClLsiZSIc71Sgcq5xgP1nsgcO4K5AFgcmlkQJgiFViNmm1sbtrS+qotLC/Z4tqKrW9siDSKbZAdpvJ1e9tatYaVIZEnkqoOuzO/YidOjiuPSK82VGpOHD1qF86esemJcTs2fcSaAEZUUgDEIrVK70fmbTJtlYnpAPwmAXcCeNJo1ASM8v20+hXtWKVctqmpCQFMktltN9Sv6sSZs1YT6FQXUMh5KTEc5SHY07AVRXrpkLCOKgFlw8i9QFT3/OUBFXqMlfvlX/O/Y/76QfaRv+P3+Mz393h8RO++AqC57AL99AKAxL2SRHKnZ4XKmFXbXasCbObLlqlMWHZ4zBKQ1lJZq/V2+wDS4Dnw+8yBwx7E/Ng5HoPSmf4aqdm4pNvXvkcLC/4eAw8R3sGjXkcSx7IPSvEDFKlWd69nU68niVEnAB80vk/M3yVQl4kq2OOVMbFKGa8kPqiihp2xDyANAERB2pXzDwCLAKSvVeAkrZgdsnyupJzpyPhYX6IfPyqQf0P8Sb4Dn61P7qVyrNe1kakxa7NDR1K38fiP+8lxfVwGCXCMO/ZAxN8IqOM38UW9RQu5DH98bXwTANRByemnfUh2OmpJMwge8Rr77+CRiKLer4fUaRKpw/C8b/8T+hLWcQC8uBch3RrGx2PlQFx70sN9tYO+48DVYQCS5vqAgk/8OGp/omv/OgAnqcIE+WkUYALBVdJrxI+dkGN2UFC5u3rLmrtNEctQ5oEwxp5T3a6pR/3mxrb8Jvys8YlROzI1Y8MjQyLEuv+KTXQCLVLqEDPoYbm5tW4LjxZtcWlBfu5QpSTSErK+ib/7zVd6ceQRjU8YGTC3Ja/UavcDTCavGMm9oGOdL+Ts2OyRfgI0XkbnxsiZ63zGpCSw8GbPAEs7IOgwxXMZJXj4Ow9QVI68XbViPm+5VEaN6FcWluW04/g00ll70Oza2m5H50WSmtI/QKSfFEDyG8sGGg9mvRGm61T7dfW/HwXsYYIG1oe342GqqkAjNkn17yjJgBOD4yI9+Bi72wNAvssE2Gd4YjOQ48t5hkHwlMqjwQXwNJzg8EV1MICEdJWkqcqhce7RY7PBGI6O6b7C+vjs6hdia1AqPXP0qAAk7mkcNCCwxhFyFj1BJYE9Y8ExCDAJKgnqQVGvf3m9D+55EtydLeZRHAAIDlLUtDkqbfyT9kBSH6NYeSFOBg+uM+yMkVxZn2YRjaxDzOrBsIfsxecX//bAmCAGCTfGhrnSajetA4BEIHKAAfe75AbwUBP/JwSQYMlyTgT8zz33nCRMtH5IuKofwJCcXYG7VPBErBtPAi89ehi+j/MTSzC64cVG3LlzR9I4MJjQufaKPwFOjXZfh5gghL0hTUNggBySd1Ei9mvzOVowgxVIg2JGnpDz9dlfy1HjOzk3UWkpn7EX6G9isg9yYkhmqhohMMxDErEpGdBQQgr7Zk/ez38nft8FWEW9LdypDDque1c3mIjz3+IbjBsOhScRAXZPnji7z0GIOwv8G1uEE8naA0AimcO5y5HNBNYzjF4S4EjVcYMLpaJNTUza2MS4ffbJp7IFLz7/guwArx88nJfjJaA1ehwmYSdWGeAb2vz5vI3AbKbCo9GwanVLLKzQAQ8AgJ02sLep4GSzZZnVqxs2VioKQGrXtuy5i+ft7/ztv2U//xf/gkls8ccAkDgS14/9cTkxBQfd/7wAkkvYFYeGbDfRE4D00eef9iuQdtaqdvbUaQV+X1y7anP3HmiceU0jYZq+9veHqEmiB/wASBcvPWOlkYoCML5Pogkm4cbaulXX1yw/VAnNmynFz6StkC/o+Di0vJ8pBLBkr4JU5UCyS8w9n4/eB0CvPVnMs4DW4NMdFES5hA3zxUkWHkR1YS5zfVHiQhUCVHBEABK/D3AHwIQUkQCmSD5We2zKbHSoIB1kB+cdoHe2q9Z01Ejdk7xuk2GHz0wf6wf3HNPlbR14wGfCV+JBUpo1LFDLTCzMCn0XIrkC3vNEEr/LOZBIIQGof9O8PpJy4rlQyItBL43nWIWZ+yIeMOg12uZOzvGeDHzwnwBAwob2E9gDPZDiydS4fdc5OYAUs5U/CYAkaVQAawCkTF4VLzRMp9LFr1dJIjncBFlUJ8JE43yxw6Lhh+33EADjMABJ12Idy5WyT+yBJJ8jJsm2D0DaNctnkB7cq5D2Hl6+b3N9JIbpgxj6XBWVVGZfxY9yH0c+QRRg8m8+d6AHm01SmXnIMbwvJ+9xXOYsc5L5vUduCHJVXCd7BvOSvZjXfJekULtZt9XFhzY+FuYzLGn2CtYH58m1euLf9zgPevgs2WlbobdrqS5yWIGk5XPW56oDWF6hFZdgyCZhGCOLjP2PWisDHCWAJVOIxVk3mbbl9S3b3NqxbLFk4xPTls7m1O9iZWnV/vjNP5BcD/aMqpfnn31WFTQwUyGtkGxinE+fPtuvInSppM163e48WLD5xQV7/OihfEuqFI7OTFoFmctu2/K5tIAjei11kFuJ5GoB8Pk+zcJJ/jGm3C9vBk9Qynh4dbWTafaBSL2Eqp+8R6HbNieh+dzX/QAQiPr4uE1r95K2sFG3PP1BUAvY2tI95u8Yd+7x+Nik7jm2Ky6HSrzFvUZOiXsMgKSEY69ro2NjqkYfn5oU6SOA+Enb3qnqmjg2yV0ApIf35vYBSBwDkgv/ebKb4/MQMzcXFCGIU0dHhm3jMb5EcCIYK5GUIsKMx7XMYwf8ndEse5VM2ORw0TIkWCX5GUgKTt7hO1wz1XVxkNYBqT5Q0Cax01ZvM6TfQ9IiMF6dEICfx3XvuweJru20aocCSLg2g0mfABogSYjMIVJRZZs+ckzg7kcffWT379zV/ZidOWqvvvqqiEzs6Q4gQdxx1jvkQ5IOpUrZRoaGLU2FFZU7SLUCyOez1oXRjpOjCjhko5HyUkMYxa7l0sjXJEDj8W6o9ji4xyGJf4hVVNBSUeVSKfjFjCfPjGcgWAWJfZfWD65y1zJFJMQaOk/2SvZTrs8rLHv0LzoyZeNHj1puqGStbsea7DvZEEe0mjta11QdASLl8iWji+ed+/OKOThWIZuxCiBULmulTMqKubRVSkUrFcq2vLJp8w8eW3V7W/OTXgRUd5CgZ34Us4EopUobsYGCeojWZrpjyXLGsqWMbCzxMsfATjvwpgrbaPy815n3lDss+eUpspB/iHrGRr48a5mcDHYf0Fz7PzFTrHIxDmD5fiD7A4CEn68gR503+hWQDuIcVAE5WBnprx1AUhwHONPp6HyVsC9QwZqVgohfD8CRBImiZ9YHABKJZklLSmquKyIbagTEnQBIw6MjfQAJ4FFJWFcKSQfyL3+rvnZ35+zO3bu2sLQsAGltoxp6dLdC0g5ZMD2INQAnuvTwTFrOsqqe63WSkkBstLpWZ1fKZSxdgGyYtAS2v1m3XK9jY/mSKm+mLp2xM1eesYtnzlmlPCSgh6QiMnbsSwDl+LBuw5C64nyYv9Oz03b73nXL5DNWLjipIqhzANhwvuSvuJ8OIFG5h40lh7ZZ37FjF06piopKTZdZFzk3GaT56IXH30NoY2/KZwoaL6peqKZFApI1tFHdsrWNDVvZ2LT17U2r1hqy8SG+7Vpa4NquehetLa1qHZQrJTt2+oQdO3HcmvWaXbv6uVGF8vrLL9vFM6clX8faQ+WgVaupMgt5OsAj9RJMpi1XHBZJWQCl59m6QZ2FPR2JYyqW6Cl89Oi0rmlu7p6+Ozt73MamZmy7uqM8I3sXADvxA+Pt8pGFcsmGikPKsjiJWWBvLqvkvYff8fhFUyTy4d2/PAjg8Bj4oNjH42+P9b8GImGnUaeQt7MHIFFVgpwiFde9dME2G21br+1aI5WzTmHIOrmi7ex2rIqEcXVbFbBuY+LP/P6TFFxwn0fKwfc7DEDCHh4GIEHySdPbE9uEbem2LCkJu3YAlMxE2FOYIl3xjPVQ+lHbDLwns6PHkd8NeRONIdWt0TzgGV/u8EfXhkcO79HkRLTDKmywO0gH4nmS0/VKe8/X8lqSl4dW6EBgI36IZCc5b2JZ9bIM1crkvpwYQ+5hbXlFOYjtzarV2k3badctkQ0grfvG8fyxKmij3LL7h/EYs5QvKndOjMAzY4YfCnCEHfgv/9Iv7lNGcp8m5PrblstE1/+EUT7sI0BB707Uz1dGvY7IF6iYIAKXXGpOAHcUr0GgYg9FSi7+COsxqXknWxgVPfRzalHyW/x9VRAdDoD1e1wdAjQdFjdqPj4FQOK0ydSogm0QgIx6XeEHuX9EZTd5NkhZLmuOr6fcRSpr2XzGiuwrhaxBAGLPoYfqzg4V6Nt65neotKcFB89bVLxGPZkB3iFhUxHuPZxpYbS8vGgPHy6oBx45tuHhIfVk5u8TL+QyqkByiRhnqYRJaNL41wWkcYSCI84jAEhZO3liVsbaHWgCdddq5u+RqiPRh+M3NjZiJ07A0B5WQA8Le2lxxbKFrAwFGxRMYiGiMAKakdY1DQZ7Ztvrm7a4sGAby6vSoK6nkraeLdlqe1dOM80A0S0mTU3FSS9N9UNUodNP7A9O51BG6Q82Rp2/vxXpJMIHpo9HLmoOL2aNda2QyaiclsGnXDr06yBZG4IOH6+4syfQCAkKGDN9hDJEQXzmj+AARgDDAYWWLBA00N3BiutHHqTqr84/LCox9g/X/X+yLRiQsEujKxySx5gSkhMnThxXAEiyAueHJfzVjZv21nvvyBhefvaKzR4PiTfYl5LwatLUty3JAeZVqTgUdPa3t+VYM45ffPGFAnoS4IAVp0+ctIWHC32GoS8sNj02ekdpVeJX3ZEeNewVT4zIKOly9gzIILA2yGAYdNo9WHFHgOSqnP+I0Q7rRpnKqAqKDULHUMN3+HuBaU5SVaWKsR4RvI0R53pImPOgDJ+1qao/ABM9QqJ8D1vfu4POIPOr1KyNJDP0HpQqNr+faAPY0xT1zYoqGehoUIsAACAASURBVKRPaBiqpFk6FXoiwRCIyS/gUPK+S7Q9fHA/MGy8CWjEhnYWHIHV1auf2/vvf6h7DygAgKAEHv2gLK3NjmOoh0ikxc/nG+vr/WbOB18ejlMArg5bDbqvbGZRkoF760y3wA4KZe3aMJQ0CEfycYHx1I3KsQmICPyV+ISZI6nPoJUfHUDH0NGiRHt5CGkWeqOFey3n3ZOi0rQP8gD7H3t9RsJcCSxEATySRQqJbhq+EpiT5IFxTO8Ft/+eSOe1OxieiHRwT/eIJo7OvIoqiujXM3tsRs7bu+++a+fPn7dvf/sNnftbb71lN2/eDOcjfeDwOAxAgjmGDCIOxcjYmBpDU9nEWkZSlfEVY7Xds6b69vUkY6fKESpokFuorttYsWhD9D6oVe25S+fs7/zar9kv/MW/IPnTACC1ZWs4R+amgqfl5b60AzZMANLqupWHSjY+NiECRR9Amp//ySqQtrctXwgVSLlCTrIzq8urCrIqlRHdB9hHK2sbViiWbHR8Qmy3r27dtrffe9/mFh5aEtBncc0unr8gm0PPivn5UAnlCV8HW+N2q//vZMK+8cYbssWsXxiV/D7NYdE9p2L05lfX9RoN8kwhL2Yzx2dOIe9QLBcUqDOfCRglMYsfHOvFwb2OJz793wSRSFIIACHAHJDy4TVMmr2KktAs1KV22fkIEAOVP4BWAEjeXJr3XcLUk4mSrkHqQ1VaxKFhHWIBkQaBZcl6aMICbTbszKnTCiwB2EpDZWmtc/0hudu2Y8dPhBJ2JJMyNEWlp0ROz84A4jWfw/AZKg/b5NS49v/11RXLp3JiM+MGUNFHpUDQlqaKOfQIpM8NlVWlSknswoWlBatX61rHI8Nl2Q/2TQAU1rGYS1FfuD2nOarsjjXJJfAhIaRmubEeHHHJoXy2IICYBAMMdAEwki4IGskba6tPlLB7OoCEQ0KwCNhI8jX0hvPXgSnMrUUSN1QXsvcpsUgyEDAbAlImSER55ZYH627/1PsAydfoeAIa1aMDmxj2M//deMDH74pBGDWX5Znf93n4NAApDuzJtkcVEfJNdnu2vQFLNxCnQlI7mpsRAItt/PDDj2WbqDrifFwm7uhM6BPDXsu6q9ZCIoT5yzyFeX3uzHlb21i1WrVuhVLeZmeO2cjYsJjF1dq2etwMD1fkq6nRNwB9tGcwh7D5AbjK94NMSe0hWYr8UWLXhitlXVdoqN2KgCgqa4MEYwCG9lQK+izeTsuS9R0BLQ4suc/m88aT8QcRrJDPKOeRoPp6BRKhfYcKxOFxuzP30BaXlq1cGbMTJ08LUP786pd29fNPbfHhgrUkm5Oz06dP2bOXLsvfZLyXlh/bg7mHqqzGn+XcNraDAgNjjHrAnftz9uDRQ3v8aF571OzRaTs+OyMAibbIlaGC9ViLrZrtkuimP053V3s2vR5IwJQKhT7gl0WKh/1dDdsDMOz2UySN3a51dxmvoI3ebFGZu9c/0wmAVFdhB+mJ4xJ3QdIuJFoFZPaStoE0J+ArTXK7XQWm9K3F74KgReB49Ogx+QvMBUmCWkpJ6PmFeREQ2Ac2tjZteWVFvkKuXLSZ2VmRiYgHhoYrOgeBibsd+fU+tx4/nFeSNFQgfSgfjnmOL0msFQJlKuWKqvBgHu5sbWueIT23vbqo8XDyWJg/e/4Y32dfEoBUC42DAZzl/+RzVsjkJGFKtTL+D2AewDxgRDadEmsem+LAD6aK31YikXupPS9UkKsqJvKx8PlZ07xHhW++UNQ1qAosIhHxeXVn8xAGb/AJmU8kQiVHSz9I7LVUK4gh0ra1s2uTR2Z1P7ALVNMxllRx/dmf/TlVfDPuDiChluE+gYhdrbr2FQeF3ZeVJFY+p54iIV4NYMH+54Qlu2m9T+w5+Dn7IglEBwxEFI2IqVSGM7eRXmHfA0DyHlMkNNhbeZY/12qoJxcxNnYfOy2JxxSS1hm93212NDdGyiFuFLjXbKgn3vSJEzZ7+qSlS0XbqFVtc6dqiXRGyW3II8QTTBlAhUKxIl//7t05xZvMvcmJMZugik5+Ts2GCnk7dfyYHTt60tZWt+3+vQe2troaAMJ0RuAREmD4ROxLgMb4uvhWIolJJiZpvVTHmumOFceGRLoEdMVnrgyHKg8IZ6iueFKXSgtPNEdNcPuks30ksiicULupXCbEDoorO6oAwVbdvH7DiL1cvu4wAqs3sY8D/H1QU+0L9suPxskSToLon/8BMspSnuhQKdS2LveVirFCzoqFkuXyWVteWglS4/HeWbEeWlSGhXAJOeJQsYFPQCyAfUamm/5H2PRMLi9GN5UxXtlRKZYCgNTp2dLqit2+c99u3b5rC4vLtt1o2A6gRWc3HA87LpmtAIjKruZChUkSv0iOIHWn+LIJayeTtrC0aIUKRMqyyG7dWtV2azVL4yenkraZ7trzr79ir7/2mp2aPW5HxicM2Wf8bfoCDZeH9BrbSzJYPkQU4545f8buPbilNTBURBGoIOUg7APzDVuIXCVyqfiv8tmrdSWgAZBYCzNnj0uGjViD+Ab7PTE+GZGcknbzq5tRRUKISSQPjhRSvqB969mLZ7SnScIOefqoR7eqClJJSb1jQ6j4Zd6/9YO37Lf+zb9VbH72/Bn77/+Hv29DI2W7+eU1+73f/R0BCD//cz9jp2ZmbGF+ziCYJlH0QFJ0p66cB2BJ8OGzIocwIPhF2UjKOZWKSL2dtqpqIYOwD7G+APnJI/D3p06dsWJ5xLa2g7ISMR7nSyVmcxcQELnUbD9fwRzz3iLaE/J5q7XamgeHAah1KhEx1Qfaz0DO2csd7ElJut+OnewDrumUFDXY13km7GnVqpFob0I5UtYT673dCPP/zv2H1ugkbDeds9LYlI0dO6HnXiZnjW7Xho9MS+EirkyhfrgRAQL/7bCHJ8A1/6OWGoPPUlfADh3wOaBQrlyO8h3kXNuWkINNLpG2JUEKX20aFHTg09A/PR1ULSAtLS/1z1W2Bw5pZGf43HvAHnYNGxuhwvewx2D+L/49Ev/03XIA2+MG4hTPaEBgOBRAAiTg3uwCenes2cGPBSdLi+TEHJOE7/aOwP6HD+bt0b05e/Rg3laXViXVW7ddy5VCn0nmkkhIuWKQW0wmpArAceTvFENrhCLqYVGO4Nrn12RbIH9hF7AZ2HzsJX2//97f+/sCJlA+QHGMfRfSidQ0mg2RKZR/jNb9T/rcV7Tq0ZM2kraN8gHMAeLekI8nQu8GedqoZyRxaSeSAI7fFweQeK9Fj63IZoY1FRH6o75tkFADgHRwBkpSpdHvHiQ1TBx40P2VRK8qw7xC6+vHZ/5kouqowfyj7+eqgJSCAHYpIx8Qoi9+sopmtkLLgpGhipWHK9oHKABy4Iu1gO9IDtkVUUSKiQhikjxuNRUnsC/in2Nf8P/w16Ynp7TGFh8tqEAH/5jfcb8ucULtgfbSx244QgIXuYpIoq6FFl9IQEpSIkMQGYIRbzIKgwvkKp7wwfELCcuSECuO51rfGGomAYE8Gx+bHcct4LwmAhNja2VNerA0F6yh27q+qQCCjbDa7dlmLm+rzYZtwp6r16zRa8uRBUQK9Q4JMbdDqVwATrjGvbKzqP9DhBiK0a/SRH1TjU7ZHArIKZSHbGJ0VINKs9xKuSjpip5ky6IgArkqsWlCrxfGihtNw3oe3LyQoKIZaM06u6EpGe/xfTZitEtJoTCtkelApQoJb3/P7SlNRzsYaBx7AQE9Sf2BimeiygSS1/AzuXOka1VQidJWCo1qqjQCWPbTVCQxQsl0QckUBcXdoDlLc2I2aOYHwCAGB3Ct2W2ZZVJy3KlOUaVRNmdDQyUbHR5TAgwHj7GDUcyiYQNwEAp5FJeEwmCi/zwzNqWkG0FqAbZCMhG0eKtVGblclqqNtpiOX31x1ZYXlyKDEAwSzhUcOzmh3O7IEvl4+AbST8TF0GrNIQyEozcEotmglSvGc7utQHqRxHADzV4azQYGJdc2OjZsDx/Oo8MSNTPlWBEDIR0Y955Q8eQTpydnXkEB0gdBA1srmE2/b0nDlexVedDMNqDi8Yq1RCLq0XTIDjqIsAfD5gY3afkCAFdDgCnAHmtZeuu9btisCmWtSxBv1gIbIcZrenpKARsOHe9TzcC64RhIyDB3MJKSJKlXVYJJIMw9DRU9CNQkZPDiTfB8Xfv9CwyE8FBScQApCxUsh1fwxQG4cIxI8i+ymQQT+x/7X39tQ426qGnKRMwfuHz+PVVADtyn+P0a/H2CJgVoUXIynIuX5lLuuitGAfYc+y0ZrgJJ6brtbAV2H3dT2r3R32muR4A785S/JTHpANToyKgSJgRXPSOAAiCNpB0iB469g/+4V+MTYzY+PqrzYF1SEuu9klyD97Drh5UHExBAAqDjuSvP2umzZwxpUeY2II8Ywc0AaJD8InhRQJww++qLL6y2uWbNnU1LdhpWzqXsucsX7Vf+2i/bd773y7a63bR0vhC00+lZk6UnQLA7BB/YGZwp5k4AkDaCdNjYpIBuitOxS2zE2LpTJ07qb5i7sDw5xkESdsxl9svR4ZISNdyP5eVVBaiVIfra5KxWb6gHBsdDpoiA4NHSov3+99+09z78QPddvQNI/g9UlzyJGePzlb8fn5yw8xcvat0xV5CoODIzbYsLj+29D963a19cDQn+ZMrKlSE1mcduu1NCoo/mww/uz0mq8uUXX7LnXnher3//ze/bC889r3utJFYkpSXANmJF1SWzlxZjBoCivtNQrHBkctqOzEzZY0qnFx8LT1XCPzLQzGPkMucfL2gvYe+p7VSDbEWpKNsAM7kyOqr9N/Qf2+sv43IxzVqQYOAH5PZHAK4zXXG0XTKFZz7HJvD3JJogcABKAQwBFPUrYRJp7WcT41NWLOXt6Mwxfb61WVVpOPIZPJPYxy+iBwrrj8QZeyn+Er0p6FHG5zCL8JX4fr1ZE1BGwg0Gnf89642/J1kfAoai1sf+5A9rMiSg1YR6fFiiv95bBQkW77WCwyzmZSJ8Li56W4JGek3p/frKqpJmYqdGskCe9OY+e/8mD+ocWNdrKCdtqoKDRJH3oPJn/SK/k2TcCRq7eu1SRurhUaLxeUL+o99fJZMi0oLLWDkAxHUzvhAnXDrvIAkBDygc0IoDSN5slPErlIO/O0gs8UAlLuHENMMeulQobOlkj36Ze/00AYW9Con3uY433/wDJb9/7ud+zoaHR+0P//AHSm5qb63VrUID6WRKfg8+NOsCG0/i/PjsCZt/9EDramp60sZGxgUcwSzeqVf7CexvfOMbAkocAGL+EHx6vyOXL+N8vK8Y9itbpN9XQzaOQBTWPnaZZL8nzMWAjohXDvBpD99tW0Gg8V6D2H6CNNqvqztbfXnJOCtYCZx02urVNc1D5hn2EckFxq0B4E3ypzJsK8trtonkZ7ki5txWdds++vAT+/Szj+3CxdO2srygeYUkAwE458Dz9PQRu39/zl5//XXZvPfff1/+J9Xv2Euut5jL2fWvvrLPPvvE1te3bWK0bCdPHLPJyXFVHwFOEP8gpaMYoVHTusOuQJ4azResMjRkEEXYc12Gm0bs9AlNZkKFJ8lnyBI9AoEuPk+w+Y06ChF78sdinJOACLoXSijxPCghpRgombLt3bYY8z4nGQdJwDInE2mbnESSuCO/nPMArKLfmACVbNrmFh7YuUvnBV6++Ud/qH4wL772il28cjn0hjCTLWLeNOhflEReAzsYqiCwzdhqADp8yJs3bmj8Z45MWatOE/s5yRsBZpGwZAwhFyLHAaN/a33RpsZHZX8ZD2xxuRyq3tfXNoNUGGOCvaYvFrJbkiei6s0EGAwPVezc2dM2XKYatGkl9Uqs2p0bX9nayqpABjBtfD1JrEf9p7Af9e11a9S2dN8gvc3MHrPJmWkr0TQ+mRa73ZKA2/RoQ3YOifgAwBLfDhfyYtUrqQ2gKqIStowEYdeqmxs2fuyobczN2btv/dAaW1tG0ls9UDspSxRHxcLHzjM3uVfcS+4PCVMerFcAJK0RZKAjSUjtH0NBol2gaLS3ic0cMfF5xjdX/yQqcApFxaoQ8qgoC72lQpNrn2ch1x/8WOY48xG7xLNLRKkvUF8OMxAHZJejZwfod3bw90mGQ4po7lUiUTHUbVuZ/AQdZzoh+ZpjfmJrsnklQoZHRq00MmKlkVFLkvDtdZXoVpfmdKhYFYCw25X/SP6B86K31/WvronsOjkxbplkwtZWl63TaIkAQi8YyB21nbZVd+qak8R7Ip5UtwXsEFseUw+qTVtfXhaoBFjN+xBVUoWMbXUayk/g277yyis2e/yEbW5V9furG5sCUuuNAFgSbzuxqxHJMuLjkDzCiV+nN1mrY/liWfeCngiV8WF7vPxYvvC5U8ft+NSU1TbWbf72bVtdCr5pXAGE+cIcdKIav8fnffsQKa74fg510X1Nt/PeP4u/JX5zf8krm7Q3I+kHiN2oh8ShZDgDEBDildADDgKyJ/DojY3d434D1sg/GSoHsB0bFkn7UEnGe6hHIS9MX0QkbhWbo3IDBCGCXsfG6DdbKmkeLCyv2NXrN+36rXu2srElubrb9+c0LwIhlT7eKflz+PqssepOU76LSFGqlqPyKaqklbx36Met/ZN1LUZ9yNXQv2OhtmnpYl5SdZeeeSbENydOKr4hqXj39p1+Xz5Ic9hM1jP7U6VStq1tqpFLNjI8HEgA7SAB7zKJrFsUfFh/+Oyba+uKTZQATvSsMjFhO02urRPOkYqQHr1Ra4o9iEGYCy51yzgCcqI4cubkCcumEtaqbwdVCgHlAMZByr3XwXdDZzZK3CaT9vYf/cD+8T/+x7r3//Af/s/20qsvWKmUsdrmpn3/P/y23b1+1Y6MVOzSmZM2XMzbF598qP5HyPpBGqeSL/hkVKMhIRckHOnoBbCkWD6qQsEecM2QPkiOs9dwjezdkGLGKmOKuQAB8+WSFYaHLIdEdTFrSST9pJ0VJZwje+V+pccL7NP7AJJuqHxwwIQ9bBBgckKHV0jEAVavMnICLfm0wwAorhWb3lLla1v3mD0SshoVkcQaG+RKm4FgCdmzMjZh0zOzNjkza/nhUaumS9biGrW3Bal4b7fg6zoeW/r1+3uu0HQYgERi+kkSdmsbMYm8SMo4VJiEnJznCUQck19Pyi3sHfy3TI+5iKDodsxzZrzvalfE9g7+uY3zOMUJUe5fco0ez5DL0pwaqEDR71vHhkqoQtT7cReAUVCAD5KKPDvwss0+sL6pz2dmZm12ekb7BoDmdrNphbFhayV71uh27NSFi/b6N79hzz/7ghK/qXbP0u2u1ZbX7dbn1+zDt39k165dte12zRLZoNoE2PTK66/ZMxcva2++ceumvfXDd5Q/pV8fZJbpozN27uIFSZ7RWzVrSVXa12tN+QvPXL4iv/3WnTt27asvbWh4xN74mTfsv/hzf95mZovGcAC0Mx7kvzOAfocSTEI++LD7z7hqT1D8Te4yXjsLMEesqrKH0MNIbT/2J8e+xp0WQX4vI/f1uGzvQ/4WG6geSYck3VICKwOBge/Fnzkv73W5lwSOU/n3n/8exT9cD9enlgAH5B89p8m+y96ieH6orKpUtSpYXFTO4/zpMwIOIQyyzzjx1XseqjpJufgQSwpjiKSemdusCXJA9Mokf/Ppx5/Yzdu3lMf65rfeUI75y+tfaR9CCvjSxWdsZvao8oELi48tMXEAfz0EcXtSX8FoRMZZAFIoo2dyqNogSgaJ1StJrT1JEG1m0UV4mZ0WbJYqjaSlMoFhqoRIJiVGbh4ELJk1cT8bNKBtW68RGuy16wRhdTlKdevaTjprG62Wbe1UbadZN1zD0AdJyuiCBngmqYhkjwL7OIDUi5KfUTM3lc6pFa/cDCX3wSALqYyNDVVs9siUek4cnT5io0Nly4FgihELQyxoVO41oQ9oLk7UxsZmYMtGlSkw/zGOMK+k7asMWShhJIlII0huaB3HJaqSoPyewCcwYtrCLmrRCgI4EnhE2R/AU1QJhcPCWGB0ccVaKRZN0nZhmyeSCgyj9bs/D/5jvFLdRjofJPkAr2Bq9xJC5TOAS9KWCJrZ9O/YZQLjJOZD+S8Te3ttXZJjzpr3DcoTFiTS2AQ4fwIknB/mjxDZZMbOnTgn4wk7PEtJHUm9zq6SKTDA1ITSerbycNHu3bpl1Y0tjREa2bDXA5s9sOZd0xKGqsMOhwFIbqQITBWAhUy+ZfJBfiCAaoFBykwSo4yAfYtGu8FYoy//1fWrSogxF1x+Q7JOzmT0aiX12AoVSlyjEigEdyRcB+7VntGMI+ABWBh8BEDisHq1r0+C/dUuScuki9aCWWfoLQe2NkAD7DmMHgEg501wzXlVd7bFdhHzJpkQmKyAFLbXTkDTcfAYOxq0M24uncn4CDgLM1ZyB6pciu8ialgYfYPqp6gqxoGjeK2Rg8VPmupxRnv43v6xCkyD2ONpSOy+AQzBtztLfpQ+WBkF9XF7+rV7hf3SWUWBXEyaj3tBElHSIEkqcwC0qR4tiNFVr+9aNp/dawCP463dLMwoLoXEIwEKdkvl7FH/Oz7fqdGXZcR2Cea0RwSCgaYswR4VqLWqDY1UFOywpwAGcp+xl0pYdKM+SrEhjF8/65y1wfEBUnCSSCZhA7i3Fy48I/vJbUYbNtTiRaCa9eyP3nzTatur1qpuS0qolDa78swZ+6//2vfsO7/0PWtZ3tKw5GCsAiBlAtvjUAApLmHXB5Du/HQAUiFrY0PDYvhAtHhMgmK3JzA8lcmHxM9WXdcNgEMl2uLikv3em9+3Dz74QIFJLvlkje0nzW0FWCS+CIYLhX09ftTXYmHBhoaH+xWb3oeEuUAlJ+NFgoNnADTuE3JPly5d6vdkuHDhgtYv46lKykhr2QMlKq9cMshZ5NgA5KSckUtyLJTM76rKgSCaPRWHBttCjy2xmZmfUcJS83NnJ9pjQ48Mju/+CNcutlU+30+AHDRWAl4jMMLnlZ87Vabws93WedJFydnI9juDCHvHOXh/DhIAnsjzni4c38eHsfYGvADx3nuJ8+fY8qXywd7mcnt9LRTIp1JKMDh70ANUB2/8mTW6uUFfm2Ax4wGjjwXn7J8NgpSYms2lFfWSiUuLOfOY70u2dEAb3l+LcAJ7NEoIeCIzPt6MQRxUcABGcwWJmt1maN4e9ZBwooWzpOMEgK8HExT1Pbn21s/JQSk/briGrpJJTwKQBDRGbE7G0YNczWcApMjT9IQciTMHkbDqjOsf/dEfW22nbt/85reUyPnBD35gV7/4Uj0duvR0Sqf6PfQAfEjw4I7AWCZRwjO/x2fMNZdFY/588eXnAjap+oC44fea77PumHdUJjEfJeeVy+n4zD8YkOzfALjs2axNl9vjvjFGvI/94jz4/eAHhTWFXM1ufSdUVkTrhePyuVckUcXnIJwnMjmubBF+Xz5pu+2WbW2GqhSAd/52pxqOSRNYSdHsJnTOJCgBsmmW/mjhgZ08NW2bW6uytZBWuFf8Pd9l/XhlFmARoB3nduXKFf3+A6Rw2m0xQuce3JOtGakM2dj4qM55d7dhVy5fFiDAsemRQxKB38JnySE/0zEbG6nYyNiEISmLJA7eFCADTEKqDkQCIkFOAgUyXdRkXfZIjPCQmPf4y+1Qf5yj+edxmtYn/n8yYTskvbtRghgVgChRhgdP8oP5hnkIwD2scoLRUPGEH7q8tWJTs0dsbWvTPv7iMyOB8vIb37Djp04qJmNuQhgD2CdZQoIfv5Xm9QuPHtnGZqjwOXvmlMb83u071tlt2fjoSCAebG6oUmgo6k9E0pfxoPLHum0byqft1MlZm54+GuyMBfk9fHh6CAKoSNaSSlf59bBSkTjCT+3Z+OQx/T79bYCXWvUty5ULZtVtm7vxpT24e38fgBRiKXwtEkRtSycatl2lUXHHkMo6euyUDY2MSkJro1q16ZnjAuqSED0EyiCxGuY4MSZp4m6TateaiHa4l/hrzJlMOmGPHty1k8dnbGn+oX34zjvWqdcVd8I2b3fT1kwWLFsaVoI09LAKAC++AXOXfYBxhHTpPfbiABIglvfuZe4D8DF3fU/m3773ekzme6vL2fu+6PtM3M66JKPL58TJBaxPlyiK7y3xvYhz9sRHPEGoXrPEm3kqZLuWUK+JUBkLoSEJWSSVsUyuYEMTozY6NWPZctFalrAagJRyRhD6wlyW9FmzqSQ/5zJ/75599dU1O3EcKfYRy6of8bJVIzlZ5vL6xpaNjB0RWMW8VLJYwBFyZV1r1WtWiKQ+IcCSt0CaSYziQk6VH4lyXvdq5tisXXnuWRsqj9r1Wzft/Q8+sntz962XSOu+NZohjwIIwgOlFch3PKgAxY/mHls3KTCa2H6rtmOpYsaqtS2bnhi1b7/xur144bwl6jVbvDdnm6srSkp5RbhsciSR6LYkruLhvocsQVSl4FKlvi+6jfGkFe87gOR2SX4GiWqku5v0Zw2Eorh98uMDmh+0b3MOUFmwLR1sgieRRRDpinQLWLy9VQsATi5IGzInnBzH/oOc3FCpLID30fKaffHlLbt2644trq5L1nCNBHyjIcA6+Fo5KxRRkgjVYNVt4ttE+L2oD0ncR9CcBCyOSSfr3JEETJkt1betl0mJnExsc+H8ebtw7rz+DTC4srSsv58cH1eSED966fGi9p9jx4/a0uMHis9EqI3APkAWX8sOIGkdN5qyE4BIqqC0rk3OHLVaC2CWfmgkSVNaB+sbgA+bNjN7QvYWW8lvTk1Ny09QK4pyySpIWFN51AnzU5UPUaKfADIw+JPW66bs008/td/4jd+wq1ev2i/8wi/Yr/7qf2OzJ4+YdekV2rX1h/fs43d+aDc+/8RyvbadPDpl7dq2KnipYuL8261QPRviYHJM+KfsjZH/GvmybpPITUDUFhG1GcAwfHHyQpL4t49DfAAAIABJREFUbSesxR6Ir5pJSnKQ+9FKdFURwne8slK/G0ntsxcDaLRacc2gsEfGH3ECUdw+uk8IuDUIIGmdxyX5YgccXAsAeh4fyycSGbKtChXFTc22fD5ULXIFSJddEf6WFpdtqVq37eyQNS2A5v6fAzThZ/cAWxGt9f8A4LJvkL/0ipC4coErGgD6HfS+f47yUCDQQvCXfuq+76stEj9KjoE7EXsdeo+GQodAwgpKBXJvIgAaAPkwiVT5i5GEJXOoJaAYe0OOBAJfQb44IH29TlUsRQD4kZBMqZBMW72xJcUI5j2EaGy1E51VAZgN6lo8u8Sugz3HZo4qp33r7h1b2ly3VLlgjVTCtttNG5+dtUtXrtgv/uJ3bYZeXVPHbCRTsObKhj28ccfuXb9py48f2+/94HetEVUEIbV44cJFO3nqlNWaLbs/Ny+ftYAPR144m7dLVy7b5cvPKo/6yUcfi4CNSgdkNJShXn31dRseHbW5+Xm7ceuW3b1/T4TdF1952Z65dElEYFJeTe5bq2X5VDfIDx5CYB0kYO9bHMpTR/J9gx9Er8Na/8/zIG3oed/DfsFj2cM+f9r5PamCjWPmox5gfvzBaNT3XM+PA/ZB7BOJoFiy86fO2FDUPxXbgC1gXjvmgo/msRW2j+OpJ+b2tuw698f7XQEoIZnI55DkiHOIe+bm5uRb8j3UhIjj2EcgVCfAqz3/elAo7e85Nqh0c6QYg5GjcRvgUl8aNhqJ+N/FB8ffZ5GiP5jKq5Osks84aVmeYSzC4CXwaXVV1pqiOZR0Efee2zSmTqZtZzcABnV0T4O5EVjEfyxqIf1qvhYhwz45BRZ6ArY/Y0MFEg2u9BaVDmiNZmy8MmzHZmfs3KnTdvL4CZsYGbZMp6XS9sBACewPrz5iUZFg44asroSSs8Di2yujY4OBfUazUErUMPacLxVVbOAASpQ6YxBxmIUe7lRDQq7dFPiiCgLwC8r12h39ZzxHIIQqsrod6fVWGSs0egkaMZrcu9im97T8d3whqUaLwCiBkFiQomE+cJ8wKoxdNg1LX5xl6ya7QSaJXhwkbmBJbVGiv9e3PbBLwus0PS2QmEiHBo8KWADKaLpKJReATSofGH3IQlDOnt4DzGBTjJG4SybUpH5jZdm6dXSB0ZKErV3zXPlPDSDl8qFCwxNMOqdMRpsG95KEKkkUFh2L8eOPP1U/mdPnztob3/y2PZyb14Jn4+H6HETiejmmkuyAst3Q5FM682gbk+AYKqmPRn/xDToaiaAJ7RJpobR2/8MrWvbefbLBHgSQRssjtrNTU/UAMjAASc02yZjQ64PKIRz8Sjn0UdjYWJfqJ44ZyT/uN/euiSxIs2HJRLIve1PdqarnCmPBugp81vBwbWcHLVT1OGDAeP00A37AkOwboK9vgP/5AaQnb5eDgFWQSuk70AMAkliWlLrvBuebfw8je7Xbse2duqRVeMgBCGUX/Z4e2KHmTksBE0AudoyKRR6wBDudhKWzI9aNACR5d9JrT0i+SwDSzral1VsAiZxdBWLo1YeDmGUTwXk97MH4e0DGunJmkAPxR47M6DdTSHdpYwrjwQNm+tKjRwKQdms7lug2rJxJ2uWLZ+yv/9W/IgCp2cv9qQaQ2ItwIHmUh4cVIOOEuPY+a1h7WtTLgDXM/QqyrQ07dnRWr3E+sGEEljgfLqlDJQL2zY+p/S/WFJbjOkjrxAt+EwkeACRYucw7ByNwWj777DM5Omw5leFhq4yM9GVrODZ2l+NyDksLC3bi9GlVkWE7eY95xHngBImxF5OwHZyHft1xUNMBDiWwygVVKMWJM5xrJ+rbJWQT+83cVK+3yL5GCQVVXkfVGX6NnIOTbRh7rke69EijxpqpB+kfGO0h+eJOPH/rABJ/x/jynq8dnkMyHVmpzQjsDUGQg0uewOG+aS1FSeh9zz2znbUN2eJ40lHJoAjI9fkST674v0XWoQI6Bl4BKsUBpziAxPsCjaI+cG16CqjTaqiK93vgCUdPiHH+nqCKB/Fw3/ZkYA+3un4+ft/9WZUkJMejStKDjhDvaaR5Ea9AwoFXA/pYBZKkAYO/F1h3KXv77R9pDVy6dMVy2bwk7W7fvisJldnZkyJweH8iwB0Sx7yGxc64qAl213T/fSxYp6dOn7Dvf//3berIRL93F34L6wSyjpPDgnReSn4LnyMfjJ2g2TgyXmfOnbPnn39ev/PDH/5QgYWDn4BXrD0AYf7DF+qDuc26TU2OWzMClt1vUrKrHQg1nshm7Dw457y0JtSXhGoIwKMQDJFQEcDd2A1yarlCmNfJ0Dye73Fc/O3dTsOGR6kID/bJdcXxYTxwhOTDcZBd5fqxSS+//LLsy1dXr1l1c1M+GI1q+R3OieIfArTNzTV7/dVXowTfkCTSusQjxDOphBLd7a0dGx8esfHJSVV44sMSF8HcZu+maboqRxot6zTbtrq4ZLeu35CkBIlCKveJw7xHXHwNDyas9kDKIC/kAFJYU2FdoYgQ/M5MxNRnb6WCJ6hLaFyi6icSkNvNHSsOlySrcf/xIxseG7eXXnvVRqYmbHVjXTEN8w5fXGD6AIC0vLSqe0lSkvFZmH9ojfqO5TKhB0ceomEvKEJgZxzwhWnf7bQsnWjb889dtpOnzmh+QLDg74hN6FcCYUsJ46gii54E6pVClUI3acOjEyJtlAoZkQVL2YRdPHfahtIpu3f7hj2aQ5owJLCoPJKCg+QuA4CUSjZse2tdwBuVRydOnpW6w+279+yrW7csnSmofwPiKyIv6TwAleHMJyxDxTTyNW16hjRFf8xkklakui+XtBdUkXDUVh49sk8+eF+9CI8opgHuStpGw6wwNKLYQhI0PZOtEJg5MqJKQK8W5j2B9pEfxf5BX5FBACleLRiqc0J86wliXntPKV8nvj/6vuGvnd3NbzqAgA1yYN77Ax60x/Ce27VB26uqE8WUqSArhnw8AEjP9zEATpQNdm1sZsqmj5+yofFR66YzApBaYtqzDoLsK9cUACT80U4fQDp18riNjFQsH/WA295cVzLl6udf2BdXv7SzF6/Y8ZOnrVTI6R6QEJo+Min/+uGDOfVukdKFJS2bTlo+l1FVFv2UkJdLV0pS5cA2PnP5kvpavfPeu/a7v/d9u/rlNWvthipeFDyoVCfhqfFvQqiBwJW1ylDJ0pa13UbTcplCkBFPJG29umW1NjTbjj1/+Rn7r/7Kd+zPvPqSdXeqtnD7ruLhIFwS9lz3y+Jgh+csfA7ECZV8H19NAIOq+oKfGPfnHUD0OeV7NPNQFWcCO8Jvx+2T97SJE1D8uH1CRpIWAJA/Of8AGAHkOJCsPMpGNVRkZot9AIm/l2oLIGR1S72HAJAWVtbts6s37Isbt+zR8qrVkQOzRACQdqmyTYc+RbmUVE1EFobgLHsQSEN9XyGKaTxJdxCA2k72lCzmmXNiXrB3P3P+gpJ32EQAAfZT+rCRvOM483MPtI8fPz5ry8sP+wAS+4nuhaTVE7IRnCfH1Z7bjACk9SBFKpWQkVEBJQDgxH/4CXy2sbmjSt3nX3wl+O6NoA5y6sxZ+fjqbdxs2HAxJ8A0kIXheiM9CVU5abD3kYDj3xDhfvM3f1MA0osvvmi//uu/bs88c8G2amvWaTdCH8XWji3cum7/5z/9J9baWrNXX7hiPWw5FYOAXMiVtwNAGIADyN/YYfDbqP94RPbqJ7TpjacedYGAFqqpgj8tPziZV65tDenWpFm2UrJMuWjdTFL90vB3mFdaH8QJTqRXD0zGqhXLSsi72ucGMu8P8595n1xe3D+N+6ncQ0lMxwDbwc8hU1J1wLWpf18qK//t9s07SvyyL+ETnjh+StXYKGh8fu2qffTxJ/bVoyUbO37GmsncfgApuiJds6X6AI4DPA7o4Pcil8bzYRLkEP0Pkib37yNR9qTP6b2lHk2q+g3AlSpOo0pE9u6g8rcn4Y3yA695v5Av2choxWamZ218YlS2HhIr44CPpjkkZQCqHWl9QZUhdm1E5Cgq1omR1tY2bGtrQ/cXMizvVypFu33nhvYHAFzmGURKCI7eK3ptaUlVbU4A5P7xXdY2VR/VjXVVeMwtLlgvl7YmtqlZMyuVbWhm2v7Mz/w5u3zxGfvm86/Zqemjlqg2bf3Rom2vrlurWbN//m/+L1taWVQVE/sELWcmp6YEqK9vcM5IWiPR2rWR0XF77bXX7eKlK/Lv33vvPdtcX4V1YTMzR+2111+3N974tk1Oz6hqf27+gf27f/+7quRF1eCFl17S3x89VjLCwo2VLStTKf0EAOlpAMz/3wGkpwFMOcV5e49BDCaed2G/IaYjDsGGnTp+QpXQVPRjZ1ivkjreDX35sHWAyKryj4Ai9mhAKGw0c5K5yGf4jOwzzCHiNVdZIO7xuQyRED9Fe9D8vJR3SLUFv5ZwFXvsGqahX6aaZPHQ5h1at+jBsiNJQECgcmRJm4R4Pv6g2sBLv7RpY4MjyS3JqumHQxsD9WRn40skLSsJhYQ1d5qqqOH3ACl4X8GSNGhTRvcCQBBkCYCPVG2EgwqbAuAAvXCkJj27nPRC13CWOPZu9pV7RXe83/eop9JvFgjnNFQqqUkuN+7E8eM2NTJiSRpj99DsZPAAnlKxRm5du3jxkm4KRl364l2TtA2GjWce3CDK1rmRVNLwWFpZseXVFTUABSygVBZNQtgSITjdlDTY5Mxk2KBgKMIepMyX/iqNljafpcUFMfQbnbbYhhuNuponbjdbql6CV6MGddHjJwGQ5CTApuN/jBNgAEk1AmSNJUFHlHwSYNQTOKZ6FfQrkZxQb4PgPPbnWbRhMh5oGLMImfhshjA5mcB8n/m2Va0HATohm3QDjdDN8MNmzVaQhYOpCbjFc7TNqygykizah0QDcgUhxj4A0U8gUuHSR0cpT8/0z0dVaDDA02lVSVA6+sYb39AzzhcBHj1hQJDPnj1v3/rWz4jBxObl7HhPermj4Ak8SgZv3bqlRMbWeij7hQVBHwJnkIdbuFdCyTmLvRpGdj+TC1miAxP3Pz6AxDhOjozJ+CBDMDwyomBpfXNdxya4qFZ3dA6jIyFxBEuZ8yqXCpImqzYIgkLFVqsNpBkSwDx2YAVH69P7CAEwqfoxKsvcpopMlx3Oe/DscSyf9OhX7hzypScBSJoTgxJ2T1tAg4gVDd+jcu0nnmj/w/09yHrdSK/YGVj940epjjQJSgBkqi+6ctTZBGjuu1Nv2Nom2s97AKiU7qOAksT46spKCLwSyAVVgwxjxDRrK3iCgcQuEkk5spZx6FKhirW9GxiGujdUKEXXqr0G4FmJmMMBJGdPOGDktsLv/8rKmpjQmUxebNJUJgDLcn57XRurVKxZ2zBrNS2b2rWRQs6evXTO/sZf/2X7y9/9K7a00fhTDSARXIvtP8A+dXusXlJRcMY99ARRkBnoiYnJ/HAQHKcE28drnGkx+CIA2G2Rzx/uaagSCE6UWJH0xSsUVPWAzYSJybHikgL0egjOS8Jg7Y+Ojysg5Hc4Fn+PI4W9xVlCgorEL04zDpWDZI/mSQ5G1jHWxyy+Djkn7BHX4WCGS/JBWkkWcvIxHBhCRo35SHNwmgAjn8NrJCV4nSUghSHbbFoqG5La/X3PASbWV8SMbvJ3gE1R35k4uBIkhksCkDxx7GxfT9h4Ao9rjgNIvGaNSl4hAmAcaPJqHr9PvuYGASaBRM22WOuDLGNPADloEQdh/N9Sha63Qj+P6BEJGoSdLNq/PGEUEr8hUSVHGXlhOY17AJKSQ1GpfhxA8uPHbY181SfYHp/vwXYF5mv8P+x2Pp/b62EXnzixylRfM3EAyZNt6lkQA7joAaG9PxHs2Pr6lqoNFx8vK3GTy5UULFJxQ28HJJxI0njlO+sPsgqvmfs+XkqW0pOl1dI8BvB55dWX7Ld+67e0H3h1IGuOdXL79u1+koVENEklggbmBt/nMf/woTypl1971b71rW/pGD/60Y/0zHdYM1RLMWacF0EJwDD/Dmvzsb3+6svqUcD5KhlaqURszVDhyPnID2y15DtwTaw/1vtwZcgWH87Z1ua61vSRqRldOyxpgKONzS2t712SlbuhobEqltMZzdlEivlUtUKZMDahhBlJKqS1aUqLjzo+OmGr6yt2/+6cbW5v2KkTp+38xXPWqDXt1q0bVl1dF4hGYokEo2xhu6lqhfW1FUn1IoM1dWRSCYngT3TVC1HA627PyvnQA6kwVLY0SWIqE7JITCeNfoL4eyRM+N7Cg4f23tvv2O0bN+XfqxpFjYUD0Si+Zrnf8Qq4QQCJ+EgVSAcCSAHYJEHDWAbGLVX/JOwhELT0d5uNbUn/UOm8urlh+fKQnbpwzkanJiQVpmoXKkU7XVVOkdQk4N3c2FCiZeFRkInF3jMm9FSrbm+GRGizIfkwABzuI/YKAAk7z7GQ7kFC7tXXXrZTJ88oYfbeex+INQtwwPghY+c9X4NEdegvFaRwwHNCxVqRfoSlgl25cNa+84u/YOdmj9rD+/dt7u6dkBIM8hVqV051R0gat622s2obm8vygU6cOmOnzp4TMeePf/iO/eDtd2x1fcvaAN+7kBmJeyT4EiS7ElSgRTEx5Jo2vUSalkr3JA9TLObsf/1f/pGdOj5rqwuP7OMP3rdEq6W4k3iUa6m2zPLlYcWEIlokU4on+Y91zv4pid9ob8XmeSUR87VR3XkigBQnx2kYor3cma7ul7m9HiQa+J4RT6DH7WmcIBCfn24zAaD7+2O8ShZyGLF+KvQU7fcY6ks6B4WT9c1tm5ydtRPnztnIzBFLZXNWZ6zpJ6Y8dOj/+TUA6e59qUPQg4o9ll7HsqXNuubt2z98y37w9od26dkr9sIrr9jocMUezYdE/8WzZ5TUvfbZp5LVRf6+SJ+zYsHK+ZDsId9BjiIocmQlCfbs88+pUuaDDz+UbOmXX91QL501pO86yLUNSSJXkvhIokf9TKmgUa+IDj3Vhm18YsLaPbOVzXVb3lhR3P2NV16yX/2bf8PeePE5W3/00K5//KmtLj6W1KfvPx5XOWjPvcMGs2/t3/f2/HX2d99v45VM7td477A4wURzRcn4jnoQxtVufP6EHtPh4cePA0iadylTDkQSRBFhxVsVuNLM5iZVkEhCFoJ8ZCqjeFHHompsa6MPIFGBBID0+fWb9nBpRQASa10qMD380py+i/o/8bh6pqaQsPWMwp4D4CPkFeHuU3lsIp+b+AhFGAi+kV9DdSZrlip+9kvICgCWfJ/9f3R4uA/eUvlgifY+CTsnMbMnpJHAb7b6AFK/Amk9VCAxrlRZkTfRDpIOIDeEgmYDULtlp8+c17ihIAIYjfRWoVTU+DUg5e02bahUtEKpoHxLq16PGPBUUGZVAbi5vmmffPyF/et//a91Lb/yK79i3/3ed6To1Nrdsa2NVRstQwRO2qd//Af2f/+zf2LWqNqf+earloN0Q4VTM7SIgBAbwM5of4oIx8wjzb/o2cE8V4jxvADzxm2R+kK1TYn2VfzsbNpGZ6Zs/Oi0FYeHVImEzxn3HaVqx77huQaklfc99gNI3H/PHfnX9r2Oqp593scBePm/qtAL+bG4j++2kvlIdZYToaj4IRFMbxtIdki608OQvYn2IVQf3bh5y768cd3uL61Zuzhszdg1sEeGdRbl46KTHozR/TVz7EmPvfzTwd9y/yS+f/i/eY7nX+Ln4P8eJLgNEhgAK0mIs3aIS7n3rFt8yc0NiBaAnaF3mveJ4ZzwSfBF8TPJ2+Kvej8l7DB+Jv7cl19dk1zxyNio1iW+OePPsbhv2Gr8XY5FHMm/yQcCIJH8v/7lNbt+84Y9ePzIOvS+Tadtq1GTShSV/ZMTM5IN+/ar37Lnn7lsk+VhFo216QfWqttnn79v9+7fss8//9zu4PfUW8F/ZF9sdyXhrtgxm7OR4TG78MwlxcJUoH1x7Qt7tIRPn7TxySm7cvk5e/aF521iYsqq9GReXbc3/+N/lJQqZuLshfP2sz/7s/b8Cy9oXJCVzCdCsUAfsI1VIvm+8qT5gWKV7vchX3pSbuiJE+/H+PDHqUAaXLuDh30aQPS08wfPiD8Gx8EreJnXYAhIhBOfcQ9fePa5IBHse18/T75XfECumXnLPoyPzfHwqZjjqiKtVDRX+R7gFPMT8gKgM2uC2FP5Wvqa09d0akqxGnlo7EsiWU73lIAj+UaDdiQcCJTZ4PhPklFfT/DhAGBIS6lMaJwNoysGIGl/NrMcm5L6CQWUStxUNG6pCEqabQFlRjl/GWYwAAV64TttZJei47rYFkPOvwFtCLjF/lCfnyBfpYojleNavzFZHEDihrkTQQNjTWC/xAEASewKaY6bKqNGyiWbGp/QQI4NlS1PU1hVneAY0oQVpksIJOlxAFDkElyB1Y0sRF5a9jzDeGJibERam7CMMLqLy0u2tLKsm5ZXCSo9fooCxTBUqkCq121yekIOGMAVAIk1u2IiIXUAQ/GrL7/U/USmotpq2FqtZus7O7ZZr1kVthqSDj81gETiBgApoUZ+3LcCrMlMxgrprOVSKVteWYz0sUNlQ6iGCj2dND8yIfd2WB4HicN2OzCLuOeBzB30rmGfVZvtfm8nucLse+lQvcSia+209UPwQIqw4ACNAKKigLuGtjubZhwLiAAkFj/BSXxD4xr29c+ieWZUzq+G3CTIYRmgSzk6KpkhnOzh4SFthiQwCfRmZ4/b5UvPWjZbtK7K7oMZ2efg0DMoAly43wBIt67fUhUPo0HvC4Lo+Pm5a+OVRV83cHGIJTBrAvjy45WKxvEPNREMRStWzJq0NAnwCXiQRyM3xvIOJcFByqdahbdqhvoS91TM6CKAIFINdY1DTo35kGmgN9R+kx3mQOhBAkOXBEioLNwzvfscDWmo7j3cvRvEcQ4z9IcBSP3fc93DH2PD+tpXZPAEdz8RRNn/d1HJb78H05MBJBI7VCkg88R6OHH8mHpdTI2NKxG0slYVgOzXH3cEuLRyoahkxN279+QYYYfYvBj/tZV1JTr9b0ikBbZr6D8GoEpDXJiSqiCjb1UkN+WBVK8VS6AfMIbO4IsnKny+cz30fGH9UYEEmxTHycGPJAkGWJHNbUt3O1YuJG1iqGQvPHtRANJf+qXv2eOV6p96AIm9DPk/Gm5jiEeipC3gYd8wxww0wId01el7srYeJIOiBrOMPc4Gr3GevQLFExDxYIjvMi+8ssZBdO4vx/b/HFTyXlQEoQQB/O7W9paNjY/LOR8EkJy0AYDEPkriB/vrspgkxPuVe4esX+YxDj8JcY4hx7ndDgSO2o5du3Hdqs26fCDAOAI69mkxVNsheMdOITvCWqRiiz0FaRIHbCTHFmkdMz6eCObfcQCGU3QyBevM2iH40caYCd9lLHk4K9gDNLeZ8Wf8Blj/zlY6CEDCyfRziv+t/iaRtGImF7U/2wtyvRqIv/NK4TjI1A+ELWFD9NRgC/IgOZLu8DXskoP+WhU8u0GKENmURrthCXogxRjunvASwBmBdIybj0m/Aqrb0/15UhXq4Pzdqz4KGugZ7VV7/vHePhT2Iwex4okjv9+7u22N/34GdlSBRAUIANLatoLD+flHcu5LxcD4RjqIPmzvvv++QBbOE1+BNSdJxFIgYQAAuGQdr/lt5jCVfayLf/Ev/qUSQ15ByLFYIwTCBNGXL1/WcXnPg2IlNmDst3ZtcnLaXn71dXvppZeUHAJAYh6S+MKuvPnmmwKeWIusIyQt+X2S/QAwFy9dDD1WOsEOcO7cM47PmuD7vPaKQQAkxpRjwfT/5IN37dHDee1Lp06d1vvnz11UsuDx0rIqZpFJ20YqLZNTD7fh0TEBIe1u3VZX5600RI+xQpCGhs2rauq87q33HqNnKVLMpULZypWSer9sbW9YY7NqnS7Nn0MVIr4p1VP4eDvbWyKJIYVC8hFlAsZ5c3M9krvatdE8/Wwi+S16xOTpl5O1JFJaEeBH74sTx47bqy+/Ypmu2ccffGgLc/NWzuetVa32+7XuA4hisnW+tuKfS64oApBEviMpoQqCKPgktooY5LCMxdhGiiWVVmNi5LoBiBa31q0yNqoG9WvVLdum0e5IxaaPz+p9flvVaFEFUhxAevzwkT169DhKxpQVJ+ArbG9tGM3HieomJyekGCDADy50KzQErkmetGZDhYLRv+v4sRP22Ref2+/8zr+3Tz7/TJr+2OO1DQgyCVVWiRCmBj0hkmTUkYGUn5LL2FilaD/7xuv2d/72r9rZsyft8a1b9uVnn4aEYS983xJpgTTBz9616vayJBBh+Z67cN5Onzlny+sb9tu/8x/sP/z+f7Qs8R/gWasrMhzF196jEVIOyhbE3owTTdvrTUg6CRsdHrLhSlEA0skTs7Y0P28f/+gd6zTqNl6phP6fgFHpvOVVHR6kgZE9ZI6xXllP7Jl79mZX7uaenU9aD/lpyXgHgtmghF2olguxlFdPeqVw3La5TzYIIPnecRiARGIjnjyN7328z54df7h99XgtWyxp3bLfEu86FytJb9dkwta3q3Zk9pgApNGj0+p3EgeQWGNPApDOnwu9uVDVUDK009XYvv3WW/ZHb71lr3zrZ+yVb3xTMnLILzKHAZCqW9v20XvvSj69mM1YpVS2UjFvBXrwELtCbCU5nQvVybPHjwvUL5ZH7Kvr1+3dd9+3u/fmbBmgnT6f3Z76KbLO3K8JfhPVc0UBSORWJkcnbGLyiMCPhZXHtri2JLv1zVdftl/71b9pr155xu59ec0+eftHtrzwyPKlcj+ecn/LyVmcp1eM+z2I76382xPkbmMOSrhxT53Q4gleBX9dgOFA9PK/G3xmrjpo6dVPHiMT04QKjgAgKRfJOlU8j/dPJWgtVJllCiLgYtP6JBya1rfq6jdE3DC/uGKfX7sZJOzWNkRM3iE5D4EqgaxpkN/s9tq6v8T57JOhAAAgAElEQVSylSH22a8DSD5eXrnXr5COEVyIhF01he95jxbspXr0TEzYd77znb7MI34jPUrZo8kHPJi/b0dnJ0MP6UrogQSAIp8pym8ALtBvj+okB5Dw2R1AwjYCtJJtU0VflJehbxt+a7FUkX9w7twFnY9LxPL3vU7b1pYfq0cdJAlkI6m8Dz4b1aJBrvP9d9+3f/ob/7t8il/6pV+y7373u7JL4gwnII12bHlh3q5+8oH98M3fta8+/dDGS3l77cVnbWZk1Dq7DQFIHFe9K9VUJcrvNEPFG/lKEd2oGosIb1yPCF3shVLx4b+gUOEEJxqCk69YXF+3JhXloxUbOTJpFXr2FnKB2R7rLS0AKVL80LMqaA7KMIT3OJfDwBc+fxqA4nKEgwCS7KTyo/QCZA2FtVjd2lEV793b9OVdUn6UvmoASEiZYU9u37ln9x/M2dJW1da7CWtBqh+QzBPJf6Dvj9v4+NWGarPDH09LoDPh4nvG1wC0PgH66+cjOxpTRzjI/wGYZz05AZAzlTS8+mk3ta9TDezrj3nN2Dp45GoHvufx917Bm8mk7e7cXVX64h/hl5DcZ//F93C5aPxhPhfpaTj0c5w5Mm3jI6P2xz/4Q5t/9NCW19esi5JENieyf6PT0/pLp0JV4vOXX7BvvvqavXTlOZsaHRd5qFHbtEyybXdufWkffPyRlDnu3ZuLCAcdkX7xdSsjw1YsQ8zKWbEUiJCQXKhcanVq6iUI8ZZ85cTUtJVKZfkq9DZfXFqxlTXUs+oCyV54/iX75re/pb3q6NQRSyFR+ieQsEvC4nkCgHTQHHzihPsJPvxxAKSnzd+nAUhPOx2vwPLvHQQguY3A7yAWhJgLEe/1V15VvmGQ2OgESweAmNvMPfYNHsxxr4JjzRBTAUxxfIBNQFfmCK8/+ugj/S15APJ+rCPygTdu3Agk3rHTR3sw7vLZgph3AEgOHBFY0JiRR3AcMNJkfduBvkVuvR3AF2wNyf2+g6dmrHtto4Lxcfm7SHIlaXJ0wsYfDWGE8ItxloiSyYBVXj4qhDPkXfkzOiX5nytACC2hA2GMa2Fyw1aKVSDxS2qMra8Eh8IlV+IVSPAxsmyuAsuodaJKKq1ydZy2MjJq9YZlI91o2KjFHL0kIpYRupje9wighiQqWrLFQghkRyo2WgYBpD9EQ6WaADIENKvra7pRp86cDgzo4eHAQCK47nYU6CJ7oHLNFBVbaQUViSaNKZu2i2xJq20fffihrpVeDfVO2zbqdVvd2rbNet22KHOkxPenBJACKxDgCpAvod5VI8WyHRkdsyOjozZcKqrpVw+t4w69m1oqOYfZqXvAfdntyaATJJPEpMEonoUakqJfTvVYUMaSQaVRZYNeT4BP+bRt4zBFpdcclSkpwwAoGc0hWCaEfEVk8dgoI/CTu+4VWPuMCcwwL0GPAUhhCg0ASPpBPNYI4WJLQ4oRHXH0/pH5kHxWzwrlgqUTaTHWi7m8DY+O29T4tBL5VMpw/YIHJOWY1UlvrG6IGcTfu4QdgQxSLQBIBNthHu9Hst3wMb4Hbfxa00Hs8U8EIInRmDKbmqzYsROzVsiHANZlpwjkvYIgJIHquqeV4UwEIPVUWs19Wd/atMZOS9fN8EOyg+AtOxLp8DPnMD3YBkrOuwQYklX5uql2OaQw2cIXDgKQnrRJPBVAAgX/aR//HwFI6sEQ9ZI4c/qUJIgAkGj2WhyeEICEExXabe09M6jT0zNKAOKcwFyYPnJU7Dgey4uL0pwPgWZg8PCdR4/mFfiTKEOPvdWisqQpBx5AlQ3RE+FPA5DiwIMzJPk9Bxvo0QBAribLQpmTEaCUsjRAMIn5dk1ypCVAznLOnr9yQRJ2VCBt1nt/qgGkl155Wf1PqEC6du2aHGscVtYEjBQP2hlv2elGQ/eRalwS2gAjDlrwHR5xEMMZzPElEg8S3GH373ly37/P3ud9g3DqmQMkynjgBD1efKw5xr6Ik89xXMIOG0Ql0ImTJ+Xku4SdJ6R5DYDwpPXPMRkPxohG7yTFJbGFLF+raf/8X/1LJTG4do5LcOCyLlybV/4QPPNg7fFdyADYFua3pEthgkNUAQAl0UHlRK+rxAB7Jq95n0SAGsE3mlajbwba/KDw+ENRM1V+h/PrNjvqNyhbH+1n/eRJNMCqFKRfGdJpkRQEIK+k15I9aWP757yPNIR/jqxUOVcKpAk2XKQsErB9A6ub7/E+x6WiQ309IqINfg4fnzh6XLY89P4JGuZqps3vI3GZzumZvw9bHP1zQg8T/Aj4P/xeLlsQGIPED+crmS2jsqCsZ/ZBEv2w8njWtt7dVSUJCaw9TqlzS8Mz+ywJ1sOavGcLEJi8pn5vlrsf7Am2+Pz2oBSfCJkqSwTJAd2DSL5OGu7yWhJ2//4DBQ2MPSxSnPvhyoiNjIzZv/o3/1bOvcsKeN+iyaj/yeLisvxI1q6DbAQEADOXLl22/+df/CutF5iY9NTgevFHSUhzv/7yX/6u3b172x4+XNA4cP9I8lM1Tf+BWqNj3/jGGwo6CJ7pc8AaoSKJZyqcmPsEKQTSnCtrmPfu3L1rI5OjoYcVCSFIP1FCi+ocXuezOUm78UzFcq26oyr9i+cv2Jmzp+3ml1/Y5599orGBNQewhtTP1JEZkR7GxyclH831sBaR6gBk4hx2d5u2vDpvydSulUsV9YKiYuXx4iMdb2JyTPOqVC6Igc38RhKt3tjRPBsqF8XCFNtZwEuIQHjNnqdx2kWaOlwXMncrK0sC5Br1mpLRyVbonaIKEeZlkuXctZ0WMqKBzQ0L+ZWXX7a/+r1ftsnhUfv4/ffs8fxjmx4btp31NZG3NG4DMpM+G58EINVaoZcYvQgAvOkNylUgsIZDUC4OCWShyoG4hXXte3e727VFKl0qVE4VbHOnqkRIJ52w2ZMn7OSZ06FKNeqB1Gw0pCCRz+UUF+AjPH60qMBWdqnTFdBW39mJeh/Rh6okkh2rub7D+K2o4oxzAIwC2AdAmj163D769BP77d/+HQFJrHPIeJtbyDeG9S85c0CXJGA3ShFJG58atyZVDN1dK+ez9nPfes3+7q/9LZs5Mm7XPvjA5m7f6gNIAfhJi7gW5Dq61tndsR0SObmsnTt/0U6ePmvLq2v22//ud+33vv+mZQsVVbvUGrtW514SmAqYQ3IzbblkVqTDZCYpAGlrZ9uSqa6Njwzb+Niw/U+//j/ayWMztvzwoX30o7dtt9awscqQ4h/hD8WSgFEkdphD9EFgP2Gc2F+Y83F5Mc25SN5EMuECog4HkHxf8z3TfQDFzBGo5PHFYfPPE/4ifUVKE14hcJjEk89drmMfIcz3sYjwR8WbA0iSe9kNPqz2r1TSmh2z8ZkjdvTEKRuaGrckfWN7HQEyoRqt90QA6eUXX7JMNiGgrVbb0VrknN579117+7337M9/57v27IsvWbmQtzu3b8sO0DdpZ2PLPvn4Q4G8yDFSPYhsXQaJdfxVpMt2d23iyITivompKcmd54sVu3nrln388ed2b/6BLSw8toXHj63TSymRD4DEXuAEGvZKbCOJUORQp8anxCDfqtXt/qM59UGqNbdVgfR3/7u/JQDp9hef26fvvGtba6saDwd4mCtx8Mj9hn3A80BFED6W++WDMoX+9/tJK0EdQPays2tpyJexKo+4n8h8ipMJvJqhD4CyZuhvJwKeS/FFBGhV6PVsp9oI+0o6r16VqqqMlEWUt+gG6S9i8LmFJfVAujU3b5u1hqrb6CWiv0sHBQVAmHqjqmf2wFIRxZggYee+lc9tXxee/BcZJQIV5OcizUkP2mhNOGmC92UfMmn7+Z//eXvm8mWRM72agcok1uWN2zfsWAQgqQdSJGHX74GkXqUN5RrIR7DPAB7h9/J+IGIc0Ti1W6FXEIQ8QJNSecQKJVRyCspBoaSTzUDkCDLCksPsdWxpYV59/5DxQlKXGyF70woN21dXN1V59L/9k3+mBOQ/+Af/QPEjFR30U0FGdvHxA7v55TX70R//gV376H3LdFv2xsvP2qWzZyzP2UnCLpCGAkAcJFjxj7xCjt5jSuaqt9ZeRQTVU0FWPfT9C/FtIKfzGCmNKu/wcHnZ5pcXbb1eVSVIfqiknmlTM9N9AEnAU7TP6u+TCas1vCezz9z9+YCDerzFffA4AHNgsryzB7AMAiSovmyvrqqiF/+Jftgry8u2tryufzMchUJR4NGZsxctk83Z/UeP7NOr12RjHm9tWg/7KUnV4D9ozUYE7fCC+GDvWSOHy6pe8j1rUsHjslUHPPv3lCM74HN6NHG8NPspRJHoGY+JkKLT2o1yeezbpIbC+zx3qeBDujhNAQSSrxlJPPPMa2QVAdD8d7v48Z2e7dIDL1I2Ghoa1VoLebmmteot5WHZk/OlvG2tb+k1SjhxqT2k9HitXrz5IJvMmpDMfydIHxIH4nu7vcJvd9kw1itVqT9664fKD+J7GXm+VNrayLNSYSeCbEf9iY/NHLeXXnjRXn/tNTt3+ozi1m67ZpfOzNj8g9t2/fp1u/bVdQEM12/eNvV+Ilf8/7L33k+S3Vd2503vyvuqru6u7kajCU8MHUiCDkORM/TkaDgj7WolShuhjdgfFLH7pygUa/4AhfSDVjviDIehIYcWHiQAAg20975sVnq/8Tnfd7NeVVdXg+TuxsZyMqI6O7OyMl++9zX33nPuOYOBjY5NyMuSdQXPe/JK6vjtbtsmZket3WvqedZFpJ4lb9xL6nW5bDEoBVWClPnioUMinn328y+oA6YI+cUtEPb4IPH6++tn8RU+2K5ondz99PCRxwsP+PXv9fQHAZAeBhA97PcPA8C8A2sYq+/5Rk6K5TwQdwQyYZDSfuaZZ+zYkcNak4mdZY3TH8jOp7y5ZZVa1V575VV5agM0iTRGjF0qqvuNPQUlgUtXLtvli5f0+w89ekrrPd7USBheuXTZpmamZdkzv7igPQZlNJ6/ffeOJZ54/uODNEy7XNG4Z4Ek0JZpXa9r9Up12MJMQkSi2WjA/mpbv92ybhnENhRtmBwEEWKmtEjy27a1hX9BSMDvGyiRJLQYI7qa0VyPwCGey2YJMEJwoLpAjAnN0M300WCMuo5od40AJG3UvCHoeqRX6hgSF9U7NJAk0HFFzIK9ABKLdGhZDU5BdEYFCb3IAKzbidL8qPlFRYAdqR8+S4EZCSsdXe2eAprx0TEbGx0V6AJCokYQSdEAaAWvIxWvFkmKdxBszq/6RdSq27Fev6mgtEABhcSkZ9ZttpXYEuyeO3tGA6OHHOCgZ+Vm0zYqVdvC7G0wMODBOIDk4/eDKnFlYfOJSWQ2Qlvc9LQ9cuSIPXJkxeanp6QdjVYuBsIwBgn2OX5nmsF8JBjGAJTxlkeCKh1ar930kOunomQyoQCIAUyBYXJ22m5tbAgsVBBkwfhQDGXMDft9Mb9gC1kXw7IAHsFiUXkokbTKICnd0Q8OIEVNMXTtELSzsRCwRAOcdlCx4yJNYXROAQMJ2HKFrApjLMhMdBI/xkCHYlgnHDcTnO9CMsBBdjvdINGFVGQUJIUEMBTkSOg8UA3XLmo9jmgxLC7DxckDBM0hlmzAIxBgl7l7+Hq8twNpfCSllv6lxXl75NETNha1/HrxlGNlE4X9QAB48+aNoRE3m9i1W7dtZm5WzC7OUwXZGXy/8Dxotm1qHI+dCCDATBPpFFraOV+WsEqza/0HAEhByzL6TkOAOtIUjh7LvPEhHjy7z8ruDiC1Uf6utwhA+l0k7IbB3kMk7BhTJJksnlyLQ0uL8mUjoa00GjY+M6+CiBduGVe83k0oKcBR/EPSKIALC0p0WesxEiZg59oRJBEM67WXLuj1d+/eVgKowB+5qUhejLmvAnyzKSmWg86/g0XcAwJQoGevccm0kZExSUwQMFVqrC+BMSs2JetsqWSd5rYl6cRK96TZe+qRo/btb37V/uQrX7NqO/kHDSB96zvfVjBSHBnRPCVJ9a4NgmH2IM41oDAFYn5I2vJZfLEKWtfirFRPcpiz3n79oOnB38U17pWg7fHh4VgUlHe7uu78DWse440xuIXJeqmk5Ifj4uavg6XOLZsLPnoOOjqAxfFRfDlo/Dl7B8YkY48xyPfm/diPfv7LX8r/o42UbTarYiiJg49PWF0QPyiY812ef/55ndO33nprKCnG99veKgcPQSRRc1ntA+yVwbS3b5lMVgywuZnglcLzEEgqVToayupK5ViJNZzV7QxxT1j9OsULHCrgRXuZCAUR8OL37KMAMur2JheL39P5jLcHe7q6iCF8UBxFUjJI5AH0BJNsCqZIau2sL8RWsxMz6qCgYA8Q5PdpOnAAhxIZS2UhVOQsnQva5hwvABDHOzENs44uX7o88pbL5aPuY+K6gaS34sB4YKASnykVtWq5KpZ4XPp1h/aEcTQSnZHPp/xrApGKe65LLh8kyfZq3/uYZxzEk3Mv5goY6LUsgwJeMhR15YsCIScCkih2IR+2Xaa7oK5zyNgG1AjnN2WXLl+RETprKWOM+csYBKjhtXR48DxzG+DIxy/jkg6mV155Xes657U/6NrW5rbOL0ABgMdXv/J1W1u/Z9eu3rD1jVV11E9Ojasgv1netgsXb9pnPvuCivgAIyQ4zBX2CI7vhz/84S5ZNcYoxxg6+CqWKxWtNFYSIE0xt9VoCEAhjiiNjtqbv/qVTUxN2QReG8Q/FF3n5uwjzz4rqQX8Z37yk58MZRpqVeTzVlREBRBfXFpWVw3jhTkLAMc5QAEgjwlyY9Mq1Q09XlpasHv31uztt99UofHUqZNKvOlAKJVGNb5XV9dtY2NNGvlHDi1rD9S6JYuz4OshBrRIUn3J/GTymQD89joCn1iHKJwid1Vb31Cs2+yEDqdGG1DrnpK323fvylOJZO65T3zM/rt/8t+IoPXTH/2dXTp70RamJyw36IoB6gWx+Fjj/66h7iCSx93DDiSY3ZAv8BWD4a1jd8WIlIhyxKl0aCEXyvwN+dNAMln1bseqzZa6bDqJgbqSkJFeWD5kh4+viCSkLspBYNg7gFTZCADS+uqGTU5OWVU+Vm2bn51WjIffAF04pBfEvu1m3a5fvSLgnVwBXwOAwFOPPqFuOkD+X7/9G/vB3/ytJGE4IyTK22X8OZFj6uo+2Gcwz0JX9tjEqLWaNev3OlbMpu0Lz3/C/tU//2c2XSrYz//+R1bd3AjyeaxzEYBEYdkBpHanoryGuXb8kZO2vHJMjN0f//QX9rNfvGjlWkuderVWx5qtjnX7AOpBglls/o7ZaHHEMvms1Zv4juBJ17eZmSmbnZmw//nf/Bs7dnjJ1gFn33hN8jWQ83KRj24wkTe7u7auNYB5zXmkSCzAhoI5XZsAFuraDGBRKIQOpFpxkAeSS7iy5/G3LvPDesV3iOcf+wFI7DUq0EWy03EAid+xVw1zzn0KUF5g9T1reB+RRWFsBwm70IGAV7IK9skgYZcrjdn47LRNzy9abmIUA10BSF3WW3yFu70IQAo5d47OPzyQIgk75INKIznVGACQkE4kxn3rzTft1V//2r70rW/bkeMnRF5Awg5gZHZmStKAF8+fU/6by6SskMlZQYXNZKhj0DXV79nc4rzmKB5o8rjJlez9M2fstdd+bZeuXZUqw/UbN6T1AHAAgEQBiZgjFClHND+YjHQgASDhQ7a5tW0Xr12yVC5rm9tr9pFnnrJ//d9/zz7+5JN2+f3T9v6bb0puzP0RvPvIQT6PFTj/w45hATBBIpZj5t5jMe8w84KhXyfGjQMovm7ob5GHowOXAmTEYI+PA/8/fx9nVPO8SzBCng21HeKBABCT76pjCCwBAKneUr0FbykRMS0VSViSs3ct2W0LiK6123b5xm177+wlu3531dqDhEDxbKFohWJRMUi1um2rd+/ZdmVTNSDGbr8Xakn6vKgLxjtgBJ4Dfg8B25Ar8nvOAcQ3Yj2RnCMfTUlKR14W5LlLy4fsjz76UXv6w0E2ClCc/UsyzO2GdTt1Gx0LXhZDD6Q2NakgYcf+5AAS43trfWMIIBFjHj/+SDSvG7ZdqQhAYt2cW1hWXj46PmWjY3i8TMrPTtV773DvtKyyvWGFHLlAiDtZW/Fa2tzYVtz+93//c/vZz35m9+5u2Je//GV1VHE+yCPYH1959ZdWrWzZ+dOnbe3WNWvXNu2Rw4v2kSc/ZI+dOGa19TUR1tVhyJhx/yMRjpJDoioFNJeX4/iGtT7J8sXrhjud8vz9SG5UhN57W1t28fpVu4AkbqshUsTI1IQdObYSAKToB+sM/g/hlRseZfvVB/w5Yv+98Xf88V6JN89F/N7nk3c+7dRyUB0y69SqNkaMOzC7e/uuXTp/wTbXt2y0OGpTU3Pqvl1ZOW5Hjp1Uh9iVmzft/fMX7MbN27bVahh9vh3J3IfvqPU59n0Z26FDPkjhe10g/ngn/r2fiBWIzQ8maHE5paAUEcbSWreps5JfUXulnsZuHiQrRWyhlhHdUz8Mful4NAYPTO6ljBQ974Qz6tGh7ku8HSkvpIK0dyFXlNeTd5rz+RB/IJj553EcHA+vC/ehaze+rul6QuiPFDTkaR8BmpzbeJcn687168GnVHXdhCkWYz1IQsDLpG07AsCLhdGhpLtLiY2VsjaV71ujsqF9eXO7ovjo7LkLAWweGZPHnSTTI88/easmIeCi5NCwkcmiJTIh/+LW7yf1eilzKc5LaV/ES26rsq29kvH0kY981PAHhdSg+bZn7/bx+zAA6P/vANLDvj+WKvHbgyTsWAfI4ZDvR26OPYB4AQIV40s7GxKtlrBytWL3bt+xe+trVt7YtMMrR62E/PW9u9as1QWKL80v6PXkHshZrt9btcXlQ/bkY4+L8HXz2nW7cv2aXj89N2tHlw/bJHLS/YHel/fH4zTx/Ne/PHCWrAdzTDQ2Eu4xT2fCBZ8W5AMo1m2LCchGce38JRsdGbGpyRkljmz4fCESQYKPq1euK5nShsnG7ky9aN0tjVIU2vHd2Itm4tuxs2h6F1OYtKB3SeYr3QnRmWdSkwBJH1mMegKGyCB+16Vyjc8dAIlfh2ICPkjMs6CTq4ujDit0qyO5Owwg+yZWkXc6DAszfF7sswC65LcTgVv8CqQdUIlzCpuMDiJvcw7+IeEHjV8WHc4rclBZFVBo2YVR27Z8LmVZ2iXpfCIpYsEQgBSMB72jhaSOToPtTgCQtpHB6/VtEx3aCGSLn54PAiCxhBK8DjDtguGfTtrR+SV7/NGT9syjp+zQwoJa9kn+0AymIAHqrYAqG4rOE6PjCgIq29tKYGHKAJi0WzB9mnZoaUnnkkXeAw8CaM7J/PKSWFp9XRT0aoO2NcCTa3QDIK2vrlmv0VKw2qm2BCgBBKZHRu0siVfUveNjyDEBRl5cws7PSZCyCAAShQ6xN8V+D8fJdfPCKzKFzBluFCLC7wjKQwGUDTAeeHohCq8fvi9zMsgIROM10qPGL0jBdOShEK6dLz8RyGGpqIDgoo+xKyzGOLMEjbnfHUAqlcKEmJmZsOPHV9RVRxLFtaWQyppAsYiCG5va3bt3hkxkNs033nrLlg4v28TomDYoFafzFCqC35ckZCLjca4pvydpoWDb6pqdu0YgeoAOr1sg7QGQOBMh4Nw5r3siQT18UAfScE3qH6wBvN977ixooZXydwGQwq4tDYBhS7027SHCF2QJAZAIqAh6qEcXixkxwwk+y3Q+sB5HBvRDbejoMeOPJINxD/Oa60eBAvY6xRuCdtY+2Mlca9/k2ODQSIUpiaRCqNr0FcD6PFZLOIzkTJDAe9DNwSbmO0CH2OWRlisyDseOnbCKNIq3bKO8Zc1WMFPnc2B+JuSXsGWDdt0SvZblrG8rhxfsa1/5kv2jL/+prZZbf9AAEsbNXFOYRQAk7GFxIIYA0VvzYTnxs3rvnq49axOFRRXDu+G8C1iJJclxiQYNWffXioJqv76eSPGekuoqlfT+3s0osCefH0oNhPU0p2KATNojyTyed18FjpsEjnvGoctZ+LxmTMEkfRiA6Qm/SCxREqA1Cu+2RELFnG6DddRsdHxCHRIAazCAIIoA/GB8XBwp2T/64y+qcwlmEO9H4k9gSMGPQomMcCPZNc4rMRaBfGlkRO3lgL+AA3rNoKt5duvOTckPVmo1AXswjrguJCAA8u49GXKn0KHtZED5VxKZUHghpiGB6Xf1mFk5UirdJ0EcyIesO6Z1mPcIRRPOT/BdcTaypPbi205srnMMxCm8TyYqsvjfeaGba+cMPvdTIEFTnGMDFfcgUhCn0pHLPesdBWISUwAA9mXvfAKQYR/mMR1QM1OzksbyDqq998h3KZqEcTjoCojwe56X3Cp+ggQPUUzg9wBvaJJ7B5d3QiFx1m7hAdm0bIEklIQt8j6KpFnEoFcMmAlFk0GYWxw3z/O+EFEAMmCwU9SkIM95Y5wwl7kxThgjq6trNjExrg6cHDEr/iuZnN2+tWo3btxUAZz3RZaAa6Duvjt37KMf/aieJzEFHGLcAw4xX0+/d86qtZ597vMv2HPPfcpu375pL730irpvOO+rq3ft2rUbduzYUSWd7AEAWhALSOQLpbwIP1OzM1qDeE/mAveS05iZse9///tKnDken4d0Gn3sYx+zp556QvPx+3/9V7Z2F6mmga3eWbWFQ8uSmf71W28LwMQninFM9wljFUnoQ4tLNj8/Z5bEK+qWzc3M2MlTp2x9ddV++dJLAngo3K0cOWKtCPABwNpYW7P1zU2bmZrSXKyU6dTKat6Kx9LtyRMJkJF9nTlM1y1jlMesQ4x31ij8UGQSruQ+5EDbtW27ePmyvfWbN+3ipfP63kjhPf/cc/av/vm/sPFCwf72+39t5955TwDSOKQ/JKCcALdHeiYOYO5iMEPSQQ672RVxi0SSQpoKuwzlyDOL7+bzL8hQ5YadYki5DTIFu1NGvIEAACAASURBVHr7tgrWmVJB3hHpYt4mZ2dsfmlRAJJywgHdfg155kISq2yWNV43Nsq61ptra4rZlw8tipSCPODs9JSALSIs/KQYf+++/ZbW85VjR+yRE4/axz72CXvymQ/rPX716zfthz/8r2LgUiRBsmd7u6JxQRyE9F6IkSIJ5Ayd00hUtbQWTI6W7E/++LP2r//V92wsl7Ef//AHtnVvTeuDA0isK6EDiUJM39bXb6sQw3hfOf6ILR05Ij/bX7z8muQl0WZAvg6vz0arY31IZ5kwXjiX1XJTexTs/VqrZtvbm1pH5uambWFuxv7ZP/0Le2RlxTbu3bbTb71puf7AlubmrMR1SEadpv2+3bobvMG8m8s7Q+IAku/TIhaoI79vfWTfovxb+UQEbvl151xTuGY/5u+IAR1UYC3gcxRLR4XVOIDJ8ypuRL4jnt/GCSech3hM4CS5OADhrx9KU7HXRAASMmMCBukwxQOR80scoo7VpE3OLlhpctzGp2ctNVKg9CcACeUC/Hs7ne4+ANLAbly+bGfOvm/TkxM2NT0mqdVOpy0ACSbwb95+2379zjv23At/LI8lgCEAdDQKJyfGRMC9feO6gCJIohBVkEkkH1YdIaoQFEdL+v7zi4taV9PZor3z7rv24ouv2vnLl5QrXrt+0waJlJjBjBnkP7e2yxo3eKwBZgzaYU+fnZq30YlxW13bsHOXLtrU/LTdW79tTzx+yv6Hf/kvhgDS+XfeUd7OWuv7Ndc8DgBxDbi+8evH9fV12K+R/97/dgiQ0Fk1g8T+jscxvxOQKUCgrXgltAPv7pL2kIF9ide7h5fGaJRHACBx7K6MQ0cX6z3rmTqOB311iDAOkIJS1wp1gojcRAdyvxlIR9RDLl67aWfOX7Hb65s2SGfl58ZeQoc75BWIA9euXLWNzVV1ACh226xoLxNwFZ3PYa0r8v5zAM2Lif46zY10OnR+9kMcCxmEuJLvW63XJZP8zLMfts+/8IIRq6v7vRf2x4WleTt/4T0bGz0YQJLJeiajMSm7hA0k5gOJdeXwiq5ns9lSJwSXAmY6HSuHjhyWz2K13rBataEOVAh7CQjJyHI265aC/ELHqmKsjGSImrWa3b51T/HDv/23/4ukz1/4wpfse9/7ngqfdEmz9p87d8ZefOkXduf2dSuv3rN0v2Oj+aQVU2ZPP3rCHnvkqKVROxoCSKG7SOBFFCdJzt/Bo7g0nWRKWaYDwTeAiqFTPN4R12v2VUitd7t29fZNAUiVdlMefjNLCzsdSDEASfWrqB5TKI3tSV13E0odXNhL3grHEvZGv8XBI///sEMzUlDZKdQH6bBiJmXjhZLymLPvnbU3X3vD7t25Z9PT83Z4+ZiVy9u2uHTEFpYPWz+VsXsbm/ppcx4LeSvOTFs3qjdqfKo7N8wTjt1vPod9nfex7B1WB+XvD/qd52F7yS0e+/O819P8NfF7/s94ip+/vQAcx+fnXuMhTlJMpG1jY1PkIPY4vhPzziWffV1zMqRfs/h8phPd10F9djTu4nuWS8j63/uY4DE1Zj7bJdhrdTrRITUEL8xBIqMOyF4/1ILZe8kvmZtHFsbtvTdetnyqZ+MTk9qj8Stif+jihzc1aaMj47aGmlW5qvk5NjGlc9pota1a27JGq2Ijo3mpGRAXszMBOokomEyJUFWt1O3e2rrduX1XRF2OFQsOVA4ef+qZUGt/AID0sA4kafoe0IH00L8/aHA95HcfpAPJFVge9FZ+TR/0+/87ACQnIFDvov4COZt1gTyPuht4B2QBYkgAbjzdbly/brdu37bDy8v2occeUxf/6ffek/fo0ZUVm5+bU/cuM5znIds++dRT9vhjj1mtXrezZ87YtevX9XczeHYhXweJr9Ox9Y0N21hft2qtZokPP/+pQRx9DhM0AC8k4GJ4N2qqAcJ2mZycFsvuNgaoN2/Z+XdPW35kRIU8ZF6Y0CpCVWtiNv7oR38/BGR2VqOQsIfEPciz+OT214SupPu7J4a/p3hJgtwfWkgNQRv/21DwD9rV8e6j8B6B+T7sQBoar/O+kSZ5ApAmyIqRYFAcAXjg1ifpw/ulkBNiq6Ao0o8l4eGCcuFVFJI+fyg085nOAuMMEMQJnHIjrAh8clm+uEUfZyOUjKPzBbAC6SNm7Jfsm4rDMLGArGDnMsAIuCnl0LrfwocIE8Rk0ipIO1Ao3lPE/aAAkrRkWQhhfqcStjg5YyeOHrFTR47aPAXJNiaLQQKDQgrFKcYY7dGwTre3AssdliWBFAkMDGu0fim40VpHgsC5ZFxRKKH9GWACSaGbt27Z9NyM1ZtNu3T1skTZQFxJTAhUYN8oKRokFEBV1st259Ztu8tPpWqppSW7trWpAnS901TnT7oQijQAj+oW8lu0OQQAKXTMca5VlIva8GVHOcQUXD4uJFi7fRoIhgACQzcR55/NwRMuHgct4aDP6h18cRYDwfPaBga+BJ/F0IrfgUmHxIwcySIZnJ1RE2Rxwg3XMEtQoPzdACSYkvh4pkPcKIY5Qb2SpXw28n6a3MVYE/CrQliQrMHniIIn44jWSzZBitYYFPIYsI9z4R0HzujAlL5cadj3//bH1otAIG3k/R0pAV2m4eMdLeLhWFfgGdo+P/htJ0BUMCJxtN/x9nt0IIUhCEAIuJjaYfHtAZAkAyRfhSCn2ag3JAmpcZu2qIHKW0ADO1c/kRyAvlkGT7fQph0P9ngMQOvnz4MIlzuL6wY/6AwFBuyDzz/vxbwhWXYvGuY9mydJ1PXrNwU4X7x4WRI26UzePv3pT8u7Awm7S+fP2Hgpb8VMwprVLWtXyjYzOWLPPPWYPfqhxy1dnDoQQKIgw55G0kdgxtrDpg3juVjKW71Zt2vXrsj/g7F7fOXYUC4Nlh3Pc/wcO8k0BRneh70xX8jaRAmJIJi8LbuzvqrEV/Mhk1eSV94KJpy0tqPlTkHsxz/9ib344otiq2cTOx008cKM7zUaJ9GeFQ++tQNGCYMC5VxOyUwohCaHsjfOIGU9oZggoKMNcSGnQBKAwt8rnnAM15gDri2vYYw4S5P/8x04V/h0AVRyvryAQPGKIIp7An2uCWxJzjHSDdzoRhIwhEdHJNt10OzUHnzAMYqVHEm7+PrN5zoTm2TbOyO4R4tchBV59XStAEv1AQJpHNfDAlSuBd+FY2S8w0KGdcT+BxDCubl09ZKdfe99u7N6T2zasckJmXoHCdUgiUXnBvfylhQrGgZ+2sZKo3b1xnW7cfWGimmAC3Si99o9BZhIGrNP8fzyUYD+Cbu3fs/u3rpr7XbHZmcDQaDdYh0ym5wc03jlvGmM5/NWLlciUAfJEQgkJrCnUWtYgQLSAQnEftfO+4XYwWC+7gVu4o/xjfAOqv0k+KYmphV/SVIv6pxyAIrjJP7lMwCmeAxzj4IrQBTrKjK62vcyMHAByNmHAQxYLxN2+/bdyOOO84hev0tGUaVvW75E+SXo+IdxGBU+on0aRqB+1w/xT5DSCx1YxHSMid0a/LvPGGOXNau8VRFLnvMxMlpUN0S1WrNqmQ6anXV9b4IuZmQU3zIOnRijIlgPA+qmHT123BYXDqkb7r3TZ+zCxXPWana0viEhyHlnrxKI0GjrdRAS6LgojbH+5cRmZB06ffq07nnMsf/gBz9Qgg1pgHWXzycWQL7h4889p8f/6T//H7a5vmFTM7OScuF4SIT/7sd/r7VsY7NstUrd8oWiEicAJQG81bJ1ew2bnBqTdMPjTz6h9ezvfvwjxaOfev7TYj3jR4pPBh3SSE/jTfrkY09qDyKRvnH1WiBXTI1HoPeWddrN4HtEx9TMlE1N4wc0iLymqvoOAEitasVyyPBaT3scLNdXXn/NXnzxF1arVy2VokukZ1/4zGfsy3/8RevW63bhvTO2uXpP/8/i1wTjlc7FDPKPO3mGx5DeQeDFXxU0KMp1uzYyNhUY+QBfFF47SE3v+Eiw/8X3fH1GNnRUDVIZ6yVz1uj2bXV909arZfkeHf/QozY6NWH1dmvoz8VaTOcQABLnkvxw7d49O3f2ol4zMR68vbbW16zZAJDJy1eGzzl/DuLC+7a5tm71WkUDnML50aPH7MSpx+3Jp56WPx2+Mf/pP/9n29qu2Nj4pDrkyAFowkcOm6IK54R9VHtfKmHFEiQCOksqtjAzZX/xna/bn33z65ZsN+3tX71u5dV15YNI3LAHqwMLlYQk5IGe1RtlqSuks3k7dBjW/qKtbmzaT3/5kr386uvWT6StWqc42xYbHEkofEFCIb1ng05Q76AoLGZzsm9bWxs6rqeffNL+p3/zP9pYMW83L1+2K+fOWTbRtxK+QZ2ezg1rkKSttyu6TswRdSc0m6GzkOJTRMDywrbiaUk5DSS/jlSiS9UhdcL67XkHYImTOrzz1tcDL4TH4w4vdjhYxPrPe/M37Mvu6cd4YA/1btm9BUqPJZjfLu3l76PXkk+nktZ175toEUzSmSo9s1AM7SXSNjk/a/OHDltxesIS6Yy1jG65QDqkEI48JfEX5wmfIsbMpbNnrdGs24ljK+oybVSqhmcd+SRg+ou//KXkoL7wjW/Y8ZOPar6Tm85OTGncyt/r+jVbWpjX/CSPuXf3torhxJMQT7WW5TJhHTl8WHs7ANIrr75qv/zlK1ZtNuzOnbt2b3Vd43dyekpAJVJjdFpSw15cnFfulLS0yU+ilwwKMt2gxrHVCAowH/mjZ+yffPc79vQjx+3WpQt27q23rbxB999kmBPxDoQ9MaPvTXFwz4umThjaG2f6LhTvwPH8QX8bSdgRJwEkeUcTx+GAPGsNY9hvPracZEPHMus+HttO/VW9J/JCooZRa7RFpMlmirpn/6RWwPjrtpswYPR569vb9u7ZC3b1xl1r9AZYSauzcvHwEaPzkjkOIYJCfbGUE+jPsbEvh/0zdEN5t5Ti097AsuqKiAjAkdSVv85jvyG3MSrsAOxLxUQ+wC3lA4ePHrUnn35Kec3sQpCYpi6XzQW/NMaUZMz4XAiq6nDNSraOWtRosaQ8DVnq82fP6TghTXz46WeVj1y/dkPn5+TJU3bqscdsemYhSEBSn1J3B1LC0ffEekDdVh1bvXcrIleHYj/XmI7nn/7kF/bSSy/Z3/7t39kLL7xg3/7Wn0u6DkCDzuCLF/Fy3rDzF86K6NyuVazX2FaetrI4Z0+dXLHjh5cEIAGUqBMfMiPxE91eUb0FiVitQ60whnidiBJ0nakoETqGdrpqIs9gB4T6aa290HHx8Lt0+4ZtNWq2cvKEPflHH7aJ6alhB1NYV6I9JKoZZJAfVUdr9HnIYrofU7TmHZR/7Efw8LnoYMfuvw+1SdkzRADS7Pi4FAxe/vlL9uqLr1h5s2xjxQkBI4lU1sanZm1qdsEK4+OWLJRsdGLC5pYO2djcnLUhUcTaHnbqpCGOeFgBn/kfXx/ie8FOTPvgMwCB/qDbQbkZfxckpun8DuCi//hn75eTDj9vwLV6sHpAPId+0DFSb9u1PsbAlGGOfcAXZH3YdYtqWVSEWRfoWCbO7/apR/bJFMI9Mpf9pqVaZcsmkAEM44/9TSAfXm8Q89I5daQ0mh3l9wBI3ACE7q3esonxouUzEPAK6m6kHtbshDid/I76DjUW1g2eIx8aiXx3WB9PPftHdvjYMRF7x8Zy1miEdZEb6/eB55/xtZ8y2YEjYs9s8MLob/E3/tIPAiA97G0flr/738fntP9fe2Yk4Td83Z4PjJO++CzqH25lQs5B7QvCAYQG9inyAIGYEVF0YmxcewgNHNRTWUMBJiGYknfxOn5P/M9jFAckzVmlG74iNQA8tHgf9gceU49nb+HzEjOHl7V/7Yfw+ndhkeOLULSguMNApRWWQAvmK8gl5tAE0HwRWCBe7IE15gDRjp5UeGfWrcCeCx0/8saL7jV5I8bssPNjz+95TXrgEzCMRE1m70aKAonhe0VfKAzqBwNI4diC9Aqs0SHANayvotnO8cFEw3wwsHLU+ufnMmKQNltNFXXisna+4IE+w8YjqvGFjw1KBQm8BlJ0q3SCx0C0aQwHGqARrI/Q6RnpdEfnNAKRiKuC5F3oyEJbMwBI+CuYtROmQInOpL23DwIg6fyLzRwk4Ypoio+O2tLcrB2anbXp0bGgYV/MKzAXY64bQBHGDAASLaNs/s6OY0MioZJpbz4vtgzHT3DEwN1YWxf7ikT+6MphBXRTSAa0W3b1+nVde9B5JgOMMIJqxZcE1NW6ldc37C7tfXfu2iqeHhNTdr28pSJDvdUQo5wJJtCRVnI3KtcFiMBDH7wQDghYoqKPrqv0iwOzBC8s+S6gCdxsGXK5kJQ1zqPG3nyaBTuSRwRUQVKPc8TcyKQkLQnDGE8o7vmMOAOiZwF0UsKGDI1a6UNLKixjpCZDp8pOt0qYKKFw9fsASHyZUHwL4BHAmTStSfAEKNFlFxga/uPHzrhEQgTWE9ea1wpsLeRVaKcIR4LlwRjvSbJcipjSrC/1Wtt+9auzwi+GNeCdGpy+JpIPui4Rw9fXiGix+EAAkidYYY6EdcM3gf+vA0jS2YZhlGKZAbAM30Ia+kmzwlhRY5ziMVKkzvJHMoBkpO/YonSQfQEl9w5MpV4TGcSg6OKbHeeIMc9mhfzNQbeHAUg+3knCKLAxNgBv2Id4DPBLZwnMdlpxAZAwcMdkEPZnNmU2VsxZIW3Wrm/boFm35cUZe+7jfyT2zJ312h80gMT44BwDesSLP8404zp6IMh8JIABgURfmfWZ9Td+2xswPiwBcICG+e/zHWYnASkFFVi5YhBG5sCsEfHC1en33xOARPGG5+N61A0KrDGJnP3G4cMAJC+AcAzsUQ7m8D3FBu20xSKNB8txxq77NT1oDjwsAOXzxb5tt3XOKRDyI7anPHqyYsYSi6E7XyhmQ4GqVNCa6qQEZ2/H199UMkh6wRQN3YL90OUcAXCwUtnD+K50PWGcSrGL4wE04vlXXnlFXmcU6AEo6EQHoKDDho5jFhmKLxPjUwJcYbO5V9JWeUPdu8l9PIhcumLv/V6vohyyKkOd0vvPcpw1GN839X9IIh26p3ekE52d6uOfNYYx5UxIrWsDpO3Cc7D3QtcVoBE/dBYwHpDQSNj0NAzsyJcj8l7h+eDB0rVmZ1ueJ35s8o5SMSIkX3EvJBFCeDPfz5MJW19fDR0jsQJgPEFhLAhAKpc1ZigYEl+57OfM5EK0Fd4PcFF4DN3TIckOnbI79+y729W2zc4t6n0pCFM8YixyjiS3F80/HjMWSS7pMuJ41G08AjieVP5AnHf2/TO65zHx1nvvnlbi4h48XC9iuycee1LMbGKiv/nbHwjcnpqa0XkE1GEs/+QnP9O5rNYaGmejY+O2MD8vACkU2MvWaTdEgMHDifENWxpwnuvMGkQBnfPHmkQ8ydzjOwJekA8dWlzWdyK5FlAmf76W/LXYT7khjbd8eEmgiLoKO23NMZHPmjVDBprcoTRSVDP1r3/9hr36+ivWajYEOgIvASB96fOft1alZufffVdgSr9ZM4NEkEzcByB5gVdxlny1wrF48T+ARBg1B/JSvAve1wqug4hfiutSIqHwft6dYqmstXpZyT2tl7dtfXvL8qWiLa4ckbw0xQ7GH5/N+RYwlAlJanlzU12ZHMPkBBKFo1r/11bvBoWAFP5LeSsW8nbh7Dk7f/6sbW0GmTYIYYcOLdrK8RM2t3TYnnjyKVtaWrZXXnvN/s//8n1JMZXGxm1zqyzzZ8YI0rYBQAoeD8THxKilkax1kNduVGx+etK++82vCkCyZt3eeuM1u331+r4AUgh4Btbu1JU3MCaXlg/b7NySJOx++ouX7KXXXlchFqngar1NJmmpDJ2hEYDUxgMmp+KuA0hcpo3tdXnqPP3U4/Zn3/qajRZyduvKFbt89qwApCLeuxGARGebugogw6VSOt+sS5wnFRiijhGXb/X9xgEkiEQOIImhPDKqeesAEmM7XgD35/39eP940Y7HLlnH8XAsDg44gMRrXE1A5Jh9zNp9JWe+eNeKA0iKwpGmQoqHeoFy0BCXxwEkKZBk8jYxN2MLy0cEILkHEhJ2Uq3oAhr97gDSX3zvX9rRkycFICFvNoNp+WjJ7t68ZTeuXbWBVBSy1q7jP7Mm2TRkuTOpQJhDtp49dfnIEcPwPZsfEYD00kuvCUBKJjJ2b3NdxCIY5fliSTFYvdaQx4e6wSCgIvXKMt1LhoI4EkXky7UtGyQH9rFnn7G//PNv21MnjtnNi+ft/Nu/scrWVgCtHwAgeQE7XiD1tcGfi8cvHuvFYz7WS48r4wASbFvicwAkkhL/G/9Ml9Lz8eafq2sfFeyZvxS0XHI2eGkHCXntU4mEVaoNeUdm0gC3dKMEUEYxVatp/XZDexQA0ukzF+zKzd0A0tjUtHJSvCbxr2P/KY3kVVNgbswCtEQAEp/qcarXM4J8+wcDkJSb7gGR1FVeLNjs/Jz2I8AdwHKIU0FyuB2I3fgIo7Ci/aVjmLNLxaMe5J4pGJIo38R78NIlfQ/27COHjmiP29zcEuHoxImTIlIcOnzUEoWS3bp61dJI1OVLlisURQSBuAYAxz534dx7dm/1rvYpOoO5NpBAXn7pNUktzc4u2mc+8xn7/Oe+qJrIW2+9LWDp2rWrOk6d027TOrWaDVo1K2WTdmxp3p569KgdXz4kID8pYpYKMlLekWRgVKgX+IiVQzvkBd6JK98rSMdRbPQgAKmQLgZPmFTKKq2GXb13WwDSkRPH7LFnnpJ8E0VaB4gA4xTfRx1QTSwpDgCQGGcH3RxQ3y9+83Vxd/E5AsgihaS89WysWFA99levvGHvvvmONWotGymMaMwbdURIC/miWTZviXxBnXUlZFDHRqwnD+nd8WNcwk6SZ/tQ4DwuD+Rn5m8gRrmUtT8G8D5Y4s4JU3Hh6B1BaQhsDxaYNtWDIMi7tBwXnFoP9y5959Jz999TWo3eP5LK25tvIGV30N/LQzdqdvC6LrVWWWXE6tV769teU46rz+hMuCJORCBrdQL5H5K0QOWYTUvKOpbvVy0Teagiz6o1NpLnozJJvZd4iFwuVygpRgZwqFRqtrm5aolexwr5kAeyF++oX+Bj1pVqE7F1vRqI9MRNPAZQunLrtiVGx2xpBY+0U8oRPd73rtYDB/8/AEgPBZDY610BIHTb9rV3sf62aDigNp6G4I2lScgdWS98LDoBML5/xrEero/XCHyf4jkRvmo1rW1OLOY94h3ovB7hvGGbRHyh0qT1A0GiLApOSZo4KAYRmyNJIG80PTFpI+NjYjaBXCphaDaVdO34puxmmjPVM9EkE7IfU6JXshObgA4MDX3Ydvm57B6mQ9uTvYKCu14WknEkBXyhDkFMdDqC05ASmWDQF4AI6jZqNS4WLZ3N2T0xYCL0F7YD2phRwdyTZi0mEVIKG1afIymFhJi4MDmkPR5tlCSeWeToCBAFIAWAjdsuDxo0SaPv5M9Lei/64eunIz8ZodhobEoTU5ZAesw7xGUYHwYc7SoWcj5gefRppw1gUjGdtbFC0caLBSsi8UMLPx4F2dAqxWYNMEdQxnPFTGHI6tAC5f4lkXQGnVkkCtlUWn9bLW9brdlQEI6/0EghFEVoX0fjkWLEwtKSEjqKFMgHilVZb1t9uyJzMUAkGBubBDDptN3YLttmeUvMLqmtRjrEAXiIdUjsByB1TUxAigcKHvFayaZsdg7PjCkbnxi1Wq1q5a0N29rGvBKnJsnEWzLNdR6xtfVtXcfZefwg0ra+uab7adjdm9uRxjesUZL+HbCE+TEylrYWfmOdSCksmkMUstj8KeQFcAXEM7CltE/pud/DAwldWlgwHnwwP6LmFQ3vCKhQQBHDHgSMkXsDfCZpy6UYFwAICESAUaUSCWyQAVSRWklk6ESRdFQGneW2NRtdK28EKb/hGFZ9LUI0BMIFhoy6AgQuu4xJ6Bx7WAeSr4E7Se5uACk5iPcIPmy73PP7/5c6kLS+RIsrgLM2GYoqmDDn0xpfnU4oruQygQHIZtFodG1szDXIkYcIwyiSSdaXgfQYHvumFV3s6ILAsAwDzr2jYh1wJPyx5HG/s+cbYBxIYu314qQ0u+mEqdTsxu1bApDoUJqamrB2q6ngeiSfsXxqYL1WzfKJgT326DH74guftY9+/Dm7t9X8gwaQtNYh8wcw04kWkch8m3FAkQHpQZdS8GADoFhJftTB4wUFv4YeSzysxdvnuJJfmPFIPuVyAgnpOqALKZ5cxUEAngdAomDND+/lQI7MvvHc+D0BJI6LopzHPQrcos9hLfrNb36jwNuZ1gR8nE/J+0VeXQetCg8DkDivXjhj3joLPBTVWgLfkUTzblUv7jroxurrwaTih10+UykbKY0JhHVASHENsiqtUGTRzpFMSj7SgVnN+0hS8K/+6q/kVwLQQOcOCQrdoxSG3SuT1Xlx8ZDmJAVdpJFh38PoXb27tm8HEety3LTWH8cl5ohcUjvspH1Pc7UWAE5tCeoi3wG6iS1gXjnpZ3eiHsAAzoEzonkfzjPPcx3oMJmE1Y6GeyoQfvw+aKzTtU8BnTWXLvTQbTzscEr1LJFCzjZ4JYQfNNx5bVZeSABTwT8qyDIFDyk8HYJJfLvTUqEsXsTw//v3IVYn8HdpOt9T8dfA20DjA+/MXjtI//SJR4NUnzqWkdijRz7ywvLHeMK0On3LZgLzmDHD5zA2OD++RnuR2Tv3KLzxg4xGHo+L/sDGR0ZFckJbm3skbSmE8hhJYqTVVPi3hGR+Tqwct6PHjlm11RDgw+cCXnKuGIPkJS/+8iVJBFNMpfAzMTkt81jIS8xjjgH/G4CkT37ykwKRTp9+x959991ht7gk5Go1eSoBJFFwPXfunIAkYikKa8x/CtFra6sqNAIUqXjXblqpULCjR4/YyZMnbGo6qDNItjqdtnwuKw+OVCLIOgH6ALMV0AAAIABJREFUJjNJe/fd38iHCWm1FizzZMK+8Nnn7Yuf+YzVNzftvbfftu21DevTEVYtW4b4WGMmkIh8vnPP8cYBxaHUkvyA+upY3zGgD/5eWstlTR8RgtIJEd3oTGSMhk6npA1SOeslironJgdAQt5tenHepufnLFtC8ogCUug0pcg3Xhq1Yj4v9YqL586LbChPqtExHc/m1roAJOY2ErT1Rs2uXb6iYnxTShh9y6aT6lI/dHRF0jyPPv6EpBlff+MN++u//oFVkFkZHbO19Q3rDRIhvpGnXChwMW+QdiO/mhgvCUBq1Kq2MDth//jrf2rf+tpXrFer2Juvv2qXzpy7D0ACcaRIQwDcS3SCd04+b4eOHLXZhUV1Y/3kFy/aS6++YYuHjtg2ElAASP2BACR87nQ8nZ6VskWxfBnrAwpBqYRtba2JcPf0M0/YC5/9tI0WCnbryiW7dPaM5VG9oGuzDbEjFEnJw9l3NL+npiNp7LbGrYODTryg82OngDBg0gdvWmQa8QgrjQwlYL3o4AWKQFoIRXIvkHvBidc6EOEgfBxA4nfsid7R7AAS+2ocoNjLIndg07unhvslXRrJhCFhp26EqJM92Qsds1IigIFdGFEHEgBSaWZSABIdSPjfkreTU/0uANIvf/ELu3brljyQjp18VCDc6p27NjU5aeMjJbt1/YY6kMgOAJTIj5GiJEcWqJIYSHqZPQ7w6MjKikhPucKovfb66/byy69brdW0eq2lecX3AUCCEMde3ag3ZR4vcIb5n8iG2kAEIOG71ex2BCAl0gn7xEefse9+55v2+MqK3Th31i68+67VIgP4gwAklxh8EMPfu8b3XkN/DOErPh5U1I/UDagNQD4d2gPsKX7xHt79792v8U4l9iFqCFAhudihCU2P5FfG+lUuV1W7SqaDhB0fPXyvNmtS6IIDAKcDaS+AhMcWAA6ypJub6yLFjY4Vg2JGtWaz80tDAMlzoHgHClJtBwFI8YpYvPYiFZ1EKOSxv7OXUqA9cfIRSacSH1M7Sqf7umedV4wOUE7XkPKypDUqYd9nzaUOwn7KMfEarCe4NiJ7Q+xJJm1hfskefexD9uipx2x6YdEuX7ps45MTNj42KT8tUHdkWHk9HbynT79t165f1V5HJymxxquvvmpnz1zQZ7zwwpcUN37o1JMCqn70ox/bz3/+c1tfXxuCy4N+23qtJnrGNp4LANLTp47bsUNLAvLJEd0HXcAA1zrK5zvtuvUBLjqha5Z1QPtd1HlEzUhxb6S2AKlW618k/T6aHwsgUy5n7cTA7mytW7lZt8Ujy3byicfUIc348RgQ5QVZfkS+v6vrW0NwKZA0wvj2MeBy4A/KAVzCLr5Hx//vc3MnvgtkJ817qlXtukiSa3fW7PRv3rWbV25ZopewXDovdZteIiWp/3YibbmxCZtcWLSZpSUrTkxaqpizCgTASLbOQTJk/5xAxZka6l0Pi6/UTZhvEJWRcGa9lVPornuez2Up7oT5ud+955X7ASxcF4C6g4AY6s38Xo6mxPYAWcTb6kTcOU4/3l33IuWno/ffP9+g83i/PMTzEeQhXQHAQXDGpsBOKQdQQdzfYZUxwbwJ9ThfCaKK7gDPRbNGvRNJCgfvIq0xw4aPrjW2bluSDiSN+eDrRHFNdb5Ewhrttm1XsB9oiBg/OTFthZEQr+KB12s35M1HtxpxK4CYCEcR2YhOfJEmIQNTnOuZCJtnzpyxc9ev2Y3Nik0sLKjmAuGTNSDkqA/vPuJ7/0MH0m4TpL2QBTnKXoBI9U7WGHIJ9tCo29LBI/89Y8oVG1w9hRyYrjuPpxg3vqf65/Acf8cP19K7EBkHrGfaXyJZYvoH9qA6EsAe3pAaI7jkYGjfdn8B7zBydhstTRSj2LU9oHM2xu7Fc+fjBHAAYUSL/N5F9j4AaQjuRBOJkxF1HO1dow4q2oTffTAAiRNPAZaLJUmTYkGt5DME6qOjYq1kskXLFQvaZDj5oY05MA1bdaR2OmL497jYESNMzBvaUZiR6YS6TVSQI6YHKECLvAO6iPzHTofRsEAXlh39efwmBkbM0jnen8VL1YwTOtwkqbBTGA/v8tsASLw+l4GN09MCk+jBljQDl8yisQ9ghWRdTHpPhAY2d5I4JB1Y6mMFEB9PLunnfjicGzZldUX0+wqYpsfHbTSXU4BOdxWdSTBPMFnmWjBGg0dRWwASxqatWkNt3RRLUT++PejbnWrFtmDEEsREAJK6fpDOS4XWdAUhLN5Ra7mfczy4JJOHxnCXolvD8oW0HTmybIePLEpDXyzFelWSCBQPYB2EICBttWrXblzHuyBtx46taAy4lwEL8uuvvz7UWFUQHwe0ONeFbCRpADs+AoYifJJpFSZ/Uq324QLHAA/GX6JzIIN77zwaApgRgJRns5L8RuhqQcIubIyhAEHK6TOex/qt9rZQ0aP7KpsN/VgikzGmsuF7gJ2OjQaAjN8xjqgHMydIEnttAoCYqKNa/0GnEobRMdeKwni4ZgFEkgF7TLIqySJzgISdM3d3zsNuCTt5KP22k2Y4iX8/D6QPImGH/IEYpr3AekYqRgxTgUYtu7u2qsInABJ2JSRzJWzvzKxWMzt6NBTjKhXGblSAxUsVEDrk7ZCcIsbqwDptLSwCmpDtDEkVILz7uv12AJJ7gHkBxOehB9EUxJAt4zMw4oYVPTU9rWJtvVbV2Czl0gKQBp2GTRbz9tFnn7Rvf/Or9unPfM4avcwfNICEXCjnkiTVE2vWWQ8Q8KYAQHImuzPYkURjko6PBW8S/3GgzxOQhwEk6jqMJOLY97wgQVGW4qO/nxchnNk0vP6Dvgoq/PBeHkR5t5AXvfauY8P1+wNI2CHNi1G7G1Z6Ushn0WHt/jF0QeEhQ6LMzWOlB302zz/s/HgyymvjQIZrdWs+RKAunS8e7IUuLa7j7pDUi4fh+lBITUu+x89dvMDHOdS+RnGbLvPl5aFEsSS4RkaUSLDPeqBKcYzXxoEv/k/B17tUvBjFebp5/cZBp+fg37F/EVPtcpzc/0/iIKT/P3hbhv5h3+P33m/XGpIv5twGUC7EgXxHxuj84pz2Lo+j4iAUR0J3QPyce3yj85/sW7GEFwdrZeQbhXeHyFEBkMf8m9fKw4mfbD4q4gcPlMVDCwFYifzHPFHweeAxE+OBawsg4jKwgO8PY5D7HPRrNuxOIRYZBOm+ejN0JjImOVben/iMz+N5Z6B7gc3zAs4lHaq8p8CPVPAr8O8iYBsD33I5GH9Lvi502FFAY51HLgwNb8bq+PiEgDo+F8m+t976jW1tlXUeAbn47gBmxJ9eAGs36nbr9g17/vnn7amnnrI33njDbt++ZcViyW7dumnPPfdJHR+sb46DzwZAYu8N/i9pWz5yVIW798+dser2ls0tztlIoWh02PGZx48fs8ceO2Uzs1OK7YkF+Z45rpmMmQMIUShybdP27vvv2vunf4NmgFW3y1bIpuwffe5z9vlPPWfle2t2+s23rLKxboluV8QkiiwASFoTYczGJF0cwPGCLvul1hQ6T5FFkYRL/OZMtUCgC8BCMngKSgo3KwJPiN/Stllh/y+q2wgwj9k4Oj1pC8uHbGpuRteV13oRYmJkVPIX169ctfffe8/WVsM54rzi50lBpdNqKDfIpVP27ul3bPXuHWm0A5hkUqHjhXVmZm7BTj71pJ049SGRDYIH0g+tWm+qU+Pu6jpcYOv2BwJokPUK+0kotPAzOTFi3XbDmvWazc+M25997U/sm3/6ZWtXt+1Xr75sl8+eV7E/SNilLJXOKWFPJCmmDtTd0e62LFcs2ZGjx2x+ccnurK3ZT3/+kr34yqtWHBmXfF211rQ20nEQ5pKpYJbd6VgpldU6onmVDOt1eXtdJKoPP/24ffPrX7HRfN5uXrlol8+cMeieRWSDAJCyyNwkNS5Zg9lHJ2dmtS5z3TzZ5729axcy4856ZCrc+l7C+EFe0FnxThKIkzaGHWxRJ7CvJXGGq89fZ69KWiryseX1DjbzuQAMDnL5MXpBw7vo/Pe+F2p8U67Egy8GIIWullBckeSnDcS2n5qbt4UjR2xkdloAEoViACQKbU08JR7SgUQ+B/nQJezwlEPCDgDp2ec+ZSuPnJQfDF2802MTNlIqBADp2lWbnBi3mYlxAR2cazqPyEkBT8hXm4NO1H10zI6dOG6F0riA0FdeeUMAEoX47UZNwDCFfMYOQDYAUjaX0b7Ke+aSOe1lAEjNTlsSpY1O29YqG1Jz+MQnnrXvfusbdvLQIbt69n279N578qphfvqeNywaR92sXDPfyx8EIDlwGL9GcQItc9tjSe8q0udFHUhkUxy/E1+8oOXxPusCnxE6N0OXiecAQwUXL/7oN6GgzLwgLdtYL2u9T6ZyinEFIOGHBimx0x4CSGtbZTt97qJdvnFHEnZ0VSLRBCBOtw+kCjqt+aiJyVHLJdNBXpkyTtSBtLeWwtGwRzwMQNovfYwXpfn+vDdrHio/dCJRsJ2enrRSMWOFYvANpQ7BNZTUG+s6nmWVyKMvndF6g+QfeynvSazgRCF5yOr5vk3PzNmxR07a0qFDNjY5ZbNz8zY/v2gFyAAo5tjAats17W9nz562TJbYqGt4U1OvePvtd2y7HOSLH3/86RD7TcyK5EUHEvtnux2Kk7pRP8I+oNe1iULKji0hYXfcji0vWr9eCwpFLnUOgKQuk+Ad3G7VBFxoPDGuotcJr6AWBxNGzCHPP3cDSPlsSdFjGmWTXMY2G1V5IM0cWrDjj54MtarIfkAdlJFHqUjDqZStbZQPBJD2GxPx3XYvwW7v6/m9r7/Mn0BCCrFSJjGwbqPMIm73bt61C+cuWm29YnwnlFEajY7li6O2UWtYs5ew8bkFO/bY47b8yKM2MjVlvVTStjm/KTqsAgHFf1zmdQfYCEe9V6uI1+kSxmoq8f8/rAOLDpeDbvfXX3a/mjm4N772xx5vPvD9B8QAfP6DOw1Ycx58o6s+AEB7ZaT9HPh69aD3gEzn5zUSJ4zmRACQatVW9P1ckSDELXy3VLJn5Y3b9BkNpRr1fai5yJCTNTApj96t7apqakUBRUVLpCD39yR1Tre81gwIefJGTQWAlOYJrE7qVflXujwk6yakldVK1S6vb1lhbFKKMHQgAiARh1Cfc1LjQdf3HwCkgwGk+HoQz2E1L6if9jpav7xTz4FLv28jQy8lKPLMdJCkj4BNV0xzwJP3Q/qUexpa+D15hTKCwUA+cvI9xweafIPY3lJwmmK3uB9AwixXKAzRKgaXUMio7Qn/nuC0E/yI9EXkAZMKiXmEbu0dQMMFRghxkH3be9Pkj6Z2vOAbf53eP9HbF9z218XNZXcvhuH4goZtOILw+50ECmZpAC5g8Pe1URIQLiwtqvtlbHzCrly7Y7mIhejFF4ITkhiYwQR+SLi06shxhYQdVBEptmp12yzds8xoUXq0BAhMUhKC9dU1a23X1OIe7z7yc+XPhQRwT5EofJuhX1K8gM+VkulZtBXsqS/9lrXwpGVgGEgaq6diLfwfQMGU4CmT5rkCSq4zMXsm6NOqmI8sECaG0cYUNfhE12IHeMikSbQjbVnk2iJphCxMCQrE+bwWcPkVpVNDiR+CI4Iqjo2ESwbGFIBUOEpYN52xajpt96oVscFgbMFMBAiFmQZz0QtyzgSJA0j466T7SSUHJHMU5JuthuXzOwASnTTZXNJKBXyBeB2BjGu2mm2X6zKxZpwcPxEAJLxT+FwkDd56662wYUQFonTEOvQFhGS20Qwt5RQHKKTXa01bXd2wzY2KWI7hokaJwlDyMRLRSwAr7i0iPHjJd38wXpHpm5Wkvs1oSipxonDE+4lhXKsrEfbuk+AzHrrQQhJIYtsX+MpjsZcHZvkIhGq0ezZSQCu8be3oEAEl1fQW4mPLiZMswckAFGHsDLDMeEkAcvTUou1AM+uFrycq0z0EQFJxPZJ4CGdldwfS/ZHDgW2Pu1sI9XYhEP7gtxiA9QE8kEh+FOQkA5vv8PIhFd/wX0gke3b+3GnLZZJKhkgsKO6Q1MM+p8AL640kiDWJDcQLlDC7a62OkZ+lcxS3mZ8EVGG1KRSC7AGePb8PgOTdUHFW33Btj8ApJOwoLCL9iDdBAJ061q7X1IEJgJTD7LXfttmxEfv0cx+xv/zud+xzX/hju7NR/4MGkE499iGtlyPsPQINYSuFLgLGvusZe/DCWs7+1qzXVXhif40zkuMJD39/cAAeij2etPB/9zzwIpRkKaKCxm7wIySErNUUgVxazll0XkQ9KIELfMGHeyABHD377LNaj3l/T74ZZ5ATuOfz0ZJHvgOJKx4zdrk/6PYwAMkZ3nyud3XwfvKQaFRte7uq/FhEkz3nKRTqmsPn4wWicEwJdXFq37CBZSTDFjyJ1A3WadvyoWXNfweTvJjD6ygOkZx4cYfPc38Cj6coInBNWXsocrDOcL15HeACoNvveqOwMOh1hp6V+72Pfx9925gXmMYSdSw6W/YxgPXnfGz6dXf2FUXakZGSpMl2Ysf7gSgHRPcDYOgDTySQ9A1FKG4+l/AQCiyxyD8xjTQe7NeC1uAMXiyphJXGiipiPwhACvtxIJJwzJI3jGRgBWLI8ywAWA5ihQ6TwEJ1AHYvsKbvzJ4/Mmab22UpDbjnGOsJn8t7A6jGwV8vCOj8ilQQuqK9s8slrfwxoCPjj+KTs/F4DklEuszpGr91547iCP6Wc8RnbG2W7fJlZHJC8Q0p3ZyIPjl91na5apXatqSnbt68oflNUY7uI+J1vJvOnH3Pjq2c0PEjM8XnkyQj30GCTJyWTGTt2IlHNI7efucteSgtHzlkI6WS5HkYIyceOWZPPPGEzc/Par0DQGIeEeZkGYSDAJQRHyKn9+5779jpd9+2fr9tjUpFHbR/8seft8996jlbvXHbTr/5a6tvbSmGLW9shesUFZUAtuLFXK7p7rEXFdgjuadCjiKeCyrHJQ4CgEQOA3iaKyBZSgdcWp1ofEZ3kLGr15HIKlgiS2tz0vqZlI1OjtvSkaM2t7QooEo5FAQ65J8KOcnh3b5+w86dOS+JbtYIafAjU91tW78XZK7prHr9tVdVnGcez05NylOE/YnvhPzho08/ZUdPPKICxq/fetN+/KOfWB2gMZ+zW3fuGp0YHRncB18YjeOIqctnTIyOWLeDb0hNHkgASN/4ky9Zc3vLfvXKS3b3xq1dAFISgJe8IxUUFTpIVPd7VhwZs5Xjx2xhcdlur67Zj3/2c/vFy6/J84gOJAAkOu1SaSRvkjoWyZJ2ByIl9ogBU0G+fLuCsXfBnnn6cfsX/+0/tfFCwW5cvmAX3z9juUHP8si3IX8n7ei0bZUrQwBpanZGc4/5wFobuvcDgKRCdOQn6/O722wM1UIE/uaDD6KuL10K93Ww7YBRvB9rSpxAopDWJcYiMNn3cK4xr+e4FUM0m+rsdWDIAQLuHZCK5+bxca24XiLcUTGZPBhfYjooAePoRLKBlUbHbXJ+B0BKZUOnwQD9s2TaGq3W7wUgfe6FL9mxkycFQEL8mxobt1IhL6mwG1evWDqRsLmpSck2DpCuxPQeD4kesfOW1XstW145akePrtjxR05Yvjhmb/zqV+pAwkMMAKnRbVsui3/FuDrXVu+t6dwB6BKfkwcX0gXNK5IdJMbqjZb+fq28boWRrH3qkx+3P/v6V21lbs4uv3/arp49Y92IMOn75t74gHPPNfO9cD8QiXkZ3z/j4JHnTXv3FX2eAI7gL82Yd/kd3wPltdDtDiWVHEzkmHbIFgnrtynwhkpRyDx2A0ibG9siWEBVDV4iYY9VYbffFQDBZ9OBFAeQkPavtNsiOODFTD5EpzV1LTzzHEC6c28jqr+EvMyBaY9VWdcfBCCpIJf0zqndRXiv7/hc5L1ZJ2enZ8T0p1ttdm5aRWRqCpLTLQTJWGJazaFOR/uR6hOp4I+Et4Vi5W6YP416SxLmAEjXbt6we3dXBVICIiHfdnTluE1MTduhw0dskc6V4ogASmI3dZi3G/b8Zz6ta/If/+N/tP/wH/6DOhSK8oxM2sTETLjc3cBqp+uZewdOiN2pGdGJmx50bCKftpWlOXvixIqtLC1YDxIgnTaRf10YB8TsnC9Ip7VA4ImItdQXPPbXfWgvF/MxHh/r+lCrtIzy2hRdE8W8VXtta/a7Nr00b0eOH5N8H38/JP5E/w8SoAmrN8Ne5eCodyA5CP4wAOQ+4GUoYRZqAj6OdmKoHQApnRxYv122XrNpd27ctKuXr1mn2rbR4rg6a6qVthXHJmx1q2ZlJHxnZu3oY4/bwrEVS+WL1sTEkk4RAUiBwL4T7wbp24flJ14f8zVkb77FtT7o5gDK75oDsM/F5118/j0cQCL+3ONBtOdADpYgJz7i++3Uz4bfPypmPghAciI2gKBiaZeulDyjInb9SweS1jxEKZ1oTx2e8YcHeQaANOTIqq/xdyJSBwCpODpq5e1t2yhvS2aZLiWttepSStjioWXFoygy1aoV63chDaYkr4w/7ehI3hr1qtXxAGT/kg9kGPstS9hmc2CpfEk1BPJBYnDG0JCwMpSn3b8u9g8A0sEAkp9Lj4k8J5PVRCZj9U5L5C2vq3LPuu4dfYqpyZO7Pd2rWpoOEpzcC3iPlB34Ox5zz++J51ENEAhPbEWdgXFH/KvelYElCmNTg3hyuCsYoCBLAWSXUVWo4CrYiDxgQjtL+GA+gMXaGZAPKqDEQaTfpoA9DHYir6SB3OAffItLvj0IQPKFej8ASROzHzosstmUTU4F9iOMt5GxSet2kpbNFUPgXQgMEBUB6JroIqmDoWndBt2BTIUZEDCILl24aDduXbNUMWUTs5N2+NCy0FuY3Xdu3bYrly7b+r1VgR8PApCAQsKl2csL2IVlDxc4wCP/jZ+1ACDtDOLfpplCsEE6JBsJAkIGKLJ2oclIQIk6qgbdULRn6GRS1k9hCBeMxpN0NUSXzzf4+NXE+FuG34CWERugkM+pY6crFlHHcozTyM+Jz8jmI/1bksZW8BdS4xOgB0VHUHbYrqm09dCPrdflCQCWy/vCsqQ1kLG7H4DkZ8wBpKxkZZKSgOl0kbxJyVwcxunFi+esNFKwybFRG59AHiIn7XVPmpibBG98DuOKxRl0n8ckxYwlbeq5bFScC5u8NqpkQuALARBBlYy7k2lbX9+08+cu240bt+3a1TvhdOrCAn64h4Kf9FAo+KC3OICU7ZtNYHo6GFgpX7C5uRkBqzDjKPpUtsqWTgXZCz6XBSwUyILkEueYAhSSMoz7tY0NPe8mvs70983IF08Bx1HROGWh4KnOOnEoEoZIIGVFHg8oagAoRSBSLxECZwenHwYgOWC+c352dyDdh/08bALFFyTOO5v9/wMAEnOP60qirXAkYwKGjhxeVjFsYWbaRko5W71zRRq4XC8YlLRkH4L51e8rIWadI3GiBRopDK4XY5TH6O63LGvJbEHa1KxrmMZXtmE9kPBkrd2KwLGo8y0esLFuPEzCzgG8+NodLwQDZLGRwqDSBhh5zwEgkSCTXHsHEgDS3PioPf/JjwpA+tQLX7Q7d7b+oAGkP/+L7+oaz87Pq1hMYugybJ4UOUDgBQHmIwAS8/Pvf/RjzVmSU17nAJIXoR8GoPje68G+J17a1aLELKwfkQRldB/W4EBcGN6iRDGeROze8+9f5eDQHPQajp/1yL1jeG8HTwiYAVw5T5wDwBBAJPkRRZJAD0sgH5ag+TmgkEexiLnrcnqwYknWWT9I1Ng3AH2Zy16AB0Dy8+Ex2c65NAFI2hMikMGP1wtBfEeuM4+5pvIOAKi1hBIGSBteoPSz60kv9xw3x+OdxCRkMnMdGxtqOX/Qvef+1wEKI0H34P3rgQlclNiQEA3lUWLjzD/LAUm+i39Prjffi5/Dh5fV1bo3hva/Z+xw7nwP8yJpKJB2LatujkD84DWAMGEO1qRb3m6F+ocSfMnkkegTb9D2ObBKrSwAKcjc7ZbQ433zeSQJ8bYrqChNAYguF/299eVX5QU8SbPQaRKxbPks90Nx7xv/nToS0wGUwqeBa8wY5G+8e5DX8tx+cV0YgwlL9INPSq1Ss1anZWMjY7rncQ7STTYveeLyVmBIk0RPTE4KoGGHyxSKApHcGymfLQjYqm7XbLNclqcL+rhBy56aYTCNxUOk1UZLvCYz7+VDh/S+62tr2k8gKZ07f16MOwhxS4uL8sk8eviIra6vacxcvX7DatWmOmFYD987C6u/bovLiyIurW6sSYrt+Mnj9vQTT9rCoQV5RKJMwDnJZdOWkTxgYNjTKUAx4M233pAPUq/TtHajapOjRfvql75on3vuObt3/bq986tfW6da1dpTrlRFegJA0tyNJLS9AO/3Pv6GqZyKqimbpCMr8rXSNUHeC0YqMYkUEgYqKGTzGcvlQ1GJ34f4DfJS3mp0h6eSAnSyo0XLj43Y7OKSzS8uqjgpwHJg1qClGVJWImGbq+vym0ojtUPu2KYLqyFPPdY1iIVc6zu3bukxQA/gXSadVJzRqjcslc/a9OElWz521CanZiQn+tOf/9La3Z58T67dvGm1akPAjQCbiKVODOJrIoAWsWe/07BD87OSsANAapQ37Y2XX7QKAF2sA0kAUhYmZ1Z5DOOnY10bG50QkEAH0t17G/Z3P/mp/fyll21icsa26y2roH7AKcXbDG+6Tk/er4lmy8aRQEQuEq+pTELxVmkkZx9+5mn73j/9S/kh3bx80S6+/75l+l3L013f6og8kczmdwFIk8R1IyNDAMkVGxxA4rz6msZ9P/IzYd0RYBCpKTAWuMYOQO8HIvAca7l3JXk3Sny/4dp7B4V3JrJ/eswQ72DyMRonC+0FNfx35A4UNhL4SUFO7Aaf1V7H5aNCh2ShNGpTi3O2cHjFxmenLZHLW0fTJKVrUWsHKYv1AAAgAElEQVQ09gGQ7tqls+et0azaiWPHpSixXwfSjZu37Cvf+LYdO3FSRbjbN29qvWFM3bhyzW5cu6L6yfTkhI3kC9bttNRVNz42pg4kyBe1ftuWV47Y4aMrAiCLhTF75Y0dCbvz5y7p+/E9RscnRBYkTue6InnJnEDqsZQtyRuMRAclDXzfau26rW5u2Mh4wT77qefsm1/7U1uemrKLp9+x6+fP2YB9PLFDkNtbYGcPcwDDi/JxEMmv/0H7txNGdnmnibgXiHN0lqhOEHm0DT+nGyQ2HTjyeJD34ZjUtY5/cLVmSQEFEQk4qiaQ9bPel7eqgVCIJBRS5n1UUULHPMoprWZV7+UdSEjY1VgvembbkqYs7gsg5VMZxUUbW4EgF8ibobvP5xff6aAOJPJ21pB4yuixiNd8AH8khyxP5QASEf8Rs09Mjth2ecMSiZ4VcjnNezoIRRxqhM7C7a0t1aZ4P46XfVI5Vb8fah6RtCf53L21VVtbXRcRrzgyKq/AzXLFUCmYnp2zmbl5KxSDKgCvIcf62Cc+an/2j7+jY/t3/+7f2b//9/8+1DLmFiJi0SDUAraDhwqdvXwf5rokbxstSyGF1mtbqt+x8VzajszP2GPHj9iRhRnr1KvBJ101Roi3QZ1EaW2C77AdJIKjgr0KqJEiggqmw1rJ/QCSiCWJnNUh3xJXFfPWwmYhaepAOnxsxUYnxoMkYtTVK0kyrnOkWoI3jQPmoVYUEZ0jS4qHdeCINB7PbyTRFyRkff7FQaQQ44X9K4UHtTXkIbV6865du3jVmpWmjRTGLZPMWqUGYNe3TeJIS9vk0pIdOfWYzR5dsUQua/U24GNe3Srx7+Dvr5gXs3TiAICtfe5d4i0FcQUiU+we6Tc8vA+SgMMb/CCJOqQJD/o9dacgYbf781Gm4Xio7zzw8yUF5quXk2h236PO8GAPp65lc6isBDo+HY7xNVS62axze9T74uslvrF+U8UGadWQjenfDgR7kd2COpVUEwA+td71LJELtgw7t/D3rIfcj40RHw/CXiM1LBou3HIlbSNjE9bqdCXhi/wyXe2ZbFL2I7ls0hq1bet16dRsWR+lIeoq3QDut3tmnWTBcsUJxQkufx4fSzv51z8ASPvtr8Qt8dvesyQiZ7sdec4FhRXPr5D/rgEg4eEWrTe+B3kM5h6UitcjJTmvKXhtbUgmiqSJOR5XO4E0NyQfRXsbj9lLFDM+8sSzUYfSDnLvMlkcjDadiMGkA0CqzFkgME41WvuG6bqKlVFLuUsWDRnIuwZ5tCAz6Sim7zO2fIHeVW+NnWkR6HhPUPg9EMp+xcb7ZaoiT47+HgQ6+kAvwCrpRBecz4AxWMip+DE6ChgwYokBeuf5SCMc4+QwgYNUBDrVtPPhA1SQBjoXnwTo/ffft8tXL9j8kTkbnxq35aUlsUNJoGgFHgJIbgwo07zAmtUgkawokTBKqFHwFDuPGqykg1ohA4jCLfTfxACnqAPlYXXv/YJEls1EBgApIYST5AQWVDGfUyKC1AWeRU0S4V5AikjOqSWTAAw6AwVEvinzvbRARkaFnEsGsLc6MxZ5jkIIb1avVSzZJWgLJCB905h+nzrlu2EpBmaQ1rJ26wBaAailCnmrIXGHJjxAEwXBbDbyhQnSjb7Bq8gZnWP1ffUTlhmgtkpwEjwDgjxdwkqFrBLutbVt+fpgAQWwRDGHcRQSstAy6gw9N4BXcJsKwTtjjYKVeyS4UbOSJetZAQYlCXcyLT8LCvwEzRcvXrabN+7a3bvbO61cYu7snKBQtP2g3S9hoYtP1VzfbC5hVhiYALLjx1fsQ6dO2fg4vk81297cUrHLi0XIyQUWUuheoLjw6KMf0vmuV6t2++5dST0yD/i+LFDMFU8igv4+86kvRoTYIf1UMBbs9WUai6RFC2YZm++gb9vNusAjxkU3MbDOoKvHHxRAul8CazeAREFq1+1hE2kfAEml8Fjn537MmZ3n3EsoAIEEBIxmVh29x571izVZAXYmmOGNjmCkOCUACf3/1KBho6UA+LHuZNMZW14OrHoY1jDdavWqDBVHRks2PTVjqWxKDO97G5t2/IkP2yCFXGRDpqmn333Pbt5cl7RmCvJWFAjtSCf6+QuB2sMAJE8s40XIIctHIAP9bzsApVYQLQgB0O406mJwFyDrDjo2M1qyT378WfvH3/mGffbzL9hmrfcHDSB95WtfFXDtAJLLkbH2sFc5gOBSAWK+iFEeQKP//X/93zSn3RvIO5d2OtVCB86DQJpQkAwBkNaXKAj3wpEzFePv4e/lcYrLLWh/8wQvJsOy397lzz0MQPLjI47xY/EgTt4n7cBAVFId+QbRueO3UjHSg3zAQTwMQGq2mpZOpYPh8RG8VE4KRCJgZy9gHSRW4bMBkzBIpgNKHYNRQCjQIRMlDTHTc0DfZDIb/CI8QY6KIJ4EVOtVHfn05LSKFrwnnYrc0Icvbwc5Lp53cMRBRMaJ5MTK5WHnYr1eU6cTx0/iHt9Tdf0P5gPtLrZEHpoHESDiCfzeMchnEX8EkmrY2eJrC//n7x148+/nXkKjoyU7hE7/Pjd/H86Bzi0kmqgg5mOUvTefQ5qCzw1xAPOMtZgOGZJXMSwBWnR8Ox6G6jShgNIOHWihk4ctIdzzmF0OP1I6SPBERFJ0rxo7HS/egeT+Ni4nxBgg/uD7Dz0A8nkVi3gMgJTLZYNkUATs8jf8nrnBtWevic9pT1Y0vii2tAOxoV6pW71Vt8mxSas1a9aoNmxyZtK2N7cDSabVtrXNDXkdjE1OiLASCsh8AQglxJfEXSPaD1oNDGYTVsyXpPGoTklyk05fgJSbPePj4FExWzfFNgpmMOBv3bmt+IwC7sTYuDpaAJCqdLYmU3bp8lUl+ql0VtJA129eUyw7PTutYu5mecOqlbKtHD9qj536kJ7nOJA65jzgDZqyrroU6PQB2MP36JVXfmkvv/KiNeoVS/Y7Nj0+at/60y/b5z75nN29etXeefPX1qPwXRiRt04iCbgYikrEBHs7QnjsCSR5ia4HrONkRgCSPCX6oUOlp3vWOug3vdA1n0kplnW2LAQgrXXdhBWKS7a2WbFGp2ujkxNWnByTV8bIxLiNz0wpzmft4jxi9A0jnpHZbbatUi5bLltSHAeIp2SV65joWzaV1HeiMEpho5TP2cz0NKNeQLk6owp5G1uctcXDyzY+MaXusV+89LLAIliSl69dFwhLB5IAJJdBSkSm6BGRTHLivZYdXpy3737zq5KwcwCpXq7cByAZa2kyp+LvxsaaiEoTE1N2/NFHBCDdXt2wH/34J/bzl16x6fkFq9Rbtl2tWacbACQmHJ1REFzyfbPxUjEYfwMgpRPyFimN5O3Zp5+yf/aXf26jhbzduHTRLrz/rmW6fXUg9ZttgWQ5OgC3tq1aDV1azDfmHgVezivrl4CdqCDPUuVscxUZ+r1hMYDfUbD2rjXGTLwDZb993DvEdwDKILk0BOgieb6QtwWmsjp3o1zA33Mv4OlrpMcBTuRzsAoZMuZ/tlgKkvmdAAoQj7NGdCKJTYzDJxdmbfHIMQFISdaNGIBUrdcjACkQITBlx5vvQQASBKsLFy5Iwg4A6ctf/YYdP/aI1eoVu3Xjpo3jIZXL2o0rV9WBBIt7cnzU8umMtRp1gR7497Jnl5E1t64AJDo8jh5b0Xx4+fXX7KWXXrNqs2Fn3j+vdY1C38jYuIBIiF3Mv9JIUd0orCMjuRHF7iQ3+JHhA1Zt1ezexrqNT43Y55//lH39K1+2xYlRO/+bt+3m+YuhME83W5R7xMG6vfuXxwfxQpXy9YggGL/m/n/eY6+Hg5MfHUCCeMpa40UqP5ZhvO9zNtqbvXtZe1U6ad1mSwAS+5pL1ykOjACkaqURdR65gklE3iT73wdAQsIOAKnbTwhAYm2nA4lOQ+RJqZ4gYQeAxPzidewreMkplpNE5k5HCrHPQR1IXepfUfyg7xzVdhxAot6Gr9Z8JE3JOsr7sy6idFKrliV1SkyiLoDRMRnfIznF8ZU3NoMMYa8f5GTlu10SAFKuVuQRqry43bNao2m1al1rBz5tgAvnLlyyNPtUZFHB+VBXN2Cl9e1Tz39SHUh8/t/8zd9Iwo78fWF+UXP81q17gShUD12FeKN44VL7Ug8PLACkrqX6LRvNJO3QzKSdWlm25bkp6zbwQAJACrXFYfcRMav1hgAS+7HGbAQOIlnK++eJ7yKyrTrRorxATHxkAYsT6tCo4/Oez1o3k7RBJmXzRw4JQApjKtw0NmPgEc/hARm/3ns7kB4W35NfKXZy4CiKw52U5AD+TvE52r9FhO5bsUjM3LKNO2t2+dwl21rbDmByumitdt9W1yB5Ji1RGLGp5WVbPPGojc7PWR/lmjYZVAC9HKTaBYAMARavsN5/TxRHUdLvIerEH4+WxhSnIvW/372k0/a3R9LzjOODfs91V8lFnnd0NUInY6yExw/63PC8iegfbqoo3x8fs6Y+yMUoAQAXEeX5+8hLys8h420/D6d4uhDh5mGcuSe9DiXUpSFYqVGjl1QXHvNWHvfqNOlbtVW2XlRbD3F4ONoARAUFgW6P/LBtTfxAMUvnagF2Qv5nPueL2qPGxkZsrMT8DrVSyE9379xUERWQEk9pJJ/p2hfRc5CyXGnaRsenVSdgHkDodWJBsViwWg2jED+/9ydK/9CBdDCAxBkL8XHwuST+Ib9iXQBAqgPmRcR8fsfY8/jO7712yHWJExlZm7hmcbKvPPewK4ok2tm//X2JBT12owYg3+QvfvPP1IHkP3HWh1qUKMh2O2J88Wauq8xBZRIpG8NwvRO6NQhqHDFT4kt7rgqcYUuP3/R58rrfaeH13zvC72iaht+DCgvMphg4dV+RwFvo7vM5iQqxUcvo7qHtmvY7HQIqVvlXSJvlYWBmslYvi34ng+NUNjD0dMGiN/SW0Inx8aEPAFq6Fy5csts3r9jCsWUbHR9RcgSDBOYIhdvbN25adXMrtN5G39/PwbCEPQgFhbDJ7YBIHoho04sAJJ3DYREirFbUGAjeuDbB6u23u3kHErJjJjYTDDY8iViMxtRto4Ffr1m9idZqyvLFoCEuFig6zizk3TCwxSaPJoAYlamUtM/xOGFlDEXMwdAbo4ZxLCi/CufoflKoCd1NvmRlMjA18GMKUoBsWIzJYdCczlhDi2pYeAmUJIEVTcq9DOY4PsCmL210mDEaHIwbAkiFszqsyUk8QvDQ2pFlcNaDL/bUQNguOn3ZYVk6F1jJgdUUJNsYR55E8X6dDt0lZrli8AridRMTocCPbMudO/dsbZUOqh1VRq55+N57ZRs/yHW/H0Ai+Z2nkJgwm54Ztycee1xG1LOzM2LksshMTgSTXDcvdYZ1rVbRmvGJT3xSLZQEujdu3xLjhYISQS5ryZUr14YLGAsn2qw8Xy4HWbVEpOlPEE9LNjKE7V7fGnj8JAZ25uJFMYrUkYRmMGEnEoJerI50kx90BvYDkHxdYryLoRO7JTjHBwREQfAzFq4oUwht+TtzNLxhPJmKr41hbEcMlU5oX5YU13CN3Vm/FPxHLDckFjvt4OExPlqyqfGSFbIDKxVz0qy+cbMsWZ3Dh6f1cbdurdupU0eUAHAsFCdm5uc0Ful0uLO6Zo888aylMWht9ySBgDH2vfVtFYCKIyNWr9QUzMh0Uop9oSPMEyTpX8dlU/dcCB/z8cKu71W8NEioUCCCERNMPNl3AmM/af1m3UaLWcujHT3o2ORIzj7+R0/bd77xVfvUZ79g202zdH7HMyCF4WyxqM2agjxdoW7ke+36FQGarG2ALoVSQQxkuk54LWMWwI3XM/ZZx3meMUQ3oQql9bpej1E445nrwHpD0k/nCsEevlWpTM4ajaaVy5Ww/iG7kwq+Gz/66c9kHM8amqYVPULNNc9kdMdCF0ANboGt5MGF0wcwSEuKUTg9OxO8CGhLh403GKjox/Xme7LvE8RwTp1pxB7EePr+X/0XFfPESJFMKwxnCtbBFy4uYRDYlbsBa5JdxQyRtr3WuQxdlsFjQgG+WPoU7SJJB/fuo3BMmJwOjCwYncgCuVYvwDKavvenBTtAeFoMlt1zOD5/udYEWv8Xe+/9ZOl53fmdm1Pn7ukwOSASICGQABgkECQlSpQokiuRoiiSK9VKomu9Vf5HXPZ/4F9c5bLXVd6q1VqbRCGQyCDCDHIeTJ7p3H27bw5bn+95nnvf7uluAIRk0GXfqpnb3Te+7/uEc843HALjyKSOgJf2+QGrPaWCOkUc9YIMYNbu/cP3cE/ESHA+LMGMwBXnniCdccS1cWs2t3MdGSmL6UcBfvHaol1bvKaCPKz2zfUtsSVgPqvZJutgkLRTZBsfmQi9ULzILCta1BGhL5XUQ6WSGjefvvUWrcXXF2/oujJPGN+xQM3fWNM5Zr4v158xGBVI/E4BOQJLzDFd58RN4dweociAuJFI6BkXNBBPxn9xH98zHdzl085n0RvR+SfDxsvDQsOwXwjnROenDSko531bxl0VFhPM3ck365As8pSMhXUpWJ/E51IsjgU3zi1rLfOturntDbQ1ZwIrleRYIFQCkE3TOyWhIN9jI4sJAq/1a0Q84k8k9gjtCLVPJAuBfMdIbkmqFmIsolg36/Y5jAU+h9cwNlmX3VLOC0bcR6uymIigLG/WOnbi2DGNG/4xvmNxGaCUPZ51iN4+2OTx/T22LKmvzeZW1bKFrNYJxlrs+QOxAtUVCpQY9zqw4tc0xuU0Ruc1xKmscfT54vPEmsY+LvSTYT4Azh47dkJKGYgs/H733Z/X2of6kO8HqMvYiDa+S0uLAnxPnjqu98KNgOvK4wV6pqLISTO2mgYbtdXYtiee+KU9/stHbKu6Lou72akJ+xff/pY99OUv242Ll+zVl160XrMpFVariTX0EEDyvkbDnnRJCwxXiPoaGq8nLHMRrbpexEVFHxmmrNXjE644dospH39Y/HEM9N9utAp2+cqiiuEASDC2WahRB42OjYmIBfDM97hx7botLy0pXhYw12qrxwbnGiCG882cxGGA8YRCC1W7QHLUciMjepw5wzGUx0Zt9sRR9VvC3uvV196wJ55+Rnso++X5Dy6IUNTppqRKIkYkP/Dj91xNvv5SPHVkmfTDP/mOfe+PvmnNjXV7/qknrLq+Ytn+8HwBAKVhhLHvZtJaC7v9lNGf5tStt9nC4SMCkP7hEQeQRienAoBUl+oopR5nGWvintBs2YhsYujh6EQf2L+b1VUbq5Tt8/fcbX/107+wsWLeLr//rr37xmuW6XatQFyDAgk26uS0rWxsKJ4g1puiSXYZ2+KWxjPXKe5XAvaJFaMnPqBjUCbEwgGqNuZqXNPjGr67sD8oxObc4n0HeSBh+YSFNZ/L9Y6ElKQCwS0+hwz/IbjuNYm4HkUQPwJIkM8Yr5WRMe1nsl6RVWFHxfAIIGWLJZuan7eFEyds7NCMpbE0p+iYQYGUkdKT7+UW4FhmAyAt2bvvvK3YzhVIedve3JAFOt8dAOmpx5+Qgu473/u+Yr761rZdvnLRxspjVi7m7cL59wUiVeg7Nzoqm29Y3gDLIshl01Zt1KxlHTt8/Jh62xw7ecryhZI99cxz9sSTz6i33HvnL1g6k7MxVJejWMZu2cXLV3V9R0aLdmRhxsoAtiUApIKcAHjdRpWcu243VheVg379wd+27/zh79uh8Yq9fe6sXX3/vMBYJzh4TJYEkIgTomVNtLbhPCfrQ+xLskhnPWUshXGlFgacXyy+gmVtJEAO3DNUcwK47UiZhZUlayDrk+ZBDpcR1um81yh4qnWVb2ODX8iGx0PtSnlXJJCKTqcjEglDzcbZN7tuaZ7MHyCY4e6xsr5lr779rn1w5VpQIKUFIBFDOoDUVQ8kQLeJiTH1r6vWtuV4IBUPYw6HFNaT4MDDOUla2KFKjeCJAH3sLzOx8rKzHhXjoK1qVTHGiaPHFG9w/hmXIuymelYs04ahpes4MTphUxOTspnCPp74am1lfdDzkPWV2JzxxzlgzxO4REwV+gq1Oj2tleythMXYYyqvbrM3OMmW+Ej1LmorqHOPLKiedP6D921jfVM5E/84/xcvXtZ6SeRZb7Wl0OVc0kMoXyx5XYP1otexdLdhlWzKjkxP2K3H5+3ozLRsyDPWHVjYuR16IKwYNp2b2nMBEiLZa0Bm6rnFJt+XGh01Fe9X5ffkzAuzC7a0umLVesOMXk75jKWKeZs/ftSOnzlll69cGYJOIr34/hHnyuZWXXF/JMYkFcBaT+gbdcAtArBO4vD8Vfchl+daDWunbN4x1nPl8uRYyfLplK0tLtt7b7xly9eWrZDOC4juEQtY3prstVgfj01ZYXLSOvmCbRJnov5CAezZ1Z5Kn2hdFS2xBnl7OCa1CEHpk7T522UXeNDxJy2m93oeY/ig29qq97jcXb9OEgkPen29CdFo/5vO/y7lldRhKM+sY03qmonjpz9MMg/4sOOjL1lMd5K921Qzob6YzqmGS44vtQoCDoDUkHc2+i21cVHeI+Wa5/1yp8Kyk9cEhr2AhkH8m5d6t50t2cz8gt1+6xm79cxpm5+bsVIh46qjZt0y6Z51mjXb3lwTGQoQiRolRAtat0zNHLeJyUM2NkYeT8/XLSc3VEZsfLxga2uuPNzvFnO9vfVJB75UD7K2H1hvk9DCc0q/3wlk+iccVPveG1iMFQTZu32EW3JMxJ81p0IxeD98Y3KyYuvr3l+RHIOYTnX2UkkW3k32ngCaJ4mb0RKWv0XVLmsU+w5zipibfUTihCKxPb3mqeOQc2IHPiKRDL/ThqUk5euk+szy+Nrauq2trVrq/m98S2dvrwPkhOPdywbKAh2LYgRbFJJmpiasRNCQySoI4wvCjqEPAEEYAW0LBFKMt8Qim5Bs9jpDlYdv+bvt2PzqxBOcLDb22QhCAXava3hQYTI+f7cHpr8mkZDT+DR49sPEY6FvoqiR1ULf0jksM2COpB1ECCyFBG3BUqFBMsEn58gZN7B2W9amCVbHfULT+fxAbcP7txsN954KrJR4neJiERfvDx+/OyWOyed/dAXK3p9CwBvZQ5wn2DI0X6Rx4sTkmL3w0ksKuunFIiuLbEasxEazqaaO3UbHVpcdzWTQ817ra2tKOIo0r2y1bWR8TIE9k4fCNQtqOpOyUrEo7+m4wLuUM+HnnvjKcYHavQE6zj68faiAZODp6a8haSEQcca9s5ya+M6oOMOEhXWDhYxbuXmPD3+t8lCiZQIyeXJ7QZLz4wo2s9HRUpCCI+kfvs6LNd6rYiAL2mMdHDg87blG7j3XPnw8+Xws9Hs2BYCE5Htmwm45fUp9BChGsyaweFFMiSxw1gzWCRYwkrCLH3xgDz74oNsbpTNWb2Ip4wkvY4VCEYxU1hSK8dwoMBGcojyhKW11ZdVa9Ya1STZzWcsVK9bo9W1pddWWNjft+Zdfte12yzZhVzVbxpVBuZemIA+DrU0Cmzw5O8MJxjTHwDHxuVgAcYsFr9GxCXv99dc1NumRUilV7PyFD+zypUvD0wjYzvmA74P/PWwrGCLBToSAhPXjY93CrkjAItfTHX2adiqahu+7cx3AmiWFdcoB++fNAFpibWRDRoHoC5Jv5qhJhKV6o+OolBxu4MMN/aMcr+bHHrf4nUke9PHupE0byMGz09a1Sj5j9eqGjdCHLJ8Ww+b3vvag/eRHP7S7Pvt56+TGbXWraQCaXGvGJ+eSvY6iFgAK6xgA1cVLF4yCI+Nhdm7GgaZqzS5c2h9AYl1jPBOIUkjjZ8YzPfA0nienHECqO4DE2BCAlM8JkMGeqTRSUeNCmM8OID3mAFKzLeZXHyJBN6gLYSxFyV0AKj3gpFsAYCMFS9Ye70XXhi0c92YUCjQcD02GWYsPHz66Z2zgRdmOrW+sWLtTDwVc1jGYoSUxtHlOdaPq14OxJqDGkyAnOYBCAVjQMY++BF7cgtlNoQ9CgIqBgUkmWyPYV+6Gaj0ez/SsS3+rYGm7+17gfgAsd9/z+fSwG1jEBoIFAFoEOhkTFEHY41ETzcpmNGs3lhZlq4VVB+vZNvuQMAI/rw6as46VBqQasVNTWN5mlYDzwfWON2HdfYvjOxbrY0EmnjvmJew2irICM8YmBUhh3bWJqoLkAzQ4MvH249GFdYdZJqZbWAvi52ODMz4+aSdvOWOfufsusTIpDq9trNs67NZ8TqAKxQgUjJcuXBxYsLKuQ2Sg4BKbYRP43nLLLTqnv3zscRsrjeMv402fgwKZ/RRgSPFNUKgrGVJaHUgA+hkGa9hMQ+KmxJ4CtqyU3a42JhDJc8zxgrv0G6x/rBuxp4Z/hhejnO0lFVKqL1U1MQu2GxRzjsy7paCKahS4ZCU7ZIgynjk30WM6jr9kwhutBrnOsVjLuaQ4iVUalkgCyENfEI4vqoHY724s3XDvc7f5V7C/O5Y/aJ1NE3cccIsJzn5PyYW4Zr/HOX+RoatkBWZzAJWwc5udObTjcY3rRA8mxk2MvyNQFW32HGxGXst6RuHblVJR/UiMwD4d56KAFRQKA2skt16LDgsRzN3N4Ivxga5bYD5zr2Vtl4d+JDrEe9QMfCf2Cp0LbMdDU3gBNq22LKj4G4o2EvZnn37KHnv057a1vqr+Kci0vvftP1IR+P0337R33njd6AuqIiLCFYqqkbiWUAPynhxLBJQikzCONex9pmbndpClRDIJzeoFPPQcqIiAm0DzaJnRTdlWtWvLq5uyP9oKyS3jUgSofs/uu+8+26qjqlt3N4JARokAFpsRexrnVsXMTlfN2flszyndVi1aRqrHRwCyKGguHDtm9z5wn6XSWXv4sV/Yy6+8YTn6tljWLl+/YdeXV63Tz1i3l7J2UKGpDhMKMGOVik2Mlqy+uWpHDk3az/7yx/b7D33FVq9estfPPW8dkmwKmOrt6zU4u8YAACAASURBVMQdxoyueyojEtfSyopAic8/8EW75c677NmXXrK/+4//xa4sLlu+PGo3Fldsq9ayUmXE0qmcVavb1qg1fVzT/6lML72GerJgadmoV212asy++Pnfsp/99U+ttVW19998zVauXbWxcsGL7o26VUZHZB986dpVFWbpfzQ1PiXCZ7QdZb3lnBOfyk2k1dZ6RJGZ4iWW16rjJ9auCPgyprg2N1//0GdIkSc9kRxA4prhOoE6sFwuquG8yHTgeSra0qQ5AHgBoGjU6S/sxdOobkmCFMTcUUkbP2MAgNKjAx+dsIdh20PvU7GvuTZpivwtO3HrrTZ//ISl8gUVzQrYilrKqrWq4qIImCk/T6VDbnJ+YF3LeUA1yHExTl944QV77rnnRPb8/p/8iU1PTrmrQn3b5mbmdC3fev0N5QCnTpyUepLCG3uB1CPFvOoq2EKurC3bsdMokE7Y/OEj1u2l7clnn7XnX3zZ+umsvfn2u1L4AxJ3UygUIfS6ZW2vU7O77zxs/XadHdOy2A9mC9bu9KV4i70LS8WcffeP/lCkKWs37c2Xz9r1y5estrkua8h4beJ5FQAS9k+OURBHiOd3FGvpf8s5xT417LM8T/aCYb/i3CavJ2Mp7l/EoCpQAkDSq4yipQqeRFv0+DAr5IvW63eti8IMkFWfyT7itvFpAKzQy5L9XntfgiAJSZUCm2oUgewXAR7utzYoUGfs6vKavfn+ebu2vGYNS1mt2bPlzU3ZBhILuO05lnvuMoJyj7812pBvh4TM6JwTQl7lQ1r/C0Wp+yLI0QU0o+6T8wJoBEbIX7S3SG1jirGOHD0sd4/D87NWxEY0QypA/2mz1eUPVMQmJskBNGJjVxxRbMi8vnDhklxVNLYL7D9u9S0wvdO1TKttdZxdUlmtT/QEu7G8bPVOx4rlEVtaXZOTRxMXIs6j+hAAHNGTJWutuvcziopegPu4V4j8p9jKxw+hPHGeFINBWVbIl6Ua6reZHw0bzZudkIXdCTtx+JA1NjZdfRQUlJEEQq7J59JfOrm/x1qU1hPZrzpRgONmvAFMatxhJZpKCXgvoFLKZWUHBaO/NDFqCyeP2+Fj3v9T618gaQhACoA3x7GxXXcHlOAAkpwfjAEIKZGMonyg4EQbJ8m0tU6hFiffcFJoHEuMZRyPisqzHKRwWIDexcR5pL6Hpw/ZRHnErpy/YO+8/rql2m4LyXExUJqdvqXLI9bJF22l0baLy6t2eXnF1rcb1gQA7qHgcYX2XoV49W47wIItl+F87A/BxDjo5gTHX4Ny76Dbvq8PL6IH7M0tPIbvuF/9QGTqVN9a3dYuC7id30afvwtAUs1Z16un2hOkjCSomATiRe1PgGsx7iFH5O+sbz5+HUyQE5LqKE4aAxT2/MIBaghpcgILPW1giBN7JPdo5Yrh/QG21zc3RERlQBFPj09NKhbtZrL2wY1Vq0xM27GjR+3UqRN22+mTdurkcTt+eEHWyR2s6WtVgUdN4rs+mEBBeQnk0/LE7EC8sPPMJa0A97/CHM/HvcUxwbgUIZy8Z1f+HwkQN+f/xAfUC/z79Vqs9ijV9v4WrBf7WRjy+axDn+Sm/SBJqN71Zqzb1BcA/2M7ACcRYFHasi0UuDH2j+rFhMpcRCvAvmAbGgVAsiuvFG27XrVWJzhdQEiVwpR8wmN4+shCUJ1mnZkYEzEY3IJ9FTJc6jNf/mo/XpCdA99BJYJPUHQ2QQ6CIhdFXvUFmBizw4fm5IsYgwIKb++8847QMgZyTOCEnCYmWtxgu9i9JBjAMEkGA+QAZrpnb17xSIIgH/m1H/GqJ5PHm18C065kJOFJptRgkbCULd+44T2h6GODGiBYYrB5MxCKJZfzszGysXAe+Uz1GgBASgePzKCyGXyHYFdFUe3j9LD5iIf9kZ8WGY5KHmDBIF8+vCDWzOj4uPfwyTv7NFf0AIqNNx5zr9G3Buyvjntzw+LECouxxrm4//779VrOCWznD95/XyAStoIEAt4D45NN4o98sHs8MR43x84tWeiJxfc4NjiGmJzHcQUAl9wkk4kUEWS5MipmVixuJDcjPo+5d9DxfxjD/aDN98CNvW+W7/dsGqu9Pv1ucjY1NSGAR6wbEol2WwU2kh3OAYXOqYkJHQuI+o0b16RagvXIcUUVI+cmNtxF0caYYF3hfFKEJ6nk+V3Yi82msYagHMPSpFAZVRK5Rg+E2rb9L//r/2b1dteqjbZtt1qmlqsETGKS0tizsYvBvnMs8b2j4oRjq1S8KTnzExD09Olb7O333hVLlscJBmEmM1Yj2y6y8rm2CqoTnsr04lLRMZ7sD0MwkxdFFVaX8scx4AWej6ImDIFqLOrvA9zHcb1zLAyB2qi2iEF88v6jfY+DZ9+BAFKqFyTiVIKzKhw4IEwK6R3fygBIWxuyRqD2Ml4u2u997bftx3/xoyGAVG3Jpm8ngLSyE0Dqtu3ixQ80DscnRsWMZmOubjV2KJBOnN6pQNoNILEPAiAxprl8FB8Y40kASbaV+ZxUSdu1mhVHHUAiKMTL+OHHHrUnnnxasnQlHSQBDIUu1cmgSJI1a0rs6T5WT2LKtC2doojRU28o1APbFAvDeIxri9h0NEqkGT0KFhdPDJiVkW2Xpul3nrUcVQN2AGEYavhhDpdW0hxvnmgMWXT8nmrTNzFr3dCnTAlu+JmxHRk+9NZz8CiASLIT7Vk71bauUI+DmEJ7P458nkByIKPXewblVihKlUZGB/sapAgaCbMvwcDhWsieo163WqMxUF+I6ROKKHHtJ1BmT9vYXNdr6BVJobXZw+5u15qTmL6MyVjg9oscHhTgggJv1Is9JGPBVz6yjqK90EfZ3zi/EUDSshIAJ+3XaZNV6tyRBZs+PC9AU4lOu2Nzk5NqDs6xMa6vXL48sB3lu/N6YkXW7Vj4P3LkiNb6cy+9bKuL67R9cZZdp6dRg7IdViXjkaauJOeMiQgeMWL5mb/BwtphMyIwZchn270GJRlvXPtCz+cLn4GShyIzgCRFAZh97ENcX0BX+a2TwAUA6djhI3bk8LEB+zEWN9wf3C3rov1ujK3jPQkOt81ttyWIxTu+L2sG+yNrRCcCZEEllXwfJgRAM/NgWLjwwkrcY+J+s98YoKB90O3DAKS994fhO8aYP8bEsLLjuJD14jaqcrfVGjwnjBteixooFrRj74uojmP/Vg+BoNB28GkIdsSYI1m0JAGKoKxiiN6wAMW3js+NDL6ooEye92SexBocz30slKoAEFixMW6J3zmSfqJbAz2ePIZuC0igMPncM0/aLx971OrVdZscHRXT9U++88cCkN598w178/XXrACZrdO1bMfVxxFgFoEjFhuCRUWMKflO0SJasSlrfCGnAiHjWrY/LRTc9ATqaE4w5tl3YIwz1li3BFiGfhT53KitLK/ZjcVrtg4QBBAhZaa/DwU04kApllr1gdWgvi+TiiLuFjaM9Fcc0dgFQKUvEb0xKyXPG0bLFa07fA8AEI6dNWj+6FG79777lSc9/Ohjdu6V16xQHkGrYJevL6r43uEM9tKa29SbKWRGFV+nVbeJ0bI1qqt2bG7a/uanf26//9CXbe3KBQFItY0Vy/Q7KhJhNaj4SmuTF/xgcC8ureq9P3fffXby9tvt2bPn7O//y8/t2vKqjU7O2LXrS7ZRrVupVLFspmCNbXqAdi1XKFmWPl/0imzUDDJlnpi0vmHzkxN2/xc+Z//qL/7MmttV2dctX71iYxXGSFsERkA1AJHL169KcTA1My0FAuqc+nZDaxj5EWonnBywDAUAj4oRLAxHKVAdACDJ9ipYcsUxFsdTt48/OISotpRrxPzkZAKQKkUBo6xyKotGACncKz5LZaxWZy13G9vdsSO/c4xJwDWuR/pOjEUU9a7F9V6nAo7SKqp1Uhmrtjp2/MytNn/0mKUKBbNsXuOI+EQAUps+xQ6yRgCJ+gUqceI7J6vRt6w9yEMBkLDq4pr993/zM5uaHBdAx5w+PDevffT8u++J9IbKEDtMAD7luQHQVtERS/x82o6fOmlHj52w2YXDAohQrj37wlnrp7ICZ6WWwm6I3ld9zndfarZeb8tmxwECYCVnLMN4yualuEOpRHG1S6+kUlEA9J9854+s16zb6y+/ZNeuXhaxqqC+JQB8Q9vBuL6xHpaLKBSGFqW6TmLv4CCTsl46NwCQYs8PYh+pQHpdxefRySYClyh+sAJUM/Z0ACBxsEGVJ2ukkA+lUgIhBRagfhEBx0lG+UAyIGbwNGhv4gSFtiRBgDEVASTizuoG5KAhgHR9ZVMAUr3VtaWNDRsdm/IeSiL5YY1F5NFWkZ7zQvysfHKX082AqNp1AKmS996CkCY4h51W01rdugAkCpp9xfAQp9LhZz/nAAFz87Mq7h4/cdimpyesXMlrbmXSLWtuL1mjvm6t7aYIMaV8yUq5ooPC7Y6trW568J7KWU+KfbIA8Bgn7WSaLdverGr8YElMWHl1cclWNzdF5Gq0etbquzU8FvFy7tBeDTCTtVYNArirXhVrCVxyxbHi4ESPj93giqy0goMLFlnWrttIPmXH56bsrjOnHUBa2wj2dR19XwFfnL+gQlL/SEbYQJ0deqEFUCOqokUqCrGHYqJQdEWpr/pSISvwqN5uqYffkVMnpAr0tYLWhD4G2Xc4r+xPIq0Wih477gMgcczR3pv1FuVGjMuxMaXlAHZlOg+oogQoxX8pkcGoreiaF7OGuUGhkLGRckGg5PX3rwhAuvz+B/bu669amhODLenWpsCpar1l2cqItfIlu1HdtnevXLdLS8u21WxbN1OU682wwcVHyRSGzxFdM/A7sV78WEoQnbG0K2kEUDmgs/u+UWvs+ffo9DJaxiJvfwBMbkN7OsK4EqXVb+r9b84f/Tij08OQmD4ERngZKmLlx8HCLgLvcoQJn6s4neubIb50RxjmDvNydmZWc44xxb7dbmIzR03L4zjcJrTm0m+oS8/3ju5l1Wp9qcjU4zPEz4PYNgBI5dKIO4N1O259Nu7qfd5zu921xe2W1bs9rU0njx+zL37hC3b/fZ+3W0+dtKmxUauurkqB1NyuWxtFUt+fW8HGGlB8dPrXHj+ctw+vTx4wJlHuQ1QKJJXkdU6e/4HyaNdVppaAyor42hVlsa41/MybCNSJXmBqi0HsvA9B9aP83eNpB7T2ej7xOkpXFM5Rucle405vbas3UbWnLZfBUhyiuitD4+8oUAu0U8kV1eoE4hL3/F4oZa2XYS2lr5U7OCSBSPZJYphomUceH+sRMX9Jfe07399XgcRphAlJIMVEAr0iuOfL87eJsRElBPSi4YOjNJZCAkV+bgSAFAsIoMSaiZKtwECGAbQbQPrIy9geANJHfu1HfGLy+8ZiBBdQG2Q2r6aWTrMKVmrabQIllDMbFUn6e/zPGRlaoIreUJDNCZApDthWE7uUtvuX7Xtj4H26ABITtRtlfKFpNpZIKraPjioppBiqBDoASDBZxCZjcW+n1AB4YnxSgxMWMwo2xg+v+e53v6uxxdghqH/nrbdUqGqHaqUXmD89ACmybWKSEQsOQniDV2XsjREXSwVAMKIISEh/on1ZbCTqPiNeWBBCj9LOA6AYqDpQAPvuYAnlJ1qgDxh5TL1cv2fjqBnC6c/nYOnDsMno+CiUsgHGc8JYwKOZ4xBrv1q1uUPYmwwLoARmceNW89CyK894L35mXLlFDPFm3dJ6fk8+riX6LoyOKanebrYlu/8//t2/t0a7rYaRtVZbVnZqRZiNABIKyeT42TmWuFYUqSiEAIaBxCswZgEX69Ls0tUrWhvZmPGQ/uCDD6yJt/rIiIBUV7OsaoGOG7wz4mCcus3TPxWA9BGXtSHTaQDe7630+TAAiU0rmRjsThI+KYj0/yUACdIFa+NuAEkKJMmGhgDSk08EAIlko+sAkuk+KpB831AJR/7hBEkUwrqWTfcM4JJAo95rqjcE0yiqFWNPueS2ltzGIj5JwFMckbuIPh8nUGpKABvZdEEqm/hcH+NR3etzTFBfyxN6kgAAATISCg2AwPwcLeAIXKPySMBPAJDEA00wxLydaVKJ6r9L4be7CSwfNwBrdtl6BgCJuIc17NQtZ2RVgyKNdR1LO5TI2WJBVoKwW1XgLkMoSQ+AJfYq1qtcLq9Y6vVXXtX6wDpXKBW98LZr/0qyofh82QthC5fP672iDzF/xx5H/eYo3u7BhsLO6KDbQMm3D4BETLe0vmrbMLUoJI+NyPKFYjJ2oql2W/awrJOR6U68x/4UAXSufbTeizEhj3Nulm4sawujYJ3p9i0HeSCTU5+PfDrjCmMNKbfZdRCJqx6MB/LOqNVzZOGwf7+tQQgWTki6n7JyhvODepxExAEkgCMBVOZFRY6La4oKGsIGANLk+IT2BAp/Utbk87qPTZQbwWIp9hBJggoa+2HckRRENWss/HMtWQvYM+pKcLynQrKAqyJuvyM2IVzbQVE3AFcRzPhQgMeGTXz3GiefdP2O83cAJCUsPpwBKErHvipHXh8LfrEwFc8FJ9EtapKJT+hvE3oCxdyF5Mf7MlW8f1P4HjOHFgYM0UjgklUuquhgrxkL6PHxocLJi65e+A6qjADgxH2QONYVP87M5u9RUcE9ADB/bzUalstnrNdq2rNPP2HPPPWktetbVgIUy/Ttz/7kXwhAeuO1V+3tACBpPWy6PViSpBTHUQQm9V0SveFisYGYElvfWKBFZUtMoh5R6ofUUzxHXkIhPKe+I1lXwwab1HJ51LCR4Tir2241x+O8HoVQ0gKNeRuZop4mpaxWb8iGkJuuZb8vMJrACoUNTeHJH1AhsV7CBNfcBPDqO4D0W1+4T0WMf3zkUTv78qsCkACUrtxYsmIFizNKBBlr0x8qKJHifKxtVW1yrGLNrTUBSH/7L39k3/zql2zl0nl77eyvrLq6OACQPK2LhWpXPFfKk7a4tCwrkTvvuceOnD5tz7x01v7rw4/ZEnZOs3N26eoNW1+rylYonyupSMT1olE9zHfyokZtyzrtuuXTJsbvoclxe+C+e+wn3/+eAKR3Xj9ni9cu23ippO8DKEGcAKhw+eo1AUjkXaxLDiDVBgpwfqeXBAp/ClMsPbIcQ3XAmiZF1lA9GecZ3zH2nY2gbwR5FL/2O+pp20EhIhtAd13AGQL7ciwIpYLzDjVOmkgASOz59QY5jK9BybUm/hzVQdG7P5mP60WhQI3ijEISABJEoggg1bp9O3b6Fps7ctT6Ak0dQEqlcrZV3xoASLy/1G2WEgH2woULWi/Y77nm5DA8zu3FF1+0559/XgW1P//+D2yCQtumk0mOLhwWIe7KxUvuwoICEDC25f1fsdiNDHJIkOMTFTt+6rj2kZm5eQFDjz3xlD313Avqr8O46qOWoFeh+s6gemPtJ5ypWzm3LQCJfSdbLA8ApPXNqgAkt7osC4D+3re/Ze3alr169gW7cf2qdba3rIg6IwWJZ28ACZvMuKfGNS0CQpxnvp8USKynYV1g3ut60X81FFKl4AsWv9Q8OEeo1XiJCEj0VAuuJLzeSyUp5UfszVq/gh0zAFLs+ZbBBSbpoBMUHDFP5po4gOQ5dwSQfL0EQNoaAEhvnf/AAJCw/IoA0tj4dFAIicZyE4C0BSCodSHUaUI+9VEBpFQehXwEkACPyKdQIXmETIxHbxJUSKdOHbNjx+dtYhK7Qshi2zY3WbZmdc0aW8SIXculcor5O82Ou520fV9qtvvWIHZB5UDhNNQcKIBjHw8IND49pbz4yvUbdvHyFdtEfZkvWxulBeePfY64PFi2UQzvNNwZJSonYtzHnsE6Aks+WbNIAn2KldpuydXrNi3VaQhAOjE/PQCQ6qvrApAA71y9FHpYBVtfiu3xFteM5DoCwXHHZ+6yGAPMR+UDkQIFEhb4pfFRO4ri6+gRWbbr/VDAsS8KPOK7AKr1rNpoSpW1OweOMWm0xqQQjKUuawrxR6wBuZV1ViQ6AKaMwAAHZfne9ca2FACVsbLRjqfXqVs6w75cEnB04/xlmyxV7NK75+3tN4YAEvVWoTtYiY+OWTOdl/rolXfP24XrS9bAwRxwAWDsAP8wt9vd/6YWEnvS9xxQcqA5aSG2U+mkVsXSAuzdIwlbzv17GaHEyx74/tSnh9Zlw+8R1yVsJPdWmPgx+5q/H0ERcbi37ojrleziE78rToInw7oEcARIGO7Jc08dPyVCQKfVkvqvVW/JihxlLfN20COL5/Q8LqPgr5yJth6sP7Lsd8A2/ovxLfEvPxeKZdXiGX/caCuyXmvY1Y2abTebinfvuvMOe+jBr9oXv/B5Ozx7SG0I6NOIAr7fZsy3BSCJZEUtElVeafxTA5AE7Kd7qhvs50CyHzAT12cIJMQmggC9/8GOwX5z/jQkqgI8spb6+NxbwXfQ3/kgCAWxPrHXPIGAiwtNbWtb8RxxcFT1OjhPPKxOrANrV4jBHDcW9qxv9CzPQ6Tq03ezo3t+x/q7k3bCRswXI4gUnSDc9nQ4riJBPT4/9Qd/+qM+TBJ8SHff88W2NjctT0KVz1uTxtm1mgIYmCnI1N95623J2/gQGLoEtSTAsCi5UXyhWEwDVQqpajwIMKLKkjPFf5MBpIjWxsBVfSuwjJmACTJqb54/rwuoBB6f2AAM6Pm9no2MjQ0sbCgCDXzI3G/Eq3YDnzEZEfsAdtrPbzyARCAYGT6Ub/K5vBI/NUstFZ1dCCOl4NYiKg4GOTQbcS5VUJJ6eOGIFjGUGyiQeB3nmKbhjC3OK0nqtStXBGLCqhd34lMGkCLThksmX2MKaqGhZVSuqCk2jJ7QAG2wALS7trq2EXoduOqGG5s2DEd+39zYEOPKrWBcpROljArW6HZ3AID2zw0gTeSzKm7yFYglaAIs1jos2I5ZuZSzRqOtwhzpTyHviUpbTAozOmBEjDS6R8bt2pt7uw0gcTlWDLEJrxhuzbqsPFhDkKFnKeIVS1Ij4WzRSaXs2g1P7uvtnpIzHGcpNqB0wAqg3T5YgcQ1Y77TrBZ7vrm5BQUVCgC7XUk61zY3dN25HutrG973JpNR0ZSfQfEpHpMEkXATQBLc/2YASAe7z2JxcqDHXbAQ3St41zL2TyDx3St8ddLQ//sVSDCG2UtRICUBJNYIPOyx/6EHUh/LuUzG1qub9uijj9oTTz1tTRppy8IuJds6TzyHYBJBufZ1kTRAdjqy48lk+hqf6VzfbrvzjLV7LVfUhX9aY0iUevTDOjxgAEcgvNnsSXFE6K3gLU/hKGW9LpZdvqsX8/R2Yv1yBZPGRwBq3Wo0MEfbDiBxi6CRGOYBTJLFQaonlVAEkGSJo641gQ2bGCD7UQn2M4gcqpf3BpCa7aZNTUzJnnJuHgViRWuxitD5nB07c0LJM8fAeo0NiAqj294XipgHG0Be984779qjDz9iL587pzhgbHLCtqvESftL6KOFGu8PGH3bbbcpzvLkvKE9kb2ltrWl+I2+MlKz3bihfiMASDfDacMw+cMAJBjYi2srtt1sWGm0YulSweotQEcUwFnrrG0qv6KuEBN1lT5Cos5zatt1y2RdycnexmNStNe2ZeEkZmerI/ZkiSbPmbyN5guyR+7T4y1YAwsoAegJ4wj7gs1GKxS4QvNY2c34jSWCgmy8yeYtoe5ifuQMBQ4F5qE9nppKwyzDQT5fVOGVIj1FUWKWbrut2GRuYcFuue129Yhij/DePBXf34Ivtdb5oAhhXkWbpvg9NAYCAMg9/wCO2De4T5JGlKgn1VUpijr+PeMcw15sMN92Pf/mdRTS08e0Tt31JhEg2muNjn9L7g1KvxIK2clRLGHdwz75vePv29tewIicrGQxSAkkYyeE0sRHnC8PrX0+s/8wBtmzHeRztbMDCCmbnVvQc1lvI+knaZEXrbnj41EFFeM+74Glb7izUBXOvRT4+nyPf8V+DvuiWKDbNX2vNirtDODBtj3z1OP2q2efka1Pqtu1Silnf/FnP7BvfPV37NWXz9nrr74s60i5GdTblgsA4xDMGhKUktdFvb4SdirqN5pzUMvVc8HqKfwcwYJ4/uQikDgG3hsgnSSTdR4wPJ6fGAPyu5LOALwoT4LxCMO235NF0trquuIh3p/nMk9K5eJAfRZJWhGQBtgS0NXr2tyxE/a5z/+WcIR/+MeHBSAVUYmns3Z1cdnaUhdmBCDB9HU10nAMdloNmxgfsXataicWDkmB9HsPftGWLrwnAKlRXRPRwYl6DnRqb9J/aRsfO2TLK6uKMW+96y6bPXbMnn7xJfvHxx639VrNJqYO2cVL12wZJmiuKACJQijrCvbH2NICkG1tbVq7VbccttT1qs3NTNiXvnCP/fSHP5DV2NuvnbUbVy/ZqOyeXTHmxaWUXbpyLWFhN2GA1xQQKWKOj4xKCQboDaEqKssADDhH7QZNmCF+uCWX9tWgOJO6CIJkxtU+Ul6hRAgKNc5/vpQf9OtADYBFJT2DBPjJwrvp6mUXJ/j4C+eR89dosIfvZJDLiiwUZKSk6Ef1QSwiD/fLwboRASSuM/NC4Cj2Pjk7cvK0zRw+7AqeDGx+CDkQM7at16V/jBNVtKdbyt5++20BSBTfIAnwGey1sZ/FSy+9JBs7bMi+/uBXbbRSttWVFc0DFEiM+SuXLtva8orPF9aXTFZqHIAPnQPY6wDo/ZadPH3Cjh11AKnWbNkjjz1uTzzzKxX7GwAAaoie0XVCMcmaj2NHyhp2dK5gvTYkOMZRSZZy5F1JBdLE+Jh9/3vfVQ+k2saavfLS87a0eN36jbodGh9Xf6YBwE+xSODKzX1yBeTs+JeShQ62ZVgicoEZH8mm3hHEjqAk5zDajKrHEeO9Qw+kps5x3CP5nAhGxGscv2P8bvyeh0AVGOhqYk8BkPMbNgyAKQHjbbeGl1VusLYFQHJrp6ws7N7+4ILdWK2iLxI7Hwu7RrLhwgAAIABJREFUvQAk67cNxQXAD84WHwdAIu7WOosCqdO0dNGtcmPcHpVI/Z7vy5wPLIWmpift5Mmjdur0cZs5NGGZVM96zS2749isdWpV9ShHSV3EzhSGeqNtTfo/ddySGqa6FA5cP9Q4ubz3mKZ/34pbhh6anVf+fOnKZXvz7Xfs+vKKFcoVV24GSzj1ZglKHsCmXsvttyKAxHfWHhyKjlgdJfecSHTwawlBqLkDQBorZgYA0skjs7a1uiZVLv8GNnjsV7LGw8qJWonHDruBKq5L3G+15+8RD1GwjwBSvdsWgFSeGBsASDzGmiiFCWMy9p8hpqO/Z73l8zMxL6KdHd+Jcc1nsw5AuGLdd5zV3RWwbuQ8UAejDwlAAMQ7t5DiHPWtNAoZOWetds0211dsu7YmK1BUbbPlcZsolO2Dd9+1t15zAInVQqp5rjGqxJExa6Sz9v61JXvprXfsvSvXrdVPW748IvLgQQASc/KgG3N479tHcUEJtusK/PYg+KV6NjoyfjPxL0EEJF4+6DYgoO4T56o+tptYmCAUJ+PtvT4nSZCKj+/1muTaJYAp/IOQHAkcjAXVtYKFMOMtEtCksOu7q0GSjEbuIev3tLs9ePw7XL+5fow92c0l1G/UFmjpUM8UbGJ6xm6/9Tb7whfutXs+9zmBR8w3yHuugJexpqvXAUxCSxXZbtJ3T+KJva/fh/1dtqJ7nf+P8H7qIcxc+ij+IwIodwKZfC5xj4itux6MSjh6TB/0/u1IYD1wFO7/IPHeTvu8nfnY1NSIbW25wwdjNQI7TkTrWblC/26P27nFuFuK/0ZDzh9JclkcOxqjGbPNalXxHrc49ngs5kIxN4guSnyH5HqeOnbbZ9EFDyR4UYoXAzi8DmGMEBDGpsAE/gqIchn74P3ztl2r6gOPHz8+6PMQAzK+GAe/uHhDSTFsB6Hamrj+udFTVJvAx7Vw2mVh92tex31fxqSLE5oEBksNgkpsWMbGJ73RYkhISWqSABInPzYyBRAZsBGCDzDBNgG6+t4AzjW86EQyOaBu/4YrkGC8waaW/VjwwYZpJMZaNiPrBB/Z0ah/14bTTolZfWjGLW7UUHfF+4NMz8wMGnLHxLIeAMiUbCRkRvupKpBioMv3jcFyVMowVgAdGP+xmShFJooSPtH7alK5vLqm42Sz4HmADRROeJ/5+XkFkGwMPMYcwtpGoE3KLCf1zv4KrH9OAInNZIy+VbAgAnYfk0QPqMxKJdj6rYGUXWyxUNwTE1LrmDN44sIUCxc8DvM1Ft3E5BULL/QgEsPNi6H8maVDcaakpa5qICCWb7gAn8AUpuBOgJaGfUuAtP/545rCjGUhplhE4TACmrwfxWE851VYgD27uSXwE7YH7EWSTQAkgM/fWADpgDXXmXX7nB/sAwIYsF/w9P8DSDt7IO22sANASlrYMdaRme8GkJQ0BwXSI48+ak8GCzsAJAa8egbJjgkQiebgHhRobu0CkNJpgH7sd3r2w7/4rlnWGdFcKxIexu/WVlX7FeOYv7tntyf6Ll+mgNe3Vjpv6VxZjBcaUq8srivgYWnO5ygeOmNcOUIYJEqYYe2wFuDZHQAksRulRvJGvfxdTUAJYMn7g2ut91TwuMG9jG++HZQUJZ8di+83Bf2BSQqAhM0U8z4qK7k2rAnF0ZIVx0sCH1CIsX8BIBDV0LzZ1/y8nTh+SmAy/YCeffY5e++ttxT7TE5NWXVt1YkQ+0Qg0buYveDMmTN27733qocQv7c6HV0rCgPyph6FmZqzq9ev2YvPv2Cvv/mGra2s7svQ07Yczul+FnbsSTD9Dy3M2133fNbGZ2cEmC9vrHng2+oYDd21xgcChRTnjYbGCbESSiPGEOeNvTDukxsbq1YcrzgI0Gwp+R3pp2ysULKpQslGcjmroBSFgcoo6rsySIUsYJOUiT3HSBKgH5KrCA44OLhTkabxEhIWxmar6fCa01G8vxKM2wgocf2aHbepyAc7QXpkjZUrNj03Z7d/9rMC6SjmSh1W9l6gKpR3u4OYL+5hsSgWC/EQrDgngEUQYwAc2eOJAQAHuc4RgIp7OfPC46uUrW1WdX0jH0l9IRIJ5MHrL2uGF8L3u31YAq0ejAfcGL/J4krsfaC/WVdACKDXbgZv/J05pbVjV/FSf1MPyM6gB1TsAxWVIsk9aZhcD/sFcWw3FjcETgGAR5ApKox4nHgtnu+k0iwqMlAlx8d3KpS898LkJOuGWzgzl4YgjBfQNjY2nRWqvp5m9eqmPfXEL+z5556VVRke9BNjZfurn/xYANLZF1+wV18+ayOBxd+oAjoMFWoxDo2AUJxrOv6k1VI4OTFuieMz+bp4zpPg2W4Aqbq1ob2CtZ/rGAEkojzeixgovk8cx6wLLZiQWO00Ot4/aWtrAE7xnWSFPT+vdSSZsCpxZrxgYdfv2fzJU/bZe+8RQ/6//MPP7aVzrwhASmfzdm2JYlvDe8dIZUipgLnOfukngO8+Mzlq3fq2HV84ZD/7yx/ZN377Abv+wXv2yovPWqbH2opyKozRwVh3BVK5PKZiPUXE2z9zl00tLNiTz79gD//ilwK3C6URu3jpiq0sr6t4CIhEoTefL8ihwfJYjmSturlu7WbN8ux5zS1bODRlX/niffavfvIXtr25Ym+8ctauXrpgY+WS5VRw7tn0xKS1W327evX6wMKOfEwFYwCkfs9GKyM6z1JsYZvOP31zB8JajZaAteTfo1KEPY2/x/qA4utOV+8Ps5uCfGGE+RltwejpQL+VnFuU5dIqlFNj1DVM+edSjFJBl36gcr7LDACjyFiP91JMBYYvx+M2VgkgKfTIQ4GkSCEVACQpmrF1K9vhE6dscm5O1yiVzsmONZ1FWVqzbsct7FjHADbY0956660BgARxhDnEXh7dQc6ePau4HnvVP/rWH9pIuWhLNxa1ds9MTwtswy2DvxF/odqDSaw1IF/wIhBKvhS1kQ0BSEdPnFR/RZq6//zRX9gvn3jKWuQrKSwmAVkA7hwEYaxTdEz363brqWnrd+q6ovRAyuaKCQBp07qNlk1PTUrB+Mff+qZtLC/a2eeftdWVJUu3OzaDAjIBIGktC0XIuDbEIb8bQJKF0nbd0tmclIHq6wHIFXukBaeNaIsTi19RQSqFO3ttsN6NtjjJnDUJFiV/VuzCepOHgji0kFI8nACQUHxJERUdIyhYhnoX4xsAqZfK2o2VdQFIi2tbAh5rnZ5s3Eb2UCABILFjArkCIPx6AFLbWp26ZUrMgwAgDeJ3BxgcYG0I4KT/xImTR+3MLSdsbm7GihAxOw3L1TfNmttSyGBbNFooCczrBgUSdYRI5iSuwQ4RJSk1PZw61ra3bVEKpL4dmp+zXL5o5y9dsjfeetuuLS2KaInCxgEkAg2v6/g+kJOlHHWMuG/oWoSeQ9w7wDPsERNjkwiQ0EPW7Qvqlul1DADp5MKMfebWM3b68KxtLmMh2lMM6PuI148AkFAACEAIbJzdAFL8LpAXkrFATHcZqwBtuAbQ1xMAqdntDAAkLOw4LjHwAYnIgxpNqQEgbBF7jmBBlnISxk3/sDjc3h4W9lnzsA6U7Mbzm2Kx7BZkKJAAkNK0eRjGKPQbKVXokwdQ31S/q0ZzS2toMZ2xY5OzNpEr2ftvv21vvvqK1kdKQvRXYg9crW5bFhJBJm+XV9ftzQtX7eIipFoTuMRc+Ki50u4wjy2UHsSfxP8nHdSne1nE7dd7Jvl31u6DblFxs/s5fsxpWRP6bbdzhf81KrCScXCSAKV+XvuoZ5Of6ftd6KEY5gOPE78Ox+1OhyFZtg96QJPbD4li8TMhcOyeXx4veZ2MnCLpkhTXcH2fbN7u+K177cydd9oX73/A7rz9Vhsbqbg9I73NUOOheIEYLrA/LceOHn3gghoQq2A/l17Vg/j+ESEdPY9elB/n+XyOk+Tc8lDV349kIefnP6lU4lsP86Od1z8q4piX+yvoegaAxPqdXF8OHJCJB/kubvJ78y2CStQZEOOQH0YnjFirATgan5j0djdt71VK/M2aFfuugVNE0Ciuh3FfJ47e2q67dW9w+VK/59CPlLnDY+zL/J25wF4dc1gRuiw/ylV3ip/GwRAdjR+YlLQnJw8FfBpHwvJgU1LD8YkJvQ1vriJLsRis79ZU+K6ub+j3qLqhqfRvMoCUTMA5JhJKGMBcmPHpGWsgZ02wdcRSSGxYarSOAmudwtrWwGtZlholCm8elLPRUDDA+57BIvu66CG074j89C3sJkfHBsxFFZBky+YTW+Mnm1HBx6uFWkE9YIjnqON2GPiBR7a1ej9haTE+PrA/i4M+Wpy5YyDet15g/LRuuws0fE+u+czMjMDG22+/feDzyWRkTlBIEDOGXg/5ol27saiJyZhgjpw7d85uYL9RLNr3vve94JHfUlHpzTffVHLi/bG8meanBSDxyfC3e8hakWgHX+uBRYsY4F6YjttE3O6RbCshgEfE4wSJNJgPCYEsELodGxsd28G6INt19Y979NNDO5WlAJRXYtlq4o3vWxK9ybI5GBJYlwS/UlQSYhx4IbFvN1tIJcdSLHzGAhDXLRZCSOZyWWeARKZTA9aXGmKP6vozJ0gs139TLeygcOx52/33PeZYyhvZJ/svxWAmroGfFMAcBlA7v2RSgSQrJAUyDifu7oHUqG7YSP43swfSbgCJcU8hGlYyGzbyZSxXPCkbKpAAkEhmYFy6d7oDSF0ApAgiBWmzA0gUetsqFpBg5LNm2VzfHvzGfVau5PSZrD9cN/Znmp5zz3oVC3gDeTwWFsypTM76+TFL5wrWrLfs8qWr9ubrsHcvWbPm44U1QXOf9Vp9bMK9fH9lxj5owKwAW3spNjRedKJQqLDEnQDc7z78LPJJN3aT2Tk+Pgr/Tb1zCP4oUCX2bL1TqDAq+A5Mxmarbo2mF8yLuYwApM32lrWwAFLMg+VBUSUymPmtelsWO1PzhwUgwba6fv2Gba1usGDZ+GhFfQh2WmjuPI6oVmXPIO4APOI+KqMphnEc9J3AzoziwYXLl+z5Z5+zV15/TSzo/QJs7c89fMeHVn6DflDhBJIg4Y3/xd/+in33B39qt37mDqngrq8sKdBcu7FkrW3YTi0lFgTcrAmMB3qeTI5P2dLKojutpvv6O89bWlqxs6+ds/WtVet0m9ZrtMExjQ5z08WyzZQqNp4vyLIp2/ceXvK6V8PiYDFHD6RCyZumwwjexY5mtK2urt9kUaGUV8Bjyhpb2Nq4faK87NX7CAWSj1OsWGo0QJeSJe9Aar9jI4WyTc7O2Jm7PmOZfGEAPsBk0P4UlOixp2WMidlHmFP8i+CKzzdXKRMnEgOyx8c+ohqOib46MQYXA08XMQJIgEdemIjFtoPXXwoa4Q322wUGCezeT/gwBVJUVQ/yhtA8W7+zBugL7FQgJXOMJAC1+xywe+eKwx5Owzk81NxRSNH6EVjAfB/2Zv5xLV5+5bVBgSeqvQYEltAvg9cnv1PyZ94jFkhjH1hn2LtNnppdBwWUFIqlkts5A+BnMva5z92rOAEVKhZ22xvr9vgvHhGAhFVZq1azQ9Pj9jd/9Zf29Yd+x1761a/s5bMvWqVcFAN5e31LBd9YlGU1VAQemixzH8Gz5PGp9wA9NqrVYMEX4rAdIGzf7VR3KLicGe3nBEVgW+oZktyowuYxklsST4g3rHuRgOBAc7BvxtK3ULaVtQ1ZwcQeRyS2KGemZw8pZ4rXL45AAQnMUzM7ftttso5rtjv2H//zf7Zz51AgYZtdtBsokNRbAdCIXiwOIPHPYwWzq1cv26HJMes2G3byyJz97b/8c/v6V+63a+fftXPPP23FjJ7tjd7D+uLUB4qYqGBz1mh2LF+p2J2fvdsmZ+ftF08/bT//xS+kzkAVcunKVVtf2xIRoZAtCHxhj8PBIk0hN5uxLc5fq2Yl+vF0GnZ0fs5++0tfsL/+6Y9ta2PVXjv3ol25+IEDSKFx+fTUlLVqHbt25bqaGk9PT9rEBDEnCT9rFoTG4XWNIOGwoEDM7v0QBOKH3DWZ7yfPvc55KPbrOnY7UiDF/iLYNAKUFIo575mVISZhT3DgSAAvu2OwseO3difELzLscNVzkmWdLAorziOO77TckqzXtlReHiYe/8GbCQokxfypjBXKY3b4+EmbmJ3Vmk6yUB4dUe8q9qeoQIrOEeyF5FjYzJLH4YDBuWEcRgvKl19+WTkalj7f/ePv2NhIWbn7+uqaHFfISd99911bvHZdPalUCAxkWbf/cUIgVkatVsNO3XLKTpw8bXML81ZvdmTF+NgTT8oxIVeqSDEHgCQgUOOZ9R6lSccmx/rWjwqkAnaTBRHlNqo1zUkApLnZQ/bn3/9T+8NvfsNWrl+1F597Wt81D3Gl5TFh3DN2q49iAXYw9hN7LNevulXT+E1arGqPpmdRIB7F8RQLmclYi7nVpV9aIKAkx6GKnADrkTAR9rW4PhOjyZlD48mLr3vlH5FZDWgd90N9h3TGNgGQ0hkBSO9cuGhLq1vWyWTlWLFS3bTRiZkdFnYp7cMQF1FQ9m0De+GPYWE3VCABIDUtW/IeGMQgQ/s6nxPcULIznyYmRuzwkTk7emxeABKxYyndt3dfetaygLR9+lWVbLwyYqVsXsrtVqOtGN5XMCy0ZOnhvbghbmRzttKo2So9kNJpm5mZlZT8g0sX7e33zxs2iIBHXVRlzEulV27Fqvcg/meeYa8VyNNcmySAlHRL2XltXOEGgKQjFYDUsvFS3k4dPiQA6dSRWdtcXBaARMzmOJF3KlHnLgAkaomJAm4cp3HdiuBRjIcEHibqddiJqh5TzFuj19G/kYlxO3bmlHogcdNcJVZsNGxtaVltFi5fvCRVaYr5GQg42hfUG2sIJsW91/dEJ+Fxi5as5AoiaQIo6eecj2FZ27kDS7FEb/ExOzQ3YdNT5GlYQKYs1zebyVVsLJuXE9Qbr7ysWiL7Q1M99ooCkNIj45Ypj1kzk7O1Rtc2Gh1rdCBgpXUdVQDfR/GRzxX3VYgQf9In6+NZeA2t6nQ1Uw4A79cDKacxdnNvJBca9NWPeDfQlLS8G63QI+nm43PiFPmPExH366Fbq6GA31uDIlNtKdvcRWv3vQMPQbGcCJ+jZR9/Yo1W/7qETZiriKiPURt2kq6A8TQzOTP4nfo7FodysEisfT6+vdIW+48Pxl+wF2fM58sVu/u+++z46TN2y+lTNjKStkbNDJJ+KZe3kXLO6vRWYzSmogIpxMLqh0ZPNc3MxNF9vB9/3frQMAcaElM/3ifHGDYa2N0MV+6OO3e/P/OmSwycwIBuqiMc8KWkyg5x6O6nRYcK1k/qh8QXUW0XASSvGY/IESQS3cFfWJ8hJUbwMKqHeF2079ae2PI1gj5Z1BlY38hB3VrbXcTY/xlDUQgTCYOD/d5Ko1H/6RM5WDHEA+rhVRNvSaCJBFA0GGmfvGdLqaSBTHE7nWPTm7ByuTQIOvmCnaYzVUMXUxWNf5Mt7CKDj1PAoCVgoRgEO25satrZG4kNKY6lOJBQoHBRAAaijRkXhUATdpik372+S4kXFwUSCEAKjN2DGZ6fPoBUUGNPJMVDGTEDVQVDAUOEqUEhGFB4BYCg1QyhFg3k2lowOS8cN71xBCrJts3t0OKCgXTcbwSp3tHm0wSQ+F5RNppUyjD5mIRYADFpWbCZpHGh9wQCJvuYFEg8hzFFogLDDVYhhYZvf/vb7pHfaqioRHJz4/p1Z6yiTPqQHli/7gL9YYvxwPoI981MxkYqJY1pjjki4BwLSVgM+FmY1IQcRjne1aE5rTzC+/Rmyer5nCNJMDsNK2H5ETw66bXlUFTw/MyYGEOQLVBUdGBH4o4ZwgFsYwh8fTMNiabUGiHAU0lhCIDsdczJDSEGp4MCkmIYKvEuG9bj+PLxacESh7/HBZzEEhBA62w4JhIKJe7xwz+uApMi+4ccw97XMlhUfEIAiSR+7wDGk7kPKzB+2Dj7pABSJZex+tY/P4B0bfGG1i/65LDvsemjPCNAZE3jbxTT+BlFBoV95hAFBuY54x3P/AggRQUS+0I5AEjMs2hhRw8k2R5RFFMjVJRHKbd26Gd0H+cJRRwBSP0AIGXMCkr6e1asUIRPh/4grFHDPh18F+a0FxCHLHoYezBpe9iXZsoqcgAQXL9y3d58/c0AIDXl6V0nfqBAH6Tm8T4GXRRhpHrWpAnJnbomeNEXe7MYTAk8chwizKG0pXswrfazUTh4dPWCgi4CLP6mvr64HzJAUX5gvdOmr00bAMS/g5L/YsoaKpY6L4ImtyR9sIS7LVAIFqucrItYh0i2BUZk8mKRtpokwC4/3+sW1xqufSx+RwICS0VxpCLAA+URCiQsZTeqm3bxgwtSIh3kEa7C1ocASKibRifG7aFv/q795K/+0u657/O2XtuylTW3V3vn1besDjup1hQbcaw8ZqVR+nRkrNVrWbvetl66p7/ny3n9nXP8q+desH/7f/3vduXGJWvTQLnRsWzbbCxtNluq2GylbBOFoo3QeFr9uyhI0XDdLdvU7wKmlBLEMFaSPUpIxtN99WfZbZEgiJmCUz9trboFFY4rkABi1ReG2IQaUy4vv3D2tFTGg2x6vTDXp+cXbPLognXTQ+agitRhbec+7odxH1ZD7dCPJ/ZXisqtqFhiHYgAEs8n5oze+bwnawIJQr1Zk0d/sgcSfTViHJIEOvYeXSkV9w9SIEVixH7j82CF004LGZ9XCRs+rCkT1mBxzsfPivvHoHiZANF4Dtc9h8IpxJr6W1CkewGO4qSzHPkzSu6obIlqYtbpATmphzXn0M6T9W/I9hsqMJPFTpSGrnwaAncRqOG1JF68f7KI6uxtf/7PfvavBQhPT05auVK0rfU1e+yRn9tzzzztvW7qdZufnbL/7m/+2n73aw/a8888Y2dffN5GR8rqybWxsiFrrKgMogAsT/PQdB7mffzsHQASShRibYqHAdRLFu7jdY2K66geiPuxQAjrWL6AimdDuQ3nBQYqjwEoyxK1Tr7nYFLsgcvcE3sxk5VaAkULudDs/JwUOlvb2yrCo+xLxq9DpquPIbhnp+76jAAkPu/v/9N/srNnX7ESqop80ZaWV0OvNMAEV6RTmBPgHHqlsBfPTI8bee6po3P2tz8FQLrPLr3/tp17/hlZvjr73c8X4yqSlimgbFUpIGdkA/O5L9xr4zOz9vATT9g/PPyIVesNfZer167b1ua2FQtlec/Xt+vWa/fU+yhLj4Jsxqob69ZpN61Sykt5duzwYXvwK/fZj3/4A6uuLdu5sy/YlQsOINH/hLXt0MSMNbdaAUCq2/T0lE1OTlmrBYBUF1O3Xm8Mga8wf5LXmeLBQQBSLLbGNS2pRAZAoocTSkh61RBvAyDlC1kBSBTAqFnvBpD47rKjZT/s0Q/EZMnW6WJt6P1x4xqmvkQBOGDxgMHP8+gR3KanYyGjPghRgUSZC/s62dhZxkbGp2zh2AmRPVuMc8uIEJHNlazZrFu35xZ2fKb6HfT6UiBho04ucscddygmI5eJYx8AiX/YAn/9oa/ZxKTb9tPoGuIg+czbb71l1y5fsZPHTyjn8X409ExFIeDzlTgBW6Izt9xip86ctvkjh63Z6to/PvKY/fKJJ61Jn0XsJIUYeb5IToxtEcqFfL5n2xvXdgBIrkDqCUBSMajetIX5OVlgfuv3vm43Ll+0F559yjbW1q2USVl3uyYWdCx0x+sd89TY9ymZ+ySL9DCYeU1StRnHShJA2g9gYnxwrSPhIglixvwwAvTRwjIJUHGNPP+4GUDSuo5iLTikQOqJ48oBpFQAkHKq4wAgLa9tDwCk1a2qjQEg+U7ieZbaDWChSC5qsqmM8Yf2rViYjmUK2VXmBfaLODCwsGurh2ZhhB6OrC8ASO4eIGuo4CAAEFws5m1ktGjlCiq2rFVGigItx0o527j0vmU6LV3DkYIDSIV0VnU27NlibYLYRQBSmqIvKs6+tVIp2+x0rdpsqq8lfaiJ985fuCRSq3r8ohIUOceBeJJtXes8Vms5WX9EQqVUSMq3fb+L+2rcz33ceHwUbwBk6puHlWS/LQDp5JFDdtctZ+z00TnbuLE0AJAgRwgIU87rAFITW+BALIrr2BAgD3kCxfUA2sZCPQsT7weYTzydLuat2etYy3oCkI6fOWVHjx3T3uTXLasc7frlq/bGG2/Y66++ZhevXjPLj2i90ZgXQ24IIPHp0QKXx6W8lSVh3qYnp2x8csK2tpzx72Ucv+7eb5Zj7WoNSmf6Nj4+aidPHbHbbj1ls3PTKt33a3WbL47YWKZgb7/xpr36yjkBSMyTdrdnGfp3ds2yYxM2PnvUZo6fsqn545apjEiBVG+1tQcdpPQBJNzvcYANyh8H96DZrRBxwDQ6R2TwP1dcuHcPpJHy6L49kGRhT8K1y6Q7CSDFHkp7KZxUw6IHlwLHvS3YxG+KjgW4XYnZ6IBUBNBEkA8EtuS9RjnXNBGf8id1Pg/5uQDW/pDwNVx/XcnTpfcQ4A01LO2lGe+lxDxIE3ut7yBAOlHD/+njg4Wz3BbosxR6WkkNXykLAC2Pj9pYJa/TWNtuqe8ReWSlVLAWFqUcXyBuA1Rrr9BakNKeuh99f/f83yuH+KT1yY9TLtv5+aEeqLVkp4VuVBztm5QnHsBe99dV8PE2shI+4MY1AwhaWV52W0oUpKGOzLhjfqpHcp81Ylw1Jh6n7gTmwPOjGwjrQqwdeJ7TsvIIdeoxrXHRcp/HqF9T++H50R1N+E2ij6AD3QBIu9VHiSRPFzgoRqJtA8frjSA7Vqp4gTcGIJJTISsFQJqctPWlxbiKB9VJKPaESafi0aCR+2+ehV1MIGNCxYYAY5CTWyxVrDI1pSRloLoINi4xICIB42KCIHLPuYL9SKA5Pjpmrbr76/P8eNHpM5XJ5bR5qKHsvrf4M9f2AAAgAElEQVRPH0CKjbsBAgeJKklFAJFqjcaAkRGtjKIaieHXB59UUJa2sYkJvU5AWwAlwyo4PAPBw11ttSk+fso9kPhiUQLIxIuMm2iHwvWjiMQ157vGyaxzlS8qedqq1QVKolZiUpLALC+vavLSe8dZuF0BjJcuXbJuqyWAolwpWXMbhuanY2EnNlDfrFgs2eyhQ3b06GGbnz+sYjOFE8YzxRExspst9byoVWtWrVXVzI1jotErjEkKPbyugn+99RRYwWyNFlbOTOQ1MHrT6q+SLaRtaXWZ+qx6f7SxNUEOIEsaFsuKM5wSkl4tO4BIvCGBjNhfsWvG/jMtJk28V7SqwXqkUe8MPESVmIcC8SDJiladoYG2ANFORz7jPIcmep8qgOQyjD0O3De2YbC/twJpN4AUk/0YxPxzA0h4oCuQ20eB9JsMIHF+p8f3B5AIDNjUo+UlawbgAD2QUCAR3JE4evLi6iOAI7focRUP3DmKyv1eS4Uw2Kb0hRHQkUtZo87e7X3I+CfRa+yRrt4IQmutgMqv6DZP9LYDsMB+Z3ljW0QKghD6LsCGXl+lqJkVs2V1Y1MJeJfed2z1Yga7RZ0C3G5LpBUlEbE/R/hdCWMHcNUVBViWkGi4ciEEXn1PQPZjkB30dweQ3IN+0Bsn2OW4rZxb5uSCZYeUSPBdevRfaxtYyPjChFXrNdsm8O64CimHN3wvLQZxsVDRGkZimBUrO6eivexasM/Jenliv0A4aeEUE4J4rsT8LuSthcUa6wz91YIcXba7zabsYfe7kUDlWAYPUCCRQOMD/8DvfMX+/Cc/trs+f4+tb1VtfXND7PXVxRUVo7DK47mwYBkfxHViqGdzipWwsiMWioq2v//7v7f/6X/+H21za0U2QikApE4AkLBurYzaRKloalveB/wEPKJo07VOin+ioGg8weKM4GNMwOL9fgCISsn9jKV7+dA/TPomL3CoW5gnfplcwTaDcpwCHnvY2vqmq4yPHbV+pWiRxqKkLeMM3Vio4GeuNXOZf5FR7f14HKxNAgw8DqgByxUgiVgzgs8kCDwOwQhwenV9xU7dcsbaXSdlqWDfcO/rWIQ9GAD65ADShzHuHFQYJrU675FwlepJYePj2UGY5HP5WUXdXRZ2cTwzAlC8Dywyg21uSC30tIWF2UHfSN4rjkXstiH3sLbGgmS0aiBmI37hd849exjnNPao4j6e42j5EIvyyWI87xvffzeYB3uU4/vrv/6ZrL8X5uZsbHxElpaPPvwP9sxTTw4s7I4sHLJ//bO/tW889DsCll568Xkbr5RttFyx9eV1t66gYJ/LDuyAYxGN889xxwIvSgh6CKnvGOpPVt8EgJQEPzl/cSxHgCoJtqE+SmeaVq1veM+dfko2jxQZu62OmJHvvPFeAOV8jHLtKX4zf2A/Yu+GCp84EYtO4jrGvfqcAuAnLAxdlUrhJK34qZvJ2OnP3m13fu5uWYb+3//xP9tLZ8852Fos2eLyqtXqTRH8WCe8+BjA3pC4b2xV7dD0lPXbLTt1ZN7+9i9/ZA992QGks7962rrNmpMJBhaZKh/7nmtpW1pctWwxb7Pzh+3e+++z8UOH7Oe/eMz+6z/8o23W6gKWrt9YEmhUKVYsm87Z1samlJjEjznIIZmMVTc3ZIlWoedGqmcnjx+2B7/8JfvT7/6xbawv28svPm+XL76vaw75AxBmdvKQ1Tfbdu3yVcUJ5JSMV85zHJfDtd8tcGIczX0SmN1PgZScf7FQHHMYrJvZEBl3EC1kXaf+gDkVXLFk1HcVvQXb6J1KJN+bSwJ4ByoRlLstChWuTCGu8PgE8l3ot9L2Qmyz17Z0MTsEkIgrggJJVoWpjI1OztjhI8cVo9CnCgUSABLOARTwAZAAc5MAUlQgkX995jOf0XdjTYgksVdeecX4B/jz0O88aDPTQxuZhdk5rdFvvfGmXbl8WTaDxGms/bKr72MfnFNux3lijbnltjNax48cPW7NTscefuQRAUj1ZtuuXLmmZuXsQ8VyyUbHJ5Qnj41NWLmYtuuX37ZOuy43i1yxklAgbdvmZtXatYYdObxgP/7hn9nvf+Mhu37pgj3/zJO2ub5hZXpdyZaIEQ1AxTbq1w3yD9cLYoicGkIPjlhAjQx+xlkS4InnKK6H0VonWTuKahWRMiAJsbd3IG3Q7zAtQBI7Nu5R0QigzBYsk6NwmdXzsDbkfqQy5gXUQBiJx0FRlu9PajcEkIjRyCED2dXSsp8EAE4CSN1sTgokAKTxyUMOyAcAKSULsk7oYdX9JwCQ8q6nHgBHw16mzF3mGvOKcLvZ8pyYnk7lotlIMWd3Hj9sqU5LFs8VEW5KRievRr1uzdq2CGoei+RCwberdRliVw2L3TR2ffQyK6rfDGSZixcvqzezQJZsTuu61jzWT8XCefXyRZHNcyIAqJpXAJBiHjggVg4ate9UUzcbRE8OIGWsbRNFB5DuvvWWAwAkmWCqoE4/tgjuJ4HIuP/F2qRsFlFOhX8cRwSQBNIU87Jqbva7Njo5IQDpyNGjtraxrv2EuJbjA0B69dVX7eWz5+z9i1fsvq98zTr0SYmk1MS6KkU7FmWsgb2+etPxOwrII/MLIv+wB/ueSwhPTctjMsUR5r3XWu26SH6nThy1228/Y9PTo1avV62+smpHS2MCkN568/WgiuxpXwFETpfKtgJxYXzK5k/dZrff+wW7/XP32/T8nNSY1UbHCiR2B9wOamEsYCRH/rS3QmdI5d3/AwAkDrol28Pv9TzhR4nbbjGRA0BeIVNe6+5n+moiMdCz94DvUFACsveN4+8kytcx7oz4aAInHbS03/1YFNAnX+t7c8BtvNNLiI+HVtUDLUc89dHgKWHuxHPqdWyF6cEnMwyr110tyN4D+Wdxo6aeaJAaBPr2+9ZuttRTjfvJiQm3p2y13c4W1yFqlwCyuay1IHXrfP4/3wNJQN6gxcLQgi5pXT5swbDbotBFDrLCPGAAfhg1VQ58n+QmB6n9b8ViwdbXN5QTUkMlb2S9Yh3jvIsEtr2t+IUaMzkNay54A/VinNLYo4kzeE18rec6DctmWPfp3VvS+wA68Ri5Jrkn6wNzMNa2JQIIi4JytdEjx/sDho9q+V190djkXVWROOqTJuMcM9XjbtuyxaJfDGi4fFosWuArXC5rwMqSTTMjjHReD/D0G65A8q/pigUmGMgcF4lAncZk0zS0xtNYG6qvZppwakLeUwKEnB1GE89BkYRvOiefC6ZGmxlv8st14FwRbMJ4YvN47bXXAkMhrCpBzi2bjHx20EPhk4zhT/JakOqYdJLIJ612Fo4ctuuLi5Leq8BBc1eKHDSQDA2l81aQjQZSco6d1yu5zOGN31c/AAWAjK04cHUOsH/Liv38aSqQYgFlEEAkd43EiU3OsWGSzs6Q8aa1ockzEykyXBUEMZ9Cczwt8AnGFufj07SwU+8IpPOVETs0PWMLC8jr58WEpFDIGMXW0uWSLWtQNG22pTaSBDlt9m//7f9p2/VtO336jH3taw/Z9PSMvfDC8/bkk0/ZjevXLJujALpfgAITvWP9tEoDg4bgUf4vw4zB7pBYqCUX18wWCHnQ+IlzGHUY45JFmcVZt3TKigW3kBoUjrp9FQRio9jq5uZw3IbCohbgwAzh/p8TQGLeebIK09ObjrI+UbTh7/Vtt4scsLZCJTuOa+ZhkrWXyTrg5clCV2vQQQBcZG3ut8bEzeigx+PcSTLMAN1JdImKuMRix4UmpCQLzAt8e8v5jDW31m0kn7VSvm8jhZx946tfth/9+Q/tM3ffa1vdgtXaWKm0BkxKPodEbXvbwd/JqXHr9Dp26dIFFbaQzc/PzyqxWFvfklrg6o3reu7HUSBxzLNTM7o2XBfGFeeVPQZANDZCjNZHXAfWQwocb7z+ll29ckX+xJ1WV9YnNMmm9xfnIUWvhWxGhbV+p+1ge69tOdQqaXz5OT9pa2y1rVJwFVyj1RNAks/Tv6IvNV+eogL9kRVsQRxxuzbyjnQ5bYhsaiTzLed4ERCjJAQkbTVRCGTEogXX7eGdl82KOQ67lmyzMjXqilMCeQiNigd6YjLTf3EDCzLsLbEL0toq2oFAT4ZqoTjmzZvN2bzdJizItgoeFBBgvzt/NPbM83GjAglNwt3DKzRJd0/++Lv783ftjltO2T2fu9sW5g5ZMyjFtqob1rGOFcZLVm/VtZcTkDUaTUnDAZBIugv5iq7B9hb9Db0wxmerF0ohb0urSwMFH587KMgHgI2xoSQyKMHZb9kHGKPNbtvNYsNzI9EnFdSP7CmQMfa7kUDlUc8cACChasJSamJ2xm6543abO35EqqfJ6Smbm12wS+cvWpriFUVqvPWJg2KPh3TaLl28qAI5BIlo7cpY+8UvfmF/9+//nZ09+7y6V6QpdLe6VuqaTcNCnZ2zhckJq22uWb22aVu1TY21fCVl5fGK5cp5o4nz17/2u7aMmi+VUlHv8mUK0jnNI8gXNKklXqMp+rlzb6gYOTUVbHcbHTuzcNI26HvQ6eiaMO4pOpfLFZs5dMjefOddm5ictnJ5RD0Rrly9blv1mk1OTtvE3Jw1ClgZutqY70ATdE/QKKi6sjB5G4CkAURhbaM4yd8jWMF6ghKd13LdKaw/8MADdvfdd2vNhkTCsZ6/8L4dPnbUHvjS/XbnnXdqHfoP/+Hv7LnnXrB8PqPzTrwZ180dTGGpus22t2CvpRTvM1Zke9TtDnr2MPb+KW87kvWEAunX+Qy3xLzZIiT5XjEuj+x1zjfJEYAmezqqCX6P/SX5mfNGIvXiiy/qfHNuGUPJhs30QHn44V9aBebmATcvanX1OewXXM/NzW2tsSRo/+bf/A96/6mJCdmRLF69Ys889bi99MLz1mvVrZjN2pce+Lx9/asP2tGFWVtbWbbLly7I6o6ilICIREIPYBtZ5xxrtN6KBVwKVhQQVSBotayYyQmMSTLGkwVe3oPvTXLKeySVdPlCypZXLlnXWt7HFRVJqys7OZiz9B6pbrh3OiHP+NikQA56PXiCu2zvvf+BlSplnQMp8Ku1Qd+J1Q36Bg3Pr6yBZBfqzczbqZR99Vt/oHm4srJmTz75pL3z7nueXFvKllbWdP2w9GKdx4pJdjEANzn3fSdyXFy8LmLFV+6/1/7Ft//A7jh9zJauXrR333jFVpYWZfmqHi/MWRwjQoNzipj0rKk1WnbsxHH7rQfuk/Ll4cd/aY8/+bSK0qzxMQ6FdZwJljlew0rb7OEjtrpOX+Bt7b3kz+zNp08ds7vvuN3+8A9+zz5472179803bWNtSczgYoH1rWXNrYbNTR22xevLyq9Q1TFOGWOMVa5VHLOxwB4L64OCz4dMvCSbOcZ9sZhAIZtG3KgRsGMfGXVgEECG/gnddkv5GWsuTFvisXzWxxrnk9ynVKGPk/dedKW+W5JznXgdcSrHKkvYVkPrM0CSCtNZs1q3Lhu7XB6mPtczo74sDZ7f7dv49KzNLRy1o8dO2Ag9ozp9227UDeyLz2l1GzY5Oe6AJSze0TGtreTd5C7sIQ7MNxSX8T0ff/xxxWAzh6bsBz/4gV2+8IEKPGJ10zOg5iA+x8h1rlW3tMYzRwDaYm6LkgorsUNzM3bnHXfZkePHtJc9+dRT9uLZc7J2ZC2ijxdzNp3xAhDjV6SEWtVaNVjGKVm5ZvIlVUlRY3EaAeZuXL5qd95xu33z61+zL9xzt1m7ae+99botLy4pDuw1IBa5QtN7waF4xZK1KBLejRuLwYYTRRnEO2L/tmwouXcF0DBuSY4Xft5NgN1N8Ii5RY/1AhcKrnsOQJzemhT50+42qzncsT7xfpr40x+HlOPFVMBhv/eeep7fAaJFgoBA0o4rdCNgyvzf3Nq264vLdnV5xVY36rZF7Sadsx4KMaKTACARX+IwAYDE+tPpd6TeOUiBhLUwNwAeESKCms4Z/NjlthVfdTuA0sS2kE/okVWSBTtjThav1rZOp2HNFnHkptUbW6q3jRZTNjVesWPz83Zkbl49kBrVbVtdXLKN9TX77F13a7xx3lEXra6t2fWlRSnI11Anlkas1u56TabZUy6rnndYs+bzIquoSMv6l8pait6LeMYHsge2oxEs1F4X+iHFfJLvH+sdvq94P9VYiARA6vXaVkB5Pj1mZ44sCECaHR+zkXzK+nXs+ah9BaAlWO5SeoQ2iIJmpwLb7TgjQM74FIE1WApL/RH2O61JjpqK1IbyPFMqqN8nANL8woL6eSl/JqfM5ezKhUv2d3/3d/baK6/aoYWjVpk+IgCO/SQWYTlnnCNiZIrwNUg9tbqILmOjFfX2PjQzY5WREWs2GoqNef7ly1dteWnNRkfHtfbgPMHax/4EWePkicN2/MRhKxW4Bl2rpNI2m8rZ6uUr9v7779vi9RtWbzaCVXjaoOb1cmXb7vRt8vAJu+93HrLP3PuA5SoTVqNvKbmIHFH2sPD+kH1B9S56UKZRYAwtg3crfTgvkUTqanp69gBkuBqmzJoVVGWasbt6SfGaZNwaSUUe1+HuQk+WaGEZFW6MFeYTdQ4QIM8bWRfcIcDHB3O4SJ1RZIWoMB6Oj0j43rc2gQNEubAPAOEVprj/7mfzRj/Egxw09q+fuAV0AQQt2YNnFxoSLRP3OgYBgJAyBpqOviz9IBlpTQ/vJaBtV69hX5JdbXfQ9fdeTPuPD2Kg3Q4Ryd/lkJAgCOyOX3DyiAQHUQCDQizea60Kr999z/Fj9XiQA0N08N4T5qHvM/ldODdx7MZxzH2l5Ov/XjedlQIWjftPtmF9DPLszc8j1/11VVi8HzWaAXl2j68RII19v2Dqvm98UwBSLFzEyQqIxMRnoiZl60mmEu/qsnsaOre12fA4yQYLE0kZ9mQ7GIhgTkGyDAuOSfybrEBKFjg5T5wPCg0CfGBFYbMWWA2R7akNNVhEwKzDJgFfex7nd2Rm/MzkJrCIiobYpHNwDTodSeWTC2gM1pQkwpyqf7oASvRwjCxQNtH5wwsqeswtLAyKW2zc3KJ/OUEZ82Z6dMbWVldtEZZeva6EkaDDExFvbhoZuRRVKDbK1gh2DBJ8AM5PsQfS7pkV51G8p7AUE/IkK0aLDEVZEhmBYe6ZHxUskTVKIpJ8XRSM+pzqy/v401IgUbRnIy4US7pmFMDcus+brzmjIZ4hZx7H+cMcIvH8x0ceUZGD5PdLX/qS3oPkDRs/1pPkBhilpcP7vvXV/T1BA9DnBQlFYhO8aQPUqvvhABKbAsdCIsl3ZE2juKRxOjFu9VpbLKgI+rVbzlbmea1Gw4rlsgJL3kdMARjZJBEBaIax+88JIEXgW0y/4EnuDDyXTcOIjeuzgpXEbuSgAhYDKcsGZj1rTkzI1IMs9CLbb4f5pwKQkompErIAIJGsq4F8FsCEY8lIvk/fH6zb8iRprbaNZukTYzZRKdgffvNr9tOf/NjuvOu3bKOV/bUApLm5QyoaRwDp17Gw4zgAXikKJQEkipiMi6hagGCgvaHrbBPGHz1kqhubduX8eT1vY3PbVre2bKvRppxnfQKr0EgTxQwVExRIApAyAENpQ71VSOeUzOTSOfU9ir0AOGc1+hu2u7KHVC+eYMNAcUJuGPm0NdM93McMEUyegDpvhq2psz7NiqWc1XgvmKDEigRMFEDUELolNnAdhUeHhsg5rWeNWltBTbngKhGAnCz3afjFXlhSnySaoINyRVZ5Yr7HfTIWIDVm+94PQoWwYFEXlVqom/Qaea275zpAVSmfs1tvOW333vNZO3bkiP6+tblu29Uta/aaNnZozJpYtZEU0/BbzXFJ8HICtShmra9V7dq1G3bl8jVbWaEZZsvnPECb+jYMb0lFh+aWmpW67U1UssqiAl/iZsNypaL3RkhQ9fg5gk4HKUSkQAprtJbRwMpLJg80W6YHULZctKnZQ9bPZ2xje0vfqVIetenJQ66gQQWUMY2jeH3Yn2BKo0wFgKFIWsyXrDxSsgvnL9oLLz5nl86/a5i4ZEgEWy0rC0Aq2snZQzY7OW6dxrZVq2u22di0VCFl43MANxOWL5e09hw/ftKqm9tao9k3AFeiXSz2QydOnBQo8t577+mePYliIfNobmrGOlttq2/Sk7Mf7FZT6jsAu3Z8fNI21jdtfGpaZKG1japduXbNao2mjQcAqTA7ZanQGF3rJb0HWtgcelIeY7rdypr4O+MzgnzMe+ZNEkCqNWo2OT6p/Qc2Gc8nHiKmXFlbVp+YO++6w2j2zrrw3HPP2jvvvPPf2HvPJ0nP68rzpPdZleWru9qh4R0BggBFQDTiargUR+JIMdJoJIIUpdHETsT+T/o8mt2Q40qkOFqK5GgokQRBeN++TJfNSu8zJ373eZ/Mt7KrqkGQGHAnNiMqsrsqzWsec+89554zlsT96le/Oo7tp4+B0c6YxCeIvZZrx3fzOYwh1y2SPjm7+QB/+dABpCkmJJIc1IjSZjDP/ha1Z+JLgBGKpTwzfyl28m8KOsQkkL74t++e4556+QjGEzGKZ7T75JECq1f35vKkUk5al0TPfw8AEqxQiv3/6T/9nwaelGZm1G7WVT7Y0xuvvax333xTkVFP/XZbTzz+sJ7++JNaKBUNQNq+valuq2mgLTJFvqvLA0ceDOJ+s44bYGLAR8SIbRSZWo2mEQXRure9NOQvEgaQmCfes8sDSJyrAaTpqEaxlvlIsn4D1luBsOtAM2JD/k03OUAXReliYdbWPgCf3f093drYsHzxscces+uM6bvlXNGIjfNxThTkD6SL/lrTJXj5sUc1t7SsWq1hDGzk4kwGORa3eW4AEsX0wDeJbgMXWyctf4snUwYSjXodPfzAZf3qJ5/SueV5lXc2dePqu+qx9pnHGKQ1/H4SVsj3YBJABSx1WOv4w+Gn8uLLL+n1t982iSBAFuuqCORXY0NHanJ82KjSuZzogkJ2Du8KM0GPjXTu7KruuXhRv/75z2jz1k3dunFd9WpFmVRCqSSS1l0j/+QSBfNLRRJvaXVJS/NL6vQ71unfh2QAeGfxkqNG+OexcyqyoKeYULP70i3M8XtGPZ1HRjJlb8JGOZVy8ylL9xEFQjo/AJBc7s/1Y4yZnF2M7hIvVZtQq4N0nRun1BDMm4tGTgABa/d13j/8nWf+zu+t8Bsfqk20ExuZ+TzHaR1Io4jJbsEunp1f1vzCspZXz5hcCwx/Cun9IWNeavea5i9yHIBEnk4h188rxil7yDe/+U0DlwvFnJ5++ikHDo2IFVJuHalWbXzMzcxabEeR2AClSNR5n1iH8tAIlWfWzqgwW9DFwANpb3dfP/7JC3r77XdVazQcg7jt5B85YE80NcCtDcm06q5pIiXFUwaSIgvJuATk2bq5rocfelBf+Pyv6RNPPKZRt623X39FG7fWLR7MA3B4XzrAA+L8ZMKOm3WDdcJfb54tHhlMZAaBq8L5gydI+N+Z33UIYPK1Jv/3ThALhQu44X3KstsAAAjvqUbASSRkXXB40AJuEIKEnplhrDPkKU7KFGlE9wwLis8DGABAoltxa/9A+9WWGt2+dZUMDTBJuI7NoAOJus6IzrcRnrrvH0CKAw6FACTbB6Mj655jng4GTooaDxwIRomEk+8HdLcCKeSoIeMAH86G2h2UO9o6t7ak+ZmiVpeXtDy/oNl0TpFBX61aXa1qVfdcumR5rnXRNera2d/T1u3b2t7dUbnREgKGraAjvmsmYcj2Ms7YL914tgK/ebIgn+XAKDZVzmdEl9e4uwgvY5dn+jXaExc9aOf2iImUoBG5NFQuFdfqUkmXVpd1ZnFGM+mU0tGBYj3nN2UemCb1RtzviAQAPgYWBvm/y2u9aoYr+fo9a/yd1unsQGwjXgTeUCbrFxlZnLuwsqwL996j5ZUV+y6LJ4McDADpb/7mb0zCbmH1vHILZ9XqjmxvYG6al/nBvmLRuBFEyM2sa8skKF1HtZckzmRSti5AqiCf2Vjf1OFBTbl80eIOJMZSiZi297YUGfV14eJZnYfAlY7a9chHpJVYSuVbGxarUGNkb2ci9JAX48rF02oOo5pfu6SnnvucHnz8E0rkimq0uQfsNdR+XT3gtEL/cX9nTli2aSb2Zvhzx7PljZ4kGyhM+DoEtZIxAB2SsLNdBSl2DVTM5133DvM1+L2b58gSSvVq28lNAwwHHYx0KlLXoHMR6VjvIWTvY883EkPCSJHIinItHTcdvzW61KhTUb+iA9ATjO+8PgAntmedon9BJ+V0gd/ttwGFOUBvTvKAYp87cmlDdGqON2Em4BNkYRpkON0CxbdhufnqJo8TlDdVh4mi+4kAkpNwO/kKAPCfTAAHhAzawXxb2NQzcSTvhxjgP8fhW5P3sQacdP28BKAnrPvXmXc093+cNx8//n39P3BMmrrTUjYDwO9a3Ow+h9TUrE7FIAtk96fjLHL/Vq9/KgDkwVdfJZi+v8S1H/TBHEMp4DQA7bT6gd2FL/zeH46OsIyCdnLPECCIIlghofKtUiy8IGu01nbaTVtgvYcPH8p7SJZYHK9fvWZBJYka76MVjoCLQAx2EgXAX2YAyU8sDw55AM2K/dw7CnvGynBJmA94fJdBabZk163bbplGUK5QcLqm3tun2z8id+KZgv7GkdC7jiZkXKYgSJhYNj4/+CD6oIPPv88KYQQSwTNt9p65tbi8rFdeezVYl4KkwTYs2OFRQ7rvPX+f6Tve3tq2McTmysYLEOG9g0gkMTVF1qUbMHrjCbfQW2fSL8H5+8DZJ+J+LHCvLdlDwgDZx/A9nPLQsTHjFzSCzaRjmxvg6jv43KoUdLxF1Uej9COSsHOa8jHTcPcgqBu/E0Zau9kZB2z+flpLuEmYJM3wHVYURQoKfiRpjHl+PPNvPNaOiVHcBJga/yFR0ukFNwz2kwTcrQOJ+8WxYV4Pm5vz47g4TjT7ywc1YzTyO0usun0rwHcIu7IAACAASURBVMF439ve1mNPPGHAE51k77zzjkkP+bGBzACM/Q8TQOK++IKQD6jd2uOMbv3+A0DkC08+2B9aIZ2k3Es+TCSGCJZhE5GUfJgdSD4h8PPLB/4Wq5LUIcMTiyiWyJhfCVOoTeGm0zZyQybBJtlTEWAjLs0VUvqt3/h1fe2rz+v+hx7XQZMOmvffgcRahOY9ABLjuFJtmuksnUHHeSBRmGBeT3sgMUYYfwBI4Q4kAmFb+wIAqdNqjyWG/Ni1NQQm83CkH/3TPxmQtLm3p02646p1B9aYxENUyImR9DsAqS/iTSTsAJDSiumpRx/XpfMXNFOYUaVyaPs819oKje2GJSW+A4pRYKBWu+GSuVhUzWHPmTj2+OyYsomUsSyRbSFuGMXiBjgctvpipYrAQMObjG7bUd+KFM1mQ5HBQJlUSpHB0LqiTNzGkTTt3wZwjAsRLqBkmvNKmFAcjwNEg1b8YE+y8ROa9CTrY8YklzGWNHmjkwAkqo9L8zO6cO6M1lZXzHuEji6KQs1eU4WFggZI4AUFRhjTSLuZxGY8YRIre3uHunrlmq5cuaaNrU3Va0HSQ/iQTBmINHlMpCNZ1fpdpI4S1qHAOuI7IQ3ga7d05vzZ8TrpCy2AAaw/3DvvYXDSPu/NVsMAkvea4n5zfyjMlZYXtXbxgmLZlPYOy/bdJu9WrjnWl/lvOSkak6RB+djKizEtLS+YLMf6xk0rdJYWSuq1eypv3VImn1VyOFIMr5ZeV+nBUPPptC4sL2lptqh2q6r9wx0dNlpKlaJau/eiVi6sKIo+d6+njVubJnOE/CtrK/sGY4G9FhIL8cQbb7xhgAsFamJTkm3W6ycefUwv/fAnGnTc2EVvnQJUq9a0YjhJKPWpOQOQijqs1rV5+7adOwBSaWVFC5cvWWcUgKSLo91+7WWephnX04C6lzjm3rGncNzW0bi5aXMNAIlkx3c0sf55AJ/rzb2ZX3SSysQZu7s7Bkix7rNvfe5znwvGpgOhwz8UhEgYAZD8nmVM1p2doHCkcYL/88aJ/v0fCoB0xMT3aCJI918iAUGHgpyTiWG/cizrhAG6xJE+hrXfpxxrttEgHnXFcX4YSx5QM13y/X0X2wbrj19XXEHN7Zl0yjOW6Jb3ABKACsASRaI//dP/w2SyZgoFA5C6nZa2t9a1d/u2sqmYynt7uufimu69eEHpZMwApMPyvpDTzGWdp47//vA98jkdnZzjgns0MmZEN+sNGy+s176g5q+BLxD7wo/vQPKxqBVe6TZMI4dX13DkOkdcp7kr1lKoB0x/5+2r1gVQrdRtb+Y+ADYdHlZVLu/TmmJS5x//+Mete9fHUZyLJ+rY9QyMyZ3MpPsZAFynCyotOplC1jwkmJgLSdamatX5qoacUl0ByUkZURQFwOFedpt1Lc4VdHFtVaV8Wo3yvvZ3tpRNp5z0WsS9J5HMGOjE2kfcW603tbO3a0XspTOrGkYjurG5bhKfSPS54o8DkCALmu9cwOjlb5ArYP9D8qDzyIoNGmm+NKulxXk9/MD9Ku/t6mBvV/1ux8Ysa5WXIMmmigYgIem1cmZZi/NL6gIg1VtWHCFvOLG8gwl0jwLgsbW/8e9NHtTKvCMr1FE0g1nfA6wYjoxAZvMjBQmOYp/zMILEwxpEiI4PErUUt0e7Z9aew2pHA7p1ARwDM3KTZg0AJAAMA/8CYMnAN/wbKazF8eDomxcSHb8WB5icqWubjliXcUr5wqxmSnNKprPW4WHfE3XH2mjXjgBIdD1D2oSMwF6BWghz3or/8biNSSSE6UCaXyip3qwpFova2s18rNcaqpYPlc/ltLZ6xo1TEB38+pAYQ5khPiHlrp4/azEaOTOdCcwVFEuQcQRxY42gS8NICZxdsP7TjdXrouhQsz3ApHEjUbU7fTVbPdWbbXU6XUUHI51ZXdETjz6iBy5f1LDTMtIGsrPpZNwIHR4AcKIQkfH15T6YVLEBNK7gZh4vY0Cnr07LS4RPOss84MY1Y5yGc+PpgpTz6pqQ0nyu4gv+jBNfi+LfrM1eUcE6zrwCt3mNBBLHgdk8hXEk0n3HgQeQ6Opw5mgDm5OAz1u7e9ra3dfuYUPVVkedYdRi6GQmOwaQnNTeUQCp3g3mj7eBmPJAogPJiCQBYc8K37zWvEMG1kU3AZC4+k7mGC8rztdLutP1NBjgo9UxKbtut6n+qKtLl8+rNFfU0vyCZrJ5lTIZ5ZDHNfC+bQoFzMVOx5EaWZd2D/a1d7Crw0ZHO7WuOn2UBejYczsI04fODe4jMvBU6okVjM2PZKWBSRAS6OZrjLedcG3DOgukse9dGHR0NTR3z+dm53FvVSYd1/LCjC4sQxzKKUdNYdQVYsgeQLL6yCjuOmzwQouMDHj38b0fW9NjLAxAmqx3AB4dByBNdyDx2QZWAjjEYtq6ta5vfOMbevP1N7R09qJy82tq9NgfXA2E/GnP/EETRhBhP5uZnTUpMO6niwtbga8sAFLL6l1kN5DMaoc15QrIRy1YR/9MMa/d/dvm1Xzx0hldZL0ggRsOlBuNdDaZ0mEAIG1tb7u9JBpTP4ogYEzdeFIInS9dvFdPfepzuu+RJxVN5dSk28z82Kw350QA6LTNAeBoEOk5AO8ECbNwvDvdScR9cgCStZNZR5kv9BvFNkrDZM88f7z3D39HwWZE/QJiXSRlJD3WWOT0id8TKbeuxRIRNetYaAwmEpl2n/jB1yqqQQ8CjLMecLY+WEvElYgj02hp86mbY4f99ZT9k+OcBpBsPw4AJAgzPE7ygCIHCXs6HcXoho4UFXpM17uO1BvvCOIJRKYJ+C5W8aAC+Yx9RgCAh4nYBiDSFXpKB9rdOpDuBlySR58GbJrEvXkq0qk6eYbQaABfqzv23PLeW+Fnd0lO7pCC1Dd5BN5dfryzvrXwYHHXzBNtwpfZEztPgsmmCaTTt6hYnOpgmupWYt3+oA+uGYoBp3UgnT5+pMinvvhbR1AJG6AhE2CKWV5TGSCEzZxJv2R6y0ULJDFPBhRCloAFgy4bgng+5/bmViCH4ZiM6D+THAMGHAa6fr/MABKLLOfkmFUR2wAmF5Ve6pQV6ryPg5tsoR8vkkgUHUgAAp74BG8QLCDjQRC8xgNJdDEcAY68+KUBEXi4+AnwQYfRz/c+zwqyRTDiPDLmFuaNOVWanw+mp2N8c21gkfEeWD2cV6PcNMYWTF9fRKGo4n0/HJO9axszY4zr4VqgAWMGH3kHkgfOwqyWcZE7EjFmsJ2vBU0Tto7/N9IL5WrFAFXOy0ufcS39tfXvDxcoeD+BlwFLHxGANI42g+DZn5OZjfpAOvD48eMDxhGbXiJOAu48LKrVsgUgFBYxGq7WYPhjLk9RzrWgHtvq6j40GMBuiXZkpHDKfHR8T3eLUgz2slXHzQSuOUkfUhIUOFj7GJP8bnnljBXfTBIjkC2CeUQBlwSTYtznP/953X///QYg/eAHP7Bipn9Q4PiwO5AYT2bgG6zbBKskuwQG/G57a2esYe5Bbeab93jwRACuA+PaGNckstGYGXt+2ACS74Dle/n+caceflf9jhmJExCQeI1M0y5qHUjmWzCCYUnnTltZioT9pmZzGf32l79oANKFex/SQXXwMwFIXsLOAKRCXtXK6QASgNNJABLjgMQv3IEUBpCQPQD8MmNOkz106wedSDCyMPJ99Sc/sWLAOv5otx2AVKeAB4ACay6VtE4sxjlSJTT0Ow+kqNKRiJ7/nd/Xg/feb3s2ayvrEN9DcYVrvrWxoWzg4cZm02rWVavDfuxZwNQaOa8LzJqRmkASDf+6JoSTetOS1d1KRRv7ZVW7A/XiEUVSKQ3iMeN0kpC2mw37zlwq6Qyd+32V8kWtzi/qAHky1s3eRHrEs1UHdFNlSYZcsYRZnwqSQ580WvwfTDjbggOSh+1FiqhjhZe4A5AC/yNKB1EAKStcufeno7CNIspBhAmY/CQP8ZwzRmK/Jthl/XIG1yn73ezMnCqVmhX5dvf2TL6KmM+OJRHTMJZwYJ9zQhqbrtq9BiALdI/ZEwFALqyds9iKuQr79uMff8LmoC+0ASwBUr32yqt65713x4Wfk0iCXlqBNMR3IIUBJBu7i/Mmz/TcZz+jM5fOq9ntqEHhKJbQ3m3GtxsrjAn/Y0Wf/sAKbqwhrHV0uPDgXPj9W2+8ZoXw1GioWLeneLen1HCgOTo+V5a1VMqrXi1ra3ddezUpOyddevicVi+flZJxO4Z3335Pc6UFPf744wbiAr74/RfJN37HOkxsyvrNfkxxjsD7kQcf1A/+2/et1JGJp5XP5pWOpQTpoV7mmrZVP3RydZlcUdVaQ5u3t40RPjs3r9mVFS3dc0ktip8RB7bQceXXXN+tGi5Y+CK9j7G5FqZv3e+PJc48gMQazPrnJaOQDCXO9CAHiTKxAxnAhNntirP+h89w4OZRAMnFlzHrCLE1s9ezuc/6Zp3x+OqkUmPpxJ8vSpy8+xcKIAUeWL5Yddwxcu9M7qvTGe9pnJsDhJLa2d2x8cuyAJvTgY/OFhYZQMCfwMZQ2ayTnwqTyKYBwUkRyyX2rRbFPpQc3He6XKqtTCahpaUVff3rf2zdN/lsVo1axWS+6IYBLJjJpw1AWpgraq5Y0KDXVmV/3wD8fCZtRAMAA2ILP//CbF+OhfHlY1OOh7HEuPQeTwBMxwFIvoDLWGb+Eu94RQC+wwFwcTVb+8aM57zMpN78G5ycMGz6//Ln/5eq1aYBSJ3uwAo8FHxYrxqtupZWFzS/MKdPfOITBvh6aWvugzcBNolaDxqFACT2uEqjq3zR6fQTd7FmEuP4Yl4+VxgXhvw8HANISIdni2q26uo2G4pHBspnEkrFRhp1W0ZWy+cyQTcq0ndJJVNZAyKQDMP759bGujHO8eKiIx1SRbletePIB0bEXHek60xcLJCwM/JSRDqsNyw3igKwoCoRMUxNKbTuU0nrNoJgAVGTbiCASB4QGBrNrhYXzmhn20nfsofDZnfgZ2NMlPD5ahho9BJfxFAmYXRCDZF9CCCBDNd3xAIgWcfQcKRao2kS1owPWPpIATN2LV6MOL9f54HEnhd0OAT+X4yRVptocvL5HjjyJt2HB2X7Xsuwg84jDyCZ/UHSydD1uvihEZsigUbxj/wipe2dAyXiaaUyWcWTafMIMqJUjOeI6q2q1TF8nFbI5Q1AwucEAIk9hNd73zP2sTfffNPWyouXzuuff/gDyzcoNFknwShi8wuwCF/Y2qHzPQaIKeTzmi0Ux2u6dSfQDh6J2J7OuGVfYq9CcpH5zc9g4PbWcdwTeFK4edfRgEhqFFO7P1Cz0VG90bE9qt3qmITZiM/KZjSTSxuAhCwsni4rSwuq0fEXeP9REHSm785TiHgoQ0eLq44ZIYS/ey9aitjtTlPxoLPACvIh/z/WH8ZiODf2+5+tUwF4YxkbheGBW0MosJNXsW4TU5HnU4jMZgHgMPyGdBex7r6ZhTmrJaBEwv/xZLZ+igCo8aTNMSmuP3A1iL5Tvxk0m1a039je0Y3N21rfPtDeYVXVlhvfueLMHQAScmIMZa5DwxeQTwCQyE84fwAkW38CYpPrmBgqkoBIxfG7a+AAJMYvEnaQlJ1Hr4Fgo54GfefbxbXqq6u55TktrixqfmZWiGXm4gnNFfJGDBj2utq6dXMM6HKIfFeLOL9aNgBpvdw2eWmEXIIUI/BDdaBkvjBjZC3zxjLgyElkm/l7LGprOIVbn9+PyeiBKgDzyisO+fHriTY8r505pz5dM6OeAfdnF+e0ulDUXC6rTGzoACRjI7n6SRhA6pn0moubwzWScDcbMUz4bw5sdV2o/r6wrvgOpGkAiQWZz0CWm/fRuffNv/1bvfPW21o6e4/yC+dUazvyUDSetDqV75ydX1yy72BdYH5zz9jTkEdPJdLWid9oAmDP2rzavr1rHbhc82KR6x5RsVjQ3v5tRWND3XP5nM6fO6NUImLesfnBUOeTaZOwsw6knR0HICE1G42rE0mojQpCIq21yw/qyV/5jC49+DGNoinz+GJOx8g+AvLTzxLjjWugILBHCvBHP4V7AUHH1xZ8x7a/B14C35UDnZyYEUKt001GNPEdljwzR7ykab83UC5bslyXvRGJTbfWTLyCUBCjREYZtdNBQtEV3C0GsE67qEmee889pyDhQEYfQ592XZD5PO0RLvCPvYLGbwDdPendrp7FOd35cPPNOlroug29ZBpAMoXCUx6xKGs988scf10zU0DucOty8ObgOQxXcedtGIUVgKa+axrM/VnGWPi1x8UwHJwTiT1ZQtXH6u5cgvpJ8G9TGzE2j/NAPq4Tu1GtjX8/DTRZXONrBybD6KQUvQSvSeSe0sHGdTMfuWMBLHf2YdnsyfWYAF4ufjv5YXWjUx6RvqdXHf+i0zvYpMgz/+pLdwBIk2TUBUMcBIkoQRMt8SRCsGGXlhZcS/PQLYwAQ0xQkHcCR26YtWwHrBEGEyAATNGt9Q1V9g/cBAm1fRkC/X4fQcXjNAb8+/2ok15nKH1gPsV1Ieiz86KtNZnWfh0TRjNBCVzPgmc3qt3v/IpmxT/rnR6vcHg72MDm90e6UxzgFAtECA0dD4pf4Un5UUvYEbCZj1XA9OZa5YsFY05h9vncc8/ZwhSWsBsnuSPp1Z++bsEf6RWJKhstQbPfcEgK+UxfvK4eHlohamNjXY26kwr4ZehAmgaQ/Obzm7/5m2PjM5gs/N6DYgaEDSLGnARQJeldWzs31jGnmBP2IOD19XrNEmX+1mzWTb/+owSQnITZZGH288iPUc7ZF3MdGu+O1xba6MiS8U6rMWHAGO3DofpQFmGJnswQYO33O+RJLdhHZ/aRzZbEyQCk8OPoguvPgwSRNQ8GrfcVWFpedv4R/Z6NT5PwK8zYPbt5/boVMwGPYMfzeOGFF4xd6Dt9AE4/7A4kvtcb2bIuw6jkPJw5cdSAOn+O3Cde66XT+Deykcw/gmASXBJozqFa49gdG+zD7EBinfVyXL7w5yS8ulZII1HvYiLfhUfEnXTyChwbxbhEZKhEdKBcIqZeu6n5Ykp/8Hu/rT/62ld15tL9OjjsfSAACQ8kNKpr1dapHUjM1dMApMW5edsfAYsoHMCk8hJ2ppvd6yseeAbwb6TTeN3+zr4a1YpaFSentl0ua6t8qEqrpTalKuR2khR0AtNDAKTRUCnzvQFoiSoViegPvvy7euQBpL4uWFLNfp+ksJZ20gN0N7Ges58TWLL/V+vOM4bkanbRGUhTgOP90f7A5jOFn0qtqrfeeU9b+3u6vrWt29Wa6iSrSK+SzIr5Dwuvo6iZAMeUicU0ly/q0fseNA+IXqvt2MndnisCd1xnkwEVw4HJrVQDAJ5j8nrvdKZyXOyf4aK9l5tExqbVH6o6SqiLJNEJAJIRvAaOPQ6DmtWGZ6/60GHbdnZuQSDr8GtfT6BQTDGETvFwLI50RCydVhtfqcCU3Xt7WDcLDFUrJroiAoEm92Bhbt72R/P5GA51/wP3OtZ+r2/XkiIe+vYkuFeuXbX/n8SQs8Yh841wx38cgNTsNrV6Zk2f+8Kv67d+57d136MPqd3v2b1FGioaSWk4mBgpe317Gx9BpwLrDLEjawfHzj3653/+Z/0/f/PX2t7asMJHBKmtTlu5wUBzdCAtLWp5rqhhr63N7ZvaqbSULknnHjyv5YurBkTSbbC/e2h+CBBWWJdu3drUrHmUrejZZ5+1fZLrBJBEcZq4hGvX7fSVm8nq1Vd/agQoA5BSOeWSWY26I+3dPtD+7V3t75Q1X1pSFgCp3jSWaKvdNQBpfnVVmcUFu39o8bNGrq6etfnLg+9jX7fCWuCR6YkhvsjBWPZSreyVtnfcvGkxMn8jJvLxwnTyjVQHMkitDh1TbnSREHvZRvc+lzB73pEv8LjnqEmwGkM6kBrxBT/fJTztYfHzxtO/aABpFIGheaxCuR0qAG63B8DcGcvyWaxqoHxfCfN7c9eI++T3QMasl4vyxVte44phFEVgZ2dUq9GxydLoOh/9j4//HFDTU5wxhpxaH4nbrvL5rHUdfPWrX9PHPvYx6748PNhTJp3UTC5j2valYlbtet1IEAD+7WZNNcDGQVfFHGBlUbPF0lhi3HnIOJN4n8OxZ/tj8rGAdbYFxrqumH7UAylc8OPcGQue0MX/fU6UTOE711R/gH8GY42/ORmUKB0ekYS+9a1vq93qBVK/AAlIjEmD7kDtHnI7yEEW7+xAijgAyccmdr/C3Uf2f6lW71lHEMfMObHeOYIMHrM1k870BSjffefzCZCleNr5TIx6XUWGcLXxYRkpga/maGTX3SXheOdByMgpnckphZFxIqGfvvSiFe0iMbzQYOtHVO+0rIsDtQnWBEozJl2HFOvAyRez37F/Vrote4+nENBdZKxi1v9+1+KcoQHHLg/lHAzkbHfU6vQ0M7ekne39MYDE+uavhS+cTsb7RFrKe0RQjD4NQPKScR7QMa+rQd8BSCN8EocG4NmehCRLq2UxAqADXc7WAWuepxSngmrZON+PqtkijkjYPofUky9Mm3BtROYRTKGamIS/+2cnrTdUJI53jvNvMT/DEVJRCYvTI7GkNjZ33O/wBkukHACIXHiEzuOhmp36GEDiugEgIYUIgMS1vO++++yas3cR97OOoIbB/1fPLOv6zWuq1Cr2GmLr5cUly8lMri6TUb1as708GU8ayDY7M+P2n0CVooxs8HBgNRX2DQ/k83nE68jiOQkz11XrpLI7QUcW8n9dQWTpdofWzdZq4jU7MBIVBdZfeeaTqteqGtK9RsNpv6Neq65SweUzNUhKtnxGDYjCk4POcLqKydrxmOCZS0sHjvPscPOBwnMi5pj7JlEYFF39M3OQa3rc/mcEkwEdQk3XpdUfWR2JDkbWa/ORHPVVyM/YM8dRnOH6zSmRjJnMLPv/3PKidfCw8HBUEPJQ7mA95Tqzf3nipe25IQDJJJ17fVUOqrq1taX3rt3U1Vu3tQ4Rq9Kw61mcmw/kL93xWCw6ws/bdRB5CaJxTSYY216iqpDNOTJGAEB46XIvyRhLxUMAEqAdEnbM84yBNgaKc/2RmhxBmkWymf1qpFG0r9xC0YBM5HgHnbZig5EWkJGPJ0zmFE89gAvmHuM+loxbDL23v6Pdw7q2qiProA4u4ThWMJW6iJNbMwDJZJkdiEROzhiHjNWLuPUDYCYcW/gAeG/P5T8+3jHQZuwZntSZlbOqlg9UrewrGRnozEJJ95xd0rmVJc3lU07CLgCQLCbGrS7oQAJAmpkpGiDIvPAkEe+nxney/x0h3kZdJ6HfA0xacApAWjizoouXnYQdf7M4IAAAN9c39Hd/93e68s4VrZy7R7mF86q23PxkH2K/J9blui0trjjZ6Zmi/Z/9iD0N0LWYn7F9D3lm1k46KZBb7LSxAHGm9qyzSN8eHOwpFh/p3svndf7cqpLxiPq9lnKDvtbiSR2ur+vq9Wva3t1Xu9/VAFJcLKF2NKbWIKJIbkbn73vEAKS1Sw9poITaPYrfMcVYmz+gB5LtG7Z2hDs4jkaIrvYwuebc/zGRegSgQwcqwKhTLrBO34BgzDO/Jz43wjHr1xDguGNdmdb13IsZKQAiDGJQjFuTzsWXFz/BIK71eQnkSw9exRMR/fAnP1Cv37LP474Qx5jXWVCLDXswHhf73u3vx0lATwruUVM9ONYDKejomiYouWOYfMLQm/ScEJj7OND/+Wj9a6DYqCfgU9ZzL603gRSiTl3CarvO3sArVriYYqC+gg60nzcxOOH9Xh7WRlkghRiuH1s8ELx3TGAP1dGZ5z7+8aQ9/zqkC2OspREIo8cDSK16IwQgTfVyRwYaQNAzorvz4DOZz8CLj/vUaXVO7GCDktHFg/w49k5wTigF3PkIzbcAADvp8nvA9Li/W75/F4DprgDSZ7/8b0fhAjBhrl9cmWg8fOcNi9/hwYH9n+QHAIlWcoIYEl6011k8CYb4DIJJJraX3/CTmUUWZM/8K6Z0A39ZASTfxs4F5d8UKOYXlrS+u2ut856xZ632oQTOpIoCRqifBJbkBUBSPJE8Yo7lBzk+P+NOJhuZoSHgHS/Nr8Ev4B/SDL7bxxpb3TEM/MSmkEUwDEPfEh5jZ8RcgkBBz9qgnUzBzuaesYVSybS9BwCJzdPLwPCZjCfPgKxVKsa2uH79mqqV8i8NgGQMlBDz1wdTyJOQfHt/oHDyYMzUZHosN8RrHnroYWMSMndgSnM9fHDqfFJ2rShFYb9aIXFxiPdJD99Cebfb+LP+fVwIggFh7CD3CQDCYYaPJQeBZraTdXF/9z/OyL5nCYo3zyMwN43aGBIIJ2vQOmkQfJacHIb3QvLb60TJbnJ9ptkamP0eDaCOXkt/v7i3jEEmIokk54UJpjGUKYTTbj4zo5nirN2vSrlsTCQe3E9jL+HhVa+bZjz/N8+vD9kDifWK4+H4GEscCz+Yy7OOEcD7AJ91KfzDOf7lX/6lJdJPPPGEJdOs89/5znf01ttv2bijzf7DBJCY+xSGfCGLpNqKqubRU7duHDT/KSB0SA4xxGRNYslE4nPYUyYZsQ6kVr2vhRnp68//nv7kj7+u1fOXP3AHkgeQkCM7TcKO9f+DAEj4CDE+kKiEhAFQBkiwc/u23n37Hb311jva3ljXXDZniVO13Va101WDZCoaN5+hURzwomMBsUjE6BCiyAzDmaKMpIcv3a8HLl22ArzXt4clm84kA1Nr1xnBD9E53jtN6FyBvNkDD9xnMqLGIqRY0O9bl1J5/8DkMjBJ3zg40DVII5WqaoORSdl1DDiRkum4uu2+ATMZfKricZ2dX9KzT39Czz79SV04u2bHPui74km7g6G2K5QORwMr/uzv75oMKr/z2vgU4okzPBHBrlHNJXDbe7v2vN/qaHcYtUTL9tEIhb6J/xEdVYVcSvlMyhi8LY+KTgAAIABJREFUXDOomoOOM3pnLQBUIHi0gpYVpZ15teeJ8BYYnp7YZbwyAjcGaDKhZjRpZvC2Thor13Xn+piM6w7bnC4v3puMJq2IZqD8oG8SS47l5wqnrFH8jfM7qB0qZya1xz8wDua7eXZeeg4os5gvSFNa3ZZWz67pM7/+ef3mb/8bPfD4I/Z6ZNwo3vdBAkMGq2GmGJ+TDmRYGcs8iJs43r/6q7/Sn/3Zn+nqjatKUlzsdJXodJSBgJTJmAfSaqmoVDJiDMy92q4SxaRWLq9pfm1Ro3TCCrevvPS6CvmiyZ8CErE3euYzsqNIVeDBRHIOwMQ18rJEMMB+8uYLVpBKRhLWfTSTKSgxjGtnY1eb1zasA2m+tKBcrqhavant2/tqdrqam1/Q3MqKYoWCoqm0eXlRLF5cXHYAcNCxzh7uutNIcJ3fXFjKA7k4AGHv/8izB5B8N4a/e9MsPPZJTKw7vXbgu0QXg4vfefB65sM4YZ9KwLjLJM4UW3mPAzfc3OZYee8vOn74nwYghcYk8SSFpLn52bFPAfKOe3s7BiA5c3gn6cJ9YoywbvhOXH8NKRo3Go7xR2rk+WD+/kxAumB+B0xXdPR5fQa/sgDUKxbzNheef/6rBp4QBwCmAiAtzc3avC7mUopxD+naNDZjQ41KxQoudEKa/AsFlYD0wb3j8xljvojLWPQFM78W8jor9PeQIRtYIdCTWny85vMZ3uP9ovw18etNAg+8Hp3zFO+6NpacfVHSuj6I4eo1PI2iwmvOmoKt04DOeUc8fOWNHyuXT+mRRx6xuITYis/nnhA/+THPNQ4DSBazWDMua6EDazlmunm5X4BCxA3+3Cko83vmpWNEU4iEoISCBB4/FBMGRjaJR+ikjSjh9NichLgRtvHPyiiVyZsnGp/1T//0fcWSMfO6TGTTtna3+siO0t2UUjrI77xEaIJGVzouYfxGhrYXojOFBB2yZKlEQplU0iTLKZ5kA/k0gKwx8IW0KbHaQGoPorq9s2vHyB5O14wHkDzoMM4pbYxPCjHEbTHYw6cwiLnOnhzniRg+RuwNRool05qdW9D8rMtTiG/xukvEY9bhZwxhCix0BwVSdBaPUAweRVU+bJpskD83XzDzaxZzLgxA+HFq65tRULom5eXGmImuCp8rV+hOqN1y14nf0RmcyRZcF2Ef4lfHPqM4W7CxxnXLZ3PmbeYBJNYN9lTfkc9xUed4++23RfmMIvDOzratHZBwLp6/YLESxDBiNuopNieHsjiOLiTfVU8hv9py452xyfcQp3AsnOfc3KzVCTyDn3kOqYgCKteJ3zOHicfoXMD/stcdKhpLKZnOGBCxsrSsVrNh43k2nwG5VaNyoMhgZMSgBBKP5m0zkfE0ED0wlR8X35kDgYqGrS/WlTJSPksUSQ/ZUQDB56wcs5c3v3P/GxoBy9aDIPdwYK0D8/kM1mLf/cU1IofxRAsAJO+F6AF/rj1rHkV51n1yLhtLgXeTX9f4HsCW2VhCtXJlDCC9e31DNzdva6dcU63VVn7WAUgmsAWIM+gZkMM+hoQsXV9G0Bl3IAVddsH+U8y5zs10IJ0JkGp7QLtjUpDJbEr4xPsOJAcgsX66DiQ7/gBAsp75CP7PFMEhiUnL55f1+BNOhlrIBfYGmi8UlB6h9lMxCbtep+FIujHm/sB8kN577x1dWz/QbhsvoUmpabyXBQUnZJgpGpvLpfnGuPoN4AMviSRdB0JINd7FHsEH0UHixxDnw5rpJWGNWJ7Ka39nWzvbGxZbn5nP64GLZ3XfxfNamSuoX2+asoGB0HSMsY9wvIAEGmphYX4MILGn+b3Nx05hAMkNrEk3ttUpQgBSDw+kTEoeQFpZXR3L8wMgcfwASN/61rd0/cp1rZ6/V5nSOVXbfSMvcm7tVtfGK+NwZWVVmZyrhTIGIf+yptOpwBhFCp1uJJNZ7Y90cHBogEmBPTuWtHNhjygf7lnX0b33XdLFcyuKxkaWg2R6Xa2OoqoAIN24rtv7u+r0Rk7dAem6WELV7lDJmTldfuhJPfErn9bKucvq9CPq9iANxRTDh/7nsIBABcck8I48QvWWoP4D+OOk0Ikz6Syi2/1AleqB+sOO7X9I0CHZ5iXo4smYKUB4DyOe+T/euVwvpE8BkCAKQLzgfjq5SienazXE1kQu0EuxmxSxydBG9Ld//5fq9Bk32Ewg60sNxHnU+jj4JA8fckbv0X2SRBm1TaT+vPfOETafSTxCruCbJgVeS0VpLGA8ck6BNOdxUnas3af1kPj1dHx7Qh1NdB7Fh112qNCcNXqLgUXMaZOws65Utz+4did3rFS+BgZon1x/vOP7p0bK3f7LnArnL2EwmBiCuMruFcQWOkt7fUckgUAxGlr8ZWtT8H//zFoiAMsBEuHk8sefA/Wmkx5cv/39DYsbvQ9puAbM+zyAcxzFDRLRqN09QULOHU+pGJbQmzoS62ByUn0nPU4DkCA2GTh/x/ydfNrd7l/k4U9+euQL/zaMg0XeMyYJYLmJTEbYECS73DCSZQAkYyZFhqabToIO45ONgcGGOfZY/8G10Ey6aLiByLSwc/5/oAPJd474YiBdBfdcvk8NAp+AuR9mKnpjWs+A5X0WgMO87tOmjX5xV7u3t629nWvmiw4WwAUt60gC+ODEFx7YHEfWium7fz46DyTuHckv14egk6IWCakt0tnMJAl0Fd0xFdbL+A2pJBpYZuK0tslYh0HPMc4JqsO6x2RAJBWwzml1Z4H+KDuQxoHj9NwOAkrPiido4tz8OHKyYkMtLC7bZkpgwTUDmCVINnmHViswWHRsMD6L1zEPSTJIDD5qACmZIoF3howe12RRY/1gQ/fMX9PFN5NQbnNQsICNEkgwWpAaca+BAcf/KYY5BvXxGqWwvCLD1IkA0gQsmgS4RwEkAhK638Lz5+hc4p5xH5iTjm3iCksWi9IqDg0/iB7Q5Ea6yhdqLIhBwiFIhvg3F8BA1ECi0EsajLugftYOTNaUUzZAjsEn4NwTzofgFY1lkrPV5TOuoNmdMJedZ50zqf2Lv/gLG4/I7OABRZfp9773Pd1cv6FUMhEUdU7swx6v9ydtcHfboCwoD4qaFEc4Bp7ZsOlAMkNiAsthzAAk9Mz3DsoqHx6o3ajr/NqKskh3D3ra3rymbCKm5//9vzUJu8WVc6p14j9TBxLzbsY6HFwHEibtAEgUJFmrkMnyslSAbeyXpwFISNjZOU51IHkAqX5YMVYsiSjsRyTlXn35Fb3y0qtav7mhuZRLTjqjkdoRqa2IupGYurGI+uY7SWHFMScTMEZHRwGkWHeoxcBzDj8pxm5pZtbuPYkQn+38rpyfA8AdCbUfI2dWly1og82DfFyaDstuW9XDiqr1miXYTsLuQPuttuDTdCIxtUYD+xtFpi5a/RRYYrLjWyrM6JknntCnnnpaD95779gHyY8hn64wb8+trmh3d1v7u3s2p7j2XiqK4/d7CesmXhV0r1676To+t+pN3YS1G0s6DWOA6ykAiW6tyxfWrBtqbXXZCjF4lVh3GH4QXVewteTWtOZd55Mv5tLp54uyvvsJo1tjTA6ljWpXnaDLiOvqpU18TGaSmVzzwcB1hsGGREq31TWmrlu7SOKoQ8YnEo9BEuVJQMfNP3yompz1KQASx5GbLeqhxx7VM7/6rM7de8l8PkzaI1NQPI5Ei/MVsUJRfOIxwliiiGvgY/AAjObx7W9/W//5v/xnvfjTF2zdj7Y7SnT6yvb6WkqnHIA0V1S3VVO9cah6r6Z4IaF5TKPPLSpZdIDma6++rUK2oIceesj2RdYnvpNngn8kcC5fvmRSGMiHcowU+lhD8vN5/fTKy4okI4oPpMQwplKupFw8o931HV1757qalY7mS/PK52aEdw0AUrvT0xyyJCsryiJBmc0pP+MKVoAx4YKZ93HxxWsPbjkmuetcJXb2Y5VjB0BiPeHvVbqsvfxNQOgaF/npoKFIm3DJHWPEYsMRAJCT+/QJLtd8Gtxj48KvywNIfF/Y5/Ru7Mq7JX/H/f0XDSA5RnJAIDnyhW5H5Zzm5komQQtwyJ4Hye36java2Lil8uGucrns+NrByqdrmPEMIMmYQjqSa8F6znu5z8wLYvtsNjfuWpp0CMCOdQdDByIAElgEfkpOjmpg8q8AJl/5yvMm34Zv3M3rV02ybHm+pGwyYf59dCoCINFNO4R520ACs6MEAEcCmRfXzcC48f5BnuXNOfh42gEnbq8Ys7V7XZPfdb4WkwJyuAOJ6+ULfowxX5hj3NKB1GqUrSMCrynWQroRY0gcJbPGGo7zE0srHkvZHt3tD9Rqsj521eu39c57L4smC/Z14gyuqWcOE+dzvUwRL+hyP/JMWTNKh7IjFViHMl2YiYQjOjQB+l0BG8kurgXzEGYzBVFjsithMVkiHlE6EVEaA22LJ+gy6Nt6ZgVfSAwQlijOUwjL5k0e9of//AMrEuLlRmGV7kwKm8l0wq6bsTwtUXdlF9YZkz4ZEvsO1YGAFZc6yGaatFHSyZb1UPXY03wp6CCLBx6y3kOFwRWJq9zoanv3YAwgkT9w/bxShn/2hRffCWD7iwZKIaF2FwLamOwVymkcgDVSqzfS/OKylhcWreuIjmUKcYBguVzGFcAo/g7IEZzEmIHSFPRHUrM1UITxEqhM+LiY3Ihj9PeV9YzXeAa7xY3DnjrduhXUAS0d+BSzzlgjciAbGEnaMwASfjKF/Kwjb7X7qjVrJsPoASTOKZfJHgGQWA9c94CLhYjxWJ9ffPFFHVT2zW+KLiJK7ADCdCDxmkW6UZeWrbZhHdotJyWaCeJqvDE6FgPg8RG1se/3RtaYOL6DpZIgTCLZxrhg3iP9SIGTMZ1KJ62bpNJomNdPrUUxMK5CcU6l+QUh3wiDudmoG5AwV8zR/6f64b6RkcjPE4UZYfYB4OljBas/DB1gZEAtz3iMhLobIQ7TcZYjuA7k6cNzk3jI4tJOZxwr+vqGA9HZ//pqNAe2Hvp4ya5RxnlqedIFsRpxG59FfMd1sTk+6CuVy46BZb/eeek/6xCtVANijzuPowDSQPFaU41KTVu7u7qxvqXrGzvaQG74sK5at6t0pjDpQDoGQOp4b65TACQ7LjxVyPv8+ttqG/iXzucmHUioaUS4D3ScUiuIWRwA6GOgK9LKsZGRHizvT0irF8/qs5/9tJ762BNKUrsbjgxAgsh1uLtr0qftFtL/zmet2WroytWr+tGP/0Uvv3VL+x2pe5xMVoAI4QXjcnPngZSIJqxOE4/ENSRoTtL5NZHnp2jrY1fuP93a4WK877TzAF/1sKGD3R2Vd2/bfD67OGsA0uXza1qazamNhNkUgGREAuoEkZFJvBE3+9oY9zcs9+gl7Pwx+FwYOVIDkKzoSQl9pNMAJAr6jM2tjU39/d//vW5cvaEzF+5TsrRmEnbkWSb5G5BwOL8zq2t2LNw7fm9sflMTYC3KWe5D10smg+fiUJXDmhEskK/jWlcbdSfjVikrnZTuu/8eXVhbtjGA8hAA0kK3ZwASOQ0AUqs/MvJgP55UL5rQYWeg9NyS7n/saT35zK9qYeWCmr2Run32u5iid9Q/3n9UZ75+lH+n8aNQQRolC2994qRwkflrGwh/9ep72t3bVG+IZG/fvI0AJpPppLJpPLIT5nXUp77Uo6uyp2F/OAZkAFujypnvG/mYAW746gbyy8w39k/GHOuG91ZnXaBuoPhIw1hH/UHL6h/UWumK5IR8POTqeyd55Mi+17biEyRgUQcJAz9HPX+kw/1qcMFDAFLgm2gSZ3j9nQAgDfH0ZB5OaeiE7+A0gDDdgZQUAEYAIAVxtHuNA5GAF02+NOjyP9KdBLnGKDAfHoBEreooAWbSzcje2qw2XCzR6ztCFESmXlcDOvEgzLB3BZYyeEISf/hnAKRIr+bO/85B7Gp8Qc51rE9QpKtMZqhYFO+toCkiJH3omwr8+JieWZCJcqOY+dWd9Ji+f3TF+wd1L0hYp13/0zuI8BAL7B5OOICT6tv+5ZFYccEBSEF1108+78VCIch3FLEQNPFIiEQ0t7RkAJIFyDFZUZ+kfQDim8264jHtXYEshNGAAnZJhGJDEDR6/4PxAf2sBdSoM8X9sB6+m4Jr5JNxNgcYcw8+9IhiFHiCQDfMGGXiWzGuVLL3+SI0waJP4tjUX3/lVUtuPHvYI66ekeM0QifFKe4BxTCYer12y7pQPlIAhYJkABawSXYxZQ0mHgkWgR7XhzZjhwwf7ayam1sxlkATLyjYEEF7sQWuFL8DqR4HmIU8bwJWkEsaPjoAbcKYC6QIp+TcLIAJJr1n8LHJwTSh0oOWOgm3Z6pZAQhGlwWSMfXMxS/A3gJzWc94MuXEwUfogYRGtnWLUTAhQXS3iDXXkj2YMKaJ7xZ9QKQjD2t7Z/46YIn3uPvu7mc05oK2Ex+juKLDhBnoTRZV/uU8k0hoHXtiMj7CTCkSe/xajCEZaH5PfxfzkqIGDy/jYsawcmCnl/DzSRGBjhVXCVATbp2zDa3Xt/9zn/k/hWLHFHeJ1gcGkGz947oePwe4nj7x9usT43BmxklFIgVh96ZHIh+1tQgtf0AEAJK333zLribSWQtLi9rb2dXrb75ha+7K6rJ1OnyYHUie9cy6SOEXTXqeub6dbsuSdnwBYAZT5NnZP9C1q9d17fpVY7Z94dc/p7j6atfKuvLma+o0q/rdL/+G/t3v/a5m51fUGmXV6uMB0rWxZh2Tw6EVc5Ac4J7DXKf4cevWDQNuwwASPgTHdSAxZtgPTwOQCEogYsCGotiFrMTYAynoQOJ6Y7CO5AH3eWvjtl5/+TW98spr2rhxwxlzmxSZNIA1r6haJO6styMpHRQ7WSdgsydYc6IRJWE0w71pwvoiEUCGDLk/JyXKgz0GvwqKGb74yDjnOqVzWfOfwsjZJFpiURUzOeUxHRfXr2Ym9EurKyrX6tqp1VXvdS2x6VJo6w6MqZ3JZ0yOh1bqpLmm9pWLxPTofffp448+qsXSnGnso63PGPA/rngqFTJJ7e7tmGQev1tZXLKxy7jnmpq3U7drYBadRxR/rt24rlsbG9qqN/R2vaF2LOG6EPF7sOJe8ExsM5CeffoJ/esv/G968rFHlU4kVDssm5cjQSrScsbCiyB/BTGkp3a7aQVVCj0UdmAKE5DTzQMIUa0emi9SudnSy1fX1YnELQl2ZsqBRn/QLcLYoLhMYWthtqSFmZIVNZEJwmcqm0mZxr0zVfdFZAdM0PGLB8NY29mgiEk61AXgwQuN4vEdSaBbCUnSO4O+yXCsnF9TKp9Vvd0yECmfn4V3aWxJ7ssRhh8eFImY0omU5hbnTWaOBI1uIWKal376sv7rd/5B23ubViCItrqKd9rK9ntaSqd1aXlRK6UZ3bz6jhXprFstL82dndP82rIK8zOK4+Owek47O7t2v/GuoMjPms198fJDFFUBafg7cSrxLOvG2uUL2qxvmw/BEDPRnjRXKGkmXbQOpCtvv6vd24daKLliHIkvOvXtXn/cgbR47rwyhaJ9Jusk/kms78wXDzp4sNUTqzwDmeAeIhLHxlzjnk0DSMR7PgYNF/ktPhwOTD41nU2YVwVKAMw59uF0Om6FTN7vu6HD7Dj/WXu7h1YgNampQHbPkyU4bt859ouKr6cBJJOO/DkeYwAp+Azbx0OPRrOhTDpj6+zauTNamF+yIgOFue3tLZNCnpufGYO/gEdIH3LuV65csbiGWJ8xhXQVxV2KEfzed7tZBxAAQKOqWrVhvgb8vz/oWWc9nhPmo5ZJBmBTX6XSrK1Nf/iHf6hnnnnG5uX1995VPDrU0nxJqbiTGo1rpHQqoTSFfrpLO62g28wR0jgvisjE0FZACbwKPWDkgV1fjLU5HRRwu72eDmBEH9OB5ItwjJNpAMmTUpKJiPI5PLroaHJdwHSZR+NpkwoDQLq1sa0UsmGJtBU6iDfoTKWwwv4dj/XtnAHpGK9+v+T4bf8ZuAKk5UAmg+ak61zME1UMPwcDr7o2jot5x/g2EL/ZCjr78E/Jm4cKXSEeQOJasGcSgwLQ4TmUoWMyMlC/zXXuKB9ISHaQbEMvnu6AdFqZoMD98ksvKZNzwFR3BKDRN08Q1Bc4H4qEjHmYsk5txJkWe8ZyF7AqkHY3cDKVspyR67+3s2NyRhCuJnkGe03QYYbKxzCmnQBA4hpOA0ge+JjE4A4U8ABSNsPxHZ2DYclTk6VFOSLIZ8fgta0/I127uaGllVWtLK3adWS/oSjqclpH/jP/koEjQZArGEnCulkiSmYLViPApD5q+6Tr2PGFfr7PFX0dyOQBJnJDPqvTrFjsEWOfjDk5S7rbOr2heQ0iEc6YxPPIe4sAulZq5NEV5YoQqgoGFIcBpFdffdUAnaeefNKuFWAyz+wbgDJ0IJUrB/qH7/5XY87TXcS6wLglLsLP6+EHH7J4kX2ascx5+7qKdQ4O8NDpKJXNmLchICpzrdtu2XVbnC9ZDJnLwph3QCb1Ep5tTYDc1u2pXK3q4LBq3mrEwXivnDmzptLsvKlY7O9uq12vKQO4Ghmq120rnYirWJpVG0ATz6ikI34wzvxYIV8HGPNF+TCARF5jXQXJRNAhAxlvUtzDd8kABFQWAkIar/UECidDPFCzjY+Sk832ZEvW2tnZOQMgyRnffPN1vfTSK9Zpjsfg2bOr5ksIiLKwsmz7re/oIb9CAYXxZ/cinx/XT9z4mwBj0f5Qm2+/q06jqZ2Dija397S1e6DbENCqTTUhBwEgjwEyB0A5KUaX1yKffVwHkjdWh/yVSCQtX/FqExwr58uaxTrhyiKsb+TDXNeEdU57CTs6nRyANDA5L/IdfiKpiEqLC/rSl76oz3z6Oc2wLsUSWpgtKtLvaXdzU/kUXXgNUwjAC5Xa0ZtvvqHv/bfv64VX3tJuCwDJeZDx8OuqrbkUOPHACgFI1Cpcd1jM1rlBpKt+ZLKmeODRd6t5C3DuO/eDe0shnzWOmPbGtWuqEk8flpWMDXV2cUH3nFvR+dVlzeezahweWHxoBfpA3Yd9xIrKKP2kEqdGD45Q48jqft00crz5pLGnOo83wCP6EZOZrBZXV3ThngtaObNqnZTWORco7axvbunb3/4HXbt+U2sX7ldyZlW19sA+G/9TI5H1upqdLVlHqPmZBUAsNXg//91aNtKg17G9A8lGcgXUDPDOY/wgEw14XDncVyYV0/33XdSl86uKRgbWjZzqdjXb6qq8sWlSmuQ33cFQw3hSg3jaOpD22wNlF1b04OPP6GOffFYLy+fVQuKyB3kvRXvaHev/+w3HqLuwL/Cw/SzwkKVzxrKMyFDFYk7lMnYLjkjGfMAz8Cc/fkEvv/aybt/eVH/gCHVcO+vWC+2vfi/0MvbME8Yd8X1cSdUqeHc2tLW7o/3DsnUnZXJpzc2WVCzk9a9+7fNGvlycKwm5+GIhN5aBZd1O5yCgIvNOjEG3rbvfngCN1/ppD/at0x6OIDslfUbNJwCcM8nsEXEp70nrPxMS9bGPwBfcKUicXCPza3b4M/z+DmwaHVExQF/dfQae5G4h8ORuByD534f9Rp0vW1+jCF1URzut/P/DgF+4E+uk1x/9vQPonDcwQKKTIPVES363s7ktCh2+4YBxQmOBjachlh9OLWhMhLAc28n6o07Tb1UUs+zy+IeXIDwuP45GukrGuwYgsW96oo3Ps/yaZ/PjmPya2s2g1jwVQLqTYO07XJ3kHjWq0zrA7gYgIWHpJFGPtwA52aMpsCJJFZfGEnbTLK/xhmKMIYwAYoqhH0yxCb1rNKxdv50VC3zSYkWQjmNYHvH18fcoxKIy4Cr0mJ4uiMOc+Pif4IHkr4kP4Bkkzg/lrObm59WPwapzBRy3CE5asHkPG6aXwnCbmTOgJeDk+dp7V62AyOso6BLwmL+SFcii1sLuGeBch1qtaskvgWWlUlb54OAjBVDMTJJzirvuBgM9Bq7DCjCJNuA6pr2tpus2M4c60G0HoMSjGQOKRoAGYQ+owDfAd3NYQHJEqJeB5z7DF899ocSPFyvMe2bQ+90V7/q6yWJt3zdeGCbarv5XAEFWwA0YlJa4EZgFZqQcO1ICPFwnVWAkFchG3nE+MBMMXpo8nF7rhwegTl+O6QIQ2AyAkXWJ5XOWqIMGIamAuTsAUjJDF2NaXRhnMPlYF+JOX5l/U9z2bDdbbIMuHe79qQugBTCAMNMb6FHGyGkmf2xIR+gjUyd8IoPfA91T7K2TmCgnyZx6ZtRdh91xL3gf658fQ5yHv54TVrozR7XmP5KEkEmx17wHoAbEJWFkA+9z7yIRM/3O5TMBuPbBi4B3bpBHT5Sg0wpJ/b4Vy0iyKbxRRKcDg6JJu9syiZxsvmgs00azqatXr+rmjWv6nS9/UZFBT9X9bb324gtqVvb1O1/+kp7//d/X4uqaWpGcDhsYm7tuFdZfkqnDyoFpTxOIIjUw7PV06+Z1KwiUZgpGnoD9COvz5votbW7ftgDZdyABIFHMPskDybT9Jc0UivZDoYyCZr1Zt2PI5px8FLJArVbbOilglpYPqvrhv/xEP/rRj40N59mftnTY8uEkybymMXuOXwMBOky7HLlNL7NqLDIn63AkuQ9A3LNnVmzO+uCe+2BFgVjc9ivujSVhfJ6lEUf5UMb2MaZ31LT2MTzl3/yOwJfCBeORQnIxmVGE7j6YdZmiziwtqn5woFlMgdkTo5hZ1y2hZzyTKJTm2C9T5uUFGLxYmjfZNMYHxTS6DCwuSSaMwHBYq5vZ7M7enrZbLV1r1NVibgS+FMZhHuFVwfPIAKSH772oZz/xjJ589FGtrSwbi9ikL2Bc16oWsLLuUYgiCeQ7YZFS6IBZSBKIfA6FAGQqrl+/qitXrmljd1fvbu7oxs6u9gGkYKink8Zsp1upUW+bH0qn0VIpm9EXPv05/dqvfEoL+RmHsUhfAAAgAElEQVTV9suqV8tAozqsYMwLUOXGL0AWoMT27o6ZaB8clq0jDA0Tjh1frB3k3nYOdDhK6rDdsf2Z76R4gZ4916oz6GlpdVUbtze1cm5NjzzxuCqNpq6v3wq6ZxJKRlNWCJxmuLMlwUxNxJIm84P0CZIVdClQVKWI125WJQqK7YZGsKQHI83FpDPFrNbmZ7SQz2tn64b6dFj0JHPGy0j5uZRmluaVLhR178OPamP7tnW/b2zQtSPNzWWt24QCIGAzRTSK/xT8a7WmEomoZgDIC3nt1Su6eM89KuaKKu8fmt/VbHFWtUpT7717Vd0WxYB5Y7BTqN3ZKRtzfvXsii7ee59yGJ3PzduatLiyrBk8G4Rpr/PdoSDImgHQzlxkLDpNfdcd45NVgGKKlCTasK0BOnmcCuBYJ5jrZJgkAD/rTnIKQeNn/agP8PqfRz7FrXnTx3/0/0cJKHdeJ64vAK/vcvcgqBlnB14l1m0T3DfrrA+6CPg9az7rJiAG8/7atRu2jnvvKY4R4ILQ1XnxOD8V3kdX73/4j39q+1oyFlHlYEfdekW5dFyp6NC8Si6urSkO69wK+JgWBxJISLbROUx6HXiyecZjGCjkfMLxsF2zcZwd1Y2b6wY0+4IJfw8z9b3fmpeC8x0gsD4pSGJ4jlk7HixtQJZexKTJAPaQV0FylKK+xR4GjvfU7LYsfxz0utq4ck3Lc3O2VhsZKVBn8MU+CnA+JvRlGGJoz3If4pkQdD/6LhZfMOAYWQe5v8SfrDsULQHyALQAknI5CA8uh3B2DowoF88ArPj4xIqoABXRhF0vk+SORGxt8fkdBAEIS3wuMsVcU0AFn9N6Fms4hoZEMQb0gnvq7yNpksXTgUeFj+X8M0Wdd67eUDLr/LDIIb3KgV+PObYjnx90kbicQybNin6WL/haISSZcNJ78ZgqB2X7P148nA8Pf77WOQKoZh5OeFFExkCTH4MmwQ05IgCFWPM8OOmJhYl0QvlM3iT/KFiwf3nPCt7v76cHlexYTZduoE4NBrGTpmJ/Q87IkI0I3fFRtdo9jWJxJfGuyuWUSkNuhdTowIARckgmwe26iwBo8OfbXF93ewgdpnGXiyPVC7EIlrMRBFJx3Vy/avs6sShxEteG3J45zbF7GUarI1Dc9eAdeyY/0ZiKsyUtLy6M1SeygI4Q6+gYwYOB4+vjE4LUL8VT5PlG5unUbHUMRCK3sk67bN68uSi0jn0/kAs0NjZ5luuCoKuFY8LLz3ug+bk9nv+joQG91rUXqIIAUvGwbgJ8rmHIB35JtiYE19Ikx4JjpVvS5iikJd9tzVowksrlhoE0jCE/Llh78TrC86h8UNFLL7+oF378osXkc6UFLSzO2XcC2NNdbABLnw4F92y+NQlHXiUed7JhkOZmLO5g/eU+ZVNZlXcOLH45rNZ09foNvf7We7qB1Dhd8XRNIhFkPtURA7DH644Rrodq1vG7cd/F8TcpeAK85LJWLDcA2HdoR51/GfJbdq49AMGm1X84Z0pHHBcxcooieiZj3jZDy/MCsmXgNWQkychQM6VZ/cmffF2f/cynrcuMvA0fNzpVI0O88jIGHu7vblmtgc7G7373O/rW331TW/tSYiZlPjl40jEfrJAe1CPIDXPZrO2x5pnGfQ4ko2y1pEMi7TyzbN8Yuc41G+uBZwm5Bedm4Ge7bXPMvIRTKZO6bh1WzKup225a9+fq0qLuOX9W51aXVaI7iw5ZrlW/ZyA0n239o4F3XyqXt3yA+2LHH3TKjeNRiJvs3/jX0SHPT9CNSx57WD8wIlIbP65OzyQL73v4QV04t2Yku9kZCvx0OHRtXbm1ta1vfvu7eufaLa2cvahUrqRY0pEWANR9VzkdqsR+t3d3VJqbs+8+rLvuWrN3IM8cDlTdr5isJfe+QrccKgpz84pCDmgjwY3iQVWFbEKXL57V2tKc4lG8a/qaSSQ1Oqhr98Yt614+rB06r6B0RrV+VOXuUJVhQsWVC3r8mef06CeeUWluVo2G81Hje7v41dndOz6Hv7P+EYqvRniRdS1foXOaUgxrVm/QFt56ri41tPVjdnZGWPtdu76pf/zed01Bg3n5qU89q9XVFSN38QN5lblKh/8Xv/hF22dRDri1se7UBRotPf2pZ/TEx55U7bChH3znx1rf3NbG/rb5CXZGPc0sFvWpZ57Wr37qk2rtH+iBCxf0wLkLGnVaevv11wy8unrtiirVqhZWVgygcBb2AIFHfSz9fA/XacIAQbPdtQ7aMIDgay2e7IBcMZ8LYYHvYb2wjrNK2fx0w4ovPj7zcYcnc4ZjOh8fjGIRjZJR8RyO/cJxQthD3ceBnlBoMc5YvebOPMDNex91HR/cuw5xrFScJO/0M+vKaX+no9F7700/T0vP2drCOh9I1DFkD7YOLGdjb2TtdD9Oytn5xjllHZPPHa/fDvBmDg07DXqWT8xcPHF28t7JHhAd9pUj5qFPK2Rh4v89Xb897kt6gZrRSQdghOaAQDWJHUZO8QQB3kBuMfyacfx7JNa/8xtY10bmO+YIsMQc/tk8DgG4rT59UgcetZ54wbUAuJE7KeL7rongBMZBbeBfYgdJ8g9T1p7dxjEu2AeydOFydzTQUfTsR17LDQ8/pgGkyB0JYujV76OAeuLIeJ9/CC8c/NvaIufndf78RS0sLio9MzMORl0R3F1LP3jw6/F+DI5l49BOawGPYGKPDJkDX7zEgmN4uCsB09gnt3x3p9O2oi2FSTZglyB/8ALu+7wMJ76MYNmju1wfNhOTN1xZdvrFLQckmDRKYHpuwSItvchODAITNAvSJkiyDybD15/3jUFOO+ehMmhcmoTahAUTPthTO1g+0MkfBZCQorDtNwCJyOY9tsDGhDa6Ta1gYFswGDxIfHoNv4G7MRMNXujvvz/+8R0O3m+fQgujMfk+OgCJxJIE3WQbVpZ1du28scNI5pjb//LjF5TN5ZXJFSyQc4UUir9Z5bMZNcoHatRqxtShyMY4YTzRceDGu/McmH74q+gApA/+MDmNUx4nAkgf/Ct/ce98H+ufB+B8kOK6npwOPo/Dw3pwPMEADcD9MegQAnKN5RHIyUXosqLF3D7ng68/dwOQWBMpqhIQcA6svRRLSCKQ9ACgpUMBrnYWw9LinL0WkP321oaeePxBMx2NdJpav35FyVFfz//B7+mPn39eS2fOqa68yo22AUisw7CVOPfD8r4BSLTAAyABdN68eV3Vg7IBBQYg5bOqNbu6sfHBAaTZfNESZY55e2dT9UZD+ULWwBGTojF2ZscY3fninA4O6vrhD1/Qj374ojY3kX0gjDh5DIcBpHBgw033BAdjADMuWJe7XdXq9eCaY1JbsECfjBDDWuYD/zcWbMKRSfwafRzLJnx/DUgaO15GZS34hF9IeUWkmUzOdNwH3bYKsZRW5uZM3gJZIuf701ebDtfRQIlUWslMQrVWTYVCzgodMOAXCwVj2LaaPZUKrrAWTUSt+4/vb3f7OmzUVK01VOkNVUtKffPAcDgyTHFjiw9HosWcS7tSKuqetfNaW1rWbL5gBvfZoKA2irgElWSR8clY5frwb5iW7IF+/+b6s75R1GR87lareuHNt3Vrb1cH1YYBf/F0XFHArkFf9XrPZDyG7a6WizP6wq9+Vp956mmtzsxJXcg5PS2ulNRoVOx7KSpZx2+/p/3ygcUJ7MX8jXUUORLmPyAXAOt767f1+q09lTs91RoNi2OQsxnFowYmUdzMlWbU6nX1zHOf0v/+r7+kXL6ow1o1iG9iOtzFJDnw5LA9/ahMDKCI9zQ0Nljgo8A1uHX9ivKJuIbtmkbNtsmvlBLSSjGtc6UZzdHtVN61eU5xukXNJi7Fc3GlCgUlMlkVZks6rNe1v7erw2oD1Smls1EDZemg5BmvhEr50BidXTxLITwgD5ZIqdJo6dyFC1b0O9gv27nAfiYxvnHjpmLxpP0fAGn/oKzdAyc5sXrmrM5dvqRENq90IafZeceqpRPI4huM5vt9Y6Fy3ga0AiakXbcCD/5ePXQdQAd7+7YHcq8Au7g/xnA+LcEYA0i/uC3lf7VPulv8x57mwQoPkngggvdy33j2IIVnEHuCF3/zhXUvL+zvNe8xHxu604LOIP871oXHPva4vva1r2lxcd581tqNskZI0yTpFIWEVzdg3QqwgUcJclwmhdlznYo94b8wyTeQxA3nV/5++v38yPMoan5ezrTddSD4GNvH0xy774AL/52JAjFDvZbJk3U4noHUHyK5AsiS0ohcMZ62dY00hQ6dwbCvVqduhbZRr6v1N69rqTRvkpImPdp1HhKeOc4c4TGdICNPwoPijetQccfPv8cJNBInzea4s5h1mJhlzAKP0ekfdPAHeZuP7v1exnXw9986NACPDLR1GxkAEufiGdI+R/RFyjCAd9zcSmXcPj/uurFu1omHVfj+TQNIFHiurq+b341XsGAt4fh8scF/ri+ueEayfQfFK65tKH8iBvDXk2eK7R485Zmz5jOsg6Q7sGIn/br+2Ka9cHwBZtzVEoBVVjfQUC32pZSTWrRupRid0DDk6eDt2x7q76flOuEOEjyYzMOD+roDLM3k2zqRYibvU280FU06ycG0yaEjfcr6THGkp8jdAKRZV/wFwOUaNusQRjqWvydS+D+3lUjHrKvWr9ccrweaLXYKjV8fK5kqVyRqnS65QlHzJSexVED2L455OQVxpH299w5jpOtAAqsPSHGkjwFuOz1bExyAlHUxQM/JmXpgcFxQp6g2BrGcd6svfvq1Mtyp4+NuDyC1MQUPAKRsvqAO5HVY6+al4OQaHYkIYJEuSidF7j286KjkGtiYH4y0X2koajJprtOJghXHBPDq1R/YC5G8Yo5xjYhpHLjf1vLivHUKmtdnsMb6+onVIwLA3uLVdNq82og9WBcAkckb+r2Rao2Wbu9s69b6bW3ubKtSa6rLGsdYso4XACR+wJgD1QczaOkqjQJCQDZwspmQfl09J0knUdTJ0tm6PHReg328k/oDxQZDpQKfSAgB1uGExFkhbyDD1ZtX7fusvuBrCEFtjsIs6+Yf/8kf6TPPPevmAVLG0aE6TaSd8H+NqtdqqFY+sLEDwPa9f/yuvv2tb+n2blPljvMitbXU3u/mspOqiyqTzAQdnw7w9ACSI6gNFU86LyiOz0vJkZH4a8R4WV11tSD2RfNFh4CBtwmgTK+jbrOmXmegbDqusyvLunThnM4uL6pAfaByKAGeEvcHdhd2fCxe7MuQDgKA1IrG5oM7GeNGvICQGpAYfCelW8NHiqejimUAkCI6bHeVn1nQA488pAtrZy1GnM0SMzuvcbrur6/f1l9/6x/05nu3tLR2QZXDphJ0kQTqKZDJrb7BepPL2v4wO1eye0o8jl+lAf0Acxxr3QE57J3lSsXGWaE0a+Op0a6bFOuw39TyQkkfe+x+3X/+jHKpmDLxiGZSafX2atq5eUs3rl1VHSlNxls6o0Yvqv3uSDVllV+9oMefflaPfuJplUp5NZus3R1ba+iGc4+fFUCK2rzodtiD6eiipkmATh2ua89EJ+RKDkgZWX3n5Zde1Y9f/ImqlabN8c8891mLvf/xu/+vvvf979u1iybiOntuTV/8jd+wa/XG22/p1q0NA5EYQ4889phJVjcqbf34+y/qytUb2qzsKrdU0rn7L2nt4pouXDyrCyvLevD8Oc1Qa213dfv6Nb384k/02isvaX39ps151l8IBowLckSezaPdoHqWNfwPnRqSdbwxlpAPZc7GkT+dH3fIMP6tC5PFnTHJFRrJ8hD+T/7BM95z/L5WrxqYxLXnfrv4xNm/MIbDNdDjAIxBZKDGsKcBZAJmLwQX1ip8yINny5uZKozfqWdbr0/pz7B9a9rcbCqIMXn8E/tXWIKgOB3f38JH+frauK47JVVsnVBTAIoH9fjgBBYW/cBDD4IEHkjmkUWnEpK5dEi5DiaT2mTv43nAnB6qAFnjlPpV+PjCYKIB2fiHojZh9RcHuFj8YXufe2bdPw2AQdLZPIy8h/vUM+oeBhUFJA222cn/RyrNlk75u3uf95Y/7tnGTXC8YQDJH//dAaTUzFEAyUU7k2FCgZXiEhmAc4j2RiYWFLDhmIRVoO/pooio0ikna0IAOh342v9Ntuo0AMntlnCbTny8jwLqyW9+f3/xBVdeTWDAMRPEnD17zjqQSotLbuIGDH9TuPa6wcOhvv/9748l7PoUwxkBlnwEfkCDkUlIeITZlnIf4AUdN15iwgV4LviywvfIJTc/TwH3/V2Fk18Fe4ZrYmz5bsfkCCiaPPjwQ8bgKs7OWgHHAisYSUEbO7IbMLpq+3VjhSD1wYMg0TN22SwIkDwD1CewtriicYlESAy5Cle044fvMRZPIAE0BjR/3hMdv/9kAMleQpQXdKUYy9532Nkt528+WnNzgEKlMfj95wdRon/Z3QAkd54fHYBkHrwRWbAEi/T8hUsm85DO5Gzhf/m11w1AyhVmLLmBic9zYWbWAKRDfAb2d3Xjxg1jXeNlwv3zSftJAJK/XD8vwPO/OoDkr5MHD/x48ptyKu0kHqzLP2Sy7rYBt9b4wgz/trlloNvIJAYNePgQASRXEA/0owNTclsHAs8adOS9hV6KcVV0ngGsHY1KWal0VPlsSvl4RNWDuhYKEf2Hrz+vr3/lK5pfPqNGpHAsgFQ5PDDJDKT7fhkBpB/+6EWTszMAKbxfT61zdwOQPvO5TxvoT2GbYhaBFd0orKXey+edd96xNYqgnT0dRtjOzp7yucwE0Edq5pi9egIgeV73JBGmANYlugx8xADvRp2uhkh7JJJaWZjX1tamEoEMbnuEdKQbbUQoJL78JGC+BcqoCHGRKPsCYNCn6o4saFakCMBXQl1BBsQH1haTENQCckMWIUCNRJRNJJRLpExjnvUalidJD0xh3ktRkjHp548vNjPnvLehA9rjDhRsIWVXV6PX01aloq3Dssq1lvGgLKENOpCazb6BWISiS7m0nvv403rygQe1UiipmM5qppBVoYSEbscVigIgkUKT74BhLbYiLMWAANzg3r311lvGovzhW9d02OrZHk1BGjmbUSyqDoXeXleF0owZVX/pt35T/+4P/r2WVs+o0XFSWcj1DakgWYM6RT/HLvdMcV5jRccgzvMdN4ytH/3oR/qX//5Pun3jukbdltTuGLhbSsS0XMzp7ExepVxayRiMXTTkO2oNe+rSgUEDcxBv9VuwUtlLSQzcXhpO4KzDFNauo9Xas2noc8wjCpg9LS4t25pBdxhzCcAIns/29o4SqYyBZhTJ9suHKlcdELS0fEYrF85pVMxLFJBgYdJ1AAM08Pbjsygi+USQtYwOCK6Jjyc5N5Oaq9VdgaHTMfCIgpkv/p4Yuvz/ANJdo7q7AUh+fZoGKPya6gEMvogx4n98vM48811kfBb3mme/BiBL5gEkH9MAkABsP/7Ex/SVr3zFAKTZQk7DXkODBr6xTQ3bTfXaNQ26HcWtNhDwhEdRI2JRfGUcd2D6UtQIcojpeNczUD2oFGbPUmbAPwhZojAA4z+Da0AXnweQwoVZy4UGPV1/901LpCmu2g4QSyuWyCieylreyH48DSA1246AMOx2VL65q1K+aMUkjgGCCjkjcTzX0nVUegnkifyUl4X2oN/k+AOWv+VOxCiOKOHvm++0oqhN6hSxXcBJJPGY5uHSbcJ7fHGHIpMriDnWO12NHCf7rL/3YUAr7P82PVjZxyBSWcE1lK+Ex5jvQJzOoe2zIjFt7e8bmcLLDCKB50FAf918/BQGFByAFNEgkLbygKEngXqPWt7D+acDj16u5bhDpT+y7hkjzU0Vfnw+w3FZTnuch1V0pHa3ax1bFJQ9EMvx0tHjwYvjCkiWMw1HyqHUEXRAeQBpFMUXImoAUpPu7RwknZIykA4SFMSRwyHe7d8VQJorzDjZ3FjgNVav2t5KDIAJ+8xsToXZnDH7eZ2Xq/fA/3H3z26ddWFHtbNfUQaPyzz+IHkDIxiP1FPYx7PmP90bA0oAMGEACSAMMJnOxDCA5CV9kAO364dcdzBm/TPHYd3fAUA+zjVD9YswuGTjKPB8NMAvk1W10bEqJOVk+xxndW0NYURp0EPDAJKBGH4+D6W9w7oBSJyTq2u48/AddRSdWUN9Hcn5t87ZvkrBixgMuWQP9HsAzd8H1lre7wGm/f0DyzUNGE2klctCwGmqXKmZzHGt3la5hiRgTdVm01QNxgCSee9QbpzIhvd7bbZ/O3euD+upy5nceMbDBXATEMmuyNCfp5l0mWQmYAjzsRP4XhOHzy3MqzA7o+s3btj6YLkYXj8AiyFJPTqs/ujrX9Vzv/IpJ2cP+ZLu1XZLEdg0gw7GpdaFlEZSvtfVd//xH/Xtb35b23s17YEzBQA/IItjoDM6WRyRuk7ZOOW83XEAJLmuBMiw8STXA7AgOD7uYQhAIld8+OGHTSmCug7d1Vz7Xt9JKS4U8mo16eobqphPWsftPRfOa3l+znwA6dAy/7ReJzg/dhk3B2yQoYwRdCD5zkR7DtZTlAhs7w5yE193ZHhypMXZvOKQNwxA6is/M3cEQCoA1mRcBxPX6b3r6/q/v/FNvfb2dQOQbm/tK5Fkz8Pf0HXBsScBGkAeRqqaLjGKxBCEiLMNWEylDEBKDmMmk9rrj3RwSPwZUS4g6gEgER/GIj2dP7uip596VI9cvmAAUhJ5uGTqrgBSI5ofA0iPPPUJlUo5NRphAMl5+Jz0uLO+MtkhXcaHxCP5Vk8xCGwx7o0UQbpBQ83OFFSulLWxsaU333hLL/z0JW1ubensuUv6OD63zzynw4MD/fmf/7n++hvfsGs4v7igp556Ur/12//GgKP3rlzRlWtX9d61q3YNl1dXzF+qjXz8W+uqN9qKF9K697EH9dDHH9PapbNamitpNpvRA+fXdLC+rvdeflWv/uTHeuPVV7Rx64Z1azEGR9GUYpAz6UzOZY0UCQDD3mLjCm8dfA3bHQfSR2MmOVrI5kxZ5/7LDziJQuY+MQB2JQb6AWQMTLYyhQpRb6iDivPKg2zG9yD1Ohh0g+fB2KuJfcQ3HfgajI8xWMec/Cdei30dNOvmRWbqHxAhAY6szOj+j3JMWJI2rIRjKXFAKL5rIH3CC2xvCfLt454BdE77/nCsOR1DWDwWIqiGD4HXxpgr8YLlnwYPBd6K5qFuHToD248G/4O993Cy9LzOO8/Nqe/t3NOTA2aAGQQiESApMMguSyZFBdIiaYklebWl8u7W/l2urd3a5LW9sleWZTEnkAQIYAYYhMHk1Llvjlu/533P7a97OgADkqBVvOTURXff8IU3nHOecIgGRqxzg/HvQ4++gTXoMbuLvZx/lxNgtHY/EOOMbG52UqQJB3gcsPFn1v79AJyUrAP3g+DC36UAlbp369mBH//9bq8L5ecHLRRDpYOSSMhFsc6kjpt8DljD7haMbsKcuvDMp3X5dkMA+T1JrRcBCOrVe6fXi6yknAr4bOShoBAaSPPfIM+8bz32D9lrgKJK8u8PgZU/fjMApGRw5Qk9yQQ9RGARYOkCu2DsbRwBJC8acDYEkwSSkqvBohCNI5wnljHJ8x8XA3dThUkdsMU21HVXMffhFQAPu3D4+9iosa/z4hj+rwR/Zx89Z6dOnRIzQ4XIbkfFNhIwXRMWQGTk2YpsdYoFmkam9VrGHBsFgQb+81xvErGxRR5KiG5byTUSa3pKwHSG1U3A6ZZXngx91HPc/v7tAFJ6EII/Ab1KZIig4+9ozOgMYrc64+1jW72U5Zi4qnI6qykkY1hC8b9sJipGxtMiDBxXIH3cABIbohhA9KjIZ5WokQjB7uaaXL12M6wVpXD/AJCktquQLOVsplKxzY01scJg69D0NMkKdgXNXvfwtwDS/j3gmDeMJw9AvCDmG3e54k0Ko81FIsmMC5NAYS9Ahc0mrEPiFHzE9WcLYNj9DieBL9+jtPHBGMqm1P8B1heknyzrxEQoROl8Oy2zYdsqpbzV8hlrba7b4nTV/uov/9y++fWvy66gnZ3aF0DCwuTjBpCwKckVUNNsKZAAkG4BIMkrbO8IaD8ACabV177xpwpcScop4rndhKtWeP9Pf/pTXc9nnnlGidt3v/0dARBqUrwRmhQn19pkQMbvRWIaeypv3WfC3kEqZ4N2L5BOYICNUrKQW5ibt5MnjqsPCceGMocAvNVrW6uH5VrL2q2m+lHw91ajrb5E05Wq2GGDdlcEl9W1Za2jAfI0S+WzYo7RRBcv7U6nqQDPFUhiYUqFBMPIrELhDAYbiXMX0kNfn0XYVUCp0x+qAADDjkQKmwbWP8ZtAHFgJMLoDMVnHl5AwXO9Mj9ny5vrttHsSpGVzqfFwION2ulQpA2KqFrG7OyxE3aoOmWVdEZqLYpW6+vLFvoaBwl6iB+CrRBzFstHsaVyWIaWg7pubc2uvn/drt9ZsqtLG7KwE4CEB3i+oPnuAFK5NmHlWtW+9Idftq/+6b+w+cNHVMTgM7GzqZWwWGL7CoEtqctWQBvWChWesP3J56QIwlIPC5X/9z/8O3v3rbcs1etZtt+1og1sMpe1+YmSzVXLNlXM2uxkVecjuX5qJI/39igUzCjAdFfrVsyEAq8DM/Se6XZ6IpmQvWSwzoElmeyhEYtVFGWIVwj4KXBw/MwDG2Vkd0iRlr2s0+/b0vKyLa2uiYU8O7tgM0cXrXBkXk2ovagj7h/rY1SMULzyeyELlWiH5EU8rEDVU6cbVAz8HgUSlnxjC6K9g+doYffLjXD+MX3aQQBSMu/xInqSaehqsXH4tUOhm+wxldyfVKDPZDT2WV9dycIY4D2o1Z557ln7i7/4C6k8sRoadOtWR414/4ZtLN1TfxcVy9QTMxwB9nAq5FHITJsAJNZOQPYkOcTHl6//fjwOIGk/NyxBW/L9d8ArqfKBGGoAACAASURBVL7iPdgwjXvgYNvGtKOwop62PVu6fV3rNYqPTLZgucKEFUpVy5cmLJ3P2+EjJ8TchpBJvxAaYrfam2MF0nAT4Dhhn9pGDRwUk1wzrn8SnB4DHTEOYc47YOOqMN2HyNTkd0nwJcQxodjNulKdCAzgvQAkGNp8h7tDcC28qMOxQHpygMbVPUnASmvJHo+g1aCnw5YFzU6QkmuxFXNtKX0EElnaNpotXWeAI7dddADJx6Mfn1Rf2IzFAhP2SOxpXKzk2Nf4j8fs+a9bP3lBR+NrAAA2odgrCfKJ5Rv3CPZCP37tvwn7elnfow7Pxr2RoHIEIAIhtROs0FvtoLxIMLr9vCB6VPI5FeWCLS7/MjbkXwSQUumMVWV7dsgqk5OWyRSCOlQpMyq6/S3spognuLb0Hex0rLEZ1L4CJ7Nm0zNVm5qt2ezcTFS4dES+Id93wpWf8/a5x2bPHtOyYrkiMh2xugNIbusNgSUASEHR6gAS9y6TCzZ9AEjosDhOVwx6LUZKpwgg7QTJuQLee8/nvYOjPh48T9gitYZYQ4BtvmDLa/VggYd1GkBgtKujp5hqFQNY2FsKJAAknz+A4PdXN1V8dwKOA0iMG/5hW+Vrl89DWTxL8Z3V9VpZWVatgM9wIJrz8t613A8vvN68eUt7K68v5Es2WZu3m3fu2PUbt+SUQkG8Nxra2uamrW/Ug+JIsHJQ4GjUuNuIeuiGJvKKcwWMuYIwF+I9L82ISU+cGDjEynsGQ/WyCvWzUCdibeX85g4tiKB87eaNaLEVmr+LPEAvkKhM+8STT9lf/OU37cXnP6l8B4UeABI9j5gFvXbd6HPRbTbU+xSLxm/9l7+3v/1P/9nur3asn8vYYBT6bFPMVPw4Vh2EvkXhvNNRgUQsHQFjfgsBaweApFgo1hQXDx0S8QwAiX3P+8LeX1qx1ZUlOzQ3a5sbq9Ztd602UbKzp07aIydP2tz0jIC5HN/L+IeY0e9Fq+wIokJ0QvHB/UiAngAz4TwiATL2eAqgeSBrA5YR9+cLKcsWA4C03u0JQHr0wuN2Cgu73MjKWbNqtSALT77n4uX37H/7t//BXr/8nh06dsr6vUzoY029AwJJBJBQkAEgMR6wZesNe6pRoUIRiQHLu17PZoo11bAAkJZXgwLeAaR6a1PrOp1tjx85ZM9/4rydPnbIMqOeSFcl7CBXm/sqkNq5SassnpACCQBpcrL0SwSQgj1htzOyfq9l2fRIOVwxTx2Mdg09uUPQL+4nL//MXrv4hl27eVvA35NPPWsvvPCCnT/9mN28fsP+j//r/7S/+7u/U+2MnOWzX/isfekP/sC+9a3vaA68dfmySFW3797R/SvhVjHKWH21KwvqJz75jD365HmbOzxvtamqAMhDM1O2duumvf/mJfvZ939gF3/xqt2/jb1wW7kfFrAQ96hNAUyjdiLe8JzFiRLeX9btCZmf5AysQefOPBqAb4CmHgBSV8/E88zT2kRVPdk69KpaW5NdPM5V3HNIcUv379jaxqr2OUBH8l5IJViX0isSAqvvgxA7W43QDoTX05t2HZJRTLh9rfb9lufdLOyS4QhA1kd5HCBQCqDOPg8O3WvevoYmf3aAKxnDjeMh1qVOOgBAAEJS8oTnEM/RszI883CifdKxBXvR/QAw6kyuJPPXbf0cbEy9H954j4x7QfI+7HUJqC3odVyHXYA4j9f87+E8t14P8ffB4/LrEfvG7QHwMX9SBuEo1Jg9T/VxxPNB9y/1R9/4y20AUjJ58g91cIANmQK9s+6wlilmafAaEgA2ai/iM4GcrRRs7LYXuVxZBPttDJrs0mwq+bcHbsKvQYHkLFoWFv7bA0NJvGSpFhRXRnKlpCRsrlJqDYdWqtVCMI1UDUm0Cq9biiUs7Pwck4Gm30wQbF/Iwr0JkyEEo7SLCAy6j+vBxg07g2BWAXM/sAYfOXdW/QfofyT7BCi99FjJB8BMPZLaHbt/e9myMDsjQ8eTRUfZUbUQxFBocXuGwK5qy+bgxPHj8qXG0o+x6f7GXtA8CID48NdtfwApnQr+6FqwUmbdaMHhoFLsVTdmQ8smSWh4CEC5leOiRgJA8uMMDQrjI+WJ2senQJqZnJICDCsU2UJHJizAdRirrpENjCZpnWMTTljjKAbcQkOLVQRO3e7yIIDhtwDS/gAShY9xwoY9QkIVwbW7v7QW8gXtgwkL0zjEJmdmxsoCsY5jYYyNGQnwrxpA4ti9qJIsjFD+Yu8lECcQY5qlSGyxE4gs2UG/a4XcSA3IUSBhlXB0bloA0tf+5E/ETO0VZve1sCOg+00HkPbbIw9SIF144nErVSpKvAmiSQiYc86oRkUKgETx4umnn9a9+N53vqOkgPV4cz2oNrYApAiI+xLFHrlDRLxl8Zm1YqFq9fWGEjsqUSRqpULeHjt7zs5feFS+83OHZpXkLa2tWnvUs3q7ZTdu3bR3333Pzhw/bXMz83br6nV789IlK9DnJ19QwiyQMYPtCN7s/cDg1BqEXQHWLYAgy7JbSPan2AKRSOrNyvm01coVKZuIa3oq9OM3Hwx28T5nVWalK+QCA1wMMaz2JGVPBMmCs8LrWbVLM5O22WmJvSazJuKITNroD0GRdqJcZBOxzGBks5WKZTsDG7Q6VkzT76hsK2srmgfY3rhCgP92VYTP/1AIDMVWjq2+2bSNdscG+bKe662mgKFsoSiwiUJFG2BWtnoFe+lzn7XP/dPfVSEOph7Jk6x8UtnAxpaKASsXGtBi2RJ8wSm2KW6BbVspKyGiUPN3f/uf7W/+5m/s1ZdfkQ1RxgZWSg2sks3YZCEr8KjC5xgWgaGHAteGpvd97CsB+fpDK/YA87biKS8MB+YVxRgaErNPbhWukvOFENpjO1nspWGEYreasxYgZLEgQx7YyHfpnbW8okLO5PSMTczN2fz5R6yTDZZRWmdjMdXnBGumKzg4osCy3gJ9YSwCgLr1Csd/8+ZNqZC8ALlnjPJbBdKB4dtBANLO+GJnEi5brR1e4skE14GOnYmWjwc+jznI+smxMC/JIbBhevb55+yv/uqvpGAEjO4012Sz8s5bv7C7169ap74WSuM0EY8sdMFJME3pXZhJWbvXVrwJ05RxltzrfeztlleE34X+JZ5rJJUzsmtLp211eXkMUJFwqHdXZNxiKTRVKVgG6w7Z2BQtX6xasVyzQrkqYOOFF39nVwBJ+QBr3nrL2psNo9ci84/rGYqZIaEl15QiJfrbSyWZ8JsPa/xW42sHOEKxlp4xCUpiJG5h9RkeQysV3WIk/GanAon1XuBadNTwz/cCu1suu+rS90En3OzH8HUAyR0svIjP+fj7fXwmCyj+3wBIFFDZL7j//n4frxyLx0JjMFoWLhBwQiGVGFxoW8L5wgshPLM2evzlAPz484epYO8Zleqep3quq4IqziSxOMF5bisEpVM2UauMCQ8qzPcHYnrD/GYPcusdgUQQEF1JEF1MMBjTa8QDDkASAJLsxlIo4CZtbvGoHTt+0qrT0+LcqsA3DGn7QQASCiSREzLBTnt9dTlY+GIhmx7aiZNHbGKybJNTwd43WWzkvJMA7m4AEr0P6ctEoZG8uVKi1xS2WyGm6soS7UEAyS3sOF+pEXGBKKJEmxgTMR18HOeOCQa1/47X+Pzxcef3U98fe2g5OOp2l1pX0xlb2aCJdyZY8ufSVsgGMBoAKQCUkUADiYN5tEOBdG9lw7J5euTm4zgK8T5gGv/YB8N5lXUf/FgDYSRrtYmyra+u6p7w+cSwPEPcoCbANQ2tA0IPnmvXrqsQzbwtV6p27OgZe/vd9+3Ny2/Z6vqaFfIVy5WK1u71rNFsq+gviz7AFdV3EpWsVCic0wOTPqXkILyE+AclMjFEPh/iaXoBBwOfmOf7njIgJxuJEOMKRsAHnFemZ2dlqxd6tABORNvSCCDBov/UCy/an/3Zn9mzTz9lzcamLKME0g2IzUbWaW7Qjc46jbqUoo2Ndfuvf/d39g9//w+2WR9ZfUhfva1W0owr9GSa82liuXwAZ6lPRCs/V38qb8yFHkhJC7skgHTm9GmBR9RxtKdgNTkcqj8naiTW6KX7d21jdc0mKmV79MxpO3vmtM1NTVuO0JmAKtqdCkiKTgeQgrjY3CeIRQKYBaqF9ziAVKdHWjodeiDRCy3GxhrrAEi5keWL+QAgdfoiFT564fwYQCqmhzY1VbZyoWjd4cB+cfGy/a//97+3t65ct+NnHrVScSoASPmgfGUuSmlexba/EmpXtarWMnriMsZ0HSCX9Ho2V57aVYHEawCQyDEgQR5emLVPXHjEji5M26jbVC5bwMFms7svgNQrzghAeuqTn7HHn3veJieLVq9DhGvLwq7XCT3N9nrsr0BKW7lcsFZrYP1203LpkVVLRStkR9aHbNduqCb33R983/7hW9+xq7duGJE+pLRDR0/YiWPHrWB5a27WlU+iDGSPwKb+9CNn7Nxjj4pIjrXf+9euKi5e3VjXfIZ4X6tOCwA+//gT9tyLL9ipR05ZZbKinpG4RQCNfPtv/5Ndf/c9u/zaa3bnFmSPnmULwYqWHrw379wXgM+6IQVowl7a93QRB2jB0Qs17TGAVCzZVGUq1nuDMpCxF575/8hmGcfFgnVbbVteWxVwObswL8VTp9+x1eUlW1lfsVa9IUXTwuyc8qs2qsiNdTt2+Ij2QxRQ5Gi8jmd+hjyECsmjmWRe4/+9bw9V8tUY3x4YSO/xgmS8vNtLDqrfcY2S8cq49hn3qt0AJI8haB/S3mwJ+BYdKBJBeVacEMEdr48n4z6PSYbp3J4Wf6xp3C/F2wkLQP8ZQLnVb48VqR43RTufcDnGYoFdrs7ILE9MxDzexWLQe0Dt9f3BOYV4Z/v7k69nPO5pYThiPS6bRQLXzhiTIz4QQHrpn315TwUSNxMVCReGzZfivOSn9CygMV02Y0cWF61SCqgtkx3GsFhZsXcJBeUwmB8sTnKA+PInB/7OPgr7DsBfM4DEcXow4qkGli8aJDE4dgApbGCqJoSRM6Z0BWawB2s0yN5mGRip/Z4klWl67Y1HBUaEDwqF+sC8+DgBpGop+LsT3GBhx9Fhm/Poo4/Kx3SiVgtB6HCgTVaMFgve5O1my/7Dv/2bgBrHwgvnlgy0O7C9sOiI/uaOirIRADzABCDA9oKnT1NPepIWJA+7SG5/394Aku5rOhvYx5kw7ikM6vYnWEu635FVV4YVHu3DQtEhosZxAd25gf9GAUhmCuABkNq9wDQjmOLcYer3en2bmpsPTXe7oZkdnvU8hvKQgv0Yxq8DRkLao/qKMmvYGj5MgPPh7vJBC+RHBag+3NF8yFd/gPUvqeYiCSM4o4kp1jQEuZcuvh0LUqEQsy3JjYVwiAOow1j7t+YTE7ZvhTwFtocHsA8KMDRWBLwHRrcHFPK67dMbqCCvWwoD6kuAoiUWuDg+lmcSkXJ6ZIPOyM4cnbT/4a//O/v6V75i+XLVOrnpfQGkQ/MLHxuApDW101Oj5KQC6Yf0QEookB4WQPLmyYD/zl7menvBjut49uxZJdx8x/nz57V+X7p0yVaXltR/Clbg9u8P89X3cb4j+dgCj/ht1mrlaVtf3QzS+1HfCpm8vM/PnTtnjz9xXs1U548sWHGibMvra9YcdJTIXb910966+KZ97sWXrJIv28VfvGbf+da3pWasZIqhP6MNZDVAwjuAhck/LEDYpdQvgXFFU5ztAJKOPyqRqH8dmp+2U8eOC/wQANNpWQ8lEmBAu2+3bt0WGYKkn2IxcwVFZW/Ut1q5OgbYkoU5FWlY38p5NX5VPxOSdBVmtiyB2F9pMgzRYIbPQlnTbAWwigbWFHkAxsb+94BJsU8HTcY7kQ3q5yQCS4hBAEuyE5O22WpbE8a0jaIdR9a4eliqkGjBdDtx6qSdOH1KxSIsVijusIdP1WhMnZbViZrp0ryaYmtU2rilDNL4fJ6m8tNG49U3fvG6bOxe/vHPZRmYTQ0sD4iUHloxbVbMjKyQSct2UvwcnACyKVnXESAPLStl1gIFM/qvRN97jSoVCSjgpKxSqapIQdNaTwiTMYYzpvldWCthlBa0T6Euo9DP+W/U63aXZG9tXaAm1k2l6Wk7+cR5GxUD+5/CAWzdpI2RW2xxjfh+BxwoZsiyq9VSDANz0ZM9EmVUSMkC7K47w28BpAM3zA8KICVBCS/eOxDsX5IEjjzR9XHDWsC99p4iPtYYUxQl+JnPc5sr9t/nX/ikACT2z8AW37Cb775jF1972e5ee9+G3abVqhVLyfjcrajCPg1gw9xswvylMOs9jGIhknHGd1Ls2G9/kA0lq6+Ym1iebIExfA+qPMW1KOVZy/l8WQr1bTjoCFzXCk+fj10USH/w5T/ZE0Aa9rq2du22ba6u2dI9CvOhybTs5QDKRgOr17Gy61i3SzzZURFTigapFtJqSO8/q/CehpAIWS8yTlkYWedZMbXeR2cLPQ+t025si19UsEs8pLSK8buek31+6WlGL4tI/nLQMPl+Ctl7PYiaiuWScse9LATd1m13ACk0MZD6CxcESAzxmfvJOpUkIDoI4LEUbUTIoXzsO0HHQW7Oh3Xevzs5D3xMYQMGWEehwt83VolRUI0EuuR1dyCIQs/UzOQ2hZH3kPC9kng1CYD6OBSBiHPFNj0BIAk4Qn00SkE9sNm5eTty4rQ9cvZRm5qbs8EgZc12SwAS4+cgAIn+XFrb0xntdytL9wRMkLsORj37nZdetNJEwSaYp6mU1nBXkvr6kTz38bVUr9y03bhzVwASSj96YRL7qEcMx5Yyq7PfEMvQ34E1ZoeFHedB0VoWtaWSACQ/DoqeyfVvt3WA400Cx/56v/6u3OFZ6xdWvtGCFeIMsUMqHQAj1YQgiZKrq76fsn47fn4EkJI9kMAG7i6vW74YwCEeACwcA/OK80EtlFQAbgdZzWZqVfUvla1gJjMuALulvVtgKxdvt+3KlfdVrOZ8cMt4/Mnn7cr711S3oi8mxdtqdZICS7Cu6gYLXNV7olJQ9zCuJ+++/7YUUNjd0luS/L0QwWYAGAgs2AAJwO0FhZLWOAGiQ2vSxzoSTvk+5hGF5NmZoKRY29jUesZ4pt8I1wzAJii+R/b5z7xk3/jGN+ypJy4YttvEEXlVU7uWh2DQWLdcaiQLO+t3rLGxYT/4znftpz/+ifVGKbt6c8Xa/dBSkyyKt1J4hxwOsKd1NJKiOYbQ5UqsacXXw1wgaPEbCufEsSqgixc7stnYswrFLQqPhflFxckQCO4t3Zci6cq1K3bn+k2psR595KxdOHfO5manpZhqbW7IDmzUY8/pBgWS9iNC0bQ1iPtiTSwQcKODS3Rl2FhbVxFYJOVMSo5JXhtKpwY2PZGNAFLG1jvdBwCkQmogAAlSWrPbsVdef9P+93/3N3b19n07e+Eps1FBNQ8sjBXTY3udywk0AkBirFQnawKQINejKkkqkKYLVQFI9DYEKCH+pAeSlMrtusBR74H01Pkzdnxx1tKDjg06TStDnqj39gWQBuU5AUhPPv9pAUi1WmEMIEFOA+jZ77EvgJRCgVqyVr2jeV7OpW2yVBTpC/v49dUV+863v23f++EP7Mc/+7m1en2rzs5YqlASAYz+1Y3761YpFAM5PBctvlEhQxAf9FV/Ztix5kJG53hwS4AMd/zkaXvhxZdscmpGir3FxQXZAeMIcefadbv+3tv2H/+ff2+r9+/a8t071qxvqodqKpvWGGW+YbVLLOEKY7csS+5hql+1IayHfpmu9CzmilLOyb1iW1zBz4E46M5JfIbHAswFPqPVaqh3HnEPSnDGJ+sFwDjxDn9nPWf976mnXXC0ALAmn0HVli0CgAzG1tyu1HWlCsD+fgqb/Szutr1vSL44tNSO5ww70i6/99ch29vv78k42uOnZJw93r9ib6BkTx/VGPqBQBLeE4FjAUfUINx7JP6sHkUp9QpWrGNpW2PNji5ou80D//7d4i8ApEwZFfAW6d9jxOTzXvNL/eoSdvsf5vt1fqmUrSytbIFUCXcEH4/71jdHOcukJixlwWb+oQCkZz7zu6PdEiO/sQx2Jg/sMPf1dasAmBMU2ECyudCgzSS+FFAI8NQUNTKQPMgeI4ykAti+dLeapIabvv0yftwAEkfjG44zswMKXbNypWL3VlbDBubs/Z1uQtFj0m9oeke/ipSYcpHJP+6XE/yh+J5hvH7jq7Itv6Hw7vKBffeBX9kfYWar4KjGkKGhOJJdggS8X7Gwk53fCHZz6IvF9ZKtXbNl77z5Xrx20fYtMnn9ugtA2vURu57HhSP5kuRE2C95friL8iCApMUiFuVglqjIHdlKC4uLgZmCTzwKrdhEloKmkqVOV/PA5wfBJr/3cf8gg3G7AonP/Nh6IGm+xnAyG6x/ZmbnVWAkWG51e7a6FvynAZDY9GF7cE4aM+2W1VA80EMNZn/0gHbAICQU+6urPirA86v+/IcbYx/wXR8QQPJPI0gjIT9y5IhAJObp0v01WYgA5CebJfsaTyEc5tSVK1e0rsNwY2wHwUhf1h6/SgCJuewsTgqtHD/BHgX7Zqtu9UbDMjmK07GR6SjYBsmuhYbB/aalRn3L9nvWb5udO1Gz//l//Gv7xle/KgCpbhP7WtgtLhz6Rw0gad1J9LtS/5iEEpC+Aa16XYXD0sSE1nepSiCR0IDZmZT0JNiFbeMB2E4VksbkKG3F/ITVN0NPAQJ/WJK5TNrmZmftzJnTkv9XUfFmRrbZbloql7ba7LQtr67Ymxcv2YtPP2uLcwv23uW37Sff/6FYfaVs3lrNRrAAjYb82CgBkKhvEokuiTzjoqAzGE+4cYu6+CuO/9SJk7JSPX3ypBIC9XzshibI1k/ZKz99RQxYrDr4+6uvvmpvvPGGCBWwOT3Y86AydOsZGWZ42XzWRlmS8JENYLSGlpih+yNbO/tB19Q09/TRo1YtlKRIwlIv2DflbG19XcnJYBishTlm9tek/ZHfZ9VTCVwzOdnJpvNFawBeYH/C71FmYaE3RE3cF8iMYqhSrWpdhxVHIYUEiOLW/KFDuu8okbSOSBYYLEL4PWs5RWyYpwC+NAXNF7K2trJuN27eos+zxgEAUnY4sOyoazl6O3JvZBGz5fjrNoSyi8XCJ202W66omB2Y0mEvYvtlPYOlqh4Q8qhOWv+6PTI9GkZb9oI0zxUtHT0UxQD6IU1ZexBA3LXGpp5hME7PztjE1LQdPXnayrVJrUuywrO0YmUSXsYEhRIVDFJpHaP3nFCPh8qETU9OKnleW1lV/ExBDwIW6+2Y0bZnBhLixF3n1gfcQv6xv+wgACkZHyb/29eygwhIzAMvLqhXTFRsuGUs91A2L93uGEDib8THn3zxBfVAUi9PFITWtRWUlZdfs437d62QoQA3JQBpOAgEHCogKqICkOZQRbSk6ncAgnXa7av4HgeQVNyCWJGwqOV3rVZnbEnH2h/UhAFE4pkczgEkAdsUQyOAxHrTWF9Woi6bJ9SIubLlChUVZlK5nH32c/8k9NhAARwt7NqdulQgAEibN+9Zc2PdNtfr6vniTYexfKFHAIXa/qArQhLPzE1ZVxWDhRXWpbLOyhb07J7zsoka9fWzCgaUbGPhwPMDSjytJj3NtggwO+lKDgJ4TzmuIdcjSWjzdX2c2yaUHqwBez34VsB2rZsRABSwH+8Vzx7fJnOasEaFNQzAzHu/7XxmXQDI554nFVJOEqK41GgGhr7fb1+zfaz4+JGKIjF+/FxhwGpcjhUAW/Z1yX3PrxHPbgHDc2miFHZfxlDMoZMpNOpMjslJlxSCybGwAtI1QcGhvncAaOyjKCLis2WsNjllJx951M5feMKm5+elEgn9/oLlNkX1oXoLjDRXsPj6wQ9+YLdu3FAP36MLi0H5Yimt6/fv3pYqhZ51vUHH/uDLv2+VWmmsQGL9Brhhvvtc262+or5RqbTdX11TAbpSDiqbiVIopjqA1GnspkAK556lV0aX5u7BBjD0wQqWgRwD/3bmRztjNOIGn+8+BnSPYh7OsRNHiPUPsFMKqgrVQvqQXkIvrgAYBQu7QKQMQ7TXigqnBxRIgCGpMYAUehphmRPiSK4Bv6Oe5OOT8yO+8kbz5L30yRnu6APKWOd4HfTyHI/rcfny2yJA8bfpmTk7d/5pkUJWVwLQS98hgA4UDnxOrTYZLCYBjOK5bc3FkV26fMmuXr1ily69JUUN34tdLkVp5iafRS7c6cQ1TIBq6B3O521iMZcPNQOBLyi2clmrTkxaeaKk9VlN1t0aWOssEWRYqX73pS/Y1772Nbvw2DlZwmFtBYCETluq1s1V9aVBkZ8iL2q17NVXXrF33rqsHlabbbOV9YZyO3pAdrDETGfUE5U1FgIBMY0Una5AUr0rbYP00AaZlBRAuwFIjB3GlMiK0Up9olLTvKLHEwAQ/aYuXX7L3n3zssDvc4+csacunLdDCwuBIEUACEnNAST1tQtWdLy/BbA6JueGpZz9yImoEAAkOI0gf6qPtVqY7+lhz2plYtmstQcZWTmjQHrs8Qt28thRK+TNAJCwfSPP3Wg27Ge/uGj/9j/+Z7u3Vrcnn33B1tfaYwBJ9QqtK0F1BIDE9aMORjxJLk0sLUAam+1+30qjnFXp8zdKi6TE/jc5O6PPaHYatrG2Zr3Ops1NVu38uRN24vAcXYd07NVc3lIbnX0BpNHEwhhAuvDsc1ar5W1zMyiQHg5A2trN2F+wf2s36+qlV80VbLJcsFS3Y/dvXbd7d2/b//c3/9Heef+q3VlZscrMjM0uLlovk7V6m37wZp2VuuVTEMtqsnBj3Wx1g+IHyzdqFaWJimzb2C8YP8pBzOzC40/ak888Z6XyhHoxAyoWAbd7Pbtx5Yq98+YbduWdd23QaQl8gUg2lCNF6O9KbM4cHdtOxz01uY+zNoZ6QujxJb8zJwAAIABJREFUqnET93/2z167m7B83G7HpvEwGIzHPgRc32f4G/vJzOyU3JSCgpHjgdionVPrGiTsYJFGjZC9NfEMIJIP0QtjHteK5LPiC/oHR2B4t2cnnOzViSfEdq50QQ2P4mXrOScFz4O/3/m6vX5Okm52i5+2YqugKA+ajACgs+8DCI8dnASsc60iWZ0eobQxkJUd981t2kKtmV+w9z6oO98a47sBK04wG6SG1hp2RJDyWCf5er//e8V/TlLdiXkkX+9kDY+B/PM9rwk9yLfbz/nx8ft985dR3rLZmqVG3gfpQRDpoPpo6it//lcPAEjJmwpqzsBnsHPwbIj8CxOrG2TC1cAgYdLzMwc9Oz2jjYNE2AeBf66K47FItbG6Pl7sdSF2ADD7nsAHKKDudfM+6O9dWu1BuC8AR44cs9m5ORshbe8H//rALt1iy3ONUGX5+avYH4EWZ8wuLoQm1/7+JGOLgQBDdWzrJRbFVkNYJkSD4t5HUAB80Ouw1+tgAQ/pnZDJbrM/IhhSjBQboIeqVdayNJaEsEYhmsUxVRAIJus3t57ibxFo4xonmW0BMAmKNu8B5Z7mvgAlA/fdipof7Zz3B5DUX0MM0cBA+OOvfGXsjSspamwy3kOOPRjayz/80RhAChYQW0k+14D+Us4ECMf9G2Rhp8OhB1ZGgTeb/ZGjxxU8IYtkXqxvBP/p/jCwyrD+IZhUAtJu2ajdViO71eUVzRXULm4TSVjqVpd7jr94nR/2nh60QH5UgOphj+sDve8DrH/jORXnDQE96zeJOffp+rXbKhgX8iFhc+afK1IooNIoGobe0v37OiyUJ/no3d2ub2fwfqDjTrzoIAWSA0gkWIyvRx55RKoAEq16Y8Ou37hhhVLeJiamLF8sqm2vvMS1vwxsZemW9TpNG7Xq1tqs2yPH5u1/+tf/vQCkbLFi64PSvgqkjxtAand71moGBRINyVdW6/ajH75sP0SBdOuOAJf9QPL9LOxIwFQYikxhqVkpzMc1jLHDXJXqNlrSCuSlGJrFQm3CWo1owboHgOTzZy8AKZ1GhdGVBQoJTbfRxMdGCpvF+QW7df+mlXJFBf3NyGY+fuqYku3r129btZCy44ePWL/VsVt3lmSJia0m95+YRUU1cn9671FMy6SsS5FVfRAGWluT+rmdBcRed2inTh+3J594yh45e8Zq1UklsBA/KALMVOfte9/+jm1uNOz5Tz5rpWLF/uFbf28/+uFPQiNwCo6QUNK5GMByZqEp5tCwuetYWl2YYUwH1rhAvKgyhvmIzdn89Iy98PSzdmLxiIompWwoON25e89u37tvd2/dFmsPBjDsOhLX0NNnix1HbAHI4oVi9uZcsWQtyBygq6RS2QAsoX7jXgMawdiWvWGppEQOhizKLopP4wBVRbzQuD48R2/83tAmp2uWSWVtbW3Fhr2B5UuhuNJuoSCkx1FafVQAjVJDqLAtS1MoMLPpWuiBokbhPewhgvoaBYYURigQhzQcDwQW5kIy2G62e0FNlgIcSygYYyyWhYmOBSD9iSL4Nu4zoGbrgVXb7Y+sA0FYje/TNr+wYNWpaZudWbDZ2Xk7evSo1iXY2OxhxM1cfwrlAvpSQYHkihReyxp88ugxxQu3b97SOst7WWv5lyRS7Lqu/laBdOB2cxCAxFjZIu8Eks9WjBlsoZJzaGeCyPpI3kORle/yfrGuAFLfq3x+TL7zHnNY+gAgUfwj4a0UUV5mrb22ajevvW39xqbVyvlQQMPSKwEghf4jRRUdO92gQPL9mjEj1UCToklXe7oDEiG+7IvEBPhNUYs1hDVqwNwa0mMiLbAHRSE9BqcmZ0LyHYEYwnqAnEGX60QhCoIG84TIlLiXhuJY+pQEIB0/cWZXAIniDT1MM8229dv0Mx1YNpeRwoHeZeur67a2tmrT0zMqrHS7KDD6yjOKpUIoZBdyVt+g6AYAQtN6bPe2+sw5eJdMugN4QqIMYBf6sO8HIDE32f/YS9zGht+54tB7tHiO52PJc5GDLOxanfY2ACkU0bcrKn38bRt7Ccao8mruy5CcgrOBkQywTC/isHduu7/C+HOyPiXmduVcsoeUg0Ueq/OzE7z8bxRwZqamQ1FNvbloUg1Rg6Jt+LlVR9kafh+aW4e/838KT8QgjEM+y/sp+HnKeUJ210Hd4gp0AR4qtKWkUtD4jgVuKXISAFK+ULQzj16wx594ymYWFqzXG6mIy+s/CIB08sixsH5jY7qxYXdu3RChCmVDt9+2L/3B76kH0tx8UCoxVljDvVd0sii2DbyVWzmKWnLigtQXAk0cDE70ENqysOuayp3R7QQAqdmmh1NK8U0SQOL7+Ze0ANq5jvEzYJgrGJMAkh83555c37B35TwZA8SmsiQnd499xbIid4yCJTGEnVZcF3PRanLcA4n4a2h3lzZVhObYkwAS38H1YH5x3bjnxJvKW2KPSa4LACKKa/7OMbtiygE8qYIjMZd45eLFS/b666+r3jI9s2Dzi8dlQUwRmbyIBvehbxfWgAM5vIQuBQG0c/BV+wY9hbotu/TWRfvxD39iF9+8ZOurawIGIdQwwSbKFQFt3RbKAUguAUDSGE+nrd5vSQETrO62CsZFAJxy0XoQrCkU8x5Ie86Wj0XL3/38P7GvffVr9ujZR2xp+Z71mm3FM5nUQABSe2NFvYRQiGSJjQYDe+fNt+zWzes2OTVrx888brfv3LfLly8r5rh/d0nqB+47xwCZZQwgKYgPZCfOAeCml4FDlQCQoiLI5zLXH0ca7qeA13pLdnZnzj5is/NzVp2bs9def91ef+01G/V7dv7sI/bk40/Y0UMLVsjn7NDMXOyBBOEANtFg3MeItaONNTVjzolso6CmdVso7X/EcN2ebMToE9UHzOt2bTRoW7q3OQaQdlMgYWFXqxVFiFqrbwpA+vd/+/e21uzasy/+ji0v1bcBSMxF5diTNQFI1D+nZqY1VlhrAa85JlTuHFe6PbRataq9c7MRlDXT83NhLek2FQO3m2tWKxXskVOH7dj8tGWsZxncDfIFG6219gWQrHpoG4BUreZ+qQBSvhTWh3S3Z7Vi3qYhDzebdvvKu3bzxjX7/vd+aPVOy3Klsh09c9Zmjx6xQQ6vgYyVCmXL91JWX1kLsQeOJ4OgmqaepByemvPUpK4b8xvbSWJr7t/jn3jaGp2OHTtxzGpls6V7Lbtz7YbV19asubZmm6srduLY0WDXmiM2MRX7+S56vPL5xXxJsZDnD16j9roha2MgTwQ17QOkrkG0d4wEi2StkuNlzYEsxkP5KG1NoqUx+wlrDvkLBBkIMzxDfGF/Jv5CAekEGPZr4jCeA6CNjAuAh3UqKBQlVo8/89xs4LBBcBaA553PvH7Pvx8YXQdxxUd56HoTDBCvoGiMx6+fE8puJ7D49dWarlYxwYI3/L0Xn0MeyOd1Wk3FQexPqQTwTO7OPT7I4i8ZcyX3gABAjaw2P6UxRQ2b9VzxCuNNbjgpgcSBDhp7MCeePWbkeS8LO6wzx9a9kZjJWqIebhEgSsa3O4Gm/QEkXANq6iW2G1DG5x9UH0196nf/+YggEcYBL/biLYPci0dMAveYhWnJJs4Cx41RMSIffPVB2Nkk+BwYdmwUg1h4cmaV23h0QIS7fZudmBRrgs8n8FpZWtZzkxt/kIXVByigfpTB7e/lXDl+l4QT2Dz22AU7e+6cbSDtjszVgEwH5p4PNhYJL8xqQVldVaGAjXltecXOnDqzLTAZy2ujAgkmFIuMq7mQS3N9ghosYV77yzjRh/iMycqEbWxuqNTvbDWSaRWRCHJccaViR5hUiY7AZv3gZQtrZ1vyHS0QVeSKFkvOBlD/pNj8NRQIHt5C68Of8nYACfaEFq/oUxwY0Fmxw5iUf/2v/3X8Oacgn9+JadQPNiA/+O53bXVlRfMGv94A94cAk0dBjVIDwyAsOFsNO1WI/DVbGO4EeEuFYBkGA44i4+LhozZ/aMEq5Ull5+XKhNaFlbW6xsfpR86q2MY1AkA6Nj8vD+R3335H1gLMC0DoLg3QI1P+w9+jD/6OgxbIj7pBfvAjeYhXpkic2Sz3VmkFxURI/n0z8YRRljSjrLV7XRv0BgJ7nd0n28xuV41c/f2B5R8lAWJz4DUcCuIP+zgIQOL4Cbz4XvYdrM1Onz4t9j4B049/8hPLFbJWq83YHL7hMwtB5k7Bp75hr//iZVtfXbJhc9Myo5GdPjJnf/nNb9g3v/51m1o8anfXB9YaQFrqas2GacYx8d5GY9MAkMqVonUaDbt587p1my2bnp4UYyqVz1qzM7CrN6/brbt3tF9ybIBurNEUGhjLfB6/Y0/kv0mKV5eWdclKuYJNz0zqv5eW71qj2bTKRMnyxZwUIBv1hoKqlJQbFWu1B/b25ffsO9/7kb3++kWrROuEvdg7rCPJwgU/u61WYLB3lOhwzbzhJust97q5uTlWHQkUjz1/kgVJ1rD9AKz9xkXoERfIJFhY1solJbn4tVeyOTu0MGer9+6pPwwjjEQY8IJEAJZapzWyibJaEYQ2DgEzHAdrur4lbJ4G1qAOy9JaxOUw9PjpDFD90KI+9i2Uj/L2I0ZpRBZHMk1D2MpEzQrFnAJ4+n8dmTtuK8vL1qg3rTZZteFgZMsrS7Z0974KAoUCBei9QsiBDWAwpUJjczEp1cNh6ximqjVbW122iWLJnnvqaXvuE0/bobk5qxTLVioUrd7uyXbuzq3bduXq+3bk8CF75OxZe/nll+3f/C//xkpiWCUfQbHiTTmTa4d/bxJUI6HjZ9bsp55+WspFkrnl+0uh30Orrr2Lgt784iEl6W++fdkaGw2rTddUMFxfX9MlmJ6ZskKhpJ6FbawfsjCfuD6E8+rmYGnUR5gPjWjVvNXcPsBJwXaA5rduETEa9aLXtZ/jTgn4zhG4dXFRgxO402OGxxhM4D7oX+xrFNoUKvfK5FLBqq9QkJrquWdetHazE/pBZbNiQ6qw3+kolqbvkwqeCeuUsI+H4zy2eDjs64Oh4kuYwOyBsJnpb4XF7Z4PVHWyHnvY1fe37/uoV+Cg+MHHBd8TCpOmogJ7wT//0hft85//vM3NzdjkRNk21+7ZexffUA+k9Xt3bIQ9HapM9akJY1QgjfrK+Xq8+97rPYQcABvPDjFKI0M7jpu9GKTs61hA0qMJRj1AFxYqUkzliloHl+7d1r7JMt7pDqw3SKsH0sz8otVmZqRAGkFUMNT3XYM41WpvGsDJqN+x5t0lFXrWV7FG7+hzsRaD8Qt7lOcYFI+Bd/U0Cx7QVi5iEwS7FOIWxfWt/MuZwsnCb8jNgnKH3k1Y+GDzRu6xE0Dh3urcIjjt99qBDOa5s4qTBY7kfktM4A+P6X2t0Z5Gj7V95q8DoH4OydySzwkFlZ4NBa6zfqZl9Ym9TjqXtkqxEiyv+iNdf72uD8EmuB5Q1HSLMJElKbBFq01iQHL4bbvHjuUVYgN7CICVA1dJAOv2zTuqjgDXAUxm0znt3xAKyAMhKsgCi94R0aXBASpyqvmZ7RZ24yJOLACNBqEvBRaKVNbkjD0YKa7oDlN289Ztu/DUM3bu0fOWUX/HtNZv9h5Y6a3NNWt3WsqxKfTduHZVPR8hbkJYOnH4qK4RABJ/X1sJNv0ou86cPWUXHj9neLB6Xd9jZY+3x7FUs6k9wcEQgNJsviAFEgBSuRRslBxACsAmKonQ41SWvEOUBygJQ/GT8QP4oqubzyn+RIHEdzjpN0lC2K1IxBjgtdqrSiUpaRnX3u+azxwr+kcj5ekBqCpbvlgSgLS0vGob66saRwuzM4pfqelsYNellD+ohaUk8jUHVaWZ3b63bsXyxBhAYr5zbq6K4tpzDXVtSsHej+PzvJ+eK1wPAeOJfk1OAiCmFdCYz+v6v/32OwKQqDdNVKft2Olzli9OJCz0Qo81J9J5Dwmfs6wZ47U0lbKNVsNu3r5hb7x20d64dNGW7i5bB0V0u2+tDmSmksalFDMom8nFZMcZemRmysGCOyivUOwAnOWtJKVXVnESVlYQf4g/Dx8+qjlJXMHG/8ILn1JvUqyEIdTlmVyjvvW7TSsXcjZs163XaYhohgLpPm4SxGf1uhVLE7Zw+KSVKjVdW67PnZt3YhuKG1JlYacrNYQs/Phs1nru0VBK/nSlrBIO6kGIS4GQFvrAMLa4j+ovgxVzt2trmxu6fIyz2YVD1h6N7Oq1awJ2zp971J5/7hk7dfyETVXpB1aU0p5vh2Ckcl+MCWX7D0CJep9K4dhCc6R8IUgVRgKLsIgLZOy29lKKu8RZN6++azNlrB/z1k8VbLPXt+LEpB0/dVLjOGVdW5iasIkJyB0V9WD93o9+at//6avWGqRs/sgJGw5ysqBk/ql+2g7kRXIrrME5Z5Q1kGn5TuJp9n4ISAX2nF7Kmo2G1RttxXKovgqV2MfXcNDoWzFvNlUp2cxk0WYnijZRopfY0LL9gWUbfXv/zbfs5vVr2s9QJm92urbZMWtlS9bJT9mJJ56153/nC3bkzCMiWUDIGPR76gel5PIhH8THS6vLNr8wawvVqnUbdbtz5X27e+OqDeoNEYsvXXpTluOWLViJPruHjlh1fi4olHEe6IzkqsB8oD8UbiIID7CSZDxSL3RrxLDmxToY45z9w9ivBrrPo17Psr2h5bBujarIyWpF1rzsiUMF+4D2W31t0v0QSez18LzaAQ2P2/25XKkl2lNstzLjMz2ndmBqi9weck4cvpj3rA07nxnha2vMF0QJu/+9N+wqTwkqmgefWVd2+72/3nvF7v7+sGbv9zioPpa8XrvVKIIFcLAclrMHBEftdeFauutZIBeEOpbbxPZ7HVtduh8AqEROFXqvI0UcWpb7LeCMuDesCTJ8F2lgaPW11WCHuYv9G7/zepgTB7YTCEZWnGB9Z1/MiHiLIkguVBFI2g9AkmoTgCmRj3te7s/EGfzdFavJ5622KFsKpORx+jntjD/HcegoazbCQWh7b8rk+7w+t9u9E1mzunB8pI05Nvtz/142avfudgkzGzeBFomQvCK5QaWCFZEtjoJPJcViL/axUDr4QhO7JDjCG7gYi9Pz1lOwsaH3L927r4CNDd4ZT3sO4F8DgMQA51y5qCR+XDQCmlOnztjJU6csBes9rkBhsmwtR46gOguRn5vR3gS7Eoqc/+SzX3gAQNo2SGPjem4kjNb3378iWbeUR1zDj9nCDgCJeyU2YykUO8SqQ4ZeLmlTFBuIjTv2QHLmO5t+t44tBUHCFmhCYY4Jj4oHxVYiA9v2nyy4AaB6+AL2h987PxyAVJ2cDE2OsQTJB996L1SxiGEP1Wo2Q2NWNkx1LWcBCkFyFwVaiF7HT+OCLcW2XzOAthNAQjWg5p8p09owv7Aoe59iYUJjYnpmNrDyNsI5NtvBm18L03Bgj506peafKJDkcxvBAs7LAcMPf48++DsOKgAdtEF+8G/6FbzyAwBIXnDwZ45iHMSodRtMp46NKNREWwwxgVAB7mYfCLDNBilGYWiS+1Hm30EAEkx9xoQ3+yUZkQI2lZYl1ibK2Ay+4xX1WyMp5PjFmmxsWmrUsc31Fcv02gq6zxxdtG/+yz+VAmlm4bDdbaR+owGkzUZTRZFMOm+5fNnanaFdfutd++73f2yvvfbGRwKQ2Ndg49Ksl/WJ/Y37zp7Hg2tIDJAsjondF5mYWpbG/sMffnwLQMKWaIjVnFmZhGpglhv27djCoj125pSYZIMe47MnSzKOk4CT8dBpNSw76ik5lvd5H1tQtwMNiQbqnhaWJgBIYJ35rPVSKWt2e7bZM2uO4DAEFpWXBgAo/OEM/XERheQ0EDGFSM3OLNrm+qbWNMaq7BW73THZBObjXgEiF6+P8gegIvbZUCPxxKVkvANQpQcjO37siB07dNQKuYzlUjkVH1PpvFUnp3U9SPaLpbwKDNeuX7eXf/byLgBEMiGI+yYMLcCZGLoEhml4yGIplbLDR4/Yc889J09yKrD9aMm1urpsd+7cUuCvAtvamuz7kg2sie2wXiiXg9Ux4wqgT/YBGcZaAJBw4YePru4V8pyj0B3tW4KOSL2PlOyEqNrsAQDpoFhg6/zlXU5pJCnq1T7rbPhoNkgPgng9AJAoRvEPtmilCFMyNHBWYVm9lzJbc4bCBwU0WMmxV43bVaG6o8dlAGZD4dbt77h+3NNk0fmBGfZbAOnDLzq/5HccFD9wTz2G8HWVOUJu9MUvftG+8i++arXahNji9+9cs0s//5ldev2ntnzrhvXbdSvks7Ho5b0h41oF6189b7af0M50PwnuexLI/OZ1POfyeOSziO+exWK2BEO+kEN1AICENddAjHl6feAxmQSQuv2UFUpVm547ZNXpafuTr3xtTwAp1evY+u27tnLvrhR4rBPMAwdymFNOPNT6HK3hFMPEVTIoHR5UCDjQQEE6gOQwWoNa1//xTvoieN8nJ0n4fufFd5G9ojKN70qqYXx+7pyn/jPnon0y0SPB/5vCFvaD+wFIyfcliwP+mSg+sGTCqlPWTMQK7JPRwlNWabICpbCL0gzAZqCfKfpyfZLWxQ4geTGeQm/ysW2tpN8LzG5ZWoXvGY8j/WfsYQrwznjNwsyl0BKeFWdS+I33xONSV7JyjymgyDosAkZ+X8OayskPIoEza8N0RsoiAKQOPSOGKSnWAJDOnntMijgUSGqgPkqpd2vWBgKQAEqIKwGQIF8AIEGaAEBiLeYs+fvq8n31hCRmOXJs0T716ee3AUicg/csZtwoh4s9NLz/HeMHACmTy9sSPVpyhbGFXbkQgEyA46DgQRmMxX3ogUSsw/wTQELenAkKIIg11GUAHvheYjn++ZqzG3jkY5m8jGPjtZC0+H7mIvUGZ8srx2OPS2MfGdwKcpBjsjlbXllT70nG0dz0lK4lgEC9vilwWMARFp0QKaICSecwRA0O4Lw7gMTnoeBwgNNBHV8fyP9nJ2u6Hg7yOnDnIKSTftl72VvfeOOivfbaa9HCbsHOPPaELDe9B5P3OUH5XSrTL6bOyjGew4EDGxZdperFgl1660175ZVX7Mp779vy8qq1Or2wphRK1ke2TI8oWc1mFDPKxh5FDPcyh4InKAiCiguL0rTlM9gTB1IXx8Q15N6cOHFC45K4EBD06PHj9vQzz9lktaZ8h4Ipc2LYbVmJ/ijtunXb9RAj97vqNfTe5bdsc2PDioWynTp3wepN1DgDq03gLlTTOb/95tv29rtXZHXX7HSt2aInzUgxT0bEn8D9bdnQ+tF2E0BpJ4DEcct6sFjSPWrgOjIaaS5ValXVz27evqU84uknn7BPvfii7ONqlQn1YZL1HrUjGDzM9dhbHOIs62YfSzIUUKwhWP8T/2PlpdcDJvWtEvt00zKB9Yv1B6L67evvWyVDvlOwYaZk9f7AyrVpO3nmtC3OzwlAmp+sCEDi+O/T0+cHP7HvvfyKAKSFoydtempRcSzkYO4TFsfa83HbkcV0RnUwzpv4HAU/oME08wyicdesgwNAp692D7XalE1MTWrM0ztmbQUSUVoA0nStYFOlnBVzJgUSAFK+NbSrb13WukUOBYBUJ7fpmDUzResWpgUgPfvpz9nh02cEIEGWRNH8ywCQUMBAwWvV1+3GO+/ae29dtI37962UyWpMYvvdRnlPha9UscLEFKi3dQADOn0rDjIioTLmqPtS3EcFKMI8xfVIPFf9wpWGKvZnRLhjDGot7Aws1e1atj+yHCowOZRh5d2U68QI7BMyJcpOFDzsP6OhFSFc7BMTbtXaolVrEqhImTXohbfjE5Ixl+//SQBJYzX26toiiOwOEDHfVOdUfTSsD8mf+yMIiBDh6Kn24PNEqXLA38uaR3spYNqN5o6/b/8e5ul+7++1OT5S3GDNnnzm92OyDWROVGHEKVEdxnVy9Ravc2KLA0go2NfWV8YgqKhR415I5OlDW17GNSeu3+PgJeSIkBQH7UYAp3fpAeTEA6937ARnCKLL5WJQ3O5QSHssuV/9UBkva/U+A9Cxh732b+1DcfzuBoIJ5Nkl9gy/w4EmvHkvgAowXnUBAW9xTY3PShksVQIREXomwCMyzLGoYfDL95HfeTExHTyIOQCYa9XpSSuUCwZA5PJt+iMUKxXdfA/CM8iuEgm0CuqptE2Xq5KXuk1AfWNThWYpocRG3QcB/TUASMnm4ixyPFjcjx8/aUeOHrUefYrAQGOCARrOfyN/5tyRpzLw1fNHfQkaOjd6eHBtn3vqma3gJKqOkkEyZ++LEN9/795deeUTGImR9DEDSDT5ptABSyBP/4RsKJ4QzCJRpgk6AfiGGtgFqXk7epzS8HHUS2kjZZQKaIo9n9I0IpyggdxA1w3bJB5YzXB9xMLqB9XARylgf/h6wocDkGCXjJVXomElVovhyIpixYXAK/wLDVGLsuTIjRuygmSH2U4CFOYmftP6/F8jgLYTQGL08yiUS5Kqnz5z1o4eP2a16ozuN9Q8sb96IzGrX3vjop5RtyBR76K6IvGNdnXqhcK5RU94n3Mf/j59sHccVAD6xwAgsVa7Zz9jTPNJ8nCz+fkjsr7q4OUb1zYHkDxx8Su5bYNy6xc1mT6oaLv3vTgIQCLRYF1w9qZ/kkBm2ekVrDfo2miUUcCOSofjZI3ttRp2aHHG2s1NK6WGVs5nBCD9y699xb76h39otZl5W+nmf6MBpHqzFRK3DL7ZDwJI2JntxQ7h+mifTqwvPhZchfTYhfMCPtjnKGw6aEQRwBNY9mP2HCc9qDBCQoByFJ/yHX39PtjMCwoPkmcCeQph2M9lemZzEyV74aln7KXnn7WThw/bAOZut6N+NSpWdjtKODr1Nbv80x9YjkY6BOTeOy4+s6pgeYZdQYvYBmY7cQq92eotu9MyuzMi0QpFPn+4TQij2hV8Yj9FpivHEACErA079BFpKWmtTEyMATfGrADjqmYrAAAgAElEQVTw/QAkZs5gq4ntmIjiLF08+avV2Eh3IJubQjpv3RZ9AUPT7EEqbVOzW/ePY/EeBczzvRhkCjqxENJ/BEf9nbNYPSpKgR1IwQL7SFjZSuRSaTFlwd6ISbCYorBE0QklKXt+UsUulSpswshupzBYmZiylfW2bCcBjcJxBAApHNt2ti9qSf6RCMIIDK78PcFKD/NwmxNdim0f4J+H3773gwjrDcUdJwRRALy7tG6ZfEG/4/xEi0qFIrjb5zj46NeAcQNhSySsuI55ITxZgOT1zsDb9fx+CyA9zG3/pb7noPjBY3le53ZyFHZh2X7pS18SgEShLA2b9+51e/eN16VAWrt72wadhpWK2GdBFAuHTa8E1lsK4MxZCobJDGlnfEZsnmSBai8YJ4IDy0Fv3sclv9vqWq5I0aooxa9brORzRYHV9KtLZejfYSqCUS9lD65Oz9nE1JT9+Tf/1b4A0sqNG7Z8+7ZiQhja9LAL9klBaYAiWOdLhJgAf/yc9rr+njTDDlcTegoUYrhG9QbWKcOhzdamBET4fXLSnxeg+X1y/+QeJAsJrHceFzlJx/+eHGj+mmRuJ2eBIDV54JG0c/N9/MECwdBKKJClSAne/15oQolFakQPFSmEonWcW8kFizkARNauwliBxXdw7jDmXQmic95F2CkT1lZrDPInx5H3PJiqTtkIhi6KI0jjaYhx4VkMcsWPW9dA1z/Bp/YeDTzvViARe1i27rkxgMRHdiAnDlO2cGjRHv/Es2MAqdMJLHYApmazbtPVsjXVrLysfPPa+1ekQOq22yrUHzt0WEAMABKvAUDC7qtZb9jUTM3+8I++OAaQPNby9d6Jcuyf7MVuq6a4ifsD+LK+IQUxRW5aAVSK8V5k2UfMGuuBga5+ngCqApDIEwOARA8kCvow9tmjUTAQKxOrMTZZZ/YePxZ6jmBRTKG9UpFS3m3rAJHYw5z5rf0LQDkfFLjsf1jwrW8EtT+vnZmsBVvMHgrcpvqbaR7no8oPpXW0aOz1h9boDMYAUgDbwvz0WtHVq1f1fd7/SMqnGHtRSA3xb8idd4JIDgT7fOSa/OxnPxeAxDg7fOSEHT9z3nIokOhFiYpGvVKGAi5RXnJ9VMMmNpEzSCRQybYtbY1ex1597Q175513NNfW1zfsxs3b6pFZm5wWUJNKZ6LyDsVHKliGopgaDqw16krZjPWm1E0o+bCiYioPUNCzxgIs1KT+hsBDDMbPKNjSxbJ94ulnbWqyqpiY9dgBpEoxZ73WpgAkrP5GvY7dfP+avX3povol5XNlO3T0uHW64Xz5/BNHT8gO9N6du3bj1m377re+Z3fvL+m/6xTo0wAilTAuUmlbaTetFwGcHkAnCiTuhau6h1uxkPLKaLmttZIee1M1u7+yrPv76Rc/aS995jN26sQxw7qpkEnb5sqK1LcpeoH2e1L9U9SUSgHIOpsVkKAxLjIbit34M9WSPjZlBe0rzc2NoEbL5mxzfd3u3Lxmqe6GVVBz5SrWGplywjPnztrhhXnLpPs2V0NtlzUAxdv379m3v//jbQDS8WNnNX8dQEKBxDWAeJXDpQlVUblk9VYgeKHeZ45NTU+r7oUCqd1qWasdegurt3qtGohy6aEt379vk9WCzU/VBCBNQGDKsA70LDcYjgEkFEgASFjbOoCEAqlXnLHjjz9jT7/4ki2eOi27RweQAP/ZOz7UQ2qX8IAgUJuesI21Zbv67jt28ZVX7P2331S+dmRh3g4fWrRnn35GET29VkvVKSvVZsxyRWt2+7Iun8TqdoBics3uLS8FAmPsc8YYotct17JYLkt1lySXAFhaLtQbU92RZQHuyJWxpY49WFP5YLWIzdgw9sCRmxsWttwbiMr7pA/75bbkiXfpEZYgHO68lh6f7JqjYzvXD+sJxxNcz8Kz98Dl59CuY/vf/fdD1g/lSsGydudzfaOx79/JO/ZTwKi/0DZu0fbvIefe7/24ZLjiPUkMcQXhloJ7pwIpgEHKqaLFvvf2JKYVsN7vWqOJTXsiNlT/I7f1D72PYrsj5XJhLwh1EbpHFulDnCAIOFjksYa7Yvnvx04s+hAU8JA4Q13CQaRkHLifhbGWKdRwDwkgKX7c0bdL8zJBtPKcczcAit91e6H+IBoQ7QviM2soP7N+7gcApixd9u5SsVuxr76hyZS6ToYIJDzLyyO+RnB+2lIFAoR8lOd2w3tA5NhkvPDtnoXxbuITyMEq84gNOMNk3R6pftwAkgNgHhwyOAi0jh49bguHDtn8sWOhJfbYrzGwUdlE+R32ZGzsBC8UVXrNRgACWBi4vljkJB/RO1GqHP4hxxwHTKGxmhcZCNJ+/QDK9sNlgSDYZrFHNQPzgkV+YfGQgp0LTzwhz1IAJEAGeiow+eU9iYxwkNFG2u0EiS9BL5OOIIkAHrsnrKBu37yp97n3OBZ27VbjYzj/hwWQ4hxyGz+fTwBmbA6weGJir/lFHxKX6seCqBKIyKwIgEDKGhubkb39ocKAh37xbhZ2SpRSodg6NT0bPKrTeY0JFEgh2C1r/L9HQ8U7d1Q4ywtA2tA5OcARpP6xyV1CAvzQB3zAGw8qAP23DiB5ArgzgNGGl8vKahB2VA+/BYZo7H8jqzqk+DSlTGxU4w1Kaf7QcgpwHq6Aq+3EKRB73CffAH1TVjFJfWVgl5qVymX5kFMYYD0FZHHlWq/bVvBND6TJQtaqpbwApK//iz+2P/riF60yOWMbw/JvNIDUbLbVqHg3BRIWdsVsAHB2++f3bT8A6Z/9/u/ZsWPHtK56v0MSHJjHXEeKnqzL7733ntig8jGXgiSwdj4qgJRKs08OLG9pWQ9keiM7OjNlv/f5z9s///wXbKZStiFgYNv74gyV1K+vr1pvfdXuXvyFFSKApIaf0bpCBQX1sBlY14bWhYWWzVknnbLVRsNu31+2qxs9e7dvtpkLYzxqlsYjUQqpSFxw1QlsaSWI0VYVqzYvSnoA6XOEn/dLQBRR9YJVmweRY+gihlvcF+IHip2QCoLVDwAexYWqLFQgVVTKwUsbj3kKEPRiokGrmkNH7+tkguGWBUmbuOQUdIY/95iAnQfrOOctwGwEuFSwI0cXZVHHz6z/KBTYr5mPhUJG79mKjYIXPT+rx0Gpaqtrjagq4pyQBAUgCWOS5APDAUN9BIgULVWkRxrRt2XH+rOX5/cua0ywwkur6BCsmLYDaxRkVJiNSUkukyiIACCt1604ESyGedCriYcXvNwGmkSJfyRBnL9b2qFA0vyMxCP+28cM1142Hns9fgsg/arCgg/8uQfFD6wbmuaQ6uK9ZhygQAJA+tRnPq0ktJDPWKe5Zhv37tr6ym0btZuWGfVk/QS4no19T2DtBzAbNiA9brLB3HEP50YHkHx/SO4FGu+oiBNFIT9xlS1Go3HMLcvy6CbAs4M8KHgAA+j9QL+xTpfYtaC9tVyr2T/7vS8Fy5jRwDrDrvUHPWtGCzsUSKs3b0plSn6knmrY0CQs5WCsOoDkx761122tERQOk3ugr8HVuP7suj9SoMDCJuazyWsjVnNsmO0xSnJe8vlemE6u8cnkndckE/idDFYB4VHJsHPA7WSleqHAn/X9smMK65avsclj0frhDgZ7jOhRijwjql6i0wbni0qCZy+A7AUgtTY3xwoNB3k87vB7kCxecA2knIn/GM8U4HYDh/gd8Ufy8/w0/DoIQKUolMUaL6dx2MXGbjjaBiA9+tgFS6sXWbBWZ/44gNRo1jU3WasBkH72s59JYUtcRA8WqVBQW0GyWVmSAgnHhGw+bX/5r/5cAJL6IiaKXR4TeC804ghX8fA6lDwArysbm1IwCECamFAfSFlGCkBKyTo5CSBR7EoCSJuNlhRMNJp3AIk8mZiNOcU6s1fxiGtJvu0xDnsW+zVzO5BdgwLWAR+tdaPQj0o2ctkAIjSabUPdkc2lbXKiEu7ZCPJDxzqNpqzYsOgTGRdVVQTUOt2+La839lUgcXwcD/eG68MxCryKVpQAVB65OWDk19pBe4250Uix68sv/1QWdqoxnDht84dOWL5UFVCv9a3dVDzHuMqTH2F/hoUabg2xz5MAUGKQTMqu3bptF9+6rLVrenrW1tc27cc//andur5qhVJajPtUFrIn9zunmhekJgpz3VHPmiOsfIPFrWo5AJ/drnXbA+tDppou2eTktB07cjSojxYPi1TEa8kLcpOT9tSzzwlAam7Wwz4xGli/2zIApG5zYwwgDTotu3Hlql38xau2vHRPaqLeMGPTM3N29MgROzR3SCok2agVClIx/pf/8l/tyntX7Y1Lb9qtO3cVldFXDPCKwvxat2MDxgggnghbofale6EFMMxY+s6JTR/zFSdkVSZxsKnLFvxzn3/JvvDZz9mxo4cFHhHpbQLQsz4DaPe62h/ohYSCRgAC1nHcm6hQpICu+ZWoVwIYMZ8hpzOXAIPYg+/duWnttSWrVicsXahYN52zqblDdu78Y3bs8KJlMwObmcCJKVib37x7x771vR+NAaRDx05ZdWJu3ANJOccgqBGwrQP0gHwH8IHLB+MP8jSEPXp753M5K1teIOPqGu4sOPfQkDNYHXbpMdhu28JczU4cPmTzMxWr5tOWSw/kplEkB97sSoEEgKTYFIto+gN3U7KwG00s2LELT9uTz3/a5o+f0LFhFTsaAqxlbcgg+zCPHQBStVaw9fUVu3Xtql15521bunNLfekOLy7Y4YVDGmMo8ArFik1MzVq5OmOWydtmq2PNesvmalNyV+j0Qk1QggXAHvWDHWpe0duYfs2scapnuMpz0LdMnLcoj7KDkRwsAIR8f5iYrY2VSklSBuNFqjZqCTvzh8T1SO75ybqU6sGptHXU8yvUBJPrrH/EzvjdPy88QxQvak0N7w1ldv/HZ2i/2vbZib9HNafyu4d8hNhm7/eH/X9vEUfIDfd+v1so71WjWFnbGMcuyX1GeZCFPsZOpGN88H1yH+kgwOhar09vrNjWYxT6haqXUjyvDm5YUgixb8VeiiighT8MbKpU3GZhngSQuKRuYee/T8Zw7AsQD0TwiuKPJHiUHC+73R4BMzkIkXvfvKSCfbcYyWsMyRzbc0h+x17m7/Nj9HMhaUChF4ibobXMAxZ5ESDcU4GUmZgd+ZdroY8L8TiRpcAdG8FysM5GCcxJOlb2zfLYGjHQYkEwKiX0ebEJmScCKo77P0WYW8mPbqqrcJC8p9P7N7n6NSiQdhY4tTmUyzY3t2CTU1NWmYRhhSwyDEoxSaJCixvFgsgieP/uPQV0bQAkEpOosOi3AvN/Z2C8FSAHD27uURicgVGuhTbaR3yUAu5Drjvjt8HukDpAyQxsxLQm3YlTJ+38+fPWib2xaJo7d2hBzQXFbEOuizqrOdBG2my0VHhyz2OCpZMnT8oSkcIlQfvG+rrlIvsJ9JleGb9+AG0ngBTtaggoY8NNsftjDyTsodgIYfRxz9Q82O0wfB6o6Mmup61i+y3BAsNB22AUGuZPVJ5h/hfsf349j52FimoleCezkSpIzKEjwA+fRV0YuRI3bALCYhfmRB/my6BvZRRlMTDXJkOBNMES/VUDOAcVgH7V3/+R7toHsLBzG1K3ZnCbCoLYSnXC3n3nqm2iimxilRE2zGATFoAaT3q9uKI1nXValhS/egs7V0G5Ik1bhjdJpfaL2qjTtD7ZFEyKQggylcD0u1YqpGzQa9t0KW+TlaI9cuywfe2rf2Rf/v3f/28CQILVuB+ARKK1V3Cm1eQABRLrMUA9yQ5FB0DesL/N6RkgnyT+7u3bAphQKTHfxaKVPCOCV/v5AOwyyMeFetiLg76AsAJrWrtvhyg8fvZz9nuf+7zlScqaTTGd+S6CNr5/Y23VehtrNrpz24qDbmj+Lv7JFpim5rqZtBiS/RwNlLLWTadteXPDbty5b++tb9obrYHV45oVVtEEG5rDabdVuMB2gkIGwasHtWLATgR/dcapVMH9oLSRwjrGS3vNcTEme9st1HYWDmFpttotrfLViYlgiYOXO9Yg1Qnb7LSUfHlT9H5vaN1e21AITE3XbGMdq9vQPDXZ60SgiQeOuxxgMtFhPaYoxDXgHhDPsDbQGwz7j1a7oeau3gPRrw9rjzfpTga6+jqKlCR92eBRLpZdtLGz1E5Vo0rksdEqcWbw4uf1sjCUein5cCvhnc/bX6XELxU9oLkXav5OPAqAxV+HsqKBDkysJavFSHaguDTK5W2zP7JCtSoGOA+a3vKgaBB6UpQVw3LNBCC12uNYjmty4tixoLBshQQ6JEbBLsjX4D33iN8CSB9p+/xlvPmg+CEJvPh/U1SC7f3lL3/Zzj9+wYr5nOyG8pmB5WgKn+paJZu2Ej4s/Z7srDIxv6DgzvhAQUEOJvXSDgApCSL4OPL925U14fcDa3V3V7B7nMfrmMd+7LK2jXECvyenkfojAkjNFk3Ns1auTFpxYsIOHz+1L4C0cfeW1n0voPrxqvAarWiTybEKlNHdgd/DVHfrtOQ+iLomLDOB6KD9KpJjxkxRS1m73gr9M3Z87k6wKFkMSIJE7AljRQXxPcXf2IvFx0ay+JAsMDiQsl8BwY8juS/47yh8tZoAOGHn2q2IsBewqHNIpW2zQYFliz3rIIh/FsXqPfcvKG/EAurREGw6dxZgkg4Cfg3FWCYu0fob6gYPFkfCZzkA6+fnx7J1fyL7N5dXgZ4IoScQaWS9UdrmFw7Z+SeflgKJHkiUK2C0U9SkB1IhY1ZvbGqMs1ZjBfXqq6/KiYUctFaqaM+n4M+9q2+sqT8d+Xxv0LE//+bXVbGULV8EKpKFMFf777RBlG4wnbH1eltWcPR7EUhSLgpwUe8zFC9eZ4kgIQBMuDeBMFVvti2dyVmhHCz4OA++kzyaWG5qcjpc38i63lnk5LV8Ht/l14B5wvEmQa9x/I/CI44XALDuABVUR8QQACQUVHyOhDDDga0vr0ipPFEJ/YtQULHPsQYCPNXb/QcAJAE40WWDPdMBJK4PcYgDSMRf9LAg7wx1gADYJucg98yPnbXqF794zS5duqTXLx47aUePn7VCuSYLQe3fnVZQHaHOo69vFQBpJPBIYGUsRHqh7f07d+3SW5d1PtNTs+pZ8sMf/cSuX71j+WI2xKX0d6Y3dnTdYa2EEESps2NdAQb0YfN4WutHpyvy9eL8gi0uLNqZU6cVi9NLiBgB0GGj3bbTTz5ljz/7jE3TA6nuAFJPKn0ApHZ9bdwDCQDp2rtX7PVXfm737tK7Lmvd3lAWyHzP7Oy8eilNVqesWp20cqlit2/ftXfevWI/f/UVe/Ptd2xldc16EFkzWanPOpkQfXnBPwkghfhla/UglPI+0Pob/dNzuEUMbHa2Yr/7hc/Z5176rB1ZPCRbKWKuflT3M3EBkEY9+l11NR/RIKUKAcgaW1zGtUQ/R3vtEvO+iwKpPlYgEY/dvXnDNpbvat5kS1Xr5/Lq3ffY40/YiaNHBCBNlVHbpdTj88ad2wKQ6IHUGWVs8fhpW19rqwcSwI3GYDqA3pNYOVarUqWhQGp2msqfaO+AFSG9hal71bJlW19bs3v3V2xdbTuw3qT/X8da3aaAr+NH5+38I6ft2OEZqxUyUiCVs2mrcP2XNgQg3bpxXQBSvli2Rq8vAKmdK1t+9rgdeYwx8qLNHDkac5VfFoA0sFS6rz6urUbdNtZWrLGxZsN+V6ovCGb08FJpK1VQ36N0tmTt7shWVjeVmxyZm5OLEmse6zJzFZs/wDTIf/QazhWxk5wwyOeea+GaQi0NdTRgUH6YsjzWdWrgGvd+G1mT/oWZVOjTxTwOztihRQYtJJoBVNzvkVwztSY7wVmSFlx2giNXcu/zn90a0z/f67rh57TlMljUPQhA+euSzw/ukaFv2kHHvvcGPrRqOey/ez3abc+hdnsF4Pj+if/GRn1PcitrQKcZCHUO/m9TiI8gIRbGhAMHj1zNS/+n/gCLvf7YfUTKRBScMb6lD19QCKFp2QKQFAOmmN/lYMG7awzyIIDk8ZviHbwz+ExXpcaxkRwjImLv98ClaZ/HQQCSXCx2WAAna3UOIPmevZ3ENLJON1jk7gYgsZYdaGF34bnPjNyzV4WPTOj34zLs61euKBGAmcLN5PeyYOt21fyPhU5NMZH6y9sxWAOQ7ysYZQch4IjggqRrFPf4/WCo5tDjIpS/X88hIN43Qfs1AEgElcmA0IEcmkEDZqytrQdbstAlUqwcT1A4f4ou2gwaQXZHUV2S7kJBrIbGJgnc9kdykRkkiglhEIQFLBxT92PoAbT9WAmMGAuoZzLyoB4q4Dv9yBl7/PHHrUVjxnt3g8dydUKLPsEtrOnDi4uWGWQ1drDQolBJIObXDRY858zGK/nvxkYYSxTmKOjQQPUjKiD2n927/fWDA0gkiPjcsxG2eyGx7PRCk0VXqMEEaWzW1YuE8y6VgkQ/WbzXUZAQkaAid261wljqdYK09WMEkGCxaNE3GkBiaxKAol4/sG4brXZkuaQltycwZfwTSBF0pHu4424lwFo/EirE3A57qQ9/v/Z/x0EFoP/WASSSLl/fue4AA2fOnLHTp0/LYvL+vVXJ6wFwGX+sd0oAY+LFe5mTgAuAuQ4gULSRncNgfwbLQfdrJ0C/8/UOgPE6jom5oXuCapXm0Oq51hRTh/mGfY4nwCiQJspZsfFQIDmA9I0//RMpkGBErfYKH5sCie2LQHt6ZlKnvbR81xrNppoQ52EPyvq0uy+ABNvrowBI6xvrspLg2mmvHquLVXHQ9ZbCMFrbKtCKxbhgwRUUxPsVwXYbAw4gEYSRKJeyOSvBvGt1bCKTtacffcyee/ITVoKAguViGyuRUOigcTbJcg/7y5VlK5CIupcv/gRR0YPihr57XUAqgPhizgbZrK23mnb7/pJdrzft3WbfmvRZ8IeAli1PaLzPKSSdPXtWMZD28lYrFCVSQ5uenZJv9+rqur3zzmW7e/ueABW3Islm8mMAx4Ecf86Q4NICMJJodl5Dfmastzoty2fzY1CPQFrAKmrfSsG6/Y4sjGg6z3jhmZ8JmLEnUg8FFesCkDR+jnDZbi7gXqAjgEWRduHCBXvqqadUYJACDcXRRMlu374hwIrPdeDW+2gyPt58883API5qWs6HffDOrVt2/doN6w9lTBhVWAA3NBXdUmUpFpJtF88E2+H1/LeaKxuNdgMzek8Zxq65T2AQDg2FSOwvSFIZGzaH/kh9K1GYJCnph/4TjEHsmrECGeayttoNRQz6G/qx8kxvk6T9jxe1mCtcAwfET504ERKkZtjTHURyu6N918/fAkgHbS+/8r8fFD+4nST309mY7KfHjx+3P/7jP7YXPvWiCpRY2AEgVTJpKxfMJmmknkvZqNeVGoHxxtqnviHdrjUpzPT7NkFfsT0USJ6rJBN0Jy8Fhc3Amh1suR8soHhdgrHq/XC5mA4g+e8Yr0kAqd7oSvlRKE5Ynj4GAL0ct+2uQNq8d9sWpqZkd8P6ytyRakO9lgIDOXn8WCD5OfD3agRud25AAihiDsp1c0tJ7ofPPWxucqmwh2FPOgavEsUgzjmZdCsUT1jCymody7dOZzx/vcChXhiRTOgJvINY2seitfBBAJLOP7KNk+BVajiwOj0AIoDjx+ZWXhwX8cXO+GDMUE2lbXV9U+hCkp2anDT7KSApvEg1HPsZJ6+TF1H2mh/hnCEcAvpsFaG2wM+QZ7nalf/eeR78joKR8m3Zp+e1N6BldQAJC7tHHnvcjp84JaUEYYyskAqloNzqtccAErHy7Zs3pFBB9YCDRnYU+mmqSXtUqADM0EOl0dq0z/zOC5aiD0gEkJL3gOvsAI2DnmHexfoG6p12X2oOgGAKz+Ui1riBSEt8ndNY3Or163Y7IudBXKHnC2SQXF7vZ3wzR4nTAV8AAULMtnujcClsYjznc0NzJ9ZoXH2sz4i9iv0+UzxtdVFEh/40AqHy1DZyls8FsivmtBSSqxNB1cJ6xnEB5mxsNg5UIJH7u9rRcxOPJYIDAjFSAIe1PkYAyYkYsjqG4DocaixdufK+vfvuu7pG2JVdeOI5K01M6fh4PxZ2gC8a26jWAfTVwyuoQBVTxUIkxOG33r9mv7h40a5fvaHaxuZGw65fv2mNRt8mKkXb2GgH29tssCbMRKI18QxxY6Mf62eZnAAkKWkkgg79Jp55+mmBOycOHxPQQesD6ifLS0u22mzap3//9+3CcxFAij2QggKpY+VC1lqbq9bvomYd2rDbFoD02s9/Znfv3JLapVyp2fpmQ4AMpIYL5y7omRJevd6048dO2M3bd+zSxbfslTdesytXrtrKxoZ6uKQKOetjD5cAkLjOgEiqBbpbRCSF62euay4X95SC9YZt29xct9npGXvps79jL336UzY/NyPiBCojKfTpYYeyALUMlkr8jfEJ0QdVr1vYJciFWl0kMBnYBGN8ZIqxVPhNpXUNUc1sLN8XqRkAaZAr2ezCYXvsiQsCkHIZs1oR60UbA0hY2P3w569ZP1W0wyfP2J3by7Kwo/eQ4r90yKGnZqbVkxcFDr1K1+vrsmld21jXfUQZyxyfyk8IDFxeWbc6QLViUnj5fSmQ6IF09swxe/rx83bi6Jws7LKpvgCkai5vGzfvC0Bi3aKnEQBSsz8YA0iTxx61xXNP2PmnP2lTi4e1FqBAYnwzVwHlPtRjmwJpYN1ewyzbVzG93+tas75hm5urWjOJU6qVmiGWTqcK6otdKE6JNEDfrXajbYfn53QvC8XQsoIxsrK2Zk16ZaVTNjldE9k8zzXOhzxNrhIoOoc9y9AP1tJWSGWtkMpYjnGJ8kIA7dCWWbtpPRb77Sj+xtGjzxUY2GZjXRZvez12gkfbC/AZ9fATGS/RfiQJIPh/j9fPhPqWvAaL4L0AJI+FdntvqBGHXMKtyHezkqPuvGcP3kgE2g9AI0Z769kAACAASURBVI/c74E7w34WdtQ23cLugR46UYXl60QyNvV9slIJFuquiB1jD5CIRj3r9Os2YAXSfgU5PxL0hzhdDLW2BBs7VwlFYgagEsAjPUZ39AhKgnb7KZDCWj3Q2A9jIPbWEqBErgoZ3utj7tSz41n7QdK0d/vfPX9Xz674uf4Mgej/Z+89nyy9r/vOc3PuPN09oSdgZjAzCAQwBEhKpEKZpLWkKJGSZdmmLMlau/aV/wK/c+36T1iryi/XUtW6pJVkWaJqJQaLoEiKJECQyMQAk0PncHPe+nx/z7n36Z7uHoAwAK6pWzV1p7tveMIvnHO+4Ujhx/ul5A7P0n7GfmbxSyVQDLN3QbTB+prekkPr9sKauN+/EF8FBsB+NSaNy8/+ky8OPWllsHPBePZCyfe//30VLuhv4j1pRlJDPBdpysbN6rPg9cLGF0PzSABkSRA1w6TvDYuLbFmaLUsgiY7AonCQuyczQrODZzcrE+/ZYwP3jlbEw1/MOTuY5kFVuNgpbZI0kRwZlEsZEgpvPgjVP0qN/3wicsyhEb2AoE7094MOY09/iUwWb14a2tIbqBGF3u+fAmXvYRL0dHtYbQRZO2wkxg8A0oULF+yZj37UlldXgs/ycGA3b9+ShzQA0tmHHrL5qQX52raaoTAnZVVkkcF5snAALFG8JnDHL1bRTZQ1B2uF9/P89weQCAg5Pw7HFUgkiL/zO7+jDQ8FkoCWqGGb338AJIJkzo/AamHxqEBH7q8Sl253lPzy/p2tLb1+9d6y7WxvCoT9IAEkGHMULLklbPAEU9y/RrOrwvDs/IJAM7y6uUYUG/h7t9OGro3Tpe5nUG+NNyvGlS9q+00NfyXrx7t5PKgA9P93AImk0pmEnAtFGtZy2GwEufNHjo0USPxdNhrl8qinB7YYjE08vrExQyXI2h389gcCwd/N/HsQgMTxesGc4+LY8XXPZbKy7ALEB0AK3vYsvwF8Ze40G7CiVqzdrFklk7RyPmPnTx63f/5Pf23UA2mlkfzAAaTZ6UklQfsBSO02zXYB50N/p2arb2/86C37xje/Yy+++LLsAt4NgISN4SR+3JnMKOj3oifXPRQIxwVvsYbabYPYwHXea2F30HQcE6X2rNXs+b2eFbNZq9B0uNGyQbdtRwoVW5w7YnU8pmEe9gf6LknqE+EYur2WzZUqUoyQFPBIC2QINDMFtpmktUmo0wklm4lc1ur9vm1Wa7aBHL6PBcZuFpY4V/KUNlnLACA9fOGcbP1ItFmHVWzJZyxdSMkGamVl1V544ft28/pNq9dhXWE/QN8TArz9FTH0iUh0SHiCemq3+ihcJ+5Lo920cmlCINbCwoLm8061ap1BxwqTBStPUCRK2u3bN+327btWr9MUu2u9bt9yJZi1BwWohE+79zMPFp29yRoM4PyPP/VpkSGw9VHPw05HhaHltXuah3HFTLC/DKx0t6AJPTkC+YN9/Nvf/rZ965vftjt3VqJ+LgGQo9QclFL8HPyrObfhIICc3gcJFRJAkyVaAUDat4vTYTsD3uiE/ygYoqINTGwHkBRiMC5zIqoAlNNHQMzkJLa7KRtyLu2+tUlYGYPMk3Sw13FFQ5yBxvUgaYmz2CYrlTB/Yza18QLwuKC6z7n8A4D0brb+/yHvfVD8IKAgsn5jL+Zn9iaK07/2a79mWIh2YdO2G2b9phVYc/IJq1CITdEdDCY8fUfC/FF/l3bb6jTr7nRsAgXkPmcSJ6bGE/TR2FLfkJ56iB1mgcKYjQNIfr5YV/N7Cgww7Jk5tUbbqrW2tWhknS1apgDbmMDwYABp+95tOzF/xE4tnVTcS/HH89G9BXgVh2EUQ2iIYkYUgiP2eeQAMSraJBLBTpmiYdTkmGcvNlM46LYCOOwFfnI5f42TaLzA7rGgCh3YKNErJR9yMY5JSvx2exRvaX+MCtt7ASQ+i/WMa3hYCBuPj/ycxyDSwJq1TYHanm/yGicMcUyuJvfcNQ6+oYToDVjR9i8g8JkAEQc9VGSnh0CkYBFQJ5eMUFBzQpK/X0BY9IPOgT4UGYCcsXrK7a/cktDJCqMYB0uVmMpY6lvuKf1gKKYkUgKQqOsBXjIGl86cs5nZI1aVBU5HioACcYMIUB0BSMxNCrvLd+9IocJ5sO916k3Fu81aPdgRDkNP3ur2jtUaO1YoZkYAko8Pv9Z+L/x4/f6pOEatxxICYAC/6GUlUmkGB5OwH4kZLAXdGEACMAmPUEfAGpxeQrKQj4ipfE+9Fqx+3Fp1VCDaAyR5r8u9Cn/fz53QOZo/6mEV7i8AUq3Z1X0UCK77nxCARL/GTCZtS0ePKU6YqJQCGanVVPEeZfLm1o6tbOwcamEHcc3tgpkrruwOcUrfSjkAtzGxjOMmPvJaAvcq9IsO+/Pm5pYK+ZxXMluwh849asXKtCzgRPjoEtt2RgBSv4W6O3QbYM/PpgGSwhoBMP791163t27ctGtvXrW1DdT5xF30S8LKP2uNOuMzowK4tyLQnsD9T5qtbq6HeCeaO/kU145xkBVR5enLzxiN6ivFQATcXFvX9avXatYaDuxnf/mz9uiHLyuvkwIJN5xhX3sKCqTa1rr1Oy3LJHEL6tjNt64JQLp3965GEdZiFOxZB6nzXTx3UbkhPcuwzz55+ow1Wm27feuuvfjaK8o5bt69I9JNpliyBsRWOe8FQIcezoBETpAVOBBZDnJfINLyM9aKs7MzUhBsbq3ZZLlizzx92Z65/GGbmZ4UGDGQ4qhjAOWQd4jznbBGnbGXGFqqkJeSKx5DUU9Q3ATJsNuzyUqwZaQeoXWyP1BrhOtvvikAvjI5FQFIOZudPy4AaenYUQFIFRQ/2dBTBwu7b3z7e/adH7xsg1TRjp85Z71uwlJp+rwEu2upYlAWTU6LMM1xoKzZrlXt2rVrtrWzKaWhA0iVVMFq1apt79Tl1sNagHuNaiQDbPd27ML5U/bUY4/Y8cVpywy4Lg3LJYYCkDau390FIOVQTPb6Vu8mpUBaPP+EzZ+9ZA8/ftkmFxbD50YAUgEAkDqME8veTkQ0AltYv+lV2rWeQYpG9cb6WrNafUdjERVRpVgJtaFkXn2xZ6aPWrE8yeixQXdgtSrK/C2Nba4TzxvbW/o8gH4IldgeYvMIYU77qfYYhA5DWeKSAxeSOcsn0wKsRbYeDKzNXcnnpD4i0mEsJnsDWebRK0m2uomW9fcFkHargnzN89g97G8p63cBECIbVeU3IU7z/U8Ci1iBPg4uoWFpwbTeR/3i+7nbiPpr4oAU3+u9Uz1/3Ps8VZnYRYiM//3tWN+5AuagoSEyZSz72guTpBGWKJ9GcTjc9axzskghOgy973YTnLCZDWRJvsfBI3fkQnnUaG8BXY6Ao14/IuhD+hv0pbQM9QC3Agz7qvYPgYphH1ZuFleXRSd8KIBEOgrIDQ7CKAiNgwJgBW4BKQyLwoMs1XmfAM+DryAA0V7gKKjOIoJJRFBNDclHAUdTNkhSDwnPzAh+n0lkLEH/tGRWz/zM72Vj7QD8PtfggQDSL33hnw1rjao16y0hVMV8Sc+tRtv4/cq9VVs4Om8nT5yyiamK9bsDa7TqesaO/sjCnFQmrXYo/scni25SLwTRzgqHfULwwL/a1rZ1t6q72h55gu3MLffnPRDmfI8BJCaQW4r4ufE7LR6MPnyAI19ijcZIHukTLoFFF4FeJFNkUI+SFYCSXJBOx5llrsji91NRAZXJw/eTSHJtkOTC/FUg974CKOOlhHGsY+n1LJ+FAZa2eqOuSwDD8tzD5+34sSXbxKcY+Xcmbbdu3ZIkmmTxicc/ZFrgsMrqjBmAccCOop38aldWRhZ3DXyhhzCeRMt7n8//cACJqwNjguCRc378iSeiwIqCGM4JIdjNRlZh+VzWaBRKQEMSc+7ceQVwjAf55+ZC4OnjcGt9XQHwrZs35ccd2OPvH4C2VzHr/Sfy+ZwsCucXjgYmaRJ/ZZqFwlDrizGLnHV7u6pGkpJWDgc2UcyJUURCTvDlvVU8YRnN/wN2MGG2h5MkDg2LlCjtahI4JrPzexXID/m7Et3oG9RPxFfjWKI8fsUhh3LYlyiB3P8gUIEeBqAzblwW7N/uRAG814vFsgAkAFzWaO6dq005F4rnJCzYdrBmDyILm0zkad5tugfu/j65e69HOIbxhvmgApzUapGPP8Xrp556yh577DE7Mjun+UWgiZqN8QUTEmcPejptb2wKYP37v/u6tRvblk+alXMpO3dqyX77n/26/frnf9XKs/O2XOtZM1LL6bpE9nf16o4Sz8WFI1YsFuTlToG+02jKrxtVBuALftPXb98UqEtigLKLv1F4AWyjWM4Y43ckTfyfuQ4D0xVIs9PTSiLX1las3qzvUiCRkB5kYffKi68ouf1xASSO/1Of+pSYcl7Y5H6xDrkNSryJJHMRQIBz3VhbM9bhPBZCMZLDOwGQtHJ1sQcbSolMktxvw0yjr9vQcpayLHQZAfM0uwzFP46x28MDHfuysP/xWT4C45AyIw2RttqLZ81SBSwvklZrta3RGuj4g8Jl/0Wk0+1ZqViwmcjCjp5zJEcElqWJkuUrBSuWCxqjAKytBjEQ/eDCdTkMABB40w1WG2MAZPd+rp5D7ZaS+8uXL9vD5y8qIMU7mt5f/WTPTp05qQLFSy/90H74w5dsa2sjWGHQEHqk0N2PATUGkO6bpxHhhQAeIsivff4L9oUvfEH7OmNbjcVTKatMYd3GeTIOSdzdo1tdVHR/UOOEmDcAKKwlf/EXf2F/+Zd/ZTeu3woJlFj2Y+CItIOfA5OLj+Ie8YmRJ3ekpOonkXCNCUT7rb8Hrbr9BGt7Lgj4ldyEcZQi0eS3w4EApASsV4FIMC3pX0GhDFpy2prDhFXbLWt3+mIoU7CjkOkELOZSnAihZvZRooSCEitXvhMLm70McIokQfGx/9oKQ1PFk3fHoTh0f/xJ/+N+e/+u60GMGHvEi9iH9Q56u+f9oP3LY3vuI2NBisJmU8XpX//1X7fPfuaXVHRp4fXerlkmOdQ+VcymLJ8aytozy78cPS9T1u8FgIWiHusxAFIAJsOuSu+H+JpDnhAKe+Mm8x4PEDfkC04A2bs+hCvg9pXEoXwPjEoS2EKuKLUEeaJyO0tYo9mxrVrTmp2+JTN5S+fDXIDCT/EAlQ+uCXUUw8QNvbat371pxxfmbOn4CZuaIL/sWbvRNPq78n26X5EagkI5JMU+NseRWravJvcUr8P1obcMRRysS5XEM09VLBjHyPF4aX5qJoBRPcANcgpyVQC7vJ7jSk4K+8zFUCzDRaBrtTrkKXIXrlVH1yewYENy7gUAjknKktgzrIF8sRwd2/4M1QCkBIDcv0esX/omGIXipqWS4wIG8Q95Yafds26vLWtR1hnGDcUVitsqsnC+KLgmp3YNdS+i7AcA7Z0TrJdJVFYRu9djdoFl6vGbUE8VzcdIpRwfm30sh7JltUnp6756AckJCXFlUmSPL74lxx7iSNS++l7yYoot9F6FZT8MPWI2q3U7emLJCqVJW9nYsK3tqmXzhdDbRuu4mfdAgiy1unzPXn/9da3H588+ZNXt7eAQsb0TipyoUgA5G3XVR27fvi4bH+aoCp20a2EfhGgSPcebUI9/T8E9YZ3+QHOE/DkADOyYgR1PMMs+omGHpWMSC9VQOOIYBNBNBIeTVqcre7VspIRwRRyxvPbXOMsYEEmKZIh8PctgH5XO6v3ka7h7BPfxoW1v7ej3aY3b0N/Yi6gCkOrtAGRFiin+Rl8I2V5m0nb02KKh4i6Xi7LsYm6vrNyzO3fu2frmtg2SadlTleghyPrS6Stf5HO4HpyHA2PjXtCcv6p3Nhx29T2uco4DSEEBUVaswu+DG0NPbibkNP1B0sqTc7KynpmckgoClQu9NWRZlxpaTm0VKC6yRyctmwkgmcDCZNreunnbtup1W1leU2xMjMLawfc1G20rFHBECPeWe6PaUbQmUTe6dvOG9nDFAKm08n1UGxXs+nJ5m5ucVQ6K2pR+lsv37ul81BIil7WP/NIn7dJTT6n/FeoP1YMG1FPaVsqlrbq5Yf1e27Ip+r317Na1a/aDF5635dt3tD5ub+/o2rE3QZYiBsdibWE+tGhgPeQ8d2p1e+31N+z5579v127cEmiYr0zYGiTXCMDxfcb7hDLu+B0xEdeg0Wwr18wXimpPcGLpqCT46xvL6kv05FMfsqcef0L7AAAYYJ56n4rUE+Izt7F2gpcVmO9hPeDese4Sq7EOBiVW32amJq1cKAeLYgs9gG5dvyXHgEZ1R2tgKl+2QSpr04tH7eKlS3YCC7vkQHtxloJrMmV3Vlbt2W9/z5774Wtm2ZKdPHPe5o8cVfxI7WKn1pD9GlFvgb6YpZItr61pLhBH37pzSznl5GRF9S96f+eSWVnrbe1UrdPrh/mFhTzutf2OpZJDu3j+IXvy0Qu2OFexQbtu3dqWpQY9KyZTtnH9tl1//Yrdu3MrzBMApO7QqoOktdJFO/XIM7Zw9qI99NgTNnVkYQQg0f8F61xXFL+teGcX0BL6lZYqBWu1a1ar7SiO6XTb2gfDPs04ZA0D9KJdVdHKpUn1bkWbSGzxta981e7eu625w8+NyO6ZWuH09JRtblM7ZAhmLJvLWC5f0FhVLJWF9FjTfCym8pZLpaVG0hpADzbm/PSk1EfsBfweIhjgESCS1tgChXZqURAG6YcYiINecnFrL/YzanciNqNE1DpM77JsBCCF1iW7ASbA9KBMiwMUcaACxdh963Nsrb6PABAHoyAYRorGg+5fqA8f/GBNPOxxaA9WKZhi7h37fJAT6ParUSgu67klaxgvuy3shnK+cQWSkwJ0H7kOSbNqc9P6w1A37Cqu6emZmiLfWa5wfk46EbQ9rpcYtSIA1EBW3wXuRXU8WegCykd/D+AgW14AMJUXai8O+a6ryfyeUvcZP8ZE0mSUpCAQOOxxmIUdsUawQBwDmHHwkt97vcTHpmMxAV+B/EX+GF3PfQAkJ5IcdP8SJy48OkxlU1bKlyxNkoIpSI+FG3lYW03wduo71mv3rDxZtsUji2Le1rZrtra5ZkePHxtNAD/4+I1AQs9FcC/jRqOu4hmAQB0Wz/p66F1wwGNUEIhbr8QQvfdSfcQhOYOM45BtXyTpk19xpWKzx46pwLOzU1XB33t2jIOdhIpxFB5HhrCa1BGriGCCwUrA5tWXSL6sQRhdl/sK9yoceFL0wQEILN49+j6I/Z+wPkVcHbNaYouRS/mPFCd4X6sEM1pUJyeCdNx7SDCwCWC4fhTqYBA6Ai00msDCfSWZAFEvoLe1Af4PedFuACnZD4uLs8eTnF9kM8h5f+xnf1YNAAWqpFPW6oTmpK60cqsbrNqYrMyN61evqfg8oNdFZK80Ko6O5gobeGQF+T4CSH4JfTyiQBIYlE4FCfwjjwl0SKZyhk8twSIWablsQYHa6uq6ffd735OihSLBgEIC0Z6GTLBuiDO04wzM/W4ftltKpvyP76CapkI00vjIQzme6HrBM1ilDayQL9j84oKCegAwNizs+ta2tsWq4n4qwYiaZmPP1221LJ2BExMDlqJzVYFUZZ8QsOyyloqtb85kOOjvsrE85OHXjznma1IoJoUiDBshie5obaJgG5dZH/bh2DlRhDXYYYcHKrs/ZgwgUbQ5rMjOdWU8EIRL+l8Jc4mEiTX4+u1bNr941EoTFWu1CRqCby1WDzsbG/bc33/TipmkTWRTluy37fzpE/Zv/tVv2xc+9xlZT1UNRcq42aADSI1aPQBI8wsKkho7VRW+AZIAtVFBoX7aadbt2q2DASTmMeMMAMCBYUB0AiOYzxOlCVnYUSwnsa41auotk8mlxUjDkoxCN8F3vlC2Vntor77yI/v6179hP/zBS7IKOez68d1x1nGYZpHlRzpln/vc52xiakrnRLDqFrUe+LGn8TcCIYLJt65cUY8A5i8syL0A0oOW2Pg+xoghIO9T5BQbPmFZMbhC4XIQKYsLmYjtjqd1o2EdrEt5LXPrQJBmHFSwNvu/MNd8vQZ9e1CAXVHCKVulqBehF1J4DpakqEsZx2Erh+ThvcQc/NzvujBnuDc6gr3xTfQGEiXZMUSse/ZPZPcUJnKFrMbhTm1bVjYUmSlaLK/clT2E4jmk6vswoFx55PZ1B40hxgrJ7qc//Wn75Cc/qXnHA+CZB42MWTJYRzyw9mdZzKSyUiUz1vGFx6qK4s0f/uEf2h/+X/9ZzZwV5zhGrmghxD3EN7IAjNid6imULwnI7vb6dur0SdvaXrN2t63rTazA9V5f39axzM5OjxqEexwZfxa42MEGOACIOUgw0bChf5qKFVGjXREb6LmE7RWJejojQkwTtmenpcIUTOhSqaw+gIEF3dZaRdHWVQEMRA/ssU+Hgdvr4QMe7CLp6cI1b7XaslwJCQQAVzROo2d+IjHupQZ6/ml8iMAUTAhG8Zd0zAAPqvXT3HsMsHmM5iECY5/Gy/sTUKIoNkrA70+g3PbQA/TdMbivPmKbq5ntQEUP1gziWtSEn//Vz9lTjz9mpWxOc7ffblhjZ0vK2eSgZ1nAJHz/2V89qo4+WGxH5gnqnz3ckvhYoGcGaXMciPGkMGpzrr1HBdkYsWOUk0XAuiwdBVRFVhpDmpwPbWF6Rqp4ijX5ckVFuO163bqoa8qTlp+YiFp4UpwOylFcBOj51e82bWP1li0dW7S5mSlLDXuWSaIUztmg07bNzfWwP0h51Ld2B9IA9zb0HiABdpCNdUIGmF3uN0p4ei7kZQ0NoYscV86XMtODdRl6mkzki7r/6JjC1ArWMOG0h7Z4ZOFABSl/77B30dAdAlSHfQKravqYASqFPQGiG9ZVrA9pWZwT46b1fRO4DRALEmeKXEhMz3uDGwf7ihcmQnNtClfhWcfZJ+bhewKZRgXUAcWYAGB1pPwPf3cAyn8WQNHYCVHonibQTuB0RxJfN73II9ty+gKpmBLiCd8XpWaJCm0Agup1kkiO+sJp38QKttW1mbljuq+BDEm+Td7Y0z4vq27yZjLGYVgH5WrVBTgLQF2v27BypWiViSnerBiwLnsj2F85yxbKUiHlYL2nM9bEEh7gKhfULDtb62Hdjaxyrl59027dvC7Q49TJE1IecS71WtW26OdTyNqpU0vqzQGA+Dd/8zfh/rAG6X4EJYYUpbJBowAfMcWjngICUgXsDm15dd0gcnm/PCmspRIIdjwOpFDAlnVlvS7HB11rqW9owh0cUdxCJ85S53NVyKXvbBS/hH4QjEMKnKgiw8+cAeMmxDu8vmOTk9OhIMw9Uv0j9Hj08dLBYiz2s9Rg3r8pkbCzZ88E8ARnil5fZNC19RXbWN8SmCACfkQsCYVZFOZjRRyxRxz81tpFUSqKlwCQwloYrYeRms23xPnZOcUbXG/qCvTDgdS1urKmcxxgrRX1KmReonhhnmDvlc+lbXtrzTLJhNRH1DqgItGbRzE1AoeJWbt5+7YARmLk6enZUf6qnk9YB0U57QiAi5QUg2TK7q2tWa1BHzZTjnB88ajlMnlbX1m35bv3rFgs6dirW1X1IyL2cWuw4tSEffF/+9fq8ULMOYptIgUSAAqEP4D+fDphtZ1tu3Pjhl2/FuoLrWrd6lvVyOUkbaVCTudeKGZF0rt8+UkRPm/evmMbm9uWSOes0+7a3Xtrtraxae3+wDo40KDMTiZlJzoxWVGMBKCA6qbZ6li10bB0piBiwdpW1U6eecg+8Qu/YKdOnbD1tVt288abyiWOHl2wpUWAG7MOriY424xU4VGvEdbTaJ9S76NSXvGPzP9g/kvNT2YdLI43VjesUikpDoVQxevo1bW1sW137tzStQbYQnOWLZVtfumUnTy9ZHOz01YqZGyG+hR5bjpnV968bn/9tWftzuq2zSyctnJlUns1fVC5Fqub29brs+9VZGxVxT7MkooBmX/37t7WdUHtBmDJXIGIsV3dse2tqlxqtHbqXqLiYn1r2ckT8/bI+VN25ui8TRRCHpvsdyzb69utV96we9dv2NraenA1ShVshz6omZKlJ+YtNbVol575Gbv4xGXLlcrBNYKVqYcyr2qTE7O7nA98DI3zgUitESu8h/0xELfbzarlCwGAzGQA57qa45DMXD3KeGV9KpcqWgfW1jZkE/rGj960b37zmyOHHQHzUX+0nTrWk021PCAXJt8h7+Fz+I4AmnesOFGM4pJA7IrXoElMNrY2RSLxmpLioG7PcMJiXctViBskQxk/R/UkHKaI9VmPqDOiONz1zEbc855Iu5W3Dtx4PShObBsTylBFhpVqL3HD3x+vpe99jQgElZCH7ZffxD837A+7exTyHu7HYY/DagthvzgcADnss1m2uWfuvhBXH3mMCrAYX/99Hwt7WV8KtAD8xTnW4WcezPXxY0+MHrFOvV8mr3PrzcHI1i58rj/0sYlQu2MdSgNmKfJMqR0W6z3XFSIXz07gCO8f170cqFQsewBBkHeQDx728BYfBwGU2oNi82KkJBbBx2xiKljcH/R4EACZOP/k5SFNymAe5IoFJcZS1BAQ93v6eW1zw3Y2t4T4siGXJyckA4Xp7TJ9BT4UFFptbRw1wKFmIzA2I9sAFWw72C80xOqhQC707tBL9KA/vrfgiQZDZDenoDkaTQwMAKQjJ04oYAwFpOBJ6ZYPbAYEL5KNtoOs2j2RC4W8Fl0SHAJBBgLfRbAAy3lna1v9bli0NGY9cRx7dwVkVRfvvb0G8TuwK9lGoodlQOSTGFLQKPiLzgfPdpWE6C2h58guyEG0fjsYDEtyrG57aj7ItWAD8ua9rtpyqXzYEMyaDVdAPGic/I/6+zsDkH7+F38xqDqmJrWRtWErdzvB1jGb1VxQUbwcqQCqNam0bl67blsbm7Zy796h9x+21vt5//0qjjzyFeiEQVmeKNvxEycVqBNI3tir2AAAIABJREFUsT6cPvOQNTtt6+M5mzCrVuu2vLISvO0HPes06mKQuT0Bc8X9TplvD1rACDB/XACJxIXgV/Mrphxydh+/9+Cf4v/FixcV5HsSVSxP2CoMGRX4A2MOSTgKkzdef9Xu3ryhgoGsKPyCRUXxYNEUCtiwuX7cx4M2cN0LWBlRLzUPXgTkJpNW3ampiauvcd57zs/7QQylbFQge9sA3q4FJCTZh5EA4j3o3ALE12QUNFgjFklaokI1/sqyChoOrM3a0G5bKWNWAmzoN+zhpRP2v/6r37Jf+eVfotJvtWTa6rBXusHDHRYg3+MAEgVv1qDDAKTrN388AIlxNAKQzGxl9c4+ABJNyQFL3hsAiXGXzedVfOc8OXf3j2ceUIBwVRrXHUYuCiSSBIGTKnS9fQngfQASNjqMTYKxVEb3DjBaxZJWMxRdI3Yua53L2B0Qpc+V2+ZqJzwgmDj4CA+fe+zhXAMKGYAnHA8Pt4X0PZ/j4X6yrkEC4Jm54wyyg+b3gxQMzgDjOEKSFogGrJH87fjSidAPqh8ajvJ53ric4+Z1+z38rB8EILF2cG4f+tCHVFTgfDl3EjrWj+JE2NecaMOzB6khQQlFLh4cO+OM437+u9+zb33zG3btzbcOtWDl+3kPBUXOBUaxJxRT0xNSYcEYjl9HH49evN8Vv8TWeY4POyO3Vgiq2GB1QVJDwQtQSYw3FXLNMolwrqEpdtK26lVrYNMldZRZPs/5p8W8bHW7NlWZDDYJEMoDbT4kGBSsU6x+LTFNWXcpAhWjgL/dCPEiva+0D3ncFCUbzCMxK9M/3QBSJmqKLDuKaO47oDaEUR8BSOohE/19rBg2S/cDCHX/4/0BkB4+dcoq5YKIKd123bbX160OkzzRl60nTOGQoKKIC7kSe5uvdT0Ag33WPAeARvFz5JLgcbQKKTZU8cqVS7vmia4J8yDEQNnIPpR8UGABNo6JpE3m8mK+Y7OaztNPcGDb2J7m8jYxN2enzp2XwgQLShWyW6HfV7fRVnHszs0rdnR+ymZQwQ4BzbDwS8vqantzQ/khaxs9DptSqXO+SRskM2GPr21YUSzxovWHSREselJ15AXk5orBUYNeeGDRyQy2aTAzISuZDVBeY6W2j8WdYqWR9fj+K7hUYRFzVhZG0T9n0sYt9OLsT8W1qaRVpiYDgx+SgKzNxuoqihkiyEUFrPueI+cKrTyosmLKF/9Zql4Ajshait/7z9zc2uaKAEoVuiXYyowLIcmhtZqd0e9VqB8QM3fkQELs6QCT5/ij/lKRUtjXZc7Xrch4rdZw1sRkTmslANJgQBkX6cC4nwHEVhW/hhRmMsojuvTd6dAfmZ6wO1aqQC6aVhwLKFVvdwRgWhoXhKRli2UBmbiFoBTlemcyxBUp5dkUJgOA1LarV6/ajZvXrJzL2amTJ61Vr1sa1WCVouiG9rNjx+cFFnDdN9c3dinAPUb1ApjUIjFmr48VAUTDga0sr6tJPIQM398D4BysGgP4ktUYZd+E0MOzFDHZrEAYz1PiQI7H+R4TeHHOX+P7tO/bnmc52OSFOs7T84cAaoV90ItSxM27AaQxuMTvf+VXfiWaOEEZwB5OcRkCFWowQJE4YJSMrMtR1/J+6ieei4Q5GorEggcSA2vRg0X5VfiaUQuFaE0/Mj0jdQP1l0Asaym/Xltek2PB5PSCFUvYdpcEfGGbhmIPRVkuTw+hLYTGlov6H5HHAfTCPAdAyhQqAhbWVlYVIwIAedHO3R9G9z/qY6dcC7CKHmT1pgBU4g7qAHPTc8G2uNYUqADAwJqCUmh5edW21rc03iYnpqWu+M3f/Zc2oMcSBLnIjUZjsNM27PHpgVJgzbOEVXc27O7NW3br1k3b3NiwbqNlU8WKniFwMf+arZolUwM7f/6sPfroJQH35LOb23VLJjLW6Q7t7sqqbW7saGe68PiT1qdXVzJh9CuZLEEINvU3BgR4862r1ur1rVCZsU7fbHWrZosnTtnlDz9jc0dm7LnnnhWISw44PTklsKtNa4ahWRl3kg4Mf9//KNAOg+KDlSJptkM/JAG0YQCMe6GGOIveqazBKAoZuxDamWe1HcbeXdXzmh0+I22FiUlbPBUHkLI2PQGBA6a/A0h/Z3dXd+zI4hkrTU5ar12zXKFg7X7fVta3rNVPWr48IVvsaq1hiVRW309vrbt371ir3rDJyZJNV6j3YCFY1pzeqtaULwAesR4Rq/T7EK+advLEgj1y9pSdPj5nE7mkpQYdS/balukP7fbLr9m96zdtfW3TkiiX0gWrdszamZIlJo5Ybva4Xfrwx+zih56ybLEgIleadbzbUH2tMjETuRR4DSQCjEY53WEAktmgE0hOblPINSZW57OZ66r5RioL1ivGLvPv+edfUH9U/u+kB5/nyjGkBOwqj/Lch/d7noXClvr0vfVlAWeuonN1kucdrOe+97h60sk0zPO7d2/bMFJ07iUJxXf8/YAciA1tehjFCPFxkCa+LnvcH39mnwvl3aAm3Qvw8JcAvu22mPXX8XdqiXvjv3gta3zcDnSNv0fnN8or9o9v4p+1X4zMNdxlIbb/x+z7W4ahiElRDWHv3um5Js9xcEkxbKRAz6NcDdHwvt/RatLj8+AHlvYSYuwinod6tYgfNCSN7O7CnUIoEUQS5A3YJ4qAFCNR+D0O8SPEpDGg5UfigJdM0w8BQFjrDnvUq9S/x72XXBnlPZPooRT6P5GXcu/DM0SNRBKnACz4Dm4B9KD6a+LMo48PsdOi0VyBBupI7hjV3LTBQL+n4LuyvKwAd3pqymZgKxcKupgEM0xaFkmCEdhlvB6P1Y3NTdu4cycYyKrBXPhc3YZIZeObwzsYd+/rSxm8PgkDKzskGxTV8DFdOndO0kYsy3whjXvd+uJJAMNGQVGA183NzYrZfePWzUiSGZQ4bPgrd+/Z7Zu3FPjQRE8DZA+ABJAi5uAHDCDRZJREx4c5QZEUZ/minjtYHZK8D0KPIBIALRRhWtqg27R8Mdhj+IYzKmRS/IqKLj5+wJrGiyISfBQY7x+AFkeLtejvUSAlkmOkX83jIkAxV8gHL3gACxhNkSoPNQtzZ2piSsVGNngYUowBQFuSl/3ufxgQwR7u/T3/MP18PE6Ug2qBOYGF3UNnz0uJhAIJRg0WUCyQ9VpbDSS5nQTKKsQOCOjSApAEvvR6Shiw9MOmr76zY4mo+HjQpKfJ7LsFkNRb44CHLBlyOfX+ePjhhwWOeREGFuPGTlXWGXh+89pWox78la++affu3Y2KUw8CkH78Je1BBWiKyJ6MMl75GdXCkSMLWr8IoElg+RvB2q2btwUQuHLi8ACCDTQwrN8rAImivfcWcNXe6GqRNcLgwIeEQaa5laFSHSq27bZNoBTNJqxMD4lB086fOG6/97tftF/+zKcFIFUTKQFIMMR/GgEkmH96kJRH/RpYn+lxFNGwtXc7g8uDI+arCBDbO+8KQBIAhYI16gehdSGFAgNbwsC0ZQ0VuSKydMH2i6SBIr7oCW8DwPpxASTv/4hiAHtCZ8QyVwBqAIu8fwLHiLIaCxwaNVMoebcAEgkEewXfy7rqgDDJr5Q4/V5EoqA3bWA/wTpN53KKUUjk9nu8XQDJm2jz3djXARwSx8BcFgDdbO1i+BELhbES7hmvZw6j7GP+eqIkK8Q7t6yA7dAh+zffzz1gPLAm0WyZAg2fheVMVX7rVTH3KQKpj0q0lm1t7YgVedD48DHlMv9msysui5jZmVzEsA/xSkLNUGMAEr0q0mnbbFTFPlVLuIhBr8/FQrBvls9EFgMRM220nsrXqGeJZM8GPYhJAUACSGAdIjFVrBgBSCbrvt09q/5BgWR2GIBEjwkJ+6PNKQ4ieQzj7x/Pkd2x5CiBivVd8UJDCGGjmXRAI2bmyGEKpCcefcQmK0UVtra21mQxtLa6LHZjCWJfKa8CGj+7xaIn7OpdA+EhxmDc6+bAeBsVTLzBedQ/iMMHAHXFn18DJfbs6BQ4BqFgC3CkNT+bE6jKmoQqIt0LPWF0jdMZq7YattNs2SSK21OnbGruiOAvgDypG1DWNZvWabbVm+PmlZdsupyX6ihtfcuxrqPMazWttrOluQeA1Gr1rNHpjlVIdDsYDqxV3RRzPp0taA9vNlEGJC1XqFiBvX9q2rD55d4LOCqQm8BCT0kV0wfsipEcvWDvxabDFKTRxjm22Ot2VfDxeGtktRIVF+LguucwxYlKKCBEAFD8WarZKH7mGCmqx5+5P6y1Wt8AiCLliz9zT8rF0oFNrOnxtrm2ouvuCpa4klQ9JnqBJY0FlQoPgjT7sp6heOTFcgfgHEByQhJ/9wKYzxt+DkX0jLURk6jZPaAURLOWFEgUpAVKaR/hXrHXZ2zQx61iINCJ65uyrhXLOSuVJm2YSo4AJGxqE5mcNboo4yasgHI2HfLRzgCrqIIIABSS2SMAkFAoUHC8fuPqCEDCRQAQD6Lb9vamzmV2LlgYS1GGvVg0nzwvcPCI8cH+Gy8OxtVA3Kfle2uWzhFLlXQtnWyhGKxPD8VAGvH8uIrjgQqzQ722KoXW/Qoyv+ZOooiTKhzs49njufg64SAXz+zdexVA8ffsBZQcWAp9GxL2iU/8/Cg/JB7RfUilrLuNbde2ffOb3w61oYhYMdzTh+Lll18eqYvJXbBK9+MGdGi0q4cCSBTqRbBpB3D39s2bKlyjTKFv1pmzlwQgTU7QAykVAUid0O8omxQQ4wCS7AVVbB6MAKTVlS374Usv260bNxWbnT17NthbR/u9E3hG5AX2kWihheVODywQWi9yB5u7XFBiSTKZVBwAgLS+uaFWE9TrZmePWGV6yn71N/+pxj0AUogtQjzsABLxeQbGfLdnW5urtnr3nq2trQaVaz9hZ5dOW6fZslazYdXqpm3SM7bTtPn5OVtaOq5rf29l1barWGVmrNXu2fLaptVrLfW+O/fIRa1LWK0CIJXzoedHu9lQ/L66tmHDRNrKM3OylQRAmls4Zg9feFRORn/1pT+RxV4+n1VdgDUA63GUe0dmp2RpHQeQgmFPQoAqwFE3nRKRZhTPRg5Bvg+2a41AQov2YSw1FRdXawKQUInLRjKbt4nZOTv+0EN2+qFTkQIpa1OVnGpQAEhvXLlmf/21v7N7a1WbP/qQlaemLDFoi4CHsvHe6oY1uqb1BoIDAFImV9T3d1oN1QO41lNTZZss0R+pr762rBHbUY+14EiT0poNgGSD9i4AqZKl5tQeAUg3X3zFVm7elqIvBUATAUjY11llzipHz9iFpz5iDz/2hGUKedWXSJcBkIityxOTstL0+ecxQPAB4BHFQ+Rpu1RIwbIaf5WgYAxj2NctB5udYMEnsbeyXlAfeemlV+zNN99QP3TqXeRRvMcBID5HKv52S+ufLDGjXloOsBMXrG2si3DoABL5lr+W9fG5554bqTjdItr3XoADXD9G8VQU4/n6LeJ/BH7FQZzxtXLW0hic8df5azx/8rjf1+HwzFwNxfv9Pl95ROS2FP/7KIdIJqxaZ/2LHvvkwdQj936+v5/nXPZwCztfa8dfEv8fdqcokA7Org/LzakhBkLU7k/f+574NYvfG94VBAS7jyn+Uz4ifO53/BCRIkqW/hwOIwbooBh2AqYXuLzern68YkaFj46IPv48ut8EOPSf23uJPOiO6rj7X195+x74J/0hsjD0Hkz79WIC8IJCcL9DCCBs49AeqA8EkArTc0OY3CQwNASlKCM6h6zIhjY1MSkZIEwbihUwQFFTyBM7FazH2NjZNJm8MDdhtW2srWvjvnn1argAPrh5FoskSE4H7e6hBYTDr957/1dPAhz5JphlYeJ8KcAWp6fVCwMAyS+2M3Z45rViAfbpcbGmhZJJeeLEcRWludYseIVCUUkbHsEUhu7evqMCFL0mND4PAJB0aQ9IXt+Lq7NXgcTcYO6kIqsJElrOt0ITwWLRXIGEfQVWX61mTwGRvB+HA5udn1HgwWYhqXk7eCrrQ+OTJ/odU16JiIClUPR9fwGU3Qoksr/AhorWkSgY5L4KQed8tC6RkPMfv2DQ/VJm3Y6eU5nAjCEhURPhal2BS1oWNgcr0D5oAClFMM06lkqq0Ld06oys3mCEcmzdfmg0DIB0d2VZCPixE8eDtU+nbcePLqifhMDTZlPgBb1EAJGYKw96vGMAI/6BkQLpMACJe4AnMXMVBRJJAoAGgRBe6hhvEShubQbVAb1zZLPVasjKRDTLAxVIgQHyDlz37rscDwKQnPXOGwnEOH4sBpeWTtnU9LSVShXZv7Emce1fevFlBXXOnHxQcf4dX/89fkHBwu7wTdKDKNYTQHf+Abqy7tL7qNnrWLvVDWBqIh0Un62mLAQ37t61iXzKJgt5yyQ6duHkkgCkz332H9sQCxNL/lQDSOxPBOIqxqQgQoSefV40oMGr799eCFHcEr0Wi5oHjZH4oN2rQJJNmGx+krIE0z47DJZfNEyX4iaKvlQYi7z/nc2tJrDvIYDEXPc5wxpAksu1IelzK1IHkNx2FatD/gGSsLcf9njQ/OV8uQb0z6IXEQUK9ldiBObr93/wgo6DNZjjkAKJe0bz4hE76/4jeLsA0sLCgmKYJ5980h599FHt04BCspLo9eyNq9dUQAghXogZQ6EwfCdrOKAOyhqfx1w/jv3m9as2hH17CIAU1E6BoIRvPopAEk7O+cTSMbtz77a9+uoruifPPPOMest4zzbvnxBnFu69EhB4HOSTD3unr4bm5UJJ50FhhaKumjfvAZASWNgN2iLQhMTGs4ykbAe5Bs0mPvZpNWVHJTku1JFT0AA49CSR9WaUKB8GIDlg8Q8WdiEmAgDyB+NQZCWNwwAcSZkUvSCuUlJIFlng7d6S3l8A6emnnpRPO8Dl8t3b9torL9utmzdUSKNHQQXiUQKL2NDTIWj8oyWZXgsUzmMsxb1UGC+AjIrcUbE7kLhCLhbPbT2h9+Re6yyquyTATlp9TEZASCJpLS98wXRM0xOlbu1Bz46eOmXnL120mdkjanbuLFKsZaUiBXhuN23lrR9ZBsBAdpUJK2ZSlk6YCvb1BsX90MORfR6roQYKEtmEpaROKtArin6jKciLPWt3hpYvVGzh+HE7snBcTaqxUkapOEyZ5UtZyxayAg/Ye+rbWyMVre9vcRDELWgOWsODRVxgyDpw5HajXgTzz/Uim4Mr/J7ceTRmo+bvcQACsF7x/x4WshcoUErE1zcHC/13exWo8b0aULJd21JRPP75cbY158Xxco09NuC1fozY8zkgFAcm/Bz92YtxI+tu2QpmZQMdrgucH0Ckpp7Vg4b4vItdLX/PWDKRFYDUo59TF1lnzyrlnCx/uecUkunDBdCIPRhF4WxpwgqVSSvSzyWbE4DUppddKidlGkpzWcIW87JMIvdAgVTKZu3k0pINUaViXAagidKO/aiYieodkODCvXfFDv/3GIX7xs8HAkj9vi2vrMvZBUKG2976HsHnMD6c4MCeB6kwFCUHAcTNhx57zt53IM/v4V6AJ36PvKYxWj9jBVS/v+y7Pqb2Fu98z/fxGR83DiBhQeXEUIhrxFA4t9A7DQDpypW3xj1kZQW/u5hNHMX+D5BFzgiA5MctC8Mh+fXBCqQSyk6UU92ecprXXnlFFsy0YKB4fv7C41auTNjU5ISsqtVHZ9BWP8NclpFHLyT2ZkDnCFiXYjD0PXv269+2737nObv65j2bmyvYpUuXFKulMPiMCtB+/YhfNVbIU6QExEJ3IKtN7jEEbawvuUdcNxwusJDDlpiaWq3eUNzFdZiZm7fy9KT90md/eQQgBbAwjL+xAgk71L7W282NFdtcXbNqdUcxVy6ds7nKtGx6AXGqtU1bW1vWM2BxqUzPmopiuNDrKqt4Zm190zrtvtSdEGNZS7EGLBZylkdCGhX/mSvFcllgSqE8abVOz9a36lIgnTn3sHUHPfurv/xT5cmlckHERsikArdsoD5QxE3a8yBRCDgKtleq+0COyNPTNABImne9kCN4UbrXbGueYHUvQLQyoRh+e3NLJFWuL0oqQJ/ZxaN28vx5O3P2tM1MT1oxn5ECifcCYP/ojasCkJbXa7Z4/JxV6GOU7Fsml7N6u213ltcEILHeDFNZ9cfLFcoCTpr1qgAkgDwAJHq+onhEgUQuUWuiwBwEN6JMKsqBmpZK9EYA0qljswaAlOi1BCClewO7/sOXbe3WHdva3LFMPj8CkJqpgg3LszZ76oKdf+JpO/fI45bOZ63f61oW8L7X1DpSQNGvBSDU0Rhfvh+FdSEGIDmJJrKQJB7JZYKqyNeCOHDt65KvgWF9M4H8K8urtr6xZn/+538m0B7SHfG3k/DdSr1Qon9WqClyHeP7CdeLtVy9xSMbY6/F+c/3bt9RfgLZhfhEvehRE0YKRmkaJAcJwC51ReJ5fuYZgGJEsGEPjhnacqHy6mHkn3f/cWDPHj8+VwKHZ4gY/dD7NbrSKFnGRmdwYwETg8Il/uyvT2L5GsW8fg987+dn3BD8MQKeYo47W5uHK3QeBCA9SIEUrz/tjaG47Kw9cUBrf6AuvHMvOBfOL+qRu+vDxzE8a9DuR8xxZJiyWqMrm8nx50c9z6PrTe1yr/W1Rntkm6d+hbLZHB+f1iH6bxLTJjJBgQSb7b46PRE4CiAaO0Z/3/sMMXEfC3p/PWr+sGWOR2b8Z4iV3ouYXoZoN/2ZpKLZ5v4fLMCIj5n9YuCEpbLo5OWp7AwneQJGXwywgQWVtTsqgsPagDHDBERRQk+IJB7CxWIIgJIp/b4nj8lgf+KotHwL8YVWPZ3vDIy0wwoIBwXu79fvHwQgPfz441Ig+UT1hY/FWQ0wI4YYgSrs5E0AoX7fStiaTU+pP0CwhAgTnQ1GG8pOVa+DwRiSx73TICiQtGh8gAASX02ARXFEySqJZjZrs0cWFGQ/+dTTYTPs9GVptrPdEDBWlZdzyz76kctWLOZVFHr11VfV4FJWMp6kACI5uquFHTQ3ajahwDGwbt6/x/0A0q6FeQ+ABDghmwBsmfBK77QCMEaxNLIj0s8wnBUUhQDM+oFh5gqsgwDEDxpAgnnkLFHN6xSKgaT1uuRWAzWTxCao2xlajWSdAHh2VmtFq9WwqYmyACRPkmRdFUmg3UrrsHv7jgGM+Ie9HQApYvedPn3annrqKaOg6psSPZ1ozogVw+1bNwR6Ld+9o/mrBBh2FOvmBwggOXvRN0jvFQJwBDhJAWRqdkZJCYne7Vt3ZC8hgCzqQ3b49Q8FjL3r09uaj9hBPABAct92Po8EAyUIRWJAJNhadRqzthpaX5hjAEiMn821VatubdmL3/ueTRbSNlMuWTbZtUunTwlA+uz/8ikbpNMCkGo0PP4HBdKICaqxEiUFbtkWD964J8wB5j3Ek3cDIFGY98KDg1b0hNC+ZqEJqQNHQembsWSklOJ9WAtKzbzn8W5A2fhH+R6uYk3UQNr3Jo7XSSMjVltkP+MgM8d/2ONBAJJb2DHeH3nkEXv88ce1BrHXUlx84Yc/0LzlmlBsYuxfu3ZNSX+8kLX3GN4ugERct7i4aJ///Ofts5/97KjPEPOFhrf3aBwtrkcE+u1h4LOuB+ZwXusJ44W9/hvfeNae/duv2Z3rNw+N/6Rqb7UEXn3xi1+0Y4tH7Stf+YpiiH/0yV+0erNmf/iHfyA2Kf28uD4kpBSLAMq5fnuLqvEEi8/h+Hgm/rhx7bouFYxV2X5CANgFIIW+mBqHmbTVug0b4L0vpUekroYjoqJnIIOM/McjqwuN7SGh/MAyib7RbykASNgfByU6vc/iCqRhpEByrq16biTNuklXob+tFfd/qhfJOiKywdA1jQAk/h/vfTRSIEVnH18beP9+ANIICjywB9LBrMv4RR4rkHpRD6TQ25N97Fd/9XN24eFzViwWZBO2sbqi/hTLd25bt9eRjVKtui2rtgiiHX2091BMJHP79nHz43fLbNwkHETyQrB6I6HQi3oo+brv+QZFGAqwUX1ldJ3ijNGdnZos0UIBPBMsVYZDO3nmtF169BH78Ec+HHzlI7V8pxX62mAlBYDUvHvDurVt63faVshmpSaClNRs1tUHQ43v+2MAiYIr4GyE59pkuaKcs9tP2E61Yd1e0uYXj9tjT3zYHr540a7evCWb8B2svjIJm5qZsonpCfVVIO/8q7/4SxWX3XrOCx4O9lBsPOzh+Z2DSJ7r+jVmzYsX1cYKjQC8uMd9vAgX//9BDGTPOVyxctD7KcrtVzjSvcbKTQ3Ew367C0SKfmatlmVnpDrzON3XULfYiQMYfo5hHWvtig+8qOj7ZSbP9ZGRiyWleOvacED/OSUQGnNp9ZFJWSpJrJGS0Jz9h34tuWxCfYlg8jMuas22rA6HqbSlcgU7ff6iFSemrDwzI1tFAKRWDyVsRuJ1enFRsHUACeXwtetvjQAklacYv92OeoYwdwdDegNN2swMfVKCAwP7jKvPeIufH/uxXw9+r1ypG+yZ+P/a+la0n0QFUpTy0ZrD6x1A4v98FvuaA0iByDpzKIAnAC7Wg8cBJr/XDnj5Hrl3rHv84mPI77uP771FvXgx0MeUHzOx5Mz0XLDeq1ZFTF5cPKY4z8fvqFgXxZ9cU2IHgCyuhQhFo2vYsXwpAAwHWdhhs6kYazDUHv/KSy/Ziy++aJ1mx2bmjtjxpbM2MTllM9NTUsEwuACQUup7hII4PQKQMtmol1UEICUGCfvzP/2SPf/d5+2tK2/Z7OyMYjTyFPX2iFoaaN3tm9YxgcxY4PVQSg6l4AYE5L6gtgB0YGZOTM3Y5NSM3bxzW32E6vSMs6EViiURmqZm5tR75+f/0SdHjiZOptX3RRZ29BECQIKYTD+nnY1NATb03CvnCra9uikyeDZNYb8mmzuA0la7LoADNRRrSLPRAUqzWrVpK2tblG6VM05NVTT/IAE+ojNbAAAgAElEQVRDvAHgCb3YApBFfy91N83kbH0Lq7aWnX74op0+97A1Wi3787/4r7a9s2WFQs4uPnzBTp1e0mc0W/QZBvBh/aWHWgCOpIZMhCIobjfYpTqApFqd1gUKtmF/ni5P6Lnbpi9dV4pMxh8OPxAlN9XbKSMwaOHEKTt94YIUSNNTE5bPpmxmEts31siUvf6jt+yvv/otW9ms29ETZ22SOkZ6KIvtarMpAKnZS2i9SUS9lQCQuC/V7U1bWVlWLDkzM2H5dEb1D9Yt4ryG6gTYiedkr8pY6XaxMB7a0vF5WdidPDpjZVqa9lqW6LYEIF194UVbvX1XrQFy+YIlsyXbaQ+tnsgJQDp6/lE796Fn7MyFRyyZTQcACUvXHmTuht4T4iGUF9TWgnWX1oMYG4Wx7nblAEc4CrE2a30YEaiIg0PdytcZPpk5zHjg9wUUwMGVWWWvr/z3r9uVKz8ylIbUR7lWzHHuFXuHExicMOgAkpblhNnWzo7yQ+3hva5agPDsvfewRVQPduYbZOfoWefCfoN5SZTvupW1P/P7VkTOIx92YIe/e/7EdVBMrs8LsaSch6KePMwtXd9IkBF/5vvp5x7v4RP/HN7H+fjn+ufEn3OlYOEWz3HiBJSxWnMcr8bzdQgZhz0OBRAiq9nD3v+g/Nbj770EGd874gqw3QSFMDghEY8f98fknj+PXxMb1MO0dboZg1mk7xeRnc6eIRYin5iYnN4DIO12PBkRdCJi6yi3HCYlkEHBP0gGJf/9ABIkhFawkIvfZB889F7L5DSoknKs2NXoST+3mkGBG+9hCokg9MwNrRkcGPZn5qgDxoGc++MpyHSPkrmi3q0Tp3Adoa+7WL2R/Zxb3PB6FfaQ10USubHCKALDopTHe1g4Q0vTdaRG+iAAgEPny31/FLoYyar3s7B7+uMf1yCm10lggAT/Yg8SSUD4mX42MB5g1DSqgVmXLxWturkZKb5cpeV+Gy6oixg5P8EAUiZNsJULxRo292TSFo4eVyD1xJMfDizQvgmIrO4gx9627WrVWq2mPf3hJ9SQlKD4lVdeUfGLa8fCx0JIwO7JWQBTQp+psKEkP/AeSN4U2weOW9j5Jkw/J1g6BC0wj+pNArOuxky8v1O7SdPsRlCsyNMh3PCDFEhuYahA7X0EEEfnGY3HGSw4YIJ0O4GFNyKsqKOcDQnkBIxlQsQgBkgq6nkF8h6UZKOH28lFz37+B83aZMTaHG0L76Ry/HYApEgFR7NjLJyYz86izBWKApAoZrSadQXaG2ur1okYghS81YT9AwSQ9mPQhkISxz3Q5U/lAgGATbPdClYPzDHee1APFb8f9EZ4LwEkkk6OgTXULSIAkACn2fBhJu806wpoK7AI8yUpJCjCbW9s2PKNGyMFUmrYsnPHj9kX//k/sU9/8hfkk19PZX6qASQV9SPyB/edJJtGzQwQbOK8QKVgLfqZ8aPgvtezPAHy21AA7V03RvM5sq9TTAGbTOWEhGwhKBzAvOzLptPEWGbN1DjtdhRck4i9lwASqkr2Ne/B44QSB5OcIR8vHjljThau9zGgdq9kDwqwPTajgAIgggoJFi/zgut+++4dHZ/3sWJvZR8FzPai6H5r59sFkDhvvve3fuu37Dd/8ze1pweGvVmdRueRkoGm787C5u9eQHA2P+OMc0DBDknkj//4j+xP/uiPbX353qEAEkUjEuxPfvKT9u/+3b+TIv4//af/pLX2d//Vb9v84hH7D//h/7C//du/lQKJAg5FT77rox/9qMazJ1deQI8Xy7Dm41oSd3z1q1+1b3/zWyIA9LDPaPZsohB6II0VSHEAKWnrtaq2NtRDJJYUG7AEyaZQOeSUaKLChRhE0TPEk1FjbbmEtZXsBgu7/QEkbWmxHkiea5D79Uc2xu8srv2f4dVxAGlU7NilhgtnObIPiuWOXgy4n/gQFdOjC+TFXE8M489v5xo+CEB69PFH1IRaDaKHwRIckhEFddbbRmQxGhqHj+OkwDdM2vYWaoRgdbQfU5FeWoMEnvEsk71dz/3kQAXMED9CVIPpHZoD+3MhUxh71MOWdfs7QJyhWZXCeRdLsIyVinkVDynSLCzO25kzp+z06ZOR9Q1zKGp+3ahHAFLLbGPFtpZvq2cGTdghFHGQrXZjZOHFetJqd1Vk47uIMaUa55yHQzHpO92EbW3XBRAcXXrIPvIzn7DHnvywvfjyy7aGg0Z1x1L5jC0cndeakS8FZej//u//fei31wiWPh7bedH/cAauSV2539iI/25vcWQEKEGQwLniECyS9U+J+gEKpIMKPL4nO8Cz72fY0Ep5cfd31Sbin8k10X4GeQISRcSIpqDGesc6yb1Q02hZzlGARLEGMzpheaypRTTJ2vTsrC3Oz1t5YkIElWanqb5C1e1125ESrGUlrKwKFKIp9tEvqyE7L1ScqIZYB6VA6w+1JjcbW7LCyqTpQ9IbAUiJTFYA0pPPfMxKk9Pqx5XOF9QDqYnrA4B8MvQmdgCJgq4DSMVMRgok2PrURRL9ngq+EDPqjW0VzxcXF2xmalpjxvsbO+DnAGScgMp13atWAvRkrGERqJiCXl2RHRSvj6uS+A5i20BKCIVa3sfrPDbzuMSBPi/A+t/3rmdOhuF1Dp7GAUAfN/HCbRyIPmx+8Nkiw9ZqOmaOqVKeVF6hOddq2pG5xZHCXHn+SMEcJgWf4RZWrkBwkBY7+EKZAuLBAJLUNeTI/YGu3Ruvvy4Lu36nb7NH5m1qZtEmp6aCZVmpEKwk+y3441IcFVTbYZ6mDAApWCoyZfpGUf0rX/qqvfTDl+32jZsitXlugj2mH3uoX0RKNQCqSA2j+karpV5trL+1RsOq9YaIpvlSSQqkO/fuChCl112mUBTZb2Y2gEfEFx//+M/FAKSwIwGsDpiXilt6AuTpwSN3jB3sfntWKOYEfr756htWoe9iimI5/bXqUMOt020LMAXoCyooQIChbW7UbA37v3TeZmam7Nz501Yu5TUfcpmE5kkP9mgEohL70A+IIOne+qbVWj278NgTdvLMQ7a2uWX/9x//kW1sb1m5XLSnLz8pAhBgUqMe6kPsBwJAZS2MCoz/U2MKBd8aCo8IAND47UbjOGIYVPLFoARrtxW3cs687rVXXrUXXnhBAFIqm7PpI0fs2OnTAlpOnl6yiUpJQMvcdCnYeQ+S9uprVwQgrW417PjJ8wKQsqnBLgCJHkgTM6w1JQF/WNhxv7c31wUgAX4BIJE3V6vbApDY81HKcp4ASIBkAEidTsMKuaQApEsPnbSlxWkBSNZtjgCkK8+9YOt3l61ebwpcBEDabg0EIA1KM3bykSft7Icu26lzFwlcRwBSetATgITiSTES44aiuZ5193ZZ2wbAKFilCpxTXSMZHKtGAPBYyRon1NHfjp5FxB8hNwqKSxnwDDp2794d9UJirHGPHbSW8riB6i6QLfwz43EXKsY48ENiws88My4AIHGyYJ9qS4nYleOGAKE4AT+ygHUAx5/JMR0QUrE9BgRx/ii/tE5F+6E/yyFglA+E45ErAUpl9pPo9cRsrhr0XG8EQpgpz9n7+3j+go2jH9deC1t+z3q1H4AVgK6ElQrl0X12pVX8WQDXLn1L1AfIx0wfgCv0+NkPA1Fusz/2ofNS3LAn/onXE8Jet1uVGv+ZPeT+x/iIcQbb9YjHyZa2UmHWholQU9C+y1oVqapZX7hGuwhoqOljeUSrGQiKfsxOIvRzut9CPl7r7Fu/y3p7sAOPx3/7w3wDSyXZMQNYvyvmlIhutwXjfvkKNqSHPTwmOOg1iWS2MAKQ/EXxYBWrMZIgD2rCBjVmsyFxHW/o6hQ8mtDxgT/upxB9S+QB6ayJQ8/iA/yjDyyeCXrcpoQNEyk2BWSkkWJIRc0R42wdEHA2CAo7LAYqLrPRKdB237Nxbui9A8QCJOCMmAk+IMcD6SdHgQSAlM3kFSQ6VxIAieIMAbss/tI5IbrEFryujo1Fpy2Wz4kTx8QuwpYHf1RXrhGYk6BRrPSmfCSX4wJdyna2t3/CFEiRvDoCEx957DErVWjSWVZyQGAgSa98xdPB9hGrnEZLAS5NXdVfY3M7WP1FBciDFEgfNIBEcMrDl8BUOjD10/IYT1u+GAqABJAU6npDU0LBPRbjiyaYg3FQ7cG1A9njJnn7LwIKlN9JD574x7wdAEknF1RwMI2Yk1ijhd0vHXZTFmEiXL22F+a37GawP/AEJ9olI7s2WMUK1N5jC7v45hYPwCRVN1PzXk/aBPITgEMMiFR+KBsOe7zXABLzhrnP2sv/SdDoRSMrMaPZ5sDurq1IgXRkYd5m5xY0tuo727LDHDSbViIRTCWt09i0o1OT9oVf/Yx94mc/Yg2A/kLppxpA+sQnPqHCDteW4gisPEgOrDvMY6691hjsFaK+R8wB2RC12+8aQBp2g9qUR2/A/5O6t/OLiwIM8biGUabCe8RsI2gEJGhVa5bDIu4Bjc7fTfjAnu5rkoMi8c/jGPcy+/l7KAqltfcf9ngQgASIxrmr+FKp6JrAfmbf4Hew69knsdEgJmFtxYaHvTTORNt7DG8XQGL/5Ts//elP26c+9amRhR8JIAD0Nv0YYgWvePFJQF87WIhwrMGqt6Bj+9Jf/KV96b/9N7t25Y1DASTOk3804/63//bf6l7//u//vsblv/43v2enzpy03//9/2h/9md/psIU4BoJKMeN5R3jNA4geaHMrw1rCdcNy+Avf/nL9vzzzwe2JOq2RktM9MMApK511JzYmYaBMZhQ82vsmfDab3W6em40moaVryfJFKU6zbrW2xGAlAsKJIrlKrp5AjTaJ4JHtzPbfuoBJNaOvfM/BiKpQBob/NoP48xaT14PIOG8WwDJSWXYPcqiOD1WIP3K5z9nH/mZj6gYxtyYmp7QXNPcFpO7r35DPAJrcPwICWvSGnWajB8MIHVbXVml7AWQKAj1E32rtdpRISUZlE4RgKTeRzawNNZh0VfvTfR7KEySCdtu1MX8LmHVTfPr2o4Vshk7Mjtj1c01xUJYdQAIdNtBgdRqNy3Zalp/Y9mWr7+l2Hd6Mpw/CTH9aDx2Ue+7Tk8W2AJhAbt0X1PWrLWtVKxYIpW3rWrDqrWOTR9ZsCcvf8wuPf6Efe3Zb9jt5RW7s7qs852Zm7PZIzOWyqJa6tqf/AkWSh31nnWiihd+WbOcAXvQGr7XonRcSAgXzQsI8aLHGEAyy6fo7RMeewsl/M4JQAcBSL5/xEGf+P99/MYLcLu+Pxtsr9wAZa8drDPJ6YGF4hLnEXco4Rn1lzuXYA0Utwji9/TM4nWzU9N26bFH7SMfftpOnDqpQn21tmVvvvWa/ej1l+3VV35ozeq2HZ2btlPHF2y6UpTmcmttPdpLM1IgMeZ7jN2oB1O33dC95G8oi+qNoEBK5HKWzhft8cvPWHlqRr24sripdPvW6LRtACM4ORR4D4AEiIvqDQDp6rU3zQEkVHE07JYNWKelvWt9Y1n74NLSCZubmdUex31mvfY+f3HAxq8993OvAgk7p6AQCsCR75WhphBySW8ez/dQZOWZ8kEgqITCc/y9DiL5vfdjcbAnHs94X5I4gBQ/9vBdIZZxECkOgMQJRvHCn/+fee2Wjsp3C2Wtb1LmpZK2s10P/V4i4Mj3ZZ/7fu6u+vXjCLkMxe7DLexQIOm+tDuKja5fvWpXrlwx1sWJqWmbnD4ipc/8EWLgoorjAEgJLJ3TwxGARK9eACR684TtZaAeQt/462ft6htvyTaXmAOFtPcFk3VazBYwft0VM6JYjor2gDM4tNDTqtnuGuQQelqyPnfY39Ipq0zP2PziUZuYCW0TBv2hfexjPyuFM2PY9xrmswNI7XpNqSmqEfoS4Rg0GPQFIBXzBbt345b6jVVr27a+tmw26ARVEWpSLB3ffNOqO4ztYBO+trpjq6sbqucszs/ZQ2dO2PRkSTEpdaAefcw64zGDNRvzLpMr29p2zZqdoV14/EN2ZH7R3rp92/7LH/8/RokelfvlJ5+QMheQCCIC+2I2HdZ6KY8yYRxSFHcAqZ8IFl+qO5Knd4NVHfdRY7DbD9clspKEwMSYfuH579u3vvUt1eSwEJxdOGon6H/08CVbOnVCZIh0cmjzsxXlQvS4dABpbbtpJ05dsKm5WfVgcwXS3ZV161rGpubmLVea0J5FT17WhI21FVtdXZEN7OzspJTT9FRzAIk+TIoLC3lZa/IewLxSIb0LQCqlOaemWadpmU7ffvR8AJDo5UQvr2SubNvtgdUGGeuXJu3shz5qDz3+lJ08e0FWh/QMz2WSso1lPHA9x1a/wQ5NNG2Ny+B+FBQ2iQAcUWsZ9a8H1Al9V+OAkQDMiNgb3ITY2wJRIWx0VAlpYdK3o8cmrN0ejtRGoQcUa2EAjXx/88J8vJ4RPoxaKmr+ACgKuEVJEh12t90Lyr8OwFFPQDLnqB6POGql04qnd1vLhXPk9+xnrE3+92A9GX7mWLju4TBCD8K9SiPiftl6y3Z3rIDiZ0Uy4sDsLv7H8zbvwRh/jf+d4yCu9P0Y5y8s8Xj242R/jh+/1jfivOj8tta3dlnsufWfP6NcjFvw7f079a7D/r7Xwi/+ft2iWI/OeJ7mwEU8P94N1ISxVCqX7w/NYpZv21uxHlF65cj8T8qjbGZSvRU1fqM9F7yDcc34oC7tlDIBYbF8IlgHJrSOx9d5rTvRPT2MgJ0Y9qzfawiwP+hxGEGDkbm1uRJaQMRUgPGxsvf6+feM4lTioFgP1b3H8UAAyRJpYOORTZgHjB4siI0cIcB8eOg9E60DWpiDnZiQxKgQNGKpxZnJo0bcIVwOAUvvA7AgO/Be7fsHFhhfHIMUMxq4NGitVGxjp6oJFMYMaovdaDmBi/4oyj8NtWjuSQPaYBnYxR6QAZsIMjp5c6qJefDWDgqGsc3GTxqARA8kGDpxAAnDioXF43bs2DE7dvykWBWFfMlyxYICfe49rIBut2Nf++pf24UL51UU5vcwhp215cxvABVstSga0ttEywB9g1IkEky+nyQLu90A0tnz521yekrM7WKlrM1N9zMCkBxhHqgBcNPWVlbFhr597YbAsbQ3Ot2TxP+kKJCQsOQjBQuKujKe4yWKZxXd7+vXbsiqAKBkcga2ZkL3kbGN8mx9dVle53GLqPhEJAE57NGNCoTvlQKJwJikjeN1OxP3pS9VJqzexhO9bLlsWoUIWF7W7Vq2QGNfFIbI/WHI7Q8gja2J3tm65K9+UAGa6+qJSzzBY9NgDmFlhzJupBpQ9DguVvGawx7vNYBEAgkLya//+fPnjX9i/tI3YnXdrt+5peTmxMklO7F0OnheR17PKQp3qYGl+j2rbt6zqVzWfunTv2gfefpJ28FepTL5U90D6Td+4zds4ehRjW1YYN/5zndkJ9BR8Tp4/Ts7m32Q10lNGTUMh22+e1wdPo7jRUhWQkgEbt+K0gjAlR5qrJso/kioZE0gtXOwI6GZMCDXyr1lq7E+vIcAkntvu0Uv18AZx8x3X8u8gCOAGSVm1PzU++scdFUeNH/ZA+OEFP8cL6TAIIwDSLo+6+uhl2CMzbf3+98ugORFKJQ92MgpBhwObXJyWuOj2hmrablWFE/crs5jSC+oeGGW/fy7f/8d+/tvftNuXn3rUACJsQYQBID0hS98wWgK/Qd/8Ac659/6l//Cpmen7Ctf+bJ96Utf0vhlvLLX8pAFXFTE8Zg0XvziPPh8ihdYGX33u9+11VXsVNI2NzOjpLNZqx8KIM0tzFipUhSzFRqv4r1kwsqFsrE/XPnRG1bDPmZzy3a2a9bFmjaZUhGNHjeteiiwyQo4FxRIJDBY2FFQcgCJfSLODB1ZEKjPz/sZ//x4+9R78S4pkPYBkEbzJWbN5t8f94vnd6Mr9wEBSI9+6FEB54xDemcAgLqqheRzlEDud3zDlBVzFUvKriKWGMdc9EOPHnKtiJkePROH9RJ99YVh/PBz3LpOxiyEAX36IoQeAiripelDEApHPQp9+bytbG1Yr9FS/6JEq2219VWzVssmclkBSEnyvEHXBtjyCECqS2GUaLWsuXrXbr35huL+2blpATw8YC0zD4i1iE9QHrEPqHjiNtGJjDXqbZucnrdCccKqtZatbzUtWyjb+UuP20MXHrE/+tM/t7du3LAr196y7XrNcuWCFcsFsfwbrboK2qzjXGupdaJekb7uP2h99lgwPr7jAM5+vx8BOEOzPAW4iCy4F2TivQ/qgRQHuPYCUCp2RPm6F/k8l3Xi5kjZFvV8CG47oasW6yPXZC+A4IRRngHfR+cTOXX4d/B7et3xgEz4cz/3c/aZz3xG+wifvbmxaj9640X7zre+bl//2pdta3XDTh+fticuXbSlxSNWoE9VLxSAM6mswZalWI64oBuRWMvF3AhAQllUq7eshao5ApDOXnzUKtOzNn1kfgQg1dv0G6FYGgp6FN9zedT2DYELcQCpRO++bpeONrL0guC4vHJbcdDp06fs1FKwSfWeiK74cssl4oP49WA8eXzA9UMxFwrkAUByoERgXeTC4cob5ReyfscaPxE1pQ8OKR5/OADldQsn/vrPXHd3SOHZ+yY6yMO98mPgvYAucXBKayZs+khlzPeN1tZdTOyQQ0BM8terftILxytLxFxW89cBJC+MxkEk3h8/P48xeMYifLtGj+iDFUiFTDaotuoNncvtmzd1j1v1lvbn6dkFm56ZE4BUqZRUWO32mpak9pIaGBbt1DcAkLK5pGWZrxQ9WB8HQ/vqn3/Z7ly/q7iE2AMA3IE/4h56D2nfxuI36n3EsxekyR2x/2VtU583QKRmSyBnCxArl5NTQrqQs5n5BVs4dtzKU9Mhvml37GPPfExrMWM4zP+I3C0FUk8ALFaoGfrKdVrWhvzY78t2DgCpizUe1uV3btq1628aRc1TS8dsdmZCsN4Lz//AGtWaNRuoAVu2fA8rtm3LZtJ2bHHeTi4t2vRU2WamJuUI02uhAiWmT+n+3rpz1yoTM5qD242udQZm5y48Kpu3V65csf/6V39lxYlJe/jsObv02CWbn52z7jCQjqamJq3drKvIrnGcQfFCOwB6Sob6GQq+keKEvaETyKiyHaZHXjobwM9IzYeCnbWe+PPZZ59V/I6F4NzisRGAdHzpmPo5pRIDW5ibkHoJAOmVV9+QAml9p2VLpy8KQEr0u1p/UJLdW92wXiJrM/OLVqhMac/qD5Oar9Q5AJDoJQeAxNjZ3FwXgCSnAAAkCLeowdKBrA6AVCllbenoEbt4NiiQAJCGnYYl2k3L9Ab22veet83lVQEZpXJFANJWqz8CkM4/+TMCkJYeethQq8QBpG6b+CIqfkNYoY0JAFIypZQqAAMRgXSQsCS1T+aFXLECgQUVsM9PgSFaJ4NFZ1hn2qMeprlcqNIg6OLv/UHXCkXWuajNA8hs1P5c9zws/1HsEmrGDnR7kZxxz2PvHuR7IZ8N6cSt8H0vY07z+V24siPrufut5gq5dARQRsBaP+rzGincyBXctMsNvMJzWP/yea7vOArYa/IlMx5ieM5TQBPPKCZDXF8qZCMFUaSkJ36LAle9XoBGeF+PGKsHkAVQFj4HApC6rQ14Xfhc/h5+HsoR4iCFEL8HADvs7wMUSIcolNg7D/q71tCoxU1YGrvaH3jmZ9afVDIT6AUDAM1AhNr1c5BXHRj/jvvS7s1AAEcTtrNFfh3Ad+af4m3FMalAcNjZiWDPQNzj4bdzkEhavlDcBRwKGIzAU157UA9N1UESEFiaIwvhvUfIz4fGnzgLdOs25H5GAFJ8D9WxxvqTxf+vvw0A/BXp7/fV+t2D4t9EMpXfIyA78LN2BQoPftXuV4wLR7GvGyVFP7kJMDfE/Z/5P4k9N0JAWxoPRQpb3IQYrZFTZ3ViQ2cFjGT9HsyF4D1cB1BxrQf4MrDx8WtZmGGkH5B1LZDRZftJBZCQ/mnwJpLaMPDolU/07HzYGHNFAQq5bCksGjrNgT33vW+rBxLybxJoEhKfdFxngj6CdoI+nkk+Q8BNwEQzVeTS7+f42d0DKRKUjDYx3bPIvoFfzh45IgCJ80OBRICogLYVmibCfJPfa6MVkthWkFp7M0iYM37/dxdfPxgFms/qkSIKFl+fZq8Fe/jhh+3yU0/bqTOnLZXOqwD2wx+8aOWJik1UZhTwEejQ94trRAHt7u2bdvf2LQVMFIyPHz+ue+vWT/SzYBFTX63ZWQXpJFGMB4C2WmRR9F4BSJqTFBXyeRUmCWxJ6rlHWNgNxYCCKRMCpn5k5TegrwVWAbL4guEZxqg23Eh9qWf8j97F40ELvFt+ObtjzMCPvhQjeN8SI+aFB4QE3s6AOegQ6STAZ99vBRTe4QXofd//Nnog8T5v5KvNfDjUGsF9wDOc65/IwgqMmFQWWJx4l2M/MkFfvmHHSlhRWNsunjppv/UvfsN+9mNPW40gPVcQgIRXLMcK05Z5SeDEOFs4Mi9FQ7NaU4EaBh/jgD40FNC36lW7duOG/JtdIUUBkIIYfVmw62K9wgoNQJ3j53O8z1QpX7LpmUmNjrX1e7K4pKFsNp8J0vueKTkZDlJWLE1YMlWwq2/dsGef/Tt77nvfV5J4GIBz6PiImlSzP3nhgevtBQauw/GjR0fsWr5HvV886Iusvd4NgARjDNYUiRMM8zaq1GzWnnjqKUMdRRCHXQd7CtYDXFesYFkXuIZ3b99+TwEkrsWTTz5pH//4xwU0sAc999xz6pfDsXBvWZsYI65W8mRF67Zbch4wgR40fxlL7IF8PkU4ClderFLSlEpKsbq2sWF9CqBRw1mOhfty0OfHAaTD7h/XHUCKdZe1mXPT2oe3fb9vLeWRYc/z89X/I0IRBCTmBQ/WEv4GeALQQj/IFhZwh+zfnDu2fb/3e78nAOnWjZv2p3/6pzqvn/v5j9tHf+Yj9mjz4qMAACAASURBVB//4/9pf/M3fzNaJ9gbGE+XL19WkcALOn6MDiZx3k9f/rDASPaSVqsvxqeKat2ejpeE/yAFEozYTrdus7PThtK8NxiqdyWMtLnZWZs7Mm93bt1WoadebViNHi2KV0LCnBJTEnsa9opAislm82IIqu8BFo0ji5EAIKlbSGQx4uxLMdB+Sh/Ex7vSnz1gMj1WnZwSX7e4XFLE05OVsTrqYzUcFd15DXEIY5/7xbxjzkH6Yc1i/ivOP+ThReB2u2M5GmSnUTo07eIjl+wLv/55e/zyhwRm8DriG+bYDP39aKqu3ioBNGGee/GUcQuo36y3LDPMKkPw5rgiojH9yBwowLCvUaCh+I7lYW9g7U7LsN5o9TuKa2hmTvN2zonPovjHPqjCcSKwvkMOlIZ2orgdy8o2sd9EXv2FevWG5foDm6A4zBqxvWUd1sd203r8HWskyEaZoHSiWN9r1u36j16ztXu3FRNynbOFvO1Uq4qTYYRWazU9y+ue+4WdXTNYzmH7s7R03pLpvNXqHVtZ37ZsYcoeOn/Jjp88a5lSxf7zf/kje+nV12xqYcGu3rhu15dvBIAZkHeirN61zEvOkT06m8koPue+s4awV/N/1n6Kw7K37KFayegY3KZUY4GeG5GlHbG8LFi3t/XsRB5XdLAmTpQr1qnWbXN9Q/eWf3wm15p/sON5L+s+6yD7nffE4Wcevu8cBBD4ns3rGf/kWKxBUqj2u5bNZmx6elIF1s3tbc2lyuSkLHb8+314e9HOn/m924373GJd5v+sofzjfBi/nD/5IN/PdQw2RT17/dXnLJ0aWKu6ba2dLVucmbCnH3/UHjl/xqaLRTPWRrHeE7IGpYZJaix9P7112wCGWeWVnUHfqrVQgKfoTt+Vj37iF2z+2Akrkje0O9Zq9yydz1kymbVao6p7QM+XygTKhKYINDdvXbe5yUmbnpqyhbk5kRRlA9br6B64AunEieN6P+OWcyTeIzdwAoWIHVHPHsYM4yheXOW8UCAFdW7oIe2KG9Ym30+lEsClotXSOAj5UCg2Azy5uwm/Z2/lOnPtmb9837jAGyz248fg94LjY13ifYxhjpVz5TvU0zWV0ufyYFzwXYxFjofXuB17cGmhJ1ogk/B5jHnvJZnLFnQ8Am1RgvVDDOPsbz6fz3ZAy616HQjdDZSlzFIh/z+oB1J9eyeoY1JpxW6vvfKK5jTjqci9m5m3coV7PSHrNAi8AEcoz/IFcgbOJS37zU63YeV80WbnpnSMtfVN+7v/91m7/uZ19eliXeE4OT8x1xn3KByi9hDBMpz+beGZ3weANq29iJ5ItXbTtmp126rWbKfdtjtrKwKRUMc89uRTtnj8mFxv9Nn5gl04e3Hcv0agv4NbZKX0WExao1a17fU1ARbEY8wbrenppA3aXauUciJy3btzw9qtmh1dmLNjR49YMZ+3K6+/Ya+/9ppdeeOaNWtNFRyV7+crNjs9YyeXjlg2k7RinjUrLTUTn+/Ffvoc5Uply5cmrdbsWs9Sdu7So1aqTNsrV96wv/zK1+zEqdN2/uw5m5mbDoqERAA2S+WilSZKqvMojqanSKQc4X4TenZ6kdIopkASeSsq5KaiYj7nwjwlH2f8YmGHUp+5AyEhV6rY7FFUSOcNAInxgIXdZDkb7DbrbfvOd79vX/7vf2/NXtJmjixpvVmcm5HCd4v1eWPbLFMUWMZ5bm7tWHliOrjnNGjFwP4HoGWG8wLgSn8QAKY4gJTKJKO9v25HF2bskYcfsgsPLdlUIWX5VN9K2SR+g9bc2LLbr7+hHkio5enllS1NWb2fFIDUK0zZpWc+botnL9iRYyelQOL6FrMps37b6tUtjQG5HKSTVm+0rNrpyFKxhMtBAZu9MJ7Y+SX2oQdhB4Vb6HOVKwSL1fseUW0XgKXTCeA7c5f9ZtTBACVMsqf11/c97hFrB2sze6qvK6xznmcxFgLA1rZep62433MMV4I6SM0zazLvcQKw7538DCEGZRA96lE/0SMLwjMq6cVjR211eSU4CBVL6pnHuVOzFUCawWEiWP7zjzkZV3uK+JDJ6F7ydycV8jvOxWNKtUCJgJ7w+SEfYLwfmZ229c1tAT6T01i/mm1ub1nSUjY9W7H/j733DpL8PO87v51zT84zO7MRmwAQBEwBIALFIFLBpElJdWfSoiWdTn+c7r9zqXR1pT8tX8mnuqo7U76z5DrJPMsWeZZlFoPEIAAECYAJRFpg82LD7OTQ09M5XX2e9/f29A52ZxEKBFxUo7Ya09PT/Qvv+7zP+3zDUyo3TEEOiajD/Nj1jOLNKaxYM3feZ0KFkAT+Vq7SO6puwCyEDOws67WOWWoODWS0uVVViv1tLKTydtWsbFOJiDYKJQ32Z1StA4Q0rM4N4OY5xwjwUD/2wju7f+4F3xz4QfyAlOqAIVrDMG96e/y4eOAUqIx7s01uo8h1BDy+38SIjZriKKCDWOBJNG6NcaAi9sfEEuakOW0CpBJfAeQgqNFzzDklq1JnD4vFKetvTLFkAEDuAtBsLvh6vd8e7IIHvKq/fjMHvte7lwu1FA2x/t26/ubXzVtMUqmDw8Gug9v15t0gVC9A9pYBpNsVSOxa3lBg3AGQ2LT5YurrvWY/6fdxsTwjh2NlQ8ezbajicWvWyeLPgPZFWmNoBQu5bzzXLdJ0e0wFoIcBgI5ByLU0CwAeeI2GQmpWnUTy3QogRWkGTe96OaufJgyFUNgWFham1fVNp1DDCgOEN+z8Jk0i22mrVsKD1jXa5p8vePsiD0kZCz7JLIHffNoD2SPFU1cUevcCSI984APWm8Vvjp23bd2SSM7j208+4dj8Vb8guoUZtodt1MyvdXejZ+dQe4OH6094YvjxSDNOQFVuw+jYmPbvP6ihkWFrasxivv/AQbvv8ZjrsWN2PqWS85uvVRWLhLS6vGTXhKI8/zyA5DdEfpPKRgDwgI0OReTrKCaeecbFl+4ud+9geMNleh0WdmY9GIlYAQHlCxsujotzYQNy9vxFRfBbRw3HpmKrYGDCytKCtgubStGk8h0EkPxc8QsJsYzEiea7yH/n5xfs/pDU2P2p1GyeeZu+cA/D8GZD7O0GkPxm1MXemsUH7oEVcKoVLS0uWxYUijhLjI6CnkztlvmYDxJTQk3lkwkloy3deeigfv2z/1iPPvyAWdjRA+nvASTHYO19eKARD2kKF8ZctKaJrqBoa9xb7IFkkRuGcdCM1YgDEVd8OnnXnXrPe99raiN7HaukQkGXLl/WuXPnjNncblBgf2M9mN5MmDx48KCxpikwcgxsPAEcWJc8oMY18blQL2jjgfBbfe/tACRfkCH+3HPPPabU7WUmn7tw3tbGa9ev27H5TYwHS24loX+9AJLfmHH+J0+edDHOipdhI0F4AMmDVX7dtiIJRJtgvFjhF7//oBh25dXLunT6tKk09wKQuKaMB/ov/fZv/7ZZvH7+85+3Iu8HP/QB/dzHPqLPfe5f6dvf/ra4T3Nzc8Yq5fsgJDz//PM3hvzAFojrw2ezMeSzPDiAdR0/c3yAv7YBC4BSK67bZsPFy1g0rFa95CxiArsNNi4AQ66AGrBLazQEZpOJtQfXhL9nAxlRsVR0LqghKZlOGNGGvdM2m/lqxXJMxn4bBRJrPiu/yQN6m7L+JPOfNzOD3r6/8eqNLowTAEh+g2a5FEVB5xXStZu0XF0dJemxAJgXdWoNy82CIjj3mTnFHOD+eiWsqQpbbW2X6CGwNwHkdgDSkePHVG06pRHF9dm5OY2Ojov+idiymtLHABtXmLQ4Tf4L14wiLpaHPZy83iI/V90ruHuZiX6OWmEh6ixODKRiz0HzX3OUcM/0voFVyaadfJ5CHK+Tk203qmrl46qyC67VlO1IfaiVqjU11jdVx350s6B6adOsu0MAVjB/Q6zlFTWrFVVLRW1trqtGH6VEXNVmU4trKyqgLMUCLZuxDTsgm29CjwWT3b8OzcajiqdyqjekNfpBRZMaGJ1UKjtkDc1/8NwLunjtmrDbGxwbUbVZMzY/LO+XXnpJE+NTdo9bjbbNP/rt1OoVRSNx5fIZA6to6J7mOsfCZn2VzqWt8LCwvKDJiWkbO2urG9osrJsCP51JCuuUwsaq0tk+I4TwOrkyhQnUVdxbo7XXm6aOICcjt6HYZQS8/n6Ll6wzKDDNBino7eZ7yPDsLILYfzpCnTO6YA/B/2MTnbbC+NbWtl3zXK7Pfs8+FsUFxTu+l/tvAD+gFFaL4bAqqF+D5uEATLfi+VJQoscRVqYcAMQXb2XPePE9H3xvJN8botmqaGggaX1EagGANNmf070nj+nYof0ayKTURokWWCaZUqUTcVZAHQxccOqoGYCUTGStoIuFHUBRC4JhLKF/8ODDGpmYUgYiRrVmluoASKFQTKUKfbeydg2yOXqRVEyFCoA0gppkYEAjKFHpWWtF8Ybl9usby7YPAUCiBxL/z/Xjd9w/Tzjl3nhgzZNyPHjj86tG05FyIGR4oNFiRrCN8XPeg8amyMPhIACQIByY9fnWlh0Dscn60SQAyRxQY2TXwGbWFc92HAc8ccgAnWq1CyDxHvIbxiHjgr9njHIc3paOccqY7AWQOLZeAInfWYE8ULKxvnFcpuKuVaFSdAGk3vzJK5z82PT1Ew8guQLs7QEkev5YoTgcsfUcAIlnCq3ZfJ8Gh8eVyebV34eyPupiKQAGpKBkRAkD7h2AVKuXLF8YHmIP2FBxdd0ApGsXr1h9g1qF7UUDkoGtI75W0bP29BJY/HXhmjQVsj7RhVJJBRRT9bqKWH2mUpqZm9Mdd91lNt0o7MivEomMZqbn9gCQcKSr2T67YnG2oMLmura2CraWMXc4v7GRYWfhWKYPWcPURwN5lK0dvfzSS7p45pyuXJlXs0ZtJyYM0PKZPg0NDSqfo+Dcsc+hgIvSyZewuBb0dMLCLpntU7FcUyuS0OGjJ5TO9OnFs2f09See1BQA0iEHILkx4GIxAFIoGjgbGcHDXVtnmekUMh2UhIHDD9fbK5AgQ9i9CJoyUwA3YDWRtDELgIRdpfVop3qVSFmftLGZOeuTl82krLgOgGROCdWmnv3xi/r2Uz9WM5TQ6MR+tUJSJkk86mijWLwBQGp0wgYg9Q0MvwZAisVCXQAJq/+bAUjO4aGs/nzKAKQj+6e7AFKai1wtq7y2oSsvn+5a2OXyfQYgbTdDKiuhVnpAd7//ZzV24IiGxqfteLHOSzKemxWVtzbUatYMMOZ3Zy9c0LOnTpmN4uS+Wc0dPKiJ0QlTKkSwtKW3ZztiICt1P8t5u1b8vfmoz/fIWSChOntPem9R0Kf4zgPiVDaXMAK5J2QQc5j7gCXDwwMqFsuBesi51DDvPZhucYl7QO0wIBjSM68KCEaebyBp1IAQevflIQKFpa3tst3TdDatzbUt5wRVbVhfxP5cWuuFbdXKNY1ODKmwvm099uhpWqWXU4Wekm3LB3i9Wat3LeO85R05FXVcPndzbd2eUXCzt/XADXGGvAsCqVcoeus53s++g8/BAQFiJZ+Hww9/T4zg72P0y4oBcdvO3AEJPVaBHmjza01vFu7XFaws/Xpg9eegZYF/jfjNfo9YTxwslaq2tqQSIRVLrteZqw80LA/CaQpiHfkNeZT1FAos5aj339CrE4VWxrXwcGVx9oykDqBnrj7M9xMvm8Q87PLMOpB81AFIjCf/fvZdrAlBqm+fVScxNCKny2d9PcxIntQegnXWXvcWs+1A6UZf2lSy2989ZPu2mN0XO6Z2q9uv6zU7HHMFCAjUPe4BNxCtOwDFwTV5M1ukUEsR1EchVyO+2WNvAAn5G2j23i5DfG7vvqL3/98UgNR7oLc6cP8ev/DvAE3uTO11vDCDBaMLsLyZC/k2/o3fuPkCEUx1HkyoJP+yOQsMDFAmHawaFucafV8aDeVgMGHX19OA1t2AANmPO59cFEhWmGaCuA73ToG0y7rMn+o7BSDccL9BvtvmlGMAkk0qL5mTkwUG67eTyVnj20ASa//PObYUDnxu/WDvAkTNpuIsDCSlgYUR0mmSSC+PJUF7NwNIdxw75hQ4+bwV6o3xCgAZMLQef+Ixdy41J/tlnJhM2G5/yPoj9AJI77QCzY8/Pw6MhV1vWtJIAj07u19jE+OKxFJ2XoWtols4wwkr2MAYIIFbWV3VdrGg/nRaxcKGbdKwhCSZ4f5aM+meHliMDRIFijnMEzynYca7/hFvH4BEgsnxoB45evSosYQ5No6B/k4U+sLG1nWsmMLGujERlxbmtbm5YQywdxJAYrH3m1diGMe/b98+zc0d0NDwsNbWNiwR8V7o6ySlV64YKx8G0J4KImMmvb0KJH+/fS8ejoeNAOdU3C4qPzBkABLMbgpQAEgkluXilpo0YEQFFm6rP51SNhnSvceP6b//7z6rn/3AQ6q129pS+KcaQLIkJyjqe7DD/OkhLzSbFrd88Z9nfmdJXdDg1BREvRr926zFN7OwIymOhCJWrPDWLfvmZrVvbk7JdMqxuNrOmg21F+PTM6ph8r2R73+jqYJtZmAjDwx07V4YixRRSJwZj55t6RNUv37xXT4hv9X33g5A8j2UAI4efPBBA7G90onr8vT3nrHC1ZVr1+z6EDN3cq1bS+hfL4AE+51/H//4x/XBD37QvtsVkNqq1mrqGx0zQIPz6GU2+02LLzZ7Jrpn5T/+d4/pW1//+m0VSIw/ALIPfehD+t3f/V1jfP/VX/2VrSEPPfygNTz+sz/7fwwoeuCBB/TII4/YeCB2cX183PCqMO6HZ/szllGycU7EedYXFMAAlN97+mmdevEl27jdDEBCqRBnXWvXjeQT8HzE3tgYplgyGJjknlnWjVSImjUMoSIpmKZr21vdwqzZymQzBtKWsAKr1tgSuuuLwtu86V1zY29Z5vY/P70AktscOvs1G9M9AJIHl6yZOGAmPvk9NttYCbUiIcVSSYtrxsKvup5vnj0PuOCbOnswlt8Z2YL+X7dRGL4GQEI5W6no2NETpkA68Z67zEqNjfXgyLCIeyMjY6Zis4JuxhVtYUxa/0yjRYatwAC7fawva+ftNr/eKds1Eu8FjXxB1m9qLS5F3DjjHDygyjWz/UlgAZRNJ13v1xYFy4Sy2FBHpFqloWK9qEaioXanrkSro2xLSuPIsFVUfXFVtfVVFZeWVS8VbJ6jJgFEYaOPTQkWkblM2grJ9WbLetgsr29ofmnRwFPWgmwfvSTq2q6Uun0SqMUwtyPRuK4vbSqVGzAl92axqnonplA8ra1KSwtrW1pa31S52VY8m9UvfuLj6hsZMsY4OfkXv/hFs3xxhJm61Tagn9IEPplMKZ9H7Vm251wmp6WVJa0ur2pmdkb7Z/dru7ytM2fOWtHCFFydtkZGRjU+Pqbt7ZIuXbqosbFxs+qGqewLIHw+P2ON1I8FXEeWl3HdAYyIo90cp1g00oBXDXk1GPeR3Mgznyms+M/3ba4ZmiisstmMnUelUlY6nbH3MZ4GBwcsljsGr3f6D9p6UoCLRFS1/qUhK4RbL2SAd7Ncd7b39EFk7GG1jSKbZ1OmVuhzVVMOCzIADFTLjGP2OuTsAKJqarAvrli4rfr2lmookPJZ3XviDh3fv89IP+3A4sU3HW8DIJmJjRv1jKNEOmEKJNp9o+ihwN7hWJJp3X3fz5gCCQCpV4EEgATL3QNIFKtRxf3whz/UtfkrGhsc1BD/+vvN9okeSF6BtLG5Yvdn374ZjQ6POEVioNjybHdPlPDz8FYAUjiCss8BSGbLloCMtlPQ8epZPoe1jHjEPccujPfHYokbFMmeiOmtW3crkHxu4mODV0h5C0fWQfIwD5ib8jtQMXk1EMfh1VXsw/YCkDhGDyBxXgBIXhlFrSQSdsQvXrOCNN3SApUzcdgrqX2O58kbrxdAwjnACAAdmfIIAAklUiwcU66vX6Pj+5RmX5khroWsqNhRQ0nuSTJiPZB2A0gAJ6j3iiubevJvntDVS1ctz4P8yHF6BV63ntPTB8mIVwAdAZEYW7kuSKiwavQGq1VNiVSmlxdAWSqtqbl9OnT8mKkDidmsXdjEjwxPGqnEirSBAsnWumBPXCltu7Fbr5o6emVlyfanyytLKhY21ZdJa27flCbGR60fdTIeUV+e/j8hVUvbeunHz+vqq9hFr5pKIh3PKBJJKJ8Z0OBQv80JrhffRx4SD3cUiWI56YDBza2iouY+k1Op1lQ7ktCR43cqnkjrxy+/rCef+YEBSEcOHdBAACBh3eUBpEq94tZYyOaBUtjFI5dRM35uBiB5BRI9kPg9ADdzNhGLW57sAST2wVbDJQcENB6fsh55qWTcLOzymZiBEc16Wy+8+Iqe/sFLCsWzmp49Yn/TbjgLPQCk5bVNdaIpUyABIK1vFDQ0Mu7UsoECiZ5wAEgkhCgkuIempmm6XuGmHKQAHwBIyXhIxw7vNwApnwgpEW4KAKlTKRmAdPGFl7W5vGpzDAApksyp2JCq4ZSUG9b9H/4FjcwdUv/IhBoU3lttU4x5AGlsaECvvHJK3/3+Mzp98aLCybSO33mX7rv/Ae0/NOeIuSSuDcMWFa5LoQbAnLMSA3hyROabEbmZyy2VStuWr5fKRct7s7m03TuApUOH95t7DeAtJAfmKNcLG/P9+6dEC3DyJa/cZd4zh1izcQnJptI2v+kVSZ5AHclIjjgwkGujHC+X7ff9A1kTjBe2arb+pDMprS5v2Dht1ptKppPK0Yt9ZUXFQlFDI0OmuKY+WavUtLK2ovJ2WfFkXH25Pnt/POacqPgevtd63wS9ffh5/to1I4GlAWCSSTsuwF+Ok3Uwn+0zZw0cDwDjjOyE4pqCWjikpYVFU0AlAUroqR2OWEsQ6oQQaOmN5mLjbgtjNz98/PWx1G5nEFexbQWU9bmfV0r1Eqi49vzz1vVcd+4B19zdF+e8Qz+2WDyqFAqgaFj1GoB71ZTvFnxv4oPHS6x3Nr8DQhxgZRsLvsCyDothb23nXyf/A5ji2cDNKPGA+w2p1eEKxGNsCgsFZ8EKwG/11MB+1QhTRuwGfHH7A7MShJZCPT5we+Da4KRUa5C7prrXgfEIKTCZQIF3ExeCAEC6YX+w24a6g5vEGyC8v6aIgLG5y4Z2P3ydZe/6AuOVevztj+FmAJLtvSLhpKnDbnGPX/O6KWpu4i3++gszN1rY/dcAIPlCkCsWuQnHBCLxePhnPxjIr51cfLtcsmAJkk4g9Owkv5n1DBqHlBKcnF1XqeiKUqWtotvQlJ22jSD0blKg3ApA8hZ22Li4/1xCmM31u4mJBQFTvBUotezs+BlVgbONss0KG4tA9QDD3OBk33fLFgaHJFuByhotvrsVSOafDViUTllQwuuY4wd8JFnfLDg7gBaJjjH3nGOoNQUEFWdD/i5SoPl53qtAMqZdYMECgDQ1M61sftACNx6htWbDLLiMLdEJWXEPgGJpaUELly9bcmWgWSRiCZRnznl2lgVBEmLPwA1stniNQt7bCSB5C7vRiQkDkFC/+Ga5WNhF4zAUmiqXaZJOoug2V7BLKSjMX77yjgJIxB9f2OV+cPww86en92lgcNCs27BW9InZxrq7NxTpiWO+gH2r+P52A0i9G3HmCyoDLK3YtG5tF03h2KYIGE2YBJ24Q/xcXVpUYX1dy9euitRrIJNULhX+ewCp90aaAs8VSy3+0u/QWEHOZpSiAgUJz2TyCjCSSSTrrHFsyN4IgLMbQLIeSoDqsLEyOTsOkjWOiX4YK2urrqm82X9WnXIxsIax5NjWjDfswvu60xXPIPaAiN/s+8IOc8oXX2xDGzB9jRSCRWkyued33Q5A8ow7FEh33323gb8+CWZufONb37S8YW1jw47DYqEpFFzMTKCWuMnj9QJIxHbi3mc/+1l94hOf6NoSYf1Aol0A5LAekM4ur6tuCIr2AO8UnCiseRsjAK8v/uUX9IX/8B9UKmzuqUBirGG3dOzYMf36r/+6jh65Q5dZM6pV7T8wqx/86Pv6xje+bkURADasBjl/ClscO9etd2PEMTCeyN9Ya+j3xT2iuMBYRw1w+vRpU7ZiU4gFihVXA89zr0Bi3UlEpGw0pLRZECVtk+oBRRh4ti6ikmB8NztmccfPoWhM8XBc0HVb4ba2KkWVsIdBNRl3DDcsTejpYcCTectHbbOOj0avhZ2pRn7KASSGt7d6prcApCvLmT0DMGhQTc8H13vKFSEALC4vLxiAxLggvm2XnDUYBQ3Gg7de8oVXb0vi48LNeuD0Tre9AaRP6j3vvduYrVi0jI5NaN/+OWswTuGfJtxWTKahtMM2EKwYs5K0F4Z0o1jF1LD7lb0bPR+PujlbwMD0QDfjaLNQ7BZwrYgLM9YT3jpNK9AwJ4i5gEdYNdJMvlquqVheVzTRUDTcULrVUYTBurFNY0IV5+dVI3/Y3FC9VFS9WlY43FYiHdhdhQILkUTKwKNSpayltXVdW17WKuoj2MPGQI9YoaXaqKnRdMQdih7m1BCJqlCuK5kZsHV/q9JQrR1TI5TQ0vqWLl1bVLHRUSrfrwcefVQf+YWPaYPid6uuvoEBPf7443rysW9bMdmTJnzfVa6jgc2xmO68806zFnz55ZctJqDEBEwnNv3LP/ojU8MCAL3vfe8zsMfbV1khbHTUmO4A3IBD5I7eoo7rzfadgj3N43m8+OKLRgjwKiPiPX2xyJmx5uwFBIhZ3p7FA4Q+/vt1iPHplSPEO+Ihx0ChzpT9MbdvpTDF73k4tji9gdycYLx4FUuvmoXXuS7kiRRlydc9OM/84mdns+b2un5t4P8dizmitaUrSoY7qpe2VN/a0Fg+o3vuOKSjs9PKx2NqwWKm8BmApFbyCYo7psQMYeUVMwUSABIKIyy+wtgGpjI6ec99NwWQaG5fKjkAaWtr04qJHkC6vnBNE8PDZkPan8sZgAQRTUSafwAAIABJREFUiYIv68pmYdXy6NnZfZoYG++6Zvh1rvceWXEtKFq5orCzsfOvJ1PZPQEkD+5yP8hrGQe+BxLXkPydtdDnRKxrPufwpAn/GV2QuKdoxRji77nnjB2zVsznuyRNn1P4vMfyM6yjAuKet9f1VlO7FUh+DNkYi1JgBIBwYw4ACQVVKOhpZqQlswrkWjsnDh/PbA8cMOS9lRU1lA4V7T0s7LCcJuaTZ5I3ACCRT6Ag7B8c0sTUfiWSKaWSWCq21axV1WrXlIjHlEpGzQrbFBs9CiSAV9xPCqubeuKrj2n+1Wtdi2E//5hL/h5bpSOwUerNj1i76/SyCUcszlEwZuwCgJabddUo9CaSBn5Pz+3X/sMHFU0mtQE5rtVRKpvT6Oi0qZNvBSDVsQJtNU0pUdza1Nraip3/yuqyKe8yibhmpic0PjqsZCKkdCquAQr82EFubuj8K2e0cPWaKTVS8YzSyazQoKTiWeX7+1SulR0ADZBE/hKSEjFn68y9XytsmZ09cxEgPxLP6PCxk1Ikrh8+97yefeEFA5AOHTrgQHQDitqmmkTpiQrSevSxqJvTj8tvndCC3lQ4fLge4zdTIAEgWR4ej7vibzRmc/jll05ZXD548LAa7B+iUaX7BjU4MWEAku+BlKNHD4rbWkvPv/CyAUiRZF4zc3dYL3MU6ABI61tbWlrdMAAp2z+oejtkCqSRsckugEQWl06Qa4QMyCGexOLpW1rY1WslpZIRA5AOzU4agBQPNZRh3S8XDUA6++wL2l7ftLGWzeXNQm8Ly7hYVtGBcT3yC/9IQ/sOKDc4ohquNhTCewCk7c1VffNbX9d/+cpXtbC2psMnTuiRD39Yd997n0ZGJ7SysqZUIq2BVJ9y6YwykaRiBN6GA+8RL7R7N3W7iuTcG9Yg8nPGnu3rBgftnmxuruvEyeMGJLl1nRYHFQPJAXWIQ6hv2d/4PMsrEnkPirqBfJ/yZkXnelAz5lhP+R6uiV/PiV98nieXEV9MLRN1wAKtFVDQsa+5evWylpdXzdqVeha51vr6pl6lj2KB9TSjwcFhq1v29eWtnxjfZ4T5oDcc/+8V7I4g4Ei63unF4lo7ZEQSR94ARHe9JQGVt7fLtj7x89jYiNJpAJuSEQb6+1ENSSurW6aQ6e3r2RsviWd9fRmVy9iK4uTglF+cK4rldDpqICfnwfFyrXx7BlObo85D/V2v29whbrPOezUq4NHqylrXghUlmbOQA6hxSmicFqwzVmBJd+OzVKyQF+4QCDg+D7Lz7HMSH1d31jJigYwA7S1jfS9Cjtnv8RgnXmXL657MwOfgfpRJJxRSUGP166Ltt5zFn9Ugozjc0KrCtesAALT7G06oaQZhBCOfodwIxnQVWEG9u/d9HWIZ/cZs/vT+/ev/GQCJ2M9Y8kovE+YYgEVMdMD+zXukcmveKoAUiht++WYO312T26NXN9QvbkAgMNV0nofv1odnZnmGDBODwEDihWLigYcfMSZfOOxUMRQ1PYBEckUA9IPeFy+85JKfjX2HcqGwZV7YG6trNkkJjrC7/NXt9pzp9kJ6ZyzMbgUggfDaxIcgSfPuwMKOhN6sV/CkhPHZDMAfP6HadZMq87eVwNc7FdiGsQHjWncVSEwDu9bBZuRdASAZ/8dYQAaG7uqBBBsPYMRsaFBceWtDLHDwx7ZJbh3wdnpgASAFkst3O4CEzYffUMC0yOf7jd0ZS7gidCQaM/sRAKQuY65SdlYQqyvKA6w1nT+s3yB4gJD7zsK1m4Gyo0BrmMXG2w4ghUKamJqywgEbcMYq54aFXSSWUIMmqPWq21S1nG0FixNM23//5//uHQWQbkwo3Nwk/nCfADFhUZjk2vusV3YaAgMSoE7Z68Fv97r+DuDteeySrFpjxz3ivy/U8wmMBe4BVl7EX2JtLJFSrd1Us+HWEoxsGS8riwtaW17W89//vlnY9aWSSsc7es8dR/Sbv/4ZPfrIg6o0m9oOR3+qFUiZXM42goAwvo+DZ6CSfFEUIUFjLhKP/QbAGsMuL79hC7ndABIAFI2Gke0TH8xKpeFsW4eGR8zvmWQQdVktaM7KfTbFSCqtZZp0v40AEnOFIgr/jLUUFNPMwgwv6FTKxpvv7+N7Uvhi0VtVIHkLGAo72LOh8vQFYL7rm3/3LbdpCWx1vQWst6S51dx9vQASaxNFzE996lOmAuKc+WzAPph366WybfZ8caoXYOM42TSZIrBctms1PDhk+Q0qoi/+x/+o7c2NPQEQPs+vAwDHd55wMdjWgFZdf/2l/6xXX71k70GdRbGV72PT6QucewFIy6srQbx2ymYUSKxNV1+9YsqncKDk2AGQgp4w+G2juk0ldGBmyoBt1FF8N5swY+QxRsIxK1C0GwCj2CZYC1gDkmhqnBzIan51wYpbyysr1tfFGhl3KCa11VTYAKQW3Rh6ACS6AbBRwOr2pxlA8mS2WwFIFOlgc8IspZjP2KFozJjYrlZUogcVhedazfUS2VyzseqBIt8D0Cs/fG7iCx68d6/HXgDSJz/5SR07cdTWLRQIgBrDo2PqGxhSHOA5hC20Q4uwyUV1YGOjTZ+6tuUaSaCTwMnBMS3dXAxbsU1WiPCsfRiZPKyHTNDUna2ljyeeLekKci6vorjJsopxETVO06fYB/CXZZXWX1Uq0nANtktlaXFV5fl5bc8vqVHYVJRicB1AoqFYIqpUPqNY2vUdaDTbWl/dVLXW0sLKss5eflVXFpZV63SU7u9TOp9Tui9n+XMIlwLzfUHBQu+DhrH1YUyH4kk1mmEVyw11omkpntXi+rYBSFv1trIjw/pn//P/ovzggP7iC19QsbKtvsEBy32KyxsGAlhPw6DPFesgc5gxwTUA3BnqHzAACRCI3mqPPvqoxbP/9Nf/WV/72tcsRv7Wb/2W5SgvvPCCxSPGGkAToBC92ACR2Btyf4jrfB/fxR4R8Im15rnnnrPvMFJhqWRkGWI+Rd+zZ892Faa+SOIJCJ7E4feafr/q+9exfhCjjh8/bgXUJ554wj4P1jrH44tb3GG/dvn1rpcssRtA+h//h9+x60JfQIA0Yp4vNvE5rNO+kMf19LmzjcmIVC1uKBlpq1XaUrWwofFsUncfOajDUxPKxiIKN+tW4GF+OyWmi5vEP5v74Y6zGIqlbR5XaVwfCiuWSltfkxPvufcGAKlcb5r7gweQsCQrFDaUSietQGfnsXRdU6OjGh0ZUS6ddva9TcCfqq1dxe0NK3bPzc1qamKyC65xvowbs1rH/tEAHqfu8qDIzQAkSAO7Lex8TPFz0wNIWxs3AkirG654zMMXzbiXfC/X2xNQdn+e/1zGIePMg3/cOw/68Td+D+6JER4A8WPE1B09PZB2ACRXNKUg6/eHBiClnKLcLI4oZseJczs9FBttCuvOjcMTUvzYdjF5R0FMPGxbD4hb90BCHWx5ZbVmamMAJOsllsxoaGRUYxOzigPSxKIWoxrVilNUxmNKp2JmWbsbQPIKJACkx7/6mBauXrfzgizDo/fe+2O/GYBEjG3VqmarRYxvU0xEzwNRoN0xNxds7ZJ9Wc3sP6DpuVl7z+r6mpFRsn2Dmp49tAtAshKs5S2WLmC9WKuqTE+l4qapjswhBzC+UVe7XtFAf07JOPaaNSuojg7lMQJXaaugxWvzWrq2qNJmSelkRqloWo061Y6YUvSyBHTDEpGcvV13awUK2aDHCxZ2bdaveFrVtpRI9+nIsRMGsDzz/R/q9Lnzmp7dp4OHbw4gOdX1jQCSA5LcWga4Yfn/LQAk1iXGLFZmxECUUdx/1OUA8qh9TdSLhd3QsEZnZszCLpdNW3zKppwtJz2QfvTsC/rO934sRTOamTtmAFIs3DKLTg8gtcKJLoBEcd4DSLUK/RNlAFI8Hu4CSPRA2q1Awl7V4kW9rIH+jAFIB/cRDztKdOpKRhzgXlpd15kfPa/qFqSXkNKZnFrhmAq1tjqpfiVHpvXoL35SA9NzyvQPqtJoG4CUiEcUalbNwu5f/6v/3Yi8l+bntYKVa6DEyg8OKZnJGdAwPjqhE4eO68ThO3Rwak5DuQElA8uvaqcWKJBuroInNhSLBSOlsj6wxrHWMr8XFpk3TqGYSDkSF7HIq5CIZ/fee6/FXNZNHp7QyLq5ub6hgfyA+oM1jOvIZ7Ce+roR99qpbB1Rku/1Pdz4/MG+IftcnHGIJwA08/NXDZgYHOzX+953v5GJ+Pn06ZcNSOrrcy0AADMj8bBZ1HoSpic4Mv6JCabe9jWqAAD3JAtIr2vL64EDAn2csPeMWq+yS5cu6/r1awZgjQLuJtO2PhFPAbYAYlbW1jQ5PWVAB2P8tSoRSCAJA4r5u8HBnJ3r+nrB8ke+b2Nz1c6P+eR77PFZ3pGB68g1A3zjGmL/ye/d6y298Pwp+38ANa6LB5A4D+IQ38+z721E7up7HEFA3KqUDKAxRXmgvPXrJd/HNfRz3b9ulnmBQxH1BI7NW+1xv7nmOIZgOc888ntw7xzi17pMKqGp8VGFOs52Fetdflepl60HLXVLrgNOPZl8zmoRr166Ymu89SudmFazIoWN0derANvZEfjr4F65EciBPNgyAPZWAM/tX3cEbu9t8dr3O+1FACgFVoJdoIlfIeN6HY9bK5BC8bdG3w0ApNejA3EFdt/3KDhq64P07gWQfALgpdRs6DzKDYA0PD5hxS/2XAxWZIUMMGucV63qwIEDXUTVF8gN3YUhlYjbYs7fVSquQSZsPxZ7mrgBM5ssskeB4gtw3sLOXf6fnIXJXgok217i1UnDwsFhYwKMjk0as5YCL0oUACS7ptaDQNrcWLFARkCgcMN1htVGUOLaGCs4KEARQJBWE1j4HaqP5aWln+j598oVLQkPmMm7ASTz8DSlcssKbeZpbyiaa3pmPiBsohIxlyhjjQiQxEacz/V2K7A638UKpAQ+sAHrguO0XldUGkIxK5Q1oMziWRxOmCUJCYkxs9Am4wHPVtBEZrayuKBgktZdYcmzA3a9/nYrkAysbLVMrUMBlwTFFxYAkEKRmKJxGiDHHAgT9LiCcUtj0u8/9fQeABLx8PUF8FvF+NspGDwAzlj1scx9losr2MCYXDdQLpj2rYepfLvPf2sAEvDp3vHfFy988YHYgCKCzQAAUjyZ1nqxoI31gm1IsQThmLc21rW1vq5RmnIGPZBSsbbuOnxI//TX/ls98tD9f98DKRzSz37oQ+arzsaKxJoHyRdz1EDe9fWuipYCKwkdhVjuB4n+mVMvvyUFEiAQAJL1ScNGyvyPZX7V+w8esI2HxdFggwjhwop7gfLI7KXeRgDJM22NLR70OfJFMJ/02oY8KNb4DQ7HSDJq/VL2eNxufnnLNz7Cs4v5Ls8QLxS3urEStRHf59lk5B8+Kd99CK8XQOL7+cdGDia+JdjWbDtj61qShuvBtXG2Ac4n2rPOyYM8G53XUTBwXN/5znf0+Le+pfJWYU8AxF9DD4hR7GX+c9+XVxZ18dULqlYr9r1sJHj4PhGOsODW1977yOuetcbaZOtXo+nWJbMWaahVx+YJj2lXgLgVgDSWiOvE4UM6efyE2wAXi45BKdcHqa9vwH1/w+WHeF4bU7YdUj3cUjyf0avXr5ht3pX5a9ouVVTv0OMAkidspXgXQGpbH+MARDBzjbYppH7aASRbx/w+pEeBhN8/95X+ByNDw1ZAJx8H6GNcbhQLuvuh+7WJknV1NVAXrFse7lWF1h8nUGMwZhiHvijhVSp7ze/bAUgnTh4zgIQNdnG7rLXNgvVWgk8EaJTN5lWtuc0sFhqMcWw/OI56uaSpkcEugGTgbcDm9ICuJ+b4NZ2sym8Gyc9yubyBOb1seUeAiSpqvUvD1hg9EUVxF7aCqttydJRQRdnOmvrCdSXJJ4olNRZWVFpYVJ3ep9WykkFO1I50FE/HFc0k1Ah1VKyWrWn3+TNXVK00dW1xUacvLmqlaPU5ZfqjCicT2ndwv6I0Z6cYbW4osEirqlWqqjTrUiyhdhSQuqWi9bfpUyw9oKX1bZ27sqilzYL6Jyb1f/5f/0aVVkv//H/9FzavDt1xRBPj45odndL+mf1m08k8p9jk4zlx1lvnYG1F8YTxQPwBrDagurStz33uc6bq/p3f+R0Df/74j//Yil687/d///cN/KF4DUjMOPMFeytqpVOanpnRfffea/H06aee0nPPP6+V5WUtLS/r/Q8+qOGRERU2NzWP9RaEumbTfo9FXDbj4jDqR4CRXisdCjTX5+c1Nj5u53r8xAndefKkri8s6Gtf/aqef+EF6yFAnynOnXPjQRxjDHCcWCW6niP44XH/UX65Xg6MqT/4gz8w2zd60LFWs4abFSj9W4pFi7O+2EMs5mf+ztT6paISqA2iUqu0rXphXSPZhO7aP6eDk6NKR2QAadg2nY4gZEV2IwqhPgls4BNRRSNJ64HkAaREJmsA0l33vu81ABKWzVjYFbGwS6YNQKIHDPtJACTWlZnxcY2NjiqNyhnySJ0+Pg5A2i5tWg504MB+TbL/D9RqnBfnTM7Ea1wHD4J4AMmDI4700VY04vZFuwEkn6/zOcQQPof7sV3YsusJW551bH6R/a+zdCQ2ePCOscn72YP7wpsHfzzI6I+XY+Z7yPv4DP/dfK+/Z4wHr0wzokUAcHpL49cqkPy9du/lfD2BlmfqASiQKGzafjfY39UDK1z+xiuQfHx1xxOofW1tx85wbwVSq+ZUCdRTUJwAIHEP85m8gfXDo9OKxRPmbIIdGwASlmwoktLpuCu4J6MGINIjC6u7XgDpm1/5lhauLVhvJJw3PNAJMYr9CMo+H28tjwgIKe7/QYpcb1Eb2wFxpBlywBFqu+1qVbmBQe07cFCT+2ZMlbS8umoVn/zAiOYOH7sJgGSSJ8tdqJeQKxfX11XY2pApkmDfJ2MG9FB/MSAXS7TtTeXScU1PMO7jZmEHgLS6sKLadlX5VF6JSErVbezlUUsn1Ca/MlIB0liMJZuKhB0gaHlovWHnEo5lBBScyvVbD6RyvaPvPPVdXbl61QAkFEiDw70KpJSSOQeyU2g15RH+Y9QLA/86YlCCTvZ7AEhxFNvttvXAYT5yP4jHHkBC2dE2wDmjgdExTczNaWJqXH35rOLRkAFI2HUXCyV9/wc/1ref/pE6kXQXQEonaNPgAKTFlXUBIGX6BgwgA0AaHB6zWEc9gCGeSWLXFhZKacZbrd62njYU9HFoMZuzmFOyoEAaHxvU0UNzOrxvQqloW7FWVQksP0tb2l5ZMwVSo0SPsqgBSPVOWJvVlsLZIWXGZ/X+j/5DDUwdMEJGud6y8ZxKxhRu1VQrberP/u2/0cWLZ3X24iWV2y1TYI1OzSiRy1mfOQATAKTjB48ZgDQ3PquBTE4xHIXaDbWiTbXxs7O6zWutyjwBj7VhYWHeiKvT05NGbDl//qzdC94zvW/G4g/OJxAumDOQMo4cOWLvYd1k/vMeYg5r1drKqgb7BtVHDhPER0AD3AqIY6zlfC/x2Ct/ua7ERScC6DdiF7kXv2dt4u/YB5P/kROw78nn6YvaNvWxxY583nJ7FKuADfQRIsZwnwG2+A7OiXXUK3o8kYBz4Hv4e+z8tjaKFvs5L4gi/I78kv6MAJzebcWrNnn2bRXo9YS9ne9h6eM7187XfTgO8ln2juQoPLgm7rW0otgpBiR2r4xl3lqLFlxetrbsXrCO8HtyGJ75mev20ouvaGBgyNZDzoHrwMPXk7ztqT8mf4z2DEAOCBeQArw6i3vpj4Vr6EkrJtDY2rLr4/sNHj/qehNznuvrqzZ+uJeAlJAJvbKc+2m9yVdW7LP53KGBPu2fmTHVJP0iec96YdPeg/MJ9aVDR47Y50CyZX/23I9fMCCJfcTJ4yeVDmWNDPiaR28PJJsbr63RAxzVox21bvI7/3k31uxe+zWoI53ttG/lcqOV4Q0A0muUSG7deT2PWwJI8VDsLQBIXrq1Ezt2H4wfSDuv73ydLTxBk5+bXajXFj1vdqpvL3jik60deaKzNmACASDhFWq+vUGBqzdBZJKQ7DEwGfie0Q2zn3zcvKTDQUHAK1BYDKke8NyTWO1WILmuWe1AAPb2XoPeq74bQEpGYjueldjYBA3Rh0bGbGI/8ODDVhSs15q2CQZAsuQCUCVM89lFk4Ryfdh8cW3ZnCFz9cWnG4p4Ybf5YEEhYJx+5ZV3FYBkG3UD/RyAxJ0x25TAws7YWG1nD2Hs7Jqzi8CDlUSl2zTKbv8OQLUDHHZDS4BcO4bOT/rRHQf4tsI6CprLIdl0TOmYJXpYM7qKQ9Bs2iivjnFle4ZOS2nzYnWLuLGFgh4sBtTApOopiviFyMcVAqj9f/eyvL6A6JN2+gpYfO+xdeiNWWbBQK8TmjAGBUrmMccViSetQGUovt1ybjjNkQHDKIR3lErRJJCtgLtH2C66WOcSFwcg3WQBep03FNbcXg8WVr+g+/dxrsZibrWMAWhxOLD7ocG7Lz5xnL6ocKvveLsBJOZ+LwsFVi8JIgmCa6oc0uXr13Tl8jWzwYnFAwvESlm1clmdalXJcKurQLr7yGH9xj/99N8rkOyGh/SJT37S+m5wjXsBJOYiySIsL+I4Y4Hfe6YlaxpFsaef/M5bApDY0Pnigm0WO7CWYjpy9Kjuufe9ts5yX7Gv44EFKHYIZ86f0+L8dbVpkvk2AkjEII4B4JKk044hYJVxnFwTrpXfNHimlk9WfUJ9q/lzOwCJtaM3iadQQ/LPGsg8xiucn4ulktnWuXXV9WXCEvWtWth5sIr5BoDu7W4sbrTbKmLvEyiwfdzw7HeOj3XcCkYBu4vCCo+rV6/oyrnzymTSewIgfv6TVxmzG4Czf8CpBcpFwdZ0TVRdDHebDxfTsbip06y+58HSTN7RPdZYtGutZNcMRQ/NUyNOkQQI4QAk9zkUUCmuWzEsTM+XqqaGBo19bAXDhrPNgHHMph6mogvATslJ02d7DlFqaamTTWhxfdnG9OrGutmWoaisN1qq4OceuzWAZPZNOBj8BAlEey4278AvvQECAJIVW4MtBffQA0jZdFrTk1M6cey45ZYUccgfr60s6pOf/bQWAlsf5jHxyHKRasnyT6+e8Iok/o5CAuuN9UC7Df/jdgDSseN32OYeQPHKtXm9+NLLunz1GpxB63+U7x/Q9YVFLS6vGlGFOORViLVKWa3qlkLmGe96HvmCtWekEru8Ko6YwTUiv8J+m0I6PQoodFqRC1KP2ffFrSl1Mha3/l4U0/pRHHbaqpVLxminl8NQqqNPPnRCw/GmcuGYouWqmmubahYKitcaSmA1R18RbgakolRU9XBHa+WCri0taHWtoMvn5qVOTBvFba1u1RVORzQyNaVEX58qgGaZlKVH9L+g8QIAEnGOZ4AgjL7bEfofdFRuhhTPDCiUyOnS/IpOnb+ktVJVI5Mz+v1//i80OTerP/m3f6pIIq6f+8Wft8bgqjQ1NTxmxXgKB+Q7xFyKIRRQKBjxO2I/hSiAXu4X4BCv8fOf/umfWqHrN37jN/Td735Xf/iHf2jrAkWG3/u93+taqBDDDAQIAEoIZY1OS/2Dgzp2xx22h6T32vMvvqiVpSVdX1zUx3/pl0z9zt6gRC+CoEcD7zt7/rweffhhJVJYC/YpS2ErgWEv3Kym2dM+89RTOnDokPZNT2tmdlaT4+OaX1jQc88+q+XVdXMIYIxw7iineNx11102xiiG0bPI93TY7VTCez/1qU/afMD2k7nii2Cm4rx61XJmxpUv/nHNOP8zZ87o0oVzirdbSqGsq5RU31zXcCqmO/fPav/4oFLhkPKw5ZkNvoBMQRjCpgFbbsyHY/RkiqvWaqpSR1EYEgBSMpvXe3/mQY1MTSvT1289kFAgMe7D4bgBSNlEyqyU6AcBgPTss89qZXVJs5OTGh8bUyIaNWt1ACQABNfLo2D558GDBzQ+Ombn7W0JWas5d47LWyb5eelVO744Rq7D9sMrkLzNUS/pw0gMKPDa9I8tO3t7s/B1hcil1RX7PXkZ99EDQJYTFItWBPVrby8o4+saFGcZk6xnvJfPMHAa656gkAgo5cEmD6bze+YKANCNCiSn2vMkDZ8vUSC3uJNOd/vNsdb53si+1kM8MrII9q1NZ+HZ3etFIorHHTBF/InEbw8g4eDBZ9AvhbkKgMTcRLkwOj6hvoExRWP0nQqrFQBIrKuZVFKZbFK10tYtAaTNtU1948vf1ML8ovKZrKb2zVh+wH4KwJ1zQHHSWzxlW+hjs/XgaHC9cGFw9n0ojymqmtIuFNZ2uaK+4UHtP3RY49MzKtcbWlpZtng4MDKm6QNHrT+ifzBXzMI1UCGxHwVAKqGq3KZ/liMVmQoiHtPqyrw6rbq2ChsqFbkuae2fnbbeSMT686de0fryutq1lqk1UrGMKvSaq5KbJFUjtpudE64p6AKxbHS2jZY3YckFqYOeyIqYaurQ8ZOmFn3sice1vLx0A4AkGPlyygMAJMtlAwDJCg0BgOT36wmsgPcAkDLkqRBAAgAJgI8x/9ILL9p4QDnB7px+af30r5ud1fjkmK15AGuZZLgLIP3gh8/pyWeeVTie0+yBE4oAYgYKpLVCoQsgpfP9XQAp3z9k66+zcA1Z7pFIRAxAwsIOa+KbAUhWR6yXNTY6YADSoZlxJSMtRZsVxdTsAkjnn3tJnZqzCkthc9aUNqtNRfMjyk8d0H0f+JgGpuasvxOxDyAUm0L7jHJB1WJBX//m1/SVv/26tqpV3fPgA3r0wz+nWXqtJlI6d/aCssmMBjMD6k9nlYukFcEdu9pSo11VBAFY2OfYr1VAMM6Yx5AvFhev2/WenZ0xYAqgyNyJ2vTPHrKYyjqEopV7BuCBmojcmNeJH+z/ybPplwSANNw3oHw2azGM3Iz9xokTJ+w9/A39zngmdnp3COaKkdtHxnTx4hUDs4l9FApCAAAgAElEQVSX3l3Dq84BsPi+8fGs8b7Pnr1s+YCvqaytryidQWnp2igQV4j9nC/Hwb6Z13pr24xbT66DTL1VqBiQxHsBKvg71hDWUwAk8lXfc449jxGa264fZTqXNaAD9wk/33bnf6zHnDufT47CA+Xx6tqysJzrH8jZuuYtTL1yime+C4tvjpfP4TwAaHjmZ2yXL5y/oqHBEbt3njDhLVU5Jgc03fz4uPfsdeid6Al9vs7u6+jku8QCci5+x31iPEBe5V7cdfIujU+MGXGC+8yc5nrxd+RfnCP3g/tAfZm/42eOd3JsXDNjY9YGA/ckjndja8M+f37hutY3N3T8TgdQQTK4fO2q5Trs747ccUx3n7hL2VjG5ZHdx421PI75xsdOrZa4Vg7VLb7d6nErAMlKh22IPEbtMSc4ekD5/kIQGNnItsAVbgLshmzjxF/sDf/0Ell6QST7Suqu8TDbrJs/TD66Z4Ns096+Lhs7Cr3u4b7OBpU5frmeSm/28Xarl/yk5UK6xM816GJiZLJZfeyX/mGAAFPMdDLCXga/LwAh32Tw8kzi1baCWMe8mq2Y0XEsHPtnC6K7Tsa0vokCyQFI1jWxRxr3eq/iTqC/HcK5+xN3OVCJJrueXUUjV9tkhCMaHh61INM/MOQ24UjqKYjQHC3s2NycNw5ZbCrYrMAQ4vwJdGZRtbXlbGACqyCuJZJskniuJdLbTWPN/yQBlJ2AYJMLG43Ahd7fPwMFA0jjKI0vczlhFWWFNGz85FRsLAKPPfZ3TqFVd77PMB1NfePFOIyn3rZh/v+DFx149JM8fzci/DFhyxePOW9XHvjZOzarA1T6BgZt4YdNC4jIAsDvWTBYFJavXzEg1m9QrK9RImFMrmqtakosFE14FxsDCeYOPSVabCp9RKGg8AZBGIJOwD63/w0Avxt6vJHwpdLW1wwbHNgevI+CNs+pXN6SY0Ao7CYFmBN4yaczbpOzsrxkGwSbpqG2Mdx7ASSSiL0evcDWzd4Hi+l2Dz8uLVwE3rwUgGGurq2uG6MUkI4ilCHA/oG1xBu1sPN/G3gL0dzwhgXshoM1A8c91xiulXmYYyNQqdj/k1haAhOLKpPr09lLF3T+3EW1rKlkwqwF8CxXo2kNZNMhaTCXUi4R0XuOHdZv/eav6QOPPiTYjlsKq2x+1K2ubRFjy5p0lkoaGxm1eVre3tb81Wuqlsr23SQgbPxhqbx65YoljoxnkhaKT8QzS0Tm521sk4RQZOZ8iF0kOyR7FOp4P2yU1dVlG1vpbNrZbuBd3qBZZk2tTkTpTN6UfBcvXdGTT37X2LK+2fmtxsCeAEU4pENH79D+QweVyxGDsQkI29pG8YF4fOn8BWMX8QCwR3kyNTWhWqWuCxfOmYXkGwFwdq8fTcAY62ARds1MW01bP953/8/ogfc/aHEC8MgUPknnI03RBDugs6+cFgzTN/L9t5sru39PUkyxENtEf/9IyBmPJNYUydzPTkrvCzC8zr2nULbXAxuR3Y/efMjb4DBGYKNZTx+KArVaV13E2Lt29brWN1ZtM+Rjxu3WdisymAT+5ikgx8FcYyzzvXMH9tt7DfCLJkxRXKbAaLmoa1DqiyOcE+/11nX8jeU9gZqDxrqrK0uKNve2YPOFLtYXY7RWXB8sK26lE2q2XV+Jej1go0dd41gPJnEMng3rk/ne4wRE98opjpnjszXd6iLhLoBk6w3b/VDEihFs2LESEU2ig540iURYKXo6BLki63kkRHNd7JriVqzl2QFuUbUiIcX7stqqAghWndUr/f3oP1CpWvPWcCRqrHsKSjdY2AVrH0X9t3P8v9H58k6933pGBrlSbw8kyFiww+f27TP70yOHDtv9JgZfvHZFH/9vfkXXV53SknGDooBNPOxa4j/zzgMvnBsb6GeeeUYvnzptMRJboL0eewFI/+hTn7SN7sTUpAb6h4Qd1dlz5+1YsLEbn5xSuVKzGHL63DnLpw4dOmJrjPXYaNSUxiGk4XJHU8zQz6TqbLGJ/SiMACYppFBgYezn+vK2hvX1D+rCufO2vtAHhvHGA1uZ/nxOmWRCla0tTY4Ma6p/UJFGU9srq2qUSxqEcd8f1x0TCY0lOupLJpSoN9XZLipSrSuLLUki6P8GxZPcNxYxwPnKyrLOXLqk6/NLWru2oSy9d+IxhdNxTeyf1oETRxXry2qjWtGp06+oar0MGmrWW7ZZT4RjSsWSBhw01DAFR6MTUr0TVSTTr5qiOnXpqp596YwimbwGxqf0y5/+J3rkQx/Wl7/6VSOdfPqffMaKiJMDo+pLO7YyxQdiHQxpSCoj42P6kz/5Exs39913n92XL33pS2Yx85GPfFSPPvqQPvd//LG+8pWv6YEHHtBnPvMZA5D+/M//3O4HBfmPfvSjNp5YQ8ldiEfcF4s5iaj++st/rVx/n60x/J6ikS9CUfR45JFHjInt2bm8h+LSX/7lX5qK85/9T79r+wvyC2xVfM8A7/X/+c9/3pSjxHHex/dSQKX4wmelMlkb45z7N77xDbv/H/nIR2ye8P3kQX596C0g+NcmJ8e1tLxgc4T10Z/HhfOXdPrMy5qbPWBgLDHR1HPRqH0Xtn9Pf/s76qM4FI2oVd0BkI7v36fZ0X6lQyH1Z9C2uf4Ytq/CvipMTOSZa9lw62A4okqjqWK1brEyns0pnu3TP3j/wxoZn1Kuf0DbFMpqDcUDWxxzuEjGVdjYUDTu3EB+9NwPrTDJ9ZoYHTFFV52+i7W6GgYgLatS3tb4+JgOHT6gsWFnx+SVOL7fB/eYXMAX/PwemXnpASQAPljk5NhY/3gAyZMbiGMeRCHce1URr1G0JDfa3CooEotZ8Y5x5kluFFiZ01ggUajGrhHGPHmuEdqCWgN/T5wjr6Owi2K2Utq2Phmu9kXvkKw5RxQLG5ZfeCUm84G9bC+A5Mg1rUBRBVnEWXR54InjNKV50/XIMgMP7qWlkSEDLGsBgMV5evshX3i160zPkURasTjqEkAoSIamrQyIt1j2uKjcZg9A4bFY1Nkz5w1A2twoGGt+fGxSmb5By+NtbGFhV6sqEkI9llI2k9R2saBUImp2b806PUFTGhrst/MprK3r61/+hhGZyJ/37Zu2dd3On/yoVjGrXwOIAuDIq5Bs/lAvadeNMAx4RAN4K6gHfb4Yx6VaTQMjo5o7ckhjU9Mq1+u6vrxsqu+h0QmNzew3EKK7ZesFkLBlqlRt3Ja3i6rQi85IAi53RXW1tnrdAUhbm6pWihod6teB/TMaSGcMQPrh09+z8wy3whobHFc2lVelVFWz0hKS0G0AqRiEGj4vsEhlvAWqM/oE1+BYQg4LRZUfGNahoydUKJX1zccet7VpZnbabEIHhoe6hPJkGmVkSg0Il0HvI2dR7uZ9JxSxHA3AjnqZB2kZP448xQXv2NoP4QBiiPVSVchqcMT+C2cvWGxtkDckEsoNDml8Zkoj4yNOnRHuKBOP2N9vb5f0wx+9qKe//2MjKcwdPmH26ey/+W4ApIXlNbXDMaXzA2q22lrdpF9On81bI5uEwwZMpgLAwcZ3PK4qKq1grCeSqEKcGq5eK2u4P6fjh/frwMyYEuGWIs2ygT+1YkGltXWdf/6UOvWWYvTxSudVqre1UW0p3jesgZmDes+DH9Lg1D6l+wcs9rU7TeVSCcXpt1Upamo0r5dePKVvf/cpvXTurDrxuA4dP64777tPs3P7nUKQOUppA5VUo6Mw95NGdKGmWuFGl8j8mjwomIShdsuuOesa6xSgEPtfwPq7775H586dN1Xx3MEDtodm30RswaGJ9YTcBXtn1jZP5CsWHYA0OjgkeluyVvF3xD/WbmISIICpSQIAiftva17QC3BmelbPPvuCatV611rW94RjfkCYYyz5NiTsh1k3ffzDgu/Y8YOmisRSd3F5SYvXF+xvyK/YM7F+erK4j2VYb1MLAyxfWQaEjwU99WbFeorLFWAHBE5qoVw71ibvZuH/n8+fX5jvAkh8724AiWP1aqrjJ4/bLTp16hUtLFxXMhlXJptQcXvLjpPxyfXjHnCsjGvyEcuLJyeNRL1w/bo9T01OKhFP6tkfvWA2kOQ3xGbfp88DUuQkzMNegMsrS4l1Sxv00YwbsJqMQ+ygBtBQvdZQo1nXgYMHbR2l3oISDI796kpRC9fmnRqsf0CTk9Nmn8d1AuDhGJjXgG9Y05ILeQtgSK8cC2Ddvqlp9eeyBv7zHYwLYjb1BcYcANLs/jlTv9OmAuINY4p4d+TwUd1x5IgitW7Ismtr1uRdQzvU+xAB3Htc79qdvXY73NZ2E4vPG+u3u2HYm+0v3F8AIAUYTA9W01szvFX9x6+Php/cBGDqAlFBkdWDgD4H9Pv7UDbB9pd77KzlvJ2RvQHVOuyXQFXRW5iwgK2QGtUWXguWaNlr3GE22/gq0/8kKBB1e/kE0nfHBGVAvJXiNwyHXZZ4b9MOdgcUCq5H4AE6OjHplAdcL2O2ut/7YoUpGGq1bp+EBr6zWLGFnPqotO0al9/w6PY5oqARyENvcV4RJNLciTdUQO8Zom/x+pkSIxyxoGNqq1rVpggBh2B/8uRd3U1TmQZ5G1uGmjP5SVx3ekS5RqteruiTaBJONvsEUzZ5PBxDK7C+CtQcb9Ntv8nH3ggguQnTA/712H/xxxTdCK4k94buZ9K2kWMMFIpFY1uwwBHgGoCKMBRQ8wTKGgKA9Yu8aZHPF9/eyhx6s1fOXQfzEw9Y+Sw6MzOztvmq1OoWhHs3v2xKuIdsoByrIC0KyJVSyYqL/M7YFs1GYOEHsNoF1X1Mc89WdnYe6F01z02URBxbb0D11xFTDh8E7T1BaAfI9X0VeLYmuxRFQmENjQwLBv3axrrK5ZKxwLKDQ6rSQNRsLMIWB0kGq/RGIIl1jQPcg54Vu8BAErE3j5/fPv55a4lugh0kGe6AwspjscS1NAfBnYXeLxQkIKaQM/ulHbWWL8rain4zBRzxKERswHeGD3c/737cTkHVa4Hi5d9WSKZYVq9pena/WdiVC9vWXyyczlnCQ5PbFv7nsFhRuNXKSkeljzzyoH7z1z6je+8+qXqoo+1QJACQGg5AiiZsbnoAiSIQx0BhYP7qVYvjJIc+YVrf3LSi4q0AJIp2JHDER+Ihn8V7+cc8IN0gESSJssLOxrrNKTYe2CMSJ9lkcP1YbyPRhFbX1gxAeuKJJ21j5MfxzQo8jH2fvPHMz65gHrdE8MM//1H1Dw9ZAYNCA2OC64e9CEn833z1a93iFQWI2naFXbmi8bQASavbxRsA7jcSTZjbPs5RlIdJxbUCqL3//vv1/ocfsrjP5pOkDca2+RhvO4tYkvZnv/cDJ/57kzrq2ymAuEf0jcDKwLPDnDWPi+PLi0tWdMSSgbWKhJlxyv0loSVh3fMRWH/0gkbEFR+nuBacK7Hn/e9/vx0H6wNNXjmOvmxO586e1YsvnLLeDYwT1hnOizmy1wMAiWJJLwBhsS/4fiMQhWQFVIrd973vfcaUtfwF8LS0rXAsbgmz62O8o4DwY9H3hvIFbuIf1+t7339GT3/3OyptFAL6RRAid93H1zK4bjwjV0B6cw+bG5ZHwJx1a7iB6IHSyGJ6cL6mhMVyKBS1DT5xgtS5UcauLjh2V98I/hHXI6pXsPgINhBmbOds6Jhn5NxViksR93nO4jVkRCTbCHZzcpJlXg/IV8EX+vv05s7+v86/2j3P/dpuQHav1W8wjtiUsvE+fOiQKSuYn95emsLh/Q+/X099/3vGhmXeEot9EZ7PBqzxthfMb/IUA6/PnrXPqVWdqsfH4N0AqmfQw7bnOIitzMvjx0/qE7/8KfUPj6hcr9px9eX7jY3s+9FggUMRw9tIwYB8+eXTVvCnD8/I4IAS0ZBeev45yyN5HNh3QPmBfq2urunKtaumZJuYnrJ1fpE+Q2fOW99VNtfHjh3X+VNn7fwAYmPphBbXVnTlykWz97jnxHF1atsaSaY0Hk8qU28qUigqWq4oF4oon+gon2soFqoo0W4p3qrDeMMPSc1qxRQwmdFxixnrlbbm14u6ML+s81cWdfHaooobReU60mA+qSN3HlZ6MKlqtKr3PPQe3fnhB6VYSNeWV/X4k9/X0999TtWtjobiI+qPDykX7TNVcbOzqliybX1DyhQqEmkVJb186YqePXNOnURW0Uyfhif36cixkzp6xwmNjU0oitUtxcZ6yxqso+IhnrLeVrDew2otErY+BNyD2f37bHxgcULOwmfMTE4p3I7qf/uXf2SFll/5lV+x6/q9733PwDriJv/Yv/iiEjkUaxo/w5z95uN/o1g8akUvi+2RiH0WRSJyDK9s5dj853Cff/zjH+vvvvWYfv7nf1H00uLzWGvGJ6ctDlOA4hx4jXUK8gHjll4grEuARFg6EoshO3z961+3/APAC9CK99CPiXWYohLveeyxx4wUQ1ELUApgYXVl0Zp9M2bJi+hlwZ6f3gf0avjCF/4/PfTQg/rwBz9k8+XLX/6yXR+z9LtwUclw1JRqMOErGysaTid1kp4f2GjFIhrMZ0xJ64tOtm8GiI/FzH5ne3NN8URU7VBMlVZH5UZLNWJ0JqdEtl8/+7GPKZbJGDu/E6bPQcMIX6bCiIbUQvmEyq5/UIVSyQqpnOPBA4dt7rM/sbgf7qiyXdS1yxdU2FjVzNS4Tp44oUQc5c9gV5nL/PZuI9brOLCx8xasvp+i2brhzEGfiJQj0/HeZLCfAviAbGb5d6NhFmzOCsvZ17r0PaRyvaa+gf4ueOj7YeAkEI3BTjaze+vJ1+607NmYysF+5/LVK5YPYmWYBAROJJUwC1rnEBKLmG+kEcsopPt1ngK9NRnHmzXYYxkIQ+0jYrQ/4XbIvsIDSN7e0OUnna7ikV5ofDB22qh7+Uy/H3R9lFzfI99XxwNb5C127FFyVljkAEoUHgHMsBWuKp1KiWsBoHbmzDmdeum0Nje3jDU/MTFl9nBdFnabNbcpCt6mejNyRkupZNws2uooL1MJU/sRw9eWl/TNr/2tQq2mAVIzU5MGxJWKBQO7sYHjPLE1bzXcmm45ReA8wxhEdbiz7wpyKOxrqeqgQKpX1T86qn0HD6l/YkyF0raWNzeVymc1s++Axkanrb+wUzGxWW45ArKRFjtqYseLwnR7S+trK9pcWzdwgsIqYFgqEde1+ctaWV5UJhXTwdkZjY0OGsF5e3NTZ19+RaFmR51GyPo3hjtYm0YVD7v4WKps2R7c6jWRnRpOCIVgKKJqraE0tSEjwlU0MjGtyakpXb1+XU//6EeCRj08Nmp1gkH21wH5B9JohHFEA/ugnua+g7oZOZZRzkzp5fNOI9zRT5n7GBA1hyDzraxZ9XZiZFQ45ly+eEmvvHTKiv2mQOq0FUrE1Dc6qLF9UxodH1YW+zzGf0fiMxauL+ob33pCp89dUmZgVEPj0w6ojie0VSxpc6uocrVOQQJfeOvvx5o/OjqupZVVq4f4Xi3ewYA+h9S/2M8Qh9lzOUJp28gh9A48dmBO+6fHNTXar2w0pHS0pXiopa31Va3ML+jUs88pHkkacbKhqJqhhCLZAWVHJpUaGNVHPv7LCsUziqVSCsddzYaxyFhuV8sG3meTCVN0rtPzan3NYlL/yJCGR8ZUpkcXMZeKC2O13lao6XqquL2kI/Zyr2xeOpdGU21xX5iHKNOoUhp5tadfaigUNuv5bm01EhAEgiSa+EI/ba4PtTJT3qToIRW3vWCzVld125F7Wc+JBTvqHkcQXlpacZ9v4ylijgX+PZTfY9G4GlVHFvJ9bj0ZgOcdC9Cd3myeAMDeI5dPm3K1sLFpx8m4Ywzv9EUKaiY9Nd2O9UGnbhjWKy+f19DQWFdZzrpG7YH8gRhIDsDaz4P1gXyA3xF/UNe0Ow3XiymYe+Eoako3D/kHkMt5AcDccfSwGSm88MJLunp93mJmOodC0sWOXmKd37+RD5GbGqlKrIEle6YnJK9fOH+5W89kDEPAMxv3dsfWQRMKKGSCAPJWxj7v49qOjo3rhy++aPaFqVhcqwtLBvySN0CcunT5olkY069ybGzUPoOWIetLK1q6Oq/VtXUdu/tu9Q0OKR6PaHFxxXInrhfXDZBodnZYKytly528lSHXjvdg0fnee05qoN8RqvpzecMj2NOT71CnHp+atLFTqTesTyfzA2xjYt+0Zif36fDMnCI9tXf6IfUCRo1qz/5vV6EP8j/2j7sdpHrrj3t193EOVzsAklvU3wCRnnqkHAHjxh5OOz/frj4SilOJDQoFlhx0Wf2ueAAB3QsUb9jbdyuuJBgkKk5q7OzXkE2FLPAwofzmyhINV/q3ArBLPN5aDxAHIL39PZRuBSDRILkrCqEAEQQ//36z5fFFW2ZvcG0o3hmAZjLu1z78MPD2LP4duzfQlrS9EQuvGz7A+Uq/letnxaSgOSbBwRetYBowiWm87e8/v6fQRgAhOJIQ/8z9DwYJwk7y4YMf1/DixYtWjKNIS+AkgDrgEYmvY3X8ZBU4uwAkOlwHCfTOGNnxdObeUJQgeBqLKvBwJqgTnGGf8v/edx22PYuZsdrRzQaN5W7oD+QuqCX2YVuM3hkAyThfTPWYU5OxUT1y+A7brLIQevsPNkEeSGVR8ewEW+iCYj3BnX/Fra1gIQ/iw63glV0KvF6A7WaFtZ3Xdu6X3Tgf8PwE2yWH5Lxa7Zb68n1WHPCNUo3JFQ0bCEGS5X3eUSIxtq0oA4gU22GHdXdtwXdRTI1YE/S38LhN/PMMSL954T5wn0iM0tmMFhdWXwMg9QIRlnDeCkCCcRZsIG91Bm+1AOxYIXhEOzaiscjoA8CmGluRRkvRFN7/CdsI1KpYmmEvGLXCUKhW2wUgPaTf/LV/bAASVhFFLAQCz10DsOmpcAsAiaRiN4BELHvTAFKzZj1MaNqKIuz6ypLW1zZNaZPJ9VsiSPNO7hksQ2Y5G/uVdQcgPfbtJxQP7XgOvxkAqdJuW5LOhs33e7CiBz3RSapLZft+igIANo1K1fXmAwxPxNSs1N6ShZZZQMqpRvgeFFicB/2PsCI4fvKkxUyK6zwo/nh2NbnFn/7r//ttBZCIGwBINDlnk8s4JIZ5JfJ/+uJfda1piXMD/YM2PokBsOI4r1vODQNuXcGim3cFAI4HC6ypcqOh4dERY8Hffc89rj9gtWasaFiUV169bInzxuaGFWCM4dtoqd6sK528RQ8mWztY/jv2/f7hVOEOWGG8lStlHb/zpD796U/roUceMVWBFe0jYRW2thSH4WkBzIFevQwlXqUwRvzwNkYoOlnPv/Sl/6Iv/fVfaf360lsEkN782mdrQtD/jU2OLaumbA0ZsLYbQOL3MaGadhZ2FDA7nZISyYhy6Zwx1VDam9q6XLNNR3Gz6NJzgCgDkjwjDeg4pGqTPpdRA+T4XA/4skG+4VpantbDXgtyjttZELyFleVd+ae781/vbNAlhuwCINmQcl29BSPj0YCfWs1A+9HJCZ05d9YK5vyOdZHxSv7FM+u9V00zl3mNPJQxbMz9ZPxNAUjHAJB+5VM6fPykyo2abY45zgWIRBALwmHLkwGKmO8cG8cIy9bbc9DP4vqVy1paWNTG2mbXXhQrM+bm8tq6rs0v6OAdR3Tk6DHbCF+fXzCSAr77g/0DSkeS2lxfNyY/fTEWl6/r8pUL6s+mdefRg7p6+rRGEnGN02Ol3lB8a1vxclX5TljpWEf19oZCoYpirYb1VYi0WX9dTMemcbvRNEb01Y2KLi1s6NWlguZXt7SxVVOzVNVYPKLB/oQOH59TYjiuanRbR993h04+dI+aiYgWNot67PGn9Z3HnldxpamByLj6wsPqjw6qPx1XX39VsURd7MNK7K9SKVXCEZ2+dlXPnbmgtUpDoWRe6dygsv1DymSxv0QN74ryB2YPOOV/p6NStdTttwq/iNfoh0H+Pjw2bPs84joFauehP6x8sl9PPPZtGxOsEQBBvpE2BRaKhtw35jWfwzNADY/xiRE12mWhxuT+MkbJgX/wgx/YfWY9AcBhL8WDdYfX+G5ADgChZqOjX/3VX7XCNXkIaznfj8UiCs0nHn9Ss3Mzev+DD5ttDQrIixfP69ixE1aowaJmZWXJ1Ewc58MPP2znQe4OSAppgeNmrGNxx/FR9OQfwA38KAponBfnGo7E7Br6/QBqLNbx++69x/L6p556yhRUFHTOnT6jdDimeKSjZrGocmFNI9mk7jpyUAdmJpSOhtWXTlm+YQVhtUzR6RWj9OaqbK3ZeodKEwBxuxFSjYJnZsBsEB/54IcUpx8Sn0M/mEbVisyoJVKxmBEAAGUAWDe3K/ruU09raXVN+w8csXNs1mtuPHdaqm5vaeHqqyptbWh2esLAwXgsbedND2N68SWTKW1bQZh+kUmNjo6pZX1RUQhW7X08Y7PabDdVqFds3uWy2a69m5HmAGiCxu8t/pbPL1e6uTC7GEQADbWVy+dtTJBDuiJ6s0sU8nn/zQqEUIA3AYQTzlqOXNus4diXBet5KulUhBSNPZnRKTycWqYMYGwKkR2FWJdcxvaqHSiNzC47rkw62yW4ODWM6/dCWcTfV+ajB5B8vs/fejDJ7yk4p5gomIYCAClkBdVGo6JqrWJ2bZwTqqDC5pbOnLlgAFJhs6ShoRFNTE4rN9hvRA3LeMhf2k2rhyAu7nRwMEBhFTeQCHY61yOfz6lRrZmC+htf+YqND3o7EpdRQ9AHkbwW+zquI/cRQNCKcW3nUGPEbBT3Qfri2iOh4IZ36KzssPss1RsGIE0fPqj+8REVyhUtb20olUfxNKexoWkr5t8MQKLShkIfwBuiFw4COLZ0mg0DkCBwUoS+vnBVq0uLSiej2jc9pZHBPiMA0Dfp9KmXrQAYanTUof1AJ6xIKK54OGG9jqq1LWPHGLgTjQgLe8AjrOuoC9KYPokdXr1pCteR0cgqYIwAACAASURBVHGrecxfW9B3f/gD1eNRDY6PG+mUeNntoULfNbMsdPb2fkz11oZ4PYEakfMkxwRUaNXNmt2P+8G+fgPNIGqODY8oFY7q8oVLpkRbWVp1CkIApGRE+ZE+jc9OGoCUyyatR1So1dFgf78Wri3pG489rrMXLis3NKqBsXG1FDXL9GKxpI2Cq1tw3txXeGEo9AeHxqyXXbXaMItRFFkGqHZCNq6OHL3DFJoUzDkf4jtEVMZMs1FVvF3X3NSY9TrMxjpKh9sGIBWw3b0+r1PPvqBYNKlQNKWqomqEUqbCzQyOKz0wrJ/7xU8olEwrnkqbBS6pOy4PtubVKhrP9ymFV19Ipt7cKBXtegBQ5vIprW448AIw1QiIOAYwfjvU66LGkbUOeZ44Hcx5AATGZDbD/qNt8wcCqXM8DDkQ1fpTMbyYd+TiriWHU5k6MCnfF1KxivoSCRS9uwCJJJzL67W60rG4EHA4AqxLWa0EyymFpPWCs/q28Wn/fP91YlZEcWJoAzCbGO2IwKbOC/q5JhLO7t/mJQ6AAZnBja+WBodydt9LJWzgSgYYc/+Io6yPNiZ42PXATSiIM7ZXCml5aUOpZK6r/OG7uTesoeSo1le15BS8xEK+nzWYY0WJGeGasofzooWeFgS8tkLPvu1t5ftcvICgRH+lhYUlxRIQvidlnkgBgOSfLX/rdOy7qF1aXtxpmxUoz/15BwgRp7GIZguJGp9SPCA716tcxEEKN6GO9fKkVQnXGbUjrwNSvnTmnCPWRhLaWFoygKi/L6dKta5L117V5Nw+ZfJZDQwNGpk73AA83dTm4rI2C1vKDg8rlc+b3bL1L1pcsnk3MjhkCnKeUTnyOr/3CmC7vuWS3nPPCeVzGcuFqXuwrmHbj4Uw5OCxiUmF4zHV222tbK5raWPNnCNGxybM4na8b1DhdriHGO7rw24/icosSIatXsuez6mQGKT8jgIq+YW3Nr9x2+UBHCcQuRHoYa6YM4X9ya2Ao57v898bPEO6MwBpjxYotyNohu48NucApOC4fQHBJjIFGxpT1gMFTd3523pGHN6Ni0v4JAfMzcB/3C3EbUMhUSG5Se2RKYd0dgfqW/Gvs2j0zgJI9aAA1m1GBQOh9+GjmhX8/c006YSTt99OgRUwYnulb70fD/r+TgNI3mbOM404HoIdQcdQ42Bx4b5jRcEGx3uu33HUySpRbvUmCf5v+GyCFJsugpnZwhj45oAvU7z9RAGUNwYgUQBgY0gRgGMn2WFxIqgDMoxNjDs/YmSSDfyNV2xz5QsUfnN746DyP6FoeWcBJHxQKSbCdGIFHxoetfO1c1lasqIr5+4XP+6lY+xvWzC/4+DBrkc/rIBKqdLd0N8MCLrhOryp+X8TBdkN8/VGOMerxQBDYV2y2JnCiAb1FNAjIWP0ci78Y1xz3mzmSzQlfo0H6s6XOQDpzasnXDa2d/xjLvpkmm/mfDgHNscUpWlgbT2Qgh4Su4vAsE5vDyDduoh7ewBp7wIw48Y3NOezXILtVF70bsDCLpyIGROUxL3R7Di1Z3lb7Xpd2Xj8v2oACa9oDyABKgAgkRB5ACkW2FfsBo+6BdXbKJDonRNOuSJBG7tUerwEEnaue4dNPjaiXmHMPAdAMtaXs1t9Kz1YAFyZkcmUsxdgLhEbANGIIzDPWFsBkKzAjo0liRmbcSzSNjAhfPNz6HYMG+a063dw0AgRXFfHVHMK6vNnLzgrq6DZaJyEGeYXtntYTN0KwLGU7/YAEnZTjGeeKU7OHTjgQCksOZIpffNvv6nVZadgZWMYj8R3egy8ju+/HYDEmn3szhPGrn//ww8rmc44Vlksqk16wVmxgM2YYyT6XM//v79eXEcS9OHBIVvb/uIv/r3+4v/9d+pU6u8qAMmrsTwwEfG2fEEethtAisXbyvel7by4R7Aai6VtK+hvFYtWpHCMMihTKGqdFZ1XunoAyQCpPQCkm6XJkJX+HkAKgL9dCqTuKttyhU/mjG8wbx7t9KFMxE0lw/3i96yLFIOJP34+e0sov/H0vU5Y5wGI67XKWwKQ7nnf/SoFhU6+l+I68QQwkuOkqMY/DyARCyjI9+fzeuXUy64pOlY+0ZgrAGMHF4IxWbOeLwBJk7OzmtvvbO/Iv1AiWT+xZlsH9x1Qpbhl2xdsbZYWr2n+0jllExEdmZ2SitsajEY0GIso12qa+ihRqytJYTXcVL26oXCnrjDAUYeSmiMPkhO2IhE9f/aSFosVXVha0/mFNc2vl7RdhV0fU6IjzaSTGhtIad/RGf3/7L3Xl6TXdeW5I+ILH5GR3meWQRk4ggBBEiRFskk12Wqn1dMiRVES1TLTa82D3mfW/B/9ML3mWW/dM0sjx5YoiCJo4D2qUChv0rvw3sz6nfvdqKhCVZYBIYItRq1cWZkZ5jP3nnvu2WfvnZ5Jq5FqaPnxZT3yzGMKkFdpdvWDv/uJnv/+z7R/o6GMppSLTCgXTGg8G9fqcqB0qmcAQpeGx3RO7WhMH1y9rjc/uKCLN/aUxjMtV1B34Pw4BhEKX30D4B85ctS+2x4KJmA8rnYPuW3XDJcvhIV9mCCDruV3eJtY01wirbjiqpTceOF3gD0UVgCiKfwwfti38DfYzIwf5x0DqDmjY8eXzXOHOMt+ifuCDAvsfdYRL51K7PQxlPfheLe3dvXGq2+YfB6G9uTcSP7wXm++8ZZ293b08kuv6OSpE/ryr33FGCiwMa5dv6rZqRklMzCrS3augEMASE8++bi9B+dJnGbswcBibfZSOpwj+zqKtUg+NhpO0tUaF/oOfOX4mFPI/tC9vLK0bMd35eolO3/em+L0qz95Qakgql6tola1qLl8Wk8/dkInVleUSwZKm2x11wH7toUOO8nNd0X2Gj53EHUMpEo3og7smeyEEmNj+sKXv6J4JmtFbAZ5s83+ojUEkLr1qjUiZnNj2itV9dLLr+igXDEACfCYphmky2BxNOsVbW/eULNa0rEjq3ry8SeM0eNAaQdYUCiDkUXeRoEYoIICPtJxABBIyfGdn9uDjlqDrmKphHJpB+BYs07Y7U8zroFj3Z46MO4NfGq5/VHPFVuzhTEbY6w9yKr6AqcvgnpfS8vvhj5pDswg77+xvWmqGBjRcx4U4iy/CmW1xvJ5t6Z3wwKy71QH0CP0hh7OQ9DI2Ag3C8re94nPuxOAxP30AJI/Zt+lzpzywPrdAKRggPwcKWoMRTUDkLrdptqd1hBA4jOQrXv//QtDAAnZpTsBSM6j9iaAhOSZB5BgUwAgmdpKvW6snb/9679Sv9sxTyVknWC81imydrvO7wYPQ671EEDq31LngDnp6mVeKcBZIVAWosGt3umqMDNjANLE/LyKraZ2SgfKT4zr6NHjmirMu+Jh2HAyykCiZoSHHeOvXa+ZRHUZGeF+V7mMUwCBhYQE5cHOrlKJqLGPxnJpK65WDoo69+4ZV8tr9TXoRRTrBw7EjSWNodPtUaAHQCIPdNK8zqsosHwHhhVzDyZSpdbQzNy85hcWdOPGmn782stSJq2JOcfAIG56yVdrtolGLe48CIBke1UasgwIHGg8P67yQdEa9Sgmx/syAOnCuQvap4F3fskxkAxAmtD8kfmQgZRRPIgo0u7ZWnvj+oae/+GPdfnqusZm5jQ+M2c+R8lU2tht+8XSEECiGQ+vS8DcXH7C5NcajbYBSOTPjG/uL4X2Tz/ztMVR1mzOlfHOeANAgoF09dx7QwApE+sZgBQMOirvbWlrbV3vvPqWApNzzaitQC0lFEmPKTsxp9T4lP7Dt39H0URKSOPh/YbXFwwYZMJo/swhyWzzOGYAHM2UJqQcj1njXnfgwCZjRPb7ikdcnmqNi9Go6g3i0M3mJhejvSX0QKlk3MYf6Av3hI8yYDD0GFWUv6Nw0lenh5w5T4Bliiyp+45PjoHXeJImXD2ZOmK7Udf89LhQgQSgt+Mcqmw4Dx9jgPvSc6gOYLEwTBCd/lboGuHEbIZAlGNb+r+HCl2hYoHbXw+ULySMM9Fpc03bBqR4Rp4x5cL57WveXnKetZjSXSo5FtIq3Oe4se7YXAb2dTk31xCAdxbbXuT7OFeAqkTSMdY+BCCEezEDz0vInAaanJhUvd5wHki7+9a4cPLRR0IFn5vNf752wHdyUdYX8g9yZhhIjGtk38inK6WyW38HeNNXDWyGCUo8azZqTlkhQi6QtnHNusf6SN0QD6fL6xuanZtTCk/CvT0DkPL5nJqttm5srWt6cV4JZB+zGaUSccW6fTuGVrFioGs3FlWQTBkLjTyGfJxxUmBNZL7BCK5UVCoWVbOmMIc/OEWdthaX5qwJDKlLYz96r8GyayYan5xQAEMvCFSu17RbLqo96CkPgFYYVwIg9ZYSlqtPALSPPowpNKrEY4o8Ye3agKRwH3PLq0L/XfeODoj1Sj7hPpIY65pP7wIgjTz/w58f1o8PAZDuVR+JfONrnxv4TkybSDb7w87MCEauGVUbjjXCRssSgWTSFtF0Oq/XXn7HmtChLLqZB68KJpIr8MRgJ3kEGCAhvEDDzpiHbyB1s/MXDSCBMDLbw8TJD4ShlIWPQEMALYxQdqnQ/r0H/+AeAJLvFBq+y73e70MUpo8GwPmNA/fYI/g2nNF7zWaH2pqeVkmg8QVpNxTCgR8CasNOhhB0Iqm2YhxyPCMduFECRxACF59gAInudeiRBFvOm4IP5+hBscXlpSHQxt8xzvWMBiuEhx5Yt8WV8MdfLIBkC3FfSmTSllRQ3F9aXDbQiJ+JGYwJYgVfnDcbZIqdfFUoQIbdQm4TcTMYQJr27Jk7n3tYNX7g+f9gABIuPTxmp2eNWUUxmXOiOECc7Afo8DtNaZMkCCnGyJRU9/cdhfMuDxaroO/0vx/qcR/xbxRA4vozDtkY0/E1OT2lqcm5IYDkEqlbD+bP/uzPfqEAkl8nSFK80ST3wEwVg5j2i2UVaxXTD0fma35h2c7h2tXLunbxkjauXf2lBpAODkqHAkjB4KNJ2KF5bd5ebAas8ONkKbnubOB7sOgoCITFbSa8JemhTEYcydaPEH9JGJGsxKSSscnmj8/l3o6FXky2ITQ2tGNq8EAnH3ALrfmPE0Bi/fEdo3wu14XjoFDE3+pV1ynmGQsmHRNKKfB8ixN3edwPgIQ8DUk818OMSvOYniK8HLOOrM21TesK875AAFbmtWe+Ia1bYurth8Hn3wtAYlM7PT9rnfAnT5+2z7WGh0zaEnIkuJysiGsAGd3s83+OgWvGhofX0enFGoD339/9j7/RzvX1X2oAKYj3lC2kTdIhO5Y3U1NA2fJBWeVaTXvbu9Z1dgvzyJhIzoGq1b3pvfagABLXF1D5XinfQ60tn9AXPSgDicKsFWzw6vKSgMSvIGaxBIkPgCTkLiicU8Qn5/LjlTWdOcDPFGP52TbOlYrJXLzz9psPDSD9L9/6LT3x7GdUCXM8iuoU8jleQAJApDPvvmtxkBh36coV83l67rnnbNP+ox/+o04ePWF5dibjmH6lStnGH0UxKqqfe+7zVhhqNlsqIQVTKrkiAI0Bg74ef+SUBp220rGYUhpob+2qNi9fUEZ9HZ2b1BefekK5yECFaERp9ZXEc4YmLuJgv6ek2oojmxQ2yiAhRdd8udVStS+9+M572qq1dO2gouu7Je3VO1boiiXSykaiWohFtDw/oeVHl5VeyKk/Lo2vTmnx5IryUxOKRpL627/5oX7wly9o49KBEt1xxZVXLjamfDbQ/Awdq84DJpFMK5srGEh09vwVvfrOWW0elDU2v6hkbkKlVtsKZIlcTsl01kDvTrmmgjGyJ5RMOiNlPC+5VjROAhp5NqhJS1q3e8d5twwGms5NKhEkbczA2uEemMl23xVfiHkGCMbjlr9w33gucx0GEAwXGEB8Lg0KziC8bPGcscb7MRYYg34t8YAiY/LGNaRoUvYa5LK/+53fsSau73//+yY5x5hi3SAnt8JJx8n1AOoAju0e7CmZTthYJicnN1xYmLOCHgWWnZ0983bBG6daLVsxi6IzLC46rgGGrEBuTSURW799IY/1gL0Pcy+dTNnn023vJYHff/ddXTl/Rtl4RH08kGpFLU6M6TOPn9apY8vKJxOKIScWfhGSAAP8HhH/t2694UCWWFzNvlTtSR385vLjSuTH9cznPj9kIBEnGy18gACQYkpS6GrWDSxBknZrb1+vv/6GFbuPHj+hialpA28ojAEitetVkwHrNKpaWXZ+T4Ux5H+dxDHn6eMHjDTusWcteglX5p0HgTp4mSDXnXCNUSbTFsSNxeo71vmZPRLHaK+DeWxezG6/hLwPubADkOJWwISpRXMvHfCVcs113YeFJPJkGHS8B+D55fVrlv+xLlMoRBKMewnbiWOdnJhwK0GHojwFrFDqKASQkC2zBp+wWDuUigpzAd9YdzcAiQKnGy+usMz7jAJIjFN/Hb20J8/x+xQADQAMagHRGMydjnq9lvlnMH65rtQY9vcOdPask7CrlBsmLba4tKLcROEWBtKdACQK/QAz+AklE04FoV6paHtrQz/4/t8YOGQS1fMLSuKlVa0ZgyybyRiIxBiy+wWrrO8AJGTgqBl1kBW0xNIDfAO7h+wpKbfTYFLAg+6RRzSxMKsS0tLVsgpTkwZyjmcnPwQgcW3wfrXb1mhY4b5jNbx984ICIMtnM3bMMJBgJpWKeyaWMVHIGyMF9kC5uK8P3jtrrAKTLkMtow/rIVA8gqcjXebtIQOC3NDujdE/KNxHzNsJ+Ujk3ar1hqbxj11ctCbZn7zyiuKFMU3MISe4YHPHYggsj7BO4usGHqD04KSNN8FkiTm2PEw3A44A3xw7hOuQz46pViqbFDE5WqTdNQDpysUrKhcrWlxcChlIgcbnxjW/MqfZ+Vlj3wCQWUE7ldH16xv64Qs/1bX1LU3OL6owPatmu69kysna7h0ULa4jO05eEYEN1O8plc6HDCQApIIBSJYThwwkit7M1yCeHHqoIi1GnG41a5ody+jI4qwWpyeUjnaVUtcApNLu5hBASsSRp8uoo7gafUxAM0oWJpXKT+q3f/f3FYUNg39sKAdpHlKDvq3hkZZj2VnNl1gDmI80JddzQKzPqtmqm7IHYYSCfMpYJRH1+lED7b0Hl+X+YZ0TyTr7HJNidl7E3BPul/l/0zAVi6nW7KrbcyoLqEsAa1tdFOlCJBJh38AEo74Sh30UN1abXcNWW9NjY+oBFjcBkJwEO+CUjxU+jTWWE7GLhtohXSJq0pz+mGxs9alPOsDfr2tu3Rnx4LM6NnGP93JAul+TrN4CyygEdAEE7XO9dKjFZ7eH5nfkbQaehTGd5xqQzhoW1pNsPnswbDAYrh8AAhabLBW5VQGC8+SxtJRTsejYopkMjY3S+vqmGrW68BmbX5q/hYFye/3He9iyNjEv+Znv1gyQSts6YU3CeJOHObZv/LaYH9a/7DnmM9czhQbbU8cT2i6XTf4zFYmpBhsWz+pMxp6zfbCnselJk/hm/8uYCwCAIG20iPM9U8Bg3gPMWXN+LKI4bFV811GKCCJqtXvmDdo2pvmIOlSE2oPzEka5w9sBkNwBNFlOE8SUTKWsyaPZ7ajSqNl3mpbTyYwGDTcv3E24WVv0ABLvzeN2oSP3Aqx+bicAhF634VuO1kRtHI6U51zr7l3wgztI2Y1K6w2P+RDwyNc7DtsKRp44vWwAkqchE/Sty5fiqGRFOSSaSKopGDDQWfhsggZpbVzHmJWB4VA9GDUDbrBl2CG0a9PanSjo6mh3qhEoHvZxHwXUh33r2193E9i41QMJg0O6cW92kEaHixg331MYLeCalAv6vE3TVob/CeX/sIcfQHclqIUI90MVoX9O188S174LgqMPzxRw990Vl7xkod/Mc/7GeguBJH+d/fvQeXUrN9U0ZyQCBb4An3AGEl3o2bRDty0BD7scGQOlckkTbORCiRL+Dm3SgBcPHHkJuzsOkk8GgJQKO18pqC4ur5h2OIkf50jRhfHB32wRardtU4tEB3/b2tgI3YzcCbI0D/+NdLbc8fQfavw+GIDkO6KQ8YBNxrnxYKyTlO1VSka15tzYrDDOuX/+/N587fXbDv2mX4J143zMABLzyYPZ/J+4zQLNmEtl0qafbYvbSBXSx2cO3Ovu39EDaShh9/ExkGyZDWUy2UzSqeYZfSSU27v7JgFEQmeA2PScPX997bo2rl3XlfMf/FIDSOi1H8ZAwlTcLbO3dhDdLwPp9BNPmva4gSF4V4SUa+tU39y0L981xbgIwg2CgeHdthU8PgqAlAriDrjCTwyQOebWTzp/5hYWDGwwqUKStlADvdlqWezoWIEu87ECSFxbX9hw6zf+DnGNjY3bPIJpYpsGvwnAXyEaGxaEDmsAuB8AiaTYir0RWSKLH5ZJOqLhEIkql8nb//0cSSVSw8Kj70a+W35xPwASazhDjPhHB2WNIgoNRIUxcR9gIB0GII0abFvMpECGGevGui5fPK/q7sEvNYDU7tcVT8asQAoQQVmDjXC72bYNS7WMV17o5WcMJO+x5zYKeNSQT9/OQBo2WN3R+zC8o6Ev0q8ApJuND7fnwd4D0BdwuXKeMc+4pRjBOg6AhEQtRVTmG+Pe69/zO9+NyetZQykQI6/82qsvPxSARGPRf/jWt/XUZz+r/dAXklh7/vx5iyv8HdmOt954U+j+0+n59rvvGFsGxgmx8sWfvKj56UWTheKcaPDb3t1RsVqxPQkg77d/5zva2MKL7ZLJnhFryZ/NfHzQ1xOnTioDwyiVVKbfVWXtuvavXlGm29JiIaOvfe4ZJQcdJSgExgaKs/GnR5m8u9NWyraDEdpOTSShWK1qbf9A1/YOtFGr6/0bWyr1o9rv9FVsd1UlTjLjiZG9rmbabR1dndXCoyvKH59SfDGrYCKp8YVpLa0sKxvP6+//+od6/s9/pI0rRUXbaamfVTyaVTYTVWywqYXprGampjWZn9A4BuYd6cyZc3rlzXfUGEQ1Preofiqt7WpVrVhU86urmlpYtOLG0vi0jq0sa3l51YpB3NN33n1Xl69dtT0vxS3WHpMFs0JGQJ3UKbV3MTWnB9Q1D/niJ7GYuMc9ItdlDaBD1ppeQv9G32AXGfS0H3oaDDt9KaaFMoYAE17aibzSG2iTv8E663f6Bl7wdeqxR/Xbv/UtTc/O6/nnn9ff/d3f2fMpAvr9V7lYdB3kiYRyAEj7OypMjlsRlOOgQQGAiEILHcOlUsWALjqIAVIorCUSFO1jNk8YqzRN+DyNuoG/FlwH5p+x3cIiL88DVCK+XXj/Hc1OppWNDzRo19WrV7Q4OaZnn3xUjx5btbwNcJN1ioKkf3jGBoVPvFpsjscTavaiqvUj6gZJA5CSYwU9+fSzQwaSSa4BVIXS56lETFEKd+2WAWI3Nrf07rvvWfF79ehx51+Et1a1YgASviTlgwNjt8/OTNle4OSJx2zucf04X86N9Zn7zoNx4PfGHkzxgHZXXVWbDfP6gqnC+1D8tHsVniw/W3EszD0AkPz6zzXM5R1zic8xti/m4x2KYvHhfXK1O+4RNRok5VxDJuO61KgoO5a1WMf4o5BGgc4DSBPj4+5IQgDJpPOQbwoZUObmEfqaWAMEwDxzJPTgYN5wvvcCkCjY+ddwbF7mHtD1TgCSz3mRsDMnCBq6oxSryYXa6hlrwTWtAE7t7e7rzJkPDECqVvAEWdDyyhHLYxyLN1TFuQMDCZCFHJdrHze/paRKpaK21jf0j8//ve1pmQfzs3PG4DIAqd9XPpO1e2PAUQggDYvBSL0RC/pd58MYdsaD+xhQTaOtIvZ3AKTl40jYzamKh0ijZqDL8UdOKZeEIeZiueX8zImwYG+37W4AUiarXD5rzC2A4TqsgOhAuTTn2lW1tK9ysaRLH5w3MGwAwRT5sn5CAayVGAwP0lKAY9cUa3lOqB9m1tDurwYgkcPDQELScX5hyfbHP3nlJSUnxjUxO20AkhXbo5FbmCS3A0hDICn0rBwFkJBe8wV8A6D6A2Pp12s1JVkH8DhpdMx7be3KNTXrLc2glgK7JR1XIWQgzczPKJdPm7cWwBNyZFevrOnHP3lRm7sHmllcVm5yWtVmS+lUzmIkfikeQGK9jkbiBlTEE5kPAUiOgeTWCNZrAxWDmMUbmpCoa1Hwbjaq+vxTjxuAtDQ1LlyO4mop1mupuLNlPjDvv3VWyURWMeQrFVezF1EvSCqRm1Ail9ev/YuvuTmZdMoEDmgF+3AS1vkg6ZrYqcvGE2ZHQFMsTRj4InIuxH0YP8QGQFGa9shDqs2OIsmsKVQEMZfXe0UkfL8AjABcGR+WNwQO8ENyMh6NaxCNqcXeZQT8MA+3UD7bJLpoVEnEjT0Fs4T762sRyOIFgF/djvr4dIUSp8xB75dGc52tTSGAxD3x4Aq/73V6JqfGPXbyiUhqoibjpEBHm+J8k7ADQ2DaDbRbOjCAY7Rp0I6/27N5TFxwe3MiOnJztzZ8Emdv2buHUpZ+/+6BMGNSjewFODZyhHQ2N3y9X4NHGUS5XFa1mpNj9muRrccDKZ1N3YJIjNZ9rBYXkgL8uVljQbPp2GDRqO3lxrOuMd6qECGwz7G5Hx0DzK4zTYS9rvOaNRbcwGJbE6ZmNiuUVNq1hlk6cJywfPB7S+CTHhmoh2oZ1gT0RdG0HgJBmbGcmviFGSiL4hn70ZjFQwOvE8lQOjxi85zPtTqG+SrHdFACUA/tMkJPZsawjzPk1OwPaObCrQT2OV82ZVin28gSegm7D4M5XpLzzntwB7J6PtydQCaumyvw3GyaGH0vYu4tj0M2g6PeSkNveU9sufMBHtqAamPk2U+f4oq6wB8ifV5/0ox7wwkHqm/STZ22DVw2xz0orQKRzlhgYHBVShULpImI61TFANI6MEKKIVion5Q24MnQHvbxUAXkh/uwuwFIX/n6EWEteAAAIABJREFUr9tmzfu80NVmhaZw0+EHLIfK9UMfmeKXdQI2GqoVncbo3R73ApBuams+xHn9HK6fL655WqBPkAwsuSMAcDsUZlnILQXs0TNJZZ1kju9mbgOhs/glAO1izpPjI3TAP/hVezAJOwCkAF3cCAGMIqjraOVhXet9R83114qNwvDheax3OshPgAeSHVbEFUsNLA0lsDDNZBw0qlVNzszY07iHVgjv9WxDyRfnOl4o2GutIE1XRiiV4E/5dgT+lkvxUOP3wQAkaPXMW77DQALAsLgVGjo22aiEsoScH/OB+4rmKpt6tOVvi/DDHxn2AZ0CJEEP87iP8/cL+J0ABjPhY1X08887wI94erEB4t78ogAkxo0Hpr1PAJt0kg7zxgkSSrERCpI6KBV16fI1A70wPCZJTsNkQcO8VVcmkL751V8uDyQ2J6MAEkWjUQ8ktL15PCyA9OWvfV1ziwtDiU0AJMbF/u6ebfLw1hkyIXsw7VxSaN1ZAEgACB8h/maQ/CAODlziyEaK+PjIyRM6/dhjQ2CLvMPApcHA1k8YfpsbG2oUKx8rgMR5Ap4g+UiBxSfuFGi4DmM5J9HabLQMbIM9urO7Y6A4LErXAXvnx4MASCSxdIePT05a8adUoSu6o10k0sJmHevqCju0PWh8r8+/FwOJOUeXrLFoCwXzXrJCVzpl0gDIZI1K2PlNiM+XuFdcN66VxXyKrrGYKpWyGns7IQB4E4C+k8fjYaHx0PXhHjHVFT3c3BmW7MJYfD8SdtFERNX6gSedu+XQ9uK+yYgi601965tPDEFfYyA5YPRXANL9LYAPykDyTCLe3ftzeqNuun/ZVLLRp3hFEYv5YvK0yGAUCkMfBr+OGqDa7xuAxHzf291+aADpP/7Wt/XcV7+qnVCaGY32zbV1jU9NGoDEvPEFNAqqeN4ge/zUU09peWFRVy5dVbMCCzNjayHSIvV23bo36SSOxaPm8VQqFy1mIktkG3g29LBrWk1lg5h1OS+Njys/6Ku9ua76+nWl2w3NJAMdX5hWpNs0mTo8IaJIprDppVms2Va/AhwUU2cQUanZ1vr+gS5s7Ojc1p5ulGvaQ1KW4n4srlYsoQ6eAwM6nHtKtNsar1d0+sSKJk4vqXBqVukjk6oGbSWzaZ185KQmkxP68fd/rBf++mfavX4gdTPqdQPBfUolB2rVrmp+Iq2ZsQlN5sY1X5iyYsSlC1f11rtntVuuamx2Tp1kUgfttqZXV/SFf/l1PfbMp5XLZvXU0ZOan5rUxERetXpbr7/+un7wDz/Uz1580Yym2aB3KNbQ5coW2Yy4464jeSDtbu5YMc2Ms5F56XQs7yNvglFEB7WBT6gCxd3rfD7DzxNjzuOAoqIvUPnY7WMmY4D/8zzPXuJ3fCYMWFcQSWhyEh+WFcu1r924ritXrrgufOSzW20DCQAROTaT1UvElMkmNDU7bWMeFpP37OMYGP8eTLV8vkGDifOitMaqHnKubfNfIoZxXtQOPGDFaz14QiHRr51cFwpja9fOKzaoKJvoOSZQo6KlqTE9+wQA0orG0kkDkPCjMyvucPIDNtg1RdauQ5EyrWg8qcYgolo/pi4FRJhhYwU9/vRnDEBivfIAkvN6lJLxqOLsPawgFNX1a2s6c+6cUumsAUiW54RekDwHsI9rVC4d2LwkL5idmrXml9LBgWVBSwsLBkrTGEds4WeKxdRBmJd8h/XIPoiCd2YiZ43LXtKJIq0V3kJGnwN6mbCuQRfJX5N0bjpf0BPHj9q15DXcH+oK1XrdWWsHgfnxcLJx7hf7FrrIUfRA3aLTVD/WUyqbGsqM8/m2FzMgqmPeTIzzIXvGS+GFeeL07KzlZdY1H0rb+vFhhVYhwXT/AJLlUmHjIdca8PR2AGm0ATkTz4Yezs5LAgBpwJd1+btOecbL7s6e3n33fQOQatWWFhaWtLJ61Ar29wMgkScxbijuJ+JxHRzsa/36Db34s5+p1ajbHJidnlQySKlRq1hREYm4VCKtAYzFjtvjAmr44iT1thasCwrMgITeBwk2EuALbJxeT2PT01p85Lgm52dV68DubGh6cVEnT5xSMnBg7yiARCE9aoyHnjrIUPe7xjgoHeypUi7adQHcMs8PYSvQMBA1GhsoEY+p12moWsSPuKirF644sLDNMUrRPpKBwRBAiuIPFnrXuI0IkkrO4bxv/hxRByB12qo3mpqfX9TCsgOQfvbaa0rkswYgkdt6AGmUycB6bLE2BCT9d+YFDwMswhzOA0jmiRQCzhniQr2udCSwc25WGgYgba9tGBiez4/ZehRNBSrMTmp2FQbSjMbyGbvX7E+YE1cuXdNPX3rZZC7nlleVGZ9RpVozBgkqEQBIpgLAfjSTNl8iCsIeQGo0WgZWItVNTuj3O7D/bH4MnFwlTR8Qu5jnnUZNRxZntLowo8XJghKDtoJBU9FuUwfbm9q8dkNXzlxUMplVkMyoM4iqDnsNicFMVvFM3liUTgouoiCO7GfE/GwB5M25vhOxe4mZXZ8YAWgTRBVPpGytn5mbNaYp14omqTGa/PpRkwTb3S8pWphQkGYs5S134n4AYFOna7cbxgRJBCjisWZgdeIA5Xajbf7FqWzO5FfNew11CdZHY7F2rV5mzOB0UskE19MxlahFU29OwkxCsgw2FecSstI4BielFxkyYGxo+nw/9Fmyonzbebgn404a3zfc+uY7v2Z7MIR9n8U1QJBoxCTNBqH6jLFkPBM7xBLKpeqQnMG88fVSH8NshoRAC98p6/XCWE+8YM/kfeBszQubgPkbzXyJpGNYur2HV7MJ91N47phtiLOeoUnBfcbA1htrECkf2Gtt/8PYGPlu84q9JeAixwWwjRQnko/08CtioCzMTB6AfDzM45yGx6STc7fcu922uM41TueydlxIwnHtDCRDwrPdMzk4rnkvMlCDNReZ6UHfxoSxVPl7JKpkJGbzhLUT6UPPevZ1EEB0rpFvFoPRNVqjNoAxmVLHGItOSsnXrBk/rglCKpZLiiKPytjED51jwUPMWNHkJbGhXJ1LT271KiIvu9276JZ6tTGARppjbsOghvvbEWBoFEj0gOTN3dOt9XWee7f2bsecc605Q6cka3AEFHPfaWwY/dn/fvj9X3/j6wMmggXmcAJQ0GaCMHD2igcKKBiYfiba2k1LkCnW1WsNTU8uaLwwqVw6a/TYjbV1S7JyybQVXaE8g7JiTMUmqNFsuOLKUNLtHhJuh+0r76OAen/b0ns/624AEiadBL50OuMM/6AlA7C13aC2QmcYYBjQdKcgdbC3t+t8cNadoerdHkMEMnzCh5hIQ3O2e5/Dh57xc7h+TDQLziGKy4DnfP0myZKUW7pobwY7Bi4dUd6DxR/frc9HK9ZpQ3NNTcYBkIVFjmSHAtZHKGA++FV7cACJrnBD3Dstm6zpFEkf3WJNZbLZ4cbKEiL8RsKNpt+03fEYPyEAEkGdc2B+eAmsdHjPm/W6dcybP1IoT2fgtEf8kVTLusWkT+cUXQYkqyGbgve8ffzfci0eavw+GIDkJewouyTizsiV43NdRD3lxgv23Xc1ePmo0kFRvXZbUetqufPDNnle8vPBB+J9SXiOdpXYYuI9PWz8sMizgWUlvmmEezPWOVr0LxJA8nGE2ErhAS8aNPn5P4n63kHJDD/p3Lt05bJefe1NrV254vSJATLbrQ8BSH/0n35Xz376SdN6rikwWRvf8RuLO6YgsZlY44uKXrKI5Ihiui+CsKZ5yUmKCnSlsu7xe4o1FBpJnEziArNIus62t+3L6NN9aW6BgkpK6ztb2t8r2lqbzY9bHEVf+zAAyWR0PwKAdPrxJ0yDeGzMAbnWnZxOqVVvWLGSc+NcKDihp05RwrpqIhRx2pZEfhQAiWTQ7jGyHhRnuW/5vJ7+zDP6zGc/a3+je5GEjSSO+InUzpkzZ3T50iWcaj9WAIkCxrFjx8x3ZFS+ks2A+Y2ggw6zstOza4VB6eXLly2J9h1t7g59OI27HwBpbLxgcRU2AgzIY6Fn3PrmlknX4YFh3W5IAVqBigTfNSHcD4B1LwCJsTw2Oa7Pfe5zeuJTnzITYHJFWOk31tY0s7AYkhdvlVDw4Ywx5Lrlg2HnNPnh2bNndObdt9UqVT/hDCTXLMDGl8eoBxIAUqly4NSBwgzcY/BOaskBrU7aINzthHeGb1Yso8P+VwDSfa9+Dwog+UI4c9RLOjIWmZ9sDhOplDEvmau2pqRSFve5b8xvxi5rAZt3clley3zkdya7YrIYN03YffHfx2TfOYqJOIUAfxwARABIn/vyl7W7v2fjg0323u6uYHRzLLwXvosesEe7HoYM68ijp0+r34lob21PUZx4EglbB1O5tPqRnrGQSvWygVyoPqRTroCWTSaso7xWLqtVLmrt4gc6OjOpE/OzmohJ/b0d9Xa2lG7XNBbtK80Gt831aCuWjJK8UjmgwqVOvatBM6pWa6D9al1r+yVd2S3q8m5Z18sNbWOcHiTVDBJqxZPq0EVrX26yJHttTfVaOnlqVdlHZpU+MaPUkSmtVfdsk/7kqce1lJ7RK3/7kl59/lUVt2qKDFJqdZDOoZOaDuRt5RN9pRVTLpLU8sSMZvJTKu8UrWv8wrXrykxMiDa9WqSvx7/4ef32H/+Bfu0bX9d4PqdBpaF4mPvwmRQ233nvrH78k5/p7ffe1d4ewMDAPJM8E4miqG+IAsSwglUovWQeSaFxNjkLoI1vqhstHvmi6Pbmzi0NlT7f9V5bxErGJjHC52E+XtA0Y13vSM2nM9bc0Qr9nKyhq9kcMqEAFmDZ4a3EmoZknT2/XdPU1IS9tzV+JhL2OsY1sd/7GfkGL2tSGDa8RYztlc06eWpjt0WdTDI/e/Nv5hEeceTM+/t7VijmOQe7a+p3tpVNdNRvACCVtTCR02c/dVqnj64on4qb9BGsZwrGvvjFWmvzrsP9j94CIDUGgbpINt0BQKL4AwOJOAAYlYhFlaLhE7mz3sCaUs5duKCxwoRWjhwLlUQccMY9dI0PFZMc5MG9Zf2n5wA/FRaB1ZUVK/pvrK/bfD6yumrd0yhl0HTLXojvNM/RejYxM6le1I0hu69hrcCKWPzON/f2XR4OC4bjoaYCGPWpxx9TAm+ImGOEGRjZ7ThZpmRC25tbVtehgMu9oemEeEcdotGpaWwqryAZVyaU0PMyPgZAUGiMUyADQHJ7ByuPhQ1/XIP5xcUhgGQNdAnnkeLHOv8/DECiIOvkm1xjMQ8PIDFmvYTd7R5Ifg85liZvdWwHDyDJjME53q4rRvbwC9u5BUBaRGr9yDHz4RgFkFjnb/dAgpHnASSKlpzT/t6uzaHXX3nV2CIUuKemkbNMqImvqACQskoG+Nl0jelA3KVCPJxD5FHdtrF0AAjd/texGzk/Mg7+BoC0dOyIJufnzROp2m2ZDNzJ04+ZZO7QBoCBCNDNq6iKRvq2B2V8c7+L+7sqYgLfQyYqZesZxV/YWgBQsQDLiYg6rZrKpT3VKmWtXb3hZMg6kZCBxFiLK4g676lBl+JxqH4QNiKaXBi8wUjUZHoz2ZzFzma7Y0ARzC/2Ri+++opi6aQm52ZccxQSdoHLmXzM9EV9Hy/9uLJ9B8AS3MYQQKKXzhVMB0PJqGQ0MDCG7/l0RvWDqq5cuKidrW2TK4sGScEBU9IxkBZWFzSzMKN8LqU4zYfprIJoVJcvXNZLL7+ug3pTi0eOKT02qWK5YsAJzRnkucw99o/YfiArZ8okqZwxkG4FkPDci1juYZ5xTSeDzfgHQErFA2Nb9NtNnT6+YgAScTGB+Gu3JXXqOthe18a1G1q7cF3pRFZBKqsuAHqnrzZgSorfpW0dBRRyknJ44AEe9Ww80/hRLzWVSuYUTeD91zc/xkE8psLEpPKTBZ169LTw/uJ4kcwu5GhG6GhjbU1XN7Y1yBWULExocnLKGl6IH/V6TdVSWbV6SWO5vAOQrPGmp2qlZHtiGt+4foXJGaVyeY2PFZRDAjoWs5y4Vm2Y3CjyZokUNTFk1TvOfxbvt1Ra+UxShSR+TA6AB3wAIO/UYW81rGmC4/X1bZPCC8GfoWd9x/l3+XHlY5D3hB6thdwOYvYBxNIp9UIQ0+Z11MXAGMBBLKq1tfVQrg3fsIRjU4WNxrxfxiToXEzwe4LR71tb27Ze8hrOndcYMxbvznJNgkE2wpixhoNQUo97bPPBVEX64dri5o1JttGAX2+6ecQ6AwYQbmD8dxuH5tHmoqTxqKgdGdLVVzoeWGzhkcm5OqA1CnKPDKB2+5xas6GaAe1pjU9MWKwDW0Be0dY9tsddF3/4GYY6wFEvHtj1pQnDhKcUsXyNugHPJX9xffZOacdLu4Iv8z7MK3J6vIlHGVRcT/aygwBvy5itFRZ/mRsAygZYR8xL1OD8kGVLuLVnhSxcpEj9nsRWr3t4Dg3/PtzxHC7BdrcGSacaxL12DK+7PUZr6R8iJyGjHoL8Q0aSeSs5ryW+m3zpyM/+98PvTz/1adCcWwAko4CFCCtJiGnsYkiVSqnVbmg77L4DeT916lHNzS5oYmzcCk2XL1y0YtNkvmAFl1wm44xbb6xb8spzQJY9bOSly+57Bzn6xIcqID/UJzl0N5Rg8/9nckzOzhk99HYAyescsxEcbjYiEesE4fp4AAkJq8Metw+g2wGkobzQw5AYfg7XzyVormDlN8s+aeTYncHaaOHaTXT/INDeAiB5sOn2756Nw2v5GwZydLU13QT/p3s8GIA0Wjw7gO4qKUt3SDzuOgMirjOWAM0jEYJlBELfMXv3c/tkSNhlQ2kOEig6p4gXvmDI/WdjSScUK5sHAxkzJsXQAQC0JTP8N/LTJ0DCjg0MCSJF2Xw2bwUgztM6m9Mp1VpNQddGTgqg3XummFYsANJhHkjmERfKGx0mVXS3AXAf89fTiUdBOx+P2FjSjecWlpv+JT5Z96DYLxJAYv5wvf1cICnhd4wr1q3CxJRRnNFoxv+hVHbFv2wqqXwmo8r+3hBASgfSv/rql/XLCiARIWKxQLsH+3rhhZ/oH370j66d+yEBJOL1r//Lb2piekq5bN6uZzadMfk4xiUSPn/1F39pmyMKkRgH44dknUUUAdmcWOx/+PhLA4AlkGG3EmAR9/izn/+cvvClL1nsoCDCMsnGjGNe39jQm2++qQ/OnTOT24/TA4lxR8ENBhJxjVyGIhIeSPweDwoAxcLYuI1T2G80iDDHGKd4SLjHwwFIgIlsHGbn5/SlL31Jjz3xhP184dJl2wSzEQM0onDoC0vWCR4W+g4D4O9Hwo4jf+T0SX3nO9/Rv/vN39T84pKt55s72zr7/vsmYec28DcLS76IzvMAVD0728Zpr2+Fur/4i/9P3//rv/wlkLA7BECKR1Wu7bvuzrBo5jYyrl8CUNvFXw8e+eaZm0l/s+M2hb9iIN1fBvegABJzEBkkYorlG6F3iO1JtresAIpMBTGNIhbPJ+bwXGIN+TvAMHPeMyuMzdNqOQnLg4OHB5C+9Vt6/FPPaK9cVDw0r6e4YoXaaFS7e3s6fuyY85zNZg3cADjnGD/9qac0OTatjSvbZm6OvOX0wqwmZifV7rd17cYN3Vi/rl4fH5CEpsbzmiyMqQBbHBmOYkWtyoGuvvOmTizN6/TSgqaTMUWL+xoUd5Rs1ZWM9tQ52FW3BVO+bYUcNOfpVrYidKOrZHxce5WW1rb3dXFzW1d3a1qvtbXfi6oaTaoSjasWiampiDp0NqI3nwwUJANlIl3NJfo6cXpV0SNTSh6dUXR5Qhe2rqtcremZU0/paHZeb/39q3r7R2+ottdUJJpSoz1QuYt+fFvj6Y6Cbk3dck1Bs6vViVkdn1tR0JF2t/e1hQdZMqE1OqZbVT3+hc/r9/63/1W/9q9+XflsWpPsT1p0O3etCEzvJJH6nffO67XX39R//a//txWCAJDw8DAwsdO3PR9jZm9nS1MTkxZvifvEXtYJHoA/5Cm+gdDnXf53VmyptSxn9PmyByt5jmePGkAZFpj8Xsr/js9iP4mEaiIZN/ZjOoOEUkyVatmMuvn99Ws3zPeSwi0xmQaWTDatg90tYy55ppDP1yl4Il1HtzzFFWMdxPGvoGDlJHn4ikUTyuedzwNziuI3zAv+Vi4Xtb25ramZKa0sL9u6xRhmPI6PT6pR3VEyKCsTb6vfqKpTr2lhMqVnnzil00ePKJeMmvQRRTG8DchJiKteFm3QxocrqhReBPGE2oOomoqrQ6NXfsoYSE8886wCmjsp9I0ASFZQQ46MSlMXUKdnjR/nL12ydR1wgQ75bt8BSJGok4GioYdraPJ95KLZMXvfvZ1dq5kcXT1iReH1G2vW+DI7PTPs3GaMAeBYPtPtCQ+kcr1sNSVftOIcjc0T+gFRMKNITrHMlE2azm8RAKnbamsin1Mmm7IxNLr/dr5oTumCseUL8YxP8hSMzGkGfvrZJxSNu059e17oY0OjhHXGhx4DFJKsQ3tkLw+LwsC4UMJpFEByHdxO7u1+ASRfV+F6e5UWQAVraoKdEXq4eCCRMTeZn7LCsnne4Bw0IPfBk42cxPlVAk4BIL3zzlljINVrbWPqHQ4gUbAE2Isol3EAknXQhyzEvd0dA5DefPOtIfA6Mzllsk7GRIlErHgN0DLoOgZSt9c2wJH5AwhDwdYBSK4Ya6UNu87erwUWUlT5qSktHz+qifl5V1zvdjS/vKhTjz5uIIgHkCwmhJ4zdMfT2NUHnOu1zV9kb39Hxb1dAzPxTmGM1MpOAQdgga1qNNI3z5tKCCBtrW3aWB10sQugMz2mWDSpOF6fANBNJMJc/cdyQM4FFpJ9OhlmRBlYPr2uaKKg+QFwlv3ES6+/qkE8ounZGfs9gDVqPr4+xH2+UwHf4ukhAJIpa4RlNZSQOu22UrG4ssmUqntlYyAxX7luvX7EtlARAKTZghZWlzQ7P2UxjJgzPTZuc/Pixct6+dU3Vao3tXTsEaXyBe2XyhrLjtlYJZ56AIlCejKRsXUDNiNr0J0AJPY8xAgK697DNIU3VTplbJpIrzNkIAEgxQctxTpNA5D2t9a0dfWGNq9tKp1MK5HMmmdWrd1VaxCxwnw8mTJgnKK43aNBx9ic6EoFBlrENOjErVkRD9pKu6lStaZIItDMwrx9rRxZNYaajedCQeP5cathXr54RRev3VA9mVZmctZqvdw/xnu1VtbB7o4qlZKeOH3KgAqYT4yr3e0dY8Zeu3xFWzsHSo0VlC2Ma256xvzcWF+cvUN52IDg5ehgjDcbNRsTgFWTY1kdmZ9SKgorJSYk7dr1lioH+yrvlUx6tFapO8k+mEMB8mlxi3dI0PE+yDJ6+X5f9xgFimBeeek55i3roJNsjKkblRaOHxMVLNYJm0dBwoD7RMqxwjc2toa+WAnuCYysRCoEkSKqVoquMcB84Jxqk28e8Y3kXFd3Xer2+fk8TddSsVRWDwADHoytGW7tgOkF6MlxdqlPmVxh6HdrKhUun2B2JoxD487HS5368/PrvANXKN/dPH+3v+lodnzScmMejA/LeyoVm3/48tE8wTxgfJNnA9jjg8a50jjFmjroR0yWjt0Rns62h4rG1IOMAQuYJg/+OHCgEao91vRDc3O/oVQauVaYWDRRwlRyjQPcB5RUqBukEkmLQTC2292W+VbG02m1uzBzXcxhvTDmEveBOBYdGNCGD6bl5DG3lppFYdjsbizo22rvQ3+hO3iKD3c5kX4orRf+5g6eRfxldP8+6mFk8dZi3Ghj4t33UHdStnPxeaQB4Q4vvxuA5Z8ayWYKKIe6TnP77qj6VvKISGMhjZ2kjQlhXcKYYdKV025pemnVFg4WLFvAwonkO1gYyEyOVq3h9BNDcz/KxYQ2J6jwkI/7KKA+5DsPXzZ6AV2AcYHHHpGIPv3sZy05xR+AZN4DJl7yiWviiwv8n4lkNHjYWEgCNJxhLgGY92Ux4u/W/UNX4YiEFIkYABwFPZ4DEwe/BbvuvyAA6cGv700Axh2yo4I+sBO0QaYOLf4oBcyPcvw2Diyy3f1BAYL7y+bN9PW7HQeohJ2rsCaYF2wcrXCB3wVXJexE8wyMO39C32jWH+X8D2X4HHpm7rxv9/C6q6lb+F4fBkBdt5GX93mgcfxQ8//BGEgsyHd7WOHUNHuHPWAPPJyMav0wc9fiD4aNYffdXT7ZbywtWQr1g42pYBsNGCd0LLvVyCcwvgtntHvhjm/PRsg2mB+fBxJx1Et0cAxseoizxE4SEAxbjSVGImiagElFKb7EAyWQEywVNYkmdY8utL6++ZVf0x//4e/puWefViQRV12Btg4OrChBAoQEAYUQNgNcBwBEb5LMhvFBGUgUG7jWzH1iAO/F5olmCpox6Iw7jIFUqdRuYSAhgekl7J7/xx/SdHno4+7z282DhcVlO0+k8QA7MTc1FqSZI0fNxJ1x4L9uMthcwkWhw7o/H/JBJxEPZF863Y4ZX7IWHj/xiBaWlmxjaaa40YjzmIlGLWGF/bKzva03XnzlUADpsPnL594r/nkd7NEONbexdXEBQ2HHMrmZ+POzMdgaNWVSrohzp4cHcAyI812UYcHGser7lvwyFgH1PvvZz+rJp56yTk0MSEmKkYLIYSTa7ujs2bP62U9+aj4qzHee55P7wz4fk3L/8BtvH9dYm5749Kf0ve99T9/8jd9QNj9m69T61qbOX7igIhtO685y8g2+WOo3/9Z9Pj1tX+YBoogd33//7/9Nf/Hn/y+i0ocykO41rO6V4B72eouJ95Cwo5Dmu/j4LNuuWbEtqkjAhp1uu9vin3WGucKOLW3DzYHjnN5ithpDDaxl99rne1w7rvtNFtvdBlDEyd98hBT6Xtf3F/33YUdoeCC3r5VsIkfXqdv/zvh75pln9Nxzz1lhmAL2a6+9pvfee89kZ8jbKUywrjz55JPGtEOaijX7BREoAAAgAElEQVSA2A1TiFybeM3veA/iOA/ycIq0MCJhB128eNFiO+srxSfuZ6frWJ1eTsN3RT777LP6/T/4no4cP2XdmbyGmAHDCNlQpERhHZonCZvZkKE9ZDjZxjVQ0M8oiCSsONKPUcjoqNFtqtmuG8M1m0WCR0qwGR4MFMejtt1Qr9FStFXVUjqpY7OTOr2ypIV8Smk6ymslxdo1JfodJZyYkjUXGIMBIKjXt27lZj+q986vabvS1PWtPV3ZKWqz0lapH6gRz6uTzJt0XZsufKqT5o/i5k3A8UTamkz19Nv/6Vuae/ZRvbN7Q+eqOyr1ndnxZDCmlfik3vzBi9p897o61Z4ODmpqkfrDku3VNVuI23mo3lCyPVBBcc2kxjSZKSibyCgSDdTo93Rpa01XdrY1e2pVv/k739Y3/v2/0eqRFU1n0mYOb2OICgFS46GqyLW1Tf0f//v/qfXNTW2sb9k5M04S5gfk9nGAanT6eynx0bWSMeL3fjyX/6+urtpcZ8xwX9PZgjFWPLBpa0ooB+ZjKXHA5IGMkVy274w7YgSFEit6hB4Q0UjgvCYw4Q5cRzQyNelUdsiu8wV41s98OnGX/PNWKZbbpVl8HItG47fEM6fJ7zNigNCw4BbmuMZeYtM2QE6prlS8omBQVQspnU5dx5dm9IWnn9DxpUUDMHstJMAdU98VvUJTajxz+gMlIxjO9w1AGgRJ7dU7qvb6ml48qtVTp63Y26UAZSmuz5ddnQNQoFtvGDOPuce6tLG9bevUzOy8UpmcSdi1O13tHhRVLFWUL0xYbkJe2On2tLW5aWPMGsFQbekPnBl8KPVjxXc6wsM65eh3mEeDIGJzlucbEwd5J1gjoY90IT8WNto5qVP8PbgOrQYydnVtra9ZB/swLvg4GdYovAeD1XVu88kkeUylY5qZndDq0rLFtkzaFTeR/iJ+NUIPEY7HmiHCLm8br5JdN5M2QgqUPUUIsPh8yefvxGHmTjqVGXbgcx4U1s2PqRUyOUOJR8Y5700sZt4AHnk/kFEwNZ/Cny704YkCHFGERRae/U4vZNBFTMIOD6Qz751Tow4TZtkk7CjYk1/6DnRgDwqwqYBCppROJpVOwiJy8RkAieNAwou15K/++vsG6JNrIRHlCos9Gw8cN0brll/1qXdBL3LAFh3cKCA0+gA8yEF33ThGwQVPDfNYCdTud7Wwsqq5lRUN2K+0moplMlo9dlQrR4/Z/OZh9dUQQHKf49CoaqmkVDqhXquj9Y0bunT+AwM7YJYRQxrVhsvNsinLQwAZgiCmRq2k3Z0tbW/vWo2FtYYbbp65FHv7QDh9iDv2ObASDNwd4NeF3JX7Yuznx8ZtewaYQfw7cuwRO4ZXXntVvWAgPIf4PePPq9d4FpLfk44W9605KowH5sEaFs7xouHB/UTOldeSv6VoTusNlEulFfSievfNt/TOW2+HOXxCpXpd8WxSR08f19KxFWXHMuYtNlHIaiKbNwDtg3OX9PIrb6jR6Wn52AmTiNva2dPC3Jw1DhDPGR/sHwGQUngDxZx83/YOjQU9A0iSqbTldfyMOsteESDLWQF44ILxB2DDyv/YiSOa5jjSgZKRjnJBBIhce5s3tHbxijavrcOHtddbM1cs7r5TF8ReIJN28RhgddC1scj3mNUNYorGcirXOsYWC1JJdQCFBz2TFVxeXdbS8rKxopxUuWRqOt2eLnxwUW+ceV9bnZ4WT5zSRGHc5iiSfvv7u9rb3rJx9/STTxpYzXgrFPKqliuWf73+6qu6vr6tpaMntHT0qBbnF5zXTMi2RYnD752JHeyVuZ/MK/Y07Kef/fQTemR5GqMv85OPsY42OjrY2tKNK9e1u7lhAD9zmzys0+9YNsMSEmG/a4wb1wAPsD+6Bvv9SyqVMQANwBfWHveN88F7aHJhTjPLK0rms/Z+vJ77ncmNmYzo5taWXn79DbsXAIkzM3Oam3deXwClNB5fvvTBULHKkw58LPf1YJNQXz2m2blpk+ofrveRqPaKNYsTXPsxJDNpEOp1VCkeqFwpWbMQTUlz01M6dfIRY932ui7WNqsVpRRXtVQ0Hy+88Zw0u2sOQWHEN4ywz/X5xPC76drRxO4YQOzRLTY7HW/nbc81prElit8ozRMOR+D+GfvTFG7cWp6KJZSIJux5B5WqDmo1zR05osx4wQClarVugDlNrpF2X5XSvq1fMOs8AIZkHDmm7ftjUbOSgNXIusk1B3rG6xLvSGSXZxeOKhJ1TT4AZIwV2JJI1rZ7basjcb1ZYwkvvp5AUwDNs3gwwobzzT5erpixz+9Y062xM2SPMZY9RoA0MrHJHuGe0a9t/rtvnLafRyQGDWQT19TVRvw+ibHjG779muwBSV7j46oBnTStRaj3OJlQ8g6Ok7HBcZp/X/h+jiV809vKz9NIOlMYsAm1c/AU0KEpnjOBNLmm0FDMtABHaMwRqNHEP4Cj0MTPEM8wKR8fG7MATOeMJUYEsDD437NAea/d60MVkO/1prf+/V4A0olHHzMUNZVxk9d3+njKP8Uwn0zxXp5m3gh1r9u1pnU+8mWJSdjhzGtIuHwBiGvFa00+MPRQYnAd7Oz+CkD6CB3wDzYafKoWrvn3ASBRKKCDACCJhI3NBZPUT8YXX37JEmg2pF5jnAD8KwDpPu7MQ83/nx+A5DJ3V4S838foBtIF0odFj+4PQPIx1n+3TU24mSNhW7ux5SQ4w40dMcoXLzHKPkyCj13xxw0g+Y4cL7HC8XuvgTqU6NwYAsu2iefYYWvzmnQirlQ8rkaxqKlcRolIT9lEVN/48pf0+7/7bX3qsVOOIo3EwC8BgNQfoMdP52JwiweSZyDdbfwdBiDZpizUdAYA8MUuX7ji76xHtwNI7mcHINEp91EApGTMSeJRjGDc0ZFn3hBTk7YpJxGnQEH2Zh2oCSd5UmSdpJhmJuZ3B2E/KoBkMnXhw4NnLsF3gKwVArpd6/Q2WnzIpCKmewmhu92b+wGQ0EjnHgCe0Tm+vLpq94kiLkW16YlpKzLDQIL9dOGD89redQbeybiTHb7X5x8GIPHa5aOr+uY3v6nPPfecMjnHwiRp3dvfH3og3QlA4rVcA28Ob+MqErXiwY9//IJ+8sI/6sr75//nAZBuAYqIQ1HrrrvZXjAKHjkZL2rWvwKQ7r56flQAiXc+ceKETp06ZesGm2k6YAF/AI7Qxec7uTdFLJ5rcadatcIQoBIArpeo4W9s6K2DcnfXis0wQGguYP7xfw8gEQ/uBSAtLh9VY1QbvtNVsVJWIha3glOjWrPGPt+g54sLtp73Y2qUAGApGLFhx8+pq84Aed2OBv22ivtbivbaiiCV2G4qaLcVoA2PiXevpSO5lBYLWS1NTmosGTEwplcvm1QOZfdeu+Ek1ugGRSKn1dV+uaJiqapis6sz17a13+ppr9w0IGm/PVAjmlQrMaZuPKN6N6pOQFEr6gAkfGdidLLCLGHz3dJv//F3tPzcU3q/uqOLtZIOum0NOlFNxvPKVqJ67+9f1M7ZNUWafZUrDbUoTOTIpVsatErWlR1rdpXsDDQ2CFSIp1QIUkoFca0sr1rxYaO4p3M3rqidkL7w61/Rd//wD/T1r33FvD7YxCeDuPNkSKWtEaVYrBkD6b/8l/9LG1vb2tpEVs+ZYgeJpEm8lqoVJVJc+7sDSL6AzxhiLwiQyX7AJGH7PZ09f8G8cpDeobjCd9Z5Y3qYyXfHGjpoxKTgmE2nTc4Fjwlel0okrNDRa3ecuTNypqG/BWMClgrHCUhCIZCCMe9DYRxZeSSanATt4Y1wwxk6KtFiRtmjAJLzIxl9uEKca3D0RWBfHAmiTaXiZQWDitqVsgbtmh5ZmtVzTz+uR5YXlIj0laAoFapOWDE57HCwghGSNr2BsTuUSGoQpLXfaKvS6Wty+YiOACAdOX4bgOTyFivic30bAEiZDwFIszPz1rzR6Q3E2+8clFXET2tiQsdOnNT4xJQDUcPCkCtA3Sr5TO5lTPm7PJCGaVIYBYAMJcw8UOwVKeqh1yF/NyAl4UAKZINqtapqpaIBmP6a3om14XJ/Jw0+CjRRSK7XdzUzPa6VxSXXLJV0xbS0FZjiatXqdvQGiJlsjwOKPIBE4Zxx7Osd1iV9WyMJ70NthFwKlp9nJ/G+FCgPA5BMFusQACmXzA8BpCh60IBHgEghA8kao0MPJACks2c+MADJM5CYE+74YQAAj1MkjDh/FcAi2y8ljUVkDR3IkiWTKpdKWltf1199/38ol89rojCpJGAy4EkIIFF09/fR31cfxw1wpt6GjBTgCgwE2A4whxjbERhcgertlhaWljWDVGAioWq7qWgqrZVjR7R8ZNWAYduGjgJIFj8cKNasVpVIBtbAfWPtms6/f9bJmkYGSsIeSWQcQzdDs0PbgIZ4PKpmvard3W2LU+S4+N5YztunYYwBcScAybGoOjQ7WDkwYt38CXx/YAZEpOPHTujo8WPa2NjUz159ydapucU5kyXnOLx6jWdk+HnF+B6NHx5AgjE3CiBZk2QIIHEfggHyrTQQDoyBBID03ltv68y77ymIJZVIj6lcryuRS2v11BEtHF0yz51UMqYCQFA8YbH1/LlLevXNtywWrJ44rXRhXPsHJQHwFvf3h/kBAJKXsGPPwr6URhWkPlnP8UBy9R/XMORADSTCiMK+FhAW5QddPXn6uGbGcxpPxUzCbhRAun7pinbWtpyMIdchiDtJsxBAMhllgFCrueIv01HUQCTApJ4xLyLRnCqNjno0wAGQDGQA0vj0lJZWV8wPivPx0pbpIGVz/9K5C3rtLADSQIvkTGMTdj6sj+RN+zvbSmeSWllYsPx2LA+AMmXMyTfeeENvvv66bmzsaPnEaS2tHtHCnKt/enk3xh0AEsAy8w8Wmc0rvADLJY2Njeuzzzyuo8sTUqdmXnhWc663dLC9pbXLV7W7sWXNdb6Q3jaWYlRgodb4TONbBI+00HOpg2efdXwpoEEwFlEmmTamJoy7VDZtjXpI9GUyWfMkm1pZVjo/Zr6I7FNTmaxy+YKqjaY2t3b0s1decT7hWZg3c5pbWDS1CifV2NV7b79u19PFwJsMeb9kMA/IN5kfKF1wjXysxYFnc5/473yEclkHZPS7bSMo1ColA3cPdjY1Oz2t0wBI8Zj6XadQ0a7UlFJMxd1dbW1sCYUkk9qkJRefwV7H4jWxlNYNQHkgGFB0QG4DckGJQ5k654XrgCSCJ7315huJJUcsar6XzE28kkzGtjBmnr7kOvhWpgB/IkhEN7W9v6+tUkXVbkeZ8XFrQKrU6sLzOZPKDgGkYnXPACRiJQwqX8Pwdjy+Js+48kw2q8dH4ODFtL1TU68Pw7zt5iJ7exisQI2RgRYW5iwu8mwkj6dnJk2W0didrbZ6zYY1G/imP+rzjqnqLFYMpL8FQMqachaxEaAKQNDHb7uOYYPMaMrgY58H6IY/45VGrA+cLKJfV119xnnKA6j5OQV+wLFAUjAvL/PESlkzKgBhq9NUs94SpjI0PqSzKWPEDhscrFEWKUwY4dTcjBudgQbkUMPhVygTZky/wGiwAn1yd8h+5xOVTgsJsZC/GgJItsJYG5eEvJUZBJpOv+uC8ReA776Qfvct5CF/eagC8oN90r0AJPQ70T0Ydt5a58rNLNo2kyMUcq6DLy4ZE6DeVGFiwhZPr4/O3xnsXjLDA1BcPw82eK3tWsmxlR6KxfBPcP0+fLX/eTGQfLegl7IDQGIiM0aY2I2W0xvnvvJ7SzhB7f/ZMZDcSMGc7b4fDzV+f/4A0n0fb1jo9h2JLmx+vAASn+FjGDGbApjpUC8vG6uh141YZ4bXiCX5o8BGMQyfhF80gMTxEwsNHOp27fhh9PE7JNZiyZQxQEkIWby3tvfM0JiMnbirVkvT+awy8YjGs0n96699Vb/33W/p9MljtjkL8pOfaADpXh5ImIAe9rgbgOQZNO2W6yq5uUFz69ewyDPiceeBIz9uTWvdiiYPz0CCAm4JTiiFan5H5Bs+DACAgM64nb0i8dDolOfggRBPfqwAks9z/Dn7zQhFCR4ks+atEjKHMKT1RUPGq43BuzzuB0AqTIzbhgy2NmzwfKFgn4ecEkWdR44+Yt1zJIZ8tZu3Gop6U/Q7HcLdJOzsXENmJfcXQ3vz9pqass/lnDAEbrZaJi/gJJBHOyhv5kBcA5Jo1kFj2VBMHuA3cUXnz501KS0ET/zjQfOYXxwDKTAmRbWDbKsf/yNFWFvH/M8eOPI/h7IDkb5iUYyBf8VAuuscCX0x7jY+7sVAYq5QsDd/hdCXhXnCBpP8ulguW1MPf+NnCpasLbyO51FU9Y1bXp6Mza+B2MWigU7k4jR18TP/Z0z6IqqPAXdjIM3OLxtAxRw5euyYlhYXTeaEQnE2m1K10nRF+bDRZBTMjw4CpZL4azpb0K6x0fhsgEnA/b42164oE5Uy6ivV7ynaaqpbLqlJ4blSUu3aJRUCKZMIjKXbb5XV7zQVUHBCxpwORIyK+xFVml1t7ZV1Y2PLuoe3Kg3zO6oqULNHN32gFmWueNrAo26QVr0zUA+QgWJNyEAKQgApFsUDtKNv/efv6PhXPqfr3bouNSraqtbVqvc0HR9T70ZZZ55/RQfnN5ToRCz+IB0TzSM/0laztKegP1CiL6V6A2X6UaUHUjKURaH4gvx6NJ3Q+t6Ormxe1+zygv7gT/5I3/uj31cTthW5djSqRrOtTHpMkSBqHec/eP4f9Jd/8X3t7iE5XlK72zeAie5NGiKr9YoCdHHRir+N3eHzOt+AyXh66qmn9N3vftdYbQCU5P5Xrl0bSpzReYtvA9+J6RSk3j9zVpPTUwb2UIQ5deKkSR5duXTZ2E9TjE98Aht1+701atJhTAc+q0ZPKlcrxo5gnG+ub1pRN5NOm89EPpVzS+1dJFQ+PC8d8O0XaGNK+Ifp5t/6iiGgAYDEuAxlqXhWEKHDt6pgUFMHAKlTdQDSp5/UseU5Y4zn8dzy16VN17zrtuWemcxal9rCQMK7MpHUQd0BSBNLqzpy6jEtIimH9J117Pbtmlq+YiwQqd2om1dmvVIxBhKACJ3RMzOzymTzQwBpv1zTfqWm/MS0jp44rcL4hFp0/9IsGx7PnQAkL+tzp/jGXC0hM8icpUQXmsBbYY494EDa2th08SQSseIgBW3iER6rFQp+/aYToglZa8yx0aL7cH0MFWJMZ8Z7zKqnjavnNDMzpoW5eU2MFawZxdZ8ri8AeGiQ7us3IARDtlF4UlxT373vASRfzCK2jQJAgTehD/c+gBgU3JBK9LUhH2+N8RPWTu7GQMomcncFkADNHPtzoJ3tXWMgASA1G12trBzRkaPHlUi7eeGKsl0rkLHkeACJFZsCNkV45nAycEVBGFI3NjYNZKYQagBSMu48jADow4aseq12U5knbLK288TTigKg+mqHHlkmp9WnrOnuIXOrUmtoam5OU7Mz6lM8b3fM22bxyIqWVpaN/TScfp6BNAIgtet1Yw4gYQeAdPGDc9rc2LBzpbi4MLNk/mTpDB7TCI32lEhG1WjUTfKOIj5gzaAPuy5m301tfxBY3hYPnBKMAXUh+8gAuRBAgnlBObbeALhO6vSpRw34un59TS++/DO1ey0tLS9YfuntHnwxnevoZRhHa4YGJIWAtAHTIQOpTzPnwDEAYSAZ4IBHczptnlA0FKjVNwbS+XMfGEsok59Upd1SupAzBtL88oKUsBq50qmEAeyNel0Xzl3Q2++eVTcS6MiJU8pPzdi96bWaVqwnR3d5RUJI2wNOMRdgXQEgsc8en5p0flAhUGDeqTQxEpMAkBgHYXwyCcJBV1949iljII0jHztoKxPvKz7oaHdjTdcuXdTeOh56gaLMW1g1ibT93wMk/Q6gqFHHDECK9bqKwkayexRTJDGmcq1twEosAwOJ8dhTYXZKSysrtvb4/N2YCfGEzfWL71/Qa2fOGYC08MhJjeWcTw8gMQwkJOwAkNLGKJLm52as5sD69PYbbxqItLa1reOPf9rYdQuzC8MiOGOf+AbQWS1XlU6nrBHCGEjMgWo5BJAe0+pyXoOuA5AAM/q1poqbW1q/ck37G1vKpNLDeAVUx34lEg+l7ALGs/PcglkE48Y5ScB0AmUa2P4OLyb2dSmuT8hAgmk1tTCn6ZVFpfM5BQCNyDVm88oXxlVtNrW5vasXfvqSgXvUiWfm5jU3v2jHzu8AkN59840hgOSJGp51x5GMAkjMD2u29DE4EtXWQdHunbFG044tydpfKe8bgMT/93c2NT81pdOnTliDAPceAKBTqynVi2h7fU1XL13V5s6mKVp4CTvH7HTMHM9A9t43ngnMNR/WC5h/IXjkGUjEAvy1WJdgXAJPAUjCNiyMj2t2Yd7WvXQ0qayxNaX9YllX19a1trunK5vbykxOqB+Pq1ZvKNqLKZ1Mqd/uqXSwryDJvXSSoJ55xBjxYAtrC8fHOuAbPG0ticPoTmhtbc/mZqvbUq9P3SGiIBlVErW1eFTpdMLGW6TX1vLivJ549FFrtjBPvEpFAXUmPDLbHQPbGbMHB3vDGm8hn78VQMKbLOkAJKcu5VC20fad0Zogx0yT2+g19v837y1qJ8mUXVPmKfLAXvqQ8eMBNMYMaxaS+iWTHIwoHqQVibt8lvFOMwsAEk1oHkAiiBnDGAayMWlh6jtZXfMUUywH09FpQ5oZFdRHZ+g3RMRNu9X0WiTMwfjBOKodO3g7YV8IJfCRrPRcUg3xcRTguH0hYNI89OOhCsgP9mn3ApAwrrOE2p+/1Q1CV+URUM4X5HyBxBJPLiHG5GHgZSJ5qhiTwOtR356genm8X0nYffIl7Cj88e/m4+YOi/sKC2TY0RV6SXkAib8fDrD+zyRh567QLxuAdL9414MWRu8rSt2HhJ1POFw3QmCdHwAwSINRVEtnxhy1F7mEdtvYAQBIdFQj0wCQeVgB3HWvfnwSdswNFkGfBJCEPvroo1YUNLZKOmMbfhZBjv39cxdMBqheKVsvR7dW01gyrli/bQDSv/+Nb+hP/uB39fijJ9SgKzs7/okGkIpFZ6IN1ZirjNQcHkg//vFPzQOp1zxcw+5eDCSkbkY3oCQWfr1m/fcmtZ45B/No+Pyh9vnDA0gY3JrOf1gosMSz33ebeuQL02lX8DAAycmCwEKyTqNIVKXd/Y8dQHLSDJmhVwXnT1HCjrPVtWIgyRkgEok16zbj1W94Dps/JKKHSdixgYPpAHN7anramk3Mx6DRtKYcig21SlXNVlPRSFSFfMHmC/fdJIP9mnKHg7hfACmeTtrmD812uvH5/HQua4XLertjCSVsG98hOlok5Br4RhiOheSf8by9vaXda1eUTiNr98sNICFFRGf8TeEmChzOQNq8K9gghL4ATuDJFQcpqFKwcRvXX0nY3WmefFQGEmuan4/8H/9VMzgfy2ts3Pm2mum2sQpvyuH5fN0VF5zkq9+QeYCJQhCbev8c3zVteUy46TsMQEIWcnHpiMVz5gTr2smTJ535sLFNbwp8j/aZ+M2mheIQPDI8nU7j6EBBfKBkHKPkgXr1ksnVWAs0/gnVKtp7am9uqLm3Le3vKOg21O821es0NOi0FI3gHRIzqZFYBhCor/1aW2u7RV1d39WlG9ta29zRTrWh7fpAXYAmpHMwJA+S6sQS6kRSagMcBSmTcCGnNWk18wpzanGRaFNT8wn9xz/6lk7+iy9qK9rTxUpJF7d2VSu2NBUUpM263v/hqzq4sKZ4e2BgW5eCeyZujJuEGSrHlKZDmKasbk/Rdk+RVluDdlftVsPynCNHVpTKp3Vt/brqrbr+zb/7t/rDP/lDTcxOuH0tMmedtmLxjPrdvn7wg+f13/6fPzcgCV/FUqVKmFaQSFnBg0IShaUgBQP97gAS99J8/NptffGLX9Sf/umfGguJ2MzvNzfXXcfvSGGeMeO7jClM0nl87tw5K0R84QtfsGuABCPg5uLivAHQxt5tNl1xsufiCY9MMquDUtHGMJJbr7zymoEkDkxtKJ3I3wd4dPemrpvz043K29uhhgCSzYkPA0jpeEvBoK52raRIu6Hji9PGQDq2vKgkrHGKrJ2W2ibZxjx0RUTrKKazG48E5mbcMZAOGm3zx5pcWNWR06c1t7xiRcMHAZBgFU7PzZkcEQwkTOkPyk0d1OrKFWa08sgJk+VqtDpD8Pl2BpKPBfcCkBqNmvrRvuVAPMi3/HeuKH4jPGCzOAZPwu4zXiIHxV31ei0rdHmZGnxY/bG4PCXMzYas8ZtyxLFBW5tXzmpmMqf52TkDIwDlGDvmPRUEGiClx5rVdR3NVFj9WGWEwao7jIFEbuTvl4FKofSvbyaGiXE7gMS18xJ2HkC63QPJxtpgoEycWHl3CTs+23sgvffeOb1/9rzarb6OHDmmo8cesWKeB5DMS8nAfyQ/yWnARgAx6NN3CjAoGzCnOS8ApL1iyWQNiTGZlKuF2V4rGjMwjrnq1XluYR+FOe1m8cBJ6HWd2T15AuAh0nQAA6VyRYXJKeXHCyYfWqcpKZXU/MqS5hbmh9JJ/nrggeTy954GMJDo2o/0LUfc3FrX+rWrBnYYgBQJNFmYccyzNMCke24yFVOr1dRBcc98wQCXB3zh39SPOuABvVQk7AJin5OLc1/OD4byIHnO7Oy8MWwB/mn0A0DiuK9cuaaXXn1JyWSgxaX5IYDE/RrGsW7XGjr8eurzAw8guYGJr57z6wJA8nsHk6EKGUgASP1WRzSrtcoNvf36G7p04aJy2YISuXHVOz3lJsd04omTml9ZMIkz0OV0EGh2ckrlYknnzp3X2ffPqROJaWH1qHJTM6L5rt9uqVouWx7RQG4zwP8mCQThcgpF7Xp3exHzms1mcsZ45tjYV+zTyOG46K5pLwp4zMfjjzzQU4+d0NRYRoVkMASQgn5bO+s3DJmYv1IAACAASURBVEBav7Hh2GrW2J9QQEEY0CZwexAiCiohUXzsKOZ328ZCQmeQ6mw/DgOpbWMLBhLgkUnYzcxq8ciSrT3I4DGeGVc0IvTaPZ3/4AO98d457fSimj920jwauXf40TFu8NrKZpC76yiVTmp1ecmkf5vVml577RW98cZb2tjZ1cmnntX88uqQfZZAehWp1mLJivF8h3VrdWKAjyAQ6k2Mi8985lHNz2c16FUMQAqQgKy3DEDavHxNe5v4Q6WM3dmhARWAE4Aj7nIbat6wT3z+ZiB41zVF3pSwS9ma6pVbaM7wDT/T83OaW11QaiynGA0MAEg58soJVRsdbe3s6B9+9FMpwGcqr+n5Bc3PL9rawdzg8y5fvGh5B/kEAC6xapRkQWOSZyB9GECKaB9PRsCAaMQAO4tB/a5JUDYqZVXKB9rf3tLc1IQePXlCmVTC/KgASJAxDpptbV1fs+YJL79sUtqJpIv/Iznx7U0ybF1NbjNUFDOZY/a9SOCFY5nrRdOneZuFe/hMIW9588TkpIGtxMlcMmMAEgA8nmEfXLqiK5ubqvekzNSkIomkqvjd96PK0KDU7BhQMzk3oWgAgAZw4rygbO8dpizvvvuum19ho4cHkmiYNhZOP+k83VJJJdOAvwklU87vEUZrvVrVzva6WvWyji4v63PPPK1jR1bVb3dU2tnWDBLA/b4x0qk/UTcjv2o0XeMA18YxkJzXM3tz5j1NPMhU2/0mrhqEcHP/4UEkn1/52GBNKiHTq0/zZialIJu19YeaGP5YHjTiftCwCXhHY9LG1qbFXeoJfGYiiU9bVlFYiygxhEpYxC3PGPbXztc7/D5pGItnV04P2KhAJTZ9ajS3+w5tgipvC6J1Gjv9ahY1NCHRTGxVSnZw5mYUXgACuvnS+I6XMAHxk9K0gg1YcRerayZlD/n4BABIbJzMBNGDaLexuUYnoUvAblL+DEDqdkw+gefxd5P563G93aJIEc0WUPOpCLuvw8XarmN4j4Yp/r0q2rdXsqOO7vZP9/jnxUBiM0JCbOwi01m/ScW2jWjPdV7Z2PBVArr06EDj/h9SADQj2E+AB5IP1i5S3z+DyGj3YcI7DEgP8HqLug88fn/ODKR/uonz4U+6DwDpdgDcOlXCYjiJwt6+AyhYgP148wxJxuxhDArS3o8bQLJuSCSzwrkB+HX69GnXGd7t6O0zZ62zi6SMxO7K1RtOO7nZsC6bx44fV6TdVHlvS3F19W+/+ev6z3/0PT35xGmXyCeyn2gAaX+/6GRQIq4TBQBpr3hgANIPX/iROvXDGzDuBSDRYeWTBEtgrEYQmiX7+WneAw4mDC2LwrE40tH7kPPAFyZcwRSDdUxGE85PYASapAvG65rze2uwiLGZqH+sABLjjMQMwJVE3vSrDdjHsLOj1199wzaPJGUUBD3QyXX0rINbLs3I+mvG2fcAkGAJ8v4k2oz7lSNHnMwH4FEkqhd++IIVBxrNhvkh3g4gHdaAcD8AEueKXMpXv/pVHT9xQvVmy20kM+iSt02r2gNIfqM/7JaSjBVI4cs3Q5BQc53OnHlP77z1hrrVxi8tgKR4RNV2XT2AIDzkiIekgmEZkO8Ain0MX61IwEbBrnpI+ud/HfVCAIk4R+Lu5RB+5YHk5JBGHw/qgeT3HcxF6/AM/b5sI4e2fmgCz2cwV3xDm5e84PXer9JLrDD+fRexvX6k4DAsmIcqBPcCkJZXjpn8Da9jfgMgeeN54jBSKR7MGs6vsErPnozuST4DEMFM2jHI/v/Zew8myc7rSvDky5fel7ftHdANEIQTSNBCBEGN3IQ0u6tRrKSZ0Pyt3dByhqGdmJmlQI1EiEPK0MERhGk02puqLl/pvc+Jc773ZWVVV1d1A6II7HRGVGdXVVbmM5+59557zvEPEApCBXi3U4dD4KheA8pFIJdFfXMT5Y0NtIo5TCXCkg7rtOrqVrXgkY+MQdcF+Q3b1RbubOZxYz2HW+t5rOTKyFfbKrxR0g6UMWf+wm5/uCq4N/t+tAc+JMcmzfogiR2TwzgB0+U/cJs4ciKD3/m3v48zX3kBedfBlXwBl24vIb9VxWRoAvGKDx/901so3lyF2+qhVilLsg1BB/VmA/FwSvkTTdIDzJGYtzbb6Dca6JHN2iA41sbczDSOHzuizvpquYjnn3sGv/cHv4+Zo7MIxkLyKAhKvi6o9fQv//N/wf/7n/8rCqUaGs0OGuyA7nmdy45rPBW6DfhDDHkPBpAsuPP000/jz//8z0FZa46zdrOBOr1sZVJt3sM2C1oGB+8995z33ntPa+mLL76o8UCG+MLCnLqO2cmsMdA1TMYdIJ9ptiPzao7Tjz76CH/z37+PK1euqHhRY+zgJzft/k1CZu7dT97OMO1GGUkHMZDkI+AVePiurq+DaLALt99Eu1aUFNGp+Rk8/+RjOLE4J9lhFj0pudNtmbnJVNWofQSE+2ViRlLJx8JmIIKiJ2E3PndUANLE7Jwx4R56IO1mIHU4hgjyeQwkFoEIEAwBpIGRbsxXGihUG4gkxzB35DjC8aQYawOu/R4DQsUdSabtgM4HMYAllRQwEsAWlGHjrWI2edgYE28+BCBxzXIDKkhxzcgWsmg0q3CDHjspHN7lF7q34GeYVztFKjZVNbZXMJWJY2pyXHKcZGyo8O55/TkeECkVGRsXWrDA8/g6iIHEa2nVWXTvPYDKAqQsTB0kYce/51y4H4AUcaO7ACQrYWc9kEyzbR+bG1v48MMrApCIpR8/fhInTp6GEzA5uAFtja8FgU4LIFFSMhaLCEDiPhANGWUYAkirG5to9qBGBMaIKlZ7ig+8X2I/iQHiWTxYn3DvHjCe3iqXxPqgkoDAK/iN/JFXSC+WyojEE0YGrj9Ao9eR+fvkzLTM6ClYaR8qPI8ASMYDqawmFUqHlStFlPM5A2r5KNNFdSE/xtL05gmg1arJQyoaow9JC8ViQV31yg8kYeeX57N8ZHrsACBQxvPj+OWQ5RgZDH2Q+Lp0akxKEZU6ze6jAu7Iomch8+LF9zE9M4bpmUmBC4y1OYe4XloAlmNy9DEsrNo9UOQIU/Ano0tzjzYBHdM85Q78iEWj6Da4FzAPLOD9d36JlTsrGMtMou+GtY8lJ9I4df4sZo/MAQEj0R0NBpCMxpDP5nD9+k3cuHkH7Z4P6alpBBMJsYuS4bAADXb1G7WhoMAJljXVaBWNC0BiGZR5qgCkVkvHyLUhV8wbLx6vgc7GGPSgpffb3GRaAFIi5CLQbyLq9OEOOtheW8ad2zexvLRiJA/JOlKxOAy/fKFMUTgaigpAEuuk14WfTSaUtGXNiU1NwRjKBJDYfBGhhF0fzUEXmclJeSDNzs0p1ueYVNxPr59WR56P71y6ioo/gumjJ8X04eeRoVso5FHKFySp5mcTQCyCI4uLmJmZRimXxxtv/FwA0mYuh3Of/w1Mzi3o3vM6uE5AspGVUtn4SpUriEeikngkAMu4rF6raE/8/NPnkBojUFeFQwZSp4tBrYnyugGQ8htb8r3iukVBLMbnPTblkG1NVgxrt5RApUxppzMcczZ/sQV/3i+rJMQ9iPPH7BETmDk6g0jCyNpyyaacXTyVRq3Bgn0Of//jn8IfDCGWymBydk4AEiXueDz8zDu3bnn+d4zhWPs1jR/2GJj7yQPp6FGBLqMSdpx5Jc4VMi0dH+LRMOLRqGK4drOKVq2GtZU7yK6vY2o8jTOnj6shgz5IYZqXkW1Ua2F96a4aVBhT8Fyt5CjXr/F0Znd9YNRzlPfD2/AtwMHAbkAAyfFpPjLelmoIvZckZ+cimUljZnZWgKptbCYTOh6OSUJvfSOLK9dv4dbaKjJzi4hPTsAfjhm59D59AMNo11rIF7LYKuXgBB0xiijVyftk6xl8bzZD2z1Z48A2wBL4GjgI+xPIJDNaTynXmMok4YY5prro9VsIBRzcvXMTxewWZibG8fSTT+Do/JzihcLqCk5MTcDt9oZ78urdJe3N3KPtWiUAqWEAJOuBpGPpst5P1quJG0z9ZXcsqZjHGw+jEnbyIyVoTmniVAITE+MCe7kPsb5HAEz3oN2RRQWZZbeXl3Dl8lUBhYzporEUek5YABKbBGxTkwW3bd5ujs2A88PmEYtBPPOFlweW2mVNqhkQEMGn9l0g6ApI4snz9xwo3DwZaOVz26hsrhuJGQ80Gnp6jHh7MH3WIskvr8O579FeH6bgfE+N6mMVkB+u0rW3AGtMQb0iOSX4GFwrQdrpIBgiiZL084ABCw6Y0WAOQjRc1cANiDAKFhgRX/MCT3fQStnZYxLSSv8F/n4YRRxSwN+VgVMu7ZNJED3c1dydjJgYwDG0x4cBDrTCGuq0wMpPsQcSF3wFsaTHe6mWy83eGy/y9/AQcgPW7jxsQnL/a/zrBZB46ZnIfVwASbfxEYD08FPI/sUDAEi2MG/BZ7uZ2gQONOA0IYv5d48cx8EH96sHkBS0egAS58woA4kA0o07SxibnMDU9Kw2Z3ogcX1kp2A8EsHG0hIaxTxWbl9Hp17Gy1/7Mv79n/xbnDpzAq1m41MPIOVyBUNJdoICkIJBJh0F/OxnrwtAalWbB96i+wFIVsJudPKqgDUSzPCNR+VQtE6JXGsl7gxT6JM0IFBDnAGWpJ8G7H4MG8YZA06yaNom8FLAJKPhjjrRGKiyKEkQ5VfpgcQElpKPZAecPHlSARqPi9KCjIN+8dY7AniYJFoAiden1zWyLlbObniTdgFIRprmIAYSmRJ83/HJCTz33HM4+9hjxpeS3arw4Xvf/Z66i2zwt1fC7kEk9A7yQGKS8/nnngHZEi988Ysy2+X5s6OsVq/DCYZ0b4brx4h8L8/ZXoPhutPpYnl5Gd///t/iB6/9LToVAoCfTQbSKIBkmXs7UlCm6ErLY5NIeJJ2Iz5JTPTkM9Ntas3iOsc1zBZRHgFInxxAsoV4G2ONFju5nirhtNrtXiOPBYElhUGz4aZZYznv+DMm2SpOua465RXF2vzGi+tsjmBfZ8Fkvo5/TxCBc2p+4ZiKdIwTCSBRyscCSIpsRxrOBAzYbk+lEX4kYpR39STspBTR9rwOOgigrW5bFLfRW7qDwvJtdLa34G80EHccRP0+9Hs19Nt1GS9TtofzmkOV4HC53cWt9Sw2Ki1c3yrgxmYRy4UGCi2gRYkXX0BrDx+UueOh0kOBhc42pS8AjE1Nm45JSp2p89eR9KOP1X9/E4vHUnj533wTZ198EcWgi2ss8F2/jUK2hoXEHPy5Dj76yduo3tpAiJ4z1bIBygJAnfJag4iKrSrYKo/oYUDD33ZT3c/jySQ2VlZUODsyN404O2vRw+fOP44vff3L2KjkEUpEcObMOXz+mWfhBMO4/OEV/F//91/gtR/8SOAKi4EsFrLgRrkOroHs4OwO6BFJeVWTg+394nWxhskcQywC0UuO95jrImWyXLKF2sb/gGPEFqq473C8WQDy5s2b2ifpycXua/58bm4W9WpZxQ4DQJnuaRXcxUTxgfGDPY5r16/j1Vf/WkAS865mt4/WIIqexwrZP5A42BuJconSnfG8kYwj4Q4X0+TLxiuQrzPxhJHEcdFFLAS4/YYYSIN2Hafm6IF0HifkgTRAt1kz6rUs4Uv6y8uz+dNBF6kI86s2BsGgGEgWQBqbP4ojZ85iYnoGHfk0MsU0MltDCTuCw/W6ioGUGrtx9arqGvx+amoaoVgcPZ8rIDRXriNbaSAYS2Fy7gjcUEyFcRbBmISy8KlklOOiTxNuFi07koYhwGilf/Y+RyNBI/3lSfzLT5FsHwIZXsGU4A0vGf2u7PpTyOVRLOeQK+cQCJvCFL+s6bmN70cLajpv29grdZgWBsUtzKTjmJ6a0HnTM8YCSPxbZgfKQz1FGd1dr3jE9ZNjUhI3njcSc0ELGNmCmd5HzEPKEXtSXZKMI0BuCur0OtH99QB7y0BioXhUAm9UnoevD/vJUDegz34eSKZ5s4uN9U0BSFev3EC/5+DkydM4eeqM2CaSjBTQRJDYvFfAOjoMBiqA+yjTR0DAYyARzCWARFCRgAgL4KN+mWIgcQ5ynHrSdaMMJF5HSjp1CTawBtAxyj0CkNQcRaaAi3KlJnYDQfoWGUX0EImElfOwg59AybBOwM8hs4RxvBgmPVTylLjqokUGH0EVSphKWtkUUMuFBjKptIqvzWYVjn+AeCKssVsqFT0JOet9xP3C/N9KWjkO/XS6CsnF8CD7yBDV0Pf8p+qtNhrNlrr8M+lxxfYrK2u4ffsmTp08gsxYSgwUFj7FIKIflK05Un1hpD5i11hbMxPA6u3fFkBiYyAlqQQsd4FkIiEGkgWQPvrgIrIbWczMLqDvD6PcbCGYiODI6eOYnJ0irUJjgHJfg2ZTANLd5TWx71ssOidTcCijxfIZ/WsaDePVyvXba8Rsto3kYTKVUXMZPaDSaTIujCcKx5xqQ8M1OyBlhb0A0ulj85Kwiwf9QwCJwO/W6pKuH4+JexLdaQaqKzFXpLdRUGMpEYsb5lGfEm+U9OP/u/IL6nFdDERQarbVBO+GwwIjyEJKT0xi/ug8pueYV1MBxDATQ2yeaHUFOLz74RV04mOYOnJczCQ+QsEIiqW8xl08ERMTOh6PYmFuHuMTGWytruP1N36Oix98KPbMifNPYXJ2QQwKsaV8psmkUa5ha3sTvWYH0SgZZF01L5JRUatVkEmn8dQz5+CP0vahKtaxawGkjU2s315GcX0D6XjKA5DIPoK8GJmzEESiagmZPwId2115/pjm/QMYSO228jGOVQJIi8dnEU5E5WnU7fURiiURiydRabSwupnFj3/2BvzBCBKZMUzPLsgDiXJ2nC8cHxff+0BrTqfdMw0gnofzTuPTADMzUwJep6YmEAxSXYLzw6wfW+UCOugaFk8ignQyjrCA6wY6zRru3LyG7fVVjKeSOHPiGEJBR3EHfR/R7MCptrB+Z1kxAcEWrmuqGXmNW2xoUh6zJ6/zSu+cKpJQVT3BGchvkk0VZJ3T209j0iUriRJ2Zn4QpJmdX8TE1LgBXP1+xANRyaZRxnN9M4srZCCtb2Dm2AnEp6bgRqOot7h/ASE3hFatia1sFh9cuwwnZDz2KCHKeiT3AwMMcg2rDOMNxkmUIbYSmYNOH1GH4Mskjh07qvGeHk/DDdAXtYl2q4ZkPILl2zeQ3VjDeDKGC2fPYm5qCs1KGYW1VZwYH0Ow30Wr2UE2t4X11TVks9vyJGaBP5lMabxw/SU5h0ArcRTup2pc6Hi1f7unqn5lpHp5HvSDGkoIslnFu870SmoHfGiHIwilDaOLbGDuQ2LMMnfxQZ9trXFu31oCGVnr65vamxKpCbT7DMCCQwBJDH/Gpl4z407DjwGQrfqZXaN9T7/wrYEoa9GoMYBmkwFRaMk9dOGGggKSuBlZejRRMcouVItFrN25bkwubXeF8BKj5Sp9cun3Gs1iFYK8YGMUBDm4SHnIbx+agfBwn3YYgJSemFLSZTV6BeqQSeRRaPlzFXdkellDz0r2sVDrcxCLRoQS8praTdOCCzzSpqdBfL+jNibmn3EASbXrUf8ADzgbPWkLpg1/ZqSzPu0AkqS2PGkJJYc0ZuRGTfkfFk090QeBR+qU2C2lcvBo/f8hgGRP+DBA0RZiH3r+//MykFgHebDH/i+kleUneVCv9KACPtcfm9DZtcluAnyemV30JBSNMa5NPO26d7CEogWQ7n8GezvI975SuuMHPDhPrAQRNz0yQWh0rqS/2cCVGzclYUdTYxZWwhFTeGGiFw4EsLm8jGapgI27t+HrNvGt3/yaAKSjxxdRKZfgj2c+1Qwkatbq/J2gQBMCSJQ9sABSs9I48PrtByCZYNDMAyYDVj5lBxhSyDgMHM3Pd5tgK2l1BsaI/hMwWKm/TiCGXwSQgqGQghvun5S383ndp/yZGlvoN+T5MSq4UQBr+gn2e9gCyv0u0sEMT1Msoc/JE088oXFnNL7zWF5eMU002Zx3/PVhsY+fabuQD/p8h9IShwBIlMPQPJ2bFYB06swZBfPFcsX4ZTTaSh54XdhBdsOTImD0yGMdjV92XQMWXDwG1EEAUr1Rx7O/8Tz+7M/+TABSq9PVfsaiMAEkJkZmqd69vtnuK7HnvASE/w8HQ5JF+c53/hP+y19+BxE/E91PD4CkYh2BBa+bnDJJ2ps9CR/bmS1gLuBDqV3b3UAx6nu0F0ASeLTjiyS2hzrsmyq+PAyAJB89yeN58o6fZBP5FP/tgzCQePh2vMkTwbt39rQUT3ssAc5HxediI3keGV4Tj90n+Xd2j+R7MW7nwzYyWJYSJZ/IRDGdgzsggl1H7X5rfDh6Wtf2AkhTk3NaP7ifEUDiWmNfz+Ph/mfezzMt9p5tQt+qt0wBXzkYZT9ZJKypGO/v1uFv1tDNb6O6uoza6ipQzIE93RPhCOLRILoOu14pW8fuXoJCfhXVN7I5rBXKeO/6ErbbA9yt9rBa72K746LqBNFxo5K9dRoN+Cg3ysIfxzIzRdZMWUjwAbEU9f59GLB4TLWKIH3saFBNVKCNRLqDb/zeyzjzxS+gGY/hTqmGD28uo1bu4cTUCay+fwNXf/4e2itZJN0A+q2Gupr9YT+arS6adR8cH1l7RhZPFQYxLWgWTgm0oDpwO5UqxmMRpIJhxIJ+nF48grPnz2C7U8FGPitPlK+99JtiIv3k56/jH//pZ9jOFkDvm4HAMnIQ/F4ns/EwY4HkMACJ44j3VvJXkYg8jKws01Q6iaTrQ6tSHfpn8b5yXDFvIIjEMcO1vVQq6T34Xvw53ytK9k2b/nttMVYs+8hPSRe/KdizsYEeLbMzc+o8fe21H6h7nHl9zwmh6UTR8ZkirXncBzDazyPJ89tSldYDjgQgjQBKlFeSVKdMtw0DyQJMLvqIh31wey20qmWPgUQPpPM4sUgAqY8e/YDpOxOKKvbh+9nuXXp1+fsNFYoGgTAGgRDyjTaqnT7G5o4IQBqfmkXb9mt6qicq0EhVZaBOZhY4a9Uqbl67LmlVCyCFo3H0/AEBSNlSDVulGpxwEmPT8zKrL1ar6vy1ABJrOzKdHgGQCG4eBCC5kvvZUSaxO6nxQIEKlfT/oBIJ6wV2TaiVKyjVK8hVNuFGjPcIvyhJ3B9YRo2Rf9Z7qj6z43/ENSswaKG1cQezqThmpqc1rlwvDw14nxW0DFCvviO+2QiDRsyPAzyQOGYtgKQmNpYbvc+wAJLJj+kHYdbuUQk7HdMBDKSQQ9m4+0vY8f0IIK2vbeDixcu4dvWmAJDTp8/i1OmzmsOjAJJRfKGEn+ndJROEBTkCSIxHwwFX94SFVkrYbRcriKfTXuEuOiy0kkUhv0dKYnl+QMOamFcf4zoZSMRNV7xQl4EYMwYQN1KEjQZNzR10yD7qttHhfYuEkRmfQDydEIit66ZeZb6HYSSNAki9flsFTALvXKv5YLMAi5TNWg9pel8FKR1XlcxoIhGVD0alWvIK+zy0Hf8jCyDxmvh8jP8tcGQk7AyY7ROAxOPmHqlGCHpmOGw8aip2zm5v4szpY1rHeJ85lqwCD6XTxbbwGqSHY84q7njjkQVZ08BkCur0MWHzA+VNxcpsNMWwCpBTxwaESg23r9+QcsHx46cRiGSwXSqh6x9gfG5K17Tdb2siyy+m20WlVEJ+uyj2PYIRuNEYECCA1EefDBBKP3lNJiyQ81Ena7XRkCcOGQnNVgepVAaBUFjxBOXXeX4OZfccA8BrT/caUEyk2MWFs6cwloiIgeT2Gohw7+u3sbl6F7fv3JSMJs+bG2qf+9TAL8lkH9f0gQ/RYEisQj/9g9j4JQCpIwCJYO8gGEWx2UKXjLRwRGOxPTAA0tyRee0d8gDz+RUDc1xTSvTalav45aUr8GdmMbFwdOhtSoCjVCqgSmnHREz9K7F4BAtzsxpLm6trePvtN3Ht2g1U223MHD+DsZl5pJNJ8RBYzzQAUh3b25sI+gIaH2ToiRlI3/BaDWPpNJ589hzaTgm9Qc0ASJy7lSbKG5vYvLWMwuYGxlPjWvsEbnKYBPzwsc4dJEuLvl8GNCKQZL1IzfwwhAeun2KZe95nloHENWB6ZgLHTs8jHAtrXDM3CoQjYgwWqw2sbWzjJ2/9AoFQFKnMJKbnFwUgsTGh22Eu28bF9y7quo56MCn/8Ji6BEIIIB07dgKTk+MCkMSOIUDi6+PK3dsCkMgMSyVjGM+kEJOsWgf9dgMrS7extX4X6VgMJ48tIkwZYb9PeZiv2YG/2sLG8opiAsqvcV1TTtw39Ugqvth4drRJSlxSAm30QBKAxADMSJQQX+6zLs2YMhKRRDBXpTZjMr+L1Hga8/MLGJ+aQDhk1CnCDmXzImLUb+VyuLG0guXNLYzPLyIxPY0gGb9kafYGAtfr1Ya8xYqtJvyh4ND/Rw3tVFBTA2dbeTrZOARuCZpzfeK85Bzs1DsI9APIpDKYnZ3BFOd/Ki5PJbLLO+0GBr0WNlaXUcxmBSCdP3UK8zMz8tZu5LIY8wOhXg+tZhvbWQsgbXn7WR+ZzLgBjFnH9/sRC0cUe3FMtjqmiWKU3UMAzTQEcX0244J71ChwJNazzwBIVTKTM0mBR5IFzGQkR2r2ZcPu5Vjlnnr79hIuXryIzc1t/Sw9PoN6m/6kJkbgcTIXGQWQCPDZ+2+bQMWeZ/5EgP7I8acH7Axg0MTuXyfgQ8eTe+DGypOl1j03Hw5qJlF8Q8kc1euoFbLwjSRP6mAeoTsXCwVJq9hOQEu3t90mZunf6ViygegDP6uA/AmM6EdC5/3+exiA9JWXv4lgKDKUheI14oUVTZUUxTt3dGOYALCrhhs5PXEIqjHh6dabw03fi6BMAcPTeaY5ta7QSGeGvaFKGBjMMRh+YBPUPdf7V3z97r2muxMU3jl29LGzkgu8Al2jcKgilZq6rDQM99eR1/E3RkLrV7GWEAAAIABJREFUX/KxG4BgJyKLZwd53PAO6RzYjxwixTlgghtObgZO3uEb+rVZVDTu7gHNdp8nAzhuBjvz597rsLdzYO8ruMh+vIc5agZ6Mk5VQj1swrPNeAc+8+/V2cbtxetQfOhx/NDjdy+AZNeO/RPnwwrQ5toRyPQKCvs+3/+62L9/4PVuT4enAZDuv/7tLSCPdtdwE+IGZR7UXjZrDf1W7FrEQsRwPtp56T1LlEnIwsf3QGLyf9iDRRQrL8Sgm4Eoz6tYLimZ0rrhdxBwCT6EJCc1YOLR6WJmcgz9Zg2VXBbJSAB/8Pu/hf/w7/4UR4/MYbtQRHx8Clv5gt5f8mRuUGs1AwxuwtIHD4cVWDHA4lpOqrClk5N9QkYFEyImQewu5ibOn1NKT3J6vZ6KRpRp4HuxkLO2tqb5H/A7oqhzXVjf2kQ+V5SGdjyZUoGOyYcbYoDqqAuRVG16Gvzs9Z/jH3/8E9QpIXZP0cdjP8gfY1Se1HbvGiqRLflrv2EY6PiMVAF1uL3vG9W6pqZAJnZM7/o9g6DmJ9p/Of/Vdeutj5Rq45yzABLHhp+G8gRDYLq2+Hq7P/ZkRPmrA5AY77BznAASn/lYWlrCpUuXsbx8R/JjPCYWKTh/eH8FdvUMILt7/b13jaHOudZAJfQmaLezSfs7/UUGA+nGf+5zn1OBmcnqxsaWxun//of/RhI81GO/fOUSfv7T13Hjxg0dJ+eJlSDZb44ZAMt0vmoVGxbadlYljvfnX/gN/J9/+id4/oUX0PHuF2UtFBdyXHhNLFqHbCd6n2lFD/Va03SeOwFMTI5hdpqFzDV8+9vfxn/6i7+QkeuvFUCyhuIeq87EVIZRwvMJetrvLATxPlkASZ2vAT/K7ZoK5trLtC4aI3kjVaeeSiP9uEfaTp/Bgiol7NotdYA+ApDuHaWHAUg7wNGONLR9F/6OiY6Np102ypHNqo56T6KbMhvUvvfAJO4v/D+be+xaz6SK89l6i/F3fB33hhY7V8WMNPG+3W9tExiP4SAAKZ3M6HNYqCFAzYSdZ8LP42fYQgLHkSRerJoDnwfwQB/GT4wXu0CzDtSLQL1CAxXcfO9tBNoNhBoNBFoNBOkJxQ50rbkd1DtVdMmE85kmOLJstvIlXF+6i1ubOXx4exUluPoqIoC6P4yGP4SuEzKgcaspfyXDsu+pqYAxIbtC9RwIGt8B6vG4/J5m3wSQHPRdei+U8dJvv4wnvvgFIJnBeq2Jq3fW0Ws5OLV4Gj//23/Atbc/QGs7j/FYHAF0EAhQfiMoL5NO24VDc3d1oQ/UpWy8dsxHbq6tSc4u0OsjykJCr49Av4/xRAKTU2O4cOFxvP7W61rXnnjyKfhDIbz59rvYzpcwMTODpdUNDJhEyxTdMYb3KpmwwMT4V9Ib92UgMY6gYbRtzkmnUhqP3CMWZ6fwypdfRKWYk8RWoZhHv0cGQAzjYxNIphJiTpTKRd3eVruJ7HZO50gppHariamJMQNud01CzwIyd3ZjO+VDv9OTPMupk2cUL9Hb6eatO5Ilom9QMxhDdxeA5M0ebx3fYVTus4MMAaQdBtLOOmjWQzGEbZPjsDBmmDquM0AiSNnBNlrVItCu4tTcNJ5/6nGcWJxHkB3N3Z6AkUQig0iUcmZB+RLRU6DbrqNRzqLPwrg8kEIoNZqodHqYmJ3H8dNnkJ6aEQFExVJV2clC6mpP4rf0LmCXPr0Orl+/iu3NLcTiUUx6DKSBP4j2wI/NUhWbxSoQiCM1OYWeE0SpXJVfgkIzf0DjjsUgxrQsYPE5HI4eWN8gK0TjiAovnuwZGSgBx6/7yFhT/k8t+j8YiUOCDVyDqo0ais08AuzAloG2iZ04D8W86bZkbq/80NuPR1kwlMTavvURZtgRPjmFZDwGAkcEXlnI5fEEKPk04s9gwPkdnw6yJgyg5/ngKBzwpCq9+25jtVEPJJvjWgm7TrOle0SmGdkj1VIV5VpZRUXKzFG2KBAOqHhI8Jn5lumUN/LWAil9xgOOrDg+swBHgIF7wJoApEsCkLgrnz15FqfPnRX4RWlk6z3NIjJjMo5b5jdkfRFA4me0GnV5UHE8MvZaXVuThGcyTQbSuGpoNt7TtQsEwPOyzdVSkuF9IOA1IDwwwCBoJG45zvkggCQfHZcAEllBbWFL9GtlgZrwD2PkJD8vGYOfUkUqAXhWBHzmCiXWk5Gw63baaNSqWiPE0OR1Iy+JHqNOWHkPi6vNVh1+v6PCP+dHuVrSGOBaZ4qc3jaj7nhTd6Dk3VCCkR/ZtSw/4/2YSKQ8fx8WNH2SAi0WymLlVGtFnDi+IM8lGzOrQYweXKGgxjOBnr3gkWI0D0BizqVGDS9+ZtM7ASRb4KyUy5iamBSQQpbqoNPD2sqKrveZs+eRGJvB+lYOtXYDsXQcgWgQ9WZNsqChoItxep3VaiaOZf0zmkQoFkPfDeq4OG94j22cwfyRD4JNnKOuP4DN7LbuIxsD3EBIRVoCSJwPFrQw+8MAbTHhuhjIj6uLTCKGsWQM8ZAf/n4XIYcSdB1sri7j5p3bCJB56XO8xgYu/+b/vD+sxcrmnrFmj6w0I2UnSTvKZjJvJOBD9hQ9kChh1++JgTQ2OYX5I/OyKLEexBZAItvimhhIHyE8MYep+SPD+xcKRVAs5jXukomYiuHxRBTzs7MCfZj7vvfLd5VDtXo9jM0uYnx6FlSi0H2FH6FAQDKyzH1ZcKcEoaQgKZEXNLLlzG2eeuZx1PsldHs1ON2+fJD6tQaKm9vYvLMkCTs2KHKsML7WkKXMHz10GVt5YJht9hvGb8xX6CvlkHUelWUL52Q4GjKet/UK4tEEJqfHcfLUIiIEuBw2tHTgD4XVhMLmgrub23jjF78UWzU1PoHZuUVMzs1J1pDgQbPZwtKtJY1F27A0bAKhP4/jqI4wKmFnPa3F+PQB71x8XxYzBIAJwjHHSsXC8jIjs3lrcxUbK8tIJSI4xvoDASSeVzCEQasDp9JEdm0DS0t3sbW1gU6T+bSpx1ugyjR+GEYzmbYEmeW7xZ93OYrYBOHlTJ73ERnpjIzY3Mv4T82ffbLIHKTGjCT85PSUfqc8yxdAiM0PPR9yhRJur65jZTuLzPyCByCl0GrT180A7I1KFVvbWUwdPQJ/JCS/LeIX3DvlL0RJwm4XFz/4QOQYzj2CJhxDBiih72ILle0SEuEokukkEumE7jEbQQi6U8Ku1azJQ6peLmBybAwXTp/G0YV5NRj0KiUEyxUEei0B/QQ8V1dWDGDMJkuyV8MRrQP83jByY0NWusabWUWVW9rmbfvMv7f5jwGXjfIL8xdhMK6DEsG3TFr1qJnJCaQzSdNwrD3b1BK4L/E9b91ZxocffoTNrS2ty+NT8yg16U1KFq9P616tUken10YoYK4nAVt2UjAeEKO020WT9Q7iG6xvnH3suQEXCCYwsWRCmxNvKgvLNhCxHT/UpSwXirpJnJjJZFxBEgekHdi57awKatSvBItXTCJGOgR3h6EEUkwA/nELqL9K8EhFFU8DWEWqEWqjfuf48cTTz2NqZlaLLLu9ODhtNxAXBW2U1aoKOdzMQGobuyG5oQWDaNcrutm2a1KBlRBgr4x0gIm9OkCGJvb7F8D3BxB2rvev+vodVhxWwjH0DDB9zFbw5bDnf1npOnsmewEwryjLjjHvJbajn99y44onEgiyCM3Ok25byRuTa05qFqbiIdMpzqCUcyZM1F7sM3awRPU6Brlk86mLyRuHJsjl9fIAmHv6wPcWkPe5Gw/N4Ln3PUYLZg93/yw1du/8f5BRoxl4aPH6MABoZ35/PADJzJ/7S1TsFBRtgXHPs9ggH3/9O5ghZOQkdj/uw8AaYXzdDzDa9fN77JL3v2cHM5C4wZmE5n6Pe/9+B6zi8XT8lDNjkkt4lumnkTXjMwvkLG4lo2EE2WGWSuC3vvUS/vRP/hgnTx5HqVyCG0kgmysogSTIw64kBm1cs/nZlC/jfOP6TdCHx8qAjgEs/8/g4CAAies/gwcmOgyauE8QbOJXt91GMhJTYMO9oFwz+wSTCwLL7FgjwydfLICeFMFYRIOH4Mo77/4S3331r0Vx1hqgxNR6EZr/M8nWvkKTRr1oBzSykqHUildJbB+g3uSIpkNWAckeANEMmU8G4FvJgP32Vx671siRz907Tg4C7vnaw+b/YQwkJrQsrFotfpvMGjNOP9bWV2UBwmlmJFpsh+2OcefOMe9hIdIwmV2DeyQ6CKnbOcHPsaAZj4OBMGM0e21Y/OJrlXy2aczeVAxifVv2ejCMXi8CN+xOtI+hFKkX1LODSd3w42OYnZ/DxNQUIjGjSS/Q1mFxwSeA0xbJKcXA4kMkHJOpK4Ejmuo26i11IsZjSZTKBVz64CKuXL6ETq36iQCkB90p7Ov2jhe7GuoyeJ2slhXMH4X8AWMczgIPjXp5vo6RmGEct10vSxZDnVrsHhUA31egzedIKHJ/AN43UJKnxIzeMF73Kfckm0Qc2ACixOyzzUA6jKF62P21+/f91oHR999//TrsE8zv7bwffX6wv/SKwwFTaCWgwL3jpZdewisvfxNjaSNHFo0nta6vbayrwYiMQ+ZUAi1dV4VUdpkS0PSxo5vjsdfCVDwKf6cJd9BF0nUQ5XLSqKCX3UIjt4nK1gYCLIq22XXcgSOZJJ+kqgj2hGPkgQxQ6wywXa7h9kYOl++s4vLdDawWa+iGY2j5/agTlIhE0fP7sba1iUa7g6nZGTVhUNOe+1u5UlHBifLn3Md4DsVyGXNHFhAIhQRgMMfkeebyeRw/dwZ38xuYmJ/B9MIRpMdncerx84hE07h2fQndRge/eOMtxAgMMLeqFkHJL3p1VPj/QBgxN4ZELKk9lkUUFkPX7pqGjsWFOdRKZQzaHVQKeZRLJSRCISzMzhmD70oNT0zMIsYGR0oS+RzUWi1ky2VsFsoo0kcxnpB8CsGWWqcjz7dGp2tkU0IRFQ9HV/W9kYyd17azmt9bOS+Gfv/+3/2xQCgVjYP0eqGPDV/DLlKoW1RgmPYJz6SeTASjq4cbl67i6PwC5mZm0G41cOvaVVz56CI21lfRbNbxW6/8K0mt5fJFZPMlgR70EiD7jtJu5W5H571LhloD3my6lGK1e7NtXLTP/H1YHfej8avZGzw1NxVt7Ro2zJ9Z4O+zGaWHEDrwtatolfKSXHzi1HG88MyTmJuaELsqEk3g/OeexvHHLgDhuDmuQNjEQc0qSpsr6hSmz1O5UpXXCovtXXZQDwZ46plnPSmtnsalmD0uPZQMy5TSSyzWdtvs0L2JWzdvIp3JYOHIUUkxdn1+NAc+bJdqyNVaiKQnsXDiDOKZSY3jUjEHv5/sPeMhzUIMi8JsKOHzQQAS998Ix3OzblgJdXY8s8s/oMITY0KOZ6qXiKFNCSqvWVEyPO0GCqU8wvGYlC14XmzqkCdGIACXPhc9076IrpE349rBNYVghttvIUW/h1YNsVBYHg9R10WNjIx2C4mIKbiZNc9jF6qXnHG7AeMiNFsb8eyw99j+zLKgFcd5EnWWkaRGIXo00NOKYxADsRsqtTKq5RoarTrCwYgKeixcupTxojdQwHgEiS0poJNxricj6oHHaoxRc07XNG2trePHP/4xPvrwQ8Xb58+dx9Hjx4z0FL3vusYDRcfpyVjxXOzxSz0kHDQge7enhjJ+8b7xHrHT3BYo+Xd8Hb9YCLd7BscemTiWscNrVG3UdR7munkxgJoFyHo0sSQDTIJMZNWQzcMGs0xmDPF0CpV6VWsux/OwhkQprjb9nDqaf1RaKOSyGueRsPEYVXd7qwkXDoIulQ1oQm8avc1+R3cl01xkwBmzyul4vBiXcV4oZu6/YlCpWTImIWvb+5uBi0adXrpUOYqjXmspX6K3K3wdnDw9x5q+9jwx1CiFOgJI8rpzD7fPtpHaAn6RsJG9U0Ou52NjGWW2GYjvm/TYnFQMYE7G/Wph8ShS4zOSHiNw0qMlAqVoOb7oC+yQvdY2xdI25bdcFYDJMuJnkDXHeHavP4hiN847r3lkt5jK7jpDhT7ye/zN7XnQH73dpA+LH2HK29GjntUejoNWQ+sZVQB25pNhkhpJWyPNxrxFNaMRGUUDKJu4sdXpSzqPsSw/t+EVvsPRmJhHbPiQcgAb4xzDiGbxnbWqar2JWq8rtslwDeAKJTDXAM8WcOZB8VoK+K5WNW/I2oglU2JN8jN4n3jP2k2Tw1hQzoCp5rO57vEqqMYaC+LY6RMaP2xs7He6Aq6yG5vY2thEuVgSqDI6Nhgvq6Eo4BoFqGBUihZ2PJl4kpYtBkBiDm6BFD6rkcf1af3h7597/pkha5LNdPF0BuFoBCsbm7h8/TqWVzcQTWcwNTuLyZlZ/Z4gonyXel1c+eiKd89MLYufPxpjshbBusHx48fViMKxMirx+NOf/czEh2IkR8SmjcdCmueu68edW9e0L4WC3voVcOFynrPZkd5Z1RYKa5vY3s6iT8Y2m3QCLipiRRc8Tybj8bq3MssWuU6NHrae5J/H8lfjEJsHHNMwz+OlohnzK9ZYpmam1SiVyKRRJos44ArEiUdiQNfB3dUNvHf5Kq4uL2Ph7DkEUmnEM+OIxFPwD1w0q00x3Kq1BsYpdRuLIBmLqq7K/bHeaqqxls/Lt+8gnkqqEYPXb7QJjP7R3VId5XwBW4yXyaZ36eNFcFGZHOqNKvLbWwi4fjz+2FlJ2KUSMZ1zDH1EGxUEu20BSATgVpfvCiSVulS/j4X5eY11fgko0zprGky5V7MJUfm+R7qxjRV2HOg6euC4HReM3fho+n0o9H3IzM7g6OKCfAzJkGVFRz1bPjKY4wLxSuUK3nv/Ej66dh1N5huxBJwAAfMJdAdUSCBLr8tTVl7A+hkHuJQ4NJcHihnZsNvgekgQiQDShQvPS8KOFz9Is7QgzbqBDmnY/f6QRkoTS26G1UJJ1LVMMqVOBbFEiGp6Mg2lQlEXUChcva6D0OLiFQltMMngjiuMinyfsAj1oIncx3ndYQBSZmoBMwuLuh4WabQSNlwoOSjtBqtF1ZuGvIYMcKhJS5NQu2nYhUy7gNENOuCwyXz4dF+/j3PNP91/sxMAjHo4scODD3Z72M2T84hB5MmzZ3Du8ccRScQxYBAQcJXUFQoFRKlZ2x8Ynd27d1Etl4dFT46drieFuBdAsp19w6DOu2hmod95HFgg/RfwEPt138tPWkA+7O9/3ed3WAH8QQAkIwO5wwUdPaf7FjC9it1hAPRhBUIDII2yZHZf0YMBpL4HIHErMUmYO3AN/ZxboLTFe0jEwgj4B8ikE/jtV17Cn/zpH+PUyeMolshg+vUDSOywYieZbTRotFuIJeLSVmfAnC8XlegSWFYXdKeDd955B6/+9fdQrbe8DkSGDZRS8pJOryLkHxgPFsvss+uDZczJas9jkB12L/cf6796AOmTzLHD5u9h82e0GMBYQIaYXpLFxCUej6iT3wZ+Rrt4JMkeHrzdN3bWZ/G8PP+J+xWoGfRaNrP1AlD3ERngzabiM6vpzI8a+ll6clkcU7vm80iFk0e0F0DaJY02GKDRbKiDi2wLxocMS5g8i40WCGE7m0OIRp5BdjEZxoc6SAOBoawvj4+/Y9LOhJbfr60so7y1gVA49GsFkLhf2y1TTAnTljCMSENEB5l8U4qm29f+zp8xgSRgVGy3tKfLwNiLdUcLIIzn9n14jVMEBFTMlDH8Dtv8EYD0YLN+ND7f7y8O238e7FN+RQDSN7+BdCIpU2gWCFc3N/DeB++iWClrrghIbHdUpKcZdCwYRpiFDQ/Q9HdaCLSrmIwGMJvJYHEijZloCBFq5FdK6JYLSAYDCLBD1fMXIKNR3aXeOCf7qNrqYrtSx918Gbe3S1jKVXC3WEeu1UPD50edEh2U9EnEEImH0GjW0e+0EU0lsJ7Nw8eCGgtt9ByamlTxmmoLiXQK6TEWTAIolEuSnGXhgFsTc8RYOoNONAQnHEIwEEU6NYG5+SOo19tYursCdjPTjJvrXamcVyFkZnoc3V4L5UIeIdePQbOPSqGktZCxNhkTknqLRDEzNYG7S8vy+GBhoVQsis0hyU8WqTa28dz0MWQCZPwm4EZC8jrK1yrIlkso1usotTrwUQYsHBF41uz35UPCYpHW7raJnGyDxd7xZBsk7PzmZ7PgywIOfaDOXzgrAIlsY/oNs2NdBR4yWshscejV4BhPlIAfjqT02GRo/HWdjoPFmTnMTE9Knmr97hKWl26jXMyp0M3PrTXqyBcrKBTLKNUaqLO4PPChy8On1AkllPYw2+33Yh2QaWRoH7ufwfoA5U9GGfj3AkiSXGETCwsT8uggNdqHgNNHqE9DrSra5QLCvg7OnzoqAGlmalI5Mc3Hn3j6ORx5/CkgzGIou1UjgMCRPlqlDQw89h/vO4uqdk2wTD4L2Kk4aaVXXL8A2WqRCinGwOvmzeu4eu2yAKSTp8+oW73nuGjCQbbaQL7WRjg9gZnF4wjH0mi0mkgm2MxhOoVtAd8Wb/l5rAnc9+HrI+yyIGg6eiWVxI5udhV7RVPJ+bbb6sAXS4nxX7utQikBjGqjikgsqoYjdvI2WUsYAkiGTaniMaVZ+cVOfc+kxhlQ5qiOWjkLtw9MjaWRicSN71Svj3gsKiBL3fuDnpiKilPY3c5Kk5omjRTuXnDRfs+CnW2IGAWQrJwnJYlG9z5bZBag1jT+PhZAsIXyoZ+Sz49QPIPBiO+cy7qKxqlpzCvnc1oXNjfW8Prrr+PWtWsC8B9//JzY3JQ2kmKMBx7ZeFBAglfYVzOWJ2cVDRs2kpVdzm1uqsmGhVEjcWpiCNXUCCIxSNznYWNtAmgaNx6IRIkn1nwoQcbaWpu+LmQS9hw1lhHIYFGWjCfmB5QxNPKs5jqxmVQMFsZhHuBYq1YEoIsRx8blkBmrvU4TsXBIQAmPd5Txul+jhD1m+9z3DVBpVIzXicdKEhFWcneMg1m4pr9YS2tlOBRXYfrO7WVks3kBSL/x4hPwu33FT1zfeFw7DTRdFWZHGX7yfhHb0oBGVHswn2mL7+bv7TESLOJ1scbybGzgz/j9HOt2ZBN6snu8TbyOAo/kIefX/LVrBn/Ggqz1tSZIHAxExKyy8b+N2+wxHNgARAnxTseMMy925D0yvl2GUco1nJ9LjyrNGfoM6veG8WzAcDY0GcnS0evHYxk2kO3x6OO58hrV6mTXGJDfzj0eO+etuWbmWlgpfH4m1x3u77VmA2fPXzDxs8eKGG0WsOvhsO7peahonabnX6dr9jVPopLHz8/m7yyAxP9bUJPrgWxAvPPiMW7ncqpZc1yLfdnt6p6RUcrXE9yVGkTbsKR3gdg+MhuDAp52A0gGjNY1aRpvQntfzRgxQCvv2ePnHtPs5mcx/qFkbzgel7wa/Zl/8uab8jxKjo2JNWgK967mC61hNtbX77s98FjpDcYvSpTZmNCy9Hh8m6ub5v6HXN0zgh/8InuObMJ333tbQOBYOiXCB5v65CRDcLM7QG0jj9JmVuQHXnvbKMn1jfeY99o+TJ1o58GYx4iSmrVHX2SZe/9XPcYDkJQHefK8BHN0PpkUmv6eGvDigRCCbgjNegfLd1fw/kdXcfXuXcyfexzx8QlMzs0jNTYptnmJDMa1LdVPT5w7IxUa+tRZuVZeHwGUrZa8nTgG+Jn8EqDqKZn02x3kV7dQzOaxnd1EpVrV3mHGWx+9PuWHyTYtIB6L4Mnz53H2zBk1+FBWNtRvY5Kyij3DNmTT0sryXZFnOH55Pcl+lJoBlQE8H1U1hjFXZqxClvV9ACT+nON6r82J2Y8H6Dh+lPwBjM0YAGl6IiPrBr+vrxoYxak4bqPxBAqlMt7/8DKu3l5SQ0IiNQ43HEet5aLdMzGF8bM2e53dY63inPJiTwXN1huksDKWnh9wA9JCxAtHaQGypGGktFg40ORqdUUdpIYomRAMLDgwmTBwVeNgEoLt6QuKpskAYEQv996Z8ukHQA4CkNg58oWvvozFY8cxPTWl07MLPxF6gmjU+2eAQYoZi0GREA0Ke+o2YscwTc+q5ZI2NQ5A/g0nLlF4tXEcwEAygfsjAOlBiwD/PK97OADpzJkzmDuyiJm5OVHWGdyzY4yLAheWXq2pxYjma5QeqhTZmWMWZAaAUY9+2BaleYeB9AhAerC7+UkLyIf9/YMdxa/uVYcVwB8EQNLR7QEeDz1i2/J9yN8dWMBjB/7/4gBSPBpDPGICdQY99BbkBj0KIOVKBQWdewGkv/req+ruM9Kf1BneAZBsIuv0TUehBZAIren7PmUfjASFigG/pseDMJA+yaEdNn8Pmz8Mklhw4N7NhEqdltQSV5DlYHNrTfu40fEneGKkg1wPULDMsFHvm9Gk0hhk3r9AzbHABwM5xmLWbJjHwN8xrqBMIrs6LWvOBn18zd7z381AOhxA4nmdOnMaTz75JCZnZ5T4kBXnDwbUUbq2viHN71g0oc8ycn5GFpXfmyYIE5jKAHswUKxz69YNrK4sA212FH58D6SHHRt7mSoPCyAxYSKAxGSHABI7+KWrLgNjM7dsAYTX/zAAie9nAST796MJ64EFiEcMpF0KAfuNhU87gHTq+AlUykUlrx9dvYIf/eiHknehqgOLHuoOZ+LpBhDyOQj5/HAJHPQGCDCBDQ5wZDKNs8eO4CS7XKMhhAdd+FsNOASYBgOE/EaGRp3GDj0SIFPvxmCAtXIR27UG7m7nsbRVwEqhjnwHqMJF0x9CtTdAsV6T/EhyPImZmQmk0knQv4tjm0VBpilMmnmtF48uqsCp3M/vxxOfe1KefVevXZOMCSVeuZdxDai0Gjj3zOewVShgfX1bBuvReAo3by6hVm1IJ59rG9eQeqOChYU5fO6JxwBfD9ubG/InqRbq+ODd9+H6Ha3ThUJOPgCPnT0needb12/g+NETiIVjWL5zF0t8cTuUAAAgAElEQVS376BWq6NeqaOaLeBoYhzpSARpFlhS7L5lp3NLoEu93cLt1VW0HRc9NwBfOApfOIKOz48qGSbNDiIOJXPNrrpfKwVjfFtQ4XrIY+Z1YfGJCT6tpSk3w2YCys4RYJH8nHyX+pKEUgdxiIwUFhFNAUjW1VxL8yVMscAyPqb3K+W3US7mMeiQ2eHzAPuOJHXK1TpqTUqbkdXroMc/IKPC8+AY9S4alSJlnMCOVNuZOuxQZaFCTBCCFOw4vpepbEzudzyQ2NktqcEB5Rj7CHSbcNo1dGolhJ0uLpw5gt94+knJsXAvmZydx+ee/QLGz1wAnAA69EEgCBUI6v76fATouyZXtkx223Tp+NAkK84raHFfqrBzuVpFMBhQ0f/GlasquAVcF1evXsb777+rgtPjF55Q4a/CbltfAMV6G/l6B8FEBmNzi/C5IZSrFUxPjXsd6qbIaAuUtgDJmOG+DwJz/bZRkPA8J9iowP2D85vvZfdOFunUvexzlDfmt7MqoLGxkOyjCAtjroMW5djILCZDOhwaAkjMHQUedeiBwo5nspm6KOe3sL2xjEapgrFkHJOJtDxS+DkEkFiY3gsgMV60rHUCobK+GCkg2zWXP7OSoKMFdTMPTMGbQKYFkARq9CjtZOIpri+2KD4KIvFnAks0UYICkBTTSoqZxJ0dAKlRKas7v5DPyv9ha21Nsdzp0ydVxKR0JWXjrQSfZpZXCOXnDO0YPDZS3LufKlLX64iFQnp//pyfb5nfFkBiTC8QTJJYpihtxyM/i34fJgC0Hjj+XQBSIplSfM8wg4AlJVN5X8cy40hl0ihVCSCZGEIFe1buyIChFByVbHg9WZMrFQUgkc0RCJqG70GvLfnc/QCkURBmdPxaUEBxjm+AZrepPMKsRwS6OG4NgMTVLRZNoValnJNPTQLlckUAUi5XEID03BeegOPvSjrcSjkOwSCJO9E3ieshmS1GQq9PdpQkIpm3mOu282XGho2bWFPj+zEm5jmT0ZHNbun76Zk5TE7PDNdtAQMBy8YyAJL1nuP14N+QccRnxd8EddUARrkvYzuw00hm5u+9+cVuBhLvm33YxiPVED1vHv5OAE7YMLT4EODZMvODTLRRYHV4fzxGg+bJHvBI4JonW01WMPdjPixAw/e3csqKGzyAx4JMXD8JLNQbDUxMTw2Z+7rmnsyWvR82V7Lz3d4X1VX7A4ylxtRMYZm6FuS3TXNWrpw/51xSbbTdNtckEsbaxpb+lt/b97Djh3+TSiRGAMk9Cj6S7Xc8DyID3Nl6r52jWv88AGkUXFaBnfEYTZ76AzFgySZkThRLJ1Gq1XF3fR13V1bg47rNHD8cEXtNlCkvD+f8s9dqCMJ4+xXvCWNB7iEEPvh7Cy7aQj8bO7TusQGNzCjKz7sGUOY+Wy4VkEjEMTk1jvHxjAARFuu1r7Q6yN9ZQzVfNupHgPHRc12tbbzHlgCh9XUPgCRAiYx2b/5p3o2ARzwu62fMz7NALvNY1cKTUfQjxBwgjzKnB1RKdSwtr+DS9Ru4ub6BuZOnkJqZxfyxE5iYnNV1y25sY/2O8SCOZujfFpTvDz+LD44PAXrttq4dgTcLxFmvtR4Zud0ebl25hmK+oHi0VqsMT9IAufSXpOdvA5PjGTz11JM4ffKUrjOZ54F+D+ODLgI942fP46GEnVWd4bGwtmNqA03dIx6PWKxsZiFgQ59HsnmHDCSTPyqHpARehAC1JzHvAeNWoaRN2cRwGJnpaRxZmB8CSJQGJluQ9ghc79gkkc0XcPGjq7iztoFgJIr02BQCkRh6vjjqbQL1hvEnYNE1YCSvJ6+X3Vvt+mRzfAFIrpOgoq1ZZHgi7MK0vir8P2+KYH+uXNyQTJjsshPONbqZ6kjpmo3LBlGaiCy02K7KfaOoTz8AchiA9NgTn8f0/BEZ9RGII6rOmiqZWFvZbQ1OJjbsvGPAYvUISbFrNGqYnpoQwslEaXV1VYOQE5fyRnpYE8vP6PXb97A/0z98OACJtOixiUmMTUwouKc2KJlIHCuciDPpcU32armirkxSAzlGuNhw4eECwDn1CED6eIPmkxaQD/v7j3dU/3x/dVgB/BGA9OlmII0CSJV6bShhx42bHYbsOmShgDRvsoSZGrPLlgykv3r1VTQaZp9gwmYZSCbhN4nJQQASm0SkYX6Ah9U/30jd/50+7QAS921KCLARwEoQ7nSj9fH/ffe/olYj3d94HMqDWd4k1HU35rP2/pgrYO6LSaSMVv9BHhoMNlmMYABMDyZ+MQBnMC4N+2AQV69exXvvvSeJRQsa2URjbwHrYQEkMpBe/NKX8Du/8zt47IkLknYoVcqS/KD3Y6FYQjyVRjKRVuBpuwcVXPp8CpglO+E4KtixcMpGiR/96H/grTdfR35j/VMPILGIxI5sFe2ZNHoAEmPbXKN+IAOJ92ffh8dAYhec6bA1iSAf6piUJr4BKu/7eAQgfeYBpPPnHkOtWlYCd+nSh/i7v/s+7ty6gSCb+no9TKYSMuwd0Euj3Qb5HhGa8YaCiDvAFy+cwpGxJI7MTCMTjyBIdIheR336WwCVQtEUV8IhwxTq91FttlCpt1DudvHR+ga2ai2s5UpYLVSQa/QFHnVDMfRCEYEnW8W82Afj42mcOLmAxx4/g2jYlSH27OQsJjJjWF1dV9GCchnZfM4Uv3s9vPiVL2u9+ODDDwUsEfBmlyrnRbaUw1de+U3cuHMH7777PuZmjyAYCuOdd95HKpmR59sPf/gj5UTNVg3PPvs0vvbVL4kNsbm+qvMqZMv4xx/9A+YX5nDi2FHcuHkNExNjOP/Y41hZXsLWxhYeP/s4Qm4Uv3jrl3j3F+8aSSUngF67B19ngIgblOxLOh5FMkZpOnoNcj4OcOfuCsr1BgqNJjpOEE40gb4/hHqb8iYtJMOxA/1nxSoZKRrb4rcK4lz/u21QinxnT7B7g5n1pUJhWCCzDAHtJ5KM8qkwoFghFodv0EGzXkOPXdt+ymgFMJGZULzQaLYlz0fwiH8Hn4s+5WtpLH3AJi/vVm9d2l2oNUVbFv8OelhWgQVWmOvYIid9BHyNGvy9Jno1ShIO8MSZY3jumScxPTam2If+GJ9/ngDSeR1zqz2QJ1GH3c8OkIzROJ6eRiy8iwqzo9rhNWC2y2V1WKvAs3xX8RSbOufn59Dv9pGmdH8oJEnVN998XZ4Wj194Esl0Buu5HHr+EMrNLorNLgLxDFKT06CYab5cwuwMmVKmacKCB6MF3ZMnT97/8rB41KqpICVGGgtxBDTYsNswXo9D9k6vrz2C+w/zQjLzGG+wTk8GEgEkX8C/LwNJ195jH9ErhPsZWYxkILXrZawsXZdfSDToYoyNIPTWpfR6LIpmjf4optFLomZkeowASIxfBSBZ6ao9zwQYWYRjwU7ePDBFeklAeQ0nowCSOqs9KTJJe3rAjJ1Do88EkDo9SnHu7JGOJ1Flpf1btarmB+Ud5WFaqSh+mqKBezSCra2sAKRR8E/HQ6kneaQYBgI/l0U1AkWcu7wHXLMvnDtn2DvyszEN1BZs4OtZ11GBl94hlrngydXyfSJegU6ycGJyGE9h9vYzMmzJq47N2WSDN9Hu9dVINjUxJXYn2aos2rJoLMm+PQBSV/JrbRBIY6OT5I1ofRMkJ7WPTrMxBJBsEd6uL5bFs3f+27WKAJIvYP2HKJVtZOv05TGQCBoRQDIMpKgklldX11AqVjQOxqfi8LFyzP3OWyfNhDGrkmUV2GMYPTYeX7PBgHvnYfMe+xM7niwIQsk4Fnh5ruOTE5iYmpREk+YW2TZBszfZDnzWX2xhVVYf8ZSOyXTjkx0U1P0xMnZslLKSj6amapup7l0ETMuBBXhscdYyYQgg8Wf2uCwDie8zykCampq+Z1yZINKwsGx9YBRE4vtayXLmnAITPTl2gkM2r+B52lqUrSOI/Vit6ovjMT0+tgs0GgWQ7L2y+8To3sffERQvF8pGcn6EPTXKwLIA1n7HRwApFkuowD4K8thz5WdYxqD9mc1/7HgiM9k2eo0CSASWeG84n0fjcTv2tUb4gDkSKPo9zUMqmrihkBisze4Am7mspFA5QrlfGbdvNlRw7zTjnX5P8lwj89g1UtimoYyKBqb0zmfOH44vo15mJfYcNcTY6SJvOq8hV6ouvgHW7q6oQYLNMVQMCzMOdLwmyA5QyxbRqjSMfJu3xvG8GbdYr8/7bWC8lhZ4sp7JFrwdBcV0/ejN6LARJqQ8kF9Beko5BCF88kBis0y5WMbq2hZura5iPV9ArTdAYnISE3OLyIxNiIFcyBYUexZyeYxNTQ7nCPdRrjvdHmUnu3qmLzZZV8xPE8mY1iAem9b7Xg+rS6uolSs6D3rvkcHOBhmy0lrdNpJxAkB1jI2lceGJx3Hi2HGtnZR2ixGoq1Tgp4Rdva51hes94wvOX56vBUSpMkbfLe5FFkCyzYWGzTvKvPTkDGHYuXvXPIvXtHwOOgSDpqawMDeLybGUJOyIaRL4DLoGACe7c2NrGx9evoaVrawaPlNj4/AHY3BCCRMbkpneqsv2wA25ariyz7ZhSKSiTh/NDkkPXbTpPRkKpDXsFKhoA2PjAJFk7/9WSs37JQ+MHkiUPuGJ1+o1GfPtfVgk0m5C+wepn30AiQWjUCJl9EGpMdwfqNBHhLJeKRvZSCKPMeN1YWjOA23qXKiJCHOAWtNemr8zCOZg44Y2igDfO5E//dfv/tHzZ/U3DwcgMVE5/dg5PHb+PGKppGQymMyzw5FJTadSx1gqrQSC95qBKAFHLnIEEv/i298ebmBiIFkNV8+clgPMzjFtbo8k7HYNrMMAoIcHYD5d4/bhj3+3B5LpFNPIecgT80zLHzGQPpEHEqV2GKRbBhLXBDI8RgEkJjEsusn4euAYD6R33sH3vvc9yUOYAMMwkGiCTnlYm0ixFKBgnR2O7A/Zw0BiN/cjAOn+Q5+B9LFjx3DhwgWBN0wuLb2fRYR0OimPn7XVjWHwSG102xlppd125pc3/zyTcoceXgeYsFvwhXsCASx+Mfi2ySmBpZs3b+Ly5csCH61fE/cPW9AYPbuHBZB4jt/45sv4oz/6Izz17DMaV3dXV7C2uYFavSkPJOqYM0C3TQ/Wg0mJo0sjaOMBdvr0aXl1XLt2Df/xP/4/+Kvv/jc43c6nGkCixJykeljA60MFvEiABaOQCmBrxYKRpfU6qpW7j0he2K64ewNkAxzK00YJ5G75Ed67/Rhku97nEYD0mQeQyB7ptJsy7b525SP8j9f+BqtLS0hSisQB0jSpb9QwqNXgdoFk0MHMWAqz4+OYjEXwpfMnkQ75EWOjHw1ua1UBTszTCCBQkm1ADw2Cu4M+Cg3j8ZMtVZBrd3FpdRulng8lFsgbPZR7PjQQQCcQQZtFjVgUW/ltURXTmRhOnVzAV7/yBUyMJ3H54gdolGp47qmnsb2dUw2fSfSbv3hbbCea7P7W7/y2gKNbt25JZsv66nI9LdXLOP/UBSwtL+PHP/4pzp59TAbUb731Ni6cfxIvvPBFfOc7fylpMeZIL/3m1/DKyy/L+2V9dUVryo2b5m8JLj337Odx8cN3VRAdG8/gZz/5KdqNFl547kUkE+P42U/ewhs/fRutRgfRYBxtSr6zcEF2ZL+DWABIxwKYSscxmY4jFjVr/XY2j7XtAgq1Frr+EHqBMFpdehH2ZKZ90MM27bIgNQok2QJLMHwvALM7njeMCLs+2KKgBZjJgrLd0H16I7VbkkRnZzSbGOgho2suzwXKshhPE3gSWS0yXg6J/PYDjmwh7RD8aCiPNHy9vQ4U16DcVtWYUPdbFcSDDp48cxzPPf0EJsZT2jdi6XE888KXMHvek7AbuEbGVwWXLnz9lthwQwaXpAV3F3EvXfwQv/zlL7VH3rx+Q/vk7PQ0zpw5hW99619J3ieeiOHG1St4863XFYudOnMGkUQSZapEeABSqUUZxwxSMzMY+EJi1h09ungPgMT7ZYvx3J/v+xgBkKzPB/cZdd/XTQc193Pup1R/YY1GDgeUeaobKV3GfNYDiZUjSth1B30xhDnvbKc/35fAEU3PIRm7Hhx0EQ/5sXb3JopbWQHOYfKSmg04fY7tGFptYwa+H4DEfZEejqYYawAMMtXEMJMkG+Vw6GvCZggjg8ef7xRK/QLBZIMwIgFoi+mjzbt2/Iw+s5kqFk95gKgZxQSQBJh5Ip3ZjXWBhaxRMY7mGkmGGdl8BCjJhLEAkgrrHpjA9YtzjgCSBfIY+7GGo+Ydr8v9+OKiYVJ5coVkSfD/0VBU3fz2eCV5teeLn5XMZBSvG1lRI33M+dkfGCDJ8bsClnpd44HEc6anx8LsPMYmJ1S01vpAGV0pMZrGE8tAanH8drsCkNhh32zw+LryOWGxNBmPiX0nmbQgi9c7AC/PY29BeBfIw0K0vJIME0jsIAsieQwkMqeYo7AwzhiR4yCbzaHZaItV02hTIqvnsZh2fMbt51oG3q4YdoRxFAwa/2hb5O92jLSdbfJirGylEAlGNFt1FXj5/qlMCql0WoxPK9Vm/Od25OB4Py2wwL9PJtNDAImyhwQwTP5lTOsZ548CGFZB4J41wIv/R0Fi/n/02C3LxErI7WYgGQk7SvgNwS9Ptpr3iNdETRzqaCNJ1CMJ7GEjsWYpph3lqhsN7Xd8X+t7xOtn74XWHU8eTBKTVECYnTkQQCLzaBS8stdBewoBiHxhyGDh7+zct9fBsoss+4b3ku/HucVYIZFIyYvFyuLZuHnXHso57Y2Z0ftgr6/GTnt/BtLofmvv1XCNcICZ8ZTK5azVsXGGHsrJsTQ5oGowoBQqvfTIHDQeZsabj+A318dIwDV+NZ50bcA1UrWUrqU/cb3WQJeeZly3fQPw98FQwLxe0odm7eEUJGtGuYeAJoKZPdUmxHBVIbovxpVtWOPaHUUEPW/OcBzwvtvc0e4/B4UHBCist+he8NCufXYs8n05luVfRaZT0IdCo2Dk9wJB+LqQv1aOEnVsyGx14I9F4UbjiCRScMMRKafUqw3US8YzUL7VlnFMxjaVWGi/4zUsFPIl07DghgQOM06wawX955t1w3bluZLJGdVx+UWIaXWaCIcox8wmLBcLi3Nie3P/4lowloihT8uRfk/SyKzdUEFMSiD0GXXd4XwioEuyDfciXmORAtptSVJKMN2T0bTsIz2PMJBH55AYS2RaOT60QmGkxick+ZtJxRGWPPJA0qlkIGn99DlY29jER1evYaNQQjiaUM7eo4cg4/12Rx7FzXZDQBbPn3Ejn9loxYPkWFHjSJfSey1024wp22xaSZKDZjodXXHoMSAKR9NEblzULuQAJYRKGnUgaDSDOxyoHSXR9EvyoNF7NkyrAXxPkOp5ILH7ymz2n87HYQykgc9FIBQW4tnvspjnRyKdADeyRqMKn8/FgNeHc1gdUkwYRjWnvV139PQZgHpdEI8ApE/buHg4AIkL5uLxY5idn0eb2uncNBJxBYvcdJx2D5NjRtqQCwoBJC6KXGAY8P7w7//+EYD0CYbAIwBpb4FiN4AkqRKzaj/kVfZKI4cs3Qd20P8vLmHH+c6ORgJILCDI7DqXM9TreFyJLpNcCyCZhNSRXjsLIq+++ipaVQMgcRdlr2KPCaiAJOvnsgMg8XV+735bCbtHANLB8n28NxZA4jPvgZV64H2iLEC+kFWgvnTnrkCkcrkqg91+z3ZQ2rk1Ah6ZrA6HAUgsknINY+A5MzMjAIlgkmUgvf/++5KPIvtoVCbAFjX2AswPCyDx77/69a/hD//wD/H5555VIWB9c0MAUqVaRzQWRzjGYqtJpK38jE3ObCcbrxu7sVm4u379ugCk7333vyHkJ6T56ZWwI2CksM0DkMg+kpxYIDwEkA6SsGu2mvdZV01CN57ivTRF4tEE+hGA9GDb0d4i496/OnD/ebCP0KtGE7jRAtGDvIUtKPNYWXjh/H3ppZfwzW9+A5l0Guh31PV/9dIl/N3f/jVWb9/EZDyCBOXUCgWE+gCFsMYjPiyMjeH4/AyOzMxiOhnBhNOH22uByTC7zZmvGbkrNipFJPHU9A1Q7Q9QaLWxVa1io1jGdrGIQquHlXIXNV9ArI5m30XDFwCt1VtOAF3HhRsNIlvIIhjyIRQG5ufG8Hu/+wqOLc7g7dd/imuXr+FbL39TwBGL3Tdu38L3X3tNexcll/71H/4BpqansbqxLtmStY11FEpFvPLKK6hWy4inEihXS/j7H/4Dzl94QgW5t995F1//ytfx1DNP4zvf/g7e/eB91MolvPzN38TXv/5VyVFtbKxjZnYOb7x9EVwDX/zSF/DlL38BN258pNc2mjX84LW/U8fkt175XSzOncDbb7yPN376DmpVIkcs8NSRnpw1ZsbtOkKDNpIhHyaTUcykY0hFw4iGQyiVKtjOFrBdqqDaHKAz8KEzcPTlCwW8dJ6d+PSD2f3sp4SbWDwssNPYmFJwzMl96PuhLk9J0Jpqyy6PXP7IFnTsON7VLd3tqVNUhug945tBbyqOTxoosyNXfzdwxP1QMYzZtsivWnRkbs0Cg/Vw2vss23b1kxp5otFn45e3R9dmz4Sw/hrm9HaAAuOfALRKBbiDDtCpIRH248mzx/H8U5/DxFhSHhuBSBwXPv8Mjp25ADeelg+SE01KipGfXK8VVTDheerL2MwbRvagq07ZH/7wB/i77/8Aly9fwtrKusDIo0eP48KFx/HKN17BxCQldTLYWF/DxYvvC3hdPHoEoP8U5ar8AZRbXVSaPUQyE5heOCr/gGqthmgiukuyVODFSIH7vg0E3v4/6DTuYSDxPvaapsGUgIVM5yumsMv9iA/KntMrk7Ee2UeUsWMjgyTsWBQeAZC0F5OZSPUYz8tPDKR+B+lYCPVKDv1mW35MlDWq5HLy00onUwhHTMPrfgASr3G5WDEeYNQhGpViBAEQ441lzbn5TIDJoUwYPQRdH8qlqhqYKGnIZ/Yi9wZdPfMzi/mSJ5fHKMHr1OYo9uJcNxzVWDad9/Ta8mKJgfFWbVZrAlJbzbq6sQM+n9Ym/o7MSAJaVsLOxkoaR563DBVlrC0BYyoWDkcBJPqrsYZFPxwWGlkA5TrPuJFf9MaWXyQbPgMugmQW0OOMdSC/gxrN1jWSeZ1MAdR4MBrgaH5hUQAbCJxiADcYFmvm2JFjmJ6ZEQC3C0Bi4ZGFZI4NytcR0Or1UC+XkMttI5/bRr1eMWBWwEGCUkWeRJn1/RkFYEfH8nCOWYk4ShRGrMQh5bNH/Y84Sh102gQmWip8p9Nj8CGAUqmsmkYkElbRksL+PHe7RtC7hesmpaD5TGCm7wEgtnhv2Sxkdqk86bHWeB/s/3kfGHdyz+WDzdr8Ga8ZH/SECYQpKQoj7RcKqujKe28ZOnyWV0m3h2A4hEQsqWd+L8+bGO0IHBWCWdjls4A/77nX7u67L5h9wshtjYImNp6x153fWwDJriU8PyvxZvMDyVt6vk2j98+O6fsBSDzmvR5DoxJ2nCv2/fhzxvdWvrHF/DWVNACCBWj2SNiF6DHU3w3qDfcC+CTxpe3IWp14YKAtpPNeWWDTSPcZRi/XRXqzcoyRUWsBw73xoAVBKR27Fxwlc4k/s3vqXhlLfg4bAPjzUY8ke6708Os2KggHHQGi2/mc5mgimZanWbFWw8TklJp4yAKmbDAZhGRmS5aMXlNcZ7z4fxRgtsfKz7LsVv5M5x2JGFCvP0A5Xzbrs5VP9ABkrm/8eTQWGUqsiw3X87z0yLbzBzGenNQ1FAtMoLJhSLHZgI0nrUZz6G5gEAADRdnnYf/xPoHwKJBprxmP256nz99HqZ4VQyoaCmvNJ0OxWmug2e2h43Mwf+y4gI6ej+s/JTIh1jCBDLHsOgYs4/fdfme4b9j9hJPM7i+UUOa8pdcP13WeHwGSDlm54PwOi3FE3ybGUQ1K09erin/pRRpP0GrAME0ZI0ymUwgScPHAIO4vrNV0WkZikXsF42KpcVCGngzWOGWSA3oPziU2hCh+G72H3r1UkygReK9B2NxTg81wzHcdB3WfH7FMClPjY/L6Jm+V0R4VDGxTCufndq6Im3eWUKg3EYklJafIa+x3A7oO9JQjAMn3N/ko11/zbBtBuCNbDzqyL+lFx6k4kIZgOCyTZAYeBJD4ZtrQPBpmr9nVosrOti5N3GoN9EGtzPCw68GivqOLvKVw3ltnFPFTm+9nGUDq9g2q2mE7m2iDfiRTCQUUzVoFyYzVSOa5msDWak3LsCtoFljbRWHR0SEg90jC7kFy9H/B1zwcgMQOEZmPA6K0dttNuKmk6PPqWtrMIhyNaQEnWMhOCW4Q/B0Th3A0ui+AZIM56zFmL8AjBtLuofAIQDoYQOJ2Yx4PBiDt1AseAUjc7xhMEzygPAqDA3o8cM4zkCCYYPVw+TsrgcbX8stq9DIJIZW9UtsBkPgzFhotgMRxbAEkBhUEkL73VzsAkoJoahurWGQAJAYOA5/RBSZgpJSOZtYs5Oh13K8eMZAO2jwY/FF2aXFxUc/WX8h0hZtiVbVa0X3e3s6qSMFuHtP5ZyQJdrP8RiXJCCAdLGE32v3KccVjYFLHIJx7BD0WOQaZJNtk1J6PEog9HgwPCyBRwu7UaeOBRC8/yvJx/KkLykfd7YA0ldnhZRNM613AuEggKP0cAYFgHOeU6n377Tfx4cX30a5WPvUAknS++wO4A+N/RAaSBZAKBIgO8EC6bwOQJ2EXC7EgtSNbxXs6KuFjk/t9x+gjBtJnmoFEAGlyYsIkfI4P1y9dxGuv/hXWbl3HdDKKsWAAje0tjIcdLGYyODo5jiMT45jKpJCJRZB0/ejkt+QjRjkO+myoiMQOR7hKwKudAaq9PrKdNrao015tYLtWQ7HRQKUDtAZxtAcBNHs+NOFHxxdC1w1jQGkel8BSB+VKDrE4uyYrSCfCFX4AACAASURBVCX8+D/+t9/DuTPH8I//9CPcvrWEb3zjG7h157aKLfliQU1Pc3Nz+v9Xvv41TM/OYPnuXSwsLAhgolTz7/7+72FlZUXePcw9f/D9H+D0uXNaX9/+xS/xzW+8jBOnTuNv/vq/44233kQ+mxN49Nxzz+Hu0m1ks9s4efYsPrh0E9duXMdTn7+AF154FoXCJorFHHLZLbz+09fRbLbwrZd/F3OTx/HTn7yNN3/+HvodyrKHkM0VkRifVI7r73UQGnTlwxPzDxD1AxEfsDg9LYkZJtj1WhOFUhWVWh2tTh8dSvD4uugoxCJzwBTMR5+t5IyRMt3xEtL+6/TlQ9T3G88Wylrvevb5tLZbia9RlqL2lx4wNzMr8JBFYhZ9WFww3dZmxWAOYeM7j6NhpG4lWU9Qy2M67Cl82gIoC98MHaxEzejzQcUju15ZAMkCK6NFPEYmVYKTBN46TSSjBkB69qknMUkAif5RwQgm5uYRTEyg7QQQTk5gcn4BkfiY6hOxOKV/jPyUClPKl02hg9eCAMSrr34Xr/3Na9jYXJPaHTueT544LUmaWqUuObMjRxbQaTWwsb6ifWp6dgqNVgc9Mnl9fpQbHVRbfSQmp3Dk1BnEUxNiinMvpASWLZDZjnVb0Bx2R++3gPv6CPgYg3mSUmTAkCVGb5eO8UKysrAs5PHBghPvfaNaA+WnZLQd9wAkv4MmvRsoQRcMmEIY35P7V2+gMSIfJMrZeQASOg0x78ZTGfxP9t77SbLsvBI7+dK89JVZtqu9mx6HgR2QIAhLEiQAUcFYiruglsvVUsEfFNIfxJ83ZFaKUCy5BClyKcKIBAkQMxjfMz2mzbQvX5U+86VRnHPvl/kqO6tqHDiYYSfQk5X+vfuu+e53vnPOQqmAbr0Jsnbos7a0sIhcPnsogNRsdr1yoOvfY+YRASXfiQgIMcFHAIjCjbQ+kIRdiufiPDiZOrEEYBxAatR4jg444vPxe1Vo+37ML3Dn6nIpThVnCK6vrVZDfouMx+kHx+vNdqWHVT5PJuL+BLFGc8zLw3lYuMQ1+xnvlcDvdiUdyd9rtzrYo5ddzY03KQgw3qGErSTsnD8IE5Y8b1Z0s3201/eS04ypiPE5L9Okk7wi+5nG9MkQQSqFYnkOJ06dxKULTlK5Xm86RoFJ2BEk7jsg2QAkKpfUtrdw794dtcPOzqaSxOlUIKDSmAezGEjxxG9cgsyxUkbIl1xuwwEATr6OSV7HxEkgzBQkj0RGxdxcVWAfAXn2ccamaQLoo75APF0/stbTgbzVCICTtTSWQPTgrLFSKPPFPJslX8W+8N5Ixnrge1moyxsLc3kOzZZdozx6UdNZcRDU49pJzyBJgpOtOUS5VBLThiwu5kkL+bzex/7MvRnbwQD2fUwMMgu4/xrwfgKQWmJb977deKz0Q3Hgx8QTTAw48/sJQ/U9J2e4H0AyeT6T3tPJekAmvheYVQTDfmxzNH/LJBi5JrNvcg/Km4EsBiDJMyWKsHryxD4AKQ448nMm1xUHZ8SY8p6h3XZrnECPg0B2rGSLxcdc/PiyOQcgEeiPj9f4eRp710ALXS8vecf2Jhg4DRDZ+I8DZ3FQUr1bY3qIXHKAUjGHwWCoeIfvy+aLahN6DtK+Qil94h38J+8sl7AfEYDMpuTbZscZv+dviDXn5x+2A8dMnMEy6pGFOyniiDOvuK701Y+dHOI0GYJgfjYsae/GeYr9mupi+jbNqyzQaPoCmf3AqMUHBJ0stx//bft7DGDu8ylzwYlzhG8jm00jF4bKoUsasd3FkN56mRy6Ov4APap2xXyCeM7JYYBKqay5jowYMoZsvIkZmwQiEjvG64uLkQgkCbShD6SskLiXddKghXxOAHKv00ar00SpmEetUdMaRwk8rinca5OFxOKvVET42Kl98Hl53g3dvM4cDtcctoEBSCYJyXFHbzp6P5n/4RgE9OxBxaVjCTtP6tG86hifjD93WWxcKWN+roxcmFLhBwvSyMLn/M75lrFAvdnB2uaWip6KlXkkUxk0um3ZJHAdMqBISjZishGUZAFLcR+QZACSAU6J6tzxEZPZRJKLpFfR0yiZkL4dB5Yh+O1GW+gdA5Da3h5qO7taqFw3I71uKgHpjZ8O9EAShMmJ9SMOIPWHMkYbEN3lIEkmtVBp0DMA5qTPhc8jjHGjT04WMjp0M9IDfkc2gc1MHujJhxJ2B7fNz+uVdwcgkeJNeRsChWQgMVwGzYzZ//t9JRizybQQ8TYrZUYjTWTsG5xk0t6wUVTEmITdQwDpnV3fhwDS4QCSMVXeKYBkrc75TNPWQwm79w0gsXqU1SIMPoyBdBiAxGDluWd/hr/4L38uBpKmEmMgSZhkpMe6NDQZVmWm995hhQmtab2EwoDvfuiBdOhkwk2QbYS4rnMudhVGGfQHlBig5jI3BU7KgjGfJbTcZtoZDLuo2bSBXQjtJIBcoc70P76ytLSkfmEbp/hmT5uVbHacYLTNkW2A+HgawHi3ABL9ArhJ4DzKxBQDS3mY5LLyQNrdqyGZCZW8tg0oA2aTwDATaas+59m7IhkmOCL0W81faACJCTtJP04BSKT4y8OBjH3Kx6SoWb6fRcQNwYHrjweQmnusIJ4ASHGGAfvZQwDp8HV+uuJ0+t2/6AykjCpBna/R1dcu42+++6e4f+0qTsyVsZzPINmu42SliEdWV/HI6gqWygXkA2DQ7WDUaSPFSnP5pZIhlEe+WEGCydHOALvtDvaGQG0wwka3h41WGxudLrZ7HbSiATpDFiUsot1LyNOHdhL0+UmEBaTzRSSzGdQau2i2dlEuZ9BtbSGVbOPf/v6/wiefekQ+Zjfu3MKvfPGLeP6ll3H27GmkM1k889wzOHfuAu7cu42Llx7FXLUqkIfFFVdvXBdw9K1vfxuvvPwynv7U57C4uIS/+ou/xOmz53X5fvrTn+I3fuM3NfddvnwZP/rRj8Sy/NKXviQp0TfeuILd7W08+alPY227hqtv38DZc6fw2c88ieEoQquxI8Dp1cuX5b/xpS98FalkCX/13R/g2Z+8jHx2AaXiPGqNriS/OMYK6SRCJoW4Ae+0MOhQCrCNS6dOo1ouoFooKPlAyZ2tzU15w3QSQ6yPeugeYAPEKb/VaDqJH5EM3L0lGrUkpMhIcgCEAUXxZBgLEnh85oXHv22e53qxvbHp/VuY0MJYfsnWFPMQMdNuJVvHyd4RsmSpjVnoD441MVmPAJAOCwGnGUjx+ZAp1Mb2NjLcxw66mMtn8CkCSJ/5BBYqZYFn+dIcOqME1ndbWK81EZYWcPL8JZQXj0ki8ZOfegKpkP2YldlZhPSQUOKEhZojvPrKq/jTP/3P+N73vifWDtczJkUvnDuPx598An/913+N1ZVjeOTSBWQJ2DZrYiQRDK2RrccKYia92100ekNUVlZx4bEnsLB0XKIsQYaJKgdgmRSUeXhYovfAGYxJK1o4SRrG+fCQIaTEkc/KmXwW+41iCiS0pu9sbklCj7Ee48dsqYBRMlB1NdfpRCaFDM26CSx6BpL5IHEfmWD18TDC9todrC6UceHMOawuL6C318D63Tugcx/bhfJJSriysl1JRe+FJB+kANmw6GJJn1SNJ5D5dzwpPAYIvJSbARdWPBuX8LJYyDwE40W2Bg4wtMoXSjq+WQASE21k16zfu4vLr7yEt956UwUgp06dELgj349kaiyBFZe/GrMMvI0A38vfsfVYRuKdDgJWxw8GaAtc3gYBL47zuVIZpbmyCkONuSeAmIlNJuz8PSvZzbOUgAUL6934TOq+TgCZkmrpnJLdlfkFMeIfe/RxFTVRzskYzCxG0rXq98RAYl/qtFuStKSX2s2b13D92jVsbKwpD8EEI8FnzS/prCSLCOxpPyAmFMFol4i1ewPACAQy8djsOHbPGECS95F5IY2wML+ipDCBxUKeYBtAWSm2NZPh7LuSc/IACkEpA4hsrhMw5AEmJjpNbk7ASXoiE+jAWicVasAt5z9jHHHcU6LOYuJCMYt6Y8fF65RrSjk5xngxN9cgY/vwdeZDXcH4QM9TTtUYGcr/OXqpgNIDgaMxoAQnM0m8mLkhSQa647D9A481zkCaBpCsmCy+PujcTcrR52Vn7S/4HNvG2tlYEXye58nrw6I1aw/G9wYgSfYrijA3Xz0QQOJxcPzGwQsDu7JkSNM3zHuG2W9MAx38TZtXuZcgGCgmZjqNkJJm7JxkSvtrx2OPF2DxPGyeMSDKACQyL+gft4/V60FM26+wXU1uzOZizacEmFl82WtIOozv53zc60agNxP7ea3ZQHV+2b1X44p9C67woEtfuJ5YzvJCjPkk2t+8p+oE10H2NSsi5b3Jmg66jP04E7vx6AB8zzwGsLu77fyT0xn1NY5fsUkpW0dZ22gIyqyznYztHF/vCYZMF4rE45c2Gc8cdgJkHrxnXpPzn82DYvYZwwYRcrkR8tm0ChO1ru05P9CAEn3ZHFLpHIZsNwIbZBANoLmC+1BiEWkC1j0HqIq56/3qLJZiv4j3fWY/xvFVMoVai76QTuaRYHaO/mYYoNWoo9HivOU8lYrFvAoP2IdabYL2geb4hjy83Dqna8Jjp99vsaQiAlMG4fdzLjJPP7LzKUsbIi1swBjTYlix4MLDAvyOyfwqnq1b73zOh8VghXIJZfpbcT7n9Rj0xEDn/M5+xv4Yka3GtSKTQ2VxEclUFvVWXXM7JRPZz22csR2N9cY4KB6P2ji1tTJx7tyTIy6mpQo1BkNVPcjwirqBXg9RWE9/JDpbc7emAHp3a1uaqu5kYjIwcSCJA80jaGMGUhxn+ggASIdtX131vjc/9G88gtH/wNcRBX3vt4cA0ntvu/f6ydkAEgN+Bf7ycZ1sFKUtnM8JCKq3W2i3GXCRypdGQIN0Bjze2FTJkBh9Ud/nAcjpAIBHobFHtHpcI+A8ToKEo4kq6Ud5joNuCbcxcIj2x/P2cQeQjrpqpiGtyi5JFWQnwRYY5LQcRd1P0KoO8nrYDCgs+LbfGYPaQ7cxVe2ANgyzpUwOTeC9Awk784wbBx2+r+o4uNHJctNMCVVn0FjKlsSSZeUJtdw79aYCvFyYxPLSPP6b3/o1fOf3fw9nTp/E5tYWStUlbFIHPYqcnm4yLfaQdGyDQJXUCg63txUM8DwZ1HEzwr/NnJmfYXDAqkDJ9zAY2tnRZ6TlXyioApvHSJ1cMpBU1ZgMUCyXkCeluNPRZ3jPgI7rMtdcBpA2nllxx2Dljdeu4Ht/+7eor+0KEOqrUnaE7hBoDyLRkxlwpTJ5n0txMgsC/FiR6gGk4c+ZgWRBiQVBcUk16zO22YsHzpaQiL//qL7+83jdPIhsTCihZiyRPsEjYK6SkLkux9rODuXrmOyBTKgp27G1tY3aXkuHx75hVWXsY9a/rX0sOWKPLYHyQZ3buwWQ+Pvziwvq19WlRYRhTlXXlBfqdCMkKCVEPW9WFpuMUKx6N66nzjZk0oV9//btm5JTGXU7Tv3fKiZjWu0856Pm76PaZXr+mY7PuF5bAnRIqRgH542r6rg5YbUkk2+sCmcCaqk6j+PHTmBxaQmjXBYDeg8cwOA8sP96AInf1+06A1vemCinXww3ysZEPvAcPwAG0lEAzFHt+35ff78Az1HH/36/385vVgLmnZw7+z+PgeOcN64LTGKTtUMGUpEyR3NFJdJ/8nc/xIs/+QdEO1tYpMZ6mMRjJ49huRDiWLGAIhMNvRaCfg+FMINiNouo2UYmHSKbzSNBb57BCLvNDrbrbexSBSEVYq3RwvWtbby9s4NtJoFoEJ/Lg/JP/U4CQSILpDJAModRKoshfUuIbAcJ7Na2EQTcmNeRDQe4cG4Jj1w4icSog7vrd5Arl7F8YhWbG9uqdP3MZ59WIvLlly9L+uOTn/qMQKN6s6H1b/X4ca17lMBs7LXwiUc/hVa9hUa9rup7SwQxTua6R9Dpu9/9LjY3t/GFL3xBiX16vlHy+ekvfAHbrG7PpLG9s45Oaw/5QgaDflvfc/bUady4dgu5TAnDQYh7N7fx+ms3cffWFoYDJqDyMk5mPM4kgHTr+W+UQHo0QjgaoFvbQ2rURyWTwkq1jOW5IkICQ5SEau7i/qCDNgGLGTfOK0yccB02SRgCBdxfO7bQSB5oh92mPTTi85cq37MZ510c895QrGTCen5ekfTc+MYkhHtApsNhN85f8YTRAwAY58tDyOuMk0zG1BJ/jLOYmGRMlM+ksXn/LvY21gQgfeKRM/jEo+exurSgOJQKH4lMDq0ogdubO7i5sYsIGSyunsbqieN46/obyOZDnD59Fo89dgnz84tiBlerC1hdXcF/+k//F/7rf/0r9RmCtew/ZLGdP3NWfZAAHdurTMb3HPsJvYvr8meZX1yUPP397S2sbe/JC2nx+EmcOn8Rx1bPIFMqokOJM+/BwfMzkMESwOZXyOcnMaz7m1XPUbsuUMZiaHkVeQCJ9+MK9HZHn+F6xd8hA6nRbuHWvbv0IUCCRR7ZjHI2QZjWYxZ6MH5U5XomVKGiGGSU76E0Ub+D2sZ9nFiqoJwvAoMeckjKl6PdqAukevyxR92YTAJtGqu3G85snGBDmEOr2Zc8o639VulvbBWeA+MiS+7xeUukMbawNosnkKfnWr42LS9lSW9Vj/sKfnkwBQknF+fXV17z7Y11vPbqK3j99StaxwkgLVTn3biUNJK7GfAQXzMq3mMjnuB17BvR+8WmWdvcwFtX3sLl1y9j8/4m8qUiLl24iFNnz+DMyVP7JM2MiegA3aE8eeQt4UEEJkYlcTV0SgL0QCpXK/IsI8OBhUjHjh/HyZOntN8o5oryYFGcxFheElk99FlgEPXlr8JqegLut25dx9tvv42t7Q30PXBOjyclxOWhSgaXHInGUpzZdHiIBNtI/WB8vby6AWXnyA5iO6WSTvJPkkhkO0qizCX5ec5Mbqq9KfOnnIXbp1obmywzz8/1rcx4L8T3sEDAbu76uQS6xVM2f1pcLbkrq/BHX+V25bmCJKk4F5AxwDWa8xbnCgM9p4FRdx2BfD7r/JvY7uxPlNIiU45SjJKSysxkpjqmKuTjI4Ax4fI19o+olhWATc6d4ON+Bg3HtrFWbOzZXpHPUy0q3q/jeyz+zb2mjT1eR8sTTOeP7HrEk8kaeSygOmT+nxQw7F9lbB0rZnNjBpnNj3EQyTyP4qDeGFAcjTTfEz45KD4zVp2dj+TZYgwkJvINMLE5IH7Pv+14zJfJ5qLRsIcwRXaJy5+pHcaN4a4vAST3IgFFV0Do1kvux4cY9VoYySPOFxD4PY/1AxXw+b5v85Ixpgj+1nf3xt5zI88ksWul69t2AM9k3XYAp2PCAa12T/M412L5EqVSmhflCTVwqmPT13efAQv3PjHJxmkJxyEl5nwBir1v3B8TA5TySWRzzn+N0vx79boKJjmvc86gd6OYjR5lkMeRV0bjsWVHKXeMXsI03g/sOmrtlUeUa2PFNJJlTSgGNhUexxzn+QwVD1KSmDLLnJN4fIwJslkWkxLwYsFIWrQyAZDdnuY02+/ZNWAMy3mFj6keopyOB7uy6SySI8pljpwEX5+kHa51lLV0/c4KFlhMMB0/EPbqsfqMub0k1TESWrszZPiyKAlD/d4u/U5399DpDZDKFhAWCgLm2F/6AwKTbs6Ng7AG2E8rmEzHiolicXlE8IgdlYluXhxWsGj/kEw6/wV68tDLhwaPTGjVG2jV6tISZiDIjUOc4qeFwx/QAx5IHyMASfPCGEByAYEqEPZ5HB32mIPzIYB06A7mF+7Fd89AKpTKKFcqYiCRNshEFStvmEy8f/O2xhVBJN7ogRSvJtmhSd2M6nRjgJw7c0bB+ViXtm3ySY4We2gC9iGAdHj7fAAJzA+7+zIwsCDILXCuesaZUOZU8UYtY2pMa1FMBGh1nGmvMd787krBqy2MWn4JRHAjFKNQT5/v+wWQeMwW9PL4crlQlR2icmfT2G7tSke733MbyTTSYNDCyryo00GYYKVIHmE6gcWFCn77m7+OP/h3v48L589ie2cH2WLlAwWQmCTjuOZ4PApAogQCASQu8uatw89wjTUAiUaRDKgc7T8pc0jKLLz11lv4++//EN1dVhgO0I76aEZd1MlkHEboDh1BnBs4F0A6zWQCSAK5hwFGwRD/3ADSNEAyHbSPN+d+Q/9hA0i8DvTuIJDIGIlxjSXEehGrQyNUqk6uhLrAjJcoYcc5vFAoSr7jzu17uHnzNij3kmHiZVzB6KowDUizJFP88YcNILH9P/f5p/H1r38djz75hAAkbrpYBZagLEmlKlNzboziQKBtEuJmuGxLyr7QzPwHP/genvvZM+jU9h4CSA8BpPe8TH7UASRWPM5XSmjt7uL5f/oxrjz3HNCoYblAACmN80uLWMinsJTPSlIt6HVoTItsKoFcJsTNm3eRylCCpIBEOkSXSc1WD1vNLna7ffz0lVexOwS2u13sRBF2+31QFCpiEhQprCysyqeVCcohjXKDEGBSlRvABDewCSTTfUQ9artvo1JOY/VYGamAm/1dLK6eQH6uhPpeTZJQrNimkgWrb+npx/L423fvSGro9JkzApE4dxAore+0cGLlHBCRjM9EtEv8saBJVZD9HuYr87jyxusCcQlGsYL28muvirF/4dHHfCFWCmv3bqFW28HKSsV5XfQjFWVcv/o2Cvkq0ok8tjdbuH1jEzvbLSSDvNgL7ajhKsiVeGQ0Q2GX5AREwgjpQRfF5BDLpSxWy3kUUwkxlOq9Jtb6HSdhN+V9JEAn4dZbqQ4wx0gJcyYcnMGL1mOtxZw7p5hJlmBzUqgP3uS5EQDdwHkVO/kofrfzUNFawirUGEAl5rEH622POug7Lw7z5HjAw8MUMmKHMMsDwZJMtgbY27l+8VpyzeRawjhGie8ii3qySlztbW2gXdvBQimHJy6cxmOPnMPyfEWyUv1BAkE6i3Y/EHh04/4Wat2BJOQqi0vY3t2SBzNVVJiLsIpjrtVcs9944w288MILAuTn5ys4duw4PvvZT+PCuYvy4vr+97+vQ2UF7+L8HJhpajXryGUyWFhekMRNvd1GKxoiUywJuFo5cQqlyiISYYjcXNm1uffuiDNuZu3bxslrz+ahhN1hABLbkwkoMuokZyiGc1KJLrIWbt6/6xiwGUpXOtk6Akj026H0GZlyvAb0GimGOfn3yQ+J463fxe2rb+DUyjwqxTICSjiOAslp1nd3sLm2jmMryw7oK+ZUQc9YW1JBBGqYbBzSq4fJUIIA/D8LSujBRW+vIfJhXmo2gx4Td5GSbkzA5XIFsUFYCW8SQyZdZ1J1cek687jgWKHkGOcBxs42/9vcQRaevMZU1T9SRfn6+n288sLzePnll9DvdLGysqTqcRbCdJng9J11FoBEyV3leaYK5HRth0C5sqj90s7WLu6v30N9ryGmENlb9Cp69JFLOk7zGKFnDyXajIGUy5GB5LwtrMKe9wOfcL63to5yZQ7DkcvFkW3BYp7jJ09qftvZ3JkJIJGhyn1Qn1J2fVbU18Q8Wlu7h2arPmZl2PxijBmT1rPH9Aw7iEnDOaRed35Crv87+UXHJHNsAZe4d8lWS4ay3WychJIhc7PR+EZAxhe4yVvTe2vF9wruvYE88+ymazSV7eacYNdvDOJ6fxhJXfbbyOYyYnFxn8X9l0mLM6ZnrG6/ux9EcpKN8gFhQp7Q7NQ9P2fnPGsO57y7u+cZqlMFWCMPUgpM9gCCivHGbe0YS9xnGKgTZ7Dyb4FBvoB/Gjiyc5GHk/nniAFFaW4H1vHe+sesz3OgcR44DEA6qIDZ1jfKQds8OQtEtgLYOAA/BgNHIywtrcYkFPerOLDNjRlq52Nzhp0zQfZ4v5pmCnPcTv/2OJGPCL1WDUjE12ivQuCtAcoVJ9voFF7ca5KO1SJKCVPOIz3t67kOCEgkAJAKlYPPhnndU9JRSzmlb4cR+hGLUiK0/PhjYQDBPHedHJOOfdL5f7nfn16beRyM8zhfFXJ5gblsJwPs2fbTBXzxccrrzhzGYQUkBkrua2OyrRmLJCi03Ecum9Kaxfm4Vq/LB0nFEklK27n5wbzhuHQ5xyLnN5YcJMTWNc+naQCJAKa7fjZHuXGjvjZKoNEbjP2ibRbiOHa3kYr7uK5xHUhn08iHoXwrs5QmDVLoe+YwPZKmASSOJQOQ2PYrKyuKewiKqrAyFWq9FNuThUV9BySOAUoVXxCcdAU/XCmHBNTYArQzZMEEfbFjABI9tUJKgMqy0s0de7UGdmp19PojeUpm6cPEwuKA7C/nwWUFHzaX2zFM95npeSyxsnJuVKWu9vKytHTZKWjEyEvEA2O1NDtVLp2VzA47PhuL1DlOnnyNVSlc3KT/H6P68qBM//7jyEBSFzNAzC94tvDZ/WGAkjRQBSC9VxDpIQNp1sL8833u3QFIrKCcX15S1VAyzKDZ6wig5YaHVS6vvvDSWBqSY6lcLCpRyX+cbAxAsoFtE6QxkGiazM0Rxyn/7WztaNKyhfvQCeAhgPSxB5CmExDUNF1dXZWh/fETJxBkQlUyRlFflYFMSq1vbeK1Vy6ranNkDDYvsTlmlFLqhVJVqfDnCiDFKzp4fJVKWUkq/iuU8igslNDuttBuuiTFsDtUdebeTg3tek2M2QI3COijMlcUA+nf/eF/j0uPPqKq50Q6974AJDKTyKiIM5A4rg1Aot/LQQwkBl/c/E8DSL12R5tDYyBxfLMihsEsE100nLx16xb+8e9/hHQ3gW67je16A5uNPckWtfo9sK66z7z+0FU+aeMtKS4mkRyAxAB2EPx8PZCmGUgfNQCJczLncEonMUbivEq/IzHFunUUSgHm5gqaq7lpJmPPmQaHyOcL2ozeunUH167ewM6O06tn4oQBIfs232fydr+IABI9kCg39Qd/8Af49NOfU/9j7OoTmQAAIABJREFUJSxNYVPpUBr9MmiXdIkLvOP3VljEjS4rOrkePf/88/g//4//DT/86/8HOWpOP2QgPWQgvceg7aMOIFFiaaFaRrdex+Xnn8eNV19FstvBUjGH+XQahWAk9stcNuW9YmiOHiHDRE86JU+eIJ1DGOaRSGXRHQG1dl8g0l40wAuvv4kefWqzOQzCNNqsOmWSnGtENMDW/U3tm5mgHAwToM09nXrc3oZyZz2kVWXbouAY5opJLC7mkUlTwqeNixceV5Von/PcnTvY2NjB6ollnLtwXokFsizJ9KV59PLKiuYAAtBcF7fW93Cscgb5sIB83lW/skLcNPu5wY06zou3WqqiUJ7D1vom3rp2TZXdp86fxcqpE1LLuPbW61hbv4NLj5wXw2B3Z0sJ8GJ+DmEmD/TT2Fyv49aNdWxtNjAcuMRJc9D0EnKsyKW0dMYlA6kdjxEKyYT8efLDHiohsFxMYz6XQi7RV6U5PdD6PrETT7SaJxKlY5lIt/u4RxLbeNB11cvTwM04h3HAuDAT63a/4xIq3n+E8zHb3TwQKV2j5I1YBYK1vOQN0xEBukygCEByldEPVBA7E6d9N+W+fAUzPzArgWT7YpP9sapfwZYmYRakxfpuN+sY9DpYqRbx2LnTuHjmBBYqRcckZ/yZycun695WA9fubmBtt4V+MoN0Li8wo7IwjzNnzihBw5iKsdH6ppP2Y/+T900Y4uy50zh39gKeePIxLC8sa2/1N3/zN0qa8vdWKNeSoK9lDbks16t5+S7QB4lxcqGygMryqsAjVi4Pkkls15sYiXHhGAO8mRQb5yarwJ9ZIZ8YopSjr8nBDCQmAHkOBGglY+RzW8zBtPs9jWNK11GyjiAS/Q54z8cs+KKHhQCkMCcWUobMCXpJ9HpIRF3cfvMKzh5fwiJ9ETBASBbJoC/Wzv07dzFfraggan6xijDHAmP61fRcX6EHTZ8JZBYnsf+wzJv1+H15TfG+WqZXVYRBbyhpHiZI6UFF2SSyV4ypwfFhzI04g4MJNgKExuwwoCodOMlAY4g4/yUmJQkcOQCJz9HDht4/Lzz7DH72s2dBydhqdU7xNaWkmJW1ivpploldyzg4aEk+JfqGIywsHkMyHYLHw+MeRkMlchmjh/mcGAJ8zL5MgC+ToZcNq73JHKHsqJM6sxvHrcbTiMAcZI9AKbwRUuoHmWxeEnb0QcqFOTRrTQFIKrxiQRgTkbw+TOySqdZyHjP0Xt7b29G/qO8KnCRRVllw7B9K1dELKJnRPc+Hy8D9O/cPZNCwfe/dvSugTnPZYKS9jrxAGm31V45vjncqXxgrz9g7HBO9yHkYcY4fJ3aZf5SqhZN0473Fy3Gww2JOA8/day5RbOPNEsguLnXMA/vH40+nhogoJ0WQ2OdNjCXHcWMx66y+weeSKdffHOuK4AuvLecCNx9YAf2saZwJ/B7j5hn5PwJIvPEYDNThvYoEfJKZ9/z+6WOLF+FZLH7Q8fP77Tst2W8qJPwem7+mP69CD+EZhwNIzGPFb9MKAGTgHgYgWQFsfF9h38ffZ1HexIPrQQDJgKM4KyvehxhDTR9fnLHDwpXx702rrCSGaDR39gNIYzlYl9fNk2Fm11evOeaPa4chCrk05b38HtCBJtwfUtKNPjvcUzqJSrLyFCmoH3OsYdhHp9V0wKXyz+bFZyy85NiTzY7Bxh7z0zyOsJiVylE+m5VKku3XbZ4zAHVm/02QlTphAM56T5wNFe9DAj3pLdki2zfpACQykFoNFWCq7yczmkcZk1gfcXwvSvQTtAXBirEH1Kz9szGAJ9d8Mj8wZqqp//ic7ngeHrs6ubWZEpfJlCTunBRgWmxm5sI6UTRe7xWrkAzgJQR5z3mFuAj/Zv7AACTun3l+GCQd69NkOj0gZXMYcwlOjthJitr1V8FBAsgUKZ848gykpArLxgASEso/sLCLSkODUYBscQ45AuOZvD6XzQby8rLrxN/lebyT66+48syZxwUgUZanwIWKG4xeV0G8EGav+5rP5AQgpTgxMhCVoVVfjbOzS4O+e0pgM9k19vXh6X6MJezGE8s+iuBE43rWgNr/HFWg+Y9fcAgP9MAvegggHd3GH/Q73p2EHRfQhZVlnDx9Wgw/MpA4vlgJwQBu7dYdkEbOpDEDvVKhoKCFmyFOfq1OZyYDyQAkmsYyackkNv/t7TgQ17RApyunplfLhxJ2h8v3vV8JpQ+6973b7+P1N31TASxDaCF76qmncOnRR/HGtesK3lk9ZpVHDEo5n7M/cfNI7Xj2KaucUDKAANJopI3GYbKd75eBxAXXqtUY7BJA4tjQ+KiUcGvjjgCkbttVbyT6CY2l2m5dANLJlVVkM0lE3SbyuQy+8fUviYF08dJFNGmumsq+LwCJQMJhABL9Ho4CkFixnc/tl7ArZHPS0eXcUGcAQvCHTOAgLeNeGpE/8w8/Rj4RollvYG1rG/d2NrFJaZN+Fz1fHcYNihb6GIDEJIQlsh4CSEePqIsXL+Kxxx5T8McYhzIgBJG6vQaKpbSMvAnMsv+RcaRET+CSBXyeMoeUeOp2R2IgcVPGa6lgrTfRNP5FBJAY+H7la1/F7/zO7+Cpz3xaiQDKUTEAlk51mhId9HKcSD3EN/CcU9gunIM4l/C1l19+GX/x53+GH/39/4duvfYQQHrIQDp6EB7wjo8DgFQpFdGtN3Dl5Zdw8/UrCKI+qmEG+WCE9tYmcqkA+RSTkCwAcGuvCvxGAcJ8AQFlaTN5+XB1hwGavSH22j20ohEGYRYJasmXikjSxydMqbCA7FSOy+/+lz93ydlohC7fLyBYcIMSE632HpKJHsrlFM6dXcaTnziDUyeXkEAHjfoenrj0KdT2aEoe4PXXX8Ozzz6Hcxcv4De+8Q1kC45duVvbU5U+fUApQbS1s63ilDs313D++ONYmFuU70wYZpyMx6DnjOEzacUelHAKEhm8/fYtvPbqFQH0586dw6XHHkV5fk4A0ssvvoDrN97EU088gUuPXsTNG9fx8ksv4Tu/9x0wVKnttHH92m1ceeUqbly/jd3dugymo6CPYZJJW5ras9o8I0nOJFlB3Lp32giiNlJRA8XEANVsAksEkfIhMmGAGiWApmTMraty6bUCmFkJOOU/OrMZRvYdlOM67CYfYiZfWZnM2lR6p6hGVbC8ksyu5tn7DXPtl0OihLTR7NIDMfYbh/ghxc9rDEWxglrb1/37VwOQGPvYuevzXqJUSXmZTRfkBZEJgGMLZTxy6jhOnVjGQrGIVJBQv0nnyhgl89hq9vD2+g7ubNVQ7/TRZ9I7E8jbgesLf0cJbO9DwOcIVDJG498sAqF8HcEmJrnfvnVbr0teZn4Ox1aW5EfWauwhGzJ5PI8MPaJYhZ7JIJMrIl0oIcyXNOaGyQx2KC3H/hKTn7Lqfx5PPIEc34vp78QQxSyhjoMBJB47b8y7mAcScywERzd2tzG3tICBPPicjB0TcRw3ZB8RQOJ5EqQO6RPCqx4N0KV/SauFYaeFnbu3cOH4KpYX5mnnjTQTWd0O1u7ewZ2bt3Di+Kr2oXPVsgAkZzmSQJpSPlkajHfFXuRNQEC/P05A8W8WU8Vlgziq4h42SkT7pH48sWsxhMVJB0nYTXquS/o56TpXnU44fK5cFoD0/DM/xbPPPiMAiXsIst8INtJTaBaApJiZstCUWjPJ4sh5bYw9VoYjdBjT0Xsunx+zQawteM9r5RKKDlCIs0SYt0wkBppnXZBORoeTJEqIEQp0uj0VkiUCzo19VBeW8Pjjj+PUmdOgj0wuk1VhWUAUSZXpZP8QQOqJgWQAUo/XmhKm25sC/uUhk+eeo7dPtsyujQGiBzEgbS5gwSG9NsiQYD+m5wbPmf+4Z+Q+zTx8nLIKPTud1JyAC6+dvo/ZEEvUmwRdvCjJ9Rc33+zt1cYMESU9+w5gsf7jGBjuZmPO/g68XxSZWZwHBNBlMopT2eb8W6yvGfKGmu+UcBZ88YBM3ITh4zxMZt04K5eqiy4HOKUyQ98Xy71av7GxEvcKmwZo7HdsPp7efz8wT3tpLAP4+XpchtLaL/45+1sQrVNyPPA2zcCazhWYhJ2BWGN2j28P8+WJXwNrW9kKBhl5s/EW33eMr3GMUWUSXfF5hooI8f4xARfds+abJPauZ4WNATpKgIEKKXH5fj8jeUYwFRscA8lmKjbYBLAo5Dj/M5eS4DKDFBma2YxkielNE/Wo9MC5jPGYux/TlSU156TR4yCVuz4OTKrX2vtf91K25tWVzoWKn9jOJofID8RzLgdfXbKqHywwib/f1sJ42xljTgBShwxZt251oh7qHef3xPUuy71lp48kf4OFOByvbC0WvnuJ3qjd2wcw7QeIKTHpYlCbM+J9ZIgUIhY+jK+NP5cYkESQXwwwFb0Efu1yDD2eB1lT8i8j27Pv5DEFLPuCEsYjnEP4nNj5xaLmRQI7BAn7kfNNpgrVhL086cuMf+MFOjoPz2cjgBSkMx5AIngUCEByEnZJIQtcq6gE0Gz3gGQK+XJ1H4DU77EAYTD2bCPTt0eSQ+R8ipeWVg5VVEuEYXVUnCsraZ0vl9Qhmt2OACSa941NyEi91UElnBSOtHoH7qLX95RQIZjUtwFpcgQHASOKYH1Qu5/Aelh//QV8zXU6C8jj90cdrAOPHAX8vd0eAkjvrd3ez6feHYDESXnx2IoApHQui1bUBY3nCCAxkZiIBqjt7mFrfQO72zuq5GSgZTJdNHLVYjhltM4xyNvpk6c0ITFg42IfdZ3nkQUdDz2QjtZ4P6w3fNwBpNsbG0o0dLs9AZH8x4XMNKAZWOzt7MrLh6ASF0NWtnHCS9EbJOIcfnAL/rwBpPXaJnr0MRgmfaVlUfTobruHXquJXrOtpECnVUMmHeDrX/4C/s13/jucO38Wtb09JMPC+wKQ2B5xAGlawo7VsIcBSMNUIBNEAkYKNrwH0iwAickkSndwbli7fx/P/ujHCPtJGXWv7ezg3u4WtgggDXqIaOyYTKjCTevTFICUpIQdNfiT/7wMpLgkXbw6TscYq9yxxx+2hB0r4CiFw388Xo4DgoLcbFJzngVqYZZKSmQSMfgild3r8nt2sfOtkpoTsqGTCVAFkZcHim+OpxlaH7aEHeO/02fPKPl27pGL8pZgssqq3KnRz6owVc7GpDAsaLcNmExU6blWq+H69et49bVXcPfm29jbWH8IID0EkN5zQPZRB5BCyUtl0djdxZWXXsLNN69i1Okgy80hk7GNGpieZTI9w0QdjXJHXiZoEIkdwWRxOpUj4oJomEQ7GqDZG6DTH6K0sIAh55t0BkGOrI0swkKITM55SfzVn/2lqua73Uga6dzQKk0hGRRmYSN0ezUcWynhq1//JXzzm1/BhfPHsVdbx707d3Hh5CW060zCBLh85TJ+/ON/wvmLF/Dtb39bss1M0hIE4HxJDxXOjwSQ6PN168Z9nFl9BEsVMornkcvTsJrFi5ROSSgRHqbSWDq2IoDrhRdewksvviIQ6hNPfgqPPHoRnWFHSe0XnvsZ3rr6Jh575CLOnjmFq2++hRefex7/8//0vyhJurO5i+vXbuHN16/i+rW3sbW1i063iyCkbB+TMpTeIgOJ+zFvRM2Nfa+DRL8NEETqtyVlVy1msFQpoFwsoNFqP5BAi4dDcQmgaRCJwHtDAM7BGTibN2cNkCTNziW7N5G8iphoYZUuE1isME5nx4wj8csonUepHJ8WaPUlBhP7+oP3oj5FP34vv38QOLclS3JYkjN+vG5dd7I6BjJYsoWAJeW48/SorJZwemUBJ1cWMC+ZFSe/ksmXkM5X0BoksVbr4u5OQx5frf5QsuCUa+M8oD5G8CiVlOwa91fcF5Elzteffvpp/PZv/7YY+FeuXMFLL70kthlj/KXFClZXlpDCEI36jpLi8/NVLB9bQUQJsF6EFqW5mGoJ88gW5pDKF9AN0uiR4eGTRzxvq+DnPddPu00nbyURqVrqwxlI/DxzL/LzGHlW39o61ne2kK2WwRiShbpiHVG6jgk5yl0FrgKa7Bd67UnmKBogau8HkM6vHsNitQL2p2QUIWq3cO/2rTGAxN+lXDQDGI61XCGLufkqSuUKBolQ4IZjx7uYxky42SY8/3hhjMV4lmAzBsQs8IifOxpA8rGW5ZDkkToBkOgxR9m2l577GV544Xl0Gk0BgyzCIgOJ/qPx62PnEX9uGkDi+QmsGCbQZgIw4cAhS7zzs5QEj5//wEscGptJcR6GyOczTiLOF3yJIRADkO6vrasvB0kyElI4ceoMPv3pTysmYzU8c53a68u/8UEAqR915WfSqNUUu969S/B828lbptOaG3lRDdiKMzWUIO31DlybtTzQx42ySWEO6TQZYZC1BYFTJoKZwOV3MqdBDxGT5jKFHsqoq0+IleX+meyYJZpt/oiDtJaQdgx+5w/igMrJWOTzNuYmY8+1tXIkoFrsHm5evyGpSwJs3FtxflA+NJ8fKyhNz90GIG1uramQ3n7fKvetP3PeO+jGtZu+gwPJpE1YFnEQg993GAOJ8toHzi/APo9Vvm+6oNgkyw4CkOJz1jQA/k4ApOk5bzpXUC2VZ0rEWRuYglX8OsYBpDAsHMpAsvl4LGHn1yDtvQgMd3vKZ8dB7DgIYQDWGPSI+bySIT3i5dWSaWu4Wz8lEc+xkeH6m3ASn7oAtr6SsdlHwP03NXyZWU/QRoAgq3lVO8URk5vl63xsjCQ+7rMYXSCO+z0dRwywmniEeRDL/74ka4MBBkGkOd3GnrHc4vu3Wf3XruNR+9NZ7WbP0TpSnpNhiskkeTezwJ59nnFfMRNi0O5pXQpYLzUayeeZK2Y/Qf86hmWcnw72wBqDnRpgk/fpUpDd2ud14PWJn6Ur7mC7O6CI2AvBfweuKjb16yvHPj0tTYJO1z4GIHH+dCB0IACJc4oBSMkUPQCdlB6ZSzaPcQ619lcZk/fmte+Oe0q1e10dH6Uq6YEUB5BYUyCFOFpSdPsCmwxAkgfSaIBhty0pQTJ9yZTnXiCKGKe7QoQjASQgNyLtMlcsIJUNZZzFhZVfRkNGGxocAKqCpgYfz9ADSKS/8odUKeATIgxezMeFplgzbx8TAInh+nu9jQGkhwyk99qEH8Ln3h2AxMTjyonjOH32rBhI3WFfEnasmpOPCwLpW7Pai4nJ3c0tBS02CbFK0k12MaNxCWK6GY/USiHXvhKAyqf8H5P7Vv19WAT4kIH08WYgHSZhd+zkCZSq8wgyKXRaHfkSEAxh3yMQcvr0aT3HDfjd23fUP/n3gJsKL8sw6jqjxYNu7xdAOkrCLlmg0XKEZCKjjVa1WJUMX5/JsE4bLzzzszEDKRumBCD93r/+Vzhz5pTOJSzMvS8AiUUThwFIN2/efM8AEqvgeq2OmFKq3AyctA513Tlf/OTvfoRop41et4vdVgvbzTr2ej006EnoAaTIS9MQMDIJO+noewCJDCQmgX5et2kJu48agMTjZwUurwWPndebQD3HCDfMZCERRGIMxdvErNPrFivwZVDpqk+t8lIa1hj4Cilvwuo3wnFA6agA/d1et/hY5UrGhKLdrJpQiSBftcUCBPPrY4EREwUCnPuRjE4TlIAhA8lX3Gmt8p/l30wkKIGQdglrVUQ1GqjVdzFsNZGjZ8NDCbuHEnbvtiP793/UAaQsfVQyaextbUk29vab1zBot0EkZ9DuopgNMSKzNkG5o7R8C1kRyT0aK8lb3bY2tAHlMFilPkqg14fAo96Ayd6CS3CzypVFS/kQxbkiSnMl6d7/5f/9Zxh2B+h0+uh26JHI/ar5ViQQ9Vto9HaxUA7xtV/7Ar72a7+MhcUiNtbfBv0xqrllZJJZ9PoDXL36Fq5fv4HVE8fx1Kc+pSIUSoBReoNmzvVWU4k2Vm2SyXn3zjrmC0so5OghV0A2x806K7vph+SSx9x8MxbJhDncuHEbV9+6htEoieOrJ7G0sox0jpv6JK5ceRV3bt3C8ePHUJkr4eaNt7VGfuGXfsV5IrYcK3lnZxd7u3V0Wl3tdfm9TCAQSGDDSr7OpGCY4M1mEIwGCPpt9LtNpIY9yc4sVedQLhfRbMcrgF0iR6bqXtI86rkCDSf5NrlXRS09jLwHkctCxe2p3WNKex3kqcvK3DLlkmSxRHjI/ePWQJKETJHQzJ6FmnqFnktD/WPSSb+v+ECitrO36TS+l7k0Z+n9NwcgUbXMJ7BmnCfBPmvP+NpgjNVWpw+qKFDJp1rMYoVMoMUKlir0hcyKYZAi8ydfQZTKYbcLrO91sbbXQK3TQ4kSa9WKA4so9VarSQon8r5LXGssmf2Zz3wGv/u7vyt58GeffRavXr6CTJaMiAAL9EdarCIxiLCzvS7Jv7m5Mk6dOoV21MVuo4HtvSaa3UjeRzRHz1fmkZ6bR2+U2Me8sUpinu8nP/lJNVq8DcZ/M2FDE/VDACR+VowOL2EnFhErxL2E3Xa7oUIhKb2wUorMIy9fRwCJCSxJ2GVzyKdDhCZhF0XyU7v1xms4vbQIsiDJWgkIjnTaYiDdvXUblbmymExMqHX6kZJO8ptarGKuMo/K4nEkU1kn7eP9YuIsJAOI4snneDI+DjDNKkAxmbqDGEgE1gU0mbeXZMqcPyvnEXo/0QPp8osv4JVXXh57IFXKcxr/jEfiDLppAInAndgRrPaXt4/7p2uMBM6cfxytjs9/xTxXqOgQlzKMPDNrzF4i4Eiwi5lRelv44TcxdHfxZH/gfG4I0jF+OnPuAtiPT54+pfmxzwp8JjRFT+irkj3OQKLcKVUMdre3Je1448Y1x57v0zw9jYXF5Znj3q7XYesrY8ntzU0pE/EYrVjIAW7O88z8W+n7ZFX7E0BxoHWMcz6l+jJhGmEmq/t0KqOk7UASXhNwzmTwNK8FgWJzxd3j4qX9TBQel40/u/fqcAJU89mC+jkLGhjbcw9JNSZJpBcKknqfCR5xTAcj1Bu7ApCsz3O8mQQUj4mFGQfdCCB1+4EAJJt/pwEXJptNGcQYNOqPnmUVB1gMnI3PNcagioMi8f3FGMinqogH3OIAuI3f+Nw9/i7OQ/RnOYSBFJegU/tP5QqMgTQNIFu/c8V2DyYYdAy67mTBTFiM8fO0fmHtZ2wYaz9+OMf1iXsWKWpN/tn3WJvH29bASwH0o547/33MXe9xhISkOnlzAFJsnVV8MMAw1ROANN321s95H99P2VgwMLXr4w/Odyzk0z3ZTJLOTUgCeAIoTdhPikeCPtr9uqQv42CtwGzf5tP90fqyXUd5AfnrGpf+M09HA0A4j8oLLsbU5WuUVU2l0ximk/JubnTaWmMoqVeij3AQIjEcID2AlHLIPiKIRPaNdtDEI3w+VKUslPD19zweXlfznOJf7ri85yRYoNIWA8ldnzgDyYFIBiAJtPPAkV1/xqiMvSmxGmc9avxwPaYHfRRhe3dX30+lN+Z8GY9wnmBs1OT18QCYKx6d9GXmawTweob39DzEQgPK06lPCDwKECYp/RcgLd89aA6jzCCLw5JURClXEfqCBLJVc5QvJUBGENu3l81lPKej8g+JAIURdXNZ7UWKGA1OeQFBoz8evHlguJJTB8xxwfYajgNGguPqD2VKkEi6ahl2flXqzrp9jACko/SqD1pAJDPAijcL3uOVaDZp2nMuCzX5Kj3mdTAa7YHr1MMXPtAWmAEgEST2c49McTkGvJ8jx0B1aRGrJ04IoKVuNT3GCCCx2oUBPTcHkiTY2BDFXhlHf0twU2CVI65Mxf/bf1KBrwBjPaICNA8oEUg68PbQA+mf1QNpXzXEB9onD/4yC+Csio4LLhccbtwIaCKVRiafVaBOQKWzt6eFr1itispfmZtTcQA3sZzLGbAOZOzMZEQCQZ/bqINvhwJIWjkYuB4M4jEYt+CNYymXm7DzWBV55cYb6A8JYrmihVK2JKAl6va1Ea4USigVspJtqVZK+OZvfBXf+f3fw+nTJyUtli1W3heAZPKRB3kgUe7sKAYSTcipyc737W3vSGKEDCQDkFqNhoBiMpC050wkcP2tq/j77/0Ae7c3MeoP0BkO0RxGaI5GaNOEPEhIqmggM2MHGCkgGTrTSUtoDYLR+wSQjqawxzcAVuk2ntN8cmWyuXOVrPb4w2Ygse+z35kWuQX6TuojiXqD+sYcMt4DgVJC0ih3CQRK2Kk60Utr0BRTCY/AVTKl0s403trjF42BRA8kepfQuJkemdwQM2nKYJ4SdsVKxQXovmo/vnnlOZl8DecBVYVnQiUV7ty9hY3796jh9BBAeshAes+r4UcdQCIDKUwlxTx96/IV3L15C8NOF6Ooj069iUI+73xgEgklbslWTWWSUn5ot+tUOVcFYiIZqpKcUmbRIAF670bDEfLeJJuFQjJlzpHBmkehXEAxk8V3//f/jAHBo3aEXtd5SCQDAr5Zmb23WnW0OjsoFFO49NgpHD9RRTRqol7bFODUbQZYXT4hWbm79+8oKZlnXJvLarznCyUkw6SkjSilIVZGsaC1bmdjT+u19pUBq29ZHJFhSILhkNXkEdY3NzA/v4hCntIfXexs11W1mcsX9f25UkYa+ix0qe3sKmYhOML2lFEzoxOfGHLyaY4pqUQDAbaU8yhQwZaXfTEfFd4T3EslXalft9NAj1J86STm58oC4urtpvcscUl25y0wAYK4DgyY2pnyeOFjrYsjkwCeDSDx84ySJgmOyfsIcqQZ5xOIIKNVMnaEioIxA4nny/ZIjAZIEgjjvC2zbibgAvRSKZ/AnM08CsjMYuWzZzTFB6ok+ph00BaFCSvuR909m4D37EvT0kKuoj6tNu9FWj2QDobIZwLMl/I4tjCHlQUnIyUJpUwIhCX0gzx2+wE29tq4t9PAbrODx5/6pHx/GIdde/uGPGfypSKq5ZL6GvsZY12u4wSDfvWLX9QpvPjii9hY30J9Qk3qAAAgAElEQVS96fpkdW4OS/Nl9LoNbK3dBZkbpRL9aCug3USz28V2vYVGp4tkmJP3TXFxCWefeArpfHGsGKFz6vV03PxNYwjYujhJPlGyaIRR1NX6r3QIE7h9VyjIfaQlDhlbsshQyWQW/1AeZwSxr9Ya2wKQCA7TT5NsRIJIcsYOXF8nuFPK5RVT5ph4Z9KNBumDHm6//hpOzFeRDzPosq0pydjrYmt9DWt376FamZMSjQFIMhUPEsgVc8gX5lCZX5GfAhNjbGdLeBp4Mp1AjieveR3yheK+6v/pJC6/j8/NApDIumGiTL3P/G2GzF85AImJWQJIlCgzAIne3ceOLcMAJPYPS3xqDvD76IPiTyYhx/FskMQXfuXraLW7aFLq0nvGMOnH4+X1Nw8ei4PGpusCoIZodxuaHwxUGfjq875PSLfZ35JJjRPeyEAiG3xxeUmxFfGnwwCkqNcRA6m261Qkbt++KaYN/ZoE7gYp1oKPfXXiyUO2O6/rQTf22UImq/3IJAFt7eP6Mfus9m9eCCQOtvD4W52WW79ojyGJKOf94uYHsokcY8j2gOPx4+fsBxPcxsRwR82xOEm8ur2vPaav7OriMTRqTbUJ36s9ZKmk8WxydgcCSJzfMi5+n8VA4vlTwu+g24BsknQBQ/nbuOOaTuS7RDMZKS6fSjYh38f1kd/PMWefmcXQYnGjABPfb+NzMZ/vtjr7gBNjOxljh9J+cVAm/nnzojkMQOK8HL9NA0gEra3vz2IhGgBov7tvfkAC5XLFSchOSQDaY42RIECYdp5pBo5oHzrgmuM9nD2ANJERc/03nr+YLgJg8URE+VupysVlYLnmuseUaGV8wXXRzVMTJhIBnGyJCg4OgLDfiwNexgiyONfAPe0/U4FyMmMAhWu0CnaErriiPh6kfnvCfOJxOAn7PqJhHSOB2F4BxMdA9ni6AHm6AJHMG/d9joU8fc/chPNYC8QynO6jIYHxTFoyrGQgUaGJB895u8wYMhEiORwg2XfAkAOQBuh56VwBLjy3GHAUB5BUAGCAEY9PZTQuLuTz9QZzWQ5A4nzj5na2oJOmVJ+hx5TmIJs/3GMy0LLZlLz9rN+Mc1Ucp0kCSH3s7O2qcRYWFzVeLTYgI6jRZiGB6xvT4KfFBC66cgBcHMjk8wSHxFwTeJRAmAwQUsIuqUywk8zrdtCNhmIg0QMpQ1k/cq0HEQqU3w0SYjjr+703c3zffuAE5mDv4ogUMi4kNEfUasJewGoSzuyeVeTO0J1IShfCNSzfK/NABumeFmjsCN8rndjyzNtHX8LOGEgHDaBDnzcASR5K7NAWqE/unUAB28m9rsc+QJf2qjr6z6+C/LDO8y/ztf0bLasYEmDEBcfTIW2h6mOIXC4vqjwX3L1mE30G4WL9FWUSxyoBotJMeMtXJpNR4JkKDYB1i9n0JCMpyZFD9alzrWr/IcYazew36aTTp5558wASt7jTFZLv5PHh/c5vpH0lplVkTt+LBh/vv9OVmgdUZtqCuK/6I1b5aeerCpLY/BNPZvM90x7BtoDY59WmY48zJ9dmARPbaPLdsxIA7ltmasT7heqw4GtyzaYrUx+s5DnoEjMAsKS3C0SdhJb6J6sbOy1VoKoGN51SNZkW6p4PaqyAQPIVLgBz7eaSEqkBP/tg5axV1DoK/8GvOwDpYAoTA8h4gGnJdh1/AsjP5VX0wIo/k3jjuKAPUtTuqvfMFULkM0msriziv/3tb+IP/u13cPrsaexsbyHzPhlIDJAJ/HIDws0yE+1MYnE887mjACRu+umBxMBiloRdt91Bp9Vy/oOJQNq0DEpev3IFP/x/v4+1t++4qmckBRh1GdQyiYGh7p3zppuzGCRxPSKA5ALaEaIk++ekYvqB8cnKbHt9upMxcSVjx0l/nN4gmETCeD70Gx+3CfLyr/qQC+DG0kn+scxCD13fDpbc+SDWp7iJrAFJVknJ72803AZJyQfPMGLwxevExC8/T/CIG0EmFJhA4OcJLBEMrdV3fiEApHEFrK92MgYSN66f/+Vfwle//jWxaFXL3u+DssfV+UVcu3lbiev45pcbBiZjWaF39tRpAbWs7mT78Hb96jX84Ac/wLM//ccPHUCy3qOe6KUCnCiTu3EelJEu+2o00N9L1XkcP3YC88tLCHh9/Vw0q78dBoByBma1WO8hgPSeh+pk7Zi9/h5VwPBOfjgee+0HeK3w4UGGicVPZMKy6D+byWmeJfOlulDBN379N/GN3/oNgTSZVAr1nV1ce/MtbN69z7JzDLp9tBtNSbFalTzZROX5igqRCOTSnygYmok6k7xJyXL0R/oKefwoAUMdd1VxJwW2cN6hzn4hSOOlH/4j0O6h2+4K5OGGnEk8eVvQJyObRBQxCZ9AcS6UnN369j0kggjz1WXcvb2HRy49rgT+9t6uKuPJWLi3sYlMLusScTrert6jgqpqVWs6pXFPzK+g3Wyg0yVTMUChSC+RtFO16LVRKJY1t1iyk1J2HIpZ+o6U8tjaWkO+kHO+n71IhRj0/eDfx5ZXBCpxXxqX6LH4hUUzYZBV7DtJKsaSBUxWRD1k0knpxHc6bbSadbCVy6USSnNF7DRbD0rY+YoazqlKfHtmKbXybWOutW8AZBIZxZAHxdsshDksfhpETMAJohozj8Q18gkdSSApxnbFhgGBRL9vVOU7kzezJNR9oovMgPjN4l/uR3V+jAEIIh0wkCyx4gAAl4DhtSSowXhTzK+hei0ywRBz+Yz3I1pEpVpGu9PDIMggSmbRSWSwGyWwttvBva06NutNVKrzYrwx6Uu1k0bTKZ60202tOV/50hclScV5nL955tQJbG1sSsKOa9lzL15W4qRaLmC+Uka3tYe1O/SlbYLyZ5KNIyCAQH5RzaiHZCYvAKmwuIj0wiLmV47JV4lMORX99CP9NpN75s20Lwnu/TQYV2lFJIDk94/OGmCkGI1pX/MeZRwog26uSf0e2o02au06ukn6cO8HkEYEVTyAxN9l7MhEKWWB0swj9PqIKH3T66B+9xaOVcoIk0l5hkasAO/1sbu5gfW1NZw6ddLtRTNpSUU3vDQZOxXniUQyizBLBqFLutv5Wj/nWLf4SKca8zvi30UvYTUricznDgOQ2Jcy7ENk0/n9iOZnDyIxKi7mc9hYvy/A8PLLL6LbbmN1ZQVzpaLGJn3jtPQrcerATAILts8ZAyBeuopyk5bsRyqFp3/5KwIVOUeL6UXpRUnDORk3YzC5ymuG0pNyO45a+sS5/Nmk2IbMbjc9UO3HtRmlMhlDrhw7jkcffRSlyhx6fm2QB5LIDUP54/Upbcr9W9TT3oFJ3lajrX0KAQUx6KkgQVAiQ9lTF6tyjua+ibJI/Dyfj0swTg9xziudZssBxH0HojCZ6m4O+OHnrS15nmLO9bqI6Ps86I0BFtvPxcEafgv3UjZfuz7i2ikOEGj3YKzR2LXj50yCz8WnTu5PsboHChPcNPkEOMeMVB5SzHGSoTEpZJsJIpGZqY/HCn6n5EgPkwDkrJfIFDCSBGFaIFuGTGKSCYO0EtTsLyxUI/Of6yLHnAA3zu8YIiTbUCyCpOZTxqe8t4Qwvb7ELPBrUByI4ZHnc67AjapSlFlMsp/7fBLvWSzK9YsLCl+P38uThrn7GcCB5T3VL/zr0/2H50A2HPfrs8AjHjMLQ+zYbU4Z33MupJKDzs8BedP3BCDZXplUGPPeclKHGPYx6HLuHTjliGGEIeMLjkcqR3AEiv6xf39s/pM89/Li/L7105EJJnJ2AtCVJ7J+Nhn/zONWFwsa/3ZO/HQcZIkDWvaaeYoxdjSAzuXf7Tr7GnPKw0oCz+37x8c19mAaYBh0xUSi5J6dpwATn99nTBg//3ghC+fdZq2p1935PZjnoRSaJOCSBPASoGxbMpVw/Z19jUWtJK8kU+gMupI8Zr8v5QuYyxUQNV3RROAZdwSQJPoaQPcmEcnrZNdrfD8aKSdjN9cWMb9Geiim6VHliuxdjsIDYh5AGr/fy4w6GUG/PiQGKsYiKK7rp3nA5WPpCcfz4/PMA7EPs5iEMs2cM7k+ENCpt6KxB5qtj/FxwmJid3CuQDUONPM4KJ/nJOwceMS9BO/5mMfKtZvzejfqI0EJu0IZqWzOFRzRK6/VRNr7nk0DrEcVELgela6OwkIWuWxes1KL+rjdjirerJokfkIMHMdZVAbYoy7SWeePJJN2yi8MR0jn81pMdza3HCjFf9TyTTm9VVXpkkatcfXRB0AmgbVPGPtE81HPi77mkelZUgeHJfInJn7TU/PDx/98LeAroGKBg20GXGQyoYOaWvOkQlEjIlYdMAED3Z7O+YxpPfKZWUvE6rvJJmAJ4HiBePCsLXizV+K5ev0aq+BmSE+8UwBpmn0yCaUcgMQqdUc2nSxQ44WKGqPc0LJibEybZX2k0+SUxqwS3ayy5LbdGUdrweLrqoCkarlPA/L3bCH0En9uUzC57U9ws0Jg/9zj1ln+ngscNFexYlMbcm7AJ3rvXEzTg5RbnP1x6VgYyPtfVaI8ThyMHQvbZxjsN1HmQqhrxu8YX6wHAST+pgBLtwV9zze2oaPwPhgIHvmlbA/9/nsHkI5imHANcowOV6TA68GNDzeqDDw2Njc86zWtqosMmSAJOcuBJqk0Hs9n09J1P3f2JP7oD/8Q3/r2b6FSLimB0KIHWctVyTHYiAYjMbEs+U+5E74mGb+7d9XmlDigPA//NgYSgwRulgggUVaBmzQ+x88cxEDiesngn5tvA5D4GauaLRdL2gDJ3NXrg1t7vfXGVXz/ez/A61euy0PBjLzZFQcBx54D2OKMHwOSJEXLazYKUJyrOPkFat4OIm1YKR1hEhJ7u7XJeu/B0PFcwsqXrAOYHJgNBXs2xgRWeTNJS2iQuUKJGWnsDvqYr1Zkms5Alffq/wGBeOr40yaRiTGXfOJwULAU00lXgLvv9u4ApaP6H68lZSxY9clqQr7fZCUYnDERxXPk+6ibzv5KqZBnnnkGr776qq/gPOyYPpzYx/UBd63ic5qtWQYgUbrlS1/6Ev7D//hH+MznPqdqKiZGyCKQTFJAz5D0uK/z80zozVeqmvW5UWebsK+zn7Od/unHP8af/Mmf4Kc/+FvkcvR1+HDaQFO9X7DGRQFTCQAD4JmE4bXnOOR1Pnv6jJI5zYglIgdfXwPNZs2lHIP9VhPZ0G2mOM6Z4BETudnU7x32ecYWuk6HUUCPnMQPf8PPm+Hz3r/fMxX9Oj9bAuzokz9q/E9LuEwDSMMRNdi9xJdJfU3dU+5R/iOaKhNYWF7A1778NXz5a19GqcqEY1L7pDdefQ1rN+8hGI6QGpFFy4I+V4XN65zJ5sRCYoKY3hUdAkjdOtJBX/NlQlWPaWTCrBKTfP+QVfqZrKuI70coV+awvLyojWfj3n0k799Dh0mcRELADj32uKaxR89X5gTsUOKLMhdOqoOlCQM3NyfSSKXLSKSz0q6vtZqSEzv/2CUsHV/WGsT5wvT1uV4ykc8kLueQQbOFY8Uibl29iq2dTcd4rlTQ7nXQalFaZIhsvuDWEEpzic0yKZCKBgPMVUoC8bn+UI6IzK1mvYUwSGG+siCPjnarg0a75YovmCzzIDkThK+++ooDMhJJ8PsYb2ZzBW32CWDQj4BslNGgJ335QjqFLI9lFOm72jQ5nvKWUEzlQRUWiKgghwm6mAyWq4AGimHJATz8EBOc7j/jgsGRCijc2kdmxb57ngf96GIm0VxfLZHE9qaEitsruEIMxaqK93n9WChKGSWuxz3943rrQB4mfNJo1FuOre77UKfZVsEOC9/CfA6JVCA5LKeZ72I0V8XuqupVgOUVS4z9FT8+guf0pizlMqgU86iWsyiX8ijms0gyEU9GTiaPYVhEP11EbZjC+m4Ld7Zq2Nqt45Of/LRLqqbIZorQ7DTRYxVzMJJv2IVzZ3D+3BnMl+bQrjvwL5tK4+obr+PHzzyL7U4HQSbEiZVlnDt9AonBAHduXsfG3fvKT3BcPP35X8LZc4/g5t37eO7lK9jaqyNHD6RyCbdbe3j6K1/G5z//+bFnCiutGRtYnoN/s20Z27FNluYX1KaUFut1OlojBWDw4kQDHX+/TVCiiypBLbKgkwnFvTtb23jzzTewvr4h9tfpR84LQCJoq75GjzSykQK3j7AKcidbTKWModBlVqqnow7W3ngNS6U85spF5Wj2drf1G0zws7NxHCg+lOePk8FUIY0kyzICxJUg9fkiMla4xvOf+WcbOyOevFZVOMEtGki6ray/7V9LD1ofTAFHa7hP4DOh6YQWXTzB/D+P440rrzrG2dp9MRwrlbKkc1WtH00KoFSbznFCJpiUdVxSmXsNjlfJSmUyYkWyTU6ev4jq8TNIhXnJrvE9nVZTewd3vVJo1OsI2R9yDpTn3oQgikvqDeSjJX5jzEOSElRqK+9TpDYYuQKlXLGkeZL/JP83dONLPjyMk0eR/oaUhEZSYtjbq2Nra1syoslkKL9Oznd8XzLD/MJEAcJV5k9CfjEA/fzG4+D8YuAN24rzuYujJj4y7vXJd9r+TbLH3Z7Ys5QV5fcRTI6D6q5YwDFubPwoYeulReNJVPZx5iulsDAjBuJx8DprD96nVzslTHfQajUElNA/if2Vc1en1ZacnqbEMAMCL7w3AHR2JDFEoegAMkv6C8jxex4eK/cK1n6uXSYSVWIeJHz+h4WzzG/Iw87dW8HJTGlTAUgsRmM/Yb93Xinxe349mXZ8fiYAJht6P9/zmGPAET1VOKfYPduLQDoLlfk+Ps8cCddf3gvAExDGxcs95n2pWHT5zVkNqOLnUHvOgwAkAkxx0NneZ88RqHe32QAGWcvOs8YBGHwfmc0EkHhf36l5Bhn3ypPnnTQa+7DznHTApXtdEpGSzhtJBtONX89eiRV686jEHifbJyaPZ/MgP1Odn9P1G39+SgKc/dP6vMVRcT8nzk1mIaP4xmxkuH/2xRrxAij3t+UkR8jl005yV5ZQDsjmvQFxzsPp4PwOYy62CwulelFHgB7nIZPe5ffJS5MsOxFj0wKQFK+qCIFMQ0eFUNzjmT0E8R173LKmPozxey2BhgCazQclhCfH6+Rfx30f+0EYFs4MWdgVly0eg0MOKGJ7OgBswl4by5gOu249ZYSXSCLNNTFbVBzO4iQWct2/fx/ZdEq5pUI+RE5FM2zsvnJN6UzOFf9M9Q/rI1wnDmMYStLaj1P2bxaJqJ9Q1jaggoBrHxVFiqHu5yDHGUcx48Amk0y0c7ZYzjzAHAC/nwGldq2eeGTExYgTJRckW+xtUjSNzVnjnwhqvVMD5REYDPFiMSBip16uLmgzkE1nNGlToqu2uyeTADehDxDR/Nyf3uwJ+l/Cs+8u4fVgi3x4yZd/CVfn6HN8H9dPQUN6P8OFQ517SG4EBWTY9XUZvzEDxrMIgiEBjHdzDLEKCAbI3ozORYFTEonTz81ojMAH2vaSASeW1GLQYaDSdKUKJ7DkMPIyjPYNXkM+FhAYQ2Ia6BrSf4OVOrHDVkLQJ7Td1OLmG2uh/WwkzkMxSpES5P5otaufAEgTkDsGkbFad5BxoNW+TdCEpcSNkgJIf4z7k30j0YjH0ida3H2lyhhUnz2+91Gmj+6kM95h3/tu+s67/6GjKsCPSiBa8CMaehhq48RNrWRtikX0pHHLQHiIQa+r6uNWbQeN+h76nRaiXgvFbAZRt43zZ07hP/zhv8e3v/VbmCsW0E8k0O4PP1QAied1EICkalYPIFnwaIDQm29exfd/8EO8+sYND1Y+6FHAq2UB5XSSWawxAqDpnNvA9Rn4EaCl3AQ91BjoBQru99HuYl2AY6XRrT8AIAlEUoCSUNWvWEVBgGGSCW96YDB4Gsq7KptJa+NkAZMFKhaw8Zq7mMRV+Wir4BNTfE+HLsb7bu+uPx+VQGYAd/bsWTz55JMCB/nbjInc5jc1lnY0qTsGYkzAknlG+YejNITf/Yj6YD5xFICk5ONopIqwX/3yl/DHf/zH+JVf/VU95vkzSdbpRmizgjNw7cDNHm8LS4vq0xZLMnhmvMeCIj5PcO1//Y//Ec/+5B/Q2dtFcly1+sGc2wf5LdY/LAnC60sAiRXnyyur0paOSyRMFwyZtvSsQqKHAJJLHBx2O3j9MADpCPTsCHTtqN+PF9FZJex4Qy6dEFYIHnwOAk18FayBgfRX+OpXv4qvfP2rCAtMxqbEitgPIKUFIJFBriTwKCUmD8ENJopVLd7aw7C5oxhKSUdfkZlgJXImlBcKwaNkNqNEUYQhSsU5VBfmBQK01u8iv7eFsNtSwoz9mqwLzsGU1eO4ffPNN5HOOHlYAkJMiG1tb7pEXJvyOkXpqpMVlcqFOH3+HD79S0/j3KXzYiDR90hzNllR/b7WZ+4DG7VdAUh3Xn8Nd2/cwNrGuuZTAl/aqFJGLwyxtrmhhBVBHm7SeTMPEq4fTCI2WwQGEqgWK/qdbqODTCKJSrmKkbyghugSICEIzAQepb4EfA9x7/7bmsuYoOwPmRBKKHFIZgtZlvTnSAx6CIaRilEKlAehRGyriU6rgaWV1XH3nRT8OG8gxSXTAJJnIWm9G/D7cl4+ZdKPHyz6cjFnPJGmvsgcHT0SVGPFJIRL/Ng99xBMjtpaH68kdpXVA6TDQBXQAik9gMa4gJKsTDKbhwMTZ45FS8CUAiVpz17ojpMfOn8PJqiS3Spm/Ri0fYq9Tx4DkiGDZFdymSTy2QBhJq2kO+W713drSObLSJeXkKosArmKmEjNKKG59/pb11GpzKNQyAnE3NhaFwBJf6qFhSqOH1vGqeOrKGaz6DTqSEsebogrL1/G3/3kJ8gtLwtwWVlawsljSxh1u3j76lXcu31Lye4zZ87h/MVHsbi0io2dPbx9ex2Ndpelb2gngXo2iU9/8ZflS8P+2up2XJFTlkn6hBKIzKvwnslOJpg5zignx/GdTWdj9YHK3mHYj/RPbJIoQr2+J2BEye5OR3EFWb2sxs7NlR8AkFSso0ScZ1AYKNKn/5WTx6P8dDiKkG7soBxSstLJ/VEqj2NbjCcAFy9eHDMAOO7IrhJbhSBAf4B0kB0DAJo3QicxbQAS/+bN+vSYTeAL4FKe4XYQgDQ9FmywTWwDPLPHOaLo3Nx87J4vFvKawy5ffhm725vyfVtarGhuYz65UihPVCTkD8Zw1pRdgL29HZ2TFa+xK9+8fVvFHsunzyC7cAxB1kv3DQealznustmMwKpWvYEwkwS97phI5KURINdty6uO7DoW4ozHtmcRuGp2KF6y19ivsrn8uBCHLEwmIdWmKrJyvkrDoVMSYlxdr7VRrzfBQrBejwyTLJIBATH6FHWQzjPHwD24m19snlErJqC+as8ryUk3Znl1+H2wbC0m4JGTCaV84CRWVyzpmVT7AYAEbly7riIJsp34PgOQLEk+/p0ZOQ4lkSWx6ff83jrAnYMr+oz6lHglTcYVfrUaNQfwpdMCeXd3a+hGTID3dE8gjEoblDyThceM+MQANv5Oea7opFL9XBcHkKwoIz53xwEk7vWlAMZziwFw9ps8dx6nxs8k7TC5RgkW3RGgmhTRxdegeFx1EIDEvqH12R+/gV/2fvv9g143ppm935LM9tgk6GbHeAGyIT2sHvQwsvfH541pkIXv4Z7MAKpZ98wLGODFezE4yWbxrGQrEBIYys0u96VeApNjkH2I99Ov8318vtX0DJE4syV2svsLjmLjJAbKTrdNfM4zAGQMUPpCUrVzMsDm5rrmX/Pesr7DPTffYwUE+8B7z0Zz1939+kEAlilwzL5+bp9v+zweA9dMKW14BZvx/jcGYlofYYTEGEsAk28/FY/6g7I+tO+3p+aBJBl7h9ysLRnfTQMgVN6J0uEDDOz4GOJaaNKayUxSDEHmZZ0EMaEfJ5HIeAlkuaWpSEEJU+Y3oGJAepeWczmUCqH8uFPBUIUqLCpyAJI6meKw+D0L11v1lgrpU7S68fcsRONjQcjeHzWeE7G+wnM3hlr8nOxvxoVh2ineuoIhlZRKHpNKKU4mU71DHs6KhWP3ej47f2LEKmtWVXOx4o8a+sQfOqwDsSHLC3NotOrY3d5R4MGKJ37PyZVVLT4cgDRfpzzD+v019Emd9kiWqF/y03gIghw6Ch6++DFtAQYOTKB6Uzcxa4hmuwDWMZV8xaTbmzm+h2fVKkU7oB72JGkaZ7vsn3gfTLS4AMwTsKcqr99Rg5Pd8wCANPkkv1v62f42RV7Us6o+9/rV8k9TksCZyUlazz8WZ2K6wlcMqrRbxTxwNNlY8Nud1j2rGcYBiQ/EHEuMFQYOQFLlg6q57Q1OytNVUE583uJqHzz0YMgFbH/Sel+sZ7JIB+S5nMGxlzDRBty90fES/TnMuBjGEGOb7Ge0vaMrF5tz313C/Z1+u73v/QJIJmHBIIXBCDemTMAtLx9DqVzGXqPpEkySW3UJqvrOJmp7O+g26+h1myjlQgyiLi6cPS0A6Zu/9Q0BSD1qQA/xkQGQrCKPbWsA0iuvX8dI5eDOBHH6djBA4qqKbENDmTXH8CPs4wIWZxLpGIRG/46Po0EwRMRKbHnATRhIKfkuuGGpjSklzkyTPwFErMSmTIff9Kr4SFU+rpJvEmA6TNsCVG56zQrQFbgR6HImuZPbu+vPRwFIPJ5Lly7hs5/9LM6dO6ckp5lyc754/fXXVWXEpI4kS7yUKINoJmQOSoC823H0Qb0/vhGNM5Ds+7V+eNasVdhdeuxRfOtb38LjTz6JVqetDTg9M5vUT09kJQPDzUPN+12afjzblqASY0i2BcfyfKWC69ev40d/9/e48/Y1DDqtX2gAyTZeViXL68v5hwDSCgGkLtPyrkBhVp0eDeIPqt9jsoLMyIcMpIN793sGkN4hLev9AkhK1o2LfGafh6SSWPGsassElpeX8bWvfQ1f/fpXkKiTMH4AACAASURBVEgOBNAwcUsA6f7bdzWXppFRUV4uzGk/Rk4txxEBJGbcNb+06xg0tjDsdRDJa4fzNRPvztuCgD29ggjucINLMINJaPoidembt7uB0fZ9lFL0Asiq2I+eTJY0orfgTm1PDBeyfSmhY5Ic9JrpdwYoZSuYK88LpOI6UF1exMUnHsOxkyf0mfsba6rSFTsVCXTabbGtmBgZRj1kwTW7qeQer4XWcq0BjnWkDbAvGDC5Kc5LlsxMF0PUWw0xjigtSY8XekdRCqyQK2AYDZFiFW0iiTZZFKwWD7OSUuH+s9driAHGhEsvGojxwrbLl8qSJ2F1bTrBDXsfGTKimGHudbC5dh+b9+8hZGLC4lufVBUjycfWzBhLckVr3qRQgh/hVBsivS8+jW/048kzvj8OYOpvBAK7VOMhyTNKEU3uuY5HERn++1NrZDJZ0JzI+OS+99YgsKS5jt8/gKRWVSjQ7vhkhVuf9ToTHiwA8xW6KnJhPO4lwWw0UE1ABakxGRZb4ykxJo8m9EGuf4CeZ5Q4Fv8uTcLDAhL5KpArY5ApoZ/OY5DO6zqt3b6n+Zg5h63aDm7cuolWp4mllUWcOLGKkydWUZ2rIJNKImo21U9GUQ8vPf8C/u4f/hGjYl4ZlJWFRZxaXaYmEm5dv477d26LKXL27HlU5heQzc2h3u5it95Fs9dHqxNhu9PC6c99Ep94+rN4/Mkn1G/NC8fiVo5Tjjn2V/Z5VggzLyJQqdtDjibr3HcotuH5u9if4AbbhQyW9fX7AhxYPEXTcuZZ5NkyGqBFsIl7DO+BJPaRAFLul1zlNGWkyMzjfWpEOSfK3KRRCIYo9ttID5lA7zgZSj82KZPMa/bUU0+NGYR8TACJY9V8HMJUXnMRn2NcwOvK82UMwPmK14bHMF3hzAIiJb+8Oc5BAJLNRdMzq+3zTBVC7CHGq9rXqaZbH6HizY0bN3D1zddRq+2CrP7jq0tYqFYFEmSZgPTjluPExay2JwPo+cTzEUEwCHT+r7/5JjY2tlBZOYagvABwPiEjg0DJYCDwc65S1h6DrPVMmuAomT9UR/BSdT1KuLGYikeaGidwHcNwAuTUG41x/OvOJ6O+41iBGfS8Z9Y0gKS4BQNsr+96tmpEuSGkBViSEd5Dp9NEtsSWc2wlN79M/uZjXkfNZQZweO82M6QnE8XAJ/eeibyc5rjY3tut5a7wQ30TCbz84ksegPIeYDE2j80R9tts2zgAxfUuzObHJvOadzybXWCUJOychyn3FubvxO8VI4DrYLeruZnjj6xc81Kxgh9jYMX7X1ySjWt0HDxhvBcHUcxDatx+caYWffFUwOp9qz0wFwcdyPg5+NZHp1t30l0xibo4w2UMQE1J/Nl1OZxhBdB/bdbNPm8xjV3rOFBla9aBx+8ZSJZ/mfUdBipOv2aPda77RbH2Pebcz70npf3GHi+joWTg+VmuG7YW2yrJeMdSSpqbx6ulB0xir0+DEga0WdxqEpBjICN2Hfi7JvHI1+OftXa08z8IIKDaRZzZbPGsfV4ebzHpx/gY4nub9YkE+/Qx8viMwXLQNWxRDpPnxOKbyK0NBNcbtbrGVlzCVN/v5ZTdb42cZ5+Xu9T3jP2GXE7ugd9/DwDSvvOKsY0EICVTKiSOj594nOU8yCj3mQU9t9NcL8aSHa7Yg8yjkGtAmEeQIiDF+ZwMwqTWaRaIFTJkNSZVLINhDyOC1v0+0mHWsYMYdzEfQq9kxVUu/8nfs8J5/m5cGUoilmMbgAlDKD4GD1fAGCBJMCtgYUHaMaA9E5L5IDHJzKqIhUExaUNJDytfHVZG1cVFHFtZcYarlGjpUMauq4CXJuoHIbxkL0SgOaoDkFoM9kc0bi1ieWFRyb65Ykk6lndv3UZjh5MRM0uWKGLO7yGA9EElhx5+z0etBRyApAVMiVYOSJOU894kBq46RvD+m7QyPgAA6b2ARzoSSmLMkICLHeWhEjw+wIxL07kqU0tuOwDJPJomiWz3unlVWAAhfdKxFqtJvLmD0aQaR3ZEjSWd2VnqWbATB5BcAt3/vr8O+5uKC0/Gy+xNTpqVAs6kcJI6nC3h52QlKF/CI5B8l6ZHXzk4lgGwGTh++d33D4LoYw0gMcCyggYmKLiJ5qaMydvy3BzWt7bH1HrKTjCg2dm4j63NdbRZuZkYoJzPYjSIcPHcGfzRv/8f8Jvf+HWU8jl0h1y/go88gEQm3v/P3pv/SHadV4In9j0yIyK3ysrai6xiSSRFUpJFk5Ysb2p4PNPTPQYG0/6he7Z/aYCGgQEGmMH8ZGDgGTRst9pabNmSqJ1rVbH2qqzcM/blvVgG59z3RbyMyoggRatbohlA1cvYXrx33333fvc73znHFmbTQft8AAkwjwP1u6DvEXA1jXBXURncQ7aVpEQg05MKJFgDsMj15yhY081tq8MKNyexJ8ktJdac9BbrGfuDrqjtYZq4RpZgMTVZTNt97MbBceAemfZ4+6cFkBgUs8qNlbhMhvB3GSSzT/I+NV35p0+fCiThg4sqfo7Hzj776/T4KACSFvhKeo5U+c9F8MXLl5DN5yXfwmtDo3ImXPePG4gGIN44GR9UkLHvqYgoGpUE5LDf1/NWoymG1ojMh2T0v6iE3aJrE05e8HymASQnoTibBTMPQORc3/tMwm7uJfhVA0izKnbtoHi9wwm9ExWlWsDNB5DEbBlQOsglUXk+nL8MQPIHHbCysToDQGLSXcwQxJHKpJHJFQSsdHr0kWhi1Gmi73d0LxLUJWCUoTE9pXe5FisUxbCJUz6JEjQpatATPBmi7zWB1j6WM0mkmGChxxecNwZh0WaniRR9fuo1eMOB5t58LqOxnYn4YqqIbq2H5dySFuF7R/sCpvKlAlK5vBimPCayFchEFRthMESVMq3tjhbmy8U8lpac3JUKBZQIjij5wOQdZbIilOMIfNZMjkdzBB18V5ZRb9WRjEawXqogTSnIQ65Fm2AyjzEV2crJbB5tz4c3iiJVKApUovRLPOJpgc8FNJParS7ZXECCbK80/Uk7YhAkGZsPeqBi66DTxqM7t3D3g5t4+MFNxOW/EiRZQ0xzJRpj9KRyyUmupy0WVUKIyUaf8kvuS+Eko/U/m0fs/el5kckLt36YBLfhPm0VyBPlgtDnIlDVPcd4Xifq9vO7rIzluKb2oDcWq4lZwEMv13zeSaO0umi1a0hERkgqwZLUP3lvBIkOVW9ThjNCqaKE/EWYyAtL8DCB4jT3fIFRGHQwCtgIBN7oPTRMpODHc2iP4miPkhgk0ohnl+WDtUYmeiYlAIUeXE/3dtHy2ooNy5VlnDt3Tr5YEhQYDMT8oUzce++8g+//8Ie4vf1ITKez6xu4cmFL/Wj/6VMcH+wrKcY4M19cQjJTVN84qLZQbbTR9gZoY4gv/dHv4epLn1NxCedMSVbRA5DXnYy7TkeJarYr+3My5iRQWZlPlg8BTlbJG4DEPstkd1KJaGmo4dGjB2LsUdGlkMspQcf5lPdVhyylkAeSKC6xqEAlMpCM+TfoeWMAKZNIIpdKIxsbofXkPoadJlqNmhhSnJtVIKJrFsPly5cdMzCdHstG25ym+9WD4h4eE5N9VujF+5nnaLK+/H5YlswApEEgUTQLQJrlwRMGkNj/DXBzzGpXlMgHmetPHz/Bg4f30KzXJNW3tbkhxhnbUj6pQbGTGExcDQZrRQFmXldJZoGj8oHy8cH7t/D46TYKK+uILa9hmEwjEUg1ch+83qsrZSVP6bVEJj8ZnTQ65/7HnhksoiJ4FHhgn5a4ZiKS4xSZhExmWozlQPa4Y1SSdTSWr3NzkgFIh7vHkqWKII5shqD4EuIx+mJ4aHXbyGQZuFP2ziUjXbGWPx6LWDBkD7EWbZwKkvZO7u80+Ton/WVSYM4+xwH/AqgDdsfdm7cd80gInZOtsmQ6t+ahagxwgUCUDSMAORqqOMIdFmXYjY3mcrx8JDmupZJBHO7W42SHkbVIDzsC5FxHE+Q2KS9KtY76gbc7JblC63jBuyHPl2atfnLNHgAEWs+z/3S8MWNBTnVMFAdbB0QxvxAdt+H0+G4SeOMa2RPR0hB+n6MQpceDAgUyGxgvBJ5GSTKYQpJyJi3HLZto2uPIvsfryv5IRrIpfEgqNdivvZ9Jp0/kh22/drzMI89mCNHDjB3wpDyWqU/w+nMsCgN00wANx515HkxkxHA85LjLrcZDqvsEANJ4np0hAWjz5rREoL1uftKzAJ4wmBg+dotruabk+UnGlN5bQeEMt7wfKqXy+L7g+/Y5bvn+BCCa3L92j3JrEtxOss9ZAZwEkdw61vZnv2vP6VM5C6Dj/plvEeMl8MY16X7hAe22iqWsbWwMNTUVMlocS9ZZWEwDSNw/Jb1PPKYApGrVeR7OehgANc6phSwfKBw0AAGk0LgUMNNsLOScpRgsiOvEwvWcLyn/5lydKyyhUCgikcmPASSOzbFESkUj9KrKUJaTNqX0u/I78JVDIDjlYq7w+BseA8wDfDo+tBgvl3ESsLPWmWEPZ/vc+LOSTqQCkusDts/w70/Pv9O/E1levzCi5MjmxhnkCnkNzJw0REGTpuxJTdSwFAcvQK1VR8friFrNBmUHlEdF3C2WaGLKypZWre6cXYPKYWkbBsZUnzGQ5t4Dn735qW0BBg6ByZ2GUTmZhLx2whJ2rhGeATCC7z/TRB+hAvcTMZBEBXDGvPPu33kAEkEVVsmKURUg2tOmhfI6YmXi0CHg5jXkaN+svHFVe65tHCh04niCoHcCIE3AIn5nHoCkBYWM3x0zzD1cgoPnLp7YKOTBZJ8IvIEmzKAJkHTSbJDmgKzIoqY+g0nHROPDLWpMKoBVNoFM3vhCu0B2KACJScyPlzj/z3VLzU4AuiMYJ53nHJAtJJi8YEBCs+KzZ89haXkZRwzgyWil3nC3g+OjI+w8foDtJ4/QOD6iR7S09ak5+9zliwKQ/vAPfg+5dApdBgvR+G8sgPSfvv1tvHPrPlhJM80QsmBgFoDE6lY+aOqo/hYs3Ggey0UAez37IhldzqNhkugysInzvxxAAmlNfUaV5q4/S6JB0nhMBEn5VwtHag8zcGT/jcU5xjkJhkkVpGlCT8Y8BptGzbZAnO96vYnWenDnfKyuvYiBxEQmgziCKOPKfBW9OBCLwbD07On/yEQiwRcu5oJA3SoQP9ZB/Qo//HEBJErxMIgkgJQrFAQgsc0MQIrFM5q1zJdK14Ra90EbnT9/XvEgY0DGliwqOtjbkz8UEzqRfvfXGkCyfmkMpLCEHZOLg+60B9fJi7cIoOh122J2sC995oH0bMf/SADSR4h1Zt1S8wA+u8fnAkga1WYrKHAhyYUixy5LNkwYSG+iN2iLAUMA6f1338Peo6eIDEZIBQykbtsxPxBJyP+IABIT/l1KsgXsPZ/GwyMgXyhgZeMMlitlxFNpabAnsznnEcgqbMrARRmzuMRcOgE8f3ENWTKQognkYglkE6ymTCGaSoDqlLWhh8cHT9Ed+FhZW0M5V5DRerTXRz6RRWOnhvWVdQEyh/UjtLo9pPKs1sw6ACnhGJvGRuA8Q/ktsi+y+Zz2u7xS0uVhUpwPJdgDKdBWsxNK4AVxUVCtO4yNEM+lJDNFJvva8jJSiODg8VPsbj+R1xJ9LrYuXMBSaRV1Vt0PosgulRDLZGRkHBl2kM4kkUyk4Q9HaHZ76HmOSUGwrd1qIpdNIkFQw+sgw3qAfg+33nkb7771Q1Tv3ke8P4lBFdMEnU050URcCT0mPbUwD+YxadVTgrnrnWAwORm5wE9BjANXgHBqBTt9seTHZPNkCMgOmO/TAFJ4/OfxHdUbKiKhtwtlTJiUIpuN/iyU9Ds4OhbDlHLB5dU1JcX5c5R+qlUP0G/WVMVKcEjAkFAPRvYuWU4JNsYUBhwlA41+JtwpfUp2kwOchogpkctkhmtBhu7DaFwMJD+eQmsQRcOn3l0euVIFS0sleI0G2P9bva7aWJawCUpbM76IOKYGfzNCH68EitmcYp0nDx/h5oe3sVc7QDQexZkAQKJHwdHenryA+LnnnruGMothS+to9Xw8fLyHnYMj+SZlyxVsvfgCtp6/gjNnzmjOY0LPeWoRfCDLoyvQjdee4zv3SSCIbcVkGwEkJeF1DSnp54AjXnWuZwh4PXhwD/XqkfaTTacF9JDZ2+l1kaQXIe/pWERSfKyyNxYS73smiNWnqJdGBhKT6lH6eCWQiQxw/+0fw2tUBVAp2TYcjT1GOddR8k3jIAGQRELtSYCEcY38EYYu/uF3w4U1jvXhZDD5N8cUjgE2BqpUcjSC57v5858SQIoEDCTuf+B5Yog/fvRA1zSXSuLM2io2z2xgqVB0OakAOBKg69x1dUy8hix+LpYcWMnxl7HszZu3sb27g3x5DYVzlzFKZuQJw9/jtROAtLqieyWdpJQU5B3DZKPyaUHlOENwSoe6BK1LUqo0K4QWcD3MAgT6F7F92dZMXto4QUklJwFt/kcnAaTqcVNrg2Q6h3JpDeXSKjKZAvr+CD2vjXSG+QYHIE0SmZMxyOJjHVtYfiMY4+TTF4CA4zEqxITsdT15q3LLe4HnwC3Pg+Do7pMnbr0RJMRtHWJzrknImu8Iz11jKSWWtJYIRDsC5YRxsVtwfAItA1UA5/8BZHIZlEsVFEpFeb9yAGahhnnPDZhXYMI92Lqi0slF4XN51QV+ajY+h7eS8iNzVVKpDiCTAKBAQyqjONGUTIrsNrfuD18Di1cMQDLSwwmFlWD95KSvhk4GkNYgBORNYq3hABaOxZp7Qlu+Xj08CiS0An+r/mAs5cb2IgHASWy5/ZvEm+2fsYCBgQbkhJ/36GUooOxZj2WuGwjgsV8ZaDjNwrH80TT4YoAD+9FsgIq1CfRrdJ5Np0nYqR8SgJ5qH5dqimjesPabbkc+J8PEjt3Wp6aiYTH9PADM1oz8HbJxOI9yy+f8fQJfdt0IgPF1FSgEx5vNZk6EtsZgtHtRBdAnwGHnk2R9jbGWACR5dE72b+dNVvqs66dxu08Wi2Pdaf5rtcVac15jbcVyknQNfKvFok+nA0ZqDOVV/v5kvJ1mIBGAOXmCJ/Nce3uHs0J7vW5FndPrMI6rvD85fpgsp63xuA1LavI553LO1zwenh+3lHM/t3UBhVIZS2S6JdKS1WVxCQcTxsT8HAuUCuk0chlK8/Je94nsOZnaIf2iZgNIWjeHGKnTRUb0obTHaWsZxhxjcC7kY+RymGSae4HHlwMgw7GnzYHhBp5ux0hp4+KInhKbm5sKbNgRbNKwG2LWFWICiDI2rK5S5Uk8oY4iHWomVbpd/OiHb6lTsdqGB02jc36W1E+rzAsb7s3tDZ+9+VkLfIpagEFjLKCvu9MKyZaNZVFOJiemASRWMJ0KHgRJlWdu+NAORGAS42l2BfX85jYG0tQxhpg+WijOEPHht3wZvnL6mlQ3hQdEmZqGHuEjJeOEAiHTLChrDy1KQhULboB1zAD3iMr7xQZeDZ7j1TirSh2AFDZmdVIJLpjk8ffFkDo5qYXdaJ5B7E+cDitkKe/BScVVx1ii3lW0TpLjmux4rSTl545dwJEMUD+9AJIlELk1fXXOU0weZLJZVBvNSQBJeY12G83qoSTsvHYX6RQBJMqkDHDt6mVJ2BFAyiQTkrQZxZO/8QCSJOxmAIiWQJq+jwUgRTgPm2xKwAKSHJ3bG/tjPKg0dOq4TkKTW1tOiT8cLBDc3eUejlMXRTqTl/55dzhEj5IdUwBSOkMTcG+so6+eHfI4qtVIkXfHNtFrllWA/mWDCpzJ+X08IHURgBQGgJSQCIJvC64Y55jpry12TdJFQEvWJWB+XR4fF0DitaCE3b/4YydhxwUtASJWrLfbXZRXzijZSFmcdHCuXDiomIj+VoOhmAtsu4yo/in86Ec/wl/8xV/g/bffRrTfDYHzvy6tNDkOq8w6DUDaWFvHgAykYOw+baHFzj9zAR0dKomthP1nANKpF38hgESzmU/wWFTgEK7MswTbeEGnVJABSGERw8kBcWwwtiITiKwoX1kp46tfpYTdmyoASSQiOD48xAfvPAsgNWqNMYCUyWUdA4mV8ExO99pKMFBmiUnCytoqLly+go2zmzJ2ZwEg5doE6DIxmohL8ojrtVw2j5WVIv6bP3wTzcOnQMtHnhru/SHazRYiqQQyK8toxQd4cLgrlgOZmCwQuPPO+7j/3k306h3cuHID589fwHKpIsZSOwCQKLXHxBYN3Ku1mvo4k+ycI8jWZGVwvryMbGUZfmSEO3fu4Wc/+4mYSq+//jquXr6sduNnmYyz+4/jic0RzPkVK8s4Pj5EcugApGRkhCf37uHh7dtSxchkcnjhxudRPrOJo1YPDW+IfHkF0VRGx+v1asjmUsikszIzJgDW7nJR7djn9Fcqssii30e/U0eRSYAI8ME7P8fPvvtdxI4OkWKSasx8n/QDVq7HqbE/8OW/JHP7aFwJBUqXEfzpNVouFRmqzg8v5M2jgec8XWDBOZwOo658JmDZBzIxKmSIuArkWQ9+86jeEluNDCEm2EgHZguThaW5fRRBJl/AUmUFFXpkFd1YXm810W3WsHv/tgA1FpxKKo3FVowbCCgxqeQFEoAsLA3YRzJil9l6DLVWRwBnIvBCisdGMtlWAo2ACCW3Uhm0R1Hs1tp4ethAwx8ilSe7o4j9R/ckgdj2e0hmMsgvLyGezohtVm93lMhy+v4EkSglkxaQRAZcrVGVVxdlANbLK9g6uy4G0sHOjsAGtiETROWVFVTWthBJpLC9e4y9ag2F4jLWLpxHZn0NGxfPgTYAAnU9T32d3yXAwwQb71tumXiymIDXuEVJu0TaFaJEeQ1c1CQGiEACX+e4u7Mtvy0ZqgdV2QSQyEDKl0sONAuYR5SvGwNJge+E1hWBV02MUnmDoWQyUwMP2zffRrdxLAYSj42AhsnPKXlLb5DA+0hsMvrwpNNjCbVirjRmlViS3xKW7CcGGHHLdjGmmkDLOAFE56k1C0CaZaEwzUBi4aUUKAZaITnOu/JQXezt7uLh/Xs43N2REkFpqYjNtTWUlovoUAKbShMynWe86wqoLOnGdmahWiqVQSZPMD6G23c+FPM8v7qBzRuvIpLOqpLcoGMe8/JyUcUyOa49AkN4FUFp387InJ8v5PI6VpMKcqVbk3uZCURjDgg88ZkAZt9wIDMTvCcBJPNCclJ0zQbzbhMAaaWyjlx+GaMB2R09JDJcB7hr8OzDeV+4ATeQQLFcgW0DAHCceGQyNJBkYn6QABP7KeeURqsp/zsmVRkjUiIyRaCeYHMgXTqeb4Px0GJqJXUDMNQUKcQkYQ4jkLZXuwWFb+Zdw1icoCrX+fLv7PtiJJGBVFwuCNQV0B8wUMJMEJ6zxrWp9Eh4TZ+gBxOvHz1MOIPIy4QeKRKWk3ThdALYje9up5yfTh/bHTDGccEYIM9eH3qosLeTvekksJgyCEtg9TqeFnLMNE1veX0KuaKLYWZ8v0UPFjIVgv1yK55wsKXklgplA8kt2zKfwc/15RHKOWHC3Jo8B5rN9lgBJpzotntgXAAxJf1m14Bg+qJHeD3Jz1osES5e1d0Ykqaz9S0ZXErZTEnZ2XPen6cBRPbaLAlBO2ZKlE4n+MMFkrznw+OBgVV2/omEm0sn33EFjAYw2/1zGgjB/Z52fPZ73M73sAIkVx8w3PibxhznuNrxegIgOTepYCaV1HjFLZ9H4tFA4m42A+mZ9fMUA6knBYjZD/Ngmi7A4ZpNykbEIxiwEDBm5BN4YFkMZgo4xrI1+Vj2u3anixsvv4yl8poAJNayHhzVcFhrqnCWDCR+LptLo1IsYqVcxHIxh2w67hjGkQF8Fm1ovOC4QQCYR8XjILA/QqtOAJiF+ozn3JZNYM/D/SPMdrP+YQDaaQAsx4NhtK/xIjx3h/sbx8fw+BQGmPh3BInciAEDAyDzQGLjGWo4i0LMnTLQrLVq6FGHdzhU55CmY6CdqEmjWhN4JC1BThZBpQapjT2vo6D1MwBp0RD42fufxhZwANKkgvCklr5bKJ92b9jg4MJkLiFnA0DhYGcaTLLA8Jd3IGOQ7iQow0cwrgKyyiIGeKIpuEDCACUufHxW6Mad1MIzj6EzMdSAFrwZToCy6jQudtKkYlFtZmCUALKAcRRUuYjjpWDAvU5fFSf/5QJyR+x2o1uMAzbZLUGyna9KJztgIHGRTU39yRI+SG5MSX257wXnEZYaIUWb9Fh5YAUAkrGPgopEnY+CZAf2ib0RLJHEAGNq6ISM4CdLqP1T32eLEnSLGEgWAIWraNx94a7UuDnZ11gxxIUIA+lhX4tkMpBKhYxajAASGUi//3u/KwCpzeAskfqNAZC44LbAkB5IZCC9e/uBGEiLAKTwfWP9m6NHOuqMrJOJuEvwsFqLkooEbrkI6nVdQohhvsnchfpzYHnghhLd28aUk5I/ouk0eoMRWr6PJiVduBBkZawSXUA65SosGQgN6f2RiKuCs1DIj82nLWiReXOgt09PBubGftUAkujroYrwcSIz6HgmxxM2/TXZALWJoV7/1DfWL7m/jwsgMQ787TffwP/8v/4veP2NN1z795yfUbvnoVpryguJC+980emJy9+E8WAuq4UCryfbjdXMTK5873vfw5//+Z/j+3//d0hyWvg19sC062/X3STsyKxi1ToBJLsvTpN6kDTRHI32Vrf1GYA0py//WgNIBJS56JuSuAmfDhfgHLcUW0QIhIxQqZTw5ptfxdd+9w0kMlzEOwDp5rvvjxlI8VEClJ1qN9uBV0hSFfCUy4gk4tonE2J8ENRlJLB2ZgPPXbuGM+e2EE/n4JH9kcmg0WyhSwAjAjE+WMG9urKOC+fW8ad/9FV8+M7P0Hyyj6VkBp3jOu7cuYMRZb2uXcHajSv4cOcx/HgE5y6cR6TXx0//4Qd4+x/fQeJ4IgAAIABJREFUQvWgij/+r/9bXLp8GZW1dbRaDdTqTUQJAKTSWpg26i0xizgWUOaLcwwZARwjS+triBTzOGzU8N3v/j3+9m+/idLyMv70X/1rfPHV13SOjRp9dftimXANSZCC85KSFjFg8+xZJftTwxG21leRi0UEIN1+9z3s7+0gly/ipVe/iI1zF7Fba+K456NQXpXx/XGzhk63ilwhK0alfJK6vnxseL+z7/GcKIE75O+3algt0Aw5jZvv/gI/+uY3MdzeRmZA83WXcrKtjMEp75ZMwR/4qnSnwT2l+NKZFLLprFhWrVpV8nPTAJIlMGYlQBTLs4CK/lohCRiNVwFwQGDGEnCWoA8nQymL2GUxrNggriKXcriRWFyso1EsjtLqmgp1MsUiUpQroreOCq0gsO7gwR34rYYYLKzQpRk9IwBKdnHsZwKWKxTOD1z7M9bgVoniSAwt5q4pVSW/VH7GsTj4ebJqQOmhZAZtf4QHO4f44P4j7B41FLcV8lnkVGk1cOecTGIYi6uv1zptzU+7B1UBSGQCku3DhGcymgSll5LJOF567UUBSGulCs6f3ZAcHxlITcof0/OG0pCJJMprZ7Fy5ixiqTwV8FBYLqGyuYlBNoOVzQ2BBbwfDSDi+TXbbec3RBlmz3OsIbLiEvSg6QlQInBB9lsmTe8xAjauqKDDCuduG5cuXHTHgqGAHe5ne3tbLD7NK4mEaye2ZwAemQcSE+As3pAqDKWRWKbn96UW47e7GHWbaO8+Qq92hGbLeWEQ0ODvmHSnSUuaf4wl720tmU05eTdjHPF13qfGlLEKeO7bwCf5zxSKmvcWAUhjE/apOcLWU5QLV5wldgnXgk7CzgAkjwDSzi7uf3gbjx/cR6teQyaVwHqlguWlAtrNhlvnyWQdYgBMEnExJ0FYWNL9QFlLhsV37t3VtVxaO4tLr/42Yrk8UvJZG8EPxg22G5OfjIVsDT6pruf4xZU/AQZeF/ec8wP7aTihbLKnJvuUjBN4I9jIz/E+Y4I7zEA6CSC1muyTXNfGkc8to7C0gmymoPudAFIqA0SizqNvmv0hZgDHg7B/TuBfbq8ZQ2QcIwfSZwYkkJ3Q8zxJXdUbDdSqTpFIAFK3izPlikBbOz8B31zPBx5ZBqDzNbICrIBL60GOK6mJR4iTL7R1tvuLzCcWUpBZWmvUUWs1NVZQ2rVQcNKSBHz4e3yd7ZnMpMX8Y6KbANAE3Az2HYBnLHvlecn3icDR0Nf4wgINxn08PhbKu/XqlMxf4CVl3Xq6OMCyJBwrTb9kOkzi9RmO/BPe0JTIC3tFEzQ3iT7eK+p1oa1J7dv3TGLPXs+zAJA5llE0JL3HhLf7HRZCcMvnLBgJb8PSgLa/k1ugelw7lWFhbSaG0SkMDHt/kUQ4PYLmAUjsv4rNCJQH/SAMALIfGAPL3rfnTqJ2kvmaLhbmMXJemHv8p7D6wvsZjx1mazAFpDkZtYD9q2Jtx2SzcdoYTrYWnQbpOm0nux7un/acWwMoTgvRVTBqnm2hIh/9NtVdSCqZAcAF5eLBWDtRIzsx1kQiY4+qZ34/AJLo6TbvwfVm+NzCxTl8PZFKTAGcLs9mD7t+ArADjydj23a9Poorq6isbWJlZRX+KDoGkDi+koXPedoApEqpIACJXkgpxkDoo99uqbg5DNCGAeAw8MuCKcYLjizpAGHzWQ73cWPAsS3FEg6YR2EFF8VfHAcSgC8vUJeD4XmGAdHp9pp+zimIowqSyQxiiSgG/hCe35UmdCIVh9/rz0GQh0gXcvJMGnmeghlOmgxYRFNtUh8xLu17amfywYDKblppwQYSWKcmt+d2jc/e/KwFfsNbYBiY1QcD+EmmjgUrrqInLB05SUhxUidF2nnnzNMqPa2lnITdL8k+CsAWDoIGIE17pWj9N/bzcUcQhjcIIHmqAJhIt2nwCiYlLqydpEBQYWnjehBQEEBKRhjcuH2zFliggjw8Ql4roiE7iYAxoDQGkCbtHAaQyGpSZVrMGQQ68MtBU25SdwyksKagY7qbHIXJ0AXnHSTfDQkTZV3nz+9EdemdNJiDtqwqVQE1z016rSP4kuZw2q2uPV3F5+Tx6QKQLECarlBzawyny8+EBqsGWcXKBYsBSBFW/va6KBcdgHT9uStiIP3B738daUrr/IYCSLzWBJC++a1vLQSQDHA6DUCKjwb4xtfeQCoWkXk6zX+54OB9xQVVpD9E9ehIAC0Df74ervAjhFc92nGAsLjzvMfY0g48Ith51O6iTQPpro+q10Vz0JfsXT8InFlx7LOCOSgkymQSICOaEiAsaLlx44aCGgY4DNxY0cMqIC5Cubg/2D+eGto+Xv9fxECyBLbJsBiIZ3Ii9jwMLLGvMoHA4HWRCel/7hns4wJIPI83fudN/Lv/6X/EK6+9huOak7phEkjjNuKoNxu69oViTtt6syZAPF/MKX6kPn/1uK7K+/JSBT//xU/xf/2f/zfe+sE/YkD2xK85gKS5JdAPD0vYkYE06npjucbTmLZM3sxi4BJ4YJzMxNRnDKTT74RfNYA0T2LXjiicALAFFN9zPmHTEppWu+q26XRGRt5OWmQI3++jXC7hjTfewJtf+23kl5NIxp8FkBJIok+VBs9JUEWY9M5lXTIz8BViwrrvD9Fot+R3tLaxieeuPY/N8xcQSSTR8TwtYilTRllyskkIjvj9gVhKNy5fwJ987XX87LvfQe3JLrZKqxjUu3j/5gdIFHP4/Fe+iEtfegm/ePAhWgMP5y9eRAYx3PzFO3jw9gfotnu48rkXcOnadbGL2Jc5FljxIdvnBz/4gRLlhaWSxnImp7moZjHhytYWGhHgsFnDt771LfztN/8TNlbX8G/+h/8eX/j8DTQaLXQbLfR9+j1R0aItQIJzE+d7JnwLS0VQpz8Tj+LS5iaKqQS279/Drffexd7THSUKX/3yb2HzwhVsV2s4bPeQr6whmszgqHGMbq+GwlIW+aVlRGMJdDo9tFicMORC2mn8F7IpDLptdFvHWF8uYG2pgFvvv48ffPOv0Lp9C5kBxwDz4OCYyPnQFUwlkmklal2BhCvMzAbJZbKtmlUCSE4yypKj4SSpMTCeSUAyFqU0Wa8bJKAD1gR9HqTZ7xIMkpA1gDMaFE7xOROCks3JwZOZu0v4ELCRH1IqrT50ZuscYmRIxpPo9j00KalI76l8HqVcGsPGIXq1Kg4O98T44jWKUyaKkmWUTPQcwMVkOdkdJMqI5cFWiiYwiJJBEVesrUQ6TZ31t4vfj+p1JPNFDGNJ7BLcfLyLaqOFWDaPMiUbc2nks0mxjpqeh6f7+9g+OMBRswNfrGeSvijTG0WXvk11p4SyUqqgUiljeSWPaGyEMytruHzpHPLZNBr1mrzpmHx5tP0UnW4P+aVVXHvxJVy4fB3p4hLSWcrolbBTr6O8sab2sGQnpRl5fq1OG+lkSsAvi2h36M9ExjyB3HZHwGqj3lGcQG8xJcsHPprNOhrHxwIvv/zFL6nAppBJKxlJWcbHjx8rDqKsXJ0VzJSw47ogTpnv6BhI4utbm2cF7mSTKTE9KOnWbbbQqtYxaNfgH+2iWz9Cg3M2E3Y5V7jDv9lnNzY2xglYjnkCrgMpMgFF7b6On/GAMa/4PsFEbvmaVTezX3Lf8sYulZUrWgQgzUoQmyTWePHHGJWRZwAgKVYli873sLezjTsf3MLd2x/geP9Avl3lUgnLhSyK2YyWX2KecO0g76eAIUc22n5V4y69hqKxOLxBH7fv3MXB4SGWN7bw3Bd/G/H8ks6LM71YQsOB2lx+c+aNZCbk5pEjuTwgMeojKu9jXjteSkptUY/DPW+3OuoXbCvGw8VCQW1tcoAJFSAGHkYEEyhlJzk7x0Bi/+r1fEnW0fsok1tGKpkVqMRxKZ3lOOoKJenVQR80MgAtCanzCjxHBaxxNU5mYHAelE0Vo0TePi4R77YOYEgyAe+zn3TUr+v1JhqNmit66PWQjgCZaBTJeEq/z/3Lz4lm8gNfzC95KZHkwtdVP8B8opPAZv7RjW8TCfiJFHwUyVRavnwEjvaPjnFAZQoWFmYzyOYzmkcoMctxkjM6f4/AUqHAa5qSVPp0/GZS+QJwJEE5AE3nB0P/xJYtQQlW83h2oL8xtNxWPmhibLnnzgttImFqDILp6Ih5FZ53u910OYcwyBf8ze8wVg+DEJZMdqmLiBhY4cc0eDFLQcE+ZwCDFUBMy/AtAnhKy+UTzNrpQlHzjwvvfzqJPW8NZefL47BYMgywTDyCHDgZZifxN+33w+/Z/KxjCuK/6fmZx8TXxHCb43FjBI3JfePuH2PQyV8s8LKbltLjc7L4KJPLwhxumSvj+EOPJ25535kUHydfAuQmVcfXc6msA0gD5o1t7Xi433kSdpSo1fUQw9r1XWtz2xr4YoUF3DKOY9vRn1D5Q8rYntKHZ+ICHxFAsutr1yC8ZTyeTCemfncip2fzXRigM4BbgPYIeLJ7qOKks2e3EEtl0Wz30Oh4SCbTyOaLYqqm0glJ2BVyKaST9LEiU5E+ZR6GrZbGj3C/D68x2Fb8zbA8YhggEms5UGwxEN6KWcPtGQaYxmy16AjxTAIeJUZ7rkDLCrrtM5QgnAa3w/dfJBJNjUyj85fZKiJUfpfZ6OBWZsI1qAZQh5Kfh3vTksHuBnNVca6C77PHZy3wbAt8lAX+J2m3RQnET7JvfpeBngXQ6v8BVVt3zIgeHpTZcpqgDPxIUecNaoOBkGENNiI2agLQ3SLD4YgWMqwY9ANtZC0W8nk95+JXBopBdVF4EBICTWNXmr7OecxjiIj5MvIRj0W0WORvK23CyYRyFqwY6juGg8x1g0UyRwKJ1iXi6NCMLvh9fjduwQ8nIwC5BFXtA2k3M9g0vxYG7F5rLKfFz3NfJirDv1OZrOQsujTeJOEyySpKp/POStx4YABvSUwbpwggSbV4YBruUVVIOr1SBrBuPGNgSyiH8vGU51Rgxff4xgjIphyFXaafzJIH2seqMCKAFISnVj1lUmGWBk+maIjrtFp7oxGo+EtvA28ITWD6vWAydZNtcAxBm5p8zqwAcxED6JMyKGwCnPX7v/z9xYUTEFEFnpuC3DWjDw9raoeIjajPO8RSLiMPpOevXBID6Rt/9AcoZDPwKMXS6ak6jfcbqzUp8WOVoly40a+Cx87FPis/2cZcVFNGj38TyKDRI0ENBoOU+eEC2cwkGUDwM9wXWQv8De6LSQB7nftiAoLBON9j0M/PG3ND5stJVqgmxhXFBiD9/P07YwbSiSqiwNjWxjfTFh9fh+hIvg7fePMr+OLLn8daZUVSKc16C+uVsqjn3WYbh7t7juEnvca+pIe46Ol2Ohj0mhj2GoSKhF4beERgYRCJoR+JI1EsYrfexIP9fTw6OsBhtw+PC9K009Tn/ihpw2Cu2+WiF6hUinjppZdw/fp1VXBKQsVzGvD2jwEPX281u6LBc3HNzxwf17TlNWC7EoxiRf3Nmzf1XUtisN/Nk/exfmnzj7Wbxu3QAm3RPqz9f9n+v2j/ixZoVlFkx80EiS3+tAilf0cIgA5XqvOSs20vX72CF19+CecuXFAyhf1M1XigCW46kExgcpxVTDQ59jHgPIYh9nb2QJ3uXC6vhHr18Bh3797Bhx/ewe7OUwx9778ogDSvwo5tRma+eVnwvJ08jetXTLYVmeBgIVTfAaG+R6mVnp4z0ZFJ04SYcyFnlsGJBAhnON4DXOgZu878tPib4YVqOIgfLzAImLPCb04NyDiBNS5ScQtbeywa38MMvHBywI7HJDBmjeOL5h/ToHfrAXdc4S0TGOHnk2N3M6TXcdHDaffXafds+HP2PTv2034/zICdXkix3VvtlrQ1qaTgxoqQefiwLwkzJqTooUFGAZN5q6sVfPnLX8YXXnkRxXIS6XQc9aNj3HrvA+w+3Ea/6yE+iKHTajsvhhCAxEUp4ybKApEJSHCI1fysFF9ZXcWNF19CJpvHMbXj4wkcVY9RWd8QQ4ktVVheUrwYTyRwfn0F//r338CtH/0cTz74EHFm21s9NDttrGydwdXXXkJsrYxH9UO0h77G1NQoivZhFf5xw8l/ZNO48PxVZDMJPNnek1w5xwz2FfqEvPvO+46BlE4LQLp69aoS3pQyqnsezl67jO2DGv76r/8af/edb+P689fwb//s3+Dy2VW0OwM8eXBf1ZpKxAcm0gRcyEoiyMOoLl/IIh2Po5hOA56Ht3/6EwFIlFSnr+/1l15BobKK7ghIFEvwYnEc11san/L5uBgIBFwGkusaoutTHtBX4n778RNkUnGkYkOBVJV8Guh7uPnOz/H+D74P7/E95ORdQ4k0F9QN+xwHaVjtoVx2Gv/W78Ym8YzLR0McHxFMmzBVLbll1aBs81kPJiGWsxmM/MHYd84VZHI6ZqIXaLQ6KgxNpNKIJhx7neMTZfrIrumPkpqryXxIpB3DbWmlLEnCVC4nEOmwdqz9pHJZrKytI5VJo1at4/hgDwVKMDIe5hzd64nhUT08QO34EN1mE5fOn2MWH8Mex8S+ilCYlCLjORJPoR9h4t0pABBEErlfkksMEiLyGqLEXiSZQbXdwfu37uPB0x2srK7jxgvXsJSIKRHDY0/k8ziuN/D2rdv44M59HNTr8EcR9Lwhuh1f1zeGJLKZLIq5AtLpFDbPrqBULmosT8SB5WIe5dIy+r2ugM6O56NFtlC9i3NXn8Mf/8s/xaWr19DodNDuD5DI5eGPnGRQeFzWdWZuJPBCMY+XsNcLz8/rBd4zZKlxLeRRraWLAdtr4OPG9RdweLQvJrjiQd8Xg+/oYE+xqtqG645kXOMCZWMJMNMHimASK8AVQ1BmNhpDggnzTk/e1N3qAaKdGuC1VTRsrDveq0zsMeZcX19/ZkwOzx/bj3bH/o/8Hvsrv2fxmua3gDlu+xc7J18QuLS6tu5AKcUOTprNEo+ce2z8t8TfeN4KPErYt/WYASAxdn1w/y7e/8U7ePLwLvrtLnKphAPKUjEUcxndf5aUC3aFfrAOb7Y9tW+r5yGVpoxdAY8eb+Pp7g7SyxWcv/4yBomUwCIea35pCcUlmqovicnCGc3FqkPnIZXL6vwY07cadaSilAcjwOzGC1dnPQyYSCOkkxklocXYLJVw4cIFXRNJo/o9RHje1E2TxJzbB4Ehu57dTl9zTrPRQbvlwaeiGceqWNKZu2fjqNWOdN0uX7mo+OWdd3+hNQ37m+LLwOvT+Ziw0NwVges3pS090vjH1+U3lkwgQUnMOAvSKdsZFIVioP3z2Ng/4HWxRdsMnncAGKm2PsZiwISALHrY8fM83kQyhuNaA/v7u5IMXFmrIJFNjoEXKbEx70DLQDF8Ilr/c2zgPHnz3j0cVI+RKy2jvL6KBKUmR7wulGXMIpdjnEqAjsVf9DzlGoXgM0FtxxALbyXm5jvg0pV8Prt1UtssAnFSkGLThjyc0snEeJyQ1CwT64GXKvvJdAJ8nLwVY8qB7ex3vJfMp4Xf4XPeZwSg+B1L4muMCaQAbe0fBjjCxQt2n1ssavtkD2Wf5NrMAKbTYkN+P8ygPW0eC0twheMxW6Nw/9OgVvhz0/H79GftHMOv23HwtXCB33QMyc8tWl9Z/fU0gGRtt2h9MZboC4qfT5YfAfVaba7HE4kZLKDlwjm8tf2QCWQSfNOf4+v02JynkMD72d43oFMxRpD/YryneCPwWZruP1xzT6+XNc577Ic+zm1tiUl9Un3JirRnhj7jnNcwRA+0axz+vbAH0rPXyAFIDnSfgF+WezXg6OT6YsLIJFu7TgZXgvlbFrHkkMkVkc4vafyghB3vEY5bCc4DnQYatSN0WjXlVBhvZJlLCLzOT+tDp/XbcKvEOXnNecxbn8mDOu0AwlmPRfnBSCSaJPw9cwCcNTAal4DJWD2MiqfOHLwbdDKXHDWq8eRouaB2JnifAUhze8E/4zd/0wEkBsFjFkAIzLFBiRVSWjQFMxFlnDRxxRIuwRoklyyocOhywgUErJqhvFQm7Uwl+76ep1kdLp+xrsxxDd1WdBpKHvF3ogkObb/cACKPIJZ8ycTR7YPDWdgnRXIWlAaIBFR7Bj48P8Q0sPL+tySWgLZAU5n7ELWd1YkynWRNViA3J46D8yaiFBm3xtLRAlnmeFH0mdhJprTYa7CqVIBDUosr4juUrxtrTgdV8BKkC4AIbgmOcYJjxWw6mQxMUZ22+6DvoVQsBBVswUjJYI3JDWonDwbS9GeClgtHLuZSNNXEAJ02paDaWKpQg9hVbNFfQHJIY8bZUIkBapoPYjH0MESLFYo09OsBXeoSx2iKHZ5ETk4oixLYiyaIRQnGRUPTaRq+4Ql+0fdnv//PA0Di9WGwrorGIBnA9vvww7tiIBmAZJra4ySGAZw0YHew4okkK5Nm8eEAv/eVV/DKC9ewUq5gf2dXoPNquYJiNg+v3cZqqSzAqFWro1mrq3KW/Z5VfvGIj151J5CxDKTrmIjjvReJw4vG0B4Be80GHh4eY7t6jMPeEB5rTtKUG0xKpomyHBz+uqy47xO0yAs8unz5sgA5W/xYct2qZfj62uoZgXJc7IYBJD7n60wC3bt3D7du3RLIp7agrEavp8XVov49awE0nWye1U8X3X+L+v8nvT8/DoA0LXOk0TYeQ3mloqQFPY6UtKVEAdmlqq51hQjTFZgjn3KbA/S7fTGPUmS4x5kw66PeqKJWbaDdaiDBatsTDMpFLfJP+/6iAJ39w3kPuIW9AbsELJlk67WaziA4ZEIdTnZZAP8M+BBUmZL5YEljkwmyRT5fDyfQbL+2LyZmOpT4mLMACC8gwok/+3vR+fP98MImXH3GKzHLo8KukvW/WQCqAVT2+fAx8jUzkebf4/O2ES1CyRlnIjtr/4vuv+n7a/r3T1vUjRMv9JjhXB2LI0FJISZytZoaKR7jQptbJtxZQEMWEBfe5y9ewO9+9Wv40ldeQbdfk7lu7fAIt9+/iZ0HTzDo+c8ASIi45GMYQKLvS6PZRjrvfOZoSPzSy68gV1xCncVD8YTYSZSXY6joDYdi7BBZYLXquY01/MkbX8bdt9/F7t3HSFKuyxuhQd+ftVWc/9w1pDYcgNQZ9ZVkzETi6BzV0K+1VMnajgJbly9qbtp+8kQAEkFXzjcce2/f/lBsCfaTa9evq4iC7XdcrymO2bp2BQ+eHOD//cu/xLe++R9x5dJl/Ns/+zO88uINJRme3L2LVDyObNKxKByI5GIttr2fjIoZ47U7KBXyKC8t4/G9e7hz+7b6RCqTw+Xr1xFJpnHc7SBVLElWtTtkcjaCGEENAkiS4KGxfB+dHuUBec/3HDOBkaPfQSoewUohQ10k/OwnP8RPv/NttB/dQZE6Hok0kgmaX8cxGjhNecZ/Ezks532iuFVa9i7h2O005wJInMes74fvVfZLht6s3mfyRgxJJos4GJCFxLE5HnX+xJr0Ak8krhsGLFTzVYQ0jGWQSOUk9Udwkd4+2Vxe0ocRyidFoirAIpuHUnb5Ukmm9PSuaNWOMGpWkY6NVNhGIJ3jYfX4CNWDfXTqdUSHA8TIxIpASRRJ5PJvMpXJQIqkMSTr2TxsVIk8WQ/59NFhgV02Jync+48e4+7DJ0rObG6s4dxaGdl0SkVhTc7pQ6De8XDr/gO89+EdePR6UfKWc5RLKnNNQZYJJY+/+OWXsbpSQi6bxXDomD7rGyso8Pf6PezuHYnls3tYx/rWeXzjT/4Vrt74nPwcmUDq0rMg6I9kAXKN1Q+ZlvM6TY9N1ie0zounBfRoncExjqx5ryuQx+93UcwXBCBRQpFFRuxTBJCOD/dVeFBZWdd9wDFH9wMdUTjuuLIFJZFZjU42Odn5SUQw6HpoHFfRrh1gKT5ExCcr0cnv8diYKObcxnua9/JpY7ONk40qQfHemH3F73CODK/b1ddYdd7vqy34fjqb05YAEn+XNggu+TjxwOSxGIBv94AdizGQKJfJ/h2TcoNjIBGk1N9cSw0GeHT3Lj545108eXAXg05PAFI+l0M2STYgx24nHWexIJP9Kgghg80jAOLYnAn6IOXyePh4G7v7e8hVVnD15dcU62oOisdUMEDJQrKKnf/ZQGMv1+2U+KX3Ds9b8We7hUySgLMDVKyNwgACgS6CTWxDAkjnzp1TURvb1/e6JwAk9gCCjmEAiRJ2BKd6LNzqsSCSYLEDkBiP9bwmut0WVldXceXKFc23P/7xjxUzE8jtdYPrQsnKpLOo0DXh3Dcc4KhKJhyvE8GllMZ5AjNcK3P8yAcAgJvn3Xxo8RT8LkoxIM51v8bLib+dGBVR55HCzwvgS8SVkD06OhCAtLSyjDPnNsVUZDGUcgr0Eos4JYWRcg4RJXarzRbuPHqIo04TxZUVlNcIICXFjqIXXSqVFqCczeaQyaT1nFKBLl3ivKDcuHRyyzyNki6zsvBkoJs8TIhpb/dPp9M6lX3A+4TnPPnqSeaSAdMscE1lqB6RloQePY+4JaOLyXEG6tMeRuaVxBLkfNYxyExy0LyNwp5GPYLL/hDxZAyZVFaFCWQft7sttXXYQyn8Pe7XPJTsOMIeSSQQsIgyPL6E4y2+HgYAwmOAtR/73GmFP7ZPAZVTRUnhGM+kOsOrivD7i9aH7NPh2HT6+Dlmz3vY8c36zCwJT/u8WK/MoQeSiWGGG19nXGoKRgb8jBWNJDfqPJYWPWYBZMwNaOwLJADDW84/jAc5N7NgXOvEQArO13zgIzKgBYN2cOohzGy/cc7LlVyfBjJOz1unAUi8VziOWUGS5JEDFrcBSKcWp5EpSQsOsbjpYxjDKMYxL6mtkwSO6XzTmSSyHDMHPbSbNXTbdc1LVF9Js0gmyG/afRTeMl6c7SHGQoP5ANI8AFQSk/E4hpw0ZzwWESwisVhiLoBkZn+nAUmSi5KBd+hBqi+f8kIEiQF3ik7+SczP1a3uAAAgAElEQVQDpUgFH30GIC26c/+Zv/+bDiCdBH4m94pbRDjEgH4eBOFVdMfkKgf+hKsgYfWQAksKbzNISiYV7CqJ5/URSSawVC7pvqo1G+i3OwKFNFj6PpZXVoJB2wXwVpHAxQSPQfud85iZwAwk7Fj9p+IngSTAEjXBKyVUlpaRpYZwKquFdZLBHBmHvmP28PxY4bO3t4NUOjmWvaT5HhfEZEAsFfK4d/uu03pnIMTJhtthsB0NkKKGKaU5JFPnpLEo99YnA4KNmUyq+uig1hD4gmhC1XqMgvpiCrmTDzOQwgASF7Yc4OnfcX7rLK5cuoj1tTUkY2y7HkpLeVUxqfiUC0dpjPeUGOekdHxwqDbn9clnc1jK5dUOx4dVHB7tITKifr7zhiKAFKOUXRBocuIggDSgtjl10wElQfbqdVQbHup9oJeI6FwnQc+zANKs6mye96IJYtEEtWh4YvA/7/enE3bT+5ud4AxKEmIE5D69DCT2KVWxJBJahNoi/+7d+/JA+sk7twI/r4lXz4mELz0jQglWZ+LrklmJ0RD/7r/7l7h26QKWyYzaPxBAVCktIZ/OisXIxAOroKgjf7i3LzNc3ufpZBq5ZBStg0eI0cQ1KBGhWA0BpCH9A6IxdEYRHHTb2K41sNuoo+pDANIoQXAigVG3L5BVC+KgOo5JcwJHlEUi28Mq6IzJGa6gGw4iY0kPBtM0beeWCwsGn2SLMeFCxhfb0R5cKLP6bFH/k4RHyKPCwHh7bdH8tCiBvej+WXT/LQKYpgGkcUJT4/WEgRSuQjJAgmElk9+sLGWfIVjBJLj6YMA4ZZLXtQUXCC6BKd++YOGaTTMBOvGZc4kagk+UDhihS4mNXyGAtAggWXT97HpbEQjbbywVQFCgWXcm2FPyC3bPcQEcXuAGxYLjOo5sxunwh/sY/7brOkvCShG1aJdOmnXWI2ySe9pnPur4P2sBuaj/2rnPAnisnWbtZ9bxuUrgCAbeRHLitGswrvCcIfGy6P6fBsxOJAiiESfBRPAokAaR9AiTChx3Oa/LLDgmRjLZdpyprrxwHX/0+3+AL73+KurNXWTT0Y8NIDEuaHlddPw+EkxI+j7KK2t49bUvoVipoEVpK1apIyIfG36ebIpcPu/uxngcWxsb+P03XsXT+4/R3D1Gjkk6H/JDSRaLWL98Hv1sAk9ZNYmBxuJsPIletQG/0daYXR10sbZ5RrJkO0+fav5YK1eQSaRV+PB0e1tb+udcvHhRzD0ynKr1GrrDIVbPX8TeURXf+8538eO3foiz6+v4r77xR7jx3FV4rZZYPwQfaFFP0IEMdclTDUfwYkM04kPs1o81d1VKK7i4dQG1ag0PHjwIGLERnL98SUzvfcp+ZTOSO+tjqPi0f3iMJBgLMyaMitXtMcnpUTbJxd5er4V+p4FsMo7za2XEhn289Y//gH/85l8h1aohHyWAxKQpi5lo2O4qbJWUCJLmWvcGZuYqvGKZVYRMdiZHnUqAxWOK04Ok6twEEqWYRnEHWvDzBLHZz3kdmfxk2yWTTsqm77skfWA8z5TOKJpANJ1HrlgS+Fgpr4gZgmgcPtt30EfP8xFLUfoqj0wup6Qr2afdjidWTG13G+lEROdOQIZAR5vgYPUQvVYLd2/fQppeUGSRxWMqGJDAre6TGAZRescQVAsANrWDG08V/3p9+ZyIZRdPYO/oCA8ePka10VSy+MrWGWxtbcIfDPFw5ymy5RVsXb6M2/cf4j/8zX9EKuv8a2JRJhqp+DBEp9VFu0lprw5e+/IXsLm5LmmwTqchv6Yzm2uKP7LZNJ7uHwmMfbi7j/L6WfzeN/4Ez73wOflDxZIpHB7X1dZM1Amk6w/EDuS4z3iGyf9w/BWuktZ9GE06QEUeSAnJGZKpSOnGntcWgHRcPcTI95wfxHAodkj16EDXgQCSE98aoR9xIBITd/zH10wBg3Ec71HqOXB9QgCpWzvEcgqI9rti23GsYz/U8VDyLrAkCI/N0/PpqB9V32M8xXNl7MV9EPg0/ySO4QaOCPjkHJpMafxYW99w8Z08jBzDg++bWsZ0AYLmvcCzRNJKMwAkjhHsY1wDP7p/D7ffeQ9PHt7DsNNDlgwkAgVJeggBcTI55JPFwJQFn2QTDyUL6qTrUmKhsRiRjJZHT54KOCmvn8H56y/AY3sToORKJADnY/GkxthoxElLsf8SjCuXVsRMErDk0SqChZ8OPJLaSOCXZ23OayFvsYCBtLW1BcoK8Tp43Q6YHiYDSdfFGEh9yhE5RlmtSo8eV2Q4GnIUYv6A94M738OjHcGOjJM5PjOh//3vfx/vvvsuOpRgZJGM2HADXU/mGkzWi95G9548EbORFffm+8SYkcwF3hecD/g7lu+gConF8VG/i0j1CDFJyFGdYwIg8X7id5aLS24MDZK6Tia1roRttpBDMp/W76RiCaQTaWST/O0UkrGUkrmtdscBSN0uHu3uSE67vHkG5bV1MaVGffZXl2+hJxqlp7jlc75eLC7PZSAt5Zee8XYOF+Sz7c3bysW9rn+79oBAnl6Xfq79sY8Y7wcHmCUAMpLYzwPJexZmGFbF8YYKDrEkWYicIWnExPueXnvs2JQ4ocqTK7g9kYgOJAb9rn/CEynsmaQEcyKNgd91Un0xiBGmigcxoz3E7HeDeN88lEzCcMTjOcUjyeVdhhp37J62uDccY1H+dnr9FY6Pwwwtez0cs4ULoMJrN4uvT2N4hb+/KD60+HRWfDyPQczzXgQgWQHJrPhYY6dUvjhWuS3jAM6ifE4A9+T7bqw17yLnAb54/XBam3DdNi4QDgqnwoAn+6kAJoEkJwEk9tvhoI+njx6eWD+F+wLbdO76jDkzAbjP1MWPT2je9eHKIZl28RHjNW7NC83uUc3JIf+pSfGH8x1MZLOAVIwikgLu+fRb47zfAT2S+H1Ku1Nul2lHv9eG121KzYXF9zp6xbO8eyfb6IiSoCyCYOEPr9fp20X9c177SZqUNKg5j0X9MxKLRIURzfNQmfe+lIsDTWN3HEFFaVABLXxQvibGQNInXMIVA3iSD/iMgbRoIf7P9f1FCZ5P2i6LEiifdP+sGGJClBNB2BBSAQIp2uk4Do4OA9kqF1RzUGDFNhcMW1vnnS57t6MqSVcx4SozGLRzAmSFOCsQnj59it3d3THKz5ufGqiqkCETgV/kYBgy3fN78ysQPgqARFiMMQUlAdbKK7h4fguXts6jwuo1fxCASwSAXFCvKjRS3eNR3Lz1nnTHOdBSH5wBAyebM6sr2Fxbxwfvva8kNoNLSnWwAo+LNCVkRgO0u5ygGKQQQIrAJ3jEqnEQQIogkctJO/0pZTV61BuOI5pOIhJNONaSFyTYpxhIOs7RELlUEl6P1acJbJ3dxLUrl7G+uibaa7fdBNUipOIpSRJH5eVkRHCPSQCeZ6veUCUGDTmXCkUlbo8ODnGwv4dSIes04kcBA0mGp7aAHiFJ41ZWCSRjoJryfquJ7aND7B+3cewDXVb1s/phzCw7CSCFq9nmJdhm9fNFCexF98ciCaNFCfDZv+8AJBYw/HMAkKwahuMVx4D79x/ib7/zHfzk5x8IsJlmIFl/0L0yB0B68epFnFtfQy6TkayQ3/OwXCwqIUTDZlZg6748PJIBLr0oWE0vOYNkDH59X1KB9iCUynhgQPmFSBzZShlVr4eDdhuHZAIOHIA01H2TwLDjK1nBsZF9waoNyR5i8M3xbDqoDAfrsairfOT4wYUufTO45XO+zoQlgSLTomZChb/FfskxdNH4b4vlMIjlKmUd5X1RhdgnBZAWSShYgnzWfTgPQFJgHEjYncY+4j7p58CkI2VUlQSSN0hEPhmam4MFiAXZkh4a+8RBSQWrOrPFmvVlGgTLE2KKFbtoTPk47y8avxb9NvuQPcILVLcYpUQdF+6zH+H9T/+WqvU0/0w8BcJtpyRRUEEZPgaXaHOJBBaUzAOQ7HvhRVD470USG2EJPLsPw2c7raE/3RLTvxueg/jZ8PlNv8f37f4K74evK+EvWQhPSNosgMqu/6wiBt5fs9qG+58+/xNtQICc42vMJTxdlbWrshQIEDBD+B7/5rny98isfP311/HSyy/A69fmAkgRVcJTrDiBdH7CQDIAiWyDSDSuMa6yvo4v/dZXlBxrtltiSCSzWZTKZbTIWu50BARQyoQJss3NDfzOV76AZrWlynyCQ4y1mLCMZ9MobZaw1+oIoPEwVAI0l0yj12hh2Oq6inBWka9UlJw+3D/A0POxulxGIZ/D0B+gXqVhOiVYU6isVhCJR3F0dIxGs4lhPIZMaVXFBoe7u2KtLGXzuHThLJbSaRzt7CI2ZMWBjz69m1o8zo4Sr5Ty6kWG2HzpGprDvhjdS0slrK1tYHfvUEleJntZPHT1+jXE0kmxnhgftr0u9o/2EfEG6B9VkY+REUGAJI90Ju+KtAj8RSLYfvwI3XZD8iOVQkbFFtlEDD/6h3/Ad//6/0Om10E2MpAsm+RBCf72mRymobqLrY39y/StvJsCX08CSsNBdy6ANHf8YvFEKiP5J4/tQQmkAdfTjIsiYq5ni3mBi2SrkXkkWbNMVmyiWCqD7NIKktm85lrK/UkyajAUMNrzB+pHpcoKKqvryGRzAi0kyTVwknPHu08lYUtgTxJ0lGca+Bj5PUT7fbz7858gqueepOxYeSsAjZ9l+iSaInUjuH+Za3LZUrb92NuEagyppAAkgo97+wfYPzhCp91EKZOW3C0BnfvbT3Dhuefxxte/jg/u3sef/+//B7YuXkE6w/XXklgX3baHvb0D7G7volo9Qnm1jKvPX8bG+qqKASgrtlwqYJN+WssFdPsjtD0Pu0c1lNY38ObX/wW2Ll/VtBdNpXB0WFOswXFKsmIBmMJxkRKT9IVS/iTkNRv+m7JiZKsQrBKzgwoD9Roa1RranQa+8NLLApDYdrxG7F+URaZEIMeUPiduAlipJBLcRybt2C8p9mFXAS0ZsT5VFGICkBjDNY4cAyk96iI26AksNXBHsRMleUK+ITPHyIGT7rRCJ67fOM5JBi9LGTBKBAUMOWOasGAikNKtrKy6uYxJRgFHLq6w8ZQxWvi5JYTNq4MSdqcxkAxA6ne72L5/Hx++9x52Hj50UoDJJPKZNNIJptUZzzr20BhAEog8xICqF5RiS2YEINGHLppI4vHOLlrNNtbJBiJ4yb7qSBzySSLziOAiQSTeO5SPFHsvX0QqmxkXgMp7x2up7Q1UsfWaJTB5r1mhE8df5hMY07q5ry3/UgOQxgykAEDiPo+PGgLleI9FI0lEIwRGKDXvCjBa7argRjJ9KK3K60cG0vvvv6+YmfcB8wyME7KFvJhKS8WS+/2Bj52DfcWCvN4EjsRAijtPR+6fxVusrWDfE6OGEvAjB6zHfB+1+7cR9xxApViVhU0xxySiFxRvHvnMcCtPN8ee1Hwej6BOCXuy5mJxZOJppOIppGJpJMgGiFJ+syYAqeH52GvUMUynsH7hAipra5q30/INowSfA93DW/6G7rlTE8juns5nsi7enRECWv5qEn+4sc3iPPoh1urHOnf+lgG+trbguKLcQgA6hbcaIwOw6QQwZVXIzLEG5rLq245CFfg2u2No1qoung8kAwk8kZkmtEja1jGMBp4AUvYTAY/2/nTedl4cP9F6cy1ln5XZnctNKT6eAkQMCDFmJ/M/BEgMMKEnXJj5yc9xrWLvG4By2vf5e7y/wkVi1g9tfbdofWhrGosLp4GkRfmNsITzaV1o3u/L0iJQEJoFYD3zfkguTcccpN5PF2CkpGvxGYDKACl9PwRAhee18HrF+r7WTwEDkXMEC8If3L7tGNlB/+b37HrYdsatpZfp62bdydZX4W24SPSZNmKBJONh9mxTagkKBG19Oy64PM2fiYX+8ZRkfslMJIDU7vo4brRRrdbR6ri+Va4sY6NSkVcjhj78XmscBylmCuwGwsd3Yp0xpwFY5DPvcdo1CX9+UX5hUf+MJFjQH0a4Den+KFumPiVdN9HVjwSrWQFSRBBN4S6oMjUPpM8ApLnX/bM3gxb4TQeQWLXJ4IxBnyXTFDwxSErFEc3GsXOwoyAtTUO74UgBIyt6SFXfOnse7XZXkhFkC/Geop4ygzt+jiAM90/98UePHuGACVdV8dFBVKJtAcVaWT33z6TsSIAKEPxZHW7eBMiFYDFPGjgX9ARLoigXl3HuzAYun7+AVSaPycCRiaevgTIZcd4n9D3hobTax0ilXTLo+PBIMlrUSmcSYnVlBV6rgygHWE5U1DdmFaXPyk2XwGWFJYcc57viwCMCR0xe82+CK7vHx3h8cIhqp41hJNAIF8XdLRScbJybSU3CzgCkTCKuqspMOo0r5y/gczeuY+vMpiQnur0W9g6eyBuJQJFAMQbObNfgmNOxBA729nCws6dgjtIQvPbtRlPmz+ViwUkuBPJ1cR4GvXt4RJGhFoJiIKWS6IxGOGh3sH10gJ1qAzUfaMcd2+rZx0kgaVaCbVECcVECdtFAZf1n1u8vCtBm3/8OQOJ1/7QDSKwKtEU025P3z8OHj/Htv/s7vPWTd8cA0nSAxGsTBhAUpJmUXZRVwEN4zQ5Kmajux1bLU0CZSTmAl15mqQBsIdBswaYkKolDM8HLIUX+Uyd7gsDZCFBcWUZ7OJDfRaPvocOkOQvY4m4BawwkS9Qb04OBDc+T/hn2mO5DfJ2GwJYEdskb543Ez/L1sAQWnzOpYawiA5Hm9WGTEJsFICmxNefxqwaQlBwyNsopxzGu4A2A+0kFlUtsiikReoTZR7ZfAkhcNKj/kE1B75MgKZTidQwAIyWApqQS7Xra58Nb/k2G6iIQZ9EYM+/9RfHDogDZKtAsEDdwwLHg+ihXlpw0SzAfhc+X58W5WfPKKQlExso0dlerhZIK4b+tItn6vq5JACCxso8FFPMAJANo7PvTC6JFAORp7Rc+l486fs8a/8MAz2mLtekK9Ml5uKQzpVusfU/8htNBUOHOqe8H7R1+334/fI+ETaTDC2GNXZEoipUVjIJEq14LVVjz2O/fvy8gm+1ofUO+YpcvY+vcGgaD+jMA0qjnIxp4IC0CkOT7GHFmzesbm/jKG7+N0uoqjqt1yWzllovys2EClOzBTK6gam56WZw9t4lXXnkZLTHXu+7eZfX9oK9kYL5SwnGnicNaVdJYjGHzqQy6TTJyegKQ/OgAhSKLYqJo1xsCkJZyBSxRto9JRo8yhC0lTSm1w0IoStsRiM4WlzBMZJDMpgNZMydzRsnjiD9Aiz461WP0O210a1X56/j0A+l1nUxcFFi+ch7FjXUUlpalP9/1I3jn/Zt49GQXxfIKdvYP8PJrr6KysYJOryNZskdP7uOd999Fbe8AsV4fxXQWy+UKVtc2UFnZwFK5jGyuIIb88RE16+votuoo57N4/uJ5pOIjvPW97+G7f/Uf0Np+hBTjNbKjCNhx3qLHjyTSWHFKuVcHjAhA4j+OowKSBvB6zRMAkhVRGANp3tjGhfvK8jp8evx4PXS6XYFIHpmg3Dul9fJOdrTHRAMLqjJpFJdKKJaWkc4XkCuV0R+5+NH5dTBxzmpm97zebEtmjAyFVNbJxIpVCScvVq8dY+D15OVKJgXBJPpR5VJxZGIxbD+8D69VR7N6jFbtWBJ3oPcoAYNIDLFohuVTLiHMmIQReFCQxYazAg6dAxnKwwG6fl9MCRZmHe3t4tVXX9W5HDUb+Pyrr+Frf/iHeO/WHfxv//7fY/P8JRSWSliprCOTyaHX7uHJoyd4cPcBdvb3kC/m8NIrL+O5y5fQ6bZwsLcrMTiBaZSAYoU9Jft6fVQ2z+JLr39dQFKzRXPyGNqtnorLeI8bQ9zYOB2vJ0UC+TyHkqvjBBfXHz0ni0oGEvsFi9UIbNWOjtFs1fD6b33lGQDpcH8f1aNDFXbUGm0xKZIEbIp5ZAp5pAs5Mf6YBDMPSc7zXHtRwo5rRQOQclEf8aE4NOoDFmfy2vJ4LL6wJPZ4/A3m+V53MPZg4VxKAILXhmMd92UV+FZ8YUAJGWPsa0vLJQc2MHkfj0uazJKJ/C3u02JBm4s11xKkJRA5A0CK870h5MP19MED3Lt5E/tPHmPY7SJLf9E0gQYmqdpizum8KS9OFiIlDzUOwsknpnNodX15z1IW7cnurmLMi1cv4+yF8zoOLk+ZiKRsUYyy5WLgJHDl2nWtsVVUNRjpPiV7Tz4gQx+NRg1DykwG8QMrLJUbCNrfktxsE8oIX7h0SSAO28bvtJGgkoC8cDj39APWJMcBFweTgaT7ekCwgSykODBynmf8TiJF5n9QcJVO6Pp9+OGHePLkidp+dX1dMbTJPctvJ+N8aXgvEqSm9xb7P4sdXSzuAEWLU5iOEDBDHCuQ+yV4lvB9bL/9U8QD/y32Gcm9s8CVn+c6gQMRJeoDLyGLQbn/7sBHLOOkpOKUqhvFEB+RxcdiTBaIxnHcaCGWyaDVH6Dm9ZBaLuPs1ctYXltTIcVKiR5zZGw4z7UTHmUhCd3T4hfn2TxfQmpSNMx4kR6YDiizAqSj6hEODvbUVlRcMP9ctjn7gLHNxkVXgRKFAUY8ebs33ThC+T0H4HGfYi2G4vPp82CBmPs+AT4yo+idxkUd5wQWOHmI0sNK50mQRxGogFIuAq1IIhzjnkhah+JeLRpdABtsnR+WUyzgnOO8dcJSa8yXhCXa5CUdfI73G9ep09484fd5PRUfB/sNS72xfUwCz4CjjwsgWUx32tqbr5kE36x5fBHDI+zRdNo+nD3xxDt0chxuPLf8ziyAyeaiWQQS80AKS+NZe+uaSz1ncmThY7H5RP0rgFgNAGY+kHPj3Q8+UJzkrDlcIbQKIwKfrkUMLAJI4XNj/jT83NYnp50/c0ddSk2TABPyeWN+QEB42N5D98DJfzw/Mj0ppxuPU46X3qRD1NuukJU+k8xfVFZKOLOygiLZklRd85nTJNuXt4JbM9i6bvo4T9xLp3QAm59n9a9FACYzQvMei/qnAKS5e5jzJoddTozOBDNA1ccZCLfbxQDS4CNVUP6yx/jZ936zW2BRAuiTnt2iBMgn3T9vYC68KYnAwdD0oBUkZpMYpUc4qB4qUOLAVa83sbuzp8XOhQuXsFJZE4DUarUdzXvkJANEkaTue3lJwTAXCqzW5+JAC/0gMODv2gClBGurrQCf/xggdprzJYTmA0h9LBfT8Lmg9/tiLRA0unTuPC6d28JGZVWJiU67jR5/ZzgSEEPGgarWRj4yedKv6dfk42B/FztPttGsN1RRxOAhw2Cc1Y4BIOO2E88lySQYgMSAk5UAApFi8KNx7Ndr2GebHlVR7/UkNzNkVRzbUfrwbgBlHRsnQg6HE0DH+TulIlFUlku4fvUqXv7853Dp4kUUcqSuDvH+h+8glqSER0YMIyYPGLQIgBqOJGFHeZX9pzuS/7IkAytUpV9LBgAnV4Lt1MrmxCL2pgO0mr2W5OtGlKmJR1H1utirN3HQaqLpA71oROf87MO9Np2YDE+CbgJ0FPJZj08KII0DlBkSQosSmLMrJBxwxNrsTzOAxPajh4QtEizoffx4G9/93vfw/bd+8ZEBJO5DVdICkpm2GSE+GiAh7w5XjcVA0eTyuCqutXq6Q1h0Fo9H1H/5cEAApRbMtyvY6h5yD16XRCar5GOP+x8NJCXExN8wCMiYcOQ9Y9WuFkBOgwrhBEY40Xx8VB/3cbcoO9mTwx4tFiTanGKLhXn93xaAdlxWFWWBngCVOY9PCiAtuv+sAmwWiLAIQGJFX3gBEAaQ+DfbT54ZXNyz0pljp/yqumD1XzrFlNRknDEAyZqEC2Fb/Fq7G4jEY2Ol6K/y8UkrrKYBGLvuliBJpLgkmHS6cBEm/6Y8lY3D02MvXfwSTN7K8PlZGTu+ZgDG9Hf1PBaFR++AORJ2YQBmunrVAI957f9sBe1Eb5zfJ1Nw3iMsoXdaEsYqfO2etsSIfdbaLpxUdH87iRuCb6e1r5asESdveer7wXzEBMI4KRqq8rXXwgvYMLCktiNgUCAg446FrxkA4AzhB9je3lZcZ4kKvs7PUl6zUEyhXn96AkDavf9EIMxHBZDoZ0Bwl6yhM2e38PrvvCnA6MneLmqttsCdpXIFTGYz8U6D90Q6rXY5f+ECnnv+qpKGLN4hW53nIJ+vYkGeOFzdH9SO1T9ZAc9zocwwpUlYiUw2N0GK+CiCdqMOr9GRh2Q6lpL0HBlilAqz/krmUaPTUBX7mQsX0B4yUUsj+b4AJ5ClNfSxTLnfbAqdwwP02y10ajX0GjUxkGKjvgoeyLzYblVx7tp1nNk8h2RuGXtHdfzd93+ED+89QXFlVW3w5d/6LWycO4PB0IPfb+H+gzv46U/fwu7THaSjSRmnV8qrWD9zBqtrm1gurwhAMPmobqeBXqMh4GijvCzz9+9/77v4+7/5G3h7TyXBxFiPcyNliktLSygtLas6/ehw34FGUyCS2kMJuiZPYyxhN06eBHKu0/eWxXOaH0cxLBfXVSfGftXxPSfHwkRfNKY5lvQKeeQEciXpXB6F0rLkCFOFPFL5Jfk9kZ1GKW3GY7y3xCKIJ9BudVAqVcQyoyqCk9oKwCiqBrTbeq3XbWPQa+ucMokoCgFDedBpoddqoHF0iNrhHlq1GvxO05ndM9EbSWhNY+el+S5gIDGs5XEyl8nfqJO1NqQXR0LfZ5//8NYtXLhwQQASGW03vvAKXvzCK3jvzh38xf/zl4jEEqisruHs5nmUlys69qePn+LO7Q/xdGcXz924jte+/EV8/oXrGAx72N/dE/NH3rNDH116f2Sz8BBFZWMTL3/xdeSWKjgmc5buWN5QYCHHOUuA2RqP2zGDOQCRwuM8r206UwiAE9cGBJAIKtBvstNt4uyZTVTJNup7KOYplz2ShN3x4YESqSOCAvEoYvz9FP8lxbajt4E8yufXvD4AACAASURBVNptB2INJgBSv9tT8RoZSOfKOcQoox20uYpAAgYQj8c8LsJzhxt33TzQafuKETgu6DlZ5o2GflesFTLdQvtj/1J/8R2ThKw2jfmBJK6Ttp0k1dhGxibn/cjfVgzG79Nfax6AxHHxqIa9x49U6X6wvY1Rr4dMIoYcJcsSlHyixBpBGweYkRdHaXN2cX9IgIWsrjzavT56ZIMORtjd35fM47UXnscLn78WsLP76MrHaeiK2iIJyZreePElAU+Uoj+u1aU20my0dQ4EzapinzhGjoCFQI7O5kH2f77ONib76Orzzwto4Ps+lTG4Xg2+YwASAaGu7+5leiDxt1tN5hB66HXpg0TAwM1ZuUJGAJIxZilfyqQnryF/d3NrS9eL15OvtcZjRFTgEQsU4okE0tmM+gABQD4stubxq08pSesUOsS86vcR97p4/PO3kOi7ZLLahOMkva9iDtSza879sb/IZ4lenATH2nUUV5flgMxCC5kcU4PU5/okiuEopusWSWVUxNYaAcWNDZy/fk0+SN7Aw3qlJDakxQjhLf/meWus5kcCKa5wHMNE+HTxXHjMnjDwnI8mPz++1pRC/fFb2NnZVh+/evWqCo7IMGSRhT0sfmZb2D9LuNOLiO3GNmP7EzDiVuDvYKDnp8WWWp+NRgIIbW1l9354fcXxy9iEfN2OXWvJWEzjs/OIOj3BHo6vpmM65TjEYpqtQHXaOnBmvBkGq4IPdTtU4HEPm2PC3x+PNSGAKQxAmdfUIoWu0wAW8yCapeBl12Be/Lxo/bd/6AosnwVIXLF52EPqNJBrUf7TFAbCIMcY7JZNjbtnbV2sYkN5Mbr1jK0/TgeQPNz94BYSLMAOGLw8F5sjuD0B4pzSUGRVnlybOwDKfn/aQ9Ze1xhFNi795AWgcg6nskpGbGDmX8UItmI914EcQ9q2oBxuU3MvASR6HzGrQtYyx1zOFZRSZo52rVSS12lkRK+3HhJBgSvlkl3/YAbSSb8zpjcJ+HkeSDykRQDRvPyaYlKW7MxBgBb1j08MILnJ0gUUamM7mGBMmAUgceBgoNvn/3MWwPNurk/He/MRwMXn+OmW//v1B5DmXz9WkFC3+NKlS5rMzXCUAUAqn0Q70kWz1xDjiP+ePH6KW7duI5vN4/q1G7h06Qq6XeqwM/HgNHo5qdCMvNvjoo0yTL6o4gw8COJQy5iBiAXbFsBzMKFMFYEmfpaAxvajxzPp1+MByrJiUxN0hNIqI2eCx2QBB0hKz105fxGXL5zHWrkMMmq4GGJ1Kj9HLyHKZbH60B956Md6GKArAKnVqGlhQ1kjl0ShJIarJDOGjoAZSfIFRsqUilEFPisuCRwF/yIxAUlNz8dhq4PjVgutgdO6prSLR9kPeikFDKxZAJLMfyNANpFCsZCXUXMmlZau8QA+9lv7XEs4GYt4Qjr9CigZzJItgqg0jqlpTu1xLgA1VgYBS27ZmdTyvPi9RBBEG65PE2wykAaJGLx4DG2M0OwP0KSm/YAKgaz5mA0gWQAyK8BbVIG/KIBZPD5NgrfpY1CwsMDEcXYA4SqLuF74tANITPBZkM+AhgH99vaOAKR//OHPTwBIqoI0OYCQx9WYeRTyQCLrjpXArCJz/kPOwNo8GVRzZpr1oSp7AwCoLBlJpJQAondA+B41jWUuZFVBRp+uKAM2J/XB6mhVvfrU6w4kIEM0dqvSOw2ADC9wXGXlZA40aSsbu2Q8PVXVdCIoXNCBTyTsQp+147KKq1m7+aQA0qIAcdH9aQG8LaDGAGIgrbQIQCJAIE8HzwuYCyklpvgak0v0giNj0hbR4YWGftMWbkG/C187juCSIPsVPhYtQBbFF2GJCrsHzQOJic2O16Y6zLhKmgshA2A1T7PdphbX4zYY0tQ8QSuUiblskGCwhI6ZyIbbzY5DFbOBofWsJmQCwH7fklJhkGZR/zEALgyyhM/HKlxn/b4xC0+bfwysmHd8dq9aAtOO3RJg1n9mzW/O5DqQ0T61gtBdn2f37xK64flz+howSW9FKTZOGIBEc2KrwmcbpFJOopP9gVuXHGNxwPYJAGnvwbb8Ez8KgNT2O5DBNeij2cHWuQt486u/g1xhCbfv38X+0bE8bZYqK/JAoq8HvW5y+aISP4xJr1+/jmMytB8/xsHBgcbkwtKS2O8EjAge830eM5/zXJhIFLMzEUGKHpDUUWeF99Ehjp8eoMrkttisfXTqbfkc6LrFWaHpIZaI4crzz+PGSy9jr9lCrV5X4pwyZwSIUpERzq+t4vlLF/Dk9i14zTraR8do144w7JApNUI6QQ+aBJL5PNa3zqO8sYlMcQXVVh9//4Of4hc3P0QiXUSmmMeLr3wBlZUleD7ljhgD7+HBw7uot+qIxTNIpDKSl8oXlpAtLiOVzkqCite7Xq9qwT/o0LC+iwIljVt1/Oj7/4C3vvNtFCjvSbmyOplRnhi7lVIZGysVLBeKKtQSQzeQrdNWFblMVRN06iMe+HsoqRHIH5ofIKWcwkm0aQApFqXHQYwpVGcmn4gjnk4JRGBSnj5ZnGuZJOF7lDdL55ykdpT+fvEUuv2+k6WTYgGTOWmpIVB2kK8zmZJJ55QcdnN/kDCMRnFMRhEf0vFnAsRDZOAj2ifzqg+lVChh1+vBazckmVSvHqNRq8LreIiI/WQSnpaINIlOV1THMYYAB9uSyWfKgLHyn32QhTRUEfCGQ+SWCti6fEWA6b3tbbz93geoNVpYXz+jddTa6ro8VHef7uH+vXt4urOHl7/0RbzyxVfx4o0XEI0NtT6isgCZIs1OUyCCGAz+AMXK6v9P23s+S3ZlV34786b3z5b3VSgADdcw3ewm2TO0I5EKkpqYmNFwSGo4E6E/T1IEQx9HmhA5rSbRhmgHoAsooMzzLr03it8692Tely8zH9jgZACR9dLcvObcc/bea+217LW33lPXFj4HkvvrDl1nmQefQ2DFXzPGu05PxEdRhbWQtwuA5Aq3bhvcMyqw46E67ivXAIQcDXpWBAwfj1VwRgIbkKuQL8vz1XV8T5wKA7YA6s53EqAU5yGqpeIBq41FAaQ7m0XDKU0Wbuf8WUKAqOUK6PPzo48jRkMH9vAZTwJyneCua4X5Lirxx/gRcbHnunAAWVQMTzmPT7pXogVBrj/H4EF49lHgRH8gj655AIl80xEAkQWfWP3o1I53d+z5Z5/Z6f6+xbo9y6QCyydSlgjwherqugu4olMIHGI0UW4lmUI8cXJF63QH1u6NxFg/PD7WnPHGG6/bvfs3bTgZSOKrL/Y70pF027C9hN26c1+vQwJFdvHo5Fi5PD5I2XzOWt224SXkPTm9XJy6e8IOZp4L5ZI9ePDA3njjDbt9+7aTYe53LTUZLgSQYMZzHXoD7pumHR6c2OHhqdVrHRsOHGCm2Cc+tuFkJrfqOwx55jzTeSiwajQUsAR4yXVl3/PFonLpdN7do5JgCwFBH3+7a+r8NtVJhITVsKfOzKDXscNf/MSSg5463QSESJ4WAMkBXCissA3GCvcSBWHWLv4+PDuyRNF5lMaxiB7KBsomQ/JrCKoBI9smqYyICr0gbhu3btnd11+zwvq6tXtdWy9BMDkvKxcFOvz6z/5rfo3GEBTORQCNPs7X4xaBN7MC98j+n//6X2x/f0/jGylO1tjnz5/rf46RtVZk41CS23cYcf15/ejgKJy3Xbc1dR9PevExpCclsD0Pbvv3QOejsd10HgsJMZCRvYoOvynwN5R9Y86gG87HV/670fPn54RoF+EsPo5ZIs34cOc/Gp/6OWcKQCyQ8ON3ox7L0fnLx2paf8Nrtuh93+Ej6VmtRFEHq9AndsHr/nN0HPO9qAeRl3jjdSTgFm3Xj5nLCG6XpUarACI/j7r1ZwbqRMfkZQTiVdsXcIRML7WsEOCddZgOdV8ChOpahh5IEBn8GERNqIEHpYAbJ0PvryljzMdAq87BeOQ67XxNwj87r9kZMjIPnuk7sbglS2vyCfVeZcyL3gvNK5tMYy7yLXVIu2eZ8Ax7bh41iNz4ILpOJPnOWVwAUqGYs0o+b2m6dUbEPANL02XJ/TSAcACOiufR6MIzXpnyMANgmnv2992q87MKQOL60bW5Cn5ZBLpGfy+WJDL7NR++cKuSaCiREkZLzuE35lrSdaCRX3ED6jyAdBnCu+x9d8t/tYcvNC57/mpb+fU/tfL3MTnEbE79+3Q+hM+//s995W9edl6Wvq/95VK7/f51ni9O2eencGeStmwK/qqvLz8VU4R1/rx/lb/PbfaiiijnIxFP2q27t+yVB69YCT3y3kAmqWjQAyA1+nUb2NAqlXUVhn/16RP76KOfKQh46613pO0Oa47WTJI6AjU+J6NPkkMSnVbDnn3xpZ0CIOWzUyYLu0crOp9ne0x0rWZTQSDFApL1SyXsQm1Qf6gsBF7yksJhjGJIKIHJZ3KJmG1urMm/aK1QsEa9bs2zmp6ZadgPWJokCoNRzwaxrvUnfSU4YtOz0IUmxsjfA96wfYFI/I5T53VMJQKIvkuUeAizQRYi7EgaxOOWKZat0e1ao9tTMAmABNAkU+HBUOwp/3AdSDNJOxIRGFNptgM4BJOOBWTsgt1JbGiD5NjwMaZDI1DPPUEywIiT9mWbKWlAO5CIocy6Jm1fmPyOdOA6lmDbhcFKtItjIGk+U/F9lIjZUKwJGFYw23rhNxaPcSdV4Mxpo8/sAUUMwMlV95cryK++zy6777nwYopHnpkvWAck8bJiplpaANaCaupoOQ8gUUoheSSwJ0FEZjErbf5HD+/Zf/qrv7R/9Qe/r3EI07De6VkTX59EQmx6ihHcGyRyBMwU0thPkifY5AQeJFUE1fybAFWM0LMzJQF0/HkZAl4DqOUzbIvEj99gWxTs/Otsi0IxARPvEdSKBZ7P6zcAkHiowDBxRZW9vQP72+//wL7/9z8OAxYPHHH0I6dLG5GwE3NmWkidFWroCIQh7gubPvCOJhL+8qjwEZVgwOgRDwN5GnoAyfmc+ahiQAFdGvNOOxsgaRxHhoCgzRWcKD7NFyGmTOxzGsvnC8HsV8D9HDKeXCHGMUk9I8qziHzr/CCUfEuEkinehHPZEPQATjQpiv6b8bLq8dUApOX3F3Klq+4/x/hc/n1f7PPX3l9fnbuY06SeZwBOu5AE8rluI+91lChgjo1vRWCjYV+JP8bfYuqpSAagR/LgAuxiERNkx1rv93vaIOOB/RaxYRof+vhhGjpOzYIXM/i+Wtx3GYB0GQASZbBx3aOJfCIVWKvftiCVmLI0uY/5jpdAoCAwn6D7vxOTuPWbXcNoWAWSHmxh97+/H6fr7tR4eSZZwnboOlj18PNXtAAYBZDUYbfCA1UdhyHz1ku8yNA6lHyBAOAZdIviROYXR96NMPc8gy8+EWGEySLAo0EdjhTeGJskYxM73IftPXvffc5J3LiipWM8LwOQhpg/r3h/muBGmPfRQghjf9n1g1LdxusG+ZdQKoX7iUIX3lYU3SDM0DFBlydFQXnj2MTJnCXoQDm1XDZhtZMz++zjT23n+QsbUZQex9W5LV9fiC8WhEW7kgCbLqBur2etQVNSPIyZW3fv2W9/73vq+vzkV5/azsGhACR8OPoD15myfeWaFcsldanffXDfPnjvm1ZtdFSwerG74zw11yt2+/Zd297etP191rYTjdHyellG5dVGVd0fsWRgubWirj8dKKcHR/b8s6f28ssvrXZ8KrY10mXMoem088kgBilVyvbetz6wb33nu/bFHp1STRGFAJCG7aYF45F8+d58/NDGnba1q1WrHR5Y9ejQuhSEJIHmCs83796zfGnN0rmylTau2CiZsw9/9rH96KNPbDCJ2e37d+3R48eWSgfWbJ1aLoNUz8i6nZoAcSSN8c+BQUosPKZAPYbX4IoSXH+kmSUrPBlaNpkUEPLTn/zYPvr7H1hmPLHGyYkd7u2rqI/8cimft+31DSsXC64o7pwkpjJ2YO4CkiYjK2YpZHugkvWV+HFgg/7QhiPXnesLIZJajkoJTeLWavapclsM4DqTtVQxb3kKuYWi5I+rtZqTeAaI4j5OxDR+GJN4CvUBFMI5GH8LgUd0lKSzylHUkYQvhsCF84bLRHWHp6fy30EtgKLIeNSzbqtm7XpVnlVIbOWScXmJUmrrNht2dLhvh/t78vkZ0Q3hJezCQqLi1DCAiE8Ys5uWz2ZUTEXyiP1DVomOKTosnj5/oS650tqalbe25eG0d1q1aqNujXbbrl67YQ8ePLIb125aMp6w48MTe/7lM9s7PJLE2Dfefstee/UVMZDp6kBSjCJ3o9WyNDFYMmlnrY6lCxV7/Mbb6mwbjuOSOWw2Gipa+wfxhJdi45whB6YVHOZxWOiaFfNiWBtJNsp9h+e4PEg4B+Q9a+WSACTAAvw8uEcgC54cH9tgOLRsuezyHkG/EHKdBBRzAp2xzP/IITIvASCxTQ8gdWqntpGJWyLmJNUlKxiuM67gb1Ks8MVcgE5k3pDsToTXLEhmNRd4r6Jc3kn/qFjd7Sn+dQBQyOjGaBwAqdPVHAYLXHGAB5AomEUkjIiX+b5fUwUg4RnUc0CbMwF3c7y0cMhHAZDGTkmifnxkR7s7tvPZF3Z2cGBx5MiDwJAmD1hX4oBnk1kHPIVA8qoRoCRSXSnLZUvW7Yys1RtaZzCyveMTeeu+/c6bls8lQ+TCdVGl0nlL0nEKCJ1MW6FYUQcSANLJ8Zliee7htcqGlTfK6s5v9zrKBc6Y56pVa4bnc0r+iccEDDx+/Njeeecdu3P/nuXSGRsOehaM+5aISwuIPkMbjVzswPhl7SMOOz6p2vNnu/b85Z4dnzQkeRkL0pZIxtUBRf0zQJIsJJ/5DgDfRUtMwzWt1mt2uH+gdW1ra9u2rl6xo7NTeSMR56xtbkke092fLj6bdkDLIH5kIyQ2ex3JkCYAkD79qTqRFIeGRDDJgYaENcZfMhVYrw/I3bF8sWSbm+uuk/Bwz9KlUMKWbsYxMwmMekicCRtTyCVXTqatM47ZIJmyrdt37N4br1u2vG6dXlvdkpRuo2t8NL73EmDz8YW/P0TMi9Q256NSB3CEAAnzvu4vH6+Y/c3f/I3t7e9YsVC2d99/X+vyrz57ak+efK4cNJctTDuxMtmUrrv3cWXdePrkM3WQcZ2Lxbxtbm7rmb8lrxUCrj6+5D71wO6A/Bc/wzAD98Xic7kOMn+bm/J9lhpBt6c5gbWduKzRbU47Rl2X2XniDd650Q4qkWmSjmTF+tujUEL3Y5gf4huGt5UDdM1SeMwwF+KDhwRrwHoZ+mnFYq7zUaraSc2b+NzxzN/ytgpSDhyPvM+49+8vyuuir60imHHd6VjxZEkPUjAPM9ZJwc9LsF3MFbOp7Mr4/TKCl/YvrBdrBXBohJ75m+PX3xGFg+i/GQvz2WN0hzyBLdrV4+MRuo9GqOiMUagYitTuuksHUkbgO0+fPp3F5vJAGmrsyANpOLAyc2WYP0UBJD9Gub7LH3Eb9B0w5oGjWX3CAUisPzxma2/otUXtUOBy1rp8fzBU3ODrEFMwk/E4rZ3MvGo1RvBATroauGJGOrLwdUZ+E1/HIG47O3uKXbK5tAU0zfQhkeP77OQmO0j5kSF58kGE/DsDwJbnupBYVj1WAYSqpSKBuQIBugzgjGWD9EoAaVULk2O5XPTaiEJSYxknkACdx7lCZxYd+6/twSQiv9vusi6m6AlY9DsqXIcJ9KILcRlD1d/g8zeoH7TRba5K1NFtnbDQ6EBmqTgF7FWPaAF80efmGcjRhZDPa4Cd/8lzfyeQ/FrqkTW2VILr5xBSUlT3H4zki4jpIiRV3RNRwOyrADeRzzv/9iUQV1g4X3b+xHYKJZmmgN3c72v7AGTjBfsZTkxu+wT9jENnCkKQyPVMSFf54nX1J5mJRYXU6STn2hL9eGIimj3msWIKEO3w/lo5TC59cxmMPO+REwVy2ZtUiMZLti2Ia3EXcyiUyqKbiMfiKXCs0x6dGtxiHJ5RyX6E/w5vg0WT3bTp0UvsTjsczJDsIJni62hViyQZBsqS+mDCDs9O9Oy68zG2FFrUJO6RffJ/qLg67k1Hn44zCpQv+Lc/Dw58d/9rAQ/H3fzxUSzzn5WWOmeSrhExTsOFcQWFQOOH+3Nu/LogmwXNF5AvAqDs2SoAF+CI/VnGkOD1VQwKjaWemyuWPSjALXvAvGwRkIjNy0LuDJpdsccxw7Ip5BPGAiK/9cF79tf/8S/st7/7HSvAzM9k7eDozJqdwRRAInn6pwBIyMuR0PMdAgIAJJIp5lXeA8DlmcAZqRUSQUAiXvfsslUAkgevPGudginJ9POXL+z//dvv2/f//h/FQBa4I8AT01k8wlYMinnz0xCcml8b+NsHID6Y8fOSvyZRAHp6j0QuGLKOrAdewxx2J/snrHgCgxYw4iJrz2+i0YhKEMz5wMbNhK+ozWXxKEkmvUH3Rf1ivkRir9nJd1dGGIZsMSqBF2XjuH/HLZV0Gsx+/o7GAZpBLlm/VaDWpOfMfMVtijyjl68EwHPjQmDGEy/c+b8IIHkiyqg7CA2r4haLMIxdojexbqvqJjeZl4cJYIQRT1FE44I7GckqFchCs2v5fnh5Evddx2x1kgBsnyJkdP+0X+H+Mv9clYQGRCPWYu+B4SSfKHhSZJQsU8g4ZuAg/ZIkIYQQ0WiGBS5X5JxnUfsEaNkc4gsVju3qpBT9dnzhjDHA/1xbD+xQ1JJpdCHrGGkU4BZ830uweDYb++G7DDgW5j/Ng5ExFN3XKAAZTc41/uKO9Q1bHtCZggOf53NeEgIw2wO/UTDUFwo1bkXocleFwogfTbzejySY5z6n6+UM2TG2x1uEKYcCB8VA4mpIGvzt40fP3BNhIvT463eb4XUny4eIkZj+zXhIBSk7Oj2y+lldbNWt9S3LFvAycUU3CqT+nvOgcTR+iiag0bnLn2/5UgASpFKat7mO3sODeZZz6sfBPDuXe6LRaKtQiA8KnXkcN8x4nuVEQwxD50ccdxiXqDKekTwLYkNLW9tK+ZTt7x7Yjz/8odaRLYzX8U48PhbhSCDyJO5AykJBxQ+uOX5CGze2rIF82Ghk5bV1u37zhjqMGq2OnVZrtnXlmtWbDQHtW1evSToOrwoKVVduXLe7r7xi1WZzKlvEeckXcrZWWbdCMW/7eweaH6L5CfGsf9BN8uDhPasUC+rq+ORnP1fBe0LXyQiJ44KlAdCSQdipONZ2t69etY2tTSuub6rAyv1NNV1ScDa2NP5WsbHVjo61dlM8Uqyp5R2QxUk+5QoVOzo+s05/bNlyxcZBxk7qTTtr96mKyhtGncrDrrVbNcmpxaxvxXzG8oWsnZ5UlfiraCpZLcADrhExY8is7Y9cUZZkX4xz10FGzFvIFa16empPPv3EfvGzn9n+7o6u329863175+23bGfnhaWTeCPhsRJzJvIjCuB9G/U7dnNzw44OdyULyP4AoEoKsDtQgVcALr4PELno9Ajn4VQ8LKTFEipWN8dDO+20zXJ5Sa2lMwVrdrqS0ZuMOA6kDsc2DiYo35mlKa4mrF7vW65QtvXNDRW1GWMOOAP07099fThWPw/yfrvZlBQX1w5QIY2vqUAIF3/RhURh6eRgV0V9Au8YXjschwgGrmiCtyu5knIn5ox+x1qNujUbNet3W3brxnUBAY7P6xhYGn5hDnhcrUum6uMnn1mt07bHb75la1eu2PP9Q9s9PLCrN2/a0ZFjQd+6ecc2Kht2enxqXz59aoenZ/b+t3/TXn3zG/bg3h3FI912y5KhVKu6QGJm9VZXEnblrWt26/4j2755y5KpnO7zWu0kLAqH3TPjuAr33LOSwQslKyXfhdZCFwnxmtUbVet2BrZeuGo4E9EhmMo6L6Sd/Rd2cnIk8+3bt65bCuJCHIB1oLEBOIs0dq3dtH4Gj1Q3Z2tNSLgiF3M1cQTxKLFnDgCPTg6kAKsoPZxYt16zG5WipTi/AvWdOoLvkGNN6LbJLx0BQCCogCO3Xo+Ru8wWlYt4OSrib+4c140G+Qmp9L6NB2NJIOazRZHZ2q2u5CWRIJPEYuipyHwc7T5nnmL/KcQ6ibSECCrkLXQ2cn/ob/nK0ILigDfmCuaNk/1dO3z50nY+f2LVvQOLI6uHFyaAVTwmryCtlwLPXD7WnSBfOHIAkiWtmCnapMcATVkvFreXp2fWSsTt3sP7dn27LNAUwIlaVIDEWqEo4J77slyuqLDa6wyt24bwOXJzCPUR5oNMTN2CzWbDdg/2NS+wfkI+A9Sn6+jzp09FMPujP/oj+973viciAUSENLmNDSxBvUU1LPx1kEnDk8ydk25vZMenNXu5c2gv9g7tpNqy/pBYMGWJdGB1yGljuo2YA5203ExizQHo3t8LwI95ijwa2c98Hv+6rOKQcmXd1ra2bYLqR6sj6T+ABxEnBj2CHstnElZEZtFG1qyfWb92ap/96AeWRJKe4iuMyHBe8Gs14DTHRLzrSAj4LzniY6vTtEweAInxxtxIMONySVYRui5j6bydIN83Mlu7cdteeftde/zm27Z945bit9PjHYQoZwBSxMOT7XDefVwRPTeOtDaWR5DiDc3RrEtuLDtLMeethMczIE+nVbNUMmHFUlbzDEowH374oYisV67etDv3HorM8Y8f/dyOT2pWXttU/MyYzyRTKrRH1xAb9a3drGm73G54reCZXSoXRDyu1k51zzBvs14RI0KYIb7h/MbpMI0lrNpoWrVe137zWX6PuZ/Yr5jN22uPH0tVhhhm0GxbGwn9/QN7sffSxoWY9Sc9R+IL/VS5JxUPB4F1W20przCGtjY2BBwRs/P7+C9Nkik7qJ7Y3tGxOj4NL61ixoJ0RsUUACOu/5g4eYgqTUxeblgcqDOONc31bmhckB/7cUKeAsDD6+Qj5CXz+Um56IjV3uOLOJDzBGA2jQAAIABJREFUQ+z3+uuvK/6b+Y07kikxNXUVumm217ZEcuLc8jr3BOsssmy5fN7KFedBNdaiNctzfb16c33LOSNGFBp8nD8P6M2DmGw3lV5NsJ8REBdnQLpuIma7fCKqVMI35jtYztW3OPPdpgARQlSAd4YA5Bvye67Jl8+eOd9EpGw7Leu3ee5oHZoMunbv9i0rFfM6r4wNCImuJu08d52kriMuREFpv0ZwPbndhiGxdQpuhecTEpYHj0RMiKwvEGeGjC9873oDOz2r2WnN3QfFkpP5PTl1BCjWA9el5EBK9hWZTUhgqHDIKw8ZWQCkMG7ke7VaXcQQ19WU0rhw4JOqItYf9tR4IQnE0INS80koa94XwdvNae76h5L54TxHjMHvcm4gZjBWOX/8zeszAHMmk+5rFSK3o58ckj993uSf+ZyX3p7PsfzfsWwi92sDSNMdWaA96Yeru6DLQZBZUWZxAXNVh4orqK4GkKII7qK9mC/wzJcyL0OALwOQokWnRTzhZYWNaaGZlSHymC8wS3txRa3wMgBpVYubAseQSbJ4P0lGWNxdAHpuP8O/VwGQrnixHPxbdm7869HCy8LPqrDoUYXIlZ3uq9PS9x10iwA+7zHht88EGgXUNGsKM3IFfVeIm7H9l50/fx1T/vyOaCV3gZB/puDAor0IwFOwxXmnd3vF/XXZObzs/SFOoksemoBCACnKcNaED7CMyXeztZLh7CjpkY67OQBvIXDnP78EOHa1c3cNCKC0gMxJSKioplRn5fQ3bau9AOyE48ABbBSKVtC4F7RPegBI98CC8+vr/5fNPwKTVgFI4fiaBwj98VC4iYL587tyGYDO51cRAFQwWQJAU0xOThxAt+yxyiQQACkjBqYDkFxxgeQsLPIgzYDMBYzEmNn7775h//Ev/8K+/e0PLJ/JSqam1R//swJIyFUCEv1zAUjMnwS0PDwLmEX92YvnApD+77/9oZKlcwt8CIySjKUIxM89zp9sz7iZD079fB5d3zRWoyYvEYm8Zdcv6iF0kWRB0u34s9M5fW4dIYFbFkhTYG50mV+Wd8CiET7f+eb/VmGxze/r7Ibob8joCoGcCR0Mfr4JgR43YMNATia/rrti0QPQZtVjQleOpqtwG9HncP7S+5E1xX3c/R5jwccV0d/x9zfdcrq2ISikQFwtowBV+EnAmvLMSA8CzWQtKATo5yMdGlN2FslxMuMKTnSGhJ/xa4GCbbwYIo/oWaLYRIFT4O8UuJt1k/A1wFcPuDg5udm+KEjGPjnUsF70+4y/VQ+OJZq8RbtzPIDqZUOIFT2AJCZlNmP7x0cCUmSmHMS1XvPspQ5U2IBZHr7P3yQjXvOfRHgKvEa6BP01Zn9WAZQQDNgnEl0vLcJ3PIA0ZQCHMkQqLkbAKuQ2zl2fuXEcjd/8mHNzhjtvJD38tgdashmkr5zUFdcrev4vALCxifUHEEzCAmbIXo3ORZx7immMAxIiQB6SexJ+kqVowhhNvKPb8Mc3P3fxNwVO71WCSTnjlflW/hyhl4C/Fn6b/m+KgPFJ0jFi6c6go4/O8GFfHSTjycgyMFQDokPK3xBYHFMcnkOKnuhh0wrpQISCH/7QAUjOVyBux0fOG5MiAPtKATYbGpgDLLd6LUuV89ZFUz2dsavXr9vDh48EFHFdAJFu3b5rp7WqWKGwmf39XCiVVPB79OY3rNntqEOcIgi/wzln3o0e/6J7iO6Q+umJbW9tiLjx/MUzO3i5axMbCDTBkwOWKdgamu8wyOnwYPoplgpWLJQkMyTWKFIeSJ/hwSfZYPf82aefTAEkdZ2xIxTrBgAiZsl03s6qDbi2Vtm+Yul8yRoUF5FGTTm5PbpuqLAN+h0bDzqWSsSsUqSbPy/gyhcYYKCqSAjJQZ0cMclJU9znfLd7SEm7wiwPFZs7ztOC3zk7PdbS8PDBffvt3/yOvfPOW7b78gW2m84DRO3nxCeMk5HZsGd1Cty7OwJMxCynuM51GAw1t4vJHBYkeabAwxjFd4eOd2IbOs6a45Eddzs2yRSstH1F3jqw9JOx1BS0ouA54uQnoU7TNp+0XGHbUulceL1dMY3j8QxgCrYU8KIAEpFzu9GUD+uo7+Q7AVDpFKAo78g8kFiG6jiajAcOUB12Ne9RqCYuY+qplNfdOZepNvdNz5r1U8kgthpV2yiXXI+UpJ9dd4kHkZCtTmaKAiJ+/qvPrDcZ2/u/8R3bunXLPn+xY5+/eCb/o/3DAxWcJe+ULKgLpHpalRzZo2+8aa++/prdvX3HxpO+Ddp0PDgigbqWhyNrdLrWH8etuL5l127ftzKgtSWsPehZPPAFLoo4KXkSuSLVxEZDJ9cWS8YtnQjErCc+7Q276iiiLh4Mc5aIp9VNmMokBSK92H0mAAnvhFw2pe9mYddz5N2utap1ESvq3bYNCikbML7JmyTR4Iky+GDF5I/r5y2um4p57Y61200b93q2mU6GqgehDF04U0mqawJBlPXJd885AInOZeAkAKQ2XS6QJRnXWsgAOgELKR+iEDFSIbrXpWswadlMSUXeQXdsbTpPUglJ8M1ivIifdujHFu1Aohin3I1OziEM+1jYFT9w3hHMnMFE3VaJYGJnewBIz+3lZ5/Z2d6eBfhSJZOWSzgCSmfE9QOsduCnVA0mA+sCSo3Nsumc5RM5s3bMRuO4NYcx+xxVgVRgD15/ZPevX5GMEeMELnmMQn8mZ+l8QV5zFTqQmNt6zFl49Zi6tzSXBXFrjTvWGXbt7OxU/kgAQ3q91RKoD0ECYAmpMACk7373u1LNoDDK/qYDCq1DedBx3+keovuIDtjhWGbuBydn9vmXe/bliz07RsIO4lOuqPmlXj1W5880xhrNQCTOs4gyaQdiSBKvS0eN8xYEAKg1axaLJ6xUqVhlc8v645gd02VlgZUqRfvG41c17w67LYuPBpaY9EXuY+6L9Tv25MPvWzAeSq5eccW0k93FJQBIXkaY/fBeW8xPnU4rzM8dwOyAUxdL40GFnH0slbMzAKRJ3Nav3bFX3nnXHr/xjm1dv2N09KSTnI3lAJKvH2jMCaTEZ9X9z3yqnIZS+QjVA7PJYAYg8V6rWbcUPpkDPKhqlgpilsunrNOqC0D6+x/8UHPFxvYN275+yw5Oavbjf/y5ndXatrF5VWuc/FkCANGYxVibNH8A0HdtNGxbr+tILnQM0zm8tlYWEQIvNZ8jeACJMeUJMvKDzuTsrOViKYAPL43nAKSeVbJ5e/XRK3bv5m1LTmI2qLdkR3C0u28v9p/bMD+2fqzvlFekRuM81CDeEgsDFnH/43u9ub6hdYuxzeSfLZZsGEvYQe3U9o4PNZ9NmAMLOXkrci8KVEAOuNOzYadn1iVmGltSJaOYPosVge884Xg9mYv7iG4p3znvyWGeNMY5u3v7pghxPvbxABLPjx490vUl/uR//s0awj1ZptMulbWUBXa8D9GnZ5WNdQFG/D6SxYVSXmsdD8i0UX8X1ycQt1wGguysa2s+D/fx87L8HLBsVQvJZflPPJL/nPuNMMeMEig1t0a77WIjS0zwSIYsEQJIw7hsBYZIssUmkpDV+t7tWK/bskGnbUP5JfYVD2xWirKGAHzjunCtXU3NkXQU84Sepz53iQK5R0fHmmvIuaKkOMVn4Tqh8x/esxCDdB9P6NaNWXnrqva32ejYId2qh2fqjM1k8/LBZEJRndCDR4nQhyyZExgUWN9SSec/Rl7i50pfN+F+U7wWAkh+7LlaCESFjlOM4XfYr2G4f+IL0SDgZIWdoocbM+677s9OzynlCEwdDHRv8ewlI2fX73ze5+P5QegR5mPg6DOfmfeQipLzNF+ngq8HIK3MztHinUtQ5z8/TSr/iQVYj5qg67zqEf39RUDLMoDDJ/WXFVB9gn+xOHax2LboEJftu/99FqlFD1/0BUBa9VgFILkCwOoOp9XXD7CjN23RvcDQVNIYFsgW7KQvfK8u4S8/Op2DFeNLpb0V4CZFEEzYCITngSH/t5fu8XsxjwWo9ZqgnR8Lg3cWtmjRc9ERTD0jBi6BjZrwucXFnRUPTJ373Snk4KRB/nsCSEhyrHoQJLBv0WuvQl6oFQpTeCnAAKtOBykdxCnTdWlHmQdqIj0/q8ATtg0DZVkBzkmgrYaQfAF0vjzsu5JI9AVehMDXfKfPfGeb2sV9y3G40UXH4O+JrwIgrbo+8+M/CoR5tt0qAHrV77MtL1e2ACPTJaXQs2xqZ7/zKYyBl3cgrWrBJfGkBRIpQOdhxdkN9c8F6g6tmE1LeoZr9N4337K/+g9/bu+//64YXbTNd0exrwUgEYyv6kBCqu7rdCAxfxIU+OCX6Zo1BwDpv/7d9+3Dn3xyDkBS0MT9IYk4x+JZvIDMumYWBafz89f8POvf9xrJy8Yg1y+6rfki7KDrOig9gBKLFJHZZrQD48I+cY1THOpFhrxnzI/VgRPunU6F9INUJtFfMWSVXDfRIqlHGICLXp8ygSKMxUXr33wAPn+eMMbWfLDAhJb9IrDWfkakIfy/WW/mW/znge4LEmpIRahgQwfJyDI5pB4uzt/+N9BpZj+QOIkCQ7zGHNhpdZ0uvLnOU4qa0c+tWp+5XykoUniajcFoMSk2BSN8gsiyqN8Oz4eYiREAaX4fL4tvVsUHnHcKwyQFBOnsA/ejivkyc86KubkqdPUFIU+oYJ33UmZsjwJdlPU3v/9RHXvP0p4VMCa2ub0luQjfIcE+u4TFMc6Zm+ZNyH2xaFnsG71mbFeJQhhHzd7zrEnH3vQMzlw2P2WtednIRXODtqMONceUVxiwwKOI8c0cy3XgeGAq8hr7NTW4DvXzfedYtIPssvnJySl1tM9iTMOQpcDB2hRKiPJvH99H/w2ANGzh+TKTDIE5CDMeoIFCXqlYkeQSHhnqBAZoBaMWk79v8UHDkomY7e8d2i9/+UsVcihS0JUBW5j5h20x7xPry1NqQsEDWd6mlbfWrI/XTDpjV65fs/v3H0paiKJTpzcQk5KEGK+sQr4kXw6Omf2B+f7mu+9aL/Ql8dfaJ588P3nyZGl4wf3bqp6qwI2EHZ0VxWzObt+5buuVso0nA6udHFucrpTh0NqdpvxvWu2GGOlBLLDj3UP54NGhAIDE/SG5XzoIzOz05EB/yxODzsbQsFlji9A7SFu93bVEOm/X7ty1yuYV6yPfY3FLZJy8VjKNXGAgTx6b9CybTth6uWRrpaLkU/3Yg5Ml4FPhOBHDxH7605+LIQ4A0Zavi+vM0XwkmaCR1mPGR7/TVqfG1a0te+31x3Yv7Gqx0GMEQEXeLGHHYtJG9sUvfmaHL5/Z2cmp84qJBbo+xFUk70ieKGlHKUMgimN3U4gDuBwN+gIFW5OxnfZ7NkxmLbe+YflCRXN8IVeyGAAkssscUUBR1XUgASBdvXEffVkXJyBLGnoUePkqxh+dHcxfKpKIkDXSeaV7aNRz8l94P2UlQxZ3QELoiQTjGAAJgGjQazl5zm5H+w2YeuPGLRUq+72ezg0YSK/TsNOjQ6udHYugtghA4pqhflKpbFu93bGPP//ChvGYffCd79r69ev2ydMv7VdfPrUAhvvRoQrpiuX7MTcmgqQVKmv2xrvv28NXHtnN6zcEII26XQcgxQNJUc4ApJjhV7p9/Y5lSxXnLdOuWzoTKi4gnYTsEo5CYwzsXSFZ6yYm4XQ1ZehYRtqGMYD9TMJO9psWxFOSAMoVspIg3zvYtbPqiW1sVKzdalg6iEtyjQIysuPtes0ayILjG1bK2hAAiSKTzzt9zss4k9S16ypxawTgwkBzUjAcWQGWv4t+HIN/DkCis0z5nTqTXNzkPCvxnDVrdYFNXE7jCvFOBtyZq48EehMjADZSDU8lC5ZOZwQmEZVXW22bMGbCDuBpJy+5eeghyH2RyeAj54CM6ToYAkiOrNB3nfchgKQOhfj4AoAU7/etgDx0MiUp1DZdDSGAlAw74T2AxJxbzJcsE0vbqEWNPG6nvZF9ur9n7VzaXn/nLcvT/TVEtmlkfeTX6b5IptRBkUilbWNtU1NMfMzcBeDLvZvSfQ6gmMgn7KR6pLm+1emos9Kv51wz1oNmuyX1AgCkb3/72+pQ6uPJRvyG0uscgKR7jf/xBusP7eX+oX38q2f25OlzOzxr2ShIWL64JtC4dnZ0HkCa60BizhHbPjSU9/GFOsLyOau3mso36Ljifur2R5K1ZI0CQLpz46ZBck/g7dVrW695Zt1m1cb9niXwxmucCkDSHMX8FnZj+/WWbll1fo4duOFJDcwjdPO5+hYAp8t1AA3IIZD19ADSabtn3UlgG9fvCkB65Rtv28bVW5bOJG1ro6B1wccezN/ROMTn/xfjWOmCWFwKTIx91gD0IUMlPhWARwKQ6L4FQGp36uokZM5o1mt2sLdv/9/3/0HzdGlt23LFin35ctd+/NHH1ugMJDfblUdwSD5gHQCAHwDccw8jDw6BwfmMbV/Zstu37tj6xprm1k63PfUg49wQC5GLEk/J844t50oiRjD2iEt9vVNF+v7ANople/zgod25flPATbtat26tYQc7e7Z78MJGmYkNYn3XPUbsGXfkJfygiW3pdqQGxPpALsI6TtxGfQjpw+5gbIfVqh2cHFl90LUYgHY+a5MUyj0u12U/BoD4rDeNnsAH60NAGFlha12ELO+X4zrDwtw2JHYxL1KniqoEKM4OYnb96hXtry+8829iTcYbZFCuP/cmUmicE2Iz7kXk6NcrG9Y8a9rx8anm1a0r27axseYkN/NZWVYIqFf+GQWQnO2HwAAm0UgHUnTs+VhzUWzs4vGx6+xe8bhMwjuddQQD/xtTElYEQFqW+1NXgfxEBxIqKOo6GtMVhjc1wKrrzIGAgvQqQPKk29Uz15AOpEo+bcWCI7BwfTyAxD5FgT6/j1xfn+tArPri6ZeS3U3nHLgsacSwrs01hLjn5hJX6xZ5DzCJOkksYdm1Tev0B3ZWa4pocnxUlTdaAlWBbMZSybTWVWIjzYMZSFxZy2aKIkltVfLqvFY+mMloTvEdQewH40bxUZhD+vfcOSXW7Cq+UheViDSOxKRuRs4nwagLdkIQzGEqvmxPbAtY6fNTSRLivR56pl1WP0TOdll9lJ/1HraL8h+NmeTX7ECaL1gsHMurPrSqerny1nBvssCseizqsIkm/AAA8wWA6PYuA5D8BZoHkC4DzqK/ser3PYDkAaP5QjYmwZd1IC2fgGYdRtECcHTfVnUoUbgbDJ3EEGu2n6CjLF5vUrfoGvn9jgJJ0eMMud0XBOrOnbtwsbjQGRR+SKh12I8y/8wEDmts1Qlc1KEWZXxHATrJBiwogqwan8gS6Pr4TpRQUo1ARlNH+PfC84I0F7IpMPCXC/ktPf6vcn4v6yCbZ/166Tp/HlYBiOG8eO70XObIdqETaEn3ldf1jTLgz4HJLCBxByAJgAg7iuavVbQDbP49gSd9ZyB/wbtshRRjtGNCXZRLOoh4j/PpZG2XdPKs7BBcPvLYZ457gPHuCjuRywAkGMP++Bd1gsCEW9Yhovk76STqlo1fiiR+nM4fDeelOxw4bX95q6gXx+IxZKEmloiNrFLIOUmLYGLfeu89+6u//A+SsqMAA1vwqNq0VmfmgfRPlbAj2FwFIL148eJrAUgEttxDLOQuoXaM1xc7L+3vfvAP9oMf/9KG0qRxDz/GAcVV1MK/ZuHkGwYmIWNP12CuA4DXkGhwFygcpHNdEpNLAGYB4V4eLZRQi64Pfv6cB6D9/OGLxG4XZsC8jjU2tmK54NhdSx4y4I7ss9+GNMxhJVa8CayT0fFyOt5rIie/ttnr+BVQcHCfc9r0HtCIFrD9vLg6fpjIL077t2TtWHR+ol0zKl76S7OAiREF4KZzNQXs0BOtM2iFCn7nvXX8edJ4otOHDguS83BcOVb82Hot5xHjfSyi64HGz4rxQZGp321P/TPdb56/zl6CbcZ8cmPcX9NhxzFifUfM/Hp0GYAwvV9C2dgoOMP+M/686a/Xkec7khODcZZ10nYuqPfMVO8H5dhkfmz7+zOa7Eq6JWJSPg9Ceum8c/d2mD1w3QE/hmG3D7/vEy/JKQA0P3t2TgKI7YtJHPosRQHO+SSB3/QJ6HyS4ZNe34GkoncQGACS32c/dhclKDoeG1uhkHESwRGiT/Tf7C9zoIoOQSBQh7nQJ5Kekeznh+gz/2Z+9o/55JzXSUbZPr8DOMVnvMQLv+X/HWUe+7EIazo1ikt2yBMdPGvSe1n5bikfB5HoeY8IEu9k3HUwV0/PbO9gXwWYrStXVGip1ZuWzxYEYIzoqMHgF883PDWaHau3G1bcLFoX4CVGQQZ/iE0rFAFvYkqMM0jY5PO2ubFtlfUNg3CH9BiFpHavZ2dNPBBmZIL5PObLL79cOrdSKB62W5IkgyhSKRftg3fftd/8rW/ble1NSZA1alVo2fL1abWRzqrKU4kC2rjbty9++okFyFENHYDE77OaqcAeN8tm8DBwnfgu1ImrQ19JNjFRkLFGp2fZQsXuPHhkG9du2CiesKEF6sxB6g+SFfI/iGzD2s4mA+1ruZgTI9bP2xZ6/FAL8yAS/oacbzrKeqE3J8V+X6iKx5znDeucZCSbTrK5WMqrw4kiwQiPAIzi8WwxfNQCEVgywcS6J0e29+ypHR8eOWAIb9DBQB0UrF0Ac6ggLAOQeoBWyZR14mb14dA6lrBUsWSlyqZkpm7duOMkSoZ4dbm1GAApnk7K2ydf2lLhZxh2X/lx7i+6818dCqziXnOSwhNrtdqu6IbUnpcNSjlflYQIBU62rttuyvdk1HMgM9JN3V5b0pecw2yqYANM2ZG7TCUtl81YbNS36tmJ1U+P5XcFgET/np41VF1X8BiwBjmuZMae7+9Lwu7WvfsWy2bt0y+e2YuDPUtlspJw5Di4t/udkYrv65V1u3brtr37G9+1m3fv2PXtLckuAmwhOUWewf7SXdPs9m0wjlthfcO2r92xXLFo7f7Iqs2GDUf4jCB/inwNMVpS5zNU7dNplHQnMak83liruJcZyUg8DS2dyEqEqVjiupXt8OTQqvWqbW1vWKdeV5eN6z4YWq/RUNcf3iIU7+NrBRXKZ+CR6wxV0WsSV2HOSbCzPjEOB/KRwnt0MuhZBdBP4I9b/ynsitABOQyxx17HyXB6iaUIYUY9YQA6kqpm4YYMwhBz/kNcJzp4uC/ajba69dSFlC1qnQD4PGs05RkxvwYGYVGVedURIvDnSp2TMeK+4NxwwvujGYCEtxG+Zcwh8x1IAEh0IHkACelHCsm5SWAASIRSw/HAOhT1RmaZRNpSsZRNehBuUnbWH9sv9ndtslmxb/3Wdy0h796hCv3qhJAeFImb81Sj9K8rPcYn3D0DnMsZLW5WWMva0emBNWp1fY/5b9pNbKYCJPfk3bt37V/8zr+0b779jpjxAIMAEbFxz+J4WIlq6jqQvMcIxUjO8fPdffv5x0/tF7/63PYOazaMB5L+ZGy0m1XJSk47kCIAEvsylZAK5YF9YZJ1jdob5AQKrvFEWvNtfziyWqulbtetK5sCwsulvJWzaRv1W3Z2uGcnBzsCQYN+x+6sFSzBPR52Hs13IBFfMQbYD8aBlzHkNTpa1eHHeAtJUOq0p+s/nrIR3RV0IHX61rOEbd64JwDp0etv2fqVm5ZKJ6yQc8QCHw/PA0g+1vTjM/rsiGVupkSBRD7gI1ewViOePFICi9FKO+xZr9uwBPuaHFvz7Ex54z98/0do3KojbEjH69Nn9rNfPrEeknTb19RJ5OqDIUESKS0kQOngZG1BDhwCSSKwtY11eRUVIEaMJ1r7BP5CnuBeHg7UkcN8iDJMBz/YVEpSjX5Nk8y/JyyMxnbz6jV7dPe+nie9gbXOauqAPNrbt5d7L22SGtowPhA4KsnqwEnIoUwAmQDp4U67KdB0fa1seLYgZwbBhdi+3uzYSb0qOdFmv22xdNqCfMomUlZyRXRqtOpY6fT0/wRZ7z7F96HApmHMdXA4bzm6z2aEXpFm8F7Gxy/02IxKbAMg4ekKUOvzbC8HTW7HNSSGJF7ivPAa9+Ldu/fVFXh2WpdEKuNzY3vDttY3JLWMwkmhXFR32ozgPfNh8KmaVDe9LNkCwjv7Fc195+uLnPNVBPLL8h/XgME4Pp//yuWU+liP2HJG8I4Wy4mncihYqBMvkCf3YIwAMQCSs1vAhxFiiAgstCv3ejbotW3Y6dhk2LWrlbIVQo92rc/c60iTQmpR5y4ADjWmuKGWMBoMrMtnwjlhfw/f95zGEv/72NoTDomzfO7E3Kz4xnu9KcAsWLM/tEa9rU79VruvelsqndV6g6yx1u+w8whLDOIq5rdsOmnXNsua4aPzQlSSny5DP2eSt0TBJcar5Fd5BuwfOrlqkXe8FKa6j2YAEq+72NN5XWdzM3IFx8l3GbMe0FpGwPU5FvmEi6rhd0yF8qd/U0eLKqdd+PvrdyCtMjO+KG02n424JfvXf2QwA13x+O8NIGEouQg8+icBSHMF1OjhTJnS4TQRPdu6sJcUkOcH0Lkk2nfMzKlvRX9/tcQdAUbPGagvkLjht1YBSEoFIge0SOJvkbDhoss9P8dFP7Nsuw5AYgJdPgbnAaR5oC16fmfyATMgaRUDmm2ht83DeQLMgAwPaPC619K/+D6au0Agq4QeFzlkrP78uXO3okNNutthUTG6yPl/87xKguyfctcvmmVcB8yS4nHY1bKsMMXrACddUrfI+J/fJ2+OvQgDJzhOIEvwNQAkgsNlXVQqDBNYrzI5n5OIWnVOo3MSASXb7Yc678u+dxmAznn0Hk6LvJDELA490i4+u0Sb0sCyDiYWOH/88/uo15G0mGq3swCigU4Riuexjfsd3WO5VGC/8e337T//r39l3/rW+87bKkh+bQCJAG8VgISO+dfpQPLMKK9F2+n0FITQbv3hTz7PnUKnAAAgAElEQVSy/+u//DcxaaZmYeFc5se9D1QvW2UvBqazOSx6b18AjC8ZfxRhVZgIE9DoM6/ncw7giRYQ/L/5XV/UjXZm+H1QohCECcOSAUxBNbr/098KAaRSruD0nyMeRL5DgEAQ6SKfgKjoEyYiMsmMT87t3yIAaVUHnUrooYTfovPPfjO+ou9FzwPXPLo+L+Pp+LEwnQtVhSPjnkiCxCUQMxZadP5WcR32NIArWXoICjk/kLGtF9f0mgeQ5teB1fEDsi4kudEOpPMkjPkEyAM1LuYyK2Wdxvg8i8/vx2XxB5/z8ZskBM5JlISsSmR8wuTG74+XLND6EAGP5r9P0SM6nucZ/hSDouP/fIEiFppuR8zNIz5WXA+SWwAkD2rM32t7e3tTAInkivejElXcX/Pxq98W5wYPisXvu+tEYZaCF+eF8Y+EnZ+r+B0PAEZBtun2ZPrt5Cr8dYjexgLAkVxCAkmFotiUyafYgg6uUC4vel69xAXHwfmZv3+ifwPw87c8ga5cUQIGaMJ584Ahv7UQQBqP7INvvGW9Znt2/KFPh5cVZNu+g4rtAApQuGNc0JmRL8Cw7smLotFqWRGwZ/uqPL7qzbatlcsqTsqrMI50WUoACgXZeqdh7SE+NFDc8SPJqOMJNjhFNECQu/fuWzxBEh0PO2m61ml3xWrHQ+nTX33mJBfDceWLhnQGRslRi6ZXVn7U0CZI6AUJe/Togf3J//TH9od/8HtWLhbs+GRfcnF4hFCY7/daKlwBINXOTq1fb9kXP/ypJXoASPzvkl91O+C3Fgd8cR0CQdKZjwtAwhMNJio2K6mcNfsDyeHcffjY1q/ckDkyRTG6ADB+l3wIknojWLBteSzlcxkr5TJixlLoEuBKV7Jx3ibS1Of8NeoA7CDuvkjv4nXFUpO4teptl6ynIDK6gquYrxh1J+O2v79rA9j3I7qWBorzKVxiJJ5F8rLdWAIgYYpeVGfOMgCJawbAJA1/ZK9GY2uO8P3I2Pr2NdvcumK3bt41fHTlIxHGerEEiQcdEEmzVM55UIUdM37+8Ozfs9OqpBi5vhSN+Z+iFQCmI7f4An/KyMX1PdaT0I+SjlT5L4UAEoQBD15TGOw1kXIbWhwtfzwrkK1Bxq56Ys1GVfKFqwCkg+OabV29YdVmy14eHgiMOGm17LPnL+20abaxlVFxFJYyc/awNxF4tbWxZTfu3LXX3n7brty4aZt0zA276pzKplNak+rNphQMWrCmAWPWNuzqzXtWqKxbb2jWbAMg9Zzpe9x3IAEgIUfjCAWcIxfHAxE5gKo/aNtg0Nd1ubJxVQAcfkr5QkGyYHuHB3ZaPRObHZCa84LUOQBSv9m0xtmpALZmq2VBKWcD11LsiuCs04rJKQg6AMmD1gBddCvQAdis1a3XbtiVckHAg4AjDyJ5EoeA074DkKYA08yvg7xlTPeTCrTufvUAEkQurWVGzbBnrUZbnUh0RmSzeVsrrVk2X7Re38kDza+bfg3yMZXvwJ8SdinMykcuAU1bABJzBQ/wAwcgTex010nY7Xz++VTCDg8kACTugQb3ZBC3nAWGGDDHCoDEmAFAYt4NJgkLRmlLFkpWG8XsF4d7lr170/7gj//Y3njwivO9G4ysNxq67mIAeUC9WGAnhyeuM4U8bgTGhg+eI9+M2d9Y31rdhrrw5EESEjwYNwAAPv9CNuvR48d29/Zt+eAVckhwZq3drk4BJH4AoBjPoYE6YJGWmtju4bF98uS5ffL5lwKQOiOAJUf0YMwzLywDkIjf/bXgGvAd7iPGFLlXneJ6o67OIwh5/B7eQ1evXLc7927blY1NSyNtOR5au3Fqpwe7Vj891LwLbJruNVcCSHR5s/6zFiu+CLsMXEddNyRuuI4+rethBxISdgBI8XTeqt2B9YKUbd+8b4/fftcevvamVbauW5AKBOIL3A0JVfMeMB5AihJ7pgSuuPON0qrkawBj14nkFMsmhsd1IKPwvg16DkBi/m2cHCvG+OhHv2D4ivBQa3Xs82cv7fMvd4yVoqzYy+XpImjTKRfE5bni1seY4htmFggW6VzWirm8PBdZvwH3yoXiVGKZ+5UODzwruf/lXYmnKDeMjwuZn4auE5hjeuXBQ3t4555d29oW4aN5WhWAhAfS3sGODZIDG8boBnIeYsQndGGkExnNW/V60zrNhupsa5WSAAFID8x5xJ61atNOGzU7rtasO+jaBDmuXFLzOAVyAf/UedTFN7FgNFEnFFKQvH/WaqB3q+2xztMxC0GDblCAh+pZ3QHooSQ53m1TRYnJ2F595YEDUtsuhuPfjDViNt+NHh3/rMnIgl+/fkOSdXiMHRydaI5b31yztXJFkrkQXwqlQkjodBKLi4CeRCIzlSXzMVa0TuPzx4X5oUgUyy0m2N5l+Y/Lz6jTR87L1DseCdbQoiTiXTv1sEW6cdhR/VcmAsiwTSDvqCIsbzzAHid5Ona+iP2ODTpOym7cbVsxlbRSBlKBUwpSdzxSl/GkJVJ4R6YFCJJfIrFIrEBnMPMlYAvXl5iEsVQsl6Ydilwz5jQXl/kcL/QMF/RqNiCe3ti0Rn9o7VZPa3AiCeEqZ7m8k/js0KHDvBy47v9czgFImVzBMow3JvWIh727TjMVDQhIHkCSRHEoN8fnABfVnaV5e6Lfd5LVQwFICjFDpRTfQeV9ktS9hpdcC58z59HrcyKe/TzNWPa5va+bRGs4U4nEECP0dUFfjwNw1vwT1gunSlseU0wl8ysVxC7rQJiXH5oHTlbhG+zYVNtvUYZyiUQZX5EJ1IqH359lDkuXHd+yAup0ezBgIkUIGBQU/Fd5f5zz0Fmy774TA8bzqocLFpcDArBLvDkyHTIwr/2zm9IWX35fjFoFgGhmZ/ULpTkoqGEiFi3AoZm7yuOGhWJRh8K89Jf/WyyP0PNikffSuQKEAndXYPTf8yaL7ppxPlaf35XHz+aHTkLHRREXO5AuBZBCAGa+cMTmNMlcIgFJG/e8Cb0bkDOptFXn/7LPIcmy7Pti/qOjqw4Ax0CJjkSWEFl4LfM4ilysVR1Ui8a/H5/ytxGItBjIlodVRGIwahaoDiRaWvnqkvMlfdUl+6/EatqBM1XhWwn4zAMlYgrqLlx8vRadP7Fawv1NJR2De9n+o02rFvtwwYl+jgBLAM4CDxl/HQnElkGQIkYEi4FPD4CunAdVDFotoTnt1V02CRIAed+YsBOSDiTXiQSANDZUHnPpmH3329+yv/7Lv1QHkk8CeuP41+pAItFbBSDRAfB1ACSfPBGEEAwgXUTA1Oq07Wef/Mp++IvPbKRrxHWcdcb4OQnG1FdZHxcFqLxGYKapLSJNFg1AfIvzst9g//3c5osBs22RVGyEXz2/Qru4wDHQiCFIECj0+WfJxQiBXxm+uER3QXePWEMUC+hgCWXR5j/HjnlvF19gjRYy1BGG7IISPNeZxLP/m/CvS2FgRQ9or49c1vIAnoBy0f3nz8+y9/39S0Kl+SU8nzrZUwlNGIyrExASKY7ZFxQpVjv2Z0/J6Ob6dijBvXj+XbX+Ockijm8xgMSukgBFxxvroWeXse1CuhAZPxcla1cDeG5cz4Mbs24nx+TyRSunu+86rimsiI2viP5iB5I/bi+p4NdyD3SIaTce2c3bty90oEbXfIoMflzO3z+sayS8MMf8Mfj70H8HADIqacf7krcJ/+f70eOfL+T5Tot5kMzH7Ry+Z2yybTx/OGa24zutlm7fxnZ0dDAdn1MGqcak89VAMsyZe7tolfueecDf/8ViWUkYTF1iIRJenvmb1/m+1j+Z8Do/AS/hyPyxv39o5XLRHj16bA8f3lfB4ic/+ZGky86ODy1fqmg//P54pqtkZcYj+x++99vWaTSnMnjItDA2SAIZK5wDJFDQQufB+8zJ7hzRdZBVEYj3+WyxUNacy33dbLY0PzoGdnjsAf5SdIB0rNFu2Cg2VEGKTgvAusr6pq2tb4qFjIQSTNmzat0+efKZffSzn9ruzp72A+Yp1w5vJD+u/BgVCCIZDWfQu+wB8xQvEUhMACKvf+NV+5//9E/s93/3dyxITOz5s89te2NDoA3694DFg15XBeza6Zn1q3X78kMPIEW6erykZjAWwA1Jj6IMzGEBXHQgDcbWpyyRzltrMLR8ad3uPHwoAAlgqTMa6fg7PfyhEipmjYc967edJw8dSfl00vLIfyRDzzAdq/Ow6cn/Zmgvdg6csoK6axxIoGqlptGYHR+cSJ7nfHFgguKJ4s52rx0yXt34ZS4BXAKQydB59uwzO3oxk7CjAw2Ag6wOfzhABs0lMNHnJOzYr0EfcMNsmAisMzGrdoc2iAfy07h9556VS85jSL4odALBXo2PVGgldkvky5KCAwBg4ZKfVwLPjZQ+Q2ccv8s+M64L6sh1xEAVubt9nR/fpQmeoJUbWarJWL4XmlOGbs7RGBg43yhuq1EXnyZ3LyEB2KpVrXZyZK3aqQpNORjMYUlKHS5zHUjHZ027dfeB2PQ7R4cqiO6dndmvvnwubw/JKE/wQnUFy8mQLu6+bZbX7erNW/at3/otW7+yZeV8Tt0bxIyAixRgidsAO/BYavfGlitV7OqN21bZuGKjWGDdfsfSeeIL8t60Aw3GScM3Vh11juHpmO8yz6bTy3m3dNsNnYdCPi9SSqfXFYCJ58vzFzt2cHwkLzQVhlMJy6XSlqbWoGJXzTr1prW7LVr0bBhK0gIwi80uNnmgnIDrTRdHMV8QcMmc2GjUJZHXbdZso1zU+RWA5DvQvUzsJK4CnOK3MIZyBViX545iY2v18Rjh+F0BmWKhL3aTa8nrCbC3O7BuC0mtgWKytfK65rrxBN8o72PEeZv5mTDuPOnhHHEmjGEU/pk7JgEgFhbzkeXD4Dxudhx6IC0CkJDOq0+GrrOVYxUQQLffQMU8yQp1BhYf0VWXs9zahp2NHYBUee2h/dn/8uf2e7/x25IwVRcH9xkAEoXOkMjFOiR5X8YtoKL8kAaS5YKRjwRZIunuJx9r0YXm1w2Oi7mae4/xy/lgPefvYiFj9dqxJeL4TwFasE2K7njkOA+kg6NjO2u0bP+obnuHp3ZS72q+pHsPxQEk1aIAkpeu9GQa4h8P+HoAR95sXH/c7oZDO6nV3DobdsfGg4Rdu3HLHjy8Z48fPhIQfHawZ0f7L6xVPbFgMrBSLmvr2ZTVX34hAAlATfPbnIQdMnmeQMIY8AAScwpxgYuVfIE+9NTWKwl15iWyRasBpiUzduXWAwFI9157w0obV3XdK3nmF1fDcYCnG8e+nuEIxi5+kFTeXPxA/K/1VGksXWYJ1f6Q0ObR63XVJcC4GgxaklUEr6mdHtreyz178skX1mz1rNZo23G1YbtHp3aML6MFlsoVpsRA5UAB9yP/J6dgPbGFbgfm0FAZgevJfQZIvbm5Ja8mpDSTyYSeu92OVas1xR3IJUruGFnE0dDaXUcG0jHF4vb4/kO7f/euXdvYslG7pw4k4h06ZvcP962b6IUdQC4P45zS9eHXA/zW5EOI30y5LFk7uh95v1JZt1a1KQDypFa37rCnjqh4OhApgs4q4jG6NtMAUxT86WrhGnEvxcy+2Hmhz7vCPj40BctkUuoYYd798ovnKrRTR5HEJc90cAnkG9md29dtY33Nup2e9fpd21jfVEfi6cmZDZkr601LpZOKaz0Qz3FATCxW1mwYJDVXC0BaX9ecze/ShVUuFcIO+JlHs4ulfM0jbpkwfxFYoE4e98wqynMmkw273Dwwcb5TqM85W1H/YW1Z9b7Pbxflvrw2tXBYkGZT3+u3667zUR0xVF3wxkM1x8VISHxLkpgcbzSwITK2rYY6aUcA5yenVkBiOJnR9WHsiRiGp2I67OBkbQkBDOqtAJwA5KwVR4cnInmI3FLI6t8uTnS+l1NlilBhSLkIb1lMpJtBpmBnvb4AJOI1OjPLaxWRG7gnuF906EgGSxYurzkok84pbnRdq65RxsdBknCUhHhgeDRx33EdnQxrRoQFV9fHz8zNYR4YgmAhzyXqclJvUSDp6nvuTnf5ogivY+u0q5bNufiThyd98Tf/e3xjvn7j13pioWXXnu35fHchgCkJu9TXBZDOpxfzBe95AGb+fX9Bl2YpK97w2ryreqB8IW0Zw53JdtVjWYeP3x7H549Jz7SKM+Qu6Rzw31/2275A7qR0lj9EpF7RoSD2WoggiuGi1umZZ8+ANtYVj8s6nFSI06o/K4BH//ba74sK3BSu0Qz+OgDSqv0TQEmtfQ5Aio7BrwsgAdD5MbZIwm4VQKmSqSa5xfJBAgcv86iiB3bB43wz4nKI0UuvfdXPu4XBbU/XDwApAmh4ZFwTXFgYXQVAaDld0HkVBR40bc57WYWBI11AJKrLACQSQbWghp5M0kQN/2abM4b8Yog5erzR4wCQ8Y+lHk8LjmuR1GK05fqCZ9K08Htx/7Rkk+hHzvM8EEUx5HwBefFxRoFZ7Y8AOVe0Wnb96NwChHMeRIs/RcC4CuCOhUUbfy7nz8/8OJgf6hRYBOTJf8WZb8snWtPcWM8QwNKJuH3w3jftz//9v7NvvvWW5HIU9MQTXwtAIvFbBSDBZv86ABLzB8Epx0dwBYAkk/V4zJ58+dy6iZyMSDWHCIx2evL+fiHR/CqPZQCSTxZ9gOQ7TaNF/VXbpzA6P79Nv4uZcMJJgBE4wXRWAEWAr860sb14/lIFxCQMMx/Io5OdgAEZt1w+4yQLljyWMbjEckfWodlV8rfs+H2AFWXCejCFGLDVcgw338E0JTqEwDMm0qsCeORsWC89Q84/R7enkBINZOQqYLDKoNwxmPAYWLX9KAHAySnMEpRxqBs/L6EZXR8Ze94ThevGePRACucmnymGSf+sx+0y0sPsUvng272y6Bqw/kXHnArIEZkVZwHOI5QOmRsHl+1LtEAeBWH897zkAPtBMO0lFVXAyRdcMhsWPdy5ncmBaW0LZeX8Wq5imrwoXJFq+/o1xYvzHS4exAJs8P/2rDoP6vA9dYKFv7uoS8bHH1EQJwrAzW/b/4Z/nQLFPHjkikvuelFg9cVkPsd9yXhxDOH+Qgk4X5zi8+1OayY9EkqQ+ATfr1tO6iEsSsdglzrGKUVZzIz5vJN+6KngoAKaCrhINoUeCXGKJxSH3LNnXDJuSPbxYrl9+6aAm88/f2LPnr1QoZfjWwTwquduMrTXH923VrWmsQE79fr16yokcGy8xrEiYwETkfOF7An/e83yTDopgAmTZsb52tqGFQsl7T8gUaW8Hnru4DWTVKKt89buWqvTtPXNCmo9ktxQV1yxYOXKuhUp1mRyYkuentXso5//zP7h7z+03f2DqX+XrjEEm0h85a81r/P+vMda9PZi3JNe06WADvzrr75if/Znf2K/+zv/whJxByBtbazLMLzZOFOBhuIsEmZ0IPXO6vbFj39mCUnYzQAkFeRhjwdjgYHM//LWEdiL9xDs0om8jkbpnDWHIytWNu3B49ckYTcYx6YAEiQZCkoU3Uajnnw4JuO+iIe5VMIydAEl0bDPCjih8NCjq457dDi0g6OzKYAUJCAtuHyPQjFFzxgdP3PG7xCq2EfuT+RsJKsECC9mNAUBF7MkRgPb/+VP7WT3uTXrDVccjiNr1pbcXTaVtmTo+TIFkMJCRUodL/gODKxPp0ECO+e4nbX76kS6fvuePXr1NctmCtYbDpzcE2CT/ERCY+8gZmkAUkAj4oZQ6sh3vkvqJSzsck8DNtMhx3Xw97yPTTzBgryVnEYg5GRolaLz8PMgu9+eA8MovMYFlKXjcXXW7D770g52XqjTJoFES4pVmhyHzw9nfhLu7FqnN5bUU7s/sM5oaJtXr1lzOLSPPv7Unu28tHq7rW477ld1Q4/d3LRWKNvW9av2P/7pn1ppfU1AovykgrgAJLynqmdnklw6Oqvaaa1lQTpn61tX5bMVD1LWG/YtV0xPu39khD2k029k/Z7r6uCep7hVWSvKEyOZiqmw28FQvNuRRBznDgAM426Kxju7+3Z0embr65saC2kAhHTGUnGkCEcqwGFk30EKKBl3EnACdiSQqI45vJjIS+SfSeFLzOeYfFO4p1qthqSEkHYmTp51Xjj/WreiBtPC1BQ4mgJIFAqH1pt0mAQUcxMPMY4o+OoZiey+60zlukuardPR+KmUyibwvzcrji1af339yBfponEC/04gnYQMkIzRnfxQPASQyAVO9vfOdSBFJewmycBqyCLG41aYxC3LPSmwc2SDUV+1AwrXoz4jLWvZtQ07gGCw98I233jV/v1f/yf75qO3NYYBjQbMS+H/kgKbOIIHNQZ5lnGPkTdCbgDEGfUtnYJEkJNU3S8//UTx3BtvvKF5F5lqPOggBrCmqGMolNolLgeYaLeqFwCkYZ91sG+D0dh2945sEkvYwOhcDaw3TlhvNLEuUkj4CgXEHrMOJOYK30XpQJrhVEKW880+EBP59Z2xhWQd83E8lZaEXa8/sPLaht28dV3HXT87sdPDPWvWjtWBkLKRvM3S3Nf1k5UdSHTkiaASEtHwYPOseQAkJ5frZN0Uu3D+9RzYIBazZK5kddaXVNau3n4oCbt7j79hxXV8AuMCkDyFeAaUQmhyHRl0LvrM1neu+HhAr0PgYE4WCxXhL8BC1gRXD+O65gsZS8ZjNui3DMWwZCpu1eMD232xa3s7R3ZyXJNP1dFpXd20/XFMa5vEOyG4ah5GHhLLAmTxEqHfXMLOjqphfOzydK4DcRBxD/dFKSTAEC/lcnSP5fX+2VnNarUzATrqKMu4Ts1Gy5FhyD+Y869fu2b3b92x65vbhl9K+6xuvVbbqscntne0b83EwPoxd+41pwPaxcnriLMCzVcAozwYxxAnJNGaStlmZc069bY1IdDUGwKQkGO1DHJoMd2DxH3qwEykLYOEr4g7ENepOk3s8xfPRBBByaJQzKnwTweUJ7KfHJ85Dzi8ZSLelKpLjoe2Xi7Y1e1NI09jLb1+7aZlsinjexBdeJ2/AQx8EZ51RADSxoZ144EdnBwbXuFbWxt6nXhSc36pYM0m+aGTBHWwhXv2OUsi8B0y1PocsOXj3WXEwug47PYB+1bU9wRALH/f17+W5b/LGig0DwMgdepOPclpvzjgKOZAF+ZiyDAAcgEgLUSvds3a9ap16jUbNRtW3XlhRfz96F4kNgwBJAhJqUzSRij8IBHr5D+0jjgPWTfnHx2G8RnxFZ2OAIdhnM9eKf8WGOoaLZSjiSsTWC9g/g/soNG06llD+Vg2V1IXcID3ozlilmsgdbKwicB1ETEvEJOul4o6esY+55C5kfedX19c95kkizM5SSUSZ7pYNiFQGblRTzB1maOr3TgLDs5pWGcMFb4ECAqASqhzMp2KWSYLQOXGke848hJ2s/XyvErYFEAKGyA0981ZGFz2mradSOa+VgeSTyiWATRMGKukmC7rAIomLPP/dtJRy0rH7tMaeCselzFw5wGKeZkYL+syDZBDNqgGqhNnWvn788Wb+e1f1oHkBt/yxwiAIiJrFJ0oNOAu8bAILjl/oKz+4ZNPHfslnTP+Rl4q3zV3SMvOors+8xPk7MvzAAxXZHrDwqy75Pi0MC4B6PgVP359Z9f8+b1sfFMsXfS4AJgsucRpaVguBlAWntu5g/Gdbsuuw/zPRkebALog7jx0KPDIPNUxJ7yrjUfa511uCLIoYPpxEP2d6NiZPw/+/lCwMrVxubhAOoCHopIrILFgeAby9G/kAVeM/9V3ltvjVf5BK2/McBTOPrO4B4tgeGkHA1qnKafxOr0H58A2FTpW3I+TsIPyohGc2x8kMZb9PtJxEsrVRVm8/3GNz8XvM34I/BwAtxiCgqW0LADiZwlCHWsMVi9mmShToBnvZA26zbqegbHeeetN+7f/5l/ba6++YoMuRcahtfvDfxYAiSIgycyNGzfEMCeBAzj6ugAS184zwpwXSFcFSFilz3b3LbON54MzjtRcGNGTj373srHI+/MBA69xDP51X8ifFotiFEOcbMiyhweg/PanhA4BwnFrNTFxdPOoWKQhOOCL4V4ay7O/ohIaMHlIelyh+fzd6kcjAZoffVC5PNOaZwLffIBGM7GpY2BHn/neEYVfkiIVNAMV9Cg08jex+QAGInoKYcdEtEOBRMB3AC2DWPEFccUxrp1LQf0z9xcycV4jeSivkZHxzOsEuOuVtQXrk2NA8v1UIqVn5mf37BhY/jkKMPh5Yn7+9SbKHkDyQArFw431bXfp1enrtst+TQk2APbL1k8KrZIwWy5hB3tRHQBII4XdQmLUhyz2zfJmeO1nANI5gogKtssfUQ8gP0ajn/brOedJXg7ttu4HV0wt2LjjdObnv+vHedTDy4NfzA2uwDO0WCal8zU//j1IFC3WOONo5yWi4w/JJ74DKboND9KwX/zbdxz54pA/R9zfPm7z348CPBxHFECagU/umLe2rqjAxP+8hycn10kAGQBjPn9u+x6gCil2VqxUBBR7wNgDyf5vmJ8sMfztAWYABcxtMbvnnMzvn587/Our5i/mFfkcYZheQs4pLvPpIJ6wcqVk9VrDLXHcmSSmxBEAUJSKYmOrlHLWqJ1ar9u3ylrZ7ty+KzNr3u/iHxILbHdvx/b3DrSdq1eu2ZWr29r/MT4Gw5EApHq9oXN17apbPygEIVdaLq0ZJC/+lhQGgDH7KDCzaevbFbMYxQ9XPKKoAtABoBSk0gKcGB/7h4f29OmXKqaz5sJqhx2MgbGS34hyQrSQW61Wz9080VVet31vIJk1GKavvvbY/vWf/an94R/+vhVyadvdeWGlYlbn5+z00HqAhQDQIYDUqVbt849+YTEKqsj0hQbYNGWrCBDg9dQIOzgCZ4gMm5hjRfID8CqZsfYoZpXNLXv02jds++ZtG1lgPWL7VNqqjaoApFwmLW9EupDwZMolYRUnrBuh0kMAACAASURBVF2rWhqJzgyJfUL+Nd3eQP5QAEkk/ASOxDExZHVoBkKHHwmy4ci2K+vqJmCsK9egyBGSnagh7h7sYjTsOpQyac1lFGyZv4Nh1xrPnlhtf0fSflx/8pF2oylggeJrlgKpc6fW9lmf1FEIgIQ84HhsXXxYgoT144GdNrrWGo7s5t0H9uobb1ppfdN5X3Ra1um0VdCn8IrEnKSbOb6EA7a4b33R2HW9DQWKcs191wPz3iIAaUpaCb2UPCAYJXCoABfx0NG/R2ZblXV1JODt8/zJEzt48dzig4HlMgkRggCOFENSqFQiSE7mPJC6vbFl6DJodiy3VrJ3P/iOJYo5+4cff2QfffwLS+VydnRyLDBW3aBjSBATqxTLtnll237/j/7ICpWiAxh7XbGKS9ms9XtddQWSp+wfHtvu4anGVWlt00rrWxYP0tYDiNPy4vKP8YiOZDp0h9brOoY099zaWtlu3ET26KqVynRwTdS5DNCt4mgqJSJleW3LKhvbdnJat0azY5tXrtr+zr6KrkhX0aXVa7etUT0T2NbsNG2UcHJBKngD58ZCkFPRTSDwUAV23TfQ752UoiPp9K3XcQzy2XXxYBQn2hHsXAeNJybhBQRpImbjYGyZYsosGAlA0jodeiHTkcRr3O8AYISmeF21vUdYoaBr0Kp3DXAqGlv6sejXEc1PkSLdlJAk8gZdX/ihAdhEACRsiJCwO9gXgPTys8+mEnZ5ADnM0VMxq7KGBnErjpGxi1kA6KcxzHma2Hpp3QZdPHpSlimv24tO2z58/sy23nzN/uI//292/8o9gQeS84PcgqcswEvoJcP4J0fPpDKWwUgdAgRrKsDseGDt+omtrZeUJ/zd9/+bCtX/8vd+15CsQ73gwx/9UKSE27dvqwDvYzTFw3RqDOjQpoPMnSMx9ENpN/a/0ewKlCyUNy1X3rREpmAD7hvmzz5AugN8fYxAETUK5jNvEYOxRjI3EM9zffgua1Cj2ZRMFTKp6UzOmvjqVWsq5CLB+MXnT21IjDzsWTo+tkx8LOnE08MDax0fWJl9Dz2QlAhEwHiuOxK/irs6HUdYwag+7YqljGPOiUzowy40YirJj47j6kdL5csCkCAaXLvzSADS3Vdet8LatsZcWvMLNQLX2eG9XyS+GJtIktcHeNG40v87m3UEpkR4vyHgKWuEsOYGuRCAMB247sMUvi6ZwKrHh7bzfMdOj+q2u3doT5/vSMYNQmMslcXiR6A4MoZIKg4Hfa1dsQl+dDFJNLJW1GsdgSteKjmaP4nQk0xqfefZy+dyHSGs8H+lkNe6g1Qg3UjyR2qjauNi7nKpJADp6uaWJOzatYb12h2rn5zZ/smBtWIj68aR4HKddzyinfLMJt5Hkt9nPxg72XTGNipr1m+01E151mhYd9S3OHN0KpAU4mCEfG2gzqs0BEIBsLBWRzbu0+03tGd7O5bIIC0GWcZ1h9A54onyrKsOcHDnEukzJNDogmJNvX1t265fuzIl5t25fU/+hXS21BtVxU9JgAmAZHX4meULWdu+cs0q25t2NhjZYe1U4/b69WuStyvmszrXa+WS5l2AglCnKiyVzAiPkzF5yyzGnhJ4wjqy71xfBPBwriERrKoBew+lZRmQJ7Qsk7AjBl1afwGwHHRcdxDrXwgeMXYEgMTGmvuQEoUMMqEDvIkE4qk6jYetuvWODiwvD0EAJNYjtz75fD9KUHH7yvrtvIIYx+16R3OvB3CYy9UJFLh8sdNsTYmJLnYgv3ZXox8kbFTesJ2zqh0cHFmr3bFY4KSMCblYO4n51FGq+iZzrJPp9UCVyCZDpJFHAighbIpIEU8qPvNSiFPPXAFLbt9Elu5zfllp9aVQhtbRW1lnx1LcYpfxhAp/V99PuG7GeN+ymYSl0ylHbArrMR5AmoFCjpQVvTd5zwFkTpmMRToh6dWZUlm5WFz5PsvsyjppOtQQXDYAYS39ugz8VYm9f29VAV5FCjHsZ4/V/Tqzz/mkfxDq5n6Vffl1PhOf6yCaB4icwNzyB4nsqocr1v/6D5DfRQ+/n/2BY6spZQ5ljM6BJKHxYzSJ92wE3a6XeDSpwL3A5Px8ofGy45svUM8+fxHIOl+ovqwAKq36FQDSAL3YSPl8fk8zadda6Pdj/nmAsS5srdArgfdVpAkL/zmZ1i5/UCDVuYL1Mi0iz6T0Lt4/84X61efW7w+LMN0e/kFRFe1cZDDU0cYEiBZ2qDXrpd+WSdh5hs4qhgO/tez6eM8ozptKqZoGQt1QGU7OWoC9SeAMOIQB6haRaEFNiVE4XqPXYOUZUgE7fIST8NRZ0/2Ae9OhV9P/dc24d5jwVbyGqTpbeND2ltZ8ezXDZNLuuO9LNyLQIhNdJNq1mlW2tlTAIJhQ8BbqSLeHfUuVCzYKGRtuE7TtOqa2TDFDCaxFBXACo0wqKxkqzwiPahDLozDrEuZFAJ6Kkyy4LFyhhjHMDnkWBK5AgqdDs1W3eq2ppFuyHOOBvGkoXN27eVtdALAeSV4JrlkMBSDJCwnWVkzSNetrFXvv7Tdk8M315Zwg89BoueSEAJTXvZwQ78P84z1e293d1X1MkEgXEP/mnCIzFQWQ+A6BD8ED3yFQ55rcunVLxUGKtiQWvugq/V78Dvp9fZYAnkDbdw9FPUA4v+wPwXCzN7BYeVMAkuYgjQMnMeL/9i3oy8awN3dfFqByfLDo2G+Om33jniRg93P+ZbPz8vfjVi5tSKpJXgFohmcdk94Xs/g9zp1rCZ+BCK7I7Qrj8xKeHlyOxiVi1RKosh4TZIaa/zBSWet8Z2L0feYDtMKPTk+UIK1tbkhTnCSb4C+VTVkPCRc0wMOOIOY73zEU7RCKvg8jzn9OMbFMrpEEGenZm4byjGY4+v65dM4y+Yz12j2ZbFN0KVUqCvg8fO5NMNkOhRWY8JicR7fnOzE9yzhq4DodQ5EL5mVV/PlXwTKUclNxJJXTnJPBNDeVUieCOnFZxwhoMUgP+xmn++fNOkkw0rBZZ8afKqIiczGANd9zxbVwTfTJcZQh6wEkliYPfEQBkEUePD4+YbsySg89jKLyOb6YPQ9ORD9D0kgCzLMHP6MgDN/1CWC0KD+NAWJmDboCRg4Qc90B5zuuuP/8d6P7otc07TtzWQ+a+GP3xxgFCKPbie6Pj0/m33fL1rKI2jHl6ADyxSen3e0SO//7X7UD8pwJ8pxk3FSzPlxHogzMxhzAEZUz1b89sBxh2EWZdjDi5R8y16Hk1z/WQy+hqXUpBQMbya60xYOJitz5fFrnoVDIaf2k24OCNUx/DJa99E20A0oMRIupqIhMlWMuZlSwYMyzfTqOshnWT+Z0V2SVhoA/FkziT/dd3KMp37EsJwJamBdcpwjdLzAqYUGmJW2Rc54/rPNhnBkFzv1awBY9QDed6ymuknOEnUtIicCmB+zYvrJp9+/dtlu3bli5mJWsFUVqitYUEQG8mvWqVSmA48HSbdtnH38qbxeIPBqrdPXgeUBhj05iSAK9jqTvWN/lich9S/Gy27PC9jUBJqXKujqQNq/ftOEkbv3R2OLppPNIlG4NE/NAoB+Jd0pybWY5KOGSOSYJT1s6m1MBuN5qWVNxARGEP6eO9KBChIqEY3UsRHM6sVVDtpueAzwB3P0pNvnUj8gsNepa8/lndrrz3OrVmmP3J+LW73Q1p2DETcwtkuSULBWGkz7tRWauVpNHT7pQslGQtjpyUumsFSpr9uobbwnAqtZOtV6ulYt2crBvP//pR/LZufv4kUhCniQwk19xay37S6GS9d5L9DA/exLB6emxG48JV3B0caCLQT3QJJDa4oqZeI+CNJJXXEt5/MTiVsxlLQXQ+eyZPf3kYxu1WrZRLpgBdoUA0iR+EUCKxZEWzNrxWd2ylaJ973f+wO69/lhyUPunx/bkiy9cB1iYR48HFM6HNuj25Vnz+jffUh5DRxqxozwNGCti8CPBPZIPwt7Bme0dnlgqW7Brt+5I6qYz6KjDjCJePJZSx1ClvGG1WsP+8ae/tI8//lgd1XROI5N55eqGbW4hXxlobui0Gnb16hXL5wvqOqg3OjaJp628tm1BMjcFkCUrSIGbdaLTsmYDFndNRfV6xxVIB/2JQKt214FXvYHzgHAAHkoCeG8F6lpJpyHBUAwD3CF3c0oGxF2FQklzD/M45Dsk6DUXSqI3lA4FcFTBa2w7R8/Q8Z7WBnQO44FIW6SGij8nSA51rdGsWateV/yey2StmMlZKVNQTEX864EJ7TP3KSSdCDnjQoyKhB3kqVCIf4LHlO61geY1iu3dRt12vvjcXjz5lbWQS0okrJRJW4ICPfdfWEzMDieWxhuIeSOUJEKVAW5QubhmmUTBuvGEfVGr2adnp3bt/bft3/3VX9uN0jVJ3FFcRI67P+wLXGZNF6ECsJduR+I3vNJYT+T5OtHcuLf/3B48uGO7u/v2v/+f/4cdHx/be++9Z+tbmwKQfvHLT+yDDz6wb37zbZ0jHv8/de/9JGeWXYmd9N6WAQquvZt20z3kcGiG5NDskpSCodjQ7saGtFLoX1CE/i+Z0Eq7QXFI7g5nOD3TBt1oAN0NDxSAQtn0PhXn3Hczv0pkZjVnftnJDnRWZaX58vveu+++e8wViEP75EEH6ZQpyKIAEm0DlU+MpzhgD7N4Gt0Bz04KG+cu4sKllxQvaL3FOE1LM64TPO885wSJi5Wi5jz3KewPyDHBeczn8O88Bn4GyVRtkhkYc6i0Yr0iFkeXtlCdlsYtlZ6xSR+TPvvPjTDsNHHzxjXc/OQXmDYOEe/3pWLle3Mt8dyG15vfWXlF6GmikCqgkvEmrn2QKTusNiFSqx5JqgcSLU0fPDtEL57Ci6+/g5ffeQ+1cxcFpjE3LMkma24hbb08bb8aVRot3R9JKWvBniAiQShXIvm4lV1ufIpBpwXaVRfyBDvSONp/KtBw9/5TdGjvSEVMPI1UroBpKoXucCz7VYLfjJfNBpU0A51LqpBIBOh2+tRIoFCq6nowV+f14vP5O88d925UxbzwwgsCInlNmfOSGNJuNAVG066W4BHVWySWZLgHK1gvy6ePn2CzXsegM8Deg0dIxRK4vHNBa9TXt28hUcpjQDB/ZEop28ub5TWvE/u6cdx4fyHuITl+uH63jk4wanU1V5mzjKgUmkLAPFW1BAo2NraUT/XaPQw6bUxGXC+YB2TUY/DxwTPQitJVHzxmqqkyBKISCZzf3sbh8TEO9/fVY9JbeoxJwBoMUMnlsFEpK/cigMF6xeZmXb+TdMG8juMhVygqblNRcnx8KKX4hVdeRJNxhDaYiKFaLePypUvY2TkvhWWGyhPaoIUezeqlKwLFXBEz0b4xktNF7NY5rtb3MJoopq7L3/l6z93m5K95fm4KpNUEYFohygtEwC5fN7/n4/lcJjiI0KGTMS30Kgqg2KDXMvvgQQeTfhf5FF3nJ3h0/zbufvklSgRE2cddlm1jrTXqSUnFZqiJzuqa5gKq68S1SerIhil4VRtIWu3D94tcvyslAsz2fW2PRiWaAeaM5/HN8wKQCBjSzpmqfQLhtAVmbCGgKUCa45GaZyqQaEWXNsIR9/JR5wO3lHerS9ZzHNzkcbrii+M1n04JSDOwmZZ0cfWllBI8KI1IJFFMYzJJC8tcAeVaFZub2yKvFbL8o+0b7foGNW7kOzOvdNCdxyogPszxk6b1aFS8ilgFumUgxzEJSCSb8XyoZQv7sIXjjCUT2V9ZgaRNS1iAf/Uikr1ylYKJifQKcnt43WltyqJSJSUG/PM33xZHnKiWPs+Lcb/q91t8vW8E/P1cIbDq/clgXHc7w+HuzMMmc3I2gJY8O1qg4hItpDJyY5C2woNJL63ZV2BkyzJnlbkVN7mG6RrCbb1mFq18zvLwfK7AsayXzZqz4I03Vz3lrB4t2QUFyOL7eLEouin3n/mtaSvh7CtnWEcLYOs86PlZvH688SxHkWPNKRUa5gDkMiCMAWGZhaBbmlVKVTFgrCmsXVezGKFVQhydQU8b5mjRmj87wDPkZthpq8tOshDzNSDoonWdv4c/TgpVUDPMmBIKJsFSkd1uZXEV6WUUtdxjoObvrqSRh7h3iJsgniuu95gNBbYoKy56rV2BoeIPC9fBKsSfQ+aCL5DRccANAh8/q8cME+logYrsCSa13iOCG3omRGTSNhrH2jxTyq4EaTxEplYWi9HB4Sj7L7pwL7t0PE29Rsu4VxF2g/+scRAUALOi16l+NAkBjroxfphMIki+bdAwYaGPNFnY9Hgm4M3LzebNZEKVs3ktwGabYeojVxyRcczklIUiJp8b1Qo+fP9dSdYdQGKiSvDiNxVAipfnABLXYnr2zqeIAcnrbusk7HydA0gs/uzs7MwAJG96+TxAf+aSM38Ci15sUt3u6nN4k79wNjsrXvmm1jclizHS+plYCqM5FVHg8Xe+Prr5ixaPk7RJYCPqyJiM/p2vYwGVSSC/J5VfDvTxvJH1w00hm2M7YEMAiMCN3xdzResRx9qo/W8OFE1pj2AF0WXFe02LwCri92cs4OaQlliM2/TKd2m/A7SL82zVeqTzxUIte0lFfOf9M6PX1S3sjD3Pxqp9FRCZWNIiyYqHVjjk53syy/toD6DFc6uNejImZjzfj8/3eOFqG+/R45ufKICjjVHf1GfuIb0IoEQBnChw5Oeb53MRJIquv1GFSxQcktqA/e+CnYZbK0Tvmd0w3rsiK6rM4jmnerUjhqkBoQ6Medz09SB6TaLgDOe7XhPGybJxtAjgLOYhiwSTxXixmsBl6xMVopy7HkOpGOI44Lxz5eS6iLAIYPo8jr5mWfHGj9MAcoMoF4EmK5yaQnvWJDsQI9wbnedz2frrY9XXQ9+kure/ipvkzCSmSGUN7OdGka/jNfG+ER5/lq2vWjcnpm4UazKVUiGXwJExHBMiStixsk9NsCpVvOImk0VSdQIKvu62q2FBggUZZtOy7eJGmZYgBKZE0AhF/lgc9WpZBJBl59jHnedzUQKZ5d1xFHLGEO93eypKEwigJzuL8GRMs3ggAIAs6hFJH10VZgjc0cqr2e2YHRIVP50u2s02emS1s1g06GNzo4Zus4lOq6E+Oty4sjjEeUblzSSVRmc0kmWSA0jc/A9GUwFI2rRP+fkGIFGVkIpP1YiczOZ8KAIwY1VhIJtXbtBodWXnQ2DJipKWp7i3vwNIcRY9pLznfsZuEzVIDsVMqpZC3yYW6NwaULFxPEDz/s1TABKVJpw3BFZkHxiAumUAkggStEk5aWA0jiFLACmeQZN7ukwOhVoNb7z7HhIZquyOlV/VSkU8fXQfn/7yY+zvP0On3zNCRSjCnBrfJOLEraDMtf/FF1+UwppjiuOb1/0n//ifrc9PGMMct1wPND8Ql6Viq9WRBYzGYlhTWahjYZrs8zQBqkwaidFIANL9mzcx7fVQLxcEIJnC1xRIjJlSH9E+W9ShtACkg+OmAUh/9i/x8puvY7/RkrUQLewcQOJncyioz8uAfWvGKG3WQBW+lEAkITEesLE1CSojU+8TkHny9ABPnx0imS3hwuXLApDa7FuUJgucSsNUAJA2dT2uBgDJrWdZfKxUi1JllCuME0Z4IPBKpWCj0cejpwdo96bIFWuIxbPodEciUCk2MM+naqxP4KmNbrOB7qCLAe072atnSPbxVNZ5/QGtcSCbRSr7BhOaGw6QLWSwvVVBdaOIcpGWjTHkUknNXTWR75PIYSpLa0KfkAKSyiaCjL7ns72F+XNTEMmeWh4bmH9r3VK8AnqdFlKpGNJSa/fR67YUB6yvUwr5WByVQkHF/EUASfnEGQCSrPXWAEjNwwPs3r0tAKl7fIhCPIFyNofEZIzucIB+OqVEKDOYIj0ZITUWRBzyZqq+4ihlS2DHsvYYuNtoCEC69Nvfxb/59/8zXt95DZS6kK1O8IjAEQk/cxLtROsh6wSyZZJSLOSH0wFqVTK8J3j08DE+ufqZAAAW72VTnYjj6mdf4LsffoB33317BiApftO+ctBFMkminBlI6TyMTQ0pMGY0xUmrjVanj6NGX+DyuQsvoLZ9AQdHTdy5dxfFkvXk0HwNuZspLM2hgUoozn3aDbq9lBO8+Dt/HgisorUoiRhpFXlpn8frrRhLRQiVb4MOUuxr023i6+vX8OUnH6G//0QAEomwUQDJ+0kz9qwDkJiDLgJI3CB6D6TK5nk83D8SgPTSG+8KQKpuXxCAxFy+kHIAad4DKZojRfevS/MLshoEIIUiMIkFckayxw1AYn+3LgaD5gxAOnz2BHdu30WzNRCANOCixXU/m0csmUGP7hg8v4U8Om2uhw0weJGwwrnEtbXH/kCFqkAnFtzZv4g963ivdTKXxcnRsSy5Nmp17RfymQImsbFUdexH9//9x/8kVQ576hII7DH2sVYdACA6LtQqVfUCe/bkKXKJFC6c35GdHcdPnmrpoH5WfhsUsiKtcIxqLW1qveD5PnfunNYTrR+NJsrMz0LRW3lwsH5lsZ43J5PRCo0qIrYs4HfNsQ9XKqkYP6ENJ3vmpGwfwnsn/rDe0WyeoNFoaTw6wVUVs9EQJSqhKgTNTRnFPZYA02QGnW7LWgTQBjdfFLGV78O1VADSyy+gl06hQ+ANMdSqZa2Pl3bOS7lFe8BsmkQh7gO4GhLs5ThjNhE0SbHUzFIt2pvTAcx579pVdVTaKFLNaL3Knajo9S/mj9EeUG6B7gRGWvuts0Dn948SIn09889rt43gNhnHNO/5vgQBfS8y7JttIwg+9NsopChZGePh3Vu4++UXGBzsC0Bywp6PH45frk9mzRohdtP2LThQ8DWtACBRdU83LObJUngHACUdFHiyxpcy0cAj5mL9WArj8gZ2jxvY3z/EeDJFvlCSGp29FEnQELDKscj5TIAllhZhUkReut6kbYxH92+KByGeckxRAc86B+vj7ohEElcpl0WvcSz9lhwXlGcaQcny97gIznKo4F6d1pWFEmobdQFIVPdXciRQmIWk/bNemdG9ruf7ctzpcP0dGWEtm0GrY30io/u+6M88fq8F+H7UyUa2B8qe0QNJDJY1tzMUJutf/C3+epYV2oIC6Vu846mnnGXR5idz0Wpu/ibL8TdPfFZvwO0dVr3vPHFar6lSv6Vf56aotVoFyUAtQ7LAKBZQEbHpo1TPNppzAMk39Jww63qoyCt8TPakAUfLAKSzAtyvBSDF2KTutAJr0cpNhaI1t1XX1zd8fTYkXFBYqQgagFcyIeRpGRh72oB641xrNLD+6gaPT11Ev458b39dVMEW9R85RTqwHh7LFpJMJi8AyRkCUQCJ34NWD7oFC6jZfUC0tQFeNb6Y+HIDv6ZXEH3gF//uJ4Tqp3iW9g8M7ElJR3nPnC5aMIoWmKILMsdfrlgybCk0y9QGikqW4KVaKFeek/AKsAk9noq02AlMbS+0eMzgPYP3LCGl377pW/UYkwguKG7B5puwxULrugFAxUQUQCKDYeaxSju3FBOimr4PmTNsMk6mNBcwMjDb44E25dHPjn7+OoCAMap5aBY3i0V6f4zzI3o+Tj2PCWIsHRZgt16wHhbu4UxJMxMYJnSUjtN+h6eQiVGv00GtWBb7zjattK0gkDRFMlifTOlrHw8AUq2ED777Ps5tbapAQKCCCcJvMoCUKm9hrCJpgOETVmSMnv9vszwsFhD99Syws3+HK5C8Mfy3BZAWC9LPHwtt7AxA4lhbVCA5mOSFXH8/FX7VG4Xe4HP1ZbTIyed6EXvpGGRhj+Dhkv47/v05Nsig4+dzMy32XLAR4zyjLQWt4chHX3ZPJaRSQCawYjeblRwf52XS+hN6OPm6GgUwXNnCjQ0L1Dz/VLtx7lXrZt9oia3Fv0UA2DfAcq+JKEN0/gBUipXZej5PQg2U4T9PGl39xec4OCCV0Mg2jU5UcNazJ9Q8Zge/3H7QG87HkzF8c+cbKRL4nTgGXGXkqjvfWETBm+j56ZwYw86IK3P1i6/bDhBZjnIaqONjniB7wh09R4uJ+OL5IYDE5uZ8Hi3AXJlhm19edaCQzmkDEu3tZhZAplTgJth6utjGRu8VUcs4gWDZsTN3FMC1QsHtxdrFsR+dIx6foyBKNP4bg33ZzdYweuxzXhBc5TE+29tXvHDm5Fn5k+WHZo+0CFBEN46L8cm/k7Gy5wCSK4d8A+49DJZbdHB9tNi5av1zUDT6d98c8iL2xn0V8aM2j3w/H6N+5pa9v+buwBvYG8Nf81ggl22c2dzZfdH9MX13FqpiY1QqOVmkKP4Hiw4DkKysxnU+SJtVDElIeRQ+CzHksywGrwaQqI7lcbFg6UCyqZeMJUkFgMCyPpmNtNQlc5QMe1p69FREScapcDBFkZrU006LvTZYSMkb25MKJPZ7YVPto8N9tI6P0G+3sP/0KVpHR2gcH2LU76lBN22MpBidTjHgORoOBCC9/PqbpkBib7sAIPFcLQJI2VQcWTKtqTxJWX8W3rihJsDGa8em5msBJF6VKZXs1uNOBILZNLFyrqmR4gKQGJ88PnisSY4HaNy7gYPduzMF0rcBkE7ZTifjOGFD6hGLH1WMCCD1B5imsyjU63j17XeQzufUL4vnv1LI48Gdb/DRT36KJ493cXRyqPixCHAyh+K54zzmHGOPsJdeekksdua0XBdZmPv5z382i/9Ue6n3BBm0JEDFk8gVi9YLbGLFQPYH4th5+eVX8eabbyreZxJJZKmk7HTw9M5d7N69g/iwj3oxr+IiCEDGuE+cA0jjACBhmkIyncfBSROlWkUA0itvvSEAae/wwCymqQwIoAedD3T+CSRNJ2hPB9p7yRaKVjusN1AJyubWY6qvWFgc4eneAfaeHSGVLWHn4hX1SmiTVZ2YmAIpnkK9tolqdRMnx01cvXoNX16/rutOwJTqeSp/NrdY/KnKLpN2n5gkwDbED3efcwsYrgAAIABJREFU4fpX97B/2EY8VaQ2CO3OCPliRXNMljz0+yNIQUZ+t2nqazrAaO2L61QJONJaT7a2AZbdQRuY9lHfKuPlly7g0gvnUa0URDTj+kUlwt7ePh7vPsXh4TH6VBSmjYkdI4jDvkpSQLoSyfowcN++ea4mCzvfw6jPj1wATKHH/rT5QgblPBWbdLEgIDhWYTWfSaKWTaBazKtXlhMPXFWunGOF/b7WA9b1mH+oiXsAGBcUSPuPd/Hk7h08uvUNeseHKKZSKKYzSNKSlkXNEi1WJ8iOgNR4aP0ww/sRBEjFksglcxgP4ugMp3jYauF24xhXfudD/Nv/8X/Bey+/hzGVX7RZ63dEqpECPOyp0hnGSLPhIlgoBUIAkFgfuXjlIm7fvaXzT2stKkYe7u6iWK7glddfwz/+4z/i9ddf1z+CbPzepu6glRdJdSNZsPFXs7AbwHsgsbbS6Q7VX2f36TES2RKuvPQ6cpUavrl1Fx9f/QwffPieenOxaE6Al+s9QayHDx9KDcX5TuD43IWdmRqZ85/zlooX9XgiSZB9lkYT9AYTs5WmCk1WUnEUMvzetB3rIoUR+t0mbnxxVQBS5+kjJGjnG/pCitDKa0lXE/YPKxRmxBrlKgsKJKt/rVYg5SsbApAGycwpAClbqiuuZRj7OHR8D7GgAPH8y/4+743k+QUJJLydBpDiIpCp941eNzYVrRRItPpL4uDpLm7duYuvv7mP7mCMHoNAIi2FI220qIagAunCxR31ShsOOkjGJsinE8jQUg1j2bRWL72IMUH70C+J1mwskms+Mh6TGCt3joQK0LS0TmVSdp+I47NffqI+Nc1O20Ckfi/077N9xbOneygXi7J8Ozk8QjGdxfntc1Lv7D58DEyTpq4NvfL0fUkoIzArlRyVaB2NCY6Vze0t3XN/T6IIWh2MQm/RVtfmD9dJz/2YW8oOudsT0M0xILNOjrlkAp1hX2SCaK9qIxQa4MLrxPhLxSvnDBWWhQJJTmmRS2kIzNgjsk6vp7nFvS6JmARHCsWSiBe0Mszls+h2emi1m6hUazj34mU0Y9Zvkee7Ui3h8oWLssSrlorqVUXFIeelqZAMQHL3CwF1KVrkBqBkoReuVJjR+uyS+p2l/pb/SmkduY8+7sR+7yVqZU2rv66yqOPjPF/R912s83JvrB6uYyrIGJKsD5nmMPdE7HlGydiwi+mgg0JiisRkgId3vsGta1fx6PqXiAcAiePILXpnMS7sDXx+8jnu1sCch+RTI78YcZrrlOWXrva2eOL7Q1md8h+m6MeS6GTKApCoLIsnaFtdl4qy0+3juNnAcDS2eZQy684YAT/bMSjf9veL5vs8Vt8jCLxhAWpKMKhvit4EUCpWUClmMeo0aaOm9ZpKJwLxdDhhLOU8KBTLArO4xqeyGbmObG5tSZlXLGRRK2aQCPm/1eqexwOMZGdqNpJhvdbC70USzbr2JXTQkVoqWETy3m1MleMhu74H0nMF+oW9pBcoFpuff9vfXamw6vnyfl5RYLaigB3QYqHKARgV8P22OAE5DM7wyOf7rgaPdAQrNthWN1/XY0UvPAsgm7eTWa7EOgtgWHl05rsWD36yi0/z60EPSy8iLxZUtPGXguP0LVp0XldANNLGvNg5u44RKd2g1V6vYFn2/aPXOQqsLLn+ykLXNGEnwLHuNjkLYKUtx2z8BWDHqAb23fl6SiYYVdRPSnpFYx7ynoqClcCPWWk89/5M9sMGNqpgOj2PzOJoGUATfR6TXhbA1CiYxXm+b7iXJRTPT2D+LwM+3Ld51TkssgAUmtAvu2fRI/p4tCk8N4fcHJNB6AxKJkrRQhSTgVU3esCn8lkkKDMWU9XYDXy9KyG4+V1Ubvn7MXcsp7KBYZIUI0+2B5Qqc15ELKSiFn8zqz95YZNFfLr/jJ9Hfs5ZLG6ydnlTnA5MsmixnYuF2GyA7JT4frwmXAi40LP44AyExevHuXtWAdBCmMXAxftl5/10PKD+iM2tjcHBQpT/E0s0zB1+n0IuBxazXJHAzQuLw1d2Ls7822Wlp2L6WD2PuLCSsZlKxlSMqteoQHoP57a3lGDks+nfaACp3R8iWdzENGF9VCxxMQDJC9FkByqurpgE0bG2WKTlSxxAcgWSlCeDgcbPnGW5OkJ+m/zBFQzLACRPfqLHNl9fpui3OjbfQgF6EUCJKqyeW+OY+AYP4tnaE57k45Tj0G3cnD3H4hnPgwE2Fn99wxM9Tp8TPE/LE8ypGrVGC+X8blGVDZlYnKfFfEHjn8fDpJ3nhZt+n59am2XheXou8nzob1Q+BZCCtjx6HXOr0RxU8WP0vzHuK74E4Fvr9Xgitu2oP8CQ30t2WVa95sbVwSXOYx4rE1YmoCxO8Pj5j/GHv5PR99Evf45nh/tSVblFioNUYsJGLOai59HGnjXRtvN82kfcz8Nij6NFQNzHV5QUEz2H1qR5dXzLBoX7stjn19LHUvResTXETL9ufgzR5y2bY7PvEI9ZjIyAL64E8Hl9sLdnIzrYnDog6H93AGkRKPQN0OL5ms8hA5BIUPjrv/5r/OVf/qWu/f/7//xH/O3f/q02KbS8Wq+gnRd2/bgXj38G1qwBeX3+LZuD0c9fvA58XZRh7OckGhNdQeffO/oeHBV99hKJ5I+LQFgUwF58fykAZ7IVdky1cqka5zL9o8InbwCQiaKtt4LlI2S0jlHKs3hkNrksonjTXZVVVcx1coFdL44VxahA2Bqzr0JgxC7md5zvzA/9vC5eIz7e69ln87jI/OWaSqssX4cHPaozxmoizmKbCssSeU8wSkDFr2kqo+Iqv/uo21dTbVp7DNod3Pjic7RbDfRaTcTUT4VMflKwSb7pqzExC94GIL3+HIDEY5NN+YhGckNkEuyjweJ1GrlUyuxVpMI3MDGZomUoi6NNNLm2UIkxA+aMZe4bbuttYADS7DbLxwOINOUzyDA9HZ9YYExOeji8d30GILEvBHtbrFIg6dMj200DoBMRAKmCSSwrAGmSziK/UcdLb76FbLkoRQGvSTmbxZ2b1/GTH/89du/fFSknqtDz76GRGJug1SQ4EhfZhgVX5sUW160Ju767A96h7wDPmY01FhKzGAypkjEGMK2u2NfkB7/ze/jdP/h9fVdeT/aeae8f4Mntuzh68gSZ6RiVAhVYLJDTum4OIBE8msQ5QZKYTtg8O4/DRgvFehU/+vO/wGtvv4WDZlsAUrNHi1kCZKFPZFgv4tOEekB1QAIfrdBoe8xCsKEwk9DjihaytIfb2z/C/sGJFAI7F64gkysKlBvHxwKSSISq1jdQr1CB1MTVz67hyxs3ZcnV6bUxHPTVFHxzo4LN7TrKpQJSySxKxS10OyN8fes+Pv7sKzx6fIJpkqrlLDqdCVJq3k7VAXse0C2O9rd9jIc9jWv2oJVlJXtpTBIgoKZiWShaMDfq9VpIpse4fGUb77zzqgCkVJI2kG0U00WM+iMBR7fv3sfdu/dwdNxAMplFNl+SBRrUV4mfw4lrPe6mQkgAOlzzlHJfqPxThDbm4CRNTJBlQ/lsAvkc5xYtgIB8IYnNehX1UgYv7ZRRK2ZVxOX88+Igj1t7ugVL5mhs5hiVRa/WZwOm+d90OpLdH+Pj7p07eHL/Lh7fuY1B43gGIFHt1h30kaxUVOhPD1nYHEr5x4IpwW0WQFNIIoU0Jt0pBtME9gcj7Pa6eOH7H+Lf/A//E65sXMKwM0Kr1YAVwPvC682GNClVggh+cknwnt323rzly2XcfnBPJCoqRZhrPnq8i1Klhje/8xZ+/OMf4/zFC7h06ZJyp3mey/djXOkZgBRMSwnMm5JnKFCZloZf37mHh7v7KNS38Pqb7yKRK+PzL67jn375C/zFX/456ps1AUXM8Zm3PXr0CLdu3RKQxPlJ8Orll19GOmfOAMyZmP+eHB3omjE2sBDeHwzVc4kgcSqTnllyFmgZyGMddpDCBL3WCa5//hm+/PjnGB49Q4wqbFdgB9WfSFGMO7ncWgDJ6kenAaSoAok9kB4dHGOUzuHlN9+TAqmytYNMsSbryOSEapC5g4E7f3hOIRXoktzD8gBaN1rEFKE0/FPHxNCfnfkbSzijQQeDYReFLPsTxvDs8S6+uXUHf/P3P0EnAEgEa9NU9AtAGs1s3zAeIDYeaE+bSwPZVEI90SbJOOLVGvrquzSd9WqlMoK/E1Td3NiwIjfzfBEsE3Zt0hn1c02zIM6+WSxas/DPr6WCuVnAcTzms1nFMfaTKeby2N7YxHQ4wtMnzwSA0yVEuTlzcgJVwcKOQNKDRw8FjPLv2Xxe4Azt4PR89pm7/0BrO3N/2er1uiqk8zrw+r/yyisak+qz2bD+TPydazbnKJ/P41afmtBDN7qPoX2f9wzlnOTew0FPuQf0OqgWiopvsvuNx2dALXNY9skzt4mM9iz8me9XqpSxffESxsUC2pOhWdiVK7i4cwEXzm+jUi5K5ay4zTyTZJMQB9zSjnGb11tc7ghpzPaQYVyd0ZNFwHnoDxclmfk6fmp/qD3TaRLdWfUd7vOjt8X9gHUQCwQZ9WkMREWWPWNUwvaQY31u3Md00EI+OUV82MO9b27i6y8+w81ffnQKQOJnmSJ/7l5jMf+0QtLrQ512T+SQZRZ2JE94DUnfO/RK8rWRANJRLIWnx00cNzrIZHPq6ZrM5nB81MDTw32RPAiGkkzBOiEBJNWrZLE4xv7RoUcPZe6L15Hnj49x3DBmOkjJcVgr53FlZwPx4PBEMnNvMJSCsNunreVIsYAg6YhWuIUcNrfOYev8OdSqG8q16wRDI/HLePxz5xmrCZlzCOcy99msAxrx0OY666ha7vg+Cz2SaWFJFSRViJVaFYVcXkC0HDSU/yYz6yUs6wAKo96fUeBe7K8eUUpot7TGok419tVNmG1AzIf36eKkFTSjBfRToovwsrMUQkqWTk2hb/+LNkTeA2XFy858/xDUV1n8ndUj6ayjHfetiddzNz9ZIdHR3/1kz+5ZtCbAsiTK+bg5A6Az+ndEwWKr9fzfGU3aZyv4ii8qi73FITgrqE4w7dMDf43KaAXA5h+XXgXAhSd4ITeahHjBh49pErJAx4WGzUaDIJ8LJP9WJgNiRQ8mPp7PFqzwEBQ/YjgFphP/Hi2gnAKQaLUUZzPZ8loFEP2p+TopXeR9zcKEbWQ53/z9zdvVkr5oADsLQPJEbJXVIb1HnQGxyJRQQpTNGKA1s9AIDerCcaxmUFvA7JN1mDFLFy9Y8pjUJL1UEjN+lQJKTJih2QckY0n1GtEZijBJpKAJCjsCdmr6Gp6nMRHYr4uF51mh6ozgw0VJCaw2dM/3KeNiwe/B8URmOBcwbhTUHHkK8woO1/LUGA1JjScYy2Krzn8+O2ti+DzAbBupdQkI7THUoHDm4RokxgtsfCa87r3NxY/fi8VpSsZN7GvMPrXk0vUgMEeAgM2op+i326jXSqcAJG58aKfxm6pAIoCULm5iwk1AUC54wVVcpNDMfllojHsMjwAgy8YgE3uOmyiAxHnCjdVZySc/1wu0q9ahXD6j8+8Wdq5S4bHz/R1AiBb4fZwqspMhFEncokVaPs/X/2jiO/tZfbKC9H+ByOHP4eu5seH7UmXBTYTsXnpMXBOKf8sAAv++fE50Y+PnxFn8R0cHSpbdM5yfG33+Rq0mJqKY/MmkNlrsucW8grHVbc9kmxVsQEz9c7oXzVzBM9WG0YGJx4+eGDkgbCxcZcNEUvGRFqQidFgexqRc/v4qCo5x4coLpqSZkPVP9aA1V/ZNGwsR/K6uoHKrL/6eTCfQaJ3g8ORYbFeOA4tlBK55nEC2YD2QPLaYB7dJ/nkrsAl8AJDsfg6i8XcHiPx6LMYxft9l12/xeauucXRcRZ/jP3t8XlwbHVj1cR9dM/178H5V/LUCLYv2xvSMAkC+FvrGxT87CgB4IWoRQIo+h69bjN/zeWzrPBWtDiBxDBJAYtHLAaTVr9eVNlb7mibqfp6isSl6rnx9X/Z3PrYIIEbPLX9eZuHp8YX30eN/bvMswqMpyKJAXxQEi+4vnouvmOr4lN+ot5ClorQC4u/kW2/W6lrdAp9WeZcp2lgkGiE26mj9c1DDACRvagzk8kWbO2KmBnAqlFsFYcbMAsjyxtD8m4zYkE+2Gs0wv55X77FQnU6ZbR/jKNWgbCg8ZjNsvfcIrQatd4ZSJE1lZWfdmaTQiyfQGSeQyNDLPQfajTAW0VKHxe0RrXgSVFYMRKbKJhMCtMjYZMG10z5RTwiOARbvaWG3tXNBiiZXIPG701LKek2OkE0SlEujXGBPkrRsyxjLZIhGZn8yLUXTyUkDjWZbzNMZgKT9aoSKEZtiIns1tYy2mwCk8I/gUXDIcICbChiNowmQQh/P7nwhAIk9odS/4Z8LIGWSOGk0VSDMFyqYEkDqGYCU26zjxTfeNABp3Fe/PAFI16/hJ3/zYzy8fwfnN0mw8i51VIxEE84pMqmM4rlURAKrCdwN7fx3R9jcNFs6i0e0NDGggfNCAGi5IhYvbdb0um4PtXodf/Inf4Yf/fmf4fa927IjGne7eHb/gQAkWo15rxoCAbxuDiCNaP0Wn+gfASSikKlMAUfNtgCkP/2Xf4XX3/kODlsdPDs6xFGrEfbvRjQgcKTxynJsPIZObKSCv1RyzFeYdxI8UtN6WsxRIT/Fwf4x9g8bSGfyOL9zWcBOo9vCNDE2K7tYGrX6BmqVTRwTQLp6DdeuX1cPQLKKmZcWyjlsU31ULQs0o+3P1saL6LSmuPHNXfzi05t49KSJWIKuCAWo/Wk8Y0o/9UHizB6ptw+VPOPpCH2yl+VjLwhXAJLZ/sgrRBY7fRbuCnG88dYL+N6Hb2LjXBknR0/xeHcX1WwdhWxRMefhw11c//IrPHi0i9GExfsien32NiFwxKbezLhCj039HkO33zQFnlsNsYiu/mVW2CRAnWAujiF1gchl49g+t4GXXryAS9tlvHQ+j1qJPaIMQJowrxiNtIdy22KtX2F/eSrOc553XSHLeMkYw9xm3gPp3lc3sPfoPp7evY9Rq4FKKo0CbbCHVqjL1zekFU6LPm+Fbr7TkLGKKk8CveMk4j2ii1l0Y0nsDXq48tsf4r//t/8O1YzZe7XbTXT7PVkIxVK2L05lGGuCQnRiSqlZPxTlnWSAT9ENvQOZT9FSiAV3gkm1jQ1cu3ZdgKusD8vhHLEvGYv/mQRGw/ZzABLVIbT7YtGx3evj1q0HeHrQwMb5S3jtzXcRzxRx/eY3+OLGl3j9O6+oPxdzW74/5zj3Viw0cn9FEOm1NwxAYs7P8+8AEvNiKlO4hhF4p4qGPTsGw7GAY/V0o+qjkEOGTIlRH+nYFK3mAb68ehVf/OJnSPXbiA/ZI88sfJlf6hoHlw727PMcd5kC6SwAKZkr4fFRA+NMHq+89b4ApNLGOaQLVeTzBQFIpxRIC+PM84el+Yf6dAUgaQYgMc6YjR1v4+EAiWQc42EXw1FHqrtUOo4nDx/gxjdf4ye/+Awd2k5KTUhbKVMmEkAi+YIE08SUysgBEtOx7rmGUUWbzKbx5KSNQajH0FqLhG/1QRa1YQqz0D7d49WJIpyz8bHHbj4pgRgVxEGJq3pPqKtwXhI0YgG5Vq1i0h8JaN7YuqD9u0AbAgmsxYReeHw/9k2hlSb/xt5EzP/ZZ1BL5XCAeKeDUcccKKiA0txPxJFJ2X6H88j3FJ12ewYgyalgOsHe4ZGAJHcucACaIBTnMl/vZDbvK+zXlCSB3skJKsWCrhmPgdfZe425I4L2eqnk7HG+H79H/dx5XHr7LbUCYLgrV0q4fP4Czp/bkjMK1/Ikw4YAJC6dBiTPASS2KiSBel4zm4+zMH5CfWied0d/IukoKPacjBZAosU8N7o3iuaxZ9W/o/v3ZXuidCYnezXtW2cWdgYkkUAwGrLvEckyA8SGbeTjEymR7nz1Jb7+/BN89enHAAkRgdzI4yQJwYmgnotHCW8zC7vRVH0CnTy+2APJY0k0n/c8hY8NEmk8G8bx5KiBRquHUrmCHRKS0xk8ebyH+48fKd/jtacyneNnGg8A0sDUQiRgW92Ndce5kMXPsY81fj/fF/N4SQaolXP40e99z9SZzHvHI3R7A80DrgPd0QD7R8doMv/qD7UmbF+4iPMXdmRtSxC5kk0rPszHzZzQ6iOF84jH4wAS99qmCp8glkuFnp4GOLPnpkDJAEBTAEMQv0ryNhWb6bRZMrPWMOSanl7fA0kjYd1tFbV55WsWX7AeQFrT38uAB9LZbIQs/0R/fNVxOuNh1fFKFfJr3KIAzLK3Oev8ndVjKtLz4lc6SnmTLXmloy5qova8RRkHrDartP5S/5i5kihaSPECwKpjE8ATRU2DdNnfw4O5v96VZdHJcSqkLpzPxQLS6eOgNJUF7ufHuO8TWbRedxO6Gxbw6PP8OBcLEFG/Sb5OipeIPYifL2dRkMW7+haXxNQuTzj/oRgz+/258Xv6BJVK67+fZKWBdcQAKsAzFOm42WeAUYIvm9DTCiV5ebJYuUZBOBsfK1CyQZ8bf+9J9Pw9kxwvkC2yf/k4k9zFmwd3DnEu/mRWcZwwcHMjz2THEfdOa95kzg/Rzze/86jTm1loRZNMZ+T5+FuUic7OWWgaPRvfkTjGpeAsAHrGoD/VW2jOQODrmexwI8vCM5MhsoAICHChZgNjyd2DpdLivQOGi8mDMzrI63VmB79DtIDLn30BXWTHeMJBhgWZONGYEf1ZCrCpsRE5l3iNWcA/eLavJtCvvfGGTp3KZmJEsBBgjXBpL0PmFpuO9tiUuVbBB999D+e3NjEZj0DG7286gJQpbIoV6mPS4xEvCs/jSpAnBKhlAHe0QMv5Q1uNxR5I31aBdFb8pZ0AVTirLOwcqPIE049XMSkWR5GsyDUUjyiAFB2DFgMm6sETZXAtjmEeF0FkziPGYn5vbiD4O+2xzNpzrlDxQrI/xs04j12s0GDnKP9hMVTZN6Eq5r6Kh2F8q4gRmsrzvPMYvGk5GyvfuHFDcY1zixsmPl82DwRvaCfFAkJgSLlFmwMwJMzPit3sL9Y5TSBZXF99/bKc0sCtmRIIU+xcvBxUxAb4cSPsKkIVBBbUO6fX6on8nBttUxOyjp5IGSjC9+Lrff314/fj8OtEBqXdQv+XBSBwMa5Ex7avD/7YsvWDxxWNzYsA5WBIS5454cXfw9/TAd1laxSL7gTGHfzx946O02UM2Nn6Qw/uTHpmQbUIEPEzOUaWfXY0L1v3/ZcBMH6++Tp6wlOZR6sRvufB/qHiBccr/86xsC5/0XVjoW6FhZ2Pn6UFnAUF0eJz+LlrLQBDf7HF44uudVECWvRx+zmmwpmDA8uOdTF/PL2OTpAtZGWRojkv9juVKha3qVrRpjXMPRvzpmRRHGQ/ifaxCkvKL0hOCf13XClDGzG9H0Elvi7ME1O9jdEbUAEZtE9B+R9tpuvMRLE5CZQF8NliSEwbWY9lkzEVgx1ZKDGm0raODeSpmOA6SzYq4xo/V3ZL8v/PI57MmD0eC9S0ehv2BSKNxn3sbJ8TAEUmL9VGzNcJ+BBIbzeOMG43MOz3VgJIPE71JKGXO4YCnNj3o1YsIp/LSnXC91MDcVqUxJMas4cnJ2g0m0hmsuG8zkly1rdV7B+M4/Mm1BY7vXhoRf3hwPcWRvIiS92KizGkJn08vXMVzyIWdiw6EbRnbp3P5Wb2eq5UW1QgxbOpGYBUKNBuOYuGeiBlkatv4NJbbyBTLqAvBZIBSHdvfImf/vjv8OT+fexs0gY1bAAjvRnsC5qFm9jfbEA+ZREwg7TG/BRj9t8huKehR5CBOUdcwAwZw1SnEpAbiAwHqZDYt4PWq3/8R3+CP/6TH+HO7n0xadlL8/7Nr/D41h1Mex3UMlkU1TuFCi+q/KYCjUYBPKJ6SH0ChnFk0gUctzoob9bxZ3/x3+CNd9/GUbsrAGlIOEC2NdYnjwAe52AylsIkFcNRjwUgKuNYZJ0IWKArhJTJIwI/SYxHMRwfNXFAAClbwPa5i0hlsjhptxBLQwok9kao17dQrdRxctJW75ovb9xQvu1WtbV6RfZ1hSLzBvb9iqGU20GnHcPXtx/hk6tf4/FeG0iWgXgRnR5JUQQwDaDVMiODRgORSEjrjHoYS3HA75VEfML1gDQ2KuWmyGUI8jRQKMbx/gev43d+511U6jncv/8Vvr5xE7XcNi5uX0axXMXTp8/wyaef4+bXt9AfTGXTN5Vlj2XVUjpJAWlFcoGJk3l8F6itPNzY5yQpUX04mfQwHrYxGfeQzSVw5fI5vPnGS3jpcg31TAe1UhzVasViHcFG7YmN/OH5x1IAiczurtUn1BNLIPVpAOnOjS/xbPcB9h88wrjdRDWdEYA0DX0cc/WaEY2pQiQAPiZ0NEGf/6fKcwQBSIleDJlsAX1k8LTTxrl33sJf/Xf/Cu+89BYmg6H1wJgMba1NxaWuZi7DmCjwXDZXBJA4J2IijCKRwsO9A+RLVRUqD46P0Op0pfzgus4YTatuFsrZt5Y9bNw+juemkM+g3z0JNnYE2Rifh7IXI4BE4LPd6eHhk2dodsbYOn8ZO5deUi+kJ88O8exgH4m09fBzayIev9uO8Z57RlpX7ly8MNv7+zGQXNBtNYMiLaE+bGTQs/8R46gryEq0TKcL4mSIdGyMduMQVz/9FJ9/9FPk2Z9ryH5N1vyd64zyIJIZ1GPE7PI852Tk9felhfRZFnYEkJ4cNzHJFvDa2x8IQCpsbCOVLSObyyNjcOusABsdZxxXPv6W5h8zAMkUSIr9Zquj3lm8secfAaPJiLbsPfUwSiQneHT/Hq5//Q1+ef1rdPojxUgqNznGqKjguecaSLAhw306hpgSoOw1VXCmlR1zsxP2IKaaKNRm+Jk8P7R85xhh0dgL7FJphPqN9oVjWozN+7uwJYBjW4fCAAAgAElEQVQUjTz3VNbHYlL4KDcZMu4ApWxequgxewu1u6hs74ARQPuCYD0oACuZFiDFPkzWt84s9bhnIsCk8zkZo0KgMOwp+Jgr2qxPc1r1GM/9Z+Q2B0t4vCmaIhopTkAVgbdxGC+sB1BkRBCrPxAQkM9aj06R9AY99I6bApD42U7mErk2FtOehAQ4B5YK5ZLOJfMD5pWVrS2ce/lldDhuMRYZ++L2eZw/t41qsSBrVpFZLWqCPXcJIsnCTskA+y4WTtU/o+NM4+cMh6OC8sfn95+WK5oybNlt3b4s+nwBeisssqU+Ehcm2IdH+h+pbhgApGImgRRJRMM2crExpr02bt/4Atev/hL3vrqO+Mj2075fjO6HpNRUWwJbb5h/ksDoCiTGR4I3TsjksUoRFfLU2d7GCVLBqYezfpRIY28Qw+5RA+12X8SWCxevyHHj7p2H+OrOLesxz3xGABHJ30bWJa+FOSN7ElnvaSOmaA2K7JOlzoz0Q+L15PO4L6gUM/jOqxeQYq/uuBHRmB+1+12tA50BLeLHIsG0u33kigXsXLqEnQsXkC0UZbeaZ/w6tcc+Xd919ZyD/qxluBMR500yl+GK+dwc83HD43fyp7cT4NzxGkgsU9tYy3E/C6Gc1zvPQkKWbyNVxlnTA4Ubh3V/N6/v5y3s/NNmE2XF4XmjzFWb3OcY9P/Mr+kevqven0F13Y2Nutfd0mTk/Rq3VQxRr9k7iuuTmkxoJjjcjDCRZOLMtDYa+LwQwsOKbsAXD1MFeTLNteaefg8PWqsAHC90JdOrLObsQq0vYE5x7lxVie4qH8h1ABiPXwBH5LY4PHh+owvgrABHxUWwHOIYiDYmU0IcmARrAawp5eQ8/3PUeTHRmW12V4wR78UU3ZhGn0r1gZj2oQlzNAFRQYLevYH/5oUHXcvAYO22O2sVVF4gW6VAWtdEkIAB+ctRBY0fu4+fmYR1sTIanjgajcWs4nc8aTRwyGLxeIx6rYaNTQIN1tFC9ZkFKzAvkJ0a+5G5EB3/Hoe8Z5lewxyCCXMkAvvz+Fr+XX7ga26U10YXeL0usuBz/PP78TrQz5SFPRbC+U+gWWD9u3TVC0Y+/2mhtc7Ck0nu4mcu/h4tiEYL7GoyTyVLsKmIFjL9O0QTC1+IuSk/OjjEceMEb7/znjaPZM46gMTNtSTjZGzR5pA2Hu0WNmrlGYA0nYy1MJIh9puqQOr2hsgUt2YAEs+7GEMRW1BjokZvp5f7ZQx8vw58FVmIywCkb9sDaV38V4EqBdl/eIFqsQcSARRJxp2hGFFaJYLtjNQyC/1vPAGKStilNolI+MlYHYxI850nUIsgE4+LbEzec2PBjbYKHPE4CoUSnj45nMn25yqfeT8bB58M1LFknONO7MxUAufPbyMTNvD87n6++Fwd+4Q+z+1ZY2R603/zzTfa3PBYemQpiv1lRWgWDcLeUIVnd1AVwB9Va4efc2ryGuxnvDdKKObbhu70+hVtAm8SeCpgmEAHq6wA/HiCTwsJX/90Hd1GLzB9s/mc9Q4IiXWWdidBDcrHnAE33/DMATvFV/HGbQWKxh0f8dEedMviiwMdnt/4RsBzGP87X+t/m7Hj4iyY2AZj8fUeq9zCwAGS6PvzvG9tbJitSKQ3TXQDEj1+P6bo95CCOdIDTAWsBRXwsvPCx/g5ixa9pwEOO4vRx+YgieWtZAAS0Od54ncr5Isa31LEBUvS1ctXXEBn1IZ38fPXxScfn36Mi7kPH1+0KPT1Z5myK7r2+vnh61edXwMLxCmdnXO+zotdfL+oAjv6/poTlBuxyDhjkQZyTihCcb4KAA72Z4vraHw6QnzcMwDJAdQFAIksdIFJbn0nPqwV39lbpt09liJaOQgtcINFsRNJqAzi4Swqz33O0SaJBBXmqSyKDAY9jEdD9WHMpuMoFQtWPOv3BCAppsUmYuZSXTEZcf+SnI0BiXNCI2ACPso3qSCaTpHJpJDNpZUXycqmeYLByT7G/a4AJPVA2rmgEvsw9EDSZnfUPwUgVaoF1NlAPZ8zAIng1thsUFnUYX5xcHysfJB++HbCTIEZjTVUlhNAYlNyB45oLejjQgBSzy2sSdRJIC7rQSPsJKd97N757FcCkGQhQgOIXFp50HQUwykAKZ1Htl7F5e+8iVQxZ3162PMul8PDb77CL/7hv6iwzj5DYriTxBOsYBVDtCbQ/mwwm8ec37ZuZWakBRbNtX4SVFDeQQDJLGcIIFlfFAJAVoThdGch/Pvf/wF++3d/gEa/JWCwdXiMr69+LgApMx5hM1+A1qYlANIoQetUi/njQUwA0gmLmVsb+PO//G/x5nvvCEDaPz5S0ZCFRdroqa8mhx8BpHha1mvH/ZaasHP1SlDzR0LGoC+AgQCS2haOIVDo8IgKpBK2ti8gkUqj0WohVYij0+8hHk9bD6TKBo4aBiBdv359VgDkGl+rlbCxWUOxmFPBcdiPI588j24vjdv3nuCTz7/B7pM2EC9hMM2h2R4hlSxIAaRYrU7b7PlIMMLAywH7QsmJhfZ1ScQmJGTaWOP4zOeoUHuCVGaC7374Bv7oDz9EfbuE+/du4ssvrmErfwEvXXoF1fomHj/ew8/+6Ze4dv0GhqM4SuWaetqw5DmOJa3XEkdR6MEmC/y0w49q+GUrsecZU5K0SPAbYjLuIIY+ctkEdi5s4rVXLuPFiyWUE0eoV2IiKHGtG1PdPLa83RUIs71SZG0zwCwm8EYxNwIgRS3sbl+/hoMnj3D4cBfTThtl2ukGAIkxpFCp2rlVRXCEwXSof33aJJLQMo4hMUog0aUaN4fOOIm7+89QuHwJf/ov/gJvv/j6vAeuQK844in25CBQZJbaUpgSNJ9OpCSnuiLLfVsqg8eHLSSzBTHcWRilQo99YAgmGDkEaLbbik08R67IYF+NcrmETutwCYDUx2jA8zgVo/3opI3RNI1SfRuZfAW94QTEtem80e5TdTFnsPNYRd4J+STX9Z2dHTHm+TPXa+ap6p/R62PQaWutp+pIFqpxmtSRBDC3g2ezdypvEtMRklxzGof49OOPBSBRgZQk6BXyXd/Lex+1JAGCNQASz9UyCzuOV8afTLEqAAn5El555wO8+rYBSIl0UZZVBfYFjOyX3YLR7ag8/1zMLZSnECQN2ytCtg4gqY9yAJD6vY7yfK5ho3E3zIcxHt6/h2tff4WPvvgKrYEBSMyhBSDFUwI82FewkEnLdjVNwLl9gm7jQEBSLhVHKZtFv9FBuWCW0BzH7tiQzxe1JqtfaiQ/PJ1/JpCOc/0N/VxCzz4qehhTOPNzJJ/SDnFgtnLs+UzwkxaJDarc2OOORGhayEl2QgB1DiDtHx5AwFRoBSL9sZx04wJWUuxRTCvfoHTyOhidUfgYbWo9p13MzUlUKG1szOwm3YLLLaHH7KmbyShHJ3GFtny0wmdcUV2Be6fhWGAP1yuvA3ivMQJHBOCOT04Uk7j/42ulSEqnkK9W0UvG0GUNbDJFtVzEzrnzOL+9JVAqTSBfNarTAJL6xIU8LZHKmnJ3gQDsOe26+qP2z6F+vLhv9VyT1y6aUy/L71fn5wYMnqpvRfcW2v+QokGgnGPA7euc4MQY2gUBpDSzMiqQYiOMOg3cun4NX372C+ze+UbKxNn+Xn2r5nstydvYKoNkES4v46lIir6/pAOCgOYwXrQmsK4qOz1zMNF67w5KidSs3/wwkcb+IIndwxN0OgPV+y5eekF12Zs3buGLm9eRYU9Mje3w3WK2H4iTuBiPYevczgzs1mcv7H85lrznL6+JXw/G0GIujsykhWTSenwTNB8yZg/7aHZ76A4Hmn/7xyc4brVlJXfx8gtSIJHAIvcVAmjBlcNqIFYL8fHAPRj3oGpZMR7Lkpi1AxFPaSlNQpb6Bnr9wGoX/h4idkUIrzzXvr/R2Kheecn09MEkYfE+l6O8b/XfPcDOmevWW0VNRb/FvRe7Vg1if/9lfxdwJMn8apGCW4Ctev80J/AKizPmQbRViBaQF99nFfDgzyMAtu5GufO6Wz5vFi3LbzFJVk/1wVn7bs//kf0MordFICFaNNFA4kTloOLGOjT7dba7+5ZGCxgqpKyAKB1AEoixAkBaVUD/tgDS+gIme0P0xSRc5cPY75Nht9oEb9Hjf/H8Mah4QUish5AoiS3Bic5PXgCQ/DV83erxb5kLEzXZFyxRoPCx8RkKODUKDrdl14lMd3nlptNqYMzjiQJiZHSs+mx9frQH1JKxyQa168bvuuunsggbRgaGbnQR9Y+avZ52IwtRTuOWPtT5vGwijk8Osfd0X83uuBnc2t7AoE8LjVDkitx7fDOFsTVrFJNXc8J6IXEDN6BHN19Hy0AVikzx4HGWzFKyU2YFUgW1udKqXqmrwEOLqOfuY5Btgicbq+65gDE5YvG51+mivrmBzfqGvF3JVLNDMsuqRQCJKp1VAJIOc2w2YItFNv9dXqsL9lj+OxO8TKlkjY5X3KzhpvVD8ljEopr3QKJH8eym3b71PuI/clEo8zUFkgFI33v/PVloTMeU5qYx6o9/owGkbKGOSXyuQLIimI1r3qcStgmdDanA2fNVp08LzyUAsPfaOD48wt7+MynymLgQiKTFBq0MLFFfv36dBSDRiqXVaq4EkDhutUENAIyYTbSgCWDH0T4t2Jj0UB1j1m285+8cZ84qi8YszTWN9zEOm1QoGpuerGBTFNk85fPOnz8vT3h5gefz2jzzccbDUqmsRFOADZtejocYDka6H3FDPR2jWqlhOBqIycTH47EEMlk2gs8jnUlhf38P6RwtlcrIFXPIpXOa52RQccxTbs7xnyXolMuBNg7P9pu6vuVKFvSAFhnY/5GF7CwrJbQ2O3w+ymIzbJhZZuJ5tQ1NUs0+2XOODFluYvk8n79+flULYRxjPGJvVFq2MMHn64JdrfeSiybwAlBmzdVtA8XAzeewwMvv6uxDHj4Ll1Qz8LxYHjm37jILL/texbyxBWdrmNjRFo/9unrzY5saLPbbPR9nfivbSzFmac9izVit6ToVlLToWvH3BGRB42xZZ3r6ZpjHxe803wDb+/r7sfRGAgYbuHMDQbshghHq5RCSeO+h4znV4n2703ku/vu15h/E6o0w1BbXSBZYeZs3xz3dR8st+E6H5wDWhbHkvud8b+uVQcag9Xgi0WjV7oHvqfVV9moaVVJe+PWV6Rn7uQQAY1HhzN8JYPj4XgTYFNciiunFGMDfncBip4jfnedi3njUesrxfThurMcc7/k7zzMBAs4V5kjqp8pNIosTBLyDl79nj2To2lJr9yM2wh51xACcL7Juf2bn0e3VOJEtX+T1tNyRxfVKhoAKC/hxFX3Uk0zn3vZF9erG7NKJ+cp5GBQ00/gI+QJtOaIWGKf906n08XjrllLy9Wf8RQz7e3sqVPkGtdlsCNzh3OF4JkGDLHz2bCFQw1hN4J8FVhbxW0dDTCfs88biI0GIlNno8Hwm42rAzDhAAIo1Ol4v5S0sKrIpe7eFkRRINbzyxpuysGNONuL5IXjAuDxik/Y+YtMhstk0qpWi+iGWCCDFycIe6nm8phyLApCOjnDSOEI2z/1hsFFWs+55POVPk3gAiAxNN1s19dnhvbH5lZ+TSMvzr98IJBmA9PjWVew9uqf1hfZ87MnEhuF8N601wcJmUYE0B5AyKnBNx7TLKgOxDBrsS5XJIVuv49JbryFZyIJxgvlQPZ/Hozu38MlPfor9xw9VVI8T0IusqdZ3xsYEr4PY8AMjP2jMqy9gC61WHy+9dMHiR3CRsOWGAdYKPsVKFd0+e0zFkchkRBZiY+h33v8u3v/wfRx2jpAv5NB6to/rH3+Gx7dui1W7zTHF/qpT5vcE6lyBBNDGToABy9F9IJslgNRBfWsbf/pXf4XvvPsOjqhSPz5WLKHVCm0JaQvl8UJ5Ogs2tMKjAkn9hThwhphSLcy4QxYz8+NpDCfHLRweN5DJFrG9vaPeBMetJnKlTACQkqjXtlGt1nBy3Mann1/F9es3Q/HbCCflclEAUqVS1Fo7GaVQLlxCv5/CnXsH+PTabTx81MZwmkdvmMRRsyOVhBENaS3DYhELelNZIk0SE0zT0i9a7yMWrdUHiTGd+QubcGdwsP+Q3VTxzgev4kd/+gNcuryFh7u38NW1m9gqXDQAqbaBe/fu4x/+y89w7cubOrfV+jaGIxmvGXg0TRiYJTadXd+owltxWMWsQCCMTdDvtJFS76Mp4okhcllga7OEy1fO4+JWBheqXdTLBiDJHmfCPbIRRwi2rLMQcztIlQyDohzsYUVrTwI2kxEIIB0+foTD3UeYdNuoZnLIp5Lqv8I4lauUDEAKeaP6OE6G6IccJzFNIcG37IyRTOTQ6g1x8/4jpOtV/PAP/wSDRhsp5g7ZNFK05c2E2BW3nic73J8QZJ1QVTVFKkFrQOsPFE/nkK+eR2cExdCNzW2MxhNZ+rJAuHn+HE6aDQGhPMZqtaw8cNTvK07Qeq7ZsvxV4zeiQCIAwZytPxhp/sWSOWQLJfRHcZy0+8jmSqhvb2Hv6KmsEDX0QzP78YSAn+Vb7HdT39rU3p9N5VmwJVjh9t8ERrgn6PX6yqE4P5hLtns9tLttXcdSOSfAjM4QtBZvHR/hs48/xtWf/yMmzSP1RxkPub5ZLuDrDcnFij8C9+b9TJifUhnJNcQUztzrKRpLYSsHWK6HiSQypToeHzeRyFfw6rvfxStvf6BeUIl0QWBciRbUZsy4UMewvMIL/cpXVTi2e885gwN46HkUVlapkeyISLChGo3AKEHUfJqkkxEe3LuNaze/xmff3EerT6LICKl4CrlMPgAnQ60D2UxC1q3sfdZrHKKxv4dxl71kEihnMnhw8ya2Q19RromMy7yXRVatNnM+8HxSZGAnsCXT6LbYo9BiIZVHBDMIzIiYHwMqBEl6VE+NRHRiPyR+S66ZTfYZq2+gw9hMYhirWUFpFE+mle+nsjkBALwe1AB3qQhmLk+VVHyC3GCENImeDMMcdAL5R5hwLKpvjYFSzPUELATHByq9SBRpMqaHfUc07/WSI4Eed2lwJYUr6Ia9vuaTSD6xBJqdNmLxhAgODii99sqrIlHyPYokW6SS6p3GMcrYcUJ7sQAgVUoFA5C2NlGmVR/VVazh6Z/VSTgyWCedEXKC1evi+PJxR5X0InF5notPrR8Ux3/oSeN1HCcEE+SdOedEiN0O1J4iNS2po7vyxy2OHWDV+KciSOsM64wBYGEcYT6qmg8JGH0Uc0mkacHIfkhU0nUa+OqLzw1AundL13pGFOZcD4ojjUmqGUlsCq1suP8kaMy8mIA7v7/vu7gHjdZbmSsfHzJ/tX2APS+tPF3gZCKNo1ESuwe0iRugtrWNC5dflFL6i2s3cPWLL/Hiiy/rc0YDklCGspXma1PpjMYCFcdODhSAFNxGXKFDZwYBOIWCVLUkUKp+kM0gn4kjMW4gmyI5KgeC5Xx/AkcE/llnIaFg7+hItriZQh6XL7+AczvnkUxnlJuMmh0kRBoNPcAUR+1nfk6n0xPwyX/ce1Ld3un2dZzCvLMJjKi2lYu29c2bcD0Qd5UqaVMDS9EY6gPeooPnN/baD/5AeTufkM4kkUnndM/fpUoPzVZV5F1SSPUBOK95WuHUC6hn3q9CF8IscTmhb8Kj90pY2ExujYLJga3TG+Dw25TIpSl4Vlk4lfIFJZ/cNNHqihtqFdVTKZBdK9/bJdZN/nnrFTAm9V5mobb0eBce5DH3u6YAWXVbB8B9m89wAMcnCYtNc6ZiQn6ts4JUlOEczgkv7+6Dh5pEZLJw4DJY8H3I3ErkMr9yjyke/1nnd20BU2NvOUDg450Tadm4FwMqSNKVLixYKEaLNmpER6/jYOvCc0lW/70H91Hf3NaCxcWeCxzPN4OPI/+rGAhuRcL5pQ3cQnM8//x1DAYpqCSdDgVZtzkJNgK8Vnfu3EGlVEa9UrVkPnyOgjHZQd6MYsVgWiWhtaeb9YKzx5e9xbrxK0uAhPW+WXWLAljLlEQMmGTTlIoVDNjc7+4DFVAv7FxSAYSF0lXXn4+TMbAMYHeAKZtij6B57yMD+7g5twKnNhcsTLiCIgRuFWgxVkLJeOqMQt4zWCmuskG0Cm9zW5so+4BjwJPFGYDU7qC6UccWAaRkEmRIKTFjwhthIDsTmbYyK9V5U8iCycd+NIHzx1z+7XHb44gKe4zb9IKnr9aKGMrkTnY1bW5EU9po8TtSGfd47ykuXbk4B6/obD/l5iJurFr65ZOBQZ/XYQcb9TI+/O672NosgwokboRaTdqzmN0Sf+d4oMRXRftsVkot/o2PUcHloAI3vA5Q0OaBTC8+nz2Z+BrOYRaF7t+/r3jHcezWgRyTVLXQX5znwR/nZ/Jz+Do+zvdj7GDc4PcXMzOZNquzJAvNZGDtoMWkQEU7U7cwaZ6OjKlTLhZVTKOFBn/nWGevGiZt3LAVKLFOxrRBdO9ssQ+ZoE3GuH/nLlLZDMqFIjL5nAgLYqzQKkB9dqzPoDGTTd7NghMBALfCcODck8Qow6UTCo5M0rmu8rvy+npSyO8VBSB9nmt8sYlq61hNk415w8I7j8k8ha2gPW9ePlN/Mikl6MPIE/IHn48GsDC6GlOf32kOYKnUq5jDx3ktuiIYhFgWAZJ9nss2x+SYs/s5QGVAlbqdsCAjfzn7fdZkOTQx9cL6rMDO6DCdgj2Sjk5OdIwcv7xZo86UijJzCzYDFrkx0bkLDF4B+Fq/DFhhL7c5wBKbrVkEBuaFcyuos+DO66b3C2uIrwtezBcozc/kJjhYtXKcMa4IoOKxBs9rL1BHARwC8Ix3LNCTuEICC9cdNlpdJKros6MAWHyKXLag+KoIR4Y9N8uhRx0fTyczgmwc2LGGrNyw2PNUcFSj+NPAE88XC+/NVmemQIoCmzwf/H4OwFiBwuL+DNCK0aYqpQLpHMAJjOUQDznXndUmBV0o6jrjzi0+o+CIryV8zJmp/vfo3ONjbhsxB1Dn/Xz4d85r/3w+1zzmLYfT2s9G9hxOEZVMtBlru9nSRktNmzNpsVfV3yCQPtxiT6Abx0XoBcliBTeStDDhPX+P/l0b2UQcjZb1zXIgO5p3+ZqyLs91C0pfb6P3vO5dWjwu2fc46SUXFCqL85O/c91sHp8orjJuMi47k9KeP0EqQ2Y/e5pYvxzFL+NBhB4GeRQrRVnZEJyZTHsoVwqyhhtSdZHMi6w3TMYxSiQwYnGUtnU8z8ww+kPkUkmk2YGk21TD6thojEIxh2Ixi+PWgfZ5s/ka7DCdEerxz6+9YnMAojhvBjwmFucHE23saV9ExrEA6EQc3W4bxUIepVxa6/Go35UiibUq9ZfpxdHpjvHC6+/gjfc+wCRVkNohy7WYgP6wh2KefWC4fvXUW4OqoMNGE08fPcS9G59j2OuqYPbq66/h/LkLGo8cm5w7gwHXcebVfbSbTamY1DC+XFIOwLKWijfTpHrSDIdWlBn222KMTxM9TKZdTMZtjCe9Getc45VFsV7frtU4g0mMdiUlTONUmNg6yVjK9YgFZBVItfYYgSE9GePGxz/FpNdBv9MV45x/5xyQpWnKrIw058lqD7atyqVYrCADGFO0++w5RbAtj25vjKNGB/FCAZWdC3jn+9/DQfNEsWyrXgMGQ3z1+Wf4/KOP8PThXdRKOVmieQGV73vK0ime1PxnziAiT4T9y6+VyZhFJkFBL9R4jsd5yxwhSRvNZAZdnoZkApsXLuGt77yDF169gs6ogWwmjt5RAw++voWT3ScCkArkbQ/6yNFhQeSvmADSUcIAJMu6ec1SSMQz6E9GuHT5Cn7/j/8Q2xd2VAwkNbIz6BuwSjsduTYFK8bA0uXcVH7BohSLLiJuDHUd2A9A477Xx/7+IRqtjnK1S5eu6Ds/OzqSco3ggeomzMumJGXYHo7XjgQQ3pOoybmUo22icooBen2apWWRyW7g9t0jfHb1AR4+pnJqiGShhFfeeAXZIvuIsL/OsSwdJ+yX0hsgiSzyVDKlu7hz5zZ7EaB70kW+UMfW5g52Hz0Llox0MegiV4ijWErh8svb+P0/+D7Ona/i4Z37+L3v/hCP7z9Tzvp//l//Af/7//F/ywpvMprg4ouv4KTZR+vgGIliVUX+TL5kc/zZIS699x4e3nmASr2OXCaJTseK1zwPnEftoxMV5HZ3H6BWK+vzT5pP8MrL5/He+29gPHiKKxtTXNlhv9mCCuac8yzU6j0GPcwIvisIkrx2tOeW3RcL0qkUUmze3uti1Gnj8f07ONp7guOnjxEb9FHN51FgzB30ZVneGFp/k4zWfVNb8zv0ZFNsFo6MU8kp3Rq6ePpkH88OTjTnOO/Pb2xh//BQRfEU7e7jCRUamU9v1cqo5LOolbICjzrdhnKLUsVILyedHmoXXsEkmdVnsIhI4IgAOehckkji6dEBYuk4PvzwQ3z44fuKKvxu2XgMo/EAMRYSnUHOcTsaysZOucJ0ipNmW4DmOJbA5tYOcsWarOZoG0ryHg37+rQYHdJ2jlaO1juL+TPnCoEo7dMkN2PcMYCMeRL7f7GvD22o2QqufdxCYpJAqVRRcZIWj8kc948TKVO5sOVSGbQPj/Gf/+bv8Hf/6T9gp8r8a2i9gQNxS8BB+CcHl0Bw5PFYHkMbVCIcUxQyBmgoh2V+RyU84w7htGQayXwZe60ekoUaXnvvt/DyO99FvrKBeIpjLIkSwwu4DjiAdJpM4QQYFv+dGMN7y5ljmI6H1oMkFPFnvY+YHyIpcIHXVHnJuGf9YEZd3L/1FT6//hV++ukdjJFFYhIXiMJ7r2dw379zZUdraKdxjC7BQoIe3PclU8izt+/JExSz1r+ZuTivO/fIBCm4Z6S9sFQ0x7anZeFaJAwSwLl/Z16CmPaPjJnsmcgYx5ona1Ts6+Z5lOV181rDMDbF6/Kk3dcAACAASURBVB9+D48OnmFv76n2ABtbda3F7MnXa3dxcNREJl9AulzDmP1j02m04jG0BKKMUB0NUaLqYm8PsXYXO+zX3Ovg5PgA8UwMV954GY1eB80u94FAPp5CNpZCvE9wdIon7SESQYEl5ftkrP0P67La/1Yr2D86VH2nVCnrO3He8xh5HmgNxnk2Zh0ikcYwkVQPxQl7FU5iBgKph5H1RuN/tAaVSisQfzeqXBMu4cqlizrf1XIZGe53RGK1Oj0V19zziCzG/CjY9msYq+/P6fHlvxNEdwLWqjx2tbxjLgdhLOC8it7z/aL1uW/zPqe5vgYcai6QcBnoMVKvyWJ2gla3gUI+iRztHgdd5EgWPKba+BNc/cXPcXy8N7N907GoF6jlSDy/PGccV7I3JgA2mc6sClmfIAHeem4lFauVx/KAVAegMozK56Cw1rw1ghXn7iiewKPjFnaPmnhyfIIBe5CVNzBNpnHY6OLosIFqqWpEEgKVASQl0BpL2f4zHU8rt5fVm9Z/BPVgV+s+5wPHpICjZAzpfBq0QmQ/oVw2iWoxJQcB5U4SErA3MO3tSWRM4dqXN3BwcIRGs4VsvqhxtnXO7MIJBp2v1HG490y1KWvXQUvfnAk8kMDx4bHanNRqGygWyiI7MBcZ9oboTwZojlroT3rqKUxCa5Y9hWNTdNrscdlGu9VBPMH1gusjj4/HxvhvRLrYD//Vv55GGWZRK61ZIrhmB+ZFi3WbtNV/m5iFkkCU5TcV3yMM2kWWoVtw/UqfL+91snVWU+B5PtxKhQFK/TcODjRgNzY2xCacNbCNeMT4RnY9gCNT5l8DQCJC68Wr+RmIghm/LoDkAcaLw9Eisa5LYHw4DugLKKeqLLh6fTG46ZvK4qoCgyTq1mAvljWv31/1tg4g4XuepUBS+F4z/tYBIPx+bMK7yv5NcWw8VhGY5+M5AOn+fdQ2t1CuVGSZlqal1oiN1DihVXmcMWDm52dxrIbfg4JkkYHA87xOodenDDHSf4CrtFiv/DeZ4M7t2/J2rVdrBiAFiaQCNtkdEUXDMp0Wv8dK/Va04fCKAbD++rKgFgp8K14fZVgsfQqlt6OREHpu+thjhJ/JsWpF4vUKwpkF3BkDODon5z9P5I8c7cGyWACLejD7R/jrCSul0mYxs6pw5g0fGcMIdDB+MXlymbYtMxxqLHhaYdjyY/Nc50KxWoFnGw3J/W2XceqevvUDecjOH1c78MjvJ20WoM0+JlqA9TjPMUcQikkhzwXnEr8LwZcne0/x3gfv67RIohyLIzm1wg6/FyE22pKQxTXstlGv5vH++2+hXitqQyPAdoD/qgEkHqMS4tALSgyaeNwSZSpzxmROWfLPMeCFZRYjuWFgUhGVJ7sCkkUSMtcvnNtWo3Iv3nNsOYOF99yUOEDkY9Htqfj+5ermzGrEY60KJv3BTJbuz/fvwXs+h7Gx3Whq3nmfBf7NY66DaL6BeW6KkeWeMqDVC+SLYFO7ZQo9yyH8fq5YyRcNCPR/bnHnAA6BmFkBPahCPB9h7mEWoqdv0bnuwF4UQI2upbQuWf56y4m4HvjnnX6e/V29g6ZTFYBI0OA5I7h6cmLe9DNwV8rIoEAIFkP8vdc1i4PZ30Jx2F/HooZ/vr9f9H3Zs0MbabcdSJLlZSABb+VqdaYu5kbAVUia74ghn8oYMy/CgNfPYYPlfaFM/WHvHbWy8AJr9JxGj2/x3C3G4W6nYwXxUEDw4/DnOYA+O4/BikNjUkUcB79P93/znEYKbNmVWmEiemyy/Oq1ThEg5sdnORHnQxSAdRDJ46XO/RKFkc8Zgu/+c3Sc+1gic/j0653Nffr7zMde5PPAYlgtgKPBGm1hMPN4ec14HRnL3IdfxxQKN/zZbUf8GP2YPX9d9h0FyxIsUWFrPjaiCrC5Re5z00wPJJNW3Fn8559/1vpvCqrVBJ5TDMlgh8fPEpA3Ze8d6wlkhZlYAOKYZtnvBwfPUCrTYgVotg7UjJ6M7mR8in6zieKYCqQYBnGgT/UKew6JrUmFENA+OkI+mQYhjQmLKm32IukL0Mvl03j6bFfFzQQ93mk1oz08FVRj3VNBGf1d6XLIC1KxKWrFDKZch0ZTMTdVREimEAv9FliwKRWyKNOek7KJPnPbATJkcdIWOVlCszfFlTfexWvvfQ/DTAmjWBLpfMHO0bCNYpbw1wj9QReJdF4FKQJITx4/wmf/9FMMOi3lb2z0zmbwKgJPJ1q3+B7MIca0BWk29TMBJOZAZM8nEqZgp4JjMo5jyAJ9n5Z7bQzHBC87GE8bGI9PMJ52qIkzoJ3FIKpsBmTZsrEw8zCC1RWM4wX1d9LObsoeaVyfqEKgKoL/rBBHWyI2keZ1oTKcBXQyblm0pGW0+9YLQHKbUYLtIV4RqGuMhuhIRWogRrc/wUmri0ShiOrOefzWH/4Qh41DVbEEIPUHuP7ZJ7j685/j8f3bqFcLOrce//xzPA6xYKz1j0UQAUjz/gPcomRTRiBivNY40r0BkhwoBBuStEFMpNAV3pwWgPTGO+/ixddfQG9wgEw6hu5xA/dufoPm7h7y0xjyLAQPhsiRyBr6cwpAiselWGfOSwBpPCSjOC2VwuUXruAP/vCHApAaApAmKuBah4ophgKR2I9pbh+eCQDZLOcJyl+ycTVPB+zr1VMRh3moAUiX9J33D48xUpPtjGIbx5vA3EAC5D1rBQKTxiNdT+avbtHaHwyRoOIgXcFXXx/gk0/uYXdviO4oia2LF/DOh+/iR//iB8gWgYePvsbTJ4+QzxTQbQ9wtNcSwW2IJg6PD7C9cQGjYRyJeBb93gQ/+fuf4dmzA1TrdTx9/ACYdJGv56Q+ev/Dt3F+ZwMn+4f44M3v4dOPPtXcuP/gEb6+dY/OOGIuMyzVz11Gq93D+XOXsH94IqVEfWMLR0cn6oXVPmlpLtFJqd1mv0D26ylKDdVsdlEq1nD0aBf5jSoq1RxanT28/Oo5vPPuKxh1nuDVnQwunS+gXCrIjpeoDAEk2n7x/GXcIcaJLzOnEq8ZWCFt2O+KCFJQQXyMSbeLQa+NvYd3cPB4V3aNtP4igFTKZRFjw/J+F12ODDW7N0WlrCq5ZyUTW33puAdKKca2Wh3sPznE4eERhl1T7RSKBRw02+oDM6UykmXx0Qi5RAobxTx2qiVsVAtIp0ggbWmtyhQyGg8HrTZu3N3DOJETgES7cO7n4hna22UxSsSweYmgTw6/98Pfwx/9we+imCaw2kMhYe4eE9r+zXqQDDGl4jMASIz/J8dNPHz8BPsHJ5jKfimDHu09E2lkSwXE2QKA55T9ajJkxbP3DAuyts+Irp9SCM/cTlhXGKM3aYHKi9QkgX6zgwxSqFRq5NvgpNdEupTHJG4qc8a9QiqHzkkbv/zJz/Dzf/g7DFp7ApCeW39FqDICpK+vRo4MShcC8SLQZ+YAEscI885YAkMSHxNpxAtV7LU6SJbqeOO97+Hltz9EjgBSMo9MOo5ChlFkrq4UuShYePJzvf6wWP/iOieXBgFI1tNPul8Raqm4SWKMBNrDKdK0m+LMGPZRpBqPANI3X+LatVv46MZjjFFAagykxgYimaKOFpUTFKsldIZt9DptDLotxHp9PZcVJRbli/EeijnOlcEMQJLaIABIL7zwguY280CSKJQ7M0dgTB8Mcb5WU52Osc3XR+4l+HeSGf37z/ZYkR6MjMGvvv0unhwdqB8xwVH2NC0VilJHdJo9HB42BDqnahuYlivoFHJoJFM4IQAzHqI87KE0GKD96DHizRNcLJSkVGm2jgQ+ZjeKOBl00ekbkaKUyqEUzyI1IFAPPCMuyTmfoi04VYDM58bo9ak67aFQKgtAYo2NNQ+6aciOvFpBJmtElEkmhWm2iGkuh3GGPZtoOmdWueqDFxxNNPJkWzsFwTNxi8dQ/LtwcQeXLhiAJLJ1hkC2XUvzFSCARKIFwZC52k32+yvAcY6ZxfrlYvVvdeX8dL67Ksd1i4pv+z7+roG2LnBFBD0qX4OFLXvrCESKT9DsNlDMJ5Gh7qDXQp51xeMjfP3px/j8449wePhMq/NiDu2/R/esHIsO8KuOMZmg1WkGB6eM7Q+l/maqZSQQ7uOVPykdMQBJ55tRJx7Dk2YXj46O8fDoBF2SJ0t1TNM5NNojNJttlLIl+44hL5DAlwBS2kj36WlMcZv5tEhi07jmlUhIQ7PmG3Aucy1JAclcCrlSEYVSETla18fZZ9HcdXxfa6NF0Uc9NI+PG2i1uwKGL1++rBxX1ryDHsrZNI4PD9QTvNu1mhaBIirrmLudHJ5INcpktJAvKTZzTJEMcdw+QZuxZTpU3kmCH78HryPzUQKtzEOjFu3R/beIgP/+f/3fposXKQocnQVAOMCzfHt21qMTFTTXFfDdAoTvtDjRogH+rE9a+nexHmxQrbuxSCG0MZ0Wms9NEW9MJs8C0M4qgJ8FYKw9sCmPiYvT6uOPFkx+lXMUPf7FIBQtXM8CS8jrVNefAidHRwKQuKi8cOmyAijfR16i/b6SpX9u8Ip+j/UKl7MVSmcBeOsACG5svCneqnPLQOcAkvtxck5xDD148ADlSk2L2WatKoUbgRtKZMmEU4HSvT+XXeOIeifKgOXm2S1/vAC2SmHXH49mCiSNlQDw0TOWgfPe7TtaeGvVKmhnZhYFZq1HRq3UCmsUgM7EXfb5JvN2FdLyM7gWAJp5EK8GIM8CkBIxS/gZnHl9HEBikcEVFevmjVsArXrO+vFpTWa1AC9pVMj3XFfAYhLb7dOCLlIojsjr+Z4EHphQ8jtS9cJ4y9/5fTk/81IQnWbGRxUTVJKsszB1S75FpakKYvRgz9LD/XmFhSsuRuMeYrKMsgJg9J+fE1fkiZWbTus7kHHx5Mkufut3vi+A0piz3ARaYi8lEhVavRbo0tTvtrBRL+GD735HRZN2p2kMzUQOBBn4Wf81KpDcc5nngLHY+w80Wk0ct1r4h598JACJG34Vl5OWiHjRedHC7RRYMhmr4Sf3XNGiaxSM4Rj0a8PP5/uawqiH4WCsYgpBFm+kzudHLee8IbwSqfA6vtavKc+5F29coeQgFx+PAjDRtczmtbS/p/KHxfkecPhgP2XnJpqosaBkb2VxzTapZqXFG893tPDvxUlXclDxIgVGtMFQJBhE5+8ykNQVPIs5mOc6BDpVoIuA/P5cfgztnTifX331Vbzxxhsqdty+fRt3797VuXOg2Jsa+3c3i7YYigXaNTzfRNi/gvfwWZV/VUolPVVNciPNjx1Aoq2Luxx6r0N/b8Yf9lhx8olt3Jff/BgdgJmNhXDdfFzPWaqWVbgCR8e4ALTwc8mc5y1KAomOM24GHAxaBGBksUZrlVn/qblFrVsIeP48P8eRPBYTNA6fKYeYX//TPYx8nkTVexqfYb3wnxfXD79eZvFyui+eH4ud6Tmb1p4XnhvOi/odUPnAgrn8sK2wrdgZT6JcrYt17WM7CjLy/Rw0WgSQ/FowJpAp6AoX/m7ql4gqN+IrPv+7bSBZ0BQzMVjfROcqf15lgTwf3+WlAJIf33oCklk5+dhaBkJpbAVwlMfj4JFtgIfaADOOCRagOs3oHEGpFsOTp09RLOXx/1P35j+Spdl12HkvXrzYIzJyz8qsrH3p7up9nZnuHnloLkOOIVgWZEvk0CItQ4YB+wdBsAj4B9s/yAJM2ID/B8MGaUIUadlDDjniLD0jzkyv1Ut1V9eaWZVr7Otb4xnnfu+LeBmVkdWcsWQqUIXIjMiIePHet9x7zz3nGMYI/UEbKTNEsUTvIAf9RgPLNKUeAb4UNUJhZ7A7VvwA2Z3fHSgAybCUQb2jklqRB0qnEAb0b1FFUs08ZAGGkrm8LuXynNwrSVDKZ3H9jKUeLY5DJavHbyDHL0wxBRRyjLRqdSnYEgQSTo43gBEqAMmiXGemipYLbFx5GheffRFeugifXf/5gtpH3C6K9D0K2ZQwRCqdQzZfEE34/Z2HUoRweh0ZZ0yuWfzi3GN3qmKEUOIsK936ukDG5iCyM0cBC2os8xE4sxAGhgBILGR7bhvBqIvI6CGM2gjCFsLRAKOIngyU5GJsbgMO12bKXJYRGGRNFRESTDJV4i2d9wabtNiwESmZHnackgUwCvHZB9dFTsvjnkgGRuwpyrhd1up4beY1lrEdM4QY4xBI6fmu5AtWKotcrgTPjdDqD2GXS6iureG5L72GZrcpANLifAXR0MHH77+D9//1j7Fz/w4WqsUTASTxqNXyKLHRtcgHsnhNBpIVM5BOAJBSmewYQCKQtLyxiatPP4NzV85i6DSQyRjo11u4f/Mm2jsHKBgWipSjIZMjpQrIqqM5BpBEooo7P8cvmW62jJX1M6fx+ptvYnmdDKShAEbspJd12oiU/17MQNIyOwSQ9L4vHcZxp7GOA4I4ZiEQlASQuN/Vmy2MIlPGO/NwvdfL+uUqWR7KkaliEn3BlB+pBpAc10O+VIZhFvHxjR385U9vYfcwQGQVcf7KVbz6xkv42i9+BeevmLj+4QPc/PwTPPPkcyjkSti6syvMujvbN2ReXD7/BFJmDoFv4OGDA/yfv/8vcOvWHeVFN+ji0hPn8ca/92Wsn15EvkCoxUe31cJKZQEfX/8Y29sPZS2v1erY2T0U+Tp6bO7v1dFsdXHliadRb7Sxt0cA6LIUoHZu38HK6jpy2Sw8bygS4LwxHiGjr9d1UcyXsX9vG+lyAeUKAc4aLl7awNPXzsMd7OLqRhEbq6VHACSCGFzrdYPOdO1HSywyf+S88Rw2gkTIco9iHDfsC4BUe7iN/Qdb2L1/F8Gwj3I+h2opj7RB/z0PUZb1BzLqIwGOxNMuBkR5z/yHhTh6b/Q6fRzuN9BqthGSPcb4IZNBnT6AjHsJ4ityIdh2U01bOLu8jNVqSeSKHEeBmvSe6PR74s1zt670F6ThNm7V4+9clSj5tbC+ioXlBXz9G1/H13/pF1At5KTAXqCPC8HQWPYoIsNRCp0sBqqCICUMW622SCle//AGdvZrGDjK08rOFJAt0BfDR4rSRPTaiUFQjs8MmdmplKpdsCmIzC4yiOOmSiVtFaHtNUVKL2faCPoeMkY6lgQz0Bh0sXF+Eywo+yMFABSsHIKBg1sf3xAmZOdgOwaQJswWvfcyguPaPR23jRnOrCNxx2T+S/ZSbHavAaSQjITCHA77Q6TLS7j87Eu4+NRzyJbnEVk5ZNIGivbxAJKOp5KSXfJYXPznvi9cIcqy8owK2yQQAIkNHAJu008vMBSARPaU7yCfGiEVDPDg1g28/8ktvH+3iQA5kaGyyEIKVTVPAUihFKrDiDKwgYCDRE1MykpxbfQDFE0flVimTTOQkgDStWvXJA/gf59Ng7GtgPhW9ge4ePacfI9+pz1uFlxanJc9vtftCINaCvyxL6GcZy1JDxOnz11Ep99H3xmCfuRz5Qqytg2372DQHaDZ6CKdLyI7v4j0whL8Shn9tIUGQZ5giOxoiIw7ROveFqJmC6fyeWSiAM6wi2wxAycVou31MfB8UUcoZfIoE3D1Uwj8CAGL/QSLvUDYxZRM5T2lG3uU+ssXBdzifk+gRwNIzIusbAYHzQ6Qy8AoVoBSEcgXEJHVZ2REbSd0PMlPeH1VnsPrOwLVQn02choW8uUyKFW2vrom+fRidR7FQk6kBzkvGV9Ysm+zUYdgtZBq1E3kAo/3f+e1mhV/6pd/0drpLACJyiSyv87Iu2bltRpAEondGEBSeZ6WUj4KINmUXY0BpLDZGANItdq+MIR0jpLMTfgz969Z8TOb93puXzF3Ygl1Akiyn8cAkpbqI4NfvXfc0CcAUgoHfRfbjTbuk+VDinK+AiNXguNzvXZhcxzwO8p6St1h+v5RZplNtymJUchSo5IFmwBSlFYMmJdw/1cgLOMQUW2hsgVBmmJevI1ytoG1oo2MSWUZFS8L25sNuI5SeqCEer/H8e0Ls/PU+rqMNZFhDIcwzD563UbcSGrI2suxXswpKcxOq4Pa/oEATIxRlheX5H1Yg2l1e6hRASYIJDcQXy8CsIxbh47MaSqwCVA65bMruQz3rH/8z35XaoAJ242xFwYffxyDISkRNWMMnvCwkqo5CUBKAhjJJFm/6ckAzWOOiGghB80MA2a+mseX7CJkRzc7+fm9uVjygujbrCR+5lGM2UdfdBmYfid2e9Hk/t8cgKSL6DrI1t3sujAugz5u6BYZLFmNlJcKbwd7e9h9uCMSSOyGEGpdvDC63AwpuSHj71GPmi9CqRSgI76Cx92neXyznhdpMbUhfFHPruTfycJJEEmDZlMydvz+TBw0gKSLwDxnlDYggMTnqDO7MD+PDOViKDUlxsnHMZAevc4ipaOQPGHDTd9T6mcWA4jnnfqeRNSV7nkcxMWJFBcVFiPnqKdbmVOLSxw8SEEpZiD91ed94hXsaDnBw4xB8eznmcjP/n7K1oBdscc7XEkhQAzbXaF5shh79y4ZSMDaGhlIKdEwPglA4etEp3eGh5xKgJREkb6XjmPxfaAcRX+sNz9dhNPFMPU11CCb3Mcayw4LGo+aMOoFXycB3DAI5DJw1JJpvIbsnkhKMCaLp1/kuuqkeTrI16/lZiZLgpbo014OsUYupAg1AbC0h5RihlJCRFGR+R2ZVLLQ1e22sbu7j4PaPi5cvKj2D1KVCSGNlL8KCy4s0NRre8ikTQTuAKfWl/DGl1/G8sochv2OrJtpu4xu/68vgMQxQRCQ6wjXYjJCGGDsHx5gr1bD//57f4jecIgBpZY4RLidEqQXYxL6q8V+JQmAUgdrsm6NCGJOGGDT11+6ahPsEF5HDQZxD6SMK8eYUK+FjULwalIAnpbiPFpAVcESA0DV8aikqJjYqwCM3fnq2I4DuCbg7NH9M/kddIE9ObeS7I39PdUMQhYMkybthSP37PJj53ws0UeAX493DSDRPFjPS702Juep1t9OSodJgSJmpmhGRvI7jgEug8bNytNIdLNj8Cv5POVDCJKcO3cOly9flvlBEJx7C+e8AMUsPKaUKa0OVDWARK+3JIgwrSicTCCS51X/PJ3I6CRbEqNIyShqgE2MdscyJOqalbJK3jUJ3gkQGu8zRyRIH1kDVYeqvJbFcZEwnPzn47rBKZlA6XHDx2jWK4Wb+PN0w4NuyOi1O0e8efj4WOObDLC+Yv5Nv78+bxrAnRTAjgJINPEQ6fnx9Z34e/E108ev564+/7rBanp868/TAKDeS6b3mEJBjY/J8xMgkJ8l/oAJAIlgsR5DLNQIcEBmmXhIHQVoFeCdHpuwJhlIEwBJAd8TeTxlkKsBJNF4jwvYSj5PP68AJALnMq4CtS7p99HzbSLhePxulsko8+njwB8+xnXopJsUF09gIOn1R18vATf0dyCo0e8oTxORjrRE+k3JQ6g4mTFhvsAmMXbVdmHbkUi6DfpttHcfoug5SI0oRETwiGrmim9hRAHMMELRyiBrWlLgY5eoksmL4MXmaJQw1etRcmzIOIuBR7138zEZC7GxrmlFqNPUm13bKUvkrLmOq73AksJemjm5ZSJLdpM7RNDrInC7yLDoZ+fRivI49AxsXH4a5559Aa5dhGNaSNO8mwCS00GeXfKBK3K7GSuHXIHeHwPsH+yivvsQHcrdmKZ0/zKB1vKKHG/c47iGE0DiXOTPGkAiA8k0WfRjfU8BSJTMdNyeAEh+0AGMLsKI8mFNBKO+AEiUvRaZXNiAl0YmPQfbnscIJTheFm5I8Cgj3f29XidmeAXiNSR7rshMRTDCET69fl1ACybsoptPcC/ummVhj/LRen/SuYZI7sXFZs8MRckhzfOSLfKt0Rk4yJTnUD21gotPX0Oj1xKZ2qWFOYwGfXz03rt456238PDebSzOl1TnvGY4EYpNNCERUdbXf8JeJnikfPAsygnJ/qQk7I5jIJl2Rrq6BwQhLRurm2fx5LPP4cIT59Ef1MAm136tjTuffor27gGKRgqldB4pyqHRXDr2NiFgpjqblceJlGx9MucUgEQG0pfffAMrImH3KIDkxb6zImcX70OPA5Aoj6YYSMcDSOC8pVSWeOepzmHZgzwliad8YxSAxOdZEOfckGYaz0WxXOEqiw8+3MKPfvwZHuwO4COLU+fO4sVXX8CVa5t44eVr+O73/hTvvvs2fu3r38C5zQt4cP9ACkUPdu8IgHTp4pNIpTII3ZQASH/wB/8Cn9+8hU6jhWwph//wb/0a/s5/8reQzoxw995NAaM5HuepvMDvV2tibX0d77z9Hn7yzrv4pV/+VWyeuYC3f/o+rn90A6++9jpyxSLu3d3CqY3T4o1w6+YtrC8uSwGdElmHh6oYSF8IVtq6raEAWh999ImScbYoCXqAJ546i+eev4LAreH8chanV+cSAJJq5tMAksoDHm0eVk1uioEq7D1nILk8r6dFCTvK6Q374n/0cPseHt65A7fbRqWYw3y5LAy3IAqQr1CSz4PvBnLN2NhG8JZyRLxO3Q49wpTXXq/dFQCp2+oqzx4qkOQLqA/66IwES4a02xG0BsAre/X0Ojbmqyjl0hh6Aww8B8PQx36rjoc1F02qWsYNmCKbTO8eGd8WfBMYRgFOnz2Nv/0f/238zW98HdWcjXDYR06A3QCRnRVwVACjWMKOMpPMe7mOsF7103fex3e/90N8+tktON4I+fIc5qpLcp67nYZIEjEG53rrDBwZ7wKmUSbJdWUPKsyVMVelf1dFPMsybKyit2w4xFy1IowrrzsUQ3eOccbFh+0m5taWwSZVxmaSizIfDkK09mto7e2ikKaXn/KJmwATqn7EuFF7YOk9+JE82GdTAxneCkDifkxPDhaHCSAZ+QpqXA/nVnDluZcFQMqUqgjNDLit/KwAkmYJ0NdPe9ywaUPXMjWA5I2UXwoBJHr2KQCph62bN/DBjc/x7r0WfEqfjqAk7MKJfxil0kYpbZP1CgAAIABJREFU5VVCdnAqCug5gGjgIhwOYQ09VEygLBKtEwk7AZAMJWHHvU7HRbK/8zr7bKbogfLCT1y8KrWfQa8jNSn2DS0tUJKSqh1D1A53FbtKtH4ZV0zAJF6zheV18ZajTLqwH/JZuXZuh4zfPvqdHsxsHpm5BeSWVpFamscwm0Ez8NHxeijZI5huH/Xbd+HX6lgvFpBlLEPZzXIOYRoiYddxYwablUfesGG59C4Msbp5Gvv1GpqNhuS9XBM5Zihhx9iP8SvZV7rmsV87lDiAY5/qD2024FIitzSHqFREmMvBY01oZILq1bwuJE4rRZPYt1UFRsL4dswMMuWS5MH0y6Xn2XJ1QdYzSgczLyGfieeVjCRpERIRlriew7jor8BA0vPg3xaANKsB+osCSD2nKwwkwvQEkLL0ZosBpOvv/EQYSCI9mWiQTDYJJmumuj45VmQIQwzZAMX6QSxfxyZiroXiu0mlK/rxzWIgGWnsD3xsN7rYatTRdEL4mSLMXBGRYSMUlJDr6kgafmRuU5qQPncZm0R7RM5QVKhEeps5NmNssvFpjRFEGDhDhJSppyoA6yOUS83ZSOfyyNsRXrq0iSy98eI6C+cqmzNorcDmhV67J03i/OhipYzV1VOYX1iQpo0IA3hhDf1BQ2pE4slUrsgazTnAmoawoA8PUD+ow/c80LO+UiwJAMU95vPtHQxd1cCn4xPe62ZfnbccV98TYOm//Z//1yhZeObGwd+19NTjCrT84J/5RvNOkYj64gDKNCL6cwFIMEX79aSblkzSxRei/CzE8gRXymWcXj01LsDqJHxSLFDB98m3n13CjoPSZeAQf8Bftfj7Ra6bBpCOKwDzk6cZWIL4xm/MZGnnwUNhC7BT+dyZs0oDP/bqYADNQc+5qU3fkkDmScCC/jsmXyf9nTZfm/m+7I+Rjk0u5I/es89k1vMS2MbJ3vS51OeAC6Au4iSBSA0gcSLPkYE0v4BsPicbDs3TJAqNTe90B/fkzMafJt1SCnFPStfpDh3e83zPOj9cH6ltzoVNe1LoYpxmIBFAYhJLnVdZtOJii3RI2mlFzZwoQj0ypL7ImFSeabER79S9BMYnAEzcOE56XmjmM14v5qMW4Aeu0D6HTh9379yXDY1a+o/zQJJuFJneswGkQoEmrcrrRN+PNZzZjSZdQckOdCXlpjfRSeA88XJJFqpFb/qYDnP9Oi0fxCCKhWUCSKTAsthC02bOHymgTBVnpUARRaqb8ISbLvKPg/+YwTG9Th8PIEUYesOxaR+LPFyPk2Z+WpubTA99Pcgeqh020Oo0UV2ihBKbfNX5IYWYSaAUW0Yh+u2GaOzTLPvK1XP4D77+izh3ngkw5WhMIF36aw0gcd9hIiCJXCYDjif+/GDnIbZ3d/FH//Lb6DvemIFkxgC9FFDDEGlbSawdtzcxCBz0hvJ8stCZ/FtetyTwwHE5KbaGsl5RskZ7z0gCx450NlrHUk3J1/OzxgEgC/5sUrGpIaxkS7ieJQEkflddsJRYgZ5FcUGZ9xV2jh0DsOrHlC6wuk2vRUz4mGwTOKJUCjvXcjma65JRlZXEiuNfEqOiop1rrycdzOrPmTX++Xdawk/L9vE1eo5rhpAGhY5QxGMASQLgRHE+CSBxHRYGZaUsc5rPseuJ81z750g8QomqBAjFwgt/ZxI26/zxcS3RNlmHJmxPLvueAOzxtdaF+LhbnOeEiaWWJ2PRjoUEuX7KfEYk7DR4lLyuqoNWrT/HATT6M3WnOBdifpYGkPRrNIBz3Hfk+Of40n48yX2Uj/G4tQeAjk/0Pivvz4547p8xIJgEUDRASMa6HnvqOiS6uaIR1harMYCkQEX9X6//HB/Jov30+BgDhDMSMB1/zkrQyChS8epkTMpnxy2S2sNpGlgUk3bK8nr08OOxK4By+vh5nqSjOWaPJhUF5JrE7L3kNUgCfJMGpqMdynL+pcFLsaBnAUiPi7+jWPJiFoj0OAYT1+bjXqv3P8061+tFkmnFn+lvIACSnL+0GGkTiGFgwtfMzTMZzIAmE77vIJs1kMuYaDUPcXjvFg4/eheZkStyN6HBnnU6v7DQ4yPN9ZESWSMTqRELq/TiyCIyeM6YG8e5SQxITI8RgtY8htkAkgnf8Ek2iJnDSredoILyITTE7JueDSnfhdNuoF+vwem0kGaHtZVH057DgZ/CqcvXsPnMixjaBQy5NhXyUtgNnD6ydgqG58Dp95BN5yVWI3B4cLAnhaZm/UDmISXFmY/omIRgEdcDuSfbq9dDIZcX1iwN6RmHpVL032BtjLlgJNrwQ6cH123DC5owU12MCB7FAFIUDoVRJJ3psOAPMygVVlEoLCNAAb0+C8U0FVZ+Jp1OixgD0lYoBXuDDTEePZYCib1uf3ZLxq4wVmIAVAoW8TIrUiRxo8eYqRnHaiwwkugkHr0m/RJLMYA0QLpUwcL6KVy4dkWkSliQX16sInIG+Pjtd/H2D3+A7bu3hJUkDEjxP5/4HyVBKr0+67VV1lz5P2F9awCJ1115IZGclxKPIPq5BEYKfTZrpjNYO3MOT7/wIi4+cQnd/gGsdITuQQO3b3yK5u4BSuk0KukCUqNQ9mXd1S/YG4vrlLCTuJ4SL1xTlU/hxuYmvvzVN7C6Rgm7obA9mEuRAcG1/CQAiedcxyXJZg/O3+MAJJ4rMpAIXmngV9cipMkm3ud07Ma9n2ujeFTGBRruPcVyCZ6fwvUPt/Djn9zEzsEQjZ4Hu1jA2cvn8F//o/8CTz5zAd/6kz/Gj976Pr7+y7+KS+ev4HC3IZ3INz7/RLzHLl28irRVQOil8GB7F7//e/8cn39+W8DoYjGHr//qL+L1r76G+1s38c67f4m0beD0xgpefP5pafzh3JifX8R3vvs9/PTt9/Ebv/5NvPjSa3jv+of4v/7lt/CVL38Vzz7/Ivb2a3Leeexuf4jlShVR4KLZagiIxFx3ZWUNppFBtznAzc/u460f/EiabvuDFrrdQzzz3CW88urTGPl1rJdT2FitolymAgQl7I4CSJPmXt0kN/Go4f7Becg9yh32xwCSGQUIyLgggLS/I+yj7bt34fbaqBTymC+VkWfdIfRRqZZVgd1ToB9jGsZ99DDivkWWBo9h5I/QbrZR36uh2+6DtXyuniWyGjo9YVQwkvaViIcCkEwTz509h/UFdoRnMXC66LgDtN0hdhqH2K576NEahw0+mslKE3p6rJCBxEmZTePC5Qv49d/4u/jGr/0K8maEYashkqQSn6Vt+YlMBwJIIzbsCAtJxU8s4v/kJz/Fn377X+H6J58hZWWwefYiTq1vylp5uLstEt+shlLV4HC/JkwUrkcc482+g5xtoro8j6XlZSnE5/IZKdhy3zq1uYa5SgkZI4Vhqwt/qCSjm90edmo1bO3voc9GAFlrU+I1ZbMpLAIy0QgX1ldgxg2V45hOvHbUnNUSdsfF8IzfBZglgMZ44BgACbkyGo6HbHUVV59/BReffAF2cQ4+0iKpWsjQj3siYafZ4DpXEJ8P2R+PMsN1TBd6BN9HsQ9SMAa7mVuSgeRHlgBI9NsbeX0UyCryuwpA+uQm3tluwTVzao8mUKG6qeXrsrG5R4lj2V9NJYlG/0lnKP6HxsDDenUBpUxuDCCRKcGYmVL0XHs06M+1Sfshk5nW6/Vlzp/bOC+yVZ47RP1gX45zfq6MQjaN0B1i0Gkqjyj6BdKvWZjNrGeoJthSkR4vKnbknKFvHxuP3Q59eSktGcjab+aLyC+vILe2ilGxgHboo+30MFdOA04Ptdt34dUPcapYEmk+3xugWMlhbnkRzUFXWE5kZGQokhiaMByykx08++xT2DvYxf7enniPkXHEmHHQ64taFMc47xkbkJ1cPzgcP27SMiJtY8T4qlRGQL/hTBrkhPe9UGpjpVxBZNE0gMT9TQCflAnHstBKpZGtVrG0tIBTq2sCIC1U54XpSAYSxzEzYoKMHFviZSgeu6xrGYhSyvEqWTNO/nySAs04sf0CP8yKbx8nYTeLIPJFJez6bm8MIJlklTHOadRx8713QACp220pT9qEvHqy/vU4AMmLfLkWY/8jKt9MAUg8Pbxu8hlxvE+7Az+VwXbHwV7HxXazjQabh1IZRIyZUzkYZFW6gdR4BUDilaL3USYlTKIUm5/dnjQsyOfLGs5mJ8bMtBng5Vde31wlBECiQoxNUDkrwNFrz1xCngAUGxkNMtY9mbcEeJ2hh0aNjUtsMEuhEHsZledKSmouxea5BnpOXWIUAmn0G1VNf8oHSuZjSBayi3argWGvL4+tLC1jfmkV79+4jb6r1GFkDscNLlqGl2v2cfm3zr+M3/mf/pco+Qc6WdCP6a6aWWNUOkBndPg/9nGa61GD/YQCsrKUUwFusjCuE/qfd4JJDsWC4wynj2KhIAuTNm9uNZvY2t4WNI+smvWV1SP6+dMdnicztE7233ncusDz61CbUZKZ451KTvKgeez1YYDGBVPt7AIsKqxHMV34uGjkxkCHbKpJOZhRpLxKdnZQLpZwdvOMKjDQ8tO2JfGhGdkXYRopp5hHeR6PKxCcCGCMGWCTotj0OX8sQMkE6bjiZPxGDG65ienFQRdT2dH24MEDQYnZNcENjhNfOlQDV5Iz5VOuCraP3iZm6AQnGJAlzed0J/VJEnZMxE5iILE4LAwkeiBVq2MGEs+5NrsWI8ETBuqJ5y8+/5IIxzrn0/dawu/455VZs7odP0JYkJ4F8Bgm5eO4eDpyjXit+H15rdhNwrWFaP5JN0mmTwC4WLCQIlksdaTvddc9u4uT3iw6eJiMqaPAURKI4TmhRJwOvHWinwSYWEjmGi0a51tbUlhmtwxBJAZ8kiBJw0DsJZO4Z9sDZcpmmogbI+lcFH1kSt5ElDbh+qBMwfn44UFdXq9/l/Ec/z0fN8kQjAL5HM93hLrLe/6u30/5KKZlPvB96IVAWq/jDVGslGKT1RjM5SbOwkYMIGVSBvK5FPLZNF5++Vn8vb/7H+GZa1fAzjGum36URWcQyyvQuDuIFO2YEgHZrASdvCZ8jEA4zy3HBucsf2YQzuSY85l/z44vvoaBDwNXnnPd3aG7oDjHKSfItZHzQz/Oz+Tn8HV6M+d7EgRhUMGfqWHL12/TQPzhLr717b9An0WvoQKCaMDINYb7mi6kTcYSpRLVfFD3UmuU6aEL8VJESsi8SYE9fizJllHvSY31RqIAqhg8WgKRb0zGFAEaFhY1o4xMP3bXsLgzv7osXTlaAk8XLKVYNfLRqLcEOBST6owlHYb0DSFDgQU4ZXw8mV/J+cHrI3JNU/TrcYdTBFy5cE5MTfn+TIwLuSJyOXoaUGrGFLo3gS0CXHycANNEIx4CLCUBkOn4SXcf63sBOYWxpZgcyWRhOnbgc2RHSuA7FWCPvxNlYttt0dTXjQoMJvn+HKNjACW+3jpQ11rQjL8kWRU8RwHdScakncnNZGioLlc1jDT4ow2QRdYNkWLoxCCBZiDJOYpjCFLrtSzq9LnjuRp7wCXiP22qzPtmvTFef5MNF7pxQL4fCwuxCbSSXol/1/JiU8xhHTPw85MSfsnOOFlzY9lLJjDcDwmEineJra6t3vvkWsUFWnaS6vlI7uyZUyuxhN0UgBOPWZ4T3QTAc6HfVx8j57j+OTmW9GdoAEP/Pv03fSmQTaTr9PO6aYWJhewnYkqriqzqOsXxINvwjhmbSQYp5xEBWQKzmmmoO47ZQCRjMlGgSZ7nyfGqAmIyuZTCGRszEhJ2+rX63PP7n3TT/W+zEuzpDujp99JShbNez3U7uadrBpICk9lt2I8L7mq8pE1VYIYU6AzZ4zIZFgl9jEJHknE7k8Le7jZ2b36Ig/d/jPzIkU7lEVuYTV+ACosgB8F/1nycAKFLtnYO+VwFNk1VWHQnBEJ5t0TThz7HGqSu0hA7cd2Te4FBU+CiHUvQquM3wLbMSEzVWXQaOR5sFpsoo9M4RHt/F8N2S1hToV1AuHAee56JlctP4cyzz6OXKaDPtaqQk454+jWRwUTgw+l1kbPyKBcr8AYeDmv7CAIHB4e7kkATbNUAEo+Fc5frrgaQeK4Zj1HqjgASq8ApU0n0RiHZLATEHQwHZI20Efgt2JkBojBmIPltjDSARMYObAy7KczNraNUWUcYFdHqGOg5KWXSni+h0yMIZSBl0SeDEn5kVQ3g9l2R3akfNFSjRTCZY1yMNVjELnGyMXW8qNdKyYfprWRFwkBJpzLIZQvwvBE6fQfpUhELa2u4/OyT6Ay70vW6vrJELV988u47ePutH+DBnVtYmJ9TDUwzACRZ22NpV4nrGN/RnDpuEDEiS0kGx95HXN6SHkgeG+zSWVDoaUDWhp3B+rkLeO6ll3H5ySto9Q5gpUK09uq4deMTBSDZWcxlCSBhbEwtIgsCICmGhmBqhimSfYwJkgykVfFAGko+lASQkhJ2Om8UhZV4fTsOQGJcdRKARM8a2UtFgjJmhvF6xgbrGoDSBRphxZn071AywByz/YGP9967jQ9vPEBvkEKz56LnuagsVPGPfue/wumzK3j77R/h008/wpdffR1nN8/BG4RYXl7FBx99IE0eV69eQ8YmA83A1v09/B//2+/h009vyn7B4uY3/uav4PU3XsPW9m0BkMLQRXW+iF/4999Arb4vSgucJ599fkuAsddefR2bZ87h9t0t/OEf/TGuPfUMvvSVN6WY1Wx1JE5lU2GBFztw0e11JI9iXrF5+pzI6bUbQ3x4/VP8+Z9/V/KqdruOfq+GZ5+/jJdfuYbQbWKlZOL02hxKJSUhngSQGLuRLan2p9kAkstrNOjLHFGexApA8gZ91PZ2cPDgAXa27sIf9ARAmisWRFJq5HsiDyoyTARchLWvDNcZJzA3l3lI1rEboFlvobFfQ7/rSszMakipMof9bg/1kS8MJP7n23BUVFIWXrhwDqfm5lDI2CJX2hz20XYH2Gk38bDhoMk4Pa6baOcLrsv8z3aAwvwcLj9xGd/8zV/H13/pa7ACH71mDXmRwTLgqlVFzhubPoXdmPD/IID007ffxbf+9F/h409uIl+s4Ilrz2Jj8xyyaQsfvPeXKBcLSGczYtROtRg2t7JYz7h46IbIFWzJaRaWFsSPieOXn8X96403voLqXBlZAhb0EWHh03WxX69je/8Q7376GVqU56Q0G/v12DycMrE8V8XaQhWnKZemmxd1I1I8d/jw0dhGefWq86SaXth0yPWLc1j+VjwRJwykKFtC0/WRm1/Dky++JgBSulCBF5EhG34hAEmNv9g7JcEWkfSJTFIyVQiyiIxdLHUmEnYGQoONj7ZcE8q35gwfptvF/c8/FgDpRt2DaxIkVwCSMVK1PNmTDGCvvo9UypRitWitsI7gsLHCFTZSyS6gmJ0GkCpyjXTswbWO54bzW0sSM/8a9IfIZ0vCWiCg0azX4LsOyoUscpS3dR06esk+SfDI5Lov8rZKhpXrHqVTeW6kyYmqNIzHAtWIEXqheCv23QAe7TYW5lGht3S1jD5BLLePXN6E6Ttobm8hbLSwRvbhyBdllmw+g/Xzp9Hu99DuD2RM2lFaAKSREwiQ9tS1i9JMw/yb64cueDsDV2TqS7kSOt0WlhdXMD8/h8ZhA+12U9VN6FmTy2PEGk25CL+QRde20A4CdMRDKUClUJbrkoYlspeKKW4K28lJWzg0DeQXF7F+alUaU9aXV1Epl4R9JIwjvkY8lGKZQ2mw5+/q+kZpeolNcoJkfM6ff976to5Xf1YAaRZB5DgA6TgJuwFB01xKGEjGoIOM4wqA9Nm7bwuAxKaon0fCLjBCAU54XeTcjWJvOErXsoE29jyStfwRACmLz/f7qHsRDrpDNDwfvSiFwLTFI43SuIilTRnPSn5smTDTplivWDGb0JI5r+SnDUro0SiJMypSFhOixkEKGq9z2oAZA0lpY4RzqwuwOR4S7GWOY2/IhjHGjIokwPqJAMCUg8xmpSZhWj6iVA9DpylsZoLdGgASFr7vSrxbKhSEmdtutlDfPxCWKMHOlfXTuHHvAXqOikV4fnSDLM8dYxTdQK5r0Mnaoqy5/+R//N0YHzgq4yAJciwfc1ICxi91kgfKrMKwenwE33GVhNiMMq9tsWDERTqSe+7Oyd9/3gmmCltKhowb8fTx0hiLxRkWW7nJthtNbD18IIkGi0fL8wvj5JcLi068dCL7OIaWnjwnZrkznuSFEyp/woNm2nPmJA+aL3LdJLCSoEyZRoteeOL3ZAFdHyb/VgNJXNjJQiKAdOb0abX4ckFOpyW4Z/FQA4RfhHE0zVR5LMBz4oklgCcR4sy/OhlAZSA18a857k1YsGdSq5MGXTxkAE6ZIY5ndnywqM+El+dTtJkJCsWSTsceXNyxJPxmleUdC7CexMAaS9gdw0ASZleoAKTjGEhjCbtYG3bWCTz5/PH8K2PCWQwkFuRmjwtKZ2gT++NXEF3IOh5gYpF6CM9XIB+vFb8vbxpA+iIebyfNI84XCfDDWDaDUkvKqVqtr/Hlm97g9fqrAUQpMsTFO1204jUXBkD8XFK+Sf8NgSOCYBxXBwcH8h25bjGQFDDL0wamE4ZUspBMs9yTGFak2/LvmTQxoZAcjMlMXJBut5XHg0oAJ1J1+noQPBlFpKyHCEIfvhfIPbty2cnHU8VzpAFy/h7b08istbLxM5rIybhWAnr1mpzUotIo5W288for+O3f+nW88OLT0q3HJG0QZP5aA0gsMNAvjSABN/eFhSXZ6B/u7mBrZw///I/+BP2hMnqWLrN8Li66U571KDs4KZ2oOzvThh1fO1UY1kEr12fO3SQIlRyjKoUbwRn25PoqRsvES0MDSaRcS/dcmoUTjhFV8GJ3GhsI6r0O24OOUNjHYx8j8eAgYKOZQdyv/RHHifKbGXSH6vhp7k2pjCBp8j2SxJffwxaGEY1W1b0AOCkDF8/Sl48Ucj7GztOJiTCBL3a0Jce/dNjTdFkkawzYTADiAtukuK6K7Xz81q1bY1YMzy1BAK41/M9jSZoU62Q5uZbqBhSRkThGIpVaxwQYNeDJtYZznN+Z854/y3UjoCsysZM4j58j+4Mwh9T8nwaSeB2nG4ySv0vXFX3zyC5i0Kr9gCROG6HVoY9IvEVJJ1YsVxc3oxzuH8xkP/JVegxzHeU6q+91PNLvdIWVJgxaGkFTkpPJGwuDpiF0fd7r520yOyh5ECe90q0ZyzcdB+Dpgp+O7Y4wgFKqq1N7FfJ99fvr+E8DYDzuo8mhmj/5tJKzGLMLpq4xr58k57FGthQtwonXUjKw1/MmGeRrDfXpuatfpwGi6ddq0G8MoDC+SAANeizZWdVA9MiN44LoYkSvHXMMAKcpSaUuntr/2KUZ3xTQNvHzm37PZDFJi4AwyZJ4VJ+jhJQe/57d1CfdTJMA9GwJu+T8PO59jpNITL6fLhzr8aDiO71G+VL4EAYS/fukS1JJginDc0MYLJQYiuDSyQWlAo3Wge2tu9j++B0YD24hHzmgsH5kA7TlMdJKLkU6X90ITqcHp+vCNjOYqyyJfBENpEOyg8plYWboTmWd8+k8ZqGqGhamn1dzBUjFJuxmzIQPCcR49IBRng30u0hTgtYdYNhsoHt4gHDQgcVcLltCOHcW+zGAtPHc8+jaeXQJ8uZzcNm1boTIpUyEgx78bhfZVA7V4pxIzdVqBwhGLvYPdpQxdqk0jqE5Xxjn9LptBSCFoayFhVxWACTGHRE8pEx6FLH4agjIRjkvAkjesIXQa6JUZBzcQuDVEfhthGFfyQNKam+j2SDz6QyqC+cQjAqotyJ0BgZSdgVZfv6gLx3kZooxLsEjF4N+V4zknaGPTLYYa8ynjvqwxdLYg35fhp1mFOi4UdVcI3ScppJYNyyZY64boN3rwyoUML+yipXNNSnUFQpZnD61DDPwceO9d/DOD76P7bu3MV9l8ZDfRe0vSSk77XGrx/OIhcOQwDFRJJVzUBZReEjxeKC/gwaQOC+FgcQcOjLQY8ybzmH9/EW8+MqruPzUFTS7B7DMkTA7Pv/4YwGQypmcNGeyGEk/DZ0b8CMl31U9QsIgd50AhhUzkE6fxhtffVMk7Gg6LQwkArVsWRL2q9qTtGcdzyDzGO37moyfdTPDNIA0N1+VQiHPVaNBgDGv5LemZBj0WqWBIt1JLb5csTQYYzYCeIeHbbzz7k3cf9hEobyG0LTRGTqwCxmU5jIozxfQbh5gMOxhY/2MAKhkzJXIvjZNaQ47vXFOGHEEbnq9If78z74rMs9sIKFHza/8yi/hl3/lazCsEe7fv4P9g4doNPfxyqvP4s7WLZGd46Xie5XnqsjmSsgVaPRdwE/eeQeLSys4feYC5uaqGDoObt++LbWPcNAXb5dutyMxCAGk9fVNBF4Ktf0Wbn/+AH/xF9/Hg+0duF4fntfBM89ewrPPX8Wgs4PNhRxOr1ZREgYS5UyPMpDIDFL75lEASXJG8SqyoAEkFsYIIFFuy+314A27ONzdxeHuDg52HyAiYFcoiCebwa7s4QC5DM8ZfUmUpw3fQ8Da2EeIXibsPme9h93gjf0Ghn1fisoEMK18AQf9AVoIMTABR/XWgqNiLp3C0xtnsVIpCcDS6bXRGPbQC3wc9DrY6/pg9EygQRQTZKYr8Ij/XYyQqxZx9ckr+OY3f0MAJNPzMGgdohg3XfXo0SjxXQwckX1EJDzOL2nA/t67H+Bbf/IdfPDx5yiWSnjy2nNYWl5DGAa4eeN9AYDoRdnudfFw6yH2D9n1Ls32oEVKPm9hYbGKhYWqNFFx/jCGZxP1m195HYvVKoo0Zu+04fZZ0PSEfXRvbx+f3NtGc+hjGANIBJ4zFnBxcw1Xz59Flt31kitGak4nYlQxkU80gHGflDyD8VLcCDcS9lBsPMU4ZApAGmWKaHkBCovrAiCdf+oF2IUK3IBgQIi87YsH07jAX4gdAAAgAElEQVTxJFYDEXhQ+3rK+JsASHKVGKdF9IRVACfl5VIEV44ASClEKfpGZkC51IiACRnCXgdbn3+M9z++gXpUgmtmJO6R9x3XdRQ7m6CskshX8aKAneJZon7uDxzJUcYSdkEoTW8aQOKeqOXANRNcrT+e7KHdzhCrSyvCcu60m8LyzbEByowEoMnZljCOFPuIwBH3MX+chHMsKPicxXNS8JR6lSHAmoliqYJGs4vWcACrUMLc6XWUlhbgp1IYugOMPEe8ETs7u0Cvi7VCCWbgotduws6msbC6KBJ2AxINRgZy6TwylOMly8N3MF/Nw/Mp9+UIqCkxKmstrCMEPrLpDPq9LlYWl7G4uIDaQQ3tVhN5Oyf7hkvpe9bn6IlYLWCQzaAbRWi7jkjzkVlCBpIdpQRAGjNdTAuebWF/5KC8uoJzZ8/i3LkzOLW0gkI+J7EXwdxc2oYpDSEKNJI9k/kyPaUYNtsKfpgGjvTv0/XtiRqRikYfVQY4PtqdFeOeTHBQFhyzbpyHj/NA0gCSxbkRA0h+vTYGkIibiMfWlAy0/j3Z0MSfdR1Mck3Wwyg7LwBSPH/EgyiQ5oAkgKQZSALQxvPZM3K4vtVAJ8qg4wdoeiO0AsAdcd5mYBL8JWzLhjmP9ahAxWq0BUinpCnIhhNLcFpqwoqnuwR88jtrHLKwm2RIUuqZMniqYM9Vnl6gBJ41bKxrCQxymJMrSWvmBIyxVG4g+x5fR//OtAfXG0izlTA8c1lhHYuP0tAThY88gWMrK81cTnco0snFfEG8u9q+h77UYwbyvlopQljUvi+xc7LukAQ7Zfz9zj/9XWKhMz2QHicBphhERz2UvvjvSjfzJA8kBlyTAHZSmNEdRNJtfYIHzixgSmtIjidoIuHVHfO8l5h55Etwns3ZaDU7ePBwS+hlDC6q1QXpDJguoCmPAXZAxy3eMyGyE/PbE5/kYGYCK+M27uwXU984cec9OyROYhBM//307yzUCcWQCS4bI4nAS0GXhrmRMAEIAHKWMAlRbK7YjBIjOV+7Ow9QLpSxsUG5PxbcQtlUGYQYBAhM9bqf5TiViTkXaCbdP8M904sTXqck0o5/X14cpQIyW8NNuh4TAJKWYyKA9GBrSzqH2A25uLiMfD479gPgu0oh4Qj76BivK7bj6U7cKak0kWiLO/+PA1D4vSiByFhMyTAohgfZGaTsjwJfPIHmykXMU8OWnbBxoZFSK0TiJWQ6wQPopM8neCT9V4T3Z8wPFo5nAhg0smQBiMW5GRJ47AyfXt/GnepmCN/rwQ2GsqD2hwPcuXVb5tPayqrIK5Khc9J61mo0T3ye+txSNNVm67FXh3R0I0LtYP/I8xOG0lHmpQRF7Ogl45ArdpwgGF5c2KN3lk9t/UD5jrDow6JfACytzKOQy6Hd7cLhRsFdW/wjfNbuJeFRYyi+T6w6ifresWuRBj2TXcrKcFt1iWYoPzODnqw3QlLqFSFBdbYnf9edZqp3gAwJjlUW4jNi2jnw4v2HhQ0GZxxOgjypjh/KwhQyBooFG1998zX8w//sN/HiS89IR5gfAb3A/msNIBEAIVOJ6wX3Snadcg3ZO9gXAOnb33kLvQE7SGg4bIkxrjaeZQA1HLBAxqCesasyQNWFYA5cM6KURyQAHp9nCYnm6mnq+jNIMi2ENLn3yYz0xgDfSApJvoAwIs3D9Z+d1lxHaBbJRC9l4NLFy7AzaeRzBWRzmfH7eaRNj3zc3dsBXex0QUx1s7EgzHFDhg8l5GwJZETXN0UfD8oLUHaEiZTSpw8Cdsy4cMRfxIPvM5kIUanMCVjEccpkioAc7/l+GRblR5QtUd+bx5u8lzpmJgeXnkxDF67rIOR6SSBDfEoMdDutGHiZyKclmTS6gK/BI342rynZQdwXWOBOggDThf4xgB1fu+lAm4k/i0R8fxZMCeDwPbX3Hu/lmkvn+ERCTo8Brk/J99SP63vtITN5XAHE3Ac4z5iE6rmvPYgo3yPSpqMRbPr6aamyGGhIJkE8D8kk6ChIABUfzmIQsePKphY/TUzTsLMZ+Z1mz+LtZpF5qDpmOTf03qvBUf34OCCPG4CSLB+eWw0eaT8f/V58XAC6RPw7LcWrJVh1YVYnhgrgHqF1uKP00GMfqCT4w5+ZCOjX6KBed7Xz2l66dOmR+Dg5/rRHlJ730ywvLRGor69uPNBeVbpBZ8ygihMYSeZEqjC+j9dvvY7r+UyJPAIgXK85j+mhxHkzDmsiEfMYy6QphoMCX/mfzGwVZ6nxNPmv9hd6EEqDRnzT/Sx6Tj0uQc7lHpVITM7Hx71+/LkJEErnJvp9ko1lyQSY84gsdInTdF+1oZhHXFH1vkmzXgJIZEtXyllYqQj3732Ou9ffhrV7FwW4CG1DDOGNjCUGvwQyWcQo2ln06x24rS7FX7C8sISVpVUpMrF5y0EoQI32ZdJNBBpA4jzSrClJzGPZOw22qvxNjWYWHQkckc3A/YhSbTS0F+kd14XXbQj7aOQOxOzeYndwVMGBa2L5ylPYeOY5dDJ5dBj35rJyXFmynOgT0O/B63SQMxWARGkcAkh2LoWdvQdjXwOuqTzHnKsc261mfQwgMZZjjH12c1MAJPoZpdKOAHOsj43cEA7ZDL02/EELkddAtczYrYnQrSP0mwi9gRTQlHG6jdrBEAtL57GweA5BVMFhI0S7HyGVnUOuNIcBOzuZL1kc4zQH76Pb7qDXHqA/dLBx5rwUPbmGiexl3DGrG/Dk/Oq1IekfScY3QuzXyL4aSCGdLL/hwBP5KHpIVVeW4JshBu4ApVIeZzaWYY9CfPLeT/HOD9/Cgzt3MD9XFeBKcrwpFpKed9J2oFlQLGDG85Oy39SU0+xB5eWm/Dpk3aB8K4/ZytBKAF2CvZk8Tl+4gOdf+RKuPv0E2p0aqARQ2z0UAKmxV0Mxm8FcoSLjNysMH804Uv5HGkjix7tDV/z9NAPpK2++ATKQun16DygASTxiyEYmqzlucNDri+QH8Xk9rgGL6zvBH7IyuBdMA0jZTEHJ6cUNGpINJlgKnFdcrzWTWwNIrJs47gCrC0t4sLOPn/70Y9SaDk6ffxKl+WVRFrFy9KZhk1mo5HJYTyBASPCx46g1wqLn0S7yNP52ApSKc5irLOL27fsImHP4AQ7rh1g7tYIXXngGyysLiFIhmrVD3L5/E09du4zD+gFefPFFtNpdYb9vnjuHTrePTL4gwNL+YQ0pKw0/jLCxsSn76/Xr11Gws3j95ReVVFyzJnsh46vq3BK6HQ/b9w/w0Qc38aMf/hhsRKNceAQH1565iCefOItWfQvnV8vYODUnDaYsKHO/pFRwxlZFMKk/HAMg6cZb5qGMYchAYpMxASSiHgSQKGu39/ABGgcHqO/vSEF3Lp9HIZORvIB/kzapppESL8Q0vfzYDONTXtLFyAuwSIZeMBIJoGatjsZ+E86Ane0cixYc00Qz8EChWkZS/C+NawDKlomraxtYLpaQNiI02i0ppPdHPprDAQ7dCISHpYAc97ALlEtlBM4d1kVsS4BWBSD9DVgEvtpNVBkL53Lo9XsqfxzFwJEwkAIpEnLdaDSaePe9D/F/f+vbeO/6PeSzFi5efQKlyoIwNPIWMF8tSZzUbrRx794WHu7uwiUDKc0O+hGKOROrS8tYWZ5XksLGCI6vfL2evHAJy2SWZLNwBwTtVGPYbr2B+3sH+OD2XTQHPvrMy9hAFgBZC7h6cR0vPPkkvE5XwDiZjyKIEDczxSUVArh6Psk+SjExU7HEWHeIKAmXAJBYxwjpf0T5uFQaGkAqLm3gqZe+JAAS9x0CSCZFR2dK2KmdfRz/TDGQVNWHEp3MGRQ4IFJvcQAiniesdQmAlFbMMLcrAJLpdnD/5nWRFByV10XCTj5LaiuquUbj0WQPSswgTZmTxlNluQCQ4ZnJJRhIo5EAyxpA4hzivOR55PuoeqdiQBJE2nl4gPW1Dbmu/W5bGjEsYXSPxAMpn7EV6yj2QWIRXZIJWZNZY/DG4OeIqiF+IDm49nScX1jCfq2GA8p9ZrNYWl9HdXVFmDc8hna9jhwM9A9rwlJeLeUxchx0W3XVeFjIoR+DOaaVkTpiIVNCKrIwCj3xKmQhX18n8czm2Ne+toaJQbeH1ZUVsYmghB2ZGDkyQQ0b7e4A6WIZ6cUFGIsVYSH1LQN9L5A1mOB0KkohQylCejNKg4/y+/TSBvb8LuZPreDypUu4eP4C1paXkMtmEHENcR1hHirwSGQyBCzlPaNeIULEDKTjACR+B50/juPMqVLj/58AEi8810bxgifoIsdG6UbtVThCEkBCvy0MJA0gffD2j5HNppUijWY5H/HIVuM12djHvxPwKAaQCORI7BQDSMSiZB/33McCSL6Zx9uf1zBI5dEfmWiHIzT9CAMSrKO0SONmKWnH95TP9NRaS2yITa+pEHmh+NOjyBCvI81GlqY6kwwyU9YopAJpIopSQs1HZFBYl/W8WBZShiz3eBUHKqDSQrPRVbWG2GtVN6nKmU6ptZQqJVwauC9ncgWp+XqeLyx9y7AUAGrYyBo2MgZ9moS6Kd50xcUquk5f2IiM87IZKr2kpV7Eeg/rNCK7zihPgDBVl+FxyvH+4//un8qSdxLQctLz3Hx/5tfHXSQ/OwMkLnj+jAAWX83A7njxN9XZzoS332cRIYVCgZIIHvb2dkVDlAXM9fUNUIJLn+Dpe+qZJy8AO/WUiooqrKrPVze9iOifeZ9EoJOJrZqqkI1BJA5miNgxgWenCQtf0kEmUiFEMLkI0k9ChEDGlODp99GFgOPen95AlEDR76f0rzn4VSGOSVaj1sDO9jZo1nxm87Qswopqx03Pg8NuCsk1iKyqbZnHc1xBWReQ9T0LzcvLK0c8igTDSngZ+TTJE5NJTg8W3tW9+ic2rIIGMzRhoidUyPheAqUBk0xTtLh5z78TbXZ2wI9C2NRkL5Zkc2c3KTdFJrFcBHht6EvBoJw/6+5zBl6UvaK0nzPo4NTaCk6tbYhEEzdwPs/3YDDOxGV8S3SnxOGNdMKrs8aTeHQc8ncyOmahKzwvGeplCgMgpdYAgg4swroEI3x88MF1oUAuLi5haXEBZXaImAZCn0VcDyl2YEuCpgCA6Xu90Bw/Plm09hQLSSQBKCOg7rkb8Z7Hz3vFSAnH9yxgs4gpzVZMpGJzc6F4c2FjIsDSAE374t8180ffs3vJdToIIgJmgTANycjhPXV8RQKDAFCC4TfNUOTzyffXx6E/n++TPB59fLzn+7IzXgquHhlKijlDVT4yIegx5fQHyvCXRfLx84Z02nOM9ZuqACwwopgYsx7BOShoL/o9Fp6E5KGos2yMkS4dBRjZ9qQDfDLQJj8d6T7QUgOJe5oFqvVq8j+5fqn1Ra9vj3ba6A5v6eCMpe6S94M+ARDOUwVYayCb95yfHr/IWLtfUeilm5t/GY2Qs1MwKVWQT+MXf+FN/Jf/8Ldw4fmngG4HPWqnG7l/owAS/fLIEOE6vrm5KeAB1wNK2DGw53zXgAKDAwJFumitz40k0nEnnjBwfF/0ytv9IX7/D/4fRLHxuhT94oBLX7eHD3ePML90B4tOytktoy4n11/ud7YwfsQDyDLFc4mBExshGKhoZqSYpaeAheqc6OlT4o2vm3gYsSjJIE4zPBkYscOFMgpKCi6VseCMRigvVKQQTD+Qw8M6+v2uvF+pREkeJZWhC7nSZZNhMZqMoQws0ECbHfJce8LYxJ3d/EpKj99DFbsn8lc6IKV2ukftfBEROT4C4rovK4oEpkpSRTPtiM6mLXY8earrKWZwMejn8fGa6854ruV8XAe/GrzQBfvpIta4oM+gNWYt8LV6LOjPy2eUL50ufskaxgCaJudRJAVqAksEovgaFoZ0Us7jqZSLsm/xOYI5PL8cn/xMHjPXRe5bShaRIBnHiJL2E7koFnio10+pM0MxN+eXFkXGhPKNFy9firvFVXGAN+XaqJLlYrEwPj6Oa2o/8714/njMBA0pFyEd7pRWjAuTmpHILliaPHMQswuLvpQ0GWUheHdvTzoDk+eN3yHJ6KGPBJnA/Dx2TytpsVA+V593DdwwVhuzP+OOOZ7D7QcPsLa6io3Tp0GJY4Jnc5WKdGqzUKWlf4+AgzwOjizKZfXVNeHzetxw3+D5uHfvnhzfhQsX8MQTT8g5+cEPfoA//OM/ktji73/zN8fXh3/P9+H31WNQS7jNSlB1oSJ5bEkQ67g9Qa/vKl86ufGHISfjmjylIemdQFkImpz7CsxkfCoB4NRNx7qcv7NujNo4z2Xr0EVbXYCPmVxcY0+60Xj+pNsXBZBmHmMso8kxpKUI+bc8rsGgF0tMqoYrdVOm8Zq2J6w2elSMPIQjB7ksG7kCPHxwH9ufvI9o5y7syIVnmQgyKQQ2QaSYYWmmMOoOYXk+0t5Iur3LdgZz+SIq9HPL2RiGLEQfwy6bYptp1pQGmlQiG4kpe7lUFY+1LmOVkQl2QTJua7daKIj/Q4BU6MEahciSEZxJS2GFMm+DII/9YYDquctYe+pZAZD6ZIeWS6A8SbfZQCoMkAkDWNEI6VFa5GSUZEmETr+Jm7c+lTiZ8+HM6U0VFw26yjcwbcesJDIOFNOcf8NuejKQAvSk+Bp6Afyhj6A/hNPvIhw0YHgNZNMDmGETCOqA30VqxKScjTfMBGzUDx1hINnpRTQ6QHeYhZWdx8gsoOMEYrrMgnin3xJjb85fAlntVh/5YhFGLoeRxGqKgcZYRnfIMobhd0jTQ8zOjf1zeC34XpQ3rHdYaLOk0MFclfsvi4psDHOjEPVeU1hpK8sLWF2cw7B5iM/efw+3P/4I/XYLQ3rlpSwB3KmyIYoBsp+QeaWAI1kzZb1TDUzMN5VwAxkbKdhWBplsWnWuU5KccVwsee4GIQYEjlI2miz0w8Lzr7yGV15/Uxg2UeSj2aphb1sxRQadgQI+swVpWCMDWQBM7mux3yqBT0r1cj8Y9h1p/GIM9czzz+HSlctIUd2CazXHi52VLmXZI2OQl4/rW6fVHgO1Mu34WdKE4ss6yn2Asdru/r6cBwLa/C8m1DSLd1QzxRjYngLANTM8Zan4Q+/VUuikfySbMLwAt+/soN5xsLB8GpliWVhb1YU5zC1WYPK1Ka52kZKHYnOMS0AsQn8wxPWPP8GH1z8G2X/0QnriiacwX12SJaTX6aPdbaFWo/dHC+HIlbpFLkupVTLEXGFwipJMGAmzffvhrsRNa+unsLC4LMAwz5nPJjYW0mI2KgGKN15+SQqljttTBTsCt8UqKuVlFHLz+M63f4BPb9wSIGMw7GIUDfHqa8/h+RefhNPbx+YyG3lC8WO1MhyH9LmcKMKQOS7RqV4ftWZuDGpyfvM4uu02GrW6xPylYgGhQ8bQgRSP79+5jfr+PuyUqQq6YSCSs5TqEmZF4AtoxMI4MRtKtykGp2qKpQwS46Buo4PmYQP91kBJOLI4Tb8UMrcwEjBIV3OYlRMWWK/MI0VJOe7noYcB2VFRJP+HhoE289aYgaQk81iR4MpEPyX1d1/56mv4B//gt/GVV19C0OPa1EElk5U4lH+nFC48WWcRePL9CCBxrHXaA3z/ez/En33n+9ja2ccoSqFUrmLz/AVsbm6gdbirAAJ3hH6vJ5Lkh/UaOvSvAVBI09vGwtL8Apaq5diyIMIwYNFyhF/86lfRazXhdDqwudbls2L58OCwhu2DBv7yo5sCqrn03GOqBuYMNs5srGFjYREL+Yqyp4ibmxi/ipw5r0kYirenuv6xT6uMgxjQNkZIZzn3yCBV4LB4QlNW17IRpjNoOiHCTA6Lpy/i4tMvYGHjgvjT2bkK5ueKiPwW0gShxhLDWjYvlsR7ZGOfVPBHnPccJcIWJUhAZqoCVzSAxDnKvIfXxIp8VCwfTucQ7/3oL/CDt/41OqM8+r5SekjZyuNW1hYWcH0fK8uLR5qIuTdIAxPjqHRKFCe0ByHnnjRSSe4WgxyeaixMyh9znqv8AfA91kjUWidKDbFnrjBxh0MMer1Jg1KkcgvNRh6NPBDfD0esh3FNIoCkagsKAaOsfST7W2RRWtCAH43gcNzy+gYRssxd/RFSXiA+iSnWQ31HzUmEsLIZqXtwTwsj1kwtZLjfWDnZa4LRECMW6DUAG7NotfwkJWCl7h3LrBJoECBS9u8UOrUBTO4RpSyCYg5uzoaTJoDLqpMh6jv0p7LER5LvpJhnvL4EeIPsCEunFnHu3Dmsr65JPlWgsgT/py2RBNQSdqqxXjWOEVTi+jz0PanXiAS2gHsTOXDdrKOHoOT0Y0+u2LNwCtg8mt8bEmfyppuRkvd8nPmOfn46R+DjmoF0XH4gdTqZ1NwgVCOY1OSkJSdCaIRybSwzQJa5f+AgqDewd/Mz8UDaun1TQOqkB1Ly+PjzeP9kc03MQEoCSARydANfcp/QQO6w21HjOqViGzKQVB47ghPlcLcxwoFjotZ30IUB38oiSGXhkChI8DxbUGuDbq4mOCZ+ozypHrImZZY98ZsW3DJWQxCZO8tAr99EcS4LpDwMnRbyJQvnzm9gcbUqzGuy3cne7XV6AhITwGHdh8fLc8n5mcvl5TrR95vzkvOcayzX3dX5BXiui8HQgcfmVtNG2soize9r2gipCuuOQKK9FZJJZ8PwI3h9BwNniMryAgI2UMXKQUIEkUYgpSgjjaLy5VV9SEmPK/lK3hv/zf/wz06yMDkptxoPvMf+0cw/UIGcSNj9TB4oamM5qcDLIO2k5xmkqs9XHQ3T97yQvSGNstjdnRVtz539HQy6A2FgrJ3eVAyVRIFTFzp53+30jxRAiSSOnxeDbbX46Uk8/XMygZ3uzuX1zLG74THHH5B6x4SdGxw34BRkgPKenTWk1vFx3nNR1ffCLGFAfML76+/DexbkkhRjmsU1DhrYun9XNrWNtVVBRyn7wy4JFub6lDBMsZuP3RqTe5MT3eSmnJJ7/bsRGkd+Z9LHhYrP857P63u+Lm/nj7xv8nP4fEAabSyNoyX6klI5DBy1RI7oWDIx4+bm+fBprpaiwXpJNlbKTPEasbuRATkXP/7MgrA2NdeFPLIKDvb2QB3MldUlSX51wVFTB1n40wv8kSlE5k3cuUSdWTW+1fglEp68Xryes68f0GHnVlxclc9gkkDtaU8FcHdv30Ehn5diImUlGLDzcTFRJT2T3bGSMD4qgcYFhhT6mQwiI0CjcaAAo7ggl+zeTW5aatGPDdjj4ijzwMGAgTM/+1EJJn5+r8cNVB2fvh8vgLTSZP4xUkXao8GRClJ1QDVrCdPzUx+rKvwqcIb/LdJVx99t8rh+vlTKjT9bF2VkI4wDBemokqCN4NnkKASEBrBYmVP+ZFOdG3o94RjksenAYtLpoUC/TPZkCcBkYV2ft+T5ZKF/lkQdNxzVsDzx3tGFfe3BoyQGVXKgb8mfdQBzXAGUoADnsJwvDRrxnkE2Nz4wAMgIxThjm3jj9ZfwW3//m7j85EUMOw3RVU4XFyVZ4vuzuPT/tQfSzwsg6SaDJIAkQECPxqIevv/Dd9n3Ng7ylZ+FKmjwPB4nkTbxKDIhHbRyrhQKyGKVRQCEoIFlSSFeCjccg9Sz4HWKPXn4Ppm0Keu5BnV0opJkTSSLj8kO9ihlorRQRamivCu4pnAN5Xfl2kdAQ8maqLnJ8aeL/4pFkobIvQekW3NtUECQltLjMYwBymSRWZvGM8gNXMWcnXGbXoO0F4x6nMASg0dVcNJFp2Tgz5+1bB6/A5MyLWvF9V5LtB0boEeRdKxP35Lzgx2feq5LfJA6KrXBc6ol83juPGFEK2YPj6teO0CxSONNJdVHII4JLxNZAn3cPyjtR8CQBQueZz5fzJfkfRery5LMSlKJSIy9qwvzGHouHjx8qJIiU8nPcdyIX40kQqpgTukMzajhuSKgIOwwdgjGbDO9P+kCnALUFcBPAM0iMzYIpfOVv3PscL+lZCf3VV4X7UElzEQpyKrxzTH24Scfi3QPP5fHwNfTy4y/8/Fp4E6v+Twe7udsBmGH7qnTG1Kw4nHRN5DFEP6u17cxMCNjR3WtPg5A+uEPfwiuIS+//DKuXr0qgOSHH36I965/gLW1NXz9l355DDr92wSQ1JijJIOKO2YBsFz/CSxzfKnESAE+jKvYOMFkh6VRDQhOj3WCxDPnpuTTjN//XQaQGB8lCqSPAEimeMBpAClPVkIqwIPte9i+8SGcB7eQYUJLaSH6GeVoAmxLxyKLJGXDhkWWRq8Ha+ggFwTIc91lk0DaRKdfV407CWZqci0ShYP4OZ246ziMvKlmx0WlsoRUJiuSL0hlxFie3ZhaPpfrq8nuZ4QS71K2Iy3Lgo3DhoPDni8A0vLVa2hZGXRY5CkWEIzoPav08zNs1mIcExowQ54PFe81Owe4dYcF6obM9dPrG2MAyXc9id8o88nOaTIVSvkCzpw5I9JhIwToew2RMpK8wg0xbHfRq+2jV9+G391DtRTACuowfP7vIhUOYRuU1mPEkYbbN7C0dBbpzDIY6vadHMzsIiKriL7HQoOJXKmIVr8tCTslwSjfSm+SbLGEVKmAUJhHqpNWcgxpwFMFE65TMtdigSsWabiuuPRSinz0h5TISyErBQMFIBGYZeGZDN/DTh2GbWB5qYrVpTk4jUPceO9d3P7kIwxabWHWstmIDUn0+RUASVUTxnJAQmOXMI6MdhZbVSe1xBkevbVs5DIsXKZBoIT5o/y5FJIo40IWko02Taph4rmXX8UrX34Ddj6HgduVAgobDdmNPuwPZQbk6JmWtmXtlvh3FMp6wWIkCzMpkZBVzU/dQV/yrGeffw5XCLIXFQtNjM7ZQBcfiwaQkgA54w0dG8s6PQUgcfyIX+WBkloVL5iFBSniKOa2KjSOG0CCo2Ds2AScIJB2N/FVBzUL/uVsXmoKn926j8NmD5X5FViZnChxZzQAACAASURBVJy30nxZNWaxoVGY3qrYIU1polIWwUzbuHtvS5gjzIfW189g8/RZFMsVAaE5hvrOEL1eF0OnLzES6+vKc1I1uPDcSpzpeLi7dR9379+TIunSyjKeuPa0FIFZxGX8Jw00MYtLtKRpvj1uxFSNsVSFMA3KcmVRzC1g5+GhzE/K5rleD8+/eBWXLm+ifnAfLz9zVgAkxRxWQKbMgzgfGK//xwBI/HyOEX5+t91Ds36IVGSgVMiLVCQBpL2dXak/1Pf3hHFORoUFAwWy3EpFAXfosybjOgxEIjdtmsJk4n/KeNlGSvarQbON1mET/bajvEPJQB5FIkPHKK2veKLyFGctd64Sx6k0VqrzRiFSAYd46gwDA/HLUrNbjQ+lPMG/8dhoYQJfevPL+M9/+7fw2qsvIui2EA77mGPRexQoAEk8Zz2RNjPieFSYAVGEVrOH737vLfzZn38fW9uH4kVEAHFucUnG8bDbluMz2VjL7zhwZEwMpfFR3agSvrm2is01VSDn57UGPbieg6vnL8JhjDTsIZvhWpsFQeOHBzVs1eq4+bAGRqg8L7TT5fdcmLNxdmMNp5ZXkGMRKgYklbxkzGgWljKbguL8Lo7ZeX10vEuqS6msgLSxModMFgtGOoPAskW+jl57S5uXBEBaWr+AkZ1DOltGtVIAgvYRAInrl7opACkZa6vHjwJIEdF5kbBj7YqzliwkUfqUwjYbKghIGqEPK3RRSgfw2gcCIL311o9w49YB+r4ha7pp2cgVCqDML38nm5esznHtQ0BLrgfxOs0Gv3IhXh8Yo6v5o/xVlVQmj18DQ5pBr9nFvBqn1k7DcxUDmYor3O9Zq1NNU6Gsdzo7Uo1fuoYRITJ82T9NqRtSBtKKpexYeVZZFXNs5nmsE+l5LQ3YXP9CwGk7SHFMBj5Mgli0tQg9oarx88g+InjEPcRhnsfKfaQaBLk4epGLUIrAkxhGSasq1ik9YJRXK1l6yruPQDG3ODIx8kYRZjqLKGcjKNhwMhY8yxD5U657eTsj15O+S8K4FRifqjYGQjNEe1DDqdOruHLlCs5ubkg+wXlANiPJFQSKdPyjwSORfJceulHMUFb+UbqxUZ1jdfzag0bXfqcl7NxE/jeeFzFgxN91rjJdO9Z/e1yDVXLMawWw5DGN40N+Dw70GQASazMaQMqYEADJr9UFQPr8/XfHAJI0CB+Ri5zIfY/3z78CgCSATzxq6YOnASTZ58cAEtmiGXx+EKLmAPWBjy7BLzuHIGVj6NF/dIRiJh8DxPGqYESyJhNEonqSzdiRAKoo4Ci7F0rUWfQ6SrO+3UahSLa9j3QmxPrGPK48eQ4rK3MU4MXZzTX0u030Ol25Vjzf4r9Mr+cgwuFhTXInXZdiwybzdsbGvXYHQacrbEyy2NkcQN8lNsVl7DwyVhHZVB71nQb27u9jWO/D8i2keQ6GI8m7GZvq+ahrEVphg/fct4URNUNC3fgn//3PByBp6mC86j5y9+gCnPyTuHAsAMzxPCAmQbP5NbN4N5PHWQyf+XqDC0z2RAkzInk0P2THW66QFV3Bnb2H6HcHIhUxBpCmPD60RisLMkkET3uBKERPodnTEmjJczZN4dWLjEw4bibceESX9HgJN1LhuOGPyGCgXA/BBw5wJhv0v5RdXTFweK8ZOPr3kB0FJ0i8aYk+QSpjCTvuF2L8hUg6oO7fvS3JzerKkhT9snZazOD5vtRw5WQU7dfE5/M49O/J49PHpe/5vQhEMbCWQErkudXvvBcJhPh99feWBCR+/36vozRmucEIxjDxEuLvpUJxjHBr6TB2w0nAMgJ6gwCFUkkGNRdjbtJMZniddALNgIwLPZ+TyR8E0vVdr9fgDlpYrM7JRq0lcaRzMu7A1pP66MRSTBJ2QHHhUcetvq/+/vqe43Tm9QNw2GqMAzIpFEg3PwFHIuuh0H1FAiqTHSezZPVI0S/2sFIavQqRnvbQeJyHzmCoCiizCqg6CBp3+E0DJcKgmHh4TJvA68JW0oNnAmgESNvquNV7HAV4dLA0a23j46yPJiXgku/B53M04Xnk+8WbEQHgnKKv67/RXe8+k+4RsLCg/IuSxRu9PnANYFfM0eKPWkf1rVwqPgq8xYajUuTXGnVfQEJSe1ckpSazmfwEEI8ZQsm/08yiYwF2w4glPo+RZoy/wHRHTRJI0qaEKhgSFWakuIGK0AHZSpHSO4eHTMrAa689h9/4e38HV65eQK/bkLXHKs79tQaQ+P25HmggWRXyQ/FWIID00Y17CCNr7D2jxsbER0QkcBIAnQY+Ys6ayCxoT0ECcgx62cFL7wGymTZOnVLsHS21wWJCosBEs1W9ZiRZOPq6MSDSBXh+B83wkONgrFXIIVdg0qKKRdq/h2so10RVwFSyBMl9UccdNJ1X45+duWSPKIk502ISpeRpjltfxhNEZDRn35IAPj8nro2pNZMeC8POOFidzF0FJmlAmsfK59hIQHYPr6fuCvQ8BV7q/wQ/1XieJKp6zxcN8/h76SRQJ4hank0VhtLCXtSv0+Ce6i6nH1Ua2bxigtGPo1JhocqUIhMTQfoR8OLQGHuhym5rJqwEsgNhYHOFKWTzSlYwXRAmmAB8BgRAylaKGPmheEU2mm1JHJkJExDiejNOYE3VbNFst+Tc8Dtophb3TEpu8nry+AlW8fPEl2sUSoGIXYxaqo5jkEaiLOzyfTiOKOVHvxNeQzEmZbGLyWA2I5r/BJ74XgRkWEgkcMSxziSQABL3an4vLWMkhfOYBcbrw3PNBI8eZexUZMFN5HQ8VyRheD54XEfHH2Od2PSZiWyPvgETBpJ0YtP3My5kvvXWW7h58ya+9rWv4ezZs/IzC5rdXluO85WXX5PjlK7VGKDk2JuMr5M7DLV8tJZg0ubvs+L28finvDNXGhZcEpLJ01LERxhIuZwA1CJVIxIUkQBIyQYvvS7pGTn2cIoL6MmZyvP77wqAxGDxWAZSX8U/moVlsJ1Yla/knnJgBHDJ1CYDiQCSlQrxYOsu7nx6HZ2t28KyTVUqMEoFBPkcAp5jypOOIpyuLsAiiNloI2o2YfU6SLlDYfSkDBapWsIAV+2Tj8Zh2gNLx2e6MYF/SyGn/iiNyuIpZApFsP/azpekOGlYZCQNZf0W0F/Y0SpHkK5/do2HJg5qXdS7CkBavfIkGmYabaqi5LJSROMx2sYIeQFsFIDEwprvKq/Q7qCB+1t3RBaOABJBVc5NsnwYwxJ8kyISO04dB6ViXgFI1Xn53s3OIVKpCCwrg134zQZaO1to7NzCsLmFi+tFpIIDmF4dpteEGQ6RjjywbG1GaQwHwOLCGWSzq2j3TQy9AtK5JcAqoR+aUvyyi3k02WU66IvECGXtel1H/Kcy1TICgguGhUjo44o5HsUKFZRI5/5JyXS+niCUsEylWcAgVV0YmraYeyt5ItZc/SiEHwXYax6IB9PKUhXLixW4rUN88s7buPPJx+i3mhj5kbCpxNNU/qvcQrxzJZ9iRzn9PeLH2EQyCpUHDAua7CGToqUl51q67eN2XaprE/BhijmyM+jQqxEmnn3lNbz8pa/AyuZweLgPz3dE6YFSfGx05BihNBnXeq69UszU8nOMbXiKrPQYqKK3DNfhp597Fk89+TQq1TklV5qxUY8lYifFT1UU1usbczS993JM62YX7stcT3kMbEQgM5o3xiT8z/cnu2BE4DH2cBkDq4kchWuxdLwzrpKOfJU7SmNUEKJi52TP+PSz23i4f4hssQIKJA6pZFFW/iW8zqIgwPcR6VgFWDECKZbn0O72pFGVe3ipPCesLUuYm8ofQjQdmEPwerLAbSoASZhnNtmCKv+Rwv/Dh7i/vSXrT3VxAU9duyaNIVLEJnCUaE6S8+iy6EWGqS0AEB+jt9egzzEb4dTaOWHb3b9/H+9/8LZ0ZL/8yjWcu3AKtf17+PJLTyJjKSCInifsxBdFzLgpalYDgWpmg4A8rIP0Oz20Gg1pHiNIzPigfrgv/svbW/dEuophSI7SzGZKGJjL81XUDh5IcZ+gHMc8mUcZehvGLCSDwDXnoh9i0Omie9jCsEvfC5X8db1gzEIiiES2DSFLzsTY6kK7FEvXOoEjP77n38VEPplPKlMkH57Aq2IgGZk0Xn39Vfz2b/2nePXlF+C3FYBUpUxWFMr6Ink/Jex8NjO5wt4ggMRrVqu18N2/+CG+/Z0fYGe3DYdrQ3x8dtYWmSJ+dkZrxohd70j+RmvTlO00Lp7ZxOVz57C4sCAFx8Mm86eueGyMyHKJAhTzORTzeTieh4eHdTys1XFj+0DAI4JIBCEFQKpkce70Kawtr8i55QTy2IBEBJRMDAIgZDNaFg5qjSPxsVK5UbKZlL4sZimxrZjhMv/4jDCQLARWVgCkKFvC8pnLuPTMi1j8f5l78x/J8uvK70S82JfMyLX2vbp635tUcxFFjayxJRmQBxqLw5Elw5j/wuNfPDAM23+KjIEFjITR2OImskmx2d1kL9Vb7VlLZuUWGfv+wvjc7/cb+TI7s1oaGgYDqIqMzFhevPdd7r3n3HPOXFScKSgqVFWbKyk9bivL/jfz1Aq505cDSAAJYwwHDUACFGBdHBto4CqanMu0yXzTGZaNe5rLjDXYWzcA6a0f/1R37u5asRq51hTfG8llk6CiY7Zvexg1TKSkLKdg3aWjh3gaz1sK1bYV7PtkhmIv6xr5BvfJ/CDEi6zbeMUhOTsYjCw+N7WC6pzLnabS+fMXvUePA4B4jvN/BaiDgtFUvpBRqVBWtVBWLoMgHTklYx3Pu4yBR6if8J7UBthP8BiDtFHMlJWZsK7FwifH/BLZWPwe0kH+E7B1IvXo1osBb9CEjRRHkfbofAwWAUF5IbH+GnBke9hE4yGyi/gtD6wgb1J7PYCbrCb5jHVwD3Ju3gGf2txHqYm5aXbp1KKdNOGEnA6Ad9LRufOnTB2A+JyYnL0wrNd05TkozUV0jI2guOWqHr6JwgNgQa42VER4PxtHCdWXZGweupaSsVv42calJ1mE1yT3vsPx3oEam/eqDa8/LLFt75eaWnfmkwCkSQofKWK4qXKj3gxAuvXBr/Tgzk0DH8PcO0wS5viS+2cAdJMdSHThHexAckMnZM90xyYBJPIc2wtHiKnm9en6UJsDByCZFkmuqFE6p8EYVQ08agtGzqfG7iS76awKAFJsABKxLPGJdWBB/skSs6eVyo7U3H0olaYqVqXTZ+f00iv4/13TylJF00lLF1ar6rfqolOO9SvMXVMcGk+MaFQp04VJPdmRSQOo2GnW1Vh/qIVqRXPzi1I6p/6AunSkQr6qcmFey3On9NkHn+ujn3+gzbubyo6zqkYlpUYpDbpDq/OwthAbB7J2qFMTI3z66aeWfxv5z5OZiEnAJUyW99cFkJKFDvt2/6SbN4aetSV/8cW/3vt/2cE4XeoneTBxMilmBDYzJ/rRo0dW8IDBeuo8EnZHdyDxvkgPBAmmZKLNIusmeH4mV5Esoocj52IlGbih+GLBJAN50J8VsI76tqF4FYp7FqJ4T4BwPyteeX37ZNH2aABj/5M4H4GhzsQ0M0hvSsmmhucKUjYwjE6fxgPJGYARaDDpeizmiYA+bHYWcHsGMp92eHEJj0MBPiS24T6cyyTCnkwUbFylYIfTKui8V5DGC/dBig0tySDNFiDOmUdHOqNOf2ST19oKKVD5ZAHklmCcSWfs58FwxgQJ3Uqd1p5a9W1jgFcpXhFoMTGHQyu0ZHM5tVutGQB64Pp6RpZpzfsNMwkyhGQmSNgcNTZMQxcmiJlX+g4ikkIzEHWSFQCM1tIfwWjhlFH0H7iETpi44UF1NACU3MCOnolOTii5kSU7ePg9xZODf3dAT7glO4SOKnpZ0OILtKGgus84RCOdkD/IsB0s3vK6Lxv/yfUp+fnh58MF/PBdwvH3en0DV4NMFL/n2oVC+z4DZJ+VlxzHaJfa/DBpyv0gMqwToTAfQAibo6EN3pJg0pUn35LsleTPvCoU6I+an8nvevT8xc/G+58dI+EZClhHvd7M63N02JF8Eajxf2RJNt2QlCrpMIXAjZTzm199VX/23X+pp567qkmvZe3jg0lKza7T2f5N7EDiOgYNfc4nwTtji0JSuzfWJzcfKCaotqYOp7c9AxGQ8ul0jgVnKQbUlhYdAGNMoql5FGVzGfNAwsuoWplzngYwS6OUPS94IpEIlPMFDfuYMPatABSKLuEYkgyow/OQhGRja9OSEm5hjAYQPvgE2Z7lzW0DWBrWvMV5V8xh7CcBG6QdGDu7O3v23ocBaFtnALBIlJ4Qf/CeyTFPEWg2FpHYHLSVzaS9pJ73L0kAvpx/Pit0VwFUBGkciqv4ACbXpYzf98IaBaDC54X90LxNPBuI5/Adw56TvPbprDsnyfXL5qr5xqUtQWdthYnf6zmNdN53YX7exg+J587OlhFNKBAx7uLxUAM8j6Zj5TMF5e3aT2z94r0pVlHEpYDX7nV1b21NO0gEsSdmMwZqURzg2GxdxrsIj0t/HcJajuTjvfv3DSihKEbBjthh9eQJC2RNwrHZnMkDhj0kufebx0S/b4AW90biGAzsu/MeBOGAaA8ePTLGNes0hWWOgePinPMaXs/xOKlgl9AQU/A+kEvsXO3t2fXhWrFuBwlK3pMxbHvBzOPIAaGASCQlo8buEwEkwCkk6958802T2MN7gmPjGnAcAEjBH4zvHxIBji+s/cfFT27j8MCB9/D4pwBIRsSg4yChy27fLQF+UiwNZBiOk+vOc5wU5ESZqODMEWa3ff1/t/+7Ag2J++Hb/zcAEu9/PIEhrF9fskUe+2e+qyVmTwSQPMUN/1CL68wm3F0e/HqzkRXJpvHAACQ0/wGQbn36kRoP7qhYzCm/WFM0X9W0XHYFENbz4VAXFhaUaXeVxqtxe1upvT2lu22lBn1l4qFKxakDdA51AYfHSYmT5JfkGk/SeZVWz6q6dEKFypxGqUi5YkW11ZPWidTudjUcu3XBJFoAFMZIFPU1MhP2iR5vNVXvjLRy+RmdfeEltdKYWKcMQMLLcdRvKZeeqkjhikI2El59Om9GHnjY08NHa1aEZ+1hvjLX6MzE/Ni6JT0LedDDC6iqS+cvWCF0CoDU2rFMDBY0JsODvabaWw/V2bqnSfORrp4uKjvaVGq4qVR/V5lR18nYsd5NI+1sdbW4dEH5/IravayGk6qypVWlsjX1xlJvPDUfh53mnhqdjnKlsnr9sUl/F2s1FZdqiq3alDK/DOvoA0QyFl5k6wegPf40W7s72t5rmAICIHimVNDS2TOaUlCNKXLgYRpZQW0CU1YTPdxeVzqb0spyVScX59Xd29Yn777tJOwAFAGeQvc2+wzdXyaxg1S/k6xj7Lo6z8RAD84v4CRjO59yACHMfc41/6ie2xqVTrlOKeZXoagmHlNK6eU3fkuvvfkNZfN53V275/ZTLyFlY37GyHJkBwMwKKr7PduAeR8vtnst7TZ2bR989rnn9Mwzz7kiHn4A+bx29/z+7wtiAZgI8XnI7cN43ye79Gd7J/KI276QTddGIAg6f56MdU0cGV/4zj1ztuIacU5iJ5NNUdjkfwYD9VsdXf/kU9198NA8gdv9vknN5srUDly8AZEWprG7Plwng2KVL0LgIu7PGTmDOM0ZeLt1lPwwX8y5OIG1mmIqdQnzpstqsbpiknjWnZDP2961vbujTDavpdUV2yN5H8unQyeXzxgorEHEzONxWSpYIdlyysFE3Q5Fb+nsmSsaDWNdv35dP/jh35mMz5tff9k6kDqtbV07f1rZDHE6HUh5ZZD+Me0cL03k0CS3Fvp9xaRzPIMfoAYZ8G67Y5KZnCPieNYD9k66kB7ef6DtzS0r9FE0phMBwsfJ1SU1djesoI3kG2b3gNQohtIlCTgFKGM9JsOxdSciYzdsD5ShqJzJa68/+AKA5AR+bEofLGaCI/juI+4Ddcmw4FkS5srN0J5ZxwtzZf3WN97Un//Fn+mrr72i/t6uYgCkYsEQXPy9IM7SfTQddc2/GLCCdZIqPh433//hT/SDH/5Mj7eRQ5eXvdsHiNhp2AX553Q6DppKlLKRzp04pQtnTmt+ft7qAnutpkmwLi0sWPcNSjjz5ZJJIzLnH+/s6nGjoZ99+Kn61m2VAJDmirp87oxOn1g1og0kHsioLhdNG7Enly9anEjsxYkM0mOMDa635bCmvQAZwXW0GIjEAMRsywNIDeQzC1WduvC0rr38hpbOXdIkyiuVK2u+WvxSAOmLG/t+sLMPIAGAQOQ+DCClDRSzcQSANO5pLhqqX3+kX/70h/rZ37+lXj9jcllIeadyGaWRpE6lzcuOMVwpFA0MRSkItZ4hQAjUyKyTaZ/0neSndcT63CHcc46Ik8NaF/J+A4+NIBipsddSq9MxsjN1OLod6ODk76wvgOdGhucapFkjcrb3FLJ521cU9U0KF8+6anlOuahg4BH+Qf3xSJXlJZPYw/7BlAzIU5lnEyffeWHlrLJ0FGmqLN5W1JT8msdn5hkf1AHTOSMhiHgRWUuIlPye/eH48E2tvYZbu7AM8FLooTaWGUfqbfUYcRplZESOYYS1APEQCgETk2ZkbrK/Wh6ZQukIlSO8tsi5YyOtXL582e4rVXfunGqDX8ssxnYTfF/twsXddEKa3UEAQFHMsjqq3189ATQJICVjteBhmqwdJ0mTR9fX9gkUwTPSCAL+GNw8cgD0DKA65NEaAKRC5DyM8EAKEnYAh84HaSIApLSG1kWeHXYNQNq8eUO3P3xfj+7dngFIh9f48NjySl9TZfzyuUkAiTkTACSLUfw6ar1iRnIZ2bwwz3ZAP++RBIBEB9LHj7ra6qe10x+qO01rmCtrQgfgmNglVhFAlLXe3ncfPHLDIVYWcisWFNY9ieRQ2pTJkIdNZWO1WutSpq+5pZyee/6c3vz6i3rhhcsqVzOK+7vKj5sadeqWaxJrcazUYon5IA2RD1Tna8qkM+pig5LJa35hzuqx/c6e6o/u6dTKopZOnMZoU7t7yGJTPy6rUqqpkqvpk3c/1ntv/VJ7D3a1kJvXcmkR9T0NWj3Nl+Ysng6AEN8qAEbcv//++5ZfAiyHWjvPJU6wnPh//J//9y+rHz4xdzqOqfiPS7h8c+QTCji/3vsjkXK8hroxc6BQPUHC5jCARNKOZAkLM0WRs+fPHfCYONhhRDJNALTfoZHUEHRs4KLzezlGQsJ0G48pgJNcIs3kUO2jb6GwFhYHnpXcaA6/Kpn887cnJdBMXAaZvbeZlrtEwyasN61+uHZf6w8faa5aNQ8QY2GxMKUj0/GGnUAAEQKAUCwLRTKKPocXxyQLkgT38BhJPqZglyw6Jlli/L4/oMDqOmdMS9fYZO5x6FRxHSqOWQdjC9AJD49MLq9LTz2nhcVlY1qGAiZj4+OPrhuzmU6jwEYP343jNymjfteS90I+YwG9Bd+YzNFVRpKQzVhgnETYD3erBQ8at6nsX81Qw0n+7vC1tl6FPCGz62AydhpFDKQI3ZUywMg0MU1Sw0kdgi4Zko8JHEXlIwEk92nVKtJIx99ggoQNMXmdw8+zAtIxEmfGkDhi/Qjj2EnYOX+efVm4fZknEqz9zSs8bz9ZmZnYH/MVkh0KybkTfg6ATfLl+89Lq4NkR+QSPOfr4gpmYUOHRR+AocAicuCQa+FeWKBzzRWLk62mAUC6efOmza1QnOe8WhBOITeKrBjxpFsoCCbXoCSY43SnE0X1xM+Hv/NRzzMJTM+2PfwZvN48UILkWMLA3QoUeEghX+WEy9yccTarMw8km1sRRbipXn35Of3Jf/OHuvb0JQ0HXfNMwYOt9RsMIHHNWSuCFCGMTL47XQ7dQay1Rw2NpgBxIL5uDFgAa4b1zog4zK/kPHMdjCR1BD776x5jycxLs3krBsFOS0oQJtdJkxBB9RvDUN/5Q5BBAYd/zB1AANsPPLAVJO4C6LOx+dgCr4n3b+F4+VuQXWvUd+0xUj6HgSKkKygOWmGacYBsz9AB9RTzCa5h7dj6f8ikMwBISC/Z+pUogifHLeCJWz+8qb0HkPidSbaiA5715zx7EEBK7jUcF0kagRfvRUBmHS8UNRIAUZjDAUCy4qe/Jfe1w/v0gWOka9tLxYW9ZwbkeWkkW2NM05z2+6GdQ4oDMB5J2plLc/MVM1amQERbPZ54MBVh/hPIshea3rKXGWM9OXHilCq1eTN3BkCi0ECiCtkGAAlPClt7sq5YCkhVmauqWCnbmlffbZifCeeKY99rNgw4AdwhQcvl8taZRGLLcV69enW2nvG+s4K9TzxCBxF7MnOI88u4oAMBb5Lrn32qRxvrJufy/PPPq0yHwKhv7w1RiM9lDHPdAO/smLynGcDWqDew+cmx876Mb5IBboGtHgAjt6ftG9Lj6TKobz8RQAKk+uu//mtjNzJeHq0/sPPAd7l9+7Zee+01mythn5p1WnkywVEAbhjLth74cT/bez2QdGzcfWCvdQCS86w8Jo2IYzsnHF8AkPjcMUxQ8i0KAglZGEsS7ey5hJ0xk7wlgaQjAaRQfPDyTcd6IPkFkI74Xw9AOjr2Dp1aYTyGZDyApM4Dqau2dSABKDp5FNeJtK9KAOPROpAmA+tAwssvykz1YO2WAUjtx49ULOWUq1WVp/OvmNWE7rDhQOnRSLV0pALG2E3+NRW1nJRdejRQejpUEQXsWSnzoA8r5/1JHlp0OlVPn1d5CQm7kgaEEvmCyrUVMzFvtHtW0MNfk6KfJeCA0Oi197um775Z76jRj3Xm2gu69NJr6uXK5g0CE5vYZDrqGwEE6TtIBHhnwc7ue0b2xsY97WxtaDwcmf8aRtlWYBjS65KyfKRSLluxddQfWB5y8eIF8/Qgbuwg68X+1Rto1OkpZn3uNhT1d5UbkuA/VjTcUqbvAKRo1FJ61FfGOnEipgbL8gAAIABJREFU1es9zc2fVpRd1HBQ0CgGmD6pVG5O/UnKJK6yxZI293ZVb7Xt595wbABYeb6m8mpNE7p2kO1C3tFMl/nZAUgU9Piuu42m7q8/0sbWlnrjoUmP5GvzuvziS1aUhghr4IAv5ASW7Mb2hnUgGYC0VFVvhw6kt3Xz+ofq7GAmXrLYH1k69vMQO1ke56VCkRNyHUgOQKLglTIP0qlq5SW/N05dJzpePcRpdL5ESCR2NIS0UKqoNZxokErrhde/ole++nXLn/B4s7g242JfK/L4jhdijZLPH0KnBn+DsEjcQv4xGA+0vbtlr33qqafMK46O5hDjegWsA11HYa1jfHd6rgPYHHF536GTOw2SpzyXHA5CIO/JPkFsQ8zKdYHFn/RAIp9JEhkYYxR3+QxX0HLdR3xOCsIhhatWUx9c/0i3763ZtWTP3NqpWwyHvJmRPihiMi/oNEg7L0CLA0cARCX7zq5zFV8yfIpcRzDzBZkrI6JEaftc4r0CXb2FstKTrJBBJ/eo1uZtqe10u8qXclpYWjIwKfjkuSTKydBavCHG55yrJ1AgzsG8zjrD7zTedlmVS4smV3//4QO998u3NU119cyzl7SyOqfpuKczS6vKZdIzCbswBnh/kzP7QmAWJKstgrFOH7yN2IM7zZblQnQc8ph9e3N9Q5uPHzufx+FAg05fvXbL9qPVlSUt44ODhPkYeaux0vF4Jl9HZoGEHWAx4HKn3lBnt6lxxz2HMdvEK2YqtWMnYxc6kDhDGVOY8Z0HvgoUuo4AAQCJgl2MEZP8Fuo6kFIapaeaX1nSV9/8iv7sz76r115+Uf3GtuJOR7Vi0Qgo1uU3dT5O41FHUzwXhz0DkJg/9+4+0vd/8GP9/Y9/od3m0PZW5gTHkVBEdzuO97G1a+u3NZdbSQW6ssgrDLxxcTb509nzZ0y1oIz3VbEgCsqs20iX7fUGuvHgkXUghc/jei3NlXT57DmdPLlqx480It3kZg1ApwdAKHmwJ/JwDGG8W57rY3BK1lVADJNE8yASY8Y6dCLrQAJASpWqOnPpWT396le0dPaSRinAk6J1o2bjriKO7pCMFpKrR8XYIVaxnME6kPIGtAAgAd1zb1XqIDmKLDMEvNFQ0aitSnqgYX1d7731ff30xz9Rr5s2WUGyNLwL09TTlFK3M1S/3dF8qWr7ZafZManOHlYUxEjW7Rkpi+S0yS66x6wByQ4kgN1QSwggdzKeAoAkNiamxVeF+Wfy0V7+jvpDiO3Cmgo5D0UaOk4bjbpJttF9hJx9Sln1hyO1h0N1x2NlqiXFGdlz6coAjM3giQhoPZloMSopx75jYAzfA1sIR0LnOs7VFg0oGmfymmSydk0BkybprMbplOZPnTbCRfK7k1uEumm4d8DjPhHPairTjJOwm2YsZhqlx6aGhGdyJjVWdhprZ33d7i1cJNc17yOAJtyuMuafvLS4YjE50t3WqQHAVgBoc37FptDjJ/c+WdHVStN4Y/n4yEgG3huWjimu11EEWhe3uzUYsC1cn6PuA5hkr0kQ9cNz8RIM4+IwgMRzQj3quA6kvNWhjvZAMosQjQxAirjm/bYBSFu3buru9Q+1vnbHxsSMxHZEjc/2zdB16MdkEkCCCBkUDGzdmgFI7vxCIpoBUFCFCGGID0dTdac5XV/vaquXVn0wUJsZXKjYWBuNUxqOpsqlC9Z9FrrFQlxl4CFdc1YwjjXyiirEbRxThFdpZqpB3FQqGmh5tahXXruqr7zxjM6dX5BSA437dZ0sZzTuNSzeMKKOEWFjyyGpDaLmOFdbUC5Dd9HAFLXwRiT/7vUa2lq7oZOri9b1P56ktLG9q/puS9M4o2Kuqod3N7T26T2tfXxX6d5UZ2untTq3ovQgVm+vrTOLJ6y54bgOJOqHRwFIdEwZgPRv/93/8WsBSMkBeiDT+0c9YGIdD35YiOAlaP5Rb3fEk74MQMrj6voEAClZEOC9SPooLLDowpa5eO68C6aOKKLye16TnNgHiuQxQQh6zV9kSIfnfdnxx2m25iefw+TCYItOgqkQzJuPYlBZEEei9IQb70Ww6oqILLyOjU2AitzOh+9/YJ04JHFnz56dAUgwEimCUmwieAiFj4A4h40wAEuBGRYK4SzMPJfCDrfkIhN+Doh1EkAKm6k7vxNj2wdTxqMW2ADABSZ3kNOhWIQcxX/5R//CACQeW1E7ji1YfeftX+jtt9/WRx99NEsowjjhc5Bw8QYe1knmDMs43wdPtm/Q2bd4P+T5RVELhh5JHUmVt62aPR/N5+M8wFgMCSCCyTfHTyBiQUTGSUggV2fjF9ahbw0NCzIRZ6PbPgZAcgmmATzH3QxAdRJUR3komVasyXIc9FhIevEgfxFuATTbv085Ju4Rt2SwbH8GOPMSbMmOwWD6fViaJzx2BXbXAZT0PrMOQ28Wzq5mkMbh9/cdiNb14QvsyeAvjN9k+3lIsFxwm1ZtadkSLRgrxoAwqQnHcOes3b55c/YYBqdthNa9CHPc6W0/ycMiSAIGU71wH4DyCoa/CQnMpMQkgRMMRe5NgMY/Ds8nN4QZYgbSnL/IMSytVZ7EmQ4jL+kSHifvDVilRd4MNN17WBeS90Ci4EThiVoGxbKrV87pn/8Xv6Nz50+aeSEFdJhuBOacz9/EDiSut5mZdrs2TyjaM/8AmQGQ2v1IPYKhDh1A+23Idg59B8qRwJ0/v412wwoKzBNjdqYcc8rJFFAQgCAAaABDiTXXrVWMA65VKcorHjuJRXd8sFFLth6yVgIGhP0mAEDJdZnghH3DPIQGSNA5nyNjxGazau45djGFdKfP7YAity+M1Ou0VEYCzzpT6P4gjZ9qbm7e6VF7AoljRx0Eq0kGMEEzw9tjAKQyLOAEOz8EqDbn2T/QQE7IEAQJnADcUHDi+/J7rmGQpOX8mPdQsfiFDuMA/vI6Y9Jbx8a+/1v4md9zjsO+FfZw2+/89wkybByvrTHelNokSAddvf/+e7r61GXbm9m33vvFO1bUW6jNGWhx+cJFV/zPOyJOuEYOqCyolOM6O2k5ErflpVVlq2UNu13de3Bf9b09YXRq+7lJ68Ey9hruUVrdoZN9Ze+C7LFXb9r1X15eNuAIOR3mJQUwvgs+KxTzAJB4PqQUzhPjiH+cZ4Jv1gAD6KZTixF47qzLagE5pxWLPT7+/FPdvnfXPgOPIa4LhRGeT5zHebl//77FexjjEn8wpjlmCtawx0NnEsfIMYeiO/J5AdRyJvSuy5n7wPDv17c0bB8vYYdE3w9/+EMv5eiS62vXrtkx3Lp1S6+88oodO9+V83ZQ7tJJ4T0J4P91ASTWgjg5KfxeG0ihjMkjASTm7zi2+DdOdCyFGCkw0Dl/swLmEZ1ImMYe8EAKcbhP+X6jAaQebEHi1wAg8aPbz9jRbLyI85exIud40lOpCIAU69H927r1yXXzxCjkUooqeUVlWLqEMmOlRgNlxwOlmm2VB30Ve0MV+iPlkFIeTQwASU1H6vbbfn92+y1ruhkBU8igmcTvvwc6RPw5HkH+KuRVXFgC6VO7N9Q4XVChPKd+nFaj2VF1bnEmRwXAYXnCaGCFbBLe3NyS9gaxzj39kq68/LqG2bKBLhFSIqOB7dMUdc3bY0ph3OgMJgXFT7c+va5GfdvmE/NxYb7m/EmHAE9OX5iCMsk+ZsM1A5AuamV52V5PByi/H7Y6GrW6IArKjzsqTtoqT1tqPPpQ2cGWUv3HSvd2lB40DUCKRsajguyvUmVZysxrMshrEteUKy1L2ZqGyO0BnBeL2qzvaLvRVLZYVmcwVq8/UmWxpuJyTRNAWJinmbTiKGP3SNhRQMMTju/aaHV0f/2h7m1smL8ca1dpeVmXX3lNQwrcSB4jIzp2exndP3jLbtW3lI4mWl6a04nFqro7m7pOB9KHH1gHUrVcs6LKBD9T4kNUpLw0jVHLAIzMT8UxxlND7h1Dmm1vcc6ZvFtMjheqyfE7ySSKKRSSR6m0sqV5tSZ0IEV6/vWvWBcSxatHDzc8wQRGu1MLcGQPAAQOxvTQDbSw7+X3fpPxm45VrBS1u7djawwA0oVLF+1n9gHWw1zBeXiFPfxwka1nkqxuLFkc4ospAUAK+RwFVvY49nPWeWJv6+7BL8STIm1fBodLSCjRnRwK3uZVOnbqAuRVdAjWsln12w19eP0j3bhz29j7yIM93toxAmGnO3DvB9ruAT4DkQAd02k1el1lsq7bCqIGXeUWg9A9pqlJ3M3XqqpUXeeIeR7hg4avbWVelaioXqfv5GPn5+2cdXpdIwbQSfx4a8vWA9tDvBQtn2tSVCkAP76/I0akI7dW5QC0ClXlsmU9fLCp8xcu2XfYbW6pXEorU8DTqqNCJqVnzj9tbGpeFwh09jl+vyQu9VmL/S7J4IdqAMjJHgk4bDK4aRd/8j0BkNbu3HUdxF3XHd+uN1Tf3bUO+9XlBa0C4I76RmAaj3pKjxnfI5OyQ3ZpoYzE1sTA5dZOXa3thiZdukpk8j90ZONjZADSVNaNZIAumQhLqq3trrKJJJgDfJDbRyorpYGXRnIEAt+5FwCk1FRLp1f1xptv6Lvf/Y5eefFFdeubBiAtljF3Z74BfE4MaDfgaNQ3oMytBVPdvnlf/8/3fqy3/uEdmR1jJmXSsQD8wfsq7J8mWWeAF8QoNyuCdDX3lCZCt1LYpfi+BjBBJsbqhlgaItcEhr+Ty2OGWdeMQS4yyaWr587p1KmTWt/bsXXKPtvmOB2YrAHO2zxPp1Xyxh98dwGAzZmFOaXGQ6eKwjW0JvtIk0ykSZRVa5wyAOnclef1zGtfNQCJfgil86qU88pN+8pYgd8Dk0GF5x8JIA1TSIQ/GUACbIxGfet2qqQG6u080C9/8n397Mc/0WAQaTiNNAZkQqK5WLax0Wv31G33rPON7iMkWlvtjtqjiQEqSJdmoqyWynPKevm6pAIB9TVk4/C1sy5GI4xBwBhZIXqEnPh4oFav6/x0m3t27rg+bJvGj2BPXXL+3nRyOBKMr+9BeM1k1Wm0lU3nVMjkrftxOiUfHas1Gqobj1RZWVSMRGs2ZUSQHN6fyCaOhioOJ5ofjFXg9Jv6hc8tmTgerKbTaEhcq0jdOK3WeKoWMf5wYpJ2KgBQARgheejyVjpAkAEkdCkVK1antZpWAfI3nZIuD8qmclqurEoTVExGoreLVuRcOlYRmc/URGUAAU+MZzyO8JGNUnZMgIfNbqTFlbOWJyytLKtAjlpwVhXZQkZd5qRNbW+RwWppjx3A0dreViHrfBpN/WDqlDhQbmKfgNQX6pnJum3KNxbkPWnxuBg/7HfH/Z0u8cP5o+03Pl8OZLj/HAm70IGkuK/0ZKR0r2UA0vbtW7r38UfauE/ehQfqYZnv/Vw95MIBCAy5v4FAk4mRLI4CkNgXuFFnndUruQojvz8OYwOQPnnc0+YgrV0UK/AbL1Q0yUAEiqyTNptyHlhudXbXDrDRdb0BIIWaG9ZcBMxZpSFK5nNK5aZqNraUyg51+uy8Xn71qq49fUrlkjToNzQZtvT0uZOaDNyebMeZSltHMPkm5PdsBmJnzUjmjAvrGjYJ3Zz63YaBUPNzJZXKVev622J/22trPIRcUdDff+/v1dhoqr/T1kJ6TheWz+hEZVHqO7/PU7UF6749TqEMANnyt4IDRsP4DF7OqX/77/63XwtA8q0aBxf5f8IjV7w8/hB+XQApTKAjDymF1rI3ATvmmDl5AaQIABKAiAFI6cgAJGtVPgQghWCAokYSNEqyk6bIDqQAmBJGeT74DM8LBYgkShz+xjRvYIL7JR1cATQJYFBYiMLESk7KYAaeZE8fdzmZuBYMe88cnsfGZRIxJdfKeX9tTbdv3jKAg6IQE5HfL8zNW8CwfPqkbWgsVCT7AagJhXSCQY4pyNBwLczksdebPTd8j1B0DOATvw8dDMlFOAkwPXXt6gyAO+oaUqQJmo+B3R4kcEhOnn7+Vc3NL1gRJ7T+MdGvf/iR3nvvPWMJh7GQHAeGrCOB1G1YQmaBm42hg3OBY7XXh5Z+3zkQOghobQwAkOuydMGY4wU7BD75OPyee9NkBvzzhpGMCzwYOGfGMMlmzQTcEqvh0JiaBiSFltIobRIlx0nYhXF1/HIAWu8TPJhDLNAEgIl7c1/xAIw3fnI0A9+WNZ0MZuds1iUQzlkqZQlf8rwfTiBnAJPp27rOqqTUJG2kT/J4sA4qL2FJwAJwFO7D7w8DS7O/08Jcnpu11Ya1LgmGIsuSnK+2bQWJLJhvXUwkLTq0hNtatbni3svLBZLRzCskFIhmz7cE/dCgSp5fgjurKTkJM8CuIGnG75E44xIB+Ry+hz0dWfs7H2HZ1KHn0dpPwcNLc9Cp4AGkcJwk3O6lrsB1GEAi+WAHcQBSELFD3gDAE2NYuiWYBwNdvHBKv/OtN3X2zKqG/Y5dt0zeGQn/pgJIrClhbXTF2IIl+072QWr1IrV7E9uj+If+OM8LzJ3w3Yxx5aXPwnii2HPqzOoBAMmSITT3PYDE/KDIBhuGewBFGPF0YBYyOZWiokZeQ5c1OQD7ybXUrRf7vkyhU5P7xZqT0OOfSbRQcEl03bLHsrYuLyyadEy55AA0R4oYabe+JUAegK5Wq6HHm9tmFo1uMAAShfXAJHSstv1EHSmCEUFjQOkTC1VYhWcSlNad6uaXAwKcOWo86Fh3wOF9M6wzAAp8H55vLFkvaccayz5C0dN1eO0zrfgZaSFuoQAePjN5z8+cm3BLxjqhK5RiV9hTrfuL1vd+30CY+t6O3n3vH/TP/tm3bW9+66239MEvf+X8EbJZe86f/avvqFIqGwGE70Fxlu9iAFK2pOkkUr7g2M90i/A+eSvgtA1AQmOdLlUbc0gNIq3nfZC4Fosry2q0W/ZZgDbcuM4nT52xLiHz/KB7q+tkNtotFycEic9s3nUdAe5wPjm/AGFca64/x8PrGrv1mUchv+O8zy8u6Mbt2/r05g3buzHCJWGjOMnxABy9/PLLtodThCKmYW+nMMXeeP7cOaXGTre61Wrbe/C+zEOOD1kLOotd+uj3+IQUBIlpd+exAUiDLnPLAYK8X/DJoNsdQI/i+cbGhhXHAM04Ns4X3kiAXvzjHPO5oWubx0clkLOYYiYJ5JJbm4f/yA4ktgg6ADCLDX4UR+3zzJejAaR4BiAFNuVsHPs5yhwM3W0BRDosZQeAFOKrg/Hbvgzh0fGHi4owpP7/swMJFneY10gAUbxx3FYPuQUPJC9RPJk6jxEAJDqQigUk7GI9WrurW59+qALSOOmJ4txEcXaqVGakVHqkzHSgAsD/1pbKo7HKo4mKQ3Top8pgVj2m72ii5qhjpsBJAkcSQCJ+CB3wYZ0O55P4sQmohU5/pqBmZ6DxNKdCeV6DcVq7zbbm55Yg9nvWp5PtAnxg/MAirqyc1e4w1pmrz+vScy+ro5yavYEVp1nHh/22YiTvhuQGQytEIvOVyResMFR/vK5ua8/yDubeXKWs0WBgQBWFGQpfrF/kH8SwAEiXL13SypIDkFrtumLArM5QE9ZmA5H2FPV2lB/VVaD7aLChVOexpp0tpXp0IHWVdo25qGIpWyQGmlPcz2ocV5UrLEvRvMZI89ApUMxrfXdbW82msvmyeqOJeoOJyks15RfnNImmmmCmCQDA3Hd0bDNGpkMWv5/+YKj7m5u692hdnWHfwKfqiZNaunIF6ybFA7wd8HJxABLgDbEREn3paKqlxapWF0rq7W7p+i9+bgBSq76nhfll838B0AMsQraOsZADvLKCi+vMyExc1xFSWRQcYOUSq5eKdI469Qb6JowkhISL/z6w62Fs4zXZmcQaKKPnXnvdACSM7vFINX9MXzA0ObjQgaSphgBYHrigqEiMS6fCcDgwT1+6a/BAQnaJDlLWXD47rIH7Hl773kdhTSRuhMQYbga8eABp2HcSduzrFFFY/0Pxhj2VPbDbH6qQhwC6L2GXJHfYep5xXcnmbQjJjzE8GBpoqeFIi9msBu2mrn/ysW7evaORxtreqWt9c9P2S4y8LdYZQtKkw8HJVQWPDeSCMHw3hQyY2p59b+dwOtXC8rLm6PAtldUf9LSzV7fvxHdYmlvQyeqKug3vrQAwlpHaQbK/UlaLDkkzWYHn5TwM2b9tD0lldf/RjpE/TKUjNTEpQ0dUKSrKlNRs9HTi1Bl3DrKx5uez2mttqDfY1cWz5/T8pZeVw/R7JmHn39uPg2R+Zuv8jCxL/DXVdDxSIZex8cven4tQBymq3eraPr29vTOTrmWNQBJ+d2vbgKal5ZpwwojHdETCCO+ZJQDETkCjKBVrdb6qFB40rY6amztqbtY16lFclkoZp3ZA4a45maqZAJDcio70e2Amua456EYAwjaVNLXuHEs5fZGSDMfJTyJhJ504f0ZvfPV1/avv/qlefv5ZtevbmrTbBiABilt108CirsYeRAI8nw6JV9PWgfS3f/sD/eit94TYRipyn4/Zegzh1M6iA4foGOAG4ElsYrWaiFwjtuKojW26hr2HEq9xu5ess4T1IgBLvJPJ9Vn/gZVeZwDSUqWiK+cu6OTpE1pv7igqFWz+FkslZSBEsXaxmlB38HnsjOAcJL4gGcRjLRXwpxoaAGgxOMeIzFgCQEqX53Th2vN69rU3tXTmokbeuwj/87xBE/seSOQgLl94cgeS5eHprPrTvMnN4t9jXUiQ8Dw44MoxDhgBQIqGLZUDgPTj7+lnP/57pTJVjRQpzmeVLZeVLZUtHwE86re66uy21O/01Wq0DUDqQLwBaEd1IZdTJV92HSy+cygomRB3Ato09xpWzIYABiBNPEZMTQdBf9hXe9BRD5+hoZNoZi7RCcQYGg46WllcNGBy0Gd8uZ41k4QHJIkK6rfG1smDF3MqlbVxxR49wIcwHWvh7Kp1IMETBajLEXvQ/dzvqdwf6VqhpIr3CXUGs66T1WQUo5RZRAzTKfWVUXsi1Udj1bsjNZGKHseq90YeoCGesTYhRzTw087GK+BVLmdgpDs/eGwVDPjKxXTgIjXo4qYoPVUpK1UzU5XSKV06teJAAvP8TGuELGsm7UCtdFn1TlFnLz1vXnF0v84vzlsHCiAobbvIyDqFCxdjhw4k2yf5kt2e8t7blvm1V68bce3R/QeWg2D9EbqrrL6JvGNCjYN8hfGaBJfCz/w+1D+Tf08SOSHkHb5ZnHdImeAwgBRymrRJ3x/dgQSAFKfxL+5pSke4B5B27tzW2ifXDUBaXJx3dTdfAzhQH/cdULN6o++2CoRT1gfAOncLdVL3KABIw5lEvFuZJmMsOCAYxebfeWNnpO2BtDsYqoevVrGqSaakYRzZc7Ks8F7Czq6fXydnABKym6ZwgmRvZj82NQCJbt49FYopXbpyUi+/dFknT86pP4TQsGuk5lql7ORH/XcNOVxzr2nqKRAx8DRkb8fugmtHXguBt9tpqoSaI3KWWXywp2r3B9bdPhlQq5De/em7mrSHSnVjLWQqOlVe1ly2rPRgohhPTo1d15/v8rJ1LYFBcK4t1wcYy0QubveEXyMn/k//y//6nw0ghZbspLH00cna0b91EwvNyeNf9WUdMOGVdizUGA/d9zFTPeL37phjtVsULY7v4CGwCQASP1O8AEAieWdzvXT+vNO79Qx6u08wKilezC5KMHtj4zeTUtZLGNUuAA2dQskLGCZW+NsBnxvDzIdP9HDg9cn3takWTD2jyMyiQ0EvFB+sPdl3+DwRgPOs5vB6W7CyOStq4eljustKWRcOQAS/51ITvOJpQKB3+vw5k7LjPAWfAism+mInmuYcD38LrbbB/4DfE9QGxrptEnmkdZy+c7JoGv4WNlgeU6ykQOMk2w52QIQCNhstjCwYINxT2AGJhdWYKxT1cGNHxUrVvgvFHYpT/Hz/7j19/PHHGiMh5Vktdi6dRp4xDjNpTATRpXZmta7jwhuf+kJTnyrxE26hQc/66Fycb0XSMA8Yo0/qQBItrB4A5ZwZ25+CoQcA0ZW2cYE5OEmVeUK5BYfjXVk54SwC/QZwFFhz/OGntbfXdHr/PlAM965AhbTV+AAjNgAIgdW1uIjJ4MECLMcWikmOLRjY306mYn+TSllyaMkXAAzRByxZ39FlEmlp57Fz3PpiibJPEC2BAwT09/yewmZowecxrfiz58t1YDmA0kkhWcuzP798j+CBEr5DAFOtYw9jV8ZX6ost3ATCRK5nTp4yeS8zZzc/oIwrok9iAw9NF/0J6y/HkixuJ8EsC1x8wJ0s3nGsYQ0MHWhHMWBYNemccZsXgSvTgu4EiumwUafG8uQ+dDwlJUK5KENvpuskFgnkXeLm7KRjDXttFfMZ01a+fOmsvv3tr+vShTMajweW7GJojRnsbzqAFLyMTDYM3edpbADS2kZL3YFcy7OB6q4Nmudw7oPvCz8nAXYDaSCylQpmrhwKH1w7JClCkGkgcrdra28wtA4tzRinxu2RrYl8LsUR3ie5Z5iJeiZlgASMOM5zAEDND2DkJNyYByQ5ZSQAMMH1sq50klAcP7GyYt0d1bmyMc1Mc3gCm65j6y7vQVcGfnt0sbCOEVyHsRiCbOSUwnijA4n+xeM1tL08ozcUNzBz7M16WUemI7WauwYgOQaPG/dJJiBMt1DID+cxEBHYq65cveDyJu93YhCpZwzaeE6uL0fIQ3Z7ztdn/5+bR2bCnp4a0240HpiUTTj3O/VdPVi7r43Hj7S2dkd/8Ie/b5/z/e9/34gDf/AHf2CFlr/8y7/Un/7Jv1S1XDLpJ2OV+wSenzHMnY5gJBaV5nEhr+UTq8qVSmq3mrqDvwUACgxmL2tkQSj//P7B8zc217X+6LGtgwB+XDdjkU9jnTl1Tjv1LT14uG57tXUXmdkve25hxjan45nX7NUb9jzGIOQBxkyr3VR9e9dALZ7DHk38gf/XjXt3deeSlKrPAAAgAElEQVTuXVtnX3zxRZPx4TMAaD7//HP98R//sW7cuGEFROIX5hPvzzy8dP6cKgV3fTc3Hhuou7SwpK0tuqOaunLlslZXVmb7j3X4GUDjJHExnu5uPtbY60kfBSAhgxvW/F998L4VC2qLC7p146YVBP77P/8LkwDE04FrkgSQDDCdEVO+CMCHuDdJAHESyw7QPSid6+Ll2c0n1ZF5FHpZvkMbve3hx3YgxTaW8kg4+yJWONYkWGQSGyGZnQlJ7Ive23e0+MWt/24/8gXpqfOxmulauEjcHyXEF5iqTuv/uJt1RD4pQ7LCwhdv4R35TiGW5voEQDFI2DWbjdl854tw7G79dO9AkdxkNOm+mfRVKkTKRFM9vL+m2599qLkpJuh0/gyhIykVDRWlMX4fqaCJ+jvbKk1i5UdT5fFhIhzFYJ2OUqU0LuQMQLIivu9atbXEcy6TEtJGcPFkJ8srUrH607FJsaUyeXW6HENWhXLNGJx7zY5SaWQfpxr0hzY2AR9sjTSfiry2O0PV+xOdvnRVF5563nxydppt2086nZYWUCgYALB21KfbnGJZsaR8mfwC5m5GvU5D+WxBp0+eULVctmIwY6uQz1q8yvrFWKRwPz9X0eWLl2w/gcGPR4rRrUck1F2N6nX1tzc03H0ktTf1LHIjvS2p8Vhq7UjdljToSuOeoUeT7kQRLPlpVeplNR4jbU0HUsUkbiI6WEs5bW1vmwxdtlhRdzxRB1BvaUnZ+TmNs67zCPBovwspMmkewLhMkc6mlB5tb+re+rpaMJMXFzR38qRyy8tmMg7wgV+pdRIznyBsRNJep2HjYXkJAKliEnYfvfNzffbR+2rv7mp5ccVAovFgrHiIhBcW4SnlU5F1YcCATyFFNKErYaLUyINJnrTP2LdiOECRL95RLIT4zr5PwWvMNatU1ZmkrEjz7Gtf0QtvvGkyVXgnWgHGy9KRBjlAwhHhuN5hvyBuZY1FasnWufHAOjDa/Y4WFpb0yisvWRcSBTxkn4gRAgB6ZAEsJevmCrG15bEGIO1LunBed/fqlv9BqmFPIR7hub0+0q+lIz2QbC1DvtAk3XxHnyc0AR5ZXDYcKDMcGIHg448/Mj8oAKFtOpAeb1u8lMfTbMhxIctIMc57mBrGmDaJP7wRkJZl/iIvBdN+mnaEslypaDFTqGMQIwVm++rCiiqpgjp7TsVjbqFmnqImlyyZrGy317GxZDlVNmUEFLqTiNNjkxvMm6wT5Vu3ojgCm8nPKVK/F9sYaNT3lIpi1RaL2qo/Ui6f0jff/JourV5WLp232MEKoznXhRagImfsfXB9tvUY0h7neDJWPpcxciOAPN1MdHVTs4FwwfrDrVyuqlypWmEegokBSEsLGgG8TIYa9boaQEzpda2bxySXpmO16ztKU0xvtLW3saXm4x2NOhJ9J8h/4v1DHtYcx2rGsniSIw596SHvsTFmhVLX2QH4wsijSycJIFkqHCTfUtLZS6f1xle+oj/9zp/oxReeU3N7U5NuTwulgiuSkssB3uJ7NOxpbOB5T9PByIiJ6+ub+g//4e/0/R+9Zx1SjEXkloCHLM/1ZFOTSjSvrljZVEq5OOUkLGcdVfueSUHmkld30o6Nn/XrRgbJUpeRa0w322SigUFH1oNhINNKqaIr58/pxJnT6qSmyteqWlxe0PzSokrzFYtrIDfQKbW5s+M6tsbMfceUD2z5NJJ37YZSw65Jtk6GLv+weAEmfyar9iStqDKvc087AGn1zAUNeb9URqViXrmYLgO33gClhdpBMoc9mB9jGeH2ezqcAMSJI0yWDQk7A97oLtnvokM6LT3sKRo1VJr2NdhZ07s/AUD6kagycywsmPm5ORXLeGFHlhd3Wl21mz31un01m23VIVkDJuNJWiopmy+q3+opm87Y3LEalO/Ez+dRkIisrsbviW8D2Yz5bfW2Xlt3H97TEJ0sI/pkVSnkDfAyAKnf0YvPXtMIAKnTFh6C+GPzvnm6LNJ5baztKjXB19LFLqIji/wtl9Mkm1aqktMY/dPsVOnUSNnRSFG/Y9Kdc52eXkXG1eY48RgjxHej2LxAoWBoRJNhJqNuKqNmnNbeeKTmaKoOsUi2ZOOZ6w6xYOC9tPD2xs8ccpLVFXLOG9hqgx6AiVI5RYOMTUCLndKx8lGsci6t+VykanqqJfJROqCZt9QbvHzdIJL66aqur3V05fmv6hvf+m299OorWjl1Er1dOw7zKkzGrx5EsigUVZZprFOLCwZGT4YDNXZ2defmDSPxvf/+h+bd1mp3XXdVzoHshaK7z4c8yneGsu5BOCDPDrk/Yzn49Vk91f+dNZ71j8s1V615+UYPmAKiQKpkfVfaSBkGgk5GvuvY5S7MSQPVxv73RlZ3a4pb/1HB4LnUFrpKDbpK9Toa1ne0c++27n3yiR7fv6flFQikzD9qdPte9OExkuUAmhFEaDoTzS8KYgc104kKtIL6sbJPLvNzULH63c4s3+fvwzE+trHJ07XjnG7VJ9oeTM3Lrs85gRCSLWoUcw2Rh3SgSehAwvvIYh7bhOhAcq16gKZoBadzeZNpjwquE+702ZOqVHN66unzeunFa5qr5dWob6jbayiXTWkycIRfI+34ccn+3GjQFdhWp9m2LmKuJSRe5h5zmcftdlOjMfGT6zYmXmRNNolSiP3DWNsbW4p7IyM8FeOMKlFBRWUtB6ADut/YUi6bViFbcJ17+EAhCTrgHA+ct2Ki/ubyQzcGLJ/9zp9/94kAkklI+IU7yZA3VDSK1NjasoAzCUqEtjN+R2sfX5gBzMLF+4GgGWuz29Hc8qJNtpBQWZHaI3IMjCAHEqRJeMxrKTLwj+IRiC2TDTYRhX0CFgzoGq2mzp89ZxJpvU5XrU5b7WbLWH/8neAEE3ArWvvEKFlgtgTOFiIH7oQEN3S48D0XqlXHvgKVY/MKZn7++aHgymus7ZD2Xp4zhF0Rm4RSKG6F9w3gCb+ncPekGxc9bHZHFXFtcHrA6KgOHT7LFl/aWkejmeRJKEjxnbk2FFAIynguCxiFHop0sxbHYw4SDeLw+XwWx5DsEGLSBLZ08tyHsRYAMI6NiRX+hYJdrhA4L+4AQvEj/BwY6MnxmSy4BW+R0JGRvGdSMm6sAGY5/Rc7IEgiDvsSJU/FjMGe8OAICROLUpm2VeuW+CIA6sb/PoAUOomS8msU0dwKul/w4bjp+GCNt5bICckH2tc8ltNoZWHO5Z3JYeQ0Y8N4Z24EMCPMvwPm8cFnwCTYHFAX/n0BYIjQyS7NAhjGaAhg+Az0Pu26U5ilvZlgLJe1Qosx3Swcc9IPfI9wb502cWztnEdd91DEDuMnSCCG8ROKOqF11HTFsxlLOLnnMQkZ60m47kFiLUi9OKkQpNmOb+LhPJshoT9+CuYkwSGhpdMgCQonC9DME85dEgSmQBDWJAJqWqaNIeYLhSz44fpyHkNHkkkmZSI7rxjjUqxnnfyy+ctaHc5dALcCI8bWNAxoEzvIYTDqyQCSS4JdapLsjdt/PDZ2EgVNl4KFwCIkmMZO9RJ4PMM6j7w/DdtpgTZ+6JqToa5cOq/f/fY3df7sKfVJjCXV201bj4PRO2sdCSa34OPDzwCNJKTcTCpnYcF+hkhAQZnXsB4CyDMmWU9Zu+/cuWPnj3WP1/A3xi3sSP7Blg66+jxvp1634J7zFthDzBfezwCFnPNA4nF7MNVP3/tME3R6qdogAejlSUMRlfXvSTfkupIt4LaXuAXF/gd4tOudddIFSYA+k8qq+bjuGth8QBHW31BWLdGijjmqxVcAne4YzRIjPVVlHgYvxRYnCZQeca0wPSU+nerE6qrzQMIoPk8HC/4KpBmuYMEYZ1wOej6GQOO+07Pzauc97cgEgBwGolpA5Mw0KVTttuoOcA8MHN8t43zNp3Z9ncmyS2womQTCBMBbruyAMa4VsnnMV8Aa9kvAcdhDJtE2ig3g2tratut39vQZnT5zSpUS6XjQLT2YePJ5nKvD18euUWDamTTkfgzgiuH7kp/oJ9M5BuDBuGNMUoC7e+eO3nrrR+r2Wvo3/+Z/MOCNOOobX/+6nr32tPkW/l9/9e9Vq87p9ddfN8k3xlwogMP4xD+jlAbQw/jXsd6RcSgv1NRoN3X/wQMN6Niiq4y1AnYjiQ8MShsLSM/lLREBQOIYKM499fQ1ux483qkD3BTtuhF/bFFQiGMtL68KcglM288/v2FxAcVDConMRwy0OXevvfKqdabdunVHm5sb5pn0ta99zQo/t9fW9GBrQydOntSJ02esaNoa9GyeI5HH/gSzkMchjgrr5Wg00fqjB/rKqy87s1zz0+gZWxTgrja/aNJB7Cez/S0hBYm8TGYyUgnmJ0VEH9vMAFgPzH/88aeu4JXBb/O8FubntbG5qbU7a8Ym/5N/8ccWVwL6BsAoMOfDujMr0FoHnYtTAQKIWwuF/IxUQfKXBH9NYtTHBi5uc99zNv4pLEeHOoBmi42T6KB4wWu5N1mPIF/o15m0Sfm6vRxCA/OE/dGxtKfmheO45gBFAUnyQLT3y3YfGbxCHJ3LeQk5j05XuPP/LMWF8YfBLxbcFHD2C5RhLwugkbHsfAe4zf9D2VIq5xjch28B9AqgLa8L8TfrVbPRcDIVTUdecPFVwu/US+KSxA2GHeumna+VVZurajDsa+3uHT1e+1yd9dsqpEj0AMNYh9F375ksk+scAQDDEFrGeI2maP+7eBYGdapQNVNod7594d6qnBCbXLHa4g8D7OlU8WA5cQxrUBrmIx2WYDDEJjDHU5oYISht3TO7zZb9nS4IviPzinV5fmFRvQlydXkHChUrSlN48hJmSISyB1uiShJPIZsYjUTbGNUUYkdaX7+vxdqSLl24aHI+gEdIfPW6HVWrZetsDax8fE+eunRZ85V5k9mkI6yzu2MM6zzFjvq2Gut3Ne02tJiZqjhqKGrvSVubGq0/Vg9psXioci0rldi0Bi5w71IarUnpRQlWc7bitIDmcup1G9pt7LpuTK50oaQRZvNRVqXaSU2yOfO/mCJDhqQzXWqZrAFKeEqdv3xJ1aUVbe7WdW/9kfaQtJ2M1BqPVKrNmZIARUeTfSNetgIp1y3WvbU7qpbzOntqRau1irYe3dO7P/+ZSf8Nu20tL9QshkuPpNQYGg7dLVkV0hlbD3cePDSPitx0oqJSgg5F8TyPNyqzspjRAGk0vHf4fE7JrEPGsb+ZI3SptWMKzlldfvENXX7ldZPwwrvF92d6IppjkId1CJlw892xvHk08/cxkCGSeoBxfTrdFvTci88ZC5z4neuJVxLXl04cCueuQOXGOPONlaCPxJBf9yzOxVC6G+SAXWdWveHmKXso8Rt7POs13bDsN5xzF494KT+k/oJMqZe3mxFPvFG56+Qam0TS5x99pJuffm6SsoPh0JjnrA/Mr64ZdNMJ5mT9jAHtF5sAM1sHAhJSdLBxSmMkh0dClKm8PKfLVy5ocW5em+sQRh5YXFTMF5VLZTXtInXj8ze/h1jMbnG1A+CjvPOwy5aIBTMGEY0sn5kqzuS0vvFYVy5f1uuvv2bg7d0HayaNNbCYifg7a8AcBVo8d3uDrhZr83rlhRf03OVrNmchglo+kfUd6D4es/z8sMRpINxoqhzywMO+xhS7jPyUVjx2hFOT64tRaeip1QF8zqk6vyiT3U5FVoQkP8tlIFdFLkY1L5uxMgAb3gfl/s1PdeO99/WAOGOvpwL7muXWTnu+1ZtoaB1FbuxPAEZjJLbGGuAvxvqOXwbHN/Poy6iflvamYyuEu9iSJsSUogIASixijOXlOf3Xf/hf6Y/+6I905swpTeORSUzmeLZ1s/VdNxpesizbg76GrYa6jbrVLhqNtv7qr/6TfvbeZ+qzxkc59YgBADvCHuz9rExWC5m5lOw7ho6iKt0juZTJ0g37AF8OHJxEaXXYR/3+4nZeCtEuPmV+Y0wPgIT7Eq/C0XOhWNCzly/r5Nnz+nR9U2evPaVv/d63dO7qOdU7eG6NtbQwbySo0TClHn4dQ+ShCua1x1jB+4vu1EF9R+dPLmvY3NU7P/ux7n/+mYoFirh57XX7ur/d0Nzp8zr/7PM6/8zzWj17VoVKxc2j8djY+ETgVsM8RIhkHapDcDUClKuREA8Ra/EzAFk3NVV30FchShn4Mu52DSzNRQUtL63YWtqn3tjc1qlaQafn0vrknR/p+3/9l1pfu6Vmq2PkOSMG5pGFy1v3rdhTp5E2Hm9ru9XRRr2hvWFfk0JGcSEPbdzIAoVRWgW67lCNKZVMCo370Mne7LQtLqTOBoDEPfFHa6+hvVZD9S5SzQ/U68RaWalqdXFB8XhgxHr2zFdeeE7jYdc6/SDTIpnGGorEWrcz0PpGU5XqospI1dJN2Y8Fqc0IKlFKA4Ds7FSTPPLLE+XwTx0OTFJ3rtvXV8kX0IG1Th3HSjBRKMtv0kLhBQLCEDAwFWkPb8VY2htLnThlvnrIygVvPNZ0i1UMJAUQ5LqlrIZJfI7c+eqpk05dZ6+ncpyzmGiIF3kxq2I+0rDVVC2K9OKF89a9Hbc7quGXlYv0uFnXJJ9RNFfSVj/Wp5t9XX31TX3td35bV59/3sBQxr2BwvgJQ4z1HSyWVdte7TukUhCo+Mp9VaiDDHr6/P0P9Hd/+5/07i/e085uU8XKgs5cuKwh3Vf1unU0xgZ4t5Ut5C3G6ODTlso4H1nvYcseF1QJLCcdj1VvNpwn5HzFOjVb3ZZqtTnlIAQghWn9mJEmuYqmlSVlivP67W99W888dVlXTq+Y7CBAu5Ei82VXN8ZDkjbsIDnqY0jWAVQTitmU+q09ZcY9FdOxdtfX9Mkv39GdTz9Wp9VQtQQBPKx+B60qWI+cxUXwFIN05kFGLCemI6X7XVv/FOU1pesQMG4KoXVoXfsRcs5WTqKel7N4vz9Kq9WX9oaR7rbT2uo6zzZAoFyxohS2AaOxIy+nHeHalKG8lCv1DFvkzJvN2dRUq/Oq4IFbKNov6Y6iPjCHT+WVC3rxxed1/uIZG2PE9MNRV9OYrkW/o/uGAddf4Al805TN00K5ZHEwaj851GfGY4uhe8O+WtTkmTtgNAaueYIrNZQ4Np9Dq2WOZTFMF1LXODZC6EJlTsN2W6OBk8vs9juaQDRFajJDrSSt7e1dlytZbI/aWCAKE4+MlXrxjRem+we8D6SEAXGQMbyvE2ptTelIIwxaPYB0uEjPa7/97W9b4Sx4AVHQQpbJwIdBXzutlgYTLpYL2gjMkl1HIXnmvUNizOQHlDK2anXOCg0U6igwmPyWL7pS8AgFUN7bFhEfWPA3iiAP7t63QtWs8JVg2HEOeL/jACSOaWV5ybwQkl1DFqT61ja3ObiibVjYOX62LAYmgVg418nrEBLSpETNEXnqAYZpYE8kWS+cT943nDvTiU2wOIIB9CywPsRUD8VLzhs/c22soEfLeTY7K7YedWz8rtnqugTcZL5dq2UYJxznYYAlFDtCAhGY8fvn1wXSDv+VimUKGC6iTIIG4XgGAzwAvKSqZ22FY7Dk2EsSffH6u3cgBk5664T3CucY5vWX3ZLXdf/7uU0y5+WTju1wodjpO2AIqAh0GDdWcIARQQdKouPDsbcco5QbwY0xCvP5WRGHMW1s8kxGdYyO7SWg+yy8+JEA1AEm0h3gCvzcu+++f2/v32w5jV0f8CfBY46FsRaK86EgzjGHub66HDTU3TU8ag1Jnt/w/cJ3bjU7s4JWABmDnFQY07xnAC+TICq/X/RAwOy8JZIVfme6tF5eKgmOGfABwNsNGrdHj4LQgZgszCWvF4Wd5PgIYHI4j2HdDGsQAdVsTvjrEgAkO38Zx7QJQC334bMDOBWAAM4Jhb0n3ZLzMUkgsOtEgIcZ8GGPKmMHUvCLjRlM1MLjw15JJr3JWpl4fnhduMc00D0PQNS9rzEdvaSjbP6lvbwYQP5Y0xgmLSYFFM7GxtZBYuDK5Yv6/d/7HZ0/e1a0NhMQ7LQav9EAEueZNToASCQZSQDp1nrbACTr2GKcQ1Kwa4PmiGN6PwnghLFq48Yn5YF5HsqiBzvM9hl6bv2LVMwUPYC0v4dSsKVoYw4eZk7L68D5PFCDJjbTJ43vTd3WsfQ0q6yQzckpC5MHWQQzk3UdJ9l8ZCbNFKNgNnnhFsdWtVZe3wfsC8dpj2RSkDZQ2iT5YANTpI2ccapcBx7HGHT83Vw0R3KvfRwrZ3JtkZOJJPjzMoGoTWG8GuUzBhQBBJbLFQOdbt64rXv37ttxIadXwBTepFp7NjdPnTitUyeWlM2wwSAb5GKrQwqmVhQ6sP759cISLJM7cQBSWO95brKjm8+CoMOcD+MGMAeQ5Z1f/Fxr92/pz/+7f+1Yx9Opzp0+Y+DXzta27t25ozOnTuqFF14wIJ3vlfHrPJ9fLVWVmWRNp9nYrJlItZUlVRYXDEC69/CBhlQUYcMDGmUdeGReF5ADIqkKW7jTNJk2WPoXLlzSKy+8YkWqG3du6pNPPjGWNesU573T7lmBEPDoxMqqHt59oFu3bms4HJt8EfEegM/Odt2KMRw7+wHfd3t70+b+q6++aufj/sOH+tVHH2jl5AmdPHXKEmw+g+/Pd+VnWNkkbgCQ/J33MtJNHGvz8bqWaxiauq4d0y7v9228Epe6zjm3v5k3XQjuvRRidjLS4PG6S8w8eSfsDSkkA9JpPXzwyD6fcQAZi4Ile8rG+qadt6eeuuL3TCeVZGM0ITEQ9lybr4kOE8cq8wC+Z+CGfQiAKZAUrFPR9ndXdHUxkWPCsx8UChW7p3I8iysNKHNytwBxoXhBvB5Mhg2YSk11Yn7eQH8DTzwZwHWsOWDHHD7NuBt2q4uZwxxmgna6zX2GnHWhunKQ60gFrIAoYAI91jHovFoAkFibUhpFBY2ZP6wbhmIDkrlElg4V8x7xq4vlkKF46fc3PCRd/HTwFogUXEPLZyjC+33ZCjh4GpD7YERr+aib58E70fxnFAsAniSd5K1UdCxjfN/u3r2trbVbGu/eVxEeNAxTQ/foVBo5HwzrktyXKHGFmX2pj2k6p63djsaQWMzU3XeSQWynOIxMVxeXC3cL48O8N4zJgaQYFZCM0uh1MM8pR/uOYoob84tLqrfwG8QrqGqybOYdk8mZQTZyOgCgFu9YIdfFL7Nx5wGsQJAxMgMmxfzLptUbd7S+/lALtZquXLxk1x1GfpbiXrdtALgxqpGnGo91cnFJVwGQynMaQ0bEh62+a11ORa7/3pZaD9cUd/Y0HyH511Gq0VD7s1u6/auPtbsulbPShbPS6pm8VBi61psGlfuypqmaxipbgQXt3PRCWaN+U61m3YAJQDsV8urms+rRoZRf0CRTVAxwBuEnk9OUmA3vwSjSqUsXderSJRVrC9qu13X/8aaavb7aU4zK+8Z2Zp6wF3ClKQubnIrtD7F1RuL1cebEkpZqZW2vP9B7b/9UN298YgDSYrWkiLk6jA1AYugjzJVLZw1Aaj/eUgF2+jQWbjdFcpZY5lthfhkF5IW8Bwxv47MxK05TiC6lDOirLtTUS2XUTmd18eU3dPmlr1qhba++7RjQQTXAmMYOIHbAgVu3eExRkCIJALPFw6xfhYIarZbK1Yqee+45Xb5yUZF1hThvVMYLcz0AodatYd0GRK0Ty4+sOyJ4K/UnvhbhPVVG8uRJ59W3XFvaB5DabVXmF12XhsUk+wASnVxcBNbMWe7q19UpBFmY25OxKvmsPv3oQ9357Ib5HcJap+bR2sWTZKo2ubrJygSGtwMJnSAY7+8kx/D8YKDzzUbxyOY956u2UtWlKxfM0/Dxo3XrrDV5R8hA6ZzaOx1lkFpM5G/hfHP+mZ8QzYgTAW6tOGZ54thqF+XFZW1u7ejq5Sv6ymuvm8zOnbW7avQAb/A6mlrRedLr2/kBIKLra2VxRa+//JJeuPqUFQBtvnuCUVLi1jogLS5yhMhkfMS3BfwBQILBb+RI5K8mI6sFUbO4t7am9a1d7dSbyuQqWj55WnO1ZZPaomuL/ILCOLFCBgk31svxwMAZgOIr509p8+5t3f3kujZv31PcaCs/lvIWh0mFSkGNHn6SrquINY9uwo7G6sWxOmPGHh45dN8A/Di/XPaXfiqtbY2sg9D9xvEeHIDqwNhvfe1l/fY3v65vffO3dfLUqpGVTOGVwiPdcyMvwcgLGXN0HnVaGnUaBuZ9/vkt/fV//J7e/eiO67ZPZdWdAi4CtlljiDunU7f/RBS1JUE74zvOZ6WV5bLKlYLVcja3eurRsOllyuhdowOEXZdRaVGpa3Z2AOg0LSpA7JPMQwCk5WJWz1y+at1AN7aaOnXtqr75u9/QmSsntdOik7uvGuoB05TaHYjDGQ0o9BfmVajMmacc/mdI9qXHQ51bram3vaG3f/R3unP9A6upAHTudnrabPW1cO6CLr3wii49/4JWzpxRJhRx+yMt5GtGrnCmS458GPY55k+pPD/zrdqPz53CC1y3YRYJ8bbll9ViQRBiKMYCINXmaiYpSvdOv7WjM7W8Tlamuv7O9/WDv/k/9fj+rVlnYylbMEJWPlN08Y2JS6X1cLOujb2GHu7tmnzbIIdXUt66VqeTqarKKU/Xb87Vdyr4lRaLFt8yp3rMH9a7jCMkQgBjTtV3drS9t6PuqKf1x9sGDJ5YKWppoWZgbLfZMNLr09cuatLv25wCnOX1vB/gZKc70uPHHZVqi0ZwgPzR64/NU23cd9YIi6dXNM7S6TxRKjNRHgL6oKdyd6hqt6trKBYx3yJmj6uFWgdX7KLNCfJyKEWk02oqpXqc1vZ4qvp4ah1/9cHIATaQXHz3C/UQ14PiumqIjUJtaH5hQXiTImc3aDoAiS6Q3rhv8o4WQ/W6OlWu6LmzZw3oGjX2VENNKRtpp1WXCpGihYq2+mN9tNHSpZfe0Ovf+qauvvS8qssrGjEOXW0AACAASURBVGUg0LicIB/RKQh5x3Wu2dz2XYbTNBLQI6WnA1UIP/s9ff7er/S9v/2/9f47v1K90dWJsxd18ann1B/H5gfLvjGdDNXe27LvVKzOqdXrm7INAAbxHWsf35sa+cw7djDQ1s6mydwiFckCgzypgec5KY83mklqRhrm5xXPn1JUXtLv/O7v6oVnrum5cyeUm4417ZK/AtaUzI82Rp4uHs32UKu5EYXYlxyqmJGGnYYy475yGmrn0X1d/9U7unvjY8vtKwXnJ3jcLdSvZl1/CYUT8qeo37VO6WkmrzgTGZjoPJ2HpgwCgGS1DIje6bxG04I6E7ypIjUmRd1pxdrtxWoZuWeqHPWVXMasOWhIKZYqXoLQKaU5qdb9o4VgsrKyrIuXL+vChQtaWFy0vZS4ojfoWR55+txpPf3sM+a9WZ13+VJ30DXghq5XcjFITiFunpFZkQhttWae0uRP5E3svVaXHw318PHGjHCTxCBM0UrSiRMnHbEQ6Uo8mFFkYH2vVMxXOj1JWbd2FwsEOvDBRdirTKGGPMoR+QhAyAuTBETzWn/lt142AGlWoEwmuZ7VHhLfAOzMCrKYY1rLqmNZJDsRQhBIUJcEkEjCAZBY5AhONvd2rW076SGQLHgiFxcMknlPjpOF0Yydi0WdOnHSgiIKEFwsFk4S9zDwXJeDM+lm4Qz/rPAex/rFz9+bBSXea/PAWIaZ4i6MY78T02a8hj+tqQBIjrlx9C0UrDFzC8dshpcUUtJpbW5tW3CYZPkHkIfPpVDypFu75xK8JGiU/DmYlIfihiGXPecrENius8TQa2mGYruxLHxHVbIon7zWX9bBECTWkt8hCciE65QEf8Lx8Jrk6/eBoCBR5lDhJ90AkA7f9kEgzyKaBQ0ucAv/eF3WdBzcLZzXA/e+Rf64Y3At+F+UePO/nBVlwuZy+B70eN8DxnnEzDqhvEeGKwYdnH+Bzco1Dh4EjD+TRPKddbDD6+2uMTZgOzkJKk7APuKPv4WTiKMgc1BKzCQgG00HIH3h893vMC8N7DJjmHkJq7DYhcJmWDuSABHjgHGaBFVCd14AWHZ26vZ9wnpz+H34zlaA9oWJAJ4EJvSo7yTjwvEkAcvw+UlQK9l9SDGLQuKTJDgpRiaTs2RhxBbyQvEAaBYS3TAHwvwIYNgBk15bi5Azc8fvToQrxoTzk/RgC9co+R1mrztmAAcJtHDeDThLjGfGoyuq7Xc+uPZsCv2xSTZxD/QJcyPc83cewxbEhJ2C/1H3GVqqD/3dYVEOtkI6Zx9cQ8YF9hN6/gMbx2Z2i770dKJnrl3RP//939Pli+dNWpKa3U5z7zceQEp2IB0GkHY6tFMXXOExSlsyzLiEkeTsvGglP16CsYSI7lHM+kCrt7G134Ub9gObJ7CRC5WZ3FzweTHGii+AsteYB5gjazp/MLAtikTIVHS7xnjMRgUraOQyjoUHc49rT6JC67p5uWemlmA7w1PkwCbWGeSSBExlkShw4LiZqRJMAriap4Lzd3FGXA5AYh2t1qp+/jvmjn2/GPB8ZOeORKoM+aOQtxiC4i3Po3OmOFfSIhrZeadLfGL1lAFFxCz/8A9v64P3PzKPB4ClEydOqVhAai+yGAUm89LCnKbTLjDQF4CjMB1DB18IWmcFFL6PhcbMDz8nD22Fxm2KMYofGAAC8MKNpILA9P33f6n3fvFTfec7/63mKlU7Tgraf/M3f6Otx5smY/r1N79q3kDsQ3TMGZvOus9Tmq+ij+5kbWysZSMtAKIt1tRqt3TvketAMrk6Dx4haWedSL4LjfO69Xhdn332mTHk6CLCdwjg7/ObN/TLX/7SioMEvLbe2rkvWgy5vLSq25/d0oO1B3ZtAFiI/ej0ovuLuUBQn8tnLKliLV6Yr5m0HNcAKb+3/uFnFvQja2cSuxEmpk5P3xLloQOFlpaWnYejJ71wv7295TowLaBxMSzFOc4Px2usbd/Zm/TOsmI48kbxWO1HD80EOuw7Ya/j2Hmf3caedapQL0KOj1iaMYrBKsfF/D0QjxySLA77qx2jL8zuF2idvBrrsCUZ/rUkTrw3f2PezRITL19oBQm/Pgw7rmudosMsvu45IhhyJ8yF0LEevJromi1BYkmndHZ5RZhMG+Ehhz59QZlCXpls0Tqj01aQ8wXOCNkNJ83pTISl/ogEzEkqGds0HYBi4mu8qRqzDiQnimvuEjMAKc6VrFvDSc544Ih4JzwGb0oCRyEWNM9EmYTqUQBScv4GMC4ASJyvDhIy+BD0h3Yuk/GvxZpc8NTYklO6ZYdDmObuOjUbdded9+iu9u5+osLUycCafDHXcDaexqa6YMueB46SyTprB8xuwCPWEFfks7YikzJjzIb93gXAQSrYS3ZboYsOeoB5rg3FTd85DnOT/DBf0F67ZaCGk7rLaDiAVFS0NRPWI2tbKPAwDlCWYP644v9+bBZAJHIn1njA/+6obQASRKDLFy5afEySGwCkxfmadZLib8Kef3ppxbol5spzGlkn1FidhvNBomia2ttV5+Gapo1dFSP032NNH2/p/s8/0Efv3NLOWFpMSU8vSFcvlaX52DyaJjtTpfpZpaZlTdNlqVRWjGzOYlXTYU/DTts6P+nYmORzamVg76c1mOQ1Sec0pPgBgzaTs0JInMmb18Ub3/yGVs6fk6o1Nep1PdzaVHswVHsyVmPYU2vQMaDpOAAJNnypmNXp1UUtzBUNQHr/3Z/r7s0bGvc7qiGxR1GqPzEpO0L/CPmqVEZZzj3F0MlUeYphgEfTqQox//BJARRNa0BBhE6P2MlyjX2h3wr6NGPl8bWb1yCK1IlyuvzyV3TlxTfNH+X++ppSKXyOHMPfEQuY725/NqKb399t/4JIGk+seIL3DL4hu3t7Vhy99szTBiAZyz4e+TXNy1MZCrHfgWQMaRQmTMLOeQgxTweHAKTUJLJ9Az8Cxubiwj6ARO5bLFZtfhGPuA5O192JXxTzmq6GsH7y/oBHMYCyB5CqpZwDkG7c1AC/j+HQumcbO3vueEbAXK67hXUG4MN9jvOMZdWy3cfiItOy8JL4Jqqj1aUFXbhyTnOLVT0yydo1xfihFbJWeI7GEHUcSeBw/YbvtbO7awASbHeAW3INlCBMsWSMJN2KdvcaeuqZpw1AgtB36/YNNTrtWV5J0dk8hui6ykbm03nqxAn91huv64WnrigyiSJ33feBJEeAMrIOW5flEV/sAEXSaTTom4QZ85x4n5wiAEib27v69OYtPXi4oUptWRevPq3llZNCGR0yCtL67jq5zhuKoeNBy8DVSb+tb33tDW2vren+Z59q9/59xY2WciM68BzmUJ4vaa/bVXso50WGzBJqO3GsYUxXHqVsowt7WW13vQAB8VHZo9vWQEC3prI7MVQRlqFz6y/+9Xf19LWn9NzT17SyumTdYPZHxhB+TWmIGoBJE5MkAkASskYAB5NYb7/9jr73g5/oVx/eFJUiAF5KiOx0lDYoXKcBhIghqeWlJiqnpXm+W0p69ZmLOnN6SXMLZW3t7OrD63f0YKPj5nlG2h472T4na+fifPsurOlijUupZ3Knbm+hmrBUzBmAdOLcBd3Z6+vEU1f0tW+9qRMXlvW4/lCDUccsENgCmy2A3KzGqaLylSXNLS4rX4WIAFA4VK1U0Omlqprr9/XW3/1Hff6rd5WGGU/3ZKutxnCqpfOXdenFV/XUCy9o9dw5Y/QjW0jxNxtnba9ziiDOn89y7diBXplswcY8ZZGQe1uNBE+9lFQ7ddL5hA0HKqGcwnwfMS+J80tGQBnh7d2pa7Wa1Upxoutvf08//Nt/r+0H97S3WzcyBUpIAEjFTMliGPbUyTStjZ2mHu7s6P72rnZHEw3BiUu5/5e5N22S87yuBE/u+1Z7FQo7CQLcBS6iSImiSGqx2pp29HREd0w4PDG/z58mHN4kW5YtUZIpiuIGEgRArIVasyr3zDf3jnPu82S9SAJgTM8HOxmMRGVVZr7Ls9x7zz3nIJq1hrBcJGVgf8LsG3LpjMAkzlnlDjFrYOG19zUP5mQEqY/qh+iMutg/bAm7WVvJC7ijjGOn3dQ+evrUOiYsKpM5FDOJNH6WNeOPcHA4QHGxgsrKOhKZnOKZdrODPu/beITNJ89gmIxgnJmIgSQAaRgIQCp3ezgTiSArKVJrf/DqFx5A4nUgQNSZTlGfTFEdTrHXH+FwMEZjPEV9MBITbAYgsanFMUp9zsT9wLOrl1ZW1GjG+GLQ6SNDb6VmB62AsrkEZ4bIxqO4sLaOC+vrGOwdol87QimVRjITR73bxDSdQDSXxk6rh893Wti89BxefOM7eOpbz2Nx4wQmqTj6g4nWrlwq/1gAKRYfID4dIB8DRu0Wrn7wIX75j7/AlY8+Q6szwFPPvojnvvWqJNW+vH5NQF42GUeztqd9qby0jKNmQ6xrMpCY93vfY0/W4Pnzfm3v7YKWLrFkTH9fbzXR73WQSkel1EIiR4P+jPG8AKREYRk/eOcdsdBePH8SWebuQV+x9ghpgSTxGH3DHw0gpWMc/00kxn3EJwEOtu7gsz/9AVu3rqEfBMgk2ID6zQCSB3Z9HYzhKGX1DEBifpmeAUhk4BJAIgMpgoHyDMYXYyTQmyTRn6ZAgedutIgv9jpaI7qUkiMQToUX+gm5RhW9z7HZqFjiayEmuzdFv93Gic0TePb5F9TAsrJmgI3Uzrod3SNeb3q8ke1FiXQbj1SFsqYH/r2YjU6dy89TH3trXudyyns5p2eKYePRrAHG5xsz7MRZAPj6KfcI/pv/83OzaSO0nDx5Wnt5r90BsYRh0JcShOBbxvOSW7V89WEWH5H/8t9+OvUFON9B6ItE1mF4zMB5FIBkHXQWgPhk1p88N3ImjnydA5uvew0/XuRcpWSbpl+451AcFgM4Efi/R5J5HL4ozMIHF0MGXZJGcD4u/D2PX0FbKKkOs2+4K9y5ddfEk9z3+md/Q7zUVRjIMJNxA4DKxZyVceZMsL8GNrggTQV0b1jMDutuICkdUg/ZfcSOfj4zyGPgmKEh22MKgB6gmP8+D3h8jcHAwt/MB4YMq+MCrL3+YCWZAFoY0LF/G8jCB2luj3soAQj544SLz/x3mCExPwn4sx9zDwNv+Huay0p+Uids3T0sWDIJ9s9KfHn9WchkdyoXQvezWahY4cBTJcOUSS6WjwZQ6IFHFeNHP8IF+vmxxSRADI3HPPwCcHz+xzIn9rYH/X88cGAeMuYf4h88Fo4Xz/brUx++sqBEwEsY8m+0oDmpGT77sfS1exAlUn085+fXAP48kwh0BzGfqBD0DQM0fnz4gpoHneZBmOO15jj58efun/35+/EXRuj9fanuVR+Y+/NjNfyZYQlGH5yxOPo4AMmvE/5zdMdCJnWVYgkJatO67mQPsIXlJMPzworgDpAUXXdOtjEkZ+Wvdfj98/fwmyQy/Rz13mG+qOObCgp5+sw8eg3w/nEPn7/UorVO0Uc9PIPrYWOQAeJ4GlqfKHE4ZhBIBhKLgDTQTmkNZWfipaeewJ/96IdiIjHJjMSjCqL/M0vY8Xo/CkDqBFPcPwwMQArvv6G9hmtMWNLsGOhzq8fUMRjndJj8HZUshsarA1ckgWWeSRp70YR5CD3gYWZyUXzk8gRNDODWs4qgXtZjhFI6qeRTgBGs+EvaPwNhrtFMWExR3WlkTynFyYjBCjXsQtKMECPAAynWicupomBXx8wOGtNm1h6gAlVcgfVs73dUcAJTKlZigsO9PeTzWSVlkpjp9gQeEaxYO7mOV994TWblDMZYEKWU4J07d/Hee7/DRx99hL3dA6ysrOH05mlUlhaRTqQQS6TkNZTJJjEet/8/AUjGtnISD3MAki7DHIjE4hvjIr8O8bwXlymxOMQXn3+Cf/2Xf8L/9T//BxYrFYETLDj+9V//Ne7cui0/wx//6F0Fxvw3pXX48VrLMJUMFMaU/DQfmTCA1Gw1cZcMJGbd3HBZGEwljH0kBhIL/mbae1Q9wI0bN7C9u6PYkB2CHLc7e3tiE2VyJsvh2VgMpAnAlcsL6LV6qO4dKM4jwMLfebldgl6MG70PXrfd0nUgEMSgnBIOX3113djh6YykP/2+p/Eai4lFxvFPacqVtVUVZZScR6KKOykZouvuQFaOG8/Q5pp+uH/gxtKDTSS8jwSQ0GmpizjcNMTP82bOdpwdDIMBkum0Okx5XGTPsxDHZw+wh7XE2Z2qPkyxRCitzPFPZhDnMRMsmnqPpYPPG0FmGaMggaS9nmJ1xR6UIHHAqo+FeXwqutFAvN1zHmhmOK8EhJ5bYjCPJcHgma5Mgli88Ux8AkcpggwxA5ASksjMqAuQsmYcI9l8ERHng8JxFuf8EYCU0LFVFosCFhNRSkkmEY+ZTGUsSu10yjMbEMgYcEoGkpOvE0uScXUm50RPbT2cSdi5fzNx8q8LfnYTzDMAp2wwC0ngze9j4ZzFN7EImKQhdqcjc+xwfGJ50Mg18fD+jWRwPQh6dnBjgofm79Gs7uLozpeShbE10jokvSQgz4+yX55D9SCQxLUigmxhUSxGFaeZhzk/zMiYMndj5LMm0S0ZZJdLEdxSvsN1NJLEVN22lFaxWiaLNUzAuR4HgxEa7ZY680vlikBCrsXpdBaVRfOv5HExDjmq1TRW1tfXNUd9o6BiQZe36F44RjmVfsZjyujcx2K5Im8jHhcLX2TiBp02FiolFUoH7KIeDLG2tKy/oxzIJGBv/ABdxqD9ETLsbKgdYbh1B6NaFRmWdosZ4P4Ott77CJ/+8RrYrsSI+ukCcP7ZTSDVpQEhhvt9THtU5SDzKCM5OkpZxStFTipM+f3cRylnmkqgFQFaIxadE+hHEpKzovH4iHJfzJkofZxM4Ls/+iHKa6ukb6F6dIS9Wg2d4RBtMlV6XdSClqSCWJ72JTiCdbofmKJRO1IDzepiCeUCAaR7+JQFnNu35PWyVCogQv+nYIBxwK5d+nhwnFtzaHw0RXIMxFkLoGfnlD9PBCAl+FosoSaq7nQCcv1YpOZx+PiBpJVkGlhaKmCUiKMTi+P8cy/j7LOvYTCNodqoGsNcN9Yk2Fh99i2Z1q09RTyWEIjBNZp7OJtP2/0eSkurqNZrip8vXLggAInd5RyzMpZ2HfjKBV3sLQDc1RwGo76+0zdxEsShH2kQ0FNlqEI0PRUJIPE7KuWFmRce5y8bVvhgsZlQjy9wxUbmL+PB4Rn71MlwG4A0QLmQxpdXPsOt619pT+b/bNSoVWvmN8vpHOHYsGdJW7lYSx327kKbdA/DMKdAwUYPTLFSKuPsuZPILRZxf58MpDtiDqXTcUnYFZJ5zWOvbBGu4fA+8DpTZYN7HsE93muBd2owGCOZyKDZ7uLS889K6rZBwObqVdkHUBaTeSX35FHQF3DMWJHvp7XA9994HRfPUXYy4thHJiOu9V3GJdGQwoYB9roEoWcxk4d9A5DYQa6mvhE6rabWVxYE3//jR7hx+x5W107guW+9jOWVdfT6Y93ToNUxoHwyFgOJxdCg00DjcA/dxiF++s4PsHPrBm5+8gl2b94SA4nsu4yT/Zsm46iRETgi28bA03E0gr7zuCaMZwASm+iO5wXvFyNXFsY5X7j/+hg6FUthdWkZy0sL+Iv/8jOxx1YXF7C0UJGfW4ymKaOxmgqSWcYCfQy7AYY9AkdsjKYMn8XcX169jvff/yM+/vRLVOnnPBprjhK0YjtRiQdFLEq8WzKkpsiBIHkUOUzw9puv4OTGIhaWCtg+OMD7f7iCa7cOBJaNkhHsDChPZ7EAP08QZpTxi8miElTuid1qc47R0kImgafPP4nlk2dxtzPC6rmzePX7r2B5cwn3D+6gGzSRz2W41WE4YkNPQgVfAkiFyqIAJOYS48kAK8Us1ipF1Hfu4tc//1tc//AD8yKKJnDY7qAxAvLL61g98yQ2n3wSK5sbKC5UkEqzQS2KHOMJrndeHUGNbcYG4L4e9O3ITbyaLDhrtGG+MWbTTSopD+8JmXoRCECSPDDRJQLxVIDg+t9tYCkXRzke4JPf/wK/+cf/F0d7W6gf1JCKxpFNZZFLpqXooJoTFRIiMezX2ri7f4D7tTrqI7vWsXwMyXxWsoXZeFqNUixAS+mIPjmJpDF0JT2emNXQvEQ/51+z3kCj28R+40CWHqzjrK+toZjLotNuo9tqKgZZXVkWu495NT+Pn634xTGQqrUeKkvrWNrYEDuMAFKj1kS33tU8r2wsY0wAKT1BLO6YrIMAuZ4BSBcpu8f5SwApYkzxY6a0yRJzNLcnExyNxtgLRtgNBtjvj1Bn3UpgxrGPs9i3s/oq65NxeT9rXY5ADflnzxuARKuGZCSJo+qh1LC4jpCpfHptBa9cuoSzy8u48cePJWG3ulASANDudzGITtEeD/DVThU39jvYvPgsnv/Ot3Hx8gtY3jwpACnomy3INwJIsT4hMmSpJlSv47P3/4B/+Ydf4PrV6wgGUzz19At47Y23EE2mcfP2bWRSCawtLSAIGqjVjpAvFLF7UNVaJ4Ahap7FfDDOZk7HHIK/p+ctY3v5y45Gaq5qNOpIZ+JIUK6928Z2rYnaKI5xYRWx4jLefOstXH7+Wbx84TyK6SgiQ9sT++OEPiudijwWQEpGxgLiU9MhIsMOdm5/JQBp995NsiaU61s+cdzAFa5XeAk7rzyj/gynQBOdjhAni5wqTQnmC3ExkMIAEiZDJCTvnMBwGkN3TEAyA6RKGGcX0U2U0ZrSu3KivY0KPmLexCnVChw1mwYgMwcSMDXW/mL7/Bi9Rgv0Yd/cPIX1ExvKNRlXi7BBafLxCNWjAykx8GcppBWyynd4Jqy/h7GD4/qt1VVZv+WxZMgoZDyp86MyAmPyMZZWlq15M+SPrGZBeZKxydPqvx7j4dzldxBw5jhgbYI2BvRlDPqc56YeQ0ab9mDnRRned/n72c/fefM1MZDCSaIHkPg6B+A8A8l3uPPG0axPRHMvnRXyR+FrTHSYOPIzKMUh/V0GFKMRGs2mFnTTGLT/ww9+v1DcXG5mlM1By+DFF7rDzCJ/cfg5XrKN3WxhcChcIGZyOOyHw90Hz4PH4pNmj+Lzs7Uwc2Gihn+Siax5zTyMgSWpPDGgRjoX625ll7MFQjQx1wb1QAHOdUQwGGFX2CM8Vnh8HJCKvUMskPBgqjfqFsI8pMOI7wvrnnsQL4zyhj/b3x//dyp0fIOEGwdp+JrPF+jDHY7h+x/+rvB7/LGFwZhjaTXTPA0zZeZNwMJMGk5gal576RIPNIV/Zgf7PADlgSiev5eQmy8c+J+9RJ+/jg/8HQtcOVI4H82i8kDHPIA0f1/C9zd8/31hyo+9MAhMfU/KiITlDf099Wj44wA8XodiMW/6oA9hwfnXwoAJj80zYHjvJXUTeu/8WAl7HPHvwmCmbZJ5saYexrDjZ/vO6vDY9sfD94cXbL+uhQEoduU/MOcpFeM75dhp0LUO2kc9uP74+8FjCK9XTBC5BvF6MPDzRV7PmPRrzgPXlsCo5D1szlPfW3NFpjLHD3+duF7Oj73wNeb8fNyDn+1BeW/yx/erq3rM4kDm61Xr0Aeq63Bub/BJKv+Mfg7Hqu5fPxIWlsLjOcw0Y4A/GDIwZMcsQQj7n3q+DOajZEJNhjL8JIB08ckn8Gc/fhfnz5xWBxr3x6MG9yST+GLA9Z/NA4lj4tEA0hj39toYwrrRjsfJ8VhgAPYoAMn8fNilY0H7wx4CSh8YVw8G6BFK7UgCynyJTA7WaOx8rK4uz+4v90kWH42RFJHhbHRIE3i3BFOm0BW/JFnI/Z+G6K6rV90/ArysW1CSIGQgOdmuEYvi3NMduCWugdOml6mvpbeYsiDNlDdiAAHjmFlMo/ltUgZMggnu5jJpyZRRu5jHtLK6hKcuXcK5J87hucvPY0gTWucHx0CUrIvPPr2CGzduygiTaxgl60rlBXWVcryq6YaSKZNAiZMvXD9Owk6glpcalE0Jk9zjYpvWx7m1iLGTlzRQZ94kgoXFsrqdP//iM7z361/h//m//0raypznbMi5cuUKvrp+Dbdv3sSZU6cl+ba0UFbCxUSV944NL5lMDhl22NGvg9czFsXC0iKyCxW0nAcSGRqUXvXydUxsTcLOACTKmPG8CE6RRS6dbzcXeS68L7buJHXdFOMlzBuOPm7lfAnNRlvxIINtzhfOYXllOvkwrsE8Nxqq8u+8Lw+BDouR2UVnhtGcL75pgQU0FsN4vhsbGygvLMjjiAE7k3YeKz26FC+zpTkkwernIwFH3RffIOUlcymfSANnAkADi2lVlOtTZ5q63dbhRqaVOsQ6XSUgjDN5/ix6MUFn8qsedXZoE1jlvJlJfE4kJyJJBxrHjvoyZOd5M67h37eDngq44gM6JYCwnLTudajhwcdf3iiaXil+TGp8CnCRkLfO2zfAcN32DRg+tuCaPaDJLRtluadGKUtGr1CCQZTkjKsQwucoiyJx+z0ZbyyykDm1vrFigAL/lgBTLC0QKRYjgMRki0dBKI2j35hHfLbXnMdSCADy+vvq7PfyPq4QbAXh42YJfjSLJuE5Nz9/ea6e7e+BRR6RSWoHONg/nI0NS06HBiBJamuCo8M9W3dYTXPX1fvr9VsEPtqIjocClkyG57gDjPculaEErEnkmf6+3yeMtcK12/s4qnjv8giyUNgCzus6GPRVSOa8otyF9k4yLNQpnzJ5WY5vD1yoa9FiFF5/xkic7wuLS6CnDQvdNLWncToZoNx89qtVKUmw4/Ps2bMa9zx+Arsaf5RL4bmxGczFX7E4G50i2N+9j/IMQGLdi/t/FL1OW4VXruWUq2OReWVpFU+cPotMoYBpr4vIOEC/2UK0P5WcE2qHCO7exKi6iww19ElL2DvA7h++xLUvb6r4WogCp4vA5qVTwLCNSauF0cFQVdkENfQZE9FQmutXdaHuTAAAIABJREFUuSKpoYi8fqgLlcA4HkdnDDTJ6MsU0CPIz+ON0KQ7rqIk0hkxlV75/lvILS+K1UDwaL/eQm86RnMwwH6nge5kKCklDyDxHhj3xAqdB/u7kvBdquRRyKZwtLuFK5/8CbtbdxGZDLGxsizmAgEkshZ4w8hI0L2lVB3iiI/p10YZLppG8/UJUmQhTSPIR9KYTCfoYSrZrm5kooK4B084t5MpYGmZMn0R9KIxnHn2Ms5eehXBJC6ZP8q/KeYdG7tFHmjU8Pe+R0N2B3Msp+VfwkW70+uq4LV28gzqzYaaOi5cuigPJGt6HanhYDiwPdvnKPIrDnkg+b17BiD16YFkABLjc14JDyCJgbTgASTz2aH3kBqZ5L1hn815S0UmroXaBx7wJhhpLMv7adJHOZ/CtS8+w70bt0E1BBZg6Qe4f3gkJgPLa5zRgdWj9YNMvB1bRbiDU+Ayt1DHmHRgxUo+J1Atv1DC1p5J2PEak8Wg9ZZAl2Q7j3MK0UekEGAS3lxzlSc49tcDDNVIXH40L7x8GZcvX8bR9j4++eQTdbcLQBpa/UYyOd1ARTquh/Qi/PE7b+PC5qZidZOvMxlL1RS4rzg2sMsuTb405BXMa57Mmuws5zYjVdZkWOxmAVy5GaJ473e/x41bd3H2iafwyrdfx8LSGjrdATqtDlYWFtWEwfvBRgbOnnajiv2tO6jtb+P/+NG7uHPtC3zxh/flgTSq95ClfC9ZHokEmsMAR8EITcq1MZ9xDDyeuz9uExg2SNRLO3JtYGmB7Ar+LRs9+A7KOC9XlnDpyQs4f+oMTp88pTFAdstCKYdCLqf1TGsiHT1ySTXh0cuCe+kk6Ftzh/O9ZsMI49Cr125ga2cXu7UjNOgz6MZKkWuHQB5mAwSJAbZElxBBFhM8dXYTa2tlVBYKOKjVce3aXYEaFIYKojHsU9lnxqCy85MSrcZoFK3JVGsDZxLPkCzPhUxc57dy8pwApJXz5/HKmy9jZWNRAFI7aMj3knl9MlmUhF0wTkjCLlOoIJYxXxQayFcyCaxV8gKQyEC69enHyMQ4btNodAPU+hMMqVKRyiNeKMgzrlypoFwpSVVghf7sjgEtqUbm4WRBx8ikTSDLBhNJHHIeWAMLX+f/ZEjfO6ha/s4THo0Q8z7Nfdb7RpJ5jtKHsN/GQoagXBsfvfdzvPeLv0Gjuofa/pGUF7LxJChjx3+T/WnreRTbRw35H+212qBcIK91JBFBXMoRUeRTVDCxWiRjUuYX4foK5y4b1LkOpTMZeSVxj6cyTDtoY/tgS3JaxVwemydOaO1k0w89kNQkRo89qXqYdYU8y50HUrvbR60WoLy8jqUTJ5DJF+VFSwCpU+to7ucXixilopikJognyVydIDPsI98botTr4alMCtkx12jW4VzsyDMjpdLtY4NpFK3xGIfDEXZ7QwFIe92BGEixLD0cyVK1c1S052ojnFKM9QmisZDPdY/1HKoSSAGrQ7nppBrVGPsyzqF33uVnL+Hd197AWrGA3/79z+VReu7ECZzYXBdLh6zfreoePrp+E9u1EU4/84IYSE++8CxKK6uSFxwMrUaSJiAYlrCTl6f3QBoiFg2QjIyQiU7RrVbx4W9/g3/9xT/j9g0SG5LYOHUOl195A8lUVgyiSqmA9bVleS/2xUCM4v72thpwuM4yrvJ1cK++w3vKmJFkDK6VVC3g3zAvDPo9ZNJxsfZ2DvZxbWsb9xp99LNLSJRX8NrrbwhAeukpA5AYK5Bt3p/EtQfn0rHHAkhx3tdhTwDStN/CvRtfCkCq7txV44DYf9qz5lsD3HoowNIa4RSxhxrj2CQcGzInYj5JCTuCrk7Cjo0h00B+XmygicWT6NEHaMj4K49MaQXxyjouv/MzDGK8Hpb/cL8wn002sSVweFQzD3N5tLrGWafSxgYrxkzj4cCaP4aWu4mx42SuOOYO64dqNiTQrAZFx+JT84prtPU5lm+c93mW7YXcP0zieyaDSAlx0EO6OFPhCtfJ/FzYWFufYTtWo3DYhct5FheXLUfSfmKKXN5Tl2OLAFTYmUoMzZDeUGTt5OpDJex88ZIB06x7xpv9uc2JCxY76ZR0zXWGyLSSEludDnIM+qZTAUZ8zuZyeq63u27HOfbGUXE0xEbiRug1PXlRGbRRZ5cfLjUvx3ryBSB1DrggZTT8unyZjVZfEVPk5yT4vi7RxaCTBQWjrfEaGzWWrBvzVIjY4HQDRl0M6l4gYGNeMe029cutO5MSBtThpsGslD6V0FlC6oGPeQDEtNG/bi7mO8lZsBJgEvIYsYIAKeBTdFpdVyCgFNqxN4n3GOHnGKOKRRoeO5lVZorO72U3VhiQ8Uwdb5rO73/c8fFzvUTAPMPHjI3tex4lkcbX/d/x2UzG7Jnvo/eEPz5JJLnj95/n/85fL/99/pmFFf/988fBn9llZckH7+eDEm78mQv2487f/34euPKa/tlc8bEdrJ69N784eM8LFiIe96A0kF+MODe4mUj/slAwH7JOd/Z7S7SO5yL/3gNkX/t+bdakeNt9CIN/4eOZZ5jNA138Ww9ez4O0HmB6FIDI1yUh4ZiGXgYl3M0dZit6+Trv3+XpoN47hoEGC8Z89l4yLCxyIntE3j9zfePrfWcg+Kh74EEhX4gzH5SOFWO4qe8fqIDN7wsDK/6e8dlfewHU9BvgmiexXiCVyRpwzeKa86vQHXFebty4fDLhwdowmBZmqD3sHB4nYcekvksA1nVoPWwelEqVr80fs4+ydY3FsUfqd4WAxfC48UA9N4BuMDKpExl8shOLOs2UciOoNEHz6ACpZEzFjyefOIMfvf0DnDl9Cv0+pdXGaDYb/6kBJBW+qXfb5zockSQQnzWOgjH2j9i95UBAV9y0hgMrCIQBbAvU/F021CYdN81pe3ydSaYxM2s+cOxHxzpkkaHTt6IJH8fz1DyEeH/FIHOJgff50XrhZENYBKXcC9/LhHFClpAkFywOYHxBdgcp9xMWSSkz4TyVktSgp1G86y7jricpJhbD6ZlA7wseWpJeE2klhjTIZEJIg1oW2+PRpNgLJjVrYAX9juh7xClWLpaQpveICtnmY7K8uioZhNWNNSBjXTrjwQC9INB+S6mPvZ1d1Gp1FWLYbV/I5pBIZzTXuWWyiGSkcI5/ZxIfAvF8oSQM4PF6zDxYXLxlHkjedPbrM5gdUV5mVkW6yVhdUnzts88+wycf/RF/+Zd/KeYR45QXnnseyWQc9+7cwXu//o2u/8uvXJbfEMGNDKuBDhigf0AuZ+CMQppEDAuLBiC1W23cu08Ju5EFvmQgsbuYnWKUsOPP8oEezhjp7LwmC4lrV6lSFqNL+4f2GiexJtNRi/vEZs8UHMhoEh1cV9iZy7HEcTIajNVtyr+VXBtljyinx4L6ZIC11WX0B2SWUXJjLCBNhTJ1eFHPnfGTdS6mslnUqoe6hpTzoFwPGRrcIzkffYDO+en3Ivo/2Ni2IimBJksSzER91Ouo+GWNUV2di5o2HAuOf8/PC3rU07YGLN+Uw3XB5NH4mfwONiQYA9szrBt1zj+TZHnYs4GtxtT3+3BYgcCuMxuFKAlpa4R9n7FCgnrLzKeZmDjZPa7B/v6QSeK73+b3Msnx0t3V3U/tc+zqFcBrEkZtXn9KTnrpOhZvtFeahB09gmx9Mvm6iMCjpJmKx+IqElBCVYyjEIDktcw5Ji13NVcUnl9UCav9rMQtBNrOUge31gpACq2b870kXH89u1uFJmrpR+m/YTKBR4f12fiQOgKldcgoks/LAJm0JdBaA53EDsE/SQQOB5I/pFyrGs0oF+lAZh9LaCx58Eg5CfMyA7B53pQBE7OBrA8yWegPR2BXmv1jZJNZMS+brRZa7Yb8HVhQYlwUn9IcXhmEeTDF6b1onZLyBqWHCtky3a72raXlVWRyBAAo6VHEwsoC1jfXVaDe3t2VZCXv1BPnL2i+ifHkwcuRsVp5/L5AFk9EkI5HsLO7LQYSgScxKUZDjUV6T6wvL0kia0wp88EQq4tLOHfmPJI8jqArr5Nhs41of6KGBlT30b15DcHefWSGAYb1Q8Q7Adr3DrF3+541QManWEwDyytFeaYMm12MG5YGJIoZxGhu3RthQLbOwpJ16NNfg3OJMmA0n6cEz3CM1MIi2hEWnwkikdCZwDSTRiSXxzSbwguvvY5EpaQC7E6tjqN2R593FATYp68Sza+jToZwymK0yRF6ycK9/R1Jcy0UMihkkqjubeHqlU9Q3d2W9xivj3xUmFOzOES20dTYCbTnS9GLYhxBfMziPcGlKZJk/k7JwgAKERZzWYCmlBVNuAcmYecmAi8pPRYWlklFgkCy0xdfwKknX0J3EkN2oaQ9muOUewXZaWSEE0RikyUlX0wOJkAslUC+WNI1JKBJACmezqDV7aFSKuK5F54XCymRTuheT6JTrff8j+NCmh7OG8DXGQaTgfk3UFVuMlZDoQHoAwwHBHsmOKzX0GmSzZLWOKNU0Kg/BA3qM0n6sRj7SA0aHAT8DrG4rLYwA+BZXJZvxNDm7niIYiaK6198gXu3bmMUDNFvB9jZ2cP+UVOrEcvEYoYyT2J+6wAkrpr8nxI43Ht5zfnsxceNMwEs5DI4e+6MPKjol3B36x6C8QiJTEp7mPwmQ2HDMfxshU5j8Vh8xDnNa0TAyDOQyKTm4+VXX8XLl1/Ezt1tfPjhRzhs1C3+Go2UazLPZMGS3hKcQ89cuoSf/fTPcGp5eQYgefCIaz3jBTYOsPBr6/Pxyur/KQZp0rwRuSaZhB0lu4aS4OooxxriN7//d2zv7OPp57+FV7/9OnIFNriQ1dnH2sKSJPC4FycTzBmAZm0f925ew969W3j3e9/B/evXceNPf8LuzZuYdiZi6BScBzRlJI/6Y9SdNBznAe8FwSHP/OQd5HxiqiyQy/kcEWBh9k6pOx9D5yMpnD5xEs9duIRzp05jTLYw2cfRCCpspE7FVbDkI56OI5JhXGPm9pSDZixhebzlkxyv8kw8qGLr/n3c3NrCXqOlNYQPytRx/vI4uC+QgcQ7mpcLj6IuZFNAKk1ZrhHqPQMxBGo6QIOf5WX6zJPL5j/HZ2tKjzSOX2tdYLVkkQykJ5/C8ulzuFkPsPLkE/j2m69g5eQydg7voTtoifXPtSOTKiMYxNAbMWbMI54rqrDLcTEadJBNYAYg/f6f/gG3r3wssC2XzaIVDFHrDnHY7WO71ka13ZXkLIFoNr5yPYwPBuZ/xTFOBnQmq2ftY2TNFitqVkmQ6SN53YxyCTKkp7EYKuunsL6xgfWlBfnt0utLzUhkxwRDFNJ5rb+xURdlWeY18OGv/wG/++XfoXNURXW3pvwjG01oPqa4KlM+bxLBMBLDVvUQR0EfdUqLhdYBJie8PlkWup26g7xeXW3W1wzIWuecFYCUy86kYTl/yT6vNQ4xwgBLlSVsbm7IE+zw8ADtJllJEd2HIWXmR6b65GPPbreHTjfAYa2DyuIayqurSGXzApDIqpaE3XCIysYSxskoppmp9oHMdIr8cIBsf4hSt4fN6UgSdvKl9AASveO8GRgokRoRA6k6GGK3P8J2J8B+MERzCCQLRQFIxyoXjojgrC3yxaLiC65ZXCfKC+aBxDis3ekoXmTOwTiQNYFOq4Hvvvoqfvbuj1CIR/Evf/O3wGCI8ydP4syZU1qG6O92a+s23v/sC1SDKC5efhmvvvV9nLr4FOL5HLqM3cjeZcw8YeMFmyWt+G8zyq3lFHmM9JCOjpCOTFHf38P7//Yr/Ns//RLbd3eRSlDmdw2nzlwQmEhlBd6PfIESz/SxyWnuUpZUcnblsmS9vVqMJ26wfs57wSY9No2x/sfxwLU9xzGRTSIy6ePO/W386fpXuF1to5dZRHJhDd9+4w288MwlPH/uFHKJqQgjlJUeTY15l0k+noEUHffB/zMRytXXcevqFQFI9YNtZAlGsonaxdvhxn3FL5GJNWhwV5NkNHMOrlP0JyaKPkaccpGsh9GXiXJzIQCJHkyjYQ+UOaU/V3cINIMIpqkSSqunkF85jXf++19iksipfqY6IkFJMu2yeaSzSQxYmxCp0EAk+39k/lqTMbKRKBr1I2zf38X27n1JpzNvVDxMNbRsRuuVbHhyxjzqDwZotupotttIpOx75wk8ygWmVj+xep2T1nS1Fg9QHRxWZ7u330P8C9wfmb9z7DMe4nXyChv6Pr1mHu9W4ub+x1qi5XL82RperUNFCgUOuPI/R/KVggCkhxVpeSDeQ8cnwD5JVsLIDnAumK6wYTnqg54Lo8EI2XxWARw7Qvgeomb+5x4pt3FLQH2xZPZdbFVjt2fK6FZ8XQVzvs6kVgUDk84LF2p5jL6ASp3x2cPHIGGmE6mmlsLatjgH2LD4I08HFbm4EPM4bXFggWlxgQwSz1yyhDMMSEiizgFIlKZTIUzd8VYIbnWcSa373jBgZIUy34P0cIqfgWSPAJgiU2TTJCKb6fxDnx0gxg2ThRX/fWHALAzghIEQJpoM0B4HoIQBIv93HpBRF6jq88fAzDyA5gtBHhgKP/N93PB8wYTdgryu/pmvt1vdBxhGfmGaLVAxTqBHf78/Xw8ghY+Px7+wsPSNANqjPp8F8GmMIdujJcC4Kfjx9SCIY8UALyviQQGPYPv5zM3FzxGPPs86gGMxdYsIwJBviHWX8+Hf/3UG1DFbkOc1mDCscabKbiaFF7Jw4f9hAAc3MQ+qeLm7MOOF1M9wgckXpvy1SKVys/nvJWL8+YXZKr772UvF+fWCQQQ727yEA68FJ7b/mQXDx0lIcm16HAOJG7e/7r6wyGIhASQWZHn9tWY6IIrFuDDg44tus9dcIc2fWzqbs3uXTM3Mp/3943sPj+oW+CWsyOMTZz9OvolBFx4HfizM7kE0juHY5MKOpdEeXKcKBTKwHgRgwwAS2KHymIc60n1XtAPZPEOM942mndqTFDxbQs0CJmUMqBbPxIrS+UzWz5w+gbffehObGxvoBR0FIO3OfyyAxLHPrijOc85lshoYNCiISad1T8MAEjvrjgGkEQ7qfUyUmrrglMGGJE/ZieM6YULX9xjE4dY6QnQaHANIjt2m8eM6VOhF4zu6PMB0jHNE0Kx3HOvAMTnIsFCAx58nuL911+2rrHy4hg55WmmXlqnnMQDtZEp4v3XME61NKp4OWEy0z1W3XYxdf1Mk+9SQdiaZ3EPp20dPiCgNNYHVkycl95CrlJEvV5DIZNVxPxyxQ2yC05vntefJcyZuQGQsFjVTS8pkjAbIZwx0Z7Ga/i35Qk5gAlIxYMAmmKgKQ/VWG0cHVRzVm/LbYCKYTKZM2knUcKvy6No6zXVEHAPWdWLNA0TqgA+tq96PxeB7k+mTJbgrCM9PJRawud742IpzmOfCjjV6IN24dRM/+tG7+Or6df3dqy+/glKpgKNqFX/8wwcoFYp4/vnnZUbf7jCpPPaxy2dySCVzSr50DPGYGEiZSlmmnHe3thRMewCJ0nUsMhNAijkJYOpgFwqm78y1iHIaPEYyFbwn0SxwdyUZrknsUGehTut0CMCcxS0TrqPGKGJByUuCisETZ9JDqas+KsUiekEL3VZXATsBMq4rnHMEBAnsk7LPRiomGQQGmZCTGaEu9aGxfHjtfOcfn00jvoN4whqafAw46hsL3RicQ0yove2Oj7KaZn5K5od5i+5sb4ltJc3yxpGAAl4rPvgdZFfZ+TFGJcPGpCIl6RaFGoCMwWfMJM9Q8gkZY2gva8u1iMfq42m/zjIBYyduJpuWwfNobEVWJiAf//FDHaeSEwcgcX76/YmMgHCDiNZqz+Bl/JZJWoPGzET9GCziHGaRwgIgA6XUhe7M1LgO8pxtvUqYiE6E553QM8EQyvOqcCwJO4JILPMaGKN/myP5TBSJEnVqfVMBeCoGTljOU4fiCgFacWNMcP16dew15EEnrt/mF0LteFvTuQ9Lj7xvIOVsfEj6b2AMMY6N6RBLlbIlziMbM0wElYu4Qjgb9CZkaEjuioxbYynqHjI/4zpEXzx15noA6Xi9oKykCui8DnFeRwOQ6IzCxL6UoyxNV/OSkicsrPNYKDCa4A5LHXzH4LQcIqEubUpWMgHlPGWxn7KEy2vryBdKTNzAwk55dRmbZ07K8+r+7g4+u3JF1+OJJ56UhB3Ht5dQFTgmVmh0JvdLaRLKsO3ubEkpgwASQS1K2DEOIIB0YnVVBbxJj3O1j2UCSKfPIZHNUX9ajJtRsyPvkDjBtp0dNG58gcH2PSQHHYzqhygnU4iNIuhWD9E7OJIcUTY2RjYTxaQ/wYjqggMbRbF82jpMe5QiHyG1tiqPBh68WBYEkCJRNIOBpK8yi0tiIHUoB0kgKJlENJ9DrFAEcmm89N03ES3mEYzHApAa9BeLRnDU7WG3foj2OJAHEpsnuCSOnJTr2DVgtBo1+ZqUsxnk0nEc7t3H9S8+Q+3gAInYFIVsRgBSrB8gNhiJdcR2FN7bJIs0vSliBOO5nnJscW2eQsVl/s9iOiOJPuLoCz5hB641d07jEXQGU05FVJaSmMTGCCZjmYKfOP8CWpy6LHBy7Em2zuIOAmLaKtlhXy7i4PAQ+7Wa1gnu4clcRt2+DY59AoX01Flbw8uvvIKLly6oLkDAfUQpL36e8xhkA6WKuw6IVKTCfdnVLQhuGAvoGEBiQbTWqKsoylh/sbIkE/LhYKACZDZNnoY5qykH01prTExre7D1f+xkfyk9xvkqkHM0RD4+wfWrV8W+pczbqNXD7vYeql1rSEiqgdKKWLoiDphg0Z7XOSVgjEV9k0KbNce6IC2TjeP0ubMolcu4v7+Lm/fvYzicoEDPlFgMBUphOZ8DraNOskYNPBHg4OAIsUTUmBmS9THw2hQtGPrQAzGGN197DZdfeBH3bt7F7//wPg5aTSe55xpWuoG80GyMAs8+eQH/58/+HEuLpVnRSo0BLkbgGiEGkrwe7WFrtTOi13FGMIo5hieLYWQkxQhGDuUvRw8KskDe//BDNJpdfOuVb+Oll19DLJERgBQR226oHIH3I0tZv3gcjaNd3PzyCrZvXseZ9VXUt7dQvXsH/VobyYH5BqXVWBFHJJXAQaeDA3qAOVCFABJBUY6rkfYTrpVcUyeaWykOd0S1LjTp5yX2vgEv5UQGJ1fXcWZjEwuFksWg/QFy0RgqND2fjNHrtrWX5EpFDKJsCiKL2VhY5mN27PVFiV3uQYPxAIe1Om7evYP7B1VjsrABg0dHvw/OOfrkOPCY81/ROL/fjTlefY4xP/bkzeXAMuX5tHLwttQO1GzT503j0xhYBJCW00lcpKfTqfP4strC6pNP4vUfvIb1syvYr+2iP+oI4BGLdZwUgEQGUjxZRCJf0hrKJh4CSPkUsFzKoL51G7/5xd/h5qd/Qi6RkLRwmyBDf4q9Vgd39mvYrh6hwXpblHXNOHLJOCb1QADmlBef/kIELtncJFAiJpN5NqsYOzopKbEpq/eUGk0k8eoPfogXXnoJLz59CdlkDOMgsLWT3o1UQwj6SJPdP+6jmJgg0TvCH371D/j3f/1HBI069rYPEYskkWYdjteczFXJDU/Qm0aw32hKBrDpwDpTxotgJBk9rtUs+tqeTyDpuCXdzRPuKbyBYtfHJANqDSzmCZ9MWby4vLyKkydPyH/24GBPOSj3VzLBLB4xBhLXVotvA4H6taM2CuVF5BcXEU9lBCCxyWTaY2PSFAvrSxinIKAzmQCyHHPMqXpDlIMAJ8m+IQNJMqauxsq54BhIjFcHZLKNxzMJu51ufwYg8X5IAcPXCJzakle1KpZL2o8p5cv4ibK5p06dQiqbsdgynsLWtvl0drttMXa///rr+NmPfiy/nw9+8xv0Wy1srKzi5IkTKq73RoHilQ+uXJX82Qvf/R7e+OG7WD9/Dp3xCDXWHJJpFPMlNQWQzW2MKkWMFm+pyWKI+LSHVHSEVGSCw90t/PZXBiAdbO8jnykjn1uUz3Cn25e1SSZDQLCPTDaB8+fOIp8r4Pr165I9Zb5ERomaIJkfu/oBnwkiEEBicxL/jg/mJ0+cO4sCm14wwt372/jjteu4edjEIL+G7NIJvPn223jm4pO4sLmGxLQvpnKcrKBoRtc0EX28BxLZRxQZJIA07NRw/bOPBSC1a/soUImMMZ72tcdL2HnigvzHnEepmqXIhJdCgTECucowP5twTI0DDAddZHMZAUjt/gR1UnkzZSydvIDKiSdw8dvfQySdF2NRxJOhAaXZQlHEFzV+uxR8Vtd0krtspimnk+h3OqjXGjhsHKHVbEspgrkkj5RM+kKpiPLiguIGPui7qJyAjRyUV3R4RRik8nU3/p0Y2SFf3nBNdWd/T/lpuCl81nzOeIySpYE1S/B9HOec/4px6IW2e2QNB9wD2JwpaXN6l1t7K/NV733ENZd5KJ/5d2JapXJZvts6ltyzR/z8zzKV5q5v8J8BPvQskGEhF7JjhNAnpv7zmNATNeXP7U5bm2mhSAYSwZOmJJAi7vMIegl9H7P7x+QcpqOpOopIIeVx8XV1TqeySj4P9w9dRucGIO+GIjfzuuH7/HmEPXF8h1a/S01HYwzJrNt1NvpnFgmsA1DTXh8eZYGSBr/RCE6dXLcCnENI3SoxK2p4T6OgZ12q3pxZhXp2zaezzqSKwQZvDG+kPTPF1e7tq0Pzz6DE4MLsuI6l3Lg4GQOKpsT+dX9+4fOsVslQMK1Wnh83PVI5BwMuuEOsiQJH/XMWKEycIB5nJwI7NHjNZN07S8DnuWiU6wsfl7+u/vj4ew49uSooQWQRUC4V+pmdHPyZRoPxVEIeEnzmzzzuRq3hDNqt8KfN3j3z9/p8ycFYQVMqve6Zx11igZtDn5s3Cx+U22GnF4+DAFwmp2eVc9zfhZ/Tqcyj7w91sd39e9jnM1nqskD7GAk7LxH4IHh0DOLVsWULAAAgAElEQVTk2QE75/HlAVi+riKcY/Ux6OemQd8hBggEf9Nx67wnEJdMJ0QH9ZI31PxMcN6FGG2e2abnGIvLJq0SLuKFASR+p6c+ewDDF0x4nOxKY6GABU0em4qHqZSKnL5zIgx8eQBIHXFC1DMPAGRhJqI/b36mX4B98mPdvmOsrK/NkHVRWLkwcnw8RFLyYQi8ALz5tmO/CDgJTB6rZz3x2vAYWHBkAY4eWFqUhxakEUDyQJgSNsdA8ufFAuxxAS6C7d09+/t0Zpbkhc+70WybJ0fSJKr4Xj9e+NkELB738MCGJYzmJ+HvB4+lWF52BWx2LH6d4cj94VHjx6TMDFQQ44L+OJRiUpZstIoBAWoBQ6TwssBv7AV1r1OjfWB+NUra1aFtvhGU9OHzQjEnwGE67Gut/v733pCBb6fbkixQt9f6D2UgfROAxHHzAAOJDA7HQOoFQ9zbrWPMcp7zPJgVAdyg9MyI43t83GMaoxRObVdA0jE4ZIEukxQuwAw+ZDDt/PG0tkwnigd42dM0Tfd7nwdFFJCY3FCSyZjWBzNINTo6l2ELsIKBSTDOqNUJk5NjJx2T5xS7NJgQs+uSkl/0YZDcWgwZ7kUsfHGbVCHFOrEpC6JENxrF9975ATKlEhbWVlBaWZHMAotOveEIw8EEmRS7yE0CUfuYChYGVHEssbuomM8KQCgtlJFi8E296oA+MS3JASRTCb3vqFYXwNBotTU+6eeSShrQ0GUnECVx2IlOEFhFcF5DWdjP5oBCF+drxnXVz9dwbYjH5aW05sH6+bmszu5+f7Y28O/ZEcyOtQ8//gi7u9t4/sUXBBZxT3j20tOad81GC3du38JPf/xnuHjxKV1z+kwqUXVALplMESc75iXsKstLBiC1mri3ta1OUTPHjiNCJiAZJGIiUaIsKu1lfp4H/bmZG1PKOq6S9BLhmPP9vEaDUYItdg67FT3YOR7YuFTHuRXCK5VFJYadDscxGUYm8aFgXZ3gfQTdtvYhPrjncF/pBD2t0ZRgFiOqzDiL9WVjSPHcCdoEvaE+m/eX84IAJAN+dnCy6E6ZFDF86G3Zt8RhFgfSi4IAikybjUlOECbN+IqAf4yBfhcL5aLOsd2oC4hk56GOsdPRfZ2BU86jRuCBA3OUiDgPI37vbP9jh/5kgmw2JykMdogHmutAMpmYJZ/8LBYRyCQl0OfBD+7Z9JV579e/dcULK0hJeMQxEPjsFQx8o4sHp6yjnffdSRc5mSR2+RoI4fd3Y7x5TxSu+b6QqOROspaEfFhEJwJi4BGZeXzO5AuWsAtG4v7FgrEBSPx/5P1X3MRhAcy+0EBuMYOdxNCsU8/vV5Eo+oHK5bNpF5a444vyTgsCseI4ziWpwk7+kRnRsyvRADYDOYcDavF39TM7KNkNTI0hSd/2TOZwTDBdPi7mqkHwWkx6JwdsXeDWTUhfMG4FJt15XIBVysLxJok7Y8fQy43SUSYtya5ZCLBiEYzNf+1uS/kXYxT6NrArfkLwgUu9u25W+Lf/WVyslCvaQ9iIR4PhfHlBBbp8eRHllSWsn7ViDgsyH3/ymQod5594Qg0VXI+K9MByco5qEqGMTiouLwbOkXb9CPvb9zTPz549bYyP8VhFQSb2mysr+rdnIBFAOn36LOJcxzt9UiQwaHYQZSMC1+fdHdSvfoHu9h0k+h1kCFpkUqS6GcVjdx842AW6DZnYD1vMUZ1sGK9bJg1EExgyvhtPkFlfx4TAJ8dRisyKtArotaCHWreDVLniAKSpJKEmmSRi+SISpTIi+QxefueHQD6rouJO7QjNYIhRPIrDTgc7tSqOek1jjknyiDKWTBm5o3gJWBOnKmXTyCajONzfwY0vr6BeraqxhjEAfQ0SBMvHY+fvQiZCHKlpDKM2O4id1AzXWsekIEuBM5OSVHz05SZle6hK/jymRAy1YKS8KbeUklcbu9k3z53HxrnnxcBqUgJG3bpxFXlYUIkyt2RTQiyKnYOqmDM7e/sYTicCkNKFnIpXrV4XJ0+d1d5AT8LXX38dTz99UesKGxgoEcN9i6UOjguOSjHyXMMnIxDfFOVzEhZWTcJuoDWbnfbsKibb1CTslgTo+1wqS6YYJZ0lxeryIIKdbg1hnkv/SBVcWM8Qq4mswSFilHeLADeufo47d2/ZmGn2sL+zL7N4rqUpAuLqozUfSELBjG2IvXHKZZ30mLE8rMDPhy/HcUk888RZSZV7AImkxWIyJhDEik3W3HKcwxk4xYfW4mRMsQzXan4ycxV6m9GHodPpIx2J4M3XvoOXXnget6/fwnv//u/YazcVx8cmU5RKBKEDtCjP6o7x2bNn8F9/Zv4+BIo8eCQPCvpDOIkwFcfYRMR13y/NvqCnMWcgOe8VC+nErcnQ4f1vsbBXb+KjTz+V59Er33kDL37rFc2VVrNrUmuUjSWANB4hl0kinYyieVTFjS8+wb3rV9GvH2LUbGDSHiI1BvKsP7IE5kCV0vIydlpN7AVDNDAB27HIMGTRnmOCjED+xxYbCv1q3hCrn7LBKYr6ZCSJNw8gLaQyWK1UsJDJi7W0srQstlohkcZCLofpoC//GjJmykuL6NA/hnuY88UgQKkmA9kkDB3DOy/vMDIG7m7vYHt/b+ZbRN83rq8jV9+mRKVXFOI/FJlynR9NjGXO9Z11FQFE9CGysSLpp4jdb4leOxCtg5gxZxzLno65C+kELl14CitnzuHKTg1rT13AG2+/jo1z6zhs7GOAQE1MHGuNJsHKuGS64+kyssUFJDJpM6EfBijmYlgqpnB45yb+7e//Bjc++gCZeFTyxt3eAL1JHEedPnbqHew36mgHXWP2JRPIxiLYyKYRZ4FWygUTDBh/ug1MwGqPDAlzCeM4JOhHwJ65Bf13Fs5ewJvv/BBvvfEdVApZTAcBMvEkcpmscpiDvSoylMQa91GKTxHtHOL9X/09PvjVz9FttbCzW0N0SiZgVPso7x8b28gM7jI/74/FTO1QDpKgsZOvp1Q3H1yDw95aPhLxc8VWveN1wbfL+D2aY4zNFisrC2LmMP5k0y4lqDnfGfv1wwASGyDoddftotsZoHYUIFfMIU2p/ngc/d4Iwy6Z0da8mCrREzCKSDYqBhLh9vxojHwwRLkX4GI5IwaSxnDIA8kYSFyfIuizdsxrQQ+k/lgSdgfBCO3hFAPtdVzdna9uCEBiIMrivfdA4tq/tMI44axYpF2qKyWSYmUyjm43G7h/7w6++53X8ec//JFymBtXvkD9sIpyroD11WXFH1REIBjz8fUbaEVTeOXdt/GDn/wEi6c2cNBpo9pqIZ3JCszpcZ2Z0DvQs4Kt6U8+MpEhktMe0rEhEpEJDra38Jtf/hL/+s//hKO9Gsq5Moq5JQz6QL3RFnBKMka720CxlMHlyy9ic+OUJMdv3bql601LB9WwHODH+NvXEParB4pDGYNy3e+0W5IdXSjnkYpNcXdvBx/d+Aq3j7oYl04gt34K7/7kJ3jqyXM4t7aE6KiLca+PBFUoEjnFsDHG1NzXXPOB9hPmXwoEB5gOuqAPUjY6Qb91iGuffiQAqVM/QDmfl/Qm1WEe1YDsPZDCANKs3s4YmHUfAvlsWqL8r/bbkRo/KRHbD9oaw2QNNvtj1KgYn61g9fQlLJ5+EmsXnkMiW9T+xmNnYwrBY5JcmON5Ba5jBarj2iuPeyGd1j5CPIRxBnPCXr+LNht9BgMUikUDbePW6EL1NN5/yQ3m86jWjrS+elAo/Mz5XaqUVHv3uZuvB5q0nSkRhckDvvYrAIsNAQnzxOL+q/HhGMNqcGy1cXLj9Gy8eCUNn5/yszzjMKxOEVaoiMRSaWu3m4UcD0cCH/Z7BqaWxHzz+x8lUSaTOrXdmlRGmPHBz+0TJZYYuRX05xkh33Tc1Ol/mPSYDQii/T73e/h5+45Oz3whnZUMJElmROgBQzDMJHdM6u64+0OBJRN1dTod+0yZ7IiZdnGT4wAyyQ3Sm5lYM/njADFpOmkrO/Mwvs6OIBb2eRw0kvaMp4edJzcjL3FC9JkD3IrVxnoIM4D89Q/fB++h8aj7x+/3TKmHScjxeoV/H75+fL1a5QRipyc7PNx5sYgYuh4PK0xLso+JUd66dB63AIUl7ozafSyhFajT69HjlxJ0/vjljUF9fieVx9cbjdbX3h9mWM2PZ78QWSdCFJFU2jwivuZhZRuw72wOo9PhMUbk/GEdvqJQxmIqPPiHZxfNRvwU6DTqKlQlCUxIAiyhS2kSWFO0m209S6PUFfKjlHCURnUE6SwDCivih1Fw//P8d84OxieeTprLs1rmGUbhAun8e/nzVK1DDxqU++9WAcd5hD30vSwyqxPZOnrnASSeMos2YQpnGFji9/iCmi/y+0XbA0b+/MNdA/7fOiZ2p7gE8WHHyMImP8t3LnswjOAX15zBaDyTsDMZLiuQ+iKvOpCdJGh4nPguBT8+wsfnu8e1ganDnUGtyRbx4dlc3DQzNNkm+M5gj0Dj3DM7Oh/2uu84YXHXe8gZdmzroGf6HR3VtT+I2cn1keuiZ4ixqBr4BgCuIZCubjzGFHEqD6RMIorRcIA4xvjW88/h7R+8qa5LFqeyuSQOD6tKoLmhE7TkxsoAmufKAILnz2tF/WB62/Bx4sQJdUjzOjGQ3N7eVgcQ7xODcBbtPDh648YNfSbvAWV56KXC9/GzyA40vX4WcrM6Bv4tC/UqWpdKeo2FYg+umpSUSWz1B2N8/uVt3Lm/q4Iar8v+flWfxQIcz4NAuDSQB8aEtWLmwKjw6QTSMXa3s7HBafeS8UqGjtuvAjKEpdvMm+L0c+UT48BIFlCdOL/kE1g85rCmXOtkiEwqqfsiVoKCe/OPSRBMSCbUVWWMKRd4yiYiovdlSAGPx9RZOeqzcEqZEjYTEBBNIsO1qtPDYqWCTq+PJiU8InFsHRxI732STODP/9tf4JmXX0KuUkKj15NWMs1ve5RRyBQRpaFmWIJKncMcx1awWSBriWBVNi2fBd5jkYUV9LGK4Aowo7EAIgZlTZoVt0w+heNAMQQ7erhNUSrHdfpw3SyWKEPg3OdV/TP/GD8/rTB77FElhqKSD7kWqIs2vMaE13q+Tm81P58Vj7jCtQLS4RCffvop1jdPaLzIu+njT3B4dICN9U08+cQ5vPrqa6Lqqybgqe6zDSSmAnSXGU40hlKlgmUavmfS6LdbqNWb2CfFXp1PGWSKWXXmqeObLC/eP8dIYYHIAyE6d6djTgaJ7wITMB5aJDnOgk5XexzXPXYe1ygJhjEy6Zye6Y+khqQ+m2BMo5rj3xg0fRmZ87lWowaV7RfSq+71NFcpb2Hrp7HaDUj1MV4EI2mdW8cWE1UG6DyXfrcjEIo/d6l9TWDIaZFz7WESx3WCx0IQiaamZNj12i2MAtpOU74hhiTl6wiAtY3VpjWOxsx+jLiKAYvrnPdcM3gv6ZXA4P/mzZsCMbim6N/pNC5evKgCh61ZGXz11XXNAQJE7UZb15GJJ99fJVMhEQMbVWgWS/CRY5oAZL1+hBvXrqrLTVJVCXa0s5uPOvlmKP/TH/9E69BXt2/hzp07qNXk2IRUnM1N3EvshrJgzGPLZI2NZnKEEbdW0edwrPtCgIGdfLzG7DDn8SyvrCHpujQn0RQWF9dltk1AqdHuoLy4JJ8ydmGn00l0uk00m3VkctRF72ssUqqS33u4eyCQsFwq4cL5JwQMEoBjQY7n42UgeL8YC+5s7SCZ4Npgnd6MD8J7Jd/L93Ed57F2ux1dd/4NrzcZRGRpcT2m3PAfP3gf1eqB5KRZzOxwf3SyjfKZI/A9JKBk/XzZRNIYR1NbF8IeTlw3eE0FHHHhVeObaanLZ4EAf5ZgpFNQIKBNtpLzxCLLqN+ya9xqt9WpS5yKQy7FnGVCgF99RDPPG6+H4BybtO7zwUa31fV1xFJZSYoSSFo9eQLltVUQdN7a2cbvfv++YrEXX7qsMby1tYVRf6Q8h2OeYICx2B2DlRJ78Rj2du6psH/hyfMGuPPiUDqvdoR1dkaz6N41phSLR2ubm9T+xaTZwbg/RnQwQIzKFs02sLuL0c42gt1tBI1DLC0taK3HYARUDzDZP7Cic/VQDSrxFH12uIf6Ql5UrDc6A/NaSIIzkUBufZ3IrEBNpJKo9XtiaTT6Q8SyGUxyGQziCQx5/TNppCoLSFaKeOln/xXVnfuod3raz6b0ySjksV2v4Q+ffoRohpr+BI4IXHP7IMDgvQSZ2o9QKuaQS8TQqh/i3q0b2Lt/BwN2SUcJwgfIxxPI0U+Ax9IbIta3wmQ5lUVsQAbEGP0RS/XGTuLcXcgkkI9MsRCdoN2coDFlLG1m7plcGv3ICO3BAN3hFJlSAW1KfbUCFLNAZW0Nh6MIbu/vo7y2gdJCBQury8iJnebANprAp9Ko1hu4u72Fqze+wtbuPgKuM1nux1nFD5OpSZO+9dabkmKltCxjCs4ZMjNSBCLYmKSCv2s2CjW8CZAlkESMZzwWY8XkRCn7MsbBftUB/taZTCCU8a/3MuUxy5fNxd3aq8iKVMMl2SL02TP4SqA15WT6gcYjej3060fYu3cX9eqeYo5ho42t+3uoswdKBeIY8vEUsszHJiMMMUSPBX9XPNb94Kcnk+iMh2i736n31DGgNs+cFjOYctvBhPI61I4do9Voot5oSWp3QMxPfbdWkKKsmq/sqKnFNdioV8vtwRwPm0vL6iSnFCL9tIJmF3/69DPstZrioun4okA2k5V8ZWlhRZ4rpXIBzzxzCefOnEKfsSLB+nQKmQILbhkELJiPxiBrWWAFi/xO1tUaD8hQSqDR7pqai2OLDzk36avKpiMxqA4VF44nUVSWV3Dm7BPyQOK+3eM+PJ2gSCkzxhYTepZE0GvXVOT85P3f4ovPb+KlMyt49tx5dA72sXXtK9YlNT8Yi3Qo00brNPfvUTQuMIZ5mdpt6REnL1Y2Jdn1KJDJEU2gxbiDoIW7nvy8cjyGC6dP4+TKkmT1CDgyDi4wfool5D1GGwTWzRh3pYo5+eD6/IDgBWX8OM54HbrtJjJsIo1FxQCrNZroDO3YuPWm6CU4HWOglddKbZKgcwDZrB87dIwKY9nXRWBejQiUP40pTow75p3YYdEo2uOoALK+OHrAKoCTS4tYX1/HIJrAnfYQ3/vpT/HaW69hEA1w/e5V1LtHaszK5YtIZcrY3q6jN0xgbfMJrG2esgawflfyocuVNCrZKPZvfYXf/vxvsfXlFZTTKcU8jU4Ph40Ah50+9uotVBttxQ/y0EynUGRc3+4izxyFDQVJsijNF5ygOUGdOFl2rkee63rAIjOxADKLyap95jL+4n/8T7z4zFOYBD1k4vQiiqDTbqt7n4xFMliy0SmWs0kEB/fw4W/+WQDSvVu3cHWrjxyZOckYeh22AgLlSgFJHk8igSu37qFPKSrGQgTi1CBgrDzeJwKS/D6xgF0Dj6+HMM/gfm3cHi+p6NI1rUe2RqyWitjcPKX81xeRmetwjnY6bV3rYGgFaM49SoyyLtFhMZxxSCQu4I3py1QDA4gOLYfp8n3ZKAaxMQb07AmAlTjw1EIBFyplnIxPxEDy4JFqmTMGUhSddiCQZxCPozaeYrc3wP12D/vBGC2hrtxTralQtSOuFVR8kgSqsSnYlKD8Op9XTs94hj8zXufc4frDZqh+r4tULI4T6xt4+sIFnDyxjvpRTfFtJpEUGzyfyyn2/fzzz/H5zds4jETx7Xffwbd/8BYKa0vos6YciwnoY86RT+Ukx0cJWHsYA4k1k9h0iPikhRzVXaNTbN+7iX/++T/i17/4JVq1DlYXVpFLlKTyQU8lgsDcyyJJYPPUBp68cF4gE2tUbLnnmshG7MODA63hygMkH9rR65QSZt7He3dUq0q+/+TGCXkgDYcmdcZ9/NZRB53sIs489xK++/Y7OH/2FM6uLiIVGSIyniCZSCEYx9Bot1BgAMj6tDs75bshAClo1VDKJpHGCEe7d/HV559KHrTbqIIeRorL2BjMerZThmDdwBNIKGE371HPurvqqPSQU32TjDwDeI0bwHrlBNEI/a8NUIpRtSGdQ6MfQ2sSx8LGOZy48CxOXfoWhlL5MhBHzdZs/HSM23nFqmMLAK4LE0yDHkq5LMqlBRRKZOBz3yK5faJrzTyWY5HAVECpVXk4HXsked9Cz3J6WA0w/Np8s/r8z8ftwfYuXp9wfSBMRGCTWCKafgx94ZuOhuFshpaAj358UwGYibGKC4/gobDDVLfbtSWGn/k6O1TDJ+X/7QsWole54nr42f+eC8HjHv79/u8f/Ax2wNLk+dEkEhlpOm1AFT3IUFICZp44ose5BE/FbhXSvbePSUnMCriu05QLGxNuBa5ONigsW+WlvnisXNQ9Y0Bdh95/yrEJvDeG1zBUqOrkT7w3iC+MS1d6aPrSXsuQibNhAzTPMjPN+ff734df96abMo9mMc1u8uz9nizltRR1vdx1CzMI5hk2/j75e8pF8VEPfafr9nrUOPXFs68DNLZgMNB43IObRRgVngc4lCCGJHT85u0/0wqINsW+9sxuLicVED7v43Mhguw08OWPbMUIP574nrQzGfagpLaokKSj7zYQYOl8GGZ/yyJ1Li+qMgvQ3FA1n+lZ4aQo2X3qJR7mqYwjbhzsTpI8zHHR0x+jHZ9pZD/qEQYw5uf3Ny9flPGx8NuDRuFnvj7vARP+TAVVcfEjZu+fv38qCj3i8/ldlKHzEkAerPGMKz82wucVHo+aa17Va5aWPXjW/P4w4DQ7v1kXpa2/LODObxR82d+LMLgXfm0eQAqPdX/efuyEux8EUkUpH+Etkx9+t8Jg3vxfcEvwBSavYezngS8g85r61x7YG9QRBsSTZhIuFRSaF7MXnZ2ILLpH2AkzFY2Zv3vh+WfwzvffRC6fQavBAmJGABAL+f9RABLnJ68R97EwgMVrzWDXg0oMAq2ryBho5qk3wceffIGvbt3RvednsWOGc44/s2DLfYafUy4XTX/XsWAFgrMzdxwIaJOhOkM/ZgHSvzUPEco2EDERoMcOH8khmTgLH2xk4FqhIcgORIKJopgbI4ydfpLqYic7vRYoO8aEhwE/wSF2x4nZTL+NGMr5LEq5tOQl2JVVSFMnuaeCF6WTVChPJ5FL5wWO9GoscJYkp9BlgT2Vxvb+Aa7fuYdgOsb3f/gunnvpW8hUKvJKmFJSjt4flALLkn3EziEvk8iiiXnFUBaPDLnFUgWJJIvbSQFI7Pxkt6wugfSV6MtkST2vba/dU2Ddo976wF4zKq2ZzPOEDbBWPzQm6t4y2Rv10TgPE15TAZuKb/g7k9aSXJhjPLMoQWDNy1X52MCDx/z5YH9/xliU9Nec5xy9TdZObEhGkYnF9r0tFdBWV9clacEO3nCDhRqGyDSkSGQUWFhbUyGDY6JYLqKwsqJi1rDVtGJFpyMWETXjyTiS5J7qsUNJeJGZJGDL+fCoMKdA2+TFCM4QLBf46aj/ng3JvwkoQzU1eQ3+TbfV1tzg/KFBbKfdlbCSjOxD0sX8PVTgswK92CAZY9rUaocqIK6trc3042cNDmwgkTqXIR+rKxs6Rn4e12o/93o9enX2ZsxXzj1+PguWZH2S2UK/KMmL0qicXa29Lpr1GrrNmjroEmxQOayiVa/pdd7vHI3kM0nFb5Kcmxpj1RLkjJ4JbmgdnwK/+93vBI7wewnAMKm8ePFpAVsEdnjfP79yRb+nDBjnF4+TawaBpK27d/X5XJv4ez4zIWNcRN+snftbSJFZIaCrp2PivVhYLGNpYRGXLl3S97LLk8AMC6rck9kZyrWNEg9eMooADz+H10NAbSQiQ2feBx7DvXt3xFRhHEk9fzLZOGazxQoGoymqhw1Ja2ycPIf1zdNIZKhtnkahXFEXLRkJPNZ6q46j2gESqThy5bzGFeNUHg8LziwYcL1jF7N1dpt0A8eXxfcuJ5kCi+VF0/1vGouNf8Nj533IOJ8MvUbJqFRS1+3e1h1dp3w2I98+Fr2pRX/16lX88YMPcLi/h0QygmSCTLnBsW8dYzgaoCvm4JpjwI/6o936QNDH2ApWsEhqLJiukDEBj70WOb/oB2H7qmMhuaVdxu8EBdpdFSEo17VF4Mtli2bhDSTZVCXPAr+7EzgxloTqO7b0oVgsYOPESUntElApLC5iaXMTuYUScqUStnd28KePP0I0nsSLl7+l8cfGDHmQcl8nI8rJGDJmMJbqFKlIBHu799XQQSCOhTQ2HPDiBHUCSEvyyBv2DECinNfyiZNAMoVhs4nIYIJInwBSD6BH7+4exnu7GOwdoN04QnmpjASr240Whnt7CI6qSI0nGFIaezRGqmCS5hEGIJRL7LFYQE8jK9jlncxVemXVENNoGpNkCq3pEAfdNvosuGazmGTT8grpcHwl00iUikgWS9i48ATuVauI5/NYPXka0VQaPUywc1TH57euYUjwiD5IsEI792+xj5xkJeOcxVIJhWwSnWYd929dw/27t9FrNSn2glQ8ikIihnIkjkR/hGgnQDSAZOoK3NvtQzGeksVj9zQbA544vYwLlOc72MPe9gG2OnbOjJZj0Tj60ZFMq8km6Y4IehAkJuuFzKQ4osuLKG2cwGACpPMFZIp5gQUELqj2E+OekUmhOxji9vY2Pr92HXe376PVtwJaNGl5eCqZ1vr77rtv46/+6q80Bsyzw5o3KCFq674H/R3jXYXiqRV5XIOAsXWHBiD1nNRofyQWElmmXOPJKPYMVknSO+lWFqXVWOolVd2awXXEGqBYYB0J3Bxz3e4GmHK9393D4f276B5VxVAJak3c3zvCERtNXJGfMmMlJJCKTNF3ks8miRZBMWUNSOPxBI3JEIeObcDxyLFAWawTp06jtLwoBhdZIwT4WMYMOgHu3buv9XlA+Us3v9QwJp6OzWVbEpx0qMIe79nDongBC72b+TAAACAASURBVMUCTp/ZlDxkba+KTz69gmq/o9iOAv9rC2WsrKyhUCorXt8hqzIBXHrmIk6tnxDgxzZbAkfpYlnFvj79gcioTVBciQVC86dQrO/yWzIZCRJItp4MMNY1qJQwYGHbPCTub++q0E3GRnlpFadPncMiASQqrbS7GNYOscBGMXri5FLIJuPY39nCb/7pH/Hbf/kFzqws4nl24K+uY+/uXVz706cYtvvGsolFcTSaoBUB6lOTsBMA4SIma0VSa7T4sZLYc+A7m4o60wnED5Sfrd3DbBQ4u7mO0+tryCbiqBRLYnpm40kxxhJsVO6PLX6a0N8xi3a/h57LgymXJsFSMp2DLhKxGIJhT1Lmu9UDMRi9T5akPR0g6I0IFMerES/MKrUa1iwf9O+zUNkxc2xcEEDiUsgC+igSQ2caRTCdoEuaJoB1AUgL2vfJ4NntR/H6T36My995Cc1hA5/f/AxHLWtaYSwfj+dxcNRDNF7Cuaeex9knnkKKMQh1F2ITREYtFFPA7o1reO/nf4eda5+jnE2rrtNs9XDYJIAUCEA6alIFwBRR8tk0ivE4Fqk+MJqiy3sxHUlOUDEI93/EwJmSGFuThOQb2VwXj2CYSKKbymD52cv4GQGkpy9i0u8JgEwnImokoy9qLpNDv91GZjpCJR1Dd+8ePv71v+BP7/0S97e2sV0bIFcsaf9mPMW8oFwuIE7ZsckEd/cPNaaoqiBlBc51V29lBGpyoybtqkZMt/74vNs3cnAcMl53ynd65oONwBurG2JwMv4RQ55yjqkkcqWc8p7+kHJbA2vgTKQ0rzq9rmTsvvjsC91/ZumyQ58yFiFg4vLDTAKj2BQ99NHt1YHOGIsx4FyhgPOFLM6k40g7AGnq/DDFtBwZr4pec6NIXAAaAaSd3gA7vT4OgokAJGX8Tj5Z+Y0a9ZynDO+YY2l4VRfvgx1uslVdzKkZsB52/uw5vPjC8zh9+jRu3ryhmI51MUrSZZMp1A6PcO3qVVy9fQvDShmvvvuOPJDyq4ugQto4Rg/eqJji6VhK8nUJbmqq9h/LjpO9kxq1kU2OFcvcu3sTvySA9M+/RLfRxfrCBsY9jr2EpMLJZGnTr3USYGVzBRfOn8P5U+fQbXPntQYy1qMYY/LBGIqNYNzPfBMqgaTd/T3F0tWDfSwtlJHLMp8IJDPZiSZws9ZFkF/G6Wcv440fvI1zZ0/hzGoZ8elQTUNkIA3GcXkA5pOSiXokgDTsNlHMJJCaDlHdvo0bVz7B3a++nAFIvWZHahz+fnipdR9Nzv88qwW58ctY2GTcDUj0Dfq23jJeNyYm46ZIJo/6wACkxU0CSM/h5MVnMWJA8QCAZI2ibIaxne9YoS0stSfPzGEf+XRKjCXmRlS3ZJ91j4oTlKpljEFfR8q+cp/z9WBXr9Me8RgFo/ma2TxYE37vw5SQHgcgKe6fWvP3/+4jki8v/v8CkHyB1ps+zz8zoQ97jHhvEXUEOd3VcOEz3P3O130i+SgQyRd4H3UBGBzNFyDDhcigT+KqIdcP8zopUQLDIfwMGMIeKSww0W9DkmauOMHz84wXFdhCAEj4873uFaWnTHfcAl0PHvmfuaj7Aq5PXGcSUrGYFgtfLHjYdaamP4NAIfMhbUMPECyUyjpvf1/m74//u/nfKyBmIa7Drm+jPSvYdNqJ/n1cePl7eVnMXUf+zEXOb3bzLJv56zd/j/Wd/VCC/ZBB4AOfR40f66x69IOL7yw1dn8bLkR5gDBcoA+DGKK8PoSdoyI+NcQLResQmTOiV7DGDq4ETaLNBNuI7sdgif5Nya9QV7QFgMcm1jQQV+e08+HyxTcVQ8YjrC2vIJNKqCM5V8jL24EdG0zWuSCpQOcAVP7MjZYFF2pqBizo0gTuMQCOL1o+6grrONxjHvzxgOnj7s/Eacv+bwNISStiz4MvfryEAZD571AixWICi/lOF5x/E5Zk8qDLQ9cgroGkeqv1a753wM6a82PWMT8ysF1axCzAsxhEk0EH3lmHvAF5HiTyG7AfX/PXkp/9qHPn33pQzJ+7T968jB5Nfx/3sN7LRzwi7MwmA+Q4OTkGyGys+/VTxfe5ccZCCfWB9StV5MfqamHgwG44QSLDQFIHBDdefP5ZvMtAL59Du9VQF+tB/UiFhP8oAMk3QBx3qHfVoc6gloU7Dyo9DEAia+iDDz7F9a++UhGWf8tkWl3n06lYB/wc/sxCsfyU+saGsq7YMSIM3lmUoOQruxdTaRnJUkaGIFKSHeOS/UojInku2kWQwTGQXrAKPzPHbCsysROO0nNkUFCLvNtpoVU7kkQA5TXE8NF+RzDC/GZikxEWS3mcWl3C+kIRaUpeDHsy4JwEXSXDlH2hfCol5Qp5MgbykrhIJLOoNVpKrnKlMnarh7h6/SbqvQ6+987beO7yS5K+aQQdYyBRekoAUl7FPgJj1p1PiUR7lgZ8DPLIERsgnVYyxU5ja9H0AJLJ0k0du4uM1naHBaie5BdZVJYPoFRpWWCyjk0CQpT0ITvGM4z4kQSujGXkJFcFKBmzT4Vhx5DipsoxTvkVeYM4ybJwbMBr3GrWZwUXMQddw4/NpYhAhFJlQcACH36cZXMFFEt5MXgekDgOeURy/06SVUFG8zSCbD6DYqkiiSqybOqNpopTLPYzySRYxS43Xo5Oryf2bjqTMy8ht7ZRF9oMuslMJ0N8OtOA5nuZ4AYOBKVUFVlpBPj4EOWeEnnSeO9Lus4A1wiSYmwbg27mlReLC8hJxemYZtJ+xWIZe3s7As44ZzZPnpyxTgzYoC8ZZX2MCZjNF2cAEj/XN0x4AIn65GGGIa8v5zcLXFzbi5UF86abjHWvjvb3BRoNem1E6f01HKC6u4NadU/sypWlBRW7OI+YwHXavVmiSGlozsW+60hmZ+Lvf/97LC0u6py5ljOhPHP6nAryBHQYX1/9/AtdLzIkGe+SacROSwGK29u6bvlsTlJEnoFEGdx2s4567RDlQl7nUK/VBMhzjp45c8YBIzm9xnPme2jAy2OQNni5pMIizc7b7a6AHX6ngeEp+VEQwCLAUszncePWDVy/cUNx7NLK8v8i7j2fHLnv9LGn0cgZmMHkvDuzOXIZlqRIipIoSrzTnS785LPsKl+V/cJ+JZdd5Re2y//QuewX9u90osRTZBDT5jg5D3LuRgPdcD2fb/csdjg7vPK9OFTNYgcYAI3ub/w8SYLhZe7z+ZEvVLCyviMb2/nT5zB36ryoXLrQEUsmlCWhxSweP4rlAnZ3d2D7HFx56bpSxjFLhaq0Xk/INATGCRxx/JLys0fAESDczbDq2ZgaG5eCwtrahij4WLSlsoygV4KM+5QC70SI4/TlPKyvrcj3ZHjxxMgIFuZmZf558PAevvjz55JBwH0FLdo45ihAXq29qIpQJAA6GihGMm8sG7JAyaKvZFG4QJJfNsGuAGkgQ1DsvMlADCugjq9TKiX1fgLYkMHcNERV1jA72C+V0VGxtIi4jEGKGfhWBJBkSJRSaV8KwpzBhSBiM4s1jKmZWQRp2a37kMzlkJuakgwRkhR29vawvLoiYNKlK5dlLqN9JMEBWlKxv0gGno9qeWUJTKWqv++gWNjHcC6HU6fnVQGJij/afjTrmGD/4pzFYqpPx/TsPDLTkwIg2bW6CoW2TPg6LoB0kId9UICVL4hCITs3AzRbwOYeuvt59No1UcD6WOBngdvXRSDmJ5IGh9Zn1S4Yy+gV+aLcw8bi0IeHYPsJoodgB0IwAkDZaMKmVWMkCjscRJtFaGbl+IMIJJLwJxOoWKZkH02dOoWrr94U8G27kMdepYaDRglNjr1+gkb+QzspZfepir5721sYyabFyrfTamB7bRlbayuol8uyZKLDUDrox3AggiinsnobmmEj5NBqi8XVQ1M6+U4sNGdjwGvXLuHShfMo3LmFtdVNrJYMNHuqmMlPZ9GTFoZcnrddMCRE21ISDoM6xi+exfmXX0KhVJd1B234SESgaomAQTAeQygWlcLk+u42HiwvY31nC7W2LdmGXqREPBYR+88f/vCH+Md//EecOrWg8u66ak45VNe5qiNvDyW2oXQYOASQlHKQpAaScLi+kTnIhuyxS8WymyUYkHUU+wzHBPY/IUaSVCIKbH5pm5nwcv4lb8IjVh4qkDpwWm30mS22vYv6/i6seg3Bvo12pYbdYh1l9nfXFIVgLYEYUknYPXk/okdkfHn3L38kdkirDx7ji3t3sdMzBNDg63kdsv4AxscmEBvOyLmk/Vgipcg3LDauPHqCUiEvqjk/bQNFpSzm+Yoi5C7fCTZwjSH7OXe/QTZ6RAuIAnzp3CmxHdta28LDx09QFbthYJSKmpkZjI6MS05FtWViY28Hlmbh8rUrODU7J0pothWNQeOpDBClgk2HQfUmiSFk9Qu5SdVovPPNa8C1FkE6OT7WIRwbVrcjrHzOd4bZUXZCXRvheBLDQ2OIxlz7WapPuAenVVc0LPNbMhZCOb+LT/71Q3z6u4/wzqs3MD86glwsjp2nT3H/i6/RbSulSD+oI9+1wXItASSWcSUXaABE4nmkzSDHZI6LUuwnMcbpu39PS1aedxtW3xFl03AihMnckOSTjeaGxGaTmSaJYBicDZgrLvtMvx/pbEYUzrRS5fmgJT3HbWaLWO2mrBVIiNnY2cVuvixWaLyuVMoQ3GiwPufmGnn5RiQfMFtHQCSxdHPc/uzu02Qqk5Ws2PlRD+NFiQfd92fbZSpVy/GDpnGGSjRSABKV6qMjMDU/ar4YXvvhD3D+pfPYr+7j3tNbKNVLooIlbh+OZFBr2ogmR3H20ks4feYiIsmkuPSEghq6zTxi/h62Hz8UACm//BjD8agASNVaSwCkSquDfK2Ncr0hbYIkMCqQUoEQTqdG0G2bKBst1DptGO7+PUqQiXauLQNBEkpc62aC+3bIL4qYGlUpV17BBz/7B1w5dwa22URUyLg+mK2mkMq4DzIbDYQcGwkNaOyu4+7Hv8WDzz9BoVCEFUzB8YdEDUj1PLsblckIUOFhok5A9LBd8QyqsV2VyjnPqzbF2d9LI5a1/WG1SI3DBPQ4TgiQ5I4NBL+joZjEVFBt70UGMDuO549AczQZFeINH2PUiAcgUf3NteytL2/J+xF4k7QJWp/6CHaqGkVqKAuzb6JmNWG26/B3DKR9PkwFo5gKBDAToVUqa2wcSFUtSJRstire84D53o2uLRZ2eYs2dl0UzD6qXP94ah43B0nquKyDkDDAPuda/g1WILyaBNdUVOqzhsP1C8c3WtVRpXz+/HlMz86IxRgL//zbCPufpqNeqWJ7ZQ3LuzuIzs/ipe+9g5ff+g5iuSzaVEKKDYeOLnMVCag5PvgPM5DUgMo9qGQD2S1EdMay2Nhcf4Jff/gr/OGj36LX6GBiaAL+XgixYALJRFoUtzWzgabVRCqXEieUiaExNMo1+c5cm3P/ShcTkhY59xAEk9pU14Thqo+47qfl3f7BHrom13ckEXXh+H0w/GFsNU2YiTHMXbmBm2+/jdnZaczkkgiS7Ci24mF0ncC/CUBiBlI8pMPfM5HfXhULu43lRwIgCRmry3q5mle82pI46ZC86ta3X1S74rpY1tWSmRh8lltGAJyuViBJsS17bF8oin4khqqloYkghqYXMXv2EsZOnxWAUvbXXA+LAmkQQFLKfk8iI05MJFtx/826Ol0NAn7pO7RiJpGENwJFksXEXCWJhbGkbiL5QdLISfjWRTF1HPDzwprZkScUePb8TUAlVyr1IoK+EGVZgxBG2L8DQJqYXlAVzBfIcLwsmBc9HwlHT8yA6ZjWCzNkTsqW4eexMEKG0eDfeRk13vPtFhNMX3z8zUbr2Owaj7ZuuxZYL7pg3OyqDdizYOBBMILFSuUQoZ4/7AiuL78ADJ7HoWtVdgiS0RKI329AueNle3hKIG5iiah790ImpISbmQIM7ybTyVUQHVUIeQok79IOKoXEFdDNG/C+n3cOBgESr8D/IgDGU1kMFrGPK2B7rx9UYHifdxQ8GVSwHIdAe6/jZBEkknsCBDp4/Md9PxYNTrp5AOnRY/R+97z9ve/MIpb3f77vIEA2+Jz8Tb8vRTqZ8AcUPINAxaAFnbpO6st616hOi7lDRtizb+Kd705HMee8AsigfyVHLy5AyHJnAZEMYx6v59PvvQevsTeoem1G/PppxSge48+K+9538Y6ERaOTbsIEPyFE7qTrz9epUD21WT76w+dPAphl4UxwbsA+8KjCzGs/L3r/dDxxbAaFB7B43++4PsZLSYuWkwAk8ealn3ejcWjVxCKlACsCJgXVgtCzqXP/7x3vUYXfYD/mMQ0CeMcd4yAAeHSM4xglVnGcwo6ZPwTyFEPpZxPwUa2q7lMbeU8Rqdqq2iDxx7t+0n5dGylvfFCbSvfay5Os3KisHB+19fT3p/rF7iDo9+HGS1fx3vd/IGoc2kJFEnHkyzVhW/5HA0hSTE4mZfHHBR77F4tofOxFFnbMqXv86Clo8ycsqUDoUGHEPszvRKsIth0W8mnDx/+Thc9i8dBQBo5tSM4GC7j0yZ8/fRpjk1Po+4JomaYw+DUqJERKTuuIrsj+hXHfMaQ4xvmIIIeoRmxudn2y+U1Ewsik06gVS9jf20GtXBHFDIFXr8/3HJ94TfctA2PpBBanRjGRiSNgtdFtVFDL7wizr9tpidey2GQlElKYDUaT0IJDUjTeP8iL5QltSmjL8vDpMqrNJn74wQe49NINJGhh12qrEFyyW7sWQlEWlruiQlSgLDPVAqLI5IadGXrJGC1rFIBEMJ6BrG6lVPFMxfume1jYZbGYBShRh3SZMVZVY29P2aAppS63e4p1cTieuxtC2maIFZWwgxyxVpA5Xzq5LQASrVYUkNSXc6xMEdTNWwp68wOtAAfnXo8wIfMXvcWbbfWdmT1Ba8Su8oEWogGl96KgInTFzZhLXnDZqex/BaqtupYURAiqhKNKESi2CU0CA03JPeJ5KZRLaHUMsZ5he2XxRxQ/LOTatlitsL/Tq5/PSw4GiRPu+kkU0hLQ4hJ5GEotc1NQlCp8DQNyR0aHFbBv9yRDwMvNk/NAdiQtpagQYcEqrKzHPKCV7/9k+Sk21zckn+bmzTcG8rnIBFQgooyrOnOIDNlg8hor+wOlaCZ4RfLJhx9+KOefbVbsJBpNbG1tST+nvfL4xJSy3XJ6YidbOthHtZhHp92A3+kJOLO/sY6D3S2xc6StxvBQVggcLGzyXFN9MTY6jlg8KoSPYjGPSqkk14CZXJzXY8wa1fRDsInr5t2dbTx59ATVakN80DkmcP0p/SuekJw4fgYfY/vnWEQgidAACx71RhWNSkX6ugdQcaNK5Q7HHf7wvJSrFRl/OKYR+B2dGBeARYGNfinu8Rw2m3VU6jUZQ3htmJ+2vbWBmckpRMJBbGytY2t3RwpnmZFhsSQRe7qeg+2dPO4/WkWz08fU7BLmFi8IgESHTdq0McOnbbXlGu0ebEOsRbsmbrx5E+cuXEAmlRILuQf37quw5WRKyDRUrkkem6ve43qb7YpgDo9zMpeTTIrNzW1R0dDKbu7Ugmzu2a5GhoZhtJV6lEHt+3t7WF1+CqPVEjXZ3OQ4Ts3NCnuUXvaf//lTFA/yotIk8BmNhA4BJFFBWfyhHaMqVrIo7OlBCQJJRo1rZ+PZX8panzZeLlNX3ABoV8f1EccPESjxtX0ZC1U/Uaqifrsj8wjtlgq1hgKQSBBw2edqzFGf6xVm+L6qgKOKpSwUMDNpZmZO5gtmf6TGRjAyNSHXrmG2xcKuXKlhbGIcZy5clPZGcLtHy20SlgxlTcXvEA6pkHTOY8wwq5SLGB0fEyCux2K02QaN2e12WwAkkkoItLOfTc3NIzFJACmIXq0itm0arXWsJtBoAPki+vkSeoUizHodiTNnRJXUebqBbqmIgG3JeAN/VMb+jtVASDxoNLHoMVoE+cTZVM5rjArDoWEgk4VNe9++H109ANNPAKkNh3MnVciRMCxmotIWhYUqKg9SSWyVytgoHGD+zBm8/Pp30Oh1cX/5KcptE3ZIQ81sC4CEPgvtZF97s4FCH3Y2NjA2PIRcNgXbaGFrfQWby09QKeZB7kg6BmQDOkbCMcR6GuxqC5rRU8x2NeArAJVONTQnCAIjuQzOLS1icXISjz79DMX9AvarXXRoL+fuBURXy8KlCyCxRCiWSwGV3TJzfgkzZ5ZQbZgCwhjdjlhs1UxTClmxTAbRdAp108TG/i4eLq9gM7+HBhXvrNHQmo6e/m749XvvvScA0vzCgih8GPwuFqVsy2IFz8KiWleqDZRaXx4CSK5l7/MKJFvG91KegPOeAOCcMznGy5hNAgUzcN1cNi87TPobC1JOX8gTnrpPMjpphUlL3nYbPtNAY2cXZrEIzWxJpmOzUMZBrS2gBM85wc+kBiQdgNHnBI+GIzFcPncJZ69eAc6dEmINqg1sPnmM333+KR7s7AmARBAvq/vE3pGWiG1a2GvKllqcKbpd5Dc2USmRaORIYZ25Rh0Gk3scGRd8JjjDbGGCsLLXoL2crNGBTDSOc+eXBPR/+nQFq/t5AUcILixEQpgZzsn1qpoWDhoNFJt1Yoi4efNVLJ1eUMAdmdCxKILpNLRYHIbWR5uxbrouPzzHUgR37X+8NQ0VrZK1qTE3UOWyMZ+yScumZhMTUzMwOpb8+PQQwhGuV4PodGwBx0eYp9VowO52EYuHMJxOSlFwZ30ZW08fSsGbgERC15Ff28DawzXZzoS5fItHsd5qo0IreKo13UI/T16AykPocu45Z1pmG8XCASzaG9LWSOzTqdxQ34mlfY9CyBVEMqLL/DA1OS6WtmE9IEpCKiBoaycqmnhcvrvYUlM9SOUMM4153gRAasi82Ww2kK+UUKsbAm6znXIMI3jQEIW5yt/mMXnKSR6DdDN3jqFVH9uTIgk806SzTfK4vSqKGEILYAGYtBi3ffK6tmQg9TFBC/BUUkgWBvcTkawASKcvL2KrsIWHa/fR7NRBd5NW20I6PYaWqSGeGcfi+WuYmj0lSkW6noRDGmIBpiN1sHnvDj7+8J9RXF9GLhlHxB+W+aTU6KDWtlCoGqg0WrKu5R4iGo0gGQxjGDFojiaF/5YokFSBN6z1Ee9rCHd70Gk3SZtTEjBIhoqEYegaKrofY9ffxI//089w6cwiqLaIigJJR8doiQqS1medRh1Bp4cIldsbq7j/yR+xcvtLlKs1tPUYml0HpUIRLeZ4iYW3H32/Hw0Cn26bck2k5dgUOYSxFxxnmPdJ8FS5ALmVGLlKHOl4HVTKqrI2FXWOCr2QVufXI8iks0KW8uzUua4PBNRadnxyDJbD9X1XIgs0KuV7XVmnMSd1a2NDLO2oluIWRUdAzn0ixLW8H/FMCq2ugVaPTgAWkj4fcv4Ahvo+ZO0ecn0TIXpCsgf4eod2/gRduOGgtVnb6qHe6aLat1FxNAGR8kYX5Q4kX0uUzl5t1SXKK0N0tVhR+XTuBunwHLlWvFLDoJWXX40hfr+sc3Ojo0gNZ8WSmy5ZfH3IH0JY86PbMlDeLyJfLSO1OI9r776NG2++gfBQCk2CBrRh1XQZU/pd5xmAJGoPRbwXUn3fRpLf38c8bgOra0/wmw9/hT/+7rfot3qYzc3i/KlL0GQ9oct+yAlo6Af78MX84u5h1AxUC2Vp11ynEQTzLPO5pmQOk5evLXtu9GVfwFpApVJGo1JEjAASTSyDAZjBEHbaNnrpScxffRmvvvWWOFFMDcWh2x3Zp5BU2usH0TTaiBFlPkGBpDsWYszA6rSwt/EUj+98fahA4hwZi2dU/p5LqPfUSEKQdnNeX1R7lWxMupqwtfto1a5ccSjopHuJX2MWklLPMSPJCcVQoaWmFsLw7FnMnbuM3PyCZEgfBZAIoLIGIO/t7a2fLR3cx0nbUSCujA1UVjPz2T12mbPERpLrxJ4o+6QGLCpH5Rgk5FJxDzipSjaYsnq41Ve2lG5b8gQwzz+rCODH1e4Vf8wnNov/LgDp8rXXTsxAos/3SRkxYYaLnpAhw4v6ooweYd5yOPQ8DcVGgXYyqijMey+D6EUZPFzgnfT5L8pAEvSPG6FITNixL7oNInjSmNxis9o4KQsbb4E4CCCpvAfl4X4IPklRyvUhd99H/KolgFAxAKWxEoxy/f7JsqWFi3cvEzglf/Sc5YaQhYwjr/Nez/suLaDc9/Pu+TqvkCRotTe2Ho6yzxQx3wYgcZDyir1HFUR83CtkDd4PAlTe5x9t5N4xDf7t0WvEZhJk5/s3AEiDr30O0Xbtl150/T0LrRcBCBwwjn7/wb/1Ckpe0XsQXJOML5MMILV0HBwoveMZHAAU+OaqB9z2IwW+I+1yEFBiEevoufVAPCL4VAXEIqFDb1guIjgYesfJydSzZOGC1QMvBEgik58KKLf/HHetKJk96cYJ9UXgIx/3AJAXvcfBfuHw3B0HIJ1kgcjNbYOF3oEQu8E+zDf2FCLHXX+2OwJILFZ6wJzX5g/7/IDCbbDdef8nW3xQoyM2VnJTbYLnm0X/w5D3OGXlyhaQxRcWpTl+PVckFn8yNUF5ha/D5wc2YHwPBcA9uz3XN45RZg2OFWw/QZlASbekDPOZ1Je/c9nqbfCOe55/36hWYXNzQe9+N/jPy5Ib/CwFuGpqAnZtHMlpUxYM/EdZWDDTRLx9KFvuO4hQYu1wsxHAzVdfwgc/+jFGc8MgsEq1yk6pLAvr/ygAyVPYetklHA/J+me/5jF5oNLxCqSuZARykcgNGc8xmUUPHz6Ugu7S0hJ+8pOfiJUdC9m//8Nvsbu9IxvPq1ev4syZRfT6Fu7evS02eGMTk3jr3Xdx+cpLYq1JK7hIIg1ND6KvB4Vh1jZN1OpNUY9wg8OgawnAZmAwQ5IlRNYvRe6hVBIj2SEUGIK9tSmFVmVH5JP5bfv1AwAAIABJREFUjMxTBitzDILRxHA0jIVcCiPhAPqtMqxyHq3iHrReG70undQJKtBiKyQhqL5wGrn5K2j1/FLgoS887UlqjRaerK4LQPH9936Ay6JASgvwRWUV1TKc18P0szYtKZqq/DBlJ8Z8piDtnvyqQEUAiXZUVANQXaO85tw+yrBOydXpKvsHZguxwNulapTs+LIwejmOk03PsYJAHOdvzsfBsLJoZVt9xuRnGLEKzqallgBHzNnhRsbhvbK8I1MvN8SMLpVPJsxry1VHyKZHzb/SX9xMBrIiDwkOfaq/LDlW8X0Xsosux1qr14VhJsUxgjjciJLIwo2ZqKKUTVXFaMFyerDYODiO0paw35eiBos2JCZ0zK6wZLnxFBU0M7AIwgRCSGdHkC8W5byMT04I2EFPch4jwShhW7o2b1RLcOyjFzgLJbw+BDqoeHn86IGAFNeuXRPbNLG74vOJ5DOLOLLA2sqSNRGNIZxIotexpXAmgBWtIS0bt+7cxuOHj+Tx999//3ANoxTeqnDozXWm5Ie5dkl+/2HoKPsx595f/vKXcl5JFBEwuN6Q/sjxnHkaU5MzSoEER4DUGm1mykVR3VEXpXU72N1Yw97WujCCpyfGxHaCfY0FzZGxcQGQRoZHpZ2SHUkFVb1Wk+vIdsL+TgCJeYn8P4uH7L8He7v46F8/x0gmiMsXL8m1InjBG4Ffhr1zo8m1Iq8XgSUqlVmCIBDGoOXSwa7y4Pf7Za4Uj3n5jJCbheSgUquiVm1I2+A4RWCJxCw/QS0C0y4YZ1kdmetoOUELFY7ZzWpFefObJnZ2t1Bt1BGKhkDrNW7sdT+L+UEUCnUsr+2iZQGTc0uYOX0eidSwsgMLR1Bp1CV7g9d0Y2sV9+7dQ6FRwcK58zh1ZkkAxccPHuLh/Qcqd4kh2LouQNmg6tZzIFCgSx+TuRHplyVuxhsN5EbHceHSReRyI/I+w9msbOipoKGVZ2FvHxtrq+gY9E6PCNN8cX5O2jWP6c+ffYb8fl6yrsiu9HINZD8himcFTnAE4gqBRT/+n3/HkYRFJVFPujlBsruQgrZ6Tlj67t6EbTgQDshz3AirYrsCl/iYqIrMrlzXZreLcsuQAqP6DPXBHjVEKZ9UYUvAZilPKTsjIXpputjkMOOEBeHU2ChGpqZEIUBbQlocMtvi1OnTWFhckuOgco1jKYEjrpMEQKLqWBTz9KkPwurQ378qgN387DRMo40uwTmuf6wOxmnLyLmGOQF+HVOzc4hOqjwih7aQAh4Z6ofzUKEiIBJ/uvUGAlPTaK+tI7+6Dr3dQ9oPxMMatGBCvry4LrCaHOjD4Y9IE/pwGh10Gz1EOU6NTAJDOfS7NkzGM2kaWj6g1GigY9vQo1EpTPaYgUSQPBRFJJNFKJ1CGxqebm4gPTqKhXMXsFsp497TJ7B8foSycbRcBRI1syyUkRI2uA4vFwoYy2Uwkk7BNlvYXl3GxspTVIr7cMweUgHmrgQw5I8gwryjRgt6h0oIWgZqsNzCTiQVQmI4hWgmJcVXYf+aFnYfPIHPEDc/sUujQsJNeYDFsHUWl7nOZlEbwOz4FC5euYzkcFbW3n2ymfs26u2WnI8q9yuhAJLDw4hnMtgs5LG5v4vHGxvYqxSl7TBTKZpMyb7EpsVRx8J3v/sOfv7zn2NydhaOKPQ6olyTm2RzuhlEkh/ybL/FdaBa26sMPqqGSQDhD8d1KjzzBwfY2tyR9ug4itRE4pYQuELB5xjEAqaKla+yxZW5XfqU2yd5ojod2My5M1poF/bh1KsI9xzEyW7fL6DWsgRA4svTPoAeMVN9DRkCsfAhOzaJ+e/cROjla0DPAFIJ1RmbBrrrO2Jb+ucHd1Hn0oRATjyOUDyJOpXjjoN4MokwQ8dpz2+20SJoT8A44BfljmH3DgEkT2wdFADJJb7Iolvp3Pj+Mc2H0wvTcl6WNzew07IEUGBl6K2ZGVFwbFbL2G8b4G6NVyUH4AfvvIFx5gDSwYGgN3NJMhmAAfc+HU2uawJUp7FwymxetQ4Z3CczYoBFTY55tDammtgkWHOQR6lcxOzMnBCLejbHtoBy9PAF0SOhp9NVdpSGIaShkeE0RoeziDG0qdOCVa/g3qefIkY1aK+L8t4etp6swDKVFZ0WC2OtbYI7XK6X2d7ZsqgMGxsZRTqVweLiGRnb2/Ua1tfXUCgVUWnWka/WwZJ6080eCmnK4pY2h8xi4dqGxIzLFy6iw/EsHMLkxBgSkagAZKFAANl0GhtrT4Wswiw9zvUELHguCHgIkGow/6kreWCsM9EGsGVQmUXbee69bQHdArT6dvow3LmFKy+CSLziVBCxPfK6eaASxxt+W54Hpoi5GhIBDTnmE6jkYy1Hg0EwyZ2HBEBKJjA0nEWzr6ObyOGNH/0Y85dOYfNgA6v7KzKWUoFUrtXRcwLoOiFkcnNiYZcbm1CZWP0eIkENo2nabNaxeusrfPrrX6KyvY7xTBpBPYBioYpqqysAUrHWFgDJy8uMc60SiqK2W8NQJof4+Ci0eFjGU6rH/V0LcdvBdDyJbrksFpNcY+vxCAO90NY1lODH3Gvv4v2//RnOnZ4H815CPkds7LoEkOwuUtE4ekYbkX4f4Z6F0soT3Pn491i7d0fUXyv5Koy+rmwWXZBdplZaD4qVpJrnFXCnxhMCSKI2ci3bRAXsPidbE3cfznWuUgKzkK0AJL6fWsdz7uLvfQS1sMzxSllJkkMfPtpx+v2YmplEjyR5KvUjQSGccG6vcn9Qr4tCnGoL5aMgSTyigkv4FalIDwVhOCa6eg+ZVFypz2iPZ3QQqlYRNWqHABIVSFLLIyjmKGst1p9bnY4okNp+Ha1ACCWrj+16C/sNC003x0kUWVKQVxpT9f3U/aDNl5fv5Y1rohAkISmaEFUm90lC+vUHZB6amJ9T2dhQMQ8xPSygft/oSVtJzk3i2jvfwbWbNxFIx9GwSapW9RfJzaRN94ACiaCJGFIwts7pIavTLp2uCg0srzzChx/+Ep/+8U/QzD7mx2bxD3/5DyjtVVA4UFnxmYkc0qMZmD5L1pvtEvcMVRm3eb7Zvrkv8Ehr3HsaRlv2Y3zs0C6bFpiWCavdQijsh9VpSFaZ6Q9ir9OHPTyFxRs38cobb2FqagKjmYg4gnCsDYVjsBH6NwNIEQ4aZhO7608EQGIGktkoC4gSjGTRFbBQ5ctKQWvgxr2N9IdjIjLYepvlohKI9Nl2lZKJa3QmsxNAoiDI4h6dRPdQDFVHR1sPY2zhAuYuXEF2YloUSLLe5XpYV8CpAEjcl0m+qLuMGAAf1Z4dMm942bpsJ0Ky4D6VpDpaudMlxOYatiekValfybqY6wPdbZzKceQ4B7Rnjx9f5BZbykN91HOnTn45qkASYqr3wzoIF6T/Hgu7H7z/VyeU31Vg+kk3buZPunkF3ONQMFlguQX8457n+74IQfMWZ9+uUFDS3mMBCp+GcDR5ooTMAxCOBzKUtYQK9VJhz88ujgKbvIwiYR27NnXePVFqWukcvQCDn+WxArwiBTvSYJHbC7Z/0Xf0Bg5ZRw9YsHn/5yZ5EHAYLJTzNd/2/p7C4rj3GHz94OcPtpfBjCBvoDgOSDmujYmCo2WcCCB5x38cii2TDS0VTrh5liov+hOytY/eBq/fIEDn/d3hdeDk3m2LdNdTnA0q0DjRSEaTayFHsEpsBPzKD57vw4mf9563PT/DUxvx+3kF6ueKIC5CLizUHhkFyvaKfZWvZeGLx+1ZCXnWP3wvL59Ail56EPHMiABJg+1v8Fp/2/jhAUiD137wWp0EAPE1LEwdfe1gGz7p8zn4tlj8cxWE3nF734W/D1rAfQOgot8zgQv7+Qwor3DL1/N8vajtcXJg2Obg7SiAxIKcBL73egIoMHCY54TXh+ozFs0JIHljwmHGARWKx9kzehLaww9V4PlxABkf5+d458ObxHksYjlFNl2nCd1lbQ1+Dw/U9V7/jT7ihhori1F1/uTHzdPyfvcUft4xClvFs4TUyGBJKluLQws7qo8U54rHlU4l5LloIIBXX3sFH/zofeSGszKvRJi9UKoKC/A/CkDy+i4L5yzgegAS+yD7NoGlFymQWDgJMjPi8mUsLi6K5dy923fw4Ue/kdyCV1+/iR//3d+jtr2Nf/qnf8L/9X//n1hdXUU2ncHNmzdx8fJFYfL99k+/w5df3UJmaBg/eP8DvHzzdSnK7hXKyAyPMhITXbIluz002xZqjab8iM0LFUdBRYxg8c5qtWQjPzk2KvZMZEyWDw6kCENrIaoTwkG/FO4bDNamtZRhQDfbSPv7GA37hZWFWhF2NY8IaAPQgdYnEaInx0smHEFfS49i6tLb6IfTMg5QBZNMZJGnhd3jFQGMbrz6Cq5eu45EKiO/E7QgT4IgBdnwdVrkuQokAkcKSPKLYk3Y7lQmEbQKhhCmtSc3B4f9yoFjsW8SPFL2ap69lRR6+xrKpaqyXWubbj9WC2QSZfj+YxOjCuihHRLtF1mwY64fsyElF0kFMHNjI55Vkq3ARR/HHhv10oEoITyLUrYJtm0CdApYoiWNJUpHbhjI0D+cc+lPL4/3pBgv1m7cRJHFxjmA9gbpjGIychMqLENuSFVf5colkklJtoKoMlybGQnvpRLAtpFOZ0XFQqu6mfk5xJMJAZOo/BmfnEI0lsLm9o6ck9OnT4uVBt+L7x+V/EcVcCaKTs+6U/ImdFl3pV0L3N/+7iOsrKzgjZuv4/Lly5Lfw7GfYyfnLS6cm40GKuXaobqP6qdOT5NcFjKqWUDjubl7964o+1gc/PEP3z/8vh54rTIkFWdYC/rE4kNyc/xkMNLStY92syU+8bQkU5u5GJKJhGz6DhVI4RgmJqYE2CGLzWzWUC8V0ayW0e8YwlA0G1Xsb24IgES/7eF0CqlERD6PY8VwblRs9wjs0J6STNZqtazyaais6iq2Mi38+DvHOSoVeXwMCH50bwUXzs7i9Zs35fknjx4LuD6SyQmHk5lYvBbcWFHhFCXhil7prRZajTp2t9cFnaBKh9agXk4Sf2dfJeBWazSkj9Mid3JyCiPjo4iGIlIIimeGEYjQ4pARNFWlVOp1kErEkc2kpP8FdE0yoLZ2NkVJFIpHpCDL9sliWCASR7NlYfugBAdRTC+ex/zSRcTSObREghREuV4TZZ0e1LG2sYrPv/gMu8U8rr3xprRfWk+y8BjQCAL6BWjkRpzjlTeXiYKHfcTNaKKFmkEQAo4cN1m5k1MzuPHKyxgeykmBJZNNy7n2cjkKe7vY2tiE1TGQjcUxlctgcZYAUgR37tzB559+hvxB4dBNTvYXLkfQdZc7VBxJccRTILkB2gQZvSKJB97IJth9Dz4mDGbZdfbFtopzJVnrQtgTcNS1xCGBp9uXwmaj10G905PQeL4HLY44jrIsKdabLpNXGXvQQsYN+nYBJOokCRyGEymxfkqMjGFselLUZw8eP8H6xibi6RQuXr6CydkZyWThuMH+SyCTRDjeC9jFDCxmdgZ8MKyWFFCnp6cxNzMt1rQMLU8GA1IcHk0moJMB2rbEsWFibgaRiQlaW8CpVeEz2gDX4MxAogKpSACpBOTzcBpN+HJjKD55isJOEZE+MJbgWpmgZ1jRPyNhin/QDzrwUR6SoMUpPcQa6Bfq6DRshIcmgdyYeAe1LBtdXUfN7qFQq0nOiz8ahR6Loqv7YRFoCEcRSysAKTKUlawFgkvM8dvKF7FTLsIXjyGYjIkNI+dCaAFlCc/SorfPJJBvGBjJpjCUiKPTrGFn7Sk215ZRL5egdy2kybimMtHRETBt9Fsm/LZrX0dbOZIedCA1nkJuegKxbFYKIQf7+2geFNA7MEHzU3KYOYoRQGIb9Pn6sIQx7qDr98GEjlAyi0svv4wbr9+Ucf3h0yeIREPo2D3U203kaxVUmi1xNYgOZRHLpLCys431/T0BkAqNJvyxkCjXRiYmZW3Urjcl9+6VV17GT3/6U4xx/jDbMicKccL2QqRZ9aMK+JkNuBD4vpGBZMlYxf5PUgSLmFTCbW/vSnadTas32T8puzfJ/xsobnFPxb1ZgExoMnwZYu3a40rf47zMjC6qu2lht7cF3WgipQUkc6q6W0DT7Eo/I01sFBDVxrlYQpj7eheITU1Bf/06w3KU/XAsTK9nyriAlU18+dln+PrxI5QtR4AcZskk0lm0mRnIeZX2iKzrGG0kqDpm2+ff+f0yZtVaDdWniYsKq1vZO6lcHLoK2Mr5xB1/CCaPZxMyLm4Xyyj1mHmiAKQPLlwUS9bHtF20Hclo4hWYC/rx1++9J/lkXHtYrJ3EI/BzvRGPo637BVyhVVifOZzcR7mMcNm3C5O7B5/klzCTSEM8EkY0GESzxcL2FnZ3t/HkybIqLOpBBEIxhENRYdCLta3jg951JMPp7JlFXLpwFkNZKpB4fZrQLAP7T58i6NjQmS1ysI8nd+9jc3VbxqFeQMNGty/Xyl3VIaDpGBsbwZkzZzAxPYPcyLis41lFo5Uc54mna+v48s49rLcrKudKD2NiTKlyub4qc1yiSjMeEwUriSW0alyYm0E45Ee5WJAw+6FMEo26Wi/UaMXdMSVzJRYKKxDJdlDc34E/wHWtcqswzC4OinWUah1FBmAB3QdkSC4QVZSaG2K03hTFWQCNnoUCgTatjzBzx9gmHNX+TSqn+13Jf+I5kGw8ZlwCUtxnO2Ab7JAQ4agMpElRDqfQcnT0MhN48y8+wPy5BaznN7BT3UYiE5ExdK9QwurqLnyBJManz4qF3dDYhBDZHM1GNMLCfx9Ou4xHX36Gzz78JRr7O5gcyiIEuhIU0DBs1NpdFGstVJuGKFqDVLBGY4gFYzBqNpbOXcTitSsIZhI4qBZRKObhN2i1pmEhmUJ5YwP7K8uok2AQCgBxAkh9MLXs3Fsf4L2/+jsszU+jWcmDiouQDrEPpDKQYKKvR+IBbU8tlJ88xte/+wird29LPufj/SrhGQF6vBwqcX1l7ZC1hYGNM+dWLyJD7OsG63kuSWSwxiQWnSS3UpnqgkU90pIOVUjUBHn0eypxlAvBYS1PlJWu1W0kgGQmLVkvXHtRfcL4inIpr9SBjPJgPmjfTzc2hBzWO6mi1NDp9xBKhjA7M44LszMYpmo0X4S1tYWE1RQASSAtAkiuXa/Pdm28mSdDhTqPheSTWFIApOV8CevFKmqSg+QCbDI+PZ/ByP7lnUPJXD5cTyk7cYK+sWAQo5khIQPz63J+k/PCfOxgQK4N59WgFhAAKRkII+YLCCiRnp/G1e/cxJVXX4GeiKJOkpyfeZOKlIYOc5jZ9n2iShXZgYrCRdCxkAvSJraNRruOx8sP8OsPf4k//+kTBHoaFsdP4Wc/+QdU9irY29mXfdHo3CRGZsdhah2xOh6JZWCyXZMYaLMeVkWpXEYkHEZuZERAMVqHN+p1cQyi4MBPu12xZO6KbTbH9FJ5D+VmHTVNx67hQB+fx5lX38SNN76DyalR5JIRNmrZewqA5AuLLfS3KZBoYRfW++gbDQGQnt67LepOq1UVRWjTItimFL3cJ8m+0o3b4BhPVwRvfh0UKMiemao+5qBJRpEHbfNcE5TrSf0nEqFdfQd9XwB2JIqqrcMMxDCxeAGnLl5DPDcG2wWQ+PkhF0Bi3YJ7Ho98JbVBFzQ67GMkeDKHuaOcNmgRyPpANB5DMpUS9bGARwRYra4iUHKfL7V4ZWGnSTs/IebB/TClJ/zmjbXLF5jHKdInCRZHSGNSc/KU4h0vEe/Yt//WB7X/8r/+b08EkL6tgMuOclII1FHQYrDQLBk2RAcHFBRHgRAvBOo4AIiPfdvxcUF0HLgijZUnn+zqE07ToAXWUWBDNl4SAq2yH46CL4OF5GeggdoGcrHPG4teh+rKYxRAgwCSV0zle3kFYzbMk86fB6B4BdjBe/6fm/6jxeNBC7nBCem4azBYID4KIsj3G8i48d7LO4/ecfPzvBwZxeBW/tPC+CBT+wU3QWcNFhdPbufe5w2qgLzHvg1AGjy3g8Cd910bLeXZ/5z6zLU8GQQQB58/zLnSbKTi9KC3xRqADMnBe7YRbpS5gvceF2uloPu7mxHm2aV550pCAd0fAhDHtQ9Oq9zsMMjZK4iwL/F68Zqy0MWNFIsovB4eo1p8wV2fYPadaGoIjk+FaHvnYRCAEQ/wE26H6P4RcPMQ4DwRwNZkQ+C16W8APC7770UfLx7jQb8ASMf1Xb7OAwCPA1hEym8o2fWLABh+/8HnvDboPcaiJm9HgSPvmD1Qj+MAcyM4ofLc7Bfy2N/Po0V5vedrfEyO1uC5OToB8xg8hdLgJniw/x8C4C4wKSH3rtKi3+sg3DPhcwNSjzvPLIIPjiHPjT+aCheUtjgAvnvtlffcXB43h8j7QAOzWiTDjYxrKWSR3UH7HcqLHQzTpq3XEZb89eu0sHtXvNpZ1GNg726tAYs5GbHYYd4QCwbsP+w7LFLwfJCJz4wL3sh2JjOG546sVCqGmG3BxQQLWWTZ8/VcVIhVUlvlDvHasUDO1/G9Njc3D5UPZOSz+Mq/5XPK4ipyCCoNKpD4egHxOpYw2hn6KVarPp9YVt2+ewejuRH87d//HS6+dAP1gwN89NFH+NWv/kWOhzZcBJxm52dw7tJ5/P6TP+HjTz6Tgu7l6zdw7carSGVzMMnS9DHYWoPB4mGnh0bLFLZc26BFTFcADRZZiau0mw10Wm1EI2HMT01hempCFAS1UgmNShVhXcdQNitjDgENZkAUHYb6OojYFuL9HtK2iZjVgN4swd+qIh3SEPH1ENBt9HUuxiy0rDaapoGqHUBi4VUMTZ9BJBxDKBRBMBDB05VVfPH5LZQqVbz66qu4fv2G2GU1CCDptL5RhZ1gPIo2P92vVMFkfVKGThaRByCFqH6hhR0BJGbfuBZPHs+NtkVkO9P6hv2CG1RFqlDAbL3aEKBNLP+aTWH8HPY7jussZEoYJ+0OemIrQ7CI2TcEksgQI5gk/o3cJPBxhndzbrRtHGysCsjk9V/+ncxt7HeaIwUAAkgMo+e9KKBcYJwL2FR6GCZzXajmIMtQmFPhQ8URbf8EQHLZ9gSRhMHIQ2afi0fAvFuZw8ngdhXTLBB6lnfc0CwtncVf/81PMTUzh509FgX8OHvuPPpOAMsrq9Jfzpw/JyoFZuzx91giIeCWLJBdRfZzoDi/Hzcefh8+/Od/FuUd+/fZy5fFfoo39huOnSRosCDNXDCOOQSPMtkcNH8UGlnOtCoJBuTcPXjwAKura6DK5XvffVepKZ7LmWMWFTeqpN330REAqSf2HmQGk0lHi7Jmu407t24pMCwalWICbdpoUSkql3gSY6NTsqnjNSRLuVrYFwUS7aYIIGk9E+X9XeS3N2A2agj5CGayOKkY82MTU671kC3WdUXafvV6GMpkkcsNo8XcKdMUAFNs9khA0fxqjWWYUvA9vTAnCiSq1wggOX0bufQQqAgyqJ7h6zSl/ItFlG2OArUb2N3bBJdoBIqkoMeMGgJVkahkYtFyjUAPb7QFWVg4jZGxnDgPNE0T2dykKJhpb7i6voLt7W0BwobTCUyOj2OWqrR0UgrBW7vbqNYriKZiyGSzoiYkgKQHIyjVGljfKaLnhDCzdBGnzl5GIjuCjf2iFFfJZmZmYzASxPLqU3z8yR+xubePn/78v8JeMS8AEi09J0cmRIHYaRFQMpHNZJR/ORnCzFTx6zIuc76IBnXUC/to1su4f/8hHi8/RW5sHG985zsyD7C/c/4Q+1kWXAwDB9vb2Fxdk0weAkhLU+NYnJuRsevOrdv49JPPUCyWngONuAL2LOIOi0a0QxEHB4J0arQR4MjbLApo5DoAuOsCD0TiusXbQLI4zM0pASQZsVwzBs+eluHPIaqguxZadk8KhWQnBx1FPCP7nDcWLD0VkxQBXABJ5TPQEkiTOZOKVh8VpMPDogbitf/8i6+wvLaOsckJXL1xQywOua6p1mtq/eWSdEgEIWGHM78QrrQeOt02zI6Bmbk5zExNoFGtoFOvIxUOCeAzkqT1igPL6Mj8ODY3i8jYGL3U0KvXoBsNaJ02wBB6knlKNTiFAlAswG40EUhksfN4GY1aC/FQAGPDKfijYaGLEpzXR4aAOAvcPIFMvJb0H6DeBIptFJ62pe/HxmdFSUFFkeX3oUo1Wr0Jh44UVB4wn5DjFecAZhEmEpKDFEgnscL1AAu4fh2FRgt2KIDwEDNtHPiCugAUHoBEdatSkiorVCpOmX/EIGujVsHO2gp211dhNOoIODbGowkk+hpCzFBpGaI+4jULU1UY1NEwe9CiQGIyh+jwkBwDlUNNqrNMC4FCBUm6ynVUoLso3IirsWX2NTSorIQP6dEJnHvldcy/9ir8U5MS3mUwX6J6IDY0tJvdKxWQr1bRYn5OPI5gIob9ahnL29t4sLqC/Vob0VQYM4sLmDm9KOusnmmhUizh/PlzkoNEchD7KteDnCs8GzspobIduXOl5MoeWthxzmYtglkFVCAZMh4Q3CQRhGs/rrVZS6DVG8+vR9KjNQ1ZxizG8TH2K5IyvSw+thGy92VtwfMjwWUW+lTEmQ3kVx4i1DExHIgi4Q+hsFeEyZwzACkAl7QQToVCmEqEEex2YdZN9DMZRF66BpxZ4IUCymXAFHk4lpcf4/bTJ8ibSgXE6kA0nMDw2AQQCKIb9AlQK+t+Kll4HK41JAkUXM/u7+8pNUs0hDgt39xitawzxEZTKZ1JUmHGByGhSBDCvG40TbSoZJE2pOPC8IioRteMFg64HnILcTN6AO+//aa0mY5jCXBK6zp/Jg0nEUfbH5C20+G+OBSBj64LVH9LzYRrmZ5YhBHU6lqGjAvxaBiRQACNWgWryyui9P3q1oqy+jkEeVSCDK8G56BMOIGlhVP43nffweuvvQxflMrEIhzmtfgcshroMw50LPSSY/FTAAAgAElEQVRLFTy6cw9ff/5nsak0/MBmDwpUd9U6YV9ALJ8uXL6EqblZdHp9WVNRiSLd1Oljc3sXv/nt7/HF2kMZT3V/GIsLi5L1RyVTtVYTpQfbd61URqNcFpupudlpOI6F9dUVNGtVZJIRXD6/iEpxByQmmM06InpIPisajstcn98j2MXcUTVOG4aNYrWJclMdN9sZLRKnNA1xVz3KegpBpYA43QRQ6/ZQYCFUA+I+KjZ0UWEQjGj0HdRsBzVX1UIAidarbYKrbJL8TAJKLN67ANJ4NCLZTTWOn6NzePMv/hIzZ+ewsreMg/oBsqMpsW/c3tnFvftrCMaGMHvqIi5cfQXZ0Ul0xSuN9s0BxIIWuvUD3P/sT/jk17+Emd/HVG5YAKTd/QKahnMIINVapgDAXMcTQAqHY0A/geuvv4Vr33kDvkQIjwiwr68ibHcxGYvhtfkFbN+7h0dff4GdnS30CIrEIjADQMnx48q7f4Mf/MXf4NT0OKqFXVmvBXy2kIGoQKLyNqL7MRKLItS3sf/gHj7/za+xevsWaCNcNGw4elCsPlskSrAt+XV0mTtFAplnbcUak7RaF6p0IwupRpb9suKDPPs/nQd43iWTXNnYcU4WAEmsTpVzxzP6umeLx1mc3V+5DViyO2MJShPXB/ZxsZ1tt8B4ElpR0mTKFw6JNaTm6KIK1eiVyPFW19DVbSRzSZw7t4Rri6eR9flQebKG4qOHmIroSoFE1Ek0TCrnVQAXgo/tjijjEI4glBuBfyiHQtfG/Y0dPNnZR4Uie/dciIkTASS6mYh1n9oGqf2DOjc6VU2iuFYPcP9Hk5JsPCG5n6zDEKBk1qAvHESrb4utoRwDyTQIIOWPIBOJCylu6txpXHnzdVx6+booEms9Ez2qt1gX7/Wh90j0UwCSLK1oYytFf+YiWRgP60LCrbaqePT4Ln7z4b/gi08/Q8jxY3HyNM5MLSKEMHqGLWSFUDqGzMQQ7JAt89H8yJQAswT/6XDB/X+xXMJwdggLp08hnUwJkU1ITHZPxgRSAKWGQ1WSY8Mw29jYfIqtgz3sm13sd2wEJpdw4fW3hWA1MTmCkUQYPbol9bqg65itRYQI+G0AEm0dqUDieEoLu+X7d7C/tQbbbMi41+gGoUeTUnsRoN2vSHweGfOwFmUri/zBGhZjCoaTYfkOzEIngEZiHx06CNb6HAvBYF8AJEfzoxeOoOb40QnGMbl0EQuXryOWycHm3ONGuhAcF8clD0By+xXBv0Elkupojhxzo1UXckmj1ZK1cSKVxNDwsGSv8pzT4pHgEQlsHH9EtS4gDgEkZmSdACC5nfpZfVC1Y968/KOTlEusESnnDFfcIrb5aizhrMXSwnHv/exTTv6f9t/9D7/4/w8gUY43EMp83Ee9KMTJKwQwxEsCXU8AkV70HB8/mhFz9Bi8wMvjQCR2ZsNF6F50mgaLqUcBJL4mFFCIPVegxxVoudkcvB2CGe5OjYt/YY0NFH/FD9H93WP7E+iQRRMtbAYAC9HvveDccSXvMWI5kkohxFYTg/d7TDILSOngpKLYz97fceDlgPOijCUvhPQogOKpY/i4p+CSY3Rb2uB3ZeGGIWctoyPFFWYy8J4WAmT2hoPu8cn58gpz6p52SHGd3DfVCZ7vh4qfyclY/FXdArgMMixuuRMvCy2CYLu35zvT8+daFRddBZBYENHyKHzIJufgNxhizu/PgVEGCzfAe/Dep9kIh3yyUOXjiv2u8hU8D1AWMbjY9573nvMKmZSue889ByBRwm7bMhgeggOu1ZHXTgl80pYmHA0hGU9I5gOvNwc6ZimwkMeFVr3ZQOEgj/38gbCWWRCSduILYK9QkQDfwTYw2NdOAgClkCFWTd/MEPNUet+mYHoGIKnQeYn2cO+l0CDj06DI85nbqO3rI5pKocf2Tw90tgMy9rlrdH+nhJ9h9/Insrh5ds8mw7BIYRIMWKkN9jMPwBssQB4We6mgYqHBbct8c7Zpvplqh44sErj5TKeyku9BAIIFXIIPG5vbMmmxYKmUBj0ZD1ks9iZbKbyy+CkCBrXxUgx61c9V/35WgH7WNtQClMVXEcy7rD9O7Nxg84c2D6PxoApXdOdAlrQGCRUsJPImnuoiAVZ2IvI9aa/B8ZEZcCSiuPkmIp9X6cfSM1VGFS07Ve6I2KJy3PNpMMk0IZGAVgyS/0A/YxWuqGsOhly7J1qNXrpwEW+//ba0d6q3AtEYim2yjf49AFLx3wUgsX+zjdODehBAYoHWA5BeqECyTPz+1x8h4g8K0MtrTzCH1/k7b7yBX/ziF3LO92kB8/gxbt/5WjbVbAMMDM4MZfGzn/09vvj6K/zx08+wX6pgeGIKSxcuYXz+tABs6zsHMLt9NE0L9XZHCnumqUB+2qoxNDceDslGnooEo8Fw+AhOzc9hfnoKayuraNRqMFptGWPIsmTeCG3NSu0WamTBk5HuAxJOBzGjiaBZQ9hsINBrIUyP6IAjxD/Nx4WlgWqjhmqtjFJHQy9zGqcuvYbp6XmkU0NSSPvqq6/xr7/9vYB63//he2JrlkpnxZItQOY4GX9dG4FYBB2/YlhT1SRju2yIqG5RdqG00SJoHwoGFOtdAG0v9c0R9tEzUNVlGEluBAv1Ghr1lhSOa1Vl+SAWagNz+Nd3bruAEbMzaG1jweHYTWINj9ENhuaimOARATsFItnw9yzkQn5hjnLT7s0TtH1gv+aikaomfh7BI+HRsSjgWq1xw0fWFHOtWAgjS5Egij8Skr9hvyuRdU3AjQCSl6XHkGbup7Q+NllopSIMmiyWDc7nwvJWCi6e03K1hbfeuIn/8X/+nwQ0uv/kkbDOr1y7jlazg0ePnwhQxOBaFpFF/drpqMwgs+MytlRl8nmgmRawbcRiUfzqV7/C06dP8ZO//ADnrl5FvVCQc8RjYD/iPW3dCA7zemUzwxjK5dBg4VQPSO4Sj5V9g0AUlXp83VtvvX0IYAvTcVDVqbE4FILZNZ8DkMg4M0nCaLXw6ccfS38U0CESFbUE2yWvSyKZxkhuQrUpZgBVKyjubaNWyMNq1aET1LM7qBUPUGSAfKnAioBseAPKARE333hLMeEbTezubOHgoCiOcHNzM5idmUKz1pQ5O39QQr3eRkdFw8nGmmPy3FAII9kMpiYm0W42sbG2Lmo7qiFpOZnLjcrxS18IK6sTvpL9udWuoVTYRSSschBrNRM1V1A7nCFglJO+32GAeTgq89fSmTOSV8M22Wq1kcmNiXrwweNHuH37a2xvV6XwmfIDY+MhXDx7BqdOLQjony/solguIp3L4PTSEkanplCrNmHZwPpuHvcfr6NhaZiYP4e5M1eQGB7FQbUpeQKVKu1wCCCFsbLyGH/80x+wtrWJf/hv/hHVZkvWcbQIioaiokQKBdwCXq0mOSjNWl3aJTd/ci3jccQjAVxamsf25jr+5cPf4I8f/wnxdAbvfu/7OH1mSdZRnLfrtQoMEnIadeysb2L16RPJSEhFwrhy5gwWZmdkDL99+zY+/fTPyJeK0qe9HBL+X2yGNKoACNQoljg30KG+KvgPgkOeIbfMnVJycvdXQrlwbbXcjDXOnSwZkZn7rFil2OiSp0SbjmAYLRKL+jaaJA9xX0F6BgvwBA1duyPvmDmve8xmAgr8eDLaM6k0ookU9FgMkeEsphYWwEzbP3zyKR6vrMrv1197DUO5ETQatKarC1Ap62cBBJS9DdUP7C9UWHa6JqxuBzPzM5KVVS2XYNSrGApHENF8GE/EoTkqJ4RI58jMDGJjOSAYQrdB69Q6/GYHmmECjTbschU2VdHFEpx6UxQoq0/XpNAa9+mYGB9GJB4lswW1roXU2VPASBpgIahdQr9ZgNNpQWu20at1sPWgLVZQw1MTcCIxmAEd3VAAtZ6DUquFAMGoYAC2L4CmZaHaNiU03BeJQY9HYWg+bDM7znbk/yzIpifGBcyh5RvXMmrtrdbgLBZ4a2eO/wRQ0okIYgE/GtUitldXsb+9KYAmj2uO+WgEApomtLqFkKOya2jhGgj5UGl3EU35kBzLwfD7kKeNYd9BNBTGWDIFX7GMYMNAr9pGgHg61SoOEBUVkh8VKlN9AZy++gqu/ugvgcuXlFqGbOyAD1h7AnRM1BpV7OT3ZY9Rp4KIuYvRsIBJVGDdevoYu+U2wukQ5s6cweK5cxgZHxOCBItmp07P492330Y2lZS8GWZvcd3MAorHQR9cd3t7UNpaqmqMyimk0o17H4OZW90uqqUqSpUaCoWSzOW0guKxe5axYqPnuLaxVBBzDqVCTnfXCq56VuZjyQ3rQnMBJD8Ld3e+RNjqYDQYRywQwd7+gRTI2Xdp3vPdeBazVJB0DdhU49kaGsEAsLiI7JWLQL2MTrmK1sa+kMp2rBbydLPjd2KeoNVDMprG9PQswsm45PbQPpBr7D5tIQt5+KhS5eUI6AKWMf+PYC3tX/njrd1JTqGCmQCdynjsIkorP2Y7UHkRCsCybFiicNDEykpynewedlg8J5jgjiu0sHv59BLGc0OiVOswXyWRgJ5Jw07EYQQCoLl7h/Z13INwn+CnwkHtY3htWKCn2qNrKvs25kEyP6ZereKxO4czg5IjG63bxA6zw3Bztefk+EbDtzPzSwI+vv7aDXmiVaSShBbHIaBRFbUYLI4PDezee4CPf/8n0LiEYBi/k7L1JKDOnTAwOTaJa9eu4tTiaZTqygI1QHWyTxcFsWV08fs/fIzfffUVdkDrshDmZuewcOq0AAgNo43s8BCmJ6ewvb6GSrkk6ioCU6bRwN3bt1DYP0AiFsBf/OgdFA+2sbexjma1JvWebDKFbCwjdnYklXRaDXSaDTXv+zR0rD7dDmG67STDcUDzISl7WDVbcC8l7ZWquJ6FsmtXyNk/5ro4S3aZP4A68yzdehXpqjwHBKdIjeQ5Yltsc7vmAkhj4qyQQN3pIzC5iNc/+ABTi1N4sv0EhXoe2fGs7LnXt3awsnaAcCKH2dOXcfbyy0jlRtAmgAkbiaiO4WgXVmUPtz8lgPQrWIUiZtwsx73dAhqdngBIpWoLBJDYhtlneT5D4QRKtR5efecHuP72W7D8Or64exdPnzxAwq9hIZvGf/+3f43VL7/El3/4rQB3VFwhGpWxsNr346Xv/TXe++CvMDc5iur+LmC2xHrYbNVlnU6lcTIcwUQmgTj62L5zB5/++l+wfOs2DIKQXFMGQmKz2+qYaFqmgEldluTcjBOvdqYAJE/xq9ovV9peRUNBhM/aNq+jShd6ZukmFnbuD/9ePl8yE911AfctBMhpb+XQEnxESHs8Jta/+DjtRmvc6/WBCMd7bsupeqOdZw/omV3YZseFnpQ4JDM2hCuXzuPKmSXECaLeuY+tW7dxcXxI6gckg8hRcp63FaGF80irVhewK8RcTqr1R8YlA+nWygbub2yi1HFkKhESDVVKrO3RjpE1P4X5DNjsKutdyYxyz5oXgKLWO0y0J6GfVm9RIRgGqSBnHpc77gWsPlKBMEbCKSERLV6/imtvvoaLN65Bi4RQswzZD1Htx/0HiWZiTe48i9ogeMR5JNjvYiISkPzFarOMhw/v4Vcf/hJfffJnRBDC0tQpNA9qmJ9YwFAyK6qvlm0imIpCTzC3tYtUOI5IICR1RtrVUSnLrGGSXC9evHjoIsS/pTpGAU2WKLW5Z7i0dEFUSPefPMCjzTVstg1sd3oIzSzi8pvv4JXXCCCNYSgeQtdqiqOBioUJSQ0oEmJtyFZiDCrnmPVJog9rWL2uWNXRAtRpN7C3uYLlh3dxsLUBu2tKHjFiIwgnh6X+wTxTrq35enHS4NqO5DN33ynzouOCouL+46DbrkJz6LjBKOKekDC1Xgd61xQ1oM/pwLBMOBrXXTHUnCB64RQmzlzC4qXriKbSqm0zckGj04Kyzo4EIwiw1uTVrSWSQd0Ga8SReET6ApWlJIrxSe6dhkdHRIXE3COxxiWAJDVZ12nHtUP3iVWjahtHlUSqM5+sjvCefREG5eEjHoAk5GoXTBIAaeBz+XFe7c6z7uN5kVmBbZaiVjf/mCCs1PF+8b/8HyceoXcA32DYy9n0yYZLbEYGFDje/4/efxOAcVBv0K9RhVAN/niL4EEAQs7nEVsm2mJ4RU1PsSI5Bm7eEP/eW3B4apzBYrx4AA54gh9lwkujcJUM31SgELTgkPNMFj94nvi6FyqkXN9B5gR4xXcPgPCOnaxPnn8WoLpmRwUnRmNyb3VYzGurzYYbeMfv7SkKRIHCzSUVUrw8IvV8BhwJO4DBuhwwXQDpG89Takk2tNtojruPxMJSTOTxCAOLQImbv0ImARm//F2AD9ezlR2K14wdPp1MyEaQQB6RXC7SW0ZTFcFhq/YlqCmZdlyo+aEFlJiXG9/R5JCESkqwMKXmLJ7Rki2iNkDlegnxVFyseBiw1u1pcGwdoWACkRAZsoYsJjgZsGOxcMeOwYKheK1TQcPPJxAVILNA3QvwpwUQDtEL/cU2jycBINzaM+TNsz8c7C9eW/82i0aee2H9upZLLMwLO44FSNtRlkvC2lRsVTUePQPMqICjLJmh0eLnzbwOMhVoi0Z7E2ZtcPFLSzQGxHFSJuLfpRqgj909Mp6V7R0Zt/zhpp+/s+16/ecb4wcLEWR6mBb87vhxFOTlkZLB+1yfEhah+uEtmfaeV37Onq+zGpOobPOccL8JQLLdM4ehR/YLs5xYHhLsiOwZ9Tu9zPl3yrv2+Xt+vl9T196zIBy8F4cTt3jpfbdDEEfY+kCfvqz0E2YgOgPIwz5h9XCCpb9/i6zzUFCyLi5duoQLly4jnc2KhVihWMZBuYjd/QMsL68KOEAmBFdUZLez7RKIlXPlWr/xSFU/pwKThXlaET5Tj4lNohSP+X0Vx5mLIU6AHkDBNrm3vYO1x3eR7Ru4vHRKwoRblolkNiuh5cI69/mRZCAu7c5aTWEhk3Ud0TUJuGY7SWSGBagKhPyIkymbSSGWiKosFQ1Y29rG8OgoguGkeFi3yY6JxOAPRNC22zD9tOdqYSaeQJb5NtU6EpEg0rm0KAPIgj+7dA7D6SE5B4FwFN2ejbrVQTiWhMHx4DirP3ex4Ckh2c88BahXhOd9o8V8KqVyJVhI4MErerEA/uWXXwqTkP/3Xs/zx37BYjbHQY7bRy0k+R4sevF1x/UdaXOOjQ//8/8rHu4ZqhlGRpWKxeri6oUL+O4772BkdgaPvvwz/vjH38tiZmJqQoAUyt857r398itSqFvf3cV+vYlIbgyTp89BiydRMjqoWWTC+bBfKGJ1bQNNflZShTDDtLBx/zYcoyWb93Q8Bip2yAIeYzYIAYhSSTbstsjE/AiGYojG4ojG02Jd5Y/FYTYbEjAb7rQRNtuYH0khrjvYXHuEvmPAcQwZz5ORCHqmiVatingwjPTYNL5cLyI2PInrL72OvuOHTT/xtoH/5z//Eg+f3Mdb77yBK9evCOORC/CAPwJoQcmdDsXDaHYb6PvVvEUGrjcHKytI1QhC9L6WzA0ltacNjmdVR7uDQ3DYDeI+BG/7femPMof2XVDU6cu1pwqFzOlbX90WRpyPTGUyr32U0bPYoMm4yA0ogQWy6Gm1Qok9Mz449w3R87/VQDoalmwoMn1ZfG63TcT8ESTjKXRaTcTiEXk+SjunYABb27vYzxdE4ZMbHVYAk+OX/ILdagupTBTnz56Rdrmyto7tQgF1g4QBIDeUFGZVo2ngoFJBm0xyN0CaW0AuMj3RIfuCWFv5dMkl+l//9/8Np86dw2dff4lwOi0WdpFwHHcf3Ee7ZeLChQuYm5uTdk/WHNmOYlnpKpC+uUimnZAP5UoRX331lSiMbly7Lp9FgJwghweW8TvWKhUpkHHdQcWebI7Z9wO6gGi8/nwdAaT1lVVEIxG8+eabagPubpC8edlb15uWIZlMfE+OeWwrtDAg42/vYB9ffv5n6QcETkn2YNvg9WcB6Or1G1Jo4zhC8LBdqYhNTrNShM/qCChO1cPGk0fYWV2WQpDGhtvrIRmPyaYrEU/jYPcA+e0DEallMkGksiSt2OhaHQwl0ggFY6jW2niysicbas6MjHng/PuT798QG8Tyfh5mi2tMXSkKySYVz/SQrGGp9qGFIAF8boLIQGfenN2pIZ2KCZmG1jsCzNL7m/mKrTZSiayAdRkSdXx+AR4JGNPOjJtc2+wJULWztYUnDx5hb2cLHdrOsaAZkbgQnFpKYfHcEqbnJsTajuu7SCKKUCQKLZxAu9RAqWlho1DB060igtkxTJy+BC2clDehS4MA8sxOCmj44vNP8buPPkSxUsbr77yLVodrEJ/ktk1O0FYxgkazJblGXDMKMaPj2rbqPlknMbss6NeRCPrEovPRygr2CwTgx3H5+suYmp6VYj7tAgkcsfhrW20UdraxtbaMTpuAehTTkzM4PTcvtkD37twVO9FCsSB5Mly0S0C0aw1E6JsFWSFK+HSE0EeKQBCBRveajg2HRQFaKDRRaffAhEVhHUshiTsVr8ykAKMQASTOi/I5feXDTkUS1zbMLiK26QAd5l2yeOuuvQY5kwHaR0FHlIp52iKjh4YNtFk4EY94B0lNE1UcSUe+SBQjc/NIUEVjmyhUy2LNxkLs5KkzmD99DrSwITDAMcgwW0Ic6PZMAYwIqoepsIGGSrUsc1EynXAzusKIcOPfsxHodJBhO+52BaiJZlNITU/CF4sLAGQ16vA7PThGG/1WGz7TlFwflCswtrbR3suLLdve9racu7GRESSY0dLrSQB6qdXAqVcuwUcVUt9Bp5wXznY4HgOrg92DMnYfbMtaOphKIjoyhODIENp6ALvFKkq0yAv5hdXOLCTmibKoQkUSghE4VIwEglg+yKMXCmP8zBJ8ySRW8geodCzJcGR+TYiZgSzudyxEwrSpjKJdb2BvZxsLc1NIJuII+3WxEtugkmd7C5ZhIKg5yIQCGAr6MMJsqXYXerOHoM3isVK4sWDAGOSFxVmUDAO3N/PQE36cWpgTUNTXNhFiBGatA6dlggXkBG0nbQcdWplywIwl8OoPf4rE5evA2Ijk2TgaM/B0yeBh8bBvtLG3s4mV5UdS9Ob1Sg9lsd+o4+7KKh5tbqLCvbBPk/kmGI8jmR2SOTmdTuL9976PH/3ge0hEmYtkQuv30G41EIuGD/fXQkhi7gqLgZ4Ns4+M564otZgZw4JVzyQ4Ykmxan/3AIViCTt7BVTrDdh9v+SueRZ2BM/7HAddWzdVK2DmV0DWClTRkQVO4JfHwz1KnPv0lgEzfwCf0YBVLCLV9WMokUK+kkfL6gq4R+u6l0MBjLDQLqBSHwbXmUunAYa792wE2y1s33uImO5HrWNiR3Ow3etL1hCD5WXN69Mxkh1GbnxUrA9Z7I2GY9ImjEoBEUrG2i3JquSalODb/OwCFmZmUdzdVaAN9z+9PvqWcgvh2rpHckN5HzprEJKF6oEyBKVdQlgogj3DwBb6Yl9XhyM2Z4uhKKYTKYxPjIoC3GaeGfNSwiGYYXXfC4fQj0SlzfcTcVhcdxHodZQ1eywUxO7mOoK6TzL++Ds3cFxzkgjBNdbjB+vqevgJwpPUo/adHNRY9siksnjvB++LapTz8MHmHlrNOoLBgChMc+k4K+IAVRLFItb/8Cke3rqPLnO9dB/yVFP0HLEKY1uPw49Ts3O4fvmygCQk+7GOwL0dC57xQEDG+q31Ldze3MTn+QqqbIOOg1g6iczIkNgaU81MkkEyGsH62opY8108f0H23V998aWsY8bGMliYHxWnhU6jheUnT1GuGrh8dgFnxudQyhdQqVbFrtJptGXO9xHko70wD5b9tg8M6yFMkGjj2gKqOO4+TLY5fxDlnrL0SoY1TE9lUatXZbxKDo3h3pN9V+GigOdJAp8knaKLtbaFXQBFQNRnnLcIHGZ0nwBpeiqLSjCJH/38v8DQ1DAebzxCBwaSuazUcuotC3cfrWO/YiI3cQbv/OgnOHPlKqrtNg7KedDkcCmno7m/gvuff45bH3+C6k5B9gZs823TQs0wcVCu4aBYg0F1pc6MqgiiwShAJbYWwezZS5i5cBX9WAp71Qba7RaGYyFMpyOwdlbRye+gvrMlqi+uJSxfAB1fBIaPANL38eOf/BUWJ6ZQ2tqE3fz/eHvPJjnyO03sSVeZ5X173/B+AIwhOVia4XLJHa45ho53K+lCcbERd6F7Jb2TQnH6Onqj2FXc7pK75OxwhuT4AcbBoxvtq7u6y/uszKpUPL+sBGp6APCkDaknOjBtqroqzd88tgmTUbADRwgNRuYacNEo7mA+HkF9awPv/uIXKKxvolxtCdE2oHM9FEaz15FeLIlspnvLGwrBw+PGMZUuu4HsEVREFF1aqCjwIIHN88NP/j7ndd5jxNsoLvXl1qoQOkIokRk0dXH83T/yYxTZeRdSDXFPiliUDjMhUWMChMdTSRHfEKfbPTyQflwKSgT9UBSZgxmNnk7GfeK96gPqvGfjyRgyuQziiaiMFRpdYIqClKphSmdMri2CMkm3YZS254l7mL1RCXaaNduy/kxOz6KpmrhdOMBasYqi3UN1hE9yrcLXwmtXHFejbqQA6eJ6hceRLjv2yBEbohiI6yyJ59ZM6LE4zHgSJsUnuiXJBLvtMmyT4xNtVh5024PWsmE2fDzkzX/3b3Dq6iWcOncWWtgUMlywQc5/na7gr0/2DIFQWvFXdySQzH4TU9k4KrUqfvWrf8SvfvEPONjZR9ywkIskEeqrSFgxWQ9xf6HHLUwtzCGSTQi+e/fObUxPTMr6mqLMGoVS/YFEhBP/Yd8zhQEc97q9Fmq1kgi/uF6xoCNjpOB0+miwa7XbweeNEgrwMHH+As5dfxXfe/37Ml4xdl73s2l95zs5vwGTCfwjyTUMoxLZZ8hVpua5MGhv6bTBikivzQ6kDTy8f1eEbrY3RjwAACAASURBVJxzFSuG6tDA0ukLOH/5qsTS8oMCLu6FQ6qHRJRYPqOjGRvMO0lH2wFatuf3mdEj1+8I2e1SzNlsIJ+wYPQ72Fm7i68++VDm5m7fQ8NR0TdTiM2cwNSJS8jPziGdy4zwV/IP3O9wbgzJ/ciI5Kf8TSDLekogCaRBhx1dRqPULO4zRTjJiEMmmYR41fkfQrKNpYzJdTHCPp/VgTR61JPHP+t/iMU+ee7RL3y984t49yhylqJT+EI0JmXQ0WszfpmvbZQCxvuQryWsGfLptWwMvAHaqoeu5sHR2ROlITbUZG2s/Pv/9D+/kEAKCJtnEUgEVX0A9enBlTczdpC4iBr/+usHkFbIpkxWx10sAeA67jAaB46D5+FmXSImRv0DovbgJG2EnjgzjjuDnii0yLzzIJABfE5PUvD+jxNL/vdJwlC5O3hmjJW/mPz6seH3xi1nvNAI1AbHTZhILshGG30qvaj4oTKKYAgXSvyXJcpUzXbJ+I4cSaLQlcWeTyJ8/Xg9K2aLBINPLjwPpDxO4I1fxHwfrU7LdzUw25HdDaN8RT4fjxDVrH7Bvf+aJNKKbigpZ/X7HIJzr4RGBWYRxp8wksj0CRzeaPR/B9Fw/H9u5D0Fk/GU2EN9CN8HvT2VRd0OhtoQWmgInR0dXMQpOoYupewWDC0mbDPLDqNhQ8Aixl4RCGL0g5Q4WxYKB3syYgyZ48n4Iiq3OEFIWS5Lt3kHPp9Aetb5f3oMWbTOiK7njxEvfrwfEfgNAslzhVRjpExIMm0Ho8z7oeSD+gfUX6i4jk8gkaiRzoSRSyUAyXkenxuR51KNG5Vi2afuF39iDdxyVFsHhCGBwSAKT64r28Ww1RXw9PhHcH8HHUJyPQU9OWMEkkS8vaDD50UORVFMCOD5lJQKwODg7x8nrI+/zgGlQmPj3/EJQl63ZKA/zXgNjjHLAxuOIip7m84LdYBoWIfFS8rt+NEMnKxVyGb69JkzuHT5GmYX5gWMa/d6Es1D5eHmxrZ0a3ABwb8ZJUgfjgmBFChUhXwVYJyFvro4P/N5AnskkUcxjCQJdVKphuQwZ7N5aIYpSgWeR46r/NjeeIyNu1/gzrv/hNOLMwgRzNMN5GZn4bHUvFSR8lohIBmrxbLiXg8h5nSzxJ4goOFHvlVqZZlcV8+s4ts3vo2lc2dkJ9pstXD34RrSE9PSObBbrOCgQkU5+w/C6LETJzaA1+9gKRJHYuChur0tvTRqWEWtXZfNEoHWmBnH5OQMlldPw6NqznFgxVOSCU6S7HkfvE7HST8Zm0fjEN0qXQL8LT8ui2QPb6uANOXXjMPi3+dYwufi44MOKyFX2IEw5jjkuMjfC/rH+LhgbvjaGC2LtCEah0XZ5NMNNJXL+464gYuzqyfx6svX8fD+Pdy9exvr649gD2yEIxGEE1FxGzL95MEnnyBihcF68hoBiewk5s9fRm75BIaRGPpU0kZi0pVzWKrI6yUpqKmqLNaS6hBOsya5/tzcN2s1AcM5xtPBmM7laaSRODzGc0ALSwZ9KBKHETL9iMx2U4DQODykvAFOzU+INb24v41ULoqu2N09KZ0nGNitNxGGhlg6j/fub0NL5HH2zBV0utyEKKJQ/Ke3fo21xw/wo5/8AJeuXUIyQyt/D4bubxxdR4UZjaDtVKEEBJK4S5+6P4Oxl2NQxLKeEEiBIEWcJnQMjSLOAuJIVFijKDmCeiTTCVD5zxOWY8ioGCrF/v5v/8Ev/RwV07OsWlZUtOEP6SxpCCAWN8OYyKQQ1hgRwa9NzKVSSDk9eJ02Ks0aGgSjBr6zo1oaucFMuiVMKT7PTeVghcNY29zC7sGhkO/JZEwEAe5AxdrWLvbaPcSTdH6ckve7tr6BQqmMGk+pAkxkYtJl0+j4G/MmY3+4guDrIlhMpRdV5w49KSzo1WUzf/7sOfwv//l/EwLpQxJI6RSm5ubEmXLn9j2ZF3wCaeUpgWSa4mwJCByZtr7mABoKMVaqlvD5TZ9Aunr1qvwtCiEovOEGjvcX7yv+vHJUkgV1lpvdfM6PJAlp0iXHcS8gkLbWfQfSje+8/qT0dtxZSTUtP+gy4XnlOeV5DnqGSFhw7vv0049lvJianJT3SACI4wN/duXaVVF2jRNI1f0iutWyqPJNlr/3+3j84C4KG+sSaUe3X0hTkIhERenWanbRKNdRPyqL+MGKa7BidCMM4TkOLp4+B2WgYr9Ux8PHO+g4/mxFVWAYQ7z5xjW0ygeoFMvotvw4VHk9BKRdIJfNyuZNZwygaci8I9e/LVJTNCq7mMqnYdKl0iM8AQEduBGpNtiloSObm8LExKQ8ttXpyfqUnVDpeAzXLl9DuXAg80m5eCgg7sBjTGUbnX4LEYtFuzpSuRQWTyxibnEORsyS9Z/Ha0y10Kl3pE/hoNHFxlETWmoS+eWz8Kw47IH+hEDiOs/SVXz68e/x27ffkk17fnoWXZIGQw+pZFKIb47P7DNi9CKBYlnf9qlcH0j+PwkkAtwko86fPIlKqYSN7V1Umx3MLq3g6re+hfmlVSlSZrRhi9FXvbbEEpYKu9JBw3VnMh7H7PwiVpeWZTP/xRef4533foejyqFEwhEyJoDP8YCzANXfBFYEHFJUWPCQliiUgRA+cUPBwlQU4bCFvYMajpouqsz0F2VtIBviGn3kWBIFsSJKX5JAox2NH2kXFKaPCOEeN+iyN/F/j7/j/+sDMwloSLBLUNDZofRftIYAH0fSksRCJp6EQxA3HMXU0iqiJKOTFsrNOjaLJdT6A+TmVzC/vIphdyj9W5z/2p0mbDpFFMZMaoiGWWYdEpCB+z7L8klbKxzyHdVcfzL6rtPGqckZ6ZejuEOfmgBmJvxXzfjVvut3H7VbzCqG2ArIWFbrwF6RpSUobu6gWiuLK46gPoUyHAc5XtD9fPGVy7ByKUGu7GZdxG4sUKbVzzmqY/v2I4mojHLsnsxgmIyjNVRkHVNtdRBORaFbIagE0JmI4QzgQEM4mUYsl0ckncPt7W2U+g6i09PoWya2Weo+9KSz8GB/F1GL8B+dGF2YOo+PhWa9hsPCHk6eWEE8asHSDFQrJWytr2FvZ1eiUQ3FQzpqIqcBE4qHSNeB2vZgssOCO2NvIM7faEQR5/tBvYnPCg04OpDNRiWmk+MgXUtG3/+XRFSKe2/upQYDNLwhUlMzOPODN2GdPIthOIZB2IJqkchgdGgXKlFdplAc7mHr0QPs7m1JKoUejkj/ylePN3Bvdw81x0WbBJKiwmSHSSYtTtVcPou/ePPHePNP/wTZeBQY2AKYMXLnSdm8qA8p/uBp5hqL5dYkqjUBsxgZ6zKCtteFY7cxZHTqYIDSUQWHpRr2CkXU6nQgMULclDUEQTiT1/soUk2cmrJeV58IWOlepOCG8zsjfmXsswzoTRudwwMMm3W45RrSroZMLIaj2hEc15F7nXDayZCCrMKYG6p/VQysEFKnTwETOYmsw/YOnGJRXFMdujYYuTdyfvQVA47Hq0lFOhJDIpUGpL/LQMSMiVvF1IdQ+jb6tQralYrsGfPZHBbm5hHJ5lG/d1/mRLk1GF/neBg6Q7iDHgYD4i51Py7aY/+VaCtlfW9RtawqaGs6dnt9IZDoYqGriETDiqJhMhKR+5KdV27IQD8cQoeOXsuEHQ7DCZlwGV+XimOQiEmkl9vpCTgv8ywJo74j55pkmHQdDgcyz/Map3j1wd0HMiaEDE2EOSaV5Ix0I4E0GOLsqQt45ZVXceryFaG/uoywdIYwKBAwNLitGnS3I2kLKO7j0fufYmdjWwikdiiENcYTj4B7cjJJ6Dh/8hReunhBekhkbOKGjgJZrve7Hbh2D/uFAr7aOcDt3hDdaAz52WksnVzByqmTcIc29g/2UDo6ENEQXUjRkCXrGorDPvnkpqwfp6ZyWF6els5Xu9HC+qN1lBsdXD5zGmcm5lAqHmJ9c0PW42FGio2cbQKfDANAHcioIelAYqSluAcktENFbzhEh0QMv8/5xVQxMZVE226i2qWzUEOhOkCCQlvNgNWzMafpmM5l0VWGeFipYHsIbDoudr2hrBNzXAvFYsgmouh4Gsyl07jxl3+OSCaMzx9+AcVSsHJ6Bcl0Bp5u4f/4P3+Jw5qNzNRJvPq9H2HhzFk0+l207Q5S0QHyagXNwjpuf/wRPvvwYzQKVUTNsJzzVreHhm2jVK3hsNxArzeEoQMJRvGaEQw9uu0TyMwtYWL1HCK5WfQ1C86AyQp9JBQbsX4N9c2H2Ht4B7VSCf2BDk+LoOeZaCsq3vjZm/jBD9/A8sSM3D8xVUXCtODa7KVxZE0e1jy0D3eRMxVU1h7iN//wCxzt7YvAg6IJcXwpmhAynKeDOZUzqTiEgrmYLv9Rmk6c8e2KgTDJKp5/EkgqHcE+tMM1giTzSCcn15iaJKv0GMfGjiZNEVHCWrVJ9FLAYpKUYd0UjIvCYnfowvU8xBMJ2StQGEqChOQRSSQ6ZtkhxL9jGSYyqaQvCPdc6eFkck2r7w857M/kepqdPIxyzqUzch3kmZzg+DF1IvCnMwce4lzrUqhcq6FZrsie2IinUBoouH9whO1uH/XAYUWxUeCIGK1zgvWOpDCID5uuWA0JVZd4VS6W+f54z/O+HTCSLpNBcmIa6VQe6WgSumWi7HZhW4Bj0L03hNZzfQKpxZQID/NXLuDUtUs4efq0JDcwxpvjP/FOEkgkGI5jyEym4OsKsRvKbWIiHUelUsJbb72Ff/6nX6G4t49kKIqsFZMuKcZSMpmCnUORVBJzJ5dlvOB6vLCz7UfkMsrfHaJ0VEOzxu7OiMQvT07mYXJ+xQCtZhXFwz1Uy4fodBvQXAWxvgUawHqahkPPw1e9OvZDCiYuXsDFq9fxxmt/BHPUn8q9FrFPznFm34XqMulFEeKI+yhHGUisLv1f3KsYrgOVLiXi0a029jY28ejBPewWCrJHVKJxVAcG5s9exPnLL2F6blGOHcVCTF+wtKG4uUn+cw+nGBYclfeejo6ni4A9GlIw6LdFRMDfdTs15KMmLKeN3Ue38dG778j81ekP0XQMOGYG0ZlVzKxeQXZuHtk08eVRpNwoBYprTs4lIv6nykAAmGdjRBQ6j2OfT9NFfJxtnEB6Psr7op+82IEUmGKEnDomdAxgXrLB3PNyzuNan0IKITZ1DS2lL+eO35dutJFYky164aGKyMDvFKtrA7S0IbpMvvCAeJ+pzQqU//av/9MLX2HgoDhOMARvmTmPge9pfHMf/P8LI6zYm0D78bGP8efx+wT8jP2AFAn+n99nTv04wMc3xw0gByvJMpTIjVGG/ggoDoAeXlh0uAT5h89yQPC5AlD4G8eAjgQO4CMHz7OOUQAAjr/FcScPVfrC+I86a7jhDNRMfJ8kYEgekdjgsWSMDtVh/D1Gg3CSlxPPTT0vEj7XiMDj+3mug4zHAiz34tbo2QRSAJa+8PLm+6eEmh+jnEohkmgxZIRbJOo7xFrMTPVz+CUSyPSVrTZLbBmJEQohlk6KMnVmbg4TUyyHTjwh4J5HIA26zJk1JJpIrjWV+bEs8O7C8WxkJpKiWuyy7BQ6dC0Mw+D0yxJcVazGdGFwweH2ezLok9SKMLLIouKiJ+eXhdBUbvBfKa6V3baOAYOBX0AgBdfvs4/h0M9FfgGDdJyQOP48tM2/iEBipJc4nCTF7SmBRM6S1+EfIpCCe8dX5PuDaJD/7Q0VAQCPk78BwM7vE0jjACuqculN8D+lHNl2kLGiQiA9UfGP3ef8XtChJcfhGNHDt0Qw7nn3Z3BfPe/65Tm0qT481h00Trw+79z4f1MZdZowEvHrMXDBc0iG/yg26jiJ5Hgqdo9qslijDiZq6pJVb+oePLcr7rhEPAxn4MCwLMzNz+Pc+ctYPrEqnS4sqGx0OgKEFfYOcHBwINFsHDKtEDcvlnTDEAQTZx7B8VG0hiYOTWn1fVKeLcQ6CQgqeJWQEEiEmgyTMXPcaA9k4uGYsvbgPh59eROf/PJvMJdLyYY+m5/GwslT6PYHuP/osQCI7UZTNndcEPTqVbi1CiIasDCVx/xEFq9ePo9a+UDs+7MLs7hw7RKmV1fErUKHpQMdqfyMlDA/eLyLte0D2J4GKxzHwFSgp00MnQ7mjDC0ZhtbX32FyuE+ep6NUr0samA6MqjgufbSy/jhH/8EEcaZMU84kUCzywLP5xNIEtUhEYF+LGBwrfnHihDfEM1mXX5H+q6YB16vy+/RVk5ST5xJmibXPb/PuYnHkL8XXF/B9RPMTePRqbJ++ca17xNItUIBu4/X0Gu1kU0mYCokGGwsTs+KC+mD938v5b18bZQ67B/ui8JxbnFBFMmVzQ3p1lLCEezVmqi7QGxmHrmlEwilswLqJbJ5mOG4gOVcPvL1kxhpVo6wmp8Qt4Rjd6X/iGApCztpj+eiP53Pg9c53Xb8tAcK+lyU0AHnedjeeiwq5Jl4AnPRMCZMHWcXpzCbTaBZo6uii3KtJIBFMh6FrijoMvax70KLJLHLioxwBivLp1FvsIvIQ88d4O1338Hj7TX89C9/gitXAwKpA92IkNYQAonu2Y7bEAJJVENjMaOByITHPlhPBA7fgEBitjEJ2uMdOXLuRgQS5zq6MunQ5fXAbGo+D0EOOpA++O2HMBn1YujSEUVVoeJQDd0TEYC4kjwPqUgMaZamMz6yXhdl6nI+C6NeQ2l7C5s7W+Iw06MRUT2vrW+hUCwhGTYRM01kEzGsLi9KDwnLy9d3WFacQiweHqmnFKztFXDQdRCJGrh49qSMHw/XNlEoVeS64HiZT8cQIYHU7qBYbaAjikwq+Ay4hk8g0a0ocQJDqtwMGTPoCvpf/3ffgTROILH7JSCQGGG3vLz6QgIpGMt533BeVg0V5WoJn926JW4vEkgXz50XEpVjL0EycY25PrBULZfl/7mBTeWzcLmWEgLJFgKJ5+7+3XvYCCLsvvO6vG8SPU99uxLBLx8cH7iW+SaB5JNEdCDytU5PTcn9HxBIVHpfvvqSPC/XcwQwWyQVi4dol0tQ7J44BOxmAw/vfIni1gYSlomZibwQqczojoRN3L/3SMREXo+dEANZiqgUu1C4MACuXjgJx3FROKphp1BFdzBStKq6uPxev7qKXr0kUXfSacZx3lNg265g67lUVNR4ZjQqa22Cj6K4Y0yJ00GttI+ZfBSpKBs7/E5SbrxbnTYODkuoNnuYmJ7ExPQiNLpJOsy7pyo7JBuZG9dfRmFzG3tbm3Ktp9MphKImmv0mKtUj5CJhNJs1OHAxs7qAlYunoRE8ZVRrvQXFVSVeE+EE2kMD29UulHgWyblVOHoUDSoVhVSlUMhi9Q1ufvwefvv2r+V6iSTSkuXP8x6P8R7z15wsJSdIF48n/Q3iyOEuqkLTFDUuVeq5TEqcfweHZSGqTpw7j9e+810srp6SeZRdMYwLcdtN9HttiSLc3ViH22tLpOf88gpWlpYk8/6zz2/ind//DuVaxY+pG2UbCCjLXgpxIAVdMz6BlKQ6dDCUeJxMSMfSXBKapWGLxcttGwd9v8RclqkjIIpgCzWwHGuoBOb4QsLIdydLCO0o5sUnr4IonHE1L2fMIByYYFUSqpBECV5/XFcNgabnoUQhAWPX+LNwRIAuJRrF9NIJhDNJTM9OCBC1U66i2Oggkp/E9OwS7IYt8ackElqdJlynh0iUTuw8ZiZySJGAYIR1LALTCsk8T6U/jxuPrbi+Ol1xIHmtjmyQkYgDkznawn14jYQnFZytuv//lF0z8qxS8z+7NjY/+RTtbltimAiABvE/fDoSStcvnUEsnRCLA/cyFJqxKww9Riu18Pj2Ixkf0jOTMLNJdHQ6RVzUWwMR/ykUDCXjUEwTlWYbh5U6OMvmp2aRn1+QHqTPHz/G40oFbiSCnqrioNGUTH/GXBnstIlFRDne73ZEEcz9TEAgnT1zSggkqojLpUNsrj3C7vYO+h32nwETcRJICnKKJyCz2hnAGrADRYXFNY3CQ6Yhm89hp9rAl/tdiaUKGYp0PPDv8XoyCSoAyNJhoLKBxIPDbhuSBddfRfqPfghkJqRbjECgmsn7hfTdlh//xwG1UsLOxiNsbayh0qyCzS09xcPdzS3c2yug7g7Q4brQG4pgKZJOoVQuY3pmCj//2V/gX/3ZmwIIKVT/Mx7PYSRsdxTp5+8NeYpJIDkkQSh65DzCtV2fnY5duN2uAPwE6n3RQQNHh2VJWqg02hjSgURrJJMJPHYe9WUvTheAEEgEMkkgMbKOLhLbFmKahDCdLRyXCbgrzR46dKCXS0C1hsxARzoSQaVZETKNuuhpU8NCLo94KCSEsawDdRMmO6Q4kPGxW1sstkG30YajGyg4jjh9elBA+VlD9PUkdTTopiU9XAP+P3u2KGgxQ7AbdTiNqrj6pvM5zM3N+E47kgcPHkr6CaOL20Ka+iLVEJXWjJ4bsuGKxJEqbkaCs5ZC4QjFtQqqAPb6LvYBMEyOgDjvmwWOCSKsMzDk3pv3j2miFzHRCfsEUi8UEgGTyli7ZAxcabntrqwtfJGwjiQjj6ialvQRkp6+27RE9021isODoiim+bsWo3uZqEDENCCQTpzDytIKFuaXRH3OdEw+D9cNxHacRgVGvy1Rga2dLTz64ivUSDDzGEciuMv9F6PIR+NkXtFx7dxFnD99yhf8JqJCdFkDD4fbu9ja2sT+YRH1dh27nR7WYUDLT+HV77yGn/6rP8fEyjLsegm3PvsU+4UdHO3vorC9hYRFV/hZOJ2eEEh8b7Oz00Igce1g15pYf/QYjXYXl8+ew4n8DIqFfTze2kQ+k8aEYcKpsxqg7feUsb+m7yLGYZHrTpVrVl+47BNMJCs0tFTNFykzaI8ir4gOx3NR6XuokVQkKRTVMaWEELb7SCqqEJB6JglXN3Bzbx+flctY94ZCtKVB0W8M+XhEou+mr9/Aa2++CTWi4L3P3pdUiZnlWYSsCDzFwt21XVRaAyTzKzh37TXEJydFcMBxdmEqhqxaQW3nIb788CN8/uEnaB/WEbdisjdrMLFiMEC52kCp0kCvT6IRiIVNRIwwVE9HJss96zlMn7qAfiiG7SO/JzM0tJGxPFyey2Pv7i2sf3kLtVIZoXACkUQerh5F0xvg9Z+8gde+/Sqms5OSDECilg4W7mnoYixXjpAMh9AtFxAd9LF/5yv88y/+HvVSQ5wUQYU9xXzSvTOaV2Mk7q0waowMpRBjdH1xPOUx55zL+yilm4KfkFz2PTV0Zfhkvh9Rp6Eva2UNtkJH0wAdZYgWRX1CDoo6W+ImKUQgHkrHikRWgc4NR+J6uebXjRC6rou9oyL2jw7RYi/iaEHO+z+ViCEdT8h902jU0Gq10ef1ZGjS08mIu3gsKWIE9vYuMlmEIgSur0gWjbqMw3QnKR6SwyGKD++hslcQl/rQtFByhnhUrktMJ+fCNvEiWcMEAhi+b2KbfgwoReKc40OegrimI61RfEIhuYP+0EV90JX3wOOrWjHEEoySzyGdysKKR+GRRCZ5pCtCIOmuB8NxYfWJ+6qYOHMGJ66QQDoFNWTIHkxwHopb6Gge63AP8GWSR9xHm54Ly20hl4igVD6UnuJ3f/MOKodHSBhRpK0oIkoI2kCRDlPuUSLZDBZPLmN6ZRGxREwSR7hu13VDzBzlowr29w5g6iFMT07K+pREOJOJavUydnY3sLeziUrlEG6nD6/JuDlL1mTNcAgPvB6OTE0IpAsvXcP3X3kdlurPFexeJ4HEdRfHDrq8ucaV0WFEIFGO63kjAonzcMcnkNxGE7ubTwkkYtZCIMHC4plLuHD5KmYXluV4Oa4tznCL+5geoyD9/lGJTVcj8EIxqOGEOMQ0lWlIXViMV3S78NpNTMRDMPst7Dz8Cu/+0z/6aRSOJwSSa2WfEEi5+QWJAR0nkII0mIBA+kP4KwdLrhOCpJqA0GEsJM83n+df8kEzw4s+BC8apWPwN4Xq5wJ8hBlJIhIXPcTkmUjFaMhRKgjPpR3yBM/m+lgSJhgdzLl8qCHkerCeEEhDNLSB9BLyuSLdobiilZ//D//hha8wAI0DAOs4sMXNawAyB/8GN4pwCmSVx5Sjx508BKXGAdtxoCx43HFwOQDyZJMsnRj+yRKwfmRvJmhHwCbooAmAuifqYWboUnGthZ5LIAUEzPh7HyeySMBIxveoQ0QutmMRW8cJhHEVKwc4KYzmYMfoLC5smKYl+d5k+gjYhmSBxK/FjeAxaIK/zAmHHT8sbfaLJYO/Ne4YecJQHgcg5cKkgvPFDiQev+d9eNx0xEjI+CCNEHm2r9jnApoLKIKKBPkJlhEw5TGXbo9EUsg9ZngH1wCdMDNzs5hfXJTIF4mC6XR8kJU3xTEHEt1jzVIduhoSlazGyVTKVHh4HAyVPuKpKJqduoDRqmogEs3CMhMYDAwBVgydETt+VB87PBj9wA4KlqYz8oSbQSGQRtMz4874n18QriASouvg+QD0izu6hv5C9QUtZsH5e945IAnw/yWBdFw9MQ5myyK66ysueK6DDqfgeuD3g9iuAIAf/5cLn6lMTpT2AUgfOJeCezz4N3DmjY8PonVwJCTjmQ66PzT4S4cX760xB9gfeszXzgMLG/t+PNXx9xeMk1Sly/3IbhHa0MdIOHeo4sHGHkjmWCENkZCKsE7wxpFJkzF28ZgFx+2L8plg/PziEiZn5yR+SiGZ43kC1lUrdQG82CHGY8joPS4qJGpM8l1JAOq+82jMbVmpHz0hkORcS1Qkpx3fgcTyYJOZt9x4MiufG4puG/fv3MX9zz5Gbe0LpMIGwtEETp+9iNMXr6FYquCDjz/HwdGREEiMblD6HXjdlhRm5hNRLM9OYDGfwGwsBG1IVbor6ib2qnAhxogSIxLDyze+h1R+Dl1Pl83Ew619OKqBWDIHJWJCS4cEMJrwQrCLh3jwyccoHe0LhwsWrgAAIABJREFU8lW329KpQhKn1+riB9/9If71z/97xCYn0eh25G+0CBS8YIbm+Qvmn+DfJ7+uDGGYhiyWeWx4rLm5JVDNr0nacKPHf3k9yPjHGItYTJ6TxELgXhi3QIuLc0TYBq6lb1zjnHsGAzz8/Ba6tYpEmyWjUdSOyjjc28VUNo+XLl3ErU8/FqDz+vXrQn5/+OmHSOfSmGe03e0v8f2XX0Y2k0FP0bC+X8R+oyPxdUZ2EkMzgt1SFamJKQGQXcePeqPFm8BIo1RGUjOQoEuKmRgUB+iGxHfxvXJuikTjstBTQhEhkpodB0fVGkqlqji3CluPEMYAF2ZncXZmEnldxVImLqWdrXoR0VgIB8U9EZrQtUAFW7vZgt3qwDHCKLoWEMvh1KlLaHcYRaMKgfTW229jfWsNP/7pD8WBlBo5kDRxIBlwHQVWNIL+oCUkakAgBf8G9wjPE88RF4L85Pd5biW2lb0gVMSOrOnjJHJAIFEAQkCDDiQ6RiZyeflbJBC4wXc6LsIhA1HGyoQ0iQ8SJXS7LcBNp1EXgDdCxVC/j8LmJnYePxL37UImhXPTkzja2cLW7o5sXoaGhqNKFY/39lHv9hFVgbCuIB+O4NKpU1hamMf9tYe4vb6BcCKGXDYpavq+7WF9bx9H7gBmSMPFi6eFQHrw8DEOyjXUR5nsjHRhmW6j08UBCSTP39ASGJJUFFWRMYnLC1/157sCSA49i0AiaPMvIZDoSChVjp4QSIywo1KXnWdUZfN6FAeS66Je9Uk7nj9e83QgMcKOm0QKTBhPy3PICDsSSHR/37hx419EIDFaL3AgjRNIgQOJ0gFRLDKSmBF2B0W0Kn6EXYgqyU4L9774DAdbG8glYliam0MyFhaAlgv9zz69BV3VxenFaYzXAGPkuJ7ksmJuMiJrx3Kzg0bbP0fcMglwBOD0fBzDXpOifVbESBwf7w9GK/e7fVnbUCQS53qNQLdm+HnejOiyW2hUD5FJWsjHk7JmkiJcMyQkyHahgKPqEPnZJJKZjET+EgjlsecYSFCVwB8dlOWDA+gEVzOMSIyKm63bbiAKDz0SCIqD9Ewei6dXkZ2ZltfRYzwrowMdD1Z6Ao4Zx269CyeSRjg/j54aQm+oi9HEJ5AMKfS9+dEHePc3v0a9UkY4mhRCjOcgGg0jTjCecVMkwusNETRxPu0womLgSucrCSSSaRwX6CJlBF6FpLZu4PS5y3j1xg0sLK76Jda2i1a9LDGdLBRm/nth87HEbXCPsrJ6EosLC6Lmu3XzJn7z+/fETchzJNIfOpAI0I/II1IfJHXoGGJUTlzREGMPnecho2uYm4pC1VVsHFax3/VQEgeST3xwmcrOOgL+ITACb+B3GMim0ieQfFnM0O/AGF0r/J48fqxriaQWY0NYZUgwi9EwCUVDUmNHkpjLQf/ZvudK1wavNSqcqZBWIzFMLC8jyki5bAZDU0ex0cV+pYFQMoOJmXl0qm08vH9fxA/tdksEBIxKXFiaw9L8HPIx39URMlRxHoXjLGG2xAUtzcCMRmPcFaOwd/dxuLnjOwQTMYSTCSnJpoiJoLnT7kBjHAoTHOj+5Zql05Nx92if4pY+2iRzCfJxvBuBc+zte/n0CSRTCUYtwBn0Rg41EiN9uLU27nzxUK6rieV5hLMp1Knm7LmwhyFxUje6LbQHfZRabRSqFZSabSi6idzULDJT01DCUdzf2cFmtQInFBLQr9LuyOvgGvDM2ZPIZFMC/nEvLnGGqoJmnb1nezh78qR0EjIStXxUEgKJcZG9Vh+mAswkwkipHtKMH7T70LoDRAY+IRjFEGkNWJyJSQRsodrA3YO6FJcHwKdE8YiC3nfHpXgdqIZcA323j5Bh4uQPfwi8/n1KuNEv1hGKZ4H8FECirV3xn4CAW/0Ie7ubKBR2UO+0RM1ctW3c29rGg/0imox10lR0CHSbJsLphNx/Cwvz+Lc//5kQSIlYSBzoXE/zOqAQwxf7+J21QiDRUSOE8CgNgyIyijTtntyX4oIc4QPNZktcSHuFI3EYMiKX+0xFDYlbYziwMeQeQiLvfBGZCFFGkfwcO+hAInHB9Y5E2JkhaK0eugdHaBYPoDZayHsqkkYI9XYDutfHNIC5fB4rr73qZ+IxsaHD4hpavSyg00Bzfw9ms4EQyS+qyKGgTOdnMB9rGloC/vuF3TxnnKttwpdUIeumH28z6CACBQvT01hcWUQqHpNIx361Crd0JPcHXc0tRs3LGEAVP8cgAtK+/IqnkOMAPzl28XPAFAFFQdH1nrii6LiQeD6F15ivZnahwNZU9ExDouvajLETAsmS862kU0AqIWRkj+s+x5E9O+d2JmzIeaMTSV6LIvc1AWdGMwu5xf0Vo1lJOpE8Y+oHATV2eComJnITWJieR35yCtFMBhZdTxzsHBthioQZ+VQ8wPb929jYeCwEJMfGrmnhgd2TeDaSIxyv89Bw/exFnDmx6qvYLRPpaFwiwnbXHuPWV19g63AHlLO2dBNrroeOHsKfvPmn+Ov/+NfQpycBr4/y+iPsbj3G79/5ZxwWduU5zpw6LcKsjz/6CI16E4sL81hemZc+s06pIWuWTtfGlXMXsJydwd72FgaGiisXzmM5mUa/0ZS9Csc1jm9upYzD23dgKUM/gsoN5hafzyXpUGbPHcd6mTMoNCA07/cakRDk9ZRSgGlFRYz7PFnzKUhmczAyWRx5Kn796AG+xECIZxKjKcPABOd404S1egHf/dnPEMtF8f7nH6HUPBSHcbleR61pI5meQ2egIz97Bivnr0is52axAE8dYHE2hUvzUZQ37+Kz9z7Alx/fRLfcQjIaE9C4VK+CKR+Veh3VeltuIVbOMG7b0kwoAwWJaBI3vvcjXPnO93DYcfHPv/sQ9x89xGw2icsn5/HyiVk8vPkBvvjwdygflGBFYogk87Bhodrv4Cc//ymuvnoNuXgW9VJFiGfpF3ZdhBl5rQIT2QS8yiGUdg1bn93E7375j+g2etQYIBH3u9LoQOp1O+KMDBsKJtNp2SswaprR7e3+QJx6HdcRIp3nIBCU+M1IuszHpjpETFfEmcTo2l2Sv6OuJLl/RtcqSWZ+n48VokUh9qDL/kpqN4I+vRGGwDUP1z7Nbldisg8bVXFPcTzguCLxcGFTOtOYTiF1FK0uYsm4RGbq7Pc2LSQTKSwsLOHkyZNYZKzz/pHMWSwCESG5psrrTylDpLwh1j/9GLUDP1ZSsyIoOR7uF4vYaXXQ4L3OfmdZq/iCG44l/hrGX89wTc80BzY5JxUDWd0UAomYas/r48jtoKXgSQw3j0cITMiIyVqYLtkBzaasr+Bag7HF3PMSJzFMnP3ODaxeuozlUyegGFxrkszhWnwo+zcRbo8A/WBP6WclMUrPRdRtIxkJ4eBwH++88w4+eO99SRQgYZww/M8h43bZUUu3byqO3Nw0MrMTfuKJ44hok1laUXb8VBvY29qW/cDs9AxmZ6YRNjkfKWg1qtjZ2cDW9gaODvfRbffgNBzooSiMZArdeBhrXh9FRtqeO4vzJJCufVsE/1zrigNJkvxIIA3EgUSsiOfOj7AT1FUcnhQXGOxd6vZgMXq03sD248fiQCocHPg1CrEU6koYS2ev4OJL1zE3vyBpN57L+G5H1urxELn7QxQPDnBUrcL2DERTk0hOziGWSsF2OP/aIoTwBj3afJGPGQjZTWw/uI3f/uqXTwiklsv+oyxisycwe+IlkEAKcxE05kA6TiC92ADgi/8ltI/z6Eho7GOUPkr0LAPJ/xNC6b+GQOLzBSSSpCmxC2yESQRdRkESEDFXjuXED0gcDSwVNrui+H3GlUfDwomIu6w3hG4PZD9f0wdoqB46TPfyVCQcRTovlR/9xc9fSCAFAPATAGukrA2A1r7rRySNf46rd4M+CLmdR0TP+M+DUqlngcD8XhCBN04ijYPIJE6CzqPAicSvWUhOwGa8QyL4+ZOILZfKI+qc/AvhWQ6krwHWI3dEQCJxkUH7NNnd4PfGY7b4+gmkjX+Mg5U8yQ4f69tDRtEStKQQRKbVmotRDkaeOOm4qO0T8CRoTrWCwk0ElUJPO0wCIJ/9NYET5EUAezrNZdzzI+xe2MGjeALsifKPsXqjojlRWTFiIBoVxQxBVA4AXOxTgRsosePJhMSnNTu+I4WA3vTsjDiQeO4EXGVsyAsIJG6DCXaTHFI1ElkGFJ0ALLt7mOneR8/pyPNYJqPxstBVxiINBPwLhRjl5SvGGevgdm0YuipFlMlYFEelQwFeJefTDxURy6YIN+gmYFbqCwikwEHz7EGDHQ5+lNhzSbo/wEDTQvr/B4E0TvKOE8R0qowD3gFJErhtCKYH935wPQb3Pyd9qu85uD2PgHly/Y0Rs+OvRTqSRoPlcZcG/+6L3F1+LcuoI2x0Al70+988RyQfDQHrnhBgQ9+pMg4m8z0E5JqAhVz0iHNQw721TVG+hQ3GWHlQGQ1BxZvThTfsQ+ONr/lOSy7KM8zhT6alBFogHT2EgetI6a/EA3Zsvz9M3DIKjopHoFNMeiskntB30zwZw4QBZxHliEUbEUhcKRA0YgSHSRJq5EAiaMm/QwLp3mcfoF94BGvoIpbK4ZXXbuDclVfwaH0Pb7/znsTY9Xt9AQIHnSaSloKFfBJL0zlMpMJIh1wcfPEBIhrjoxQhkKgYIwgUYh5xIo3v/fhNJCdmJav68X4FB9UujGgSidwUlLAFJ6LD7jSQsj00t3dx/5NP0Gs1kMgTJFIkaqhYPEKv2cXL17+FP/uLnyE6MSUAhc4y1MGLCSTOX18bv8ecZiTyrYj1hEDiYoEbWV7zvO85/vHxBFU5NkofzohA4nVGAok/CyJYA7eTKFip5OeGodP5usOOy5WRGEAfuChtPcZ0OoUTyyviNPnq5mf47JOPkU+n8Pprr+H/+pu/FYDt2rWXJNP6dx+8j+xEBsurq3j86D4W8zl5DexfYOeRa8WQml1AKJ1He6ig0rGla4HgaOCgikUISg8F8GbvwWQ6K2A9F8zJRELmPKp2I7E4spOTsKJJWAk+B4HlFjZYjru2hdLRLgqPv0LWUPHamTN4aWURScdGjAvCoY1GZR/zc5PYL+5JLx6BZc4JLFjvtTuwjSjc3CKs7ByuXHlN1MFgtITdxy9+9Uvcf3wfN777bVymAymblAgATQvDU0whmuhAGgwJ+hFtH0U4BiKF0XqA71PUrnQdjPKMpRRzRCAxwi4QhYwLTYIiII5xPPfcVHEtQkcugczt7W2JaJrKTot6igQSxwASSE6vB6fVwqBrS2QZd74sumZExr0vvsDtz29K5v1ELIJTuRzsVh2VVgNdpy9q0XKrhSqJ7RGQQ1CHMUWXT57AuRMncP/BA3xJAilpYm5mVkQsdm+Itd19VAgw6wouXTwrhOi9+2s4qNRl8885L5MMi7Cj0bFxUGvCUXWJOGkTaBip9P0Nnb+Js0a56ufOXvgagRRmB9LcnAg/7tzxI+xIMi0srQg5KR1IEmFHpZ/f4Df+weMqkRKjCLvPPr0pBNH1q1f8CDtmkEuEnZ/3LA6kit+BxHg7RrP5BBI3h5ocA8YRsIsgIJD4/oMOJIkPGnsJjM3lss3ud7/mQGL/D+97vh86Qj//7DOZn2cmfQcSrx0CW0fFQ1y5+pKANDKf9vto1MqoHxTRqZQkwi6EITSnjwe3v5D88FwiivnJSQHCqJLnjvLe3UdCEFqhsPydIC7WpfTTpeuDmwsFXdcThwzJJBISBPSTOjCTC0kPITuMfQEaYSJdCCTGVjo25x4D6UwWyXRWeqJkvGp30KPL6KiEeERByjIlVjGbTSOZS6PZ6WBzfw+VVguZybxsfunGYenv6ZOnkZ2ckr+1s7WBbquB1lEJzWoFra4rFw5dNARVCJgSC44kVSSzcaQYu8hI0mRK+gv50SLpmZmEa8Wx13R8AmlqHj3FFLVi4EAS5bGu4NOP3sPv6UAql2UM9h3wOmLxCOJR380x7HYlOpokD0EBjikkpnkdUE3LOZtxl1yPs6C91XOgmSZOn72Ml157FdMzC0I40WHXqJaECLZbNRTZM7b1WEBurl2Wz5zCwuy8bMY+/fhjIZDqVImPcIegA4mzPV1IBGr4/1IAzyjYEZDEnyU1YDZOX9IAhZojPSi8bwMCaYSpyHNERq4Rmj9IKFGZ6EMwfhdSAAIzKjTYoMo6jkXDJG5GRBbVqHw8I/joVklK5J4nyuaGx5L5gYBMDAqJGCQfh1AjEeRXVmBSpQ4PsVwOdcfDXqkGNZrA9OwimuUavvrqK9g21zUtmeN1EuHZpHTspaMxIX/YpWiENFmjCJEUMmFRvMZ4GGeAyWQWlQePsH77HlrdlqixHUb0GgTcFMS4/mQPIYWHBmNRBnJPc7ALjRypLNAmUM7xje48xvpwbIsrKl45Szd4HIjyrPDapYCN2d423HobX9x+CCsUwuTKAuLTk2hrqvRD8dqExo43F3fXHuKrrS0cjTovSCqH4ykhN3mtF6o1VGwbWozEagjVTtt38rGrZnXRL7lOp8TxSTCOoAO7kUqHBczNziBOAklTRUHvO5C20O/5JOFMzESckZgaEHb60LtDxFw6BegoGyKrASszaSRyabSaPWwd1lFr20JM8Hoh/CjXCqM4GenG88wYZIJ7Ettq4vS3bwCv3QAl9/ZRC2Y0DaTpBAthqNqwvY7Eu1UrByiVihJZyPgzzzKweXiI+9s7eFQsSSwiVedNGcQMWKm4zKVLS/P47/7q3+CnP/6RxN5w/WeFVFGB81RwfGWEkxBILIcPCCQi5txf0UFEEoZERK8rBJLr2DJPtJudUQdSGbV6SzqUCBwiIJBcAljck1Pk6cc3iqCOJNpIkMAxhMe602rJXpIdSHqzi3bxCI2DfeitDqahI07HUK8BrrxXrShWVlaQeOWaH63YbIEKAEeiB5mHV4dTLaN/dADNoXNEwYAElOehTEcKdwchQ+J8+d5Vz4DrKWhxz865U/cJJB6/pB7B3PwUVs+dQHRhQlx4/QeP0Hi8AavXg9fl/tyWcUTiakf3fqC7k7FoRGqLg1o2XoBLzYsClPv+OMSVNHeDQlxqQJL9THzdQw9tptEYusTC0YHUDkfQMy006dDNZqCkk+iRxG31ZH0gMV9Uw3Mf1Xv6Pb46rsEJqnJsF7eUxrhsHaauI6zq0i1I0SL3nb12D+lEFqsLKzh99hwmFhZk3UGHHiNHI5zz62UMdrZx59bHKLBPaNS30tE0PBoMUKEQcSSYyULDqxe4Brkg4zs7MimW5eT78N49/O6Tj1DolcF30A5ZOKJz2zRx8eoV/OlPf4KXvv0a0O/g0YM7KBUL+PC936JcLCKXSODsyVNoVGv48P0P0Gl1sbKyJO5VihPqBxVsb25KKs1LFy9hITWBjY0NTCzO4rt/9DpijC+sVSVumk4Quaa2C7j9X/4LNCbEkKPkbTWKtuN9rCg6DmX89kR4wNmWpAXnUTWVwdCysFc8lGMatQfQGecLR6LJDSYDWXEklk/h7fsPcLNexAEcxBnPqSpIWCEgEoU2vYgf/dVfITuXx2f3P8NRpwItGpLYuUq9g1K1B8VIYfnMVZy/+iocTcXDnU24wz4WZpL4zvl5FNdu4+PfvYvbn9yC0+wjGYkJVlYsl4RQqDfaqDU6oJZdCCTTElcFu3gGHRuv/9EbeOn1H6Az0HDz9n0UigdYnZ3E1bMrmIlpeHjrQ3z+we9xWDgSvEA1Y6jbwJFTw//4P/1HXHjpPCJqFOsP1rC9vYtyqSoCaopPzrC7cWEGaB6Jw3L3ww/x6dvvYNBi/KOHZMb0k0LMsPSAVusNEaHnYhFkM2m4iiLrRUsLS11At2fjqFJCi3HwOsdYkiaceego1pDUB0iGFEQYQ6fo2Gj00GLHD40IvCc1D00P2HchzjmSQHw81xu+MIXTii/Ilz2R4pMHIp7TffEQxWONXhs9eEKcBmKCcEhDPMLEEwoFuxJpzHvA5FwdYcRsVBzdk5PTmJ9bEPHwgP1GjMvjuEGcgwSSoUo0etIbYPvzW2geFmStqVgRHNl93Nkr4DGj7UaitqBEgK+D75H7BYHUPBUDYirkKsQFrSOrGIgy5pZOLM9FcdhHh+4ZqQxREAGj9iIwowlZXwophCHa6AtBwrGLTqYsq0dCIVx644dYvHgJi6srQqZQDC89uorqR9aPaj38tZciWB9/xvUWCaSE15c16W5hD++++y4++eQTEbHHjAgiuoV4KOJ3z3mKEHEUzaoREwZj6MNh2M0mnHZXxrhoOIZ+u4ty8UjI8UwyhZWFBZn/LdNAz26LqKRQ2JXIPIcuaQYCGCZCiRTakRAeDbo40BTkz57CuStX8UdXXpVuLCtkQKEDiTWoXPORQGIMHSOexwgkOoskwm5IgasDo2fDZMRipYat9XXcf3AXB4eHkp6jxdJo6CksnrmMy1evS5yz9G+z55Lkmj5EOqJhf2sDd25/ifXHm2g6Q6Qn5jB/4hzys/NyfoZDF1GOSQMbg05dHJFap4at+1/hk3d/IzgtO5BagxDcSP4bBJK/6h05T0d91IED6UUC/nHUdnzvLyaVEU4kAu5nfviP5rz94o9nY8PBo9yRQUdSMkbkfoDl8TX5HIXfqcb7TNwmXCe6fqpWoVGUGhr2BZNrMON+4oRMBl0XCc1EfzhEVafgQYETMeQ6mzKiiFNIc+31N15IIB13sHzdYUPg0c/UpmXLd0NwQ0yyyA84oI3x+M+f/h4LnuQwyjF8Fnh73AJ4/GD7mzTzSXk5B1su5EhA8JMDmBAbNuNtbLmpA3CXi1wqOo4TSIFLgK+HoA8/AsLsa0C6ZI9/3XX0hEiiq4LRE0boa51H46+fg50ZtWSxLIvcERlABSRfG18X3TucjIJSNn7NbH++Bx6bbG7SVzAYlpQLGxzYuPgegYzB8Ru/wJ8C7aQQfUoreH/BsQm+Pk6Ajb9+El/V2pHk/JK4YflZr2OLBXYqP4WJfBaZVBa1cgmFwgFKR0XJF2bkQj47IbmqXkhHg++pbwuZNLcwL+XK1ih6kMo3uTae0YFE4khTLSiMTNAs2bwNh6oUfPadrigCNZ15xpqAOgQ0VcVEq+WgXGqhWm9ie3cLmriQaM33ZFPKMsC5qSnZqDJ6b8iSVz/N60l8XaByGHRY2Pr8IeDFjha/M+pFBNILCTzZ2b84wk4IprEIO27yJLLxvzLCLiA8AtJB7tZR3BNfO4/71wilkcMm+N5xAP748SCBFIwpAakxfg0GFtAn9x3JlyDO7hjB/CwCKYjgfNYZ4jmlWjooaX8egXx8bHryHjwFIZ1Lbd/Gyu8H/WPB17KYGIvG4t94SjapWF/fETDK0hUoQxtut4FhvyMTqE4SlEBIxJT88lQui3g6A429YDK++q68YPwcuAN/rOv54x2JpL2dgnRUOSMViwDfVF9KVKaDSMyf4AIXFsELvkY/VM9vOmCEHbVlvvLPj+WgkuThFx+j8egL2fCkslP4/ht/inMXX8HNL+/j12/9Hq02lZxD2O0GjGEPk5kYTi/kMTcZl64Ewy6hufEVnGYRPccVZ0NmIi/OoHbfRb3rYPHUOUSzUxiaCZQ7VGHFkJyYk/4bqhZdy0C31UK846DyeAO3P/xIHElTi9MwE2EptiRBog51TE3O4vKV64jmMmj2XSimIdFIL3Igcbz1AYinPXUB2UnwJxwNv9CBxMfz7/MxJJACZxKvFf5M4uBGhASPL6+NcUKWG/xgfJbre4xAYmZ5eWsNF06s4tWXX5Hs7/feegu/+dVbSCfi+O6N1/F3f/s3ct7yU3lxeW3tbmFiZgpnzpxG3+6isP7Yj+ocKHJM9FQOMydOIToxDVvRuYaQ80GQtFKvCWjN8ZtzFWOC2pUm5ienhTTrd3uYnp6VjXvxqIz8xDTC8YQsxs14gp4pVKoN6eBZY4lscRubt99H2hji9fPncXV5AVq1gkGlCKPdQLtaxMrSLCrVQ/SoBo1RE62g2mr4JGkkhcVX34CVW8D1a98BCBh7pqjk/u4Xf497j+7g+reu4/K1i9KBxEx0dmd5CjtrVDkvQ89+QiAF53l8PBM37YhAEmUehaki5OjDdhhb4xMcwceTsYGLNW5oKFCRcdKPtKFDjdcBC57phjm9ckrmdyrbqBLX+Hx2XwBsulKmcllRALNTgxGQ6/ce4O7nt9CoVJEK6egUDqAp3OQzEmkoav+gUJfDA18a44VyAK4sz0tnCxfxd7YOkEiZmF+YlfGC7q1HuwcC8OgacPXyeZmD79x9+AcJJG4kJS/f8/uQuCENRqUwIzM1Dc8ikKZmZ/8ggSTXvMRvqV9zipJA4tqFYhFuhqQDqVrGtZeu4uL58+I8oKKT45VkgDue/LxSqsJ1+8hkcsjl87BVD4qhoTMikPj37tKBRIItHMZ3brwuxBGJg/GyQopG+B67xwgkiQUaEcd0GX3x+ed/mEDia6BTha/v4OBJBxJ7JFTXkQ6k8t4uEhET+XhCAE/eu9wQHOwVfDXjSCXI+YbXLDfc/S77NiwpjO9TpCHdNz7gPxOLYTadhKFxzqE7xpZIKh5ndpZ1ukO59znLmCEV2fykxFjxHuj3bHSbLSGECpXKCDzk5p8VM2ksLS3IRnPv8EDcFZFYDHXGCe23wPoiniOqUKnw5JqRGf79VhMHhYK4RYtHtkQjcmaVbh8dmJo2EU8wrtqR64H9dQTFrKiFBp0TyRxsK4Ziz4OenUF6+RQGZhyeGYXjemi3m4gRqNE93ProPfzu7bdQLx+i1er5vR0RDbFoBBHLlK8ly8jxnYZdt4+WzRgM/96S9QITsUgKx5Li1CUeZ9ERcv4KrrzyCrIT0/JYiqVYYt6qV9CtV3Gws4U9xnY6NpKpFE6dP4uZ6TmJi/jggw/w9ge/R7vP8CD/HgoErNK/Q3J3BNYGoC1JG+kDib0yAAAgAElEQVREovuDSnCDG0Wg7EKcCEIgETzy/E4l3jaBW4DjAovV+bxB56pE1nJfIrF2jLgj+Oxf/9xwkhziZ0hkW0OERn0ahqILuMjuAtlXkUACcDgiXvizKAVh/SHUcBjplWWY2RSadheTi8voqTo2CofwQhFMTc+jclSWe5rdbXafkXQ19NpNASdIoDLCk85XUcHy2uY+VFOFjE9aYcSNEBKqggsLK9h/uIad9TVRivahoQ1HwHACZnxdQccUj20QEcRjz2NOd1976IrinmCbn6fB86CCQdg3Lp2VomdE6NzjXtDvUerW22g12tjYLoorKTMzidj0JIaRMBpDoNLjmAnZl5BAulvYEUCPkZqwIqN5il0/cenxcFQFRjwpESONXlf2Ln2nJ+XkKysLWJiZlagakkd0UnXbTYmopUOLpCgjivj11sZjHOzuoW8zXhTIWiEkdBVJbYgQneskkIZ+1FQanswby5MJJCdyvouz5aBS76JKVy33EowpZUcC95xO3+9H0Lke9tDieQEwuXQC0xevoa9FMBhqMKJpDKwIhrzXkiE0u3Xpe2E/Q6NZxUAZwoqHYUSjeLS3i/u7O1gvVvyoIVVHk0SupiGcSEhc+cmTK/h3f/Vv8eMfvSECrGa1LP1kOq9PCjDl4qZ0mq+LtzWTC/wIO46ljCyngyggj3xHiy3RdjyHFEIV9ooSYcf7SAtxDcFn9+R32MnDeZ1AFgkpSRygoFG65AYS7USCjSQZBYgU+miNDjrFsjhOw112x5gwBw6adgMmPJzLzeDUlcu0f7FVHMM6O726Em3KPQHsLtBtov3okbhphkYYscVFOEMXO8V9ie/iGMVhTBERRxiOFkJT9YSEg8HUjjB6zR4WFxdx6vwJhFZnac8AKofA3YdorK0h3G0DXRJXPXG3up4qySf+vpK4hewY/FgcOp3YdyHxdR5cXRG3XrVP0opuBQU1eALCzuoq4p4GwxuKiJYugLaqomUaaNNlPiKQWiR4c1momaRE5TJJgGtiEfaomogWmBjiOOy98tfp/V5XQHeur0kk0YEUMRhbRgKJXiwPxqiPOR5OIm5Fsbq0igsXLyO0uOQvmrjmYoZrvQqwA21jHZ9/8j6qjDgcjcEc3zbgj7McL/iwKT2Cb710HZfOX5L4Sb6WUDSGQduW6OB3Pnofm13SMoYQY9f/5CeoMYIqbAghdOHSBVhhHYXtDayvPcDdL26hXj7CRCqF06sn/Njj994XnOXUqVNYWVxBq1ZHZf8I21tbsme7eukKZhMZrD9aw8LZVfzgu6+LE7C9s4VWt41JRiDyGtjYwvrf/B36lYoQeEIkjBylIk9UdBwpvussNPRB+KmIJZHX2vISMDElIKNUF9Q6sGtVGN0WdJeVC0MRoCVvvIFypYFbezu4vb0ubmKOwoyT1eJxJE+cxQ//9X+DcC6GT+/cxFGnCiPu9ynWmj3cf7QLI5zBqYuv4tq3b8CIxbBZ2EXfszE/mcTZuTh2H36FD3/zDm7fvAlOPIxRoyCZTgeS/fVWG80W72fOQUCCDmKO4M4AOmP0s5OIT84SjEO778fmc52QtFRMRQ2Ut9fF5U+3bYbilTRjuUNouG388c++i+m5aXQqXXz5xR2JfJbUDj2E5YUF/PEPvo+zZ08B3QpQKmLrvfdw7/2PZaJxeqxFAAh1ZSM5uEMFe+USegNfwMG5fWFhVuKvebcxjShs0LGkwnF7sg/hGrPj0hHG9SnEMRfRfbFJV2F8JN1x7AX3IQPCLX1Fw67NeNmBRMz6TUD+POjLRfwPcbQHYhWoIoahyMrmPoNiteEQDc8VV7u4EHW61YkVsJqkiw7FIlybRuOIxZPS0xOLJqVXeWpiGrlkGhE95M/f4gLxYOqMmqMQZSjkysHd22gdHcjYyZjX/U5b4kx3bIo6/NcczMlCpI1EXuaQMxEd934cL6/dJDSk+D5GvUgkpCsUrY72LCQVs9EkUskcIikKlCyJ8msOuqjaHbTsDhTXRszj3GhAMUN46c/+HPMXL2J+eUnWSMQxJYGHgrOx/bzs4Qnkc7wkfkbRzdBFSnERUgbY3N7C2++8AyYWdJodiRIMKwZiTO6wfaImxP2vZcpej65t7k8WJicRNUJCQHKOGXZ9cVefSTRdWyYArmvpvh84fYmxo6vbH0OpFRjAI4YasdA0DTxyOzgifnv+jLiCrp+9BEthQo4hDqyhQQJpIDF+JCFYNSAOHJKTTGfiTcIIO2LjJJDYXcVrpVLF5toaHjy8JwQSDA1aPIeOmcXCmSvS7T0zP+eLLvpd6J4tEdsmethau48vb93E/YdraNkDZGfmsXz6EqYWVpCenITruYhFLCGQnFYVKS7FWhXp6P7yw/cF16XbLyCQkrMnMXPqKibmFhC2/HVxgLmMp43wPAYJR88TlhOLHMcLOC8JnjOqPAgqdL6JP/6/J5DGKSdZw4wqUCTJTOLW/b8W+BI4L9JxJK5Sbu7oYGRMvtfH7299gMPSPkoHJfTdAYw4ickIVMeD2+5jPjOF3tBDRR2iFwnBzKdkv3I6P4vJRBrKt37wkxcSSAGAG0RIBcCo/xJ9cF4WEYxH4mZC48KJ8xOjkrhQ8zs2gp/7fRyc6P0oJY9KzpEK87hDYRzQGf9Z4G4IwFie9GAwpbKXiwfeXCSPMpmM3Cz8HoEtUa8wM5OWSk1Hr8Oh95vuo+CC4XPIYDpSJI//vyyaRguRb4DXdEwoQJZlgNxwPq2KenItyckO+VmjAjxxIUggegRGE1jnRcASVg6yjNSggpb/8vd5rHO5vERqMGZEp1RzqPiDd6cjk+g4YP8sgJ0baxncnhFxF4Cc37z4n8BlsuIweQ1wY8ay27YtMSArS6tYWphDKpkR4KZYKKJUOpTBMBoLI5fOC4HkMm++3RK1ZjqXxdLKsig3NAIV/b6AFoEa4niEHaNWeixDt+KIhOOiCms2uigc7GOvsCU5n0vLs8hNZjA9PSk9LY1aFxube3i8voviUQnbhR2ZFLkp5jmK6jryuRyW5mYxk89jdWVFCqlFyqb5dUcS8UU3Hbez7a4smp/3EQDPz/65f74FCBvrQeJxD77+QyVsnKRe5EB6FoEkg8tIqfGHOpCCaMIANOdjxyMSuRGV5xtzFz7P+TbufAmuNykcHvs4TjAdJ0B5T4j9dXR/fQNgH7uO+bQB6Pu888NJ/ThxNO6QfDEBSKKWB/KpNP34/fZk3KIqc+Q+EoUCFxcDVa5FiUukusPpYtBrSYRFnEx/xJS4IiNsIBpLSM4/iywZ36GIzVzzFS9ayM8vVUg0s1i6j3arC7ojOFbwEnOlANfPah13IXVZTh1kp44OEreEAYFEdaCqc3z1C6sDgHJrYx2P79xC5f6nGHabyE/M4Yc//kucPH0Nv3v/M7zzzoeiTaVTJGwZyCcsTGUsTCTothhAd9vQnSrSagueXWe/K8LRKKLJOIaqilqrjUqzh95AgZnMwTOTGBgRJPPzUsCth+Ooshg2Fpas4UR3iMMHD/Hpu++iUTlCZjYPI2Zi6dQJvPzyq8ilJ8RxGE+kEU1lYTOvyfLVK0G9+LOuEYnBGLlSgvMnebyj3HszbAqBxPtYCAl38LWoOrouAxcsn4uPI2ETdCDx/wNCcdy5FrwWjoHPG58Nz8Xe/Ts4vbiAqy9dFuXdx7/9Ld759T8jFrbwrVdfETcS5wGWAifTCSEjQxELiURcwE2n2ZF4Km5C1vcKKLdtxPJTyMwtIBRL46jeQCSRFAdIQKZRqU8iut1qoX5YxtLcPA4PS+KwWF05KWrVcqWG+eUToj4bqlxkstS2j3Ktjv2DQxwUD9GpFbH38ANEvTaura7g4uw0XBZsHu4hwm6+bgMXTp9Ep9OQOTQUCaPjuig1ahKnYGSmMXnldWipaZw/dw3tjivd6M1uD7/4x1/i/vo9vPzta7hy7RISmbSo9p4SSDrCUQa3OFLO/mR+H4sb4HHn+QoIpICMDhxjjLDjOkYqWkdCDFnTcPwerapIIMl1Q4Kl0xGXDK8DWYcMPZw+eUaAF0Z5cS0h1nHaNVhAyo6lZgNdqhJtB4pjo1w4wMb9u6ImZ1l1dXNLiMEmlcUj8kiuF9UvwqVKkeA0ZRhXVuZx7dwZ3Lt3B/c3CshPxqVrsGs7aLX7eLS1LwSSqgMvv3RRwM0vb9/FfrWBhp+ai1wqLPcpHUiHtSbtKQJqcnPn6posNruOjW6nJxtflreTQLpAB9J/9juQPvj8JsxkUhxI7GIYdyAtLS2hKw6knu9A4lpIxBtfV2r5x3co4o9quYQvbt5CvVLFtatXce7MGVkk2522OL+oVCaBRIdLdUQgpdO+A2mgjSLsGBPKDiTP8x1IG1vg3PTt118XtRxdPBT6BB+B65jjbxBDSYcb18uB85Cb+8+PEUgcH3j+JcIucCCNEUhVAgJ0IDl0RQzgNBvY396QXqSYZYhjwiGI5dgCCrMwN4iuilhhJJIxmZ9bzQ7ajS5MnQR3SwgkRvFSlBBWgPNL8zi/uoT9whY6rQY6EvHCTQUPnYKOPZQYMgHXDR35qUlMTEzIeyVR3K410KrXJCrLYbTUaBSdNkwszU4iZCoo1Y/EVWqELLRrbVSbrpBM33r1Ak6vLgq4q4YIY7N3wRPQm+rd9Y1t3F0rSBIZI28yURVLc5OIxEMot2ooU3DEQtiQgXQ2jSp7NGMJ9Kw4avi/qXvPH0nyND3siYyIzEjvynvX1dW22o7p8bO7t3O7Z3hLngQC5FE88bNIARIgQPof9FXfqC8ygCje7XJvb2/NeD/tfXd5X5XeRpowKTxvZPTUDntmjwRIiAUUsk2ZDPf7ve/7uCBSs0uYu/gS9NQQah0HHacHsw8gRVUPQPrwN79GvXSEhO5Zt3AtCAU1yViTX8zJq7gtKGJvWGt10Oh6IdUCIvWBJKlPZA1QEc9mce7CVVx5+WUBkLju8n5g+Db3JFMApE3sbW3Is0xy1KlzZzEyMgbdcvHJp5/ivc8/ESBWLOwk14BZohx4Kn0LIe+aPLON6lvcERRi/gyZ/RyQmI6CElzJQzHp5sW+vschL382fxatWnqgxo8DFg+w8gawtDjydP09AaaE1e9bwygEkL4Gs8jQ955FWuopiIsjA+8HRRjCFaWHbq8nCqR4kBavPVEOp2anEcoQSNAwtbgk+/HjjR2YroLBgVHk9g7Fqon2qwTIqcpuNarouh64NhiLYDQ7CI2gHvPOXAKLCpLRCEYyGYynM8iGw8joIeyvrmHl3kN0eh1h/rdpxUHWrAsMaAp0m5ktrBWZn0qVdt+WTyUxLYh8ty5qLnZKvPY892TSszN8/fwpxEIBIaoQqLBaTdRKFdTLNVkDayS9EJBLxCSzh6z7su1gp9ZEqWVJL1Fq1FHodtCg7Q0z4yJxydGgQr3dtUTJQ+UUQiFYuoZGtyMK6rbd8qytlhawODePaCQMnSAag527bdQrFbFpTDEfKqjJ+re7sYWjwwNYXW8dSGgaEpoqVnWa2xUvH1rRUc2WJdDsAvPDacQHU14OgavhIJ9HrtKQuQWZrTFVl+9RJYeG/YEioehN27v/1KCB4fEFDC6cgjo8gkBmAFYgBJfPXlhHpVrAweEuDg52UGvUKGeCHglCCYdloPpkZwfruSJMRUVLUVHr2nBVXTIqTKslA9q//It/ih/98PvodZqoV4qi5iURQrz/jwFIHCJTgdS1e6Ia6lmWAEhkPRM0oupEgCQCQo4jio9coYKD/RzKtaYMeQNk6CqET71KmQok33qbezqP31cgcZ+nAkkApKYHIFEBEeD6fFhAI5dHuGNJhqfmdNBoVYTEeGF6EbNUbvW6aBPIaHehdtrQ2h6IRKseZh91d3cEDA3PzkA/e0aAgerqCg4ePUaXNYOoDzQoIWaGhlFTAqLA08MxBPWwAImzi3OYPjsPpGOA3QbKZSB/ALeUh5LPQ+GMoNmG22YWXA+2ZDN6wfSMTee8R+onAtFCnPH2Gu6tLUVBoet6KkjJXKGdFDBC1Qr3VDiSbSQKJYJItCjUgwIgEUhqhSIIDGSgZrPoqsyRaqHNbFTHkWFsIhrxvNf6iiSuX+wHaOdN8iuZ1RxsC4DEXGNakEr0Kxn0PaTCKQQDGsaHxnDq1BmkRsZlcWcOhxAJCgWgWUVl7YkokBq0MeU9rXgKy/X+kJ15JQIqh6JYmJ7F1MQ0NKp5tZDYZdIGaC+fx42H97B+sI/oUBaTZ8/gJ//iL9HRAqhUSqKmHh8fQzgZweHGKr768jPcv/UVGpUyRrNZLM7NIn+Yx6cffyJzlKWl05ifmUO5WJG6kOQLR9NwZfkixqIpPH3ySPJSXrx8GWrdxJ0bX4oLwauvvYwwVVGHeez9/Leo7+yhyZXxmVUdTQoJbqjYp11zfwCf0YOYTMYQjUeAmSlgZh6IZwAj6rEqGnWAw+HdQ/SOijAtBdHlq8DICDrBIDYPd7D26B62d1Zh2h04YQPj5y/hj//JP0Z8NItHW09QsRqiTKTK5ahQhSkZhiFMzJ/D8pWXYCRi2M0dSr716FAcmWAXm49u45N338Ojm3dECpZNpGC2Gtjb34dpdVBrmDBNW9aqaFBBMhhCkCmAnS5StFVl/WuThBAEdC/T2WnX0XNMTKfi0CwT0WAAYyOjmJtfxMjELILRJGzVRhNlISqvPNrAw4erqDHbzGxDcwKYGBjAD15/DdeuXASsOpA/xNMP38fm/Q25B2k7WbcJ+pDQk4CuG9isFFEXYrqn2n3h1GmZX64c7qHW7mJAD2JuagJDo4MCIu+trKPUaOPApp0k637XU106nr3cbp9EwikN7WozstEHkLdd5Ek06dczfk0h5P9+7/Ksl6FihlZwzBPk+3aoZrfF7YBgBgEkfguBLToKEBBmDe/XSjp0DzyKJZCMpYVcPjk+heGBYY+0JDMbL9NX5/oYoH2dIwDSzv07AiB1zTpCUeZmOdjg/tPpSM3pq6s97af3KVtlzyO/kh4qtop9m12qPEMkSQVsz/7fE+rLVzFDiNlYrFf5HBGMCgSDQoKq2sxRb0N3mTsVxDCzpWNxXPrJn2H0/DnJFGa/RQBJ7N76ZEH29M9meyQI9tVdPN8hx0ZGdQX4WF1fw7vvv4cbt+7IzMTQJT1WHI4a9RbcniKZzb2wgTZtghMREUj88M03MTEyJraMTc562l0BgcsHOWyvrWJnfRMRWjYG6cLQFRvVptnw5sIBFbV6S9ZlJRhGLaRiw+miFg1i5sIyLlx5AWem5/+jAaSgYyHE/tfqwCyWsLGygodPHiJXyItyiPV52xjC5MkLOHv+osSXsAa126YQjsOqBc1q4Gh3E2tPHmJ3d1/mQamRCUzOLSE7OokoCZY9VxRICkHVWhEJ3YVbyWPt/i3c/eJTmRUSQGq6IVEgpSYWMXbyEobGpxAj2tpv1iX7Lqg9s6s/DiD5JO1nk+9+L8j+1J8PybrRz0NiPIrvQuN9z7fBLF5P+UyE8A01wvPmj8cNq2RmJLNcumR5y/DviJpYjygkhXmqN/Y1tNl0OpbsBb989+fY2tnE+uoG6s2GuAOI0MJS4JgWMuGEEFMJINnJKNJzUzhz6gxeXDyL2ZFxKH/yX//FdwJIBGDk47kWUi6iiXAfIPIWGf/zmU0VA8X6zBA/18F/JXBEAMkDl57//cd/joTA9xn9Pojkfx+HV5TssvmndQj/nwMyNr0EjlhQkCXNgo7/R4CJg1sW2iwCPRDrd19lQEFLtP6/+8CY/yptI70DpTnzbKmOAzH+AOrbhtdOoId8rSgDIBnudtueOoCh5EQKXRuXLlyWAQgLXxYZRwc5lCtFmebwBk+kMghRkhsOPwvt5HF6eSgEzLi8+yJP79XjhbH8Y3Dw1wqr54FI36WAoQIpnqDPbx/gYmPP4Np0GmdOLmF+fl7+zvdDL3GCXxx2cNDKEGt66uuRKKr09HYdZIcGMTs7i8HhITi9ngzcfIDhmwokkekplFXGEGXwXWpIfKnzuRLuP3qMu3dvYWt7DW++/jImpzxvZzIodnZpK/MAd+89wd7REQZHR7xMIwku78jmmUnEMTU6Luzv8+fOyPVXtYDYbCmykfI1II09mZjfBSB9lwJGGnOb7IJvfwS/HcH27qpu2/P4ZpEszwoZYD1bAtj5SgCJw01ZPBg63ge7/kMBJE+x4nE9jitq2FAcf3b9/CP/GfcVbN9cCH1meZsy377NxPMUQN9UQH7z+fIzup537/K9/j4AieuBSLXZavGaHnvlv0uWyTEA2AeC5ZVBtc22bMQSVtf/OSJV7gPG/H7+3X+OfIaCADmWi92dI4TJjGbQIT30GQioAQPpKFLJmDQUMrGRys5jAvc4eNODkjHD/CMWbSxayDQkWiTAUb0hNielYlEALoJIEtEmAPXXCsViueStXX0bQH+r6/VUGRoFmL0S0GQdESCir8LYY+7Kw9s4vP8J7GYVI6Oz+IN3/gwz8+fx2w++xEcf3UDQiKJSLGFibBgLE8NIxwMIdMtwzAJUpwlDbcNpFzA6mJRnnrabwho0m2LvQh/i1a096JEk6d3CXB2dXcTY7En09JBksGjprGyIqW4PB4+e4OO//YX46IdTUbghFZdeegH/8B/9OSam53C4tQ+zYyGczECJhqGGaD/InI9vB4Aly6ef8XUcQCKIwMw6ZiDV61U5hxwc83r7KljemxwUc4DA7+Wx8TniteK5pBLlmwq742CSKNrEitAvsr9+5XWSMOBmHSOpBBYXFpCKxfHw5i18/vEnYtlx4fw5XP/8C1EGM2vuxNIJAeiPSjkcHOxJQT8+NIHhkTFRLN948Bj3VzagGDFMLJwUhs7q1g5S6Sx0w8uq431MgoDrOtLY8pM2aBy4544KmJ6eQbXWwGGuhJn5BZw6tyz2T/TxLpWrAiDVqg00mG3XraJ+dA/BVhFL42S1ZNHZ24WT20dWVRDt2Qj2bDhWx8sQixiomi3kq1UBLKIjUzjz/T+FbWQwPbmIQqkuQAgBpF/+5tdY2VzBa2++JBlIiWxaWI1iP6OEYDseg0sJ9NuHPpDsr0X+nu0DSLxm3wSQqEAii9eTWH9NAvCHKT4phH8nmMJwXlqX8drzXknG4hgdHvOmu8yC7HalnhA7CbJ8ey7iobAM/lxaAQQUsQ3cXV9HKXcEzXJw99PPUW1WUBBep9cMsST17XPEeoCNMoDLi9N46fx5PH50DysbmxgcHpAhdrtrS+P7ZPNAwqB1AkhXlmWfvnv/AQ6KXwNIg2kWmH0AqVwDgmEYiQQSAwPQ47SEBIqSv5FHrVZFRAsJAYYA0v/0v/zPWDh9Gp/eug4jlQIVSM8DkLgmN2gva4SE7exfk2evfYCO4yddcVEpFXH7Opm6JVy+cBGnTp0U+6FOsyF5NpoXyIFmqYJKqeSxwlMpJLIZAb/IhmtbbXllo/boyWOpJWmL9errbwjbnQw7AtvP/Mz7pAEql+R9EuxjxkowKEo51qOiQLpzR5798ZFRLwvL8izsmIH1TQDJt7BrlPsZSK6D8sE+Skf76NRrSBjMcFDQadYFfCTrjvsPc+acVkuey8HBLIK8Z+otlEs1KD0N+XxJmJisMvzw5atnZnB1+Szu3Lkl61K92pBsB9qUMB+DVmPM9+t2HAFYmEnJT65XVA01qw3UywVhGtKCuEyv7P7QIxuJQlddNJot2AQ4SLxhbnnfBueNawwZn5IKtG56jgCJRESCfLnX7K9u4v1PvkC5bGFUD2A4EcX89BiMWAiFWgm7xQIOy200TGBwCKiYgBtW0ArHYQZjGL9wFede+R6iI5PYzZdlWEyQLB4OyRCFANLH7/4KzXwewwkDUQasG4aAjVQieFkoDHpxMTg4CLPdFRZzrWOLakSyvgioiHWRb9mkITM4jItXX8KL115DdnjsGYGrUsgLgESF2eH2Jva21wQcZi7bmeULGBkehiYA0ud476vPZDCiSU5JQBidrNgJ6ngsf49RK/lECoEgYX+JWmYIwLiuIaaosBwFFaeDI/TQUgmyeAMVVWgdtLvRZEhIAxJhHgs7VsygJdeVRnhkMfdczwpT7GH6i6IASH2FDuk/PmuZ/86hMIvojhsAnflrCpU2jgzDkgZz9HgThpCenUYwm0ZiZBgzp0+JsuTuk6eotmwkExkcbu3h048/QrPblL0sovbgdMmatRBWgcnxCcxMT2NnbdfLouvZshcPZNKYm5rE/OQ0BlJJEN0s3nuA259+hnK9DI//DthB2p3aiFOcQpWtKO08q1+2XmQsZ9WwKGrXDvaw6bRQ5/Xm8UrWTxAZTcfFxSkYOueOQVH+dAmCHhyhWiApzjtnwtAm4zYWFdubQtfCWrWBkusNZ/kzeZWFwUyLNNrwhWOS88U1h9akzL7wLEJdGdxxT+30aHPZw7nTZ3Dq5JJYbkvWixEUYKRRr2J3YwOJeBTRUBD1agUHWzvIHR4KRioWiIqKhE7rI0AnQNRXJlHNRgBpBMCpwRRi2QS6VL8EDGwfHmK/2QXtDzmsijFjhmQF10GIFjekZXCAqQSQcz0Lw2RsCGdefxM4fRoYGuYJ8YYqNq07Czjc28XekQcgURXOgGcCEOVOG0+3d7CVLwoo2VaCopS2aUsWi6LcqODM2SX8i7/85/jRH/6BWD+blSIifCN6ALJIiI8LB0UkchBvcEWVSOtnl0QOyTDiM08Lu6Y8/27Hknu/XCghVyjh4CCPUrUBx9WkhmCvyR5VjAAcr48jkMQP6ceYIxAIyBrA+o/PVIsKJJ7zYEgApDpt+QpFRC0XU6GwDKqpxgoFVFw+sYzpt74HuFQatYBGs29jVwbKBVicZVRr0Kk2NUJIvvIyMDkGxKLAzg72P/kMhcO8PJttPvVGAnYkjjpt/HSqZOMIhaJCqpmYmcL0wrjcN+DPbVTk94Z4so72vSwxTuA6Nnq0PWp2oJjMEerCQSf6CdYAACAASURBVNuz8edgtG+Z45np0C6LoecBFOlCIFOygAz7xFKX1ljMiGNWIYfcigfQmsQhVAVNI4yGYaAdjkIdHBQAiY4DtG7zrGBZb/WkVmH9TqWxP7il5WWhUBKmPQexVOYRQIrqHMiqorikvaFGW2/ThtO2kYqlMDs1i1SG6hJHwGhmu47wWew0cbj+GE/u3xIbU5kdKlzfgHUqocIRnJyaFes2p0MLyQCiIarbqb5IwOEGyDmH3cVO7hC5ahXjC7NYvHoRV995B7w5WmYDpWoJo2MjCMTDaB3t4W/+3V9j5cFdNKsVjAwOCEicOzjEJx99KiDe6dNnMTe1ID0e8zQJILnBIK5evITRSBwrjx7i5NklnF44gfrOPn77t38jz8J/9ec/8VRIlQYKf/cR8mtraDtUaweEqS4AG63YdRWHBFFFlRQQm9qhaFAslpNjw0ifPA1MzAEDQ2T/AaYJbO8CT9bQWt9Hre0geGIJ6TOngdk5wDLx4ItPcOPm5yibFVjhINTBUfw3/+pfIn31POC2gbgORAx0qlVs7BzCcnWUaxaS6RHMnzonQP3u0R66dhtDQwnodh3rj+7g09++i4c374DlvA8g7eztotFuod6gM44l+xzt0RJ6EEZPg9LtiEWhZGQquuxZtPmVHiccRCKsI0siZ1DBaDaJyclJTE7PIT04IrkxTsDBvadfYHtvC59/fAOb28z84bNvINC2kA6Fce3MWfzw1ZcAxwSKB7j//gfYX6+IEopknbLFzChgMTWMRDSBtcIBSu2G7Bt8Tt669ppYX3765BGOOm2xHp6NR4RYx0K/sbePXLmKnVZX6gYv0cUjOnC/2u55zxVrLVGccu/mY+6yPugJYMsaRnoVcpl9jhTliyRKiAMTFUwKbMdFo9OSfsFiZrEMrAPo9ggDe65TtDjmLM/kAN0bjSMQCMEIGohG4simhzA9NonF+UWMjU1gf+/QI1Fz7bC7MGjxTms3pQ8gPbyN4v622OAnqAqKRVG3bHSYYxQK4avHj2V/ldl4/9g9NZVHDOZ7VOksRKtcKGITypmdrbqyl4oBq6LLfEwccGCjA+/YxLK2D1JRgcyfz3pnMBrFeDILLZPF/B/8ECPnzmCcABJVX+wHOI8hAMWZGUkK/fmWp0DyokokvqFnYYDZSt22qBN/8/57uHXrjgCQVLCpPdb7IZRKNVl3jGQCgThVSDqiQxkMj47i+2+/KdaWsXAY+Z19IbSTBL+/sYVbX3yBcq4gBLCgpopKs9GsCbgnRCE9hHyhLNnEPWb1GkHs8PiTMSy+cAVXXngJJ4bGYQSoQNKgBBUvA4n6SQaLioUdjbZ7sJgjz0mqqJItsQmlhZ3RsaDy9xaLWO8DSPli4RmA1ImMYXJxGWeWl6XW4lpOEo7mtARAigYsNIs55A92UayU4QZCEl8wND6LaHZIMiH5O+kcwL2/Xc0jHrBhV3JYu3cdNz75WLALy1bQdEKwIoNITy5ibPGCzDeYMe6DO3zuSSJiLyAWdkFd5tViiUjd6jfc5kTpw96dVqr9zGreQ91+1MzfF0A6jhl54SjP/3jemFjmxyRiCIDU/+4+uOU90z2xcZe8WS4MdG7pdOG0Ob/q4P1Pf4OVlad49PAhCuWykHYEQHJU2C0Hdr2NpmWjSCZZJoXhJY+Q/faFF3ByegHK//q//evvBJBY/HAQRu9+nhyCEmyUpUgKauhy6CkFhDeU9G5MXYYPvAgEDbwex/ua48NmYe+6zAT5eqD5zQGxfyq/bYjmAzccCpDtff/+fTx9+lSKCS74Y2NjzwAkH1Th18r7oJVwoyYFQSKelDBUs9nCweE+Ou0uorGIBCpyGsxaypXQTDbirryykagVSt5w/piKx/8zX79LIUEApo0OmCNFGyuGwHbbFmqVkgxW2AxdOHcB0YghfsW1almUPBKEqAZlkJNMD4pSRzJS6LnbbkshwXPBDy5mx993QGEIaAA6F6g+uPfNwf1xtZV/3o8fkw8G8P3bjgk34AgrlQNRDjSYq3R68aSAQdFwRAYm2+sb2NzcFDR0ghlH8QQ69C/Ug9KM82FNZTMypMgMZIV9LENSSifJ4BZkVfEygwiocbjPJkSPSUB7PldBqdyE6yjY3NzGgwf30DRrOH1qHn/ypz8WW5WVlRVcv3EbDx48Qb3RxeDoKC6/8rKAVHyfLNQe3LqDR/fuCftoanwML119AXPzMzKY4UCsXKsKU4jf44UWep6g/3Ef3vf9vgwkn8FwXJEn38eGX1W9587PsRKGlOOBmhS095sc5gmw2RH3VwlOJdtYeBcyHBaLv0jkGUDgqyGOK6Oed4y6RgD565XVv6f89/ddAJCwWWTj+fYP/rxn91t/oH58Tfh97+/3XZdn61JfYswimveZ2MdwTeO5ega3+rCr/0rbOQ6SVCm+/a/nQIPKMI8lp4iajmvhcQss32KukC97Qa8MJgz0ENUVxAwNkZCCoA7ZuIUVQR/7SBgBw4CiB0U6TBUGGxk5B/ykP7/YG9myjlB1VCpVxCaU/05QmsCVz44QMItSWw4Xn4EUniOsDyBZtiPey2Trih1hPwMvnzvE0eYTrHz2Sxi9LgYGJ/G9d/4B5haW8dOf/xY///lvEI4kBUA+d/YUhlMRRLUuZkcTiIZstCpH6LkmFIPigE7fUs9+tocIGBrQhSnJUOmmrcC0FclDmpxbRCieQtWyEM4OolGuIlhuCuvyxkcfoVYtIpZJwNIgQd1vvf09LC2eAvO6CEpRNeGEdCTSKVjNOgLfAP6Pr3n+Xsf3w4/fAQCdLqLx6DMFEgEJX4HkW9Vx/+MeymvEQS3/nfcC12wC6/we//f54NFxIsI3MwiPK4CpWilubSAZDuPHP3pHwmP/73/9v2NrfQOXzp/HYCaNm19dx+HhPs5fOIe5hTk8ePwIza6J4eFBsZbIJIeQSGakcdrNFSSQPjU8joGxSahkFmq6MM5oWSCqOYLSHGLSw5i2F21TBickYBCwXFvfwtO1dSksub5Ozy9i4cRJhONxrKysYWNzEwMDQ3j55Zdx8cws9lc+w5MbH6CyvY2JWAxJq4vck/uob28i1nMxmc0Ic5S/f4fhqfk6QnEdp5bPY2b5CgZPX8ZOpY1G3UI4nEI0lpaBz2fXv8SNO1/hzR+8icUzJzDOsOEeibRURMQQMlKyp5D97Cmk+wB8vxj090A+s37NIgyjvnrQz0AaHh5HpVqV+4JrKF95XXlOBNx2XOz3rblIiIjHYqKKZj0lv7PnZemQESv5FWT2ckjB/AY28e0usimGcAOdZhND/HM0ip379/DRb9/DZ796D+2ejWI/a8Rr2bxPsWFSaBPjiJLjhTMLeOHCMh7cv42NrU0henjKizBaHRe3H62gQJuOpCEZSDzWu/ceocMstWaXGeiYHMvKnrx/VITVUxBLDmDp/HnMLS0hmk0hlhlEx7Hw/nsf4N/97GcIa0GY3RbeePE1/Pf/4/+A0elpfPDlZ+hpOl59600Bt1dXV1Gp1KQumGP4NDPDJOTcEZtAbxzlfTyrTSQAnVYjCsr5I9y9cQulfA4vXLosP4OsZCp1pJHkNNP/5NCQoCxPkKaKHSiPi80Am1M2WdevX8fm9g4mp6ewfPmKDDPpvc86hTumfG9fASvNE1nVfSUh14solX2WI3Uoj41NuBAM2G84jhCcWMwvnFwUX3OCjyR8EGAo7u7BB5B43RqFPIqHezArZTlW3ietelXuE9rAENhnrRJmk0A1laugQ/Cs68qQ+ChX8fIiCKSRMBTWMTyYxEiKdiJR3LlxH2qQtYGONi2U2o7MCoVlTfWPpmNufFICnVlHWrR8CvSE6NRqlDA7lIHVbqFQauCgUBJ1gB+qzIENhxocFZNlyx5kUAeunJnHuXMLQDyKxu6h1HS0KaM1pprinari1qc3cf/uJjIB5jjpMEK0+gXiiQT2SiXs1KjWoDrK8zGpOEC5B8TnJnHq2lsYO3cZWnIAlTbtJEjWbSJucHDk4stPPsC7f/tztGtVTKSj8lzRgiudTIkHP4FH1qnJeBTxaEyITKVyHaVmCy0OoMVqTBV11df++yqMWBLXXn8Ly5cuw4jEpUHnsRWPDsWGqFnJI7e7g8O9LQECB4YGMLOwIL/XLFbw8Rdf4NH2pihR5PmV5lhQnGcWMwyNF2Y8MzyYwUmCh2PLOeaZG+yrY0JaSAD3fK+NXNOUIaCfTSb2j30q2XHrGg5WeB5obceBC23seF/xnuUwRawplQBCgQAMRUGENoM9CxnarFgOGj1GixOHVcWCkObgBbGw4/AGGExlUa6bMiAcWzyJ5PgoLII+U1OwtRB28kVvgBcIYm99E7dv3pKBZ7NZFnsvspM5uCKbePncGQyNj+L81Zck14b9XiwRh0pLXhJt6L5gNmBu7OHoySpWbt5BoVRATUbeXlYC94MJXZUhPOubaEiXmpi2LhybXZhdgt1xsH50gAOnjSI8ux7mQp0bncWlM6cQSxJwtaBygKErcA/2Re1U2C17jFAtIEocPk9DE6MIppJ4cnSE+/myWNYRXOG5FUZyKApND6FlcVDXkSEWDbP4yt8rdZqQelQPzBY71ZaQ3U7MzSOdotLFW/d5D5eKebmfOUBibm4hd4jyUV6UhdxP+EnAbzAeh0snDtsb7vP88nMsAAy6wGRUQzIalt6yWrfQ7A8l+b4IyNLeivcfv5dKV1qUsealLW4jFMSm2ZAMj6U330T4hZcEQLKqda+nE6WsjcP9PWzurKFrdxFLx8VSdC9/hEK9jsNyRQCkcssRGztmezBPkQNA5jK89fbr+PN/+BO8eOUidF1Bz6zD6ZgIkDDXJ86JS4AoXjwylUMlERUv5aLsswqtMQU8NtExTcnDJTGJg6OV1TXs7+Xodw1VC6PZsdC1enKMUlfbzE/y6iOv51bFUp61gwwxaZtPW0rWTOxnLRtWoYx2qSwK0kEy2nsKAk0q8W1EQyEsn7yEyRde5BuEa9Ykwwh7uzi6dxtG37HEsrqIahFEZqaBN6559nMin+kAj55i7ZNPYHZ4zhR0jTgC6SHYiaQoLSwqM7s2Ks06hkYGRHFR2tnCWCiMly4vI7YwIRZ5WFsTVbj0daMTwOw8UG0AT3bgkOzTrsh59tcUb2VxxTpM05kJ4orFJ2sIjrhIteMaxiGkEY2i3aT2pScAUpf3qRFByXaQVwLoxONohgy0Y1F0whHJ/6JigW4lXs6rhexAUjLSTFrN99ngHKa1Wx20SHSoNYV9HzXCAqLGdKqQCKB7pMpquS6qg7gRQzgUgaYw58UWslSv24bRbKJXLwKu6ZEv+q0WIwY5YXkqast+xhvVDUoQIagI0eqQKYYBDcx7bLKPjRiSMVHrdhAfyuLCKy/i4ttvSU3NZ4u2+8yTDg+kUD/cxd/89N9ibeUpNMXF6MAQMuk0dja3cPvmHSg9RdT+J06cElCpVqni/sMHSI4M4rVrr6B1mEe5kMfS2SXJU2ztHiK/tYliuYp4SMXyiUUsT8/h6PY91PcP0OtZMEh0ZBac7NeK5FoeADjqAxKiRu6rlAYjBpYuXYE+NY/g3Am55p0HjxA6KKC2uoVusYFALIHM5cvopTOwojHU7Q6KxSPsH27gML+LYstEbG4BwaFhREYzUFNh2GEdajyC5EAG8eSgZFYrWhR6KIEgVXPxCEIRA0FDgab3kD/YxOPbN/DFRx9h8/EKbIKbVNV026C7BpWa1UodjYYj7304qSMbjkLrEjxsIaiwbwgjoIckx9Bsd6ReW5ybw9zUOOYmRyXXKRmPyzzl8KiAYrWGRHoYJ5fm8fjxdVFPrjzdxtbWEYp1b/1lFmAyAFxdOIEXFhcwljJgHu2gc3SIRq6Io4OWqP1pj0x1wFQghpMTEzAdU2IVmlQO8KxqQRzZXeT6+y+vzWgAmA2HEFUDqHUtAdSp9hUVsmII8L5jt7AlFrL9Oo4ggNQTtuQMc9+RPDOFPXYY0Tj7bFVqnaZpChjCfWZ8ckLIqs1OW8h/VOMT+CqUiqjYXn786MgIpmfnZT2nuuTgKI8clelCMmG36K0KBsKYHB/H/PScqJCYSc51nP2vxkG34yBoWwjZbYStNgzHxNbjO+i0aogYOiLxiBAIhybYn06IneYvfvO+OFvUuqbs6xItIWTYr0kvPtmFJJYsAogSRNeoSLHEWcFQdKQCGuJGBI1OE6ZNU26gpypiwxoeSKBmW0JMZLY7n2yuHYmpGZz64z9F9uQSBsdHhQDCnoX2pSQMknzKeSZ7gjaFCyT3kFxFd6VOB06ziqGQrBJY39rGr377G3z65VdoNk0kY7TWTAiho1Yz0eo6cIM6mmL32UNybEhAq3/2z/6pNyMKKAirOtLhCKx6A199+BE+fvddsToX9QGde6iudlmzUn1NsQPrBNZUVNWG0GJeNP2tBzM498o1vPLKazg5MinkJSHZ8qB1KlqAEJ0ypB7RJBNeCHbHACSSSWhhF+x0odsWjnZ3cPfWLaxvrXuAjBFEgzr47DxOX34VZ8+dRySWkJ6OWeCK1YTTKGJ2JI3SwZYQYQrlEhQ9IgBSZngSoWRawETNoA2ig4DdRkwHwk4HB2sPsXH/Jp7cuS29F3X3YqEbHUJy/CSGF86JAimgOAiovWcuI37WsfT94uRQlxuKNnB89d3SvAJa8ZTK/fmZTfI+Qchj8yQ6WvBnsT6Vn9nHSbh3CXDKd9e3uz8+5/T7XX/u5G2rXh98nIzPmkKwFxonPMsL9sQC8halTaa6D9KL0wJTsh3pINGs4rPP38fnX3ws2W3Ewop0tyBhQA/DbllQbRVGKg0zFoYZDWLwxDyuXXsVr5y+hGESsf/Pv/rFdwJILIq4wIZD9B935GGQLAzm7gQ1WG5H5IdSlAkDh2gcLeI4MFWl0Tyu4OEF+FoRw97Ic8v/NoDo+LD4m1/jn0z/ohEg8gEkXiwOJL4JIAkL9BiAxEKGDxiHpARwqszF2d6U8PhwOCSDDWHUsAByOeD8+pXPEz3+jyOD/sUVO2w2Ybxg/YbPv9GeDQxp8QdmKbTlBotycNLuiM0N3/9QdgDnz52TRYfnm8UmsxMIyJDVG45EBEBisUMLu0QqLoNjStJoBcKbiMMhFihe1pTHjjqu5BLm0HNsvPxhjX88/jn+nQcEZBkQQOyrHqpltFtdZDMpnDp5GguU1XNjrlextb4l/tsEDSfGR5FMpCWQDzqj5LwGkEXDcQBJfI5DHpPr2wCkYDyNcqOLO7cfYnV9F66jCsOdKq1wSMXiiRn8yR+9g+GRAQmo++iTz7G9tY+BwVGcu3wFl1+7Jg8e/ZTJQNt8soLbN26gcnSEkKbijVdfw/zcjAxcm60mqo26AEhiLcf7hmqT74RA/Dv4ea//4QDScUXYdwFIXoigl5pNnCFElR/dVvxF7u8JIP3OAvacQ/AzkPz7xVcM+n//LgBJfFP7WUzfdpb+UwNIMojpA2DPA+j89//89+dZ2DFo0n+GeM96IA3zUTz58vMyVHwAqVKmQzGZnA6CqoMIAaSQimiIIbeQe1hngWAY0CMGVMOgrKrPqCQiKPKkZ1UTmXnysxmA3mXuDu3V+gBSlwCSByIRXKLcVqwJvwtA6jLnJ/Y7ABLPBQGk/OYjPP7kF9CdLjIDo3jz7T/CwuIy3vvwK7z7weeIRhJin7Q4N41YEDACHSxODSAbV9Gt0+u5hW5Yg6Uw14oxoGRLUE2nez7CVFqpIWncq2YXpXoLejyNselZ8aFmuGvPiKKaL8KoNlHc3MSDz79AsXAIJayjYbeQHB7Am29/H+dOn0cskUIqOygZA20GZjKUmrLd/4IBpPLBgTCsXr7KsEsFP/1//l/kD/Zx+dwysukkHt6nZcSWBDKPT47h6fqKeONPzkyj3XGwvXWEeHpAwLpi3YTT05AZHUN2cByBcATJVEYAJNoEMTtGYcYFG00y99QemvWSgCU9V5W8QwZdrqxtyQg0PTCM5YuXMDYxJYA7FThslEksYA7KiZlBOI0d7D69jU6xgFGCGWYDO3du4ejRAygkd7TbAiAR6DwqlZBjwGg2i7OXLmHuwmXo0ydhmg5jAmBEUtC0CLb39vHxZ5/i+p2vJANp/vQ8RqfGJKenaTrQjRg0PS4M0WiSA8ev1wDu0cdBaYIsx9c0Pi9ejlhXBg0Eykiq4T7p51mRSEE1MUGFxw8eyv/xfibBg/aoBJBoN8a1jfWROOyIbZYLlXYsAiZx+OXZrHB/MWtV2GZLrEx4Pj5+/z387N/8W5T2cmInUVS8XA92Pp4dFdscIKJq0JyuDPauXTiNS+fP4P6DO1jb3EA2m0aU1iuhMNotC7cfr0h2SiYdxgUfQLr/WDzZCSBxD54Yz8qxHJWq0vxNTM6LLd3k/DyMVBLRdEZsIz7/7Av8+le/QiVflGbp+2993wOQZmfxyfUv0HF7uHrtJVG4rK+vyzrB7EMq5HjehOVIZriwAr+W5R9XdwV6lgx0qvlD3LtxC+VcDlcvXcbM/Dwnq3Bapnf+WGeQMUevNdoVUUkbYJB4QAAkHpcX6hoVBcpXN29ge2cPE1MzWH7hMlxVFatdS2zs2IQfy4zkWIGsatpSurwP2541ZNfBk5W/J4DE47O6kt1R2t9HvZgXdmwQDpqlIooHe+jUq4hSxeCy+K/CYbZCUJM8AjYIAWZytdpoNExh3Jq0GmJpS4vsYwHJmbiOdCIKTQToPeQOql6+JDPNqGwg2aAPPnJnSasa5kYnMDJAaMJFl8NWjQolC61aASmVaucWGjUL5XobDfYBvkLFs+X36mP+2aH1F3ByPI3lpRmkBxKc9MBmnRLoieUPYklY+Sre/+BzHFQcYdySJcysHf6sVDyMfL2FfdsbgLBhjGUAJ5pAXTWgj0xi/PwVpE+cRi+WQt2iHZEj5ybG4Zzi4ouPP8D7v/wbeabiQQV2l0pyIBHRxN6N4cIcxMfDGmLRsOSYsa5udhwBkPh7+ayx2/GAWsVjDEeSePm1N3D+4hWEOKTSuIepKOVykrdEC7vc3iYOd7cFQCIpaXpuHkODg3CbXXx58ya+fPwQ9R5B0/6e3m8Yn6mOaI/Fep1As+sK05UXmnZzCTWApOP2wYGADDJKrmf14mUZ6KKeZ6YTL0kfe5P6Q4AkRXk2JA1T1dQDIrR1pKrZ7cnP4MBf7SkI9wKIwEESAWQiMSk1mx3WMh741UVALMeOOBwVAEnFUGYAJdNELxzG+OICkmPjaFIdm8miafVwUKlCC0VkTdpeXceNr67D7nXgWibi4uPOgZWDqeFBvP3225iYm0Hi6kuSEYN6Ez0SomIhIB4DaOftODA/+QprX93Co89vCNGjGeA1JHEPiFIYwHu13xtRocC1gLZxBLyW586AQNyDtRXsOw3UZBRGlZaCC9On8TIBiwRvzC5EesMDLxXFVrRdrknvc/fpugBC0VgU569cQWZiAve3NvDe3fvYqNRQp0iGsxkCf7qBgGbIoKoG2u0xS4Y5ja6sLTIc66fjSj/UY36Fi9nxKSwtnEAmmfDSHawuquUSciRCmv0BejAIp9uRgG5af9G+nerW6mEOmVgM3VZDHnwfPOLreEDBiKZiMhVHOhyCa7ZQLzVQI1mzD37xPCWMoCh2tF4PoyHaz0WAeBpOqYocczg7Jnjlhs8tY/T1txEmCOF0ydpEq1KVc84cu82tdeRLeS+vQ/fqwr18DnuFArYO8yiZXZhU05P8aERkaNWwzGcA0guXL8AIMgei4eUocOeQ6QYXQi+lhlQ7DkcJIHF9EwCJiyTfDzN+2iasZhNWy4TN4Wy1iqPDPGqNDkJSNxioNtuoN7uyZtKySDIR2x0Bktj3e/V++JlbigBIHVrZQqyEZc0rVtAqVdFuNZFWVAwyU4LEADB7JYrlpQsYvHIVaJZoMwHQReXmdWjMeO60+2pAqh1CiMzOQH3pKiyDq4CFIJXpq2tYvX4LDdNCmz1CMgtlcASdCAf5BNQ9AKlQKSMWDaFdzokbAOuEueQAzp86gWjUQPXWTbiNupDVtGgUoUHamBpQalyAO2gV9j0mutjtO9AVqniJAvPx64kFJc8jVwXabDNHi32oqOu5j9Jyz3ElR8gluz0UQcVykEcPzbCBXmYA7WgE7UgUjhbyFIJUxrJ/dSyk0jG0Wk0ZfHOdEuso2iszp6/lqZUIoPJeJzDHZ5wAEoe2CuvaLnuuMBLhOCKMAVC8OATu427bBKoluLUS4DRkbSREp4k1H5Dv9bAbUFAX9UQ/bxIKYiCI5NF4gohCi8SR77RQdbroBoC628bQ+AReeut1/NF/+8/FRaBcKslxcOaUHh1E9XAXP/vpX2F/d0cGtiRwZFNpbG9u4/btu1Ldzc+fwMLsvCidm9Uq7j14gPToEF595WU0jvIo53N4549/xLAdtHcOcbSxCaqcSTg7PT2P8eFR7Hz2Jap7O3KPhTm47VqiiKG5c90hgKRiE97zLoQNklV6wKSuYW5hCROXrgLjowIqNu4+hHFURn3vUPYCqEkkT51GJx6DE0nADYckd6PSyKNYOkSx3cCjfAW9TAZKKoxOiIpVG1YwIGTJYITEOwMIhKGoERlyB2hpGmSkGdV/DoazaSFk7G9uolNvIBwIyp5omk3UmjVU6zUhNterXVHUDic0ZMJR6B0XttmUwXg4QuWMIc8D+2MS/uZnZzAzOYbvvfGqWAEWc0cIxyJI0ZEpEJQ1hLnZPashVr6HuTIOC2WxBKNqwbB6iFo2Xpg/gdlMEnG3jVb+AMFOS/ab/G4RW3k6B3j78KKewCxtAQ0Nle0N1NomWpqKfMvCoeuIMwDrYK7LQyowwcxLpYejjqdi5VqWgIYRNSx17VaviV3LRslzKkPcIXSrwmReao+WkpL8InkmrFWC0bCQg0q1OmqNuhD2OK8mmZskwnrLRL5WFvcT2o/xvFKZwMyj2fk5yVHjBoRPHwAAIABJREFUM1Op1uX1MF8QFyTmMvdhHST0GKbHJzA3MyezTdbMzFMSlQTXCttGyCKI1IFht6G5bXz6wa9lPcmkDCGYV1stsUWnzVyl2cHa3iFadg+tHnWr3oeMW49NmVnrUinrA0gRRUNbsVGjIILnLRDAVDglOWO1dgOVekXWYVrmjS7OIjyUQd1xkK/VpM6hu4vZ7CI0Oo6xN95GcnERWbomEajvOUIeYJ/YrJtC0mt1vPw4rn9C0tYCQjiwWw1kg7Qvt7C6volfv/c+bty6iVa7g0SExMkoXFtBrUpQyxXlKAEkXsPk6AhGZyfw9g/eRsjwgHFmQmYlb62JW59+ji8+/giFgyOZA/oRFASQWMNLPeEqMNSIWFbzuraNIPJBBdpIFpfeeAOvvfYa5tLDQiTyAaRekJbKLsL9fKtnUQfPAZAIBmqdjlj1HW1v4/atm1jf3hDQlNnjTSUEbXAep668itNnl58RMAkgUY1rN4uYyMZQy+/LTKPeNGV/iKQGEE4MIBCOosn7xQgJiZ8WdvEgELSaOFh9iI17t7By95aXR0ViQCAGRIcRnzyB0YVlDIxPoNtuysyJezbvR/bwFGP4jiPcu6XmZe0gs14OUb0qjHWLTxrxaBMelOLP0/jnVrste5LvzEQAyZuhe70tFbLHAaHjf/bn9X580L+Hf/Sva7/t9/rYZxZ2nhuafK9DNRgEPDKOAUgkZvkAErPSef8SQCKxKqiG4bQdBBgRk06jmYigHQ9jZOkkXnn1dVw7dcHLQPrprz74TgCJG7B/8P5wlG/MC5tiwULPaIZKc2BKgMU7HP81Go3JwIlsOh8ZJhLq9PN+eEEkR6TfKB1H774JYjwPZDr+bz6A9OTJEyneCCAxT8e3sONG4gNIlDwT6IpFQnBsAjiGeHjm80Wsra3IQIPH51vAeSop2gl5rz5yGNEMYYP4H/7wSZA/bsQhBrERy/GC4n7nGDg4DXAY1Zb3y5uXAFKtWkc4qGOQANL586KO4aZIlgkBJCLb9I/nQprIZJ8BSHECSK2uBKUXi1KSSSHrA3z+DSn5TxzQio3A8/Ofjg/RfGa8p2LwBuPy2bMQ0Mg+9wbT9VpFiruhgYz4CS/MzXqNZb2KzY1tbG2ui88oAaREPOUBSFpQkHsiv6mB7DMASaVy6vcCSCr0RBqFSgM3vrqPx083BUBqmcx0qCERM3B6cQ7v/PB7SMQj+PDDD/Hxp5+hXjMltO3NP3wHQ7PT0lAzq4Eg0tH2Dm589hme3n8oiq8f/cEPcGJuVt6XZXdhdtoCIInXcof2Gmwn//MpkL4NQBILJbKi+wokH0Di4sGcCF+B9E0AKUAGyncokP5TA0hsErmhfNsHn4vjyPxxBYavHvouiO67/k/OkXiE9n1I+wrJ44DSdwJIshZ4eW7HFSrHASRfkXncAktUQgx+7Toy8BMFAmxRIIU1F1FDFc9lAkhG0JPV8hrRKoGevFTtCX0yQFkt11VPbi4DBQn+tmXdokWeqCEYlEnbDgJbAiL1c5C4JgmA9A0F6HEFUteGweatp8ja6bMlCvkj5DYe4uFHP0eg00AqNYSXX/0eFk6ex+OVbdx7uC42LAwhHh5IwTIr0OwWzp2YwNhQHFa9BJPq1cEMumQkylAjIHY1ZAzS1o/5AwLgqzpKVRPbuQJsNYiRqVkMDI+LXQMzcY529qBVaujmCli7fRu5/AFasFAxaxiYHJNB9dml8xgfn8LE7AICEcrgHQGnXdP8LxZAIgN9c2VNBpynT5wU+5qbn38pA8XL584hnUzgcP8Aq6tPkUzFxTKJmW96OIjZhXkoahC7uwVEEmkZjHDQ5Sgq4vEBRBIpAe4Iskg4o4BsDEhn7o8iTTTZO/UKbVLEAVtya3b3DrB/WJB7M5FMYXaeg4io3Ju85wezaZw7ewbzs3MIRUkVr6B3uCV+3gzyZGBx5cZ1rN+6jnYuj9zmhjT9/P3legONbhepkRGcvXIZC+cuQBunNUYAtqOLrYTNXLHtHXz25We4/eA2/uTP/wRT81PIjg6LDZDZcqAGo8JqpGWXHjc8/+A+mCoMrWMsIlqZ+R/H1WcyNOK9lyuJbQHXDD7jtEIlwYNNFNdqWpOwDjmzdEpAPAJILFRFSctiUvorghy0hPEADoWqx74KScIuaWFUq8v/DaXSktHw85/+Nf7N//F/QXe9UNuKQksjf6BN+Ijtoosow1fdrqgT3nxhGadPL+L+g3tYWVvD0PCAhLWGggbabRu3Hj1BwQKymQgunDst7+HBwydodh0Umh354eNjA1I70KM+HE8ikR3B+OyMhJnyeWTwOZuou3fu4fNPPhUWLHfHt195C//dv/qXmFlcxM1H99F2XJy9uCwqGSqmSdghgETVOBVOZrvt2XcFZAz4jFHFP0oxz3Pm2DAUG9VCHne/vIFqoYCrFy5JoC3ICud6xQwMy0GAVr4SIOopkIiA9gjIhMPC2OT9qsajYv3EJm5n/wDjU5M4f/UqXCpkVEVAJDI2RTnbZ4Nx8Sa4yeBR3jscWpHByvvjMQGklfW+DYinnvIVSDyOE74CqQ8gNUolFPYPUC/lEWAYb89Bp1pBbm9bBp1REgno2052Z6Mh+zptKUl8sQjelOuoVBqoN2wZSvO8scLz7Us4GErGOWAh07QFurd6dbr3tT4w4j3N3veSbzk7NoFhAu9USvVV4Ty+Vj2HuFJHj5mbVQem6QrRgL8vogPxEJCKRNAiQ9R0YHJiSPuiIHByJI2pkRSyQ2nYtgktFvFscCwduafb+OrOqqhYRD3V/+QAbzARR6XTxkHHEjXC1LAm6sLI8DhqKm044ghOzEIfmYIdTsJ0AujSVsJsIR7iYM/BVx95ABJrRA51SbDg7wizkfRtqfl3KliDXqaQNIy0KGE4uO2xzn2gjXUjM1+obn3x2us4u3wRQSMi9tfsMTjIq5VKMKsl8XPP7e8I8El7vKmpaUyMjCJgATfv38fH926j6jAVRO0rTjz+rg8CslbhQERcD5gZwNAZsj3JMCT5gn3Vsa/neyRrmWZ1HAS10EWjb8NEqyIOVlg9sDXm0ITMc9qi8VzT6imseTlM7R7QZn3Rn85EOCjvM+8zkbDU9ZI51ldL8fe2AzoOXM96LaYGMDw4hCqDnY0wRubmkRgdhRnQZAC7z9ygTlf29Wwqi43HT/HlZ5+iKwZcHQnAZjx3LKjj0sVz+PGPfwxMTYiaWAZ4h4cy+NJ0Hal0AolYFBGugYUqdu7dx+6jVRTzeWzmDtDkc9VXzBCY5DmQY9E814OO3ZGchIsnzwvr//PrN3Bk16CpYYTjMXFZODmzgJeuXoIRI9rhMXOF9dmowy6WEKCVlRHBX//138m9wkyeF1+5Jsqr/YMD/PqLL/EoV5ABIgezokAiNMXzQWa0WOl4zyX/XwA+cTvwbA39YRlfF2fmcPbkKWTSPEtehleVdon7e7AJrvUcyUGiQpHM0067JUN9hskXD/JIhDW0OracBwIIHFImoGIimca5pUUJ+1brVVj5ItxyAx3XQoXgtm+LFI7JmtrtthBXGEdGEC+BSr6Euh7GWoOaOmBk8QymXnkTsdNL3glPRAVAYo1RN+s4OjoQO6hStSy5vrF0Ence0EK1iM2DEqqOB9ySmx8IRUUZ2nJbePOt1/CPfvJnIIDEupk2dFz/NRbW3FOf6QQV+V0c/rpUiNAmvVpAgDmY7JssWte1ZN/gvUzQZ311VfLkurYCPRiR56jWbEneolgTiTWQ5ZG2mEfLwbKuyp4qCiTNy/KlVZ5YfxNo7ANI7UpFLMgzmoZspwu3VJLTktWjODOzgMyZM96DzgtjVrH9wfuINDtiE0vgjsQPx1WRmF+AcvmiZGMQzDToF7q7hZ37j1Ao1mGThJXMwklnUDLCKBAIbzNW0ZVjCwcVtEqH6PWqkus1TvVdPIthMpsbRanvRA0pz7SXhZKkcjbFu4WWQ7TZ66LXaotqh7axvSCVV9xgCEIHZYjVU3uyFlNJSoCe9zUzSEha4bSCty5nLm1FQ1UJoEHQM51BJxJBNxJFR9PguAF0mcfKvoUh9LGwAC+st1inst/i81FvejnQvC6sy+J0eKECSVMFQOI6RXKJFgghEgqL/XPMiIlLAWcw7UZTBrydUg5uswTVbiBMsIG9Gu87BWIbvM2A8f5eyz0kotFCNISwq0LrsSYNQwvHUGg1UWjXYVJFGXAxv3wG7/z4HZx+8UU0Dw+xu7uLRssUUs/M4hzqpQJ+/jc/w8EuU2y4VwwhncwIU/zunftQFVVswCYnxlBgnmithkePHwn49Mq1l1A/yiGfP8TlV1/AxNAQZhIEPoheNcD7LtDsQGt3UdjcQuPwAOGegxh7ypYpA99g10Gx0cIuFXh2B9v9DDiuU7RDnuR9khnG5bdeB4ZGgMMjlO8/QbjSQKdSR9Uy4WoxxGcW0SBJ2IhBTzE/yUDbNZEv7GO/VkGZao14FFbUQEMlkNhFi+soLdn1EKoVE6REuJLWF4DDtTbgoMcNEwR/QmKpp9rMDY4iG01JP10q51AsF8Uxhm481UJNlJJDMVWs5QggdU1TiHBGmGom2hB7c61ELI7piUmMjAzjhSsXsLW1JWqmufl5TM3Oydc2Wm20G3V0KmXpt9oWcyM7MFstUTS7jRb0polLkzOItE045UO08kdIhTRokQSwX8bG6haqAnQDY0YSmZEhYcqUD/eQ67ZRJUjZsVHuq565OwlgT3tvks9pF93fh3lNMloQKdUQ5cyhY6LYtaCE+MxQKeHK/s0UNtlXODcIcO5mSAxGenAIoWiY5qFCpmLvTUvnBw8fe5nEzTpylZLM6gjiEThn3yG5qEMDyGYGBRxWmQ2YTMrzTveR3P6B7DVU2JMgTyvn8bFRZJIpIUDRBp6qep1KIMuFYbty/+kOf1YXN298LpZr0ZiOcDwhlpsu55aKimLTxC7PN9cbuTu8dUXI+/26lmppsY0jIcZ1kYImgHLT6aDUJ5JQLTZtJDCcTKHSMcWSnqSlSDyKhQtnERpKowoXR/UaupaLUrEmM0RtZBzZa68jNj8v4BbXNkLl4Qhn3gG0Wh3ZA2TeQzKg7uXriGUire26JhIE2jstPF5dw3sffYD7Dx/JlpUIp6CrhkjUalUTJjP79JAASC1mv40MY2RuAqfPn5UMeoLCA/EEBuJRsX+8d/0r3P3qK8lj9PtWzltphUenAdoRsu6NBmOw2o5nnxtUUQgFEJkYw4vffxvff+ttjBhxGH0SI/eiXpAWnl8DSPw+mRH0Lexo4U9ATCch2ragc9+zuwIg3bp5QwAk3l9UILUUA5Hxkzh58UWcOrMsRGU+f5yD6XYLVqOMkaSBeukApUJe5lrMHgslswgw0493CK39DNr98aK3EWOmZbeBg6f3sXrvJtbu3RF3IJfruhYFYiNITSxhdPECBscmUK+WoGpfK5DYmwfD3t7tR3WI8kicoii2UH8HUBKAqe+MIdEVMo/zwCZ+cFbvxfp47lncG6Xf6pOW/Szdr+eUvztLlnlv3x3ouIhD+t9n5HdXMAYRqPSduvx5IAm/7OP1niKZuVQhcabQqNRgNqr46JNf4ssvPsXB7j5sztnaHVEP01nKatkI2Dr0ZBJmMg4rHcX4+bN4/fU38dLSMga41v4+BdLxDBFPcuWpWHwQgqALN2l+8qD8Qao/RCXb1j9w3xbruEUQBwT+wT4PIPKHud+mUPIHvPw6AkRUID1+/NjznR8fl8E/B5/8P36yqOD3+AASw+rJrPZvGHrT03aEF54PO0Ed/+ObSKHH3AsKgOQrEI4Po593XLSkeHb8igMlQNaqKTcZwSYGQDaqDYRDQWkwLy5fQCwSkffLYTABJL6yaQ3FIkhkB9DqB7Mft7DL9y3seAzHz7ePhhIw8+zGeIM+H0Tyj5vnyx96y+C7r7Bwexa0EBUurmwSwsS2HXnfZ8+cweL8gjA/ad20tbGJ7b6FHa8LWR6S86RowurleWaoNa8XcxlYpMpiYoS+Q4GkwqIaQw3j4KiEcokspCB2t/ew8vgJOu0Grl46hzdev4Z41MCdWzfxZGUVjt3DiZOnceWV11B2LWFsZGIJhFQN26urIod++vCR2ED82R/9EeZmZzAyNCwSTQ6J9CA95h00zToiHOj/ZwKQZHjWtx2UevuYhZ0Md/qDSEKVbGQE8Owzvr5NgUS7kO8CkL4rA0veTyD091LwPO/5JYOQNhQ+/spF0Ade/deQRuMSsts8ZJ+76/G/s2F+3vd98+c87++ylpE5J1MkUnU4nPEYBv7fufhKo9jPNPpmBhJ/uaJqwnKQxVsCei15HuRe4f8xMJBqGk2Vn8N/p/SVA2wWGT6ApCsODNVFJMSNXYOukWGsIkDLRA6dybQIhjz7OloiyAF4IJIf8ucBSASlqRhxRb7vFRB99dFxAInexWS2/HsAkmcrSmUgg3hlY+8psnb6aksCSFQg3Xv/p9JgJVODuHjlmgBItAkjqEuA2rVcUUxwcNZplHDuxCRmRwdgmTU07RaOrI54m1NtodI+h5Yr9B3nMDrAnCdaVoZQrJnYPSqhG9AxOjMr/rWaEUa1WcP6k8cI5CrSHB2sPEGhcIhOwEG128Do7DTmTyxibHQKkzOzOHX2IoxkSiTpuhGGSzvWfobd8xSu/3+2sOM1qpXrci+NDQ0LA3jz6apY0UyOjkpzFAtHsL6+KmtWNBFDqVaS+2l0ckIsITQjgoAeRkANSm4GCWMcklDyzUK2brb6z7fnOc8hFiXfMnMnm61RFaVmUGNeTQ/VuokWA5/1sABHKdpXMLyz5rHTT8xOSa5cKJkEmhXAaqBbzkn4dUjpoZM7wNNbN7B59w7MoyMUtrak4WenUjPbMjxJDCWxeP4cpk+cRHpkUpo3xybQwGGNgv1cDk9WnmBjfwM/+NH3MTI9imgmhTobvI4rCiSOSJuWhScbKyLB98kxfHb9/Y7/xtrBvy/8f5cwcQkUp2m4tz75+yqLOn+P5PcNDmSwtLQkyhiy9II6SSmdZ3YrXD+lbiJwZVsIcJBlU4Hk2Q406w0JSA3puuQoULlwtLeHX/zsp/j5X/1UPPw7ro06mZt9AIlNnKdBchFTAgj2LLG2+sFrL+LE4jRu37uDp2uros4mIykcNGC2XNx68EiGOdlMFJfOnZHQ1UdPVlFrdVGiAokWdqMDcqxcG4bGJjA1v4Tk4IAEvzOHhHlBbFBWV9bw6P4DtGsNqWkuXbyCf/wX/wRTCwvY3N+FE1Bx4vSSNGJk0LIW8Ak/3NfI2mOtpAU5OPDz+7yKhMN8YRu7FgxYqBZyuEcAKV/EVQZIT0+JjY/FgTYRjW4XgTYZ02SZk3lnS3MM+nqHQnA02mVqCCRioly6decudvf2MD49jeWrV2HrBJAYvEvVkme527eM9+yMySQLhWVdFwVSwgOQxMJuZR3RRPzZHvldABKzrop7B2JhRwWS7jKfwcTW08cCInGwzwwHm2zrLmtWBWPjQwIgW01LGI+tehctBk/3izcOSwkGDCVCsqeQ+dhuW2j1bep8sIG1rFiz+T7yvNe4d9mOeNYPD2SfHQNrSptD02oOWaODXruJTt2SLAmqIKPhIJJRZgiEEOiQWNRCrmiiZnv5MxySDoeA0VQYi9ODEkIdl6D0YSDXxKN7T7Cdr0veEAcUBHBYhdM2LR1PoGl1sN9pCUh25kQaMyfnkJyYQVHRkHc19DKjCAyOw4rE0XSYa+DCMtuIG7pYs33x4bv44O9+gUazISoGXkvPnsezNiJwIoAS108OEggkhehrr6Nl2ai22qgSj+wP/jkI4TBWDUXw4suv4tTZcwiGoqBdNIfJzECqlopoVYvI7+0gt78r+TEDAxmMT01jdGhUwr+v372N66srKLtU+3nAjVjY9X8Pax1qKCQjzVc/0c6MdbLYFHp1CltXf9iUMVSxP2m5KixNk7D0lu2FwHPezHuDX8/zzFXjOFjH68SfKaAKY8T6gduc7xFk4P/z/uHvYtwM91H+O22ded/VaXXTVz8xe4LrjSg3QiEMzMwjzvzRcBRbxSJWdw8EoF08eQYjA8NYuf8Qn3z4oSiQFLQxGNCRMYJiQ7h87hReeuUlGNxDBobRti00u23QLsS3IOmR8Wu2odebQK0piiCuuwzD3j08wN2795Er5ATIY00jtk0qjwiyfhlQ8eKFqxgbHcW7H36EYrOGqYU5DAyNSA9GZdLi/AxGh5IIGxyqeUFftE+z6w1O56X++enPfyOqPp4nWvnOnVhAsdHEZ/ce4cnhAbohkmC43vMcEpwOyHCLKRi8v/xci3hQEztFDukq9YYHKqkBxOJpLC4uYvHECSTjMQTZF2qqKFuKhTwSkbCAIayraFu9t7mNzY01NKpNRDQFIa4puiZkiHhIw0QsjQRCGIhnJWMquXxOcnC6a+to7exCL5fR67Rh9rqy74R1z/aa591xu3CULlQeDAmFFpnzGp5wsSGAdOIUTlx7A6kLF+Su6Kg99NSg5JRwzyRwRyXS/uEemi1TQP4HTx7jqFDEdq4mz7uo4BQNqhGTvq3b6+D1N17BT/7Bn+LKxfOIBQOw2iQOdOWe9AEkj6TqAUhS29LCjnaG1TICva4QOMTCThRIdQFFaDu3+nRFlNXVSguVagPVegsdWxE1khGLIZ5kH2tJnytsZBKhmLVDQmrQyyklQVTs8Mhk5n1iW7AKVSEHmPUaRiIGBqiGyTEb1EUGGuZSgxgfG0NgKO2p6dp1VB89gNZowW1R39fPQ9XjSJ49D1y50H9Yu0C3CdCF5MkK1jcOJS/KiaXQjCawrweQ6/bQ6qpCtolHEwKsB1olNHJbCNhNTJDcAAUj6CFDUJ2gD0kTbL84HOv3ngEjhODSGQaseU4IPGfbe7CodHMIlfTtvER55EBPGN7CZXclX49WihV+ctDWX4MMTRGWedswYBoGKswLjURhhSPocu91aNHak0EoXQtiRlDsT2kRJZUBAT3bRq3ZEEKTnzkaZQaLZCApss4zY5K9H1WZ8XAMqUQS8UgcqhKUwbdZrqJTK8E1q1CZw2abAqRqffVyO6Cg7PawRbD26+lfHwimUikIHUHEklmEInFU2k2Um3WxzeqqLhaXl/DDH/2hWPlvb26JpTB7jenpSVylmsyy8Ovf/lps/2VInx1CMp3BzvY+7t17AD1gYGlxAUOZtBAUuo0mHj99iMzoEF55+QVxUMnl9xHNJhA1DAwESJ6g0M6S1+FwAhkjgpDVQ/3gAHGqqNn3NqpiI8WL06rVsd62sdrtYFOukUdmEHtLgloBA1dfvIzkwgKLczQer0AtlODWm6h3OwjE0kjPnUatp8Okgi0RRZhWbnYTG7sbWM8dwk6kBCC0YmF0ozraYRUWs7jo366GEAqyVvdyagQiCJB0zQ2MAK6LZqMltlBUyiajEVGTmc0m9g93kMsdyn1A54NSLg+tAwxFVGTYS7cdWK3/j7j37HIkS8/EngAQEfBAwibSu/LedFebaTM9Pa53SYqaNSK1H/c/SV+lI2n36APF5S6poRvTPd3lurw3mVnpM+E9AoFAxJ7nvUBVTk/3kEvqaOucOlmZVZUJRNy4933fx1mIxXUhjvu1gFwb9snsP9OZlORkUhGWyWSkVj12/Lg8A3v7+zL/MXwByQKTATX7cC7tQV/qM422uG0Ls3oIRreNQXEP5d1XYpUZ1UOwGhYaxSp4TlE9EvX5EQmHRHm032nhwKMFrDp3qXrmOU01Ns2QTYIOtDJzFaDO+5nUNEQ4qNYC6JFs5w6EmBFizUcL8iEVxMz9GRFfxPnFj3g8KcBMLJmEZwRgObY4GsigXPOjVK6KDWut1USRNYxkpPql96GLAPOVogEI6Bbw6UhE4pJvTutsAvCcU/ZaTcnKJWAbj0XFqpi2a3SwyCTjkpWj2y4Mx5OPOkEIcbvgWVdHsVaWWpD1B0kLYokciaHtutjodRRRiuQZXgtPZdKrhGq13SgLM1U3kWJhjgCk+ijPksqkLALSmzUGFggJ8FoHTR16xEQgGUUZA1RIcvQF0ZN4AMCcmcfSZ3+E8OIiosmEkFnZSzJDhupjIRXQeo51nPTNfqVKZYY6x02ugxit9NoNPHj8BL+5dg1rrzbl/0aDMcDVoXs6Gk0LvYH3RoFElSoVSEszOHPhLHTDJwBSNpFAwtBR3d/Fo1s3JYqD15z7JBVQrF0tEr+YIcUoglFAY5/vx/XQDfhRCwaQmJ/BBz/+IX78g0+R9HTJpRKSvFjYMZaBIB+fRk3Z9o3UODKZGwFI5ghAClh9yUCiQvD2nVtY3ViTczsQCaKrGZhYPINj56/g2ImTMKkq5myeDmauhWGnjmzURGV/W8gwBIsiyQyiqUn4QwkMmdNN5aRpSB6ob2iJqtxnN7Hz5D5e3r+J9ScPJU+Ue4kTiEOLF5CcO45pZiBNz4qNm2TcS2TCmywjmQlSHU/Hn9F5N1YgvXYkYeblSKGkIhcoLFARK+Ka5dMER1CuXyOVk66ylMdzXBKsx99ffVT1vuAJI6xlPH8Y4yicMfDPvCd8fQJYjZVPrxVIav6rFEgudGLyzKpkrqY9QKfRRKddw9/9zZ/h5s1rONgrwtMN1Po2bE8TAKnfGwiAFIjH0UnG4GUnsHj5PD76+Ad4+8gZxIMhaP/bf/xzpRl6I6I5dByqEDWlNlHg0TgsSl60SKQUgMQDT2zYIsrjkV8bh0XzYCS4MJYZS9AwpWImwQHFnP8ugGj8Yn4fgDS2nuLNIoD05MkTuahUH9Higz+X4BGBl15HSZ3VTdSg+8hk6b9uPJhZQdYxQY9xVsX4NRxW5cifPR+iIZVvMX4NfKgOW96MQTe+fmXHMgqsE+IxOwsbvR491zX5eSxEu62uhILlczlcPHdeZI+vAaSdHXkfvA9mJIJoNiUbghn89gwkLrDxteNr5PtWnowRsOfyAAAgAElEQVSKBc1UtMOKi/F7GX/kez+c+8D7Oh6QsbnzGUP4GXA7GMiwjYUir/npk6ck2J3exLyWmwIgbciDykaShZP4GDOU1B+QdZPKZQVASkwkxaKLxR/lhN9lYUfmMNnRE/lJQAtBDDhcU5rD3/zq1zjY3cE7b1/Ae1cuIpOKC4pN5oQ79MnweGKygLoGGNEwJiIxYZTcvfE1rn/+OWoHB0hEIvjDz/4lpmcKkifCjZg5N5SMctBIpjnR73/6r/92C7tvWsSNM5C+C0Ci9/nvs7AL+M3fCyAdBpC/7X2Kocc/IwOpP8oRGO9B3wRqaAEptlIjS0huhoc/H0tJvxXg+S7gZ/R12c84cBGGitoDxwCS7OMcGP4+AEkykshM+F0ASQCioSMWlgSOCDDxYBFSpMfDm2xtTywf+U14DHMETgApZHgIksUYcOWwZtMpzJVgSNhPLOhI43MJWomycyStlWfVk4wj5iDx+Wm16A1OB6dx/tFIgUS1CV/LNwEkyXTi3vS7ABL3cRliaRpeA0i/+HM4rTKSE1mcPHseS0dOSZi4zwiJGorWmmyYXz55gMruFpbp3ZuZgNOjTN5Cjz7pTLEmmOzSxk4TT2hmvNEasMtm2YigZTkotboIhBOYWjqC1GQBrk9Du1fHs/v3BEAybRuVVxuSa+OLGBjqGiYX50SeT6B0dm4Jl668i3huEl1CCJGIWP19p0R4lGE3zsfhejmsQnH+f8lAUsCwPB+jM+TN5xxCTgtUEA2G0KrV8OLxU5T3dtFrtmVwubg4j2LpQJid2cksfKYOI6hjIpWCEY/A9RuwqVwkd4zFhedDT/zxPVHHkJQg759uicwHErcrrldXLEs02xa1GO8XmaFkaLG0VIQMHfF4VM6FVr0s1j8njy3j2KkTwrRzS0XsrW+gWSuhTYu2fhvt4j62XjxB9dUGnFYNAYs2ZWLwKwzNNkO+4yHk5ueQm5qWIe1g4KFvUWHnk7DMrj1As9dBu9+CP+hHeioNPRpGk2fXUIMejGPoGmj0exjoZDUeuq9ijaKYiLzXcwsLv0WA4dcPEzKYhcChxXgPfC1XH4Ecly9dwPLysiiQaGfAWoTnIZtePtPd0XCNHs78TTaeKJIk44QOKjUUcjmYtM4g629/H4/v38Mv/u7vcPPqNdRLdWG3dUb5HGqwLHdH7J7img9hb4hJP/CT73+IuaUZ3Lp3C89WX4rahyBBiA1tz8XtR49EgZTJRHDp9CkMHQcvX6yj0uqg1rWFOTwzmZb1YEZiWD52Ep/8+DMEk3H4ghHYPk8ApIHnSfbl3s4uuvU2KsWSkErefvcdUSod1CqSgTS7tIB9hpNXq7JW5ubmlCWb6wqAJKGz+pv6RAprNl7yII5Cd7UBmqV93Lt2E51KBZfPnkdudlYAJKfdEus62rv9NoDERsgHzWTIHPfTgBT/IIDkuLh//x529vYxPb+As2+/haEASAHYzOvgecRh2sjXnWuBa0LU4yMFUlQUSA6ev3zxOgNJgfxvMpD4ZyqQArQDojJp0Me3AUgaQby7t7H27DG0AZmJzDLyJNOIoee08GEGUa/Vh9UZMO5AVEBkaPL78gzKx0JYmZ8W1vXmxgZqbeXZxXNJQsFHGUmyYkZ1foCgsGGIcof3hQSa8R7EQHKy2AbNCgJOHcawC63vCDgTM3UkorS8DogisknQvzNAu+Wga6uBB1+eWMYZwMxEEL5hH9F4AslEGqVKA1s7ZbT4GIwGkGEZ83GHoiW0KVkKZH8PNCAVZ473JGLTc2j4DNSNCMzCIiJzK9ASGTQtV5pl1tUckFOBdOPzX+LXf/NztLsEkPieOVxg9aisjQjUcUgWpY0d7V90DqeCYjvJM7va7qFBm8CR2ioUJgA7EHXwW+98D0dPnBIAnb/YtNUrZTRrZfQaNZR3t1Ha30LIryGVzWBqfh4TJIHVe7h66yae10poiLWT3ELYA7XeOTRRK+gN0MOWTYAmhsgfAnto1cMBX94XwIeXz+PGg/t43rPRIcFcCR6VHRM93GXvV0Ml/lJKGPX3Y/WaGlarf0OVI79OK0KqdMgPH2cP8P9Rk0CwqO8C1aErw1X+zGhQx9z0DDo9RxR9qYVFRCYnYaQyePxqA0/WN2FEozh/4TLyqZwEon/x61+IRToB8KloGIVYFH7HkmzYmblpsbDdrrUw8Ouqhs+kkUqnJTOW6kQCSMvpvKwZTnw4yDcms0Amhc6zVfz8L/4CLx8/gCd2LEopwbPA4pmGAL7//ocC+v/9rz9HqdvEW+9cETtWWm5SNRkN6XjrzEkkEyHokRDg9IBWA8NGE30Bzgf41Rc3hfTAa7xy4giWjx2DPxZHuTcQgIWq2L39oqgH+bxxAEi2d6ffhd9k1tw+IrEwFubmMTUzLYO8e48eYqtYFibvRz/4IeZmF6RXFBWNM5DeUWxPW02k4jFYBGNYa7ZbQowjkY7ASjYVx1Q6BW3Qh231kAxGMJvMSHB3OjuD1PGTwFQBKJWAnU145QNorC12tiSsesChpOsXBXl+Oo/oqWMALQSLu2i+fCln9nq5jfWBCnLXJlI48/YHOPf978PRXTgk4gV0NDsd1esx28QIoFar4MXqS2xsb2F3fw/75Qp2ihWxoxxyQGOGDgFIA7z3wbv44z/4DBfOnhKwl3Z8ZEFTXcb6ndeCVjsqU1oBSEPJHnRgtxrwu7asF2/Qx9DqiIXdcJSBRGs6quBfvtjAvUdPsL3dQsDQMDO7iPz0jGT1MqeP129sZyMAkqlYzNwTxhlI4sRi+hVQVW2hT1JrcQfzqTQyfh86u0VRy/IZmgGzWsIwwhEhYGkE6WnxSIWfzGqIcptouiGkLl8C3r6o/DwdC2hUABKpXq7h5cY+tHAYbjyJmhHChueBmvGBLwbPF8RMYRa+Xgda7QBWcQPDblEUJgSRZqk4pkWo+BXrGHT7koEmbhdUrFI1kJ8XFSCmM0AyDmzuofH0GawB07s8sY3i3sqhYHCmoHSuw76y4O67sBoD1Pp91DwHA8no5XoKoBvUJfuoGtDRZ50ejGJAIMzlkJskPVfUC8GgLhEAPOeE/T0isFCN2OgQfmWeA0kyJsK0KSJBjXUFnTmGnuQ8EETLTGQQjyakr+q12mgWK7DqFYTpCOH1kfQG0KlqtnpKkcneg+4qng/ZqTkkchmUW1VsbG6iNaBqkkrOIIxwTO5hd0DykiWZ4bRdLCxM4b3vfU8IEZvrm8rGt9MWAOnDjz+C3zTw1dXr2CseSD2VymQRS6SxvbWHRw+fQTdCOHXsmKgHSaAhEe75y6dIU4H07hU09nZRLO6h4XQF1Ai0LbFOIzFvLj+J0wsrmEvlgFYfnZ0DRAga8abSrs8lCGmj025iozvAq8EARWjoct2MKh8qYbhOz80vYumdK6I4pG2i+3IDvf0DyWEMxFKIHzkHyw2InakWDcIX1VDrN/Fy8yXWikUME2lYZhBOLIRhPAQvFVNZXoYuam8qkDSfKVbmdKWhMMZv+OAPDKWfDonNHa+1K7WsN/BQb1SxX9wVMJpAdHH/AKW9ffj7Q2RCPmTMIAybFnYWJgspAUepVOez7lgEIslxMGWmxkppYXERJ8+eQ74wia3dHdmbqHTNZ/I4OntU9hOCM3wuaBet230ELRvRnoNwtYUYla3VIl69eIzd2p4CPx1mQmqSL5MzfEgxD8bnE7tPqop4ZvK8dTkY9zy51mmCRJ6mFHDeEE0OkoXEqzIu2c93XA11uALK8nzk8Jwd2cil9TXxZGzzJnbDdPwgGYOOS6KmsqWHGFtsk7hKxVWxURfiQpiENpKI4KE9tMTmLhFLSt8eNSMyS7NbPdSLZVlrVNbXS0UMem1xUjJI2KLG2qOjQlgpjqjwdDQYA5KFJaSOiToYeARunNc2vONag+dkx3MEZGPNQvXcGECi2oI1suRYjwgyY1W9WNaylneH6I76av4/HQG5hxUqKsXWTomKRTSvA0UC3SM7QHKNGSESXVzB0h/+MYILCwgn49J32p6HcETZF/M6UuFJshp7RN6o8ZxYImB8QDJioFw5wJ2793H91i2UKlVEI0mxr+M2GfRHUG92KPCEF6CFHdDV3EMWdj8ANEfZ10UjCAz62Hz+HPe+vo7VZ09kH5IMS9dBjzNamwqkoaxB1n4+AvI9RxRJvYAP9ZCO+NwUPv7Jj/GjTz5FzHYR5NLmavwnAkg+28L22hq+vnVTFEh0fmCWWc9nIn/sHFbOv40jR0/C4D7gONCpImJGkNVEMujH9voLrK2+QM9yEM8VkJtaRCiZFSvJYbsjdZhO8MexZL/29xp49fgOnt+5ia1nTwTghT8I14zDn5hGau4UZo5fQHZmFsMh4cKBkDZpi6rcedQMgPv8GKCRTUEcit7EVUh+I9VZo/k/7y9BQrG4G2VUCul6FBsjuEeQzm2m1Hr8Oq2x1bd+gxu8FqMc6jFH5bkChQ7lIClF0xsF0mG7d+nxCO6xFh56okCiExWBcuaGM8P2L//iP+L2resoFqvQTAN1govwgXNhu0shggktEkE7EYW/kMXKO2/j4x/8AOcXjiPqN6H93//pr38vgCSS4BGANM7OYdNMcIih2eVieZRzpMmAhAAA1SW8CeOLx2HCzs6ODBX4f9PptIAIlOvKREAyhhSw8m0WVd8FHvHr/DnjG8SBPgGkx49V7gBfCwcSHGARdOFvskv4d/JeGCVCL0KPGUJqU+Qwg6wPAl4cCnDYM77BvwOueApxZKdHYGQ8aBwP+fnvDyuAXr9HCcZV79vpt9DrdFQTbxhwen2xtYqFQ/L6xwASB9AEwfZ2duSjGuKEEc1l0KUFWzCMWDIBu2dJ4U3ZLn8dDmkfX6fxAqZMVTGzvj0Hia9/jHqKZc8o++G1AomFt05mlbLH4jVjwT6ZywmAtLK0rEL5RgokXlcueCqQEiMAyR0QnTUkxC+byyFXmEQ8mZABGL8nszO+CSBxgC5DF4bc2RZSuQJ8vjA8jXaCYTwigPTLL7C/t41LZ0/g3SsXMVPIiWdtOBaVwXat3obt9yE2Oy0B2Z41wO7mBq5/8SUe3bmDiGFgZX4eH7z7nrDImY/F0FL+3HA0JOuu3mqKQuqf/usfByDJ++dQkYXvSIE0/vwfApCGHJ6RbM01SnbXNzKQ9EDw9wJIkvX0+34dAiBluPENhdTvy0Di0iPb5bvAa16dEJmNZOhziCEdIIGPN58TeFVRdG+MKv6xn8sGy8ORm/fo/8v1HH3Oj5Rif/f3U4NtNkPCQuI3JDOHwe8cWDgOIiEar5DxS2BG/ZyxCpH/vE1rKGEKDBDQHJiUBzMvyNCgk6FJOTDBJAGQWEQbAliNw9w1nR7RKodp9ONVsO/AEQs77iV8hm2Gz4py8B8JILl+YdMwo4TPIJ9HseUaAeRjAOnRr/4LBs0DZHJ5rBw/gcWVYzh+6jTSuQLqjQbi0bjYQj28fRsvHj8Q9lcyGIDdoTLKRihJ66eBDKul2WdRAz8Cml/sJHYOymI5ZkHHQDORKMyisLACLRQWdlKnW8Wrxw+RsAbSGNQ2N1GpFmGmojCTEaSm8mK31W71sLC8gg8++aF433ahiQWoLQP7787g+++vQPpuAIlgj6aFkEplJCS4WipKdsTW+hp21jewt7uDNJlRvbawvhZWljEzNyNhpGTORlNJVK2mNNpUG0UjCQQkEN2F3Vf2YblcTqlruMakNiKAQs8OWwAP3fGEsUeQkmCl1XeU8oy5GZYl/8exbfRadWH3ryzM4tTRJZi6H41yFQ/vPpacgQ7tAaymZCq12Gw0qtAHjvhTB7WADCG6lo2m1ZN930jEhdzSZE1BZUMf6PV5DmnQdENAQz0cQLVTQzwbhz9kosWcAp+OYDglg4hqp4uZk0eUhdkYoPstggcl4YooMwaUZM8YMZXYwDruuNGylcWjpkn9w6EF/88f/MvPhMgyU5iS831sq0LQjUDD3kFF/g8bHhm0cFAu6i7u1ZxHNsX7noOo1v4Bnty7h7u3v8aje3exvbmFSqmOgTcUa5SxikApCpQCidkhUc/DfEjHT3/wEQpzk/jq1nWsrq8JMGBquuQk0sLu9oNHKNtAPhvDxTMn5b69Wt9CsdpAlYGaokBKy7VKZydx5uJbOHn+Ikwy36MJ+MKmZFOwYSLRhOop/1AT8givRX6qAF8wiArtkJiRlcvAGXhyTSKRmGRjEWji/sVcR8m/Y3c/sgMYg0djVlWAAyS3j05pTwCkVqUqAFKaQ89BX7IbXMuG1rfhJ92ZNnYEAF1HfNypQIJkygk6qrJT3CEePXiIvb0DFOYXcOqtt+Tf9Rl8S+ZlQFdWdsK6U/UR3xvrx7ECiYoje+DgxYsXMmzgOv1uACn8GkBqV8tiYfdagcS7OLBx//ZNvHz4VMgOmRgBP5XVQ4ZkPptGt03ruiaaDVsAJB6Tir9GSw8PM5NZHFmYkVwP2jvXe+xlabPgQ48Bqxyy+fyiXpD6W1ONE4lLrJkXFpgBmVc1OhsRKjVsB3ajil5xA6bbE+Yn7d4yBFoMPzTHlWG23SJrWw1L2Pp0B0B34IpajicWGZj8e7Jq+TrI7CRLlqO/cWh5iJsIVfAj8ISppLQ88gIyM0e2ABjZHDq0sJzIYmLlNOKLR4FYGm1HEwCJdXGUAJLn4Prnv8Tnf/NzsZuRfCtmogqgQs64K1Yn5D1ziJDQAwj7PBniUgXIe85BgdUfwCYJxFH5Nm2iY/6AEBSWjp6QBoxgHAkk9XIZvLfdVh2VvS1UD/bk/aazGeTmFpCgx3i1hc9v3pABEkEXiWzxiyDudVYRrxe7Bl4nVp18LCxamonhnfo6wc2IBywigFnDwCcfvYtbN2/iQb2J6kgNNM7yCHJNUy1Nm7SREotrbKxCGoNW49pI/t0I/EtR2Ujry4CGcqcjIFKQAxHeU1MXoP7AtuW9cCSXDAWxMLcg9tIcBCcX5hDK52Gms7j/chVPNzeRSOdw4eJbmIjGxZLyq89/DZrNGdoQc9EIpqn2aDOfYAgjpKPU6qDcsaXh9YdDyM8UsLS8Io4BU+k0Jswg7v76NzA1nzBBaS9z9p23MXnmtEyGag8f4X//X/8XdDvKYo1qb5JSmL8W1QL46U9+gvm5Rfz6q99gt17BlfffxcryUezuUgXwAO1mFT/68H3kMgk2WkpRW6/Ca7bQpiVfq4ebN+9h4PnE+m5ueQmT8/MIpTOIFmYBEt/6AzR2dtEo15VKnWu7WRM1gm4GxIIpYATkDKHF99r2Jn51/So29nZE9fmzf/snyOcLcgbXucbabTlbaeVDUIPPOaeVJEYx8+vJ/Yd4+eIZJrM5vH3hHBJBA91aFY1SCUFfAJlQAnbfQzw3jdyZcwCJC8xH6veAfleULd7922itr0uNucVMCCokIjpO/PBjYHke2N0CNtZENbC2uoM7+w3scjZNUGJ6CZ/9658hOT+FQDaNcq0uI2nuocwHymUzDOPC44cPcePr67h7757kcpSpImPZwUGQbmLoN+XcS+RSePe9t/EHP/0Rzpw8BlMbwqI15QhAIlFrDCDRyvkwgMTe3+4QQKJtrMr0cQVAaot61bX7yExkxV71yePn+PyLq3i6Wqa7Fo4eP4m5+UV0+lT708JOKZC4647zFIREMwKQVB/mh2b4oNEGngqXGgHlDSzQAkrT0d4rCipDtTAtwpL0N9GVAwdd7MSoifuza0sdxnVvBdPIXroC36UzCrzrNYHSHvrPnmF/bRXFWhsee+1YAmW/jlV3iKYeQWhiBtFEDkkzisr6KpprjxCxmwi7LTELIwBNuGeW8UkcfHK411aADAkK4rvhAwZeELZuwpiaQGhxDvS4rF+/Ia+5bXXk30V4XmhDhOIRNDstOZ9CJh0bdJjzxwSUEdtO2sR2bOyVyigxhyhowo4nYNHCLkQAycDA5X7OvlEFwYfCVM/11aCXMxjas9oD1NpNNFttZRsV0BGmqwGBPck/ggBIVOpb9Q6S8QlkMjkkEknJuGjVuE8foFstYTIWQtoAcj5PrLpb7Yaw+S2qpD0NyfwsphcJJk6hVKvi/rPHonBkPRwMRYT2EIpGGJyESDSERCIuFmwkNZ29cA6rT19gZ3NHZk77pSIm0im8+/77iCQSuPPgIbp2HzYtrVJpcXnY3N7Hk8cvEAzFcfr4MYS8AZqVA1mrL9eeIT2dxbvvvYXazg4OijtwDarzBwhZLqJ+A6nkBFZm57EyPQfoYeDlFpqbuzAlq2SIQasmgCpJHVWri92Bi82hJxlItEKkLpLnqeQjMs8wnsC5t99h0Qjs7gFrG+hs76I77MPxRTG5dAb9QBg2iTJRA1qYAFING+Ud7NSbMKcW0Aj40TON1wCSxzweTd3n1bUtIf8FdEU4N0IGjJBPXNx5TTXmI40AJIEl7CE6nRbqzSravbbM75gFd7C7B581RD7kQy4URpCulb0eCvk0PDLlSGaWXJq+7EUyoqMjCbNKzaDM1iLJpCiPWJtyNrcwv4xkLCc1gMV89KEFk0Nsx0bUdpDoDmGWmsgGDPRrZTxde4z1dl32S8lMHFnA8jpOjs5fXmee06zf1HxuCNN15O8JMgfFKYVghw8Npy/nMW1leX71vDdqPv6MAXsAHzPfCCG5kl+VgI6Qn8kRnpCmii0q2f2IZFIwYxFRlPBZEpK5HsT9u/dEXTPwlIU4iSRcoxOJpBBZzUQYsVQCIVpedS34PB8MV0Ntr4zdV5s4d+wYupWy2Es7VlvcJJgBJIRZb6iUzC5gjm2EPRKk1Pt3MIStKSUzawjGYQ3gh+XRocAFtUd836LO8vkQGgFynKEwi4291HhOJi4PjF4RcmoAjjYc1X2qx3A9Pxqug+rImjU2AqSCVKeYPlQ8V9SSmqGAc00PIbp4BFM//CmCS4uITaRkFklghuR0tsgEL5vtjoDBdPkRmzEqH30KoAyaAUxmJ7Czs4nrt2/jzt176PQGSKezCAei6LUHiBhxNBs99AZDOfe6rspfi09mMbU4h88++5EoiyNmAOlIGP1mHU/v3sKd61ex/WodVq+HIS17CRqRmMe8qCEV6SoDKRZOyPnFP1tUyxs+RGYm8f4PfoAfffzJCEAi2OfA87vQdGVhN1YgcXY6ViCJ49FIgRSkQo8q8H4fWr8nzk43v74hABL7qWAiip5uYPbUZSyfu4yVI8fhDxhSU1NwSws8t99GVPew/uwpnj99LGdtbmoJhcUjCCUnoZE81WgiHjJg+v3wuX1EfEOgW8P6w9t4dvsadl48ldpH415nJBCYmEV64SRmTlxEfmZewDdm6dExSGwZbWukHHOEEMg82/H8XyzqaJ8rVnaKaE1nHmVdp37zHovl3ejvx85s4+8h6qpRhAy/TyQU/W0ByghHGBO1uRcdBpfYg7/GGQg0dwmhqr5AInJGFnZjkjFnCTJXGyqA3aQ1dt9Gu95Ap1nB3/71n+Hu7WuolhsyU2sNFYDk9wVhdQcIIAQnHEIrFoF/KoeT33sPH37yCU7PHpXnXPuzv/z738pA+uYwd2zpwhfJRc83TyBBFD21Jr6+cVtkemw4aUFCOT2bTf5iEcwLsLm5iUePHslHXgw2pKdPn8b8wixog3YYQDoMFh2eW38XiMTXMlbV8LBgYc+fxQeVmzwHYBzsNGp1aSI41DoMIEVMWvUon1z+JsilQp2pLlHs0MO/D4NDXExk9nM4QGBkrM4a3+DxwH88nBq/B95oYRjDFRSw123J57y2lNV2uwxRUwDSpfMXxDuU35/gFr1yee0JKDFvIDKZHQFI9DJNCNNy81sApPHga2w3IANpvwGXVaAMIr/dxm48OBvnH40RWrHwYauv9cXCjveB15/oJiW/BJCOLC+rYOdmS1RdWxsb8roJII0VSE6f+4kpti+5fF4AJA43eY34Pcd+onxIhZHMQQ8HPnxgBEDqSuPpDCmT1wVAevLkGW58eQ2V0j5OLs/jow/ewcrCnAwzeU9pYdfp9eCFwghkUtgsFmXgysErLaC69QaOzM3h7KmTWJqbFT91Xh8WJry3MR608JTnusEMjX8qhDTyuySj65CKZ3zojdfN+O8ObyTjDekfApCcPu8PbUUCagD8DQDJ0EP/nwFIh9f7+PV9F4AkYAc8AVu+6/rx62TyjRVHEhJH9s4hRdI/V4HE80bWvnrBCIys4caf0x7mMItF0P9DrJZ/yMKO+WVjC7zx6x4PRHn3GbopMibXfg0gBXUyrflcUAUyEPmr7L2mAY3NGJlWosiCMNwU4+FNporYTZJFwXXe6X07gMS/J9GHhfRhC7uxAmkEIPUtB6EIvd8VgDTe58YA0pPP/wpOq4jC9BSWlo9gemkJV957D9ML89jfO1AH5NDBvZs3cefqNQxbTWmgLTI/PRuO3ZCGWCS5kkdFuz8DBDZ9/qAwb6BH4NAqJZ7G1PJxpKcXUG51sPpqFY3aFuq72ziaSOPI5CQqW5vY2d2EkYwglksiEAuL9J42SmfOXsBP/+iPkZmdR5PNPoPvPe7C//0AJIJzh8kTb2xeFXDBe/ldCiQCSDu7dSwuHUUyEhOme/2ghOLeLvY3tlApFwWM6PV7COg+LC4tSWZKdCKGcDSCVCGNHvrYq5TESjEWnUAwGIFFRhIZhH7jDUGDHr4cRjGs1LHhOn14VI1ZNiIEnWwHtVoDFq0IDFOGKTxDqYDUfS763TacbgPpeFgG2kG/hlajjf2NmgI12XAOLfStFgbdFvy2DYOBpP0BIropAZBDWsrZNtq07BL7Tg9epy2FkeaFpKnoWWQm6pKfECY46R8ikopI0drmXhMIIhxPw3E5gGxLaC8l9cqnmP7+o4+jIpFZPGMSBbeINxawhqhj3n3/I3m+a5WqDBZ5ZtH6QgAFxxHPb36eTMRUwDOLdc9DlOrhWEwaBmmAfZSNB0DPbr4fFposIlnY9uklvrePl8+f4YwhIpIAACAASURBVAXrqLVV1IpleR6Z2cjBKJUAYwBJzsYRc5GZBlQLLCfC+MknHyIzl8OXN76S83hxbl6et6AekZyaNwBSVAAkqkw2N7axV6qi0uMQEpidSsvrn56Zx5XvfYTYRAa+cAjBeBIavTd1U14PwWuC6Ibnw/bWllinJVITkjkkjRYL2mgYPH+4Vkg+WllZQTabVwA4WYky4B5rI94A/a8BJIbtuhas4j7uXr2BTqWOS6dPIzk1KQAS95phrw8/7aRGFnZ8T8LiEvs6Xey0XMMPH/dVAZBcPGXuxt6BDIaOXrxMNB+OYWBAq6dAQACkceMgeSS0sDsEIJGkMnCGysJubVVlII1qLDYltMDiPVcKJAUgcQBEBVJ5dxftWgWaTcicHiU9PLp/B7trL8WupzCRgsEsCWabOEPMFiZFvUfmYrXWFQBJar0RiJRJxEQRlIqG0eu0cXBQEhCHZ4caFij1BYfsHFDy3ko2aCIuQChrTdbr2dykIpINhjA52OjZGFQrsPbWYHoWggEPyVgQ2UhYmJv9Rhs2hxNkx3pAwgzB9NGOo42KrcKLnVGWD8GQyMg2lms1omvSqBsBMsVdRLlPW46AnBym0XqEw+hgmqHEQDSbhJbMomtG4KRyCM8eAdKTaGsmXDOqACTJQDIVgPTrX+Dzv/1rdK2eADUDYVgqUMYQJZInz0ySAxe/HwaVgbyeYvuizn+ewSRtMGMmloih2eb30nHx8jtYWFkRa1+qlZjnV6uU0Oa1IoC0v41qkQCSD+l0CtnpGRleDtp9XKXSrF2X96aYhOoMEFUQ+wuNhBKOJNVr1bSAYu6P1EJ8fRy0cCDDHJMpXcdKNin3vDGkWohnPYcrSnlN2w+SWQgeWeLaq8nXReE2+p6Sksp/p9G2hoHdnvzsrEZb3TBqng97VluGObS7YzZS3KTi2kDR6uFgBDrlIjEszRNAGqLv9yM2Nwszn4UXjeLB6irW9w6QnSzg3NmLYg9379p1XLv6JSi7070BCqaJmWQcmt2DKW8AKDfbKLWZsaRhGDSRLWRx7MhxHD96BHNT00hFovjVX/2/MrwobhPCcDG7uITlIyuSwUdr0D//D/8HDva3hZlLxRcVSBSF0grmZz/7GQqFaXxx9Sus7+zg+OlTuHj+gtyTp8+fY2djHZfOHMNUKi7KBotWUtUKPLsHu9OX2u6rO88QDZlYoY3u3LzsNU3PQ/7oCUSXVtQ0qtGE0+kJa5lFGfOyGo2aEDWYvcGM1nA8hlAsgmeb6/jyxk0B4VO5SVx59wPkCwWpk7kPkCBJCzvW+Tat0VkbUqHmJ2GjjNu3bqJWqmN5cQb/+g//CP16CbX9fdl3DNePhBmTfJ8kLX8vXgKyE+jzmnPIOrQFGBre+hq9F+uyR993mIcEydg7f/4YYpcvAu0qhuUdqT2KxS7+/t7a6wyViD+Cn/3Jv0Xh7DFECwVs7B8gk8/JntVsN2TAHZyZgrW7jWvXruEXv/p7GRzxzB9y3zEiMkTsOkCz30VsIo533n0LP/nRpzhxZBF+t49eqwHN6QvDW/ip9Fz0fJIFKpFIhCD54NO+vNOEf9iXGlVqmm4Hgy4DvDsY0oaLA1E9iP39Er68ehMPHjyD5jMwv7iC3PS0AOG/nYHkjiz9QkqFbZpSE3CIL8QTwy/AulOti4VdrbiJ6YkkkkM/mrtFmEM1TF7w+TAhdb4nij2HlvNmEAGfC6vdlIwIKrLiK+cQP34G2rEVgPlKzTJQPkD/1RrK25tY3dxDn2vDCGIPPqyS/BudwOT0ScwUFjGsN1F89gT94gtMwkEKPYThCHiUD2jIkRxnc0RI2NZTMwPPUblRdGjwdPRJsAl4iFEFF4mgvrYGTfejQytj2kbpAQxcR0iYdtdSig8/0AsFkfz4A4BOKLLR+IFiE+tPXuDVzh56zJAMRcTirB+Ooh8wJRGNll5d5rq6A0SjEVEiCakw4Fdh8HYf1WZTBt4keNJ6lEB+hPmqrLP4b4cOAo6HfsNCKpFCZjKPZHJCHHXqlaoADp3SARaSMeSDfkwGNLGnrDaqaIvNlbLd2xm1/nES+eCi7diSFyeZZQggm8rCz+wmH7HYCcxNZ0U1lcjGMX/8CG59fg21cgW7+0Vs8xkMBvH2e+8glcuLSrzW6cn5FZ/IIZpMYXunhMdPXyAUSuLsqWPQe220awdSk7/YeIn0XBZX3r2M8s42ivvbyC/MoMLc7FdluC0gPeHD2ZOn8PapCzDiaXgPnqP0/BUcqsA57LVaYt3K/L82HKwPPOx4QIlnBwPYNVcAdmUHpmFW8+P8/DxioRjQagJdC916FXXXFrux2ckT8IcTooDTQgYcv4Nav4799j4OrD7KWhQV5l3RejAehJZJwA0HYcFDh6pmMwbmNBNAkhxhk+4xtIblRfZhZ68qIGs4qNj1rIk4d+xadLjooVgu4WBvH6XdHfgsF5NhHwqRKMK8If2+kHDEPl0G31wXCqRlRjtVKiRo0vqayhJmo5DoTIIQ1ftHjp6GrifgeD4MPBv+oYVgv41gpwuz20W0bSPRHgD1FlrVInZr+9hBX67LmIhB8Igrhzk8PHvZi/O9syqjGo+0m5jmYpbkjFGNpGIndHSHQ9QI6EkUgFItUaFC8Ig/g1/zyPUZZXQxn27KF0aaCqIY9yYDPjOEADN7+IxhOHpumipewvOhWi5LPhKBo0qjIUq6WDyOZILvewhzIoJQJAifp6yxWONx3beKNRxsbOCDi5fRrlRR29tBv8menzbHfK8uApLbSNs51ohUEPkQFPWQgo9kPjQitxhxE6mpKXEAqLW72NjZRa0/lHXIbM8JLSAZZaLEFhX5qF4SxwxFxqMKV833uQGNhnY+lSVluzyXeT157Vyx3uO6SBt+BMM62roHi3VpMIKm7aJne/DNzCP/0Q8RWllBMp1Gh6KJPu2H/aJiZv9bb7ekzwmSSOzXYJMRxBo3HEaYWcSLs3i1sY6vrl/H/UcPBcgqTM4g6IugXe8gHppAo9mD1VcZSK8BpEIW0/NzuPLWBVEY0i46G42gWyvh3s0buHvzmmRt8j3LdeS+L7819D1XlOQECiPBmNSprGUHpo4aOXW5DN768H188r0PkRxqAlpSLfZPAZB0ixbXXbx6+QI3bl7H6ta69F1BZuqYQSyeu4Ll0xewsHJUejAq4Fi/sPdx+01QA7j28hnWX66KEjM/dxST88vwhZKy3txmC0laUweYOWcjzH6+U8P6/a/x9NZ17Kw+U/OBQBgw49DT88gsnBYAaXJ2AT2rJRjEtymQ2Bsxgod1OMGq356R+2UNsYeSOa0AwJ4CCUdiGMFARsSSvtWVfYm1APvbkVMdQiE1Wx5jBrLuBERS63RA4smIsMp6Yox1jP+dkCEFAFU/+80sVfVyIj4YOML6EHtjTZNenABSu1HBrWt/j3t3v0at0kSASiMSf6XXCKLbtWH6o+ibBhp08ZnJ49SH38NHH38fxwtLYnOq/V//z3+RfuhwmNObzA+VT0KEjg0TPQrJOmt3e9KUlEt1/MV/+ktBtwh4EDA4c+40ZhdmENAYhNwXr+EnL57j5q3b4ifM5uPksaO48s5lHDu2DMdTzutUwgiC+Y2PKiCeLOzf/XsJcBzQQo0B1kEJP3v48DEePXoA1/GQz2dlINHtttGsNdFo1pRlFKWmfrIa6C2bxIAS35EvIf34yRwl85IHFge342H4YWBoLFGLEYknU4ELjIv40Ed+vdtqy43lcHQMHI0zXPh+O/WKsMZ4aFHeSRltr90T0IKss7cuXBQVEYGXMYBUr1YVKykSQiw/BpDCSCRisCwbW1sbKFdq8j5DwcjrApoAgh6gNFexjrkgyZShFdY4S0YCMOnVPMqW4YNFBsM38x/UUI3qrb7kOBFp5YbJxSkA0rETYt1Dr3yyqMlCJsuGSq0xgMRgv4FF4MyUYQUBpMmpghzQwmC3+whH4yJVHt0EYRTxc0F6/T7Uex0kslnxyXU9Ez7NxJOHT3Dtiy9RPdjH8uwMfvzphzi6tIQ+A1I9sl9dBMwgUpQkVxu4//Ah7t25i+LuLrz+AJlkApfOncXFs2cRMWldwibAkvfHB5tsFJ5IzXZXMhq++Us9P2RYqTKAH9Xz9btaFjX2I4D0Zp2PM5VkYxD/aXXYfRtAY5BJLWamI0tEdkijz6kQ4AZE9QsDdMVGTcKE1P0U1p8ZkiI7GmYhEJZiewzUcAMls/G7MoDUz1Sbn7CeWQRxsx6xaWjZwEE0Ry5KdMfnWP6X+lwULgO4GtkhRO/ffFQjHTKhOWAfJzVQCcDvoT7nR27svw3pfBPi+X2fq02f114yo0bP8TgATwYnVKj8nl8avdS54VMBpLli+zUgM8imRHiASDhGB1xhePCjDBJ9LGRUGB9BbdGzy5BqCMPPA9SDaZARzoa3L4wZKZ4NFewni5D6Ak9DiLZLfP2jgD/uLZKDNAoE7XZsFbrM4Fna2L3OQHLk2eft4TD0DUCvmBUSjMjgbJsqQPKEIANrApb8WRWyBF89wYsv/gbDdglTszNYWFrE1MIcPvj+J5hYXkZ1YwumHpSC8P71G/jyF79AnUP2Zh3deg1hzcbKzISEZfK68L0ZRhi6yXMmKtZ1dx4+xzAQxtCIIJqbwvzxM4jlprG6uYP7D26jtLeGYauGt4+cwLkjKyhubWFt7QX8UQOx3ISAzLRA6fcHuPLeB/gf/82fIDY7i167haFhit/rPwdAYgPbaDGokiRkU84dDn9oJRiJhFAuV8XGjWuM5xO/Tjs5ZlTxjPluAEkVALxvYlTAe8SiakjLodHnnh/dPnD0yEmxsKNPcHn/QBrGva1NNOtV8aZutZroWR3kCzkBkCKRMGgNmp3OS8jH2s4W6vUGgiaD3020qSSyyEwzJaCX268ALHxu6eFOyxBajNH7v95CLBiR99VotADPj2g0LgBCo17HRCIOU/fB7jRRLe7Dc7pIhBl66QioR7MoUUEatIEcwB304XN60Ak8uS7qxYZkl8QiEVE20Rag1euKHJ+PTSFpIh6KIWjG0e97qLctseQLxcOIJKIoNcuiRNN0TQp8hm+HExkJny4yHDtkYGj41dCHEm9TPWv0N/f5VbQ8C3AVUElLNUPAAlrX8Pp8+umnkmW2u7MjdQNVuMlYVApDnhn1agPhSFAUYhLlNKTCTnkr897TdknCbPmMM+SSQw6+DgJZVF/pBtaevcCtr7/Gc2YUHRwIoMQhFDfR/YMD2J4a7HKnkr13tF9xTyOAFNeAI9kEPv3+B8jOZPH51S/kLKY9E4HnkBESZcCdB49Q6wKT+Qgunj4thefW5g5298uoWQ4Jn5gqKABpdmEZ3/vkExw9cwEwDQGGWFDRB7zJ8OpuT2WwFSsoFYtyffOTU4inJyT/iK9Z03WUihU546g8Ivkom598bSFAwJx1BX+NqBYqEJe2Aa6HwIC2LB3YpQPc+/IqemUCSGcRmSxIiLrTrGPY6SIgAJItoBKtWcS0a5R/5JlBsVRg5iLiBHo8rD16KAOdqaUFLF16W1RK/HcDQwFIA43ZNGoKJnZ27lCeJ54VJKaoDCQHzw4pkMbhqlS7jAGk5aPH4A+qBoLNUKtGBdIuWvUKtL4CkIa9Nl48fSwNeHYijtlsXiyAJFOn3cFUOqtYtuUyao0ubEsNr0TFRpu8xXlhePf5zJBdT7Uevd9HuSy0Q2E9oBJC1Nphgz8xEZPmid97fnZhpAxTSnMdfri9PvrlEgLNsoB44aAPuXQc6WgYHhX/e0W0qw5SUZ8MblKRGGh9V65UUbRdAUno78/ZLllxXKfkN5N9n06GET9CDr4Dd28PvniSVHc4zY4MD8qWg2FER3Z5CvnFSYC2N+GEgMNWNAUnkUHJM7HbsRFKZyUzQwFIQRiujRtf/BK/+pufyx7H54Xe+gKijdQ1kikgAzKfWNgxL0PqldFzxeurj7zMyWKmzWe13RHTlMsX38LS4lHJKGSjyNpRMpDqZfG6rxzso1baF8VXJpVENl9AoTAFv+vD148e4vH+Dppqh3+tNgrBhzBZtaPXKaUvn4mAjh3mqYwBJD+Z+epZ4evPaEB6RDQRzTZzSlgfDJVSwhBGPwOU1YCBb1Jyj0a/1TBGrXMCTGStcsfmv0lzrwpGsNfu4IBDrEOAU9SvIawHURsMsE1bEDKsY0ksLx4VS9qeppT/oXwWll/Do/U1bJXKyE/P4eSp01Ir3752Aze//krsRbguUn4/puIJUYOlE1Fh89c7FjYqLVjcWHUD8XQCizMLmJ+bkZBugjq6q+H6b36Dg1dbsqd2uxaq9RqWlpbw0598iltXv8D6+iqq1YZcVPLp6CqSigbxp3/67yQc+4uvvsSTl89FsfnJBx8hl80KkW/12WMkDA35ZAzG0EVtbxd2oyKKWV5L7qn3n2xiemEWb7/3ASLZHGrFEjb3i5hcOYr80aNAh7llbZXDRBso10Vxa0POclr8sj5sk1BhGjKI2tjfxcPVDanR5pbm4A+YmJ6dRzal9mUfMxiCIakpe90O0vEkho4t58XO7ha+/OI6uh4wl4jg3/+7P0F9dx3V7W1Utw/Eui4ZomJ5gMzsApbefQ8oZGD3ezC4d1ptYPUF6nfvwb+xJ2fHS6+PkjOUzIhMJoal99+TBdSv7UqtUi5b+NWDlwIgEWiK6xH8qz/9U8QWZhBMpVBuNHH8zBl6R2NzbU3O3slTx4XZ9OL+Hdy5d09UclzXXsCEZ4Yx4MC57wiBb2vvFa5cuYQfffoJVpaXxUaw26zBHdhCyuAGM87tZG3ODBPR8nC9Dx3YVksyOHh9mLvB53lApn2vKxkez59RrVUQZeS9uw9x/9FTyTtLU7GSSiM5MaHqas46hOygAKSgEZJ6PRAMvh4aSQaS7pNhlUMFUqOOTn0fuUgYIVtDa+9A7ILyfmDeCIqFHS2+J0+eBnimyflkw3twDwdPHgmItvTRvwCotqQ9HDcx2tdVy8D+Drr7+/jFrTsyFOXvPQAbdPYIJjE7fxpHZpZhbW+j/OwxkuhhORFFPjBEsFdHuNtBlsQdWgvS9oYjXarOZU8QHwUBJ1n3+gM+UWZoZGLTco4KYtqGclAaYF6rTxTgkXQKrRI5/p5YPun5DLyFGfjyGeVFSjeX3QrKd+9j8/kq+raDit2Hw+sQiqKrh9D26WjROovRCd4QE/GE6mXJzGYv7PcL4FhpcN7ThBFSGV2so4J6ACFmVHEfZS3ImUxniPREBvnJSSGxsHWuVioobW+iUz7AXMzEVDCAKT2AYaeJUr2Klq0AJF7T/dHgnoal407UZxCbVFaJU+lpdLoWSr2y7NmpiAnPsWT2NDuXRzKWRbfbQ73dEbtKgoTvvP8epudm8WpvD8/W12ANgWgqg2g8jZ2dEp48W0U4Epecaa3bRLNegTfs4+XGS2Rmc7jy3mWUdrZxsLeD+EQMvUYDRsdG1FAxB7O5AhbzU0hqJuy1TZSfrWFQrkEf9KHDQYSDfGazaC42BsD2aO04I2sm9pZ8rwQ/qFTjWk24PuhUOgWDMjxv6xpafQczuWXo8ZSyNzT9sO0eSp0y9rollIZDlLQ4KpofTd0PbyKGQC4DJKIKQLIIutLKXBfXDc7oNJJKDPbcXHg+VOodhEMRJKJRydWhdTwJ451eU9QEJHWV9nZR2iGA5KEQCWAyGkVEC8BHFTHjI0bAA+tuqqup/qe1OwfrrA1o+cXhNUlPFtUcopwOiF37Bx9/pshHfmYn9hHqtOFv1OCv1WE22piGgcqrTZTrRTSHFiqeAta4DdFolGQVrh3+DlPVS/tvWpWxhwefN09qowWSelh3jsYRfs1E39NQ9froMiKNs0ZaKw41dEi0Y78+UnJzrfJ+UUvB+5XSSLzxS25ftd9DMDGBYGpCMj5pVcfnR+pbqqAMHel8ToDynYM9FKs1sYnUzSA6dlf+jsAwgXY60WfiE8gns2IPWNrZw7njx9EqHqC0sY5OaV9le47qF36kxaWqOTQBAHVOzGjTKYQ4V8gtvAeBUAAxZpsaIdjdDp5vb6JuuSrr0achRaWf3EeegQSklAW4lOmHCd5snccTI/7diEBEEJDXrO8LoM17rHnokhjG1xYJwAvr8HM+Fomj3rWEvOJM5LD42R8iduQY4vmM9KTdXh8DZte2e1JnNLsd6UWD0bCom3sDAkwQdT9jO06cPIbV1VX85quv8OjJU1Guz0zRWjyMRq2NWDiJZrMjva0nABLBHxfJwiRm5+ZklsrznXEbuWQcnWoRd29cxYPbN1EpHSA7kRSrQWaNc93yfXLdyH5OeNKhQo22kKZYylb9Hox0Ahffu4KP3n0fSRIMqX71HGg+F74Ar68LYzSXVBlISvkiPfKQ++pACCdUIAVI0up18IrZ8tevY21rAz7TRCiZFFLE8sW3sHzmrJBgyXDn3sI6jXnIrtWF5ljYeLUm9RZfY2FxBdmpeTjEF5pd+FsNUbeH6ShGRxufi2G7hhf3buHR7RvYWX0pc3WfHoE/GIeRmkFu8QTmTlzA5NwcyhWeioqkyNc/nmmOSbsk56jeTVnTcR6ggCS/gEeuLzDKUWVPqJR+AkDLjHMo7hq9XgcdkkXqVTTrDVidtspOEv4tn3E1UyPJ57AIhT+H/a/MXvj+TCVy4W8BkzSfZOBxv1JrWinyFIikejqJCCKAJMS/gDjJDC1bXF84g3v++BYe3LmNar0pFtIEkGzOrv06ur2hzGb6tA0PGQhOF3Dmg/fxvY+/j6X8rAKQ/sNfvAGQ1JBbDbrFOVOj9ZEFI2KiRWu0rX3slWpo94ZoNPsoVerY3diD3x7g6HQeH75/GQvH5lGulfHk4VO82jrAQd1CazBApdOTRnbaDOLckSVcuXwGR04soTew4EmKOfmPQxnAjgetY+bQ4c95sSXvRaEycrAQAGIn3+m2sPp8Dc+eP8HAGiCZjGNpYVk8lcsHZbQ7TWlOVO4SC6IBtIBPHmYOdHhTaf1GFRIbZ/FjpG3FyMJmrAwZs5D5fagO8AU0CWCjLyqHPkQD2UCQMU0ARRBJLiqRn7/5KKWsp9jLHM6GCRQxQ8DqC2OGzOV333pbXt/Ywm5nc0sKHC4uPRREPJeWjSkWS8jAslpvSEPUbLZlUMlsAbGA9KuwQNrFSWjg6OvBSFgGWGQ/86PY3/A1ikLBla8TNefAk4t5PFAfo6T1WkWGCvyczQ4HRydPnsSFs+fkvbDAW19bw4unz4TNSqZceiIl1l4ydHfVw0mp4GShIIPoZIqlCSQYkxYAwnQSghK9b2mCqwAlDoc1YT9H5dBjc8oB3bMnz3Hn6g3xXT29cgQfXrmCi5cuIGAGUG03RW7sMPvCBf7257/E1qttbG9tClhy+sRJXDh/FgtzM4iGQ6hXaxKEzGdCZT/xNVGFFEM0Ehfmr/IbefOLS/ObgAg//1agQ/LOlds/A9SUkkRtZLzH/JnfpUBis0iWrro6fIkqn0OxjxVoKRsQ7/8IJJS1PAqB572kZzyBTxbYlNnyo9+gp6jybGWzo96Pskc5/JE/8k1G0rcDZFxnY2CYQLQAlpR7jwBhvl/5uqMYZfJ8skj0c+2qjVqywqTpYy7JCCgbfc5/999uXqeAPBn+SZHxuxZ2Y1vHfwhAoqKAzzyH2wSGuC8ROOIAnR8JVAtgJAx0BVaNP8qa6nYk5JgMhYDfhwjvgUklHRVEthokU0bN4Fd9FMI4AnFkjcjDrawbeHIQ9KE3PfNo+NppXScHmqcGnVQlKfCQX9NkWKA84dUSknymkTSXByobQwKL/MXXOJbWEkAqrz/D6m9+iX51T2zRLr11CZfevYLZlWVM5Aowk2mhP5Fdu/7oKb76u7/D81s34bRrwiwxh21cOTYlTQuHVDzGew5VhS7a/SG6rh8HTQupwhxWzlzE9PJRybR4+moT9XYX0XAQumfB6balYDQDAfH5535Pr/lENo1UPivMMTb5iXQG585fEiuYARUQkSjafVt8pl8DaAT6DjFIeA4Q3Ob+zH2O+5Tk2DQaAqwRcGg06nI9w+GQfKzXa8J2JVBTrdYQj8cE6CSQw783TfriDwRAYhE5Vnfy4zgzb0xWYJbV+Bz8nY/w4aMPf4T9nX3s7++jUipia/0V1l6+kOBShtnbUoBoMA0CI/TmZ/6dysHzdA21IW2cRpJrebYUaCqAp+eh3ayPBiJkcpLFyzONAackPPgk00PtNSoPzON+zincUDXQVJ/K+pU9iI0BjRUIljrS9AeSKfk/fp4hlgXNbsPf78Jk6PSQIL2LwnQWqYmMEC2aZHh7A9mjJCunbcFjrpFmwBEo0pBwVzNM1qeLJkM2k1HS7dFjOHpsQphHiYkMeloADVdDaqog967VrKPfaQuIYzB4ttcRZRbZY3ooJMoTqpjYIPBcIrnkf/43/5OohB7cu4enT5/KWklzEMGi3O/DRDyJdoc2tV157snaJyDMfZkKiFBCMWj5PVwWejLEHamQyBjyB/Dg9l08vP9ABo1kHPHfUZYfjUXkrBcizSjLhHmCipSjBuIEj4JDYHkyiY+/9x6MqB/r26+kGSSANTM/j+2tXbx8uYZ6RQQ5mM5NoJDLYyKaQLVUxYvVdbR7DuITUWFg+nUdM3OzOHr+LN754Y8xJIOYZ4VYu43s3WQtAK16A72OJU09c24YfrtfLIod56XLb2OvXESt2pDhAJUumamCWIqMlZOv6w0qQ32eWIVysO1nbkm/Da9XhbW/g5c37sDXsXF0fgVBspWp3PRrGPA51UnDtIBOAxhICgylm2g0mkjQyoX1Bc8AAuUDFwevVlGsVzF78iQSC0sYmCEM/SEMmX1o+kU5I82GRzYslSa01FKKMzaQvEY8twkgkZxCRT4BR6lpLDXUMM0QTp+7iObAlRw7st1b9Rpq+wdiYecNxgBSB9sbawhqrgBIg1YDPSq9BzasqohZqgAAIABJREFUdg/tWlOesU7PZpwTCumsAJhkuxHAPXv6jNQBpYMy1ja30OQk1q+N6mwPESELqLOdH3kMEDSZm5uSGoi1KRXiJNKwNhCiAnPCeO71+5jQHAQ9GwGe6XYXsDrCYKadRsIMo1upo1WkBRbXll/CnKu2q2xc5Dr6EHY95KAhw2GJQRWwi2g6CkRCqG2UkIyHoWUKQN/G7v62hEPPnVhE6PxpwLPE8gr0xB8CRc1A24zBjmXgTWThj6dQabQFFEnS4nR/B7eu/gbXv/pS8trkDCULmPmHJMC4KiScA4kYgY6ALufwkKz70eBD2kgyBeVZ9eR56BKE83w4d+Q4Thw9JtY37Cn4bx7cuyXqis2dTbRtW4YSMkwM6pjOZGR9NLt93Hv2HFXWcGIhwYgQF8x/CmGIvA/IRwyEPR9aXUsCtLsBDduehxqzLfiskzbOZ65PGwogFQgg5/NDFwty1eSz2ac1Lfdcfm3MXiSbmNeIShIOrMjqZTfA+qrpDFHBUAAADlm4u4w7RYGkRt7wrB2GbODEXSggir1NOj74fZjMTiOeSHG8jkAkhtjUJGKTGVgY4PH6S3EBmCgUsHz8lNQlN65ex9Wvv5ScpTD7Fmcg7zETC2Mml8ZMfhKJXBZN9n8B5kzq0u9Eg1EkYhEhRNG2io4C6y+eo7xL8sJQ1nOlW0cuPIGTZ05CMz0hHDKziGpRIgUkTRAsev/D93H64nl8fe8OHj5+gKgZwqUzZ3BkdgFWo4WD7Vd4dO8anG5HVF39VgulfUeuY4a8Hlq5mkH85I//FYKz80KuQNPGzc+vinXbT/7FZ+g5lqgHyA6V/YFgyaAv9jcWA9UZ2E7Fdq+DVruNSreFerctTGc+yrzak/kMZmYXBPCVfpR7vm4qy0US4rJJFMsH+Kuf/xx0TD577Ag++fADzGWTeH7jc2SMANKhCWi2DxtrOyhXa8jPTmPq+HH4JvNw/Kw9A8CgCzx9hOr16zCLdRka7rkO2lTJ0ToxEkR2igrAKQZlyKbyq9/cwotGQ4bQBPps18WVD76PT//gf4AeiUnvSiskWgmz3uCAOxyLYftgDy9ercneKko8qiU1H2zNhwEJa1yBmoNKeQcnjq3gzOmT0lcOBhasbkekR2IJOLL/FnbwSOUufbdYo3poduoy9Br2LQGPvJ4Fyt6ZRUSLM565N67ewMvnq1Kj9noWdverAppweEeHEyF/hoIKgBg4QvTkXIIqTrFGFQaxyoplD0MLGbdjQev10DzYhO7Y8PUGcNttyePi/vPO0gqOfvARUCjQykX9JmzBe1DcxeDlKxT3ykiduIjQkaPA0iwQiwDM/SuXgdV1sYy+trklSpnyCOyowsCJt97D1NSSgAYHt26j4Pfjj3/0CQrxMChTqd+7jeL9+6Iw4VBK9+mwaQk4GkJz0EuVseSMiy2gEg9J/0BHB1Z4WkCU3T3NRfrMKWXXyGsejCrFEfv6aASO3UOgkAVCPKO7nKwCG5vY+/xz7D5/hXgqiqbjous30DOj2LGHWGu00AmaSOSmsMfcKOgIJ2KyZtP5SXmGVtfXsbq+IXbG42Et6zqTw2kSJ/lCOTNq2wiZYcxOTWN2ekasTsmWb5d2EfUNkA0OcSKXQtbzsLe6hnq3K4N5kl/aQxdVvn+ScEb1CRX9tNcTpZtrIKjFYQSjaPVpwUjIyUEmDJw5OolsMoW93SoGrg+7jZoMhk+dO4tzly6i1qjj2p1bkgvl41maySObn0IikkarY2Fzax+7ewcCmol1Zb0mdWsyk0AwGJBZWLtexfnTpxDXDbHzTMRjsj9wjRp9F2arjcDuHg7uP0TYGiIdjMDt0gN3KPdWrGQDAWz0HawJIMGhs1JxcC/mWbHIuddgIGQFVjgBDj09DR3dEFXnXGaexYTIkFsHOyiVDhBMx7A/7OJJqQo3PQUrmoATi6Efj6AXCcMyDPT5nEtmGft/ReCSk5HDVNMv+UQqa50zBVf1OHTVYQ/IHKEKSRs1AYFfPX+OdrmOeEDDZDwO0+Ep5CGmB8QFQ+P/57pgze5oUi8pjh6BUU9qa1qA0SaaZAh1wolZJc6efhtHj57EzFxB6lG3UkK030G004NRqWPBCKKyt4sne+soDZTl3Ljf5CNDAIUfSfhI+4OIkiTHc8rrCVmD9VhOD6BAQqLU+KwX+eMDaA8ddAmmay7atNYF7cmoYFKZTNwxuOL42MXgQ9xj1pInP2vC54qKKzCZQM/vSXaSVMY+A3oojFA0LmAmbc65P1N1dlApYXVrG7vlquRZjnNx47EYsrGkZAgGGJXDfCcqkXx+zM1MwmpUYZX3MaiU4ev2BSyj3S1tOROcPbKOOmQBJlmwosZS9nVKzTfKpA4w983BDl1WRtcvTTKO348gSe2j3kcIwaM5mLL1Up/7R7M6j+4VVNur1AGpQ7mJsSZtu0OUPOYhQX5TLa9iCJRtMNcY7d6TK0cw8e578PJ5hNIpua901aDbleTeSQ1nI0yCSUQ5L5SadSH7cQZBEkLQiKBSLOPRoyd4/uylEM6nJ6dkT2IPpMIalK0gnwcCLATW+8wg9Uhmz6DRbmFgWYhHgpimnaDuQ6tRRr1aRIQREK6LrufAkvkPp4WSQCUWs622LQQr5oq2qMSZiGDq6BJOnT8r+cnHZxcld49kTtayJJFyDsHnRfb7kYOQzJdYV5LUzTgGZoEN+9BtS+ybqQLne1x/tSv2xhOZAuKTBcycPoHjF85icnJKyJe80PlMBpozQHF3R+YMrzY3sLG7KTX1wsoRTM3OCeHPbncR7NmSoRXRdaRiEYTgYW/zFW5d/wqP7t+XmYHV60uus2aEZZa0cPw0Fk+eEwJtvbmHoaYccESsLE5iXLuc5/lAgcjBfgmlvfLrmRFzl0mWLZM8my7AHwrDH9SlP2WfEDD84lIVi4fRbtSRnojLPdnd2sDDu3ewsb4q9v+xaELUZdzjeIgKNjCa14lAQxyKOlI/B0hOJsBLbCAUxOXLl/HBu+8gQSIb63XOoowAStWSgG2csaYnktIDc1ZHACtsBpFLZwSoLR0cCKh+7+pVNCplIVk3el0MeI6ZIXi+AGwSZo0QXGIjtIBNpXD0/DmcvXgJ6WRaWfb/n//5P3scbo/BIzLh5C6STa/RV9+Cz9BRbbfxfH0LG7tV1Fs29ottHOxXYXX7Uggdz07gw/cvYun0HDpWB+svtrBdrKPScSUwdI/BomQzMmj22BK+9955HD+5gmKz8lp2ddjK5804Xv1pDN6Mvz5GCLk7CvPHU176qy9eyiCHXqYEYJYWFgS4KB0UZYFyNi/e+mR3u0MZvHIQSJXPGEAqlUryb1m4E+0b+9yPX8M4C4pFJMP8eHiN5WXj7z0uWMeZTmMbnMMfpQ0j46VaxaCvcpjYtHG4xOwXAZAuv/1bCqS9rW0BuVgYG+EQEpnUCECKyTCSqDftaaiWkVDW0bB5/JoPfyQgEwz+V+res8mx9MwSO8C98N6nz6ws712X6WY33ZjlLDmzUkiznC8bGilCG/pfCmlDitAHcTSz1HC4dO2ry3uX3mci4e0FLhTnvBfV1a1ucncYMgtGEp2mMoFr3vd5nuMIyJhFcayq0pDQG2byfSmTgJ73lOJ7FAjJ7rhgVmtvwkMJILWbLTFjxgASs45Wl5bF5CIYE49EVWgTLCMYSAs9y28LkKH6iEU5FT68mck8ox3RWHE0BpCo3JA6xKIPMRDLpNAdOnD4muHD88dPceeTz1DZ3cfZoydka3P27FmE4hENEevDDnbrFakDfv0Pv4LbHyESDMqC8czpk2InZlIJFVFk8fHG5LEho5yWEjy3YpCHqXqjBdmXABI3kd/3GLPhvKtaPv5vA0Zji0SVKH4qdIj8m2EVnwm66XOvMKCXvgLuPIWLj1pj0nqpjNEib4YR2tA9ZdTbAAcHXnx/0WhcACSZ8ywyx4ooKvu+HaAx183ve7x9P4ztucb3BI8ji4yxGor3o3IuqOTjgIZWHJ6DOb9uGA5fzYQxORnGquI/9ZnFggav4+7Hs6hSleBZDv1BAGkweGPrZhpEA9CMg/jGx2csfxVESyaXZNoGQOIHhwUEiRjIHQkGtJ65Ayp+bDH9NNwi88ez25LSkX+P14Tn/W2UNATGhxqOEfwxM+mRgDKy36kI4/flSEK5PEOtBRwZp3j9rJ6NLNZxHQMg0bqg3THsdiqQ9vZxsPwSL37zC7HgSqUcbn7wHq7cvI7izDQCiRSsKBm1DHIY4eD1Kh59+inWnj5U+DpZIoPaFhYzISTDfoTjCcnpW84Iu9UmNisNHLS6SBRnEM9NyLouU5pGpd3D6uYOOv0hUokoTi/MYm+bdg1bAmS4MVbrNcSSMYVOX3v3JvyhAFrdHhKZNM6fv4S4BwiRRUWw4Z8LIHHTJijNdY/nnJ/zma+D17jW40MqkEzQqyw+h0M1OlxLBSBFE78fQOqzTP62B4e5tobD/F0DKV4q2JfSZ4BkgspVXmfefcXVkWsC1wdZSI3QD1CG/eUeq5wAMe7NtdCS6tKva1xfH5osPO5XQ6eDQjatYpIAkstfxPNNb1zeXKDHrwEfCSLRB59MJg5+qLZjc8xhMId/KViIjoYI9JuwOw34Gy1ZoLEhOn3uImZnj6BRbWBtZVkNc71eRb3lhUfSP9v1MZaF1YoaPT7YrIXjIdn/+IJsqoaIpHKYXFhEOpNF1x/AVquHeD4v2GN3ZxONchlBAvO0NWi3kIjFlV8Ry2Thj0TgMH/MYo5STOv/qcVFDZ1Zc6ytrmJysoSF2Tmde9rU8dgRPGpzqEVQx2Y4MOMkumj22kjl0wLO2ehK2i6LKlraETj2a9h0/4s78iJvMZeRBAovU43r9OrGihY/s9RzLeR5IkOUTbJhHdK6YnE6j3/5Jz9EaTqHauNQRIpQMopHL16iR5LCyI9ULI5cMisFVLveRbvWwMbqJpZX12XrlEiGEIrGBP4snjyOizeu49oPf4ghmdYioBj3cgZcU33Ej8O9smGEtjqIp9Ie6aIskOf6zRuymdnY3ES71ZJyOZfPa1BAZTmPHesy1RoBZlaSAEMPc2P1BKcF7K+itbmG5U9uwdfo4/jRUwimsgYN4XXt9I21ysYKmmvLGLZriCZTCHCgm2RwcETMZx4xKxYTK52ZELS9nD57GslzFwCquINxuKEgBmEbA8us8zoPgaDWVQJJtHRqt7rKPKBP/otXL3H77j0NGcdZiW8AJIZgX76KOoVkli0Lu1r1EIc7O2hUjA0Wk+5alTJWl14yAQ6FVBKDdgP9TlsgI4ddW2s7qrlaAyAZBGZLOZRyWb2+Xqel2ow2hfVaG/vlumzMTDPNPWgkgNH4/Zs1gOzsZNTGxPSEFPBcv3jNJUIR2UhyQKRGp9eFv9tRRkScuUEkHvS7GDRN1lkmHEEyFEKUNms7ZdSpFGEYsjPSoEJsSI9SwxViFn7kLR/yiTAQJRDCbJEeBh0Xlt+S1V+128Z6x/jizxzNYur8KVLcMQrYGPlsVJ0hdpiRkcwhPHkEVn4CDdioNNoIs9kOB1HZ2cLdTz/GF598gl7P2NPyPol4AzB+QZYy8ImJzfwO2siSDctxqvIz9F/SUZv2XsCMX+Say/MncOH0WQTjUTF1qWb43ce/xX6rijpzvQj0WBbs4RCpgIWr586q3t3YP8CdZ8+xP6A7gq3cEQLoDDfm8Z0LjDCTCCPhs4y3/mCEejCAl01H9kJ6zfGI1qIaGe0eq7kgQxnu6F4otzcAMwmsBiTiu+Gdy2uh5PfJKifCd0kC08BFazTCoWyMDIhED/5x00YSE9+3LdWNH11QcWSU4cOAhY0+3St8KJVmkcgUMRoFYMUTSE0WkSxl0XSaeL66hM1yRazao6fOiAjw2aef4+NPP9LexWPOXCV63ROYnC4UcGxuBoXpaew6tM+y1fSTeBMNx5CMRWWdy4HqwzsPsEKF0d6+crnIAOX+UWQA+tnjGAZHePjwPtqHNUzli/D3+jjY28f8/Ay+8/3v4vSl83jw6L7UpalYFDfOX8Di7ALDK1HeWsM//O//C6IhPyZyBdXb+1t7Gn5N5CaVWxdO53H6O+8DCqzvor68i9/+4teoHtbx3e9/F8lcQkMvNvVc77ojRwPwbp8KTlrJMlvD1frQ6ffQpMKGg0jafLLO6w+QyeaRK5RkSytypXIEgmLTU4kTCPqwurmKX/3mN2i0XRxbXMCP/vRPML8wjb17HyJIhVHXgr8HHO7XRT7MFXMoLMzRokOqyyBrQNcBXjxG5fPPET6oC0Bq+C0pzXg/83qKxWw5QkTzedipHH7x6R28bNVlZUjQmD939swF/OV/+TeIp9NiRnN/pTquoT2SNXBUw7bd2iHKh4eer7+p8/sEvwXesh9i1mcNx0/M4+yp04gxr8khGNTTnkhg17M+8Ow3veNJUhxVR2S8SOU/gNvpwxWIxDDFLkYcOA1cKbo///QWnj97YWrjoQ9lDqZHPoFdmURSBDgOCIt53m0+zRsYrs2MYhEHZEljG6ICB0Mcenc4N2mhsrWKoEsQHvAzsBzATCmL9669i8K5S3r9o3ZXtYg96sFyuxiVy+isbqByUEN28SQiRxaB+QmARBk6rOztofvkJR7fv4NH5QNUAsBO3yiQEgXm+t1AJJzAwYtX8K+s4MLMFL77wbsIct3t1TB48gj7H3+O5MhCY9gRIMR7epx7Q2WX2NcubY7NAJbbsdRJgRD6rg8Dn4VoNoX6oIfk4gKQyhiFUSYPhGgnFBTg5Tpd+PNJ5TextvTxNexuo/vJ5zh4+kRWnx0qRawIanYYL9s9PCrXcMBeKJ2F69jo9V0MbT9SuQwyhYLmIQflmsgp7O2oZFbmiJjtPq31rBc592p3XEQiUUzT/aRYEgF2e/k12vvbiKONo6UIFjMJZPoDrL58bSzluGLaNhpDF2UCgtwnmDFMworPkQK+x2MyCqIYn0MklkR30EOzW0Y6NcT503M4Ozuh10PtSX84wtrBPvZrFeSnJjC7uIC9vR18dvc2DjtNRLIpTM8dweKJE5ibPirVcrfRRbnZwm8/+lizKiqt45EgsomEwLyD6gEqBwfKEQWzP1sdKXSyhRyOzs/hxOwCYuztH95F4/Ez+OstRFw/3O5Ae4isXVXOB7DtDLDCXgB+ARNjhW4pEkFq6MLq95DijIEFhAtZlO7Dh9pwiIQ/rv7HtQeanfiHDuLFHLbRw4t6HZ14AZ14Cv14Et14BK1YDJ1AQFaFPI7cYceMes59OBNgrRUMGQcd9qTsWzmrYY3lDxirddrGcpA/pN3Zq5doH9SQCPgxkUwj4A4QGAIR5gyT0OayHzHkET97GFkc8s0YAInECGZv9X2usjt5L/C10QZzIjePi+cv4eSp44iw4zjcQ6LXRbbbQ7ReR8bnw+HKMh5vrSjbyGgUDXCUjwQ1mA/0BwhxPbHDslXswEGNqhGLDqcuCraFkksrMdO78Xfw/muNXDRHQNtHkIMAEkE/KkyoODF1VpU7vx+6lwkgcbJGsK9IFUlghMRiCR32RlYAjhVAIBhBOJ5CIJGQqwBzTU0WsqNafb9WQ4WZh8y4HI3w+OFTJKNBpNkPMUPS8cEeWYgESK4MIBKPwNdry2rRbjVgNRoI9l0da14vcfY6Xh1Cpx4RCkjK8TjRrLX5Bng+uObSzrPuc7HlMPvQ9DcEMpleFvKU2xKeerMY/jfBDRHQZRNowSXRhUCoccL1ml9TAPOv0RLwEC72fMC6azKp+LcMgcjEHaSDcRRPncLk974Lp5hDkLntzBkkgMS8xV5PJnx9EqwSEe0F3OsI1Aw4c06mkEhmkIhlsLNNwcVTrCytaN+empxRb8l5thSzHoGe5Phut4dWm/1kF31nhFpniAZ/btBDKhnHTC6NeDiAdquORq2M2akJzXtaroN2rydVNEmR3Q5Jzmx/kui5PjTcPtoEFfNxzJKQceWCHKRyqaSAPmZUsc5jjWPGBR5V0HNEISDFldAQ6/rKUbNHXQT7XdQO9rD68qWy29ZWd+EMbaRzU4gXi1i8fAGLZ04hk8mpLqOKbW56CtlECt02lToDrG6sYm1nS30n18apmSk5HfHe7u2brOSo348kQeXhAFtry7h16xaePHmieo/7Ax0XGPdQnJ7H0dNnceT0GRRmimi2dzEcGRC6T7U852N0D6JTj0fmop353uaejlc8k0MiTdccur+4uPP0FfzhqJSR/ZGD3qAH1z9ELBZCIhbGtXeuIJeOCUDa21jH04cPsL6yLHvEaJy1H52zaJfIuYsX0eGtOZzPvV5ZFVBIEInOF41uW3P/q+9cwwc3b+LkxCSGnB1alpSA7W4L5cN9bcrJlKmBq4dlOaElY3GU8gWRUmXrubmJf/rZ36NxWMVO5QD1TteQQcMhDJWzBrSHI1iRMBCOIl0s4vzVK3jn5rvI5osiwPr+3d/9nahp3wYgub6eAoe5aLxe28L2QRPV1gA7ew1sbuyh0+hg2GhgMRXD++9ewqkrx3RXlndrOKx10fZFsH5Yx4uNTdlz5AcDXD42hw/eu4yz506gTAbQWwOsN0xwr0H/fcNp/ayCdwcCM3jDLb16jadPn6LfMtYSYwCJTQE3WsOq+xJAYo4BAaRvUyB9E4DEfy/LOw1zR7DsLwGkMQgzBpDeZkB90wCdFyoXHDKQWeQw44XsUSp0crkcbl69ZoYoIwM0ba2tq0Dl7+WilC7kNAAkM55DKzJXCCDxd/L3/SEAieABEYZxBgSP93igz5uKv4OfcxDBDxMw+GVsFi/McVAYXx+Ds8+eOYMrFy/pdxJAon3dq5cvtaGPASRKnVmlcFFkMUCwjPlHZGPSAobaUt7Qsq8ji0xOGv43gJKYk34L1W4PyXxeLbIZgPvw7MlT3PrwY7EOr569gDMnjitfIRQLoz3sY6dxiMevXuDVi1fYWd7CTGEKp0+dwunTpzE/M20GwYO+sbwbOrKmMsfBkQ0MB6hyBOEwkQmGGiZ8VYX0+67b8UYlazsO/94AQsYO7UvFER13mJFh/oVIcwyE8+4XDmUDkhsNjTiBQxza+/BZBT1BCBcBWnlI0UN+gyn8qYTgc7PZQjjG45+RUoLFNK0W+P3BwJFVy7dbxP3HA0hkQbwNno7vc+WCeHZ6XLD1dlgk8n1SfaMRghlSaNzzDQDStymk/vDX/Wr0xvS5sUWg7BHH3v9/wMKOr32sFhnf6+PGXxaBbGK936Xfz7MiX3rDgqTioUeWRM8DkOhPzHuSCiFaHVC6SusLgYCWsSLk+qPrwDAaTXaLCfgeA0i0KiKAxIb36wCSjjcbHA57e4bpQDby+P6hxaPODxt22vCQFehztS59CSDtorz0Ck9++XPE3C4WF+fx3T/7Pi7duIZwPq8GC3YIPotMVD9amztYevAA5eVX6Fb2cLi5gr3VF5hO+DWACdF2JRgWgHTQ6AhEOuz2cf6d9xDLFpV7FE5lUW33cFCpaeiaTibg77Wxu7mB7U2TDXd4sK+BdTqXxuyRebz/3e8rbLXZpV9+GhcvXkEilTJ7AdnltOz0rjG95/8EBZIApGDwjwOQ/pAC6Q8ASA8fPEPZG9KTbcJz227UBTqmklE1xCBow/uGKgHXhEaOZdYdPxsSAxq9DRx5XpP6d7JP9Arysc0b9ylKsUtUixL41XEzAJLADD2b9cy0YlQLDxHgwNFyYdOOwfJjv90TyDQR5UcImdBQ15PVb8lfsT+ycPHSTeSyU3j0+Dm+uHMHtJklmFTvDM0wk224mK9mkMs8IMJu/EgG/Iin4vCFA+j7RojnCpg5cgypQhFdK4C9riPgoNWo4fWr5yqqWIQGqMTqdZHP5nTdZCcmEc1kYEXjsMJRxBJJvW6y5wi4MDeRbHHmCp06cRLFUl7/VjmQzGzyvK8FCo0MGMtsqlA8bKTvjhlucWhFEEmDWQK8zRZuffoZvvj8FpqNhoaYPB9UKdPOb/tgV50RLbOM5alRnjKglixLNqr8mMtG8aMffB+nTizIr73J8MFYAHeePBVBqJDOq1aaLk1rwLW+tCFA7OPffoINsa+AWDyIEa3+YhGcv3wJ3/nB9zB/6iR8zJYJRmQxQNyGtpedds8jnIxkiVhtNKWSTiTTKFeqYnZdefddbK2v4RUzSrZ3xOJm/iHXMV4xfJ/MJ5AHdNio5qgyoLIgwqE1GcvNPTTXl7H62S34ewMsnjyLSI42b5JiatCLJ4+x8tGHaKwuw+71kOK5uXYFwbNniAApkJ0AhB2PiEJdUfh4GVNnziBx5TLAnDmBSMzUIdhk2LCmJiE7e6D3z/PRpGVFPIZuz8Hzly/w6MlT1TRvAKRO31MghXD24hW0ZN0awNDpoV45xOH2NuqVMlzHAEj7m+tYW36FwGiIYiYFp9PEoEvFg192xxyksu6iBRdrgGzcRjIahY9DhH5fP8Phfr87QIc58bI1IAhkqBlk7NGyjkpmDrQiVkCNCNWbiWxaweCsfVK85hmWzv2LQ9pOR+G4U6kYkn4gKjyvhSaB7G5HgzpassSZidXuo9loKxPDWOTRr5yqV+ZoGgCHKSgZG8jS6oZM+EoZrbqDEIPVOZDz+VGhOsxTwRD3SxZjOH/jCui3M7QDOBwMscOOOzOB9MIp+DIT2O/2UGt2pRCJBW2Utzfx4PNP8fjzz9Fvm9ejDCaP5corj4MNfs6vM3SdDGX+3JgJy+8TnOaHvu7lF/DnL0wu4gpBxzgH7i521jbx67ufYF/jBGP7M8F6bOgiYVm4dPkC7HgCa5ubuPXytTI1aAE3waw22p4O+gi7fcxZwGw8qEYZzNkgbSgUxUq9hfUuM9A4lw1R3yOAiaCPYYkbgGjMnBbL0vt4W0XE95uxfMgpjHoEy5MkE5Du+31ojHzGcoigJqcyBDBZR3q/K2JHxQrt0Jq034VDW03bh72Bq6y40sQcEpkCRr6q7EOPAAAgAElEQVQQrGhMIdCpUg57zQMsbaxgt95AfnJaCiSewluff4HPP/1EgEnGDmKqmNdghDk8hVQCx44sCEBqB6JiTTI/iHlTkTCzBcKIMnPLtvH00ROsLi9jf3tHay7zRvYOdhCPJDCzMIsTF0/i3r07qO0eYCKdpWm9AKQji/P44AffR24ijxevnmN9dQ2ZRAKXT59WAL2v00Vtbxu/+6efIZuIKFOJa3O9XFNdR8UsWZyhVAbRYycpv0FndRPPnr7Gh7/5EO1+D5fPXcLRY/MiBUVI8KI9JvMCaXPj2VAHwgFjUMD6jIQeP+2UxoaeEIGTSlIScNinkxw2on3byNZ9Zmx09/Dw2RPcf/hAtiQTxQL+4i9/goXLZ4DXD9DYXENjbRdWlyCGCaKnepogkK+QR59q2xSzNkfA66do3vocdpnjZKDm3Ze0pOQ1yPuZUTzpRAqRbAGfcX3v9wVy8me4/swWp/Bvfvq3yE9MoGuNBDSwDiMxkhbzdMXgXkKgbGVjVQpp1uism6lyNRbrlgAkOzrA/MIEjh87hnguZ4gD2mtFFZftmHpxZhVzOMQelnlKzkDh4xzkcDJEWxe325f1ktNpY9jmcRyg0Wjh008+x+PHT3Tc/VYIDVqCagDN7AVmMw5ku35kfgGZRBwNDsZpj2lbaNDakn2rnBQ8cg5JDVQ59TvwDWihN0CArP0BcKxUwsWLF3H04jkglQbKVeUiE9jifmBzkSeJYL+MZr2JaGYS4alJDGfysGgDx/t2axvVWw/w4M5tLLWbOCQm41o4HFlYPP8Ojpw4I0B/+dYXuBCN4vs3rmDy0nHoRVR3gadPUfn1xwhTFaXcN05hzRpIxapm0mQoE3hTVgPdyWwMnBHavDbtCGKTE7CmSuge7iMcj2HU92MUjMA/OW3eF/MHs9Q69oFoAMjEzEbAYBQGgz96isbde/BVavLlHNphVOwI7lUbuF2ryRKRmqh0Iotmq4e221NODkFJOrN0HboYMEDeWHKzNiIYRaZ6PBgQsYFg38Dxqb/JFvIml7nRRmV9DU55FxG3gRNTcQH3sa6DjZVV7DEfVAEVYdSGfazD7GHMzEuI9EO+3AhN7lnwIW1Pyp3CGZHg2kSpGMb5U/OYysSVu8O+m24Vu4cH2N7fQyDOLLcJ1DtNPHv1TBb9JO1QsZCfmEI6U4CfWVCdARqdDjY3N43LyHAo9wre7/2ByTUl8zxNy69aU3ayvF8nJhK6vi6fvwAf7+mPPgRWV+GUKxjW27D7rB1NNh7JrbQzYubgNm3QQfW3KzVL3A6imEyIFO4f9kW64tCft1/DZ+E1B/AjFxErJMVyjP/O8qMQCiOUTmDH6mNjOEI1kkYznkQvlkAnFkYzHJHqqU0gRKiksY7SISexNBAyAFLYqI06zPj11HAECgkgseYmgEQyXbdSw/rSa3QPGwKQJlMZAUgEaggg2T4DINEESQABL2hm5ZjJvYjTsoWXqs70zD06M7E/d32IBbK4ce0mrlw6z7h59Pe3EGE+XbuDWKOBWKeN6s42dqsHUrLIJs2rd+YTSYR6Xbkv8JqJ8B4aDgT81Mm7NA0N8iSUjFwN8QXmEMj2+dD0jXRu2iLC+gQaOT7aQ/OuGsp2lgoegoGka8doae0bIQ8fSn72LX5EpwvoBP3ocSDP+QJr+WgSAZLuIkFE8nlZCdCSWfMEEvYJZPRZ33exsvIMAa5JzhCdWgvNclMiSe6Bmp2OBogHbKlcqXyKdmhrRnDBUo9FyznrzTzRuJ9oXuIRggkAG1cOAne8532osy72LLtnmFNJ8Eh5mkYNyaVfZFr+v8cjkxMvyZR0utJswygoOd7Rs4hRfC3GSYF5QXUf180h9mAywN4mPU1acRy5eAnp79xAJ5eBlYxqD+s2WiKKdpl34zqod1qwo0GRcGnjyf6BGUBU09iBKFLpKayv7eDxo6fY3dpFLJbA1NSUAZB6Xa0NYwI9CWrspTjjpQKm0WY2YtazHBwgHY9gOpMTkNx12mi3aiZajkRRP1V0rtaNZrONVrOr/85lCui6roD+ln8IK5vA7PGjOHvpnAAk5kQSXKUjxxhAYm867ultKbcMmPp1ACmAngCkyt4Olp8/x7Onr6S4ZP5wMjOBaG4CJ965hqmFBTljkRzarrcwUyphdnJKczC6PG3sbmKLec7hIGZmZ5Ev5bX/DNttBPtD2P2eat0IQ3r7XexsrOPhg/vqK3c2t9QGMrcwkkihOL2AIydOYe7EKeSncuj2apqf8hrr9R00Sc6qNdFqNLSOrKytYWdnD7tbe1JvMXdyanoW2XRB6pyhPyw1LWe4Ign0WnIACUUCiEYCmJ4sIZWM0b1TtqIvnjzGxvqqag7Fy9jsmUkENvEXJOfxWUTekQ9b+7tokaAjK2hXdSMzdt+5cRMf3LiGYiCE2t6OakZG2IQjIc2tOVeOREOIBUOoU93a6ao2mcgXNFfY3tjE9uo6fv6zn6FO4nXlUO4ILueVoRBoV8rrnTbRdjSCYDyJ/OQULt+8gXff/wCFySkRmr4CIMk+apzV4imQHLetC7/jDLBHL0bHxsAXxsFhB1ub+3h07xE65TJmYkG8d+08zl0/pYFNvzVEu++DL57H840dfPbwkQKgQ5UKTs8U8e718zh17rg2qT8GQBoPpsmK5wkngETkkTcymQ9H5uc1WJSMq8Wi1/dGNUFk9o8FkOjF+jaA9HUF0tgCb6xM+PqgjlZ7HGaywFVoNBHmFpnPMQ0eblx5R4sJV0Za6zGQul6p6j2wMKMC6dsApLFfogYwHuj1Rj3FgROlcbzp9PzNCiQODzSApqWdp6x4e9DIASUZH/y+jnGzKQs7AkhUT6TYHK+u6rw0a3VTrGUyGkpwwEhJJm1tyD4uTpQEmpGBxibBDLWNIkXXiKe04OuVlaFto9kfCEAS+V3hhyM8fvAQH//2d/Jgfe/qdRVLJ0+elJx0eWcTz5df4sGLp3pNC4VZHJtblEJpbm5GMj8O8xk43Xd6UmhRjshrieeZQ5lezwSrCxCg4bEHHpmR35de+d8EIn1Vn8QCiQCRkYWzEud1zOfx58wwevvzL79vwCe56zFPYqwcEDAkNMmwkJsGnVYwO8+xsoPeGhjLeiImVRgBV14zPJc8p3yv/Nq3PXhOWBy/rbp6G1zkvxvfDwp50/kxi/UYQFLTLEDLKGP+31Qgad49HAN2X1oIcqcUoM6BLAHTt/Ihvn4seiw+vftLwJ/CXcliYLArwTuyoz2mryfT/lKNRAuuhob8tCjh16Mhsqtshd7RLpE2YRz4KTea97AHIHEQPbYTGgNIGiBL7uwq64IF30iMG6NAEhDMJppKPVkI+tBzzD0m71QPRJJdgBov2jYOEI5xe6Zqoq3CkGqog/19HCy9xItf/hwRt4/Fo/P47p9+F5dvXEOgkNFglhkN/mBSNnaV9Q2sPX6G2tYqhrUKttdeYfPVY5ycLQIDw6ZhxgLtD+hv61hBDPwhJIuTyBSnkJueRSCWRK3dQ63VMRYhsQjWXjyXaoT5Qlw7y4cHWieD4QAKpSIuXLqiwQotraZmZvEeN78Sc/HakN2XxmsGpPzPEUD67PO7ylRhzpzsa9iktJqG4RINy66SFYlgMmWGfZkLQIs35v/IspSsF2Ydjq00NaAZIWjZnhUTweye1ketCaORLLfCZJVq/WEBzmvK2NjJotIFXr9e1jolFZ3tRzhkKfA2GrJ0XhoEJiJRzCbiWMglcCQXxXQqhGyMvvU2dnfrmJ07jmqtj7//+X/AR198gVbXNKts3JnnwPvT6Jz4YNnKrA7D1ItZkKWRPxyEY1tI5POYPX4SqVIJPX8AvVAUw0AAB3ss4u9jb3VNCgpZktDqww6oeS/NziFVLCIQT0opF2EQbziGEnM5ggZAWl1dFYt1ceEICsWc5OK853ivcm/nB/2YB1T4ch9h40gwb0SWOXE+xxSQtNQQAcDVsOvTjz/B7377WxzuHyARj2rv5F5KlUyFilg2fsqKG5nQTdokUm3lHRfevRzQf3D9PE4fX4DrG6DW66BrDbHTqKkopUqF7KSZ0pQsy6gc2t3ew6OHT3QO2MuH4wGxoALRKK7euI4f/ujPUVqYU54gi2E+8+eYfdnqsEHpS6FDNTStdXnMYokUDis12Vm98533sPzypTzA93d2EYpGpESW1RZVZRYHBJxqUoFkbDpJhiDQEaRNYa+DuXQI7bVl7Dx8gJgdxOLZCwiS5UwrlmYbWF3H1iefYP3+faDX1KCHAbZJ2my+ewNIpNALhmU3RQ9odpRUIO2XDzB58iRSVy7BpdVSmKzpiPKS6BUvuy6u68x8GA6UwUklF1n0HOiSNU0AaXVtXSHxrOEUZtt1vgIg9Xy2zh8VfbRnPNjZUr4RASSq9GgRub2xiljAwmQxh16rLjsCp9MT6EklBRXzu7vb6LWAEF2CPFEwr6lIhACIT6w6KvQ48Kc4kF+jHQWrl2TQhwwVc+GQVEbBcBCBeAx2NCwrPxKYUpGYMhQYckxbLIbMu50WskE/4j4fwgMXPYYGH1bQZzjHyMwD1dh5dyZXF5YrCctG3CbUYdYc32Co8xIPccBnwQ4HTYi9w3miTwy8ljuS+qXqDUU4jOF9/6MfX0egmCGDCq3hEAcDH0apIkLFefTCCVS4TvV6ArQ4ZODxfHzrFl7fvS/LqKBlcgf4+smufBtUUSaSAp/NQIPvhx/8GYU7e/smS2iyNPlez88cw5nTZ3nxqkl8+PApHm8taejBPXaaA/RIEH4OymnxXCgiUchj6/AQdzY3NRjlOZlgTgHBGzK+XRNqPx1kkLb3R8OAPx5H1xfGk50DLHMOztfH+lFh0SNELR+StEQemtxPrg9GMWVqB2WYMLR45Mq2LhuwEOP+zjwTTWKMtSEHS2SE7zFHByMxnnlP0qpJzFyfD6lIFuFYTDYotFmrd9saJld43MJhTE7NI5kiqBKGnwBSKY/ERBare+tY3dvUvj4xM4Mjx08JBL9z6zbu3rql93Ll8nlcuHgWtt/F/t6WsvdSiTiC8QSQTIslz7XCZNZGpETiGkZFwNb6liGX7B9q4MV9koBrmOB0MY/jF0/jiy8+R3ljG5lYAqN2D4flfRw/fhw//NMfIBqPY31jDXvbWxqmnFxYwEyuKKCpXd7F1uvHum4X5ud0j9QODqX6TWQyYqmHkhnAjsHZruLuvUf4/MFjrFZ3EEQE8XAU1y+cQy6RQIaKqUgEQ5+LHvN4vBBlzk95uE0mrSv7zDdDNtZ7g5HqQu6lUtNIDzFCaGBU7tl8Do+ePsGdu3eV68Y6kMrYH/8Xf4WTH1wHDjfQfPwQW/efwG4NkAklEOBwnaSRWBz27BxcOjCkqBIyAFLri9uwDpgdAtkn8r4kS5t2SQSR+Hp5P/tCYbwmCMTe1VMg8RqdSRfxb/+bf4up+Vk4IUs1CHPzqrWGzl8qnVaWDpXkBJDEwPZbHpBk6nVrxF6JdjFdTE5nledHVbGZBnIaLN92KUrHmbC6oPk9KpBI1ugP0K3X4aMNj+MBSMwyancxaHXFQuag7ncffYJ7D54oO47oMoF4vg/aS/MYcy9IZTK4eP4cFucXBFQZ9riLw4pHkB0xa8KzKCbhtT+A3+kg7O+r3ug1WggO/Lhy5gLOXLxgwBXa0XEPow3kwNhfMytKAFmrKaUUyQf+XBbD6SysXMoASGubKH92F0/v38PmoIdNx8H+wI9uKI5jl95BoTSLzeU1LD38Aj+9/C7ef/86MM06vQHsbQDMcrx9H75aw2Q681xyfWTsjMfotwiIEYAhyOCwB+I+FoQvFkOkNAmk0+Z6IeO+2UR/v678yfDRE+Z7kRBQSDOMCByZ2/k0EX4GNhiF/PI6Oh99AndjC7bjKr/i0A7hdr2FW/U6aNzbhIV0OKUsuy5H+8zriCdghUJylmB2DQfQdDJRHAEthTl/iEURt5jDydNpyXI2kUqoVxtWm2jt7mJULSPo1JGP+5CPWIjSxvOgijr7KAJFsFAdOljywHlmgCV9zKmxtF9VRiYvruAv6Ge7JO2MqCuh8hRI2SRY+DCRzet6IbO83upIED23MKsZWrPTkHpeqgwO9qheh0/uCx1aWPaYFzqA0+e12jcB60FLfd9Bs4F6vY2zR4/C73AA7FcsQiqT1VwpR0UYa5hbt2BRoV2robNXkf0YMw6HLB7o8OKD1K7cb3m9EzgKjYxCn0Bvr1HTekMXAtb+1KntYYiXGGnwzlysoSxqoT2MANIgAOwHR6jHEqhFM2hEk+hx/44EBSA1/SSB+TXYHuf7sv5TplgwbDJAmLtpWei2u7r/fMpBNxlJnAMeHuyJsFzbL2N7aQW9WgOpoOUBSK6OW9ii7TmJdY6pt6WwkK+uR4jj3ItZSMRHhiJMOAy2Z53tpYxMJGfx3vV3cfXieQSHXdTWXsO/t4d4tYZQrQLnYFcWW6xjCDweDB20Bn3kWAeEIoixyOG8RQNwHiuTDUlwiOsMr9GM3y+lDklBIp95uVstH68zo5iRhZhAFvPBHkgWhN7AKciMPc+aNiMFEkFfv4gcjuVHn9aGJMQLoIsoGsJlDz0/p+H0oG/I3ASYWDvw2uu0q3AHDYyGtFNuYX93H5WdqqLyaMfPPqVW6yAVBkokIbkjhNsOQgQpWWdwDVelotwSAxx9ZcBi8mf5P+5mVL/pPXl7CWuZIsEx3cfeQ7/Hb2pcES8IupvfrCgR76+wJ2WJY9RKBOY8izv1XQQLlcyMjm1hz+ljA66sQHnMObSejWdx8tp1BC+eRSMRhRuhEf9IhA5mk9JCknlHO+Vd+IJ0uYogwgF/Mg6LmVFcaxBGMjmNV6838fz5c5EVsrmClP+81nmM2SOKhMl6a+Cg0WjioFxWDVNrdXHu4jvo9Kl67IvQkKVjBjOHB11FDiwvvTLWjrEIbObU8n31huh16CIyRDgQNpaJvTbqzNeLhzF5bA5nz5+ThV2G/S7jAXiuOPN8k0ZrSKGyBxcB+ZsBpJDTw8H2Jl4/pUXfEvb3WAmHEGeNnizi9PUPkCyU9HoeP3mIreUNRMNBrYush+jesH9wIOs/O2wjP1mSVS8fg3Yb84UCAiTMsNewfLAHfRweHGBt6TW2tjfQqLc0i/D5QwjHksgUpzE5v4Di7CwyOeZDthQNyp2cABvXYeIFjcO6sic/vfW5LNbrFdJffMgUJlCanEUuW0Q4FMf03KJsUnmRdQZ9NPukrw4RioYRjQUxNVFALEoQbiBLvhdPn2JzbVUkFZJkWCPKOlyNGQUAnqWiwPgRaq2WQEieI87ESaZJ5bJy7/jg2nV0djaxu7qiHjubz6BUzMtCjzUo54jcr9kn0skkGY8jl0rLnW3p9Wssv17C3Vufy82lWm+gPejDDYYEcHKt4mtrMj84GpXdcGFyEldu3MTND76DwsTkfxyA1Bs01UhycaLHeCCURiCawWG1h431XfzD//Hv0drdQzEA3Lx6Fpdunke2lIPl8gYJIZiewKOVDfzmi7t4ePs2sLeN45M5AUhnzh5XVsUfAyBRyi8rLMvSDUdQ4PHjx7Jf4TBiDCCRVcaibjzMMRe9Ycf9MQokLkQmW8gwZN+2gePrehtA+rqNnQY+XIjlb2xyamhHQgQ7lTBINAGksTKJgwICSFQX0Y+e0n+FUn+DAmlsYcfNVhZEsnkwyqnxh9Q9Wm+/HUDiv38bcHjbnovvx+Egqt0Rw5qvj1Y0586dw7UrVzV84+vka+bFyoWVzQsDbnlc+O/bfQfJdBYTExMa+HI4yeJAkgsVYwaBl20d2aC2Ab5okUEVAoNV2awx04SvgYj9w/sP8PFvP5IC6eyJU/jgO+/rNe0d7uG3tz7F7Yf3sbK1AbdWwdzsMUzni1q0CW6xGKOdmAYGQRvHjx9VlhaBrXDE2BlSmaNmXMFnJtuAD7I1x8yJr+yDb33igffeVzi0YMYRG3t623I4b96rca3zYdDrf+Xzt7+vwaxFkGBobC5kMeUBNJ5Sh4U/z7sskahU4RbwFpAjC0d6LKdSUrHxZwgc8V4hiMRr8FsfCltj9s63q694vvj48tr/ErziAmmHAroPpdp5C0BiMc/zPLawGz+LSTj27pf38T/fwo4bAj1H5YfuWQQSEJMyjO/JG7C8bY339rHg1zk8HCv4BAy5tH0bSlHAZw42OIQZZweNwSPDhiGDtCmLKwJIfDB0O0BUkMG8Tk/qIz+LYy/AVGok2jdYZkDAnzN2f1SYMXrSFF0EkDioZmnF46zQRDYbAwPWSS7L4ZzHdNB6SM7O2G9azQABJEf5MHxQfScA3ucXgFR+/RJLv/kn2J0aJqaKuPn9d3H13etIT0/AF4vCT6sKO4ZRd4C91Q2sPXuKfqWMsOugU9/HweYadleX1DRSxksW0JCKADajDPi2AsiWplGamUN+agaOjx6vVRwcVqVy4M6biZiQckqVuW5ubW+KlccHN9pMLqui12fbOHX2DH78l38lZo0UIX5bTco/B0DiGmx8Z/+/UyBxvblz9wFW1zdRLR+qedQe0m7J8oYFRCGXh4/rA9Ecj9UsdjMtGGjVFo1o0MF101wlZPn5EeIAjnjogMPxIHqtDhrNGmLhiMB+gnVUjXDYQvm1yTQbGWvEkZeDMxrh6cuXOhf0uA7RGzgWQjoVRzoWQyBKxZkj+56cDUzHwzhWjOLEVAFzExnJ2G99/hCBQALbOzX85tM7eLLHMp7iGR9i4RiaBPrlYW0+qLYgyNERaOoi7md+b1TWDASQ4hNFTB8/hlRpSgBSP8x8G0uBw48ePMD++qqYTMlgSE0xgbVssYCJuXkBSP5ITANLO8hMqBDOHT2mwfqLF8/w9PET7WvZdFpM0EwqrXWVZJDx+somXhZiXK+lEOXgg+/IKAW4fvD8cOir9xkJ47NPP8Uvf/kLKXmZScjzQXuStb0dBUqTkRqOx3VfkzBgjxwpSzTUkLc6MBOL4J2zJ7E4Owl31BeARKuM13tbsk5p1NoI+IFMKqsQ9kGHOUTMbbKwu1MR4zocCwrkJYhy8Z0r+N6f/RlOX7oCP5v6MFnjYaMcdgZiYFORU6s3UW+23gBIHPCUD6uIJdJ49913VTMwE4jrYJYWdjnmk5HAYKwbN9e3vPXL7BsMhyc4ygEcrQ4XYjY6Gysov3it4vjYxcvw08v/8AD+8iEOf/cxVu7eRbld0yCAg818NKRcgKkbN4DjJ+FQYeQPIEArpdEAB0uvZHk8deIEUpcvA/x6JAFEYxgFmblicpDUffotk4FEAMlx0OgQQIpqfXr28gVevV5WXRP0AD4qk0wGklEgDeyQ19R1BCDtb2+jVt5THUK2b6NygPLuNvKpJGYni2g3aijv7mjNY00bCwVFKKpWG8aSwg/EQpYAK9Z5srdxuJeYBlksWk/AwKYrprwiWzVZLBz2Alt9hiEZDglIYyOXjCdkYxd1/Rh1+3DqDQzbTWUWUUnDJp5MZ5KIOsy988AWtpccltBqRCQFT9nD18mhBlnJzEyimp+AMXo9A14Y5zOB0Bwet1z60Q+lYugEbBw4Jufng8tHMXHqCDBLaIaMWxv9MEHBJCq+AHqJuNaYMC2f3SEOaSNx+xa2aEnVaimonmqgkNC1gVE6u30ptzmUIIDEtcseMu+IAJ0ZYHdkXWREGWMVNRnt54+dxuLRY4DT09r50e3b2KUKQhYrQxxLRjCbjKG5e4ARLd9cG6X5I2gN+7iztoxlL/ya9nk8/xGyveGixABsG8ixLuW6zFi3RAy+WBL313bwsO0N+bw8J57XhG3pfNH+RZYtLt+DUbIbVcRIOS8Mn2Y2As8FVYs6/t5whe+RdSiBzq2BI4CL3QrDp7uuUZRwzc3Ec4il0mjAxXajggMCncM+qiMK+OKYnJhHIpmDa4VgxRJIlooCkJ6uvcBO9UAB1JMzsziycByuM5Rt573bt3HuzBn85Cc/wne+9z5GvgE2NlZQqZaNuo5h1WSMK9fV9F8BquRYN3pZov/481+gVinL8oW1Ex/8t/zZSDKO81cv4tNPP8XWyhqS4YisxUiMYBbqn/+LP8XUzAz2D3ZROdhHxLYxmc4I7HFZH1fLcFsH8vsvZtLK6NpfWdffYPYih/uBaFwz8dsf3sbvPr2FtV7LU+rw/I5wYfoIFnNFHJmcRDqZUs3F2oTkDUOeM2QyeuaLJcvxBBXFnlqa64rGthyeEOgJGSs85nzwAq23O7jz4AGevXiJjuxmgFg4gL/4yY9x4XvvA04DzQd3sfXpPViNNrKRuI4hB4kjqpBOnDJgaJRr+wB4/RzVL+4gdFCXDRSHebQ33Bz5sI2RydzQPe9DKBHHk2YDmyOTJcGfZUV/pDSL//5v/zvMLswLQKp0O9ivVFR9zB5ZRGGipAxjOmls7exI5aJ1S9nFJhyd9x3tp3ydfRSyCfVvdLEIeJm5OgkKGYkaMIl9iHoRMQ01tNWCeVjxQCV+jdNbR5ZfJCBwaLpN8uutL3D7zgOUu+T1GxDeOMaSmGTWoWQyhpvXruP6pSsixIwzM8fkxzFxbkhXDVq/OS5sMpYFJo4w6rsIBUI4dfwMorOzYlL3Ntdg1+uwBqTJ2xy+MO3cTIupvpV1vwtkkkApa577PWB1A7V7j7CytIxWNIjlah27LWAYSWDiyAkkmL2zuo6l50/wP/z1v8ZRWoHaDlA9ALbWMFh9hWF5H1argcFhAyESPbtUj3txnNo/uH7YInlyDRhFYoiQ3Tw3Q69boNbBsFmDlYzA2VhHd2sPgXAC4ZPnlXPkBP0ITOTkmdrt1hDma0/xXHXN9ba8jsbvPsFooyywwh8LoxKI4F67j9vtFl5J0RZAxG8IrtwjzJ4VgUsFQd8RM98fDKHT64rcwf2llE4jn4hLgcScjVQ0bkg5kSAGJMKW6xhUqwLofMxYdBuIByxE6BZBG38PlyRhoDUCXrlmPd6orKsAACAASURBVKSCM+kjAG8ysCsYiNw0F6AlcEiDxYNhTTaO3He5J7I2m4lEVas3hgScqHgFFmcyWJiekNp64si8UWsxaoDHRVaIRpXDS3nz/gM47QZqrbrqJg4Yjd2RUYpkExn4XQthi+uiZxbG49l1EG510dtYx2QwAB9BjO2ybhn6lDCHcsjh+XAoFQsJWvGghWyOqqMWRk0HUdm7inrnKa8AJxDCutNV5hnXAjPZAmZIiuCw37LQpJKVHMlMEt1UCW1a/MViaEdDaITCaFmWFLTcX0gUlDtO0FgRcl0SEdYjPL/JjeU+HaBriXEiItmK+dyMMdheXcOg0UYmFMRkKq06gKBx0D9CKMBe30QAqEcfh+UQ06AS1x9Q7ggz56RrlArSJws3fn5q9gxuXLiKK2dOI8zzuLEM7O8gdFCGr3yA2u4qcnTLCPC6tHBAEKDfEmGjGAiCtKIB3QfY+we8jGk6D5A046mAVSNxCM6eTeuoyZAkmEFAk0o3rp2kDvC8c49gnhYVSSblhxa1OquaDkR8I+RI+oFPsRG+oC2RAHtBAh0Brpns+an4zaZlA83Zqvo4KmLpGsP1qdvA4faqMS/rD9FqchbYR8AfksNAKp5SHnHc70eYNor7Zbj7tLAzGUjiwniIkZRCJoTGXDD6hpn5GQXSSOs/YytoKEzlEMckEqdyPxgDgLRhVGae+TWsoZQv412HShBQhp4Z1vM2Gtelb+bQtGCnPtEyQFR96GLDNVbBvKa5r0+mCjhx7SpiF8+jGrTR8VOlxnmomZ0x75gKyDrt2G0O80MIJpnXnpRzFOfOTLsLBYt4/moTKytrynefnJlGvlBUvSb3CtakApBo6+2gSRU1bQRrVeWeTk7Nod3vo+X0tBdwnSJRlCrE/qAv8j7XtgjVbom41kOSprm3ub2hVJi0zK06HZF/fMkoZo4dwdkL5wUgMfvUpqOFlxMmO3GPDMXzx+gPPr4NQAoP+thZX5V45NXLFVQrHcAfQTSRhR0r4sTFD2DHM2g3Wnj27CnWX69oJk63A97n7JOqzTrq7ZZqG85zSOohmOp0OsjTkWM4QMjvQ5SzTFBlZbKSOaNJRBPaLmlWyT6VfzdGlRYBqlhQtrBBzTuCUpBRKEMXiVbVuAI9fPpE9SIJ4SRDRuIpxBMZhMMx+H1BhIIxWRUzJkGqP7q82JB1YzQewZ/88PtSxrsDB/vbW1h68Rwb62tyb5GimvPBMYCk+a0BkliK8LqkfXydMw7OSjkbjISRLxZw9fo1vEdy4+EBNl89F+hVKOUxPzeNSCxs6kHbD6fXRatRh9t3lAuaiEQFrD9+cF+xMisrS2i0msrR6nHuQJUwybZcRzgnJF4QjsjOMlssKv/onZs3kCsU0Xrbws6v7KP/uwKJABIRKbIqOiPapuURjDCUs4WllU38/O/+PRrbO8j5h7h++TQuv3sBxYkCgv4wXCsCK5bH4/UtfHj3AZ7cuwf7cB+nZkvKQKKFXdfp/lEAEgsDPoJU7/T7ApAePnwoAInKioW5uTcKJFkweWxgZegQnaYM/Rss7Nh4i7XiAR1j67axzdXYws4M8Wlhxwve8zrmDSYRyFDSPI1ieUFQ8v3WM79PJjIXhrF1GRmcHIZyCDU7OysAia+Bkvu9vT2jQKrXxQQnO4U2I78PQOIN+HUFEn+fUS1YxjaHG7RF8MsUhnydY0a6vJs9t3S9Xk8ZwYwCehYP+j0tmHwPh2U2am3lH924dh0RLVZDbKytY31lFZ12Wz6MUrrYARU8LfrFFoqYnplBoVAQS1lsY/5dvj4OrMYWAHLbM5lI4+FNIEJWc1rnvku/36GL509f4PZnn6Oyd6gMix987/s4c+4sVjbX8Yvf/lrqI178lGImEJA9SyTEBokD866YmQRT4vEo3nvvJtKZJHLpDIKUoBJ8caka8qzECCBRuecdJbNPGUBlDDyM964vnwkccRTPZqIHv8+LZfyKRZ1p9Pm+vrS0+5rFnULFyfwZiIko+wo+099bBdAQ8WhCpDVmICkAj2zkYV8DY2ZvRBNJqaySSTP05CCM55/nlwAGr+tvy0Dipjz0EXDhoSPw5Zkny0/PHAPeJ2PrOQ503waSRgRfvRDyN4Wg8MwvAU9jy2SUE2MV3xhAUoFHAOv3PL6uiPr6j3JQZErHb1aAvVEgESxTdsz4TJvPJbNnIaOQXDNI5/HnfcLn8f3PQazWCmULeGxCSlLpJ9xqo0MAiUyPUFD3hu4tp2d6X4JGPr95pl2mwECVOGKDE0Di5mbANIJIHOT7xJjy+ykj/6oC6UsAiQWproo3AIDO0ViJRICMeWyxsIo0Y2Fn7PQ4vDxceonlD3+NUb2MbD6J6+9fx5XvXEdpfgZBskhjSaPDHwLl7V1svnoNt1VHLh5B2HLRazXw8a9/jWQ8imQ2h2gsoZDkequN/UodlWYb0/OLmJibRTJTwGG9hdXNTeyyOajT+q+N6WJBA1Va03DNPjykGqmhNWZqdgbPXjwXgBQMh3H5yhX81z/9G5w6c9qosDyW23/OANLS2jpWVtekuqJ1D4e9BPVZyHI/yqYzWheoZKGCSIM3p6v9hGsrC7OxhaRA80BAw+foOKS200WExVG3p4+piQkcPXpEwMfW6iZ+/Y//wYDdvO513bE0595Kxhftp5SoJXCEBX8yGla+XCadEABXIfux30W420EKDmYSNhZLKcxP5AUI/PKfPkKr5aLd9WOv6WBvaJj/Eb8PU8USrO4Ah7Uq2mTFkennDZvI/mQDnaQ7SoJZBHHlF0WKeUydOIpEcRp9spx5n1qWGOZPHt3Hwea6rK5SobCAinA4ilypiMl5AkgljAgUeAG7bMlK8STS8QRWll7jwYMH2s+N0nMkAsvs9LTUnVQmUcXK740VmFzT0snMmww1WhmpQJeMi2v1EPlCFg/u3sOvfvVLPHn8WNctrZlYMK6W92SJ4QuEkUzRCqWnuseGo4E9h3hTIQtHMylcmJvB5RNHUMqkMXR76A7pxQ3s1CtoOF30yLiWWsrW3jRkhpozENiztrmFVneAQDyM7hDKETxy4hiuvPc+JhePY8RsnEBIzQnpXGxT5dPuQooc5uw1aR2XziCezuGgXNE+f/3mu9jb2ZV1Ec/bzNwc8pMTcAnENFp6rwTpjEJuKEtbWr1p8Nftw2rXgf0NAUi7T57rejlx+aqs5ga727D3DvDof/p3qO7uqPnT8NQb3kyQyTU/j8S/+AsME0lZE/moQHIdHLx6qWJ/8ugxpC9dUdg3YilKdYFoEKMQwW1DZLFog0mr0kgUQ1rCttuIJuPoOUMpkL64c0/K6mAobLKveg42t7YEAp6/dFm2Plyzec/WaK+1vSX7Fdon8o6i4qiyv4tiLouFmWk47SbKe7sKPmXWGVUPVLGyJqRtxojMdgIeHmGIg5Rez/hr8xhzBxOT3lMGFSN+pKJhqSu4r8gu1vZpCMqcLwJpzFbhtZtkncR9vtlFv97EoFVDKuRHPhpFIRKDj4DhXhmVw7KUrXQj4nWYtAOIkxBCBu+A9lxjP3kD6KU59A7wnnEx6Dp0lDDe9OMQZCuAjs+Pw0FPLNCmZeOQNcoImMkGcfbSWYRPnyLjBy3Y6MdTaPrjKHMNyubErOPgKkiV/MYKXt65i/LaKgLdHorxGIIkYfRo+cjXNRJRgseUs1k2pkFmZhBA9VMhFdIAvy3CC2svS4PkzpD5Rn5cOX0Ws/PzQLsmv/rf3LmH9qCHGGwUwgGcKCURCwdRX90iiqPXO7GwKHuKO0uvsMZmnuQk7uMjKrP8sv8hg3sqCJRgI+gbwJe0gSQzb/y4s17Bwx5kucJsLDbRvM55bMN08tIwhoAFawZTa47D0Fnd01om77GTyXhWPpLHzGW1w/6CYPu242DVs+EhgMR1kGMl2xdALpZBJJVFywK22zWpkBrDPiq9vmylJifmEE/kMLKpQIojWSogMZHDw5WnOGhVtVZMTjLIfg6DTh8Pb9/Fg3t3cfncOfyr/+pf4TLBDstFk1ZAnaaGwiSf8ayRPGNbQe1dUuN4tSLf54cffqhBQqvRltKTBAeeXyoBObZ77wffw0cffYTV10siAoy6XdVjly+cx49//GMUink06zV0GnUBPiQWRAkaE2BoVlFKBOC26wiS+FKvYe3FS9Wvk7PTWg/tZBZbL5bxj3//T3i8ua3rlx0r9zAe+6lAFIvFCVw9fQ4zEyXVuN2uIeTxbk2mOWo09rNaA0eOMteoVOXPRqIGmiUgS8Uxs3gEaPa6AmF+89HHWFrdwE6jrRqX5zObiuLP//zPcfrGO8or6D55hIN7j+E7rIpoxn0tGEsikEohfOSouRk58XMHwPIr1B7QSaQFi3ImG9gfAcuuhRV3iB3vb0wHgshPlPDF5jq2XEiN4Oga9GNxeh7/5qc/Rb5QwDBso9rvod7rIZpN4+S587ALRaDSxNKzZwLbef1RicfalGqNcS9Oxr/V2EM2GhIrmWuUcoRts47JhMpTrnJgp5w+LzOZx5f5UOh1NdCnEkX7rgYdzF7rwek5ODys4sXL13jw5DnWdrZR79NKxqyj3OM4IJd9JIAbV6/gh9/5DkqFouov2jyN5wfsdUk8ZG9FpWNgMNIgu13e1nWQTuVQKJQQK06afKBKGYOVZdmuct3xMZs2xGSyoLG76XcwHPREwpHlJ8EYWrB6qtvm0rJsfoOTJaxWG1jZaaDG9pgM9VgKfapF9/fx3/7t3yI9M2nUR7V9YHsN1RdPEAuOZOXbWt1AdOhHt9aRMCjIQS2PoRSKNvpMLLNiCDOHaWbaED+bbYw6Zq7Ag9tdfo3Rfhk21W3Hz2kwxTs3PpUHUhH0nBbo2u2LB+FGXe0/eLaE8hf3EW26UsXQA2gvEMT9/gD3+o4USA0EjaU2z14oKIY92eDsydqdvgAkDr+Y1eC4AyTCEUzn8ygkE1rzabk6UyiY7DgqW7lv7ZXhb/dg9bpyRhiAeYNGeSqSEtdYvi1atQFY43qi8++TvWhISjMXdd9Qar+ZYBIROyxme9ltej9rrEy5Ph9N5mRJWx904Xgq1lLKj1I6JcArN1mCHQ9JueAPmzwtAaEElPhCVpZkg15rNzRL0Wmh4iAUVl24ubGDZruvKEhmgZDkMnJGiPR9SNBCzx3hWDaGVCgCZ/fAEAd4VEkODljYGg3QHAATtJdNJmDPl2g/AWe3BkserlxRuF8x/26EXiiIlW5X9RbXOqpleH8tkr3PPG0MUBm4WjNGBSqPcuhE4+gnEmhHI2iGQ2gFaGHHOoXkyYCxriOAFODsx5C0jc2xIW8IYOBIKMBcND/anab60/phBZXdXeyub8Bt95ALhzCVziiHCb0BgtYQEZ7IEe9JQ/5lLpacKLwMJAJYnBUxi5CEA+bN0fKZPSpzJRenFnH++BmcWZhHbDjAqLqPSL0Oe4/HaBvV1VeIUrXvGiV1heCO62jPLTIuwHUw6DlSL0vt7I1OBiSXjFzV98xDJNij+95nozVyDJHGDzTkxMBK0dK1yeB7qvHazHR5E63AqYMhkdCQb2xtzTXL5qyFyq5YBMl0Qv1iMptGJJ2EFQvLblbJNlIvj3SMdaBInB328PrxPdh+Y/3epmtNj2QGAyDRfiw3N2t+dv8A3Rev0FjZgNUZKYeMZ9DDyN4ov02aA6+pt7RItPQmFEa1S4JOCwMpOLSeU7XFGTDfLC+DMYDE30F7f82izK/TwJ7qoiGBEyNQ5UGTMkmzN1NzDnjdKaLEFoGbZCFez+MP3u/pWFYWdrMfvIcDuGgO++iPDHG4226p5mi061KiaFbDXGvetwFLIADni6FIFv5gCc9ebWB37wDZUgmLR48inkqqZ6KKSRmVmisZAh3VYHQ34LMs6XouOgR5CejRuoyWi+M6YeSiWq2oR+EMnyrGPhVItKDumiy+GJVOwz5qgz7aPgd2OonZYws4f+kijiwuyNaVREoCSKx/xg8zCRtJICAA6U0MAo83FX200e0hMhpgY/k1nj14gNWlddQbBGLiCEWZP5vF1NF3MBxFNLvZY341Qca+ozqWD7ltkOzo9AUgUS0qNwfWAb0uatvbqndJ7ApzWeQ6wH7R6WFI5ZyQGJ53Srl5DCKwQ1H4QrQQ9CHsM0BygHELnEnzHuoNMODHYCAAkHsaieAEr/0kgPr9GLp+WdoF7TACdLAgRkJS1aiv8xxO0eY+jps3b8iimAA9Ae3t9Q3s72yj22nrmmPNo3ZMtpls+cX2epNRvra+jioVvKMhQtq7o3JE4Tz7ytlTCLeb2Fl6qf6vRHLsdEnWdcqECwZUt3ZoCTt0lQ1K3GB/bw/3bt/Bo0cPsbK+hka3Kes+riPKO6ICicA0rT6jUVihsOaL6VwW5y5fxpV33kE6m1MW1xsLu7cBJMWpexZ2g1EPowDRKEonLUQSRdiRFDa2q3j1chUf/up3Ool53xDvXDyJizfOoVjMI+gLCUBygyk82djGRw8f48WjRwhUDnCSFnbvXpQCyXG/DAkf21qNn3/vZNizXOp0uypowpQtOw5ev3wlAKlZqQlAmp+d9bIxyhqAKkeEG5EHIJHV8G0AEn/ft2UgjdVGHJcZBRIbGLK/DOAyBpAkO3/rcwIzLCINY9uAMFrQbFuLBBmcRAhzmQwWFhYEIMnmq9dX9sPmxoYuFjLBY6kk4hmGtxnAQ6Ht1YqYW/wZ3nxfB5D4ut9WIPFmMRZ2VCqZxVtAl8P3YICk8cCbr5efE2ShtdVgQCCCgWwmrJmySgY7X718RexivsZWvSG/xfW1FVl1caiWTqV0HlhU0+qiODGFuYV5AUi8GeknKUAraEAmAkharogp2UEVCQSQOHgZWQHEY2kNuukbyYyOzc1tPHv0GM1aSwOxq9fewcLiEWzu7uDu40fYZlhbwJL80u70VKDLakxMfQ46Gd4dQigckB0fgZW4mGwmV4DAyhhACthkABo1yZjBMAaQxnDDNwFIsoskb2TQEhZm8AuqmtjkGP9dPv8hAMlPpiIXLVqYUIJI5cmwD9chU4/qlIAC7FUUkr2owSAHyeb8BehJHAkimUgjlU4gEU9JaaUFlZYYXEnGgNDXnlmwDEZjizaCF18FWHQ1eflVZNwr62OchcTX6+PgLazF8f8pAOn3rSEsGgcOFQBfWgZ+3ULw9wFIPJ5cF0kIE7DpFVIc2BOg4zMHG/z6WOEksIoWeV58I+0qCay2201de2QryErBA5CM0sgcR/43mQX8vvoIqsm69J9mgW3yznRPyJrPAEiWRY/VbwKQCBSRTWUAOK5Hb2wGx3libAC6XVnY8TVw/ZR5pB8o79HC7jVWPvoNRo1D5Asp3PjgBq6+exWFuWnYzDGLxuF22BCG0DqoYP31KzQPy0hGAohHLLEyWFVzTUjl8mL48/1s7+1hdXMLu+WqfL5L0zMaZm7t7WNtfRP1lskhG3QcjHo9rTH0tuf7dxyGr/c1UJiZmcGDRw/VyLIgvHjpEv76r3+KhRPH0W21dO7IsBC84Vk+yrrP+28eF4JRHEyMGaVcZwmS//9DgcQ+ewmvllZELohFQtoHZLPZ6RoWM73+XVMMcY3W+jXoC0Di/cg1e1ycEqTkfkGmCoF+rgNUx7Ho6HGw1u5gbnoGZ86e0nq3ubKBX/2fv9K1oaHjuJD0LAEJJAVYtBFSGhlrHfpuc1idiIfl18vXRgAp0GkjNhiiEAImEz5MZRJIR+N4/XoLa9ueXZQF1P0+HDqGV3d0egrFUBwbGxs4HPTRcVkCmWaBPuDsbzNhIJtIym+aZjHBYhaTx48LQGLYb5MAte1XUUcAaX9jTeAUvfIJVFD2Tb/fqcVFZCY43Imgyz3Q88teffIM04WS7gd6LjOcW0pfn1/X9SSVtYWCFLb8nHs9ryU+8ximE2ndzwp5DnoqZg9w4zHLZtMixXz8yYd4eO+e7G1p0cRrcLNa0RDDFwghk8mq2Wkx+xADsVtpUzFj+3C2lMf3zp/F6fkphAM+DLstQzYI+DGKBmV/xN2IewKzi7j3cx/iYPbJs+d4sbSMarONQCKqwNXDVkNB6UfPn0ed+ToEqWkv6ymzxFhi0WlzYOAzQbCWjenZOeRKUzis1Q2AdP06llZWdQ2yHqANUWlyQrlr7UZbxyhfmDBXF/cIyVEG8tS3WLd0GhgcbKGy/AIrn30mW5rTV67JzgzMhtov4/n/+D+jur6K3ZGxGEt4eTUlrp+FPKb/9d9gFEvAZ4cp91LlfvDiuXLVpo8cQWRiGv1oAgMGnsZjcBNRHbORHTDNoG0Y0KwhuX7SFzqWTsoj/8WrJTx89EQWdqFIxPv+lwqkc5cuww5G1fgz04rWWcxqOSzvwiHBZTRCu1kVmJVNpXBkflpZB72uAYrazTpS0ZCAXTZgtDVkJqXD4TZtkrh+1ero1Js6fgRsOYBl7iEPaYIKxXgEIc8rXnUB8zgCAeQSKSTjKezv7mpNkZIuEkOYzVizjW6ljn6L+R0tTCTjOJIrIEM2dbuJVvUQTrMj5mopldXfltUTbXdaLSkyJN7izcqhmW2aHTaOJAPLZXMcgizrER8c5l26A1TAMG8LTaqzSVgZuDh6JIeFs+fhBsPYDQZhTc2hn8qjxmDoSFyswCgHAk4X5bUVvLp7F43dXYSHA6Q5PBk4sBwXUYJMlo1WvYZatQK3TytLkeSVPxAPBpGIxpSLScutcU808NnojJg15cO1kydw9Oii7KcOGzX89v4j1czTVgAz8QhKKVu/r7J+iDDVKZEIopNFMRKfrJjrtMeeYUQYmNxiM4AjwEMAaWJkIUyEjcFTibAGg/d32njAuC9JRiGLITLG+cHqlHe3+SAT2VjycrA3VoMV4cO05ZNqkRkQ7Cd6zJ5i/qdX17b8NnadIdZ0/JlHYay8lKlFK6lIBrFUFo2AhYNeExWng/ZogN1qFalsDlOT84gSQAoEBSAxQDk5kcOD5aeodbmKMZ9jSnmknUYTj+7cw+N7D5BOxPGjn/wIN96/Ccd2Ue81xZAkqECQmVYilj9khmACCEzWjJwSRq7Ae+7hjXrT7HsDDpdbqFVpUWJ+F0GmpZevZN/I+4rX6c13ruKvfvKXqrOoEHCpWuK+QAUoj52UKi1kQi5G7YaUgLRU2VxdRSBkY3J2xpCHwgk8+OQW/tf/7WfY75rBVSQSw7DPwU9H53c6lcUP33kXJxePSJnabDbQpnIQQ2SZ6yNFvEF9hx7ZzItN1ZBLzGPLVY9iUSk5ctGoV+Tl/7Of/QMqra4sqHi+CTcdXZjCD773PZSOUynXxv9F3Xs/WZYe1mHn3pdz6hwnh52wuzMbgEUGKYZSUaJIChRL8g8ul2zL5fD/uGTZZculsmRRoimSAAgQIPLmybszPdM907nfe/1yvsl1zndfb+8SWKr8i4sP6OqZ3p7u9+777hdO9F48x+DpJtzjpq49r12hMos8o/oyWQGIEdneHGB/H4ONTUQHjlx5JBKbtoUniOGpM1FUHcGkGURRKVfwot3EC28iAmkil62N1Zk5/M7f+w31mHgU7uUySLBncGUJ69dfonwX6A6x/+Qpnj7ZkCBq5E+klGZEq5ImSNq7Y8zavm4Fnn25VhNcMqBy6NjivS2BJAki05fMfQxBZs2xEcZMR9RlFCdRQ/xmxO64EZyJJ1CJLq79eh2be7vYOjxAo9uXkEKRnLEYOnSMAXjtpZfw9772NawtLmMyNnMyx4/Io/B5M/yKgBznkxiBrm5HxP3q+nnMnjsPEMCp1RBs72C0u4PB/p72SZF8Xu7nCM9bHI/9PlxnqKL6SD4Ja65CObg6k4bb2wjqTd0P8dk57HX6ePD0ENutLuoUibDzMJmWUO2P/st/Dpsk5bChscB1s37/AxQyPG8Ave1dZO04nHoLTsuQbcJOuA7wXmNcMd1HfO6MRTuuKcae5exROne9MfpbT2H3eojF04ieewn9WhOOO0RhZQ7W2rwmOK/VgB91EFvICHAevP8A4+d15MONpYMIjiI27vge7rg+novINuI3UePcw1DsC7rCCLQSqKdAOInhZKRYoXKuiDMLC5ihIKQ/xLDVwMXVFZTTSTlSjvcP0K/WkXAmSMmmO9IZ3UCZ/AnmEWNCggX1HFUDT7N0grOgRfKI5JgZGyKAkUAS3Ad5oFeNLh5+cE6xJgGKnHPYy8XYSQuopMmpJRD3XUwmHlLZhHoy2atIsJzjiOd2jquYOoInGusU+5AcIiDPKEE7zk66JJ7vVtHq+2h7QN81kc98PVwbSrBQQIArhSRWMxlDnnkUBFAAZmNg2ajBkft3KWKhWEgjemERaNQw3G7DnpjUnGnPDLvy2hELu46reYAkB9cZBk5di6U0d1YnQ9R9F8cWkFpeRtUFRtkMXJ6xshn02V/F98zi+ZX94nHThUxRFt/j0JFCrIfzFMUtEmRRnEmHlmUJeJ8SSO1aDdXdPQQjB5WUIZDYOUbwnA7GDFFnbjrCmFDV8dCxEna6kijl+bFUqeDsxQs4f+GSSPp64xhH+3WkkcLawgoWykXQbZEc9pEb9oD9I/Q2N9He3kLUH2PAbtqAsYvmQQKpkmC/cUSE9UIsijj7bkSMWSKChr4jEq4Qt5EW2MIYq5h6Blsk6yjiINgcPnu+irEdyKHUk+DfjENXq45Z+UcYn/Q5htuvT6J4o0x2iCpCjH2knCcK5ZIcR+x5ZSydefgCxXmWa9f3hJfxOvW5Dx2QUra0300l0vjC7dsiv/xGE7Vnz9B8to3IwFM8L1NVlDoT7gUZaUe3ixzSIcHELV6CJBcJPpLldPrK6TOSGypwevCGA9kBOXfLQRbesfo5ZAK5dFHHSndgWCPA/jGKMEypg3lNXMt4cTxuTJnoEq6tYxIJriunLYlP7lYS+QqWb97Axa9+DTVnjDZFKe5YUZ+T0VAx1O12U2dyRj+SqCPB1meyQDyGhcosCjPLCJnUUgAAIABJREFUiBbX8PHWnmLKzly4gMsvXdO1bxy30O40JcLnmeQEk1Ccd9w8NzobxyaqkAQWHZLEiRX7F7V1rnWI81lcP30MXE+vg+5MYScTV7GJnB9r/S4a4x68RAxz60u4dOUK1s+s6vUY9xHjFEMhN+P/+J6xG0m4qXHGmcoRQyAxBSPmjZG2XGw/28BHd+9ie2sX/YGLWDwnE0oQLSI9cxmtjisR4bDfF4GqnmUKrgODDbFbiAIrzvF0yEmUTqxzOEGb3bkUvvK99NldTCqVuCcxOQuN2nEoEKfQPQrfTijhxrdjclQnwXnAl2CLiS503qgflhtM3jshwcp1niSKxCw8i9LNzbnUo3g7oVQOnjPoBHN5ZsimNWeLC2HkZtTGZDxEv9XBoNcV/sILSOet2gWnBFLoHDciU7PGNnsdncvi7NwWX5HC2vo6rp47i1i3icbetjAF/q6Z2SKiTOniz07GMep1lWZBjGG2VNL5haLA9997D3cf3MXzwx10SdBRfMAELMZXhoYhEkgWnb2phASiJK5efvWW3E/cl6oG4t/86Z+Kfv1VBJJvEWjgZG7BiUSRKy0hnimJQHryeAtv/+xtdPYPUA4cQyC9fk1ZfDHEFWE3iWbx8e4hfnLvAR7duwu7foSzCyW89tpLuHrlPNI5E4/0WfLob3MOTP/NaQKJm0MSSFQCk0DigfmXEUjTWDd1lJwikEhCcCBTzf1ZB9IU+OYEf7pHSH0FURsxEkiMEFBodajElg2E7CcnK44Rzyi0w8+m5M1EB02VSnxzZUcrlXH27NkTAokgAQkkOpD43P5zCSQpsn5VBxKLMBndQQKJhI0yQ3hgN0y6GG/m7BIcCsvQeY1ND9BY5BFBYG3GHQdt5t+PJ3jj1m289dZb6hroHDexv7en3EeCkCKQ8gUBbLwpSCDRRrt+9qyikQiEc6vGQl5OtPweZT9yoidQz4xGxdsZ8Hs8clU8x80+53+CHs3jBjafbUmBl83mceHyJYE4DZJZx6wzhpRbXFbn0mnl47ObQuXSOnw6BmDzXI2hBDsB2H3gmEPBcGzUfCQN4vGwfeMT9ujEeWQcSMapoki0U/mhZsNCAomuOP53E4nDDRk/T//OhfL03z/931lIbwhJEh1yEoRl7ASK+Frax0wnNxZfuadYyMZs1TEtrq6J00mZXhPGB/E94KGb7xPvEwKfv+phlOZclKdKJPOdpyPfpg6h08473nc8KFMFy3hMakEJWjIjXC5IgnshoWkAAW4yzGeCMfzMrTO/P6YOJuPo+mWf+X2/+r/zTMzNJ1X/HE/cPLOsN1QiUcTiUvUTWst/yWcBdac6kKbghRSOXNS40IeHrk/F14UKql5/KFCY95AUpSHBy/uKThEtpCRU6XijFVr3auhAoutjMELCZma9IZAYcXCaQIpGk6Z8OdxwU0k1jdOQs4uLKWN5ZI8PlS6mflL3IUkjqh6MA4lkZxhhV62htvUMWz/7EWxG2C3O4ktffROvffE28gszQCoDUHU/dJV9Pml18fTjj7C/8wKBNwLTiuR4oH6QQAsJZddHq9vDUa2K/aM62t2Osl/nF5akqNs/OEL1uK7XmUymTIyJXmyghZFA53A0EJnCn03ih+NaxIbnS7XxD//BP8LMmXWMmXM7HCGWyZgCzb+jBNKf/eV38PGzDRzsHSoDPJ3O6n0ikDx1Fmn8TRGn8GY2EYoBsizfVrwdx5eNVDyFfCGHQo5K+RSajYYUVMdHVezt1ZGJWyLmuB692KkqtmOqGuP9zCiFKZmkaAAdBAyZHeqABEKkmMgSJeaQ0eYv6wXIWR7KcR9zmSjmKJCIs1Mnjg/ubaPJ/RY3yjEbdZKzAM4uLGAlX1Q8asczERP8HorkApbQOhTl2iLHo8x6RhTJyiwWLpBAWsSQjmHm8VNFXT3Eg/t3UN1+jqjvaU3gIZ9dGSQwVy5cwMzyCqwkSRSjjiSB+50//o84t7KmDRwLOxkjSPcG1/NSvqC5lAQSiaRkKqU1sNPtCmDSREMlMqNek0mVIHPOJUnMFc/yfcWrHO5v4/3338PdOx8IDGWmMt/barujSIVIPK7oOT5f9uMkEEjhytgrRqXcLMTwDZaiLlTgTQZytRCIsKK2NrzRZFIHV8Y8EXTkxjWfL6BQLOuA+nBjA7VWS8W6jAastdtSKi2cv4TdsYuBxR4tXnPTxZTK5tRFwM1ojzF4sv7ncOHyFSyvnxUgl0nncPvNN3HIeYSAmedjeXUFlbk5rWXD4dhkQk/X1dBoylmJB82Y48IaD1S67Tx+gId/9V3adXH9tTcRLVWA42PguAl88D6e//UP0ey3NYdlSD06niIQl27eAN76CpDN6zAmh5Hnov74MY52dlTuesBi9XQWbjqHgJFhRWaYpxEwtiAeRTzG9csXgEkSbeI4yBULAj+ebD5V78js3ALiKTqN6H6YYPdgXwfD66+8jGgyo6/zfiKBVN07kAOJhw3qShlNebDzXODwubVVpAg0RCMoZLKKqz2u7pv7l4DmeCLwm+o8rhe8Ti+2nqPXampMzRRLuudZEEsyt5xLY3RcE3hGR8Vg6FCYC1bwzRYzcnTRIUYXd7FYRlEEUgCPa1a7o/4Dqj9nExbOzMxhrVxAivuXQR/oD6QQjFA1zQfXQZLWra6U/dxrqZdtGkHCKC72XYUPHkYNAGAA6Wgspvuu6Tka8wRW1L9DgCUFXLl4GcNECtVkCrlr12Avr4d9CqajKst11Rmh/nwLj++8h1Gjpei2uO/Anji657OxpECuQacjRyvFOGliCTwoi4xOIZ+ju2yCFpV9niFTuBskLMNX+sbFs7h86RIXS+wfH+Ondx/qFZ2PRDCfjhnFs081oqfS9lQ+g1Q+p0jYjXrTRIBRdII4HN9BnxEbYYfZcoSZ/zbiFOqkgGia8GYCd4+GuK+IP3OtqJanuj1tUxlPoCaifYR6FH3uS9g1aK4td69LdsQQSK6JsCXQ36X7jb0VETrAAwyicVRdHzt0X/GqRy1FERlA0kIhUUYqX8IgQafYBB1vrIjMvVod5coclpfOIJ0vwYuZDqTs3Czyi7O4v/nQkEJWFAtzc1gsz2PY7uLR+3cUs0Ew62u/9nVcv/0y2u4AzVEfxYWK0hea7T4KyZxEOieiOLr52EHJzlaJlQJFaXKvwzmWewLOzdz/UkH5ePMpfvzjH+PZkw2paQmY8OzzxTfexO/97j8UyMX7K0aSOBpV3x3XBoJPIiR3nyHiDDFfLCnnnlGo/D2zjCETOOjhB9/5S/zxt38gADcbieDWjdtIRuL48O4d1NweyqkM/v6Xv4GXL13Wz2WEnoQd7Big+1vRguTgLZMWQRc6AWvbVocezylJ29ceKJFMYTJycMS5pHGMv/z+T/U+Tugu9D2UbeD2jSv40he/gOTCvEj4oHoId+cAk9oxWlU6FseYm19CdmkJY97H8OQQiXLA1Bvo7ezrOkUYxcbOu3gUG4hhYzRCk+CnKEUX7MmhKGiTLsrwfuU0Xknl8PUvfEFAPwnU0toKli6cx/z5s6iQ1IrEgMEYrd19fPiL9+X46zP2mF2Z7NajSEikr4urjLTxA6QSCZ3VklMhFckm39OZRufXkDyi458JHwT3uOceeyOzb2KPH8+cXHnHjq4hf4fo0VQSjmVjt1rF3SeP8XT3Bbpj9usAueKMuppcz5Vb7je+/nWcWVqSi40iTqZXmDOzOS8rlYTvq08Hko/a3p7OrOsXLiN/9qzmiu69e+g+fIhIs4E0yWA6ZMokiNLGDjgYwe91EIz7mIz7iGcSiMyWaR/X+9Pd3obNNbZQxISxz4MJHmwdYM8bqauKgCOdjMVsEb//L/4nQ1p16+aQ2G+jc+8DpDMRRGlr6/aYWwUcNRFs7UqAwDOTISoozErBTuUQyRaMQ5jRb0xLyJUEohFM7D1/iphDMV0CkfUr6O7uwWeM18o8cOkc5fzAzibGkx4S5zkm+2j/4kNEO67m38AjVmDjwAI+sFzc9SACacB7U3FTxn3BcwxdPHS6mahBilromuYdEGCuXMb5hSVUSIq2uxjUjnD9/DqKfP3DEarEVo5qSMMX0cqwLFJUJE8V1cfIQILHdlwAf8cjkB+CjErhCDCmO0K/zUSMz2fKcrOxUyiTTeDK1fNYnithh/FBG9tav0QqR2GEGPMzqGSTckex3DxV5F4qhahwMg/ugO5JJkFQ6BrgYO/YOKLCJHmaPUykc1Qdsu3OEPWej5Zn4rdIYPB3cl3Ia58Y4EouibPZLJxqXSC8Yr2CmBytNcvRursQiSCXjSN1pgIMunCOOohFknDb7GqkW9ZXl0498HDkA/Wwn4fXYiWZwI1sWWe1Z80ajnwH3UgMlQsXsNloYpzJwKFrm2trJq11fEwCiWsLBQckf2Mmyo4PU6Ng5vgCHfXEq7RHMFFfPE+TQOLeif249b19BGMXs+mkcSCxgoDJHZaDLLtYT6jBaUSj6QfmeZjnc/6Oi5evqHfk2suv6DzMaM3DnQN4HQczmSKS3DQN+kixt2owxHBrC/WPP0Zv/4XcaX0rQFtxc590xHGNTjF2z/FwniIyinesmM5QfZFAZizRoU0CSZiORXeWp6hYmW5CN/n0zMWvcU9C8o7vNf/s0M1MoVfgYRT+TN4fIpzC+YB/JoyjdSb8M//Or3N8ktyUG5l6YvVmx5DPpTBoU6jO7XNa52ji33zPeA7lOYVOS0YHpj0fk6MqhgcN7WeKdFZTYOZOzNmUW4qQQOLvm4qqCUmy8zThG6eUzZ47Onm45y1kgFGbShJmtZpMXfXv8v4zveLE3njMcohr0r9ZKCKay5k5tNWUSND8LuOyEn5F9iHOGH0bkTzJ9T7azgQdH2g4PnrE/WZmsXT9JpZv30JtNESLEZJu2Ek2HCghoEs8dDjQnoHXrt1s4FhdxVGsLi5hfukssovn8Xj7QKkOV67fwNUbNxTJW6seCcdkOovizulMIU7Jnkd1yWYRYZQuHUURdoYFcnbKoGBHYBH3DaPr2AXXJwlGp6/rKqaNQvII90jDITr9NvaO69g+PpAbOFPOYe3MGSwtL6CSL4YOJHOONxt2UR5mW88O119CIMWYvhOMkbE99VQzfezFiz2MRz6iiTxiyQI8O49odhk7e03VDky4ZrEDkeJVpvCE7wdrTCg25xwgQ0SEYjS6CB1kGM3pBbB52B9TtDYWkRSPRXRO4rUjphexU9pXkzjiOKATi4kIJLjoSGQSEUkhufYoyA6IB0fRoUFFcxDrUoh30sVHNs2Q2ZlETuJkRpp3mZBA7CVwTyIhiWUxFSaVTAjzJvHFrmOuDXRKj23OXcRDDQF6uguJQ7w8M6uEFTqw1HOsPkhLsegXl5eQpnu1dqC5kGklxWJBhgI9t1RcQmKKWoktLKj7Li9+4w47Rh/ex0Gnjq4zxGg8RsCO4ZA45vmVnVsT11P8YiyZUHTeK7du4c0vfkF/JuZh/Zs//RPdvWTSflmE3cQbIpom8xZFl2WJ8YIcSK2ui/2DOv7iP30brd1dFJwRbt+4iFffvIH5+VmkomlY0QyGdgrPqg28/dFjPLjzISa7L3Bmvogvf/kWXnn1mlTOUwX0tJtlCnDKNhkSF78KxCYTyxfCWYMXkXFpjx49QrNa143KQwk3xOwW4sLCLEOCJXIQUdkQi6JYLgto5M9hITkBSJIkRtFutCTTxzRObAoKT51IcsaEEVYkGhgBxsmREThmcuJB7JTzKHQgTUZ9OUamiku6jwjari+v4MqVK7hy/qKuAVVTfG4kkMj88bCQKxVljV5YWVZXDa/X/uGBbkYSHVOya+qWmQLdUmMpB5RuI9or44ou0/N32Z9CN4+ZUBWPFdqEef1IbvH380EFTK/XUn/BtF+KYNnlCxdx9coVLC8uKX+cKrLD3T0BZVS28+cSzKECbfdoX+6gi5cva7NPMJ8TfpYAZjEvsE3WU9k8TCYuCS+9DwSdJ4wZ4uafOgcSAlR2s6w9LaXf4VFVagJOpoyZoTKaEwAPB1IB9fsC7fncGHFh1OGOfmYuk8LR0WHYx2oOboopjNlSjXGCGY9C4kbOMsPQa6Lj7xRKTlCVAA+JKUPKTcc3Z4v5Qga+ZxwBiutT/qUnMIjKNbLV064M/n36fQSJCKPuH+0a51IY9cZ/x/FORbMiGKm64EE6tLYyl39KhnJTLLU8YxwJYGYyJx/TDgUSSpwAmS9OMJT3CQ9qHPdk9EjoafPCLp3QXcSD25SQ4P2j38HSUkYTMB6JTiRGCLBolOSXTbqC5Idx5pw4dBgpOCYL/umv8+9K9CVxFH4+TdRNCTttHsThGgLvb3zmBilU2E4j+D77OZPMfoYQ/HQ04TjsL/tVBPiUNJrOF6dJJP5g/v4u1eMEdRnZRBUkN2KTMcaTIc6trpuSSXX18LoaYlCqboLu8aSxvUs+w5kmjHcMeIRnHIp70oGk90cEnCnj5IPzE0Ejzp8EXPjfFGOnbbVxRrJnjhsYEXuMKhgOtTkfNRq4+73vwOkco1TM4NVb13D5pfOw4xF0hxOp8JPpAl4830Vd8Qh01A3RaFYxZoEwy8QDk8utuUj9HOHvZyeS76sgUk4pPa/wuYdkKQHmUbdvOgK0t6Hd2yhHND3w/XWM4pJj8NZrt/GP/+APcebiBbgkUUmmRXidPhEwfNaBxPfk9Pr0SQSjuVamKLRt1HDptD63Wi3dC7yfSPpzTuTGj1/nHDolFTnP89+cdgedjkrla/ns+nN6LSKA8eff+y5+8e4vcHDA9U4Yuj6zt4o/93TE42lnlTbKPHhNTB8WhwDPZ9lUWgXlhbwhkKSMYSzcaKLXSUJ6MOAGSKkiiHqMxgzva36ferTMPSICSXO9Kd8kcMIDiomMMQeWs+tl9JstJDwfC7mUOlWS7gDzqRQWK7PYfHGAWsPBgMswSycTcVR7XeWyG/UpkKEVPCxSVRlt3EYmk0CrNdTrKlSKyBbLciBFM2XMnj2PzPwivEwSk1QUHg/i+7u4f+9DHL3YUidBPs6oGEMOV+YXFK1TXFzEyIoiVSiAuovNJxvYuHMPjWpN7yN7Yvr9rvYcFFBcvnhJb9d3v/tddcxU5ma1bvD+oiuX4oaYlUAyltD8myDIbfty+PGDStDz586gXt3HT3/yY/z8pz/RXHh2bVXg1IcfP4FjW+gr4gGIkzTgPR0YAmnRAs7awKsrJdxaX0YlGcWk18Kg2xI5wwM3yZzp/aVqCC5VvC8IxAQ8lzkYuEBjYBSNLFUOYkCmFFMZ9vz1VxErz2H/qIrdgwPkSmV9UO1HAokxX/zz6toZXHrpmlxJjW4XszPzuHrjJh5vPcfewZEAPLp9qXhk7w6FLYpfDPdrJoXLZO0T5DME0hAY9zDYeIT3/+JPBaK8+Ru/Ycig+x8DL/bQff9tZDl/TRxFXrKnJ/AnKM6XYS0uAF/+OkCXTDpDa4AOo9WHj1A/OsT6pStwykWMYgkF2fBQ3w889CigodrPYo8YkK0UdX8zK5+vlxF2JNO6/aHcVvNLi4rn5JtKFSJjCQj+Xrt+UxGuVLlzvex2WqgfVUUkcV0hWbbzYhuN+qFAozzz6XmQoUI6kUSlVAjjV3w5jXXIdML+vclEEYyH+wcicvjnXCqFSrGAUjZrgHESdc2aiA9GQY56Pc1PfG7sHyMBythEEvMCV31gNpOVE4ckF9eAREiuGEUzMBuJoCiXBtca9tQR1yTYzVhWz4DGikPh/wLEpofRkNAwQhuzkinzPnRnUwHJvQOBAIIiDXgCSDh3Z9kNlC8iu7QCb3UV9rlz6Fdm0YjHMSLh67mKTCFAU3+xhWf3PkTz8AAJK0CWhyYEyNjMT4/AZhRyp6t1Ra4TXhuTUis3D68JD1P94QCNwUA9GH3fF2DDcurf++oXkbJjeP/efdTaAxy7Y8wlMnhtdR5e7xjb1TZ6IegjMD1rnA9UfjdGY2x7gX4W90ECbOBhIQIsWzbyrommK+SjiOR0qkC37WN7EOCuD+yHgBDfT14TOim9ielumhLrWm3DuZNOKBFILPRm7IbifAlG+CB9IdKMfUIEvuwYqi6V5TEMWNJsezimiCxqxIWZSB4La2eAShEvmlXUWK6eiuPR1haWl1YwN7ts4NhEWkR8ZWUZkVwaW7Udzb/Vwxry6QxuXb8uEuPH3/0+9l48Rz6bwX/13/5zXH/zNsaWi8RMUb+z2mpIVFRKF00MzVQgxb1BSBxxLdrc3MTDR4+0DnMfyzWR6zCz9C9duoRUJofvf//7ePTggQ71PB/67gRf+cJb+IPf/z0T6SaixLiAItwzS3ARwPbHaBztYKlSUKxd/7ius1CWRFUipTl266On+Hf/4U/wojUWOHFmYRH/47/4H1AqVPAv/+X/jB89eB/ZRBJfffk1vHLlqsATRq9QcDF2GYMW9uNqv2Z6UtW7FVA0RYVuRr2Cw0EXo8EAC3OrQLaA6sYGvv1X38NWtSlwg6Ay14bLlQJ+6xtfxexcRSkMHHhuuwNv/wjjwzrQG3GVlOPbIvm7voTJ9hbG/TYyPA+3enCGI4FYOgMcN9HuD/CRAxwGQDuw0QocdfPxmQvAFMgOgft8Dq9euYyXr13H0XEDC+fOI0OBxflzmD1/Fpib1XlNZHJ/iA9/8jaOm3XsNWroDDqmz5X9bvEY4lwUGi31PXGa4N50ugfke8k9CFW5IpAYYcd+We4jHUf7KoeqbV+tUrDYccb7nNeWYI6CFyztebQmsg/DstGeDLFzdARGBx+0j003tHavwJnZefzWN7+J2zdu6He1Ww3TZ6p+Y55deTZlTOcIk1Yb425X0ZqlygzWL1yBPTMLtNsYPHyAow8/xLh6iLMLS+pXiOSLsLkf4zxI8Um/JyBfyC5jiMcTREgwcQPYamLUbBlB2tpZ9ZLcebaHHRKw4ftBgmQuV8Zv/9f/vSHsvAFwTNduzUx4URcY9wWk4rAG5+kunEbHRARyLZs4cqul5hcB3oOTAJNmA7Y7QZTEUb6kvSOZke6zDcTGxDhsJObYhhNg0qjq7Jc/dx7W8gLg9IBeDcjG5Ej3tw9h0+LIJJQJzRcBjqwo3rHH+MCDojRHdK4ScGdsO0cAQb246esejV11sJEqofuHM2kuZgiEpWIRZfZh+C7WKgUM6jXQqeL1BtqHJhldzPQGnaBMVyXHLx1NnBMTkST6EjJ4IuQIwnOO5frAD463PgmVAKgkCzrrso/kpds38Ov/zX/Btnf0/uJ7+PG3v4eDbp+6Cs3rZys5XJyfBQYDA7LPlAB+cHFgJB6j81Uy6kp8ys/OcRUeY9AJydA9lCTflyG4YuI9uRJHktjYP8SzWkciA14VRptmAuNsvZrNoewMkSC+x3uVJICdQAcWNvyR7uFVko5MvLm0oGg/b6cOtz2A7Zp9Kh8EsYfJODYHE9RY3h4BRiTNoxZmmV6ECMZBgG5goUnCZHEeHXaXM4Ukm8Y4k0I/kZBYgfv4MbtXGMXHgyfB/LB2QfG8ioS30Gw3JYCl44X7Wd7TFFmxCoIiuqePHiEgljehQCSCmVRGEdU2KxgmfSSIPRAfUOILz4+fJHIopDEax9nz53D9lVckck6k0uoMOW42Me4OsZZfQCmZ1XmLQoKg1cRwfxf93T1Eu23UP3qMwBuj4Y5E4k1IiMSiyHBNcekIhuJpL8SSSHLe5zsbi+DQGekaVBSLyLXYnG35HQOfoi3jlinHoxpfPmObfbopLY29A9fBnmuiQwUJ2FHF7nLPxJ/L95mfp+P3RHwX+jU46nnXcGzTuc+rYiLxzJ+naRPsmOXay3/P7+fPVzxc+O+4v2AIKz/oHaLrrWhHUIjGtffKJmw5idLlvMQdJCmcRhPt/SraXTP2yM2VmPJE9ipiK0bQYkcT7ddOP+yzo6qPVn72ybGjnM/Ggp2Na02PpvJAPAWkmc1Aho0ipy4Ch33nfLVmU6b7nQ4SErbFIiadNuK5DDNG0Z8M8ejpHpoOkJ6dx7WvfBWlG9dx1KzjsHaoSNQM95NMDug2MWx3JI4kFthttHB4tI/6cV+YDzsqI5E41q+8isNmH4l8Rueh1XPnRIR3el2DQU8dfuqkNlHUTJYh3kOiaMgo5VhUndM8l8azedjJtPrLKO7JE/+2+F5T5ASJJgkQUHhNQVEwGmNmroSe5+L9j+7h4bOn8GMWFpeXUK4UUUgyfJmEHkemuf7agPD8wPE4MB50OruIJ9IJyEqOBEXe/kgR8nd+8XPcffddNJtdHR59KykCKZVbQGnxAl7s1nB4eKi91lypIvKofljF4f6+OiiHjGafDHVupsiVeANFHiSBK+mK4sx9dgqxfsQdyYXEeywR5d6NzycKK4hpnnXksI/qGpGY7B0e6KzPszv5gBZrGti9ZCeQTOfR6PXhU9BFEinO+LqIot0obCaGRiEkHV7s5mL0Gx1cDuc939X6JvG1lHDcRPgikHimJb5HQpd7X3IQjGonVktiT6J212Bd/T7jMwMZHuLpjPqZasfHMr4sz5SRd0eKwjXYDl33xPu4TpBCdYRrJ+JRpBJxnR1JmBLj5lm4747x0f4WhoGjSNlkMofltVWsnT+Lmbk5/Y77Dx/gyZMnEm7Pzc3h/IUL6puszFWU8nNCIFk+LWN/swPpbyWQ/vw7aO7uIj8Z4vXrF/HKG9exsDCHTEgg9YIEtupNvPPxE9z98AM4e9tYnyvgrbdeEYGUziQ/F6A7TdicBs8MAEaLa1SAudjyUwRS46gmoG6Ohd+TiQgkkhwE4E+IFS5KsSgKpZIOyTw87+zsiKhRXJNtYmim4O9pEHj6XHhDn1jkScpM4xPI7nqe/v0UuDsNPhqCxoPvGqCYf+fzJ4HEN3hKIF27+pIBbX8FgcTBzI4GgpR8nTt7u9je3tbGl7+Xr+s0cXTaPUUCoN8fGbdPmA+tAq/wuZNQ4eQ7Jcn4vHiNeL3RneTEAAAgAElEQVQ5sTFui4OUlk3+Nz5Pkgxrq6s4u34G8zOzss9R3Ud1NhV+ulFDRwb7XnrjvspUWWxfLJXg0H7ObOd4Eom0YVwN60oHEkv16BAxXUCykXe6slFyQqSbgaA6p5hINKHX5dHyTGs5PzOyx44bBxMXucCXGsliNEPYZcOfRZDOgLoTFVmKcQ9vULMwmbHHR9ROYOJ4UpSTxf0kis1sSMj2nrgbyHSHHVj6MYGDw+0tWGFU4DQy8PRnvqefJVinRCRrHElmBbZxcpjxFMi54oxcxSMWckUdRvn75FSiyjTs4uKSRIaZ+cLpVBbZXFoRdvycSmakpicRx8/8O+9Vfma0Hwkhvgfl2RlFF0kZwRimZFIfMXXy2GjyIMPFUosMI7U8KQgZt0RgJ5alMnsK+lNhGZKD4Rj5rIPHZMJ+QhRws/h5j8+dP+RUTmh8/KrHpwD8E3DLfLdAWxKa3ID6hnCZfqYFnl+fRgCeJsamhBjHb7fXR284UoQdH7ynOOmbCDt217Ajy6ixTZcVOxdM3CEVO1Rh8JjAuCmzwWbRKMcwLbvs6fp0hB0JJDlT6AITgWiUHtOIQam7GMEnFZsnkJs9dVTlqtbZZ3JLH416A4PGMX7wH/89Ro060gkLFy+sYm19UURddzDExPExM7eEw6M6uq2B2XB4Y3T7bbiWI4vvoMNtrFF8aVMqN+/UycKxbeZUXs8pqT39zJspzTjScKyEUcchiWRAAI63aTfCrddfMxF2FwyBRJWFy561v8ME0nf+6rt4+923cXBQEwFE/ICfU8mkFCSnH6YfNtQOcSxbPrKJjPoVzFiIiDTimsV5OpWMK3bUAGsTKSKbx02MhyGBRMuzH5UCkQ9upAxVZDKl+chmM1oDGDUYYY5vWKfAaCgmruTzaQw6A8QcOgkYEQTE3QCzMQuzxTKOjts47rhywtD1wQikGjPfQ/CY96AAZD5LxgeEYM1MKaV1qt33kauUkC4ZAimWqmDmzAVkFpfhpmNw0xG4UUMgPbjzAQ62t4TJ5DiueFCPRD5FIFH7maYzx/EUe3TnZ2+jUT0SWUiSnc7BtbU1/Po3fw3Xrl1Du9kUQDkl4CUwsG0BmswIT8Qyck9KkWSRCGAyGuMhSLpDZaCJmIXWcQ272ywYHcnpXD04xMMnH6PHvH9uNgWgsa8lQMoPI6+iwJfPLOBqKY8LMznkCIQM2iIgSFZRpVbb3T2Zf0kkUcHmcI4QgRSgOyaB5KI+ICADjDn3pG3kKmUE+RJKV24gPjOPw6Manu/tIZXLqbCVjkfGxxBopP1/cXUNa+tnMZq42gBXZuZw+eYrqDbbiqvk3uHS1StSNnHvwq4g7l2m+zU52TifiUAKPiGQhm1Mdp7hwQ++pyzr61/5kvLthz/4BdwnG+g/38Asy5fthA4aDgFBb4JEIQWvVEbs2i0ElTlYM2WAKu/eAIf3H4rEOXfzurp1fIpOLFMsOmKsLIEbzh2wsFc7khuC6xaBBb4+kkKMvWCEGfPK55eW5cAiENIngbS7o/3TtRvX9b3qbfEtdDot5VMf12pS2vNOOjo60H3H950OCJJEjFiTm0p9Ylkp2yf9sYmrGw5BkQjjKbjoU8XInP04+9CyOcwVi4q94yGMBy52ACX4Xk08THp9xd8xbmEmXxRZ8tGDh1Kv8XBjMRqUQEc0ik6XRKRxYqvniMAA93+WpZJm3us8Mwn7CSchTj28Zty/iR6hi0Oxt4bAVsyr0Y3qa55N8tEwzQR3zbeya4EOGXZPmOJxBbRQ5JTNw51fQP7llxE9fxG9UkFAFaOvMpYlAqnxfAtP7n2A+tG+SK5U1NbrT5EY5rl47GLSZ78eo/Y8ZBIxObTYbZFNc2+TxsSbaM2mK2JsR9FzHAx9oMj77coVTIZj3H32Qs+RZMycHcMbq3NYnStgu7aL7cMOuOxx7iI4QwI8loih7fp44VJdbGLneM3papmPAsuIosDzhB2gkI/DzsoDj6P6CLtj4CPfV//MFBxiFjwBAkUSkXBlzrs6koyjSqpiH5iPRDAbtTHnBYhOewFJlGo+AXLcd/skAyKoBi4YCEIHkmP7aPHrYVxo3M6gsrQCv5THbquBer+jKIznB/tYW13DzOyyRIhenN+3LAIplkvieXVH7zGTH0ie3Lh8GZ2jOn78/e9jZ2sT+XwOf/BH/xjnr19F15/AyqX0Go/7JBOiWJ1ZMe5sAiIUBYZdN1SMcp5lB+I777+Hhw8f6vzHD+7T2S97g0C/nVAH0pMnH+v7TWHyBK+9cgu/89u/pdJhxt3wrCDSRmSBOdzbgYtkxMV8Maex06tVMR4NUMqkBFbbro8//eP/Bz95+75IQTsOzFUW8Jvf/E0lfvxf//e/w4HTU8TP5YVVnFtaRjGTQz6XkfOK5AM7FLjpIrFhVlbzmfeDTUX5gC4XRqM6mitnSvOK1bx/5y5++LOfYY+WwnCvyvv0tQtncPvmFRFPjGKiCoSRlP5RA+5xB3Z/bFzd8SSLhRWT6Fb34bumc4L4tVIgymWR1eMP7qHVG2LD81GDjU5goQXPRE1GWARvSN6pmp2n6ZsvXcbly5fRaHdRWVlDZm4OK5cvonLhPMAoY569qsdo1xt4SvdrvY7nR/uoNY9PhDo5RWqmEWU3nzJSTfSUXqvIaPPnVq9t9sVhN9ZUaEoQhw6/+WX2TnkijcSbqEfD/Jnjnvt/9QFTUBW1BRyRvNw9PJQTt8nCdJcRaS5WZufx61/9Gt54+WV1MnfbLeOKoC2EbkfubQhqMWmBwNBwoHhR7g2W1i8gTuds8xjDjx+h+dFHcJstLC0tC7yiwIE9P7w2dMtMCaRB/UAgJzc+FJXSLS7rNd+oJMdOFL2Rgye1ppwfJAUohOA+rJxM4fVbX9R1cvwRxt0OEuMxioUsUjNFoxCqVfVccdTCpNk1WEc6refRJYFUqSCayICWRrfTRuCO5Ii22MnIeSeXQvf5FpKheydWntdE7rRqEkiO41kkSnlEExZ6/SaVSrApfBoFiNANo729DduPyYH0rjWWA2mHcyuNCGGEl47TnNXsqOYZEy/qwbZSipXjPZOLJTCfy6t7JktqZTJAJRWF021hxIheisAQyNFG+kWRn+zFCMvRGdPF6xaPJaTip4iBALxEDOqqsVCIUOFu4diboO8FAiJJcBMUffPXvoIbf/ib6sfb/A9/hns/fRvVMXszjKhqIRHFMolZx0E5m8fa2TV4iQicaAAvRoe3b+Z0K5yLGFVfPUDQ6Wr9l1hjKpKlKt6LYtynQDOG7XoDO53hJ4RXKLpivNxVzsn+EEnPxHhRh+JbMTSDANtqgTJO9mIqgZlyRgr6SXeIDPsp6TZmOgAJYjqsYzFsjxxs00lnA21GUpGsCtdwE6kWgZfJo7S+jqPhAJNMAi4JpFQGA4ozIhEDeIfn0ymBpM7JMI5S7kbbwnA8NOIr7mlIRjkj7R+572G0+YuNDfjjMaKOLwKpkkyfEEjepI9URK04f5NA4iwfBGg0erj5yjW8+aUvCcwmXsKaCAqBkkEUO/eeas5gbGkmFkGBouvRAONOS7HcradPJUgbMlZU6yhJzwiylqd9Ou9QCjjOR2NI02FE8tO2cMAIQ8abMm3DpwjECCyHFFVqtjGPInFripVJPtNKw76/yQj1qI/nAx8NOiMYdOCG87A2HbYEeXTTaB9FcpQEAK/CdCpVGJHpI+M+nOQB3ViDiaf1Wh0p4f05dTNxe8aYSmKRM4UCSqkk5lIpxEdjRHp9xNin65h+1kIsgVzMwpXzq2ZTkmHca9wcYKvHGOzsqzNmu9aXMExNf6YeRskVXN/jFBOA7vFAaxbj63iW4jqgJtbwNfBcw8i0CEltJk64vjrZxq06IuykC6+mjqwW3S6AH2cfTEpZvbFCDpjJKbL6+c4htg6PkZlbwdort7Bw4yUctJs4qh2q05mudkmqhyO4jDIcjjHpDdCuHaPTMyKSKdnMPXiiMI/2YIJMuYyr129gnlGgvA7qczddh2ZzrKaxUKA5re8gKeRjTCE2xaaMWIun1O3L+4cRm5FCXuNpZEcwopCEh0qmXDAxy7Jx5cw6KjMldCcTfPjxfXzEBI5kDCtrq6hUytrDaO8jYbMhjnTcD6sPvLGpgKDbkwQSJ2x2u5NAogMpDQd333kb999/H51WH7BMMlkkTmdlBT0nJlKH5OGVC5dw8/JVmQyYxEAc+8/+4s9RPa6i3euiUCng6tWruHzhgs4m1DjUnlcVP21PRnC6XQyaVTTYVXhcxSQYICtqXhKRsOkwLZbdohuWDsxYxMQp8pwwGaMxpmCffUoJZHNFtOk05vobSynmnHgyhQET9vhxTacA27bh0qkfj8CJRTGyzNozCjyk0mnhyTrZCIc1cf4coy7XQWJ7TDCi64lnI2oFzNHNbGmY+MB9STKl6Dr23DGZR+lQlSKaW1uIeK5+JpOWtP+JMIKenemBKgh4niOZxveQ/cJMQeHX2Q3b8EZKC+DvYXLG2rmzSuxaXlmRy+3dd9/F4ycfixeJJqKYKZWFy8u0kUr8fyWQSqEDqYrvfud7qG9vIz8e4Na183j1dUMgZWMZRKJZ9Pw4NutNvP34CR58+CEG+y+wNpvHW198GTdfvqrNsjlAfuJgmAKEUi+H4PLpP4dzp9nERyKmJ0YX25cD6cGDBzg+rGpBmSmXTzoheLieAhK8wIoGSMSRLxY1SdK1wwtFB8+UQKJq7bRr4FMOAqlNjNVt6uqZOommZJGIjlOvbRorNCWQ0pmYVMsm29YVIcLPZ1ZWtcm+dOHi5xJInNTyZRM5xudMcII3Hp1C/DkaUBxMZJ1j5pB1UjbLvh0eo0MAfWr1J8GgnGnGc7FfioMlYYi+KaHBRYtEQioZEfPO75dtLp3ETLmC2UpFICSBEB4CqiSQEgnFdhA84XXiz+322lhZWzYEUrmszRcBa7lbYlGU52a1cE4dSLJnniIZqCY2G37GPDCuQ3D6iYI6mspKmMCJmzmgLoFI29Ihi6AKy6BJtNC5wz1JNpPRwa3TaaNWPzIRWOoQMeXzUq6pnM04eazARG9NS1On1810XAUaU9P3XwTPKQKJCuNe69h0iBDsVvQG2WQ6mRjlZpxyf+MRdhEFtmti36haJ8tOpw6JDB0m6XRyTjqQDDlsnDgkBgXIU8XLGK9YRG4tdT1l88hm0wJKpl+fRsiJtBDZaDqzeFhRb1UsJnUnQVSOQymWU+Y6JhK0jlKBx1XflFPS0UJyhEoKj663kBAyrrJPE0Qcx1rXw+85TSDxa5xIP+/x+Q4OS4ezqR1Xv+czP0zuxpMJ59NEE783yehHESvmek4/m+glkrFGOUpl07RLbNpxxdd9SKXU0BCwnOB5HRmbxZgbzlUklwnkMH+Y153kEg+leg9099qh8tIosniAMhGP9Hvw3o9LkTuNsHNC6//U6cKFTHMRF0RFA7iKRaELgf9jH9GInWcjE7/Bl8hSPmb0DhoNNLa3MWjW4DtDzJYzKBfT8D1XSomJYj5i6HVZCk0EJKIS6IHTRyQZQa6QJ0p4oqw5TRxx/PO+J2E5Vd4IFAhBAs1rLGnPMMrOLJzTqMHp+6iuz4npseP8/Nprr+Fb3/onOHP5Ejw6kP7OE0g+vv/D7+Pt997G4YFZ78ba0BE7iCtqiaCs3Buhwm461qlgovKqkMlrftPe0LaRlhMxpRi2RCwOhxGmBE8mDjrtJlqNNgYsGebYp9rKM4ogPqYRdnK0hY9iIScHRDAZCPTigYnYZzkbRSmfguv1MOgHCEaMBjHAZswFCuyIT9HV4aI7IlXOaISElMCN0VCAnG4xqqyiwAzBLkZwhYfx1YW8nB3Pdo+Rm6kgUyqCCf6RzBzm1kkgLYlAclIROBH3UwQSVaTZRFzKc65VdCBdunHagVQSQEFn7c++/0McHx2qwJwO2lg0qk3u7/7OP8CtW7fw0Ucf4Uc/+pFAIs6LHMMk2hlRlMuWkErm4RC0Hg+1jrIANGJRvUWjvYdOo4ZsMg7fHaFZraLdrMupwmixvcMqvGgU3bGJuuDZgABH2gNmbWA9AfyzX/86lmMWKhEfkWEXTq9jFPWMa8ukEdTqJ85RKhh5SJP7MFS49ScuuuMxaoxUmUwwYeQGLfmFArxsAcHcCjKLK2i2Otg9IpmSF4HELTMVU5VZ9v+ksbC4LDt+vdHCweERKnPzuHLzJur9ETZ3dzXXXbx4UXG2nAsZYcd1RRtuupINS2ycWSGBxEMDvA6cved4+pMfCaRYu34dOKji/r/99xg+foycM8Ya33+6jBhPRXKKOeRMVEskYZfX1ZkTZd732gownODg7n25FC5/4TXYt26YiB87JYWzGD46JXkgsG2Vj3LO5hzVZOTmxNEbQWfXYb2O7d09zC8uikDik2eEHYtL6UR76cZ17T/Vf+kF6HY7qB0eibziNeD81mjWBZqSVMwkElo3u6229huMaZgp5uRSPtw9UPclgXjO55ynZdoK70PimDO5OBZKJeR5QOV7PRiou8hmYXxvgEG3o1iociqN5cocZosFHGzvSiVPUM9nxAQPM1Q0Mj6JrmuCATawYMVEIjE+IhKqOfm7CSyFBlfdq+F2Ptzzf/rvxn1kbmrNIBRghJ3N+lk6KPD/EUXG8T3gIY0HuJ5P1wzgFWaw+NprKN1+A87iPLbo4mCBuhWRwvf4+SYe3XkP1YNdKRUZR0YXFd1HJAHoxPLYbzQZigCr5HPqnUpbjLkye+UWY56GYxEZbpwZ8uY6UGm9Xiqj2e7iKZ1MoWqXCuPXixm88cVXAH+I7a0XqD87Jv4edhQAkwjQtGzFxJG8oSwixWJ2+Iodm7VtFDxfivES+0niBA9sbPVc7Lk2dv1AoD2LzHn2NHkSBCaNw4rB0FSdxwnkcY5UnCOwZNmYiUaQ4xgj9sw1Wu52pg9YmpM5n4/sKKrsCYFtnF82ATHTB0CAkVBObmYRk0IW+50W2lSEUkndbmB9/QzmFlbkQEIsg9LiEirLS4hlUiLU6LjnPrmQz+HC2ho69Tre/clP8PzZMxQKObz1jS9j6dw6ugSc6eILPEVvMjWBwGncjusswT6MTNgFy8hI3lc8wL9/50OTStFumXLrfk9qSp2tgpjOizzz8f7kfTcaDXD1wiV85YtfQD6ZluuIIKHpEjX7Oj4icDCXSWIum0ac/QL1GjxniFI2gwK7XB0X/9v//n/g4eNtDEi8JGywL2tmZlaE1/PtbYH5XG/KiGMmm8NsuYJz6+uYrfBMl0EqmzIF4spAN6jCaQKp3TxCuVIIz59RRakPemO8+/Nf4IOPNkxHXghwL2WzeOv2TVRyVPUDxUoRFntqSEg0egg6A1gs9zHSe3PzDjtwOsZJ47G7hRGAy8tAuSigr/Yn38OgN8AGAtRtuvFI7gaKvyLAT4cefyTHYyEGnF9dkdOUCudGd4Ds3AICRhpyXpqbRTyfl4io2+yi02wJOKo26tjYfq55k85b7ucqJca18BoVjFuPZxOdmUy03xQ34HxoRBtmIlQygkehnelImqreqW6Xs4vvM8kk9RvwvMOEEyqgxyFw5KPV53NqiiTtOiOBOky0oLvz1976kvqzcuxz6bThe2MTQU1RFIVY7hhRdlb55l4cddqKEV5cWkOCUarNBobPNjBgDN3E1b3iM85b50AKxiZyHAW9Pqx+G+NGFV2qt0fGjUMQiQIwEcQSYMbQdjzsDx00SXLaAdr+RO8H92F5Kp/pVCTI5brIejYKacYYFyQcIDnF/jghxozDIcHG84nnKK4nPzNjCC5G/rVJZI1gMWaoWJJCnsT4YHtXKmm9D3yNBDL7TXh8DyJxpItF2JkUenR0sd/UNR2XXLMoipHwwLdxZFl4ABePAuNA4jzEsc27YuqAMNAxYWUG0PHrXI04NiwUk3HMpXMoMGp3OEYw7CEaDEVa8cHIz5IVQYbOrZBkp+qdGBMdSIz2F6kVbm8575mAeOOw4DxdZKStFcGh66BGtTkobLWxWpzHb/2jv4/Ml6/B2dvE4z/9CxxubGG/PcYwoLPERxoWKK9NIsBScRYXL11A4fVbIaI4YRmbAdidEYLAheUM4Tx/Br/ZxqDbN/sEJlIkCNvaAvg7jb4ItXqvjwZjrKYOpNAtxfXkUjKHotNHjEQ5yQZ+TySOluPJsdQP4deibWOevY9ctyI2irMVOcfYh0gnkqJ4I0nsOQ4+CjzUYaEdnq75fvLnkkDRuTmRVa9oxx3DTaXgZFKYpDMYJGIYRdjzMyWQmEhCIaERl1I0YABXg3fwjMq5P54yZ7zByKTk1KtH6LbbOHi+8ykCiXsbOZC4Fxz1kOY0xxFEAkLzhImcN53AFhqNDlZWl3D5patyIjEOmwIinm/d/gR3f/KOHLPdoXGNsY+N4g3XGyPiOOrwKjFKlj2Jnqv5mFMRiXTjyAHWKBCxbMW8cSyzc4odUhxmc8RWNBbZSRhoPqVfwMDhdJJxrovIAcFxybmFuErHDrDpAd1oBE2fSS/m+5cqRayfOYftVhv3Np9hHLfgJmPwk+xxianTjM4IvsaJ7wi0z+ezujaMl2/32eMz0ed2z0ThTsnbXKGEm6+9hpdffhmr8/MoJtOYTaQQpRh/MAYoRmTv3GgMi2dCZ4jiDKPupcQ1XVSdLlCtArU6gu4AH/ziDrLJCDzHQ5umyPB+l4uOEdI8y3DuJ1YWWEgyfQgWkhELcQpPXUYVEiNJI8UO28U5EeyT/T11/rFrjOchs64SbzZnTfbYRBIpVbFQ6ejl4xjHbdS5r+/2kZxdRenseSxcv4qjDsfbAfrNY8QmI51DUgEFSz6CTg+dag29Ju+icP/FhDwKe6JxMKC47Y6RTrFq4wpyq2tk4cymmYsW59rw7GNiVUxNgQ57vFlnS3KViBSjsKNQBIplgOkPkRg263UMYhGMSZAwgo2if7pRYiZSbZmJEbksjgc9vPfwLjZ2XiCRSWF1fQ0zlZKcPiLj+CSI35FA4nIQrrFRbtBFbkZ+qQMpMu7hwfvv4eN797QvsdhB5McVfRrLlPBs90ipUEyruv3Kq3j95VcVtd2qHePw4AD/y7/6V9jc2cJRvYallSV88+tfwze+9hWcXz+DdCSJzkFLe/cYx2uricPnz/D43h1sPHyA6v4OsjETG88dWyqWR2VmEbnKDGy60VxHBBLPNa1GHfvVI7SDIcysHUU8wch2Gz5F2PywSQ3yDBCVuJLzvEXBADuZYvywMY6aHjL+mYITrh10ZfH9ZNSwyDgK7MKqEu775Zjnmhew64tGHlPapdhlRkPy38TiiCUSph94xNjdOMr5PIa1Q9jEjGkKII3HrvS4wY05ROjClOgynB8oQGQ6FcW1dEh1LR/NscG1U7ksVtbXcP7yRayvr8oMwn0zxVXsd+4PesbFxL0Cfw9FqNMIOzqQlPfrc0AYuZ9vcSL5bIRd6VSEXRV/+f2/Ru3Florjbl09h1deu4alhTnk4jmxjB03iq3jFt578hT373yI/t5zrFSy+MKbN3Dj5hWUS4UTh8YnQLtReP0y0ugEmZq6QMKYH24a+f0kkO7fv4/aPqPHbBTzYQbxaCzyQ+VVIalCsJqs3pRAojpt6kCadv9IHToFr8MuoKmKWDcOL1WoKhYpdfqETAVUy1jJPxvPNyWQ4gkL3W7bdBLwtcjqbYlAYsTCS1euGmVc/5dH2LHgigpYghh8zsxcpB2QG22CwdMYoymBpEKvsGeFcXC2RbWsAY75ewls8DEhaDyZYKZSCQtKcwbQCWMFmeFPhboNYxfV19UlFFEeNbOoyeoe1+vqparu7yumht0afK8EVibiUrIuLy/i/PmLmJ2fVzSBAGNlwdsq8CLwTNWDcSJxrQ8dKFLiOEYp7jEXPIo4MzmplJ64yv0cEiBP0IkUw8B10Btws0++PCLlxuaTxwaEtm2Mx4w8ohLfVhFjo1HX5kQEkkfSyJTQ04Y4JZBsywSEmNLFUCkQqqXFzFPOc8rhQEBsOrZ5pxVYjBa6v6b9Uvz+qaNHOZOnxx/Xj3CcEW857tRF0EyjBqnGFHkZHpCYv8zvT0QMyamJ69Tz4eGdCxHfWwKb/JiOEanvK5Uwc9g46jRGGPnH2ENF05k+nunXpj9jSlKyGJ2vb/p1/nlKVKrUUbm+p+LHPkMgnb7/dJ99xoHEMf95j88jmPh76XibwgK/7OfwuZ5+qGvpBJjjJtQ4xOR2Ccvw5MBQTBxzqg2cxvdFjqBTnwnS1jsscx6K/OWD95VcVyRy3DESdBNZVA9zMTILD6+3DqUE7ML+IhJVLFHl2BbJyShKqtUHJv9finlmsYcdWSKQPBLu2+a5OoY44vfQuSKiW+WkxFRJvBs3C68/fz5z5BlhsVycwbDThNNvIhZxkY6b/PsRI+wmLnLZMjyX9wZ1Poy7cTCxPMTSUdl7+f5pbqQzjvc9xydfE4k5zk/RiAG1ackNr/PUUclNo+fyMPXpe2wKFEj1OnHkfCSw//rrr+MPv/VHOHvlsmINuAklIPV31YHENfqHP/orvPfee3K0mG4HR+8ZVZKD8UgErlTLysE20UgnAdMal8YJYAgkurBNnCUtz7pXaQGncmXsCHwjqDMcGgDCEEgm9mUaQWhIQBMuxzvFwB6eQDKRG+Ehay4fQamQBKwhxmNfaSkuz8aMxPBNJF2SBZ8uc+VNprwVjeo963Ae58+1TWQIfwfjEMxGCpjNJ7E+P4veeIgnO3Vk5yrIFMsYBQnY6TnMnb2I7OISvEwco0QAN+LicG8X9+9+gKPt51KQkUDiusIN068ikDY2NvDTH/xAaimKKbjhIunGA9S3fv8P8MYbb6ig/Z133lG3HOci3lck2rk+p7NFpDNFxaCOhn24jLMlgNltoddoYNBpoUSH5miIQa+FYasJT/fiWPdfo9VWP0FzYOIueJ4gKJXy2F0CrKYi+O++9Qkby3EAACAASURBVLso+y6yzgBBtw2n29HawNiPWDKOXqtxMr+bYlAOEgK9zACPqtek0etir9lCczjEmGtwLKo1dRCNoRVLY+7cBZ1hmt028qUZxdBRiZjN51AszyCbL2BuYRGpdBbV+jFq1WPMzM/jzEs3sNdo4sXBge5Tdj5S+cb5gH1MRqBh1gbTjWvmvxMCiUKToIfB1sfY+OlPRSIun1nH5NkWfvK//ms4+01UIsDF1YpK4Xlw9PX6TazqhLEGkQLiK2cQv3oeUKm8h8MP70hlevWtN2FdOg8/RTdz2kT9UP4YoYuG1pqoXFwKgWcMxqAv9xa7kdi3uHOwj7sPH2JhaVmdUMaBNMT2zp7WzWvXryOWMs5RKl4oHuJ9zP6dqXCBBBI7IxfmZ1Fhz4piDsw+lqAp70HmrT968BDvvf0Otvf2BcBOXT9TEikVA+bLeayUZjS2x3yu7Q6cZgdxza2mAoMEL8GwSiyGfCwuMDxO0JBxGsMhkg6jKE1ut/YRvPciwCyMg4e9Xdq9mT5rqenCheNkGQ35/jCjPvxy6O6dOpCofuXDkN+hEl0uJTMezO+2MWEkFElUqoUpeijPYv7268i/fBvD+Tk8VxePp662pOfgcPMpHn3wDo52twUcEPRRv01gI0HAmJGeBItDUp0OpVQkikyEERCWQGS65vsOVYbG8WNWbjMXFWMm6ruqKDjzvEvwcS0O/PaXb8NemwMYX7VVg9efiOTfOT7GZm+CWthdwB2NejHCAnKqxIsRCxkvMARSikRqgGMHeOoAVUaHwQZbswhEkshXrLAIJIYYce4NwJWAavBkYOZihrksg+SypagV7nu5RvM8wMgcFj9z8eXem06jug91fvRVSG2IoyY7cPRexJGZXcYol8ZeuyECiQ6GereN9XPnMDu/DDdgjnwKlcUllBaXEc+msXu0gwHVo85YkZXL8/MY9dr4+P49bD57okjVM5fPY+HMqsCPQRBIhe2HoqdcLC23hwRM2SzSOdMPkCLxQ1EB1dxHh2iE5zD21TBhgnsYds/kEhn9vdXumv6MoUmEWJlfxEuXLsIas4LcEEjcb5i9uAFSYozgYvE9UwrGQ3Qa7BBxUSlkFYtC0c3P3nkX77z3Pjaf102EzLRXwqbIzYxxUkRFxAXcry+t4Pq1q1heXJDCk+cwxb8qptR8P4UfIrSovmYRfJZzOc9JUXjDMV5svsDPf/Y2XlQbWi85BglWvnxuHV949SY6zTr6/bZInESlZEiJ7sTExjHrTjlFJqhocrAHKfUzKXjpBKzFRdjs6qEbZmMTT/7sBxgMJ9gmgU4lOyMdw7J4qp3dRAzd/kjzyq2XLuL267dw9sI5xIsF9NgvF4mj1u4JnBwSDEwwjiqjRAmCmBQRNjpmjdjceaH5kbHWdFgn6bagStyOKpJTZ5ioEUhyftUZk24ZM5OY81m4jzRKvkAOIAkQOa+IOJqSRyYWmXugbn8gcUB/PJGbsT8eo9Xrok33BAvK1SviIB/P4BtffAvf/PKXMT9bwWBouuZKhQwS0ShqR3t48WwDvWZdUaDL5Ypcn+wKXphZRCKTlgOpt7uH4PgYafY5zZJ+DulzukpZGM9YdxJIgw5gORg8e46g54iQYUeKE5A+CAQa0QXcmjB6ku4woGcFinbjT+T8QhKZ8wN393IQhH/n/Z9JxBEfj9XRlU7nQhDM1z6M9wrjFZPlkgE8B2N49ZrczdFMFqiUzQLgA72dHUXCae9JFzmFAc5AWjDuS5N0/s7PARRbNjtotBumpzgWQUBRJXVrkSi6iSQ2fQeP2L8ZxiOa3aXpPXLYAyIYOAbeta5lY0iiBRRGJTCTyWI+k9e8Z/f6GHUamLj0y5khz+vB+ZXzLe/rVMTGmMDsqf4uxTlxfo7H4DK2kmdiduz5gdy3eXVtWtiZDHGkeVj+WFxbu4Svf+v3gCvzGLz4GLV334Pf7OIXbz9QZ1jfNGucxDKX7BSWl5dx5uI5WPEoEuwzScWQTlC9r0IyvR8b3/229jS9LqP3zW3L94fiAgpb2REdBIyOIzDOvBjzO9K87oGneWE9kUHRGyEqXESaPjh0IHkuhraNNgmIKQkNGyk7jvjcHOJnFgB7CO/5M0yqA51Hx3YCe66Ph76DQ1girPjeuDwThvMfrzfng4WFFaTKBfjJJNx0GpM0+4/iGFm2nj8dSJzX2UVzIi5VdQDPFnyhRuQ4dSDxe/rDnlJfjg725dyu7x3+rQSSGUEGWzAEksFzTG9eSnt1nkOvvvQS3nzzi1gg+d1oYP/FDrbuP9Z8e9gn1WbGEF/b1HU5q1hfkkgmqYajjSOU153jjNGA66kYKo6jfRbX1Q6JH946toUUsRs6aihUZi9J2O3DWY1zHlFiEl19Z2RI+hArG8XpBBvJCcY1m2sP7/NLi4t45dZtbNaP8eO7HyJWTCNIxxFkUrCIk2lFYfyij4nlap5jlQSxPEY08zw2cn3s1Y6xW2V4J8U8pOBiWFhexe996w8V381+zZRvIT5xkPL4U3mmMPtcRjSiUYdD7AoDRKlo4ZNnDiOF741jRLkWMQ2JLk7E0Dqs49HGBuqjyck6ajzYJ7PjyZxGtxLnNe5xpn2QmUgOxQsXmSHLCBW4T59ifFRVPKAqABj/xfuVrkaqZnI5JFM5OM0Rau0mOrYnJ5dS8hIx5JbOYunyVcxeOY9qu4H6/h76x1XEJmMUSK5GYshQzNPoYNhow3IdpNkPm0lr796v1eFyHcuW1IvEFJ/ZpSUk8nlMeAZ0PVjRiM5mJ/gY+60pYCMuQiA/ZiOVT0tY0+G9TuxofhH5lTXkZpeAfEHxkP1YBMNIFGOSGomkBHHcGxHrpWCEZ/2jdgvvP7qLLeK0hYyizBiRzX5tnjOmBJJPpw1xF7ISIjA52g2BZDqPTYQdiTk6kJx2HR/fvYPNjz+GM2YEXQqOa8LsI6k8dmo1YbJ8r+fKFawvr6p7lfsYJjLQELF/uCcCKZPL4Ob1a7j96su4sHYGxWQG5WQRWcVP+/B7PdRfbGLj/j08eXgX1d1dOTkZR01uknvQC5evY/3cecRzeUV4B4M22rUjPH70Ee48foSmT2GY6WInojymoMqOwQu4plB4xz1lAh4/rAhGngWLInlG1zHamQLLdAzJYg4JEq+s3CXuNh4qhpzroyGRjCmC52g6n9yRq4QF9utFmATCSNjJRF1iEnbqEGQ6xkgoSRwVi6IUT4kkpQlCEX+cH9iVTscR3ysv7PEjZiz8LORWPOVXocfYvvFQhDgBoOJMGaurKyKSyuWi8KDNpxsikg4P9oQPMjlMcy7TGf7P//QnAUFRsV5B9D+LQGJ+YavjYO+ohh/89U9Rfb6JdK+NVy6fwcu3r2BlaQG5eAHxeB5dP47njTY+2NjA3Xsfor+7jaVSGq+9cQ03r19GqWgyKU/A9+kLPKViPjl5fuYPImbC7iMChHyQQLp3755AHT6y6bSJh6NlnQACdyPhQyWYhTxoh+cF4UJBFefu7q6iDqYb0NME0dRpZEB8Kr4dLTanH58QTNwTGQfK6Y+TCCaLgG4fo76J4WJRsAGIIypZO3PmDK6/dO1zCSTGEMTTKS20fDCbnb+TAMRUYTV1IJ12IQmktiJoNfvo9sefANgJAre2yrcIarP8m64SOnFIAmiAhs6PZCKGfrehCWMK7psDjuw0mtBb9Yaifg72TXF0keVvWqjZU5RQ7MzMTEVW/XKlIpCNl5OLGDc6R426sW6SODqJSQqvtuWh166qVDgRRBH1bQQT9gexKM5XPmiHhdKMqUul0Z84OG610eFhkQqAsNvp7PqaXiMPJ/zgyYEODx5qCQxODx90CBkQ+xPAOhE3GZfKzg03OqdJRE4CJ+ON/zZ0UJjxbsOdeCcOCXV1Dcx4oVqdHxyL0/F0euyJ2GDUXoQLjaUFfkoQ6b6gyo5gzsTVgYqHEZFD7FuQqsuMSS5on/egct6UVn5CIHHsiGQiYskSai4aVAVR2RV2ZpmYNUvXdUogTYkp3Tsh4ZJMc7k3k+OUKDv9mddAY+qUS+n0WOPk+3kPAre/8kHGn3nrGrO//Ls+IZAMkUSVz2mnCxXhOiWRqPwMgcS/s4Cc84xZgM0mdfqZBBLVme1BX7nNvMYkhPhwmFNKVwJL99h3JOXkRJZmE0FoYse6TdO3M2F8F7s5SASdIpBYjD4lkPg+nnYg6QQXOul4vzKaRw6k8L0mEVCZnVEsADc9fH85hnit2NEx7I8QZyHKeAJ32AbcPuI2CRtb5BTnRhJIls/okwgYAcENspWIwI9RoMAIUi6KjOtjMS+/ZqsnJRJLKV6vxy4K9YaZ8cqoxqmLklPYaNjTsUhjXhnB5r3Qfca1gRtYktmxmAD9P/on/xTnrlzW65YrkYvyaYI3dA7Kjh3Gok4FAH8zgvT/3w4k7jh++uMf4sP331NvDN8bRmhxtDFCcjgaIZ3NGfWeiCPzMb2X+PoUZRWOX3MPW9o0cJ6QcGHQ1/eTQOIYFYE0MgrXTwgkQ8Kq/+jEz8cjnon8yXNDnYgqtiHte8YxlE2hkIsjnhprvPU6AVotjziEHjEKWnwLYwKYOt4x4z6ivF52iPAwSsX8TDqDYZ8HGXNA4sHh2oV1FDJJPN18hsOei/xcGdnSPIasDk7PYObcZRFIbiqGcdyDF/VxtL+H+3ffx+GLTSn1s2GEHcfa5xFIb//8Z9jf3RbRxLmO98jNmzdPCKRvf/vb2nwRDOB/E3CZz2uvkUjnkMyUJXYgaM3NJV0gtZ1tPPvoIarbLxC3XORiUblGFiolnFlZRC6VxNazTdx78BBjdk4MxnItKOaS4EBgHEir6Rj+6W/+Osq2h7IVICEFK+NtAljca8QjODjY+WR+D6N/SN7yHmQXBeP6DhsNvDiqqnuK4AjVp4y1azsu/EwO61evIhpNCjQulGaQLxaQSGa1Z4glGIlYwAydSIkUjptt9HoDzM7NY+XiBey02qh3uiLaV9bWsLSyrPFGB5JczaFgwBBIpyPsTGwBuxvaz+7jox//FeYTNs4ur2P8eBN//a//LazWUBEfV84uIEfF/KALt2NKbJHII/CYEx6HvbiIxJWLsK9d0b1zQAKpVseVN1+Dvb6KCQtQI0nFhAo8Yw8R11+q8gks8+Ad+Co65UGQopd6q43nuzv4eGNDHUgikOhAGo/wfHv3xIHETbiioXwf/a4hkBqnCCT2cZ5ZW8eFCxcESpKg5D2ry6HMexvNWhXv/Ozn6traeLal9UaH4rAcmt+b+H+pe9MnSdLzPuyXd93V1dXVXX339Nz3sRcWWBAAAR4gQYEi5aBNBmlR9v/iD/pEK2yFbSrClhiSZRGHCBKgCBHCsQvsgcXuzj1939VHdd1XZlVmOn7PmznTWC7xQQx/cEf09k5PT3d15pvv+zzP72LwajYtFj7Ma5Ecjm4HPu2JIlYy1w6ZsRxslKAja5jIOCYSHKQwf8cPkBQbyoghHqlZOABPkNxB8JhdkCLQKat09UelUSR7MdpXFTAYqZOir5cvEQJbZNd15vPx2Xv2nI73HFptBXYCfcdBODmL3NXrwIVLqGUyODTU8CQrHvoeDjZW8fCn7+Joc1PldZAAw4YsVCCK5dFza6Sa9shSlXsK81/Y9Ak7O6Ral7YvkCw2Vu/x/sNqQoKprYQ8I2KTEfq4yAH6pTIuvnZDUetPGgBth4YBjrb38WivhoNABZ3zjOR8UIZskX1QRgZJgdjk5bNJMGfyoO/hkadY8KoipWZR7cG0xiDYJUx+UTLx+xFEUkOuOJtg2bKQZfPN7CwKHGjPEf09wWj+YvyzgEW0JYqY/4zMHeo62hx2UfVuppGcmUEvlcTW6QlaAiDpqPU6mD9/HpNTsxj6ZJI7KE7PolieEQu1vcMDNDsNabSLxQKKY2OSA3dSOcD21rr0IdliHouXL2F8tqxy2HwfTjon4MBkYUKeJakJEs7zwF8yNsn+pHc7QTrNoMo+id6gLzmxZKlzbTJDiT+DAdS0FOlLdugQ47k8ZiYm0T4+FYCR7GYRdotzhSKzmeEQOd9Hxgjh9bvo1E5g6TpKhZzYGbGHpJXvu+/+DO+9/T52K1UZDopaIlr7vDfsiEqpHArJJJaXl3Hv9i0szM4IY7XdqUeA0Yu+QwFKJG6MUEzb0PQAGhWlrF1OGnjvnXfx9of30R4B47S+GgLMqnjt9nVcXj6HvfV1NJo1LJxfRLrIfTCASR8tZs6QkCVMeE3AlM7eLnyvh8xYDgb30LlZYGoKaLZw+OAxtp5uCkBxEgI9XVM2nwxMJ8hoqrDqnudJaPpv/vqv4fbrd2DMlYB8Rh7+RqWJo5MaDk+qcq24RyacpASxcy3T5pj7Kp0S6p0WGq2O1CFUntEC7ZSEALEjj9oIGQSrHpR7DR0S4vpN9W4viEjcS4adjtqnxPo8ytLkn5mZyq/VNbS6XTnbONCm2iYwdclBoI1Zg/19ZC6YtG18/lOv4de/9EXMz86gP+gJAWx+flqGdodPHuIHf/ufsLO+gtl8AdeWzsEkySqVxvRkGXYiiaBVR+f4GInBUNRYHGTKIUM5Sa+vGPqdNsIuAaSOhNl01tfRanYlqzB+i3NI+PPrfJ26gbpYHenwuJ/T+ipSIcYZJ7yOfNZ5IojVVnQWlC0TU/lxUbeQyMXBJntOZvcK35Skiu4A/mld9jP225goquCnYIj2/j4cjyND2s6TyOQrFwwCFdy4HAuZpSVlP3dYxV7tRF4HGdQlupLw+c4XhF2/2x/g4dERtmm7w4zRalsUqF7IXspHb+iLeoXgjs+MZLqv2Bby6RSm8mOYyeVAzRqvo9uqYbeyLussBjWmIhBpgrOhSGzIPV0pYtX/WKkcppYvCQjO+rTN7LO9XQxbdWG187XT3rMp8IbK87l+/SXc/upvAItFeMx9O64gOfDwtT/9tzI45NfGe2w8MSDBlrbMVJVwDyKgRVCPhFeSkJjdfLS1q5wquFbVEatIf8yzjIkX0TBdwAgSCIJQWfgJ2SvAjGGixFdKtbf8ijxHqCQcCThAUycStvj9CYik7DQmqPS+tABoTYRPn6L7aAfGSEPbcrDrjbAWAhXQzjKAS9ILfHgaMyQlLktZ9pVnMDkzLcqJUTqFYTKBgZ3AgPMnut0EobKFjmYDcQ0oPXnkkU01udjmpxNSX3d6bckwr+zvoVGroX548vcCSL7bYUSXAubp0CIETzVHpJML6+RsJicEg/bIx2K5jNdff03USKzZOvU27r/5Hh4/W8F2tyr7kAAXQhoNBJAmGads6CjqtriR8BlkTTCBECWEOA8dCwkbaSoT2R/L2qFSUMeA58pIkVPVq1L3lFlSRU2XAXLd68u64X3L6xYy0f42SDhYGfTE6pH1gSKTAFOpFM6dP4+jrou1ygFGjoYw48DMZcWVgJb+rGtHJhUUyqKZjgI892jLTMVg3w+ws1vBs60KhkiCdEKu8anSHP7gv/8j3LtzB8GgD4vDcu5T/T60oY9U0hLVRDplw2S+rNdC0K0hyQOKrCLXRdjuiC2iSTSU9zlDGEhHsHOMB++9j+2NHZWjxd7/uRqQECB34cjhIgI7Wedwe2LuUik1jvLVa8C5KaDbQPD4Mfq7B3BC1n9KyeYTH8g7MIpjMCYmoGdoKepid2Ud2yRdRPsiMca5S9dx9dVXkSyXcFw9wtHuNtzGKbJhgAJrKvZbQx96p49hk2dMoKw/M2npwfyDQwxIHkim0addMklMybQARCSxkAjMAtnjnCe69zFxXrkx6JIF2fOHoJE0ASQSiVrs3UszyJVmkZwqIzE3i65lKhUSoxEcGyGJ/5ILbWE8mZO6iHmez3bWcNruoDRdkliRAtX3nAmIFTVrNwJsmqizFIBEgFNS3/5eAKl7coC1Rw+xv7kJLTRh2Wm4ng6PPoFOUu7lYfUEp8cnklNLxXeGgAyjLmgTmUigPxoIMEwyDWuwsXwO04UJIWEkfU0UX6yPrZELv1FD+/gIjcOK5FCV80X0213ooYG5uQXcuvsqLly9AZOkBbFp6KG/v4t33v4p3qKFvddDm+uRic0kIJCUxXk0Z1hygiUIoatsPS2BjigXU3KG8X4ESRKpCiifW8Dk7BRKUxOiimw1G2JHT3IUBQjS5bCWTGSFkOL1qEym1akj9Vin0UOn3RZFOQmBtMynylm5pim7Ts7s0vxOUc60zF4kz0tlLQrAPlRqRal9SOKQGCtdZTFzxjNWRI9E80Ffvn8imUSpPIW5uTnJwPrCL30OWxsb+OBnP8XTxw/RkFxHU84fUSARQJLNUzwkOdg1lSXQGQWSRY9SGMKsM60CjOQLAOlHb72DyuYanFYdty4u4M5LVzA/XUY+URAAqa+nsF1v4YO1Ndx/8CF6O9uYKiRx96UruH7jkhzsH1ftvCiDzmQ2nP1k/EBxQBgFqjv03dU0AZA++ugjHO7uq4eSjJco40MC0SMFCL8FLziHHelsVgbilLtTqrW1tQWXKHn8JtLBM/6rEbuJoEE+XxCGfDxglxt1ZtjNYZEcSB8bgMvvrI2QySbR6TREmcCv5eCOb0Rhp6amxEroFymQEtm0+OiLjJfXwHhhmcfXwibrLADx3ENWqCoGel1fLDc40OIbfd5Ftt/rCxCVzWSeA0ii5vCVdRu/Dy1UWrVj8VyMbenEGoVMKH4d83VCDasrKxIazuFHNpOS4S4XddK2JJw24diyIO0EjTY4UPbhUU0RSWl5ljPcnhkbou6LWO7COQo6GEvZyBLIcQM51LutvkgMR5T+0781m0NgWTjtdFE5rKJBybWwkhI4f/GiWCrw2q+sPpPQXQ5RKdvlcJuAjrp33LNjm4T4fhpot7vSssTSZylGI8CF1ynO8ImXUix/j9udwNdhkw1OL/1+V9nTBL54fOYKYyI3lGaVwAIxKvUf+RgYPuw0D3zA5tCPgceSLeDDp0TbH+H48FgYBpmUCnpMsTmTQQ6frQD5/Jh4RLMxIEAmAepyj9loEaxQH+PPq/kPASMOVAKM0XtYcvmUReJzBqClVGaxsu25airK2IqfF65bZZz6yQBS/DzFz1D8fWQgRfsZsr9/wdsv2lv4PQr5cegfA4DPfrvnCqdPAIn5dQQYPwn85hrl5zlU/sRnn/sPWfC6KTlIVHeIFadgr4HkitFPX35+4Mmz5I/UUJWgEu0J+XWxcknBtayrI5d+Aeg4A04qhRGbXLFw5D19wcacmZyUf6lAKfV3ZDLI1xBgGQ5kAMOfy2eeykLeA1qbuX0P+shWFkd+H/6gCVMbIpO0VPB2n7+PiTAwMRqEwp5gwHxyLINBOESzXUWny/VOcJ9MQ04VdWGh2k5aBrb7+xUhi8reHVAhqdRskrNl67AFiIoApOj1xyASQTcqOkUtadn41Kc+hd/77/4AF65elSHhiINqse1R54x6V0PO/z8ASGx83n7r+/jgg/fRaLSQSKUEaGMXSYvOnquy5ASc5SZBgJsdvwDdCkjKJJU1qZLvxzYOZFsrkPf4sCJnk7CmWm20aAHG3AFakDKnhwB9FMrOFlZ5DSvAh21U2jRRzmUxk08hFQ5hD7pIayGmxzJgTpHnnwrDptnScHjcQ50TQo48QwL4vuyFMiDid+R5QwZwZJtA65W8k0GnzxZXDckIGLxy44rMLj746Kn4PucmJ5AZUwAS0i8ApGHSgWt5zwGkhx++j8rOzwNIYpfz91jYra6t4e2fvIX9/V0ZRMdgN8+T3/nqb4vi7Vvf+paQAGjPxueHzyuBFQ4w6cNscoBJthkHBVR8dzrYX1/D/XffwebKQ4yZFm5evIBrF5ZxYX4OVy8uI+WY+P53/xb/9ze+LRYxdXcoDVycO8XBEEGAGcfAZ69eQsk2UE45GGeGS6QsMyI2W6PXhjeiOlsRBHj+0t7A5jnhONg/OsLeURW7J8eo0sObQx8DaPaBzgiYmE7i8vVr8rzWW00kkhk4DDk3E0LMEYZxIiHWqCyG+XP4nBcKRYyVp8VnP3TorU/m0zzGaYlD5q/rig2r5FnwvIoVSDxrOMQR32sO4LtobTzGgze/i0kLuDg1j87TVfzw330ddmcog/Jr52cwVsjBb9dlYMjXiOQYAo8qElOG3s6l88i+9BI3dBzff4iTo2NcvnsH5vI5sffQmU4toBoBJKU+IqA5HHkwzIj0EvhwUmnoqSTqtTrWd7Zw//FjTM3OKCCX+40bZSDpFm7cvCYsLq4LIQM0OzL8IINWlMchRE1OK+Orly9LjWJGCnDWUFRSTYwX0Kie4K0f/BB/8Rd/gWdbWzIIEdtJAiNqd3/eXOd1Q/J+qL5hFgdtc/jcsp/jgKFIyxVRLLBNUoZAbJf4uYJuIh9Qa0K+qco2cEJNhexKaD33YuUySvCCwxA+//F+HJ/htHA4a0UaOTYo4UPULcdAUfx3n1w/KaCK119LphmoBsyfAy5eAsqzODBt1BP0g2emmSF2J7sbz3D/7R+jsr4udkC0QREwi2A3Myv8QMgakZuuzDVYYUiVESlvIuGIWFQ0QhM1EjvEckmDH4QyQOTZzn2NhRY7gEUAS1lDiHPFiazkm7jVKix3hFbbw37Tx27HxUHgYyBDPl3s6+YsG+OmgYROgtQQGUsXi1GCKPvdLj7qDp/b4pi8r6yfBTxSLGJxIxNAiN8vlHc23GKtA2CaLGfWc4pvIa+dQyr+vrQq5Orh2vA0ZU3GAXRjpLIT+DpDAsfMV0hmYU3PoOlYWDs+FOsxkjW74QjzEso7h5HYnXA/nREVEoPPK0cHOKoew0yYmJyaQDabQnE8J6Be5WAfjx49gGbruH7vHq69dA9eqImlZiKlerZeqy2vXUgOkdWLfOQAWSIiPbH9EIoDAQ1/hG6vJ/WMpZlwArL6E5Kv5/quEDBY92cTGVHgdap1eeaYgSU2IGIdwzwSXSwQy0kbNm152y206sdImQbKKm3O3wAAIABJREFUpYJ4zjMvlrXM7vYeHt1/gp++/xFWt3fQHtAZQdVnvM5ZWJhM55FLJnDlyhV86tVXsDQ3C7ffERIR+3FbeV+rGo/Pn2QgeUiaVJx7sJJJGMw52DnEj3/4IzxY25Gb98art9Cv1eG2mlgqlzGezGB3e0vArYtXlpGeGFOuAoEpQxuN1l4E0Yakuo7QPaqg324iQ0u9c4vA9JyoSNorz7DyZAXHvSHqvrIT8yI1txdZMXGv7JCMRJumTBG/8Vu/hqXrzDlKAWPkZ2vY2zxEv+cJGEMmPV8La5hWv4tWryeqMtGQWKa4hei2I1kcR5Vj1KpVGSqxNhaCKAcx4jQyEEeP2P3hrPsH99mYlMC9TWUzRgMWAY5i1SOtvmnlqgBLArJkh49NlpClVS3rJujY3a7I/sM6JfRdvHzjFr7w2TdQnp5Eu1lDp9XE/FwZOcfB40f38b3vfhvrjx+i6CRxcWYWF6bnUczmMTMzLZZzaHfRadThaAasYlEhWlSIkZHPQG+qjgl6cT5Bxn7rVCx0axSPxeoh1tB6CJtOGh7zqGhDBlGDxECABNuTjDAkr9pE0lZWYd0h76cnqgUOX6mUKJvAwsSUKIiFoi9TKG6GLjqtmrIedn2M2j0hAPA8N6hAspmfFqB3dATDHcn4LUZhhFNtEkgl4BgiXSjA5Pf3fGwfHcjrzRdzmKaFn27AHJ8khVyslFdOjnEUutDHxnFS68JIpqBR+ROGaA5cdDhsCzUMTQPHjQZ000Q66aCUzWE6nUGe52OrA69Vw8bGY5n19Ad9YbFPwcCUZqJka8iLxZ8leX5k3pPga1tpJMYnYF67CZy/rAg5tSqwvwPvcA+9RlPY3G3XQ2cUCHG1ORji3M1bWP78G8BcUWxMSXxBo4Pv/PP/WQ5LAgvUsFQjQkIMIsVnj1KRqr08piur3fSFhZ+qk9W+wnfu4zGQyPs9QRtUTZc8mbSc276AiUXLwDjznQhUPtd0kKTF/KNQar4erShDrgcN6bEJjN25B0xzCNsEtjfhPtqC2+mjaujY8HzsaTqOQh1VUJ1nSv1GaycaefG5T9lJLM4tSoYyErSSTsJPpNC3bLHbokU0ScR8/ln/qd5WvUtPHxW7vX5XZlyprHJy4aCZJJyDvV3UT0/PAEgjIYWdtbAjgJQw5cSUCkYsMDlZEfmuJnMqzxsqlwbNkPMmP5aVjFOCMPPTc9h7ton3PvgQH26uoU23pkgZxH2GdSrP2CkS6HRHcoSpQKIqeFILUAoDXNBtzHEgG7iSaUcVaSsIUROrWOaOKmAwVpQrAAmYjgAj5jBK7S/gFX+O2kPbloG1gYu1iPTB6xevl2QqiZoP1FwSzwJojg6Dqt1sWiyzdMcShS9BJJPzM94b3xfFaGCY8AIN69s7eLK2A0/PIjCScIcBpufm8Uf/7H/AuaUFVPe2YVC9aJo4PdjDyUFFZsrT0yWcW17AzGRRlNRuZQepcCSWbhrPgIhIR4tBZmDq6YTUs+FhHY9/+gFWHjxBs9cXFTTXo6mxdmYNq5RdsaqSRCg+LxmSmJ0U5ovzGL90EZjNA+0aBk8fYLC9C8cjEURl9+hZHcZMEShPAXQssGmx76Dz6Cnee/oQraECefl25c5d6Q9SE0Xs723hcGtDAP2pZALjtgmT0QdUFvU8+j3DF2eQQMhl7GV9Uft6Yj0nnCtZ13oUHaBIxnyT+I7oZ8b9nSLLkrSjCVgxtCzJGlw7beBpt4+mrsHOTiA3t4iwOI62ZYnSRCzs2MPYykGCM0srtJDlDFAHjpt1yfGZP7eEc8uLMrui81VMEOc1InDEvJ/Q4GvQ4dAwUEgBzECKRnlRBpIRDNA63MX2yjPJ2rXMpFi2kyTadwP4jMNIJWS/ZCYPnzvmqtFtZ0S1W7cjvQNnnMzi6vW6qNeqGA36SFsOxqlcPKkixayhMEA68MVlgERJ5shZrAtY69GFCSbK0zO4fPU2li9fhU5iufjle+hvruLNt97De0+e4YDr/Mz+yfvNvVj579AOmoZ5KRhII7CycIMkhpaDIe17MYLvmCgvzeLqvds4d+UCrt+8JiSgk6NDnB5V5GwfeUwU5TWkHXxWFNysW6g+YlYeyTGHB0c4JqjG4klXMT0kiVNdPz6hhBb8N/1mWxx2xPFLsumN55ErfjBCi64lQ2VZx69nPq46vnUEJLkxx4458DwvSQhhvzE+hpmZGfn43/zj35HX/vD+R/jZ++/JrENFozDPfPTJABKPHw6nYgu7GEDqcFhkjj0HkPYOj/Hjd95HZWMVdrOGG+fncPveZSzMTGPMKSCRHMPQymKn3sbPNtbx4OFH6G5vYXIsgTv3LuPqtQvIUHofDa/iBvPsx7PD2Y8Pg/l3RM1EahoNNgkgffjhh6js7qnFx0ZfnsQo6yMansqwNAwFPKKFHQ8hAibMDzqbgRQPwGPghYdU/P98cEqlKSm25QZHOUbx6+fr5VAkVmfw3/3cv9d9lKdLPwcg0YqMxT0fIg4MGIz8iwCkTCEvVB0uKCLJYk1DZDBSmbBROss4PzvMZgGcSRdxcloXSS7fcpmMasw6XQGVyHbhYCyfUUoSWYjc+GipQGh6NBAF0vPBfgTWceUTrEuatgBI+zvbYiNFGacwqgjusckmmyoaXnODJFDEZo/NN9u+sfGiqI9EacaQ9gg84tfQ5XimnMH0xBimckUMOy6Odg9QP2nKsMfK5pCfnZUNtuENsXN4iJ3tfbHHGcsVMF6YkEKA1jncwBm0y2EfvcfTubRYiLXqkcsxw86iqUb8kder0yEqrsCTWCEUKyb4MVaGxWv3xRqW8T4yuXGxYjDpVd1uCPuYzLpCfkw2CtrXyAA42pxZ4lAmSsVgoPsSAK8ZDF+3hA2m+RxiEGTgBGeEDz+8j1TSEbsOqr9SCWaTiX5SWGBOgiM2AgoR3SoaOKlyI8BALNpUdhMVWVSV0COeHwlozE2Nw2JzZSpbOwIqZ5VGHHLFa04OPt9//qyIJR630siSRj5SpRPZxvHPBBbPPk8fz0AiGzE+WOMh09mPbOL/vjfadWYIPEr44gtrnLNf/4sylHi4czgq1gMfVxlGNnbxs/hxEEm2JJ2gvC+N8nMFUjS492ij4/YVoByqPY5sPgF2RH2k1HBsquVZjwABtQhYbvI54jxUKbjinLMXQiu1pmiVJWyF5wNoNQSM/2zatgy9ydyVolhXw04qkNzeCIVMCYVMDo7hwe3UoIcDYRpxGNfv9DE5MYORG8Lr+TKYnlmcx9RsGW2vi53KFt597y0ZYHOITssFAhxWIimvmzZsa5s7EUCvfl9am4hdTTIF2zGQHycfXgFIAjbw+giArYKneWhyQMSGhQDS7//+7+P8tWsSUMnmlQ3SPwhASlgC/nEt8wzhR9qW8nVw7bKZIQuWzwQ/L0OlSC3L65pKZpTqi4B5NPQ4S0L4ReuPZ/Q7b34fD+5/gFarjWwuJ8+xqCCchLCpyWaSYlSjeoL2DxwUqNw+7mM27TCeN6VnVkcU9EirNBY7fG4FQKL9kqcKCO7fNm1muJ1HjGq1ktTuIT77ho7JTAbTGQdp34PRayLNfJ5SHtNTOfS9ExnE1JvATqWHWhcILf5mOgbuSIpSMXCRX8FCgwBS5LJj0vNfp1UjB+EqaHVcA25eXJDf78mzDSnsCpMTSI3PCYCkZcYxce4ikuV5eEnK+hWARAs7AkiHu5vC1M+QjOFTru18MoA0AlbWVvG9//I3qFT25esIDHF/4sD/q//oK5KBxKE+7/udO/eUR3uvJ4X5yQlDpBm8mUaPQ4iRL5Z9HOhQgfTkZ+9i8/FjvHGPvtDXMZ3Po9eoYXIsi/mZGTx5cB9f+/o3sXPSQJPqQxn0qgENBx5soGh+c6WYV17rCQM5KpVTVNOQbGNII0CbIWbEsFFWmYm6DEqoFjIsRyzRDk5rOGm0xQKHe8PI0tH21M+czGu4ffs60uk8mq0WLDspihwqdsgeJctNld7R2uNqMi1pVM1MCi3DxMTsDC4snxf7OlpQCYArAbJEI2ijqQAk7nMqAwkSiqx7fbGOam89xZN3foiyY2FhZgonP7uPH/+7ryHRJYEFuHF+FlMT4xh2W/D7PWH6wcmItVLfG+LE9ZBaXMK5z30emCih9vgRTo6quHTnNrQ41JZ2WMyhIPFGfKCVlYT8mdYc0sSG0MgyTCXQPj7Bs/U1PHjyFFOz00hSicoQ9sEA2zs7cl1u3LghAJJJH+6AFnZq+EEiU2xht79Xwc2bN3Hl0iVZY1QUS/3J6mdAhXgJrUYNb37/TXztG1/H6v6eUrFrSr13dtjESpunKT3ildEPh0oWdNZfRih/NxmYKBI8IkhHCyuoZ4vM7LLloED1RzBSWToah1CaCpxXp4zcJ/Y8VLJQicNLIwp4PhlxtogA1irpiK/jxdnz4uR9oTQiIUK9/R2eh8a6JVLeWQnJ5DKWLwCXrsAvz4h9S4+WIKwjbAt2MMT+6lN89PZb2F1fFxtTKvukLuFgOeBgPlTD+TPDN+ZnsB4nwUY1ksoaRbMTqPhA1WfyEEk8hiK0RcO7eBzHfUkGSTpwZ3kSt64uA8M+arvbCHttDPo+al0HB/0A26OhsP8J+HAglNcDpGhZC0NYuQk9kDXT8zUcDVyxvYsZyKL+FksnBSCNIlY6Z70ECvmeoSKKys1AAVtcE6TwMLeB9ZDY78rzprLHCKbJ/TFojUVwijlNLo6iwZRt0UJFR48WV5MTONaBtZNDNNotDBnmm0mKAqlYmhF7UqY2TkzOYGJqGnYigePqCXb2d2CnHJTKJWSyCZw7t4DpyXFUqyf42tf+Awb+EK9/7nP43Je+hEEAnNQbMCyqIQLolDBEtmQknglwRiIUWxMtRK1el0Z3MPJUxiNrKOEDMjPVhNfso1iYgCkOBT2xNGaeXcZJiyKN2Vd2oFG7KmceLdVCk80/B45DLOQzMIYDsd1qNU6Qt0xMT03AMHV02k2VNWAksLdbwXe+81385Mfv4qRWR5MAjeSumJhIZyWLhoxyPutf+uUvYHFuFt6gJ3aVejCUfBLWadIPU5HOgzGgmpS1eF+UMQT9/b0DPHj7XVEkc6j6mS99Dm3amj96gkGtjpCKteqpPDdXrl5EiZkQfEhpx0krtzaBij78nrLqZq7Taa2JsWIGUxwaT80ArRbW33sH25VTARr4ziEms1Z4zQcR6YO1IgfUSTOFV19+Ba+8/jKSExlOiRhwKH1gveXCZZYaSS9OQhQAJA/GaiPWtwPXk/uVHy8iUxhHx3WxsbqBnbU1OFSpEiAkISg6wzioFYtxKm5IRIgIfUJCkho2ykoieajfURD68ymdLjbprD/4u2hUR1iGsPMLM9OSxVWam0Myn4VpOOhUXalJ270uaifHmJuaxN2b1yWDkpYvjdopMikHFnwcH+xh7dkjHBLk7/eQZQ7ewmVMjhewuDSPBJU77R7cTgcanUUmJ4B2C6DSqNWD32wB9ZYASYY7AH1/3Z0N9NpDHEWvn7lptmYIOYAFGB+PZjQE4z1iN8u6bD6Xx2J5DqeHDVE+5Up5JB0LnZMmdo4r2HabYnnGfaucMLFQnkGSaihBx1Vv6bttDDoN2LTWpvNHh2xnA3oiDZTHwN4B1SpGzbZ6VgkECljP6xtZZso+pRQnzMJIZXM47bXRNUPMLC/BHp9g4IaEmCORwGG7jZWjA5yMOkAyg5nFy0gXSsgUJiTDpel6aAmhRoNvWzhpNsWaivajOdMUa9YUlQGtNvxWA17tBP3TOlondej9PoqGjjLtiE0NSc6H4txDEjVZhA6GAHvmCxeA6zeUDMKnBWQdOD2Cf3ICt9GG1+deBOi5LPabTZTOL2P67k1gehzIO4DhAZtb+MH/+q8xatPuDjg+o/LkORN7a/AsioEkseWK9i9xs/CViigGEZSh/ouhM89pEorow1GmEkM3hUSghSMpYdhyZw0D2VEAR3ITlb6ZYOKQABL7AFNTFug+sZ4EMqUZmOevCCAArQvQSvGoLut/xx9g1QMOZK1RgcTXZ0odznB5qlf4Q/OJPM4tLmFqdgqBYyJIpTB0HAGQqFqk+oh7B2cd8bmvziYFjpHwLnViMFLZzfmcmlsNuj8HIFUPKgjdIQyP5AsLY6kUMpbKQPK9DhzmlGCkgCOhAisAScj0VAI1WlKvMxOaNRnzyjkPoyL8/NJ5ZFJZAZA+WF9Btd96bkHIe8BzVdTcuo4cGf8jXwAbniUTeoBiACzpliiUsqEntQft2rq6hmNoqI3UCpDfN5Jxu4GqPWZZq5GcpSubfFo8Dt2BZO9wXtY2dVRCDY+8Ibqk8umqHhDVpQEcBcApa7yIFOML0sjMQ7p/mEKOGRmGqOxobTeglbgfwM5kpA/brxzg2foeukEScPJwPR+L5y/gj//Z/4jJUhGrDz6E6fXxyrVrONrexO72DvzAw+RsCYvn5jFZzCJthvCrFVjuANZgJICKxEO4Lobdvth+cX4qM1GCIx89wMqTp9JvD4bMaIqAF6lVacuoapw0Z6fMIIr6jmQigwvnryF15SIwnQG6pxhuPEV/YxN6tQWLZFzaf+cAY3YaKJWABLsm3sEUGs/W8bPNZ6i5nqr/DBNX7r0kWcqpTApba6vYW19FOvRxrjiGom1hSAvywyOxhs2IElPFcpCQwMfW4WuPZnpc1ATJiGPyWZZ9kkRg1qW6qnGlR496IFUDUCEWwpkaA0g80Jl3VMP7p21UhNBpIje7iKWXX0LTstA2NHSZzSWZPbqcaZw/He1XkS8UoXGO4fZhphMCINExQ9xm2N9HjlFiCiIglHomOXMy+clQqXUIasls8mMA0t76GhpHR0gmskgl8+gOQnR6Qww5N00npX8XW3U6HlgJAVgJEvF5k1w3x4Ruq4xxfn4UKdqckYdEr4PkcCDWgQ7dZgIPafjSszihjyYzfr0hdF8Xy/jy9BzK80tI0xo2aQCDU2w/e4p333uIzWZX9i3CO7wLLnz0or1VnkGpXnmWp5GwxmCkJoBcCT3dRKPfxUm3hYHhY+biObz6xqdw/d5NLF9YkpgWEnFPDvelh6dyl78rswR99v90CRr5SJoJJEwbrdMm1lnfbO5ILIVpO4rka5hiO7x84bzsSYOei/2tHeQyWUyVSihMFETNzHXC2TVrR84VmVnerNVRr9XQabbkunI+Rhu+436AkGRR05LamCCV7ZgYH2fGZA6v3rsrLjKsY7Y219E4pSMYCTseWp02tD+jAkmk22r4oIeKkRfnIHkjTyzSJACPTbuVgU0Lu6aL3aMT/Pin72F3cx168xTXLyzg7p2rokAaS+UEbdScLA4abXy4viLZRI3dHUzk07h99wquXT0v6oh4gHkW6IhbyRhAetFavvg//l2cRUNPZBaZ+xGARCBJFCASMhc5q0dZRDJkJBOfLIxEQgZ8zHrh59m8kx0s4JNty41SABABAk2Cz2hvJvkcZOxwoyPjhWigS+aTMl9Tm4OG+dk5JTszTJFSU4XDj/yzpnwI0G3TpkBHPpuWjaZ+WhMfTP588XulnLXXx9FBRRRWXBDZVBa5Qk7yBsiOkQyaZEIGkgxmFslhxFblgC4ecJ+9jhw2ppIcZp0K65VvzCjiz+Wgk2xzXhsemByGciOhtQxVOQQoePDmsmQIKHBFlR6KNUzqpkBBwxArz55gf2dfBhu8TyNp+gIkDCLgHvwIfOOmREsxDrCkqWHjTgtC2XipClDgEhtkxSQbYn4qi3OzZUyXptFv9aSxqBxVYSaSyBRLKMxOo+0HOKjX8FTUZTuyKc1Nz2FudgHFYgnFyZIMR+8/ui8WTRNTEwIM1BunCoxjQyQgSmwf9iLHqDw5jYTlIJFOyTUiIEN/UbGMiiwF42uurpMqn2Uoq9GnmPt/Rga7jUZdUGeCB+PjRbH24+fjcvAsmKqGLvT/9wUvkIEwy3LmQfpDYW+zyH/48LEASATMKElNp7OwzCizicJy5kxweCB5RhEIZimQNFaucZ1wMMKNhyCrZKG0WpLbMT9FsxtfkG8OxtU7/TepUFI+ntKsUx0l4ZdKCRMraMZyZDFF4E2kgKA3aAwqxQAQg0jl9URexfHfU1L7i95iVcAnfQ2f0V6z+3dYz6oEV28xgCXXO6pkn+8nZCb4ngTXind0ZJHBj/Hzpoayf1eBKDuswZDplthz9MkoDEJhE/BajqgyIrNUfFNUUcH7HCvh4r1SLB9lX6PM1pdni7MFaZqFtKqOPv5DZXuo7oMaDhFAqqrnlysyCsfj1wrrS9dkCNzqdOSw4L2Ug2c4lP2BFnaG76BUGEPK0tBr87DuiUIi9H1h1KfttDRTXteTtUcf6eWLy2gOuljdWsVuZUus8xg+z+ENwQ0+u8lkRgYia5tbko9EBZwYQmi2ADXyrNEWrUDVogLWREERKSBjj3sWHEkngaSdxOuvv44/+IM/wKVrV2T/IYBENcs/yMJOAKSGvD4q/PiRzzGVe+l0CkdHxyiVmH/j/H8DIL31Izy8/zO5H4VcTu6rqAEp/R54ODg+FVYbB4C8tgyhZYB3vH66DB+KrBnVio+JFiNZjwSGJV9w5EtGS7vVEgCJw2PaozC88vmQMVK9yfeLhqwcSlMZlGVeERtQshg1Mlp1zJYL0PWeFEY1EhkP2qhyemoSXNXR81SoLJ9wGdgyD4G+7BF7WwaAGtd7iBSHpCFQ1IHluTLIxt/a3ZPfaHxqCqniDHqaA2TGJAMpNTULL2nDNQOxAaXlxUNa2O1sw9ECZBg2Kh7oCRSnJnH5xi0JtKYdB3OBOPQigPStv/w6jo8PZG0Xx2m/ZOHqpYv4yle+gnt37+Av//KvBIB9+ZVX5CzhoIlrt3J4LHaTbmCh22fd4CJjm0jRhuPkGOtPHmB/dQW/9cUv4MaF82gdH+Kt7/1neV1f/fKvYrJYxINHT/E//Ys/FWBHLKzI3mbjQSVMxB6ep1+x58GObEPiSDdixpwFiZLgTAh1tFuoHZAKtbG8eHS3qIqUksaQYWWXzG9JPgFeeemSED3okZ5IpWHz3UmiWJwQsJe1EZW07IQIiHNNcf3x+9WGQ5y7dEls/wggiR0ch78Mr6alTUQyUABSKGuRjEHLD6GRyOL20Ntawfr7b2Mmn0GxXMbeD36IH/3Zf0B6oNbh7YuLmCuX4LNw7nVhJVMY6Zb6vVoNVE7ryMwu4d6XfwOYn8Xp6gpOT6q4ePsOtMUlsR8KTdV4UYGgLCEteaZ0i8okMgdDeKGyAKBF595BBU9XV7B/dIjJmVmkMmn5eq6F7b09OR8JINF2i8ph9oQkC1GBVIsAJNZRe3sHuHPnDq5cuizXjUpAsf7lwMAbIF/Iy7978wc/xJ//+Z9jZU8RdfhGyxE7wdytIYKhAoz4PNJyTnJdEGIcJtMiBJQj6DgFCzmGEINWK76yf4sAJKphCryH9HNnoDUbxqi7VSDSCyKC2LjRFSu2z2GWn+SMKGCf5zk/EefXxedtTAY5CyCpeONob4oZyJESg+ch3U54R1wnBWf5PKxr1xHOLkguS69QEEscAsJUjBysPMUHP/mx2Ej5oxEKVECHqg6S9Uk7rxg8CoEMz6LotdMut8+gtkAxv0PDwgGZvBGsxLNayKymAdfneaa+LmNpMIcKsLma1vDrX3gDKGSB3S0hUG3uH2P9yJWMoTjknPcqyWBt2hedGQiqoYi6rhzcD5kXwWeFK5KgRjRYo3o/tjBS3wvIhGctClUGkmlqAuwlqfLjMyXxN7oAMXxT6gzZDNS7YaHqezhEiK5BwMBGi3UEyRPjRVTgY41reNBSa2diDHMXzmOiNAuPTA2NANI0JkpTsvaPa8dY29oQC6Kp6UkhrF27fhkXzi2h1azjT/7Fn4i9xi//yq/g17/6VfRdH3uHhyA/imrGlMVxnKp7Wf/I700Qj4PpAJJlRrCH64p7itjlRjmPnPA2D6uYmpyGk0lJEDr/HYkAWWYHeiMsTE7DZp9IhV5U25KwRzCY62kqTWZ5D7X6MZq1KsYSNmYmS2JT6DVbAtRbC8vAcQ1/+r/9K3z7W3+NRptcVarnU8gmHJQJYBFchYa7d2/jt37z11GYLYu6kvkm4ggiTsnRzZC1ytR6Wv8MJNNBblI6CxyeoL2yAm8YIl8uwbwwD9ROcfT229i8/xj9zgiD7khcxy5dXMTC+SXlFcZsBRaOtFXsUF7ag+96aFSPcHDaQa6QxOIbvwSMTyKsVPDRj99EpTMQcILrkHt5qFmiMmBYPFcLOxL+VtNTM/it3/4qSufPAYGLkLbbzN4guXFsAqOBhx6Z55ou5wMVPbyPfc+VM5P9OPfNTDaPbHFc7OQePHiE1fuPcLq9o1SQVKnQWpt9tvTnqsZlTyzWzUPed5LhWAfz9pCtS+WdFxnQ8QyNsnUl55RnqSY2ciOq3Qs5FBbmMLe8jMnZOWVXqzkYS07Imm7WatjkENE2sDg/L5m5Gxtr4uhBZdTQ7ar8QtfFoFFD5+gIg5NTJAfAbKmEpeV50E0Erb4CjHIZYKoIVE+U8qjZgd9oIaw3oJFgSmcCgkgHOxj0B9jnDdC4vyu1ouz57MUdEx1X5RtzaFijpXkihYsLy0hdvwUc1NT9H0upNbSyifW1Z9hBR5YcB+DlTBKz8zPQuL5opTccIfRcyWh0TGYtcUPy0G/1ESIBu5CDWS6KtZ37+KnY9CmCEUF6nuGKJc2hKWs3EjA7gcrIIYGMWRJGLoPS8jlAVE9UpRloui5WDg/weG8Tx1ENeOXGXRlyT87NwU5nRfXTGg7h6iYC20KWFtzBSHopZxQgE/hIUtFFJVezIYoNv9GA12K+H7PyIEQnrdNESBCcai/W1GlqG3wM2j00tBCj+RmMXbmGgZWFlU4jZQWSSTU8OsHgqIqw3Zc9aWJ5GdvVE7H3LF25BG0yB8wUAL+N7kcP8PCb30XvtIlH8paJAAAgAElEQVTDIBQyAIe8tEVlvgYzwWJgKCZkxYqi+IwiYMiaPc46Iz+edRIH0dwjyQ9Lj4AZKtIJZmimKK0kmD1SLykVpBqXC3jE01n2S57/JJnpohoPOP3WbWRmloCZOXS6LXGeSJF9QGB/ZwdrvQZWvRCsvNVZpkuOyEALJY+qE/UIaTMF5iNfunIRARURnAslEkL2HfDfsD4NfRmAxta30ufG5EY5lBQwSNJBPlcQ8ioD5mMLO9Zwxwf7AiBRXZmmAimdRprAJvcDRhSQgCtKbQUe8fyU/6c9mqi8le0T9xAhiDMX1bRECcB8kpnZRTzZWMNO9VDugWTyqFsi15MwxJimC6jBXEXezzhri+DsPDMIoSFHW9LIaWFo2Tj0A5ySOBD3P4YGm33YUKm/SQ4rk+jFATtnBNmcsoDr9wSso7J/04eo2tqGiS4zjaIznevrUANqUU/Ak16AkUhxzGMmtrI0CJxS7RBQBWqhwEiLsbzYjq1uHaA64PObQycIsXThEv7wj/9YbOqe/uw9ajTw5c98Gs2jCk5PTyS7q1AuIl/ICJg07DRRpJKl2YBXb0Mf0bKawsYB2qd1tOs1vHzvJWTTScmxWXn2DLsbWzIfVWTM/nOVHUk6OSqHCUKQmB2aSMKSGsF2UrjA/u3qBWAmD2gD4OSQxTWaj1fhDKny7cGmn2ExD+TG6FOJYGSiX+3g2doW9hkNojplAWGWbl7DxevX4Rg6Vh89xMH6KgqGjsvTZclEbDPLdO9E6u2xiPQmtarixIl6nx+NpI2RO0RAC1USv6KaOp5qxVmgcX38XJnPU4vkSY500hp0JyWK9NUucBiBz3xOL37mM2jS6jACkFiCUUVE3IdzgXqtg9x4CaFloEnVlG2iNF1GgQpSXcP4GF0k1CwoZF8uwKKaXfJa6ETJqWWMnG84C+PcTw9JehmiebiL/a0NNI9PkUtnkUiNoUc7/I6HIWsjZjT1ezK7DbhHG6bkLknt4I9kFu2OGMfiwyEJMsm7CnitLvxmDePMbXYHQsjQ+l3Yg77cT/Yotu9JDQ2ePx4JUQbsTBb5iTJy5Wkh2HidKp6uPsODp3vgBJxAPmtrJoeS1NLTPJAeJnl9BCpDGwkti7F0CU5uCqnpJVFgH9ZPsVU7QivwMHvhHD79y5/FnVfuIplJCIBUPTxA7VipuTlvI1mDhImhnhKCDHF69hpUIdWOTvHowSOsPNsQ0JYzcJIXE6mEANf3bt1EabyAYX+A995+T/KVqYqcn58V4IfZgQEBJNZPeiD94WHlAPt7Bzg9rKLZbIttPlPTekYaoZ2WuSD7G+63/Mj8TQJT6VQCU1Ml5LMZ2S9ZO7GnZy3VaNah/fkP/kb1ZlFonBwSwnKPOIUSbq6JlYMfkn3O8E8OKQzxAH/v6QPp0hPMN7A05FIO8hlHkH5aB4mXfRjIheD3YaOj7K4MKWIdqlciZtXHB+TysjjgPqNQ+DiTnwN/ghLqlxoJs5c2dGvPVsS7lBf0eXMaDXafA0jQpLGhXzbRVr6zYH2Re6IUBqp3VYPcn/sYvT7K6ymtXtvcwHHlEDPzc4IEPltbxcXl8zIUYRissipjGJ6PkevBpdQuZcng1qY/pHjKK+ks1SEsrnhwsSGl6uNgfx/761votpoYT+cFcaRvNzf0sWJRrgFBMRm+kIVummi2OsL4jZVPvANiU0XWHhkFpi7DEiqO+EaGNMEB207IwszlxmTglc0w04o+rswYGsD3lM8iQQR6mqYT5LXSequDIZnBPBANDa1WR1DP6gkZei0JByMY51gJuf96wIcnUlZIMclsBktANjLmO/1+FM7GxtwWmzv+nslkWliTr12/jMrOFja2dtDtuUjkxpAZL0BzEnII7p9WxZ+y1mxgY3dTwK/JyUmxGEg6KRzuVpT6hv6zbMrk4wuASICASCElxwfBEIa0mqYcHkszswJSlqbKWDi3LA87GZLtjhqM8mGkJZwM9Id9yU/ieS8FIa2/DFuaG36GRT/BPB62vO4LC3PCYFQclE94o+c4j1Baa7CBEtUZZMDP+8QK9vDgUMIkaf01PzeLQmFc8nX6/YEMCiybzyNtw2z5Wfz9WKiRccR1QnCU3zNJmXgqhTrDwXd30e0N5M8ETAXS47rwFGOAjTaBGx78/LMAr3znZs4mnooLriGyzMlKJeCkq8Bjsv6IlHCN0HpgOGCDF2UjSOChrgAfNnkaN9cERnxW4synOGMhAqN+EYAkAxKxEI2s+iJ7Sx40AoZG9ktcH8paTjVBsidxP2SAp034bCjPrIjz+VydyXP6uIXh2bvIQ3f78FiuNaemyus4Cvod0rbOk2s38skM4H6gmOIEiDl84feW5zACK59L/SPGCl+rAL+GIaDfwcEBBn1P7g3/LfNtMhx29doyAOX3JxBBwPvi5au4ffcOvvKV38D3f/RDfPvb38azZ8/kuvB7SsZRtwdvECCfcFAaz4l1HdcWWUQEyslWO6kcSoAmWZGU58qAgNYZfO0mPZw7QjCUhl2s4+jooAA47mU87NR+pa69WGfatgAyBjNITGY3RMxc3r84p0yQ1BDewEM2nUAhn8Mbb7yBf/qHf4Srt29KA0GGW3+kBgUx4EeQ+izYLnaekkflKquXSN3JPw/cnjCQOITm2uChS2C92azL9SQzrlKhAomS48QnAEhUa/3XK5C4lt7+8Zt48MEHGHRbmJ8qIpO0ZRbEZue41kSl2oAbGEKclDNYwrg5cFGAIodzn/QmNqMidY48qch6FmuHF3uRWCIYkGeAYA73MYasip1TbCEgw2hlLSBKhqQBra/C6xemHJSLWezvV1FtKsYl1zBzFAj688/Ss/JcDEhXCJ4PWGVPoGVPpLKIw58l64O2TCbz2NS9LNEuqVAEDSbCdB4TC0vIl+fhO0m0qOQzdRwfH+LRw49Q2d0S+ySbTHOqAfp9XLt5C3deehVmKoXu0MdYaUrYpQ8e3cd3vvMN9HtNZFMZpKnwMR3cuX0LX/ylz2N2bhrf+ou/wtWrV4U1RN9psuT58wiWsgEKQgPddgfjuSwWymWcVvbxvW//FR6+/440gy/fvIrpsTzqR/t49uA+ymM5/MoXPo/ZqRL2Dqv45//y34otAbPNuJ7ZGEiYsgScQoCjBQ5jaE1BKb8WIpVgcKeHWrsFM5nE6aAvuVIEU8km8IVMRM9n2o8oCyKxwBQuklKOKANgkh9MXLx4HosXLypGlWEhkc3J/w+GnuQ4MqyUeR0pyxQAjOcmIjvO01YD+eI45hYWUZ6bFXsgKay5D4zIPkuoWjSyHuIZwmGhnKCjIXqrD+H0u/jw+z9AYjTE9ZdfQvfhU3zzf/nf4XQ9jCe5xoqYLk0gQ0Ydc+JcFwFrUEcNGw8Oq9jYP8bdz30O+V96DUGtit3dfSxeuwEsnQcIEomNntqXuF+oUFUT6WxBGJk+B9cMj03QlsBGo17Fyvoa1jc2MDE9JWuH23yPoO7BIWwriZu3b8EZy8rgOp1IC0mItWun1ZIgVX4koen2zVu4eeUaUrSpCvi8qaBV1hYTM2UcHB3iP379G/jG176O49OjyL6G9rmGDIGE9R2xNMlGduSZpEWdJsArc41SWogsAZMIZIo/SjAzFTRkKof8fw05XRdAgnuttbAoigQZcjJrhkvI0EEbKxXnF9sWPa/C5bUoJvqLveTjKuKfB5Dif6sUTmffotZAahQyBzvZDBKXLiF39yVo55ex0lWNf8KwJEfieGsTT+5/iOODigCR+UwSpyfHoqhN0woaBrx+T2oYPpNkMNKTnartVrcne5IjdavEfaCjmWhHg7bYQpiKlwgHFyCXe50o5wIVmv3yZBa3rlxC6/QUlVYP69U61vpDGeIkSbDRNXTFIQGYi6Z8ZxnmSl+swKMGiVq6+t1s/j//Pfe0M2ZE3Hs5IMxoQD6y1clz0Mx6hb72HOpGgy+hK0X1g1gd87w4oy7lkL8VBjg1NDQ0HSdU+zpJpOcX0XYcPDmpYuWkIgMrXnc7m8DylSuYXlhGoJHsYSE/VkQuXxCS2H6jguP6kZzp44Ux6ZuWFucxX6ZiycW/+b/+TLL8XnrlVbz++V+Sveiweiq9VDqTkxerXq5ST0nPGCvCOTSPHCe478p7nO/I2pP/lrZtsXWrKHQViECgmmuUwc7KN17ZqIpVd5R1SucFktdaVYJHJwqQTSXlXjRPqzg9qWFpaRlmfgzDRh//6bvfw1//1d9gY2tXVLcEgjkQYfYZSTazMzP4zV/7Er7y5V8Gxm1hSmPUU4fgyAZCW5TE8hvqytpYpo6bK9j88Y/Q3NvDueIM8hNTwMIScPG8sjlz+8D6Kqof3Md77zyE6xIYG8O9l28JeMp9lCxdDlp0MtrUJq/89E8b2Nw7QssA7v7Wl+lBjNX//ANUa6eoe0M0dQPHkTKPqg/uADynYwoW79fM1DR+55/8HmYvXgQYED7swU6bcDXm6ZnQot6bzHchFjCfcjSU+y8kUNNUoB9tlB1LPj59+hQP79/HweaB1JZxfyutOolxUT8QO3iICpKgn8Ue34Bl2LCNAEnNh2mpUHDaFxLMYo+Rc3Jw0hl4toU+LdYX57B48ybGy9NCzjO8ECkrjWCoY0j7V6oyTUMyang8cc323L700tw7mO9FGzVel9liEabnoXL/MTbe+imWSuOYnS+rTZFriZa4qQTSU5NqMEwXBYJ6rY4CPjot9bl2B+7envSntKTimTkWKesIIjDXyxVFoi/PvswRTAdOoYTs9KKyaTqpKvBQgPQA2NxA+3APLdpxOYYoi/j6E4UsktNlIJXGqNcXFbMw3+lc4o8YvowhVQTpPCyxB2KwTxPdjQ0BkGT2w9fGpcvmKRrKcSAlhiRURLMeDUcYRKrH4vwcEvMLQD4vUqr9vW38dPUZqhT98PSwEzj2+kJAufvaa7DSKTQGHlyqgpNpcBDvsr8jqMj9dxQg5Q6Q8kZIy0cq4luikGKgPQEmKpCoPESjKsCre1pT/SZfJ2cx0NFNWci9fBv6rVtAtgzYSeWrS8VIvYpgaweNJ2uo7R/iwo17OGi2kD53AfnPvKqClQxXgL/uoyf40V9/X4CZLjOTmGFCu7iozOZ54DF7Jqq5bYuqYqUEUkQQta9zz44tznguCNk7OiQ5AyGIcR3Aq7OLQLcFr9VEkiQy2UcIvvtiIaaqKoKvzHaMiY+qn+VrJGmGsNMwkYFxbhGJYh7dyp6ApqyR3NEQP1l/hlVXKVS7tDr2X1hA8TVxyiR1ffSz7t69i4Xl88hPTqI5HIpTDNdBj/lvvT7K5bIC/rknMNuXfZuvFIZUYA4HLWQzjlgiizK315O5HxUvtLjk88+BNCMuSASROoCFSZTRzTNf8ml4j/2RAvJ5n+mGQfKSfF7l6oq6mkCSz/2Jvhcv7k98D1hzxzaCNlUtvrIoVbs2qY6+3LcpaJi3bZQ5Wxm6QurhUNkLfJyK1Z26j3G5wzqCKrJZQ0dBI3mBBFC+PqGHR8lvKmZhZITSJ534wEkA7EcAkZFOY3p6Fk/297DW7wn4z9fCp5H3hO+S8Rh9vXI14LuGPtVRCRPz55ZRLE+j0jjF6sYOWk3erzTcZBJXXn4Fv/27v4ul+Xn0DvbgVo8wl0qhmCPhM4nOoI+TVl3qm+npaSxMlWTYnyOhuediZ30N+5vbAoTpnCf1e/jM658SdSkJfk+fPMH+9jZ67Y44YdRozUowLWWL8idvGwg7Peh9H+POGMaSBYSujomZaZQvn6NdAq0Y1OojiDzwgJ0t4OgAnc0VuO06iBPrSRuenUJgJFA9qaPadbHnQYgy8pzZSVz+1Kdw/sZ1aG4fm48eofLkKfR2F1NJBxYV0LQpIygQ1c9Zzg4iVasQyKOaXCyYxcCAZAvO1dXsPVZqxkpw1mFS5UQFr+Q901qYj3ASsNI2jFwWB/U2djse9kdA9uIlzL/0MsJSCY2kiRPa4TqWqGMH3QbarS50KweN+a4RoKEnbBgUdTAawiJZ0IRmm+DnxfouyoxmfS9R8P0RTJLXHUflKlHdp9I2YAY+qnu7qB0doVo5khl5gvMocUfx0Or1MRyq812pb1h/id2UEM1UDArVgSq+mUR+qtSC/gAa56tU8ZLQiQCpUBMFWHLowXS70AZtGIMu+sdHojxMwBJAvTvy0fDUM0bVK89sl3tNqIgwfCZYa6tsaOWGMhgpG32er3webaSQQRYLc1dx3Af6VgKnwx6266doBEPMXlzGF778q3j9s5+W2qJ2eoKj/R2066cIfFfmrlwAVFlaFqFjVZsQPCPYfbx/hJXH69jcPURzMMKQ+4JjIZlN4tbVi/j0nZuYziQwbHewsrYue+Gli1fE+aQ3pHKvh/GUDYfZmCMXm6vPsLO5hU6nj27DRa3ewYA1ZTKHjpZESDcQmw5WxCZCqV36g67MkKhutGxDbOnTmSRSmYyQIakM52vW/tVf/PvnCiQ1OOPQhQtY2VzRu56+t1TIyKBdQCR1otIXuEu/bYqEyUQOmY0QIGFCBjhkptCHVwbR3PT9UG6iPAtksoIFnIjFf25odxZIUgz6n89Civ+eD5kwMsnajwZ99IxfWVmRdx4klOLFA0GlIHnxziJkurwIk7I52m99DEDiv3NYHPyCN7ZqXPQ8WJidRAsS/kwO19fX12WAEtvLEYySAT2vh0dLBQ9GihkqgRxYrLnE61ZUOGxUDDRaTRW+3O+isn+A/a1NDJodFFIZFAoFJAtZZMYyKIwVYZ8BkITJbznPWVWKW8jrqBQgQ7FAGKGYzaLZqMPrD54X6spmyRILveNqQwXU2sw14BaoAC7eRA4Xs8xYokLHp52Ci5CAEG0iwpF8ngMQfr9mvYNOmywsggk2HBbytgmXgXaRRZdSTBkw+PM4qLUMJFIZ2ZgosxdlFW0SWFC4lLwOsDxRRI8BZX0XViaDQnkGqbGCbAJtbu77+9AdQywmNrbWJDyW+UaU51HpMWh0o7UdMe8/ZkUmDXmkWDsLIIniS9dwYW5WmsvS5LQcrmYyIwHaTYZTC/A3wIi/HzNshgNhDYpjhFhNcWO0MGTTxmPN9wUA5TXjtSeqzJ/z976xQQ6pQFKMu3jzFVUe34MA+9u7giqnbEfkwBOFcWUhN3BljfUHLQXw2AqQ4IuSw4l9JRkqDrfnEKlkWjy6G8222DyyuOMap9UY7xvlxmyWqOSibR2LIR5UTkI9m1QrOLYpAKooXmLbEQIgwnBQnvWxykxUE2zm6UUsh60pth08lNVAjKzSAEaSYXYvcn0+rrQTBtMnvCl8PEAiaUZ2cGrYLDkCVEoRyGSGkzAsFGAlTbEMVyM/HY2ZcPx3ZILykInAn+d+GAokjN+ERU8SqXwkAKZLgyB5OxzU8J2DN158WXMjjOUyKuSVIBnl/Kw8LEMAGAKU/S5ByReKqfhnxVlb8bogi5PAHwts3je+LgJIvXpVBghURPL54prhx/MXL+P69evCPHzw+BHef/99yTHjNSIIRMWE21PFcCahy7DN4YBcAFNfABPuY1xnfMnMOhOlimz+LJR0Cbg96nXEy1dUTzyQaJEnfmXqI7N9YtBOhmI80PjsMduHA1KDZblikcX2frI/CdsqQMBmMZ3AWD6Lz372s/inf/iHuHHrFoKhKwd4f6TK7384gKTsKvmcx5Z2ojSpVD5mYdf/mIVd9r/awo73+ic/eQf3f/YeBu065kp5ZBNk7/jCMDmuNXDS6GMQ6PJ7CoDEZ4hFKwdhOp9bxQ59vkbPhtzHeQEc+IoZL9ftzwNIdPhIWgpA4r7THSnJfWy5kdUtJOhNzLOe3t1pCwYtJThMnSAb0EC93qJziygWDBauto16vytZG2wQONRLiOVmiLYWiPe1PJXKZVO9rlj1RBaz1BUErDWx6JucnkGikBcAiSzaifllFCZn4DspdMlUtXQcVQ7x4OGHYrXKPZogBQFc/k7XbtzCvZdfgZXKouMNUShNip3Tg0cf4Nt/+TW4gxYyqTSyiZSApDevXsOnP/UaylNTePPNN3H9xg1cuESAxZJilOucw8xOr49cOofWaV0yM8jco93D977zbTz64F0E/R5ev3sbi+USRp0W9jZWMZXP4vVXXkE+5WBlcxf/x//z1xKezVqGpBAJt1e3SmoJZtBMM2PBSUpw8lgmg1w+JbZHJ42aDMWPOm3UR4EMMALNjgw9LAxDDrUHEXs/UqirzfA5gETyyKVr13Hh2jXoySTIIXTyOVEpcaDAAQCBOG00gBEMYTNAlAxfzxXAgSQDqqhn5xZQXlhAhuz9ZEqALP4YWqUq1yYi9twbo/qDdsoMHh6qUPH73/0vyELHuVs30X/8FP/+T/4ljFYfi6UiSvksJopFZGwCSBF5wSQYbCDw+jg8PBY7pvL5C7jxlV9Bp1XH0UkV52/fBS5cAUjioJVojHxweKYlhHkutDzTRqgxU82HlTKJVqAlANIKVjc3ZP0xQFdCWd0RDg6PkLBSuHHnLuxCFh3a6jmOApCeraDTaEqdxSa5Wa/j3s3buH7lKtKJpOyhomIPNWHo56cmReX0rW98E9/85tdRPaX5iSb2C2xU4vpZVHwRK1YUKTCUR7y8B8gzDzQGi8RfX0cmDDBmKCsfDv44I1Me87QJ4R4dwMwX5BxhQ644iepZ5BIkgBWyiIhXTLzPsOaPGuizZ+PZY/rvAkifQKKJ/OG5PliLUmkUTBRhnVuGfukyvLlZVAwTbbIUdSqQQhzTu//+fZwcVoSw1e+0MWBos26gmM8hxTyTvnK6p712r9FAhnU7NLEYZh6K7ejw3UCUkMwwbNECUs4mScMUqzTWn7wWtFTh9R4xPzMAzgN4ba6MKzOTWN3cwbPTDg6CkbDP5WcqDBcDNsxD5icomyIO3lglcuzHd35vDnaqBAjF7k6B9Pzy+Nrx90vpKkspQ4CQ3z9k/pGOLEw4BEIJQrCHOXMGfPzeSOREVLdw0NsMfDQMHXVNl/B3bWwcyZk5nCLEw8oRVk6OJC+JV9HJJ7F05ZoASORO0+aMABKzY0NLQ33YxEHtUMB+Mh6zyRSWFhYxPz0jA4d//X/+GwFK7770Mj79uc/KPnfabIjin3aXPm1Ao2unzrEXv4hUAM/9f/6uRTGH7Kq+VspGVSspkpgiEGkY9NUoVpUoEbDEr5O/DzE1kUerVkW3Xpf1VWDGQRiiU6MddQ2Tk2Xkc0W02j18729/iL/57vdxdHQC20ogzT3Bc0XVP/I0zM/N4Mu/8kV88QschgcYNCuwLNaCgD6k1TKH/Nx7+Ik+xI9uOED90Ue4/5f/EYdPK2pwk7Qxe+MGbn/+C7Dnp6RPwtOHePSDt/D02b7U9ucnx3Hv7g01LhwNRUFCAEmm09FZz5vuN9o4qJ6gm3Jw5dd+TU6Vp3/zPRw3W6gNRzJwYYUtNor01Ecoig8OpS25lgamZ+fxj37nn2Dm4mXZJ8KRCy1lwuVAlUSxREKImjoH0bwb/lDIB2S50lI8kXSek0g5yGAtvLq6ikePngiDmkQv3g/qlTkPOGsnT2cRDuVIzpO+KLa3IwnMHyLs1+HYOgIq+XngDNVeUUiMIZXOocvcrEwKuasXcP7uXcnuCtwQZt+X3F1a8qhsZV/2ZQJIrKuoqKKdFgcz/Hv+fiQScjBTTGdgdgc4+PAhTn/6AZYKeczOTkGam0oFR+vP5B7kxgtIzswK2YnZQGG/C40kzBbVMR2EtIz1RmJ55xoEzSB2i9JbkAQoewbXaoAseyUSi7h75MfhlBehTU6SMRp5gJpqnWyvY0ArNp2WzAm4nYFYYlmFNOzFWSCRRr9el5xhnsdGMJI9k8kegWbAHxuHRSXV0AWYv3BYgcaMB57XfH4k/1h5nsqeEj27JMHRMsvVRjKoI9CXXV4G8jkgl5Z1yaynd54+QY2tv2YKUHQ6crF85QLuvfIqjEwaLc+Tc8C3kxhyviAWdJY8z6Y/RMp1kfJcpN0h0q4LZ9DFqNURQq8dhBhjr8I+nY4s9RqGzbace3R/4F7CPaBp6Ui9egv2nbtAZlLscMXels9Si3lIexht7KB31ECuOI1Kx0P63Dnkbt8gWiAZLNjewPH6Jn7000fPrwF3Yma7kJgtCktoMl/jORNFYShbvICWqDoKugMncDHBbK70mLJw9Fyh/DS8jlj5cQ0QQLoGG68unoPvttBvNqWeZl3mS+8aIBFZZkmvpY52qR/oqKD2f1YVkvCDUSILbXkR1tQ4hicVpXg2LBk8vru2ii23I+dZR4cQk1jDc38goYDvcpZJwW6iVBiXuUlpdhaBk8CIrgbMi7Qs9MWCSRGb+bo491HEQkXkIVQ97NWQSTsqP5wWdr2e5Ebu7+5JBpIbzbUYpUAQSWxe2ftEdm4JDr1JTGQN4fvSp3LwbYw4xB7Bo80488UNW2p2zrJ67kBqbF5bAjUGM2d0NZug9S+vUpwjmNQMsUHl8xyTsWIwaAY6ZlhnBUoBTtUF7RZ54rB+4NHFNcGVRRJPWQPmCBrKDVGEdtW3KuCP/4LrhP/Wk0Itjf32AHuuL/eDrymbG8duu4W9cAQmw6QMS8Bb19DgUo1HEgDnSpx96EBrOBCnFNaTVO5PLywiVxrH1vERnq6sY9AJ4ZspuNkcbn7mM/jt3/tvcWlpCUH1GEargdTQQzGdgJO0ZU/seB6cdFpmpMxfRp8RHWTi9LCzsoqDjW0EVMJ4LgbdDi6dX5Ys78P9Azx59Bi7O1votxUpvdbpym89lkpgJmMiz+Kn14PRD5HW88gYOcleXriwjOufuYfkAnsLdS+E/dNnTlEVqB7A3d5AWDtGwu/D9fpiy9vnJmUlsdtsYaM9QpMkUdbO6Twuf/YNXLh5DZ3qMSrPVlF9ti7q0ALJCTK/YZ8TiqU66+o0SckkZQvDirOQF80r9xbOvthaiyWzKL/FoFJmXKrvjvrciOzKz8rYzGF2o5GKcAcAACAASURBVAedrphJB42uh+1eiC0+c6aJ13/3d2DMzmJQyKIRjkRpRMXgqF3DSeUEhpUBzISQ800BjxICFjHHjl/bcnsIbRNGOiHOMJptS/8qeYWhCa89lJksxOKbJICIZD0awWAGOyNFjo9wengoin8S0Y2Eja7rCck+9JlrTVIhRQUUb0RK62jm6pBkL8QdqpoC5TrBM4vRIf2+9CbJIJQMpBTn9XTtcTsw3A6sQR9mvweDZ9GQymgfrVGAmmSMqT2JJwMp8JQpMA+7R6IA5yOBUjAT0OWeG0/xlAiG510K+fQs6n0TXiIt2WZ7vSZa8DFz4Rw++6tfxKufeQ2OY6N+eoST/T00GzVovFeRDSD3eJMKIJIiSXilsqvn4mjvCKv/L3dv/iNJep6JPZkReUTelVlZ99VHVXf13XMP5yA5pIaiKGnl3f1hF/bKMGDAsP8i/7SwYeyuDRmSyKVXIimS4mhIzgynZ6bvq+4jz8r7jtN43i+iumYoyWstZEAuYljd1dXVmRHxfd/7vs/1ZA+7RxW0aLJhxDAyNCQyBm5tbuDtm5tYisfg9Lp4+PiRzPKvXLqCCxvrGFljONYIhUQEBhWzzRp2nj/Gwd4h+r0xBl0Lje4YE0eHl8jBSeTkTGf0TUhTBNfhaIzBsC/2v7RHFzW3HpL5hQBNMQU2ydf/1z//EwUg+SwsaXv48MrvlVWb+j2lsYqByl/Lpk5PaHoEs0CzJgIi0N9PbjRRVno9Ssi9ytUQ0zNf4SGB6Y4NQ+PwT2VYyKHgD5aDQ4MWSsEA8asAEL+HRRsPBX4PN3ey7EWBtLUlUlaqTYQ16vsgn1UqsKFfWjwPLchviakhurJ/U43I3zvAP9Px8t/gv00AYJaWOYkE9vf3ZaPkzwgUTgHYJIwKz0I4HpHilsgjQST6PzLwnRsugRQGjLGw7Y/6qB2XUT08htkfIhtPIJtNI1nIIplJI5vNfdn+hQokDj6Iaop6TKm5+LCp68lBPG3kgNFwIAoSvkYu4GBowwO5PzQV6EaGiqYhpit7PGFkkKnBe0YbL9oDuBwfUWFjy73nRsn7yTB0Kh+Yp0PGFp+peDSBeFRDMkWrID43PkhIZnxEFzu1MAtAy0EsmUAqk5WHnEqETq+LdrOFYbeDqMUBtYtYIo3i4rL4U0sQdqeDSrOJo0oVkUQU7W4L2zvPhGkuOXJRMswdxMSy8csWf2dBiCDgmgMsfj3IsQoApA3a7mihfzCARKAvyDn5fw0gkQ3ARujvAZD2t3eFRc/GnIBULp1RoJZpidclwQ+VEalACD4n3ERoG8YNbio/LYosBSAl0Wp35bnm0IsD88L0nDwfVLDV6hU56KnIIEgk+Q70No9ExKqSVnpUJQZAEveYeNRQz6P4p9KmjXZbPKDU8ItZHAI6uJocyIG0XJokljsMfBRrtwAgVWv97F7B9/Vb+Qnybl0kkgRNCLap9UH2h9r7lAqp2x34FpjqIFP7INsd/qMsyeifo4LpxKPZV6vJzyIg5dsJyX4mhYCyUxFZPJncmZzsiwSgyLqgPQQBJGm2JCBcMfcYIki7PgJIbOhouSOB98wYYTHp759f3stpz632Vu5Lu7u7AiYGQPZk0BcbDP57BFNZkYg/qudhenZG9i4q/gg+1etVUUoE1nAWrSxcYDoehqGHpXHmAI3PsqwTnb9n80z1Afd1ByEJjPRVcp5iHHrJGEzOyHiG+LYzYr7h778crpwSCnzv78AqkQAShxXqevrFtMvrF2RrsFADEokYpnKBAunf4PrNm5LfRb/XsaP90waQPv4EX3z6MUbtBubzKVEBU+0RAEi9MTMJfACJTNAgIF58zhVQ/HcBSDIMlrMcKnNBQX9nDB4VM5tBtNFQRLyMyfCRc9n/b0qLSSET9WzEXVpQa9AmDiIcjk6zaNIx7E3EjYVsKjZlDsOfmaHFc89n79OWha9z6DgY8kzx1zRBIvWhCnJR8XHd+TZU2XRcFEiJXBZjEmESWRSX104BpDEDMPUQapUK7t39DAe7O4olJPaiVOzouHr9mgBIUUMBSPmZWXmtBJB++IM/wXjUQZrhzIkUomENG+cv4Ob1a8hmMkIquXHzJi5f2ZQCjHlHsn49F8PxBHPFOcmkIEBHgKN+uI+PP/wA+08fI2SOsJDP4eLyAowQ7ZYqKKQSuLJxUSxkHjzdxvd//jGqfa4YgD7mtP4zTcXFJ9duIZPFdNTASjyJxfwUVhbnMDM9JQBSpVGVjJ5St4PjgSkAkiXGZTJugS3/M09DmV9Ye6qmhnfaMKK4evMWrt+6DT2VFMuSCG1n9IisTZJcQCBuPMCw08K4WYc56MGjb7XrYmFqGlPZPGbn5sSGJlcsIJJIwtN12faNFOEKNv1KvU7ihYDrHHY6Y4Q4YG038eBnH0q21rkrV9C6ex/f/5//LaxWDzfXLyCXTCCXSsIg6G5RCUzbURbvIZjtBkpHZZS6Y1Fqv/GNtzCmh3QohKWXXgLOXQBiURmQqLwjPlgEk6h1oxWKsCzozSaDGz0ZkVDoXrOOJ1tPsbW3j+LSPPRURp7rseWhUj0RT/0bt24inlUAEocbPEOfP3mKbpOWxkCn1cag18GtGzdx9dJlyY8kgEQWLa8FB+sMHz+qlAVA+uEPf4B2qyX5BRNXZQ8KOcFXlxBACsK4o5KJQ3DBE/AoDw80k2U483w4LFY3aWYxsibmHiuWqGoviNO+UoYwjgz9uHcza0GxJtXhxn3GzyY+rZLP7jMvAKIzRfTf+ktVl6gmRa3vr34IJYFnl64htrKM0PIKRnML6BWnMSpMow9PhsIcDlUPD/H04UMZRpIA1KhVhVwzV5zB4sK8gMAkw/AcI6jB85N7GVW1DPFlk8zyt1GqY69cRlcLi1oysNoMUTEswy5eBiq8dKmz+R289hcB3JibwVw2hQdbO3jiBJYZanAgtnMkKPqKpVwoIpZsXeEvUzmmIcLahNZ1OnBkquBugkP8z+DfY3Mv9ygkey7vcSZM4M8VFSj/I4DI10PCChnZchZIzeIPJjgQ9pVMwRarhh86Wo6NFodLzKqIxuBks3AL0yjbFp7UTrDXasjebUbCCKeSWN28grnVNQUgeRqy2bwokIi9jsITlE5Kco24hwYA0uriitRx//u/+/cCCFy/fRuvvPG6LLfOsK9YkCRs0A1DXuCLnDS1O6k6i/WDsiCn2v+FzbLUVJpyXOBf5/UMyDby2bebJuAgdr8hkovOfI/UiB6ySQODThOjbleIGxkSsai+oj1mm8rUrABInd4Qf/3zD/HXv/iVqKqz6awMPSvHx1Kf6+E41i+cx/vvfQOvvnIFujZAq3WIdCqqQHM7gZBNu3duQA7cMEOn1fDX3HqKz77/Z3h2Z0tUpBwgpvQIXn//Pdz4138E2APgszv45Z//EHtHPRmWXpou4vbNTcU7pwKJvRlrP5LZqCjxB6z8fWc0gJ1JY+7td0C2wud/8RPUSQqkgltTQ+8e+YNU8fhWzuzTAtut5ZU1fO+P/jkWNi75BCIHSGgwCTIy04P236kUpZXq4bMssTVn5urWs+fCfGXNxzXEXoIKJZIzOTypVdvi309Vph6LiIVdYN/Op4DXlqQePkOsbcccjIxUvgLBNw6guH1zaCYzCot5ZxFkEmnEkxl0WP8U85h/6QauvPE6CvPMprKgD20k9aRky3oij3fFKlkApJCH/mSE4WgkZEAOJPm6mRvAXNP5fB4Jy0XjwWPUP/w1lhNxsQLX2Y+VS9h5eB+jZlv68fXbN9W5QwkNVSFUe/Y6KhuJII6RgXVcEjKqWEALAM3Bl6qR1LjLQ5r21GLXHIJjpIHZeRhzC7KeBR3hwh/0YJd34Q7aiCYiQCYD9Ebys71UFNHZWTYtqB5XcNTsiO10JgLk4wkU4inEaXtExVAyDrTbQL0uYIo7GMoMQNYhr2dAopO6Xw3gSUwmUY4DdJMzAGbVXFqHSAKSCWlMu40TfHTvCzRMxRQPAs7PX1rHjVdeQTSbwYhZgiTokrwWi8pn9pMvACRLAKSUacMYjZBjlm+/B2tiyvkgOZ39LuxKFV67K8+iAEh+9g6fKQJIyddvIfrSS3BdA14iq4hPBHS7DaBWASo1uN0RwvEpDKEjvrKE8HQBqJdQ3XmKfvVYHAn2OgRImEukFLkEVYchBbKw9iUznteDqizpS+kqgRAWkMRqtoCLF5exQoJKNIaO2LVNkJtKo9Zs4N7jh2jTJQFhXAgncGntnNhiWv2uvFeuebo4WLRMpJqYKHkmATCX3CSDlLm2CkDnsxNm/exG1fsluDdXBLp1hTY5jDcY497zbeybXQGVPSOFHtn9jouOY6EFT+4bQRe+Nz6fPIMyuYIoz8OpFGLZKeTmZxHPZITwxv37rOuQDC0F5eee7GDCTNVY5NRpg/s5536VUlmu70m9Lnu/AEgkZtOan/fTtwPNJBNgBxiQHKnY57XROGuggqJWRyaVkNqLNQFfz5gPrV+TULXAHTlOVSrnFb4ajMuJ9Tf7H9JPHAIT/t/h95MoMoMQVsLMP/IVUNKJqt6J1yUAg/h7KsDzGpClq4APNKgJxgtCLW+SS3vFaBix5QVg7Rx2P/wEx1T3+AojL6Sj4Tkoc51pOuYKszJzcWh1TFcQOhCwpiNIQAI0QXlmn0sWloZssQgvGsXDnS18fv8RdC8JJ5IQ4Pj2N97FP//X/zUunTsHvddBhjVTqYSMoUOPkcBoS8+fzU2JEiqdzwEmnwSGMQ9Qfr6Fk+OyZD1SgcSojmwqKdZZVJTdv/s59nf3MO4PRLXb7o3kORNALqys4ljvMF/IQJSrjt0Irm7ewjvf+zrS55eA0ATueILwxIM37iNEJe+wBVTKsKjmrFVRPSrhZGQJ+JnMFVDqD7BPVYavKGLtcvndd3DxymXUjw/ROTxC9/k+JtWaqGAIIEVDrmSPFblX8DX5ijFlxa1qQzX3UuMbAZA8lSeqiFj+POsMgKTqMCrMVREcELU8EtJpkmDE0BmYqI48sS6sIozrv/ddJDbWgcUZ9MMexg57Whfjdg3VwyPEwjGEtJgQyEVBRJeGWEQURbSr4/5B5REdFJhXRBCJAAKJvkyZ4tYBnWBTRJ4Ziko4BxBnIstEiWrMWg3tekPqS9ZtBJBody4uTR4z+7guCSSpulY+hODhCXmLdZeMJ+neRKU0a7bBBNpogLg5huG4MGwXBm3uBEAaQZ8METXHkkc17vcwHE3kXKi7niiN+Nxwj6X2XulhHUWUPAMgUW3J7pdOC1R8ct2K6lC+3wBCU4jEF+DEsxjGdSEz9CPA3PlVvPb1t3Hr1ZcwmgzRbFRxcnwklswkrYQjKr9KyAA67eMo9uAZ5Yk1X/mwhJ1nRzisnuCE3JF4HGYyAiMTx+3NDbx14zIWY1HY3Q7ufv6FrN+Ny1dw7sJ5TGzOwx0UEjpi1gTVnWc4ePYUh3t0jTLRHzpo9CYYUU2ayMHIz0NLpEVZRLcP1g29gYopYZ3EfGfBT3g20wqYLmOScek7Lv2HH/ypd3aDVg8mVQLqSecPCYamnDR/2UJOg01mDIeXYlGnfi0Hiv/Bop13X4AZMhKDDBQO/ISZzGLVOQWOgsFrMMSn3VIAIH0VBOKEgQUjXxNZRoPhUA6Mw6MjHB8dSYAqWV7iie1LYPl9XIBqLWpYWrl4CiARMAmyX+SAkAEwt/IgGeC3m1dp0rnhhcNoNpuSJUTWEwGk4+NjAbAC26UAnAryOiwCLobvB0wnMkrjfR9yYRPQjzedko2XfrONWh2tah3OaIJ0NIlUOgFEw+KdzOvEoW0QIBsEqZtk8PqbU9BYqXdBiwYFIFnmRCo5vn9h5bqu2BwQ5MrlZ+QZIFOd7yNBb3Ay7Lo99LsdNMplYW5mM0lRHzHPyZkwHD6CTDqFCxcuiH2a5BkQlCCzw9UFGDCiEQyGbeVBz6E/DxKClbQ0o78dPa3jMWE+JFIZRGlX5kIecBYH3Bj6zbqwB1nszywsIF2cxdC2sHdckQa/0WoKADUYdrCzt41atSSKEy2kcqsSITZlLxQcwbA6uNMs/IPn+28DkDbPrf0XAUh8Bv+xASQ2T9lkSmTDBHC4OfC90zN4ejqnBj4+D0oAXilQVBhzOpOTQR79fsn6DBRIwpo2kpIhxWJuNBgK62d3axv1k6qoZ/jzabfIkHDJvohFZFjDZ4xyTR4Ws8UZuffs5umHmkxn5LMMMF2y4FKq4XDCAkAQQOIaZlOthqaeIPqBhQXvkcjc6VfMjAMOMP8eACnME5vv3lfmqWeUz75StGhhNoQKMAqAJQVWkfPDbCwCcGrkKsqZwK7QV4BxTQUfEt4syiNV9IlvbESp6jigYLPujCeyF1LBRdUWt2mqjQj2UU5MsIzWlxO+P8rKqaAQ0qgCzWRlBwMTMvE4sHYcUcKQtUkwKLBhY4GWiVBppV4h3/dwSGUOQQEgxeLNDx7mmuEQkXWkgHhitwksZxNSLLG/5fcE+w+ZxoQa2h0amyhWlhRGUvsTsYzIsHv91jWMXVtspShxZx7UcEwWkC2q1WBtyHbtkxzYQMiQgI0y2bNUqgUB02JWGxTk6t9NJmOiQFIWdv9GBvq2AEhky/7TBpA++uQ3+OyTX6PfqGE2l0Ccvv4MQ7QcsbAzvYgASEMrJNeUjELxDpdCjZZQPJPV/Q/2PhFaBKwn7pUcC/tfCyLt5V7wDnMoHSErXuXVsIFn48PmiYV9hjZfEhyrhperOR2JkC0AUj6j4+Kly6jXGmhUT9BuWejTXcBvdgLLC/Hd9XNzGMI75HN6BkAKDHP4+uUZ83ND+Ot8NomZhTkY2SmMOVj1AaR8cQkOrdLihgzBK6UjfPHFHexvbymrUdrrmGPEYwlcpYUdAaREUvybs8U5Gczff3gX//E//h8Y9VunABL3tXPLKzIMFFBgOMTLr7yCazeuizWAyPblukOseHK5ggwbOVhJU9rfbuLw+TPxDY95Hsp7z7E6OysMq36jilwsjtWleZjDIR4/38UHnz7Ebr2t7C50BqOGMRJbUXUP1ovzyHjAWiqDa2sr2Nw4j5npHCbjAWgf99MPPsBBs42tVg8Nx5PwaTqvfxVAClyNTvcyvypiptatV17GS6+9JvaxYwKNtLpljpvjCclFBiODHk7KR6ju76HXrCLC96vHMJPIIWOkkJ7KITedRzybFQtbUaMy9LlYVAruaAwJKpE5IOR5wGeZxbI2Qdgc4/jxU4RHJlYW5vH8zh188aOfI+V6uLW5KQAnWdIEDBi4Lkx0GRo48DotaU6Pegoom5uZRn5uBvmlRRRu3QAWl8U+gOHu3GcseuYzS4ymIyGSaeLCvuMJavO5NqLicdZpn+Dpzha29/ZRIIkok4arcS0C1VoDRjyJ6y/dQjKXQn8wQDQSEYD+6aPHaLcawk2gFSabZVrYXbl0WdkEO6x5OQTheh4jnkkJcen7f/bn+NGPfiz2HqzTaGXASl6ZmfmWEr6SQsDdkCZNbZIqI7gCHs0CWEMIq5GoWKykbBuxMJ8ERQALzhfJFeXXZK9VT4Qv6D1VAgYMyf98oOi3a+ugTj2LGZ21vVNngs/apO0lbfbWLwK0UCnMoFcoYDI7ix4JRrJDeagel/D88SOxpqNlxmQ4wOLcLDY2LotlMPsFy2ImH+2zbLlObIStwUCIXmyA+Z52Hz/Fb+7ew6NSWX6+L/oTMg7fOwe1kkvEoQCHUmEXMddDkXtg0kAxEcduvSVMUbLXs8zUcjlsU88hbThJJiMAxUFaL8wGl8OIiACIXHemBuwNm6KOoTUdma5fBZCY6URgiYMnAklkSNNmhzaGvB4iaJZf+7Rz/5zlDRdzOP8G+rnNcDmAIoAkeR06RmEdAyOOjmHg2DJxPByjPhnAZWZYPAY7HsXS5iXMrpwTNQStzzmAyWSy8GgLaHdRPqkKWMf81QwDytfOY215Teq8v/rRj0XJeHnzCi5dvSLM1e5oIMByOEIYVJ1fQm4M6gNf0c5Ly2FikP8ouZw+c1INImk32zkNpw4AJAGTyKdhrJCf/SpuAb4N16lCKewhnYgLKGEN+moAzXqKlu2DoQDC8XgK2UwenfYAP/v5B/jgFx+h2+0JaJ7JZrGzuyW1aj5dwMu3X8L73/4Gzl1cArwmhs0S4jGlwvcsQ/qmkM2Khra9A1FySuFVKaP585/hgx//GEcdBRyw6rz9+mv42v/wx4AzBO5/jl//6Q/w/Gggf7Y5N4ebN67Bs5VjAK3bmBfJoTIBpUDBTmUehyrhqRwMWnbVe/jwJz9BezQ5VR4JaEV1iy8w54CFd0ZqSlo1nbuI3/mDPxSbU4E49BC0DNWqLpq9gVjFZXJpUbBKgWhbMMdDuS6032aWJO/byBxJXc6hzM7ODp4+28JRqSo9OnsLAi5Bjy3zJp/wJ2Qy25Eak4oE2pjTWp/ZVcxNoAUvbc5p32JRke3Qns6AnkihOhnAWFrA+ltv4Pq7b2JqdkFUOaGhhVQ0JUxlght8ZhJGXABo1p+cRZD0SRUE3UP47NC2m/8tFqaQ9nR0Hz3G0U9+hjl4WJqmUjYDt9XCzsMHOCmVpL66dG5deuB4IiYDc28yhsupHVnYYwuaF8Go05eGgvOEYCBJAFuyaz2mEvnOab7iZxKJwpueRXJlDZ4WQ4gzDu7lnQas6j68cQ/RRAzIpoAxGy4LLq3243E0TvrYL9VQZk6hX2Pw7KBV1fzCAnDxoiJcMLvppAHzcB/hMfdSjoFIwiOApOzAxHhBLIp1UW0SPGJGhyjR4wYKF8/By2cRolUewhh1Wrj35AlK7QFqtIMVi+MQls9fwNWXbyE9PQ1T19FmVh1D3Tl448yJKiT2KLaFJHPTLBPJsYnE2MQ0gc8erfVpXWghOh7AbZ3ALFXENpBkCamL/WvHraUdiyD/xsvA7ZcwIgOf9v4cvLoW0KrCqlcBDkzHLmIpqh5SwBKpGQ4qd36D3Yf3MbTGsk75HsKIISk29CEZ8I481mGegMHK8i2EgVhWKQv4HHScQxLXltew+cZNsans0666dCSKxul8Ts2jeh0829tDzA1hORzD+uoq4I6EzEOSgUO1hth+MXaAq9YfRGtUZrOfVPeHjwb7PbFOtXWEjCzCy6vAbFH2Fpvsr4mDie1hu1zGMS29UylkFxdgFPI4GY5Q7nVRHY1QtSeojgaoDnpoMVfpVM+uwdI1JKYKWLhwTmw4Oag8jZA4Ux4Ih0heD9frUNZv0GdzVsU5HIFbzqhInORgmvWVuGxwJfo29JxZTqVTss4k+4juG3Jeu4hwpkcwsttDhuSjGOM4RugO+vKaU7E4UqmE2FAzd0lcMOh4QMiC9RFrByHmaJini45toWUO5fnmayfIQUu6ZS0sOVwcHzOni096nlmT7Fy5L2ucQYSQotKC4ASflzMAUgBIhB3lyMJ1TxA/NmUgtriE3Sc7YjNb4nMU1TH0NJw4Dg5dW0C8ufyMuAXQwtKNRQUI4NyN6hPaPBdXFgVIYA3CWpIuPwPLxKcP7uKTzx4iaeRg6Qa8wjRe/uZ7+P3/6l9ibWEB0X4X05EwBuUSkjpF/JoADyQLpAkS5vJiGUwSGIFxZzBA7aiEERXfjIggOWE4QCIWx6DfxbMnj/HpJ59gb2dX1IJ0L+gNJzhkeC5ccMrDsBIqtWjNTJsx0ggLiVncfv1lvPXddxFbnAbsEexeD/qEAxgT0OgKROvJNpztbXQePcGzx1uoWb4KTAvJc9pSQnBMQ8fM7CwuvvmKZN2UDw9g1psY7ZXRPzqGZo4QhSO9LkGHGc5MSbCSevDLBKhgD2RdF0jASdRUvbWap/DrAenzVAnuA9rBrIe7figWgn5+TRCOXruPgReDVSigXcgivbmB0EJRSEj9yQDmpI9Ju452pYQ4FUB8XjmHYiwA2RQxMuwj8gx4cZX9GljUhWMx5X5DYD4Ux9hOAtGMqJ+YFUsrWEbW2BZzV23sPXsmdr4k/PN9cZ5NlVNvPBQLvaiQ4TSpRaX+8tX1Una6HhKcybPKkxwpD2ECSLTd748l70gfdsW2LmY7iFs2YpYlwEnEHCNqmphLJNHvtkWZSqJL3aMCiUojDSOPlruqu6DqUM1BfY6L39/a4tTgylrNRWNCkjkZEbjUMUYaKeM8XGMKZiKGNm3pjCiK55Zx4/WXsHl9068BanKedztNedYJIJE8RZJiSDekjiWAxPnfoNnG0UEJB7sllE+6qJsuTPYkqSiSuQRuXl7H29cuYT6iw+508PmdzxCLxbGxeQWLK4tSM1FkN52IQxt0cfDoPg6eP0Pp4BDjiY3uxENzaGHI6YyRQbywiGgmJ6Au3b44U2x2e4JjMPecPagIT6jEsm2MHUsBwbRSpcvY//nn3/cVSGfaNA7g2CKeNo1fziFSm5ZCS41QXIai3FzIGuemz+GK+hyCkUwI45YfEoLHHA9RwlC9YiNkTRCitE7yGb78Hw9uHgZnASQOqc6qiBj0KQNd18PEIoDRR6vTVuzN0VCsZcT72mSOCKsFT9QWLIxpEbe8tiFMeQWesDHz1VX+IcOAx1PKzN/S44rMjV6BlNz6hxeZZQSQ2LxQQRUMdL/6s2m9FY4qf0dmIBE84kPEIpc/i++HwwzmFZD5wGK63+4ibDlIx5Iqc0PzEE0Y8u9xs6Fihxudzk2YiCKVTcK8iIqyh0COHMDcqBwHc4WMYuRaCiBiaBbfy3BE+XBPhiRssnhQ8hrxevL90s6KlnqGHsLljYs4v7qM0aCD548folY+Qi6TxOLCHF57+RX5OwwZZ5vKUDsSqWjhwEP5pF6SRl3uqzA1lce4ApCYM8DVrQk6Kn6cZEuQ4SkZPTa6nQZs3lc9inSuIEOsgWVhr1TBYbmMUrmMRDopeSUHB3to1CsiFOZmzutML2thpJwy2b/8a14LGZz4yjjxcfYt9jiQYsD5f4kCiSPPf0wAsQYXtQAAIABJREFU6WjvQK5tLpUWYJOqKz6XtMshwEMwRxivlI7zfdEqUDJmlKSRa4Q7A60sCeJ1+wOxlaCM20ikYBgJ+X4WoMeHh3j2+AnKlWO1+Sfi6HU4alAWKbzEtFWRa8gmnQVWJquC0lk0FfISOM5MDF2jstGR50ap3XyzbIvWbmQn8EBniKAjskoWmpIJ5HnSKAroyabgjIXcby1f2gOMOwrYIkBGG42QGoSTXcf7kkpmVQPhZ8QFQBOVSmzVNe6VOsM8+WyyOFVWhPy7/MwBRPDxZQs7BSCNGPIYicszxL3MHAyleae1UzqZQL6QkwObPqR8/rlncAOfsAFxXJSPywLMBv+eyJ99m7dgYMI/Oz44xOPHj+Vg4HXi884CjScmRxIxKpx8ZgtZWlTo8e83O0NFuleZ5wow4EA/HkVG17CUSiDimjJcUywFSoVdDC2+Tk+YEbz5bLDV6yFgRQYLlWMhnHTbAiDxXinW5kRyeQQgExDuBXAUZEv5p4kU7WS7KGYev0+tZf6feAyzyRDwM/IlC7ubN2/6XtoM3WZZ8k/Xwo4A0p2Pf4VuvYJiJn4KIHHQUm8O4OkxDN3QKYBERRgtUzkw5PV6kVbw5dURAEiSfHMKHr1gR3H4FgyZGO6qE05lJh5Z7P4AS9ldaUjRAhOuxDq8tL6M1emMgEhkFl+/9Qra7Q6Ot3fw7Ok29o7aaNOeml7zcGVIJXk+9MNhGK/rCYDE8TjPBgX/vvigIol3lOwvAZCmUhIKakxNYeRqYmEnCqTiEjwCSDFDWHH02L77+afY3dmCbZIZBZiWyqi6duOmApCMlAwwczNzsB0X9x/fw1/88E/Q75wgaSQwlcqIenhtaRlrVEIIkcrFG2++iZdeeVkApBZzC3gA+upRMoAn47G85gz92LkO6nXYg540IXtPHiHPQWy3i3rpAElNw8rcjAy1j4+ruPPgGbYPSqLY4v7DAe3Y41pU63qjOAfDtHAhm8Orm+u4emkNcQbjjuhxPMbPP/oNntZO8KDcQo2DagYYq5QsUdSQc8SfFVSHUtf7anI5h+Hh9VfewGtvvYVENofexBQVE20wmGGUzqYRpbXBeITS/jZ2nz5Gt1FH2ohiNjOFy4vrog7hkEy8t6P8d5UNUhB4T5U5FazMTqKS0RqOBVgZjzlI1rE4M43IcIJJqw1rPMLO3Xtwq028srGBtbkFhFzzlFEqNhKiprGgORZiVK0fH2Kr2lVAKjOjLqzg0u1bSF25DFxYhctsQBIMJBWKwy9aPJNxTGtfNlC6hLzaIQuRONl7UbG1erq9g62DAxSWFhFNZ+BEYhjZLsr1Jox4Cjdv30RyKoH+sCcECw4reH62mg0B6RlSyvDgmzcUgMRrwAkBQ5PDLtWizGBLynn8gz//Pn72Vz+X5pp13mhCUwZCAC/YilxH3MsjMugIic0jWXu5UAgFzxMAiQqZ8zEDs2S6CknBkTNb1hXPcH+pSS3Ps8PP3OJaC9SAfC6EYkGy2Jl/X/5q4Agb/CCfvBP89vSsPLOmA9sPaZi/okAKajf2Hn3NQ/rSOtzFRdjFBVjz82imUujQXoosR3hib7P95An6rZYAkuxzmOF19cZNpBbnlBURB4GOKQMdkrLou47hWCkzeJ5TCfn4OT698zl+9OGHYtfGoQ2/TtUwr4sAulRTMwiYTSjrK8cS1R2HHfNGDM3RBPti/aVj2ouIcqXr0IKI4C8VRCTZ6LA8R7JBvHAYGcQQ1+OI8vzUwzjol0TlnXHJTFegfXAto2zYQ/w7ntgYpWUIpQbKEtgteUnqXhFU4HPBRl3l36mmjWdrAI+5BBMkW8ERFieb8JbroAkNVU1DybHQRggcsen0VU8n0At7WN68jOLKmlTdbAYz6Zyob9hEH5wcodFqiHqDmatTmSwunjuPlcUlOf+fP30uZ/zKuTXMLy2i0elKnUCSEbkQtLoieCT1O0EhUbErxwx+cJAf1DUqSk05MKg3p/paxZX0ld48ywKlETsFOmr4dnZfViBx0ONJtiL3HOYM0Y3BINDEdoH9pmkiHkshlc2j1+rjr37yc/zsp3+DRqMl9WYimcR+6UDUD8tzK/jWN7+J73znW8jOMfPlBOgyDttUVHTbgGdFEGIdzOfTY+02BpotoFzC+PFD3Pv4I2yVGmiP1JlIdv2/+m//G0TdCdz6Ie5++ime7HdlCa4vzuHVl27DM4dw7DHs8UT2VTphgLkDvo0ds6ZICNDicVEdOIc1/OzDv0Hf9sTyZRxWAzbabpFRy+cqBQPzS0swMllE83mkF2Zx9bXXkZ2fF7UOiQ5IRcUitdXsiTU2B0s6c3gohnFsUQjxfGKvQHIk7ymBH+YUURFTrlbESpvnnQAlJIiaptT9YjM1VAAUz+VgfiB/TmCn35V+1pn0kWJcTkxDKB6V2pU9IWsnglLhmIGjXhvZc8u48u5buPHO15CZnka/O4A2dpCLpRCylHqH9T/t3AlAk8DSGw4wGBAozGJAgMK2xA6m1zpBPplAfOSgce8+6r/4G6R7fcwn07g4vyjqgurhASpHh7Dp8oAwsnpUDVV5HrsmXI/2SKqG06mgZxZkmFZnpvRyYunpu44EIA+jd0j44hlHkCVcWED03EWxgNRoGUsL+pMyzPI+3GEHIUOX++KR3h7j/Yqj7zl4flDB0cCTuoz7Bvc97mfnNWApk0Uhm5e+p9tpwxuNxL6Y1p189fJUSk6bsrAT4RbxwnAYfdsVJwI+U3SX4lh/ZmUFsXMr9EgWX0+rPxC72Z3jIxwOJ35eRQjFpRVs3rqB4vISPCOG1sREn89vIiEW4bTgErtKx4JBS2tarE9MJIcTzFDRx0B2cwCdgOKgC69egVWqIWQ6cqYJCSPgEIdC6EZ05F97Fbh6DTLAYY9K9RxJG9UKzFoZTqcHjXMOLQfEEsBCUWyt7n3wU+wdHvhB7eq80CTzVxHuBsz1YRyEAEu6DBdb1gQN2hH5tS6JAhdCKdxYW8X8/BSePHuM0klDanlxuJEanG4pHExriFsuFhHB9bVVYf+5slcRQOpBC5lwzaHMZCRWKOibaIeohcU2TswH/Nxm7kVuOIJwoYBIcVreO6MJJnSq0TS0xhO0XAsRWgefW0WfNnBUqtK2yTDA3afUbeNp6QjHJ008OzqSenEAR8Ay2kauX7sqoDOLC2G/8zX4cz+uTRILJT+ZA3bHPnXp4Pdy3+CsjLMrme8wL4j9MMEjUU0oO2QhrfJn+LmNovyg84evPCKZm/MxuqWQ6MxLSXJOr9+VOcnS0hKWFuahWZYQM8uttvSRekiDwTxqWnjCwkXdwOubV5HSw3i89QSlQVdUlzydeCbTli5HkyeeQ5ayUJyNxTAd1mHQzUEsatmDsadV2cundGf2EDy/efRRpcpXEAlLbyJ5LfEYqiMTVXio81yOauiFNFRsC0euiyZ7eTqqhKOwqYpgbAQdU+hERDIaFUrnVqQmJ3hJhUoym5Ue786j+/j0i4dIpYswaYE2PYOXvvFNvPed30PWMBBuNzFjRFCI6oiHXUSNqJDE0hxUJ1PqXjBrNkSgzhGCTrNSgz0YSFYpgdBuqyn1QLvZwP27X+DXv/wVDvb3lSKFCmzLQmdgSzJXMeSiEA2joMeQCMeEtmg7GoozC7jy8i1cfv0akCVQPsak00V05IhSk4o8hChp7MJ6voWDzz7Ho8dbYvlnhiH2kYH1ImvnZc3A8uISlm5cRm5xFtV6A1anC/Owgt7hMRyC756j7IJJyiLphzWXpoDJ4P69IG1SOa0Uknx+fd1RUGWfuggEroVC7maNRrtQX7gga5SC0csbQHoKoFXZ2MMolUY5oSN7/RJCxQKq4z56Y+a99WA2azBPqjBGptR+zHFVIBKzjqLK0pXE5VQClqhymP3qO/n47mRmKAk3vggvkUcsmxIFaDgZVznGyvIKTx4+QK/ZViRJzpdzzMeNSe4rIy8IILHWpLOCIqmqmky5TSiFPAUCap/0oFk2wpMxwv0JtPEQ2riDOO1HJxZidFWyLcRsE3H+R7t5Wlj3eui5FnoaUHOBFm01ObeX8Bz1QTLhaUvin22Syy0k2BBWQmGs0lI2GcdOrYqdMe17Ge8xAwc5jGnRyDz0TEIApI2b13Bu4zyMpIFms4aT8jH67YasZz1KcDYEixmjuopmYZ4QnQ9a1QaO9ko4Pqij1hmiZjqwUyk46TiSuSRubV7E165uYFYLw2q18ejzuzJjvHh5E9Oz01LHpeMa8lQUdho4enwfR8+eonxYxthy0bNDaI0dTMKG5EG7ybyA9tMzc0gxq9MBTpotlCo1NNst2UtFbSRqOaqmSJRk368y3UJ/+Zc/lmpaGOYsrsUCKFASEeEnFyJQCAlMdFqEc4hLBUfYVj6CRKk5OOQAf0BvXsdFpjAlByL99Mjqoyxd8nJ4wIUcjLotedACVc5XASIy5mVhCWig2Cv8HIR5j3yP1ODrjmUJ4EK5OKXuczMzKoCeAXwMc2aTJJZa3CQjWFhek0F5TCf6qkkGCkPZ+eTw3QZAGhvXQDmgPhNgo62BhgEbeQ6iPAe9dhexRBwpI4mTVkM+c8GTe8PPcnDzwrPJDNmSz8PihswFHl68g8z3oQc0r5uRTQvDgaqb0WAsQ2ayItNRQ2U2GRGxaOOvCdhNqGLgAUW2Lj1lWQxH42I3JoHUHLCPaccxhDkZI6lxoGLDoqwzHMZ0YUqABjLYW602Ou2eFG0nJ035N6bzBfkZHEgf7u3irddfweb6OlYWZtGolfDZbz7G0d62WDvQ0/va5U35ecV8UQbHw+EIk5GNiB6TpnHQb4iyQRhIYssl6JccYPxcJzOARRwVGhzSi71fHJGYIQuxP+lhYI7huGEY6QwS2YIgu5V6E5VGXVhqZIqMR0PsH2xLYLIeJgOfyqsxnL4alwXN8lfVeLwmfx+AdPPSxj8YQKI9mbiW0eP6H5KB9J9hYVc+PJYNuZDNIZ/PS9YVlXEEkIxEDIeH+2I9xk3MMJLiK89wYgI3fF7kfoQ0ZDI5YY4QlC2XqvJ8JtNpdR+TCSnKDo/28fjeAxwdHcoV5XWnn7kAhDZBBjamMoI8ZR0oJrkLLaZjdnEe5y6sy8A3Qg9rx5ZGm2CNa6vBH7sLgmDcwfjayNji8JGbqFoDnjSRPDRYTEqh+Hd9MMNt2JI8rIWFJVELcmDMvzMcKiVMraqkt7RgIKhB+woCu/w9G91IhD76IeWTHFX2jvx+pWJ6oYA6+xKCXkTS3wiyx5OIUP5L4LjbkyFZPpdBPpeV18QvEGSWAMOQkpByAMrtYvv5NmxLZarx3xO1Dw9+WnownNAwBFA73NvHgwcPBDwMAKTxaAzazsfJOGHBNFZ5IwZDEylFZsC0hN4qAIl+tLQBiHP/jMaQYdNoRKDbKveIBQbXXocsZBYx9JNPJVSGk98AOMzBc8iUUqQDgzkGsiP6h5Pk5PlEAj+L66yiiq9TDjT3jO2pX3AoIImh4opRJoQ920MyoSOXyeKdd98SBVIAIE14j0I0+PinDSB9+tEv0amVMZ2OCYDEHEJe50a7T38YCUwcmC6GLEYk44BPnm9DdtZXyn9IX4BHiuXHj1MFWcAQoiextCweImJNorLiJv7Imk8UrTOYu8OGl4DRQs7Ad16/hZc315CLEYjXECKTkQ9yqYbHD57gN3ce4enBidhc2NEYGuZEmi3iR7yhQzaJJIv4Fg+BLYTghv7rJMAZ94dZU1MZFBfmEM/lMORpnkhjZnkNuZkleNE4JmHFKiKA9MXdO9gTAIlnAtfUGMkzAJJuJMWCbqo4B9N18eDhXfz0x99Hu1ERK918OitKzwurawIgkUHPveidd9/Fa2+8LgAJ8/FGzAHSVebbYDiSfY02j3EysCYmJsw4GA0QtW0piLXJGNWDQxxvP0fEtrE4UxA1TbvZwfbesdi0nrS6cm858NH0GGxa006GWMvkkLIsrE/l8PrldVxYnkWUViujngDYD45KuF9t4pP9Mio25f0h5f1N6yySfWR1nslV9wEkDuyVxN/G26+/g7e++U0kMhk0Zd1bGHG/pAo1FpNzgO/v+GAHO08eivXs3Ewe5xdW8c03vnlKQGJxarpkOVEdyMxMC+12UwVgkyzA4UC7hZNKGfVyRf7MSOi4cvEiCjED43YHBzvb6ByXsWKk8S++8z5mWRQzEJQhW7YlIAKLeBnSTCaIDnroNht4clTCUJFwsbg8i5e+9iaSF88Bm5vK31ueQrLUlHJdjdwlcQSI0AbVlOsVjUeEwddpNPBsexs7x8coLCxBS6dh61EMLQ/HtQbiVCDduo5UNi6DUT4/w34Pz2hh16Iq20O33UKv3cON61cFQJJ92lJ2oxzyc0CSTqVkbyeA9MEHH8rXWRsNRgPx3A8+grXBdaxApDDi8ATcJQM2Q0as52GDIFLMQJG+x8yz89cV363856tnxTVVGgcFHCmWdpCARMKIymcMsnW+qkQSEpOo4P1Z/lfO6AAnOgse8Vu+CiCpOFalmrdTCRgXz8FiiPvcMsIrq9gPMcjbQZwZiiFPMkp3t55jxGDzGDNlHMko27x2FcYURzqK4itNkmPKgIVNrDeiMpghB4Y4Kph7h7j3+T382V/8JfquUkRKI+oP0lVmhSZ1LS3nDDbokgNry344HdEwsBwc+X+PDMeYNLQKrlFPFnsDHabH4SEbXA2pUAzJsIFYOC7kseq4Bk1zkaaNB9hHqEeUuzvvM0El/nsc8orFnf91FZj+wmaMoBIBxQBA4qRZ/ic2iFSgecoekzlSrgrpHjGDxHFwAgjDmcHp5AMT3DeMFMLpJAZhYOnyOmYIIEkdF5JaMpVOC4D0bP8Z2r0Osqm01Dp8njmgmZ0uKhLdaCJrleBRZiqHWrMl+ydJc1TUCtFJGLy+vZwfxBy4ZtDmjh+n+Rm+tXAAIklvewZAChRKLzKQVAZHYHEn6jvWG75tMtnpVB7w3pLFqlRdbO5Yw3DrMBDJTsHqjvDTv/oFfvKjn+LosCIDIOb5VJs1qc/OL57H9777HXzv995HLEcLqTowqAM2Lea49cTgmVQgkQpNAKknbGr3qIRwowFnfwudcgV7tToePt9Hd6wINLlMBqlICPMpDlBDODpuoT1xcG51GW99/W24vSY81rWTCZyxKdaoVGky84x/n6AOLcBGHLgX53C0d4g7j57IMHsSBgb+gI1Xic/dUmoGX3vzbWzcvgmN65DWcARV5ueF5Y7BRB3mCRK1bIwHQ1EHkPBIIJUFJ5839kSB+j2dTskaH46owwiJVR1nCSSX5rKqH2V9qQCkieynrN95fh8dHKufSbW5OcKwO0Sn20K304c56sqQNx7T5WzmvznqD6VvELVHJIr9dgPT51dx9d03ce21VxFPpdFv9aDbLgqpPOIaIR6lgKB6jhaMXH1qiN0RlwyqfXlem7Rx7XVRTCcRH1to3n2I/iefAodlJF0Nl9fWkM0W4PQHYhlt9gcI9QYyiNRpf2cOMVJQtQDFXLMMB6fda8sZoy0Zwoqkl/AtwLnG+XsqE3lPuV9aER3R2RWEL27CHkygU+HDXri0D7t6CHsykowqgmokoWoEcJIx9EwTj3crqE7UUJXkl45nC+t/heemFkIuakgO1dhmgo9vZcyzJhyFxgVB234ZgCqbT9YgEwLnvn0x9w5u6RlNR35+EcnNddV88Kcx32oywX6piq1aHZXBAC1auuamsHnrJlbWL0DPptEYDTHgtUgkBOAUhwISIAggWSYStqNykMY28pYGfTCBY/agmT2g14JbLsOq1BHlMhMltH9GaSomrMe8yldeRmT1HDC/oEgFtGwYDYAq1Uc1sYMk+bbfnMDTokgvTAuq9+mHf42DclXWjqi6fTCB/wIDAJghxj/JMocrmUY6ncZW6RglWMrOmSpbKsoRxaX5OQyHTVQ7fdlzuadz3+daFBWrlCohRBwPS9Dx6sZl6DEidwSlPVi9DiIRWtmN4Fhqv6L6jjmR/E/gFg6DWemRXElCL4mBHCYSMEunkZtfQbXRQavZkYGzZ8QxieuIFHJIzs3ghCTkZALGVF7USPzztj1Bud1CfTDEh5/dR4eE5JMG6v0e8vMLeOWdt7F5/YaoTAkGq/5bETontiJnkg3Pr7PXCz6C7+M+EOwfQoVixgjtsUgwIIHIZh9E0rqFZu1ErHhpH8+8XKJotDnm+2dGFBXKBDg4KyMgbHomkpGoAEjL8/NYyk/hs88+w1aJd0gBpWm6rUjNYeKduRX80Te+gVxMx89/8TPcP9xD2y8jeR7P+Gey8jRRZzVzc4qaJveZiuFIkBt2pkZSunDOxHxyv8xDWJErMoTM+ZihHtZxbNkoQeUgdUNAxQNqYaDtrzkeLyx9pfxlbUu3BypMqIij6onkXEYQZNOYm1+EZhh4treDLx49QyyVhxkxYMwt4tX33sPrb39dbBTH1TLm41Hc3jgvmXfMt8vPFoUgzGc67JAwO0aMZwHRy+EYnZM6zH5fzs/OSRPl0jFm8lOignjy4CE+/vjXOD4kYYbXSsNoOIFBK9i4gdVUHPNGVPId414UukbnqhimSebbvIDpyyv0kZOcdrPTQbhnQhe0nfk4E6B6gv7WMzz94g52dvbQoN2nLsI6dOmw55N6lrQ41lZWMHP1IoyZaTTo8tHuYnxYQeeYFpIDsWtX2aLcE3Uh8Bh8BgkRs/c+UwxLlpDYQfu2ir6Nodix+4iGjMx88EaISYxsIQGYs15xkIvAJBCXMBDO5FDtDVHvWziajDBz+xpWXn0JxfWLaFsjtAcdWKMOJicluCcVxHt9cbcQW26SpahGi8YFTGQ2MGMWTI9xK0qBwrNZyn7md2spWIlVhNOzSBRysr61TEJUbASQuB6fPHqAfquDQb8vZ3wqNyUWdt2hApA4b5d8W/aujppLiDiFwC9V5aYl65YkKQJIuu0IgKQNTAGQmHekT0aIjkxETFMBSI6FpOMIAGuQbDroo+c6UpvWfPs6PusqI/AFAVVau6AmDqmZGEkuXJPnQiGsF4uYyeewU6nhaXuIJrVuoSWM9BQG0TBGsTAwlcb0uWVcvLaJ5fMrojZqNutoVo7R6zZV3hqHbiRK8tFnfE6cJPwwRiRIHJZwsHeMynETrYGD2sSGlU7DzRpI57O4dfk83riyjhnuy406th8/ldnW+Y1LmMqmZf3kEgam4hqGtRL2Ht7D8fPnqBwdY2KH0Pc0tCxmJSeBzBRGdDIrzmF+aRmZqaKMYsq1Bg6OjlE7aYqCk2eAqOUYLSKEjJDMIoUQ/7/82//NEySf2R22I9LA0ywjNjOTkYBKHJYy54Zgg0Lv+TXA6lMBFBFrAyukYeR66HM/YO4NBygcKtmWKBYYisnCO2lEkUwa0hDXjg7EfzUAkILBa6BGUhlKZ0RAVCOcCYol00sYRjwU+HP4HoQxohAzXlw2ICxq+PCTiUAAgswkAiyF2QUZ5kQJINGHkAASR5t8i77nezCc+tJnyTLhz4uiN+jKoImARrfdkyFCIp6U0F3+XAlCo2LhzGeirk7YluqOjSrl6JKBFNZkoEy7sGicMvo4BvRvHFJ6aMuiSkXjSMcUgMSfodPmjR7LHCqwEeB+EI3J36/UThBPJEWhFNZ0KY4JBnGQ3Gs30SofCtOCmQj8GefW1nDx4kUBBsgMp13L8+fb2Ns7kD9nwG0hNyWSREqmb25uIJdOCkmpVavgYOc5Bq0mcmkDs4UprC4uYX52Dguz86KC6nb7GPZZXOmSiVMii4wHNW0LxHM9LA8qEXFKaSNJDpg5OFcDdG5OLPb53jiooRC8R896JyTFfTo3DSsURq3RQq1xglK5KmqJfqeNne1nqFXLAiAx9JC2ht5QAUhngSPJeArYl0HD6fve8s84gA8ykF66silN98zsgoRB6kZKhoSdwUgYNJI3RAsAmwGvlMtatNGXgSsBJLLe/jEBpMpRSZqb+eKM2AERQKKdGVmPtECkx6WsPbEAUyxOPjtic6bpAibxM63gslMFjCcWarW6sIBSmTSSiax85nrb29vB3TufYXd3W36fSicVS4hscg6jaNlIho8WEus1WqeAYblUEUZ0zNIqYuMy5pYXEdJj0iRSVil2dbZ/v2zmrUlqvMpeskaIJxJSlFBBxL2ARScPJ34O9o+vzKf8joAgtoWZmWmcO3dBikJmU/QGbOAaomTc3zsS5SKLFbIKh72hfGamFzNSUnFdlFyphKFAWglTVXZw3CcFAPrKh9q/VJoMAa9kQrH0aXsyYIC6B8xM5zEzXZC/L2ARbcmE5a6sLZUsRMP+7j4sU9lzBM8RXwND2eUZjUblGdzf2cX9+/dl3fPrfMQZejpbzCMepTKQdiEdOJaHRDwih/lo7CCbUFaDVFakDAMp7pti1eciOhnjfMpAxB4JGMRGlmzCSrePo5MOmgF59tSmQB3WaiDtWxD6gINqm/w4J1bBfo6D2Aj61jNBHhmHQTxLJDRYV2s3WMO8qmwqxKqA7MaJjYShnQJI/90f/zFu3LhxqkD6/wOA9Jtff4h2tSQKpJROL2GVKdaktUkkITlPAiCNaQnIxkux2qRAOs02evGQqvpWqQZPrWyCgaNvZSFSc7H1oI0iJeicmSkAiR8vAKQQstCQgCl5Wd969Tpe2lxDMmxJxkZxaRkhqjhIWDg+waefPsAn95/haGxiHNEx5FrnIMtnz/YZ8kqii5+ZNuKw6cz6ChQWtI8gg2l6OusrkBSA5CUVgCQKpGgcAzKYwyFUyse4+8Vn2N9RGUh8hrieCJReva4USLHECwWSAEgP7uKDn/1fOKkeyTWYzk5hmsOM9Q2cJ9vTU4qHb773Hr729ltyblUbTQyZ2ycKWw29EdmgqvmnrRvGEziDPmwGxI5HmM9lYbZbOHj6DHtPHsMdDVDM5kSNQ0YkB1UclnGfare7CHmaWCxwcMKuTE56AAAgAElEQVS9vahHkXNtXC1M4VWy+LNxoN8Gzau9eBSNaAKfV07wy50KSo4j3tkygAjrCsj1B9rSxPjFttjLSQYd4UUX733jW3jv/d9FIpdDpdFFq9fDgCQY7puTsbL0jUZQKR9h9/kTuOYIFy+cx+bGZdy8/oYwkVmjiTWnZcJk4Lk7kbNDZWmSNGBh3GmjWjoWkOhgZxetek0aflpm5KNxjFttHOzsCdP60tQU/tXv/z5W5ubE+mbQ6girUYDQkCf7HXy7Gns4xG6pjEbPkgaiOJ/DG2++hezyCkIrzFSMqeaKpJYoA2N57wgk+PakehSeQwDJQSRGQCmCbqOBJ9vbMizKLyyI8o2B3n3LxWGpBj2ewM1b15FJ0wKrJ+cUG53tp8/Q63A8D7FeaNSbuHn9Ki5vXAIDn13blmeN+y/PcoKWh7t7+P73v49f/eojIenwHGRODBs/EpeCO0fGOu+YRGET1PBcpJjjwiw+z0PO9USBdCFmYJoOAuwF/L/Nd8rRKJsp/lrgY6pTfEXxxCdq0I1AWWQyQ0fl00lo8As3NPm7ogbx63hl7fHCRlg1qOpfDrILT4Gm03mRMtPkn5NgxHM/vjwPnFvGmLmKhTnE1s5jyzHRselHz3PMQ/Wkjv2dbYy7PRn28ky5cv0a1tfXVQ3N4XlMF7YtVbWiZOVVoBW050qTzufAKhPwfow//cEP0BkPZc3IW6U1JQejMotRbGCCBTKrIBAleSRAihYatlLy8H3w2nLgEFh/+a20XCtT2OdcbWGkEUM6lEAMUbGzrdl1hML26bCJdAgZIvl7sLIRVWxn/nz+nvc/aJQJMFHtJOol7rPcWb+i8pIzm9eZQAJcVG0/wyKio2XZMpgqA6BeRgAkKsxpdc2hfDyKtUuXUVxehkXff9tDOp1FMp2VF/Ls4Dk6/S5y2SyKhWm5B/lsTmop5nklEynp4+YWlpDMplGjol0LyzBrODYl3DwAkAKFs9jTiQopJOr4oLaXut7/unwPhzD0+BewTymQzmYhydA5AIxImDjz52rI4SFKu21x7PBEXcYcDGGy+6po03IRzxUlO+iDX/wKP/rRX2Fnew+26ckZ0B10ZXCwtrCC73339/AH3/02Ymn6FNfh9GuSZyhTDisKz6LviYeQDIC7yoKn2wMadUyePUKMAGckjk8ePMCnj7bRsdRezmfr9eVZvHbtOk7qHXx67x6yc0W8/93fgdNvi30XiYmu5PDa0JjhELAluedYDiqlKhLJNJ7t7WO70VQ2jWENTdfBhEp65ngggpevvYzv/ct/AVw+r/ZNWrrxmwmscN8aTchQAtLMEFBkMHX/lLyRpIuzKjHWrpwVcLjNbFWODtPZlJBAmSGo8/769aEMTl3VT3MgzvXLM5EEOSGGUuk+tsQOvt8jgbKHSvkAuqZsqwncMzuFQ5P+cCT5B9VeF9Ori7j6xqu4fOOGPJ/tRkfSNYrZIkIeLagJBkaRS6eQTnAluej1Oxh0u9h++kQAxqlMEhFuJo6NxakpJE0LjS8eI/n8EM1HzyQY/sLaBRQXluSscTp98Fyyui1olilnWKt5gqHTl/VN0CarRUXhw3qor9GayhIggUrRPPPXaLQa0yRjmPUwn0sSixy6fyydR2h9E063J3UJmPuzvwWnfYIwrVin0rRBUHlGUlTpMMcmdrcOUe87AhabwmojaO2KfRSt7FK+qpEDOgGxSebxrYz5mbMeyTOk04OoeZlD6ggAHwDfHGYmC0XkFpeBmYIAGHz9nAfwz/r9IQ5qJzhsNfHF4T5cPY4rt29g/fp1xPNTaI4GAsQwk5FkI+4zMpCk4tg2YVi2qLKTEwdZM4TIaAzPpqqsC3TqsEsl2OUmYj7/IrAFVBmcwCgWw9zrbwBz88LWB6MEklGp3ahAspptsZjVY0l0BxMZ9BYLeYSjIXz2xUfY3T+WJc2fl03SaQPoji10LFfuHy/36vQsNlh/OC4+engXBwRbSQIIK7vSZS2CtXwe/X4H3aGyw6PKgW4cI4tnnrKC5jLmfr4UiuLNm9eQzHI9mgLGDTttpUBxqVbi/uLB6Y/g0AaXlpxsz0l6IBl5uggtW5A8LrEZFNusGBLpaRxVajJnoeqcmXfjaAhWIoZoLo2BayPB2cHMNJI+gGRqIVEAsB46POngoFrDpw8fYOfoCFPzC3jrvfek3s5O5aWPFwWYrxoStQXt2n2LfVFCswr1943AZjc4w/q0K/MVK6Ly8MmdrO2VdedEwH+ZD05MAdEJbFCJSXVSo1oVojHJPbQqJRGddlN0V0nFIphOJrB/sIujZk+ut5A2whpSojT28AebN/C911+VrO4f//gvsX1yItaEAbi6aoQRHinSCF0ceI6wd+F5zcyjKRJMOSuSzTFQk7P2YXaLA5MkdJ5LXB8uXSH876HCQtfRC+k4cizsOCaOAak3SPhoMh+Qz7NLJQaH6SG5f1QzikKUw3tmRA653yhHoGxmCosry0ikM9gtHeH+1jZC0QwcI4Hsyjm8/f538dIbb6LfbKC9t4u5hIFLS3Po95owXROFuRmsb17B2so5pONJyYMRNS3fveXAaisHgZBponR8jN3tbcR1VYdxAP7w4X3JK7XNMQa9IU4aDSysrIn95+XiFGbotEQV7YBoGuvzBBYuXMTc6jJmLi0BCWGUwut04Lb6QijTuL8R+N05RGf3OR49/AzVekX21BBVOCQXtro48feCeS2O5fNrKN7YQGZhAeWjOob1FgYHJXSrJXHUoiMLyTyst5Y0XdarQdtC2Yo4c2Jv6jsa+P6QnOvyeKBDgsKNFIDku2fK8Sh1GDcNyaTy0GHPJDi+JtZxfWbv6REc98diMcz77CZj2HztFbzx7tdFjNAbtWGNeugfb8OuHENv1OW1hrSoOC147GWYZxRRGUgE+CUJ1/NzxVnr+FmStp5FR5tFKDMn4FGcmVaphFgrUzzCudnzp1uiPmLEBYne6akAQBrJ2ua65myUzls8g3k+ENgTwNcHkcT9gEA43zoBJPZxA1OAo4ifeaSNJoiMx4hSdEGiAOdq/DVBZ6qBJyOphfj887OUVL6FKPfVwNGE117y8kK0LVdq9ZhnY4nqs2QEi9kptKkMGmlouAZSs1fRQRTdsINeNIzwVAYz51dw/toGFleX0Ol10G7VcVI9Rr/bEnUy8QGxiKQ9oR6V+SUdhnidjnYPsbdzgGq1h87YRW3iws5m4WUTyBSyuEkA6fIGZrgHn1RQYcbuVA5rF9eRihkyK5hKGMjEQmiV9vDk09/geHcb9XIVtqeJ9V6X41M9BaQLGBgpZOYXsbi6huniHCwvjONqDTu7B4Id1E+ayomO57oAR4r4yl8LHvI//vf/kydgDS2IzIn4mbrmWPkguxaKuQxC9OUmgMQ/NyeysbJI42B3OCCbNgYtnkY4bsCJGjDDUfFtpQ3Nk50dsSPhpk+AJsdMgpki5mYLmMqksfPsqQprpezS38j5WYAghm4lEqf2Yl9Vh/CQUBuMz0o4w1oKvpeDgiA7SQZbERW4J4qFuIF8cQaSF6Trp/7JgeQ9OJRUD60yI776mZZMZBrR4itOZLXbF2Y11RyUyvPPlbqLDG2JyD39OV7IFhYew3knvYHYHmRiSczOzmJ+YUnUW4lsXiwb+kOlpkjqMaSNJLLxhAyHG92GILp8/RZD4QlYCAs1Lsjm53fvSdgsrcb4wQDX/cNDCfdu1qpoHO0j7HKwOJHBw9UrV3D79m2kU1mxrivOzOPevXt4+PAx9HAEVy9vYm1tTe5Pp1lDl6yBYQ/9TgPDdkusHNIxDcVsFrlUAguzM1hZWMTS0oo0e+1GW64RrfSoQHJGfdk4KEcVq0Fmm9CzmAwIWu4xpJehfmFNSf5o9cU/p51GJIyR5qBPBp0bQiyZRCKZxdh2cVw5QaVWBTRdpNgsvmmvV+H7lcaPAcnc7H1rLr+hDBrL4PlhoSENzd8CIHGIRwDp77KwIyhCFiUBJJFNnwGQaHPx/xWAxGac94AZSMzEYYPE+5fNZhE3ovIaO72u5Ep1egNhxQuDxwMWFpdlfRBAmpouwrRssUGjJybzkQqFWaQZtup52Np6hk8++hjbz5/KzxePYBZdDt8//7OFTcD7QdZhLKwjn0hiPBzIhjS7uIALG5cESCIgTQVQIpVTxSEBJBZ5ovwh0K2KxpE5lA2Y74Xvk/eKQ1W+l/8nAIllWDYTx9z8DNZWz2Nubk6YFcJS3tlHuVaXPYJDzd5AHXhsSDsCTtEib4xcOi4AZTqt9pQ4PWR9NRnXK6/52Y8Xgg9lydUbDJFOpEUqT1umXpOHjMrimJspYnNzE6Y9Ef93HshiFEcLzqgmjLAH9x4IgKQsPxSFXjJD4sqKUoYko9FvAUhsqsdkbuiaKNF4kA96/H0Y0/m8WCqxYGahQ8skertnMylRWDCLatDtwem0cLWQleLYCbsI0zIzrOG41cFupYkT0/UDIhVbQezSyBYX+q4qUIWYEFKKI9pDSTMg/6mBopwbfsESALtiV2LTIhBIRH1GsOQTqJwCAZD8PARaKySSmpw177zzzm8pkJwwy/V/ugqkX3/8CahAOgsgiR1hKIxOl1kUBsa2hr7pYOADSCzSqNTiAGdiEiJ4YYsQqDEDlpQMfn12o9hUnbLWlU9zYAFEBa3j2TI8ZWGhBs4EjyKYohrOHEhj9PJqHhtLBWDcw3gywMzKKhYWV1HMFdFtjXDnzkN88uAJDukH7A8u+QN9/YcMGlj4iTJYaoyQBHe6PjOK3xfoQ/h654sKQIpP5cT/m4N8AZBmFuBFEuhS0RjWUK1UcPfuHezv7cJzmK2jSXgr19A1H0CK+gBS3lcgPXx4D7/8xV+iWtqXJr2Yy2O2MI0bV65KBhL3RIZ9f+vb38bb774jg5rKSUMUs2z0hWBAQIAEljBzpDzofD3Mohgwn2GMNPNsGk3sP3mEnUePYPf7yCYTiHgehoO+7KVUe2w92ZIhnxaKyB46DLt49ugRUgSjAdzMpnFrcR6FCGC2q/TjQCiegHbuAj4tN/GL7UOUXMXQItuO5y3VEFSWB77QL8DfFwASFdjv/+538Dvf/R5SuYKoa2q0LBiNpYmo1GuyrzIMt14rYX93Ryxkr13ZxLUbtxGOZmWwTJB8zCBwUVYK5V6ez2wyLlxLDkvH3Q6qpRIOnj/F3vYOGtWK7EV5FsF6FL2TEzSbbVFaXJ2dwz/7nW+LOokNLQO4PVoF+gAo90qCcePSAUK2jepJC+VGTxqJmWIKb775FnJz87ASaclyIQOXtllitZeIq4GoTh9pBShwM3JJkCC4FImg1zjBk61tHFSqwqT2kimMuN+bDvZKVVHY3rh5DVPpGMxRX2ovNlm7z7fQ67RlKEAAqVqu4Ma167hy+TJiZAVywCs+LB7MwQgz+QJ2txWA9OuPPhbCErMJCSBNGAjO1UCrLr95PVUgSQSuh1SYbO8QYg7EBu087YjiBqZsgvSM9H6xnnldp8K0vlNBP0GWhUlgJRZFPF8QBsCk0RRiCM8NNdARyEgdgz5QxIbEo+Wo/3XJEjn9UBlhf9vHC3CDzS1rQdqwKSAreXkdWF0U0NlOFwRA2nNttB1bKZAQQqVRxcHunrD7aTfF2uXKlStYXV2V10qGO+vlmEFVGQEBxepng8v6nbU2Q8YZsL79fAv/7j/8e7SZB8ohnL83sqnnc0RQgmN1qo4CII5vi/lGzEozaXMrQBtz5qjSBJIhTXK+aPtDC0jH9QRAIkWD7yANAynEYRAKIiDm1ZieIMMKam1Y5Qd7ILMAOLTln9GmMCnWhT5rW2wYAYOADhXmBFt46oo69cWHUiBRfUQAKSQEwRqHqGzCI2G0uMZdoBQCyoxRQQgTWk1HopLlEctmsbKxgbmlZVFbc4BN8CiVZgYSsF/aQ2fYQy6dkRqTA76A9MM6bCqXF4Lf/OKyAEjNQQ+0VWNvNCLgwcxU3x5XAQnKhlxqhXBIlOjMTDwlffEsEssQZdHLYSAnNUrE9NsAUpCxK8osDjI4YPPt7jhgIMhKQhjVPWJRY9nCaFdmSRq6vR4y+Vmhd//ql5/gxz/6Kba29mCOlL1yp8cs2TYWZhbx+7/zPv7wu99GJsUMkjoGnTISdO9iTPAkBpdeMlYIYWcMzaICibaKLiaVEsZ7z2HARjSRwbPtXfz4wzvo+PeJz8B7Vzfxte98B2j18cP/9J/gJWP43h/+Lia9LmCNlfqINuYOAWYPUVmAZCLqMAcD7D7dhh6J4sneAarcg3gOh3W0QPWIqiEi4Si+9c338c4ffg84twiPe6GrwaVNWoz5RrpYXXNoF55KCSgBWqTJolbDvRcLRXleO5MJNCMuwecEf9mXcM3GqUBj0LqohVS2KHsSktFIppI+2LYlm1DqYfbADAoPh+XrfB2mPUIubwjAMmh3cbS3j6cPH4slVbVek0zO9qiP6aUF3Hz5NtYvX4LmhdFuNGGEdcwU5tFqdQUMYQ2dzWaQIYDkOuj22pL/atCVwLXkzNZDLqxRHwUGiXeHqN35AhfGIRx+dk8GPPOr5zC/egFI5yBy2P+bu/d+kuQ8zwSfdJVZ3nZVezfeYzDwhqRgCIKkyF1yJWpXexf72/5JFxcXcRdxsZJuddLdSbu3JEURJCUABAFigPGuvanu6vK+skzmxfN+WcMRQ+T+rKuIjpru6e6qTvN97/s+rt/HweOH0IZ9dOsVNNs1TOCKLfCMGUE2HIIVddAvn6Dh+Tj2x6IMpEo0DU3Y+LPxqMxz1JYRWF2HogivnIJx7iJQbylZS6OK4eZjTHoNhJwQjNkckIor+zouFNw4Rh7KTw5QaXaxN1Rgh0qHnQigxYF3hAoG5iOwJiOYPibBCEJScJgdSMISe2H225LHRkcZBY4w64VqHTORQGppDVhZFeIIXQ14O5t0eREbb6Baa0mt8ePPPwF3uXNXr+DSjeuIZrOoD/oY+L7YL1FBQTCZ9azFXJrhSAaMzMqIuj4SLtVdBBG60PtN6I0TjA+LcItVhMldCtzruFaxKunzXkynkfnKW0ChgPrGQ0QTUYQ4iGaEAglC9bb0ZnYkgdj8PDrMdZEcpzG+vH8bDzc2+K3y+9751jtotjvY2y1i/7CI1niMiG7g0qnTuHHtqriF/PzTX+KERFOu4wYk03IxFJYsrUq9IvcE+2NRJ8WUM0ut00FlALEFZB8/Z5p488UXkcil1YLCfqDeQNSiFS8Xv4jyoGx0MK6WMKrXxPq3z5mVHUVycRX64rKyyCKDnvZDrGG7E2zv7+Pg8Ah97vMRG/XxUOYyViqGRCEHm5EOyTgmloEec3pMHWHOHpJpxAsLeLi1h59++CFu3r0rarKX33wT1198CdmZHPYOlUZ3qghVElmSBtUgk0QuIb/S7Y3nOiBr0IKS1x2JnvwREsNZg3CJIfGTPTNnErMzM0oZ7CoV5qg3xKjfk5xxUWb2e0KAHbo9lcs26IsynoRrb9DDxp0vpUclKES1iuzvAWljHsD3rr+Al1dX4ZZL+PjDfxTrRyGA8vs04BT3sWYbLuN4dAIWjLHoC+kjrwNZT6mI+e6f2ZXFB4KgEzOgqdZXK6hS4QowTwtpzUDT01HyJ9j2RkLyeAogBUqMgR6SnLAJ1WMmZ2+GrGfTnKk+M/Foje0zkiCG+fl5hGMxAZDubmxiTCusSAIzZ87gD771HTz/wkuoHR+jsrWF2YiNsD6WmIpau470TA5Xrz+P69eex2J+DrQ+N3wqgYL1n1awtAnmWra3K3nazVpNZsD9bht7O7s4LhZlLkmgn9fcxavPYXVhDtfmCsjRxaXSQK/aw2REwpcDJ5nBzPI81i6twc7Qfpjhoi34tQ4G3Q7CMxmg0wUeb6Gxs4F7m1+i01N2a3zdZCaN+5tbeHRUgTsGcpqFpdPryF2/gOTCAo73y2gfV9DYO0C7dAyLM66JizBzkHjfcR2W2kypw6f2wdM+muueigjQ5HjQ7nNqHytQoIo9k3tbkhR4FZsWur6Hk4AwwHqTvTL7tmn/RiIPzzX3g7W1RXzj/W+JImZId4d2FZXN++jubcEigMT5JufUzLIieSFEIMkSwpAdjyoHGbm3NLFaI2GaNZoXSuFklIQXmxHg3kgRTAyhRyDLHYpL0c7mjtRg7G3scBgJfp/tSBZwo0XCslICTtyRgLPcO3kNh1ifaboIJQRA4nxe92CNJzDcEaaAEUkz5mAAo9eHMeiLa0fYH0sdHPFGcOhs1evB7XFPmMi1LvZ1zHrXgJbryrGraxq6AagnM7QAzOV7MP2JADZZDZijc5lLi/YYWl4E2sw6ar6Jqj9ClyzXTByFtWWcunQOi2tLQlapC4BURK9Vl/3Esi1oIV1m3axZ6eBEVRIJLPvbe9ja3EflpIvmUENp5GGcSALpKBKZJK6fP4VXzp9BjqrMSgm14oGo9NbX12EbFoa1GnIEkCygvL+FLz/6BQ53d9BotAUkbmsW6uy36T8RSWOQSCM5v4zV9VPIzMyBuuGD4zKecP5ZOhGSFn2NxEVZ8pE5p+PPk/yhQ/vam+9wJq9Cqij7ZaYEmXdkyRLQGZAdNYe1xTlhvZL1WTk5ETBJmgQuyGx6oknMLC0jnptFud3Dr+7cxa37DxFNp5VvHk9sLIwLF8/i4qXzcCwT1coJinu7GHDD7/Wl4KeVhzD3hlykXblQp/ZMHOawEOTNzU2TRSIZv3JxDJS0e6oA4OccnPL7pyAAm/RpPhG/lyqKxaVl9FzlnTxlu3Ox5Of84GvJkIw4PGspzZQBpXACdF82KNogiM0W0e1nnvn1Xncg6CJzTvjM/2e2gjsYYTjpo02rGi7cLIZbHYRg4sL5i3jnvW/gpddfxdZ+UUJj22TJMCiXntrMqQkYB9V2VbyK+bfJQI2DZNoU6aYoSRgmaJgWXHeEFv0MhUw5lBDSjft3cbjxCDECUIYmhfba2hquXLmCmVxBnTMnht3dXQGQuHAz3JYKJQ7XeO5ODnfFm5nXCq8ZjZZDoz587oijAV64ehXnzpzChdPn5dxUTqoCYjmhsPibMlyMAAPzXOQ6oUSOwBFtYXi+GbZrmfDZgDCcm166YFNNCwUfXc0XBuhwQqvhOGKJDDzNQLneQrlWxfbWjviUuwOyex/iYGdLGNC04ZKhxnikIq6mvui/NbXgMZkCSHyeDrOnCqQXLl8ShV42VxAZYSydEwXScaUmTCBRTYgpOlf/EXxvKJlfDMPm9UKFF48zv4/XHxUi/OB1u7CwINfr73xI5tXonwxbpgMWsrz42Hq8IdZ1ZMXzNTYePZbrujCTV7YLwe9nk84Nk3JlSlV5jurNNo5PytLs8/sMK6QYSWNVoLBITsTT4l/Ov29rexOff/ZrPHnySFgiBFSVqbKv7F9EjUSGKwfYaqMkgMT/I7OI2UdXn78h4eJayJEmjgCSutdZzA0wpsxchjXqvizXysJw5/XPdYJf47+5dtDiYrouPBugPLW7IBh+/vQKVpYXxcJu4LrY3tsXf3UyuaOJpDTNlVpVACQ+qrUGHm9uCcjEYieXjiGRiGEml5O8M26wfG2CWDzOsrCTqRWJyPtigStWGQL4jOUe7XdoGuUhwo17SCB/JBZ29FjmcScj2iaji4NLyorZCJLxTiuZRgt3bt0VUIvXJF+XDzJ6+eDPE0g7ob3Jzg4OD/cVsCZNtYMIrRdU8pgqEEQrzYGfGhAm4nFphAnUL87OS4PcbTfRa3WE4VHwJ0iGDBm6MTy3PRyLxHezVEXN/U1WDTeg6QCaAx0pVKWJFO22vNcpgPQUbGLPyoFMUHA/C+5OpTEq64iDHU0plbipicJQFdO8ttjcx8IOXnnlFfyPf/qnokDiGkxLHQJIU3UF72/xZQ/WAj7zmnqWUPBsTh/XdztsCzOWX+c9K8B6s/k0/4r/JrDIa059nYV4RPnEt1qyvk4JEFPV2rOMaV5D/JyP6eDq2c//4cOP8NEvPoDbquP82oIokLqtutwvPXeE/kQXAIlN9nDEnEBVqNHiVRwq6L0uFrHq754OdAU4CihQMgoLBu/CkpKG5jcTXjn+ogpidaQsWbWhslMoGGEp4jjcomMwmXWFMPDcxSWsry8LOaB4UsPeXgnlkwZ6XdWMkePM0EsyPnl18NWkiKEXvu/BocTcoHf+WAasUxXStDCfmo7NZGNIzWRlH/FCEUQzM5KBZEeS6NBzfHFZBhTF/QN8cfNT7OxuS3nkiC0ZLSotLK6s4trzNxBPZ9FkIRxJiEL26HAPf/6//88SBBuhWtjXRNXwxiuv4sUbzwtYznvuhRdfxKUrlwVo4M8zxoKMPv4dBL/k+HFYzSw/hnj3e5IfYLhDUQc0Syc42dtFp1KBRsYkh7w8j+MhludmcFI8wsaDJ6hX66jUmtBCFgqrS7j/eAsrBlDwgIuOjSv5HJaycfHBJ+N4QjvhuWV8Vqzi08MKtlz3aQPCwQMZifRYF6l/0OPxpJJLMZzwKCmLwz/6/g/wh9/9PgiwPSFzqVqHYUcQod3PYIDRiBmOBN7r0oCnEnFZc8m21qMZ8cCn/RtBJAJII2Z2+EMhCpSPDrC8UECc9n9HBzjc2paMRTIST4qHCJsRjDt98SEnQMTAWQ7MXz59Fm+9/DIWZwvS6Pv9gdjKiJUqrZTdoQTexoYD9OsNlEpllJid6fkwIybSiTTCJC/QusWJiD0u7Ta51xFIYn4WLVvIwg1Fw0gm4zJIYqPDbCLJ4ez28GBzG4vce5NJtAi8expKtLwYTjA3W8DpxYI0RsygrFdrKB0diXWdDNdCFh4/foz1tRWcO31GVJQccpBRx3WOFmwLhVl89unn+OEPf4jb9+7LUFUNF1TytbDyOdAO8utIbxBWuEa7Zk/sUZgDEhkpizNaEa2aIWRI8iBZg8SdMTO6FECR0HXJ4TIntJhQfYPrj2HPzQBrK3L9uo+eSFebqBkAACAASURBVMitXNOyuKph4vQha74YpHGYopiWzCB4+v/BejfN55HvlgmoArPkV2mGqB3ZSFMhzbU+df2qZE1wXW+bYcRPn8X2ZIRWYGHHY0EAiWrcQasj63WlWcNb77yN568/L1aSrDGceFyGY8NOWzza5WQYJrx+R5jXTj4LNNv49Se/lON+cEgQB1iaL2DQ6eGg1RYGKN8zZ3IEhwmQ0QxSlD+0BWED+FRxpPZbHmMOi0Ji6yQpFoiZUVHyNcXEzpcMpATCcOAIoFgflWSozMEEd/w4wUCqD3RTmNCJwE7HZGYl91mpYdXw0qF6xlWBzzmDloY8JxzG+TLM5WO6F8r+zYNv0DnBRFOURx5qtDGLhzHO5NCwQtjuDnDYbqHFOobs25k85pdXQNCd9hckhKXSWelZaFXJxvmofCw1ExXyUScsBKf9vQPZL5PJtFjXrZxax8LKEghpsq7ngJqKeCpLTNqATDNsmQ0VZB2RiML9e5pbSgsVft/U3pd/Szqj6iQBOYN8U9ZrBBt4L/M9TBXOAjAFQNNUgUSLdw7QhVk8VSCJRXlg6UhFuh2TyfPtL+/hJ3/3Ab788i6G/ZHUAby/s+kk5goLOLW0jDdvPIcXr5+D6fThdapMSMWk3YfXY45HhNMHgEPNyj661bKQu8K8EXsVtEpH6Df6GA7GqNV6KJbruLe9I+DjuWwOf/w//FvAieLWp5/gpNPCjZdeEIs8Ko5KO/sY9fvIpNLot1sSVr16/oIMT/fv3UchNSM5bv/lRz/CSa8Hkw4VYxd1Q0OD2b0CjBr47r/6Hl77dz8A4jYmtgWDPkCDMTqdriJBcmCSTiCSy8Kht7+rGPS0kZeFiUpPdZCDG53Darlp1A0VWJI9LQqFoi3BowLIsq7htaTyMz2ZIzytp56tWWh7hzFavTpikRDyyST2Nrbwt3/1f+HOrVvyOrx+TmplAZcvXbok1rQ5WgIGDiB0K+AwxXKC+p6DIa510q/05LUNvi/mLjXqinDZaGBIJVWzg1h7gPnBRFQGD27fF3LMi9/4NmyqkKocXHt49PGHokQedzvw2l0ZUCZDDpLJsMTuTNpllScx0tHAGA2SPgLFNu/r87SxZl5S2JE5C4eRXiKF6MVrQGEWw0pVOQqUj9F+8lh6+XAuSQsEVZfTvoiB5AlHZf3Uuyhu7qPaGWKgm2hR1SRJEAwZ1+BTWcfjbNvoulyz1FrD64PrG9+TrH/cm8YTzBkhUUW6JFky+JvvbXEJyORFWcQcKtZnDGi3cilgtqCUSI0eRl0X/8uf/RmyCwtYP38WC2trCGeSAh5VGQDe78KKMMuXiieq6sawRiOEXIasD+G4HlLMMaQiZ8Jg9jpwfIAeCQZHFUQ8DeZYkRMInvfGKoeob4ex8MobsE+fBhon8LtNyX+WPp4gpUO3lzDG3GOZKU2yn2HguLiPz27dwkG5gfW5PK6/8SbyAuo2UH+yge0H91E6LiJi2VibXUKGluqFjNSJjx4+wE//7qeyTyzPpDAbzaBZr6LYbIogmmQBEpCirPfySSFA9CYTtD1gb68mJd/Vs6dw8eoVlfPHaThZAQy96AyAHjdhC6g1UdndRt9tMtEWfUnCtEDtNukL87OrmLlwHiik1WTbDuHRow083tqSOYxLRRn7r2QEsUIaVpyKBE9qcObpWLEIav2OKBZ1Zigncqi1u/jlzZv48NNPYcXi+Mq770omIdcBRljI+huoYoV0KOu1IpDw/iOh0tK5T5MI/xuAiLUeoykU1YzACGttTg7Us9idcwYjyh3OIxRaSEceEpPYO3LO6XY7aDaqQhQf0d6RBGTbgqMD9YM9/OqTzwQY4jIcDRuY9Caixjsdj+A/vv+H0DkLKh6iUiqJKxHnc1LzEHSNhtHpUB2hCemei52NCRY1XXIoC9BFWUoLWbGRkjxKXSzgWJszoUQFglCpTKBXhxa4cniGhWp/iKpPoomPCnzUiRFCRxOmPA/jYYxsKk5MqfWkQgnqLx5rOuRMyRckanA/7XT7QuRo0x3CjkoW4tz5S/j6d76Hr37tLWRiMQwrFbi1E6TCGk7KRyg1KogkYji1fgan1k4jG0+J44ITI6NtIIo4kkcmgwFatbo4QtQrFXFc4ryCFuOHBwdiecrPNzY2cPfRY1y6+Dxs5izGHKxn0mKZPunRRSWDVHYenhHChecuYeniqpJYDzpKcVSldXUdCanlmug/3kZx4yH2a1sY+wOptWkJxt79izv38cndLck2zNoR5ObmEb2wjvz6Ko73SyjtHuBkcxvDTl3uQaUmJ3CkIS3qTNq406VDxu5yD/N7WLNFSNAgAKgTlzXEhUqs7pTJi4o/MTRooTDQVzOfiWGhTMtSzqOCHDpR/UAXK9AawaUAPOKcNJaI4e33voGXX30JmjHB7qNbaG0/QrTfwaR0Inv9gPuCYcOKJBDJ5BDLZBGKxWRvidBlxjLRaNbkPBAUiZKQkZlFz5jBwE7ATMTgFHKIzOQxDofQdl2ZWR8eHimXDAokaPXq2EIg5v/RVSscttVMUBzNVDQNn9l78zgxrkUUSaYpXAYeM2s0geWOBPiPE+Bh7muPeUgDUSTRPtL2aWVHBk0X1thD3LalvszNzsFKJRR5hfPRe3dwa3MTm4MRTljH6SFRdI2HfUVEJZjqc3YBzOnAvBVF1LOh+TEMzQT8/DJ22n0cdJtwwybSqwtYOn8a+aU5xFIxmJaGzY2HQnZkrAuvKyoHCcyTbMi8b84MCYLT1etw7xAHu8co1/qypw8jaQG3xvEwltYX8cq1i3jh9DpOJ+JI+GMcbz1GhKQKzkHaPSQ1HbPRqOT59Wsl7Ny7JTa6dEI5qDXkuqgLIBSFmZ3FJDEDO5NDbnZB5htjzcJxrYHtvaLMsGstJrySTKpJLyPW3nzmqsql4iuvvyXTI7GW8kYS5Co3Nmj74GEum8ZCLotZFtrDIcpHXAiPRe5JqVtXN2En0ohlZ2BFYjJA3DuuYOPgUHxN2eSFY3EZ4kXiUSwtUY0yL6jjyckxauWyDFo56GVhwSErhzbToRoD8JifxMJQ0DrblucRG2nXRZTWJRzGcrDCJogKAPEbdsU+hUx6stV5kZK1lIwr9hJ7QlE8aZrY67FxZINGlYyv+8IQ48nl17mQivxVV5YG0895ABPRmDDoqcbiEOTZZ349HApLk+RYjjzz/10yIJilMh7A05kHRK8lAkg9mDBx/vxFvPv19/Di669j++AIDQaD9ln8aYjZUcScqGznHMRXWxVhv4QdxpTTwo4ZUGNpqtkwVckGpWc7G3uy5SxbBtgPHjzAnS9u4mRnQ6S4rNnZWFFdRAApPzMrF2UykRGw6fbtu9JMrS2v4fT6KfS6bWxvPkKtdCg2CybDzkaUFI5gjoewRi70yRArc/O4cOY0rpy/jEQsjnazLYg0jwf9zhulklIgBQASGwyyjOjF6VshjAnAEMThwCZkYUyllUioFYCkJ2JoCmjmw47GEEtkRb1SrjWl0eSwgOoU5iBsPLqPg50dAZDCZElyOSeAFOR6/XNADY+JKGCeUSDx+pwCSDcuXRQAifK/KYDEoN9StS4AEh8e2Tq/BSBxUs0WhiHN/xyAxOaSbA8GyP7Oh4TVTX4vgLT9ZFOYnRfPnpMB+5OHj+T4cyFjYcbX4YOM+Hg8gVgyAdOy5TqidSK3Oyp82FS7o4mwBugf3h+yldewvLT21MKO1nUEkB4/eSRSZKqb1NSBWwc3xWeC8jiTIWhEII8AEmXbM1kBkC4/f11YCmQchpyY3L+0npBMI3oT0xYmYDIfHxclfJkb/bMWbty0RCk1oue2/pSVKoxashLYYI5HmMuxec8jm52RfKf9gyJqzQYi4QRSmTSyM3nU6WU+HEuzXm00RVVAkI+DOW/UQ5QZTATfAms4HuepfRxt8fhvHj+VkWRiHLy+AuJ0uLRR1HwZCHpkUPb6SFC9N1vA5cuX4Y4G6JEBRZtRuihFwiKht8MRbD7aEHC33QlY7AHonU6pPAduvMw7q5ROJHS4WDx4CiDRks4Kqdwgqhj4kDDRwMaGX2GAKNkjXIdzqQyidgiDXg89BiAOh1gOmcgEDTQHziedLnZOTnDUGAj7hWskG0AWPlMrHKVCChRGQf7XlOlOVsg0zJ4/G4+E5XdM119pTrlYBV658Wg0GPCoAdAUAKECiS/B9ZsKMX689NJLAiDxmBJAEp9eI/z/GwDp3Oo84pYuABLvXwJIvbEmAJLr6xi4EwGQOBSSe4hWdxNasarpoIDPU7upKWrHgeMz9nUk2Uh48zNe2wIuBbZ3PpsXDuGZ/8AGSVc2K8LImnp828DZlRwWFubRHvZRbnRwdNJEvUUFNJmtKqRZACTOh0REwUE4G0YOnHUhUFBeT4sMZYKgBtWS20CmPXOwdCCXSSOTyyIUj2NihhBO51BYXIUTzaBFu8ZZsm6Aw/1d/PrXn2JrcwPj8UD2ZK4TBN+Xllfx/Atkb+bRHbgIReJy3+7tb+Ov/uJ/lSByAkh8T1ToEUC6cf05aQd5z/0+AInrngwjeQ9yPXBdYDCA32NTNUTMtNAul1EvFsVyROMAhHs/C24Oqlo19JpN7D3cRK1SR6NNxvQcCksL+PCXn2HFBPJj4Awb2kQUC7EwovoEmttBx/NQD8fxsNnDw/ZQGIpsSAhBk6XF9EvC5lSVyRCIbLggpJuWsVQnRYwQ/uiP/gjf/M53oYfCeLRJ5lJVBoGhSFTUxGIBSrWP25N7Mp1KYnY2j0R2BqWWKwQkjqGoPGLjQEUGM4U4vIo5FmazKVFOHGxtYPfJBsrFfZQOijg+OkK/R1tUdlGuAETcVdOahjevPId3X38Ni/k8vH4Pw3Ybo35Xhnq8/rlO0NKmd3CIUbuNqiiQqjgZTWSukkpFEY2nhJRCO1UjYsueRGszDizGXMepGAvT+tiUkGASJrjOy6yTwJsPlGp1zK2vw49EBUAaGjYaPaUnWZifRcSYyCCf9x/D1muVCtrNptSDbCw2Nzawvr6KC2fPIZtJCdGI2UdcrznkZh1++9Zd/OIXv8CjjU0MiYCL8kcNHPg8BSc44KC931SFNE0sYoXBMTpzcqiXzWsakqwHCSSQ0esDtmnA0X3YtFkmkckKi5XJsHaMCW3zk1FYmYz0CO2TCkKusvMyOJTg+QxyZoRJHAxrZLmhlbAM34NMpSlAFBQ9InYKwKUAQ5LViCz0nu+hJ42MJnts4cw6sL4i1lp9O4bQ0gr2/MnTDCS+drGmACRaRvGe7Y9dfOVrXxUVEgcTtA8kI5BDyjbVGRRhkB1K1me/I8M8htX2Gy388uMPJTetVKxJc0uSDoHzB9tbKBEgIlAzUeC7sqwVc23ZB6eB6ByeiuUcRfdsmHn6aG9NZQ1HdmYEtAdsawRWuYZaiGthpKwYYhEHjc4xhuOWWKTkYhEBA9Hrwxx6iFMt5mnCfmXe1dS+jt/CNY/PcQ2I+RqyliEkMA4uyPOZZldxNq/LJ7TzUKQCqqZ6XDt8Dwe0womFMErnUAs52OsPsNtuS5A97+t8YRYLtL3OzUqvRYu1WCYlg93B2JWhRDNQ3FGtzXqXfQb7Fg6rWItScZSfn0N+fvafAEjM5ExGErCskNSvUn+R4CfAt7JC49ozrf+Excq8nUB9xK+TTavATVU/yKDiGQBJciUDT/4pgDQlcijrRRIlptlHDARXdW1Q+MtwKBRJsvPG3TsP8fc/+Rnu3n0odt6Fwiw2Np7I77ctG0uzeXz9lZfw2gtXALuHYaMoIeNeeyAAkkkAiQBLvwOU9tGtVRCdXVCeZaMaxq0GtCGtsWkJawpItXV8jMP9fdj+BC/duIZQLIrdw0NRJK+fPY1Ouw5/5KJ+cCx7CnsF9nbGcITFtTW5gG9//JFkHZMQ8I+f/xpVIWvq6NE2DR4aVIkHquNvfPN9vPfv/x3GyQiGpo4IlQ3TtC2ZfkropvowTBzuFRVJk6B0yBYra66nAijpJIORdqIyF2j5Iv0UmZyBBVic92qwZjwFl59pmAgKSybPYPB0+Mh6mDOHoedibjmPqG1hJp7A0cY2/utf/zUe3LsrBDmuTMcnR8gmUpjLZJCyHbGFI1BGRT4B6KVzawIgcRAmqn9Zc1VmC1/3aHdfVFSDdldY9LQpnQz6MDp9hHsuXlpbRXTs4+7N22gMh3j+O99FdG4F41JbiBHb925j0m4DnTas0Rgx30SSeSQ21wcX1dKOALEdzwTtfVvaSPJ1eISiBA2cMGIcWNsheR+smZDJIXT+MjCTA2o1qTewt4Ne6Uj232g6CS2XEWIniRxUSLvjnihbxbq10sDxSQNF1w0U7n2xsEsJcGXACNGBxkOdZNLA0lPR79QAkA9RHNHiSVQ1Fqy4A3MmC2RzQK4g9jogKEB7Y7Lhow6MbArgHIrnvznApD/EZ7dvI5FjTbeI7Bx/jjQIDy23JwBW8aQEje4I1IJORrDGLuyhApLs0URs6uhsZWojoNcCiofobjxBc/cQ1lABMwSoO5Mh2pwZ8b2bYSy/9lWkLl8AKrsCPI27baW2jSZgxNLQQxEBSwmMcYjIfp9kos/u3EKz3ReXl5ffeRfG8y8KiOvt7mPzi8+x/fCB1JHnzlzA/NmzQCELOBaGj5/gb/6PvxSr3YQOzIRTaHfbQiswCaDQGskH4hawlKcTi6MAPDuMJ1sVsOw5u76IGzdehBWKwO2P4Lmsyw1Mui6MvlI3TmotnByX0B2Qse6hgxFCehzQHPQnfK0w0nMFRGbSGNAIJpnCg60tyeEkkmVGqRLz4TsG7GQYkVxCjkEkk5CaVI9YaLAWxAShaByhWBptd4xb9x/g8zu3YcZjePn1N7B+5qzsd7xXpS8NBpZqpWZfKV2qAhd1RSARwhvnSEFekmSLyi4a2JwHrhRTNZP0vVxdBEhSAJJwGWmTFQy1Ca6SaErgiEQaUXIT66ZNPG2it57gZ3//ExxXa7AjISTCYYzbTcw6EVzOz+Gbz92Azty+o2O0yydy/3ODFccB3UDUcVAsVVCTPZnWXQSMxpihlTKAecYI+OxlCD0oqztxZBAyjYFukAfL8Tx7JqpRpg/W7PycfXhDN1D3NNSkt6ISLIyu46BlaxiETLHU4vWqjqtaUXk4M8yxI/EjcAMhYZ6E9hZz2UcjtGifr1tYvnQV3/rev8E7776P2UwGWruJSbuJkO6i2aqgNejBiYfFbWI2OwPbtyR7KxK1xIWIMwZaBRLQdEmYbzTEoptEV0Yu3PnyC9y7c1dmV8wApcPM/uExnEQO+miCnKUhH7XhjHwMeyM4IfZ9c5hdXMH1l57HlWunEQ75mPTaAshrXReDfh9ONkuWKnBcQau4i2JtF8NRB6lkAtlUEsWDQ9y8fRd3Ng4l1mM1PYvMwhzCZ5aRX11B+fAItWIRx0920DouSQYS17goe0HdQMGwEKXq2vdEyaJpzMRU+cC0tOO+PM3h4dZo0fElqJVJqueB5zUZMjmHZE+hctJOvKEASLxuqKDhejoy2JOZaPgajoP/F5KSHcI777+PN7/6FRimh/3Hd9DcfoC4O0D54UPp1X3DgRmLIzWzgJnFZcwsLCGWyaBcr6l5OTxUayco7u6i3awhZJty7Cs9C0MnLuojEqtCuSzckCk52PVuV/qqfrcvNuuSXGWHZC/vDFx0ez0B1wXIDQAkUf1T8U61v/QqusyeCGBRwBLibIFZtrQvHrpIGqYQLY1eD7p8bYgQLXi57rLv6HTFWjhtO5jNF1CYm4WZSioQnYVurYqPf30TN2tVFEVdQx4LicjKdYpEPYI7rM2zhoFZzUHcM2H7Ueh2ChWEcTQco0phQCqKmfVlLJ47hdnFOURIKLSA7a0nospzQrq4bjGftjHoSo3KHF8eS95jJJKfHJeFSNsZsP920DQdNDQD42QUa6eW8epzlyTL+GwigSRz8U6KoOMMBTj9WlOyn3J2CHqnjc7xPtrHB9L30glkp1zF3thDjUokhDAOJ2Hl5hHNzaOwsIR4dgYDT8fBSQ2b+4c4OqmjRcIrX19otXyW1FAVKcNV4t13vukzzJLydVrVifWMZUgQHIMXz6+uIE2/T9px0UJkf1+szzxaw1kmBpG4eOglczlhmz7Z2cfWwaFI1DyDF1JPrKmI/vFCpJ8xP7q9NsqlkjRtHEiywGMhyUGw5PXoaoBDRjcHu2ya2X4xw2gKEPFnuNmKXF28SS1EqFBiFgeHK64rqDYVFWy4yZJPUv5OqyvaVYxGOKlXJWuFjFSlgLKhUwpJ9vZASb9FMhs8y6BVPHwVE4KDY1px8GiKkP+ZZ349GU/CDJlwQo480xt3OB6Kn/BwPIAdC8EyDfhDetJ2YPqWAEhvv6cApL2jEwGQ2r2eDNAioRiiobBkJZGhWxcFEgvYqBwf2joQKKKyhYUcww3VAMcV5QIZfWysbt26hZuffIT64a5kntCbkc0TM5AIIBXyc3L8c9kCHj16hJs3v5TG7vTaOlZXVlCrVPHw/m10mhUYtEqhd3yA/kY8JSMM+R4SoRAunj2D65evir3PyB3LOadra8R2hJnFPBMBkCi7JfOLVi30ZSboFotIVgWZwBN6qhuWAEdkW4x0HSPTkM3MnfjCDI8nslIkl+tNVKp17DwDIG0KgLSN8WiAsBVEwP93ACQWCr9PgUQAiQsRAaRT584jnpkR1JYAEpmjon7TFQDFnAQqkMT3NQCQQpTl/zMKpCmAxOd/Th0lzGIZtqvn6eO3FUhTAInDDf4tjx88FFUalX5s0NPpjLw+wddYNCGSXTaK/P0cRtFKMeQ4osihLdFJuYxqtS45QPT3X1lZQzyZkCJtCiBtPH4kDZotjDwOfDmIome8CmkWBg2HPv4EDodM9DXm0C6fE+/jKzeeh+mEBUDyNQbyUUKuAlSH9CYmaEa5uA8cHOyJ5SOVNrJeBNMmqo+Iuk+PLa9t/k1TBYmoyXwfqwuzYm8mnvvtFkonFblfMrlZ5GcLEirXGfQEAuMwo1Jv4MnmhrBk+Xd1m1XEYxEBfLhm8XxPgTmuZadOnXo6wJhaq4jMnBkiZPS4I8np4cCaysIxmRnNluQS0Tf71VdffWphx2DaCdWP3ExtSxruw90D3L//UAptvh7XQv6tVEPxwb+f56JeqeLg4EAYbvxeKiyoQAqZHLSojApOiJ5mVci/1SCEmxMLbfq78+eGvb54Qpuui9PxBPIMD45HxUpy76SMg1pLgkJZMky9Zqfqo2dtsPiSHEyKonOaT6DTsFxlGHA9LuRoK6is6fj59Fl+JlCbyZsk9Yx/AsERvncWIpofFKGmWATeuHEDf/onf6JAuSFz0/7lA0j/+NHH+PDnP8WgWcMUQOp3mnJN9UcT9JiDMNbRn3CuyJwsFrEBkMtQYJe7Fj8nHKzcShQPLmCgB4wppTpSH1MFkuKre1IziGUgC7/AkYZfk3wNTykXOKTmqIcDyyiZdZmwXDONXgf1wYDOOhgEacVTb2IOHUYWryEd7kgVccwI4V7aH4/R9STeF0PapTzlJaoMKMcwwLqMuRqUzVsEmHUTTiaH/OIqwtEM2hzupjMClnAd+fzmp9jd3hRgmYUtByi0bSCAdOOll5ErzGMwGsOMxsVeipl6//X//nN4blcKQ7HkTCQFQLp25bIoGorF4u8FkFgoT5V/9LvnAF6AEFpHDEdIhcPo1etoVSrw+gM51rS/kut9PMLOkwcYt9rYuHlPVFR8f8+/fAPL62v4m7/6z0j6PrIjYIXggKZJoxXVPYR4fzJQdwIcTIBi4JlN6wN6o7PyYaPC5qTvBwNvuUDIXvIxnlBR4SEVjeJ7/+b7eO/9b0G3bDzc2BH7WE9nVqEta1yfavKRIgjR1jSVooUVZfthVDouaRTqFpbuXQwTCBEIT2omGUci4kjg8+aDB9h9/AS1kyOUj45FKTrUlGUbh+ODVkuAKo6Q3rh0DW+//ppY6Y57HQwaVE3Wpc7j/Cli24iGDJH8T3p9UW9xCHLSasOzNOTyBWRzeSwurykLXcMQ1rTrTzAgE5m2CwERgOskgTUClsyyY75mMh4VC+Gj4xMUVlekfukSmbIdtGnX4OuY4yDGMuCYipjk0jKpVkerUYPb6YlCmXUWSVen1teRSSakru212/LMtfBo7xCbm9tiM3xYpBpF3aDcBkWJQUZtcN/KffrMh0TNBfclwaMccz1oacfAdQJRwcBPfP0tW4ZpIVpI+B6yoTjiZIO7dcmS6g/6wgIWP3PPk2wFkls49GV2n0RRkJjOvZ98YMnXUoAv3/OzCiQZYEyJsIHAIPiSCjXnsfKANlWKARgSMQzE8jPIXb6ASTSKfjgOL5vHkamjPWFDacoxPqocCyGKdrHKzUDH66+/jlNnzopqjOQRKs1C4QjavTa6ra7szQSQev2u5KLmCzl0ag388h9/jq2NRzg5aSCkA89dvoIoLBlqHntjuJaaTXBmy/MgljPBnqioRcpuStZT7oPMB/GVjRoXUtPXEdcdsXbuaMw64UpoIGqEkXNSKCQTaNb3MRg0hN2aituI0latPZTjyTWX+nWuu1yL+cF/ixtVMNbn1xImg5416AK2/OaaUe+QgzkFzk8BJILCI3rwa8DuZIyGY6GfTKMWCmFvPME+MyRlQK9hYX4RS0trci+xFhiHbDjpBHTHlD7l8YP7GA5dqd+WlpaExCTD/eEQlh2SDE422tFkApl8DhNTlzqNTEha4dGRhgNe1rZS4wm5RMprqQN4j4oChTZWgSp5+syLT1wjgjpH1uEAQJqqlAgyPgWMAgXSVNHCIQNVglMAiVabYkEzDcKm3VmrhWQiC023cf/hBn7ydz/HwwePkcvlcf78BRweF0XNzlzRXDyGb7/xOt56/Xlodh/tyh4YhzRuUyFgyvBW5GMEkIo7orDPvPiKQihHLYB5Th6H7gkZ+E7tIjvHRXgccPJaXIU2iwAAIABJREFU41CbFm4jQ4Y53UkL40EHbr0lpDrulYN+V3IGMjMz8BotfPCjv8Og3oIdiWK7dIwWXQh437G/9ydoeQqc5MfXv/51AZCQCGNgEACKBgwQFgYEEGkB6YhygQDBaOg+tTOWAHcqDMTimMNMWlC5QY6aGm7KPvEMgKT2TzUX4PVCAinPnRwnvh7/VrKh2200qfSo16WPZQ/K/vvay1cQNnQUwlEcbezgx3/zt3j88IHclNz/CfpwEMWQbnR6MLsDsWJLck4RCyO9kIZumwpACodFqc/7l706iTTlYklAf1qMydrIvoOKyJEvIMYbNy4LaffuZzdxXO/gte99H5GlMxgf1FArllA/OUSvVsWk00XSCqEQTcr9ymtg2Knh4PCxgMGknpIrzA9WRVzzuaafFha8JvUQ7wXftBFaWATOngPSaVoqAOUSBlub0IWk5isAKRnDkPMgh7aDKrtXd5mPZciQt81avz0QsgnXL9p1JTnH8Kl2B7r+BB3J2lQZK5KrGOSzyTkMfo5rVM7ShRxhMG+QA91EBgilMDFsGJkZZRPLzKxoTP2bFwYL28kEfXcIKxqGmUypzCbmbnG9Yo7iZIgHj+6r9Yvk3rELkwScMT8msKTeGiNm6AibgNbrAEdFNJ48EUXBpD+S2tXWDVl/WxP1dwxh4fzrb2Px2kWgc4hJvya5lbxQjVgWRjwDOAm5L+u9mgSkk+hB1cTnn98Rpcmb77+L5/7wO0BhTqnralVUHzzCwb2Hknu0fOoMUufOADFb/V0Hx/jZf/pP+NWHH8t9ljWjoqamPmha/fI8cO9eX0ojGbPRIlgZCuPhVpkRbFgqpPDGG19BMk4CxADDHpWrBmyeUwqwyh10G4ywoO35RICdUDiOeH5GZjIHJ8c4bpVhkpCXTsCTvMcItg+KaAzayMzm5YNRbb1JDyNrgvxSAd1RF3YsjMxcDrptoMU8b30COx6HEU2g72vYLx7h8e4OrFgM5y9fQTqfR4/5oFMi229GHE8BJBJHWCVKbnNASOScRSwqxdaPmV8T+R1Sc0yBpKfPnHkZzzijkEjP+1YC0JUiiaQK9scc7ku+LG1SA9KX5mHn0SP8w88+wPb+DpLxGLIMvO91MBeO4sLcPP7gynPwqhV0CCCVjkVJaMND2DQhNUsoJKQr2sJOM5R4frlPs4OfpR2lpiFOdaw4taiNW5wgpUI20fVUHUQQiTX7dG+fWukSQOoSNDJCGDgRDO0oJk4CPcdBw/IwCFuSd6PyTdQ8iUdLCPDRmNRxU8cnWvdzHtKmRZnnoTlwMSSAdOEy3vvOv8Zbf/B1LORyMN2ekNQSEQP9YUfqZgJI6fSMKOy8trKkTkdM9LrMi2srVwDpIz2MR0OMBq707bRx/OLXn+OLz28KcKRIsQNRSLR6vtiRJvQxMrYha1SfBEAkkE4UcPbCRXz1jVfx0gsX4WhjjGrHsAYuImTscNZAUJpkhu4Ak+MiDnYe4eR4X/aTRDKGR48e4N6jDexXunDsKM4urCC/vARrdQ5pqt0bNQwZa3BwjPr+IfrlOtDtwxTSpI9ZK4KY7wuBUpPZxEgAojh0ZVcsZDlFf2R9rNReSh0zGFHdzDVV9etcM13NENU9swdbGtBkbC7BB97CPnM1aSPsoSq1sSIAkqT+9nf/EK+88TpMbYy9R7dR3byLqNuHyZzkIfNnaY3nIJLOIzO3jNz8ggBI4WhUCB2cmZZLhzjY2UStWhGlKtVKDVfHJByHkU4jPDsDM5dBn9mInS6qHSr32hgO1YyL9YhmWmI53XWVwIPgPonYSv2ngCNFZlWfU4FGApcVMhXoSjCVteFgKNZ1mVAIhjuA3hvAoGMZyQFSR4/lewftlgDrWSeGhbl5cXUKMauJamdmSHZbuHPzC/xq7wAlT9nmq/mHOt4E5wnk8fzE9JCohWkNm0QU4XAGpT4VPexFACudQG51EQun1zC7NIdokrPdEYqHu9K/25w5+0C5UUFJcIc+Dg/25HzTAYruSr2OiwGjHxCH7yRxMtFRo+1uIozVU2sCIL167gzOxuNIkk47aCBEIKnVRrtcRdgdIcPvr5TR2ttGjASk4UDEFI9KJTzu9nEMDVVNR8u3EJ9dRbqwhIWVdcRyBcno3T4q4/HWIQ7LFfRpoUdCm2QWqvVW6ngCbFxVv/Xtf+1L3gnBFgIA9Fi1QkhGHMStENLRsABJDNfs1RuiPmrXayqQkRk2ybSguE4kilqjga39fRyXK7LAkSnPA7Oyuo4ZWolwcaPNGXM5Bj1ZDKZh91O7ODYSVEcouydNCj1hBrJpJhBE+yOfShtX2OX0pOYCwo2CzDEOUVlATm2qRLXATYTWG9GoNCr8Pn7NHQ5FUUGvRh4DFtdTizy+Fn82FGSaSAP7zGam/q3knb894H/286m1wlSBwJ/ja7FBogezE7Mlx8Afeeg221KgnT13QSSHL77+hvj81nt9hQT6GqKhqCgVyPThsLTRbcCJ0NovKgDRgMMa2nyJvzfzmbpodtqolGvyPmdmCvL33717D7/+5GO0SnsyxOBGyb9/ZXkZ165dEwCJw/ZkMiUNzxdf3JLB9vraGqiqODos4s6tz0WBoXE4REbPhGG+HmKBt74wzi0NF0+fwfNXrmE+X4A39uRi5yCTCylZUXKsKfWnRzQLXdo0OCF5DiVSYoXgh2PyPKSijAGMuq+Ypr6P1mCIUaBAigqAZKJSb6JcrWJ7e1ekqPSy3Xj8QBbAyZAAErHtiWR/cQH7XQ+eXwElyOjlYDqwuXhWgUQ0g1lRDAhMZKlY6UgOhISIUzkWAEgemUYT9ymAxOaVw6/fZ2HH++B3PmgDQIXW7wCQeK0RQKIC6/zpM3LeaWFH8IN/D++p+fkFpeAbTeS+iSVTYlknGSA+cPrMWdiSt+XIfVJvqKwkFu5sUxismEglpWlimOQXn/4aDx/dF5AiFCIjlMUWLcVYeCmfVz7T3okLvEU2CMfQhoZcYRbPv/QSrr14A2Y0KgCSO6Kt2EQ8i3nPE9iVAExmhXgejouHkrFB5iTP03Sox7+RhQf/Rv7dUyBQftZTYKljmji/ugyH15fvo9FsotZsCQBNpgyzmIrHJfS5Zhm2MM9L5QoePnokIBwHSzPpuDQ/2Wxajlmv00G725UJnm6auHLp0tOMGYJ9ZFPw61QC0q+/2+lhMpzIeyCANOz2xGOdw0jaiRQKM4jG6cWblAwALWQIs6zVaQooTED6wb2HT+06eb3xEWchGwSL8rg1a3Vh8pyUjuTc2KaFiOMo5l0AID3N+grAI7F0G44UC4x5dFRa2Y6AoVSEciOfNy3MJpKIJ+NodjuiPD3pqjBfFrIS5MoihrMBUxMVl7Ih4NjFR56MQyNQiJF5ygacgyBTWdylUuQ2TrN2FJNMZRaoIp7gv3rfyrJEsvw4NJJQdw/DXlfOPedK168/h3/7xz8QO5KpAmmiO/+iFUgffvxLAZB69cpTAMntteX+YBZcf6xJUdkdaaKe4bor6i0WaZoP8biW9ioIug8Wm2cBpKkC6VkAicQNSu1FtRsMj6ZFF3+FgEYGEGZOFRsiXQWJEjyyJkAs8JqTpnzMAUgwSA68vRnW7pK9yj2CzVJgnSc+0qYt9hwd2qsEAwqWM6I+8rnGaAgHAFI+l0Mym4YWdqT4djJ5FJbWEEnm0OGyHktiqOuizLt1+yYO9naEJebYtuwLtJlcWFzG9RdeRH6BQfCsa+Lo9Qd4/Og+fvLf/hrjPi1ZbWmMZtIZAZAuXTgPdzCQtfZ3KZDGvF598npUgyusRzKXqe5mPTYcIx2LwW23RYbOGoyvERb2FL3Sh+i2q6jvF/Hh3/wQj27fw9gA3n33Xbz5+mv4L//nf8bOvbvIeMCCT4BANaUE8birUDlSmgDHLGqZjxiwFfusz3wDXc1DwycLVQ1OqNXlvavCXLmFeEglwvjud7+D977xLbGt29or4qTaAIyQKJLq7bZk2VGNS6Y2cyI4eJN7kwqwRE5AwOmQmggm7WaUqm2MqEOmpy7sTVq8HO3uimd8s1pBsVLBOJpAenYOaSeCdq0qBCd9MMDVtVO4cfkibO5jAiA10KpVBGAi44u2trl4Eku08el2UClVcVA8RK3TFn9+hpIyWDSTm1FAv6Er+xoGfo9cDBi4zIE7FQgy12QY7BCa1NC6gO2sN2/dviu/x4rHMdRNaOEI6q2uZA0y92V9bUkGE9wfPVr9tdto1KroNLi+q31khvYv+QKcsC02x7VaBe1WS0LvS0cnQsTa2dsTZrPMF5QLqTym1kFy32i0U1P+3lQRCuvWN2Uf5iAvYxrIhy1hS/rDvuxLfPD+5xmLwxTmJAflSURQmM0C+QRQLcE9KSkQiKqlwFKFLLWBrskx4z4gOT/8XVT0PGMZLACSOO4FpBixlwocqxR2oVxVZC2g+kuTa5LAEBs3nhcZ9MXCWH3uGoxcHj0nBjeRRNWx5fssmHKfFctHAiB128rCzrQMBSCdPoN6q4l2p4ckLS/TCSGgdVpd2AT5Qja63bbUIoX8DJrlqqy7X37+CRrlllyvNy5fQVh3xKbo0BvK4FQcYXn9MBckyBMTS8hgnSWAJACfWA2ycQ4ChD0yUU2EfZqikGnNAcFImP2075wLp7GYycDtlNBplTHw1LCTa67js9kFUpyP0MJq6CEyIehnI2wokI+23QROaOdTYN/EgRlDpX+T1R2AR+p9qZQbzkQVkYO9SEsHdmgzaelohKMoWyHs+x6OhiNUewOx6VtdWMPS0or0Hfy7h5YBMxGFxzpm0MXdm18Iu1mUnktLiEZiUucJ2JxMgAQrMp4JdhQW5uCwlifhkTkaUdrrdmHqrKdU9hGBoqkV7T/JsA3UK9MeTj17cj55HOTYBwDSVD3OGjFGi+Ug8+i3LeyEVBNk23AvnIKzEnEu9q862t0BYokkDDOCJ0+28aMffYD79x9jaXEZL7z0InTLxB3aqHxxS1Ri33ztVbz3tZdhx8ZolnYEQPI7Q2h9suwdVUh1GsD+lijsc195W02e/Gl+BK2cFFTMNCONCh2+F6pYDovoMqfWZ16uKaxwPUGLoBpMd4KZdBrRVEzcA6h+dWwHJxub+OkPf4zmSRmaTuUZ87h+E0DtEpCaTFTOgxnC+9/+Fl7+wfeBON+rDs8dSw054PVA8gqJS+kMnHQGOq2vAwWRTGhVoaeexZKKb4NBNCovVACkIOhddJW6j9LxgRruUhHgOE8dTHgt8MGhJHvtPvNF222ZJbCe5Xsa+0PEslGENA95I4Ly1g5+9qMfS5YrUVYqkZlhpPV70BotaM0O7MEIUQKusQicqC0WeJqtcrtI9qMjCv8tWVwa86NoLGQKuE7VGfO3eA+GPbKpx1hYyCIcsXDv5i3sHJXxte//CaKnLwEHVRw83kavWUGnVofmusinUpjL5aFz7aRdYekA+wcbkgvcmeho+FwPPVkPBWSg3ZlhIWuFZI0fj4hu6ogurUJbXwNoc310jOH+LobFQ1i0AuZ9l58BUjGwX9X9kWJGUEHVamLUGYtlmhCSJsBhAFTNOw5CtMgaMIdJDUR5ArnmKRKZylRUaS2B2jJ4Tjuc46Zgz88DqSz8RAYTO4mBGUFsaQmIJwBmS3EWQ3CO5EEixBwAC21fLgB5nyQiymsG1nqlkyMZ2pK86Y0HMIShPkaI6yv7HjrTkDjMe5zAaaWK9uEBagcH8DiP6Y/EuqyrUcmq6tR4bgHnX/0q5k8tAloNXreKSbsD3zNgOCkY0TQ8DukNDc1eHXaE850Rtrd38NmvbgsB5avf/iau/OH7ogYTAInK81odg5Oa9Fdhfp35OJ0GwlT2lmv46M//Aj/94Q9FRbyWm8dyYU7yukiGG8gRBtImcOH0PNLxiNjQ0xFiq9iRfTITt/Du197B0tyKnEe35UIbTRCNpuB1hti4v4N+y8NMdgmTkYOjSgf5hRU4mST62gi7pUOcNE8kF0sPW5LfSfrYcaUCWmgtnVrF7NICXG+AcquC7rAlx6g77MAMm0jNJCUHvTnoCOnLTsakHiKoyTqx3KrDjCUwt7ggBFICvdyjp+ONoKRRxBjC9MSHA0tEZYeu1H/MiZQ+fzxRivNg3/rnQCTTJlmDDjGsh6bKIxIQVVZXr808HJUDzNPEep0zTJIemFn++a8+w87GE7Q7TZxeXcaFU6cwE41gLh7HciqNNBX41SpaR4fokXjf6SBMYrVpiRVwJmzj9v0H2O9OpF4gJhfj3GQwEjIC7+GczhxTKpM4uFUWlQNfEbtE4Q0DAxK1SIrXaKNoSJ/AfmeTNQ0tIw0Hk2gCSGfhx9MYhWLo8X6aiWFgKwUS6yo5rnwOFAbiajQayppJ0nCn3ZNMdtZ0rGkYNTDwdeRXTuH1t97Fiy+8ihna7g/7sCYDUv9knR2ZdKKKIhFLIqRZ8NsDjNotWBhiPOjKnq9smxXRlzb+tNxkn0pF7N72Hh4/Jvm5LrMOzjK2944wMRNynlKOh1yEmeokgzXheSHEUjO4eOkK3n7rDbx24xLMYQfNvU3onRayoQiMWBzIZgC6/DBHem8Pdz/5ELdufibKEO4pnBPsHDWlN2K8yMW1M5hbZR5YFuFUGLHJEA4Va+0BeqUq2sUy+tWGvA/uqaHRAFEoFbgyMaaDBIk9mtTcaTsMz6XXAynKav4citiienEHPXR7rtQVspcF8xSu7+zHeE+zDuaapBw7WBeTSKChTgA/sHZnX/b2d76L6y+9AG3MXL37qG7dQ3jYxQxjKXpDdIZjDDwTupNANJtHamYW4WQChfkF+JqHPgUfRwco7m2hUS3JekZnBjOalXxXK5tFdG5OAKSBZaHW7aDR6cu8jIuycgwSHyIBJEkIp3J2zHmoqC6moFEwiw2cE9hTMF5FWdgpq3dRHPWHsNyBgIYmgeYBv+aKSpffwx6Fe1632RAbvFw0gZUFkpmWYKdTak9jhmTlBDtbT/DZkw1UOIcOanOpz2kLSPIk7zupqHSx4RfLZ0SQDGVZAaI90dDi35AII7VQwMLpFSyuLSOTS6NWKaNyciTriG2p+Jr9oyIOyyW4wwGKxcOpPjvYMak0j8KJ5IBYFqWxjjJjZyIhzK/M4YWL5/HC+ipORaOIeT3oQ2IGQ7Row1ipIebR9UWX/by28RiFSAiaN0Kj18OT8gnuNto4YL+vaaj5OlIza8gvrWPh1GlEM3lUeyM83jvEw206yDXgMrdU9m61zpA4xtp/IqRdQHvxlTcVgMRBHJkZuiZ+gamII/ZF425X0FQOK/qdNnoMvnJdAW7IpvRSGfQ1ZhYN0WPu0KD7NHOIxd76mdMCOHDI3Oq0xf5q6lHNwTUXAtpN8YNFH5nzHCrSyoA3MIfVwh5qNp+GxPNIc8Fx3aEMQQkgceNgAcnBqQR8BTJy/t5pdg1/JwEkDsqFmT8YoNMnQjp8OsTnDczXnQ6s+X/Tx7PA0PTfERbBT5M//ynIxJ+bem7zvfHfUwst/l6G+RmWJnaMlBO3mx3oEx3nzl3AW7Swe+0NHNYbYnlCP33ucxErIvlBbIgZ9t3qkxn2GwUSrYsIjCkASVmREUg5OCgK4pufKcixpQ0XF8r28R4cQ5Nzz8cUQJqbXQgG7Ra2t3bx4O4DOQ9Li4sysCeAdPf2TfgeB109KcxoosdGggxgDqqiOjCXjOH8yiouXzgvABIncLQJkaE0bVroUz1WbAYeaVrUjWkbR+sCKyQWJRMnBN+JYuQw8M+UocSIyDAVCIkMWv1BACAxrPGfKpAIIDGfgADSpgBITwIFkgKQyOJ59vw9PdnBP6bZRL/Pwo4jtXxhXgAkLryNThcV5hyMR9Kw0MJOfD3HLibjgRSzpEiyGCE48/sAJF6Pv/Px3wGQ+HM7G1tyvs+dOi0NDgOkycJjccV7i4xP5qUQdOT1GU+lkUgmBTAiQDS/uIBwJAb6fVORxBwtXge0dGORQdUS720yNvb2dwRAevDwngxoiKwbBA3IaJag4ymApLJq2LDoXW55Sheemyvgxquv4PlXXhIAiah5m76vwkjx5D4dUbnH/DBm04wnAojMc4D4WwASLeYIIJHdyWM4BY255kzzauLhMObSSQEyOZRg4HG7R+u9MObmlzEzPyuqSrEi1Cx5H2RKPXzyWI4BLWS++d7bIk1lAcvfzWubiknJETINeW/C6OEQjFYDtJYM7FbYZPbatOWbiFQ75thwO11RC00BpKOjQ+TyWSyvLWN+eRGxdEIapE6vrVSFownu330QKL5stFtdlV0WseWZ6w7Xdwb0UZHF48VmWgC0EP3HmQGmaN6ypon/bKCYC7LgWDCzKCcLm+trNOIopUp/gNhwgnwsLpZ6jU5LNsdqn4AgybAmbLIDQyGxVOD1ZzNTxApBN9gMkiDQU5agbPgJGpmW+IUTSBIVqiiJFHD02x8S0ssAaAlRVeAhASRR1JFtScl4AIwTyLx69YoCkC5fUBYjPiXfoX/RANLHn/wKv/jZB+J3e3ZlDgmqKvodZZUqwbuWAEj9iSFgEQkGXG8ZGkuGLYc6qtX/jfpIBYArQEaxzpUJjVhfPbWwU173LAk5rCAgwQZPhsEskA0gZQP5aESswnSu9SNPvld3leKApSML3+lAig0eMy14fdN7nZnhHFLw3bCI5u8WBr1hiYc6w7vJuOXvmQ7K+X18Da6arGUKMzOIZ1LQCSAZJuxsAbPrpxFL59HxNbjhmOwlxYN9fPHlr7G/uy0lJAEksqG49hHYvnL1OeTnF+DpJkKxBDrMt7l/Bz//8d9g2KUPvSW2NnMzebz56ms4e/qUAgMajd8JIKn7bCzDRmluxX99LM0TQ82pMKIlHrMpxpTn65qAzFS5cO0bDftIL8+h+MUt/D//0/+Gzz/6SNjHb33tK/gPf/QDfP6LX+Bv//IvZS+mHQahWMlJkQbGwNjQUNaAikdGGxlrugSgsmVhU8hhVA3KKoEfVCVNngJIipXF+d+3v/1NfP29b4nlW7nWRrvvQrciAYDUEeCSa6hucegbESCZlpxcvxKxGWjMswqUqkqN6EmeiIS5k13u+2iXS9jf3EKvVoMxVswy1kYl6Fg6c1as6qhAOt7bl4yJuXgSK4W81KseG/5WC/XaiWQx2XYIs/mcWGlcOHVOwJqDYlEy92i1WVhawvmrV7F8+jSOyhXJaxMVkk5LGl/2ClqpUrkfjzmwHVPIBG6ng1b1BINmCyYJTaYlCuiVtXUBpZiNYDpRFEslHOwXZX1bXVkSFQyZ6zyvXFfdPi1Cub530e20EI/HkGIGoaGJvSmbW9p7iGp+PBGQg3v6lDwgg+5AZUjPeJJlqPYm8MhrTHz9qegferA1ruXkm44Q40DDNhEjo3esMqgGXPuD+zulRZA2HNjjiTCXM7SomU0CzRMJDydwQfa0wNG0mzRMNLwROmzkgjUmRttnA4h7CoAWlUgAIEmDGQwvOIKUrC+uPQSXhPUGDHnPGqb8zsZkjB4BKo8MTyASsrB+9SqiS0to2xH0ogk0oo4ASCRc8fccnRxhY2tTSEx0RCCT7tXXX8fp02eFTEYAKTOTQzgZF3JCPJYUcgcVhtxzXdrLzGRRL5Xx4U//Hh/97CfoVuqIWhauX72OaCSBhxub4sLAYTuPnmvowhplNgffA++bKYAk626wAnN8w5VABWZznGDA5uBItxEybXTHLmoeK2JgzkpiOZvGpF1Dp1uR+ycbNVFIRZFyQsg4DnJORNiSRreH+MhHzg4LeFivN1GqNWXwyJ+bD9tIjCbiIkAsgg9fGn7SCMToOYC+pmNhZTPbNUxRIO36QNE0cKDrONJ0yVzojlSu5drCmuSmCoAkgKIPLebIc7vfwfb9R1KLkuREy2ZalgnzXDcFQKrV66g065KdtLK+hrm1ZckV0SzanUdkU2BNZYh9sLIx4jUl6mKur8+Qq+TveraYpl2rEBIVgCQzg2fsh6d5p/yd0+yjpyomOVMeErEoDM2T48Y6kgpZyQYLMjoJhITsKDQzjK2tXfy//+3v8eUXt7G4uIKXX30VFy6dx+eff46PfvEP6NVrePPaFbz/tVeQLTgY1A7h8ErpDOH3mb2raia0GvB3H6NRPEJ65ZxS8xAxJDBPmzECTZoDXw9hwnuZQAGD4Xd2sP/gETqdHsLpebGdHFlDNGolpEJhLC3MSy85oYMFB3oDF19++ik+/tnP0G33RHnDmqs9GUsP1uPQh9lgzMIE75EQvvXH/wpnvvMtShbF0qpTqkjeijdkr+XDo5VzMo1QLiNqA8H1lHeuYrjKkJRDCqXQTxVmBTxSRQjJcoYAJrLKcK/qt+V3PM04FaaSeIiqoVuvJ70C1032nJwbsE6Uok/3BQAyR2MJR6/s7OPjDz7A7u42xiEPrttDKh6G3+3CarRhdwYIjyeIsHdhrg1tpbQBdNNXAFY4JOrTiBMVYiDv2UqpIrkKIYu1bxiWExagLeyZMDyCWAMsLM7h4cN7eLizjz/47g+QvPoicNxC8c5DtCvHGNKeGoYoVmO0aRsNgI0t9HY3cbjzRAZ8Xd9ExyN4owAbqo9mQiGkkykhM9Aed0Sb/iGQml+EtrgIxCLAkw30tqk+4pxkBC2ehDObEwBJvGHbHbgnJwI0iMVjNIxmtSYATF/shrnu6qIsbY/HOApUOmKLyoxsXkvBPcdOmwPP6X7CmlGGqHEbYSp2UylMoilouVl46Vm4ThzRmVl1TTth8fn06GccEFnYLxhhRxZQMqMH3hhDfyI2o1OzUM8fYeKROMX83B700RAmiZsE6kloomJppGwOaeVHVrs56GHUaSLEXrNUxYN7d3BAQgcHh2trOPfiK5g/dw1G3Ab8Y6B7gmG1A2/ASy8hOWN9yxaVDbQhohHmqek4PjzGp59+jmqliVdeeQ3XvvoGsDoXNIfKtl+8TOX6VVLQUaspuUDYOcQP/+wv8PP8Gn9YAAAgAElEQVQPfip1+KnZOZw9dVayL3ld9wYtakaQC2u4dv40cokYao0Obj/ZwVFvJENm2o+/Q7vW02dh+iYmvTEGvSGiiRzcRgc3P73LaEysrFzGxE9ge78KO5bG2DLQdjtoDtrQwwbi2aRkVZ6U64ilmGHUgR7h+ryCTD6FTq+Fk9oxum4LmdkUepOOgK2ZQhqGraPVb8MVBVIUPtUfoZCAUb3xEKFoQup1ghOc+XF2Mc0/mi7dzwJIrBOma7LY3AW5Z1Ro8z5nLS0Rhr9lY6ds7dijK6tKZhQSmVRRHr/JZOHaJgpz1n20ku/10Gg3xHaVa8rNX92UnjMVi+HFa9fwxgvP4/zyMmaYEaPr+OSDH4sFZb9eg0fb90FPcluShoW4aYg65e79h9hr9qSPSadsLORmJNOzXW4J2EBV+IIWgk0wRRuhRVcU1olBr+UwBsEnkM8a20JhYRb5fB50Jfzgsy/ghsOYxJJC9h/HkxhFU6JSdZ0QrNk0hjbVJ6q+JQDLtVVIIhrExt8NiNBC5u+QDOYKWCV1m003CCA5u4TnXngZF85fQZJKzMkQYcPHwd4TTLQhJrYGJxZFKp5CjGvhiH3gCMX9J5JDxdqWcxrWqexLWf9ydssa1/cmqJWr2NnZxnG5LKKD/f19bG8X4cTysEwTC5koZrNJyUEtl6voDjW5di89dxXvvv1VvHz9HLx2FccP7mBSryJnRRBOpHjAAd5fwwnaW9u4+Q8/x68+/AcUi0eyRaSyCexUWtKnOkYE1y5cwuzqCvQC7a0NWL06sqaBhBeC1+yifVxDt9qANhiLRV1tR9nH6r6C0Qmp26IvUT3qOu06CR67JDWruAhEg26aQF2tKTNSf0ytIc85jUtJ4lA1NQEPglskAE4/6rQVDjKx2K/opoOvvPdNIayQpHK89xjt401EMYQzGIr7GM/hRA9Bj6YRyRTEXtyOJyXORSlxW6hXSqiXDtFpVIXsxv04nMpjzMy3VBJOPg9rJouRbaPuumh13f+Puvd+kiy7zsS+zGfTu8qqyizbXe3ddI/HDGbAMRiAXJII7tKAqw1FSD/qL9JvCq4UKynEFUPL3dUCIAGCwDhgfHtT1dVdLiu9fSbz5XuK79zMnsLQLCM2VhGbERXVXV1dlZnv3XvPOZ/D3pN9GAbdOTj71hAwh3msctQnCOSMpUefspN8dmzPyG0qJ50zRKnLxFY7RJy5lo4P0/OQI4eAsQ3uGHGPCtNgRp1RVsJedwBbM7CQzWNjdU0ApASvOYsGbwhvbxtuq4n9gyOZsfcCTxR9Yt0eA1oEakl8Iqg5qxE5XyAZs6QXkTcr8CZx9GMhAltHZrmItXNbOHPxLCorS9h7uot2syYAEvuZVreFR7s72G8cK4tYYimcbxjM1zRgahZMK4dkuox4ZhFNZhIFU/Q1oLRUwpXTm7iyuoQ1WltOHAReG9HEgdPtYzpyRJFF0thkfw+Nu3eQDH3YJFZoGvYdB/c6PewEKiOLXUN+8QwWN85gdesc9GwBR90R7j7Zw4O9Gup9B970NwEk9sfKAF45sMUKi9VINloCCAxbZF4hG05TE/bmlDIzWlBMeKMxuDmQi0sWSqTbCLMFdEauBK2zPE/a9Oc1RR3D8MXXv/0aFsplUfI02130GNDJ4WBMF0UDbZV4UHBTYKFeyhdk8+NAmENfyvT5b2yQOaCdM8jE59SfIJVMKLbBDEDigcOh6UkAiQcPCzwOPyWUnsgyWUlEq3ttaRTnQ3z+Xw5X5wDS/PcJy/0bH9Jw0MNxNtyUQdyJQSf/Pges+HOVP76y5hPQiqyYyJeNgwASBxncwc+duyQA0ovfeh3Hg6EASAQlpgF975NIUL1AyWEUYOQOYCUNUYDx+XkEkAKytlQOCxspNsa1Wl3AjFw2L+/P4ye7uPvVF+gd7oIkDAZL8z2bA0jVyuosPD4SFvXTnX3Z0BfLZbEjbNYbeHj/NnrdhjCw4boCIHFAxYEVPfSzMQhLcquyjAtbp4U9RaapMxypYQflhmSJEPmNArESokUdrepCO4mpZcHjoUagkt6yiQR8Iy4NOdkV9PzUE1kMxQ4wlOIjlWMQmIYWvXw7LQG/cvmMDGXmABIlfZTG/lMAJF6vfywD6cUrl6XwWFpewfnLV1BYrMhGRADJ54DDcQRAYpM8B5D4OWLRGtIqyf5HAaR5BtJJ9dszQPM/Y2E3VyDxep89dVruRWbhiNovFkev15dmkvciBz78XaXFJRRLZWnkqZihnR1BLipmvPFYVIZci443lpC/xcVlKTI4QKUN1Oe//gR37tzCoK+kxgSROBSUYECqjkRxHhOlAAEkUCHCQs4wUV6p4OXXXsPzr70CO51BvdtGj9JilniBCkSeeMqSjQMwFoeUgJKd/U0LOz5HgtO0kOLrYnHCfWIOKHMvKGazkt9jsCENQwyZeTYOhO1aLPEQLSBmkGnFtA9dhkc8aHb2nsj3lxfy+B//+3+FRv1QgDn+PjaofL8JhM9zmebe+s9sVnQGmLMB1iTzhXlo9PUV1tBoiH6nI0ychWIJOzuPYCctCZIulAsoLJaQKeSFxU+Q72DvAPfu3Je9ka+RABJfJ739+ZmvnZ8H3R6Oj2qo1w4F/OK9YRuGKEFo96bkwwo8mlsByn4ifvfsWX0poPnzaAvG+4fZISlvgqwovDQBztr9ngAXMWaDUOlJtYNtI5vLiGWZyrhjkCKhBx2Htbo0S2I9Q+u6uC7sYp4PPOS5Z30TOOKQUQZFBBMov+eAawZ8iaKQoZTPrOzY+CoQ4urVK/iXP/xjseiU10h+lOyjaoQ3Zy7Ph0nSNBCoFE9e9d6c/GDjYSUs9PvdZ6Ak1znPM/58Xn/+mZ/5d/X1SIA0/p3nWsJOP8v74z74zHJnxnrmvX6SNf3M65tPOB7DRx9+gr/52U/gtGo4u76MnKUj8B0ZYE04PdMS8IU9YsGd8LzwJGuF65PS8rlSgfvyfJgpY8PZAGYOILFt58ccQFL8ZgXsUNnAYlmAHh0oZG0s5zNYyCSwTou4fhcDDrh79J+OEPnMPKHKJRL5tzsDqsimIzGCIIgj7KlQ9phCwpCsQYKgfP+Yj0DOVoeg7wnfb15FNlz8YHHO51fMpqUhjSUSGOsmUovLWDl7AZmFKty4jpFtSXG4/3TvmYUdBykEdFngnTl7Hpl8TiyuiuUKQir3sjkMRx7u3P4CP//xv4fbb8v+l6PdXaUqANLpzQ102m25f/8hBZL4Pc+syARgF4lFgHDCgZtiUDK7i2Af1UimoSv1MX3ZJeNxiMqFLWy//yH+8n/+X/DFBx+iH4W4urmO/+mPf4jj7R385b/9c2lWCB6R9ZZk0DKVo7yauoEWpuhEgaixxEeb61rgBBODeIRaMJLwXZWNRCYSLcTYZCqWcSoF/PZvv4vvvvfbyBcXMXQ5FNNgJFR2ENXA/nQiZ6Gwj/ncqRxjDuRkimGPNsMzo28ZVLPZohpOWZsOOy3xsCZA0Tw8kiYhY9rwnREO2j3UdB3rFy7i1MoaIgb8thqSh5SKxZHU42gcHYndAnOQGDrdGZJZqKGytCyElnyqgE6rjaPGsYS80zJr7dQpbJ47J5kKTw+PEFFlTtsgZjEIqE33HFq1scZ1kOVebGgYtlvYf/wIDTK6ewNp/JiLsb62iSSV76kUEqkcascNYSMri2ZlYciam/mcVEuzNqG6iAP+nUePZFjJxlpYsOJFr+4NorspOyVnIdX4JCRxMELginu7qelC/CIYmubglrXU2BclOa3yRvSBH3If5Ps+Fos6WmvYtDziOmJmjGnA913YMRPlTA4LzBaijd2EtTfzLhgS38G03ZPhi2gfqJqI66K4avjK5ojDDj53BSDFkSHzm0N4nv0EVZhxRpiC9dZsbxOFjHyouprqP7Juh/G4MP46YYQxc+4YPSE2ewZOXbqM3KnTGNpJ9Jk79Q0A6aBGy79tIbNZyYQMHV//9ptCdGt3emq/zuehJSxREp87c0bOLFqZObTqm06wUCqgVavjF3/1E3z5q19iWG+gYGXw4vMvYmllXQCa7Ue7YiF0c3cHo7hSBojW81nWk8ptCqiYneUD8h0yyHMliYpnGNVGMFDKlbCQKUjw8F63CXc6wmI8ibVSCV67gWg6QrmYxeWLp7FZWYBF+w6e/QR7+0NMWz2k3bGwbq1Il/tvr9WQmpuA/AYBpIBsWSLYirDBAT5tuJSyk83tDH6Rc1UpkTzbxM54igfTANsACL3XxAKT14oASxwb1Q2cWt+QOpHsRYe1cIJ5LYFyRtg7FLtGKjNoRZxMpgRA4j7P7KNev4/jdlMGVReuXZEP7uchgSiuhylDlpWqe646YaPPAQVVCL+pODqhcJnlbyll+ow0Q3sxEu+kblWKpvl5/PcBSDwj2e9yFiHnDsPjZzUu1Sd83whASvWrWdg/qOH//U8/w4cf/Rql0pJkMr73O9/Dnds38cu//hkOH+/gfGUJ777xIi6cWUJ8OqCHG6KhC3i0g+aAOQZ0Wwh27qH7dB+DoS8D2NRiGoWNKozFCsDMpUQRSOUxHYygcShF14v6MR58+mvcu/0AlTOXcPXVV7Df3cdR7Qkq2SLOnz0j/SwB5nDkYFhv4hc/+RHufvmlLDIC7qw/do9ronYhoMs9Ij4JsBSjMjaO7/7gt7H13tuiUhBgi/cULeXMJMBhv5UAGAhOQIAbBVWWInHm/srBJbOPNMlHks9in6LAJGYn8M8E9GWPiIVIMr+DaXx/T2/OU4q2dazJSZpi7T8HkKh2lIyPUlaIUIVQEwuiX//tL7B3+ARTMyYKioShIeTwp9mF7bhI+hw2qwEYuYeVZUljlCEX7xmCaOk0VbYpWGYCtcM6DOZLGLb0ehp7d2gwGcVHIC7ycP2F63j8eAef3b6D1977fVRefgNoudj78jba+3tioVfM5FFZrapMHAbB37kL9+EDHNy5KeewkC/jOlwOKiMOnTVR9RVefoUsPzWkbPUQdFyx4EWWFmtx4MEDjB4/hK2x3gpgLi4hXqYdnKXkEIfH6O08hcWsTKr+blyV0PnRo13p5aRWppUYsxVCpUgiWCGkFSsFgz0uXTLiJKUEGEx8YaDTVoh1YzGXRiablD4LloEpFTyrm8DKaYDPU0si0kypS8QW17DFxYCHBofdJh0MuLeGoQy6HZ6Ns6Q5Amu0jwumngwqx3zfmM8cTZGgapFnUSYNn9bOLlnxrlLjUhEsdroRRncfiEry/pPHkp3x0rvfw9nvvA3kmRY4Bvr3gV4NXnOICWehUQqhkYCj01o5QCIRQ2qWj9jt9vHZp19i/+kRTq9s4sr151C8vKky2EwLcQ6yszn64AK+J5aJorAKInQ/vYN/93/+uajkqRoluTufziEeqfrQc/uIR2MsJOO4eva0WPfSbuyjz+6gy5kL63TDwre/9SqukOiaKcjP9YYT2Ik0GsddfPLJLbRaE5TKW5jGcnha6yFmZqXmFbM8PURpuYil1WUh7dWPafceh0NVVzqJpdUlpBIWur0GBsMWptoEQWyMIOYjX0qjsrEkvWzX7cq9oKcTkik5iUUYEyzjDpdOw0oz9y+U9UpAVsoBqovm5IaZAklyFWmTKM6XutQSbGVJhicpk70g/y71JDTlhsLVJ64o3HRCsWkj0VAU0LyVRXk0VXmkYYBCNidzGvbQJPTwzGKN0Bv04Doe2u2+WFcTNNlaWcHlU6dQzecEdGYteu/m54gHVHqNYQU+stNIQKMMNKQRF1s7zg2OHdrTA5WlPM4zM3PoSbZOt9FFGXFUmDXPnEwE6CIS0IA1ldh6s6YOmZmiMlxor5krZDEMpjgauWJbN0mm4Kdy8DNZhJkijMyi5IV5iQgTrhHuqRpBo6+z5vh8SgsLcq1Zb1KJxPkIQWGq6JQaARhR4VxYwvnL17FJKyzugXyNdhy12i7iZgQjmxJ1az5TRMZMIBWaklXzxafvC3WA5OVUOiFEnTnhtd/rSF1LFRnJwIzSICGYPTmdlWpUGsUzsu+ulHNYXWDW4FTcltxIRyJbxLkrl/DW22/ilefOIerXUbtzC+NGHbm4jmQiDYO9IZuYqQbv8AgPb36Bu7e+kJ5AnK4mY3x1fwcNL0C+sIwXr99AeX0FWikLwwoxPHwkCu5FPY34KEC33sKo0UM8ADJxE6MGIz4IUHvw3Z7k0VABSRAxG4/h8pkt2XNEXqQKK8nflOAj2rmxfhsOMXV9RfIVYIikJDl84cfoEBGiHYR4OgnwMJriiPbO0SwnXuB2Ey995y28+sprQi7qHu1i4tSxYMdRsk0hLXIOMo4MTPQEIhJezLRkz1MxSMLpxB3CG3XhD7uYMss2mAiZcqLZQvL3aHOXSSNi3rxpoT+eiKqJAFLKSiNjM+ZCg8e+1RsjCDnroWPWUF6rkMhnXijzz6ovCJRtpNh8x4SYxwwrKkN15qxHSokUH42h+RNFggpD2dt11oEDD0ldRylXEPCIYpYMCTVc524PweETIcuR5MJ8sseNIzTpWMGMzyBAZ6psAEVmEAfcWbwlz7dCLIl8vCIUWubBTWwSVHOobK5g69wZVFYWsX/wFK3msSihiIeQ2P5g9xHqVNXT+jVtIWvbQqykQhlTA7F4AqZdQpQuom+mcOCNpU/PlfK4sFbB+XIRFeZneX1M/A6mXl9mKyT8LKZTyPFa7O6ifuc2okFHiOlWNg1HN7A9crHdH2EvmKKBONIrZ7CwcQbLm6cRWmnsNjq4/eQATxtt9LwAPZd13tcKJCH2RMyd5WfW4HY6UsXXPAOBrD8VeM+DiiCS+EQLa0fRCOcsNW42MTuPEQf4MrSitydBDhb1XBAB3vz2awIG8c2hPRQZ/VTGEMmiHJLgBFm6HPjyefB7qXBh8cOBKK2iOGhjwzsHkOYgjNjOsaHnsCVUMnIO604qkOYhfPwah8z8YIPAnzXyXPQG3dnGOJbiWMnPNcVa8n0ZmJ4sTue2CNLwsuFgaPgJ0Gg+4Jt/ba5Amqsg5k2J2NhNmVUUwNAiBF6AQXcwA5Au4K3vfl8ApAYtrQggDVRTZRsJWLotXunM03G8obDGCCDx4Xq+FFIcxAoQNlVhyvQM5b9xs2VT9ODBI9z58lMBkMjypW0Bv76+tiYWdivVtRmbj8QcD51GTw50Zkjx2gz7PQkev3vnS3iDDqaU6IVTKRz5UYwBOY0STQvrC2WcXl1FdbEswc+cwPBQIKvJICOMCDgLQA4DOKQhgGQRQLJlc58w/4gfBJA40CCARGkwLQ5ipvixkkBkJtNI5csIYjE0O2TBdLDz+PE3AKRt8YRUAFKAkLlEf4+F3UnA5pm110wuPW8weXDPAaTlyurMu7cijX6rN5ChmSheZgASD5Fg4gqQNAeQeJ3mFou8t7jB8GOegcT18A89RML9DZblyQwkvoadB4/kmm/RjqdYFK9Z3qMciAyHI7CopbqHzbiAKuVF5PJF8ZUXxD2uiY2IrpsyfGauFNckWeXBdCrM0kKpKJlKBwd7AiDdvn0TPPx5r9tkGMXUIEiYnDO/eY1heCwimWNG2yLTwuJqFa9++9t44fVXkchknwFILBQ5tOOa8cmmYmaa4wg75f7tWwJozMGaOVjMe5UWH3yuXPN8P7meh/3+s31msVCEFozFoobPlcw1DjWZ20CbKjOVQERlEcH1uCkWDLV6E822+pkbGyt447VX8OD+bXz5+RcCVnG9cxBCkJVrnoMgfk380QU8MVR2lQAeLAAN+EN6jDO3xcCE7PPBAJlUQoAxgh+u78gwyp244t2azGaQKyiAyhu6eHT/kQCoZPHyfuP9SsUPf7fsAScApNrhvuy3PEC5txdTCSkgWDgLkWCWI/UMKJEmURXzw9FYehsW1ZL31OtLADcHjywCeS+yoGRVq1HJmbCfKaNSaUuaAb5+sTKlOoaMVLEqYYPJQ4nzgq9tSjiZIZD/TQCJX2cDMI0RNKajtPLLlXXKootn1WxNE5ATe+xIKZD+uz/9E9nfKOfk7ybD4r9lAOnjjz7Fz376Y4yaRwIg5W0D07E7U/LEoVsZTHULcSM9Y/UN0Ggco0nf+zH9wdXuchJAEnberKCTI3+W0zEHkJRBTkyKPlH6zBQKtBurVBdxer2KzeUFLGaSKCZ0dA4PBGBtHNYxHU4QuPQaJysfqCMUAInFIpk9BJBYrJHRw/VYMDW88tw1bFaruHfvHm7d3xagg2uIZ8Bcdj4rTRQD/ERgvM08RyqQCNrpFrLLVWxcuILi0hpcw0Sb95ihy557+85XqB0dwDSVBRkLXO6ZhpVAdXUN6VwJkUFrhAIcd4zbtz4XAGnUJctYQzGTw+bqmgBIG2uraDYash7/IQBJVK30cxY1psqFEwUgvdtF9TeVnzv/s0VFH1mqDM4d0d6ghyg2wa2PfoVP//2PcfhoG03mFurAP3/ldUybLezcv6fsrFjbUGkSTgXsI4jEvWHAOoy5PmJTpdhGHPZEelKsLXaGLTQwxVHE4E3auCnbwjnHt1zW8d577+Kd776HQmkRFMWEMROanRbAJeKwhyx15geFgeylBJ/itLLSDTQb3I9ZS9ELnP7XtKIMVIZZOEX3+FgAJL/bR7/ZRiICsnZSgPYn9RaadgqljQ1hmHHv5OCTO4JFBYLngPsdh4xkew96PbT6bdkPlpbLqC5VOcpDp9MV4Jve/rTupW2Dnc3KoNKj/zUBbbEwZUUcFyCDKiQGjI96HeQY8B2PoVk7wOO7t7C/vY2g34OFGBYKRTkPdMOEmUyJJV5/6KF53JBr22cGJMPGGYCdSqNUyCGdTEgjzIbj0cMHAirSrlWUvBqVo7oAlnEthoDnVaBsorjvsTanSi2XSgohQewcqczn301LwEmqg7s9BqSO8XC3JsQQtqWZmIWsZsGY0o5LBb7GtUjUbtlMBmXaVdNCzhmKl3oun0SxlEIw6iGUxrmOOAfGmhpYEZRkwyXWh9LGxpCOxWHHIiQi3odq/7C4nxO0pGuAjO1CuV+ojCXrUIY7Ie89ZadIgIIqFwYIqzHfLOvHsHD64gXkNk/BTWfRNi0M0olnCiSeD8dHB3g4A5B4vo8j4M2338GFy5cwENuNkdQebM5JdmNtIc4GqZSo5nj/5vNZtA5r+Nu//hF2H9xC/+gYeSuN569ex+mt8wiDCEdPj1DvdvGTX32IwXQMpigys0EprmibpAhtXActDmSp0AMVAyWpVcQuZjgU4PDU2ilsLq2JaurB08dotRvI6QZWywsyGI6mHpaXsrh6aQur5Twmox68HpUVU8ScESa1JhLDMYqajZRuo95q43DYl3qGysRTloFcECqLHHl2DMkl6YCDKWU6pUvODEcAiqHN+8wzLWxPY7g/HuMWQgGRCCAxWy1OxRc0bFZWBUBaKi8LIYAD7gltjCJPsoz6zS66jZaoldj35QtF6b2oiuc9oBkmjhp1aLaJ5154XuyNM6WC2J9I/0clh6bqNyF7zVnoXBMCIPEZk7Sk1ElztrrUFFSQsO5gLTCz+z1J9hH3AdpSzvo7pew7kaXEdyquLBt5D3Ot0QqLIBLXNgGkbKYIhzZscRutTh9/8/MPwdzCZCKL525cx7/44R/i4OkePvnlh7j3xeeiznvzpat45cUzSNPCodtBNGImng4t4gnJ5OwG3O07aD3ZxVGtAXfsCZjLrOHkchWxdAFmaQWpxXUgkZFhaoxAVzySocKP/sOPkCpU8Mb338Whc4zd/R2sl5dx7dJFlf3j+wh7PTlPfvTv/h/0j+vIWClRLnBY+quvvsTjUVfqNQ5nYpMAi9xnaOP44nN46c03FSGJ7/fystiRgyAWgQwrOQORbMU2SZqzYEUm0xM4shR4xCEaPw/ZP8We1Ykqo0OTYQ4BvDBksL1SCDzrzVkRztjCVPNL3T8cCpljQrsgCaVXjgjVpUUB2fKTOHr7h/j04w9weHyAwIqh7/eQzSQwbrcQHNZg9EdiEUMSDYXbgQ9U2J7Nctr4dBMUg6WTSEmuKutzzhU44TalJycQQjJI6Ewka1XPZvCd997G8d5TvP/xr3D51d/C+dfeAToe7nxxE52DA+TSNipLVZTWq8BCFhh0gZu34d+9C/fRQ8lH4iyGIOs4COBTOcm+rVBA5o03gHJZofeDEdAnuZQVGz0xXeDJNkY7D2Bzl7Y1xFdXME3o0BiYlUwivH0P4zazmRV5xF7IA1ungYfbcHo9GLSLFuswCJnnGDH0uL+RoW1ayNDZJ5MB8lmp+b1OV2ylea4YtoH86pK67o4vlrjTXBnGmfPA+llR8iAyJf/SY+idbiFBBxkqksIAE2ZVcg+kGoPD3hlRhUZRkrjEDJekiUngwvMH8Eh0ZVZzLBTFL/czDu7oaEEnJc4heC8xlNzWArHkO7p9FwdPnorlUGljDdd/6x2kL98A4ilg1AE6d4HeMYZNVzCfmJYWsHSscxpGZ4kYNCrUErrs6Q8f7OBg9xAlO4fTZ7ZQvbAp+1yCrgzslbkerJlFMbMS+x5GzS5uf34TH/zsl2jWDmEzCzoWwvF82EYaGtcDQYrQEwu7C5urko8XjKe4eechRgRjeO3sJK5cvoYLly5hYXEZOgngDhUeBp7uH+PLWw9xeDRCpOXhx9No9CbQE0Wk8guSMzXVaTmcRrm6IP0sZ0pH+zVxckjkWdsUZSZFUnEsPkG2YOPxwbaQTJZXytg6t4lMPoGO04dDO8GkIXm+buDDJaFa0wRAYt/IfZwZ5VSXCFY8t+QV8EjZwopqneCPkFJpyksLc94aY3ntdNXh/i/AEZW4Qob4GkjiXIKqHf7wufKIn0WJFKifLfM/kp+YPxRMhPQu7kcEU0SFQ4soQB8H0IMplpJpydTqHu7hYGcbuQwB44nYJVrhGKbjQR+40B0PxjhE6+hYLPF6HMaSzFEp4cbly7BjGoa1Omr3tpELImToViMErxQGHX4AACAASURBVEgAgyYzSqVmV/NY1jHzQXfKjAnhru2OMKBaO2bAi5kYJ9MIC2XoyytILq7DKNJuLMCEOD9r2xmAxP2VD9WnB2KzSlLSnExNAIlkRFqXarqN3shHLJHGytoWSoUFGeDTBjmd1GAZIVLFJPKVRRQWi8gkc7CiOEyulbH/zBGIIBWJXSTusf6nwp5Ec85reM5TaHD79m0BkKSGCiK0HR++mZdrkzfjKKYNRN4Y3U4fkZlFrryM/PIy3nnr23idFnZeV2y9xvU6EkEorgGppZKyMqaCyBmh2a6h1awj5qks6w8+eh+/+uI2do67WFhaw0vPv4iFlQri+RQ0bYJx8wmWkxYWjRymfRfN/QY6jS70IIa0biFHwJt5mOOREMzcTgva2EWOblumiXOnN5BMWNIrMfM2Go6EPMizSe0DY/lazJ8K4V4kuiyKuU/kM8BKGSDB//ER7jQ7uDUNcEQF0gw0ZiVv5Qu49OK3cOXKVaR1DT1mPE26WEjpOLO2KHvelCA9dDiRiVEQwzCIYRJGyJfyAiBFgYsYM/FITooHsKlUi+kYTGJouj5qzgidcIKRYWJAkfR4ipE3QbfVF9vCQrooxAmHSmCSwiMFCo0DR9VQBHqlzlJE87lqkCAwydaiQuK9zvNm7EEXwMhFjLgDRS4uVdNjAeuYbc692wwjaF6ItK5LHATBo5WVKnIE6hlOOupj2tyDRkWvR/DvGA+bh2h71NiQBBWXul1VxARXadscSlazyimzUEQFuplBmDThGhF8uqmmLeSLOWTyGcEXhgN15k2nY+kpau2GKIXZ+9w4vYYS7c6zGdnD/BGd0SisTyGwcxgl8zikJTTV7sUszq8u48JCSQAkw+sC06EQ+EYk8I1JIEhK1mW4s42je7cRd0ZIMveYZPhcAZ1Qw+7Awa7jo0aXiIVlZNdPobS6ATdm4OFhHfeeHuFo4MKLNDR67gxAIt1fEcsIIPHPsi+nsiUSe2ZF8szGiE28BNBNxL5BDRNnfuiznZyDRnG/0TMzplAgUqqYHNDq/k5aGl564XkBhcg652B9wo1ZM+Xw4zCag1GqjPjB6SMDlskOXVhQh9Q89HKuQJIi3lC5NByQjjnIngQqc4kbwiwDif+uGhGlWiIwxAErB79sDARAohdySJsOdSjw+zjs5e84+X/nAJJ6H1SY7PxjaamkQslPNBknQSQWrfMB8hyckveOaq5wAiuh8jloWTPsDIShuHX2It559z288OpraLmeZCD1hiNMpmQ5mUjotvKUnAbiI26nbHmv+KBvuzBRycgwCCAFEoQnoF3AAW8oNoJf3LyJW599Kmi0xYBeDl+CMTZXV3D9+nWsVtdksEtlCEeFlK5SrZJOJFHI54X12qwf4pd/81MM+034nQ7M6XimQFLBnTn6VgZjLOfy2KpUsbq4gGIqI/kUbEI5qAhHAymonYj+rTGxqAsSFqa0drNtDDlUsJIIaDdi2/AtUwaHtFDw9RisbOkbAJJSICkAqYUdWthRgeQNsX3/vmQgMRBOZSApAEmNIZQK4e97/F0AKS73MxmHN65cEoYLh04XL19DaamKvuej3R/IUJ+FBodjvFf5e8MxASTmJ9BCStnA8X6YA4uNYwUgcdjOwDcOMBU0Pwu1nw18Z0C4NCEnH78BIEXAzqNt+dmnNjZkGEIlCe8V5oxxM2fhzzXJBxm52Wxe2erxepAJH9KpMinMOQ6auA7btOdjtlio1CV8jlS8HO4f4DMCSHduot/tKqBK5LiKKSSLRjznWdAxcJgKNA5QI2l+qiurePmNN/DS66+L5U+900Wf1htEu+frfeRLYeE5Q1kzH3/0gSh1+Dy4ZkVZQ9s230e73ZLXyHU/B5DIHhL1UGkBSwsL2NvZFtYg1yZBNF4z7gkMlCSrlQVuQNUDmY4xTYK2qbRZrlZx4dwZJC1DlHgsbgh0zwFw7kN8naVFqrmUtSa/xr1rrmwhcJfQU2IPws2UBU3gufAdR4DaanUZly9dEBuXvYN9PD3aE1s/rnECe7yu586cxfbDR1IYc8/ka+PX+fvm+wwLVA5PmRdFRkSPwfEM8tWAxXQaGtfhLHBUAUiRWMfxefJeoUKTr23Aoor3CR1FlNsd8jzcxTJCPfhvukk3BtpqqmEAC8O5hSfvY3/C8FsP/niKQnlZlEDiuUzGiDQHBAioUGImrjVjESsPahkInVAgcYirmGjzDmMWyij62hCdVlOWDv/9uetX8ad/+ie4ceOGPH+GgbvBf9sKpI8//hg/++lfYdQ4VgASEb6xD4tDexbqyQxgJKAncwiiGFod2nUdoFY7FJshIYPMFFjcAdn2zgGkufWIAEe06OEZOwOLFIikbErZQPHPtE+6dukCrl09j82VCnIpE9pkjIPdbTy4TfvQPTg9qiUo4aAFTgwNsqlmP4s/g23gPHR5jAiXq8v4wXffxrlTm/joow/xH3/6M/THqonkWdFivgoHTDMQkf9fAKSZpRD3r2yerz8pAe55DjQvXkGpugnftCUDiIMS+tw/ebKL4aiLQiGHhXJR1JO0SqAd7EK5IoNlgiv5Qhmj8Rh3bt3ET//Tv0O/WxdGayGbxZm1Dbz+rVexur4ilpGB74l1wOWrV0Q5RYssMv3oOS4KJF81hmSsS6PLwZsASPTtJ5s4EoIMbRyoKOHQI5xOhQhAO7abNz/Fw88+Q+2LOwj6QwynoVyLG9kM0B/Iz2YuSkbTYRLEJ1ngxDUkGMePuQ0g31ctlpL7ZZq2cbu+h+MoxCHnlmItyOujimp+7+nNPN797jv4zltvo1BchOdPMY0xoD0p7xXrPPrZk2lKAIm2wXz9HLIxG4TqIxFAhkp9J+oavm6GoxPIkPsugtcbYNTpiVUOASRaXDyuHWOfQbu5glindZsNBI4jwcRs5t1BH43jGjJJC1Y8juGgh2aPWqoIi0sLWF6qopgtozMcyp5KxenqyprYuFIF0ez1pLGLUS0pWYN87+k2QSBMPddiJol00hJCQG3/Ce7f+gqHu7uIXFdlVU0IOOQVWcAyUamuyB7mOj6yBCkRwOsPBBDkADqbTAi7mNYGVE13mAPojoQdR2spDrATliGZPPQGbzTbUluIBU+gFEDZpIViNqeYZ3FdWNY873hf07ZUMklGDvpegL/++Cb6Q1c0iou5IvLJtKgGeB8SeDo+rkmDu7Jckec2aHXQaRwjldSxvlHB5TdeFnssHDUxerSNYbMpisxeEMjQSkUYsfnTYVPdxL6YYARzKEg4m1kqEkwkWMc6kJCFMrUCMiR3qIkRfOY2Mvw1HkMjnKBDe44ZgE3lu23YOH3xInKbm3DzRbRoHZdICoDEPU0ApMMjbO88RG8wgJFOYGoYePv77+HGCy9iHE7hjKfIFAqI27aAisMes5IspFMpIXLQ0q+QzeD48AA//+mPsf/wIVq1I2S0BC6duyxWeBzYt2pNHDdbeP/LTzEYu0wCUESJSIE0WSONYrmIZDGNxwcHqHV60PUU1ldOIV8sSp1x3KwjZfPnXsDFjdMYdnpSZwgoquti28hhpzfswjQjrFfKWCqkEAscybCy6MpA0k2tAXOgACQCXU1aNo764P66DOCMTQUSQS0ybieq3tJN+XeHapR5ftXMVYC5TfyioxnYixm4P/YEQNqRAbJiayo1axxrlXWsb55CeXERY1ri0mLWiKMf+OKM0Gt15ZqQ9FaprmJxeUkGFzLsZ6+oazg8rkEzDdx46UW88MpLosDmMJb9Gx0RlL3JrC6gHkSIQMrCSIJ+Z8DRSaBJrOtIHqCtdESLaQWK8zlrhgZTN8Vacg5EKMW4AqDUMEMp67kmhe1KAIlWlGTJxuljTz2phmQyjYHjSYam603w4cef4pfvfySEyktXLuNP/uWfottu4stffYovP/oQ0aCHV29cwlvffg6Fchpo1BSA5KjfKUVXpwnn0W00nuzKvsL7wel2BKCeptLwDBvJpQ2U1s/g8lvfw6DdhlkqwOKwvVnHX/zrf4Nmx8GN114BigYe7j7EqeUVPH/tqgxhmd/Afm739h385f/153LuVwolPH/5GlKGhb/+xc9xq7Yn1znBw2YClJl3GAJnK4t467XXpT9k75Ms5OBwsATmYChQwsrmkeCgMZ1GupQVy2KdZEFm39JSjB8kGuqWshdi4TcjIsifleRAsU6ouGEBIj52atgsDykkAzhd2m27Qhb1PFpLB3J9uH6Smi5A8LjXhz2Jo1mr45NPPsFRq4GpCQy8PjY3KhjWjjDe30e876PANWDx3qAyZII0MztCElin0kJaZhypdFp6DjuVhO/NQUzF4vVoxe2OMe67cMcTZFaX8e4Pfg/N/af46c/+FltXXsILr78Nr+Pg1he3JPuPisfVjU0U1ioAA4P6bQGQvNu3YHf6QLstNTv7lYlkHlPfByFdLlx7DsZKFfF8RljfOoMPI4YYTYBeB6g/xXDnHqaBCzOXRmJlCS6Hxqyh0jmMPv0SOsnvs3Wt6RpSS2W5Pt7+vgz0ZH8We0oNzRBosX8ikVSLYyluIkUQkeop/pTjhiiYwE0km2bgi4DgbrMpmZ3xxVXkrlwH1rcAwwbsDLyRskNipmJuoQyDAD8daDwX8XRa8gm50knqEOtKyRqhfRytMTOYTGmXOxC7Q9YWBteqEFh06fnYQmvMZSEoGLLWIpN9DFLdaG9E8rIzdrB65hyqF84DhUXwBvFaNVjjQ4y7TfS7JDTGhblvJNLSNxLA4v1JC724pUlNcXBwhPrBMZgYtb6+hjytsBIm0iRskhA89YS8QGt420zi9qd3sLd7gAf3HuP4sCY2ybliAT1/hMdPngpwkNISAo5EUxfpWIitlQrKuYxcl6dPDuVMI0GBrh4ErU6duYDl1VVYdhrBOMLYn2L3ySFu33uCx3tNDH0dfjyJXshBYQrF4gpShYLk3gTxEPlyCdkCTZA1tI9a8j7SWj2TSwqRnPOgTMbA8koRn3zxoVh9rZ+u4uLls8gXUug5fQwnDuIkmpu6ZNwNqDrVYrCYp0KLUtplqt1bredZfyeWpGKjzJ2ahSNJcCQ0cO0rUqbMVliHhhPoJCjO8mVEeUSdP9Wr7HmogJioDF1RMvF3iH0ds7GUzSVrvHkfROcUISrM8nk5QGfOC29+jYDVaCR5wEuZFEbtOva278NkrxxOJCMcPNOaHbgE/RsthDwXRJ+qYURSFevppSJeuX5dalwqm3uP9sSClqoL1k0knJBI05gE6PN8o2NUJgVvMkHPZXQFsLpakXqPNcVnj5+K/RptqSd0BVisILG6iezaaViLJWhZE2MjQqjryllgnkU3I+m1eK4w+ziRnOXSa6JActi/B1OUF6podQcYQ0c2RyKxDW8wkL4vacdRyCWxUFlAdWsTS5VlISWF7hiTroOpM0LCDOGM+jJflEgH1tuSE+/LbJf5njxzOR9m3tdxraHUYGMfraGLWHZRHH+0iStRHDy7RkMfiewCSiurGI7HeOfd7+CNl64jEY4x2H+CCTOmvbHM7WixyPqOoSC8l6gInQa+EKUoTvizP/szfPL5V7i/d4xCqYLrz72A0moFcZIh4CEPF8upJBbiSTjtAQ52j9Cud8WIOG3aWCoUoE1Zb3cx6jTkXCUAwgwsZl1trS6hXMjBpBe458NrNOHRstS0YGfTmDgDsWVj1jV6I2DkqLMuoVG+iTA2wXG3j4NaBzuuLzUYiVV0kRhzfptMo7i6hq3nrqGysoKY56K1twMrGCJvxVGkexUVkpz7ZYuIJbIYc75KJ5DZDGjKXoyzavZtlo6MqfLDWZtRuXTY7WO70cDeoId6MEU7mKLjTzDwpmJZV8iWUMwWoUfMW3Tlg2tOFPgkgKgUXFVf8WifZQKLJeWUr4QgPBXtgE7HBgJFjgeN4gNa2FKBxJzCMa3yA5khGHQ4Yh7yJCY1Symfw2qlirXKMnKphFJ4jnqYtvcRG3XhNDp4vLePOuva2TRYjxmS7cbejvcDCUFDLcSILjdi5a+jbK0iSdvVVBKD0MPxsIMma2v2sIYiRZMIyBmZqcdkP/EI2ImlaAzfunoFuWRCZoMkybn9Cbo9H8NxHA7dY3ILqPkTdGMRCqUCLm1UcX5pUep2wxtAi/sIh02Mmm2xb8xy5sa58qMdHN69DTNQ1y1ZKkJfWERkp1EbBzhwPBxHcRxBQ3bjFLKVVfSmMdzbr+Pufg0tj0QvC4etgSibAxIHxZUgLkRxNUUgF8VKcddUm/TMvmA+hJY6TDJivn6ctJTm9m6l2RyLbhSxaCJDCkObypNmQ3z58kVhYJKN0+sPBQjhxjsOpsL467meDFo4MBEW+TjA6soKzm2dEeCFrH6yh8hWIyNBvDmZjeBRlsxBmSESXj4F09SQpeUWrZNmIM3c3k4OuVlhp/5dDfcJMohF1ox9T5XP/M9ysMxCPecA0fxGn3/dsFXom7x9swbj5N/5+09a57HZ59dEjWEwUExZjET+BO2jJsYDF2fPnsXv/v4PhBm5V2+izUHCaCjMV9uixzJbcQ2h2NMNJH+EihJmB4x9ZqBMnknqORihDQlBOwaY2qksho6Lj3/9CT58/5doHTyFGZ8A3kg2utMry7h+7RpWKqtyw0xCNlo2pWpSeEpAoT9G4DJE0JdAtcAZwWu34He6iA2GoiqxpxNYtHEKQ1xYW8WNM2dxemkRCQ6J+z0EPaLqHiKnL0xTWpdwwMeh4IiEJN0UGbiWyyFIpBCQKUS7ITsBT9fhaDF4tJiwbAwmZIhEsFM5pHIFTDUD7U4fx60m6nU10OAm1e+2sPPgLlxu0IYujCRuhKwcyYI+qTqa3/G8x+YA4tzewjR1WFZCQtEunlmXYpuZOReuXcXC8hoGjo/OwJFGeEB/4LhqPEE/ZspBPU/k8jwkI4OWYfSeZzhoiGa9jsbRMdLJpHjCVyqVmbUWGflTYZjR51lyX6hase1nxZVIsGd5AfPC6+nuE1knBJBWqyuSr0MQiExmrtviwgLiuqksO8hup6KP4EBA9slUvOWXqyvS8LJg4P27f3AoTBCuz/W1VRlMEbx5cPceHj16JKGHc8CHzBG1LhREN7eWnNBDdTrGyvIC+iIXBs6du4A33ngXl25clwNtRCtGXl9npEDmJsPFOwho6zUhXyLCowf3Icx8y5L3QpoCrkfuJbTBmgWB/8YmNpPE82v6jG0z/3cCJ/LcGcLKA8i25BCQ500mEou2uLKrIDDCfBJaDXHP4NfYDPC6dPt9kbpzcMz3jFlp4vGfJHPLkeEIvdJDLw6HQ2UqAwxN7gvXHcqeUakuoVQoorhQQiqZQb3ZwFdf3cSd2/eERcyha7mUl/d2ZWUN2XRWfifVYrROof0Z7Y+4vw8HfTx5so3H2/fR7TRh2RqK6RTsMVkbZGApxjexRGVdMwvPpkjCDzB0HWE2sqhXyQgqIUE58yoXEhJmaBtl6bRyoT1RiFQiJblHHCiLBRGHecyiSSYEmGQg/Ty4k3v7sz+LbQmQIHNVHopxdhLo5aEccCggDLHZvi2gJ212xI8AIQfxtDiZhrh67TJ++MMf4vnnn4fOzATDZLyAsGEUISCSAbFkcTwLeVdEhDnIqyxvOOCipz69vU1VIJA9Z5oy+OK9KoqUYlEUtv8lFnbjmYXgHKA7eR+zQf38i8/wF//2z2FOJ6jkcqik06gQdHZ9LJUWxNqAA3ErU0Dfn2Bn7wC3d7axd1RDf+zDkPv/61OdAc0EkdiQzi3qFFAUR5qex1S3hSGSVH+RiRupIZIu+SfAtfOrovIyC1k0DvZkP3IHzIbp4P7d+3j0aHdml5lBvdUX+TutEPg7+EwIhyt7GtUg8jJc21rB//Cvfiiqk3/9f/zveLTfh2brUuSIPRYbu1nRycE3Ca1UOUhAMmdQ2RRiBJVNXSzsqmfOioWdw1wRI4NAt8ULnU+AzC/+OaYrJhTrDLF8pCqHQwboWCgvw59EuHPnDn70479E8/gQeQLg+RwubW7iD/7wD7C4tYJffPAL1HZ38cM//hNcuXZVwCMOlxn47Ihbjw4jiIQ1xcwqqucYDi0AylSVaASRJKOMbHqZPqu/cz+iSuf9v/2ZsMUnT4+ElcXg3YOHD9A72EeGyiOqHqlMoR3e7NrNV9JctcWcFa5CwoOGnUJ6oYzD7gBPh20MDXowj3EQUfKuLAOZaiAAb2yK1fUl/NEf/QG++73vwzS4Vzuyrgm88PVaZDETBJMAYlVQi2XajD1p2+nfzCWRu1E1FHyQkcj3ggAJ7ZNJGiCgJoSMKITDz/z3MQdKPFd9qU2CiS8DPlp3Pnp4H71OR8hDPBsYeEyg/9zZC/D8ALppiV0W9ykSQ8joEeCD2UujkZyJ/LoxGxxSmUsrD+avkYghDa+r7Al2t3fweHcb9VoNruPg5ReeF/CBIBL3dE035Tz2Bg48dwgtPhVLC8OfIOLQlUCRO0Is4LUMoDEji2cZAbZgLIMNfugcdDAItUMzE3Xuc2BkBeoz32fWAwUquMeeOs/InDNiwsCjFSKsDEbxDAY+ZxsjuadEMZ+YhdFbJnq9jgBIlfIClopFxEkw8DwsFLNYWVslaiP3JEYe0OsDVCIdHYHZfTyLBsFIwBNeTTbpVLvT854KJ1p4ULVeZN7YFOhPJwJWcg8g8FmgEt0fgxxesbyOYmhigg6mch/y+3gvL8WBsp2CFjdFgVG5dAVOIYsnIwcT2mYlkrLX08ZKCDqNGgbDIdxoDLucw/WXX8Slq9flnu06dJjXZUDK63x0XBcSRSadECs/niWr1Qqc4QAff/g+fvrjv0IgNq5pXDx3ARfOXZT79avPvsLnX3yKptuWRlNRLGJSv2eY85CkMjSEn5pir1FDbzhFeXkDp09fgmYk8HD7ER4+uCfv86UzWzi/uY7QcbBz9wGO946QtVJYLOWB0MWw15bB9dbaKtYW89AjUhgdpGIx5CLmnhmIjXxMmNMx8IXIt+/34bg+FrifaXEs0n9f5u4hXAJpbAnESlTtzTwLqGwsMxBarEUiROkc9uM67vZ7uBcF4qsuWWkGswVppxVh/cw58ZxPFxcQsywMxx76jiMMZu4Djx5sy/6gmRayuTxypaLYJvPdIjlKHCr6Kgvjuedv4LlrN1AqL6h61SSjdSh1GXsSfuaaeGZBZyjimwBHpiFfn9vcCRlwtg/RUpNlDIfOHEQyq83UCBKw4Z8poH+jv+PaUgONdMKQPVuUz6LMorJFg6GZMmhkzhvtnllHs4769NPP8f4HH0mNdvXyFXz/+9+XYd/Du3fw/l//BLFBH+fXK7h+ZQsXzm/Crx/B4rDquAXvuA7LdTE4OsD2nc9FwZfSbDSPGsJetdJpsSw67A9QPn0Oz73xW6hcuIAomUCsUATyecAd4/jufdy5/QjHVM4WbEzjEZ6/cg1nacfd7eLg4SP0a8cYtJv425/8BN16XVjj60vLMhTbqx1ir9cWiyQ5M6cqA3FJ0/EHr30b59ZX4Ix6GPZbghOEUzL2R3BjPsZ0H0vYQmyh6wBtdLnnJK2kkMh4j8QsW7JtCOLya7TAi6US0Jg3xcBzfvDr7N3Gnio8mf/Ew54KJg6HSRPm8yNBYdCR19obdsSKh1kB42YHk04bo/262MFzEDaaamj7U7R55rsOgqmLxVwak04d08YxDMcVRY1Yb1I9HwBJvnDJYCJpSpP6nwNJM5mQ82Lkshc3JIeCGVZRqCEIIkxpxc2cvIUiXnv7OzATJn79yedwhjFcOn9NrBmZJ9trNfH6m29g9SLVYbTZIKnEB3Z2MP3qK/Rv3kHBtFnkKJu64xrcwUhyDbucr8d15DfXsfHeO2T7YVLvwOCKHjroPX6A1KQNnQyTLM9shgn5ClxiAERowP3qvtSIfZ5D3MM5yJspsKiAZQ0u2RUc3JOYy6F64Mv+zH1jxTCRpKI2n5FcIWZmjT1XLIOSKxXACEW25ewdiqIgt3URmRdeBZZWlFrNsOGMXAG9I91CaYE2aGkhYfZIAmbtmFLW2Fz7ysLflxqO9nW0zSaLH6HKnOZshLZl7N147nMuwrkG68ZnKjZuBlJvhdjbpV05XSR06cOKy8swaK1HCy93BCNw0W0eo9XqSE+XSGWFGMP1zsdx/UgiGUzTQL1eQ6vegs/n3e2j1WliY6uKb732EmLlInC4h71HD1VtFzMwdEP8+te30er6aHQJyIbQOYdh7p+n8nikXpn1urTqZd4FswBJorF1TTKw+H3tbk9maLTEW13bwKUrV7G2uYWl9dNot4f44stbeP/jz3BU7yGTX0K2uIJJPIm+O5VsFJ9WxGI7HWLC3s4wZY8b94aSicu9UjciVJZL2FhfRlwbo9U+xF/99D/g1W+/gBdfeg6JtAHX70O3NSRSNmJmXOysxGFESIP8TJvKr1OpSfyc1zfz3meeazdXKTArigCqUpIqCzpp38SOnc4nnM1xAPybn0XrzMHhiQ6IoIL0tjPCq8xCZwrwb+YDc05C8y2pU2MakloMGVNDxtaRpZgsHmHnzl2VH+ZOEQ4cuM0uBsd19OtN6YsG/bbUBvydeQ04vVLF2uKSEPtoEb937xEytCWWLETWpRPVcceZiTgRRwCqkviezWeQJKpJ3noigUeNFiaJJEaajcZ4ik7MQKK6ga0XXsLa1UtoBl0EuqrPWe/Ia5rZgfK60OmED1kbvEahIuvJ2UlSj0dn0vSz7GzWuvzdKt9SqXyWq0uoVKtIJLj3ARMqaZi5SGVOl/lqnqqnfYL8nnyIdbxcx+gZiZT1JOfBrAn4PUHcRC+ICVGN8wYhbYS03R+jO/LQI+iWSWFhsYy1SgWlFLOXAgS9IaYDkmxGqCxmUCyk5XfQol8348jmkqKicnoD/Jv/9X/D/sExDmot6HYGpy5cxNlrV1GiI0XCRHzQRHI8xrg1wN7DXTy8u4N+z0W2sCiK6lOrVRxtP0R77wEmopR1LQAAIABJREFUw47ks4YhDSFpF63j5UtncXlzBcvlRbV/EyCaza/493DoqogBZwy0OxjXm4r0Ho8w0kK09RgOpxMc+kAtgljCO4gjlyzi5dfeQGGlKnmEUYazvRDjUQejZg2jo30Bs7JUSFHxYxkwcxmkF5dQqFSQX14Uq3axBXUc2a8YscI8PmYmGWFMlH+8X5ghTNLAgeNgzx3L2TOlZV0ygyCgG5kJW7OEJMnrM5+BE+AlRK1W+9eqYaHyUz10UpUkakOqikLpl2mjzfmy5vowJj60yQxIohvZOEI0iSGaxsTdp5DOY3VxGRtLS6jwNRq0wuMMcQD4LXR2HmDv8ZGUDDy3RnRyFhU+rQCVwnwBJqq5Benhmr0m9gfUBHEHoWcKbeUtONEY3cgRe2bCypxNkMjBn6VqaEWMY2+zmM+ivFBApVoUm3FG2GgTwJoyu9KCayQxMpLomCaOXQ+DcSA9JPuAc9VlLGsmDH8AjI4ROm1M+yPJRjS4bzmO2NWi28PoqKnWI3tfulllspiYJoZahH5Mxy6BolQek0QanWmIJ90RHhw38bjVR93x4OvMiaXbD20VqQxT0RvzOV3MstgOyBU7OZt69uf5Bvt3/1E12UYipdg3lIsSQAIZHhGStDuIA9euXhYAiaGSzwAk2h+NI3SdoTQzR8c1YUVy4DMHkM6f/hpAItBEBrzYn4jMkvOxGYAUNzBhhssMQGJzfBJAknwXBjLPACRehDmAROURbc5kwPFPBJBU+N4MbOAQzSZi/vXmfTKjQiHpfxdAkpB3DtV1MpI8sXWL/Ck6R3VMCCCdOYN/9ru/jzfffguHnS46zhDtkSMDE8qQWSwJgBTyHhlK8BrZpgSQAm8onr9kp+qmJsMKKcwp8TVsmKkMht4EH3/yCT744H0092lhN0XkUI4+xlZlEc9fu4ZqdUVumnFgijcmcV0GWMa5cczsSMQXPZhgMhrBoTKCbFgi7CMPJoeTBPyGQ5xdWsSV9XVsFguSxxAfOYiNXFgTH8PGEeIEcMQD2YZvmBjpcQx1DSMO1KmGYc5VIoVx0hYAaUTZMwEkggW5rAKQaO+XVgASrama3a6wcxmMTQCJRe/XAFIftmHOACTKRE/c+99I3T2ZByOgn85hkjqgmQN25fwpUaBVVlZx8cpzKBFAchWAxOdEdq/8v5g6UJklNp44MgibhD5C+gSTFceBXDBF61gBSKlEQgAfqkrmVnVsucVmjSXHzAqFtjRK0TPz8P0GgHSwty+HLQEkKpo6BCTbbQGQxNuWG7VpyNBPhmhmQqlkJDmCVpYalqsVaYAkg2gayiF+VDsWKT3Z15UlZpyZAirRc5wDFzLwuOZoIzcHjQhocBjLtTwcDYRB1unUwCE5c702N87g+o2XcfbCFeTKiwhNG4etFjqDAY4aNTQOD9FvNUVqLD6n0VRY2vOBgQwVRNrO84dAgmKiqgro71eYEUCS9JG5dHYGAqvbQNlw8PqdHHqygBcwkWqAicp645oWUMlWFm1i+eaMsLis/KK576xtbshnDkYYmJdO51A/7MIliymaSsPDIspxBzIwYWguv5+DT9tKod8f4vHjJ9jZ3kWrRU9VF6ZFL9kQa9VVOdz6nZG8H5lMXgAkNi5UwA2GHTx98kgApE63DpvsoFQC1pjDZQ7bWTRziK3kqYrwRVCTDIoxRrTAlEB1BSDxUOUQmUM4EaLO1EdJqo20CAnujfw6G5oMfa1pCUVWM88hTQAkgmk9d/RMgcRDSamPFGeMn7lHnnycJDeI8slxlQKKHAYZklLdqTLtCMxyj2LRLQqk564K4/fFF1+U5j6m2xj6VD1pcvwJUBwSTJopcWfn4n9VACmRVGDtRA3Fv5mB9J8DkD77/Nf4i//7z2FNQ1TzeVQzOazmi+KHu1wqIZPOwkokETLQ2XHwcL+GR/v7OGi14Iwn8JmvI+iZkhLNASRCJZIlNBsQsY1LcuiLEAVdQzlpI2vGkbZ15HMpWdcMBz6zVsEPfu/3YS0WMGy3Je+wz+b1uIlbN+/gq/tPhWWUSqfQHYzEf53rlL7KVDRTCTN/SKYSfYLLKfzuO2+islTCZzfv4Fdf3Ua97aNPr2f2d7MGkN/Pu0XuO1HSKGgskaWDkIkJ7eyWV7B68RIK1TVMzDS6YQITAkjMatMU451xDHFDyenJXGauGAcfVOLyriaAxPrl5t07+PFP/iPqtQMUTQUgXd5cxz//wx8gf6aKX3z0c7R2D/DDP/ljXL32nPh2MyyVZ92QwxpaNpBlL4zHmQ0jaylaT3HhzcN8qbSYMSKpRJJhBxtj7n/9LjTHxbTWQsIPoDlT3P/0E9z77DPE3CHGw77KqZopPdgOMvNQBn/QJGOFez6tHvKLFcSYLxTFcXtnF1/t74pN1WE4xn7goIapBG/yPeeDBJjqyiL+6I/+EO9+73sKQHU8OUe4v/VGAxmYsznlQ6mWfnMvtazU3wGQZOeZFVVzwJZrhOtD7Npm60Rsi2eKTlq8iYVRQDWB8g/n3+/evoMH9+6j2aqLepoPnocc6pw/f1Gsgef5KTFOAfk8yRCb1YMczBJAmpNHnlllzQbQvC/IquTlopf9/XsPsbv/VNju3Iev0I7EVBleohInW5oKIMdH4DPXciTBtgkCi7yOnoOYz8wT2jN4GDbrMDkAp13T1JdM0khq5akwJIMx1+zMPp1qYTXTFZIDHwlNBwOluRDEkTau9mRa+NCeJlZYw2BMQparsv70uLCnNYuEEuYf+ZLLtLFaxerykpy7oecin8lgeXlR9to4BySej2jgSBaS02xg2GrBG/ZFKcwhv09AjCBiwAGIGkaSw1lmVhV3aKrMZgoWhgNLBpPcs5JeIA3LALStC8Qiid/L24oJGAt2DDmb2REJJCrrWLp8CV6hgKfDoaiPYnZSqf9GQ9SPj2QAMRj14UUTpCslXH35BVy49Jw8q2aPOUdE42ypdXhGsV+wbB3DQUfUwYViBvXGEX7+s7/B/tN9yTDM2GkBjy6ePSfr9vZXN3Hzqy9E6ckBEXNAeI6ToUsnAAEokhpS61nsHO6h3nKQLVSxvnkFhpnA9s4uHj28C1MLce3iWVze2kDMn2Dv4TaOdw9gRgayySQWyxk4o64EpJ9ar6JaziFOezd3IOxD5uSkaZ3l+HA7DPFWtm29aCL2gtwPFhATKzuGO7Ph5Rktcc8cGkYzNQK/TwMqHCpxH+TelMljulzBF60G7raORX3kpZNSpzthHF1aamxswiwymLko9Rytivok3Yh9BXDv3gPJgCKwmi7kUFxcEoWR5CTyerebUldyPW5tbQnJiMQMkjLovDClvboQwNSZLQqhEyxxKv1OAkhC5JrZ88i5Mxsizu3PfgOAooUd2b8nCIKsJ+Z/5z2cIeAxGzDK7+euKrWhApDy+YIopUjKYT1GAOmDDz6Q85ZEwW+9/AqqS8s4PtjHFx9/iO7+U2S0GC6fX8ebL15H3HdEZcbhEVptMOW+8eAeHj28jaxlYyFdxOGTIxmcM1eo5Y3Ri2I4feUKXnjrHcSLeUTZFIziAkBiiR9i/8Ej3L+3jcagC7uUwRGH3PkiLm6dETZs5LhoHx3hyYMH+OTjj9E82BP7nGI6K+4R7X4X7anK9OL9wodkaRk2vnf1Oi5Ul2BazIfS4A+6iKYOpv4ITjCAExuL+jbOPCCCKiFPIUMpwmPMYWCuWYSAe0U8hlQmjZDKfKoymclDQhdViXFaKukoLZQlWynKZQVk0u0UrLgFY8KJaAydwyN0hl3UBk0MnR4w8RFzHUSdHmLdAQqGAnUGMNCNTNQDoOX4GNLZZOxgOZdA0KkjaNWhOy6yU0i+XnxCAIkKfUoM1KZrWrqQEJSlvCUAGVVnGoEw3UYwJUGMtR6JIDGVO5I08e7v/Q5Sy4v46pOvcPSkgerimpzLjx9ty37/8mvfQun8WaUTDl2xrcHeEwR37sC5cx/ZiL/c5sEGtOpC3DiYAh2eB8xEqVZVLlWhhICh7EEEdIcYPn0Ir7mDbFaXTA+6LND2ddwdIdYNYfpxhD2OI6kWp3JLqbvlvCHxiIQvkhzUgpI9ehrn904l4J3LhoHeXEOBLngUsoslIJFG1Oogxr4+8mEslBF2ujjuj5Bc20Luyg2guAykuadbGA4HOGp3MI1rWChVJA+Wa4y/JzATAjpScc/1J3lXviPnDfeGU5urklEl5E2qH5lfxXkHn3uc8QwkBjEOgOS1uZWlIpTyRbFXJoDEeQr7K/ZjtGUn4ZlAWCzwhaRCcIZ7VCKZFrcLAizzPYVqa575h0f7QqSS/YhZk4GHMHLFejSVsSWbpd9oiJpy6Eywd9TG57cfozUM0RwE8KZUP6ps4sAP4NG+icroWa3I50v7TNrz02HF0uKShyP9Gy3BmB1imaiureLCpYtY2TyNZGkZnaGHBw928PEnX+Lpfh1BqGEMU3ojgkmhnkRoJhEaNiYknuqmuDfwNfSPmwJYxWO0kgtQKmVQWS4gpo3R69Sw+/QevvXa87jx0jUkUwY8Dnp1igwNRKJ45VRDqYqoBuN9xXqRHSYvAWtKPk72ffP+gDu5zONm+b28/vN5zdzS/BlANJ/Zzdwr5nv4nGg7J4tLdSr7uPpMootkz8xs3lmry3WltTH3dE8R7DkTI2mNdlFpm/ZltKQHOvtH0Gkh6lChNMF04MHv9eEPBrK2WRs6tLhyu8jYBlaKZZQyWSHFO92u7MPwJxgPCXiwV1OzKk0joEdLWAJIYt43e5/U+xinetOy0GStadoYxA20ghhGVhLFU2dw8bXXsfHcFTzp7IkCie+HpC7O6lqVcEqcVJ2tkkHHz3NwSXw7ubZ1EQdw3jN3eplfM7msJPeUyzMRQUL2C/a68t5y/Q5aiE+ZZz+zBqTyXsjVSuHPn03wlleaPSZJWlyTkmVH0mZuQRwP4szKYxSG66M7HIgD0MD3kMhlxDaa9X6K+Xusg9o9jDsDhP4Ip6p5FItpAf79wINhxZHPpWXYz1yZj37+CxzuH0l+4RgaitUqymsbMPN5pTzud2CNPYxbPRzsHOBon54aBsorp1FZqSJtG+gcPobf2Efc6YndOYEwkqFIRNgspHHl1BrOV1eV+GISIC35pcwuGCM+obRzDPQchK0m3F5HZanHA/TDQPb5Wgw4iiA5tYrgpyFvl/H8Cy9h5cwp0Pk2sJkn7MAfteA063AaDUx6XRQTTOKShSaZZAlar5XLSC8UYKfTYq1GEk6XxPN6WxwI6JYQeSK7kIwsukHRDWDfc/HEHaPDHTdF2/gMbLsgxC4rbioAibsqzwPuz1TmMYNslkOmCjPlKsD1rsDbWaSOZCyTOAcYtLUTACkSJZI5caEHfcTHLuJ+iHBMBw9mGMfguRNxY9hYIIC0iJVMCik9ghYMAb8H+G0c3L2Do/0WSyOZP1CBxLqGQPlITjUgGcZRRAJlOjRgit6UFtCc77Pes6TXox1mbzJAmy5f/Dm8dEoyKaRc2uplExqqCyVx+CqXSzhz5TRGgx66R0109+pwj6mYjuAnM/DTWRwEgSi6+CwWF8q4sLmJTWa+0yl81IXuNTEdNIVEGqcanoAX64DuEOg7CEYuNM7+rTQi2pCmkwiTNoKkDc+2cTiJo69ZkvV04PrY7QzwuDdEbeijFUZC0hUASQQQuijhuFcIgMT5im0n/4sAJG5UIQ8wsR3hsROKP6JYGWnA9eeu/v8KIPGQZ8PHQYJkpswUJHNbJ25y/HfK8/zxGM1O978qgMRhxz+sQKIv7kB8zhlSOgeQtk6fxu/8s9/DG2/9FlqO+48CSJ1uT6TyaWHgTIWRfxJAYvHAQpb2GQSQOMgd+QF+/dln+PDDD1B/ugM9miAaDRCfjHCmuvQMQApjFvxAU+FqrP5iutiEJC0TmQQVOCbS9JF3RnAp8240EFBNMhzJUMvyfcQdF5VUCquZHMosbMYBNOaSuASZPITthiwsFoG0N2DeEYdrA9qPGBp6VJwlExin0sIm9ZJJUSa5cQ0uswAWFtAXFrICkNL5ogBfBJBokVirH/+DANLYHQiQ8o8BSNwYTirShHU1C9rluXb98tl/EoDEgoRAK3156cnMkOyA9lvaBJOZzyfv2Wbt+BmAtFKpytBBDdRViBsP+UB2V8Xm5iDoHwOQjo9qzwAkKmDax41nCgkO3F3XEwCJAa+GbQmLnIo1xOh5GSGdygiARAuOkwBS7bguAFLS/v+oe+8vSbLrPPALn95UlvfV3vf09DgMiAUEECBASRS5FAgtl6T08/625+z+TXtWkAQtRQ9LwgyIwZienmlvyrv0NjJcxp7vvojumsGwB5SW2t2ck6e6a7qqsjJevHfv/ZyFxflZATWpbKJ1Ra1WE/YFC2kW3GlhJ8U9JcYEHN2hBHrfv/+BBDJTSUhf+FJ5GuWpWRSnZmGXS3i0s4PjVgtPdzax+/QpWkeHAiAxUFKA6owjIEEK3LLAkcFAkuXD6yfn0knpZFKBsujgfyxAZUaQKDBFLSWe+Ry2KEBBQCM2rbQ+ZAUsKh3FlCcznAciBwYcuvF6iQWm74ntHwchBAIZ1M1Chv8um2HRNYW9rTq8ET0ingNIw1FPBiRzczMqg4XAFBvQcCIgEkMiCSANhz00W0fiJ/5ZABKHX5tbD/Hk0b0TAFJeChYr0BR4L1kkZCHxo2Ib8T2S0Ep3LL+P+MFKlhUVRhrGXMPJMM+mRZHOp4Yss934/jHgvGgiT0Axw+aHCrdYGLjMHKH3Mr1l+R7x5wqomfyZ7yNVcJ/2kBk4B72um4CGqsDlQDNlMQWhj7xkcKkxx40b1/GHf/w/S3i1TRDeyiqG3QkF0n8rgER7RRa43CN+LQUSAaRELXsSQOJYhWuQv8vJx0maBwuvd979Jf7zd74NO5pgqVrDQrGI1SkGLXtYrM2gUqpKs0d2zXG/jycHR3h6dIR6ty/htwwpPfmgfzCtPVP1Uc7SRSVjJ3klJTKNHQsrU0XM5XOoWBqmSkXUOy3s7R6iWi7gS1/6ElZOr4mnPZtdZvu1jlt47/3beIcAEguyfAZD15Pmgso7Wr0RWB55HC9z9qMY3mzKKnkdl06t4Nr1K8JK/tu33sat29vC8uH0QtxqCCAm4DlfO59cOaKMKwKxpcM1NZQXV7B+9RpmVjcQZCo4HmsSeqyAo1g+GhYZlko1SYvdzwKQ6kf7MohaKJcEQPq93/8dVM8u4e/e+hH6+3UBkK5cvfYMQGKx3jc0GdjYHL6zaD4BIJHRTnBItnkOJ0kQkPoqBY74UYFMWQICvg/UWzBImep5uPPDH+Ln3/s+Jp0WChwoTELQ5CSvxShR1aeomCLxz0xINMlg5solYGlZyToGY2w93cVHuzvIb6xi0+3LgPhx0MOBprJn+N7SYYbWZt/85jfxm7/1tY8BSFSM9EYDAac+CSAp9ZHyb08BpE/ZnlWjTOVX2rQmINFJUgeHdrIfJcQeDjWEnCMZnhrefvttAZAYwstzhns6HwxUvXDhElw/yaYhcE5FIzMkAv8ZoCu+74nN48khNc8VPulpLXmdZkbsDm/f/gj7x0dS880vzGJlaVkGQqalBttyFoWRMM6EmT/sw9FjOH6IeEjQyJdQ16jfh99po7G9jVKe6lobYeRh1OuKLSv3Z4pLmUFH3345oia8pmqowimfvA9cV7ynOSBILEL5GjI8Uwo1FOZPYzgx4DInxHMxpHUI6xTmPiX5nmKlev48NlaWJVycWVPMV6JlY2NvT3K8YqpTxxzOUlU+lI/0uKcCjqphWqiyUSJ7L7WsJJnotGmLzTHXU2pdSeYe/84rxcE0dyQqYQgcce1xxxI2PIBlS5eGW7OzQj6yl9cEQPLLFRyOxhgGIXQCfMyb4iDy+AD1RgPDUR8ew+mXF3D1tVdx/spLUje2+i5oN08WIPcT9hAE/grFjFibcFg3XSvj4HAX3/ve32DzySMhv1FRdPb0OZD4xveaamyClweHe7Kv0SWAHuxcTPv7tLb04RRsnL1+DjtHBwIgZfNTmJk7LcOfvYNDbG8/QRAMce38GVw5e1rYl7uPnmL/yY4Qzph1tbI4h8AbiOq3Wskh4+jwCRz3+9D9CF0yZyV/jJY+ANtfDi74rnKP5N9pkkwgju8nb39eB2XszHOZ+7CyGuS/W6aqifUvPezLVcRLS3g0GuLpqI8WI2syGfF3Px642O/3MHfqtABI2WpVAKSBT0UO15hanyQVyBmvmwIcUe0+Pb8gBBrWSbQa3NraQq/TkvtscXFZBlUMQq5US8JkV6AorXKp9CAZ6LmbAK1uRBFkqiafwzU+UrVBCiCJ3V3iOHESLH5G9pOSW50J6fCR7x8DkGmzwtpdlAMpgCQWeAaqUzVx3RAV92CADz74UGzSWFOtLC7hn33xy1hdXBAW6taDe3jywfvYeXQXZ1bm8Ltf+zLKHFIxtHrQF5sW5h3c+fu3cLD9RFjLpfwUjo6aCJiXly2gK0HrGpbPncPlN95ASICrUoQzMwtzqiqgytPtHTza2kGz34dTKeL+gwekhePM6jounjqFpdoMGru7+Puf/h3effsXONzdxSSYyL2YNS1hvpNEwLXCs5f3ItfRnG7hyswclko5nFlewJlXrwBuD5MJgfEBPLcH1x8iIEBkOdCsPNrNseQhphbEMYfI/P/KF0R6Wvm7QZcKgi5iVptcAwPl/Bw0J4ugkENM4oKdFUsoWteYkSYWpv3xAO1xF17oShZJhooS2keNxpgTa0WC088BpJbro0erVd8VAMnvHGPSOIbluihPNCHSUAzEfTyT5fmg8ulsh0S8FEDKyrB+6AWwGUpOayePTgAefI9KEkdyQvsI8dvf/H2Uz5/Fzu07uHv7EWw4yBpZIftVCnlcf/k6smsrQDgCGDoeDIG9pwju34d/9yHyidJK8tBo29ofYitUakDe6eVqGTe+/BWYKyvA0JXBJJo9+DtPMTx6iGLRgFnJq2wN1xU2fdTwoXuMqdITxVEs65nEPLl/EpW+EO94v4kEgve0Oi9JcpTzW5wAVCYHM45L0znkzp4C9vYx6g3hRxoqzFRyLLR6A9jVWRRWTgN2SQFIBVpADrDX7cjAeLq2iOnaDIx8FgEzGemYodEwillmJAx6YjHe6fOc7OHS5fNCIBPOtHgxq/VF1QYHgMx65Nen/Zw6458DSDz/JQOEPYulC/GU11qcbeTcc6XnZW/EB/MyOV/iD0vVE/w8bfB2draExZ/PZyUbMZ9zkLUiFB0TLm3wGsfi4EDXiVZ7gI8ebOGt9++jM9bQ92hdxtyQnEzlJ0EE9jc86wUkeaZCUvl0lmkkURKKQCg1B20J8zksLC/h7PlzmF1dhzM1jQEz+/bruPfwKZ5sHYi9pTz7LmZm1+BrJkLdkQzRmGcpc2xp8c7zsTsQS0DO/5hHVshZKJeZ/ujBHbVgOxO8+vo13Hj5CrI5E67fB6UFfA+5twoRiuvH0JMn8zeZB0oLQNWH8/EPAUgCPIsFXQJ+JDViCt59EkBKz4b0I8+EdH4iP4e/lAyxEwt3+rEnDgAyzE6UailA1abqOqnfSS/LGLSlV+qjjBZJNpI2pkKbFnaBZLKIzRaVFLRQK+bRbzcw6NcFNKhmC0IY4oxkQOecGLJmOgfHQsjzPHVncQ+UPumEa0Pah4vWmfMbDqjyBQx0A52JJvknk2JFFNovfeGLOPXSNTw8eiJ2nXyI8ivJ1E4BJNouyvxDYNjnAJLkOE8MjAY+spliki+vwFOew+kZy+vHWlgsPdlzJxeSn7dJEhh2xb1K4kjYj45VBAedY2SviXW57ziL4OyI1r4EkoRwyd8zT2IqlS10JQukx6L1cGc0wigMML+2hhJdXKrTYgHud4cY1FsYtboCIK0tVkWBRMA/mPhwMhpq1QpM5mP1ejjc3kXjsI79vUP0PB96Ng8tm5MaViw0e21YYxfDwwYONvcwHISoTS9g7dwVzC8sodtuIBg0YI0Y8TFCt3EsfcKIzhNQZ+r11QWcW10VxbgTBMrejrOpkY9Fu0h2F9Bz0W0eYTjui6p/qMdCEGA9TLCCe/0QBnrSvduoVhdw8eoVbJw9g8igtnoE3+shHFIF1YTf7yEeDuTcptpO5lwZS/ZVp1wU+zzOazjLY9YZge9OsyPvG+2vqSAlmb20tATXNNCKIQDSrheio5vQi1WYhTKmp1dETUkrSWp1eP2fz+dITqLV6HMFkgKOFCFeYhKY7crzlZByrAAk5tlaCYCkM0ss9GAGPVj+WLKi2FtFoY1JpMMbhwIgbczNY3VuFouFHLIabfB6gNeD3z3Gw9u3MGgOhKhmELynPXZClGSvwXuMt0hZMo9siS7JFW2Uy1WYWgb5XFnEGuwp6vVD7Paa2GfmLttxZbQp4GAtl8GZ0ys4f+4s5uYXYFEdO1cFRgNMDtvo7x7B3Wmi3erj2PdR1zUc0AWDtbqdw8rcEi6srmG1MoMMcxS7DeTQR9Q5ht9qCzGGRGKTQcT9obLIlDkmffhsAQknuSwiknIqBfilMjp2QSzytrp9bHZ62OqNsO/6aAbst3Q0vQgBiRZUIHFNJoCYnJlcO9ksLeykrf3YICn9i9o8Pu2R2HxoVKaowbhcWB5SxnMA6eb1q5iZn5OBaaevLOwohaIFzIsUSLSwI0BBtYOE2yYWdp+lQPokgMQBXKpASjeykwBSs9P9JwWQ2Ji8CEBq99ric67x/Tisw++NcGpjA9/4+j/Hm1/6HyTToD3sozN0pSijUoQbsREbIh9stTv/IIBEmTbVDrSuExzVdJApluGGId557xZ+/vOf43DzEQxKKqnSCUY4NT+Lm9evYXl5FROG75HJZeVhOiVhi9N2i6oXMlzoES7ZM9z0uz0ZeMTdHrThEJbrwRn7KOoackGEPAND6eXa6wO9LiaDIazxAFOTQA4SKtmMYkGs6ggQ9USFpGPAHCfWAw0sAAAgAElEQVQWi9m8fHSzObiWgZFuyL9jU3RSgUQAiQqkerv92QASlSykqSd2cNIYJgqktJnk8IDXUNjPLNQSpYo0rEaMl6+efwGAxPtYHcAc9qUAEj2RyTKfaCEinaoe5fPJJrR+cIjj/UNRIBFA4oEshzVR30R9x3sgBZBS5tU/pEBqHCu5LxVInwYg2VQwnbQOo8+lOMAZonhbmF98IYC0tDCL6amKvEfb29to1hsycKFFEJkoZ84oJSE/x2dqM0cll9hkmSooPvYn6HR6qDe6GI5DWLmShP8ddzsykLv/6CGePLiH471dBP0eMrRzJItehqGq2OOTjJl0wMjXL1lEAg49H1GKyoVDNRKNI0pdqeji9WVBzuI28WLVOUQzFeOdoXUcdjl5sfzjqcLP00s7ze6QDVUK4echlLSdI2DCg/j02TMqUN2xkc9TOj2DfnsseRg8WG2H2Wwj9AdKxTU7Oy1AHL8/YkNYuQReWCh1On10uy3c+uCdzwSQuLdTKv908wGePL6LdusYGZtWRnnYQQyTGU+JhR2FDqpQVHs+Jass1obuGEOPpjbKwE4swwj8EHxOmGBka/GgZf5MVotE6cBoDros5sqOFCS0mxr7tHKMEZk6KrOzCYMqlvVGC0EZHbBQT+2vPzFd5nVLm4rJ2Bf1HkE9fh0bSBaaLHw5Vy8XVFg2L//Nmy/jj/7tH+P111+Hk83CsHPoDliIPrewEyZiAqSl5+I/RoH03xtA+uV7v8R//g//QexsRIFUKmF5qiYhoPO1KWG6s9mj/USb1kWtNjYPj7DfaImVEIfb6vhXFRubGrKvlFkbB0a6BMoqNYB6zlgaFst5zGUzGAgDUYcbTEjukmv+yivn8eobryBTq8DvduG59ID28f7te/j5e3dF7ESQxvNiFAoZaS6ooGVjUG+0MZAwdzX9KGrAmeUZVIs2ZmdrmFtZxu27j/D2uw9k0Lu+NisDC9qc9FhbTGLZb3hvDt0IxQoH5Q48EhL4+8wtYPXyFUyvrIvM/pixCFZebIs4MOdHvjbDVplbLTYsL1Agffd7fykKpBRAuri6LABSqkCit/L/9AfPFUhkbp0EkCwSKmT4r4pmnkUEBFIAicNJGa4JSUcNCtRTWZnF4xFsWso2mshxk+r5eO+Hf4u3/uIvEPkjsaiiKpwAEq9dKQnvZEFOsg8bGLL/q+fOA7SGGQZi5yP5VEGIxWuX8aDdwFsP7+Gdwx081ny0OC8wCAI6mK7V8G+++QcCILFxTBVIKYBEQsI/BCDxErMwTvNuPq3KVFrHRB2Y7PHPACWSKRKLZTakKoRVPXm28LG/t4f79+9j88nTJA8zljP17KnTOHvhIhxaiSUh4ALkJgqn9LwngMgHGZFi5TBkGGoka4x15MHhIebn5lDIFrCztY0Pbn+Edq+L1fU1nDt3DtViISFQKBtN1hDSINE2lFZhvY4ASBh68Dtd8Y7PTCJ4zQ66B/tiDVwp5lAuZoX13GnX0esNhUxC8nspNsWClGcMvy/XEqkNvHeEKcZ1lezPAsizKRN1ngXdyWP+7HV4uiVWFawz6+0Wet5IiCqKFWzg3PkzeOXGSzi9tiZnLm32CHLSc76+swv4rmQrRmPWNT5s5m7yfObv6vowAo+tI0aDroQhNz22ulyLwCnTRDYMkaUVNZtLDtPCSJ0RYhGjwdXYIMfSpLKx45WleonreUFkTTFcw5DA6NzqBuauXsakWkOLiumJAY2NE2gh38de4xCNVh3eeCRK2/LyMl56/Q1cvvYyNCeH/iiQ+pHkAtZcu/uHAnYTLGMYOq3iZmanZBj4V3/957jz4fuyBgu5PE5vnMLZjTNyHnG9PX78WJ5U0PB7UEETeKGsR4IoBcfCpctn0Rn24boa7PwUSpUFRLBw2KyL5RHtSk6tLeDsyrJYGh4+3cbh9r6AxcVCQTzdmYHk0h7F68MPhmKtRXtRqg/Y5hH84e/Pgb+8byQeUfdBxitiUSFNMZ7GUOuD+yoHJKLslMYxlK/jv1vgvzVtZO0s7KlpdKg812LUNaBpAh0dOByPsEdGbq+LhTNnYVUrcKoVRJYjpAUqX6WO0E18dPsj6VE4IihUylgkAMigY36N46A3GMia6Xfb0kdNTU1LDZmnGqBaQrVGtZLKWJS+iEpS1iXJIDGgUu9TAKR0wHjSvjwdNqYAkhoeJ24RnwIgcW6aKpDIqpU6jUOIxMKOSut8qazcM1xfBtubT7Zw9/49GTpXqzV84c3PY3VxGVO5jKgN3/353+Gn3/8bzJZz+KPf/ReYoYK83UI28uAQ3H66ibd/8AMBks+c3oBhFNDuDuS9pMUbyXSdIBQF/9LZMyjOzcOsloRoR9Y0wZL9dgu79Qaa7giDSSzKyaxmyhDr7Noa5mtV7D5+jL/97ndx6/13USf4ThKJoSPLbCzao0U+SI7muqILmRNzfRgo6Qx8n+ClUxv4nW/9HoRNSkvFcV/s40ieE3EQXTGMHIb9GKGniUpS7KM49OSAn7ZGwQgx93cOfCgSJ3hEJ5V0j6cd3IiAQBZj28SY/RGJAMxwc1XoOLNZ/dDDKKLNtCf1CYkURYqGeLZmLIziVIFkok4buwRACk4okAgg2cwYiDXkmfHHAoWuA9wQNeaO0jLNFCY7a0sqF+n8MfJD2NkCYNgYjEJ0uiOpS2mBbubzaPpjfO1f/UssX76Kzs4e7t19iGBES0Vd2N5Ls/O4fP0izAVaHCnWvM7Q7/0tRPfuoPf+LRSoPA55/ilHkMZogM1xgGYEDGO6+2Xx+he+gPKFi4ndqCsAUniwLRY4psUNQ+xExP5m0hwibofQmCqQgFCSjcg+kWcwM2ikJjlh3S+HuBr0PTuvk7qdJLE2AWyLIjlT1FT+7h44fOesa/X6dWBjSZS10LPQcmVMRso6zarV0I7J+FYKO+YsFio1UXX5sYb20JWzULE8lDJkNB5JeHl30MXsXE05EGixgM2Fcgl2ISsgBTPeNKckZKXUIlsIdInKaqLFmKnVxCWG51vqbBBGauDNvO+IBC/JfErzcWhtTgKmqlvYO5A42Wwc42B3D71uR/7/TK2KaimPL7z5GjqHu3h670O47RaWZmpYmpvH3l4Dv/jgLn7081sSbD+KWUfZQmwQUIVWYqniWiz3lIWbjCtj5lIpa0EldFfgOl0X+PvPLy9JXz6zsozszAw8qjuGYzRbA9RbQzQ7Q7R7Y3SGnE9k0OqPcdzuozvyxS5aBpFJ0D0z9VjHhCRKhrTyDsTVVqfScDLCyuoMbty4KOeck9Ex9ofKKSem7SjtuRRIJE4TVBaadIZgTtHzfTzt9T59CvlcqZDu+enHlCQgX3+iNjz5519ROMkwG1KDcz3nbUW3UPW2mhlI/Z3Uor2+suunpSHthkm7paMPHTgymKBCK1xm2HVchAMPlk+CvSZKTn50e124/Q48rwuH50U2K0QHupowZ4iq+UG3J7PBXqMlKmhGUAzGEyHSsLGlepsnz0mqJSvgiMTgahX9CdDwInSZ61OuYfHiFVx58zewfvUCmuMWIhLnNOXsJPc39/Xk3qXVu3ooguZJEIk0vfpxR9nyFovy5NxCqeIUUJASrcSxhzWzrdYiz3bOEKnIITkutTVL7zFRqcQTHO7tq9cSTST3iPZ0Yl/HOp1K9FiTfZb2dT5zd/pD9IZjDMIAoa5jbm0NxakplGnjrtsY90YY1rvwegPEnotS0cJUrShqZs4ySAhgJhHzprx+D/06YxO6aLc6UreEpgUvjtGlAxbtpjtNyZo9frqDncdb0CIbG2cuY+PCNUzNzGJz8z6swEXZ8JDXI7QO90V1PQjknRT3gWvrq7i4uiIW45yR5kmGZ0ZT18WcmUMumMAJIrTbLQzgohWPMDKAFvd3IVSZcDVL9s1eRFcYHdXZeZw6fxYzczPK9jAcIvapuBlA8wfQWJMHY8R0jOJ+RkCd24ptQ6c1H21kOeO1HVEMBa6PkPW9p0BUkoWpoB1ksuhbFhq0ex6PseP56Fs2jNIMMuUpzC+ui3MHwSOSYkXBnYC+BLYJIKm8ukRBl/TBaT/MfVdWH+euNIykTXBEACkW0qxGC7twDDPow/AIIIWIA1qem5hEJKZOMFWqYH1+Huuz05grZJCJfcTjDuJxD+PWMT587114fU/q9rLlwIs8NKIQPfZKGompJFFRJx1LHUw7SW4KVOWtLa2jVpqSXFR+mjEujw528KBzDJrcUZnFupvzk6VqETdvXMG5C+fESk5+Z4luoyJ5ArEE6HoIm23stnvYHw2wQ9cmyXC1MF+bwbmVDSxPTYuKOOy3kNF5Vtfh1RuY9HqwvUAyoTS6QVC5ZpFQpbxG6NBAkUaYz2JUdDDM5DCpLWDPDbDV6WKzNxAV0sEowJEXoMH3MVuAL6QQU/KK6VLEh5Av2GPmcoVPBZBS4ChlAPzq5q0ApChmCLmysNMFQJp8DEBiMOevCyCxAaaFHZlZnwYgscnl8JxLLbWws5IMJDLdmYGUAkgpq5vDxHQjI6vtpIUdFUitbu+fFEDiz34RgNTqtuSQ0EOge9TAuDPA+toafutr3xAAiSPtljtAezD6VACp2Wq/EEASX3CDxxqpbBay5QrGYYz3bt3GL37xC+w/eSSWF36nKTdUCiCtrKxJseJHJjLFaZSnF2XgTQCJBQoXp0ij/bEAH8I4pRogAY6YreKEgSiO9MEA6PQQdzsw+gOg3xe2reF2UYOPDJ0JCiXYlSpQyGNkW+gaCkCalIoCHBFY8nIZeMxNsQxlYWcYImH/mIVddUqAr8avCSAJITGdln9KhcJhU6pA+mSDyawNepWLhd3iKi5e/aSF3eQZgBQzHDxRIAkjinWeHoEutimAxI2aANLR3oHkXBFA4pp9EYBkJ0ynzwKQTq2vi4Vdp/48A4mM61wurzyI6WGd+NqqLBo1kJ+q1l5oYbe2sigWNzzUHzx4IEM07h0sJLh3UHnDxj69B/iR7ynZemQuXbiwIQoSAkjtdh/H9dbHAKS+72H38AB37t/Dw7t3sb/1BB6LcDIQdL5KDuUUuMeCI7Wa40BNKbcU0/1kUfTcQ1mHGUzUtSCfzVADokyGwYKq0FGKKRejoSdOprlcEabFYd5EgJxchplHiXWaCtCRg5cKFxbswoqLQmHMrm2sC5DEAjkFkPxRDI9SZWEw0jN/iG6vJQUWJa68ZiLXDiFy7mKxLPDNYOCi12vjx3/7fSnIlxMLu27n4xZ2jqNeXwogPX50B63mATK2IfkYlg9hdfDAfjZUEYWAahYNzZDsORatLnMGknuEA0HRdknTyKJA+TQTqs5yMM1QZRIJbEZQWLALeWH69Vwfnd5QCARs/ApTJSlehFGVXD+qyGSYyMB1svmkI1XKAlXKPrcknHhqwCPDUlEgBbIWPZ9SeaBYUNgh39+br93AH/3Jn+CNN96QBp82Ku0uQ8PJQkst7JIm+ZmVZZKBxGDdZBDFn6NUdLQPpbXjWEDQkxlI/1gFUprr8kkLu+cKpNR65/kmRQUSASTJQJpMsFCqYL5YxFJ1SmxoZmtkXdmy/8Ny4OsG6v0Bnh4c4cnuLo6aTWFlKbYPB9tkE0tp8MwGLs2/4FWgF3eRA0dakzhAmftwn+PO52ofts3n1kp48/OvYG59Gd39Qxg6veZzuHv3MX769jvwaZnIQbSvmO61UhYLCVC6t7uPuhfKAJP3bVUDvvS566jkbGzvbcEu5iS3ZvPJAYbDCJ977Ypc+2a7jaPjhjCpcvmiWM8dN7tYPbcsg5oxwSCGQ1enMH/2PIqzc/CNHDq+CViFBDjSJVeDAJLpUAHGSJfGCwGk733/rwRAqpg25ktFEED63f/xXwqARAWS1+p9DEAiO4oN+IDDeTZTPB9p4ZQqR2K1HxFAEnZpAiBJPlKiQDoJIOnM+ukP4B0do8ShhQc8/OnP8ZM//zNEnY4MnXlPqusH1JhlRWVHzJIyRpYBFnqM7MwcPOY6eAaM0hSstWXos3PQl5Zw1GjiR++/jx/e/wi3o6FYJRhZU4KUy7kCvvXN33+mQBoM3Y9Z2JH5/yIAidaoL3wk1qPpvp42pml9KmdW0swrFmpC9DihWmIu3+MH98U6gmuFSgaCO6fPnRe7MKW4TL5PAryke4rkX2n0eg/QbDYFDOC9z/ub59rhcR3TUzUJvSXZ6fHjp6JgOnX6NM6fPy8EFbJ/hYRA1jKvI1li4noUYtTvirrPb7fROziCwUwgy5aMjvrmU+Sp2pbwWgt65GPU78EdD6WxsTQdtkdGnq5seRLrlXTgooggJ5R4RkaUH/2YIyMdllnG2pWXEdv0uY4FPNo+PESj18GYdj5U5JqGWH9+7vVXsb6yApM2QYM+xgP6h3uIRn1RgTJfyGOOkjeGybqP2WjMAtw/QiVjY6YyJQxCAnoER/jIa8AMc7oI5Fg2imyqijmxv+OwhRzNeuShpwHHWoxmDIwSlWE5AaBqJq2cJ1IrupksiisbmL14EXFtWprrzsATf3fWAx23h/32MdrdlrDHmQ9SmlvGtdfexMUr1xDrNtp9V4bszMZQeQAcDGrI5mgVTMKIJhZ2Tx4/wv/1p99Gq31ETw4BkDZW17Cxvi4Du/29A+zv7gpJ6+DgCJZpYX19XXz2nzzZgcdsIgM4s7oI5q5qWhaZYg12YQrjSBNr7WarjskkwPx0FbVKEZPRAM39I4y6PVG8FXK0OZ6DP+5hxOFCryWh6qllpdhX8akxaB1wOOgX9TANDxIFIHRRMZaZNSCs/FSBxKaRwbnEtEMUNKrdgFkCSA4BtSkU5xdw6HroWjpapo6OqaOtA0eei/1WF0ckkk1VYJXKsKtlTCwHLgOwySqhI4Jp4fGDR4lKW0O2WMD8wgpmF+ZRqqgcEdZfYiMV0x6phlJRKdp51hZL+WcAkpPkdqUZmM+GiZJPoxRIrOdSBVJa6whp5QRBjLUH61bLpNJckWdOWthxyKD+TmsVBSCxtmc9yHtcWJr8eqrUDR2VyhQ4ZCRznMHKvXYPB0dH8F1f9o9CoYilmVk5OzRvhA9++Rb+5k+/g5wxwbe+8XWcm65h0m6gxoB5ggO3buPWWz9DLmvhwvkriEITx/U2uqxHoghtDh7pHDA1jbmVFZy/fg12pSyDRFqY+IaBbuCj4Y7R9D3c2z8UiODc0irOLC9LYDezjx5+9BHefutnODrcR+u4KZaSWZ32xJaAjJ2JJyoONVDlgETZmzH7mID2pakC/pd/9+/YcopychyO4Poj2afELjaTg25mkclOYzT0MaZvP88Vm7xsgvV9uKOe2PfRHitOGhzZkxIWuxmZ0FwOmh34DJcnYSnSRKnPoHZmNZTzORp/I4jHYv1Dy7FsHKFEZruhoeONhLmtFEgJgDQeo+eOEfguZosZhJ064hbzp3y5n5gFSeIZ7VTZK0gNzEF9AiAx/4iW/UbGFgBJd3ICcrl+jOEokNpXNxzEGRudSYjf+OKXcPncJYz6Q1EnkrDi0kKm3sDZtQ2cv3Aa2gwzjgaS7WcyA+PpY/jvvwf33j3kxwFMImt8s7nnjQZ4MuzjOIhxHAM5y8KbtEq88bLKjSLRptNDWN+DGY+AkGxssspd+X9Rd4wJ43ISb2DBkKW1UeekDJs5yKOFNwl4/I/nJolaMlxXID+PbqUeneCQPYYFTOfzqF69DOzt4uD4CMfDCKdeuY7iq9fVa6OPkBtieNRGbzBGfmEeUT6HqFiCU6shW6pIniq561Sr08ZL3CJkqBfLLIL3Gdcbs5B6gx6CwJXXVqwUMb04j8p0DVbWgafRBo9OHsoMLc3heA4gTURhPSYpbThEv98VMFiy8Djs5f44doWEJcp1ZrDoSpksmYmWpcBjZh71e1I/tBrHcIcjyXbM5zP4wz/812juPUVjdwum72F5uib78y9++R5++JNf4MNHR/BoIWcVBECi5R4fktXGuoS5KelDcpto4UtAKVT2gokNXDaXQSabRWWqisW1FQGQZpcXMckQEGavZcuaDGMb45DZ17SYy+K4PcDj7X18eP8xNkWFwdxmU0hpfEwXapJNSWtaZnNF4Qg6nYjsCZ0l8dqr13HxwjrWN5ag6ezJXOmzCUWw12UfKdePfQjdPQge0Q3AYDQE72WlePukAknWG/uVJC/mk+CRDDTYl6QZdp8CIPH/k0CbNJjPfw4B4cTSnMQ2Nofsj6RG55+T15P2m0IcoAowCFSeJUI4zKOaRFLXhMzDbvXgdQcwPNbjGvKmKW4drcNDxD7t6UYK7KOjis09Vp0nzBSSTM+RLy4NrP0OjxvY2jtCczCSno77MPfktEbmwFh6Ptp+ZnMygO6EGkYalYbTmD99FuvXXsLcqVWYeV2sJXkN0hwlmTclFsicP0m7nWQfSf2dAk3QMRzwHMvJnIpkXfbrotpPCBy8B9K5Gc/sfDYn8x+efXSeaB0fCjiXztie2VPTQSaO8ejhQ5k/kGBActfzqJFILOu5VmyC8bqF4XAkdVOH+aKc+9gZVBfmUajWUKlNI0O1oevD644E1ONQxR0PUK2VkM3x3hqLSm62WlRK+14Px9vbkk/PGp5KJ76nBKb6fE3eUGaa40YTj29/iIe370PXsjh/6WUsn74IM5PB1tNHyOghpp0IeT3E8f4ePvroLnqh7JpC7rlx8SKunzqFqqHDHrko+BFsxny0+yh4MbK0avNDNKhUgys5O30zRncCDCYWPGSg23nkqnPoMAZj5CNXq2JxdQWOxdwa5ly7MKIhrGgMW/NljRJIsfptsRCk64CvTRByjmLqojKkekX2xaQ/JWhkM0PLUM/AzmBroqFlGWhGkYAdewIgObArc8hUajIXjXnWxlSt08Unud+ZhSpIklIfpSRwudeTn8f/TXGCKL8lbSwWAInEDyuKxcaOubFWMIZBYNp3YfiRzBJprcif6w0DTFeqWJ9fwBoJqHkHzsTFZNhBREvBxgHeffdd9Ehah4ZZKsdJYCPAnfASlLOJUPyVBZ/Yaav8Ze7GRdPBeqmGtflFyZ5jpum9w30cRmN4ugOPjC5EWJqt4uVrl7B6alXWEdc917C4JEn2Lhlc9L4jYOdi5Ec4aHTQ6Q3EpYh7wdLiCuZmahIDEbs9aNoYaDcRNBqIul0YZPEOBzB6tA1mj8PhlwFHz4l1LEminmOhacSo6zqyC6dwFEQ49H00wxiNiY7doYfHjTa2OafPFeHrFkIKC+RSKYI1+yJxI8rniy9UIH0WgEQTJwJIRJGJZBJ9p8SLYX4s0K5duiise4cZSAzTprRK/7gCaf/4EJHHDKVfD0DiRidDQs/DZwFIZI2+CEBq9/r/pAASN9zPUiAVc3kpSFMAaW11FV/9zd/C61/4PCLDeiGA1Gi2XgggESRgIyONoG4LgORPNHzw4R2xd9l5eB9a4GPcPkI07OHUglIgra1uABzumHkUKrOoza2iWpuDwzDY0Rj9dgeD4RD1TkeKKQ70rcCHQ6uDMJSwOoff97guqqS424U1GiPP4NAwhE4/3mEP9rCJvAlky2Xkpqahl4qiMOpRhURr59lZhPnMiQykjEgmh7oOn0MDzcTQP5GBVJ2SEOTmCQu7frcjN/7HMpBsE/7QVZLaRJacNopyYCaFcqpAShtO3g/PWBWmhisX1l4IIA1GY6WIoU2L+OgSbVch0qxSCCD5IV1LNZFrHu8fPAOQFucXpGlOAaRIGnwVeCh9WzJEUgqnT89AooUd75PTGxtYXV1Fv9WRQZptqqwehkxKQSCvh/esLcAHQRIVIKO9EEAqF3OYnZ6S94tWIwd7+88afL6PLCyehRrTm55BkLzPCVFMIliWGlxbuoWMU0C+WEGpOo1iZUYGD63hAPvHddx/dB8P7tzB3uZjDJsNwB3DjEMUswwRTbyrqUSitJ7WOxYH50CXuSM63zMqqwgwJRYm3FejWMKBxdebexaHogUHlWoe5VJOhkaHB8eo15s4OmxLviwtmRyrIGGQ3IOYf8EjheuDTFpeayqMOADJFQpy/ThQpJf7wtKSANicPORyBQFkB10y1AhOaJKzwKK63WlI81GrVdXXMxg+4NCEA4eSXKPxOIDrDvD3b/34hQAS/bo5tCSAtPn0Ph4++Ajt5gFsixlIeTmILbUkn2UJSAZIwuCnhRQDLgfuCENKg5NyW9htYh2hAkB5+NISK0uWBgdSNhtXDTO1igyU9YyDUTBBneGxvR58Mi64L4lNYKI20tVQiyQBaUCpZMpmEzaUum4cWCiloCpuxP47Ab/SApPnkQxq+bpoVJzYV9y8eRN//G//BK8RQKIsSgAk///HABLwy3eZgfQfZfAzUypgOlfAfKksANJMdUqG22zG9GxObJ4GQYjtozoebm5j//AA45Gr7giqBWjJyEZJ/HqVNQ2fokRi06Npwi6e5iDAAUrMJugz30MRW7ld0L5htmbiyqWzOH16A51WF06mCNup4v6Dp/jZL96RoVwpR8/pAJ1RjHwpg3laO+o6jg7r4oVP+TeHoVQpfPXzL2N9cRrvvf9LHHVaqJAkEBgY9vu4cpYsbB1H9Tp2do/Fe75Yq6E7HGHrsItrr12AVS5hbJlos9Etl1FdXYNTrmI4sTCe5BBbWWGx6w5VfgxX1p8BSBxyfFKBNDM9Dz+I8REzkBIAqWxYMgS8sLIkAFL59IIASPTalgykK8rCjsXtSQDJ5L3PRjgBkMRdWP6urD1UY04UQAW1y4CG5xULTzKTAg9eo4nBwQGmDBsZPYPdd2/hx3/6p/AaDRhC7GFDq2yGaslQOSfBvLEMBoW9aAGjQF3vTGUBU9cvA2fOirXUYbuLv7vzEX54/w7uRC4avKUyJnKlIqZLpRcCSNyrXgQg0Rr1k4+T57DKMqbCRu2xqbpU/sy9hgrTE2CRslJ5rkhNz6VHD+9LHh+/N+tRAkhr66cko1CZIiX7C4fNliVnVsqk5N/Z2H+Y2B0AACAASURBVNJ/fXt7V3JZqMyUDLduV3JtyHymhSuH3cz9Ymjw4tK8ajwj9boll4lkmyhMiAshvGFPwoQJHrX3d1E2HaxN12B2+zh8somMqYktMcEjZv7piaWnkLd403lqvbAuiPXnQbTiupLsobQVmi7XMDe3gK47xs7engRgTy+swJmag5YrSiN+1G7iweYmDrsNAZCoLc1mMnj1tZv43OtvYGFuWgKhqX7otppwOy04+kRym0YEMft9hKMRdJ82fBFsEmZcHzkdkp/iMD/lmIHjTXnHlSIOqEr4tI0ZWhllbPTuP6R5uDDM98MRWpqGhhGjTVEBrfu4jrkXEQwkEYAq9VweUb6AzNwi8qurmJSrcs/v11uKMW3E6Lp91Ht19IZ9uQY675fqPC7feA0bZ84JcWXnsIHuUAWWM5+BzgkCsOYcODYzbQpYWV3AzvYW/uzP/xP63QZI1S/mC1hdXsTqMpt2W0LVj48b+Iu/+As06h3meqNaLYqvP9ndosDKAGcXloSdyWHdxOBQ08aQ+bCSoTiAH/mosBYxdXnf3QFrWSoHVe7HqfUVofr4dHeoH0kvVnV0TBVyki0VdYd47dpFvHL1Mqq5PIbNLrYeP8HTB09w3B88UyjxWnCfFws77r3CSKavO4HsGFk9RmGibOxqTg7sUUoLS6J4oW1dx9TQ5lBD19EMAjRdF70wQmvswSwV4JQqmJgm3CCCRysgw5JBGQkDYo1MwDFfQLk2LUNOEnBSJZHUWTlH7ttctvBsaJov5kTZJRZ29vN79mM9K7N4XwAgUaGUAkiyt6Q5Ssmg47MAJGZPkTwZpgASi2kGepNBzywKjTblQ2FOi2vAJO1dlSKx2xlgulRAlfk5kwA7Tx7gZz/8LvTxGF959SZe3ViH0x9gIWvDHPTw8GdvYf/xI6ye3sDG2YuY+Dq2d46wfUBgtoUOB7QZR7KkpufncOXll5FlEHqhgLGpY8z+LWPJ+drwfbxz/zGyuTxev3odZ1dW8OTOR3jnpz/Bk7t3cbS9LUrOer0l64TsW1szETB7T0bAyiItFYjzI2ch5CScKTr4o9/9PclhEVux0MVIshsm0JmvRta4mUO3z6Eo1QsxiuUSZudnRCURTkgEGiFD+6KknuO18mPFVp9wgBRpMF3+TEvs68QGPTlPJNOTg6BRDyb3qMlYMtl8DszGY1Hh2aaBfugpAEkjmGOhHmlojZnT9asAEtm9FU0TAMnkoRYGkuXC4pnW5mTr21lbzgUCSFrGgetHCHULEyOL2HDkHmew+GgcYMizKp/FS6+8giunL4j8b39/F43jJnq9kSiy37h5E3OLM2K3EI77yjHD9xG9/x4e//AHKPS7KE1i5K2CqEXHozEOul3sjcdib0Sonr3eG7y+b35O5UUNBuISEvVpe9vDZMDs4rrkFdPiLupPYLhqOCaqBGFhq1Oa11asp5KAc+4aEa9PAqIJmVyswFii62C0Xz+eYDshBK1USpi/cEms6x9ubaLuRTj/ykuYefNV2afZ18XdAXr7zOpto0RQc6qG7Pwi7NkZ+mGToSfOBiT1sY8SxQ+HXLyWwyF82oFnDTiFLPYO9yTvjqAP1xeHqtXlBSAv2mt0ydQWUFhlCalaIO3/lXMELbUk47PZkLOLPRoBZmZXc8DJPxuJVTqHa+yfOfNhbTJ2acnF9R3B91w0j+ui+GPmC/vNf/W7vw1v2IXuDWEzJzAMsP3oMb77Nz/E93/6IbpkWGWy0DNlsZELSPJhDoimC1GB9lLKWlM5egi5l2RVsTxWubzMkOFgnyoL7q1r6+s4c/4cFlaX0B12JfvQsPMolmow7BI8XnS9ACtbRG8Q4KOHT/D2+x/i8dY2BrTtE9vxWMBafWLJ78IBMEVEceBiEo5QzJuYrhXxja//M6yvzYvKI6B9ZegK6EpAT3IiCUSJ0pn7JYEPHbSxFBAkUZK+CEAyRY31PPvomRVpMtP5LACJe8evAEisBglOiNWvym0xpD9SZ6TAlQKSqm5YfiaB4jCUWs6Jo2cAEvPSJgR62n2EvT60kS9kPxI5JEOH38CnQnMIKts48CVQwTVMZXM+k5dzgkRhyyapJcTmzj7euX0Xm4d1jJgbp1OFpOzClYIoAeAcB55pItBNhFSWFMrITs2gvLSC2soqijNTyFaoxkvCihLQSK5B8uf0LFXOHIpkld4jJF5l6RTjZIQQS5tezihUO6lqXnF7EuLURGVjF0syE1LKrwm6rAUTtdKvKMgQST9IEgmf/H7p6yEpl2A6M8VJ3uJ9x8zzze09HPAeZf2byeL0pcvI1aYxxdkl3Q5okT6kPSftUTXsHx2gMkUFEi3PXLEAnq0UYMcB/F4XB48fwSaR1bKQyWRh5nJCSPJ4z8UBLHeE/sEhbv/9L/D+2+/D1PO4cPkmKgtrGHk+Gs0jOJqHqhnCjl0cbu/g3oPHGEmWjC2v4XUStC5fwlK2gHIUohIBWdeD1ukh46p8UdoXbu9uoeX10cQIA4RiI+uiAA8E0HLIVqclA/GYAHW1ghWSALUIVuzBnIxhRkMYkxHs2INBtVXkYcamBban7meClsn8RSzKdA0O84G57rmvxZoAQQSSuP8wH/fAyeGYWed+gM1BXwCkoenArs4gW53B0vKaDCp17hXUInFmxLNSCDqSMp6cDM97l5OOHFw7knOWuqMQuOeMTRR/CkASh4NgBMOjBXgIBMzCNRBPTAx6Q0yXq1hfmBMF0mzehhkMEA3aCBgBcbiHW7duoROo824u6ZP5Z8e0EVARxT2UPZLjiPq667tojfroUUqc5LXOQ8fK9DzmZmYQ6gYO+gMcMc5g7GMQuJKTuDg/hfPn11QfpcUYBz5y5fKzA1PdX6pmFLaFbgvw3Gt2Mej0Ze2T/FCsVlW7Oh7SRxEYdDno5IEo+bRxbwCtO0DkjgVrYWyEpWdgUHGUyaNvmTjUQhxDQ27xNJpUYDMSJpvH0M5hZ+jizv4hHtVb6ISx2MROmHfGXpxGKAnZWgCkQqH03wQgkanH7yzDjU8BkC7R7++/A4DEuQoVSKWCykBKFUgsKIRJbyh1UpqBxME5FUi01WPT8BzZfv7nFESQAyxhMKjFnHhsMyieh2FSQacH+UnGGr/2RQASZdYEkKzYeAYgrSwv4ytf/uqvBSDVG01k8lmxANL0JAOJkj5K6skUkcECGSX8aCNXqSKIddz+6K54cW/fp//1GKPmIaJhB+tz03jlpetYWz0NzcyiUJ0TVmSxPItcoSIH54j+rO22KDM6I/X+KkTYh+2HksnAYtuiQumoLgFfBJEyYYgqbUb4mujn3W/DGh6haNC+oopibQpGuQzfsdDTdPQJ+E/PIMg6mOTy8ClbZ1Fu0NaEzRAPRkeGokGagVSuigKJABIPlKP6MVIAqd9u4vHDu3AHPWQIINGrP5Ekn7zWJwEkrqX0YON1TcEQkeFaOs6fWpZiaGFx+VMVSCmAFAUeQg7zKC03JrCFgckhifsMQKIvfgogZR0HBJDom68yYQgeTWSTp+EHrb5+HQBpd3tHDvCzp08LA3bY6YkXuxy69KYm40wsy1SmEgd+dsYRAElYVbr5Qgs729QkA4nvExnYh/sH0uCl9h/8fHo/pPckARGP+VeBj2ZzX+w8qJRYWd7AlWs3cfrcRQGRQstGd+ziqNnCo6eP8OTBA+w+fYTO4QFCKtmCMcpZ+7n8lblrdkbuSdql0ZeUHyc63yvlVS5CWAHM1NC2YmWhS85ICMOkIktHseSAwFg266DX7WJ7axdPHm6h1+aw3EbGKSIKDfW6WZjRXmMywdijzUEAsmGnZtQghOuF+RK5Qh6Ly0uy//DkZMFVm5qFN2Y/GEqwOQEkBo632nXZrwgg8SF+vwEZG8rGTvyhQ8XsfPLkgTC6qEBiYdbrDKVpKBYqUnQJgBSHMuh68vSBAEitxr4ASJVcDtmQCqSJ5ADLPp4Ma1XgPUkRlvx8ZiANPVUyy+cFNEpsCGl5pulwaBmoASULmMrYKDgmWODrHOCZtngINwYjCSjmcFJj42ByX1INJ827dbIwKLtlM5I0RqrAVwPedFzBbCYxzBCFVCRDJQ6ihBlomtI00b9dLK6EtQrcuPkS/uhP/hivvP6aAIFkfbT7zLWgSisdVD8vlNPBtljY/QMKpGxWKZB4vf5rFEj5zKdnIKVnyYsVSMDb77+L//Ttfy8BirV8HlNOFtPFAoLBCDPlKuZmZtWBT1umTA6epqPRHWBr7wC0Vxz0+sr2IvHkNk6Epgt4lDDWWe6z5a4aMdYqBWxMFzBbsGCOBzI0lqw9gutKu4aZ6YqEg1crszCtIjQtjzt3H+GX774vjdP60pywDdtkUPIeYqMTBOi1Bzjq9kRtwGKWP/fycg2vv3QF9eN93H38EOVqFbO1WbF/mC6weNawd9TA5m5PVNql2Tm0BgM8Ohri/JU1ZGemEBXy6HORlasorSzByBfR9yjDLkCz6NutACRZN47xDEDaPdh/IYD03R/8NY4OdkEAaa5YeAYglU7NC4A0bnYFQLp29fozAInsriHRNoJVCYDENlUaUxVfI2wrYfpyUvIx+zqVhaR81yeyB7rHx/AOjzFDcNvIYO/WB/jpf/wOevt70simKjKyp5l1wqE931c+yYDjPU07jDQNi5YU1bUN6JUq6lGEXd/He0cHeK9xjM1JiIYODMgAdUycWl5WANLXvi7rfzAafkyBRAD6vwpASpRHZGilzajYViRPDhOlKU0YpGKDwiGK2FkqlQCfDJpWyiBlJcbP0cqVDNzFpSWlQKd6VUKR1XuenvH8KCzQhARBgGhraweNxrE0RRwU0qudJKVRjyoDTxpvgg7c73nGck0bie2tkFU42PEDGG4AjUHcbl+sT9oHe+ju7WO9XMGrZ8+jMJmg/nQL+1tPRVnCZoODO96DGQaGyxwxFCCL+7FPxWbSjskendgvEBBgg3929SzOnTuP7qCPDz+8IwOt+eV1hE4BNhUiGQcHzTo+evgIe+0j0MSOZ8DiwjJeff0VvPbKq5iqFBEyV6jbQat+jHb9EFE4QBx4iFwPk5GLietJ/prGoVQYCDt74g6RYcYN7VwGQyEfcTefgiaWikWYKM5VUD1/Rry79+/chU/vbcvGTuAJkahDm0oOJ2mNJ19rIK+byOds8WvPTE8jzhcR0nIhV4SbzSCkvQbfbw4r9BgDr4/WsC1rgh73UuNkKrhw7RWsrG+g0x/i6fYB6i0GjnsYjMfCvOX5kctlhVSytr6Ey1cuoNms42/+6s+FlMEg4FIhh+XFBawsLSjrtd4A7VYX3/nOf8GgP0R/pJrNtFcolmyUs1lcXT0toHJv5KPRHaLRH6PvR8IK531DYKQka0lHMBrIew/2WTBgagYWZ+YwV51Cmf+/34HujVDNWajmbdhxiFLWxmuvv475KxdVKC1zR3aP8Ojt9/Dw3dvwhz7yho0s1xOzbeJAQoSZo0PNNdePqKPjiSiQCCDNZAq4fPESyquronbp2QaacYRGHKCraWIvHdsOtFwWB90e7GIBVqEkAJIfTOR3o1WRaTvodvsqc4z9W8ZBjk4EDKmPNVFucyjFs4XDJ6rZxSZzOJRzv1SivJj2wionTlSJCWAkQfUnnmaiCHiWQ5aAzFQr0PaYqpXUtpJ7AP8d9xH+bNlLeK4l9Yh8FIdHhqZz8BQ825do8SF1NAsY9l3RBP3B6Nmgl5aefJ2szcYcivkxShkbhjeCTVu4UQ9P7t6G3+ngyuqqZAqVAx/LrOPqR3j/Bz/CxB/j8us3kVtbl2CZbpN2xl3Ze10qVi1TMbyzGcwvryBTrSDM2+hEAcYMr58qYeCYaI4DfPhwS67JKzeu4erZc7h/6338+C//Et5hHRWbqyzGvY/u4LhNR3xmEnKYQOtDVY+J+SAt6aU/oWZQWScuZIHXrlzF69dflr2r77nylCGpqScELxPbm8palEOOGeYUnDmD2tysKBxGY1eG8Hw/hfFKICPJ5uL6sFi3DoZwOATOOpKPKCoGZjCQOBmF8EZ9Ad4jf4hh8xi9wz2E/Y6oA7IWlYkQEmI/ttCKfxVAmitlRYEU0fY5AZCKhimqfdr20yJPOMk6++3nAJJNUqhDwk5EQQ0igwrDKvKVGYSxiUari/1GA9XlRdx45VVcPH8ZE8/HnQ9u4dH9Bwj8WPaR3/6dr8MkK4eDofFQhlkY9HD4gx/i53/6Z0LmqVoGpvJV6aFIUmG2VX8yQV83ccC5jGbi1YuX8NJXvgwU8wgGPRjBGFowhDbqIOrVEbaawLAPq+8i7AxEgcT+iLZGAfuqPP0FNMStsdQMMiTmPUDraMnQSHJkuUcnCgbmEnM+1Ix8PE7A6WkzgxJrr4i9QFeu58uv3sTUSy+pPo7K0NEQoxYVSENUllZgVKtwZueBmWnaGchgLSZwMQ5hEzDMZoXo4vda2Ds6xCB0UeGwcGleVEhHjSM02w2pT+ZXluSe0GlNoJuJEwJXLev+5w4Wol/R1NCbPQQBJFqKkkQy9lzJrabqNCCJmWx9WomJfbr6Gu5VtHHnGc2vp9Kf+0m71cLu9jY814WTz+ALv/l5IByLAqy7vY39xw/w4Xu38N57H+Dh0xY6PrGcPMx8TSo5l6HmVCgkjgcckIp9IlVx7J9IRGUmG1WRUYh8gZZitGY2YTsOKrUpbJw+hYuXL2F1dQkjtwPXH0O3aUNWE8eZo2YPgxHVxznAyODh5i7uPnqEo0ZH5RNZyvJ25AboDyaS72abuqgiMfEwicaYmSpgeWkWX/vqFzBdKyGT0dAftESBVCjmpc4W5wbTVk6ItEXkU9BHZSnIz7OeO/lIlUgnFUiy9ycknZP2dSkwcXJ+l9aF6UyCuSfqocag6fdPASS6pKQAEmt0RapT54Hsf5wdsMYIIwGQ7AlJqcwMjJBl3hozGMceYipK6LrD9cIBuNQyJFEacp6L+i9MHD6SIoE2f3YmK8obASm5zjXg8eY2fvL2e3hw0BQVBLNgWV0I6VIlkSkgjkQoEk7zBRRqM5haWER1YQWFmVlx+zFyVEeMpdcW233+rmkeVVI/pwow1kEn1f4KqNLhZEkOdMTJhjVSCsilSiLeC2lfzr2c6n/OQ3ldJW80UdCl1yo9x1OSsTsay7yK9x/nR3R3SZXBIeNJ3KHMPjncphvAw8eb2Gu0pM/V8gVsXLmGfLUmT8fMIhpHCKhK5zwFBnaPD1GeKsPOGgiDEbJ2jFopIwBS0G2ht3+AnKlJ7jv3Y1q6Ma8tZu/GdlLX0Nnfxzs//gnee+uXMKwCLlx5FXZ5BkfNDsLIhTUZITsZQRv3sfvkCbb3D+DDgZ0rQ8/YeOPll/HFq1exni9jKopQIWDInNMuc31CTEYjHO/u48HjhzjsNdGDC9LeXFigJtalIbGRhVEsoeUF6IUBirOMTDiF6WoBWkxXAAK7PUTjDiZuF9GoB90bYDpDZVCYKFV4xqr7LlWjGVQ6pvmqIhR6HnngmhY6lSkc6hqO3DGe9nrYIdE4AZBy5WmcOX1ewD1GJIg9PgEkS5e9mPsS99yPqY/4d87rSVBIgEgV+U63ITp1UIGkyJN8RkNX5s5UIFHBqdEGldZroSEWdt1WV9wPTi/MY31uCjNZC4bfh9dtYDTsi+X43t6B1CwzuQyqnH/yXvYDUVuzpJxaXkGRM4NqFXq5KESD5tYmth88EAWhmoVR3W+gVK7KWvM1B91xAKdSlugHGAFqtTyWFqYkT3USMAt0iALPNJKYWH/y/BECP8k1CRmGeYSdPoaMhtE0ZPNFmCStk3QzGEgUDGsD9pKGsGYicSpAs4tw5KoZgoDdJkLTQWBlMLAstLIGumYGmaXTojoasKesTMEvlkW5fO/gGA/qTTQ8X5S6Ee0A+X1onSfjInVWfiaAlBbcH9vFk4EeNyvLyihrrgRAEvmmZCBpAmJcOHP6/3UA6aQCKQ1z40HPgS8zmf4pASReQA4g+HNZaMgwOPXVNg0M3MEzAKl33ITb7mN5aQlf/spX8frn30Som6JAOpmBxI3M5IKYRJIZkQJIRJsDb4QoHIs9mGGrgMDYNOCL0sQSAImZHx/euYd33nkXWw8eIh4PBEBiA7oxNyMA0vo6AaQMphfWALsA0y6K5QAl4pRgjwcD8SQNkugsLmCN/osMlpMwZR6WPvThSPKRwm5HDtOShHpHCKj86tZRiQcoWjrKlSmUpqdhlgggmehrGobMoqlUEDKHKBkIBI6dAEgafDbExeL/IwDSr65v9ZlUgsv3MVUfpfkHBJDOrC18JoCk7GueA0jipc8mx6JifyQAEjdpKpCO9vZFgZSxbQGQ6JvPGzWkFRqZf1Eo7JQ0K4aD+xcpkLaebsqaO3/2LE6dOoVRty8DL1HO6BrGHOYzc8EPpSgUgRQZQOK3rGGWA4qFedBqiIc9G2IyqA6PjpFxbOQyFpYX5+VAoFf99uaWHPj8t2ySefDLYC/NBeKwjkNAsfQLUcpbwtrmEOX0qfN4480v4tLVlySbokcfXENHvd3B5s4mnj58KABSa38P43YHE2+EDBsX2m6x6bfoQZ5BppCHU8jBciycPn/+GYtOrPqex1yJ9c9sqSpeuK6r8gM4RrUsMmcMkVhTcv3k4RPc+fABGkdkTGWQs8tyOJFVSuBHwmUnzIAZS7FEq4DZ+TlUp2sSmMgBCdVIBJDYVPB1FgtlVGuzyGYqzwCkTNYSAKnZOlYBzNWyDAaEIRsQ2OaQRKlv9JhVX4R+v/0xBRIBJA4+Pw1AevrkHh7ev4NmAiBV8zlkhMkZqyB2DlGppjoRlsmCUAYAIx8uz+YEwuHhThCUQ2iRFvNeiWPxl684BqZzGRleHR+01bAzGQDSk12kwQkWlC3QvoC9HBsTEwYl1zatDDjc12TtqmYhLfRTJRJLeCJPFlyPaixXgmxlwJi1ZfBEdiht5hK9Hm7coIXdH+OV114VoJGZcN0+2Tf0d2Uxw9qFB24yjEo2hf8vA0i/vPUevv3tb0Mbj1HJ51CxLUznixj3BiLd5vr1WASwU2ezZmck2JnFbZP3HS1AxPpiAp0gakx1pLqm/MhCX66vDG5jzNo6LizO4NrGEtZmihjUt4XFo00MGZz7BIdHQ+QzFkq5PG5cuwldc+B6Bt7/4C5u33mAgm3hpUsXxZPepW8wYsk4bLa7Eqx81O2jySIlsakg8/nrn78hA9wP7t6GYRnYWF7DuN9HxWadYWD3oI6ney1YOQfFmVmxd3iw20R5uYr84hzMalUYU0ativLKGvRcHv0xWWgMa+deQb9nQz6SiEILOxa423u7/ygA6fzyoiiQUgDJbbTxb771LVEgDQYjCfg8qUAyxr4MaqQ5JfjBppkNIJVgokBSQEkKIvFaKb97XrcJMvTqbrcQt3ooZ/OSndB65318///4P9HeeYI5hjpHEXK8L3UNFWYX0WqILlIERXmva4An2wqvOId7DnzDwZNOAx3dQtM2sR0G2AwDHNKiaqJCW7mXnj+7jj/41r/G1776dRl2c7grikPDkuxKWmnIfvLM9kIBtCmLkcOgjw0I0gl7YlnJBl0AnpD2J4FSK/Ajm3b6ojNXkZZRwrRVTR4/pgoiWn5w6PP06VMcHh4+A5B4Fs7Nzz/7XgShJdT5xDnPPZigEfdsNr881/Z29tCgBRvZl2zooaNer6NVb8i9VCyVkONwCrqcgbSl5Rkhqiaxd5pA8zwZJuhkJw/74unNJnR0fIBL80v48o2XMe1k0NzexVs/+ZFYldLyjE0O7wVan7DRYy1AKzpeB2VjoizIJNxehn862hyUA1ibXRJLvaHr4fbt2wg9D7Ozi1hYPYdcpQwOPI+addy6dwe7zWMM6ZuOGJcuXMFrb7yKmzdeQjGfgzvoY9Bpo3l4LIBuu7UvCjep/wI2Xj5i/t4+/06FcAa9VlM+V7IzyHDA3h8iqxmYy2SRd0OxU527uA6dOR+Pt7H36IkoWwLHwWPPw4DquBhgfBjvFaplpmCJpVaoTYRJW1lYRJjLozPR0ebQnj78VLTMzEDLKELCyBtgMOzC90cg8cW0s/D0LC5dfwXrp06h0/fwdOcAbTZsno/RmMBFXtjrHJCROb28Mi/B7AQR/+ov/wv2qdLQFYC0uDiPxYV5WRfDwUjAkX//7e/ACyJ0uwOKquScLBYszExPo1Yo4LULV9Fv9bC5d4Cne0c4HPTF8okqepqCzcwvCFDCDCzmwQxaTfQ7LVFQ0caOipD1xSXMV0qAO4Az7qPi6MgYJJP18bk338Dy2VOw11fokQu4PlBvA7tHiA5beHTrHjKxLjaEzXYLe70O2jzvMRELwEic67knRQJeMgdptlDCzZdfRm19HcfDIXomUA+ZuRJgRNA148AplMU6jcMtO1+Aky8JG5LKTYJFps1G2RGgzksCsWlZ52SZ+alJBhaBhenpKTnbef+USoS+IXsMB4/lagmep5jbaV8l4I0QSNQekO4DKYD0jFGd5DnQHkcpkD4OIKWA9IsAJA41ciTHnACQxOpLhm8ql7FYqghoK3s/rZ2dnOxX3EuYbZF1ssjpBvxuXbJtirRVO9zHqN3BarGEqXCCOWhYzNrwtnfw9ne/LwOIl77yRWBhAegzqMYEnBwps2rqwt9pQBB0CJu2QtUSAsdCg0RBqmvnahjmHByPPTzaPMJxvYnrly7iczdvYPfRQ7zzox+hOtFweW0DbqeDH//4x7j14W14zO9INmu+ZrFUJbBmWZKlFExCZcNEtZ0GlB0d/9v/+r8Lgaoz9tCh9eV4pPYm9gNcWD4tmzvoc6BeKKIytwC7UJC/t3p9zC0uyaCfa4VWcCSEiXrJyojy2QlYk3NYaopyPc3xULZSPmaZ/zQJEI066Ozvor31BC7ra9pssm6PNVb8GMAWAOk4hLC4SXLyA2VhF7UTAMkP5Qwt0qaMBWzIzAyeX4oZnwJIY6543gAAIABJREFUXMN2LievdxhE6JH1bmRQml1AbX4VgWZjd+8QT3f3BDB79c03sH71JcnSeOv738e7v3gbtm5icXkB//xbv6/eJ1qGjpgfPQGaDdz73vfwo7/+WyGEFHVghhmzTg6j8RgDN0CYhG+3BQTW8PKF83jlG19nKCi8QVex5zl2HveAYQfxqA9t7ALdHrDfhHvUg+eGKC2UETk2rPk5YBzAu/MI2jCCTdJcIkET7hlLcdZrdMQlEBCxk4ph6w6GloGtOMQBwdgTw24SVrifvPm5z6F09ixcAvusDIIxJuzJghCFxSXohQKMUk3lRtA5gO4YVkGm5vFgLHaIXPeNo0Pc23yM9niA6bUlrJ3dwNTiDLZ3dqQ3pYp5YWEBiyurop6OdBOZci3JQFILWzRIif25Ah6YsxiiP+gKAeXo6EDO9bwQCiryZ7EgSs57rjuSRxbmlzA9MyW1IxVMVClzCE1C4t7eDiI/Qr6Uw7Wv/AbgjzA5OsCtn/0Et976CR7evQdakXuaiQc7HWUBWphGAFPsHqn4Yc2bsWz0On0BpyzbEKUZX6/Y+AqYFaBYZjaHsozm/kpS48aZ07hy9So21leQy8YYuT2pgTO5MlrdMf5v5t78SY70PBN7sjKzKquy7qq+L6Ab9zUXZoZzckiJFCnthrXUyrLWK22sw0fIYUfsv2M77LBjbXlj1xu2rBVNHeSQImeGM8AcmMExGHSj0fdR95mVWVmZjuf9MoEekBxqLf+wiKgooAF0V1Xm933v+z7XvS+2sLPfgutrsOwC9g/r2Ds6hutPpLYxrJTkuXV7IwwcXdS6PMNZn2vMxA1czE2XcPrUPF584RrylNqGHlrtI5mD5IpZ2OkUPCp2mM8dZanFdSL3ydhCne/pVwFI/DpPyRhA+gUFS6Rs+VUAkoBInK7+CgCJDaEhhC5lXyeDYuahUA0hIZMBBo4jYB1zYhO01Q9CqbV5VqaZlUmQzHNhuh5Mz0WChDAOzSTXmJmlPGUFjRbFGGs4NgG0vIVJBrUhCjYhLYi1HXB/cxPvfPQZNo66qNPxKqr5RHH+uLdOCAhfmJmGXSphdvkUVtbWMLe8hky5JGvG14GD4wOpjURtH4NHogBTYNJjx5gTCqTYnUTyKUkUZ6ZzRuUfcS0ICTWyhSWwNB6T2AmpoQms8hxnn865CM9xge+eyjeN7SRZA9AGkrWUuLuYprxWyRZz+piiqk7iEgwc19uikjtqtjFJpWEWigjStrhN2IUKElpSCDNej4CtAsAOWy3kKwWJD/DGfaSNAOVcSlQ6XqsBw3FEfW2RTG0Q5NRFIcfrQkJX1U4J8evm3/4UN9+7gWQqj4tXX4KWKePR/gHSPJP9HqxxB16/ie0HGzhqtOAjg2x5Frm5Kbz0/HN48+IVLKUzKDguspyfdrqYMJ6E872Rh93tLdxb/wK79WN0MZK9dUJfkMQUxloaZiYL3c6izVmeDpTmZ3D+0lmcXV1CImTMSA/eqIVB9wiD9jHcZkMEAyQSsH6VmR/nqZquerVIFDHoDZX6iIQlSTOi6pDuPRpGhoF2Nocas0L7Azxqt7E7GApAkSxUkSmWceXyMyo3x+cOyZ6W5yRtB2nzSfJBHIqgViFdicSaUkUyq7lebBnMn0+iaxCI4xWBpDFrwYkLI1pn0n9wVuZT7a2hedzGdLmEtbk5nJopYSplIOF14bQbUkf+xY9+IiTpS6unceXsGkokOh8c42hjS2YolpnCLL9+/gIwPw1MVVQRv7+PYHsTH779I5lvk4QT54yyZvZhwYOBr73+dYyCMbRUgGwuhXzeQFrCwdkjjTCiBSrz6UxL3Bcg+XmRdQT3ic4Q6HvAcCR1kJx/7Pc6A/Q6XclJZC/APNp8Ji0RHJwFBe0uxr2+rCsKD1za+UEX0HGYTsHJpeHkikjNr6E2Bnq87sUyUJ1BW9OxXm+JjR1Jt2KTSQB5oqnscmIJ0Uz6cQYSD56T6PzJDeSXb8BxTDG31VA2VVopEEDiMwsBfm11eUmC4ImcdQdD9IiKsWD2lVfvQa2OnjNAn568noeclcHc9IzkIFVKZTn4OxwutVsyoBV7I1ofRQMFZm9QufGrFEj8d3EIOllZtJBSjFJTCvpasyWB62KHZ5rSMHLTjAOTT4IGMgRnoTweq2G670oT8+sUSBxqxL6f/BnxBisyTPo7E3GeJMSX0+0MUCmX8a1vfwff+u53EFpp1DotsX6ilyL9Pvn9uEi4ATujMTSqF8R+jJkltLrxhB3lhxMBrkYTBnlmBEDqe2OEelLCgd9//wPc/vAjscHRnB40byhWCqeXlnDlylUsnTon2UfkO7Z6HjrdgWQglYtFGSQQSOg7I/msxLpEbOx8CTcje63KIV39GONOD+NmE5ozFF/8JNkxzggJqq/CtmRrZPNFFKpTyFWnZNg3yVrwUxZavgc3UhpRhuuZSYxpKWMacE0dAzIN0ilBRQmMZXlY5MuotVrY3NrGHgNgueCYd3V8iKODHWnAuZkxxK9+XHucX8IDkNeJz8I2EBVI5TEAoha6ssqQR4JAkI/+oAs7m8fa+YuYWTwNdxKiwYGB64mcWAATj8F/Y8VAjizsqL4IdA7IGVCrkP7D3T1sbWxKH8j7nwCS+LZTRsh9JwwwomcpPWGjYEfZeaOAR7Gyi2TW/DIVSLz/YwVSv9URUIcAkvLMVYPa2NOS4ITKTuDIIMTszJwwrdN2Qd4zG35aAR0cHkkgKC1UYgs7srw3Nx4+Dhrnz+XhHxcHJwu8WLpKix4qZFgZFQtVPH/9Fbz6xluYnlvEIAhx1G5J0UQA6cP338fD+3cxoccnQ7aHPbj9FvLZtDAuCYAx+ySdtbGwsozF5QVUZ+fQ7Cl2pkllULUi9ij8c7/VhcaNiAHIgQONW745gWUlkLYSSLExCENsPniE+/c20Kora85sugyEprDPY5CR9wUbFGHs6AlkbMVC5+vh/sV7aWFpSdRcvMdovZAvlKElMgJaiH1CqEA1PhMgZInQbrZkGGKlyNpi+54QuxSy78b+SKzpcrkMigyJFD/+hGLqJNQAhfccw6YHvSZu3ngHn936SMK2SyUbpUwGhjuBzsXjRiHQPAciFi/3PjKAyATti6XQk6BOFtA8AXiW8lWRycU9nyNV/rmoJ1DKZtDu9OVgFZss8Wtmk0/mlcqZ7TI4kDcs/8yAZFqg8AyltNpQOSMsbDnGUmeSehY2pKbh4LAljA3+Ow4ZyPZXzCZH9mfmSNl2RrIn+Pn//h/8x3jtjdflnu8PRtBTRUwIxnFH4FqIvK+lGOcwWX9il8qfG7MNmYlCJju/d7fbfizR52cfg34smEWVEDUy8aAqtuGSr49j9vQT2f9JC64nFjpR9kKkrpAbL6Hh3Zs38f2/+HPsbR1joZyBbSTEbo6WUZZhCkuSwzHxi/fJ/tYwEYuCpGoOgkAGvB2CEOFY/m+aFjwEKHieE/zlwC/UYGEi1i/zeROnpwqYyadQzibFzsobEuPQ0O8N4fTHKKSA5bk8Xrr2DGqHNVh2GY3OAO99cEv26rXFRayunULfG6HebaFF+ysCJ34CTUrhu310I7AyqwOXF6ZxZmUB7W4D+wd7yFoZzJYLKNFCKAzQ6A6xQ7sDSuWzeTScEQ66I5x97jKKy0swpqroIYRDq6NyGVo6I8zgfHYO9Xpbwq/LU2VRL2az5A/62N3dxr0v7gu4yCwLlZdjolqZEeBy/eEG/ud/+T8hpM2UkcRcIY/rF8/jG7/xJkY54J3338GkO8B//Sd/gmvXnpVclMnIl4aOGUiO7yFDX+gTBTPfi8qVoHUUe8rIYknsGpQaSdYeC3FNk7yYJIEEz4M+cFFiIPlxDR//8Ef48J23UdZ0FMMQ80YKS+UiSrNFsnuAVl+8kzHLERQR3jFGvSEGzQG6ngsaZQ1SBtpU0RQKOJiMcadWw6YfwE3pGCeTMgSszlbx6huvC4BEZqvjuKgzs4QgVdpCrdGSfZFnleoQVGByPNilDYqsZ01ZxilrA4LKSkkUW5LEVlOxUpxrRNhwrCVHI6nJRHkZZewJ84re7+22DKC3tjYFRCIp4uzZszh9+jTsLK1IfQnJloySyJKA30f2k6hZPdncshniXi1AM0JRl6i6MBA1X50DfgYrE+zggDIa5CgSiYeJMxA2qt4fSV6k1htgLpdHot9FbWMdQa+FhUwOM8wJDIFOvyWgLO+FDK00JK9Qg0M2HjdLBPBYE3CeyXObpBA29gHE4uI4sqWgYoC7Jk1I2Z+k9STsVBovvfg6ZqbnJJuG2UT3Nzdwd3ddAsbTVg5/8If/CVbPrkpNPuj30Dg6RK/ZRKfRRKN+gM2tz5G1UyjRSoh7qONg7Ayh+QHMEChRDUkXAM+FRdCN9QWtFbj3jn3MwsRzz1wFVueB4yN07qxj3O5jSDtLTLAe0GpBEQ54B3GcVNJ0lEMdWVqQel3orElPnYY5VcXPH3yB+4dHwlS//tobomihspDzGNcdoteqwxl0lWerYcIzkjh19iIuXXkWpalZCbjvDkdSD5HpNxyMxCaNhCyey/w+BKE++eQj3PzgfVGMc4+l8ujMmVUsLS7IPdxstcXG7t/82z/DYDhSChtDx9LSIpZOLYlyjta5i4UqWrUm9o5raJGYpRkSDN0RBZQLM63q0XzWQpZ1qebDdx2Mhn3JRliePwWn10cunQTB65VMCkG3ifGgBRKVvvk731ZrnNZPvA71DtAf8caCT1Zj00HvqI5OoyVDmr16A4eDrgBIVCAZBhn4BAZCZGhLzj0rlcK5C+dx8do1PGrU4DPfMGfDSycxhCaWVaNAE1DarlQZDiOgNBVHbIKl1pTGVhNiFM8x2j4mOEySZ6X+YWOl1EaakLRiUEeeNUO+JiWa/ou9axxif7J/43qW/J3Y6ofFb1Sfx+D0YwukEwzsuN6IX8fj3piKa9Zc3AmiUHsqRsU2XN4b+30CYipDQgZvkSWnqKWCEN7QkbM26TMMWg1CaMnCQWNm5GOWQ0AGRRP4299Df28f2WoOWF1U48I46XkcwvccAZKtXBpaKinZqmY5L0q2YYJDghB9PYSTMgRAclNJ7DUH2Hy4hcunV3F1bQ1b9+9J9tqpUgXzxRJWnnsB3//v/ztR0vElE8SObW15TFFxzrpwTHWZEElD5HRllZozU/iT/+ZfqHuP1nk+rWVod8YMvTSS2RScXgP9YU8sZ32eafk8dLLuCewEgdgdUv0u9veDkajXJJ/BTEFn/6X58iyZKUI8MpTzgKn64dlCAfOlLDITF43NdQGQJn3mHwzg9LoSAB8kbfR1C8ejENv9kQBIvDcNU0PVTsJrHcOvHyI5dFWeGF+/r0kPbtHpW9w+TFEj8fsxx4Sff2ikQLPKcSKJSdKGWSghW5pFplABkszx0SS7ikrYcxfPIZHJ4vDOPfz8xz/BwfaWDC3/+Z/8l0qdMKZKgXYFA/iNY/z5v/232Ph8B1OR5Q6JBZmEuu5U/oyZAcq1CE1mBi+9/CwWr14SIFHLMnQ+QLe+j0zILI8erJINEAzb2MLgkzvw60PYuQKMtUVFXrGzahO+8wVGmwdiZUdSkSgedA2daBBvs3fgOUALK94wMCSfbst3sQN1JkkvENV2rD6uXryE1a/Rws5A0GujdrCHkdPD3MoK9OkKdNZbno97n93D5vYerGwJ0DNi/3j21DkpK9r9gWRPNLwhVq6cx2vf+U2Un7mC3sG2rEfOATbWN+U6Xb58FYsrywIguTrzfLgnqME9cz8ky4hENo224kns7e5K/cBhNokCrOu5T0i2keNGtrrc2phtq1QWlfKUqH86bVadJP2o9AwFutIHSBPL2dm1FdAb3dnfwZ0bP8cHP/kR7n36KTp9B6FhYfu4izBTRCJTkJwiloC0eyRQSwKfx/kPP2bm9kQJHdwX1a8AqYyFgdPHyHOQyqTl9S2tLOPNt97Ca69ex3jYhOcOUCwxA1PD3773IT785B56Q5JWdRTL05I5SvCI7hBcW+yzW50WGm0HXmDBDwzYaRPlUh45O4XpqTJeev4qrl+/hp2tdWTSBGrZL3WRSprIFTKY+J4Q2CqVKRnkx5nFVBYqGmNkl8ZBcVQXynWJbO3iHoo2rl+aK3C4GalL+QlwX/8SABUN62IFEu3PpZWSe/XLCiRueLQopW0wc0pZmzPfjYCSXMdwgjEVlVwfLmtwX2qazISj/RAZ38NMIQ/v8ABhv4MUa2zaINK2tdeDZVqYqc5JjyhAQzEr599kRLXIBAbXQ8pQGY60+zJ1mOk0dmrH+OG7N/DBF4eynmIVkgC50dpSqSvA9VdexYuvvYb5xSWp/Cw7K/t1zx2JYjNhKqsy+VyjufXJz0vOKfUJPXaSeXx3ERcIQum7qZTiv40/b9YsfLBzJ8GDTgScvRJAinPFHYfxDiE6XaWu4KyNtRNtIlvthlxHkrNkXkrlQ+Q+IE427I8mY8wU6N6k3FmYP8bZJtc16zqubddMSfYilXQhZ1qjCZzuEKMO5xou2t4YCYJBzL7OaLDFep82/BNYoY/27rZYt2dSBGwNsV9ljc3roQUBCpxTjBzc+MlPcPPnH6JcnsfCqQs47vrYPjzA0OmJItwY1VHf24TT6cEwmQdtozUKsHLtEr751tfx7PIpFEYeqv4EVn8AszdEnsOHoQO328H6+kPc/uJzHLbbkvfXDyaSbWViCkmtILbtJEztDzpojPqYWVnAxSvn8ewz50VLjoQDhAOEk6HkISVpDTcZYdDtyH0tqqOI2Kf2bq6FUEAKsU0fq3w5Ku1Y2/OW91g7VUpohSHq/gR1d4xj5jxOQlH10nxuYX5FyL+KJBmtMY07oLITSEoIfQQUiYuEIlDGD5m3RHaRko0kxBAfOh+TCYatlmQCUr1tEJBk5pmQI2lhl8Cwzxp5ToQRJINUOC4YdLBx+xN8eOs2jsYhvvb6N/DWN95ApphToC5Bm/06nINjAb+smWlgdg7IpQGbQI8OeD2g08TgxgdorK9j9/4mepKlzjk037uFiW7h5dffxOKZFWiLVSA5AdjPHe0joKCCb4wxL90+PAoqSLbKZpDK29AZzUH15d4x/OOOsgDMZOCMQzzc30NjMBQLXDoAsAvk+V/UdZwulVGhyxEtk/s9tDst5TBCRTefeYbQiaaUhZcrITm7ihaYyazDZd5avowR44agoxkm0AlCuCTqcdrHOWVAwYIi6sh1q1Sm5Kr+MgCJX38cYvcLIXR/NwDp9NKihKISoaZdHAEHMtGIEBJAOqw3vgQgZVNpzE5NPwaQaD/S7nb+fwWQOGSIAaTjRhPOSCkHlA2RshgQW5LhUCGgJ3zxJdg6YsRy8E0f7r8PgEQ/H2HNhwYmQ3pddoS5/ebXv4FvfOs34ekGWsM+OvQmTgApK6P8Q+mEwoH50BUAicUmCQsEkKjIIIDEg41MPzeYIJWxxR/aIQPWtLB/eIwPPriBz25+KB6sZCAlRgOULBNrK8u4euUZLK+eg12YwWCsod5x0O0NYaezKOULAiCR0VsjSm8YGHW7GLTaKKczMhzMGSacZgONvX2xY/DaHdloKe8lekzrHd3towwP2QSQzRVQqFaRrU4JczHM25hYaXRDHx4PVcOETwbGCQCJCiQuIKQsYbWxSc8Vy8jkSqi32wIgkUFMkxd/7MmgtFk/lOBqDpoJIBFIkdHKiWyjeLjFr/FeiYuNuHF8vOFpwZcApDMXLmF2afVLAJIAW5ECiUyMpwEk0vW+CkDioOskgMQmjUBiDCDFDBxB6+nXGQVLxuh9bGF3ZnX1sYUdB1yxhZ3kx0QZSNLgUukhwxIFIM1MzypP70z+SwASFUgEkFaW5iXUjb84oKMCSSwpomIiZnXHoGk8AJQSkYO4seJSYKxJQPK1Z1/Ey6++IQBSfxLguNMW0OzRzjY++uADbHx+50sAkj9oImtbYknm0QPb9ZDOWphfXMTM4rzIQqlu6DlDsUYplaswLRMDZ6QOR/EX1qSASKd12FmVg0RrnLSpY3NjEwc7+9h6WIPTAzIpKitKCkASVRBznBSoyGGIqAv1hIBYBJEIvvDncw9ZXF7CzNwc0nYEIOVK0HVadLDhUsDR42fJiZpgSIsOAtBpMnxsJfnnEDOysPvi/p2vBJC63Q4KORu9bgOf3bqBz+/dhu8PkM2YyBgGsroFnZ6x7Ey4Z7BUJFM+zqsi+MBGaUTWv1IdiHUF+dEcBocT8QiWkEQ2LGJhEiJPKzvLwtgdCeGKUa98SONIlqpJRpWOIRUGLMZovyAsH0MGAfyzBGSKVzLPpyfAkRroKG/XxZU1YbHFg2faRZDlyr177A3xaGsT2ayyiTu1ehp/8Id/iDff+rr8LCpxQs2Ww1F5oIcSCvzE4/k/fADpZx98IDkbBztHmK/mFPgzmSBvZeT60HNaAEc/FBUq1VaUPrLQFmVgGKDbaaHXaoqlJK9dUgulKOe4OcOBnqhdeF0VgDRXSGK5UsBU3kLtaAfDDhCQIENmMVXUHPIawMJUGm+88Cw6LapkC2i1B/j5zduSb3t6YU6YkJquKYJEryvNSDBJoEUbq3YLLWYYRL7jSyZBpxlZp8wIo8LBNjUsVSuy5/UGHg4aXThk0qQyqA0GOBoFOPv8FRSXl5GsVtBhdiLBgUoFWjZDQi1y9jTqjY4ABpUZZm+YyGQtAR8JIH106xNpfqrVaWTsPBAmRTk4CRL4Yv0B/tW/+VNMxiPkEwam7AxeuHAOX//G648BpJQf4r/6z/8LXL32jARkU4GUKRbVII/N5gkASe5zDlS5BqOsG7KrBUTyPbW3MEePNmuiDEtg1O6I5zqHTMbARdbRgKM6Pv3bt3Hjxz9EynORRYhTSOLUVBHZnImJM0TY6cHnkInbvZUQ0oXB9+eE2G+1sN5vY5+1NNetbeEoYEjqWIb5DCsPkoYUsAxifvbFF/Da62+KNRwHKs12S9YQG0sCSgoKp2UlwSMyzyIiBu2P6X3PGitxgphBEIlhylHtJWcHhwpRMG88IOB5x32I5w3JR2TYFnI5WJmMsNbEUoa2iP0+Hj1cxxcb6/I9z50/j7NnzohaqEcSAgEkxxMFoxAxDKpPk6IUJVAXN9Hq5yoAKbaqYgMsQJO8jqFYlxGwkmvEZrjWECsZGXjw+4+GwHAIo+8gxc+m0UFZSyA56GGwvwe3fox0EKigdoI/Kr1cgPk8h0YSaBqixyOTjWzgi4KP64Q2JhwccHDfJQiBEIfRvquySkibUV7+YkmpGXjt+muYmZoXFqmHAFuHB7jx0YcYTibC4P7u7/w2FpYXUS4UhYXdqh2jXacNzyPs7jxCr1OT85cZQAS3CGpQzSI5T1pCmhm3N4A/YIBvID+TzR+VMMZojGndxDPXrsBcnsHk8BDNu+tw2wMByOqYYCPw0TjxHvg5ZKFjJp3FdHUKu4dH6NGCI5+DZ2dw5+gQh2QjaklcuvYMcrmCgMNpNvHwMR724I9HSBihnDNU2k0vLmFxeVVqR39iwGUQL3NO9CRKJZq2hUIWGI36onrwghG2Hm7g/v37cHpD4WbmshkhK0xNV+W8JnmINcb/8D/+L+gPHDn7kloCs/OzWFpakmEzgYNZu4BOq4tjgvhU42i6+Pd3vTH6BA2MlBpKFvMoF3LIW7pY5gXjodhb7m8fYDQYCXHgzMw0zpdLKCUN2MkQ6WwKF5+/CqtoI5GyhMmqUUbMDZhhu50BnN2aWGf3Wz0MBiMcNto4pAKLmY5sGmXw70rOXJLeoxNP1NnM0Dh/9TJazhBjKwmfdo70iNcNjHQNXoLZC5oMb8RKx7QEICJTmJpx1upCuGHNSTULc/rIgOV5E9UeXEPxWooBpLguEfqKrgAkZVH7xFpc6vW4XogGwqwj+GBN8e8DIImSJSJk/TIAKU2wgHVsBCDJkEukzByKBgIgKTKKqiu4nGNAmqpvBh0bzCqRAYiLFAd7tLgcj8UyreIFyA492AMH/uEherUj5KbLMFZnZX8zKeme0AZJ2X8pXx1bnt1hH8PQw4hkBV1DXwccQ8PIMjGy0/BSFtYP62jUOzg3PydA9ua9OxjWazg3v4Dl6hTOrpzGv/7f/nf8/GfvyBA1R0vqMfc/RRDl4FX2HOjwouRM6i8JbBQSSfxn/+2/YFMGZDKqbqXdOBVS3N8sA6ksVWgDdAg8k3lv20gwW4bgGt0WNE3sRel8wN4nYO3CRcg6UU9ILo2ocvh58+ezPiWJkpk8mg+v08RCzkZu7KC/tw2vdgBbVNa+5NfQSnFiZjAw0jhyAuwMXAGQSHQyDQ2VjCkA0qRxhOTIFfUjhzUm0Xo/ZOupAKSkrnJmBECyxOpoYioAiaDwxMoiVZxGYWYRmVJV7OFp+3dcb2JuYRZn1k6Lmm3j9j3c+OnPUNvZEqXp9373HyKdNJHwPVgBHT762N5Yx5//4Ptotn3MakAu1JBlJprBHCiCDIGQajkwDrWkBIKvXVzFxZefRe7UaWCG/ZoLr34A9NvivMA9wqDcYvMR2nfXRdlWKE9BW54VJYtO5Jws6M/uob+5B4sEiSi+grZmDusWnXmyJFMQIA6kT6XZFzNYGphgOwikfhhS1cH9kKoEAJfOnsXas9dkOI6Ji07jWGrR0soCUC4BxRIw8LD+4ScySNWZzWza6PZcFAiucM8JQ8n/GiZ1LF+9gFd++9vIPXcVaNXEuaNZb2Fne0/s98uliuQB56vTSmUp+40aYpJgogBs9Xue+VQdUX1Etnwxl4dtK1CdtQ2BT9XTsldQABIVywSRYtWyOITEU/kIeIgMmnD/i3uS42v4IxxvreP2hzfx4N5dtMggh4GHB20glYOeLUkmEQNrZEjvR8ARN9LHBt+RHUwUSs91QMJkb9iX9UCyswxkdV3e//kzK7h2aQU5O435xVNodEb4s3/3Q9z8+C5S6SIKlRmJLRj0R6Im9wMU2wsxAAAgAElEQVRa01M8M5a6qTscYwwq+NOolIqoUMlhJsRude30Ii5dOCNAZcbSJfuIZEctEaBQsKUH7Pb6QqQkVU0G2NwfuY9GABLfF2vfk1ak8rUTWZgcTJ+0rYsV+0+Ajygz90QMRTy/Ud/rFwEkqZWiwI9MMhUBSAEMkrvED4rgherPXVqkR3tvwvWFQJ0OJshQicTIgn4X7e1NDA53Mem24dabGNSadLRClj3H1LycB7QHzlPhkKM9vidD+oRlIEzq8M2EItelTFiFnFjBv/3uDfzVB3dRCyBEOyEQRQ9CZqyMuUV949vfxsuvvoK5hUWZT3CGIMQnZhPS1Yd1KY9L3vuREixWn8RzrxhAOgksRU05RpOJ1Nsky8ZOLOwree5ZVhLNpiJXshYmmZ3rggASP15R6AehIthqBipTZcn1qjXqQpzl/dZqqF4inhvF1ngElDgEsXUF6IlOWqydTfjMkNIVgETSeWAyf86Unm0y9DHqOQpAosqcdULKlPrQzuhIJzWkdA9pf4zkZAS/00QmoUl9RUcT9gQUMJCowZ9vhR6S/hgfvfsOPnjnfVjJIsrzp9EeJVDv9pDJpCTrMujuY+fBXTQO6jB0C2Z6CiPDwsqVS/j6W2/gyvwSbMdBxZsgPRjKg3mo6FNc0cGDDQJIX2C/1RbXDgJIg0kIG1MwtDzsUhFhNoMjZ4COP8Tc6iIuXjuPSxfPCHjEDoGmdxqJ0oGj7N5odSmuKwowip0hpFeTdZFQqkYBT5VLjWRl8+wnSYGgY5ZgA/feiajQCTj0QkJWBiaajj7VXvz/zIIN2AdR8T2Wa8v7Imsr4JG/xHmDZBACSKpokq8rAq7K/6U1tuZNBKhlZM58tSpAYlJykDypmxTQpYCOw71jEbFcWFnEYiWPqVQCk34HD259hI9u3wVKc3j2tTfx4utfA7IZNZ/tOcBBU5T6w94QmcoUUC4jTJvQaCdLsDegWrcO1PfhPdjA3id3sLdzgA7n0CRJGSQOpXDx8jWcvngO6XOLilnd7yKggwXn4WNXIda9rigRQ2Y6RcRqqtr5Hp39OrxOHwnibaaFts8apS/5hlT3x4AxST3sVM5aOazwvAwm8Id99Po9saElPX6QSGCkpzC2bSGFupkCknOraIeGZJd66Swm+aJkIXWZCckqIUWXBqrSFPFLzceegM3a4uLyVwJIcQbD0wW6DNyiy/6rFEj8MQSQqjO0arIFQKICSUL4fA0dZ/AYQOq1OjIEsJOWsB0X5+ZFgUGVy1cpkPgJxgqkVMpQjeyJDKSYWRaHuBEFJyhg0ruaBVyjKVlIsU8n3xc3KzYukmcSZbg8fv8x/K6mPbAyzHhRW6sMNk8wxOMN+KsUSAZvSmF2mcLK7NZb4KH1yquv4+u/8U0YuTy69I+m3QnDzSMFEi3sWKQdHtUFQCIYwgaPtbVYerHYZhAfrc+4yWfJArMwIoqbyuDgqIYbN27i0w8+FLn4pNdB6HYlu+Ts6VN4/pnrWFk9D93Ko9FzcVDvio1V3s4jn8th1FeewIfHR8hm0uLR2Gs0JRPha/QzHrl4cOsWWgcHAh657a4ASEkOnClTZNMEF2UKMXVmvOaRZ9FVmYJVLkEv5BDQMoUMN0MXAGlMOS9tAHn/MODM0GVYQksgFs1krTFLyS6U0Wp38Gh7RxiMBJAm/hijPi2SOhh7DkxdE9CNQ4jYEuhpGS3/LKqOEwqCk0MsLfRRsGlH0UU2VwIBJEqEmZPe7A7gemOxQXkaQGJWlXiI6wGJEV8JIHHYEANIZHqxiTqpQCIDRwpU9uGR7POkAml/d+9LCiRmID0NIEmhHGUgicsvi2fREYaoVqaESf60AokAUqfdwvLinABIvO+36eG8u6cYq4Yh64hN+0lJc8wi4b3JQ8HpteXQoPKAAcnnL17Dc9dfRnVmXhRI9V73BID0c2x8fi8CkDio6okM1xbbKUsCp2nFxyBb2u6VZ6ZE8tx1BqIyNBhuWijCSBlwCNYOB8I8N3XmD+kiLbX4vcxAWI1GGGLr0SO0ay00apTGQnIL7HQBYaBLTkM8QKQsV5omHnCJhFKyZW0JCCYATuYrASRaKKT4PewccnlmJGV/KYBEBRL3FwKgvAdtiyGVWaSTSq5NJgABp9uffSwAUqmgFEgBi6QTCiRnwCKd1glN3L93Czvbm5hMhjB5QnssgAwZCJBBJTakHKBGknay+/ln7o1Dj6wfWusomlIiGthwmEoSiR6okEUCEGRfZTUgmwRKeVuKVN6zDOTm2iCBQCTzpi5NdMChDps2soP5ez5TUh2pEERaHz04GFYAEo9M4NTps0raG4WZcog7GHIYNsDYHWBzcwvZgipSVs+cxn/6R/8Mb33zG9BphemOMQnTApaKAolNDAukaD+XwuZXKJDGVCCNhkhn/78pkNh08Ps/AVh/lQJJhX0Kp/mp84UX6sfvvovv/+AHON4/wsJUCSmye2gHwyDVIESpUFT7l2RGKXkXh3VswsV2hTYM3Y7s32OuEcrDMUEStDcDbIJ6vJ9Cxf4n2F+xdcwWMiimk1iaLaNxVEP32IE7oJpDGSnYOjCdz+CVZ67IfmtlbHR6PXz88R06y2BxpiRKEOZiHLVa2G81MKIaK9DRcVxh2HTIsCHbl0oGXutSBrPTBbEuGPR6AlxOWUlRoZCZQ89hN5HEINSw1x2KDd7Za1eRX1lBslJBFyHcpIFMtQI9n8V4koCVrqDRbEuzHwNIqbQJ13NE9fizn/1MwOnFxWUUS1UkNAuFUlWsmO5+fg9//v0/E+a3HYaoZCy8cP6CKJC8QgLv3XgPmTCBf/ZP/wgXL13G0VENGrMNcjl09UDCi20YjxVIXwaQVKFBG002xQyM5bpmYyngBNcc5eX9ASyyAGnzRDKJlwBqDay/81Pc/MnfoFc7lqHXHANCUynkjImytBsTKFTEWF6yMGUiVSgjMC3sDIa41aljy1c5aEMrhe2xizpVLbSeIGBsGehRtZhKYO3iRTzzzDNiVUyWOYEYZSeaVsBslIlAcJigUqwWZJ4bAXGqCR7nDiWfqHx5f8YAcmyb8XQTS1UWa1TauvBnMgOThAc2IbT4JRDE/feLz+/j3v3P5bM7f+kiLl9gzl5eFG3MSeAQ3nEJRCnLTNn7qOqmZcWJRkYGwQFpwKrhprqPr5GNLz39GWrN/ZKKYn6dgysSjbgHkjSjuSPogyHM/ggWA7AbTVjDAXL8eq+H/u4eeo2GUglFak6C8uw9ciYtDakE1dCSnJp4eKuaCQ4O+ODvCfzx3+zLv4tHAKyExPjzcQbWamUReYYr2xkUKmX0x2MBkLreSLLivvVbv4VytQzLzmDsOpIb2Wm18cX9e7h/9w7cUQ8525KaUPAF1jsjVzZS1jgzlbLkQw3bbeiej6yZEuso2qaa7hgr2QLOr66ItVJrh/Z1G5gwU8FMwTESuN2oY5AABtFszEYCGar9qtNyxn++volDDmm0EF09gYPxSBi5TG9ZmFmUpp9M8CJtcywTekBjiYmc9xwc9CccWmdFqWSms9A0qmRMyX6ktQVZtCQjtFoNYZNaKR1pOyX+6VRiTxVmhAUuNY+pzn2ew6JsCYD/9V/9qbDjOdzhNa2UK1hYnJd/QzvKvJ7CaDBEe9BDn24JbPZCDb0x11GAZnsgjgnTlSpmpsuoFmzYFjMvVF7hX//Vj+A5rtwfp+wsriyv4MLyAlbmZ1Eq26jOViRzk8oW2ghyPcp5OfBEhdird9CsdxQr1w1QkxwmB0M2iswX9TyMfFd9D5MYhSOs5dPnTuPClUuSfcBA6YGuwzUTElw9SVmK8KVzL3cQJnnekOTBtU7dVUIAJPYzQtYQxWEcok5lEZmoykqFCup4v4uVR6KcFbUAs225Dn8RQIp7r5i9ztovVhSeBJBk0HbCHvNpBZLYh54YPhI0eUIkC5CmAlayI2NiobIcle8bBnJ2yP7Hv4/k/jEArsKiJ3LmCovWc5Gipak7kkEJASS7O0K6M0BuOIJfb4pqpjhXRWK5AtcdyRpKcAOnvyNJQCmTslphFdMabhBM4JmauDU4pg4vacLNpOBl03DTGawf1DEeB6hyvdVruH3zBkbtJlanZ1C1s0gnDNy6+RFanY7sRwUOVMd8vxNYHLxHwz0OuzlUc7m2QuA0zxy7gn/4R3+sAIBcScBQGSQRoCXIQ5A+b0tuE+8z/n/aNLGg5N49pqUuB3bsT2jrSMCR14MZmQQDU2nUerQG5I2iLEi5l/Mx1pSVltM4xoypw+q10d/agNaqo2QZsDmUnXhCqKE66GkFEodjtB6t2IYCkJiB5LhCjLJJnqJFDslnKXk5YsdDUh4Hp8YJAMkJE3CoQEplkZmeR2XpNLKVWQRUJ40JINUxOzuDUwuzsi/ubzzCxp3bGLabyJmGkDHTpspHzXJ9HezjvXffwc8+vgNnAixoBuzQhKVT4WdJTS1Kd4cuBhMUi9M47NSRmcrj4kvP4cJLLyJ5blUUmH59D5o7RDAewSTjmUqnzU109w+RNNKwpuckWwokPvD8ajYx/uRTDDb3xAI3KXZGBO5CsYHjGgatYHkfsG6mpVdkq0Ur/nrgYxtq4P0kRxU4u3IGC6vLAtyYiRA+72szBWtpTg3tCnnJxtv86BOsf7GBBMlPmTxF0/D6vgzWaO3jphJwMiaqF9Zw/dvfRPX6s9LLgnbpo7EMpXc3twWwX1hYwOqVKwJ80c0kVj2TSM37TQ3FQum/er2O9BPs8UrFopwJ47ErylL2+bxXfdq3Rn1fvlR8DCDF87NYFCTuRJFCkXOjT29/hnLelmvbOd7F7Q9v4OMbH+DB+kM0O0Mk81UMmeehp5ESEqcl9Y5Hu0EhdpHEFwVScU1JraIAVAKqHOxTicicF6pGZ+bnVOYbAWv4eO3Fq2JBf2rtIrb3jvEv//T/xMe3v8DC8lmsrl2QPqHT7ooSpNvrwPcV4ZOxFbRkbfYCJDN5zExVUS2XhLQ36LWQt9NYXJjC9evPolBgHThBt93AJHCF0GcmDQEQ6JTBiuSxzfEJAEnmMZNAKZASkSo1ApBia+M0LfCi+Yw8R5bP8b79NAE+ns/F50P87wSEi22zIgCJezPz1fhMEp3qg5TltwKQArHho4UdwXuN9vVeKAQgm3Z/VIAO+qhvfiHqx9HxPrxGD/4Aqj/OJtHujaX2XZiqYP7sKjBdVSpx9uGWidDQ4Ov8xKlASEl2EdWcf/vOR/iLn72HdSeQ9cSaLwaRlEW8LkqZ/+j3f19lIM7Oyv6Ytiw5hwYe13wGA85jIwVSDCCdrLGVPaN8Or+AH/F8Ho5d2PmcqItk/hDliHIew9prd5cVKEd0yccZ9OIqQucoki3GgcyjjISB6nRVsp6OaQndaMAPxujRweTE/E32Nsk/5b0xwWQ0UBk9rK5YM9BsN2Gq2SAdAKw0fN5jzGKl67VDpwUHXs/FyJ1gRPJpxpIZSi6rg8dPIhhAdwaSq8Pc9kwiRFYssqlupWKR14QLeYzQ6SKn67Juf/b2T+E4GqxcFa6Wk/iR8xdWkU0FGLd3sf7pR3h0fwOMCbXzC2LztnLtMl5//VVcmp2H2euh7PmwhyNkRiMUWDt0u2g32vh8fQN3CVS02qI8IrmaipKSPk+Nqdi/khTZ8B0MMcbiuRVcfPY81s4sAwlFMQtCF2EwZJEuhATOPVORcix2VOC1kmwbkZYmpPaM54nKVi7xmKguoK9hYBCG6E4Csc/r0v1AMwTE47whIDmZRJmxB5+RJzyfxyN4EZBEQqWsc54iUh/Rwo7zwEBeQzyXl7kr8x2ZkcdcMdY9Ex9Z1tEEkDwHGi0i3ZGQVNiXEaR0Bi5OLSzh4qklrFSLKJsh3HYNm7fv4u4XD7D8zIu4+OLLOPPCi0DGUmcdbVzrPcpaRX1p5UtAhnmbE4CKPYJIgY9wUIdGJsXWIww+uoONO5/jUbMt/VZoECTVsDizhDNXLmLxuYtAOccXBHS7QKst5A3Jv+NeTick+czp1e2I6MKnnfVxEyFxJn7WbO0nEEIdH+wpbEYABGr9M+P4DFI4Mz2tXLdcRzm7gQ4VCanRHaqP8hl4+RxcuwBrag0tzlz4Y9MZAZDGmRw6WlLyTLVCUYBYyVCSvVe5VcV7tnbq1OpXAkhPLHSeHmApi4FQvOrZHPF2URZ2HErpROm1EAvzs5iamhLlTLPVERs7soeIBlMVcNBQXoTddkcCCQkgUYFEAKlcLIl//dMAkgonVUwm3pxfBSDFnvkxgER2CD04TwJIVHM8+XeslZRtDB/0yufP4aGtmK7KMztmo5Hd+PcBkJJ2Sg69BEklvSF6jbZkIr311jfxzW9/C6liSRRI9V5ffGfZmMhAOWVL5gAzkBIskJMGLDMhxSyzkAggicpD0+SQowd5SFUQh8VJKpAIIN3AnQ8/kXBer91EMOqhkk5JbtWLz7+M1bMXMJro2DpqYmuvLqq4cqEsm4pLFLRxhN6gi4Bhpf2hKBourK1idW4ercMj3P/kFsKhIz7aXBC02aECiYw7NjgGHFSYo2IEYpeSK5aQrVSQqZaRLBeh57IYEjQxEggIGNHKjqwC01AgkjwSCDm8GTMfKBQAKVeqot3pYmtnV7zGGXLI1zhxhwjHnnj2M4+AIBIHPyxSnvbPfdzkcdAd+bPGX4ufWTqXcgYGg54ASOcuXcH8yhkBslq9oQBI3f7wlwJItISihZ2RZgOsLOxYNDAD6aSFHQvdr7Kwo02V/PoVFnaHDOw7YWH3NIAUW9jF3qciHuVnGgFIpWL5KwGkhblpzE5XpcijTUDt6FjWBosEPrNwiBlDcaPO9XQSQOLghQCSaaSwfOosLl97DqXqjDS/raGjAKTdLXz0/vu/ACBRjppOKkCChTFZi2RTF8tlFMiKmqqK9SXzzghQcFAmijnXVZlFZDUQrACHfC7GTl8sbgi8TCKvayk4BqqEyiazSBqWhNwyW4ahyLRmYXPB90lVIBtgDqSpQBpQJt3pSCO8EAFIHHBSkWkXSjDN3FcCSFR1ibVmUlnYpQwC1kqey/Fho354AkBKywavACTF6Oe+wNfWaTfwcP0uake7AC0uAxfuYIhho6sYpZQX8bVLBgjkfjR4gEyi/BF6n0YKIlVOijm0NBERFiqMQmGIkwRrKgBppqpUHUk7jYSZhjMJ0e730e70hAXF9RyySCWAFDGQJdBTJuSK/S8ODWJzpcAjYapEm+6Yr10SGhRLidZ1zD1xhw48eqhnaUmWkSHu6bU1/JN/+kd4nQokBsFSgRGyoFYAEn+R6RoHuP6HDiCRiPGjn72LH/zVX6JxcIi5qbIMo5hPR0/ucBwIs03UWwQqaCVkpFR4PAcOrIVoi+kMMez14Q6HpIVBD8dIwkcSYWRPqMAjPjioFGDQ0uS8KRSz6Nc7tHkWEFFsiUh04LBUB157/lnQppKqP5Iy7t2+h37fx2wxjfMXL0mw9l6jgb1aDT1WQmTCTIAOLcF4v3GexCDLCbBUzmN+qoDQdzAZO8gxzLTfh6EZcBm6nkhinLBwPHCx1WoL4HHq0hXJPEpWyuhggjHDj2eqwuQbh8w9ygnbk03Q9GxFeTOndGFYbj7awA9/+EM571ZPn8PU1DQMw0auUJUA4dt37+Av/+b/gT8aiq3NdM7G165cxXd/59vQptO48fENjOot/OPv/R7OnD0nWW+6r8OwLbRof0ELpF8DIFEpK02T52JCBVKkuokBJA7rLVog9UdIMeiKCtJmG9vvvYsPf/IjHGxvomBoKPkhChEQN60DeU0X60oOg4W9q4XCOOqHCRyFwDbzFSOyDO3E9qnkZFYSC1dTkd5b7EVMYHZxXqxWSRSKFdIcXKRtW4ZKwnCMwCCCSmIRSwujJPMzWa8oAEmAmGjQGysKH2eWcBB0YpAbr3+ebVKXMW+R2XIZO8omUvsgayUOge7evYs7d+7Ia7l8+bI8SpUihsOuDBx5b/LhRoSPuFuOLYeFcPiUTzv/3O72hKXHAQcHInH+H5VjPBtS0fknoBPDXt0RjKEDq69YhqlOB2argSpCVHQd/d0D7K+vwxl6IJM/TxBDAPqxgLkkLbBxlGulPhAMqZg/ofDsQ5O/Z5NxiBAD3ZCBvRpic4WyilRrOQ8qc3h+plAksJqycH97QxqEV998A69/402x+uO6kEEAG3Ou4zu38cnHH6LTbSJvZwS4o5KX4M+EVksENRMJVIolDDpt5dVNi+pUGiXbRprvy5/g8sIiqoU8At/H+sMH2N3fk3uhXKzAtDO4ce9zNH0X7YkyveXwNp2gCrCM0tQ0Hmxu4dDpooVQAGJ+JhykcLhZsBh4GyJvWyhX8shnLNnXTI1W0MoaZhAkRPEjDkxi+0oAyIZhKrUMbQk5QKQVBIeGVCbnhK2fENByZW4NPIN4/9FWJb4vFQM4xPsf3ECj1xZ1GO/gQq6A2bk5ZNIpOVtN9i/eSIJ2h6Ev4CwDoL2QDx3be0fIJLOoliuYmSphumQjl9Fh6mzngPffvwW35yDpDjFn2bi6dhovXr6Ey2urqJSz0MpZoF2Ds7sDr9sRsgeVYaxpuu0+7EwZ3c4I/R7PTVqBuugMPVGUUO0/8H0MfQ8BB/KJAEOvj0CfYHltWYDYS2tn5bU3aadNJTUHErSU1gx4CVrxOdAMMndjsJjW4cxlIXE7QCjTH9YSijSiAhnYUz4JN38aQFJ/rwCkaHr6CwqkvyuAxNfyVQBSDB7HoNHTAJKVpCW5sqhSzhQqn5Sqcj6Lo0VkYaf2D5XZIaxcZiLR+YDDSd9DigqkoQeDw0jmprgecj0PRrMDuz/CRFSjDnLzU0A1j6DTElIeBnyQCT8B0hbAoXEwxmG3g9zMtDg3eJYJP50UVweP6qOcBS9tY5/go5FC0Gzjzgfv4723f4TmQU2sebIcnnpUv05kr7C1BDK0DBdlSRQcrWvSd7G+oL2PgD7eGBdg4uLqeVz99m8CBQJIBcDIRO+bC9QUVdKEyk8yY5nryuG9TiJPlOOSCMQOzh07aHU7kjvW6bUxZiZFLi+WcNOnL4FJcDzL2EfTUmoED57GPs9DNW0ix/zZnS007tyCXzuQ3ERLLC1Zf5qPAaRDN8ROf4Q67aE5ljOAckbHuK0ykHg9mNmTpfqXFmS0bKeIVgcsw1AKJCq/CbJZFnzDghMkxGZ9kimiuLCC2TMXkJtekPVBBTxrj/npKSzPzUgv6jeb6NZr0AMXeSuJcW8o9XpSaOwT4M5d/OD/+r9xd/9QLHhnE9QeUb2XgiZIllLehiMO7gIUSxXst+oI7AQWzq3i6kuv4MzXrtNbFEHnSHIvhdHDAdbhIbrbm9B8H7nZRWB+XpjSdCiB6wHHNfgff4Legw0YbigKd4J6TyzpWIdPVAZfpOixOdTl/W3n4JgaNnsdHHuKpJbQUyiUZ8QZg6qVXrcjNQAf2Vwe6XIJQ5OqCUsyQTY/vY3trS05o1L5ErREGqMBLfwtsRZy0xYanH1MF3H5rddw4ZWXoBULQr6hApIHyMad+/j8zl1MV2dw/dVX4Rg6giTzLvmC1J4j4Iu8rxC7W9uiIOb6z+YyMpPiYJyW+LQnr7W6QoybEMTlfWllkC/mUCpWxPpUlBIEuGVOxsGsGBNHQL4mfaidSYndqNs8xOa9u/js45u4f/8BjmptlKdXsLl7jP1aR4bgOsxoDkVbW03AWPWiubcoazVR4hHkIQGRFlWmhrPnz4qa+PU335T3wZnbsNuEnQowO1XF3NJpPHi0j3/9f3wfG48OcGrtElZOnUGg6ajXmtjZ3cLR/j4Gw44oYC3LgGHZeLB1DD2ZldgFEhU7rRqO9ncEWJ6aKuB3vvstrKwsYnqqJP0163YqUwxTV0oq5m4KuS1SmUf74+OMTNa73CNJ6ImsR8XCLMrGrDDnJrKsk2e6LPD+j2o1ghOP924hJqhH/LVYYRrXe+RVCseePzdg1hfXOv9MoF/lrijgTlnYCQGQ++HIVfOtcYg0HR/9CbL+GKmkgcnWA7S31uHVaxjVanAaXVisY6wcHjS7QtRbLhexdO4MsDBLHZaQlPQMiRih1CnsSZnbihz30AT++qcf4Ac//xAbHof2KgeJdY9y+eB5SqWmid/7gz/ACy9dl5nq2BtJbhY/G+aXmxlLemDu3kJSjLJvYh1bDPwocO0JgCRujJHd3WDsIlvIi7qI+x9nMDJ/iFybSL7h72MSPRVQnEdIj826te9IzUygrjI9JYS5w+NjNOt1yUbk/4+vpQKOVF0ff40OLQr44+tTymPJB2VOkp5QZBaxzeU+RIW8j3Hfhc8ax5ugzxVlp1Eo2rCzSSR1H4HbRcBcOM71aF+n0dYuIbbDWlJlIImlIE8Jty9EyvVPP8Pbf/M2DvabGGs2kJlCvjqFb37jdRSzGnSnhod3b+HTm5/gYK8JPTUFqzSL1Weu4rXXXsG56VmY3S5yroes6yDjjVGmlWu7g8PDY3x+fx33t/Zw1O6h7Xno+9yjTFQLiyI8DpME1VPo0o8glcCpy2dw+dlLmF+qIuBwOaAThCO9My3X6RDA9UJnKqr+4l+cF5+seZT1ZmQrx7OfdVf0Z5mXkFBIACnq16noEscoIaomMV2ZVmtF6iJP1Ede4CrlW6jUYAoAVq+HIBHXMGtj2cuiay3zeBJM6eLEGS573ckEtYNdJEjecmjvOpQcPzo9sCbn9U4ZaUyVSliqlDGVTcEaDzBglMnDR9g9buHa19/E2edexKVnnwOsFDDow6k1oLV6gDtBMkv70KIc8gEVhbzZMlyPPnynBcPkubgP3N3A9t0vcH9nG3WXn7RyhMjpNk6fPYPLr1xHYWVe1T+9AdBowm/X4LaPFGbC81uy/HSgPwSO65i0mmgfNhR5N6UJ2bYxHKMdQrLPAh73CR0j5ixKLwesJjI4P78MMGdp5KJ5sC8zGe4Lg2QSg7SFEfCR/I8AACAASURBVN0asll4dgHJ6mm0GBsQhhgx1iQCkPp6SvKPYgCJNZbUylK6soNU+4W2unrmKwGkGIGON9wnz5S6/HIA6WQG0lS1LL6XDDEl07fTH0joJhd0f+QIgMQNhAAShyEZkx6qU1iYnZPDmkOX2MKOVnNxBlIMIAWRXJvX5ZcpkDhgiFFMsgMpoSSAlEwqtPywVsdYMjNceVBRIINXS+VqvPDCC/L6yDakNydf52O1EguGv6cCKZE2BTgLhz7cdk8s7KqlMr7znd/Gt/7BbyNdKKE56OGg2UKt2cBo5EmBVbALwi6hMon2EhwUpzioixRIhNvZcpP5zaE22ZWBnsSQB4ZpYu/gGB+8fxOf3/oMbr8rTC1/2EYlncaVC+fxMgvNC1dQaw3x+cYO1rcOBCKcmppBnj6qwwF6/RbSlon9vS2R8Z4/fRpLM7Po1uvYZRDy0bHkrFB9JAxUNkjcfPjauBn4Q1RTHL6QqWcjk8sJgJSrVmFPl6EX8xglQnhkXulJAY4EQCIAGQNIPPi4iNwxRn4gAFK+PCXy6O3dPblugn6PuWmSdcNgT+lRhfdCJnsslZSmk8BOjAg+NbCS4kN/Ei6oE5EeDzAc9kXZcv7SVSyePicNTbvvyAHV7va/EkD6dQqkXwcg/ToF0vHh0a8FkMhA4cEr8n16y0sjTx1CiFw2/5UA0txMVQAkrhmqBZv1hmoAGHx6AnyTIWjkYctnAkiS+0NvZstEYkJQRMPUzLwAl2wshmRRjtwvAUi02PAHfSRog8HcrlEH5DDxmqkCIxBgNZPNChuYv6cqSIBwFqK0g0go1iktpCYW2Sm87hMZEHlDAkh8SN+G5XlLrJ7IlKDqJaklpVhhCCpzcHK5othE8v2z6P27AEhiYZfOIpsvIWUVoo05yj6iHU9AabFiZTx69EgV0Py5BAIkg4Nhdlxy9BYOUMjbKIoCiRYQqsDi8EtlefC1JdBq1rDx4A6OD1ncsz32xX+/d9yKws8VgCS5IhpZlQkBAUKyTSNv15PiS5ZrlMiTucBRVpyFxEDfYkpHxdKRMQMUcrT0MCUYOWGl4fihgKtUCLZFVUkAOKlAywgMZh6CBFVqicfZKVyST9RHXINqCDroK7uox4wysv058JKCxUW1WkEmmxbG3dLKimQgfe3112RgRQVSoBFcoppWFbS0UZMCKlIesKfkgJpsX/4MEg/4zLOCX//3VSCRkSN2VlHTw4HTSYD65N/x6wKQfUmBFGU4sIpLaHj7vZ/jB3/5l6gfHGC2WhF/YJdqUp/5SkDRZpabIbJ5ZnokzbSwwQVAok+3HiD0xpKzMqLVlDOE7o9EgcShEUsllvvct3k/8DrTqoo2wByMdcZqMEr5dC4RBaIGnvy/oqnhhYsXUMrlpIHgZ7b+xQPUay2UUilcuHRe2Mf7zRr2juuSFcm5ITNcKIWXeFmeZwFQTmhYzOdQThtITBxY6QTmqkUJsOR79bg6M0V4WgrbjQ4e1luoj8eYO3cJ+cVlmOUSOry+6SQKc7PIlovCECNHttsbgKzR2fkpsaIhQb/VbWHj4QO8/fbbwpw7s3YBMzOzEYBUxmDo4bM7t/GDv/4BJq6DnJ7AYqWEt66/gO/9/u8is1zBrTu3sHHrNr77W9/B8sop9LpdmGFSJPBNfyx2kDaHAlEGkuABEeOdjazcjx59wlk8e48BJCnoOcSilRwVl36AFAkcfiD7BIc++zdv4KMfv43Nh1+AJkoFfoYApvnQNORp+sDin4xgXcOe5mPPD0UazyE8FSx85pqfJKgw0NDlYCVjIDNTRminxWZrdmEN2VwRpWpFrFuYBSh5j7TbTHFnVhap3HslZNyyBDxibcXhKu29uFfFCqTY3i62quI9I81qxJI8udb5e9ZiYkFMgoCuI2vb8r35K2afEkAieMQHP9NLly49BpDIjKVyNQaQaNfJ7xkrAwl28f9wrzm5TuU10Qms70QZSKFkIbJeZb3IfZpDDzZQkjHIgQAf7gipIcEjB9lBD6VBD4n6EWZ0A/McsvYHqD/cxuC4DZOh9YGGlGQEDsUehvuzz4FrIiEWFqx5yAmWfK8oy5C++HVoAiBtQwGxcUOj+MnqwTW9kMoJUYLVIoNcaR/VGfRRqk7htd94C8+/eB16kvl+yoaPLExaP92+8yk+vvmhqn2yWbHKTLEmG40RcADOe1qnqjeFfreDXqsNbTxGIW1julAQi00GTb+wdgYWQjTbbaxvbaLeaiKVzaA0VYWVzWJ75wC3NzewTyBC15CSeZkmCqVcqYzDZgsNf/gkB4B+3TzDaNFnWhiOh5KVVCnZsNNJGFTT+B5MPUTA83FqBkMC3+K9SZA9LXmDrEepQCIRgRl3nW5LBmDMAqLzIi2OaKNayU8jlcyIFTJrC/YPDNammo2q20dbW6i1mxiRsSgAUlFY4Nl0VtjMZP2T4DT0HPQIZPJzpp2blYWWzKDddATQ4udbylkoZk1kUgSBSALR0G56cLlxdlsyGL+0soDrF8/h3OIiTPq1V/PAww0c376NXu0QfugjTPgq47U/xuraNXheAoOhj1Z7hBYBJGeCrjfBwA9glYroe0OMMIavT9AZteBpYyyu0aLoPF5//kXJuaz1md8EhFwvySRGVCsyPJuWSYYpDTJtwwn2M+dCLKcJU3IQw7Utyndu9kpdJL8ScYCy+quTCiQBlhNRnkhUpys8VSmE4v3i6QykuJ+N1zL5Il8FIMWDFQ5rv9QDK9o/UlTIRJloj63NCXZGABLJRbGF3UkASWxhghBp5sFR9TsZi/rIGo1hcmDvu7BGI8yS6lxrw+g6CKnmwhjJKeZK6cDeFoZ37yBNQhYzInj/FrIwZqcRWikcuwPk5mYwTqcxsTMIbRtBJoOxncEom8IonULPTKHEnNydA3zy45/g3bd/hI179wVQpb0Y9whm1HJHLRhJcY/QhZyobLl4XThTpdowZdDVw4M+CXAWCZw9fQ4X/8F3VX5OmkMYStgYUMCJHPMEbGA4QcjBBZUztMeimEiuIa1ENckCaHTqeLC+jlu3b2Fj86HUDLnpKWRn5vCb/+ifINBSSDKDU+6lEBN9gonpi4XdcjmPZKeJ/t27OPzkJvyjfeRNZshMZO8KmUUUKZCOCCD1PNQJBksGEqTe8NvHCFs1AZBKSIi9KOMMpF4mweWXAEgaXVDMNEahjm6YgJ8uoHxqDUsXr6I4t4jRhD3iUOq7+akZIf/IhznsKsCGMAwLr9EI0Fhk+UCtju5P38df/tm/w05nCF0zYSdsmImUBF0HRgKhoepXjUPFkDaySXDIm7AteZDg+Nq3vonpaxflTKEqVn7eQR3H9+6iebCL8lQV0xcvKgDp8FhZI/IcPq4Bn9xC9+5d+I4jhK5uZGEYjyA9ydIAclYSM5UqDD+UnMv04hzMalmU5o1+H3a2AC2TxczqeWQqZUyODrG/vSVMertYhJlkHgxruqQEvY/397B15zMcHRyKQwHtdmmdljZz8DUTgZ3GOJfB/sRD3zZx9pWXcOWNV6HlbHSHDgrZPNLMcnywiQ9vfASbYPv155EqlxGkIgts5vFG4eDSqwZjAawMQxdSSqGQQ1HIx7oQid2xj4NGS6yhfW9CjZz0YNlCFoVCCZmMUlooPQgBEIIhKrdQSIAJAunMqOJcgRviAEG3hXajhh5nJiMfvUGAv33nJn7+/i20umxKVT8ihOiUBac7Uhh6NITlNedZLbZUiUByDfk+Lj9zBX/8z/8Y3/ve91CslES9EfhDtBv7SCZNWNkiHm7t48c/vSlxBdNzp5CxC8KiJ4n74cYDbG4+RKd1RK4fSsUssoUytg86Ym9EpTc/vcP9HextPZTfT08V8czVS3jp5edx/YVnJKtYDWGVustzx0JqUxZ2Kgcpzj6K92c5BuhYEQ2vYzIq+2zWI79OgRQT4IV4GFmjxs9SI0bZnKK4YF1NEE6KXpLgA7GRpPqItuAElAgg8c8ccEv+pOfJ+a25DnR3LABShtZitKf2x6IsDY92MTrahT7oY3h4iMb2IUIHMJKagKnkTMyXiligAmlhTgpLsasmESOdQEryx8jqZIAL3bU6+P47H+DdhztS43F4zF5JpTgzn8QUgJ613O/+49/D89dfwFS5BM9xxHWH9wozsahAohtFEPXPMYD0GE3g58HNTS4XIcEv/+J+PdYm4rRCwiyvE90H+NrF3cI0JdeI8yD2f5JBGGUX8rzn/tFuNAXMpHpzelaB6HQ1IhGZGe+xgk+u+wkbawEdSEThlJ5QasQlIXjGs5cKUhJYBMxg/xwBSJRrUI2IoS95wDXmC2bTyOXSSGcM6AkPk1Ef424D4aCLpO8LOZAOT1aKWY4kvCbgs2YJfaQTE5QIIN1RANLGg310RiFSpUXMnV7F9/7R76BaNFEwXTR2N/HRezdx69P7aPcMaFYea1ev4c3XX8XZuTmYwwEKY9YAQ2RcD5VMGm6/Ly4qt+8+wObuIZpDDwM6QyRSSJg2iqVZyUtzgjF8IwHPCGDm0jhP+7rnL6FYoXKGhwHvUypJR7IGSagXYJ+zlmjmqeafT4BC/pl9kfqE4wzqiMQbzSRE9RtSDaUJiOlQ6UWQ0kyJ2tzUk6q/FQtzfvsJNCrqON5BgAzJrLSuF3s7BSrFABLro3iGKEAvif4Ejwg8ez4S/gSDflcssQ2q6wU86gmARGWbkBNDQ5TS7M9pN0jb1sbONtr7h+i6Ia68+QbOPvMsnn/2eSSoJm8eo7O7D73twEwkkZpdBjJ5hnILiRO6DyPLPZx22C2YHtVKdWDvEIPNHWw/2sFOo4FjqvwiEGmqVMaLL7+EtQsX1BomQETcoVVDv7kv1rHJrI2UkGxSQLcP7B9jUmuhc3woZQDPiGTGRt9x0PV8dALmTiaUsijwxaGBaqRlzca5xRXJHcXYFTUx14KraxiYSXQzFhw7Az+bwyiTgzF1Cg0faPoBHNZv+SJ8Ow/HtNCnDTUJPLqyIyRYKPmlMj1UNpnapUtXQjV8U0PYpy3Y4mb8lwFIqoRWMnYys2IFUgwg8QbJ51SoIEMua/XmYwCJlReZazGARFuMsTMSAGmqWsXizJwMJNj8U4HEZ/77pwGkScT++1UAEgcQolRiIF4UcEi5JQeBfP37R8eSJ8ONSvlt6yLHpJ8/lVPnzinm8O7uLnZ2dtCo1eXfyVCBhePfE0CaGCQAeQIgjTo9USCVcwX8xrd/C9/67neweuEShpMx2s4IzU4b/b5C5DOWLYOah9u7yp/cSCBJ8h5lzJx884ANJ7AzWQkiTefzYmFHC6kELeyOj3Hjgw8FQBr1OugfH8DrtVG1LVy7dBGvvfomzl++hofbNZE031t/BDOVw+LCEvLZrIBertNDtZrF9taGNBDn19bExuT+Z5+htrOHbDKJ6XwRbqcDp0MmkweLBzk3C3o0O31U8mnoITcKA1Ymi0K5gvxMFfnZGaTKeQw42BcLO6qO6C2pwCM+Ezji4UDGwdBxRV1FAKlQmUZ/MMTO3r7kNLnOEO7IQSIYywGaou0FG3pK26OQxfjeT9D66QRD5eR9L168xhMWCwGkfutIGpF8sYQLl69hafW8hHJ2BiNhd7QpcY8ykGjHcTIDSYw+f00G0q+zsOPmrA74X25hVz+ufQlA6rc6MuCKM5C4jccAElE1HvCiBGFRzoPTynwlgDQ7XXmsQOJnTZsAVWwXpGCIwVbFMnii9IozkHhNyNRiSBxVPXauiIXl08gWqpKD0Kdn+gkF0kkAiblduteDFjA7SH1vOex4jaOChUWINPbRwF6GC4IXBXC1AMfMBDApilQFJm3rCFTwGOWAnexM8aKRgpKB97oU7GzYheFgpcVugfkbMvBnMcnDiiCRbYtPdrPbkQGpZCDNzyl7u4wCkKx08SsBJO49sj9PmJNE2131cwkg0cIu9F3kCwSQKso65ykAiaAYh36t2hHu3PkIO9sb5BYjneL7CBD0PQGQdI/2WGNhi4jahHlr/Jw81cdGeEXkFa7uNeanHIwV84mfV5zTUcokUc78v7S96ZMk530m9mRmHVn33fc53XOfAAiAAC+QIEiQIEFQFJciKVmy1vvBG3bYf4jWn73+ZMc6JGtDK4oUKYm7okgCxI0ZzD093dMzfR9135VHVeXG83uzGg0QRMj2qhnNHsxR3VWV+b6/9zl1mDpjb+iAdNHlBtX3FVI8EPiF2R1u9Bx4GRtBNxLBIxKPkmesYgFHwNAHDiR10QvvSQeZv28pgpd/ovL5ZXcydLm+aJuemZvD7/+r7+LJZ58RwvQ4gTRSwdEaL+W//ywCqSfDMwHGkcOVg06j0ZBhiPsN95/RtS8D0n9DAonr35tX38Pf/f3fY297B2PZtCiL6A4N0Go8GCIWYtk07fcmQmH255lCHvE+5wGJOc9hrqF0b3W6sKnYo1INLqLShwQE2dHH6F/uL/46w6/cS2qMvpfOAw0xjeQsVZYugkMgagCfOn0Sk2NjshbQucBOts2tPQGkTp89jXDcRKleRrnWlPg7gqctt4/DXg9tvwNJOpXoaDINJHlI15iKY2Bxelx6VSR+bMgCyiw6QwPrhzVsVhsoOwPkF5eEQDIyWXEoeFETmekJJPN5ycUmkEMSgwTI5PSYEEhs5ijXylhdWxGXLt9HOpDGxsZhGFSY5tDtOrh97y5+9rO/lYg+DqjzY3m88Myn8YM/+gPklqdw+/4dXPvNG/jC59gPNC2gralHJP6g7NhCksZHA7a/jrNTQmYLP06DNnRZv+hAohqLQz/hViGQdAH/SSAF2ZU2GCLM97bVRfnadbz/61/h1q2rAgJSnVTQqFjWpXcmTgcSDDQdG2VvgG0MpJ+A5ANjA+nKUL0tQUwtLWDs1BK8dBR6IoLoZB6DhImuB8zPnxU3JPcOUWBHYuK2FJDYP5zLwY/PSVyGvBaVypjrJsk7zlzHc+6Pek6OHWCOieSOFHK806nyF+cQnXOGocgrEkh+PCR/n/fjysqKuJD42p4+fVo+0+kkQqYhoDr/Hh9H5kAKiVxXlNwEjIQs+hj3kbhsAqa8FySom7U6isVD1Ot1DFwS8Tri0YQomgWcGPYRci2Eez3E2j0kux1kO1WEa1Xkhx4mkwTFQkDXATosuaRarQtYbdjVIgaWLSQu1z1XXPgEXAPiXGnpQ+UOk4OcLgq1sqZjc+AKGcjDDNdpFTCpyH9eY3ke4FwGXLjULMMMJGAmYpg9sYQnPv0Unv7MswL0N1stVOoVmWVIlFHFff36NYklI8FKgoNuaAJr7CeTa9QwxKXDv99rtmW9ycaTyKfTQiRFdeDT5y6g3+1gv1TE9v4eWhSUxCkkyoiDze1aePXdd/CgXBS3eYD4s5DaBkKRGKrMfIerlLcyn8krJPMQXebNXhvJUAD5ZBxxKofoQncs6XTjfTh59jw0k+7eqOro0ejQDCMcjiIcNIUcIchRqRbR67Vg9Tro9EjXufLnmXhWirBnZ+flnMPv3Wi35LPr2EIyF3lQZFQUCadsDjOzcxJhK/U9Tlc6mdq9Nmq9pkQIEvyPZwqIx/NIpMaE/GesNaN6zeAQAd2GMezA63MNSKsMi3YTbPNbGkvj7Nw0xiTGzJFYju7GOqrrD+G0mnB0F7bTQbvRQLvr4tS5pxAIpeG4Osr1HqoNB3VrgMNmD8VGA7mZadTtNlyP8aB91Ow6bNiYPjGDi2dP4YnTZ+U1qnUtDEJBhJIpcV+0GN3b7UrfG0GqkKHABInfJfBD1xeV3Bw0eH9ItB0BhpELQM21gjX6bqPjBJK4xn135oc7kD4gkEbg45G70e+qPH4/9+kA+4QIu5Ew5XcRSHTkfZRAklmTrmjGHcn1KKdr33mkvqpegQFMkuckkPoDKbaOdW3fgdRBxHIwo5sYHlZhtEkq+eBrKgF0OvDu3cHDX/0CGYPn9oCAOIFsBmNnTwNz00A4hIpjCWHkJeJAPAUvFoUTjUnUVycckn67bCYN/aCG4voaVm/ewju/+TW2Hm5LDC2NbnHxF3nIagYi0jfBZ6feG3nPfKGJn4Ug+80UhQqxFJ7+1suKQIrlpKuWTkO+Loywkvw3KuhiCSAWhZT4ytvPkswAYIZYFIJ26RDXbt7Ar15/Dddv3Ubd7iIzPYXs7Dy+86//LQ+0iGkBcUcGwjprCjGIkMB3Eel3EaiV0b59B5Vb78OoV5AzCUi7co/q4fgHDiTHw07TQcl2ZB0lgZQxDQwaFXiMsGMvD3QkGE/qE0gI8Oz6MQ4k6UBif0BYuhxdM4nc8imcuPAYUpOzaNoDmXm4fo7nCigkEipWyG5JzCbdRm7fQjBuquicehWtlft478d/h/s37ss+HUYYph6XniOJeueCHiQpS2o7IDOeQ9LbDEtsbo1x7tEYvvzyN/HUl55jcSncZg1Bq4fOw02sv38djXoZc8vLmDxzHqE01xblSpd96GAfuHkX7Xt3JA6eZ7i6H6M6CrqyKWrxgJmxcWTPnQfaPdQOd5FYmEHg0nlRj0v2HF1pIRMY43UaBR6sofnoAWKFMRiFMcCIKIUG2fLDbVi3b2Przk00KlXB0plA4g4NpNnRTDSLArVCDuWAhwZ7nJ95Elee/yJsQ0eVEfPxBMYLExJHfvP6DZkZ81OTmDt/VkC9oN+Pps5wDizXEdyI5AkdR3Q2J5JxxCJRFZspcdwDlGotieqTVA3ex754kq4M6XoZCYL8/fA4xsaePQLRFCOECKx6lnRAKYyAhxsT/d4Qf/VXP8WPf/xzSY3h2jnqGObPxJJ4ecEJror4kOfgvriQBtoQPddB2+7g1JmT+N4Pvoff+/3vSFcf5yPXbiMSHqIvXShBcTpdv/UAPVdHNJlFrzeQbkjG1z1YX8Xa6j1USnsIGANMjuUkJWSgJcWByEvPsTnfb2F744HgUIxcpejl6y9+GS9+9XlMTRREpEnChe8tEyJIIBG/EVHkRwikEV0h5M8xAklqKXwCidHbn+RA4ux+nDw63m/N3+d5fYSfyIw2IpDY9zTw5Gxk+OszXeDSAyMOJBUzx0guAvKMJg44jNIaKgLJYYydC7Sq8GpFePUKdNdCf/8QB+ub6HdVsgZjhvWgJrPf+Py8IpB4DxEwj4XhRg2EU7wPPfTqLcFL1/YP8cbaQ2xYfSGPGBvWlpAyHa4P4OuhiDiXvvWd38fjn3oM+WRSaico8iH2xdqOcDQibr5RRLycmH0X0ke4It/ho9b60Ye4cAJAMEIxmHI2EW/hV+XGNKVri78WbIIOKR+P5WtPgVWr3oDV68I0IxgfV+dE4kiC2/kizY+SirxOlImXpEZEhO2MPeN9IKI7cUAqEomxwMQISVCSBAv0Neh9SO8zY90PCeZHQjAjBkI84Ho2hiSQ2jVoVgcGz2wGEAuqMwtFQn1DU/ctO4FDGmIhHQ9v38Kv/+nXWLm/jUqrj0h+FifOnsPvfeebyKVCmE5pcFpV3L56A6++9i4ePKqjNwxh8exZfPELX8D5xQVE+hbSw76cDwLdNlLsV3Qc3L27gvfev42tgzK6AwptY0hkckjnJ6AFojgoV1HpNMFdqx8A4tk4zl05h4uPnYeZIM5tS+rSkHFpfRJJfte25JEp0miEcyqC+4PeMDn3iIP6o1eE+qfcyznLsYpRUhAYF8iNM0DcIYRmvSXzAt2qrF+m+IpfKQ4gb8DoVeWeVEJa6ZPke8l0DPlrPI/7ol4SSkz/GgzFdcR7kb2BjLJjp5NOEokkfJ+iS/Ypc4SIShqLKS7BlkRJPrp7E/XdQ9hDA0vPPIOTFy/hqSc/hSBFLft7qKyuQ2v2EIumEM6OA4kcM9shHfasiYkFhJQbdKowOnXp2cNBCTgsobJbxNZhGRu9DurDoaQoJcwwHr/yGM6dvwiDPUsUAByW0KeDnNFGBGvCEQToQOK6X2tjsLMPt1QRTJ4fAVNHlG5aq48aI8GpPdN0wTSYQEEeNQoNBS2CmRyTUgxZQ0RswHO0EUAnaKBphoVAcmIxWGYKgcI8So6HCt1+JBMTaQziKTjBiETeMb2CBJLLM67MsIo8EqKW18mzz372EwmkIwb6IyWlow4kgTOIH0gkmYqwO04ghYKGOlhpBoqlCmqttsQHaewqsC0c+IpNEkhUxJNAyudyQiCRyJEDXLMhh/KPI5DoDmB8BC9wOpDofDjegfRRAomMOB+XDiQuhrsHh7KYEtwhgECAjaD9hQsXsLi4KJsTN1A6AfhJQH4EVhBsCoS4iKmb6+MIOP7+J3UgWR41+CyUDMBtdlDZL4LxZk889TQ+84XP4/TFywglYggnU3LDskOKmelMTeCgePPuigwgjGOjgZys+HBgKxaWmyCz2KEhmcshQtt3MIxoKotKvY5rV6/Lgsa85VZxH1ajLATSYxcv4HOffQ7nLj2G2yubeOvqLdxZ3UAknsaJhROiWCPpRTtyOm2i26kLsMgIE5Ys729uSoblRCYLUzMElCSBNLQshFnyToiOKq9uC1OFjFjm+RGKRIVAykxMID01ATObQpvukYCmHEdUjEv/EYFmQzLWNX7lBtrpibuKqtR0flwIpJ29fXGNdVpNdDttcSBFQnSRaGJrJziXjMU+BEhxtZQFzAeNPvpVBan477fnwjTYl9VBKpPF2QuXMbd0RgikZteWWL1G64MIuxGBxA4kvsckkPqarc5LzPj1gIOd3Q9F2PEaPB5hx6GV5aQkPRmZQrBmNAB9XAcSHUHHI+xIINHWTfWSZJ36ik+NG4ehC9gsBebcCDQKWcKfSCCNF7LSgcR1YkQgcXAm+SuWZv+9HR3EZZOQ4VipDIeuyvg3hjq6HQfBcBRjkzOIJrJCIHVZoOsTSFffegsbK3ePHEgkkIIMFHYsGYJ5r8pGKCWoH2yKo/drRDIRuNAIYhhA0aHi138/paTcEJs3FVUkG1u1phCc3AAJioUM2pypuKJqPoR2l0ByiQAAIABJREFUR+V1jwgkDrZ8v0gsKAKph2qrIYXcIwKJBFs0lhACKRLNfIhAolrM8w8CBEZGBJI2JFCh+VZyTm4k+QZo1sqfSCCxl0PKLIsHeO+913F/5RZ0b4B8NiZ9ToOOBaM/gGb3pYCQwBohD4L08pX3NQdrDooE8KgKpNPRH1ZXK200fYcS/x7VOqlIALLHihIOoOCHCSuMu+PQyZkhFAkgSIs2gSOSNRozm6kqVuQRyRFBStXCKl8UgaTECrLWEsw4VlCrhiB1XSlQyZP7ng4kHgrnFxfxve//gXIgGUG5PwcDhhoFjmIU/qUIJLJ+4sL7ZxNIah2ijX9078jzY9Sl/3rwNbp66yb+9qc/la6ufDopBBIz5GN0GfkkBK9ZKiOplA8GIqpsdMj8+gECVhsxifAIwmLcKIl+q4Oo5yKieyjEwuKGZpEzVVh8TJa8Mqaq5w5R6ynMh9ApQZyBxq4stX5Swfzs2UWcnJuT64ZAfvmwiPtrOwICLy/NSaEuhRHNVk9l7BomKr0edjttNPxced63dCtkqNSLhZCKaEgmghjLJiTWixnRLXuAYDyDmuvh4UENu00LNUbfzS8jMT0DI5NDm+xqNIL87AxShQK8YABd25Mse8YnTM9OSI/JwHNxWD7Eyv27uH//vhDic7MnkM2y6y0iBJJtD3Bn5R5+/OMfwbY6iOsaZrMZfPUzz+D7/933UTg1g7tr97By7TqefvIpIZ84N0QDMemJKNHRFgx8IoEkgyOJ1ZED6SMEEolu9laRQDI6HdWlEQgJ2Ni9tYLbr76KN179J3FoktxNMGYvCKQYKcEzfN9D3RuIO4UulbbvKOSvVWdLAKdPnsWVz34aM88+Di2XEteGkYphmIlLN2E4lECv5xzNRIyw433b6dkSucs9gPuURBYI5OQrQdmtZTAKhkjcB2v1ccEGn/8IHDiuPhz9nhLxGH70nKUcL767SZw6vrOc+92DBw+wuroqj7e8vCzRxNEEHaoaBkMVhzxyoVNFSeKDBFghl//QPHD8e/Pno/qbRB5dj3SnF0uHQiSRQFJAHjcXtS8x1jlCF3aP7iMLyU4TkcY+Up02kh0bKSMo0auh8QmGpCtgyB4oxdruJtprazBJzlBAIOSZEnzZ3gANciP+ctkbaihrQF3TcNgfCkhBEomHDIKKVKqTMHL6FAuEpAOJYhfm2U9OzWBh+STmTy5L9ML86WW4wz6KtQr29nZEzMXI3vX1dbk3dD2EZCKFdFIJRvoE0phRLhFQhhJcddvo92yJJ8mm0silU4ibEdlXPvPEp9CsVrFfKqHYqMlzCdNFllRzPF+DV19/Azc31uWaDHM+GdAREZC4xJLVQgsOGO5MkIDXlJQ581BK97plIR0LYiqZRIruQqeHodWFR4BWNxCbPYHE2BTGx6bErT8c8ODFSo04omYUa2trKO7vo1g6QKfTQKfNrqKOrIl8LprtYWFuEefpPp+bk9hCxta2uwQWXfzjr3+Bg0oR9RaV2homJ6cwN78onZ+cLwgq2XYHlWYNh/USGnYbgWgChak55AszGJ84IUpOknNhg3OIA93rQh905CLQBxHEjAhMChYGfcwmI1jMpRH2LFj1EsxYCN1qBf1uD8FwAAwyKR3uo7S5hUa9h5MXn0IiM0X2HZWWi1p3iLozxHa1ia1iGeFUEi2nC8ejY9IWAsnxHMyemMKFc2eRT8REQcwuESr8s5NTCMXiaDI+o9lCLMWSe/7sikAKUAnsE0jsCJI4m2MEEl+jo/givy9E9np2QByPIPIJJIlB8juQ1JDw22vJJxFIBBA/TCD5Do5R16IvyP0tAklmWApUCKopMFFFGCsh03ECST0f5XCWbnbVXC2xSOwq5Lod4r3IOKseI+ws6IMuIr0epr0Q+kVG1bnKDUx7OO+LnQPU330DjfUbyBAU1IKoscstZGLs7BlkL10AJsZxUCxJ0TWSJI8S6FNQGAmja4bQDhvo6kOkE3HEui4yho52uYyf/Me/xFu/elVIkgjFI777mERSnKKSUTcbHUMS+cQZUUKNZa3jXs15IK7rWD55DsF4FrHJOWj5PAYRiv4GCPqAH51/wWQaYM8N+3YkwjAARBgDFAPSCXRrDVy/exf/9MabeOfmTRFTZuZmUFhcxCt/8ifiJo96FAbqMEIahtR8mUMEDBdBq4VAtQTr7h007t6G2WmgEGECCt12FHbFPpFAUg6ksiKQGCuk60hSBMFSa6q4dcY1fUAgsaOUHUgEcAfBMBzOM84AlpnA2NJpLF9+AsnJaVS7NvbKVTkXTBbGUYgmoVtdaG5LKhb42J1eG+F4RNoHhrtbuPHLX+I3P/8FOj31HhiIIKBFBXUhgEeCl4JEAseBEKO6eT6pi1iNboODZhNGKo2XvvtdfOGrX+FhB3blEGHHhrW3h817d+VcPr9wAvHxGeXkjAcl1ge7ZWBjA8PVNfQePYTWrktEWpOOS8dGFIwgN9BmD603wOz0HOKPPy59LSvvvo1EIY/p5z4PJDkfMOvahFjOSSwyxmzlPg62HiG3tIjg8mkgTNcFrW0ecP8Oym++gcq929LvqbEvyBmgxR4museY3hiNIDQ+hkpIQysSwsnPfwZPfe2rCGZSKDX4Pocwni9IrDNd8I/WN9CyLTzz1a8K4S0EUtCfuRmL69h+p2FXEjLiUTqbwwgRu+IZhHOwpqPW6gmBxNlBKfoVBkVRhXQl+fF3IxKDRMhoHeNaFTIp02L6g4XhwFIl954fheoFYUQy+Iv/8B/x//zlT1AsVeXfSr+r60onrtenE0J1BfH1kni3IfuviC0MBODv9W3pf/3mt76Bb3/725igQ5EK+VYVhST7n7iWhbC2uY9rN9dg9w3BepotW2ZrnkEfPVzD6v07ONzfQiAwxMxEAfmJaUQyM0LkhQIBEUJsbzzCxvqqkEQ5uv904OVvfg3f+uZLmBjPw+IsQGKUGAPPkCKCUWvjxzmQRuvuKMpYnt/HEEijs/3xOgLBlPi++u6jUR/eSKz0uwgkqQOQ3iNP1ik6jkjwk0AySJYRPyCuwdhNkm9Mt3Fc6Iy0J3E0GCDueDBdG+g0JUIW1ZJEbLl7hyhubMPrqkh4zmZ0Tk6Eo8hPTwEzU5JQIItpIoJBNCjxj16jJ7GGdzc2sN1sY9MZoKbrkgBCAon3P13pfQqCwiY0n0D67vd/gMuPX0YuEUen0YBJ6MCfd02e/+n8GnUg+QSSYF7+LMnYMPXx4Q4klUzAAViDLjH5Sj7AvY5z26gqhCQS7wO+D3zfiOcSa5XZ2QjIa2z3OpLIMjE5JjjK4f6+pNkQ/Oa1rhy8H2Byo/20T1eUkRQTg1/OoghUiTP3BPQmaS4/J2dDLSCdz8GhAZP/VjdQk0Qm7jkUewzgDSx4BPWtDjS6tJgywm4zX/SmkyhjR58YufoisgjCxer163j9tTew+mAHpaaDSG4OJy9cxMuvfB1xc4DJFJcyG2u37+PXv3wHN+/QqTTA1IklvPDCl/H4mdNIGhqS2gChbhto1pFkrLcGvH/tBt5+7zq2i1U4egSRZA5T80uYXTgpQsbNvT1slw/RIUHEuPJ8EpeuXMDFx87BMEnTqPQlccwyctEnX3kd8DUR3NAX4UoK0XHsjK+TdDiq+YaE0ZEbjP+OLn2uJYxFpDtSMNqQ6qljLLHHjjah+CQCGcYAQ2MoqT9MgOp36JlTVw7PjWJG4dXmw6wU8ikISDmfRGxDITdjEv2UDn0wQNB1EKDjr98D2G0o0XcaktGMcBNpRtO7PRys3cOtN9/E/vom7KGOmSuPYfnKJXzm88+I+QCPdrFz4w7cVkd6xSORNMLpPBBLyf3KWVZjhj96GLbL0LtVJXB4uInufhHdehvFZgebFLa5TBUaIh6J4crFS1g+fQp6OiEigWGxDLdRR5hifabQ0OFOzIvVA40G+ruH6Fcr0LkvYIhgPIAAhRUOJGKYYlt24PLu4B0aBXsdI0iYMUn4oIt7NEfT5WrphhBI7ZCJbpQioih6kQRCeUUglXmvGUF48RQGySTcUFQIpW4gJCKMvs8jiHid/mj2kHLb+OqL3yB1+2F7/rFIoFFG6G87kJRVUH3wAqEDSX0yI5VfNZ+2zGSZHAwcFkuotZrSGcKLlDmcpWJFFIpNZsnSYmmEJPJucmJCFiEuOI1mE5V6TQrpaR/khUZ1KMFayTGmLd4nkBIxdfBk5uIIFOBXvkXc2EkgsRuFwDgB8r39Q2HNmXVOsJcZnadPnsLTTz+Ns2fPCuhAAoldJCSQSEgQWFC2zKBYj0ej80cJJAWAakcEUpixLRLfx7I/D/bQkc2dj5UMR+B0bRxsbqPT6krB+GNPPiXKofHpGUwvLiCZyshr1qg25Ofl8ypXKzLQ8FxB9TIXCZIj8tl3xJlDQDY3MYFUfgwRRmGMT6LV7uDGjVt4/+230anV0TzYhU11VszEExcv4gtf+CLOX34M799axavvXMOtlYfCep9cPotMMuNnVdoSZZ1KRkWFsbX+CJsP1+VnGM/mMZHLymO77a4AkwQd+XNyqGA0T7/bxsL0ODxa7LlZh02ksznkJiaRmZlAJJdF3e3BZeaoRNb5dlTm4XKh4uAh+f6KQOo4DlLpjCKQuhZ29/fQbrbRbPL1qssiGmZJN5lyqysbVz6TEcWPxATJp8rdPCIb/F+PBhe+pnI9USHiuTh7at4nkPI4d/EK5pZPwSPz3nUEoG51fQKJsTi0M3Og5P3iqyrtoSUDNZl2knAH27vYWH8oizpzhQl2Mf6H5I4UnrMQrf+BAodxMqP4gCMCaeRKAntPq/LzLi2ekKzpdqOJdqt1pAhRZI5SMIoDyVDdOaIIJdlnBKWU3JQCzwC6li2xgAeHRTQbdYzlM0Ig8X7mpk8ieOT043X9UTfX6L/lKwujOw0kEqzGNuS6p2ohNzYpdk72mvSo8vGG2NrawrV338IjEkjtBnQ6i7pNhLlp2pbE1PE9k8f1CaHR0DEaPlXECO89xUlQrWFOj6E7HCpHHd0ijrKwc7hhPGC73pbrha41dl3QMk8VWjIelcFoa2dPVCkcoKi6F8u8uF7iouRmnA17MqiMPupAiijLtziQYmkhv/uM82N8jZBHKoKAP//m5qYPRCpwLCjdRiFV8q1rKJX3kUrEpZtM1j3JgFZRCfy5OJCR0CsX9/DGG7/CnevviBplZpJ9Cik0ilRGDSTrnk4kDs4ROhxJALAzhf20fP50oFB9EQ7LesUh3AmYuPawiJpDx4IkL4vDMBpir8ZAgcO8FjmAiOoE8CSOUl1zVAlFk2nJ9pYIRU0Rw/LJUznfJALo/oDL9e2IPJLjB0ECdej7IPqN7x+JdCIbfbADLJaIyWa6dOokfvjD70sHEtWvBC9cl0rhDyLseIj55zuQjkfYAZFIWF77RqMmX2OxCGybhKDKzf6XIJBu3F3Bj//2JxIxQecq02k9ltWbYQQIpNqu7DlmgKWmppQjU2rAQYDroddtIBkJScSQdCHVGxhSmcgCXg1YnMwiYmhIRKiCZ6EsQVnVn9Xr2tJjRYFswUwgHU/Inkaglf1Ik7kMssEQzi4vihOsUi6jVq3j3r1tuVYW5ydghAwBciiMoC1/GDRRsizsdrtCTOYSMfQZU+gNMa4DlxbHMJWPi1rTNDwhYIoHJdS7PWjRFCr2AOuHLZQc1ROTm1tAYnoWepoEkgctFsXY7CwyY2OgxLhjDSRKd2w8j+m5aUnZYelwsbQnBNHu1rb0MExNziCdzkHXQkhnCrDdIe7dX8GPfvSf0Ou2EPYGmEqn8aVPP40f/OEfYPzkDFZW72F3YwNPPPYEsrmcxNVEwlGJPCn22uJ0iJGQ8Yk+leyhwMVR6XIyHlPXth/LKGscB2k6kOiD6HQlXoM9GAaHdQ64PQfu3VXcfe03Eklkd5sS08axl06upAFEfOcYh1YSC3QcEYSXuLMjq7qBZ5/5DJ58/jmYT10EMjFBDFl27qaism7Goml02mrt5BoYTybkZ2h1OzK7JVNp6aXjrDbKrZeWMb/zhAeQ0QQl25bfeTb6OlI2jqJLPtinlVKNET3iQOpZRyXWsg5K/COjGgZodzpCsK6urYmDa2FxEQvz84jEqL5Uil2CyBRajEgk/prfi+XD6sdSwPLoc6R27FFAIPnYA+XEYPwMVbF9KtMZ2eU7KnQPIUaiuLYAw4kOPxvA/gZyjPipdgSkmJhbQObcaSCTld6JQb0pkb8oFlG7cQMhy5ZYIAoI+Mg8RHG6Jfnn+OO4dCSx4Jp7XCKN6pAlt54AmmYijkCUkUceOn0X5VIT8wuLoBOD9+CJU6dx+cknMXdiEeb4GHptlrB6qNSq2NzZEjEXX6P9/V1sclZtW0gm077j2JCYRb6Wcn0GAtje3IDV64nTOyYR0mlkkimY4bC4fZ/91FOo1yo4LFfQ7HakD4+KeSMcEicbndK/evU1vHfnpnSLkAhnbnrMYK9RHuVOG23XFlcCg/jksMXSen0okXeDvotCIoK5dBo5xrnS+WfTgeTCNUIoe2GML5zE4tKyEGG2w1iaPiLhiOzRN96/id3dbRweHsCyuwIq0vmby2UwOzWNm7du4OTMMq5ceRwnlk7KXuv2qa625HX7yc9+goPyAcr1muxjM7PzWFxckqhH9iMEvD56vTYOq0Xslg7R6DZhJpOYnlvCxOQ8kokCAhoJmABCuk8gDUkw2NCGDpyOi0I8g1TYRMIbYNqMYCYRxaBdQWlvC9NTYxJXo5shhHIZcRNs3lvF7vW7qB1UcfnpzyI9OQc9nkPVGaLeZ7ymho1yFY8OSgIOtJwOXPY9GMcdSFM4c+EU7E5HzU2GgbHxSczPLyKRTKNtOajWm5Kxz3SBECPsOLtwjx9qcAn08L2SPgR2tXI3Vxfw6OA72td5vhGgQ+qRKD5kHIqKguLrfBxgUA5zqpv5eATndOjsp6H7iE4DIVsU6Mp9nmvEP4dAGp1/Sdrz36s4XRLYSj3L9YDgCmcKcSDR1Tuksz2k5glOK+KC/7ADiUKyEYEUtlyYFASQQHK7iFg9jHsG+odVpW4XfY3AZcDKQ6y/9ipibgtMVDH0MKq2hTKGiM3OYu7xxxFaXkK93YEbi0NPZIRAciNRWGYYLTOAbshAuddCIhZFzgPOTU5D73bxf//7/x0//5ufwBx6yJL0G/Tl+jMGDnLsFiNRr2sS7ySzFp2vCMrzc9GHoXtIDpQIyfaAZLyA6cWTiC/OcUNHP6AhQNlyvy+iszgL2DNZeBETQyOIfjCEIEmPRAp6MoVqt4s7jzbw2tWreO/2XdQcB7n5eRROLOCVP/yhiI/4s/JsyQSeIZPyggMEdReT8RAClX1079xEc+UOwq06UhEmI1hyduZ12Sfpa8Sx7wCbbRcl25U9jiaoXNjAoF6EXq0g4thCsiWNMEKSS8o73BFHCoWy3HfYk8F5gZ07IwKpZPfhhOIonDyHE499CsnJWZQ6PWwflmUmmJuaxlQqj1DfgelZCNDuzbJwRhHz9QwF4D64j5/8xV9g7fa6jNRRdgcH47Bd6uCD6IoQhITLUDoWDTMmayhBWI09LHoI5W4P6ZkZvPKDH+LZL35RxVa0mwKEs9i7t7MlRKg5NUOFF+xqBWEWf7MH6f4m7Ptr8B4+AkpFhFzKToYodjsiDMoaYZkRa90m6oOuzEiTFy8AZ0/hzZ/9TObRi88/D2Tp6OXAA1RKVUTTk0I+1u7ex9bWBuYfv4LcU08AkTjg9MTy7l6/ir1XX0Xz4boI/LiWVa0Oaj2+/gG0uOfoYQS5H8BDLRzC6S99Fs++/DImL5yReFQKt3KZrOzJBxsbeP/997G6sYlv/fAPqRaQ9045p4ewXEtwE14jIzdFJBqW859aixTISgJIRdWr2YHzAh+D+8aIQKKTSfHaqqdXhKI+EU63pRnmfkHBb1cco8EAHaZcW1TPLaUS/+f/9ef4y7/6KeqNNgIhE812R4B14iVmOK5izXktEvuhm5J7mwTqeXC8ARyvj7Pnz+Db3/4Wvv3KNzE+lkdQ19DvteC2y0jEowiYCaw+2MLr71xH1ybfnBe8bX//ELVaBZsbD/Fg5S4O9jcR1Aeyr1DoGUpOY2CEEY/wxAhsb23iwf0VceqmU3Ehml55+SV8/WsvIJtJoNOoiUMgImRcGK0OAVK/A+ljXN5HwDHd9kI6D0VUN3q9ZZ0/nmzi91mPzv68Nkev/YhAGrmQPo5Akl1IzkZ9OQsTrA7y1/2+TyINQcBaki+4J/I+oKuDcXyMIGWEXX+ImEtQ24ZXqmBYL6Ff3ofRa6F9WEJ9ryYJDQRiGRnNnSwXCKIwMYHA1IQQ6Yz01Oki5sE7FEanXMfb127g5v6hnGvYR1rzNOlXa1FYTrEhe8LZPW3GhMDWgiH88Z/8CR67cgmpWBStRh1BYT6VYIr4RJeY6iheZORQ/6ASR3qeZX/lyKl0vx+QS1wCqfP08Y9RXCzTZzg3E2sl/iSirpCa05kkRUEX3x9iS8lEQtYozk3TExNCDpf2drG3twfL6srflfmbbhcBEtS1wmuG0ZXsGxp4qj9cyEPiJ6Rkub/rkEjkEX4Q4j6hh8T1G+H8oAfR09nXaKCvEex3hMT1XIpqLeiOjZj0FKoIO3EgEedhJ7sfnxsc0n3Ww50bV/HGG28JCVtsugjnZrF84SK++Y2vIaR1kTcHiBtDbK+u4zevvoXrtzZQ6Q6QnV3EV176Gp66dB6ZUABpRiSTdGzUEIOBWDCMd999D6+/8z72SjUMQzHEc5NYPn0Op86cR7XSxMOtLTzY35Y+YZJhuUIGVx67gEuXz0I3SEY70OmG69sAHe594psqKs4MUVp4zPzg90uO1qiu1RN8atQxLRiGT1QTyWSaFSPs6LSxBip+XrraGMOsBaUDVc5Mco8yFauvxEiM5eb5TYKgOU+p+GEKZEQs5IuEW3XVYSaJKYxFBKsVdEUiMSa53YAxcBFgr/3ARXDA2V6d6QiY2j1bkrAm0imkAzr279/Fe6/9GhsrDyXgITc7hdOPX8Hnv/wcChR5PtrFynvX0Wt2kMvkkU8VkMoWoKez6BN3DprSTQbitq0y0DmEs/EAuzduovhoE33LlQ5nRtTzLE3heTIZx+XzFzC7fEIEMUJWHB5iUK3I60RH7oCdT0y/4tmOtSflCtxWU9ICOPCFUzFEJicBR0P10Racno3WkN9Dia7TkQRSyZyIuAaGJjG/xHMZwc33jhh5j78fiqDHVIJoBL1wEsGxBZSsIcqWjQ4xZkbL0oHEugnGW5oR34Gk0i0kCpL3lu881773x3/qEawcHZKPfx1tfL/zzwi0iuvcLwkUBICMo6KVCJSrw7wCR21XxYRQwUjXBgkF3e2j22qiUWtK+TnBLYIQdC2x2NqVGLCGHEZ6tqMODiQUGF3Td9BggaiUSbH43ZAyNoK8wm7ruhzmCTLwoifplCuMYW5hAewh6fYsbO7sHsVUEASgzfnCuXO4cuky5ufnRU36aGsT9+7dw9bOtuTDEwixOOC5LhKxMKI8nPkWzlFnhUR/RSNotbtIp7PI5nOiNuFrwwUtGo7CjHFgHkjWM8G+gPC0SiVKgIVADLsZGKnCIYUXGxl9gn0ERqjk8DgssFScG8FgIIXIVIPwsMYb79HGFqKJOOKZDCbm5rB85izi2SzWHj3Cjfev4eZ776C4uy1KM2phrHIFs5MTeOnFrwmB9drb7+DN929gq1jB2PQcJibnZOElYE2nFr///u42Hj5YF/cRb/4MAe1kSmyffI/LB/vSgUTn0YDKHquLSDiEsUwChUQAer8Hp2uh5/eZ5CYnxdo5dmIebc1DR/Ng02UVjUvXEIcub+BJh00qP4kOra6MTvFvJm5IlWpNlO3F/aIMQJVySYYuMtwENyRr03XQaVZlUBA3Jw94srgq8F4cAH4Elah6jkgmBQjzY2lxApOTE8jkxzA1t4izl64gHEuiUu8IUUoiS8AzKpoJPgxo4WafDqO7htITwUJn/jnlOIxxXF9dQ6VYwtjYGM6fPSeEhHKaamJJ51BIhZQs5pYjzpgRecnraETS8Pc5UDJ6kY9FVx0Hh1HMHAnVbrNxdLDl9+A1Jz0Uoag4eaIsPWRGNP9bo7LcEhK1VK5I6Sk7bkYdSIeHh6LCPk4gHTmOfodDT9xVfiwP3xeJN+Lhx4xLxEGzZwtRyIHi+rtvY2PlFtxmFZ7VwoAxCs0mUlHVq8FNiT+f5boIhHQhO7pU3goQpe5Rnc4dgvluXxxOyKRQ7jQlE5uDJS3VdBhFzQhojxfrPJEAIVcU0cc1hgBYMEjVAFWnPGxQsc4dIwgzwvi6BAJ8DMuWvh+C1TNz8xibmBLlNAemRColRZoknqT0lATXKAfWv/5qleoRQaIcSP5mz+hQXZf3IhY1sTw/j0QshnLxUECKFDc86GjZrvRBEdh89+1XsXLzPRkkxpMakszJL9L4roZYfhJkJt0/bwYwGwsiChunpgtYGM+ikEtL0TpZ4+2DEt5f2cRvrm+jwo2c3TW+aoSOF3EHYIBIgKCXOowbfL3MIDRGk7B8mvnEw6CoZ0cEkpRg8lBAhYOuodlp+U45gj5DObxJlKBc9eQ5lRJClcR7MviTGGFcFBV5zCnn9cj7Zf7EPL7//e/huS99AboZlYJbp68iMJXuhQIQqmx84orKGnaU8PDnu6GGxyJvuA9wbSVBTecSy369/hCNRl32p1iMERae/Dn3QT4OnbT8yv8m4CwOQP+9HoHkx9ef0Z+5tGSLw86Q65TkIMnza7fu4Md/+1NsPHyEDBXxEk1Bp2VYCT2DARm0uLOoYU0R1Xxcw6MN3BbnEgf5Pg/lh4ewWk1RwWYiGi6cXsaw20bQG8owO2RUaL2DWDiCsXwBUxOT2N3exv6WIuuVc0V9kHg9s5jB4uws8pk0apU67t6+i3q9j0QAGJ96rayEAAAgAElEQVTMYf7UMgwC+cEwtg4ruL7yCOvlqkRw8QAQ1HVEBh7y0DCfjuDcQgHZhIFOs4Res4kThUlUD2uoS4SSiYYWwMNyG/u2AtGnTp9EYmoOgVQOzYGGoWkiNzWFbK4grx9jlgiwcMgbn8wjmU2I8vfRo3VsbD1Cr8PoKU0y7SOxpNyv7AHs9hzcunULf/7n/0GEBFQ/k5D91ksv4n/+n/5Hcb39zd/8NbqdDi5duoTlk6flGu9arnxfBAJw+n1kmB0u85Mf1+RfC6PXkKDAKJ9dlFki0FF/SuCR7kunXkNA4/XF98cRhwYLNHFYxJ//2b/DvXs30QJjxYCUJsk14g7jKBuTSCkPPR4CpEtHHWw5izBu7js//AGWvvIlYHYMQ7cr/QbsUmgyMo39PKGkkGq8V4W0YYSi40oEjKjA+OxG5by+ipC/y2fCH9Om+zFEgDmo9pmR85CKfgIgjPc9pj78LSIHEIEP93w6y3mviyuBZLZpyjpfqpSxu72DYrkkRE86m8H05BQyuaw44xirMupg4v25u7sr+yZBoCwFJh/5EFBD4jI06YhjwTCfK4nVXqeFRr0q8yyd4om4cuZwLyUgpjfrCLebyHQdFPoWUk4L1qNNBA4bGEtnMXv6NILz0yq6h7MHHYH1JrR6FV6rKWARHUlWtYsh+zBVawMc/j+jfXSg2VfkqRUNwoqlYHNvjCQwCDObnOXKBgZU6vO19gzZ611edwEd0/MLOHv5MnKTUxL9cWd1VQGQ3lBm8P3DAxRLJYnBJVm0vbEnQIEiTuwjBTbFMnwti0U6dzrSs8AZhDMH1z+Kw6bHJzA3MQXucRSX8bDK78V9m9ceDyrFShkbm9tY23iIZrslYATVqvzeVs9FKjGGLmeabhttpwOLJcLi1DAkgioRCSNmaMiGwkiHgkgFAvLfpNFdI4xdW0csP4nCxLjc4yE/+pYEUtgM4dVfv4bD4oFEGXH9jSdZAk2CtCXAKa8R7kT5VA5LS0si+OE1SKCE/+bG7VtCCnEWpfiLqvGJyUnMLszLOkJAsd5qolQpolSrok0QgAdkAtHBMCbHp+QsI8KVoIGkGUI0TIcvHT0DxAMeokFDAFpxsDEWqNOFxnXLsVDtNJCbm8LclXPA4gJQqeHwP7+KtZ+/hvrWAc5fugw9lsQgnUZgfBrD3Dg2uz28e28d11bWkJ2YgBGJoDe0Ue7UgFQQ+RMTSEykpRMpmorJ8+zUWhhL5nB26RQWpucR1MLodS3o0hmo+j4kqlLAAbpoVQDagEV9MgtzT1JryBFJ6wOvylWsOkSOfx0JHz96fx4Huriu0FHPryKo4X7rRxgfqWl9VbtETRMcPBblLl0U/no7ckIppawikCQ8hA4o6aYkUMKMeEZ2KsCL/y0RLEcKbjVniDtYOqB0BFlmbfcRtl2YvKetHoJ2V5whIcZvEbxkfx5BC27e9Roq79xE/cFDsGEpohty3qMK+ID3naZh8cpjWPza11Cr1GCZJjzOmdE4+pEYnHgMdjwKm0QK52Tej94QmcFQSrwHtQqqO1to7R9gMVfA6o2b+PWrvxCwcRrAp+YXsTA1gSGvVfbrwkN9c0fu80qfPTAGopqOjq0Kn/lMC9E4zj79JJDLyFkuwOjYdlcEm8FIBFo8Jt1ZjB1iz60eTyBEcHHIiBYNK/u7ePPmLawd7EuXUyiTQT8Uxr/5X/5X2Z8DfqcqiUjSCpzpgp6DMxNptNfvoHr9DTTX78KrlSUxBpoSGRhDS2KfKl4EW7aGLc4NnJMiQcQjASQ9B63NNRj1Kgq6gRSvjZ5yIkRjEbBDj6ReKEgVPvtsGDMZRCigeiDKHQt9Mw49OYbU/CnMPfYUMieWsdfqYY1AkGWDHQmT6QwSXLOcrpDcIToxuc0PHFS3NvHLv/t7rNy8SaUZklwb9KD0IQ+1kPQDW9y/BzZIo/O6C0WjCCbZexxAh27ccAQ9epYyBXzlG9/EV1/6OhLplJBDA/YEt1oiSJE4V2+AYDYBM5dT7iNGZF5fQevdm9B3D6HXa7CaDXjGADW7i0Q0DK9clWQIknjNoYVgLou5xy9Df/wyhoe76O3tSBxpnz3MFFk1m9it1LFWqmB6ahaZoY5UNoWLX/gcgqcWVGYyDyONGh786EfYfeuaXEMHtQYqfU/ikqJpuhooEFEThUlhayKNfiGH0y88j89+9xV4mRQMkhuDIZxOV4gA/hyMZLtx9x4Kiydw+elnMLG8DLtWxfrmhkQbuuIqsrBwYvGD+/+YMFMwMcb9djkfKpyAeyLxLRIVBNHZtT05OanO6T7GduQ+8hctngNEE42BCK8NgqiyRPDND0oCxj/8/Ff42c9/gYcbu2hbA3Rt9jN50Cj68gKyJzJYiMkDgSBTcUKoNZvYOTzEJOPg0ylksgk88+QT+N53voGLZ05AH7Dn1ENxZxsUXfNevX3nPu49eCSEpMmea7cvAP7W5gZu37yG9fv3YHXryGdTWFyYQWFiFoH4FKBFZW9jeg/XWoquHz58ICTRV778ebz80tfw7KefwMBpo9uoIBEJyf3C10s3mITik0B+x83xPWC09nJBFWGB/3U0E46EPMcFRscJpZF49LeGOP83uAfIY/nxZxKh5Udk0eVA8TMJ9AD3VQpjSCYx5o5/h5F22hBBvm8UbVouwh1XiXzaHQS7FqxyHfsrd9DYuIeoJJlA3IuhvnL5c96mSGZ6dgah8TxVmnAwUBHAkSi8VhsPtrawureHigfsUkvEcypj1fITmFpext2dHdzZ3YbNTqNMBnVGHYdjOHXqDP70j/5Y8AxFgDA9hLumcqmRapGz7rHaBr5ex10o0g3JDwpTKcCjUMIPsuP1T8Eg91VinSPnHaMVOXtzllfiN16byqWn+oRZK9IX0ZJJ8UtGYQuhoCZ4VLVSRKtRgevwnmoKfmYwCScaRcfui7PZCIeRLszAC2dRrDQFU2RHkWtb4hYnvkyMkXGNFOrEIyYiFJBw72ctgm1JbG+1R0d+VAihjtWS8z7XXJm1SIwxNULXpKswHNQlbpARmnT38VqhS2jQ6+DRxip++frr+C9vvoudegfp+fOYO3kG/+q738Gp2QmMGQ76tUPUdrbw7hvv4L33bqNsA91EHs+9+CJe/OLnMZ6MwGtUYTqWnNMiQx2ePcDKvTW8/vY1bO4VUe8NUG13sXTqLF555ffQrjfw7rUb2CpXlABwOMTU/AyeeuYJnJibQNhgsgydrR1xVhFv5xmScxTnGArCmWoiGnUmOkkyhPrkvUc86sg97UfJje5PIo/sY6IQWJxsFKwpNE99SjQesVY1Gylyj+sm5yV6boZynUgXKN2m0q2oBLf8n+zP4i5TCmQ+FpOKAkMdQVd1k3lDJk8MIIm4jLfn4ziOYHI0JjjtNsYpHotF4NSaOHiwhv31dViNmoraj5jouC4iuTROnjktvX21YhW7G/voNC08cfExxBNJRMfHEUlnoYdivvqcb14D3sPbKN6/i70Ha5K0JftRuw3X7ks6GenX5VNLOLm0jHCKXZBBlQd4WEVvf0fEuXLWo9u614ddrItglgky4tJl3yVnZL5fjPylMWHjIRqHh6hZPezJ6xnFuUuXMb58EqBZh2dNvhPDAXrlGtqM4D4ootHrwo1GMEyn0I2FUdOjGGbm0NIjgrN3NQNWIIQ+8fVIBMOQqVyN/qfCyQx5O3jmlV3qD/70f/COFuNjVsHRgnv8z44P0moIphqDBin/AXnByAN/QGHzApFCvyEXDRtWr41OlwRSC55to3VQhEMVYbsNy/EQCmniQskXCkikM5K9Xm+1UKs2jggkAStYHjxw0GAUDC8eDoxcKJm3TesfFfiaAuwIHBN052aR8QmkaDyGVq+LUqWCRr2FaqUiJEw2ncPZk6dw8dx5zMzMiKNie3dHIlC2D/ZErUxHhGxY7NQxPLGhMZ5BORyoqguqiy6RxOzMPGKpBBLxjCojpkXNzwgNmSGwd5w2WFG/Su6uD6/oyr1BwLLd68LqKCBFIkiGQ7UQW20pRePCa1LtqgeF8TSDpnQkcWMqlsqIpZNI5wsYm5nB7NKilHHdub+Cd997GzsbD1De2RIFF0kku1LFwtQUvvzlL+Pi5Ut4/Z2ruLpyB/u1BibnTqDAUjEtgGg0iYnxSZRLRVGRUanNkvBYKCQdVoVMWhRJ9XIZleI+bGbgUzlIgKnXRSwSxng2iec+fRG9ehGVvQMpyGQZ5djkFE5cOI+Jk0s4++lPod53UHe44XGRC8pa43RsAfHMdB6VRgMlv4yP+528Piy5tG3prqJjZn93R64FxqvwQ9weLsveORC40AguyoKk3h/+mh8ECFTOt7Q3H30IqKcNMFbIYHp6Chm65mYXcPrCFVF/HFZqAtA49lBANW5YikBymR3kE4kedF/Z4LKolH1elo0HK6uolsvSwXVEIPFnIIM8IpDY08DB1P4IgeQrnEbKnY8jkAhucOiki6bb4jXUl1JjOSD7BFKAVuh/UQJJOQmpHhQlp7hJWMQblANl0EzJAtbuufI67u1s4/rVd7Bx7yacZgV6r4FhpyFASdx32nCYoTqJGxnV5YyRO4qbpGOH5BoBDD/sl4fVVgAot1viKiJgQ4cWHRvxcERcflRecngischNT4B4OSCyGFqDHiSRy7VNRQtyW+T7T3cB4yIZr1FttMTqqwikGdCJyH4HHjDCkcSHCAQhkI4RmNtbWx+efUcKK/5MniYEWToex5mlJaSTUVRLZTmsxJNZiYzrOJ4Q8vVqBVffeR2rN96SgWIiFUCSSnQCHyQn2n24PeVmEwKJaumwh8tLU5jLRFBIBGUA05ihOhxiff8Qt9f3sFse4sABSn5MkoB3AinwPe0jG2HBcR8hsYgrJ1I/GIAbJKjEyCPx4/0OAom1bWFxCQg5RPBalF/EbHzAmuSvDC48hJA88qMGhEDyBMwmoOf0HSwuL+KHf/h9fPH552Aw/oGKGZbfcsBh1q6vSv5/QyBxaOaBk/ci7yleJ8c7kPhekigKh9V6/t+aQLp6/Q5+/NOfYePRIwFlSRANHFfWfl6rEV7zzA5mvAYFHzww+BENfOX7VhvZVBwJ04TTa6FRLYsKppDWZX0upOPiFI1oGpLBMLyei16zi0Q4hol8AWeXTwkxVCyW5LDJNYSDNiM5Bn0LJ+ZmMTkxLgrF0mEJt2/eQq3URjKqY3J6CrOnl+FFwmj3h7izsYPr97ew1eqIMo8rrqlriA09jAOYjQZwZi6DQioIq1OH0+hiNpNB5bCGhgUMwwbqegDrVRuHvgNp9uwSUtOzCCTH0aDoKRJBYXIGmVxBonIajI0JagKmjE3kkMkm0e41paybilgCAtzT48kUEnElXsgWJmD1mE19F//pr/9SFJUkqMfzaTzz9FP47u99SwDdX/7yFyKy4GA6O7cA12NXH2MGwuJI5LURFsXVBwTSSJgwmqAYczQCHJVDye8Ek7z2gRRM9xpNBLQIgkYYbsdGkAtgz4K3f4D/48/+TLLrG8zBpvuI0SH9gZBHSR6MpFxI5YbzAEJghr+mh5DxcC/9wfdw5cXngblJiXcgWMeBt60N0acjuM+uMnZf+fcPu7RYfstoUAoueEDnOi9FyR9ka0t+tgYZ3jnwqk4k3/16zPEz6lE6ApX9g/5xUokEEtf5jxJIvB/5M3D/p4iCf4+vOe8TAjskPhhZyNlLSNlAQO5POmm5b3J9plvmt/Z9/zckOoZRdco0JsRVr9NBh5GMjYYQSKEg9zJVIKyxhLVRRbBeQ7rVQdaxkHQ7CLfaSDmKhGDpvajUWAbPAttmE16jjkCtjmGvCz3Mbgjm0VFqP0RnY12IYB5KuH65BPAoYtOBNnvHEkn0IjEMhUAyMQgZGHDt9QkkRk0wB5/EIF0kE7OM3riAbGEMlufh1t27CEZNEUMwNrdUrWF7Z0deI+abW5Z9FFfLNVYAcVN1H9ZZCF6vo9luyPu7eGJBRFkUTqjXNo12tS49gZz/Oedy/yMITAcHlXUkk3gvrqzeR4lue/6eyXvHg9sbYGHqFBx7gJbVEacMYzxczxZ3M8Fdre8gGtCRCZvImSYygYAc+umUHeoR7PSGiBYmRTFL0I8zj6hj/dgbdmeRIKE4htcORW10ZPP5MaaOszvXPHY7MW6YJBIfp9Nqo1Gr4fbdu6h3WuKy7DBONhRGfqyACZLY+QJsZyDAfKvTFrcynT4yEwZNcc1QFEBFeoSu5kBQSPxIUJe5xNT6mEiZEqNM4JpkcMLtI9RzYFB4w3tRH2L23BLCS/PiaOvcXUX19hqCOzVEWOCtaegyDSIRh7lwAk6+gNVaE1fXt7C6e4j5pZMSFV1qVbFdK8KNecidnEZqJoc+81XMAMrFA9jVNiYSWVw+cRYnZhYQ1cOi/tQNlfQgAhGfROK5jBHCfItFyMWN+ONcfj6BJOvfb0WoH5NJ/y500I8wEuU/RVEs8fY7lo4ij/yutJETaUQgjUik4xHMH/0ZVNeiIsD4JBVIor72fSel59HhrOIV1ZP0D97qFKKceoywcz5MIIXtHsK2hWC3hSivm05D5jaKFVAto/ruLTS3DuRRwrqBkGdIB9KB56KKIeYuXMTZr3wV5V4PTjgmkWCeGYNDYDgegxU1YUdDcDmL2Za4IvPwMGHoiDkO3EoJvXIZSWhYu3sHv3ztn+A1O5iBgeefeBwmgQqCbXIYc2E/3JD9/4DzKwWRJJDcAerkzQfAvKFhcekkYudOAfkxWtGlV4f7qxmPQ4vH4QUMIZA8ukFIzBIYD5pAIibP4+7ONnYbLYnk0/kcdB2Xn/qc2lcEqqFSXYFZQowPHJweT6H98BYqN36D5vptDOs16HyvtKjMQaZmw9YMHCKKzR7wyPLQIFAVCSJqGsh4NtqbawjVa8jr7GDUYfDMNdQRNdnhxNgyCqQ0AWjZo8GoTkY28ixFZa8ey6IfTgHpcRTOX8HY2YuoDzWsb+3IeZ1iywI7cwwNYZsRhjbCXl9EO+y6eu+11/CP//kfUG91Zd+OB8JyFukSvCUIZITk2XdcEkiO/DoUjyKcSsAl2c1khFBMuvGimTy++tI38OJLX0eWHUfNJqxSBYN2R8gftue0BxaQCKmOQCYT8AFvraH13k0Mt4twqlX0Wg2Jr/LiBkymALADotVEeOih1bcQmpnCxNNXABLXpQOU3nsb965ew2GTEUY67P5QiMT9oYeoEUZ0QIdQDl985ZsYu3CSalaVY9SoYfVHP8HBjfsIGyEctC2J7QpNprBw5hQq+3uoFqtwO4w+TcE2Y7AzGSy/8Bye/vbL6KcSCMRjCLFjx3ERZtqDS1xgC6sbG7C0AJbOX5B0Dp4d99jj2+Z5jXGIQcGAjkgMf505EkhTUNlpH+ExnPO5j/FjBKaPj7M305A1/TiuMJo3ZPaT8y+xHRVnJjCduCR1tJpd/Jd/fBU//8dfY4vRRUN2NrKswJD+Lsb2s2+XewTFqYwrpzi62bGxUyyiNxgiZJpIJWJC4vzh738Tl8/Mw3C69AxiQNIjHEXfHWB9cwsrDx6i2e3Jus3o4ZWVu6iWi9jafIi9rUdoss9n6CBOoUUkiezUaYSiORE8EK8LhkzcW70veBm7d//7P/kBXvji53Dl0hnYnYYikKIkNIJK0Gtw9viwcGB0/h2t+x+3N3xUVPTRxJjRY/z/JZCGdJiTQKI4m0QGz5dCIPWBgQurWUFE3MEagvYAgZaNYLeHMM/SxJpCMQy3N9HceoDe4Q6axTJ0F6pHLRCSuFficSEBfpn/HpVOHsnFJH75cBNbhyWs1yvSN8xzNsVBk4tzOHXlMemJvXr/Pm7t78m17kYTKHe7yOcm8KnHn8RLz78glQ2cFyioEUcfHJkz+Ekx+Ghf+3BajE8g+BUEHxVuiQhDcJYYQmZYsBZiZTzniZvP3+9qpbJyiNl+9CD3FtYvkMQZ6ogk81JbMZYngaTDatdQLxfRalbRd3qyP7Afks4Hik5bPQe1dhfhWBy5iTn0A2kcskep00WQziB2uXQa4mBJxiOIhUMIB3T1NUjhKRNoXDhWD3Y/iKYdhReKS19Y1+oINk1ckDhmigRS30VEYwcSHZ+qF8/TeF5SCURhZ4CAPsRBcQe/evst/PyNN7HVtJBfvoilc1fwlS89j5PT4xjTHQyrB2jsbOO9N17H2+9cx6HloZOdwude/Dpe/OJnhUBidJ3p9JBi3J70UYewvvoIv3nzGtY2dlBtWSi32kIgvfzyy3JGePvqNWwcllUM+RCYWpzFZz77aSwtTCBCh2y/DZ1YMd0sxyslNF3OaZyzRZzDBCLfHTm6Jmi6UPefP98cI5EGmiExog4F7qOuJOkxo8BOWAHBa1U0JfuS/HhgdkP6Mfe8VnimJQZLM4LHr4ralP2ZQgnFOjEOj3F7hohPgn1ddZF5FPi48HRHknVI+PE5OhTb8DziWBhPJZGNx9Gv11F6uIHG/j6G/S6ioQDMgCYCw5Y7QCyTgZmIwKJjuKchrEUwlhkTE0dhZgaZiSno0ZRgemA8Za8JrN5Ce2MNa3fuYm97Cx2LeIESZxIbToznMT45IT2TfE15nYkYudaCUzyQyFKSWEIguYBb7cKz+jL/IxoFUglxeOke8cYAYPXQ29xCr7SPZs/CPkIwUgWceuxxpE+eANhvZwbpplHR0K023HIFtZ0DcQMyZtCJmmiHg6gGIujEp9A0IrB49tcDikAiUcUzoUTwauhTlCOJX7wSVLyTLu5YQPv+v/43x3vRfmsUHymwRgP1hxcZYs+WYuRlMKb76AOFFR8sSlCN5M1QWYJ7VhvdrvpkAbRVrQk7zlLZuJ8bS1eGWLs0HfcfrKHeaKFab8hBSy5sMttUIPYd2GLVIoFkyAvMvEoSSdJZwgzMWk2UrVRwE8zIjhUwt7Qo/SStnoVGi4pRRSBRmcI8+KX5BZxePikqVR6AD0tFiZLaLxeFQBKY2M/AhtsTOzCBO75WvNEIXDBeI5nJYunESQRMRgQxFMiDYysni0RMBXT0PTLyvaMDNCOPCJp4Q1UeRpKGg3mt0ZFDq6j5fGcM3T3awEYmGUU2mZZ+FrLrdCElY0pVbtkOUtmMdDzkp6dF+WhEo1h9sIZr19/F/ZU7ONzZRNDtI9z3ROV6YmYGn//s5zC/fALvvH8dKxubomqYWDiBial5sYzy/Ukm0rh37768xvwkeMo8bWYN5zgQh0MC/NfLh2KlM6U4jXFhFqKRMCaySfz+159D43AXjx6sY+vRBrrtnrgcFs6cxtjCPOYvnUPZ6qLCiDqqmvtU2PclxqTVs7FfbqDe7soBnO9JKpNT9tnCmADH169fF4Jra+ORAEgOATyfQGKcXCrKrhCqCXi/KSToOGkq2cijSEd2wPhljkooPZRFYmZmGvnxcXEgnTx3SSycOwdFZfkb6KKgkBJ01z4ikKgwYUY/AQvJh/0YAokKf8YoigPpX4hA4sY7IpBkYNNVnq0RMOVnizFK4l/EgfQBgcQdQimvNOkfIoEUCCeFQOrag99JIA3adUSYferb9W2SKoyIj4dEZR5PJo9KHakqIuDHZY+qX9nYAgb2Ww3UOi3JuKaCigQSQR4SSh2q8ri5krTxCSSC8GKFF6KODkwqTh2JSKAqjJ8sNidgwi4s5o9XGi05TE7Nz2N8clZUzr+LQDqKT/Svw7t37nxIEcJ7TMjmnqXIZrozUhlcOn8G+VwKNVpfGbEZi8Pqe7AGmkQMtZtVXH/3TazfegeG08JUkoqhIJJjeQycAexqD80SQUoLcQ6o3AA1xprEkIsAyTCJJvZFGbA8HZuVFjYohTKBog0ceKpnQ2n/FcZJR9NYOIQgQTGdwyqLzgGHCR1Bvj7M//cVyv7rRSJHyjl9hQyBRnGwCrnLfjdFEDMiTpwTjEcSxa9y8mjsfaMyjCWndFTajiqz9QY4sTyPP/7jP8KXXvgyAjESSB4cdhIxwo5KGR6gfRJJQEzPk33qkxxIPChSQU6ScQRYjwgkfl8+hiKQfpcD6YPD0/8XB9I7V2/iJz/7B2w+2hBAnDZvXiPsOOMeyIMN++g06bdSJZQczCQ2DUMplueATfWp3WmiSxKIxHkA4Dx7enEMfYJYOpBkv43lwmVslRnFZH4Sl85ekULiFsFuUGAT5E4I1+qK+5QxfgTsud7tbu9h7d4K2q0G8vmsKKUy05PijNhvNPHWnRW8v3GAksuEYTU3mn7vwhiAuSCvxxRmshEhvig8SUfjKJfaYMc4i37agbAikFx1Pc6ePYEUO5CS42iSu49EkZ+cFvB2GAigzezykA6WHtOBlM4khEB6uPEIm5uPZE/vdhmxEEeCkZMkkLKMhepLP8pP/vav0W3XEYtEMDWew8nFeTz15BPIJhNYX1vFl194HpNT00hn87D7HtqWBY89aizNpPpIHEYqvEmRpKSg/b2I45qPk0q0nU8gyf4kDrKBKEkpAgjrURhaSBFIqiwRrYcb+Pf/27/D1sYD9ODI90jQ2Tzsy4DL91TiOvx7VkAoiYrgOVMp1F585dt45msvAAvTsn+xN4oEEl3BHDAbTZZg8R4m7EExjIoWHhFInGX443BfGR1QRpESzMEWB5gvopB9x1e+jYpTR+DNRw+wIvH3465kX3ecIwJpNLPyfuQ99UkEEg+d/Lej+A3eu5wX+DxISPH+loH5I1Oy6hfzMHSkBVSev3IhWei22+g0GzJruM4QoYgpSjvGrnoEMCtFROsNJLpdjAd1ZAIGCvGUzGsah3cKYLodDDodiTPQ6VqsVuXwEErEobHsNRhjzirc7S3YtRq0VkcE2xzyGWdSD2hom1F0owSL4xhGYkIg9ekmChniQqLjyAhGEODrRA2zDhQmp7Bw6hSi6TS6jov76+uSV851mTGxjWYbB+y53N+XmZwO5VgiqWYYcZPwfKXLTNtoN0ShTecQ18JLVy7i8aFIM50AACAASURBVMcfx/jUpMxUFPN0Gh2Uy1Ul9AqHURgfE+FVl1HNzZYomglIvXf1Kh4yDo9RXmZQukP0Id1ECQwHmsT4iYDEc1VEBrsJ0Ee33kI0CGTNMHKRCPLhsHSYRCUPzcTqYROZiWlMTU3JQZE/l1LIKsEWf0YRSO1t+x2pdGOH5L1mpB2/D6/8VCQmZPHC4glZhzkv0L14f20VzV4HlUZdHFacGxKpJHL5PGLpNNK58aPDNe83cWCJW9r8r8S995Ok530n9ul+U+cw3dOT4+7OBmCBDcgAgUWOJCSdVJd4so+W7yS7yme76sp/h/27yydX2Sr7eBQpiiQoBkjIwC6wOYfJM51zervf923X5/t07w5WC1JVPuqGNZzF7OxMT/f7Ps/3+US5F9jFSCEAX1uTkUf+UZSdH+bAwVTYFBGUxCD72LHlItB3YUquuoPEXAbBhVm5ydsXLqNw/hoiXQcpltSzSNruY6dWQyMUROLIQ+ikUji/U8DlnYI42Y4cP4lGz8bN7Q1c3bqDptbD+IEZjC1NwhfSRMRXyikCaSqWwomVh3Fwbh8iZkjF3/gIU0p4vKRL3AWruBoRtHD/PoE0Em+JApVA2v8PAmlESo8+7iWQRoDuKJ5aIi+HwrHROfe3EUgae2f2EEgjxxHXUIkq99TsLqCKMGb3iC/pcPQrAsnoOTB7PQSoHu/aIIEUYFIDCRaqqRlrw5grJhhkd5A7fQHdUk3IfgKEJkggDbAFV6IrZw+s4LFXX0OexDadAVYUnhVBP0j3URjtSAC9oAktHBbCG9UqEp6HMcbTFPLYvHwJuzdvYjIWw/b6Gta3N8DwsSOBCJ4+fATWWBhekyJQF/52D421DenK4s9n5DjP5OxIdCTKbyDz5MTkDFKPHUfwwArg6kC1gUa1iCjB03BYZi8SSEaUoH8ErsYgZD/MiSkgEkap1USV6AzJpmAADYoTzKjM/LoQeapPZeSsNL0+9qcjaN45PySQrnyNQOLrHzY9dJlw4FhYb3m403GFoNDDJqKWjhi6aK7dhlWrCoEUp4vuawSSc5dAClDhb/oRMJWQlWWf1W4fZnIc7UFARC2hhf2YP/64lFXvFEqIx2KIhUKIBYOIaD4E7L4QSHRU0YXULRTx0x/+EB+ePiPQDf2wjA7kdUrpruYPYGAGFIHELmfGWjIuNRKCyQQXw0RjACERWwM/AokkXn3r23jrnbeRTiXFvdwqMYqnIxHFFJ+V23XYfhfhSBAJH11YBnB1FYWzF9HfzKNVyKPVrsMIW9h/8hG43RbsWxtwczkYFBgxim15HqmnjgGPPwIUs/AuXsSvfvJTXMo2UB8mHZAtYUefJR0OQMRn4t0/+ifY/+xjkHKRXhPY2MS1n/8Suau3Mej7UGTUqgYcPPUETjzzFG6ev4jtW2uoF5rwmSE0/Ro60RiWX34eJ7/9FrrhIAyS43QiUtzLucFzUa2VkatUcGs7i2hqHCR6rHBI4saZeEMSJj2RkSQc0YqOiq6/Jo9mmIMi6rnPEQPhPsY1g/s99zxiEZwhCLDfPa94SnkvwrYuJTs8m5KM5rynzqhq3mDfURu/fv8T/PqDT5Av1uDpQXgskdUDMKwwdit1UAxNDIpKdc7bnGWZfMGOre1sQfow2Nn7wnOP43v//A/w8IFZDNp1SWkIkoyUGCu/REFfvXkTO/kCurZyTdEBwrmv3aqjUSmiUtxFkeBlqYRGx4E/NIFgNI1AMIJEKi1z7a3VO1jf3EA0EsD/8u//Z5w4/jAW5ybQrpbQqpcQCVCMqKnY4SGB9CCSSJ6BIeH/9wiMB8Td7XUejb7+txFI939fFcmp9iW61bSeKwQS3Ufykdid9CO5Egtm18tCMPDzbqMJt1jBoNZCmJ12BHxJlhNsrpfRu3kdtz87DbvZRcTnRzQQEQwtGKCrgee2DtxMFPrEmIiJW+UKzty4irLjotQfoEjyk9dfLIZHX/gWnnz5FZy7chm/+OwzXMruQhtPoeE3UGy2cOjgw3jlpVdxcGFJkiB4FiTZ7fkcIZDYpe0OXOh7IsyUw3Yo1hju1YyfHr02e18jmc99QCyREEENySO+j+Kj6fznflpmB590RqmzwehdBECeH1Y0IWcj1iBYvCZaVdRKBTQbFfTZ/9J3UG1U5XokkF6ut1Co1qXTbWxyFp6ZRK2pOksZJ8v7h8ROJBRCKhGRLngaMgIUkWgkNlwhiIhBsuurO0jKLM17pG23FYHk2BItHuM6PoywC1HcLA6uew4kXgO9ag2JSACtdhUfnP4CP/ngQ6xWWpg6fAKHjz2BJ08+hv1T48iwfbKaQ31nWwikjz85g61WH63MHL715tt449S3MEnycEggxRi35wLJUBTra9v45LOzuHjtFraKVeQrDSwsH8Db77yFiKbj89Nf4PZODnXpIvJh7sAinn/+WRzYNweLDh0SSHZTdTuNCCTpndUkbnn0NsK0R58RwkO6hBQpdP+9wr22PfDLni2CwD0OwqFqSCJ8OQcRC1W4kMIfiKnJfMdUBHECK9zGo/iLJJJUIgyk0obcAgkpH8+kLqPrdBgOO5zZR0bohfHonI2YaMZCPHYTOtLBzdk/FQ6JaxftNnrFMrxWE6bpIRqgk98v4tv19SxqJGcGDvquD/FwBpPjnJtNxBJjcj4Yn5yCL5yQ6FL+DJCU274Fd2cdt85fxs0b15GvN2XeW4qHceTIEUzMTcHP8xrPhrW69EdT1MuEkF6lgl6zrAhXEkieBrdBI8EABu/LAEmkIHp0LvJ54ExBQevGJjrFXTTsHkoIwZqexcKjj8BanAXS7JMMASFTEUm8+Ekcre8gv5tFo94RYXnTMlE3wiibCdT0kEQPdjQNtkQIW3BNE55hoc+o099EIP2LP/k3d4/Gex1Goz9Lp8fQ0j9iJ++xlBS1tYYboIquU6VZCpTgvawYRnWg44JAa6FyICmAaSo1jvnpKRw6eATzS4uysZYrNWxtbSNXKOFX7/8atUYTxbI6gEnNFtUWfQc2s0eHBaqM7iKJJEqAIXnEIws3dRJSkk9NK/1ERuW7R9hP0kW+XEaj3kK1UpGi32g4hsXZOexfWsZkZkIOjcx/Z6zJdj4rHU42NxfpcOGFTwcIh5Jh/4lPk4WUw3IyncJYMq3yw/tAm4tWVzHwJJo4ONjdunJmDbNyCTwTAO60++jYXTz+xJMSU7WTLSrFBg+QzFimYlYKTT1MsjdobAx+d4B2vSGHwlgoLACIrhui+Iwk4xhjkeXivBA0JMWu376JX/zyZ8hurcPHkmMqLbo9HFxexuMnjsvXs7x0dTeLpjfA9MISJmYWxYFEgouqkwuXrsmhnhsGO6GS0Rgi4aAKmHL6KBUKqFcKcLodhAiiEHhilEfQkgi74/tn0S4XsLu9g2I+L0Xu3BximXFRueWbDRTtjhSnkiCQrh56Gzo9dGwXuXJd4qsIThFsnplbkP6oxeV90qVFAonq0RGBRBWSXL8kaAceLL9K4B3FBKlgLGJnXL4gTq/RmU/ug5GNnaQSXKRSESwszGNiehpzS/vFgUSAcHM3J9eb67Cvy7lLIBEE57+Tn8MEGT+Va99MIB06dOh3SiAJoTZ0IAmAKcSmLgQSvfSRcPR3SiAp6PSbCaRuf/AbCKQKWKHIjaPHaDEOShYQSyXFwchrnoow1VulBgcS3BzspFzTMLFbLotCmMM816pmnXE7JmjDpoqYDi+60mTT44Y1vAYECBEAYFTwqGLQ+BgUGcG+Lk0G6gcRSKFQGLFEHGYg8jUH0v0E0qWLF5XjadgnxXWPhxU+NkZY+OgWSaVx/JGHMDmRQrVUks4RPRhGm8TQAEjEx9BpVnH5yy9w+8IZ6L06pmMBxMIGIqnkkEBqo1Gsw2l3wcYgNn+MA0gzn9kkgQRQUMXM40EQKHWAAiUvFsSBtMtkFakWVNEtKjLNk9JOkhUCkHP/p4We7yw09+sIW2H5SuaB8+BPgmoEOFNBIaS89Dop4p0EHVUxo8hJIUB5Rw1bP6nNo7WZP1MBT9yH2fnjYt/+RXzve3+Ml15/FUYkKqRTn51YVNeQwGKs0VBJM8rl3hthJ6DnfRF2/yUJJN6rn355ET/+6c+wsbYuwCWvbRJI4qjjPkgVK4lGUea49wgkAjV05EboVPIEPEglI0gnouKq5WDTrhcQ8FOl2JbYp3gwBL/totfqIB6MYnp8BodXjsLu9NAS1aIPFpUqvTbajRrsdkteP4pDqDjLZ3Mo7GZl39q/OIvFA8twQ1S86FjPFvF35y/iYtGWWIfREEvglGQHr8VZDTg6GcPyeBQ+p41euwVLs1AsN9DpAf6IhZYewM1SDbudoVJvZQnxmRkY0QwaDiPsghgjocNCZV0XNx1B22g8gsxUBvEhgbS6dhvrGxsCYJbLdDEHkEykEQiEEIunhDBmtO0Pf/R9FHLbCFkWZqbGMZ1J4+iRgzh8YL9cfy++dArRSEwcHIxra3V6AnIFhLA2ZY+U12g4L9FJohwtQ6edYpbUu5Am0hyq/kwFodNFr9mC6ScEY0qsGdVBKBSxceEi/vf/7X8VhwCPjZxTCJxzWJeOs2EXCEkqghYEoWhlZzY0HQK8r9585zt47q03gLlpNFs1uW/dUAA114ajm6g1+wIO+4eELw+LJBrYf8Z9j2uREEfsZmJEz9DpI1EZ7MVixvlQRDHqVpP7bHgYGZXz/iYCiQQRSSASlbwf9xJIfF5/G4FEwoA/k4+NBBIdJ3zj/CTxMMPIuq8dtMQJOYBrs2uDa5kCuh0WcLfb6DAGp2ujXmuJQpjfR2NPHzPZC3kEmA3faeHE/gNIBCxE6DqivJGLbKsDt9aQeFZ/q40BAb58Eb1GA0YsDC1KADUEv2WKCty5s47uVk4y+Lk/2YaGumWiahlo0jnEEuZgBH3LgkMXPGM/mflA4jjACCl2QTFEx4fY+Dim5+bhCwREWFGu19EgAcLooHoVrWYHrU4bzXZLXHiaFbxLkLFAXF5Xn4e+00On15G9inESBOJOPP6YdIsmxuIo5PLY3NwWheHNG7eFkJqcmcYzzz2LAysHhUDayWXlcZ07fx6/+tv3ce7CeVTrTUQiJHHTiIXj2LqxC4OkqKVUd3S40qveZ5Y9c9nrVVGPJoIkkEJIWwEhkAjCwh/A9c0C0lNzcvbgvMjHz+uhN4wIpmBoN8u+p3WZwwk88FoUV7nTFaKYoAQdy5PjGSGR+H24DpNE4gGd55ZyqyEf+W8txqlEI6KiXTpwWF53kkaMZWEcDNcjJg3Im5D9aj+TmFnZ29S7RderqKK76NKZ4lFh78jnIy5nkwGSJ44AdhtY30b52nW42TKSPh163xXnYjCWwGo2h5ppIP3oMbSTaZzZ2hFww0ikceyp50Txeu7mVZy+dhFltJDeN43Uvmn4IjqarYbEY9jlBqbiY3hs5VE8vHQAMSsqIj93SKDQbbzXwaOS71UfA9exBwGE/PX/cxBI3+RA+ocQSKM4zL/vPlKZ/bomVNFdBxIJJAW4KEDFYbLBUMErCPF9BBLz/Okg1Poe9H4Pwa4No9uB1bUR4r7b6cJqNRAgWGGz3LuN3sYatr+8AK/N4EoSSIA18IOn4w2fIpCml5fxxKuvocSuSs5YZkQIpF4ghE4khBYJJMuQmLh+swnT7iJjmIj0bWSvXMFn772HC+dPIw2d8igRFZBKP+4z8OLxEzBTEXTKRQQ55dXbqKxtotJvYwMuiAhQBERsirG5IfgwZQYwvTgP/eA+xBjnOjBhF4tCNMcmJxSBRHCEJOlYEojEJPooWygjOT0FPZ5AqWeLW86IxTGIRCSyj+XQQiBx9WJxtCj7+DkDptfDYiKA5u2LqJz/CFVxINWGDiQKW/ljNYnI2+1puNPqY63poM7I5WAA8ZCOUL+N5uYdWNUGxnUfEj7zLoEUZnTboC8EkqkzztUP3fIjwM4txgJpBtr9AYKpCVR6Gm4Xa+jGU5g/9hjiM0toOR5mJieE3AgYukQlBRiT5RC8Zp9DX6LlfvajH+H0558Sg5J922IfMMFYOaiGaNOHwzgipyd9cCSQ9GgIZjwi/QXsv7PNCJokomMJvPLmO0IgjafZUVxCs1iQc3+CJIcPyJcLKHcbsPx+jIfCmPJZ8G5vo3jxKjpbWVTyWfScDiLjYzj2R78ns0b787No3F6X6C5bB4KHlpF86lHgoQMA54azF/DFRx/hoxs3UOPY4lJM5kOxTxcYEONr4dfwe995F0ffeQ1IWECrjuaHH2Lz0y+xdW1VxGMl/s5jYbz8ve9i4okTKH74iYB3uxt5ifNr8npNxLDvxVM49var0veghUPyHLMb1KWAh/MJwV/PxWquhKbdE9yJ57EO41AZzT6WxNLy8t04eHWWUPf26E11UarkEolvLJXknZgB5xZ+TwKPnMsTqTH5txJv1O/LnBKLx2VOVuu8un6VV1udN3lWbTY6+PUHH+ODD08LcMxuKo/xi5oBLRDFdrECK8gYZEeAb/awUqDQsnvIFouotboS323qGl558RkhkFYWJtCrFVXsY8+VSFgKRHZ2C7h8/TrWt3fQbNkyu7344gvKUUdFu9NBq15BPreN/O6OiJpvbdUw8AfR6RK0Zd+cgWw+L8LNubkZ/Om//RMszk0iztjjShZ2s4awpUlHqgh3KGQgprcnpvjuE/xbCCR52oaE/2gt3/tRbo8hAbX3ez7oz3cJJ4q3KTYdkkWW54PpuUIg8Z7USS6x94ZYlGtDZwefwxLgJrrZAmqb2+gWqgi7Azn7BycyMOIx5Sq6s4bN936J7TurIrQk6c//jYWiCFPkx8E/GUTm4LKIh67cXsVquYYc1HVPgxLJwyNPPYlHXn5eeu4+/+QTfP9n7+FSbhfBqUmJd6w7Dp595gW889a3EdUZZa7mBRFi+thBY6sUJakYCcn+RMfb194kfoxdhQ92B0uQBdhBSjFsSLC3UTwxX1eKZyimknOKYCdfv3ekrp2AgB6QsxgJpIClC4FUrRTRalTgCF7jSZ9q1+7LvbmZK0ikX6fnIhhPIZaeh88IylmK0aGa3xMnUjQckN6nXqcNnYQ6Rf4s6+VM0ld1EnQgeQbPgSGVhtBrS4QdezPDhh9Ry5L1lhgGY4LpYKLo32U6APebgYtWvoip9Bhcr4sPTn+Gv/ybX+J6toyJQ8fx8PHH8cxTz2LfRApj9AfXS2jnc/jik4/x4QefYbXaRmdy4R6BFCWBVBFRNCPsuKdnYgkU8mWcPnMep89dw63NHWzny5hcWMKrL72M6VQSn33xuRBIFI7RhcxY+FMvfQuHDixC99rQ+opA8nodSWjhuU4l/ygzwt57T66RYVSkvMas9BDX0YMJJFtTrmHVHc3+7lGCk3It0cyh8BU1D0mixrBqQH4ue+X4gUYQ3lcDW5xI5AzYeR0yAkrYT+CJJJKqtobmaODo5XMo3GPvkA2wP5C9Zew/5dmG2K5rYywSQDoSRXDgyT7H1A52Q4kVcGCjvrmF7a0SKkw+YXIA8Y0YZ/kV6ME4LDMkQg+Jq9Z5VuJM58J0e/BXc+hnt5Ff3UQhn0WhWUXf7mAulcahlYMwJlKq56fVUuQVe9IMQ879ToMpSlU5KwiJz/uBFiEC2pqqeaAzySPmaJjK+US8dnMTrewuqnYXDT2GwMwcUiv7YU2m4EvG4EUDGEQM6NEg9EwKqDXQ2txFbnMXtUINHc4DVgDNUBQ5LYKGwZ4jDbZfFwKppxvo83XTTLjaKMKOKJFM5Or/iTHwSvruv/lTlVI8dFl83WE0IkWUempEJI0+EhXs9drS5cLNjusf30el0HyaOUAK60gGrk/LOgmkOlrdloCzzzz2FGZmZnDw4EHMz8/LwWknl8PNW3ewk83hl7/8JSp0IJXLEv8yytMnYcFDnmFyCVbALn8WgUsWk5Ko4BGlRmWmqcmCSeCGBBKdNSSQWJR4Z2MLrXZX4tc4YJBAmpuaxtL8ggCzAio06qJCXN/ZQrZYkOg7eRJ1ZmPKGV6yrhVwocliOsmYnHQKE5kpNFkGV++g3moKgaRYeN4UDnSNsKUnsVYEQJKptJS+NppdUbYz6mJrexs3b6+jUMjTB0hWToaTgK4houuY4L9j/4XroV1VvweJHH4uFovKoZQEGh9oaiKDzMyUxJHsFrP44KP3sbu1hUGrCcv1EPPp0nvx8JHDUgh55RZZ7yIa7I+anMPk7DwCQUJ6GnyaJbmcfF6Zs0rQkiA8FSvs2WnWyuJaaFTKYhuPhkICuPMGo9V6IhGFU9mFRmdRn+4CdZAkkMHyXtsH7FQrkvXI7E/eV7rlE6cVowBJpofiKbmx6JLhcxKNJ+UAnxpPy+uws5OVoS67o7queO3yMZrihhqg06zd61bx3bNwKoeQT4bB0aAimenDAjpRVQwcJOPBuwTS4v6DOPLoSWhWCFkuFn4N3Q7BDEUgsQidh2USSAQmONtQ+UDwYORAkg6k6zclwo4OJN4Xv0sHEgk1KVUcRgORwJQM1H8kAomHzN8UYdfjAfwbIuzcZgVJBpr3mUNNIbwmcY3xdAKxMXaWhIRAlo4imwN2TzYhXqsSZ2IQAG3IOwkkDiH1WkM+UsHCYZ+dTjKIStHfcB0ckRPMY+6ptU8KHpklzIMjF3squ3Rd1AylKpXUBqbnFzA5NScl4b+NQBpt7IwC2Esg8fXaSyD1232kx1I48egRTGTGvk4gsWzUGQjYRkDzypef4c6FMzC6DUxGTMQsTdx8nKvcdl/6t7jJEyhg1v2IRJoOAqkQB34PPQoro4wcG6BON6UZxHqjg1vNgahd6+wjGpYdSqb60AKtdhvhnpWDi/cfSXgBnjXp2xACaehkELCFhBQBVDqPGA9K9dCw0JE0rCoyVaSuR7KE+4DEDymHjWpZUPs3L5Cl5Sn8yZ/8ayGQfBE6m+gYY+QJ2WT+bOWgksjK4VCkSHsC4OrxjAgkcRUOe1K4rvDx/WM6kARY13R8ce4K/uonPxUCiesehRR8ktjhJaozpy/7gcd1TFx0ruyPVGNZfvJ/fYR0YH5mGt969kmc+tZTyKSTqOysY+P2dfzVf/p/4HVbopoZEUj9VgexYBSTmRlMTsyh0+gKINymC5T3hGtLuXmn2VJzg2aAzlq73ZOoTIaCPXZwCYcfPoR8u45ByMTadg7vf3UF13kWEwLfL49TyC0MFIGkA0cnwjgwkYDO6JlWC5YeliLRruNBjyZQ101cy5Ww0eqj5HqY3DePxNQMjNiEEEhOkB1Is0ik03B0XQZuFtUqAimNOEnnTh1CIK2vIR5PYHtrVxyL7E3igSsUjksUUTa3gx/84P/F+saqXHdT42NCID315Em8cuoFzM/OYGaeka9U2/tljWVkVY9RmIGgvEYEvuSKk4tu+HFEFI1OdEIYqcFbMacjQskVUNHtdKFJJI/GUiG5lp07m/jyow/wF//h/5C4P84YJOMsgh5UZsEHiwIUkjqU5bgkkDzUpYxbPRy+nXrhFbz4zlswF2axU8yK86hr6iixt5BkoafB51fRUHd7kNgzwD4/UTnyYOyXeFBGwkhUHctoqc7U/ChyT97jQKLjZATU8P78JgJpdOjh19KBRFCG8xOH/FEMFRXA/PsHEUgEdkhq8PtTJMSv47rEe5nfj+710d+r9f8Bb7zWqRiXcmxmdPsE9LQ7HXTYldnroVFpSj68qMy4ZlTK8JVKCNZqclA89cwzCJL84CJFMJ2RsvU2UG8BzRbQbmFQKMDZyaLbqMKMhSXSySOxZRkIEHzd2UH/9ia6uaKoZ/V4FK1wAHl4aIUjsMMhDAIR9AMsZ2ZpPAtDdeni4uthhcMiHGGLJEtYGfPc9TwUKhXAMNHu2zJHl2oViZLmXMp1kR0JdG9yvuRzHY4yBtaQw7UIIeCpiKpwQKKAHn7kqMwzJJiuXLosHWI767soFIqy1xJkO/zwQ1g5dET6qXg9LSzvw5mzX+G9n/8cn37xOarVOpKpBBYXKPCaxNmPz8NgfHOAghC6VxltbcPuM0KzJ/17zBmPWyYSpoU442kZ+SUOGB3ljofxmXmJnmOsIcVZKoqazpiBFE9XKODa2UG5WBDFuMr1Z0qAi4lUQsAZ9n2mE0mJHU7GY9JZxH1paf8+iR1u0h0gDvSBPE4SdLoVgB6KybzAImoKWugKE8XmSGHtqO5FpYpWAgDp+aNDwXFgdjm/0XllwxnYImiz3D7ijgdmHoTGomiur6FfKCHqegLwdovKcSC9q6E4NrI5lHQdicMPoZFM4UqphoYZQYKdnieeRKHexJfXLuGTy18h328gtpRBYn5SXALNVh353V10S3XMRMfw2MFjeHj5AJKhhOw3dwkUP0UiFF0pYEpFNA07CwlRPEBRLsrUfwQHEl9rKZ+/z4E0IhP3no/3EkkcKgyep/dG8LHziJE9nBU4T1B5LeDoaAVRYKmclTn7e/RlUeE+EAKJxBE7kOhEIoHETiKTHYo2I2g6QLOB5o1r2Lp0BT5GvouT1I+Ap6EFD+tQsXHTc4t49M030dQ1tAOM6QnDCURhm3QlBtFmB1LAkHMxxX1xnx8LyTgmrQDa21u48MGHuHbmNFavXGLQrexSdAE/aoXx4pNPAWFT+oSEtKlUUVzfQa7TxhogDhOJOBqIQR0pLYCjszMYX5xDK5NEeG5e3H8E3zhvxhYWhUCiIpdzYHB6GghH4baa2NjYQnR8Ao5lIct4UCrCU2OwkmMCeugkx/28nhQALyALRTQ+A9agjxleo3fOo3LuY1RvX1YOJLrVEZLfKRjR0BoA2a6GO40uNtt9NH0+wQcSIQN6q4bGxiqsehsZA0Ig6T0CyUCEfQKDnpzhuXwzute02EGsiQOJAqmOM0AgnkbDM3G72ECeiubFfZhaOSLOl/1zC+r8OVAgJ0Evw3Gh051B8a7fh9Vz53Dz/AXsbmwhV8zJ9cSriWKWeteFXGFWOwAAIABJREFUZoXh6RqariMxdl0fnSGWOLl6pokq4/6NMOoko6MxvPT6m3jznbeRSaXEQVHP5yR+i6khnAv5MwqVksyOC4lxTDCGcm0Xpas3UN/eRTG3KxGoU/vncfj33wU2tlD79SeoXbkpXTH+aBCxh/cj9PijwERaOpCuvP8+vvzic2zZXVT6LFtXc5493FYJ1KYNA2+eeh7f+md/CGQSQLOM7f/4A2TPXkJ2lYJMdW1NnXgYr/y3fwwc3Ifuh5/gyudfYu36Ou8i2Dy3plPY99KLOPHW67AjAQyYgkBiqd1CrVRCp90U10QwHkV3YGA7lxeXLKNm6ZYj+UHxLAkkus95fT3ojeB2JKz6lbjPEaPirMHz2ShZhA4k7gl851rGfVOJqsIIMiFGIu9GIlblQhoJsAnZlMt1vC8E0ufIlhRZY3ukizR4ZhB9Px2xFjzHVr+XqUm6BRMBcqWS7CkE9KPhEN549Xl895+8g+lUGJ1yTqIH7WYHlhmUuXwrW8C1mzexThLEduV3+O53/wVCAR2RcAB02DG2zW5X0eIM0HZwZ6uCQrWDGzdXsZsjceTIPjeeyeDkYyfw7NNPIRqhW7iPZr2AgfRfq2QEPi4m84zWxr0ur9HzzTnxm/aGES7zdQBcTa6jz432jwe+gHtIwW8ikEI+/a7ziPObJh0J3HNJRthAl6Q+Z7aagLqV7R30ynUEHGLjFpL7l2FEwkBsDCiW0PzFr3Hh40+xS/cSBcpDgRzdnVyDx6wgVo4/Ii6C7E4Wly5fQ40xzEz30E089crrWDr+KFIHl4FEDGfPncOf/+AHuLq7Cz0zjhJ7heIJvP7a23jxhZfEQcUzH2cGb8AJz4Xjo8SGDiLO11yhldh/7/M26uwbPS9cp/e+DiMHEt3YIwcS8Tc5s7PnvtGUOZiYoCzLQ0JqtH+K6JP3JLvPUvccSOzYqpYKQiCxA4n3GAVpfDxdx8GNtQ2cOXdeCbR9JlaOPoF0Zlr6NSlKZxcYj+rERnVtIHHdJI6I0YqUw3EEhxNRsaPDF5zEQA/I2b9jE6OtY+D2JRUrZgbAhi7eJyGKAtjhTAcSuQxx0rho5guYzaQBXx8fnf4c//Gn7+HS+i6Si4dETP7WG29jIZPE2IBxtDX0qmWc+exTvP/rj3CrUEd3fAbPv/k23qQDiddJgx1INmL8HQaQZAK74+DS5Rv4+PRZXLqxhjs7ecQzU3j26WdwaGEWp8+cwWqugBY70uHH0qEDeOHF53Bg/wLMQQea28GA7mW7c49w9d0T9Ki9+t7rK821xMsp4qNL/b6/v3dN+ODomiQX0K2oElRUdLk6qqp0Bv57IaXUDSs4tURA8hysm2J8oFjCRxIJtqRq0UVGIbA4JId1DRyzeAwmXuXv88yqwesyypvXMk0djnSbUsxBR6bhpwPJJz2oUctQ37/VwaBTx8BpwTfoAr26nFO5rrIXsVVtolxtQA8nkJpYRCg5JWIH6TgT4o3Qt1+cU8JmZTfRze7CabYQDFnwTL+c/TgjMAXGFw0A/NoOO7Aq0p/IWZ97htesql5cLvTSZeOHKL65GDMVh659dlPzzB4KqPjjdgfe9jZau1mUu21o4wvQJ6cRns5Ai8fQD+qwLT8GIR16LIzEREowtEa+hNJOEdVSHR1iqsEwOrEYcloYDe4jOokjHbbflLnK8eki5uFcQTzPY3WOvID3EUj/6t/+2WAvObTXZbRXcbFXeXEX1/CpPE1lwaWSSlyScqBSRJKHAQFqRtiRJex35ADWaNfQ7rQkzu2x449JkSbZa0vi7nxoNlsSW8eCrxvXb0kBbblcQavdlotaStOZo8mCM5O0ETMV1TZEPFkNZOpR2jYHLL8AGVwk0lMTcqgLRmMSYXdzdV0IJDp3nF5fuoPY7TA9MYmxRFIWJiouCSqsbW9ic3dHZeSSsDI1hPy0qvrvdhMREOVwkB6fFBULD7rlWl1iOghUM2uWbySQuJBNpROy4FE1wni5fftX5PBs9wfS/9Tu97CxuYnLV7mxb4gCkwMOyRZe2Vwy6TaKBkKi7GaEHcE+FnOSQJqamEDf66FcqaDIAtEgM9hTEktS4eG4WUF+Z1vstwHPQyYUwcmjD2FleVl+7xuba9gpFlBotUWtODmzJL9bkCSSzvJOHkKETlKHPR66GzWxy5VLRSlMrNcYb+cgTDUQSccOuwEM6dfI37oqTgV23wSHBBQv1Ab7sUgs6TrKraYolTt9qplV38LA4aDnQjNDkuF/V72sGQLWhKMRATWoHicoxA4YGViGyiCxs7J4tF4RIkn3UTHGVBjVVTKK0uG/lQ4WKiigorTuFS46WJzPSAdSKpPBzMKyEEhWOCauEw5v1UpTCCSqHrgx8V6Q4kUuRxoBa085kOh0oWL1PgJpZWXld0ogqX4fKrKGvU/DQkVmIPPFonr+dxlhx2jJ30QgUaXyjR1IzRLGDLq5+jAsXcpCE+NJhOMxUSRz46rXa7K5cVMT9mGodNJEgaFKAkkQC5hrGhJBwE2Ngw9fe75LrwMzhOnMGgEa4hDwi+XU7Xuwe4qE44uq814kgG8GxQVUqVJlf49A4kGF0T/ReAIBRgsNh7MHRZgRuNpbashrhApp2v97PQfNehupRBKPHD4wjLAryoZoRVWEXcd2pAjebrZx+cynuHP+NHzNKjJBDXFDR7XcuKtulr1xqDQlgTTjAxZ0YCFhIhW10O210OamGbBgD3yodnqY3f8wLm7n8OVWHmvdAfJ+iEXW5OAgZPBwbpABjmQhASQVV8jnv9dTnW8yZFClMlSrjPYY3nV3zRdDYFsVMao3lbTLjySEqXhlTxWr/kafp3JLoRnzCxl870/+azz/2itANCIoBw9iJJAIoJK84lrGfZyAP4ceHvjI9H4TgcR9ixGj/2UIJANnL9+QDiQSSAS8RxF2IwKJ4NBeAokkG11CErOi+2F5HRmyluam8czTT+BbzzyGVDKG0tYa1u9cw89+9EMM7K4o9mOBIHxdFR9Kh95EZgah0BhyuTy21tbRanTlhaFYMRI2hCTnWkynXKVOclL1IpNAevLICo4dexgb5R3JqN/Y2sXfnL6CG+ylYjQktXnDGSKMgTjh5jTgSNrCSiYB00fCs41oJI1CqQabA140jhp0XM4VsFrvCoE0vjwrjqMRgeQFFIEUH89I/0ONawKjamIRibCLJeNodetYXb2Ntc11zMzM4s6dO6KgS41PSaeNFQgJOMT98+fv/TXW1m7LY+H+NjeZwZuvv4w/fPddTC0vDvtqbDhULOqG8DtU0nF95f4kaqmRqlVuhCGJxPtMZcINiSNHnJAk6KiQ5PXG/GfGDjJWMOAPU40Ah+WdfgPZy9fxqx//Fd7/5c/h92wh4thjZZBghSuDNj/H7iaJT3F90uFWY5Th3fvLj/3LK3j57bcxvrKEG/ldIZhahh81RhJLFGhI8tplvxxF63jshVOELz+nwJSARJTxkMn1j/s90ddKqwUf3ePDDiSKVkYHWc6cQjQ9oB9lL4FE0IbzIK9/Ekjy3Pj98vzy4290IA0JpBFYzfWeghOu91QO3xVU7VEe352L+Vr0KAK6RyC5JO273bsEUqfRgcGiWP5evT4GtQqMRg3xTk+I0edfemmYU+hKp8igVIev2QZaXYkrAAGmQgGDbBZ2oy6qcn+CitagCIkkn4Rfmyuhs5OD17EllqoTCaBEQRujTBnhGYzApbiHPWZ06mh8Z4SdjlAkJlFxdHgb4TACkSiq7ZYAa1Y0jHA8ITE5zXYXG1ubuL26Ko4hxutEwglxCfG5jidjipDrdWS/1UhUYYDpuVns27ckRdHsB6J76erVy7h6+Ro+//S0igoMxyT6kC4d7t8HDh3G8r59WFhaxKVrV/HhJ5+KE4mvz1g6heXlZcxMTOOjX3wknXt0U1EUp3oQu+ox9G0komGJtWYESVjT5Dk3SLLRSer5EBmfRmZ6TvqLJqenRARw7wxEcTFfT+X4pfDJozJZIrNU7KfJeCCfDxG6loMhiRAKsoeChz+S5eNpuV8phpK9hfsbXbaMcNUM1CkoG7lv/YwDGQjB7I56EDkf8f6kQll6Fyj4kDwY6BSH0NkzYNcR42V7cvi2KNYi+dDr4+rnn8Hq2ZiJqs5FMIZobU3EYqH0OGC7yNbqKFB+MTOL5lgKOX8AWmYaqcUDmFxaQaFj4+LtG/ji+iXs2mUEpscQmBqDa3jo9rvI7+ygU6hiKjyGkytHcXT5ENLhuChFe5wveUJTmc/D/V9opLsOJPEbDgGMvf0X/5gE0qgDSYRhe8SSIwHZ/Q4kBXZ6sHgxDDsa5XfYQyBx3er2VKwyD//KfHSPQOL5mPuhdGpQ5c4eJDqO7K58DNsdJHoO/PUKAkz6oNq9VEbh4nns3FklZoWEn7GkGkzXLxF2hNFrfp5zZ4RAogOjTZU53UdmBF1LEUitYEAIJAIhzXpVyOq0aWIuFJbrp762IYXfX/zt36HODttWHRMBCw9Hkzg6NyfdcU6nAdPpocs1M19GrtfH7rALc+QgDjO6Tg/hucePwz+eRHcsisDsDGBE0M7m0XVcjDHSjoJOds/xPLu0BHDdKpdRLlWlm6Dt92GbZzmeI8czCKXG4FCIIO4JRhe50CQ6T81yPr8Jw+thKgC0Vi+hdP5jVG5fkD459t2yA4k/ywjpaHgDZLseNuo2drqOACiheBhj7FAt7qC1uQmjbguBlPQbAg6R+IvSgSQ9RAPpUmCHh2H65M+MmtT8hszg0j9lJVH0fFht2qgZQcwfPorDjxzH8tKSdC9TYCnrCXUVBNhaHXGbaYwNbrdgb+dw+fw5fHH2NIqNhsy6iXgChVoTmhWFzzDQZuQYawI4aQU0iQHsW0FU+i7aRgA1x4MWjuOFN17DG28qB9LAbqG8sw1/q4tMMiGgV7VcRL6UF2HKQcYOehp6JPqv3UR5dxuFYg7WWBSHjz2CqWMPw9vYRuFvP0f71qaQ81rIQHB5GsFHjwCxCG5fPo9f//gvUak1hQDyNB9aTEvZE5lrDIAxH/DkwUP4l3/2PWBxGijmcPMHP8T2mfOo5pvoENdJxvD4d97C0rffUIXhFy/gwkef48aFa7DZp2pFYGQy2P/KKZx883U48bBElfOsxus8t0khaU3OiVNz8zCjCaxubombvNlqSWJLMBYRMUFmYgK1oQhq73ljdDYh8MeKBoqHeCaje1mEznsIJM47nEso7uKfR5FQ/DP3Gp4v1NoykP4jdhkJiURwAEB2O4/3P/wUH374BXbLNa44aDseeo4fjmEgOj4n59ae3ZFeKrrhiD81uzbyxYKA9BQ6z0xN4jtvvYx3Xz+FsNZDs7iDRDAArz8Qt3jbdpAtlnDzzh1s7maF2EllUjh58qRc0+wLCVoaTF3NjyILp2jcSGE7X8XpL8/h+o1bqHc6QsLtWzmAU6deQDJJsZWNfqeOvt2GOSCwStDXQY9RnSylH4oKvk7OK1H76Lz9IBJJ4Wj3uqkfhFGO5sfRa3b/xxFp9U0EErN06NgnqesnyE0CifsvI4WcLlApoV8tolXIoV0uwm22YfQ9BNnRoumIHT6oIq9IlFEQ9MVX+PiXv8Jqoy6zNjFJTrgh9gl5PONoePShIwifPAaYJopnLuDW5i4aho6Vp5/EwsmTwPSEzIyeqePKndv4D9//Pi5vbWOQiKPm07DvyEP49ju/j5X9B+Hr9pXrg+73IYE00D0hQcSdNfi6YOueI0VFUt9PLNzdp4c4LGsCiA/xWubsx7+XfvZWW+4J1mnIrvcNBJLnN4VAGk8lZf1sN8soF3ISud+j29thOLFyczEd5NqdNXz02ecSrdzuA0899xoW9q1gYX4WBgVETHIaRgyyb5ycJ0/ykkzCSYSR2uyqdj04Awp36BAJSzdNk1Ui7YbUTDCKnTOdSUc351um1ljEATi30WHM85mLVqGIyfQYtEEPn5//Cj/6m1/i0uo2rPF5zB04hD/4zruYH08giS4C/Tb87SbOnj6Dv/nVR7i+U0Qnlsap19/E66eew1Q0DJ/s9TbiFHeKMMlCyAph7c6uEEhfXrqOK6tbMEIxHDt2DMcOr+Ds2bPYqtQkrrSja1g4sA/PfutpLC/PIqD14XcUgcQ4P+XYY0oAK2J80v97F88f4ikid/ENcXabVKMSNxLPGVV8KKH/QPoKKYInvs4Ia+JTKi1GOc9EiCVfqYQ2nGVpKuA8SzFUhBHaDqP1eZ3a8s49lSQtXyuLSI7MVAPBfJnoxOoBH7tnXQ1Oky5QdsyxL2kgHXycjyXC2u1hLMY7mK7CHhy7jX69gV6DVQ01wGnAQBvpyTRSC4eAWBJghFzNBtg1OzYFRMchxbLsr+W9TxaL4l2TCU2Ae+0yurWyuDT1iTQQDgDtOlCqynpsRsPQSKzafXRLFYCddVZAYcjNmrwuShDGWB7i2qPflZwFQxJCQiTpEe4zLCruos1EsFwWZSa4Pfok/KkULMZv01k+cNCAg54xgI/EfUClr7mtHuqVOhpVmyM/fKEoerE4NqFLSgV7jxziEySQiMsN/OjRcaubgofdTyDd7UD64z/974RA2kscSemfqMNVrAcvlr35onf/zNtILkAVREXyhmXdOq1iw+gFu9WUzH1FILXRlfgLRtix08dBYmxcWEVVuKycPLRsUZdFRJ9/R6CGh3qW7PI4QgUOyQDGhUR0Ak1DEMZTj2Gk4JANhsYbgxnpKuIqPZ3B4oF9CMVissnSQdNottFkxxKLJKEhFokKKBsNR0QxyYMtgeXN7A62aB2jWoVEBG2pjBswCMiprhw+fgIksfiYFO4ymi9fKiObzYsDiacJPr+8jwdUukSD8pEOpMV9y3jk2HEs7duHQDgmQDBtwcycX9/cxU52F/liWQYDxrLRHUHCQQrJ+kplQGUlrZtj8RjioQgOrRyQ556qop3sthAWVFvzli7Xq4jEosjvbAqBFB4A82MpPH3yJJbmZpAvFbG2s4W1bBabhRwGuoWpuSXMLexDOjUOLRhFOD2FGh1ctTq6dkeKKrudFuoVxp2wT8ZAs86b1RaAjYdq9oqYuo5UNIJmblvK2xn3QpV3OBpFKEJyShsWg/ZQajRRqtXElk2wgiSd5JYTjGN2kcHMeIb5KYE2/0w7OsEkvm4c0hgrw78kiDe6pgkw8AAo5w7Geuh0Uil19IhA4mYoBxSqXHUqqY1hhw5BMwdT6RjGx9MIRiIYy0xJB5IZioodksRWsVD9GoHEwzIJJMYtckYkaEeQlcMUhxOCT3sdSIzj+106kCQuiaWCQ1CSh33luPjHI5B+U4QdB2CCD7vbWzj35RdYu3oBvXoJ/k4NXrOApNFHUPfk9c5MT2FsKi3xE82e6sVSXX73HJQcHGSTo+NtCDRy8A8GAgJ28gDA15qvCcEqXme8HvjffOefZW3k4k7XYY1dB7Yoo+uNloBwOguww+yOCokzplxtCtk6M7+AzOSslJL/Qwkk3ud8E0fcEGSRQ4i8XkCLfTTRKA4vLyAeC6FUVJnDkXgc/YEf9XZXlPm9hiKQbn/1uahcGEsX0f2ot/oSgWIO/EJGK4Dflcz6aR/wSBLYPx5BKKah47bQ6jsYMDYJGhod5u2exNnVPD65tYGbHQc7JH+FyFH4t2AnQ6aH4Jl0bajxSw2Wd7/gHil0LyTi3vcYkUUi+B06wu6l9/L5oZOCpZO8YhQRpggxCT2V/WlmNo0//m/+FZ565UWAawz3F7m+6OZRRCWdj6IHlIgjHxqthhq0uUgMIxNErdxTqmUS1SSQ+JoQROXHvR1I/J1/YweSf1gsOSRwRxGG9wZ39bqr2D4FbvEapKMDmoHLN9fwo7/+KdburMrrzOuSIHaQ1yoj+bhn2n1xIFHJY7KM3WDHlyXEkd5vysdEJIhUIiyAq6Uztq6JfoeqZxse9zgBSQNwOiyObUp+d2ZiGuFYGjdureLWnS0RzvD6yUQtPLRvGRPMRKcCtlzDndU1FPLU0alIuicePYxHjz2EYqOEUIw5zzv48UdncJ0JXjr3cE2USSS8SCBNDF1xB2N+LKeiCPlcUU6Pp6eQL9ek64uqZf6Ei7s5rLYciVScXJ5FYnoagcg4GlTesMNodk4IJDqQKn266DTE41FFII1F0eo0cefOLWxsrIME/vXrN4QkzkzMwDBM1RujmQKEnzt7Gju7m2hWK3D7HUynU/i9d9/GH3znOwix0JKEQrMtBJIV4kFFR1N6u3SJG2H8hUTYMbJkNMkP+334Wto9FXslwKq4HggeK0KcJaI8tPJwG9VjAgYw1jXoN3H97AX85V/839jcuKWcR3AQpCpr4IpgQ4BLOSSoAwRVXTYJ02GPmRCwsieaeO61VzF58ADWa2W0NR960oHkwTEYT6Di62RPZVcOSVk6jzjPcRa0AmC0mThdqPoNBsEIr4AZFGKJ/TB0XN91Wd7nQLr/gL/3QCuPe+gw4r1IoIYg+V4Cifs4Z8fNzU0RAfHveJ8QIOLX83ER8BFXgN8v9zL3AH6eoI/Eb+yJrhllxAtY8QACiYSD3WkLgcQDtMfDEckaupO6NtCoSUn9uM+PmGHi+PPPqqGFYATdR+W6ch9xXumSQKoD5ZIQRL1mHUYiAh/JbypHqRhrNWAxCrFjwy2V0aVIya/BCVhoWAbsaAzdcAhuICiKZR4IFIHEdY/uQL8QSCSSCObS1UThS75akSgb7mOMtGMfRK3VwqUrl3Hp0iUhkOjqPXjgiMzHaubinQ1U6hUFHpgaEok4Dj10ROZoOoKp/ORMxeeYr8fudk5invm6MbK5UCyj6/YlF59pAbu5LHbyOdxeW8Xm1paoW7nmirI7mcal05dg8jDMc4Dhl/g3iQZmKgIGSMTCIiqgmpP9F1TIM86T733XQ2JiDsmJKUlBGEulZKZXDlmWXDMShd9OFZzzPhX3Jv9MExfXV8bA6T4pFSfoIEmGjJOjPd5V0UbcSzg7y8FTnDhUbRoSD8FDGt+57xAgYRwIlX9CvEo8klLO8sAtwBWJaHVgkoN3zMc+KB9cChR1rgkd6O0WQoxharbw1Y9+goV4FJkU3QUevHYd/VoVRpfdTQSQ/Ki5A+x4A1SDYTTTk8DULBL7HkJkZhFaJIn6wMOt7A7Ord5A1q5BS0cwSATRpn6aJcTbu2hly8gEY3jswMN3CSSetQlOyj5L0RefxFGHqDi6ifWovPtvAgj/cziQfluE3ch9xI/3dyD9NgIpyC4xnqZGCt77CCSuxyMCaTjx3I0nJbA1IpD42jJWcEQgBTtdhOwO4rwn6xVY/Rb87NLYzWL9q6+EtONlNjkkkHjuJYG06Xmy70XHE3ji9Tdhp1PoBELoW1H0zRA6ZhgdKyAEUo8EUsRCo1mDXeI10UVy4EeYAFCthl65iNZuHu1CFp1qBb5aFXOGhclwCBFey50mjG4b/Q77zjqo9l3UmB4xlPeoSWqA6cwEjj52HIOwiW46ieDSMmBGUbmzLt3EmSNHpDC6urEhpE76wAEgHEJ9N4tWq4NIKoWupiFbrUsSRmgsiUAiAYdrmEEltQKPZE5jHMyQQCJYPWF6ww6kj1EbOZBcH1x/CD1xH6vOuHzHw3bTRr7jSsxnLBlDOhZCZWsdDRJIDRcZkwSSLn3BfL7jLL92u7D4bTQ6kCgq9UmnJJ0LFKmx97DjaginZ6CnZ3CpWMKl3QLmDh/Fi2+8hZn5ORXz2Sb2QLekIQSS1+bz2oTFOY9rWqWBG199iQ8/+0jWTWIlREkYTEsCyc99bEAHUh9dOvYJdoZD6JtB6VBpa5aIZXyhGE699jpee+MtpNJxaD4Hha0NDOotTMQTiIcjaDVqKBXycNodPDK/hGjPQ+v2JnZu3kaRcT2VApIzGTxx6llx0Ti5IipfnAe2Cgi57Pysigo6vjyLEjx8dfMSrt65NRQQ+cRdacOPKjyZ1zjPj3qQDsRj+B///b+D+cgh9HY2cfOHP8b6mfOoVbqw/RpmH1rBC3/0+zDo0uB6WC7i5oef4OLn59BsdoVA0jMZrJx6HsfefA2+ZBz9oeiPXV9bm5uo1aqYnp/GCjvfHGBjZxeXrl6RpJcwY0VX9mN+blH2q05Pxds+iEDine9QDMSeCMdRiRX1uuxvsn+YpuxzFJmN3NEjoesIY6OLl+I0TfOJEDmgsSzdL+Qjr+fNzV383Yef4ONPv0Kh2oKnMQp5ANv1wzNMOEZEHNysg+i0GwhYKgGHe3K+XEKr3UM8EcWRwwfw+++8hpefeQRus4FGfhNTqTEx01SqdRQrdeRKZaxvbaFQqSI1RqH1kuyLVAJI36a4O9ix7QppSglSYnwZ1XpHBM631tZkHej0+lhcWsLzLzwn3AkfV69Tk+8RCWjiknLsrjxPMgcOxZwjHHIvkfTbCKRRXPFodL7fxfTbCCSZzfa4L7i38mytOo4cmExBcO8RSKN9mJiJj+txo4LGzgbKa6uwK2WJl4zrAVj9ARy7j+j83DB2wxLwGFcv41fv/Rzrdh9VguYiNJH8EugDFRk/Oz6GJ555Asa+FeDGOjqc91lDsbKPURFAPKzOAD5gI1/C//mffoCLm+toWybsYBinXn0d77zzHRFDE7gW4FtcPOxKdOE3/JLWwt+dHZ2KH1Dn0JGAQ/4sukt17d9znexxIvkgWAvFRyNcRLrZeKayVdLSgPHp4rgdRl6NnE5M+ICOaHIcsbEU0mMJidxt1oso5bOoV4uwux10u2o2p2iPcxTj67746jxWNzfR8zQ88/yrWDpwEHMz0yLCbjfrQlJwJvL6XB0JzqsIPyFmh3sSBSysGfC0BPw6nXyezJ/1TlOE/ZzlonSOdHty9qXg0pLYZ87OIiVXEXalKjKJGL2PuHz1Cn716We4srEDLTaJ9OwiXnvpZcyl4kj6eoj5GEvaw/kvv8J7v/gAVzd30QpE8NIbb+Dt55/HRCQ03Otmw5qxAAAgAElEQVQ7iNE5z5em18PE+AQKhSY+OXMOn5+7jHPX78DxGeLUf+zhw7hw+QryrQ584bDEV88sL+Lxpx/HwvyUYGMkZZjSQ2xWuaM5+/OQzXVHCXrlnqOgjPMZI8d5Rfp9IlRWbSvczYdnntH9wnEuxJMlBU99OJ6qMlG1A8rBz71N/EdCPikLEZ1AvI/Y05khVkYjAEkUrydRgEIgjbrGRESplnqepUggeTRhSIydH17TD5PnVEP1X3ltut8aqNRoUmlIKnizXkG5VkSn1ZDvG2E1me5H0hxgdiKIiflJjB04AkTpEmwDhZpEhSI9DcQzKlpO5m8OtH3B2kUNxlqAVh2O24GfZE2S2T0enGoZvWZT6hPocmUUncuuV7rmmJQRiSFEzKndgscELJ7lOYv7Tak/EdTKYxWBB5ssqW6IkE/urVYL1Xwe1WIBFaeH+ZNPQU9lEErG4I8EUXO6qA/66GouPFN1qtJhyjOS3emjUe1JCgqMIPrROK7aPbSCIenH5X7CyNsOOxM9FWnPKD2JI2ZtjWB1quRFYvJ5/v6v/uy//xqBNFK7jwiku6VowwK0kd1f+ijI7Ab4jYcZ3Z4HkwAqlaOMZyPAUavIYux6ZAC76HQbkjPJC6vbd9ARhZbUBqoBkIfBIWTK+yeeSKtc+lJRHDHqBhig2+tJ/jwvBokD4DllGKGnFOnqTfI9mYvOpCsN0nOwsLKMSCyOht1FvtJErdGW8nkSMq7tSHFtLBgWxQhLf8ng8SC4U8jJYbbJiAGWIEaCkh8ctOhYUMpFsdjpGsKhGALRMJ55+vlh6XBOCCSNA6gw9T4hjjySaSwj9QFz8/M48fgTOProIxifnBUXRSI5JiBLrd5GlfEqlapSgd5WufFVdkM1mqjXqmC0EAexiOQ3RxCydJw4dhw+v4tavY5cgV0IDkLhMPqeI8Qc1QPMs2XefgQaljPj+NaTT0gv1dbuFjZzu1hlhN7WJrruAFNzi1g5eAQz0wsww1GkFg4gV6piZ2cL1VIZfcdW4DZtoj0Z0dGoleTGEwJJYuNacgBPEghhx1RhF7s7VKNRsGQiPTmFxFgSRjAow12l0RQXV1eU2wb8Om8y3tMD+A2qe00BaCS73ubXaIgnE6Js5VDHQUWIICkjU4QoCUiv28bEREbiNCTOY9jPoEgiAhE+pMbS0AwNAQIEwaCAxAT+giZBRBel3JqAJH7DQCiWxOKBw9IrQAKJLpR8rnyXQKLqhosoN8q9BNLIgfQgAmn//v2/UwJJiIn7CCQZ5DRLDvyxaPx36kDqUVkrcZPc9P2iTOfrbgTi8MyA2uT3RNitX7soBJKvXRUCKaF3EQ2oaMqZxVmkpyclqrFQq8gATbCJtmMC7rK8cGHs9YSw44ZKxwbXF+lEIhhJ2z9Lic2AfH6krOHH0Z/VUEuSXIdXIx/TQC5XkM42KRbV/DCp5AyEYYbDKA0JpNm5BYxPzQqAGiL5moj9VgcSozNl8x0SfKNBWTZ6n4au7Ujn2L6FOcRCFoq5nHx9fGxMSB5eh6lkWvozLp/+XAikQaOAMeb6suumT0cKJAKFxAst2zEMJL5uFsAz8xEsT8QgkhgGvNFFx0HKDKPf11CyLVzcKOHMaha3PWB7qEAdNjiQlxH6ZkC3Ftdg0LXKvUMdHAMSazOEVobdL3sPA6O4DtnLZF1X6uX76Sb+HX8mVwbuIHy0w/pt+cjD3uR0Ev/8X/9LPP7yC+JActmdIXnijBykY82HrggY2M+iAC8hkIagtrikhvFGewmkUYTd/QQSlYCcO36XBNL11S388Mc/wertO7LeieqHZdxU5xLMIYlq9wUwpdDAYuypFUQ0HETY1NEp7yIeMgUAaTbKaNbpjgRmMsDMZEJcR063JcIEqqH64tZtIWqGMZ6ZQiQ5LlndN25uycCRYMzcgWW8/OTTmJ+dE/Cwky/gq6++wsXzF9C1e4ibGh4/cQyHj+xDu9+Qjr6N21v4/i8+wjUSSKoWbTgFANQo8nqcBrDPBOYTpmRTe70eJiemUKwy1xdwwxHkvAEu5ArY6A3jTpZnkJyaRCAygYY7wCAQxdgeB1KJYLLJ/rwIJqb3diDdkd6To0eP4srlqxLJRscVCSSujVwf2t0uNtdvo1jKoV4uoVYtYjwewx/83jt449VX5dBB0JgCCuZAh4W0NEWlSVs815MuCQIeVocxEqMoCeVKUnOHDO8SD8DDbV/FZ0kMgItafhsBaIhbCfS7LuweVfEmLn5xFn/x538Ob9CVGKGgz5W+P/Yc0jWhhGd0Yag7ifcj30fxdSSVCWI03D6eeOIZpA/sx067wdweDGIhtHVdCKRux5b7YwSICIE0mhUHHoKhCPyGIuAZdaH2z6AMtfx3VP2RQBo5kO6PsNt7uL2fPBqRPiMHEh1DBE9Gn+fP4p7+mxxIIwKJz+2IQGLsKR8vY2f4XO99+1qUHcklKunoUJVuRsbz9tRs226h1+2IMEWcrnz9mF/dbiHqupgOBBAPBvHwM09jwKgixiLTbVRrAo06Bq02vHYTPsZCMvauWEW/UZN4IB/j2mCIwpV9Dey05JLIwvU2xTrMsDZ1KRT3xpLoBkMS3ciydQoZSB7RfSSgvo9cOucXRSB54uTxY7dUEmW2GQxhcm4GsURSyBzGZVy+dlWuS85Azz3zAtotvoZ+Acq6Tlc6pCgSoyJ0dmEeJ04cx8qhg/K61BpV5eg1DJmVo+GoxFvy+ee+yD4Hgl9UQxdKRfz0vfekw4Gzc6PZlL9jFKJ0SAQjQMtFgPcjy8NjdEvFEE1ExQlkBUxEApbqDCKRx4iyrg2n3YbTaaPHg2AgjHhSRQzx2qGzgo9PXY8aSsW8dJowEoV7CLsQCIowXoPqVLtSRZSPh646P/c4zhZtuFRisweK8YhcMyw65YMSDSyxEIyIIBhh0c3rqchm9qhShs4+JOb5G7qcuQlUkEwXBafcsMqJyFgNX70L0zTgRXxMzVVgQaOKULmMWKWOylfnMWHqcHottFolRAOcr0wgV0RhPYfUZAYdw8Jmv49tirsyU4gfegQTRx6FlZlByzOkd2arXMLlnTUhkEge9cMaak4bwXAAu5vbaO6WMBGI4vgyCaQVpMNJdQ7gyCDWY/ZTcWZRxJjMmCLwezCBNLrvRx0WD3IA7SV2v3aT7vkPXmdKcKE+jr7fvax+ta5KosV9EXb8/r+JQKIDgd0gewkklTSqXNO8tzoE8O5KWPjAlANJBEj3EUhG34U5dCCNCKQEh6ZGBUavCZ0AxtoGbp75AsVSEb4eMMX+GJ8fhse1e4BdDASU16ImTrz+Ksy5RbSp3hYCKYKOGUTHCqHD6y5goEs1+oAAqYeQ6yJOwSXPUdUq+tUStHoLTrWCZj4Pvd1EsNNBQtNEHU24hGQlezmppu9oBrxwBFooJOs8o6I///gDHDi0gtmlBTghA04ijvihQ6L63j13CT7TxOTRR8RRWV5bkzNdhn8fCqK4vY1qpY5EZlw634rNJtqeh0BiTHptBOAYzmYkkAjCS6eCuJBMBDwH44aD5p2L4kBSHUhlcdsqAkmDY7jS71voutht2CiT8LMs6WmjoCZ/5zZqXAcbwLgFJDU/9J4HcwDEggZ8/b6an6kYpzDZhKwDjBXk2t+zXdQ7Lsbm9yO9/zDO7hbwt5cuY+bQw3j3n/4zJGenpYOq22xLjF2IZ1uqtFst6ZAkAWdGItJjcPX0GfzdJx/IuZ3gVJtrA9iJHMHANGUdIYHUcTnT6KJI7hkBVHoOWpqKsvOHE3j+tVeFQBpLx2EYA+Q31+FUG5hKJpGKxkWEwLhOt9HCsaUVWHYPtRvr2L55E3n2PNRLGN8/h1OvvSSPFYUq2hevw79bhlHv4vr1q1itbcNKJ3G5uAWGtPGdy0CEE7xmoeH1URu4aDAm3mN8ny5z3lzQxL/7n/4HRJ88Dm9nHRe+/0Osn7+EYqmDQTCIR59/Go+/+21gcR79cgmGpWH9gw/w1QdnUGFHkB6GfzyN5eeexrHXX4GWSso6y/ueAuHNjTU0GnUs7l/E0okTKG7lsFso4uyF87h56xbGxlJ4/MknsLi8XwBU6WP9BgKJ81m9XBEQlvc013oKUHi+HIkOb968KbME9xZx2kYiSuzKeYDKcLrseT9JjC/3GUMiECVi3a9ja3MXH376BT777BwqzS5gRtADez80cRNf38qrOKV+Vxw+xFhS/J09F6VKBc12R8QWjx8/ij989w088+gSGhRjF7Ywm8mg3eojX6hgO6ueh+1sVpJ5ZmcWcZBdnocPS0zjoG/D6bVlHxn0u6LoH3h+GIEkHNeQ+LrdfFlEJpV6SwQnTz31lDiiGo0q7HYdJNuT0YBEPTKFhnNS0GLMsHLBjDDHvTUaI7Hv/STH6L/3OpBGe4QAm0Nh1D+EQNr7vUcE0qgDiZF1Bt2hdFQ7jgjkfRQaiBvJhq/fQe3ObeSuXYFdLSNqBhG3ghg02miVa4I/WNEYzPCYuP/d1Zv48Y//Gtuu6miViPXh7E3sju8M9Tu6fxlPHj+JUr4ojvAwXZuLc0AmJeSF37TgSyaQzRbwf/3wRzi3uSbuPkQTsq68/eY7qJVrcDuMBFOOqQHnBjrISB4F1H7Y4Uw63JNGBNLI/Sz4qar3k7cRkXQ3MQUDwUJHAl319UNxm8SO0a02BJqHHUjc9+TnCC+gY2ZhH6LJMaSScRFW16t5icisVQpCIDHNiNeyORRMbWSzuHj1hvR7ceB56pkXsLi8gkx6TPAaVmeQPGInLV/Lnt0SAQ7XVhIMskWws5Sp9b4AQ37h00NwNA8tuytzq8yi7MU1LbjttqRvBAw1D3JOJoHUI+kyoICvhvEoXS59ER1+cfYCbuzk4YVTSGam8fjJk4pA0vpI+OmoGeDCuXNCIF1b30JLt/Dya6/i7RdewGQ4KB1IgR4jZXkteOjWGpidW0Sj0cVnX17Cp2cv4avL19Dp+8Vw8Ngjj+Dy9auoMnIyFhUX0tQSceRjmJ2bQtDkOdGWfjTiXXTdeyJoMwXf0HWfdG/RUU/cmn2u0lU7nNNGuOmDBD68LljH4PqUYJDiMMdltH9PnZsGruCvIhAi4TZ0hjFymfdToOdizgwiSJe1rCd0DdnilBOXEg0U3I+VXgqDvg8OO9GpVHUGEmOntX1CIDG2zmOCQZU4dx4bxQKKxDOaNXThSTWBjAsSFQnMmcBEADj56ByiqRhCs4uAGYK3lUdubVeEXonJRQRnluD5AyIWB1Ok6lX5GZVyE81aHYcO7gcdfW7UgB7U0W5WUSCe7roYmxhHjHikz4dOroSttU10bRsTYxmkrDC0bgftYlbcV7rflDQt0J3EGFY6koiFZMswTAtmIipRjv8feW/WJEl2nYl97uHhse8RGZF71r51VXWtQDeaaKDR2IeEbEQZh9SMzcuMGfWgp5FepXnQixaT6T/oQYtRJEWBBNAAZgCiu9F7156VWVW575mxb75FuOw7170q0dNo0iTSOGZMWCKrsrMiI8L93nvO+bZhvy9RNuxLmiMHpbMvIT5RQ6ZcQDyXQWtsY6h7GOhjeBFfiPVpAlaxNMa2j26TxHpO4aKwkmnc7/TQpT1eLC7EGSdiwPF5JtM9gHCMKYQ2iZYIACTZX0NA+L/4N//1ccL3f1CHi6e53BzK21AGeYFlCTW39BwngBT1eSHHiLMno9CW8nx/BJdMzH5PPC2Zi0CPRAZncqjWHvSQzBRlwPichUAejgwVo/KEbSI/YgXgig0bm9N2zxL1RpL6RIt4ajA05NBD5JKUZ6ohIzNJOK4kK5PS6nS+gAJDzSaq4vf+wd1H6PZVXgMZvrQykyHc0BZAgoevHPSjkahFLM+Vz1CaxwBkOfBFVTSWpthMqMBtDojPn3tJml9aqdGKj2HjsrHqUfGBzRApDwLiKUXm86tO1lCpTiOTz2H+xEmRVOdLE6BclAqaPhlf3Y4woD+9e09yXnY3t7C7uSnoJFnnbC4JVFy7chX5QloAt/XNNRw1DmHETMQSMbVR0pufrKGdHTj1Ji4tLOCrt2+KZPnZ2jNs7O1Ic3vYbuOo20EmV8KpM+dRqVThwsDR0EOrN0C73Qw8bdUmRKY05aRj+kXrZL7z+yqbSg76IAS8dXAIe9gXexQOWcwE1Vt55PJFxFNpGTo3Wm1RXbVp3ycAoirYWHxJvoQ6DSRzJhZLCLhHL3veuwTZ2MyQASQM5XRGCjilIhmJj7WhM3BNFW3PG04OlXVKMJWkTQ2twwEykXaywS3ooz40fSzXtVSdwrXbryJbrOCw2cbAcaFrpjAbOFCiBQrfFyMCJAwOCXTxC+b7QaSf7FYODp8+Xsb25ibSyZSETvOAJkBGwJb3Hv+NTQUeM7c4SOBQnaohaVpe5DjxcdkUr62tiR0Pi0H+nWuP6qxcJqWUXywNmN0jyiPFfCKQy3UYjyUEsGXRL8CnpljaO4FFIT3gT8zPyuNRLXOwty/vL38fi2UW02Exd7xIlBE/7wfDlAOH4BqXLAEkZjIk0iUgnkSzM0CUzePBPj758D0s3fkQVusQMY9Scfru+wpAqlUxe2oetbkZmKkYWgPaHrZlLY515rIwj4e2l66SWDPvx+GGbMEeDCWokQ0AP8QCMZWR+4iWOuE6oZ3l5GRVqZNabbQP2pjJzGD54TKePHmGgcUUEU0ICtE4B1oFsV20XMqldaSyOVEg8blmsgUpRpKpjAqMD3xmP2vhwgNYBm5iF6UgEWH3S/4EhzPMs4kICzrG5laUwpQTjyV/KZrIiN1Y5+gI99//NVbvfIi410VesmUU4MIcNYZtciDNPZrfn9WBOdrX6cBCNo58mueALX630XRCrCQ7vo6f3j1Ag6xzQOxL1vGiMJaMLyoCyXQZi5BY1i7vYycAkZ7v3QLyKDZM+CH33TF1rKhzODiX/Z5ZVhEMyNwNCm++Fg7LQzBJDroAbOJAvFhN4/f+s9/DV77/LWBySlQl1FzpekKGqnwvPZ3er5DhqqhdZQhkyVmggEUFNA5tR77He/w4gMRil4UsmbUEkLjeuF54L/H6URHJr/x7aH0nxVlgjxkqkMSqTPY4pUB6/v3PKJCerO/gL/7yR1hfJZCdF8ulAdkvklKqVKncV8iiYi4Hw5q599DCk7YhtHlJi29vB836obp3RUUEzE5nMVHMweS+QEa9NxKLWgJRxkgXpR1l+k/XtqVw7jlARgOunjmFr127jtlSES02pjtbYo2SMGMCItUPD3Hu9AJe/8ZXgBQ7dB/NlT389O338e5B73ljlY3HRZHJhorg0WkjhpoxQsyh17Fi7GWzZFPpMDIFaIUCHjea+IRDAV/dk/OnZ5FnUHW6ij4VcLH0cwBpxPOh20WSBWQyjnK1KDZca+tPsbq6glgsKvlhi4uPRVk8OTktFnZUIBGQZrOxs72Oza01USCVS3mcnp3G9FQNJ2ZnxTaE9iH8t1yrVBgwE4QWVXyfWVinuIGS9chOjYddmEUXLAKxQxEL4GDNH2N48dqSlU42tN2n8mUk1iMje4xH9x/h3ocfwuow428oDQ5TH2gfyCY19NrnfcBfLQPsQH3E3jsi1aIug28/lURuYR6182fEZ/mQ9RstV9IJaezC/f15oxkMXVi5ERxgE03rMu6bIdNNWFFUinJIFiqUWItE1TkkoPnf4kPAGsuSdcbziedQmH0U7ttSH+3uChuYj8tagHUdv/LfSiYibWSDtcrHFP9uElFyfMeUR7wom4LnJM+P64BWZpK/ptQcMox2LKl9uEf3Ol1p1Kms1kdjNHe24DSauFir4vK580hWq6LycxtNjJp1xFkX0XaVLGb+0l4Xo60tWBs7wkqPlfNii8BVyiaN9aBcTH8kjTbtOXgbMVTdZp1TKoniwI5G4QnRRil6ebYTKE/nlBKfNS5V+YlMGn3LxrP1Daxtb6PebuHsxYsoFMtYXn0muUU8E3m+UzkkNq60aGN4O3N+bDUY6vY7Uuczi/Kb33wTp8+dVr0DVWscwug+irkS+sx7CixsBGTjmUZrDP6wruHeg0cCNPLeYs3DupdkMqrKBt0+TtXmpMHk7RqhpXQ2g2JZ1XrpdAoTxYICkFgPy1cSP8gwDu6vSFxA3uc9TcC2lZqE56hjyfCBGQ7cAw3a/ImV5EiUf8yx0gjO8/0T4EdYBqRdw+0NZL+XTETe+wSQeI/HU/Alj4psv8BHnmxgPaJyxSJs2JRvPIeIoSW3ZAbJp3Jc4B6c4mEFH81RB7Y/RCkVR5XKkr099B4vY/1X7+BkKY9sKgZn0BQQkrZj9FLnvRlNZeAkkzig0wEDt+dPoXbtFlJzpzAwEmgOfcmbqQ+H+OTZYywfbsLLmIjXskAqKnX54dYuhodtzObLeOXcdclAykbTqrbUTAUgiQrphYWdOExovA9UuPfnDSiOL//PA5DCevyLtokvApDCWuu3KZC4D/G/ya3IQflnP7SxEAcFQKIljvTIyn6Qa0LlRCiGe5jzEYZRk8EpOb0cTopjxxhR14XJs82xkbBsJOwhyrQ1bBzC7zYRG9DOso6PfvJjtC1PAJw5EvF0U7IeRiS86D72vJHUYqd/5zpKly4jMTUDLVnA4YAD+xhi1UnohSIGUR1NbyAW57TPo71jnoaQVM22mpLXkCCh0rURsS2x2ESrDb0/EDCL99Hu0hKKtQlkz56FceokUKkACVaQmhR/zN9KpxOyVw67HfDMTdM60Rljf2cX6YkqUicWRAF+uL0te1ft1CkBlA729tDqdFGbnYORSWPjYB+HtFrPZJGtVoSgp8DJsSgxWVMRDD9oNtDpDjFfKWGuEEfj4fvYeu+naD17hOiwj5huwvFj6LtjxIpptC0bh30bR7R5oaUXCWdmRJFqDvZg2DZifQcxF0iPmTmlIaUbiOk+ksR7fQ9xsvHJFyG3igNHqU/I8DbRaNswC1Vk509hqW/hneUncMwkTly4KBnHtM+k1TzrAJN1PpVNMlyqCzBIC1S0Ovjgl3+NX330a/SCe5IzHJcZnpyZkBRAW0xdh+2PMBi5GGgjpMo1DCIGDu0xBrqBhQtX8Po3v4nrN24hV86i3TkS8EHjoJkuGMIGl0dEnG7V9hhxEu52G9hYXsLG1jqbVyy8fB6nL55FPp0FSG64+xiNu0vwjzp4uv4MK+N9cSKwyM2nWpyEdvYOviE54U3fE1CJimeusKgeRXTsYiZu4A9///dxmSSviIYnf/ZnuPPu+1jZb+HEuQt47fvfwtTll4BkRgaGuuHg6bvvYunjxxj2LAxHOtxUCrO3buClN76O8ukF1KnuMgxsbGzg008+wszcDF796lcQTSbxbHULyyurePBoEUeNupwbly6/hJeuvCyWq0dNdjcviGNc4+J+I2vdReuojjhnQKbKGgoBJO47JMpQLRaCSfy7ZB+RQMNzgLkT7GfY39FOmiCSQTBJnUdUgK+tbuKHP/4p7j14AsePwPLokkBim4OtwzqGegJmkmQU2qKT+MpewRXShZCsfaBUyOMH/+Tb+E++/01M5xMwRz0kYEvfa5oZ/Pgn/w4/p1XlYIhipYLq9AxOnzqP+ZPzipTGfJExlRwMurcR8Rlyrwa7uVwNsUROMsvffu8DPF3dlDr30uUreP3rX5MaQI9wRsF7ypPuT7EKSKb1EY9xr1D1XljzHa/9QgJ76HokdXDgxiBzNCoOj1mOhnOQ49/7ovPhs4ql0A2A+xvP+NHAEgCJ4I+c+0LmVMNxvg7uyxotq1pt2AeHaO4eiK2Z12xjzBrAsqXnPX/lGuLFEpzFu/jRj3+ClaEv97+iEaizJSS+s7eZjhi4dv4STCqiEwlRXCaqFcSmJ2FOTwqQhEwW28/W8ec//znevnsHfTOKhUtX8bXvfBdXX7oq/W3nqKGsMdmDG8LjkMx6+R/JBxlV3/7G+XtMeSQK6sB6lTO2ENwTtwENkgcvyhWC9qKYDvIjOZ+QfSSo5fl2cXYnFmd0m2LOY0QAJM53SGhMJkhTdOBaVPB34dgDPH26LBaNyg7Uw16jgdXNHTxbXxfF3Je/9FWUKhXJCyeRhvd0j6AT6zb4KOVzQlqXfpoEbipg5F4jDGfA82ipnUIsmxA1laeNpScgKZ8ko2w8+RxAYn3J18oEKe6xzDtNUUnC/dPpqdqbNvhGAlY0gzFVn80W8jFdwIqk78BqNbC9uYOV9T3sUPVbKCJfyOJkpYL5YgG1eBR5Rkdwpj4aoVdvClmxO3DxbGMHd5dWsLSyiT6VY7qBC6dPyR6y1Whgq9VGqjqBl1+5jcvXL6NczmM4aCGijwQ8Y83lk+ShR0XBxOtKVboQuLmGOD8M1O/yVdMCBdFvX0FUPzItSa1PapG4RoJMN83H3v6u5N2T5JxhFmxUVySsoQVzOMAU3St6dDsZYMz3URvBjEVULixzgQii7B9hd/cQnWYP/jiKBO3QeVdbI6TGhuT+xiOQ2IndrV28/fFHeNqroy927L4QTXiWS4pF4IDyUsLEmzevYGohB2g2EE8LIEmC36gzhNu20WgOMXX+KpAoiHWcd3CE7tEenjx7ir3eUJRXk/kSLl69gNzFE/SehT/oCng0sPqCb0yfOSOOMNtP1/Dpx3dwUO9hulrB5YUzmMrmsPeUWZYWzEgc2XwZZqEo6iBBvPjE+5YIbUYxA5FEDI1uGytrz1Bv1zEkAHvpZRTm51ChMjFuYH/YQcPpSa40VUtbuztYmF1AOV+B2x/D6nEP1zEYjrDdt7A69tGjtSpJZmYMrm7AJnhEdyWeyym6pnDX1sSqkKQBIUAFzb72X/03//YLO3Vu0CGqHAJIMqjmAReJoOfxovuI+h7MsY8EDwUWVPQvZMPGRnrYEzSZNwcLMzWAG6JP+zX6A4fh9ByFCxtBEnWEEc4djyyuRquJre1dFWbbbknDS7lvymQ8IptDxRBkKy+LJfCV5a7pjF0ZkF4gZX0AACAASURBVLDAMjNJZAp5ZIsFmNkc7iw+E5unfqcrTCo+SgggsSCgjQl/F98Dx2cA9gh2EBTGrT8dCxgjAYAUWtgRQEoXcmJh1x0wYPEFgMTHCgGkNIeVZBXzcIrowtglcETlVSyVRCqXUyF1hbKocrL5ovjRR9mQRjlAdYUN2jyoY397G7ubG9jbUkASGTdXXrokzKzDxiGWny5J851MJ0Shw6Ln6KAuQ2S30YY+HODW2fN4/cu3kUqY2NhYk9yno04Lq3u76Ns+5k/M4+q1myiVKujZHnqeJvlEHNKQMSX1PN8vhtRRxsrGI5SQioyU14bsZl4pTQBBDhzalsTSibihUq2gOjmNQqEkckWCS3yNbC4MqlOoTKFsfDwWqxMOJcjYVGyTYIgTXCMygKSxSKflM25SiaI/t2SslopyhEtAWTC0el7IHPPYlUKDDW+4Wsg+hiMeo/T/IYBEC7uXb73yHECyyKz1I0FmDQEkyjM9Cd4Ve5SoLqCkMB0HQ8lF4vCBFnZbGxtioXj79u1/9AAS1TyfBZDio6EASJWYjXwqitr0FBbOnsTMyQXEc0kJk22Swc2QPxnAElAhqBmE/JHF72vY3z0QNRKHYiwcZG0GQCSbgFDFxuEiWWQMX6evs7Aiejb2H+9g/ckaNja3BWzk0WmRlW6YSGbzYmlHVQBL52Q2h2ptRry1aTHHnyG76IsAJP7OzwJIYrXCQswfY/PgQPZiNrJU81B1IoCDNxYLO02PSRZar9HAvXffxuqn7yE1HopNHUt35b+sI03AlMXf2JHmlxlIsxENtZEvSqRsVDA+yTfyaL2oA02Cu3HgyNdx5ESw7RFAGqHB9URptKFLJkucRcOYdqR8pWxyCYx4YmURZhVxL5D/CXNM+e8K4MR1xuKX3SeHMsG/4fNmpgv9x4W5pREk8RETZm/IQFOqJw54+HvylTi++/u/iy99902gVhUriKiWVnaNBi2FaC2k7HY8jeQIxb4aEnCkXFl/ASDZVBpYlgys/yEBJCqQCCDRwo7Dbt7fBJBk0E1CBDOhjgFIVCCRTSUNBXdLx0Eqqov92qDXxNgdMhIIlUIctWpJ5OZ8jBCASjMrzNdE/et4I9RmT2B1+wB37z1Ex1EA3kIhjytzC6gkTGEyXzx3Vs4aqnxpJba9viEq2dtkmWoD8f/XHQ3Pdur4dGsfTWaKBYUfR+X8PB1P4+X5aczk4xgc7KC7eyisXzkjmFeVTMJNpbF4VMcn23tyT3Z0YHJhCvnaJOKZEvr0GI6lUJqaRbY8gbEZxU6vg1Qhh2QqjkqtLPauK+tPsLa2KiqGXK6AxcVFuQ+nJucQNeICHvGz2+9ja3sNO1vr6HfamCjmMT9dQ61axvz0FGanJ2Vf510vCnjlNCtWf8IEY0io2AXQFzqQ+QcZe6pkD1RHZOwFjRebFhakLFLZDI3tgZwbrj2GY5PxF8Ow7+DRwyU8+ORTREhQYI2GITIYIS/x4eoM5kpL0ErLH0tuguR3BqCrMAe1CDwC/PEYMgtzqJ49h0ixgCNniD6bjlRSQDbBmoIPaSJDkIUzRG8sNrk5sjDjCkDiJIkB4Pw738NwwCL2LgGAFDa1n23wP9vKfBZA4hl/HEDiY7M2oZKTX48DSNzbxUaFhJPPAEj8Oe6rkhsTAEiibApfWwAgSdYnQSQyxoJBE0F4ArkccDHAlI+TTmcE8Gwe7MNrtXC+WpV1keTAlT9LW6JmUwKbqUQimziq/H4x3tmHt7UjqpZYMQudTEVaoTEgmVZSkpfgwWFQMkbirkArNAaj6vkirBgVSTEJSWXzSPVRqIogyWnAPD1/BJPXJBFHuz/As40NrG9vSRg3VURUIq3QRm5zU7JKFxYWUKnWUD9siIXhmHYegwEazSMhevUIIHm2/NzX3viaZCDRklnZNyvQoJgrwumzS1LvKocKxwEk3ldcN6yLObCgsk1sRkhI6/dlOKPR0Jt2LkJy0cFQZ1oPJVIJqfWy9CAXu1mC3yGQxH5BDU2o4uInCURqGMXnF5DlRrQq5cCMGWGOWIwZI1flIXDY642V3RfrXpdEKQ6PSUAbCUDj9IcwhVHIgs+Ez/qU54wZhWcaYq1ksznj92ifyl6FZ1AkKoNxAcX4eAI0KCXScYWiMQJiI0W66I4HcMZDVFIJVGMGtO0ddJafYuujj3CyXEIyHcW414Tba8PwHGh9Sw07NR12Ii4AUt1Mwjx9DlPXbiM5exJ9PY7m0EOqWEZv7OHBxjMs7q2jrTsYJQ24JvGMI7SPGiB74FR5ErfPvoxzswuIjaOwen1kSRAkGBaQvPxgMME+i897rLMO+/8OIB1noH/emOPvG0BKxuPPASQ13AzUooFqVLT1wUBOPb8gA2ksJjpyb9F2lwo5k+pQ25XMqqTtCICUZKZDp4mI1UOMKsXdA3z0kx+hY3nCpJ3MJDCVzYvFhtVqwxqPcTh2sOIDydOTOPnqq0jNLsDMTaDlaAIKmqVJ+Pm8KH37cGCNbOguQRANWdZRrgen05GzO+550Nm7W30FHA2Hcv+TkBMlsZIM7UIexswUMFkDsjn4RlTAbNYfXBsSru6OxO6RNVQ0kwX6Do529pAqFZCYmxOA8WBrQ4Z6tdMnBHAl6H9Ub6I6MwM9nZTh4VGnDzOdEls75vlmZcA9hjvsI5NJoTxRFUUyc0en8lmkxgPUHygAqb36ENHhADE9CnccQ9/TkCzm0LKHaHRtHHUtschjRg9Z+nFDhzFygP4AfrsHrWeJNRXzA5MRA3HNl8+YPxIAiUMq4vkkciV8Zac/6I+Znw03GscgmcHScIhFspc5yCqWxNa2Uinh0vkLuPHyVQWusWceDiXzjkB3lHvIURvv//Vf4507H8hz5DHKPYKqReqXWbsSRGLgNm3qbd+DxX0jk4dtmGj7Brx4EqcvX8NX3/wmrly9hlQugU6vAd+zoA+OAUi8J1lXM77J9hDpDTHYPsAmB2eHBzByMQUgnTuNpB5DhBmU95fQfrSCSGOA1fVVPO5vog5bVBEkpgRO4nJWsIdoYoReUG8oWrKqg2bMCP7Vv/znuHDrFtxmE3feeguLdx5gr9nH2evX8OXvvYnaufNAJAmfChDTwdP338PSJ4/Qaw3h0NotncXs7Ru49PrvYJRLCljPWY64tuxsYXZ+FifPn5UZwsbmHpaereDu/QdSI3C2cuLUSZw+ex7ValWyqVUf8iKnTeqBELTgnCumbE9ZS3BPZa/Av4fqZlEYBfmPoZOF1DrMnKBdmq7s81+ASAGApEewurKJv/rRT3Hn/rIASPbYELV9f2CLfRlVhYw/SCdjSMZ1qRlYf5AMSQCJ7iys4//p730PP/jOGygzbGfYguH2Ra28t9/FL3/1nmQMkux4+tw5XL1xU4jPlVpF1WtiW8fOVrRPARCkcs9HjoZEMofFx8v4yc9/gbsPFwUYuPXKK/j+7/4TVCbKan9nvsnIERCKPZtYifG52kHde7yuOraRfx6AFIJJoWLm+PX47J9D0uVvG4HzfDj+cRxAIpDq2y4MfyRrOTrmfJBFXuCpRUCN1a49ENIPCBo1qdzsYNztSO22dP++gBpXrt9GYnYWeLqE//3//FNsOsrqnQs5dNlgDTIaq758NpLA7SuX0ey3EUsnxeYtU51AbKoKszYBrVQA0mmxNfvZu7/Gx8tLGEQNTJw+g9e+/iauXrkucRxURIn6KLCw0wmOxyKIkmQSJTmFGsegvw4AIundWVNSHUjnHnmainQk931whrM/HjjKgSAE7sJZMYnjxwEkDpyVg4LqaUIAKVuceA4gxTkkZ7btMQCJoC/nZLQMJzDZGgxEnb7HTPlOD7Oz88hm8zLj4LUmGZ1zT6q/DRGN2FI3SbYsZwnPaw2CgAYKpSlJTXa1keybLucSgY0hLd+pCE1EDXHtYDQJ3wNaLPfdoRDOKtk8dGcI2Mr6joN2N2LCMTJSa7PnNUY2kl4fybEjM3Gud+gJuBH+XhIMPcRdDynfRZYZm1T1dlrwuh1sb20hkeQeFEW9b2Gv3kGzO0QsmUWhUIRDq1Pfx06rjR065kxM4OqXbuLClfMolHLwvIECiKTk53yDlmT85NSE7mpUZSlr/PAaHgdhZe5xLIog9H4Jv9LifCQAkidK5rEAdKo35Rrf2tpU8xe6X0QNFFIJlDIpFFNplNmHbO8gbg9VpphkxKusePa4LP7HfRfNgxb2tvfRafYBP4ooXR0cH2PLQSWZhcnIhphyuVjf2MFHy0tYHdtCIOWCZb/N7oxaFPa3nCfMAbhSzuGrt8/Bdxmzw/XAORCbjhGsRheHh11MLFxALD8BMKZic0vyILfqezigl44WxctnLuHE2ZPACXqk2EIcEz94bYzhyEUslxWV8NHOAe7feYQdnjHxFGrJgnBny6koYA8R9ZVrWYLEcjpFeFF5/SvLzwS3yE5WUJmdxjiqi5X39u4OWpYHJ51F5cQCZs6eEjJMyx2iwUiYqC6uDDxby8UKktEUuq0+hm1aV7PnN3DojfCg2UZfyGxRUbQy15gEBQrIeG+SpEOgjH9WERSqb2JRK1FB//Z/+J++EEAKG75w05ajPlA7cPPrWuSQKLVRjLI0boBjDwlmu4w8xHxPEFpuU9l0CoVyQexiuOlQrs4hHgdAsjFJU8EBQ5BcweaKFkDdPjZ3drH8hMzgddSbDfk+g6s4AJFCnJ58bLBEKhnYjrDbMmjN4WBAmy4eWnETsVxamJeRVAZLG/uioOm22vBsR3l1MsTWcuB4jlhsCJOMzS0Z9XwzKTEPDkHmR4i9BZFdFhlj7TcUSBcvUIE0QLPZRr3VlGb9OIDE94dMB7kowhIwRSFkxlKiUDAIFLEAiStgiQVybXJSJMJkWxZmauChYPgRyYTghrWzsS6fzXpDYNfBsIe1zQ08WHyAxsE+EDORzCtGcD6Vk8PRa7cQc1xcO3UCt65clqyE9Y018Z7fbRxhfb8t7oJXb7yMr7z2OiqlCbR6QzQHtrBU64dH6NPihoOwsQePNgiWLYNKbuYEkjyyNcna1TVh2ZB5THURr5FOlkEsLgVcJpdHIV9CKpHC3s6+2AfxvkglMyiUK0iRVRAlMDiCYZK1rDJr5AAh6zfwImYRRfUNi4SQZRyCR2JX4Y1QyuUDvyRdqaLCBcLvhkzqQJZLZo8smtDyDh6KWXFCRrfXR6FSw9WbX34OINmOB9tVdnm0NSGAJBZ2ZBdwaMEBu4inFIDEwSwbhidLSoFEAOnWrVv/qAGkFkPIE0nx5KYCafnuR6JAIoBkipKmj3wqgspUDXOnT2L6xDyy5bzkmpAlQrSOjBHPVd68YViy5IkIk4tKQ8Uck6EUDy4erBHVFHCAyPuJA0GCBVPVmnhKk93jdSzcf+djHG3uiY80D1OW2YMhs7oiSKSzAuJQRUmXUwJIoQIpm+U9HAJILzZmHsLHmVgzbJ6PKZD4k6EilIPCpdVVKQ7Y1NJKg0pQKaxHKqeIB0GtVMGg3cLdX/0CKx+9izQslDFGQkLHlWInRs92AV/YII9QCSzsrkaimIGPDCdYI4LoQF9TKqNDDTg0gDr/7BnYHfnYxhhN4aEoxiGJu3HOzQKmOscmBq3j+Dq47wVGc4pzzilZMI0O7CM4gOa3DP5fkBPD50vQm4X2BJl+bHa1iIAcBDsIYBMyInOi71iieOKjZvIGvv1Pv4fr33kTmKxKGG0iWoBG8MyMSzaFy3w1ZkpE+O/5jDSRtrOQCq2NxBvYVlkeIYBEMJuD6+cKpPFIKZCc0d9OgRT4Tx9n1x1nhf02BdKjp+uSgUQLO96rBJAoc6YtJwtgFr/cV5h9FIsYSLCxjRjyZ15rp9NFKh6VBjSViiCXMpFJRpFNmUglTfSaTbTrR+jQ5lGLoJgpoJjLi9UGwblCqYKt3X3cvb+IVou1ADO0gFo8gSyP0sEQ3339dbHaunPnjrxfA6oyAJyYqGL3YB+5dART0/Mozy1AK9SwurWDR3ceYDBoiF3DdDyFV65fxZmzC8JZdbc3Ye8cIBWhGiyOIT3+NR1tXcejwyM83D9A3dfQ1zTU5mso1iYRy5bQ4wEeT6M0NY18uYpR1MTuoItYNo10JikWdqlsHE+eLEnhW6IsPB7H4qMlAZAma7Oyxqm84lfuF5tbK9jf3RHbl3I+i8lqCZVCDrOTNUxPT8q5GKpluV5HZPaI0Ijv/hgmrXeCDCS53gGQpCzsFMMyrL2UdZ1Sg/PnGIJh9dqi2oRvYuSxoY+g1ehh8dETrCwuIRuLQnf60MYDZOCiRNKLAEj0JSebOib37AAjOFRqBsqjKNelEUPP99Gjam16UqyFzEoJbW+EHhVIyTiiMUMYjceBHgUoKcm7nNuZDPIStksASbH4woFKCCBJRtIxBdLxc/i3Nf/8fmhPyzOW5zwBJA5p+HvD4TJVIFTH8is/CBxxOMSvXNfHASTu9awbQgCJZ3D42kIA6flrlWBXNkrUyzOLQ1O5lSTP0AfedcVOkvsGM+9ihoF+o4Fxr4/T1QmcP30KBhVObNIOD+Gx2SSA2OuI8oUDJTYk/sERxtv7AiCZ9L8nQ53NoDeGwWZDpolKgcTG3GY+la6JnYWWzQqQ5JAhbRgYSVZVCNtDVEdUztIajjUYJ6CsV9e3NrG1t4dMviBWzO1uH0tPlsUOsFQu49SpU6JCIgEpkUohGjXQ6nawtbUhgzjmXNKZ4Nq1a8L25lqwXfVeqL3Mk9qTaJcmZxZPNpVvKl+FNwoBg2QAT4gsIHIR8HzOWOaiClR76t+psF+593wgzvs/AJCoIhHFdmB1zXvhuHWHsmHkelMEDTbBHgEkyUNwYVBN7zkC8kWYg+I5MsR3ex2MBkNV21KNJtI7F17fgplIBABSlDR75aFvRqXBc6msinCQEJVrQ+DIphKJZ49k8nFgw15I0j2fZ7uG9QF7HtP1ReVo+QxIdlBOxVEiQ2ljG+3Hy3h251PMV4rIpWmX2YTVbcJgs94bCGnOovVh3EQ9YqCdSiN19hLmbr2CxPQ8euMoWgMPmWJZbKCe7G/g0fYqdgdH6GkuhvpI1FKdehN+18Z8voKbp68IgJQxUtJP+T6VvATDCEhrIIAkBEQhi3AIzl5NXc/jQ9rjLPRwvX2eCulvApCO21J/1sLub6NAGhPA+W0f2hiJOO3Iea+o/YYAkuz3xwCkzyqQZCDDPoLgs+RqeTBHkOtCBZLpKgAp5gxhdLuIDDpIUQXEIOe1Dbz3l38lIPHUTAHl2RpypRLQ6KL7cBn+wENr7GIZwEEKuPKtb6Bw8iwylTkM9DicSBJGoQovlUaXxKq4Dsu1BOxmTZUyDCRoZdnpwem0ZHjqDXrwel1RIWV9HdmY2vcJRPPsRDwBpHMArVDo4SZ9O9XirigqYDL/g4WjsjuSgOrOEN29fURiBpIcrPrA3uaG5IXUzpySHnVzY1N6/eLEBPR0Cs1+X8BtjaHtrJ/jccSTMelv2/V92fsnZ2YxtBx0e0NMF3KoJTQcPXwP2+//DN2VRRjDAcxIFJ7PukFDplRAe2ij3u2jyTXhMnfYhxFTtjiVTEZqJKqB3HYPxoDEWKr2o8q2jnMPqnVIsomomLOYrgUAko5+ayR2UU1Pw7Oug2c+wFRTDo85muPaYPboXG0K33njDVy/cplSSzlDdLKCXWWH5u0e4e1f/jU+WrwPi7MHzrloDScgTBB4TZBdMtXUPuhESBshuSYF20zDLE7g4o0v4bU3vo4z587LaxwM22JJpluOKJCYTUHwSEhDzLR0PDiHDTTXtrG3uY5ev49ULYf5y2cxd2IBBkkrrT4Gj55g+GQD8baLtdUneHi4gj2/j22MxBY3dAWghaXla2iDNYcCljiQpiqbO/5sysR/+a//FU6fPItn9+7j8XvvSy9s6zG89OqruPHmV5GlNfI4BrhDIOZg5eMP8fjjh2jXO/DGESFNzN26gfOvvYq+qaE4NSXEY9afZLbPnVqQ2oXD73y5hvWNLSwuLYtaiEN12qGXaQuUyQh5l/sEHQXCmiCsVWh3ytmPwXtc4kocqQn5Vc4WIbQqxx6qKMIcXX4V4IJnOEl+oatARIFIrM9pqU8F0srKBn74o7dw7+EyrDEJp2SI6+j1bWweNDBO5GTelKECKcb5gSf54pzFkODGM3Fudhr/6e99D99+/cvIRFyMB0fQ7Q66jRY+vfcEd+8v4+M7d2VPeeW11/DN734Pp06ek7pOSBb6SIApQ/ck+8jUx8oOjFZHfRfpbBGLj5/gT//iL/HOex+KIuJrb34bf/BHfyhZk56n7PVcBsYTjNF8mMx5inDuEZpLvdhkj9eSIYAUng/HwSN+LxxwH++Zn9cGwXv/RfUjH//4h8pTZ76Kp2zrqFyWOA4qDUcSzyEqFoJIZFQKSsHBMa2Hg+xK1nNdett38c5bb6Gxf4grL13D/KWLGK6v4n/9P/4cB24AIAW/nMRPdmQ865PQMRFP4/rlizisHyKRSaJQmUCOCiQqj4oFuJkEvEQSv3jnfXx4/yGWdrbRi+iIlydw9eaXcOXKNcR0A1US7BxGO3Du6IhFbzKdFLtfk+QHTtdpuR8xxBqYFt1RgptUFAUzWgUg8ewO6pEAQOLfxXMlUCCFzgECFAVEXd4joWLheR8jahXuURwMxGXux0xeAki678m9Yg8JxA5QPzpS801msYjFPK3mHJmxWHI2k4wWF1Ik60DbGqh7YkRraU3mukotpsCj5w4vvH4gMJVCf2DhsF3HYbeFfuA4E85cTk3PIZ1KoZIvIlvIC4jEPqnn0PXARjmVhcZz2Wb8iSX7BCmXtsHMpqgQyAxniKjVRmJsI2kYSKcYb1KCEU8KgMy57bjfQsK2YQ57aK2tYf3BA+xvbUo0gkEXoGhc1CEEkaNmErMzCzh7+pz8W85BCSCt14/gM8PtpfNi0RlLmzDEMkRdY5W9aWJkEBRgPATjTjh3V/mB6lPN98Na67loRGEG8lDhV3n/DNY/3BuVAmlM+1QS2fiVFqXsZWh/6Q6FjEqlELNfs2YUBQ3IU+XFOa4QjEg6sTDudYSQSYL2qGujc9TG4dYh2o0ufGYgMQp04EJnLAodeMBstTiMeBy7zTbWhwPJ4j6ggoYPSwKtEC3GcEiyHvsqa0wDbs0UkLaGSHjMhk4gEjdFINLqd3HUt1CcPYXphXOiCDrc3MD+1goOvYE8Nmcsb37ldeSrE0CeQO0AjmNBM6ncSQCSD6UhEo2jfdDCo/uPsUEnCWsM3fGlrnr50ilxEYmNGS2QQiaTRzyZhR6hDlHH0vISHMZNVPOYOXMSsXJJSDkHe4do9C2sN3ooLixg/uJZ5KbKGFAV3jyQ+5N5tlSTmrEEvKGHw/0GuvUhRpw9GDGxtV1mVhT3wGhc5iEKQFIOKS5PZ855NE64XwBIsmURZxlr0P67//l/+UIASTaOY/LScLOV77MIYqED2jp4Ungmxi7iIxcJj18dgMwl1xGwp1jIoDZVBa2gGKjMsMu+TUiGb5VCvFV4F/+fCiRdisFOlwDIlrAclp+toN6gDZAhG0e/S7Y1G3m1sY+JWiojatVIGlQEuOiPHLg8GRIm4tkM0vmcAEire000en1pgqzhUAAksSthA0j7H0rDQw9QWvYFzB8pDMhAivj/AYDE55VjMHA+hwuXLqMz6KHZ6H4ugOQ7ZJoGtoCGIUCUBAQFFmLpTFYpoMgnMAwkM0SeC6JGiqXiSJTzyBSzmKpUMVEqi00QNxUO6bh5/fSnb8lAhL6Qa1ubkuPUGw6EHcq51dlT56HTCqfbR0bXcGl+ARdPzMpNura+gnc/+LVI1yibT2RSOH/pKm7evIViYQK9oSX2f81OW+xhiP5LY8Qm3nVkCJJLZ+BS3THoS7g0VQ5RHnQcFpkxsU8pTdYwtXAC5dqEeLtajgfXogXMGPc/uSeel7SZS2fzqExURdlFqRILHvryE2ALJbQEkMhKZiHH4RKHbfxvIRNRGNKhzJZ2JLQMoAVSkH/EYRyBuzDTgdeSCoR+T7FexcqKGx6LwsgYJ2YK4t3ZaneQK03gyo0viVrsqNUBASSG6ApowUG2w/ecQZRkHVKhoUmg9ecBSDsbm9IQ3bx58x89gEQFEgGkTz96XwAku32ExNgSBRIBJAYF0nonP1FGebqG/GQZqVJeJJ9UG3IP4PXkPuPQD7yvWCq0xcyXajIcY/PQrNflv3G/Mw1TBrO8lwge8YDjwLFUKMgWeHRwiBYDhjePMJDGxUcykRbVJAFvb6wjnkoJS2HIplRTCiQCSBO1qkjHCSDFMgSofzuAxGyG31AghXZWtEryx9g5agQKUObOcR9mI6YG1CLRdn1US2XY7Rbu/+qXWPnoHWQxwIQMCzR0PAXdsNVhEcv7khakVCqQU/FKOofqmOwYeul6UvAQQDryRzhg5hEdlwCxsatDx77mo8OMsYBXTuILgR62WCzZBPwJlFLCVqJ6JBz6BYeLHEgyfFZuQAIgBdakHHLwMwzdLdC+j1kroG8vf457JQtbVaAOqToLNBGZDPDGD76DK9/5BlCrSYBugvJkMk+Y+cUBK63sAiWSWNlBwyAAkPhEQhsuAkhkw/9DA0gPllclA2nl6TN5LgSQrMFA9kuC0ZlEXK4p9zm+7wxpppWoWHYSYGu3ZAhWrRRwcmEaJ+dqKBWZhsfhqYVOo4FHDx5iaXEJVg8oZgzMTs9gsjIhgFk2VxD/9IePluQM0FxfrHXKkQgm4gmYjoMTszNY39xAz/XEdpBsrpiv48KZ0yr4NxnD2XOXUDh9BshVhFrbWVvDs4cPcLS9jqwZwekTMyhNlQC/B5+B3swV8zT0exaOepaEiO65FlY7PWwSRONa1yKYnJtAaXISZpYKJB3jeBKVqRkUS5MYRQ3sDXsw00lhL0/PTiOWiuLh4n3sH+yC4C335kcPH8Mf+ajVZqSRiRgxAZAIhqPqYwAAIABJREFUNqxvPEX9aE/O3GI2i1IujWwyjqnqBGamajg85LiI6oqIqCvIUSCoTDYPi/GoriT/qsEJbDyOsV15HX+jeeZwj58B8aTfbohtK231xqMo+l0Pe1t1PHu6gf29bdTSecDqQvfayMJFBT7S0vxz7MT1aIidJI02XAK+wpBnwD2Bnhi6VBry75UiKufOI12roq/rGNI2NWHCSBAoUpqj50BLACDxuyGoQ3UcFUfCNNb/7gAkDmtY34S5A6IyjitbvdB2mZaSBD74ld/nPs599TiAxHUdBmGHVqY8M2iLcHyAHaob5XtsgpmjR9BAI+TGgHBl4UELNAmSpUWN7yMRTyJGEKfXh2YPsVCu4OT8HBEO8dbG7iHcowOxSWH+BVV5BGXITvOPGvAPG/CHQ0SS7E5YkxpSF9ISTdiinspUEIJTRIdD+61YFFo8ASdqwqWFHcEJDruCzAHubbQJZiPOgS/tZDVaJDsWDo7qYt9z5uJF2K6LlbV1fPTxxzKIS6RTYvVDaw1W7DwTCSKxWVzf2MDe/o4M05np8PU3v46bt26gWCrJUIvvqdj8ua5Y9NKMQgX0BsrZAPwhgCRq06ghoJzrefJVQLwgtFmujxmX+o3DNtbp/Bla3bFO43Wglz3XGfuBEECSr75ivHMfDOs/sbGT5zHGiDZRPDs85ddOJwXDsQVEosWX7rgwPRtpqh86HXgDqvy4nvkY9JYaAZYLp9+X+hTxqGSaisQ+FsUobkhorWam4BgxUSExJN4h2CfnkFLCqnuPh+AL9TvXJz/kdbGGJXvQdxEZ2yglEhDN3MoGDheX8Oz+fUzVSkilYxj02hIozOwGtPuy99MexzKjqEciGOZyKFy+jhO3X0G8MoOWiOFcJHJ5ycbaau7j8fYatjv76OkuRvEIHA1iJ+g0eqglsnh54SIunTiNiVxFCAfdLhWYnw8gcbcZk5jCM/vYnnecOPFF4JH0sSwQvuBDhre/JQPp7wJAYgaSXJ+QYU0gVIiEyoJQgNFjFnbHM5BY9dGiTOo2Wit6vLc8mI6LpGMJgETFjNZuIGkPxTbOf/IMf/3jnyCVNnDjtdvQFiZErYOVfbTf/RB620bH87BiAssucOnbt1A6dxHFmTNwoin40Rz0fAVOLIGW5yGaTWDoWTL4YI1FO2OqZ/xuD06/I6q9Qb8Di9kMJFGQ+Uy2dzomSh09n1NMIZ1AturhaT0mvTdpPBJAyTUeEaWl9LYcnncHsPaP5L1KUrnkeQIYsSecEoUJsLKyIpkBqVxeLOyGtPSxLKkZed8S8Gam79bmGhbv35HXUJuekZwxKv/Oz8/g5ukZHD74ALvv/wztlYcwCczRpliLw3I15AtlyXxpdPpo9LpiOz6O+GKHFDU1qZ+sTg/9oyacZh+GQ8U+kImaYhsdJcuYr4G4mJq3CLCU8HUBBT1njHimiCN7jPuHLSz7QJ3WT8wwoqohGpW9kOfK+alpvHL1Gk5OTyNXzInygMoBbeSjsbaFt99+G0vrKwI88W0mJkcgiiN4Dns4m5BBD8X6EQ1eREeb+ZeZLLR0EbnpWVz98lfx6tdex8zcPNyxC8dlpo2DiOXIniY2nUxI0FhnazAsD+2tHewtP0Nrfx+6GUFldgKTZ09KH0MASe9a8JaeYbCyBbPtYOXJMh5sL2J33MMqSS7HcklHVCCBPQJtrCFKNjoVDEnwA3ChmsO/+eM/xnShhg9+/u/w4P2PxakmXZvC9a+9jguv3YKZLwFDvlgbSFhYu/cJlj56iMZeA64fRbIyIQqkM1+6Da2YQWF2Fnc//hjvv/8+zp4+ibOXzsugjQDS3MmzaDTb2Gd+4GAgZwtzoWnRzX2ICiSeI7arrLdCEpmQTmKGyqkKc5ICq2kZmIeuOiGzPzizwjmEZPvQ5YC+OZqy/ScRgLMRgkgkIpDMsLa6hR/++Ge4+2AJjk/wyIA10tAbONg8qENLl6SuYv5tnKHpI0f2ec5kSOKgs8b83DS+9803cOvyWWB4BK1fR9TrCynswaMNbO0c4tnaumQ3f+Nb38L3f/cHEiGwvUf7/7goaxmHwCgCWl4RQJLvsS70dZTLNaxubOMvfvgj/PKd98TR57WvfQN/8M/+mcz5aGNnDWhJxjxPDyaBt1hUhv7MCTteO4bvW/i9EOAJz4TPnhMCVgR183GAIvze36RAOg5WyUwvqMW51/Lcp6maEEZGBFWVEgmsvUn0Yn3HtcMO0+rBHfQUyYSARa8Lr17Hz3/4l1h/8gwz1Wlcv3YNWxvr+Pfv3kGdZDLak9LxJBjMq/5bQxwGqtms2GAT6Elkk8hVSkhXyjDyWYxIBjEJUpj48c9+gUdr69hst9CmQjtCgPQszp0+Ky5Hs+WqzKvE9lYfCWickKxJU+5zzixELReNwhSVnFLaSMwDN2/63gXKI0UACWqSAFCiOiKsxyT64JjFPpt3UUyztwkykF5cPxKCIuBuw5lfMm4iarAnoup7CGfILLEhXIdkXEXMl5xW1rWs0WRuoAkpW3KV6DATkLZoH805LjEJ9sOKrPECPBKwUWpJDfWDJtrdHnbrB9g9OsARSf4EdEg0GgNnTpxEOV/E7NQsJmemhXDAGo7kZO4LxshXCqRhCx5J4lTv+lSS017VQIYWeNoYWY0ggc0BFAYDB+2+hz7VbTxvo1EU4hFMJk0krQFW797Br3/6Uyw93lLKGZ4VPmBzy2PPGE1hYWYe1y9fxVde/bKA75v1Opa3d9D1PREVZMpFyu4RTzHLPbAQJnHCoE1ZHB6fH3zk4lR9vVAgEdQ9DiB9YXElWhZFnFM9Kkn5joBFJD6MPebOj9QtxGOfVnrMERoORLls9ns4lUgiJ9n0rCHYHCurXJ+Cjt4Q1mEb/aMOdtd30NhrYuSomBiulQR7YzoByEyJ5YeGluvjEMCeDuyT8xyQFEx6i+kRsXUlCZPzr7kIcJKzihFQIAHbMAUjaLqOKIR5nkYLFZy5cgNIJjHY2cXO8iL2By0BkGJxA6+/9obMhJiL1bO7GHpDsXhNV3JIFoswUhlpBbY3dnH/ziL2NvcQGZOsHYUz6GJ+poKENkZSN5GLZ1DIlpDPlRBJZoGoKTP1w14TA81Grsr55iQiyQR8y0XX8vB0vy026FPnTyE7Nyn70cbuNpqdpiiXLly5Juum3xlid/MAOxv7qDe76Htj9Ol4kM3BicZU3jyJKqIQJhGSbkTKOYDArZBfVcurLMdHqs79GxVIxw/D4zdTuEGzyRUWVQAaJT0XMc9GcmQjTguPxiFGVldeWMI0kS1kZdBFRoaydVEDzN8EkBTSTTY/M1m6gwG29w7x5Nkq1sms6/aleSXTlNZ2skkRM6IHI61hZLiickU4ZOVitzgQoxQyk0S6WESuVISZyYu37lGnKzYMIYDEgQCvesj0D5m0HESTFaiYgRyyMIrKC1goKhiRvz8EkFh8XLp8Fd1h/3MBJOYPuIOOhG4KK0U2bpWVwRBQfiTTGQUgjTh0Yt5UIBclk9EAnIiHXCGHqdoU5mZmRG2QJXMmohb2n/zJn0jRzoBiFtxk0+8dHWBn70D85OOxtEj2okML5XgcF6YnMVsqoVPfkxyIh48fojw9gWy5LAPvZIbs3UkZWtmW8gKmhRM/ybglG8eMRuT9FxkpWVGWBas/EHYAN3qyIAh08fk0hhZqs7NYOHtWAACin+12F/1uXwLU1pZW4Noexu5YDjeGJNP2i8ALN842f69wuUMP3YA1EygZkkl1QB7PNwoPOt439F4OLRn5M7SW46Yu1yDCcPWsFGOHe/vCrGX2DSXiLPBYTF17aV4C6uqNJtL5Ei5fvy0AUr3dlZDmgcVhEhmtBMQYFMfBHZksPIx9aBwoUBb7GQVSCCDduHHjPwoAiX6kLCqOZyDVjw6Fpff3mYHEvDMqkBjqSgDp6f1PngNIVCAVNRv6aAibRRx9pDMp5GolFKaqSBfzEgCeooVSoST7DhlwBInIRm+TIZzKod7uYG+P4Y0HAkjzg/cnB35iCdalBaclgFKSvuuuh6ODA/E7TtNCp2+LzUQuW5CNl2ok5g8lU1kZyBJAYtMbWtiVJ//2ABKHnNK0BBlVv6lAGgt7UtjJAWOK4d46s7Rk/zTEyo7BuE6jgcX3foXtj99HHgNUOSyIauL5Ho5geCiz1qANGVUKVJKcMqIoCWCjMnW41vgbyeWnRJhNIJtYBjfzs65rGARscloVcJhFpRP/OS2y+LsYcikDXhkccsyglEr8CNkMoR+0FDNi80K2pwoYTUqRzQZX/bT8t+ArR2t8PD4vftICiGuO308mgTd/902c++bXgWpNQgJNWuxEE7K38QAd0dKLw1axspN3VgaqYQbSCwDJFmCZuXTc+/6hFEgPn6zhz/7i/8HT5ScCOHvML6C/MC0yfSCXTKuBQAAgcahHn33uy2TQONZQmsNyMYsTJwggTSGfSwkLrNNuihL3wf37WHq0LqHNfN9LiQjy2QKSMRO5fBb1ZgsMN2VeOK9PSdNwKpfD+doUTk/PYWV5Cc1uT3IH6Ss/PT0t1rCSfcM8F15GMsgSaQnXlsKg3wGsAazNTew8eYzD1WdImGTPaVJ4+X1LCCh7rS5aLlnXPrqRCPZdT5ozDi04kDg5N4nSZBXRbAF9AjeJFMoEkIo1CZ4+pIUaPeRzGcydmJEclXv3P0WjcYRz585gOLSxuLiEsTPCxOQUIrRs0c0AQOpgZfUJuu26SPBz6SRScQYh66A16szUZBAiqiBa3oXKSUGp48iMi2oq4FU1NS9AJFVfEcRj+K3678xJkoHpc7u7kWQvSe2QyGI0imL/oIu11T3sb9bFR3wym8fYaiEiYDsBpBG4KxFA4t3NtSzgEddNsE7DItGPxjAyE9h3bIxyWUycPYfC7DycaBQ2a7O4gWiK64SPFZq7qTUefvDMoIUdz1HWN7SKPQ4gcS/mefuc1RsE3bPmCmvPz2tiQisvqlok0y6wjaHqTyyT2GwKkOOJApDgJr/ydxPM4v3HrwSe+PN8D1nvhcQTGSYQnI4pMCr85Jp53mBxS7QdZWHHEFQO7wgijYMgWVpSaZEgn8lEMhbHiIokx8FMsYCp6Wk1CSSDdfcA1v6BWCGxuWItZcZM+MMeRp0+9FYb40FPWOnqufB+8lWYcpApKe6HrCkJFDGvkLZ8ZJGSRUbFtuTrqOZbiDQcUtHejg04h59mXOpyWmKQ2MNG+sSZs2JNt7j8BO/++td4+vSphLny2vB9z1EVHpytljXA3sEeOt2WqOhpAfmDH/wurly9jEQyKfukDM4IWNq2nKVxg/koZLepuyZUHknuKDNZCgX5fXKNaYfNIV4wjCP44wz6ouaWupmPTfKC5KyqnFJeWwFaRL0aALWi5gnOlQjtW5hVooAG4QCzjidIy6BskqtEfUQFiAXT9uTPJMWZzEZhYHB/IOxTARIFUKBVgQd6V40CAEnqPDOqwCQCPnFDLCP0WEpsIt1oTNRHtgBIUbE34bVUA7DnppDBUhDOqPyZr5VAHR0D2IMVoyZS3hjW4xXs3H+I7tEBatz/MiaavRYa3RZAdmK7h36jKXXx0NDQIPOwUELt2g2cuv0aoqUJNHoOLEfdYzynD7oNPN1fx27nAF5CEzvFuytP5NokvQhmCxVcmj6Dk7VpZMw09BEHqVH17AMLO13Ub9KCwqenekTtc8dBoxAUOr7+P099FA6rvmjIwbX69wkgceglBIAAzBKrnqCjJYjCQZS8tjBMnOxPybFSACbP6BBAitIi0XOeA0hkJGe4DhqHiLQbMOwhBpsbuPfhe6jWSjjxrdeBXFQs1rC4hdbbn0Bv9aTu2c9Eca/jYu7rl1G8+BKK8+fgxnMCIEVyJdjRBBoEccs59B2VI0ciZpKKbqrDCGIzcwljyZSwum2kjBjmKxMolsuSUSRPnkiD5L+xCguGQCGQxD3GsyWHWKo0nnkMXuSt2+3DbbbhDB2kJiYxti2sbWwiFk9i+uIF+b2PHi8JSYX2mezbtVhMHCaGtEcK9i7+qoeP7uHnb/0IW+tryBaKSGcKmJmdwysvX8brV889B5A6q48EQGIGpIsYXE9HNlPAYGCh0e6LgnLo2AIg0Wqfa5n7td0fwGr34fV8xEZAOgKkzShSEU1cVuK0oqXakUvbgOzhCV+DQRcAa4xYJocj18fDRgdLgXK/Q/s5UZ6YcAObINawl6rT+PY33sDChdMyx9DplkUy5+Iy3n33Xcm6kBl2RMdwROtZVedIRoF8+rJvSB5S1EDbHmFM+9RcCaX5E7jx2hu4/dXXUCxPoM+zZewIEBOxHWi08Gfei9TNShmlDR3sPV3B9qMlWJ0OiuUiJk9MIT9dlT09rSUQZajR0jMMV7cxag+xtPQI9zYeYH/UwW4AFCmYQJfX3MMI3aAXIImNs4IeifIAvnLrIv74n/9L5LUofvEXP8YHb78rTP2Fl17CjTffwNyVC6KM5rXg+FlP2Nh6dB9LH97DwfYBPN9EdnoaC7dvYu76y/BzKUSzGbzzq7dx79493Lp9A7e/fFu9P4aO3oAgmrJjFjCB/Ys1RL3ZFsLJtRs34QS5RzKgFgsqtafwPRp0O8qejy4Rx5xOQicFySn+LRk9oggggCK1OOcJJHYpOzGZPyCCvb0j/OWP3sLdB0/g+hEMaQ060gILuwb0DAGkBHLpmMoEH9nodppoNgMypDbGzHQNr966jplSGs2tZditXZijATqNJo7anuQpkQxcm5zFt7//fbz+jTdFif74ybLkl3DOpUud6sFgHpKmXFSESMscm9oMDupt/PKdX+Pjuw8EjL10+WW8+d1vI18swnaGsGm15QxkzyOAlKTihFbazB05bgl4TP3A9+24Quj4GRHu+ZLL/P8DQCIJUH5/GIn4GQCJzhYEkKjMo1JU1MWsnYN8WadrSQ1PIrjVb0uUB3Ne0Gqhu72Dt/7qLTy8+1T2hhMnZrB3cIjtti3ZX7TMojqDaiySpNkIEbRNQMepyVlMViq4fvMmoukY4sUcosUMtFRS3FWo/LW1CH76i7exsnuIQ2eApuuKaiJTqqBWnZTHPEs7WYNEqDjiCToaMWNUpghS5zDrWSwWeS3iBJAIjJLcrQAkId5KYKrKGX9uY0dFC2th1lfHCD3hOagU3MqaWwCcIDPlhRiBZKsIdDMpqDsFBsJtGrsCIHk23WAsAbZckv8dRoeM5GyTvd9Q800CD+x5WYezVwrzjWT4y/uTtsTH+quQjCdEJALw7Z7KBbcYo0GFa08R7C1XVFS0IS4WCpidmpG8Os6OCSBRCUWSGEmauj2AZrUxGpJs7MEl0KvHhORFt45UBCgYnkS7MOunUW9h56iHTncg9242aaKaTWA2m0LasbB251O8+9bP8XhxQxQ0fT5Pzk/ouBAcn7RAu339Gv7FH/3nMuTfbXfwZG8XjZGDRCkvPa01GiKVZV41xHlgpBtwjRRGkQRs2vbTlcWk8k0BSEKaJwfk2BoMZ6Wf34PpiIxigZqcvS3BIws2wVTmf7kO2p26AEi8B2NRZgZSAcQa2kOcWaqOjywxA5nxsD53JRMWlgVYDrB9APegge3VbdT3WgKgiVJajyGdiYvy3oxqMGz2FLQW1FCHjz3OojQfh34wB+J6E2tdl1wsIUfPacC8D3HbyQdCkTZtEkfECyicjiFdrmLm5RtAMSv5k82797G3u4F9uvKU8rjx6u+o84Gve2Rh4Dui6k5XiijUaogUS+h2ekIA+Pije+g1epjI11DJT6hsMs1FyowgbcZFgZROpMVpK57MSN3t62M0e010nC7MbAKl6RoSxYI06yQRPN7viG3w5NkTmD53SnqM9sGeZLrzHqidPisQ2mg4wtF+E08er2JpeQVb9UN0xxryCydhR0mejsEnWU+jTaovc0yJZOYZRaBWzmvWsareI4Akdex/+9//j1+oQApZF89t64JCOUT7GSJKtJ6FlDlykHQtJFwLcddGYmTDah5h0Kij0zwCG0x+CFPQZdCfI4qbEKA53iRw0MANihY5PcsV1dHO7gEOGz1mZgmzKSpqFVs1woHEOLTjV9uxQs246CgDG8WARC6NTKWIPEPX8nk82+ch2kfrsC5DYkMzpCHlQcHXKIqE0MqMzCpasgW/hAer4bufDyAVi8hk87h89doXAkg2ASRKSE0zGGQk5M9kUamFHGzUuhqXEjWX5loUCB5szZJDIS1BdGmxBaHkMhlLyOa59OSJgFBzCwsShkzl1WGzgY3dXVHNpPMFDBkY1+ogNfJQNqPw+x08e/wIi4v3ceHSBZw4exoV5jkQLBrYGHm0ZXMlhJeB6By699od8cGnzyUPffrbkj3VbjFXg4qioYTOCSLNYonKm6iJzXoDuYkKcrUqNDMm8lQyXuORGFKxFMZD2vRYsAeWvB8EjwgSsJlgsZwrFhT6LbY8LMjVe8nnoIAgBRCFABL/23OAiPY6ibQaMIQfbPiC4RW/xccne3l1dVXs8Agy0JpP/O4NH1+5fUEOvMOjOpLZAi69fFMApEanB9cbiwJJBhIj5lYQ4FQhkrxfKRGXE4JS4D7NBl5Y2IUA0vXr1/+jAJDIRpdiTdNlELezu4dG/Uie/t83gEQFEgGkOx9/IACS06kjyYPD66OkKwBp4HniS+toY5jZNLJVpUKamJ6UvLPJqRmxfcwkUyKxH1J1OLSxvLWPru3K34fMmwgYK1EONSMGKvkytjbXsf50Dd1OS0AkZitw/Wm05Ki3hHXENUYAyfY8HNXbAiQzA0nugc8ASJVaFZnQwo6qkS9QIDHs/Yss7GjrQelwhMxJMm8CAIkBixzeEEBJ0MZzdw/rH3+A9uP7qIyHmNBGSEbGaA/I4XwR4MkmjuNX+sRmjn2yqWTtrMgsBoa0DGOWQjyGuutidzQWK7s2INYUfEz+7IlcBmlhyLsYUF7OtRpYVji0B4io6DHJeHg+HgtGZqEns9gOUdoPZLUI0hoDKWnbKdCTOANxjsGMET4WG+phUHCJdY6EOirnpze+9wbOEECanITPIWIyB59DYoKjEVOGeWODBTpBJAUgscngwJPFszCzGFRsKwApk8kKEP8PAyAZWFrdxv/15/+32F5y2ELmPLNB2BBQYUQGlNgjkFEq4JGmgpqFKKz8t8kKpH1AsZBGIZ9A1PBh93sCIHE9HO4foN1UVhOh4UO4ZZJ5y/OVBZcwmAFUDQ0XK1W8fPKsAEjMTcmXJ3Dl5k1oHDwlE2rfY6Eo9KTAqNhypalQalJO511gfx9Pf/kL3PnwHaa8yHAjNBUS0CO458JAZirh+GcSUjicmaoVUJwsw8wVRRk3TqRQmZ5FqTiBsRFDfWiLdQOJLadOL0ix/eGnH6DbbePll6+g1erg0aNHQmCoTkyJKodDUAJJvV4HK0+XMOi3pRhMp6in4MTHRTmfkwyk5xZLBK/IOJW6Rv1ZnAXIQQ0aHLGtCweOwVCVNUnYlEnBxv/Oyk6a3pEwYEUVFaeSRMfq1hFWlrbRb1gwNVoTRuEPO4jYDeQ1BxPaGBkOAmiVqY0xoFw9WNsqq0OtPSopuRaiVJh1+7ASCVTPnEXx5En48aQUmjq91JNsKjkkUVZVxz8ElDAMAe5pGSzDgL9jAIm5dlQMhQAS10A4dAgVSFSKkTDAWi4EkGi/RlCLABKJSGycea3CTCVVS9DGSDWqYVMlyr7QwpkvlqHjDIINiCi889ik0O52zJqYeyWV7VoUCQJbZJS7DiZzWZRrVZXs6nrwt3cwPDwQiwuxtGDOCJ9TtyOBswZVrcOe/G7u9xzcSN0bp2WUyhWiUpx7q08AnM1HzFQNNxWV3NfI3hRkXg0FJJuGFonyLZUjyU928sqyYIxkKiMAzsrqOn79wftYWlqSARvr9yHtmO2RGvIGGVL9flcyBwlmM0/sD//oDwSI5XvZaDXk7JR6h3tULAbTiL8YALHCFeXsCys62jarXsFW4eViPcLnyz1MQ5+5UQGAROsVvj8c4NPebzQei9Jdfl7AWa4ZZZWqlPJkU3Nv1MDzXhroEEDi9SNwRLCVg1UCRPQqtxz5s0HA0nYQJdOSynpmhXCgLr5sKjdFLLto6SWqC0MpXYP3lxZdPu0H6RjAnDEqkKIxYRA7pmr2CfaJhTgHeMHCepEvpvoQS/ZuE7GxD9N1kNcjiPds1B8+xvqdhyil05iYnACyMez3mCHTBPMJ0OpiyOwiZqVgjEPuSaUyZm9+GadufQlatoT9ZhcRPfFcIdwcMgt1HWuHm3ATGlITeXz8+LFYtc6VJnFh9gTO106ikEhh1HPFBUGnn4eQ7hRzmRko/GBoswBIDPQOrJKOD3cEUA/rgWMA7mcZ6n+ThV24jkPmfzgQOW6FxH0itDYOwatwjf9NFnasPUKAT+3Pqorh2uTfaWX32wAkGcxyyEUVEtc7h5QBgJSyLSSZT8h+qdeGd7ALvd+B02vh8GAbhXIW6etXAN8GdvaA5W3U7y4h0urBSCQxLKZwt3WI7LXLyJ2/iMz8GTixLDwjjWi2Ai+WQtPzkCwX0HMHskdx4EZgJEGFoj2Ex3rYd9HvdeD1+8inyYqfQ6Y8oZR0VDvaVGDw2qosNiGhi4MG+xofFkFvGYgnZNCoUXLCAWyvB6fZgWOPkC7XBAh+tr6BZCqN+Zcuy8/cuf9AlKLsuQkCpGjR6yuF/5CD+aguIMvT5UX8+5/9SPYmqjbiiRROnjqLb7z6Jbxx/SLqD9/Hzvs/R3ftseRLJYw4RogLgJSOpTHoO2i2u1LHWc4QIyosYhEhOtKyjevFG7pS5EQ9BRAlKSqEhowGUWYladUcLHMqkQgomWMN/baPSCKCxljHE9vFE1rraECHAeVBNqJkETJHxBvhUrmK7337W5i5cEp6RtrvWPUmHt69hw8++AAty5Z9m+oiZq1yqEj9kgx5uH9yPmHo4qIxjlHVaGIkSk2eAAAgAElEQVQUT2KUyqI0fwo3f+fruPWVV0XV1Ww3xDaIILlG+37ud7ThjGiiUuegbtwbYH1xGVsPH0P3HMzNz2LmxCz0tFLsZsws8p4G/8k6nM09jDoWlpYW8cnqHRyNu0IqU84DKquJ1rddfywDdH4wMJ7ZqPS5nlmYwze+/jt489VXYW3t4Yf/259i8cFjFCuTuPTqbdz4xhvIn5zB0Blh1Od7xnwoC9vLi3jy0X3srO9JVkiZlj63bmLmykvY6DSw3ajjk48+FpeJK1dfwu1XvoTi/0vbez5Jkqb3Yb/KyqzM8lVd1b6nx3s/6/fW3J7BAQECCkkQAvrAoAAS+gcUoS+iIqSPkkKiggxJ36UISQGCAglQoCQSJEDs3d6tG+96pmfal/cuKyszS/F73syemrnZPRCmNzp6tm1VZb7v+zzPzy3Oi0PF0FbkPj1qKJKtHpXhW7VSF/vEtfVjhwrwcO4S2kmTAMTzXYgGEUUcDhXQkm0jlpZBnEJgjT+7r7HvI2GNa0UI+ASmqOwJMqIJINGq7o//hVIgifrI54BPQ29EC7s2pmYGZiqFuVQcqbguYGCv20Sz1UC33xGl8PFja3jr2iWkoi627n+BbmVLFBONCpM84iAHkYTg85ev4fs/+pFkINE9hbEHtMOT3BifA3UbU3eEqYCOjhCg+vUOisUFtDp9PHr6HPvVpij65pdWcPn6DVy5fgUeLa1ItGCfShdp5ovFTCEa8+bgmRvWWOG+G9ZbrCte9xa+jqzd+PYquBR+/RcpkAY8u78FQKIlPJWhBJCiwdwmQtUTSYl0O7KVww1GXQzbdcS0CXTLAGpl7G9s4l/88Z9g4wmN3YG4ATDDnhU9+0qe6lRlsNcJb5MkNCzl8rh68arY5V+8cY0vGJC01Dt/CUkq4rNnoNLuYbfeRnfqSt9T64+gJziETqHfHWCZURBUqKWSokLWmHfrccbmiGJTskw0VfsckqxjhgL9mYXEelNMoRTQOQsicV8WJWhI6JEMyYCAw7xiMpoIJHH9k40588bjnQ4hJm2MdUPAU4KUrJ0IQnjOUACauGUKgOSMXYxYBwauJRJzEpkik0xIvUzwgICmIbbmEQGTeKZLVqwcyOocnlWwSS/lqlxO2n0RVGYNTZcVOguQKMy5D+epBWbPZ9ICmLHm6gUq97lkUizsorQCHVPNSReAKCYaLew0xEnu8+nINYTpMQeMM9Aoxl5MesFBpwN96sCa2pCko24blUeP8PBnX2P3+RbaI0XQfaE0VXOVBSOOD959D598/F3oiTi6roeDXg8j/s35PLSEgQH/ZlwXBx7m43lRUwCkif4CQIpTlca7MexrAgDpkGQfRgq8ZhFGaBfqmdDl/Oci9ODYA1EbEkyl8rBc2cdw2EW305TPRd0JkloEWTOGOejI2h4SzkTib+JTD0na0dFm3fcQ5yyuO8Ck2UW73MCwO5Lbnnb8PMP1uIHkmTVlJVlrodvooDPx0ZkAVd9HV4ti31dqIva44lBDogcUaEQVEoGkOZJemUc19dHyp+gG+cuGbuLYxcuInzkDJJNAswk83EB9dwclp4Ps0TWxe6blLAlkvu7D5nvUE3JVZnERSKVRrbfx07v3cfP2AxmOnVw/jfXFIzAJ3EZ9pOJxsXCUns7hvJhtENV/BIl6mOp0UnOhJw1RwNFSnM4rpfYAdytd2HoMqyeP4dob12TGyV6YREAqFvn3VS1mAX0bG4+f4cuvbuHZzj7anovEwgrGdJIggTpqSNaR47MlpaNFRDJ2Ja8sNNLm56SFCgCkX2RhxyIhZFyEm/qhMsfzYbHpZJCg54h3c3KipPdJMju9MQxnhH6zjma1JEwm+VkiybQeIZPvFcaByOEk4Fk1yEbMkgyRXn+IWquLdsd9KZSRwyulYAqCGsPALzbH3PgMXQKiaWnkmhqsTEaCO7MLBRipHJ5Ummh0h6JAcuhBGY3J4UbbH74xeJkNLd9EGh6omqQJIsf/FwBIV6+/cQggNTttDBiqTdkqLYSizCwYKYZHwDohk1IAED2h5NS0ueDqnNK7PsiJkhBkPgAPk4jymuRQSV6DKYsQlcnEwp43km6YWD9xElfffBMr60dEut2k9yFD4FaOSFbSqF6DMbQRs4eo7TzH1z/9Ce7duYlf/fVfxdLRFZHQUvEzcdWQqdvpo1mro1kqiZd6p9OWDZtsCvH3DbIA+gwTFEozHx/fFfOdjQYtVfZaHWQW6O+6IBs4N2Z+O7M2ipk5OH0bdmeIYW8gzymVn0NuvoB4lgitASupXie+Znw3DDWADDfAkAHEAzB8jcWqRIaUwU1CO6GZ7KOw+OChT5Yy8xOePHkiIZz1akXuXQ5o47Epvvv+ZTjjISrVGsxkBheuviEZSC0y7FwfDvEioQbzH6rwIIDE4oN6DmF9fwuAxAwBfp1gKrNcaMc4nIzFpkWeG4frBJ5Cb3mRvqt3Pj9eEwJfHJidP39esS26XRnqZdNJGTaLuVugcKHiT167wELRov+qBFS/DCCVyhVQgfQ3DSB1B2PMAkib924eAkimN0TWHyFF72fLwng6QYdsJ7KjEqb4kBpk3qSTSOfnkMlmkWA+BnMOXA8jP4LPH2yICqmQy4ulEVni4vPKppGMFhd4/uwpNu4/RrNRQ8Iwkc9mVQFMlnG9gZjrIZlSysrheIxavS37V2auiOFoLI0eN+NULicWdgUCWa8ASGER7L6SgUQP6W8CkNh3dWjpwSKJQYRUuJGhzU2eVpiagYSZEGuKzs5zlO/cgra/haMGUJiOYI5tDDrkMKomTwq9wCKO0X8EkKhWIDhDeyvWghwb0B6E9mC0SulOPWFsdDCVg5qFDi3tqE4iiHQ8HRd2B61Zxiz0Auk+C0HbB5L0T5bQXtohqGZCDRA1OcyoHg2Tkghq5aMaspEIUszAI4OK+ygIinBvdKUAHJHRyAZ9GhGWZng+0KL/o1/5BGcIIK2sqGdrJuDHEtAk5NwUH1iy9QkgKcluRBRIXPMyjDJfBZDSMngg09h6TQaSM5kEGUgJ2XM6LdqvRqXZJBAb5nmIjVOQtfY6O5/XZyDp2Nyt4Pf/4J9iI2DrhmwsKicIINEujq8r1/gsgCRWsQIGUlsmMcwSqBkzyEaawBuTTWWLzRTXgYRaknXiTkWpOxrwHFP3TGhXyFEt35kqtxqP4dzqOlYKi7h+/Q2snDytshLY8ElApivhs75Ym9qyzqg0nJoJAX7k4XkuBp9/hftffoHt3U04GIvSUFm2KKCS9yM/8i7ua0CHwdVSA2iS67W2PIfi0jz0XA59PtN4CsXlVRQKizLQJYBE9VOukMOp08dloPmzz3+CgT3Au+++jVqlIhZ2HEgvzC/LQJQAEvdDAkgcXtGag/dfKh4Tdj+tDArZDFZXWJ5KGpg0izJUDLK5+P9KAevJEDFUIMnHGctgNjhqb3j5e9RZzyOF5jVUI1voORE82jzAxqNdaLaBYnYOE9eGN2zBmLSRw0gUSCm4iNHWIjLFkOrmIC9G7gc2jLouNmjMZNGzeey0OujpOhZOn8H86dOIpLLw2VDSiiRJJcuLIYk81hAJDn5fIp1CJp1TwA5tigPFNf9fPMJfo0AK98PZ38XPhUzRsJ/hWgkBJP7eEEDi68jzkW8EjsgmFiBHU6pinocc9hCA4hCCj4W/iwBSqDYU5UJUNcXhmWoEtUVYX1BJTACJjas02WJX6AqAxJqMNZ6QkHylMleKFg/FdBK5YkHuFxYJ3v4BBrUa4nFTrikJJkYiCa/eEACDgczTkRq70dM+OlWDePpss5EnmYbrkI0iA1EjBCcsE0PuKRKwzh2APuhqmK/UlQo4UgoRVXeLNYjc37oMD+T3RYDd/X387PPPsbGxESiqFPOXXtzE8bk/jpmlMqXqx5TXOJlO4Ld/++/gxEk1hGu0WiDhTGOjTvDFYCBuTEhR0tyHTGLJQlKPhwobNYhXFn1yDwRMWFEU0UaEtTMHcVFV98g9I0Ct8j8P76UXAJKq53numJLn8CLzkOxvySELACSOrzg41ajUtIcwhmMBjyKjITQ+B1IihyNRJEmNx+vZ7wC1Okatluy5JDsxw4VMQdBSkrkxVF7G48Lp86n0MyxRH42MGGzDkGbOIztfarEQTKE9q6r9WQ/yfBrRpoTMYdeHScUKYxm6fezdeoiNr2/hyPw85peX4Gct7PeaqLcbksvldXoYNppYyKQxcB1hak6L81h/+12cePNd+GYapXoHGaqoiYvpGoaTAR5tPcadZw/QcXuI5ZNojEay5o7MLeH0yjpOLxxFwUpBcyBKWIakC6YSgJbcOyWTKlAgeTpPn5cVSC9YyuEqfxFa/xLJ8C9gYcff8DepQCJsLmSHoH8QZVug7vtWACm0IKQKlbm5LtVHBJEmsEhIoqprPIbf6yBDgK1RgTfsQDepPpsIDTdSzMq+MHq8iRjZudU23G5P8oH8fBobgxbGy4tInz2L+MpxDKNJTKIpmLlFeFYKHd+HuZBHZzxU9l3MbaQCif0RLcjtkZAAR70epuMx5otFHDt1GvHCnGq6uS4lNDqCaWC9rmlT4YNw/XGH8aiuFGUSh5e0yOTQbgSv1Ua/wVoohnRxXhwnnm5tSSD68atX5ee+uHkLi/MLGDNPOZVCfqEoZ12j00GXmWNieUSFVBvPHt/D/v4+bNsR2/vFpVV8/PYbuLo2j9qDn6H0+b9G//kjIbZatHuNxOFONJhTE/ZwjHanJ8rJEQGkCAEkDXosANqZ08ypik2ghYNjF1F3ipgLFGMRxN0pEhxMEUBiScnMAnIDuS/StT2qoQUdzzwHjwDsv4ZoFWZ6XiouC7P86LmTSM7nRY3dq1Rw+4uv8dVXX8nwWVSaGtUorljXMURAAUhqXwDD6AlQWyb0dBa2bsA2ksitHsEbH34Xb7z3LsxkCrWGYoeLAok2epz1SN4o8W5N6n6328ezuw8FQEoYOs6dOY3VoysYTR0h9cajJorTGLC9D73WQWzoY/PZE3y1eRN1t4s2OFBVQ2pxK5h6Yl+naDFAjufN1MeRUyfwvV/5IW68cx35eAIP/vQn+IP/7f9Arz3G2onjuPHJR7j23Q9hLRbR6g7A8LZMnHOSPsrPnuDJF/ew+2wPvhbD4slTOPbmG1i4eA4/vX8H//aLz6V/53rMZdM4euIYltfXhExRXFyTusyMMXYghzydaeKWZOaSONbu9tU5ZXK2oMgkJDHwvKOjCDOUHYKtLpWgVN0mFZmCtnfjsdQW4X4W1vCh7ZoCkExZPyTcynyC9sLs4QVUoRONgX/+//xLAZBc38DIYw6Shu5ogp1qExM9IbEGxWwaaQJI/hh9AkjNBnr9jvS0165exA+/+wGKKQM7j7/GoLINt1dHiaHwI6DeHAiARMDn7fc/wMr6UbjeVPJgOp2WnIUkyU5GfUzsnigM/OD51/b3YBoWStUGqs2OEJmoEDMSKaysreLaGyTAKtcJASUNKhE05fRCBZ9uyvF2OL+Yqa/4uVkASeY1wVv479lBd/i5WZJB+PUXJ8nL/zqsKWYUSLMZSJIJFiiQNBJDJgQ5OMOhPXGgrOEi6jQxru7D1CZiVzvZeY77d+7jj//fP0Wp3j8kaXE3FMMFZh96thA1BYgncOgDi5qB995+Bzfeew/zq6vQ6Lsuyjgylrm5UM7BFzQiluuRhRX0mx04/FoiiR7jHhIpmf0xn5KWpDGSSCVXnX+E27YrdS8BPddh76def4kOCTJKQ6DIZS3ETUGOcAJKwRwyqD9Y29BmWPLaGQMRECdYQ0kfSxCA6pYAQHpxDQkoKwCJ9SaBUyEWBACSPxlJDR1jLx70xVQgCWmQewaJocyLMjRxOJo4Lgw9Cs6rWMONhyM50yQ3NrCQDfvq8KNkVvq+mgUS9DMNUSWy55eZHZX4rZ6o5Lg/8HlyDxtMxuiOx0JqKqSy0CYj6MMOIsz5EQK6DldLyPxFZpHOANFhB1Eq8Gg7rXNgn5GeYdLpIuaPRRHIrEPnYBflR4+xc/cRDvZKss6bniLmTpiZTpIJARDdxCcffISrV68ins2L40CdvSdB7MUCplYUPVpGkp3COTMzpGiJpicEQGIWIicj/NsE7l4HIIV73TetHc0j6cFCLGKKPSIHAo7dx6DfxqDXFsepdqeBbreJaq2ETr0Ct9cVECmlRZCb6kgNPCTGPmLeWMgySYpQPAcp10HCcZFiTeR4iNIuZqKWAsffkgwamSJ15qiQ8vxWC43mCAMfYgFte7oASCV/hDZnTQEuQIIrnXUWEcVSzEKG2Io9lDkU/7O9qPTEvM+M7BwWr1wC5ufVwKHRAMol2M0KypMusuuryJ+/Boxo1eciktDhGLRntWX+mCwUoCczOOgPcHt7Bxube9D9GI4tHkMxOScxOQsrBZnDEuDlHT1qD9Dt9kWswfq+O2jDsKKY+AN0hh3JHONZNBo62O8M8LBto+n4WFpZxjvvvotTJ0/CNA1x2Fg+dgIgaVEYHIbEWTze3MIXX97E9m5J5iRI895R1uW01GY9MfYUAY/rgM5K7C3Zj0n3FSjoBXhmrfvf/aP/WSy1xUfyNR85PJIBPbNhyCAiMVjCZSeY0kPZ9xHzXRgBgETv5rgzVCok10HO1DEgG6LZwHisVCTCjhGWoGrww6YwZCLIJySBXRNvWj74kT1GrdVGvdkV1oiQFaMR9MYvAnPZCFKeGS4GNi4MxRpNpxhx09SjiCbjIkMkkqdncnhcaqPWG4nkl42VpceQsCwpovlcyVrhY+Uwky+kIHGBX7cASIGnK8EN2TymU7Fa48GdzuZx7cZ19AYjNNodEEDiQJk/L5YZRN3J7OBhJBudYhwahimHMi05yO6YMGhNsp1I059hChiaeBiHclQV/STdmhTa/BeHJETvC/NFXLxyGatH1yUUi+ovDoqq7Y7YsmmDIbKGjqwWQftgH/e+/hIPH9zBwtI8knM5xFNpaHETufw80tksuv0hynv7yFtx9NptsYhx7KEatvCGIwuXQEuMHpssGCj7ZqOvAnTpM0//dCLGy8eO4sjJk7CyWQyZ4eG5SJpppJMZPH/0DINOF8OeGjSRtcviLz9flIDlUqUizCF+byIVl4EPCzQWb8JACO1/DhmNqgEPiwxal6kBvS6ZAwTsaMMnElk9gngiiXK5hCdPnuLZ5lMJRSf4w0FIworgu+/fwMjuoFStIRZP49LV6wIgsfDk7I+hujLClntDAUhcNz6DpFXrLEy90cAWdj0X+5ONDezt7CKTTEkIdTgwYb6C2Lk4Y5VbEABIIVikCtAXABL/n68B1VPcUAggsfDl4Jr3RS6TgjMaqjslANj4vBWApAA2yuNVrrqyieG/CUCVylU0mNkQ1f6KCiRdPQ/6DHOQoxuIJ9IwMzlo9GknqJlIyP1168vP8fTebTi9FqyIB5MMC6eHhXxCQMWIScuGIVpkA3kTGcD0J2MZnNHHU11zFU5KEHMS0fG0VMHikXWcP3sOp06dwsJcQa7VsMOcpD5uffm13Of7O7tiM0hPdCr95C6yHRQIcnus3ZJIpTIYDJQajQDOXHFe1okzUbk8zPBaXF7C/OKy2DoR3TdT+cBXlJc+KLoCOEcansDCTjyyaf0mHsPKnieUmFJ14jMwlYoOSsalCGTxYshwx+/30H76BK0Hd5BulHE2ZaLg9KH3Oph06OGswPFwkMdmlodsWosiQe9g5h/z6c54mU/IjgOBI/V57uQeB8JRA42ph13HRsejJF8xPGhlF6pCWUvSwpw1QY7DZGZOCRCk3thYsVCj52+bxUEAbFGBVIxGkI1EkZ5GYHme2NmZ4sXrSxPGZpSPh0AWD0j+Hj42vm6mBXzwow9x8ocfA6srNJAB9DQiZlIUSIhZwgYngCR+sBymT19kILGAFhtHAr4kQIgCKQSQfPH7JuNYwHSxB0jAmSgLLQJGCkDqite5ZSb+WgCkrYMqfv8P/hCPHjyUa00AiewpAkh8TQl4hgASSRFUu0rmh1rU0Lm+RXbiiMmaZUVIBpVehXYaVNJwTxGWNgdatDEkA49WpJqGSqksey2bEWGyjibi/U9e4JKVwIn1E/h7/9l/DmTyQKMpEmuwMa1WkU3E4RBQC3JjJFMlk1H5Ic0GvE4XN3/8EzQODkS9TMvWMVx0JiMBLKlC4CClxyEXfaK1iIRKk0HGlWJFYlhdygsrx8rmBOz04wnMrawiV1zENBZH3XZEsTE3l8OZsyflefz0Zz/GaDzEBx++j9L+gQBIk4mH+QUFIKnGwBCV0ubGQ3iTkbCiGOQ5oVXHcIB8OoX1lRUQEFYtoqqvVPOjAC6+GTwvAwBpFjxiLcE37odyhok6yIPGqjLwBGdJx3uK+4CrWWgPPNx/souNRzswkRDfddY1vt2BLgqkiSg2CSCR8SUWdqIAIDNL1U1i+UA7NwZ4Ux0ej+NZvYleRFMA0rlz0NM5uDwv9AhM+jMcGk++AI/CRpHsJZ41koEUIxlGE69q07SEnTcQACmKOO3TTEN8qDl7JAjO/ZDfr36/oAKHH/l1NhB8bQgMiQUT2XcBGBQCSHwcbCR5ZvH7+HoR3CAzl2uX5yN/hjUfVYRjgqNUlwQKpJBockg+oU3ZDEFF7cu6KJBI3BFVD8EQAhDMFdI09AkUc8BPIIHX1XUwx4EoB7FDAv8eRgcHGDQasmfwunLIHkum4VUbiJLtO3YwHY5UXcW8Cipq+BjjSilpM4uHEDofm2GI/QHfqcwVlRGBEYJEMswNlfTq3wIqUcHkTUVBy/2X9TdrgXgyzY0AO3v7+Oyzz/Bo47Goa3k9qe452D04tITlNeAZlUgnkEtnYCYs/O5/+ndx/PhR2T94L4YDNocZT8xcYhBroDo6HLQFmXi8/4e0VuJwjcQWg0MoNjuKYMZ1EIY0CwAV2BjLvRcoXXh9pd4TkIr7gmIr842WPMo/PbAkYk3OAQitIlm8uWP5OofpBJD04QBRKhYJRNojaKMJdJfsYxsam3WGug86QL2G4f4BuvUGarU6DNoqzheQXlxCemEZsYVFYKEoQBIHcX4sJiDSOGZKrsE4WHtUGTBzZPZNsqJ4jwV5AAx05n1FGy19NELacRFpdvD85i08+vIm8skEFpaWMM3EUeo2xX2AZ5fdH2DQbOLquTOS+1LnJlIo4sRb7+HkjbfgGgnsVRsoFpbk/hCw1xvh/tP7+PHNn2K/cSBNMhVWvHeYtDefyuJocQXHFlexkC0ibirSBEFJDralLuEwKWCc8/p50b8agBQC7N805ODnvw1AUmq1b1MguXKfve6NajbWHLOmnSGAxO/nkCvscUOLXn5dHQhq/XKzk4B2AY9cUbRZzhhZ20GcGYR725hPJoB+W0KakU8or7RJVz2ueguNe4+RHVE5Qju7AZs+xXy1+2haJpInTkNfXkdXs2BTgZSfxzSREaKPWcijHQBIoQKJKkgOZVyqricOxn3mDXqgGv742dOI5+dUOKUcPJzqcAoTFes3DpLkeUm/6qrcL4b/0eJOPIpceKMBRtUq2o0m0hnayRfFDePp1jay2TxOX7uCsT3Gl19/hUJ+TtjysXQKC4vLMsSs1pvoBMqmxcUCUsxZsftiF0uiKXu6dDyBdy9dgNGpioXdwZd/it7WY1HpsSbyNROuE0HM06T3ane7YodOch4vkbhUGJpkDUv+Bi0tmcs7sOH1h8DQhW4DqwkNcRJp+VpyxkvrNyqUeE05YJ5SNaKhrenYnk5xb2JjG1Opp2WYHNUltJv7DMGUVSuBU8eO4tq7b2Dx/FlRMrYPSrj5xZf4+tYd2eNFvSBZBQSQdKl3SZCVjGdmkpA0atEe0xS1GOvgHmLILK/i+nc+wPX3vgMjHke5UZOelwABSWZRAmOYwmQWT6BAGnd7eHrnLvYePkY2buHKhfNYWV9Cp99D+aCEqDNFgSBAqY5Yz0Ha17G1vYmvNu+gMe6h7Y1leMkzyJ5O0XMd9AjABKTfNEkXvoe3Pnwff/vv/SfInzoOlCv4s3/yz/D7//vvIRZNYP30WbzzS5/gyofvIkrL5HZHmodCMgkzMkB1axOPvrqPrc1tTDUTq6fP4MSbb2LhzGn8yec/wz/+oz/Ezt6BDN7YRxrxGApLC+iNR3L/8TShnery8iqOnTqJI8eOIlcoSr/L2iFuJZHIpkEiTMTQJeeQxEv2W7l0SlR2s/UHz3zmppI4wrxvAZIDNVKoihYwSWoYpdAU4I55mBKNoBT0TN1JJHP456JAegInUB8RQKJ1+W6lATsSQzKTl3zxXIJksSGG3QYazbrUpyT9fvzxh/jbv/Xv48yRBbT2n8DpVDHpN7H9fAv7+01s7RzI2X/+0mWcu3BZMg5lzmRxjTBH2oE9GmI06GDYax/mWRPkbVXK8ty3dvbRHzlYWlsXdRsZ7cxRWlpdESUfbVbjJPyahsqjDmz7mKU6S9AJyb3hTCNUkyvCQUg8UB/5FhL7Zn9H+LOzQNKr+7eQRDlvYFMYvEl1JHZrJHVNJQNJm3BdeAKuRlhLCJGOtQGHbZ5k9LAGRJOW9nuIYSyKn/qzTXzxxU382Y+/Rs+eiEUj513MLYtoESSMuOyvCVEX+2AZQRLdESuD//g3fhNnP/oOsLwItJvKNlHs3gGPklfaGMdUj2qKUriJaTwhwD5BAou5yh5Q3j/AfDYvj1MygAQoILmUKjcSzTUBl8I3VVfw7ygVOE82qn44G1CvryJhh2QQtiK0VBYFUaBeZ90sZx8t/nx1tgpxJ/j8IfAnexgtlFPykZaIfJwkLDASghmgnHNEAnsg1T+pfU9I11Lf+WJ15wV9KXte1pesL9hX8Dw47J8CkpJEmwg2RLWwh1w8LvULRQYkqzrM25Q5jIrkCet6Cgt4xtHhZuR66BPoYsYm70QKIcZ9RAkgiQg0BugqEzCZSECb2IiMunLuUdVr265YA6jrnTkAACAASURBVE8nU8mWnrNiyKdi0J0h+jub2L11G1u37qKytYfhWNnXcZ7B5z0OnFoyWhSffPBdfPDBh9CYy22a6ExsOJYFq5CVuJbOaIAJaeeiQKKdtSl5NxODABJJFPylA1HlyL4zY2EXErEkfuMlg/IXK0kUSK6JWCQmNvjs/+3RAMNuS2w0qV4Um1SSgNm3uDaijqtqaduBZU/Q2dxCckwBigeLzlPMfWQucn8Aa9iDMVYxCKnAZYYPRrmnKF2CQxEj7weCbBQ2z6zmASIyn+oFFu28Y7LQkNdiWMnksMTsxamN1sGe5MuK24RGxRuHHwYySwvQ1lfFJQC1Dia1KowhwfMhWr6NzMoijNV1OQs8ZsRlk7BNDTVnICCWmZ9Dsrgo9vqbzRZ2qi3oEQuL2QXoriaileNnTmCukEdhfk5m14PuQObxQxKWCfy5nF9OUCrv4MGju6i06mIvySq65fg48HWU2j3kchm8/dYbOHv6lOQ5M6f6zLmzMMw4BjaptxocNyLKo1t37qPMTF0jjmkyK7lYUsfrBEipQPIkgoN7CGfrisxHi0IluFDzIpXhHPlv/od/yPpIse7/HT/SQsgYj5DTNcT5AtKirttGdNhDajpBlpZvo54MSchqYcHLYsl2+M6QW2XFJtZdbOJmmnOyOnmqciDLQVGt0ZRBeKfbFxY4n0NvNFKNMbFDYXGQLcomRXY8QbaTuYwaBkaj6HsTjDgoYdBsIQ8zv4QnzQFub25jp7QLPaYhk0giymBMz0dCV2zzWqeF5HwR6UIBpVoTjVpDBi60uKAfbBgIKBulsE4D25ZMGlevXZMGjBkQ1WZdLg4ZLv3BCPVyCWuLRQlRk/BzeyzDFik6oIl9DgsAYeiatLYjg1eXDY/WQlyU2VRKeVxGyEzhhk92ARmUtNdjCGgci/k8Rv02+v0e5hfyMJMWGl2CWSP0BgQCPWGOZ00DeTIKvAnG/S5GvS4OyiV5HVlw5hcXMbe4glgqKX+HA3WXRXe3I8NQXt+EZQrbgeycyZjWLapZl2ZLPr5oxnggLKweEaT02MmTSObnRBUydDzZ8Hi42yMX29vboqJhptLS0gKOrK/JAEPYmYJE8/7lYE4NXl5quH8uZPeFlJYHZSgxl+jjCB0elfUCB5NsbkX6GfFQ2i/j3q2bKG3vwvQjSBpkE49x5cYFzC/MYWd3Txg777z/oXilMseJ6jnavCitGuuOQHnHIRVtdxjASCK3oRjMlHl32z2USiU5/NvNFj744ANlSUggYDqVopQ/K42pFhG5/avFUwigCoPAdSX4mvfQmTNnkM/nxc6H15wsbAlpnbHoCRVIXHP8PP09k+mUgL70oQ3t/crVihSg9DKenysgk0pLsU3AlUMb3sNUz/BzrzKD5P+DHDGGXss1oBUQWXz0w40nJdw7wqEeA8GZr9Nq4smjx7h/5zYqO7tS2GViDLHtwDR9LK8u4ciJdUxjU+zXyqj1mmIBQ6YifdIIyupRix2bMA47rb68dh4dBPSorDs2q2my0u0xquUKWrU6GuUG4hYDPy0piqiW4B3E65G1kjgyt4zJQIHCfF5U5rU6bSSTKSwtrohfu7DVfMjAkgASXxv+vYhhIhanhFupDOXQZhEjcn/lsbuyvCxDOclAkppJ7ZkEIKnklOE9/z/ICeNiEEVCMOS0+30k4aL//DG6927jggH86NxpnObwp1qGXa9j3B+i0SSrc4w+gQEAy7ouXu8G7zMZfDNPjr1eFM40gjED+PiATKoVppgmgMR8HssnzqJjWPi/b97GZ0+3pUkm8LOuARePHxXvZoZ+NhiGCGBFN7CSyyMdj2FkD9Gj/zDZe54vIcMtMpmCgGLapaUQQQYaEn5EbEISIPDki3WYRUaKNGNUISkAiZYZo0AgYcSjeOdH72HlB+8DR1Ywcek5nkfESAmw4Qe2QmTzkLVPKxBeNzaNfJ37Q5W9x+tI9WytXsdcISeDBzaVAuB4zGVrYeJNJQOE2w+H1/SX5vXttDpSxHOAzs9TJh2GyofNZdj48PtDqx0p5IK9TIbZBhUCMeyU6/gn//SPxMKOxTPBRLL72RATQGIVwI8mbZ4CCzsBJwKGGPdxDvYz6TiW8jksFfiex1wqgRQtUAZ9AZm5v5PRyKKcr4XjOQKkt6s1UetJ48czSNgzPnLQsJgr4r/6L/5r6Aatmizlic3fNx4FuYm+WKfSL5msGS0ZB62dCB6VPv8aj+/fRWWgPP+ZW5BPZ2T40xr2sNNvowNfCkSqj7hHyCBF8SdUxsR0iqPLa1hcXISVyqDnufB4jq0fQXZhAROy1QoFbFcqWF6cx5XLF1CrlPBnf/avkUkn8Uu/9APxzb9z5x7s8QSLy2sw4il5PlEjhtGgj60nj1He25aG8OjqGrrNNrYeP8FqYQEff/gdCaq2nSGGoz7syQgTzYNh6nJOck+aDMNRijq1pAEJG1r+m8O3MJ+IgBHRVwJIomjyxYaCQOg0mkZ/rOHJ5gHuP3gKezhBLp2XwHDmDETtJrxBFYWoi6WkITZcw/FQ6qN6mzmC9MPWVY4WVUlUoDAcNGFhp9lEc+Ihvb6Ok9euS5YCLSy7/Z48j7DJm23cwwyAUF1EAFWpg+KSLaHqtKlkYPD8I2EmZtHKggHW6vqRYMGmld8Xfv/hR4UyodfvfusAQvLJggGxKL8ZWkvAKLBdo0KPbzKQ4N4x+zHY5193foVrVIp8gplBUyrDIvl/tW9xvZBVzD1Z7FuitLKLyTlH5cG4NxDwbNxqoVYqyXiwOFeQLBAOZ+tPN5GMxRDnoI91M0GkCS10oxLiTZ94Kp64z7o8U2ldGac9jCVnNutHPg4GNvM8JAARZnjyVupTZSAM0wBgolJEAoqVAwB9+vm6EED6/PMvAyZ3RDXqmoFquYzJ2BGbXzb8fF2pREqnEjh34Rx+8zd/A/GEGdgKqqBjAjkcDMXjCXgTlVkZ2ovIoI1Zn3wdWTPKgIP/r3z7+WQkHSlQFslAI1B9hDXF4bUhaCEOBcHPUSEU2D/y9xO4zQYWOGqmrxy+ee34prNWdRwZ7CdcF3ECSUMbYM3VJ1jkwGmO1eB1OgLcAVDZw8G9OzjY2JHzh60erapU1hgH0xEcPXcRFz/4CNrRVQHnmOdJxautaULAmNAil3lZsShcvja8L4Mmn9eE109srIikWXE5R2jovJRKwhx0sXvvNvbu3EK/XEHaiCKbSUkd2+kP0GdeAPuR7hDVeg2nj6+jx3sqlsCRcxdw8b0PsHzqHEaIosrnqMfQo10rrfp0YODZeLq1iZ988Rnu3LuHeDyJHvO5XF/szd556228efUNLC8sylpmrRpagPMeCwd/CsRjpqsvOUgvXbOA7MNrcAgAvsbGTl6TbzVg51xFnbsy4Apq2vBMlY+BXWJ4/81+TR6j3C8zdnqzf49K95n/l3sqMPKUe2mqCFyyrweEgPD7FRxO60kTccNClmttPESvVkbj2RN0Hm7A3tuF16jixvmTuHjhLJCNA3Yf8G02a0DShHv3HnobzxGtD5GJxYFkClNRUceg5wpoEecpFDFeXEKfBCfEMbDi8NNUwmXQ4fnB/YHPkXV4sC6EDCJEEQ/tZgOZVAoXL1/G2fPnlBMGv539S9jOcR1yqiODQtE2qn8HzgsyhArUdB7to2s1dJod6PE45peWUa01sFc6wNqRo8KmJXF0v3QgP8P6hJk9JEFyblCqVmBT3ZFKYmGxAF/zxdaMe102P4eFAJifsKev7mH7ix/j4OZn0LoNsdmnsorCQWawpKGh0+6h1id45CPCfZNg2IT5eT7W1telT5O6dNCX7MXoyIFpTyT/NOsxB0n5vpLEXkhpkiGlDTl85jwgKrUyLSKpQHo49SSfgeetpxvosP8i+ETVDzMrI8Cl82fx4ScfIH9kVQbVO/fu40/+5N+gVOtAY40lNs0+oloCiWIRW9UKhhyAkioVjWDgTbE0n8f60eMoLi0jYsZFmZBeXsXl995HdmlF6iUjlRKiDPdv2gmbVPaz/yIxg/akwwFG7SYOnm2iW6mK4ieTsCTLhj2NEM00C83dEsbVBhJRA/OZAtrtJr66fwf74zZ8zUCfjgBQZxTt9khglaEUprCiUZw6eRw/+OEP8dHH35HfefOzz3D3J1+hUa5jY3sL3/uVX8Mn/8HfQnw+i67DSAHW+xEkOFR0R+hWa7h3+wFu3r4ng69z16/j/JvvILu0iv/zD/8I/+rTH+P5fglHT5/C0ZOn0Op0sL2/L3kn7K1o8ZwI3BrMTAaJXAbxbFZUB0kjjlQ6CzOXRnJhDkfOn8WJU6ekpu7UanDtQXDbhzZsgZom2K/C+cLh+RbmWMp5w31c9X4RjQRKL8gX4pkmyaVwvBg+/ckt3LrzBHzFrXQOjV4fz3a2UWq0kKMVUjqDTDaPtKVDd1oYdspo1ctSn01iCcnR+f7H7+Lc0QUk/D7cfkPWVcJKYnPj+QvCsTi5WEJ247vOfDyG3ceCWAKNAlsbrVZTXGt6zOboNOBMRhgNmZloC6mOZCvWkHz7D3/jNw7rM1EOBO4viuwKURjK3GVG5f3q/EIN+8O66sVHhVRQsfUio3L2HOGXQwDq584XCYXXYFpJNUgPFKFSfwcAEu3gRaFCC1tRhRM4Yv5RACLRyo9SW7sPt1GD0+2IIoZZb6U7j/DjP/8pPv3stvSi7FOkRgtq+5AWkuS3cy+gYhEa3jhxEb/zO7+D9OULgDOAqxFEoeJC/V5EY2A2KQjy66YAyuypJzoJsSReBiTUwA47RdcHOWdVHci9UimxAYPD+IkiAlLQrqzOFHGIBCIS9Aesxzi/leuliFKcs4q9e1Tl/QkVTWo1EnGUExBnoqxRJRaAPImXx3JyNvItzvOKUi7WqWF2fejIwPM1sFkPz2XZagMCP3/OJJmCsxeZeaqP8r1i5KDO4BA0kp+T71O/g9eZ9RGJaBNyMiIUCASvkzxgDY7DdamJHTgFFKy9BEQiKDL1xb40MvHgOyMhA3GuJtbkPM9JGqbFHRVrji1AF5W8BB2pcNQmHszJFPEIswfpwOIAnTp6zzaw8/VNlB48Rqfck2NZ8o8iKg+Jfe7VS5fw0YffRTKbl+G+bWgYxqIYkiyWMBHNpKAlUsqOj3lVWgwu804JIsV0ATgkQ5W5XiRWvWYNqRUcKvmDNRLUN1JX+xFk0gWJfnFp1+zYYoFKS0HaaHJmsF3aFzCGAAXvDTrN0Aba6I0QG/YR7dZgkkzm+PJaiOqI2aqjAVL2CInJEG67CafXhuZyrat7l/0WuzUvYsARG3ZlxUxiRmjJzksYhakytqWjYb5YRFxVckvL0JfmgeU8UDuA3+xAy+bEicltdSR3DySTMxO924LTaMDp9BClEwF5M4jAZt2aS2OaTsDM52AQwM1m4aZS8BIZOFYK1sKizLC2uz1U+0PESEYwE6jt1cQ1hvdhrjgnLgFpCjUSCdl7OYdk/MDWxgZSnB35HvYP9nDzwT1sbj1Hzx7Ci5mIL65IfU4cYn1tGRcvnMax42uIJ2LS99KKko+1P3JRrlPo0MGIii8h6RfR8+l0wLkLrQ4VadrhmuNz5L0tEmWS6gLgSPFOX8RN/Lf/4B/9ghL8lZU/878GrevGQ2TpB0w24GgAr9uCPuwhMZ0grUewVpxDjGi3oZibYrchCBeLCB/DPmV9lKUp5QQ3ncNBBKIygGZjSFbR4ycbaDQasmBESTHoSyYOm2LF7FLvyl9UNVmUGoonfDSKkTBuo4iR/Tm/AGtuCRuNEW49e47t0i6iMd5ccfGhjk98kfOzAGj0u0gtL4mnYLnSEADJ8A3lZwlHhl9xysB4+FDKHAJIqRSuXFcAEhlTFaqcpr6wg3qDIarlEuaoduJwfuKpUOJUWhjTLGJb7a5Yb3FIoSw6WOoob20RI3ETI0DBDSJmKC91Ah8KzJebbi6RFJuKXrOKdr2C7FxK/J2rDFlkcWBQOhdFyjCQS8ZliDQlQ7xeQ6fVlOefTGeQm19AdmlJ7BGIUjZ6Qwz7XYCDqFZLpM78XgHTTAZKKxYuUX6WitJEBczaQAwnQ7CFlTWsrp/AsdOnkZ4rqoBIbsjMmrDiEppaqdZRb1SFtbIwX0ChmJPDls0ZAY8Xt/OLmzNs1MKh66t3sRqSKIWQFC/CHFDsSF4vDltk4ELZaGQqTPS7X99CdUsBSBkyw/0JLt+4hMXlIrb39gWYuXzlmjCL2ZSIP2+QjaAWosqHd1z6s3INOPA92jiqhoz3NLOkCMLwHuPw6erFSzKs4UCYz4WfU9LciRzMVDpImOFMNsNfCEDyQgDp5ZDPiDCqqWBRB/xErn9KBm8Snh3kQ5UrFWxvbcnjeh2ARO9yMhY53Hh1ABeyG/g6k30uIDIPVDZhUVMN91Ip8ajmocmiqNZqiX3Ogzv0ut6F5kyRitENsI5odIzllQUcP3MM8bSJg0YV1WZZVIcscJrtLmx7gny6gJWlI7BiCTQqLRxUyijXDzAl+K0zN8sQC0sClcOBDXtkI0mrOuZDcABHKyGqK+IminPzmMvOoZAooFauy77E9dvvKT/5dDorABqbUAGQGLpHAGlxXgAk/pv2YbEE17cKQpd5Pw9Dl4CU9zKARF9zDvpYSPvMZ1DAG31maSvGLApPEB5OXyk1Z/YCSdR9UYN2Nu6id+82LhtR/PLZEzhOa6KDXfTKJclvGI48YRsxE4XF7RIbDDI9woBosWZSIJIAM8HAXrEf1dabXdFx/PJ1TDJF/Kt7T/Hnj56I/JrN8aoWwYmlRTmgtipltB1lLUd2SYGe8fSgZRhh0FxzbYotWTC+4eohV4wFgBUheMT2KgILUTAdjkaL6cgUuchUwHDfj0ih1aHaMshF4r735g/ewuIP3gPWlzHxyTgPACTTkswQ34ofhs673ANYZNMGdTwW8JaS3m8FkHxP7LJk3SSTsmYVgBQPAKT2oYWXAEgc9rjTwwwGydaaCd39NgCJIPte6QWAxOH/qwASc9doZUcAiWACbUlCooOcRQRWdQ1JM4ZM3MRcPIFswkTK0BHXaOVdhusM5bkPh32M7IFk1ImyhgWGrQBH+pqLGmTsyzW6dukqbly+jk8++J6aJ/F8Ftu6kQRm00edoc1euy8gNhmvETLS+23Ut7eF8Vqtl9ERZ/8I4pqOrJUWUgeZo6VxFzSXZeZReA/y3gmLx9Ds4ugiAaQlxNMZGaxM4hZyaytILi7CsUzUHA/VXhvrK8u4dPEcKqV9/PSzT1Gcy+NHv/xD3Lt3Dw8ePsbE8WUYEyWrXjelyWL238H2Jqp7e7JvrS2votvsCoC0livivXffhkP7D3eEiTOQUFNXc4TZTCsPYS6S7RQU6VxGhwM5/g/v8WBQTgCX/wy/LopBYbmTlMNvTaA3AjY2D/Bw4zkmkykK2aJYclo8iwd1TDol5PQxFtIxCRPvDbqIpZPo9AZSZCcJIKUTimFENhbZ41YC+50mqraDxNIyjl+5isXTZ+HGYqKszqQShx72LzXvAUGAv4vDW56FoTpIsvQCWwyqaXi2SB6OWNAqmxj19JmRpogMr75LPcFA7mFP+upQITT7kV/nfctCOgRg+bdYoMtjoQ0twfsZRfKrAwh+3zf9fQ5IQwApBEFmP/IxEtxRIgVl38uMSKqdzLBu4Q1rjwQ8qlXKwpw/srxM6hdA0HpvV+pDZtlRhcSsPttWtqN6lGxxYDQeoc/mNRoVu1czHuRoRqMSDi5WnKxlJDtDEbN4M/F+olKXe7fUyxKUHJXBijDOWBkyi9PQsbdfxs9+9jM8fPA4UG0l5drQJoWKx0ZTEUd4NhLU5B558dI5/NZv/Zacq6ZliCJBqRU9ud58Zw7dLIB0uN8FQwJer/Be+LnXWDA/xeAO74efu1YCPikFuJA8ZqwgOVhIMfeCorCgYCRgK3CahCxzeDRBjJZirguLrMDRCBEqMvojTPsTTFpj6BMqoZghMwDqB+g/eYz65hb6AxvjiI7O1MWIKjFm3ZB9nMvj2gcfY/76VZk6e5YhAA8BJJsAEokzFkEAQw1nuO5ZUct10w6vpUc1tZEUYD8W8bCUshDtNnFw7xb2792EXasiFdVEDcnhT7vbw4Ahz1ED9eFQFAgnTp5Eq9/FOGJg5dgpnHvrbSyfOCdKqDrV35kcRuzXaG+jR9EfD/Dw6QY+/cmnuHPrtoRGcx+bmyvi9OnTuHTpEo4ePSrDydmzLBwQhuojtcZpb8WR2usBJH7Pt61/Uc7zDPrmFlXlyVJZFmRc8XceKgKkdlbgySyAFFpMvQCQFPlR7rFXuuXXAUhqcKUeFNeGPL4AQAoJbgrY1OH6VAnHxZZX5zqul9B5von+40dwD/bR39nGheNrOHFyHabFPnGEiBVFtJiSkGRsbaH76BmilT6SDCTPZjA1LHg817N5NEYT+MVFOEtLGGZy6OtxDK0UJtkMNAJI9O4XYDnIh2D9wdeUfVsAJinL6yQuXb2CEydOKCCIIC/Z5eGrH+RjqMWqzq5g4WI6JWjsSSg7f465Op1qDa1mG3oyiYXlFVSrdeyTUHnkCBZXllFl2HzpQH4Fz4RiQQFIJO6w9+A+YiUt+BEXViqJHs/xTgepdB6n1laQYDbe9lMs+g52vvgxSjc/x7Rbh0HbN1rn+q4oIlLTiAy6ykMbQ7pEGHHJq+MszxlPxNaMfc+A1tjDAbTRELHRBGnbQ2o8xfxUk+wq9uPkvswlI4izNx9OoZF7NY2IOrgRneK55+GBP0ElqJm5tuXuICAsYKYiW106uY7vfPwdHDmyBt8e4fbt2/g3f/operYaljM7g7VORMLQo2iSuS4jtCDrIcYeJSFkkDfefBvxdE72lvzqOi698x5SS0vSY3OoR2CY/QkHmwbdU/h7xzacdgfjTgfV3Wewux1oDjMVmY3JrJe2ZJOsFRbw9sWraB1UUC2V0W204I0dVGt1bDx7jvq4Cyb7srpgHc/HLAQGWYNq1f57v/brOH78CG5cu4LC2gpQr+PWZz/FVz/+HHvb+5IR9M73PsGN73+I1GIeY9+GFp0iaeoSvE5LMbtWx727D3Dv4WN4ER0nLlzE8XOXYOXy+F9/7//CZ1/fxFa5isWjR1BcXEW11cJeWYGQWtQXpUncC9SnJLgkLWjMDtV1JCIWLCp70kkklos4deMaLt+4hrlUBnanI6CNTJvCmp0uETMqy9m9hPsCa+7wHFPNdEwIONGIK+o9pg+q9WVQCwbbieEnP72LW/c34UZMmKksGr0Onu/toNxoIVNchpnKIZUrIGNFYDhNjNq0iypB8nGtLK6+/TZ+8OE7OH9sEXGvhcmQ6kUSaZIYdAaH4LaAtYbxUoY0e5nZTGk+H/a3rKtsuw/dmML1bOl9+S69LoHnYP3TYmsWHArV2+GMj/mfEm/wDfMLrotvqq1E4ULy2rcASOH8J3wMs2oYyY402D0qO2mpvzlMD/Y/AkiJiA5tOhEQSWP2JAc4YmVHFGIETAfwRx34/b6sEc3zMW518Oiru/jqi9t48OA5eh5zVVQ/G76JNW7grME/LYAuNLxz9hp+++/+LrLXzsN3+3D9sdS3JIOTPIUIwSNL7NYjOsnNmgA/nFVxGklgmXutEBa4PvgxcBngnCO0hNY9WsdD7n1OFSWHkEr0qFIbiKKUBH4hkylFt2S/kqQf5DOyXiTIKHM0kYdxnhOTutoKLO1Gk1HQp8y4E4jpjnrN40mVgSnnQqBqDa+3kBoU/DWTDRvMEoPnxd6VJEkqtKb8SMcfsTtWZ7pkKweqI3ktQhBJ1BQeEhycU71PUDuoBUQZKJADCdQEdXXpn8XtIcIBuyuAPe9zSdgcu2LxzvmQOOnIbEJpCOMm58S0cnWEaEkQyRtzfuNAczyYjg+LLiwxDTq711YV3c0N7H35JSr3HsJrjoRYwJeIQOTEiCA5v4Cr77yPIvN32l3l1hXXMUnGYccNUSHRDYZ1HrM0CeKLLblko6qMTUfmmgTcXCXgeKUHUopxRTibfQvnQSGAxMxUn7aJBFmpyhvZ6DSq2NvdRaValTNZIgFIutRMUVsbtgujN4A56GAuMpLoGypZCSAJMWNoIz8cIu0McKSQFntIr9cG6EISuqWTIEpQj9k+EU1OvwkzgUmjoA0oXUL0OKY+s6ZUrRlh9i9BYfaixSIihRyQZBPUV+uZ9QlFGpxT2MxnNtB++lR6ALF5DfpxrkU5gyO+2OaPWJfFLfhUXs4vwFhcRmx+BZF8Acb8EirjMTYqVWxVa5IvxClz/aCKZ8+eCeGYGEZyLiuxLOl8TuqfY6tHsDJfxKTdR5buNYigWq3i8dMnInYZkmRuxjAgCZEWv4aGleUCjh9bxVwuDWfSR7vXgaaTiKBhYE9Rb/dRaw4xcqaIWWkYyTwiKaoW2ePRBYFEtqisBceLwGH+JueI8qYLyk1hitSwAeoe+e//x//pLw0gUYGkM+9IY+Exhc+wz04L2rCLJAd6UeDNSxcRkwEt7cEMFSYbMh5pUdRsBbLd0AP2RX4LN0wuWslxeb6DW3duY3f/QAbwo9FYmN/puTnZLGiFIVEz3CxoHRYoU+rtDqa8gTkAFwmoiWQ+h/nlFaQXVvGk1setzWfYOtgRAImMWgJI5tgVAInD+p5jC2s5s7iAg1INtUoNsWlMABp/OobF4FEjpkAI2hCQvU8EMZ3GpcuXRW7aHQ5Q79IReCr+xASUaqUDpGkzFVNAFZ9nPjMn3rEcLNIGjRZDKryRg2O1kchhyIONGQbtjmKjxy1EhX1GxDUirCJuWDkO+NMpdBsVdJs1CV+1kqbkdgzGNuYKS8IU5AAxbcbkubdrFew8fSqgCa3PVo+s4fjZs5hfWYOnx1Bpt7BfqUueR8yfYNBuodmsi+8ogUJa0ygGAglo5BwFAcYBeq2aKDJ0NbElWDt2AifOnEe2SL9rLQCQYoia9ImdleEaqwAAIABJREFUgkGH0jBQ6pnLSCNF1YSyhkq8HLrwSjM5a5M4+yUl1yXDPygcuIm+AiCRZREG69Ff+xBAciEAku85uHbjMlaOLmNrd088uI+sH5MBFT21ef3NeEo1sDEOavUgmyZg/EZ8WQ5k5PJxDsnMa7VfCyBRnst7hM+ZIJIcSJLxZfyVACR/ohRIh0VecFCGQxna+nwbgMQsoIVCEblMVtYKNzkWkVQ3EUBiAcq3nxsABtY5tOyRazSeQKOqRFcyZGaVEUCiPRU3NPqeC4B0+z72t3cAHjQxYGKX4Pt9LC4VceHqeSyszKMzaOGgdoA+C1zLFOVitdLF0kIRb1x7C0vzK6hV6nj2bEuuG1VQ9miMkT2CE1R5tA4lOMbnJW67ga0NAaZ8NoOlpRUU8kUY0ziePt7E0yfP5NrwPuV1ohUHlQ/cw14HIImqS7cQTxReApBY9EwmAYDkOQJCiQLp3xFAIrgghE9/jKjdR+P+bfTu3sIVU8cPT65jzfPRe76JQaUuBSQzOlg48dCwyILXogLSCMwauEfxfqP6iCATM45CH3MjBpg5IE27sJOn0TMS+P9uPcGnG/tSOPPwo9XfXDot/vLNQRcjJWySnCW+sxALxCOHVnb8/fx5NsYsx/g4CRdHJbNHHVtUtppkbtIqLwLkaR/Cz/vKF75HBVLgacsB2PXvvYmF770DrK+CNny6XkAkxuwdBSDRCoCB5ioHiQMe768FQAqZ0ASZ2Szx/+l1+1cFkPbLjZcUSKJMGztiYceil/vvNwFIvKep5GQByTKDxrIxFkkMu+W7N0G32RSQm/cwz12CiLOJN1wbSXIbIhEpTDiAuHblMn75+7+CG1euqys2ogXXWBVpbL7ov828FDKXugNYHBJ7LpxWE5XNTWw+fohypyLNEDnrvO4xaLA0lQ9Iq4GmZ6PPMFPJASBD6wUDj49RjSWBlYU1zC8vI5nJoksr2ISFzMoqkvPzsGMx7FIuPvVx8ug6Tp08hvLBDm7f+gqry0v4lR/9CP/200/xbOu5KBezhQVpnjRa7ZHR32qjVT1AbX8fBnQsFxfR6/Sx8+Q5FhIpvHH1igzLfU6jpgSRHXgaVZyuDKd5DlKFFFp4hU3srBpckmskN+zFMReSvoXZH9Mw5kGFJOis83SLANIWt1MZ6iZicbHZ9XpVOJ0KUtoIS1lLfN17nY7Y3fRpR8zhVVRZ3gqwzyBdhvdaCZS7bZTIMMvlsH7pMo5euAyDdrO283MA0qwKRGaJAYAUslp53/McDAGkqaNUQbNDChmg/AIAKRxAU+3CTjQcQLw6oFCAhTpfQ0AqBC9oWcBGj+f+684o/g3JLQq+/pLCSv2AsoMTV0HVsM42v/w3VYgCXvHvez5ielQAJDYn8vOuj36pjK1nz9DrtEFLl2Nra8rom+fJcAQzsA1hxt1kMIQ9HirSxdRHytTRbrfQGvQF9EtRzZnNiKKL11RUjazDSIqRj7yjVP3BG4ve+zLH4k4vw4MgK0mySDmwMEQxX67UxcLu1u27yhqEnvARTe53svUJIAkrPUa15kiUzlevXRIAiZ8zqKahFQ7XPMPaA9CQGSizABKB9xcMUwU+hvfC6wAkNqWhwuV1ICOHJwrAU4MFUURI+alYzbSb4RtZ8XwLBw4kPbFZZvNoTlwJ+iWAJFlUfK17Q0T6Dvye8mefen1ok4EMALDzDP3nu+h3e2hNJqhRSUvvfFESalLPX7l0GTd++ANgfg4uzx1aWUXJIDXgmhb8uAmXAyLB3hVBbhZAkiXPvZFD5H4fcc3HvBWF1qnj4M5NVB7dhddqyn5MAIl7DG26huMp3KiOlj3CQasulmT1fgcDF8ivH8OZ629g+cwFRFK0/AQiVkKFflMNqwGtXhd3H9zHp5/+Oe7evSuskvnCAk6ePCkWwCsrKwLOsl/h/cB/z67Nly2KFOv42wAk7keza/NlACq4jjOF/QsHArVLhsojDrZCMCoEkERpGdiDvqRKClQCh4PegPz2SmuhHlfAdA6/JuY/vwBAmv06rytJEanIFDGCFM0yBrvbsDefYloqQW+3sJLLIJdntLSPse9AS1qwihkYzNFqtTC8vwnstpAwksBcXnzv/VgckXQW260utPlFYGUVk1xBsnBG8TTcXBbTTBJdWtVJHpoabsvgkWuDgyW6X2AqdX12Liu9LGt6GbRIDghrw2DAFM6Zgj1QlpOa1opFmgBIokjyMKYtGwGkVlvyW9iL16qBAmn9iKj0awSU9veVrXtMefoXigGARAWSbcve2u21JOe0Y09QajYRM5M4trKEedq4NStYNyI/ByC5ZIv7rvSoSQJIwxGq9hh9zhCMpNjYuOMpxgzHJunEczByR/CZgTYeI0lgyQEyDrBMQioJj77Kt88nolI/hwCSEdEFRG5gKgqkDUxRC4Aj1i28+3mnhjnLGQ24evkC3v/ofcwdWcVwfx83b9/Cv/zTL2UdkozFcZ8rwJQh9vxjEiXgSiaSkTQk85FDPZLaPvr4e0JCpQoqvbgsAFKeSmnbETIX9x05GyeOUlvQIabTRqtSwaBRx+a9u0ImysdNTJ0Rys+fo14pY7EwhwtnzuLNK9cwaHfRqFSxu72DRrUm94vDsy5u4f7mcxm0EZyzPV/Y4uJoQmJezMB/+ff/Po6urSI+l4HXbmD78QY27t7FozsP8PzZNs5wn3z/fZx94zrixQycqci6YOkReMMB7Eod7VoLj58+xe5BCVYqixNnzyO/vIpxRMM//sM/xr2nm6h2O0gV56HHUyg3Gmi2OkKwS6ZMIS9GxwREPVFWixJBlM8R6B7JlFG4MR3plXlc/fA7+OCTj3FseR3MacklaGKlyCEvkU8CVQ3PRjlfApD6JfBIyMAB4ET/sogLPVBdsG4mgNTtA59/+RD3Hm/Dj1qSLcQ50vbBHmokqWYLiKdySBBAimswxk3Y7QO062WpCaLpBVx56y388COlQIpP2nCGLSG2cnYS8SLBgF3tlyRKSuZToNhk/859k/VZCMKHYDuB4WQqJoRG6Q8C8Gh2vxanmJn5wqwlMJXlzFcTi9pvAJAkk3CmrnppT2YmNzPJXgMgqQAHHtfKAeVVYpAMxyUwnjq4bwaQUuyjp7SqJUjBqA4W4wpA0rwxQ0vgDbsSRRFh8dDtYe/xU2xIhk0Zz5/to9TpoxOBEBnF6jLIGeYRHhLeWBuQSvbu5bfwd373d5G5ek5gJearir0hCXhSjwW1Iy3SqOwQv0PxP1SqZAEo1RnE+1JUk8HU/SWlVbA980xhnaO7M31GUKfwXBBSnvDcokI+ImGKe4bKSNIQt9IyN/ACEo8eVSQwqjt5v5AgEs6bD+u0WQApQRKRskMNFUJKQUTrtKCelliMl23wZL0JNsYDWAFIPFukDhcwXqmNJFfZ4+dU/S9fDwap0g8wc5Rm2YH7lkRN8HWksiuiYUTlmWShqufDV5VKT+63rONIJp9OSN6diEMAH0sIIHE2wRmoqKJoVewQOCKI9AJAMhyKLyKSTyUAEon43GNv30Hr0QYGlQqmgxGiFJdGDcQINiws4siNG8DFSwDtPGkLn2HGZhLTpIWxSZWRIWIJSTcOLEQJIE2oQmL0CZ0TBFeRUBYhKM2uEQERZ86lsL7h6xnWzyQzkUxKCD0eicIkOb7Xw/72Mzx69Ahb29sYsP8gKYqAJ+f5dH2hzX1/CGvQQzE6huXQ2o71jwtj7CJhD5GxR8hMbKykTVEhWWMHsYCEo2ycAytFyaBVYKhkzJOEytpdtxBNENBZZhEog3OqxLxRX1TVUTptmTqGpR1EuXYl286XOS3/zfmywIgCINKqWOF03Fc4X2c2mMQjxAx0mf8d1TBOJARASh07juyx0wIk6fNLqDJGpNXCfr2OUVAr9OodVCo13Gc2H+8rUxfLUEaznDxzGtcvX8Hpo8fFBjdDNxlmjvfa2CuXUO805IwiyaHaGck+lojHMF/MojCXFFFLlXOJelWcUjhnH080tHtjNLq0UOQ4gzbnSWhWRtTqdK7grFvWOde9z0xFxkKo/otWvCozI1TTB1Ew/+Af/i9/aQCJC4W+jxYXiuvA6XUxbtcwHXSFDZ4ks5k2SPLiExhSHw+92MMNnsGbwQHMC6RJ1seLrBoWcSwmHz5+gkarKaoTHrx9BnjyxRfP+cCWmQi0qJu4CUxlABha2FGapVkm5hYWsXr0BHLLa3ha6eLO000839+WgE8CSGQSEECiFzTZVwx8XzzN71/C7l4Z5YOyKJDI2PF8Gxb9XWl3x+fgTl5SIF24fEmGNPTEZaPGjZe5TO1+TwCkvBlHOhhS8MalDy8bsRQZ06Mh9g7KsGmdNZ6IlJ7PkwUNNzTmz9C/ndJKBibrqbRYBdkTV4ZbtJaL+REs5bKwey0JQTx6Yg0Ly/MKlIpoiKfyck0s/i4qwjpNkc3du3ULzzefYmlhAafPX8C1N9/EyrFjYPzUVqmM53sldFoN8ewetltiYdLvdeQQSFgxpAkCMJTOdcS2TuwmZpRI4YZUKC5g/cQpnD5/Cbn5RbhTHX36TUfIgCa7NCaDS/5eMllTybgEvhNs+YsASKGFxKvNX2DnCF8MNNXG8DoAiX6zRLT39vYEQCo/25bXNMNBiz/B1euXcOTEGnZ39/Hk2SbmCvOyAVE9ls8X5D4MASQpwpj1wOaGQfHaFIW5jChL+PzI7GnXGnKv8x7jsPm7H32EJP1tGWbmqjwVDnBcZ6xAYPGY/8srkAgghQWfrNFXACSCs98GIJFtslicF6CFj58AEps7DpCotOG/wwHcS0VcACDF45ay+RhTrUYpL+WbROOzMJJxNIaUcXNw0RP7HAJIe1vb8IdjJMl+Gpfheh1R9rz1zg2cPH8c3tRBrVUWhj1zrAggcbOen5vHtYvXsbq8il67j1Kphk5nJGuLDUWlUpHXnNersDAvwFibB3TIXqbSwojJkJU5GqlEloIKPLr/WACk0AebzzOZTEvOBgfELKxZ2M0qkEIAKZEs/pUAJLGwYsbSmCwXbvAMXqWllbq/DNoiDLuo37uFzr1buKBr+OTIGubtAZobT+ANxwLKUHfEUpr/MdhzIRKFilkM167KnPMjOoYa0NQmwohZWMxBj+vQyMKIadAyOTQ9DZ9v7uP2XguNoEmm0igptqQqa4ODMRbSBI/yJvOWDAncpJqKgBmZTmJh50/E512tUP4now7JR+Ebv0LAiABSTnzkgSSZTQKHAD1tiiHVXPxJXcP1D69j4XvvAsePwJWikP7B3DeNQwUSD1RX50EalX3yr0OB9DcFIB1Umq8FkEILOwLNBJDEGjJQIKkBkSrYs+lMYNngYcoimAN3Dqh5Y/McpGp46gi7K3BTewlAYp2ZSOjwHJcCCZw7sY5f+9VfxwfvfIhYOs8QE0w7PTj9gVg96Yq+Ir/b5T7Ws2Elk8DExXhnBw+//AJPth+jGTBqM9BFaSaDflHqENhTAxPxrKYXtdgoRKUoplpxRKvQQMm2vHgE86srsHJzYqXiWiZSS8uIFwqwdR0NMgstC8ePrmFlaR6l3R08ffIQ60fW8P1PPsbv/f7vCzuatnX0dveZWUE7Ps1Ak1kn7QYapTJ0LyKA8qDXw97mFrJmHBdodcJgWY02EWRg+/B0NndkNLHpUYw5dS6+YHodFmQRDvD4rIOaPchRUmwqDnR9yb5hMWjG5zHxYnj6/AB3H2yiM6CNWE6IJmAOAYcGThOpyBiLGQtxsgu79MhXvuxsXolZxOOqUTJYYLOYTjAnaoD93gB2zMTKufM498bbSC0sYEwLBmYuBI9d9vlAeRTu9eJ3H6h+CCKFioDDYF5X5U18E4AUAgivGxJISDsH0MEA4pBlOjMwmFUWSFMdDEhE7URb0EBx8vrfT5K2YmC97utynQjMBCDfLPAhf5d7EW0sqaxkA+l6UgvzzIyy+efr5bkob22LmpfWaeura1hanIc/GqHTqMNkFoGEELM/mggx6DDf0ZsgZRlyZnUGQ7mP84UCcnMF8fPmm4QlK+tq5R8fXCOCDxKnFVOZXGSTCpAUMYLvJTOT+EAUqXQazWZHAKSf/uwLGUxKliADV0eOnNvNVl3Of9b4BJCoQH7zreuHABKJRTyryFye0PoqGErFYiqDbVZ59NcNIIUNr1icvKJAop2gDPgkX4HNfsCwEzUgGceuUiA5E5iBAgkBgDTtM/uIFEQb03EPkUFbshCwvwN//wC0j632x2gD2Bc1bQS1IFvgeDGHv/Wb/xGwfkRUr2zcaAk7YpBtzBQAaVaBFAJI7JS4dkIAySBnfThCSpuiaEYwrZZRunsTjaePEOl1YU495Lm/yjXqYei48KMxtMZjlDtNHL1wGtV+V4bnzEg5eu0ajpy/jNjiiqiQWiNHznlabzOblPfa5uZTsfZkXVUoFLEwv4S1tTWpd7iW1fVTNWl47oUqIAnaPlQDTcWG8ZsAJF4Xkolm198sgMT7j4QJWYY/18UG9YGuchtYh30TgBQOql4FkUIWvfz9oN54tY84DLAMvvAqgMSh0eHAJXicIYDE7+UQjAHObPtjkxH8dg1OZQ/e7i6itRqWOVjgxizWSMwSmIpdUSyThJaIM2UZ43uP4W41kTQTQLFAWjdgJuAnU9go1WAsLMFYW8d0bgGOlcTYSsLNZOBn0mhPHUw4FAzUEYcDOa4DUSEpG8HiQgEXL16U2lcApImjGm7+W8D+Geukmf1S46CKTgtkZ7OW9DwMBwO0ajW0Wx0BvBeXV1CpNcQunWRFglTlak2st3kfkeVOAGkusLBjnU6rrESSFud91NstAZBIEvWnUSFMrP//zL3njyRnmif2y4jMyIz0prxt77vZzWaTHHLIITm8mVmNtHuQoB3dCLe30C70dwj6KOiDhL3b28NBwn3QBwmQBAhac5qdHU/Ppm/vqstmVaV3YTNC+D1vRHWy2d07mNXiVEQhWV1VWWnifd/neX6uVMTZ6TLKVv8AQEoMWkKOIYDE9NmskUaOTh+jEbaHNnpk3VLFpTNLkvuVh3arqwbk/gi6byPrOij6ASouUPGABdZWrL8JIKWBiqmLJZFmBUh4ygnEInsYIR4CuA+IapouHhyE0XaHOzX3HpILmBf3yqsv4dCJY3KujXt93LhxA3/5t3+LzjAUAIlqVJd5dXThYI2a0uWa6DgDzKwu4PTZUzInuHbtGk6dOit1S8vykMjlcP6lb0lGkM+zgO8diZDiZhLAIFDt+xh2WpI7SSLpg5vXkdcJIGWQcG3sUFm0s4XpShknjh0X9aE/duEOHdTr22LBzl6QM4zDR49hZ78hylhaKVER0+r1JZePlvh0mvj+W29jdroKx+rj86sf4dZnn6O9v4duoyNKppdffwOXCSBdugijaKJv9cXtpLG7I7Xaw+u3Jau2vtfAyHYwu7SEo2fOIV0ooDkY4jcffop6uwVrHIL2dLT532u1RVmQy+dRrRVFAZ90QumjqLggoYhEORkwuwkZkvZpzzo/hRfffhPf++Hv4eSh4/JaEUQgVS2ugeK9Kpa0UIHIj3h4f7CnCCteEVhZW1CB9CQAqb43wmdf3sXt+9sIkyZ0MysA0kZ9C+3eEEaucqBAypsa0k4HIwJIzW10+iMY1QVcvHIFb732Ek6uTCPrd+EMOjL8J4BkD2wZDIotOhW6MlJ4pNhk3fK1+QCtzA5s6Ej+Z5QCM2sCWSe0OqKQmQoAcTgnkM18FPZvnPOJgmXiayF0PF2BlGbm7BMApPh1pKXzk2qz2PKVtdKT6jfZs5hVJeSpRwCSgIGsCUXVQgs7khE9pdQJxhGA5CNB21oCSP0eAosuK4HMGoKdXdz96joae/tIp9L41S/fBXNqScbgMyXBkdbrtIukgpyCJgI0HTE3SeDlSy/hv/yv/hTpC1z/zKGzpT+g+kfiFQhBkXxEAIlATly4E6lQO7HadOR/xxIjIaob3rsM4FWeUnxusT6kS4XhKS2p/ASdN6hsEkWSDk9PwCFgmyTJSCmTVN1L54Cs1IgHRJeEEgqkk6ruF1eViGQVq59E8UIFEgIhW4vdc0TQjbPCCPhMZlrGtX2c8c24E7H+4/oiaOOTpK6s8EQdS7CIJIgoJ1wRHiJlHBVaVI3yHjJpBaREgK8CHpX6njWWI24MVFplRIHN580VIScIrw++OwQFIhCef58VDfdS9m4C0EQAEvtr/lzAGowKJA/IJlLQGRvAOU3gAdYAaOyJsthf30Dz2jX0NrYxZp0dJuQs8TUDU8eOYpZnhJmDViwgPTsNzEwD5QKCfBZjztVoi0w7Sc5WCB7xnKAyKcXnpmGsBQKs8eNxAImvN+eKoiaMOSKP2avzNXZsBSBRI0MAiT391uaa2LOtb26g2e/DTdCemRdqEpoXRgCSIxlHpt1BxraRdChG8SSjMO85KAUuCmBe7xiVKEdb1LF0jiJ5Qvp7gZJkrmQQSJJ3TmWhJjQTWrEGLK4CZl6BrbQ/HfTgjwgiMavZw2hvA1lmxbPWEUcJXQBGOhDIlcDrPaHWjuRlcp7FnOVINegmdQwDKgw1DIwUvFIZ6flF5FYOIT23gKA2BS+Xh581EZJ4SsIo89dHrhBX3vnwY7Ge5CyD1yGz9g4dOoTzZ87i6PIqvKGFvGHIenKYK97vY0QVOvvuTB4jX6kQjVQCeYJtGR2OO8T+3jYarYa4h3FuQw5vf+Cg1XfQ65Ms78MNNDR7Q8liJ4Aks25m/PH1YN0nGb4RgBQkBZhNEH8QQX5Euvwf/+W/+Z0BJEkf4lCIL63rwOo0hbUSUIHEPIqUjt3NdVkYRPLiQ0o2i+ii1FkcR9k1skmIdzIvDFWYEsDhom0221jf7Aqzlhl/BBM4wLDFQ13VsqKApE1ptBHylndPlxhPUGUgxVDZhUUcPn4SM4uruL/Twpd37uHe1ppYWWUZUOdYMGwPpq7LwJ6Lb+XMKZTm5nFv7SE21zdh+Elhv4djG2kCSFQBcRDjqwykWIHEYo6AEaXiHUrldE2Qxk5fKZAYHlYwM0r2mcngyJFjOH/+PKamZ+GMx9jY3IbjjyWDwSaAxIKDUmP6Seo6KvmC8iFlhkQ2J6z5VreLzfUtuf9gYGG2UhbZMt+H02eO4+iJw8La4sBh5CglEJnnmu9i0G5i7e4tXPv8c6zdfwAzk8HJM6dx6coVLB06KoXVer2OB9uUrDfh9Tpw+j20aWPXbsK1HRkqFYsFAXs4wIwbpVg1MJmDxGHH4aMncPLsBdTmFjBGCn2PQw8FIFGlQeCM7FUlsdZlCEm5KBublFzgTzexYPH3pI8YQBr76nefBiDRxodILAGkL65+KgBSiqgw5c9jF+efO3MAINGbMgaQqEAigMTsLrUx0YaGQdCGDKSVGonXMrMAVD4Ef87qDSUDaXtzSwI//8l3vysAEgfCBJAIHikFEh8VA+NpK/e7A0jjxwvExwAk/o1nAUgcVBFAqpYrAqDU63UZJJF5xKYvZpN/gwUUFRVc/2LZNnoEIJWKFeQqFaQLOez2ujIw7gwGuHfvAa599gU2HqxhPHSRTfpIBE24bkcUSC++fBnnL5yCkdUxsjpwx7YE+dGTe9Qbyhqbrc6gXCxLAeNaDHlMYTR0sddsiWUGX3OuLwJIHIJdv37zawU07ey4zkUmHSQw6I9xf20De7sNGTbmxHOY+5OpbOqYQ8HhYZSBNDOnLOy4P/DazuWn/4EAkmrOCSAFPpVEiipBz1sp5MOxDCY6t75C67OrODr28PLsNGps5ijPjawGWDDxg2uVmpQZTUdeQsp5kCr/WOavsWElKNMIHXRCoMf6LUXlUkg3CWQKSSIK2B142Bo42GQwvegj1Kc0wFEhQvCIA5KlShEl2in0etjn+y3snySGboC+lL5k/rA0UOUBOSb8j49Y2doRPEogRy9z+gnzlqHNWgKd0BbrAHH3S+l47tVLmH/zFeDYqrB0NZ3gUU6xVKjySxtizyUFFvPPDgAkL7KwM34nC7t/LABpZ6/9TACJQHOcgTRpYUcAg4USyQ8kzok0nYMeKujskXi7E+gopjOq8eP3lTuisHykP6H622aRoUCA+blFvPXam/je299HZXYBQbsnwdMuVQpDS4Y3DGgWAMkewh+M4A5sZLMF6Vy8tTV89pt3cWvnDjqRZz4DL/leJpkXETLslDYN6pPsthSvUeZ9cRBsGGBCGT2B+7TUYC78woIoZzPVGgZUoqQzAn6kyxVYmoZhIgmjkMX87AxyZgo7GxvY3HiAhfkZXL54CX/1V38lRJVcvoRsrgDHo39wDloyLTlpo3YT3b09aQaY0UTG4+7mtjCyVhbnUcvnhVUqwdSpBHEn8SsW2142SYO+MH/F4i/KOpLBfWQ1SBVZfH7G55iy1yKYG6I+6iJFD/ypFSBdwr21HXzy2Q3s73VgpLKqAYAHx+/RCRk5uJgpZFA1UpKn0+dgiXbqZB4R4KDakR7mHE4mWVOYYlm5PRihE4wxe/wEzr/8KiqLyzJYkQaJFeRjwFG833MPlIYysiwjm5zvV/yR5MDvGQDSswCciA51kFES/814YCD72QSDNf76YJjNJpmgwlMAIhnsRI/1aQBS3FwJc3Eiy4d/S5KquI/QR56WA1GwMFm1XAZcU7S029vaEaUuc4PmZ+eQoCqm05H6SvZKYUcpRYxYmI7HKkPUc2SgT+tP2phwUMj6I0/VrHTuked7dD1J0z8BIEkuickGhI0ZwSW+EFQ0c20rAMnxQlRrNQwGFt57/338+tfvCMFFQoZF6U7WtIZ2R1nuKps6S5QoL3/rygGApCdpO23Lz7iucwAgpaiUivKO4gH+pO3Pb2Nh90wFUnyhETjiex29TxLYHIYwaVkxMeDjcCUmPHGApNONwPOQ83xhQVKBRACJrFABkNhYEEAatpBo7QM72wjrWwgbdTDrhcI9qmh3BTwycAuOsI6Xiin8+F9KQjnxAAAgAElEQVT8EbB8WNSvJLlRgcQMJO5R48jCjuxC1SupQdnkgEf+lcMuhsEnE6jRJXR7A9uffYLBw3tiL06lYYFreQy0Wm2MbB9IZdB3PdT7XSydPIzdUQ8db4xkdQrTJ09j+sQpGDOL8DIm9ocWRiSw0WaVJALXE+tO1vvsjeYXF2FksrLGJSdwQHswRZbhJ/8/tpWMwaMYQOK5USBz9ikWdvF6jevzyTV4kKVEIOMZHUA87Iz/tryGvN58ZaEu4OoEgCn/FjGgo1f9if1DrBadBJni+mlSYRS40QAzUioJ0CX7d3S3ATMQmO3oI+1Z0AZthO09JPa3oXXbyJPhyx/m+UbLOtYpQoVV3vRoNOF8eQPOegvFbEkFr2dzgG5KYPbtvQaMmTnklg5Bq07DN/OwMzl4hSzGdKagBSqd5Z4IICm2Ns//ufl5HGcoMweVJOHbjgwUklRTcp+hHW0M5iWVDb16nAmZDfgkpzDvZ6ycFtqtJrrdHnLPAJC4z1DxKxZ2TwCQMvkMrGEPn3zxOfpeIPk2w5GLezeu4fjMNH705rdhdhoCINU/+wgCIHHsFOU+ce3Txm6/08PdTg+7tg8rmUdo5IEwDX+ckP2VCuzAtyRvpzi2UfF8THlAzQPmElR9KJV+Lg2UM7q44ujOmPncSBkGWv4Ya94Y90JgnbbK0fXKoR11ySUksbqygpOnT2DlzDFMzc+o145WpZk02tvb+Ov/+y9x9+6mTEU02vjSeo4APklVaRNuMkTHHmHh6CIuv/yC9Jq03z127BQM08Ta9j46rotzV76Fs1euIFepCZl2r9mV955EF55FnJcQ+KYCiVZE7Z1teMOh5MARjB41mmjv1IW4OlWrSUg6HyrPAwI7JBQszs3jypUruHDuOYw5HBVXlBBdy8J+uyP1GYdWVCcy54E5zbtb6/jNz38qIBIzMUmQZQbDlVdfxeVvvYqLL78sCN3uziZu3LiGjz54V4C1HvMbCfo4rHKAuekqFg4fFnBst9nGDtcHwVDuUSbz+QL0hiPJJ6aqjvlrcg77zMzUYGsJZZseAUgpXxf3mKY1hDkzhRe/91384D/5IU4sHxKyFbhmI9sw2YceUySy94sJlPFG8ohQyZpL5Y8oAMmVukD2OVCZkcbdB3Vcu/kQa5v7APuVdAb7PTrAbKNvuUhmykgXKsiXqogBJLtNAKmOzmCI9NQiLr7wEt547UWcWp6F6TXh9JlNxeG/iX63JwDSQf5qVDPJ8D8iAMRD/ZjYEQ/z5X0PPYxJUKLKQ4ALAkzKykz1BSRo8DlKgO9BlqU6z0IYkn8XE8yV+1D8yb9Dh5NnAUh5OtA8pX6Tc+Pvqd9IzqaaIc4FehxA8kfMdVEAEtV5VCCJvacASD5g9RGSyE4LQtrVb22j/mBNlDoEwv/1n/0rPNzYldwyVhpzZlIy04yQTj2qLh4GY2z2BxLfcOXyK/hP//hfAKdX5bVViunIIlGG8FQe8ZMW9fx6LACHLNwDFSg9rVnfKG0j/591mVKVKrWPTJVJjCVpk0odYdCofEwSRQn0ifLZoBI6AY+D9BRJayqDUSzzJI+dKiMaL0b1LnOSWM9TwUYimsEBfGy3/egojQGkvJkVlwY+BrFf9yMLRD/O0YrXR6zUi6JOEso5gOuLNZDOTz5fUdFy4D+W2TQIMBGl4+so1yddMJhjxZ9NKMsyWtORHMvnS6temUMrsIjlHZUZXHscsAvRhx0V6wSx1qPClrMXV0iBJCCR8MU+SswtOf/k68z4B7FCU70A5+Fc8sV8GeHIgWYNAZ9grg94I7Ftw/4+nH//t2hcv4lu344s9nTYPKuphEqlUFpegTFdxfShQ6gdOwpjZUEBSQXmOmcxGDmi+JT8o5QON51W2c6ci8cKpAkHBhJ3414uzm2fLIAOEuQjNZDMm5gT5RJgZSSYi36nKZamu60G3vnwKgiBjnjy8iJxArGwMwY2MvYQ6VEPaceWXCTdcZD2PeRCB0X4KMJDHp4iBxNcObA2T4gCl3Mg7i7METNJ7GSvxPKEezcjUHIVgCBSqQZQXMG1QABp2JUcU90fwe02oIcUKMTW1erZ0lFF9p2ouxSwMsIQqCTsU/wS2VLGkQ481/vQYZusr0pwSM6dmUVpZRXL585i8dhx6dFk6TFyIkxgr8P5pi7Xk8Vrn7VgPi8ZojPVCuzeAJkkBSMkx4yl1+N7R1GKls7BTWThSMPGWTi3BZLxXDj2UPINS9UaPMEPQvSGLjo9C/vNPvabHfQHNja2t2Umzfvj9R1E+d+cl4kindeDAEaPACRV30YCnz/783/7OwNI6sBUC5aHPi3SBo19eMM+TJ0AUhLHDy1L6ByZk2x4xa4qCrLltZdlcxNbm00EdMUXLUECy7GxtraOL766jv195XnPa4k2hQL3RpbLMofh3hh9zSdGaSUZyhwm8fqlb/LC6jJOnDqHpZXDeLDVxFe37uLu1gPlp8wCmVJ1yxUAiRuUbpo4cuGcAEg3bt/B/bv3kfJ0YRGMx5YUofT8FNaDxyFMUponXggnz5wQsIYMvgE9HHUNSTONbm+AXXpc7+2hbJrIpFX2y4njp3Dp8vOYnV+UwoiSOiKenmSfRItDguLpRwq5uNjY0ZYiYeZEzl7f38fN67ewfv8e/N4A06US3F5bCmECSMdPHYXJXJtsFvVOX9hKysJojMCx0Nnbw+YaVRt12aQXFpdw5MRJTC8uYqwZwuARC7tOC52NDfFpHvT7aLebGPUHIvljNkI+nxOEWxry6FqRxolof3TVUWl19MRJnLlwSULKia5TgcShsagCEilh0dLWi6NkMtGTDJzjRXCAhD4dQLIjgOTxLvB3AZA+//gTAZAo982zIBq7OHXmOJYOLQjQRw/v1UNH5H3sdIeiUtnc3pHGyvUIVvjyPgpCLgh/ANvqy+tULpfl9+gxyRwkCans93H50iVhYebSiqmrskjoBao0GCPX/gcBSF6kEDooCh8DkAhOPQtAYmYZN7tapXoAIPEx8vqnjd3TCjjx/ZZ1nIBDS4kRgykD5AxTXotibQaZYh71bkeUI72RLZ6hBJDW7z+AP3Bg6CyIOvCcNmq1Ei48dxonTh5GNkeWkw+C6gyv58nFA5v3z4EcmxP6zht6Fp2Wh+HIk5ykRqupgkfZUGRzEmhH4JDrkNUZAVs9sqTjezMcOBjagWzGrhdI0DAzR1ho0+KHIJqcr88AkPKFmf8PAKQAoUsZtQo2VAGYqgFwnREqqQTshw+w98kHmOn38Xy5hKnRAL31dbEe9UKKXlU9RTu4sqZjOmQ+UQIZHlaRHzCZEsNEAs2xi90AwqzmJz/4+9yOCeemTA02ktI473r0pSXIo6GQ1JClVoQNHe3mNB0nCiYO16qo5XIC3tGbvO+pw1mpl1jE6QcDFylGWRwLEKXAIgJHDENWbtYsKhLIE/LSdfQCRxpCCQVMabjw6iUsv/kqcOo40S6EtKgggGSkEBjKOojhxkrKqxRIiRRtmf7/CSDV9zvPBJA8x34mgMSGiU1rio0b1boE6wkgOUMEHtmVSoYvma3JBDgIZpEmlhwsmIah9DKLC8t45ZVvC3jEkHgMbew+2IDV6UFjNkqYQE5jlhHrBZWFxObMt3jmUtGTgL9dxxcffohrd25gPxzJOiwlszCRkowhFjR9z4HFpjViG1UytOIwhLmTyvH8U4ziRn+Arm3DrFRRW1qGWZsSppBvZJCvTUvw8AAhesTFzDSoRBg7I2yuP0RzbweFfAarS0uy/jmMr9RmkTFzIkFnqDJzy3Z3dtDZq2Ow35LnWMrmhdTQ2tuVa3y6WkKVABKZdhQJJ5XXddbQRSHCwaHX7yDJIFNaSEY5R8L+U4ebqMYenW6Ksa7UvArIo4ogVSqjNLsKLVvBnYd1XP3sBvZ2OzIkYVYTG9HesAkPtBb2UculMZVJw7Ut9BwP6XxWahae3RwKSqZjLivMJtY+oWli3/HQdBxMHzmOC6+8itryqljgxud6bHn6uM0b98DJjCMCSDGow6fI95VnRJyBFA8uVE0XPj0EWVRGjyywnjjljYPbJ775aPihQm5lcPCMAcTTCBDxEEgssJ7BkD2w0OWe5Y8lQNezGaRrC7mmnM1gNOjDSKYxM1WFlssDbEZHVAA6qsGVQRU3d7kopO7gUG9kWfj1O79BqTaF+RVaNS6gQHIEBwuRlcfB8CqysGPxLJZ7VJzyqOB1TwQ5zg6l972QBXirYWQ5mJ1TWX7MQPrFL34lyhNmOHKI79pKcd/tMQezKyCRbY8kB+e111/Bj370I7Gwe5oCiQw3GV7HLNSJ2/gaiG+/8TpHGUi/LYCkLOyUjUkMIFFRHK+7eG1xwM+aNRWE0DwHGV9Z2BkcBg5HyjN9YCEYMvOAAJID9PYQ7m3Df3gfwc6OGgCMuK6Bng/09QzWgwA3QlcApePLNfzBj38ETC9K3hWZvTGAFCuQaGFHlnQMIMV2YQcMYYIfPvMZbJQIIIUBnPX7qH/2Ceyth8hxYORZKGazCLwxmo0uRrYHzTAx8MbYH3QxvbokCsPW2IefK8JcXkF2eRWJqWm46ZwwRzlMJaGDFirZFPfKTJRxYCCZjWymSUhptdDt9mV9U43Ez3iAGltLPm5hx8y1Z1nYxQ4CjyuP1JAViAGaSdvP2I6Gt8JUZjg8+6OksmmJASTRV0cAUqyCk2EpGcw84ahAiPqMyf1lEiB6fN+ZVCBJtpb3CECSbI1oX3sEICVElcjM4IxPi7QBksMmUt0GUoMedm/dRDZtSC1sVipApQyQpMSCi2AmbWKu3cJws4lqbRbJ1WVh3I4DHcMwgY3eUIKWC4vLSNZmRH1EJambNeHnTAwI7Mp2kRDbIAHECFZHg1KXQ510GotLSzh87LB6urT6Yrg0wa9cTnoRAotx5pWA/hxISC4S3Vt5zhOEIdnJlf6l22qh0+8fWNjFCiQq2eaYgbS7j43tLVGOEYSJASSClPW9RwqknfomPv7sU7haCsfPnkWr2cOnH7yHU/Nz+K//6Q9RGnWx/tG72P38YwGQjEQAn7anPHvkOk7j4V4DX+7s4X7PQi+RQZCpIJkqIBHtTQmS9MZ9pN0hKp6Nmu9g2vNRc5VSn2AR31cCSFUzKQCSZvkYE/8x02i4Dh44wNqBElHZ0HFYl06lcOHMabG7nV6YB6pFCbQGbSXbLeRWDwHDId75m5/g/fc/EECfA0ECSHQDaIc+0rqBfuihH4Qo1DICIBGcqe/u4+LF55EyTFy/v4bNRgtnr7yEb73xJqbml5Ayc7h++47KkI7AAqrdeDb1mZHc7QiZiPMAv9cXolZI+8F6HV5/IOSjcrkk/Y7LzCnLkuuA6/7k8RM4unpYei1RQXMYS+b2WOWNMFaAwCAJCLz+G9tb+OjdX+KTj95Hm0MzLSHZEC+8/DIuvvginnvhJSHQfv75p3j//ffx0cfvYb0zVIAaGfV+IEN6w9CRL5fg+j4anZ7MfJhZmc7loacz8AiE+wGy2bz8XL25K7P3HAwho3ok/FHJTlCZvYWWlaztfVoqLczgpe+/jbe//z0sT83C7vVQytJ5RuXOxGsnBpV5O6ngmSS4qLqCOc5kvqsMJKVA+jqA9Mnnt3Hn/g62djuSCU0y816ngd3WHoZ87cwqMsxAKtWQN3WkHWYg1dFt1NFhUH1tARcvv4DvvPYtnFyZQcZtCIDE/DwCSCrXVymQxBY3IqPGID/XiJAlo+/HJHD1HANkTMYvqLV/oAqaUDA9LUJAbSQBxi4t5pSygE4skrOjc4jPT6q1lcWZxORM3IrWIGSGYfaZFsScqUjV9ASbOzF5i5TXTwOQxpYDfewKgKT5YxgCwFB5xnnCWMgkVPjLHtjvwa3vwel0YeZNZKZr+LP/5r/F5npd6syFSgZHp2ahsf6zLOkBCtk8WiMbd5pNDLwQF59/Cb//R/8cOLECZzwSoFbU+iRoseLS0gA/U2l57NyzCdgRaJcXjCCJfCrgKNSpIqXixYMmwAnfb7LslR2VsD4F/Yn81pipwAXB+6Nqg/s4mz9m3FKpwA6b+TlybmhiW66Su5QqhEDhpMqYvURMiPuahZ4MfwIh3AqARMCI6hzaNDNPiNcTZ4cRaBBbEvL6FKK+Ov3VNUvVD3N4WK+JwkqBRDot01lDy3MW7YiQN+R+5d/IaGVOOZ8bZybqU/Uwas+iepJKcBI4AsOIMmIScOO6QUIqCSDxjCAxMBS7MSqQWDsoAGmMYKwARs7CRTXtcb0kkM/XEA6VMoa1pgK4XMDuAc027P/1/0CbQDnzxcSFgM9CKIWwEzpaJHMWiwIgLZ8/h9q508geOgRMTwuRxB0y45CkWDrEJOGmdaXUlV6TDg4KoIvXiGRcHZDMiA1Fls9RoRMDSDFQntRScrYTBEuxd+TL4fkY9XsS0/K//G//O0ZBAn2fc74AoTOGbnnIDDxkbQsleAIgcU3olg3DtZElUQM+snBggkqkQJxqmMmtSgoNIZ124MNEiCwBJJ6n8lyUQojs/EQqjzBTQrI8hUR1RkmEPQtgBhxBXx7Q9hDD3W3lAhnZSPI+qLqXuFj2hwSn5K/RLjYUJxMFFilreQJKQ4JKiQR6oY5uIokWNHT0lFjazZ09g0uvv47Tly+LCrY/GMm+b6QzElHDc4mA88gl8XUk64BnI2NlmLfEebp6vYnQqdxd9tFImeg6zKYnCd9CSDWszrggxS/iuVKsVOFSaOOO4bgEkTzs7jWxsbWPRqOJvf2misDJGEgwk5bzAgGHNVG7HxDLw6Syfows7A4ApH/1F//TPwhAisM3neEQTR5azEAZDcQSLZfS8e2XX5RFw4VEhJlFtHgWkjVMlFbCt2UVHhTXkwoVDiC6/QGufXUD733wofjiWrSE4pDR5wEjx7cKBZZDTXmBquNJTLCluKGtG61aGPK7fOQQzpy9gOXVo9jY2MdXt2/j7sZ9jOHJkCe0hkiOHAnu5mM08nmceP4iCjOz+PKr67h14xZ0JyGbRBDYMJn7E4UxE/VmsxIDSMdOnkCaxXoikIEL85CYgUQ/8t2tLfG4zNN+TlNDFCqQLl68iLn5RfFnnZ6dlc08IX6nvCpUWLkcqHIQeAKwMLcjmc/L7Wa9js8//QL3bt1E0hujVszBarXguSMBkE6cPoZ8sYhkPof2yBeLPPFAFoAmwNixMeg0BcAo5PIwMmlkixUJIg+TGbFLqTda6Lfb2LhxA6nQF+VRt9NGr90SSTutAAu5bDSgkbQh9R5HV1vcQOVzORw/cQrnLl7C7NIhjPW0AEh+SNQ/BYvFuWzqZL+HKkxQC9Q1xEXNTfmJH+oioCrm4FqY+LlJAEkYQI9Z2FG+SlZCrEDa2NgAAaSde/cjACklG/2xE4cxtzSDza0ddPo9XHr+BWl2en1LAKFmu6OYmUNHXk/KFgmI+vRNDccYDFtIptRAUcAWEQJ48npyIzl25IhSs5k5pVCyLPWcJACYRTmH6b+7AsllKHT0+3I7ASApkOvZABLfBwJIU9WaPE+qp8gyJujFRiIuIB8v4GIAidc8ASR/YMnZmU9nxf6uPD0nTfNevycMkL7lCIBEC7uH9+7D7Q3Fni3wW3CtDnLZNFZW5zA7U5Rgz6yZRKmcQyoZFxVqE+ZAh4ckbb10mNi4v4+RHWA4soUBYDNfzXUwoILBc5HN56JwUBYzoTRE3MMIkg1GzIXR0R+qa4zvEwsoFkBc/1Qa8f8VgKRYucz8eqRASqNQejaARDafMLpSqsAWBnqgCiwBJiXAkQrQQCwYhH3B4lsAJMiaXCHTbr+OnY8/RG57G6ezJua4H+5tI58M5ZpkyC2ZEVT0VBM65kKgggRMMnOCACOE6ISB2G8Q2OEBSpCHz1xDWlR6NpUOERBF1Se/35UzJyG2jwVdQ5rNI+27NKAcAoc14Ggxg1nmI41stJp99ENl81GPM5BIZI1USxxa6tGBSsYJgVyxBIjs7Sh8Z1PJZpcsElsPVeHFejoFnP32Czjy3deA06eBXBGBHUBLkV2UEomxML8nACQWI1SR8dqmpSgPdr6PvEb2Gw1Ua2V0+x0ZgHK90zKVg1Rmt3EN8LWjivYfS4G02+h+A0DigJqKRapXCBJMKpB4ZonMnzahAdWymrClUkkdOhsN1xFbGIYlc9hNkgIBJPYVcgTxHyRwW10vnJ+WKzVcvnwF3//e7+HChedF3rz5cBt7m9voNVoop9X7WzZSSFOm742Q8FwkRCdNFr16THaridt3buHarWvY2KvDC32kYMBkbmG2INd037Kl0OKZIL1OYKNczMsQneeTm9DQGg6x2+mI/WW6VEZteQW5ag1WmICXSiNfmYKRzYtdSZcPIRFKQ8f6hbYoHVoIhJ5YsU7XpmQPmFtYEQDJccdSlPGa2dnaws6DdVittmSllEw2QwH67RYSvitfp2nHGHhIhQFyegJl5vjlsihn88hldIydgYCeOq0/FKFN5dFEntxiRcZCP1Zsy/mpfLoZfMt9KJXJIl2ehZc0cXN9F1/euI/OwEGuUJaAcscbYbP+EJ3eDtLwUckZKBpJsdX1tKRkJBBAajX2hEHMgaWZzyng3DDE7q8XJLBrjVA7dBTPvfptTC2uSIPAa5z74mSTHoNI/Lcki+BIYSQWrpLN9sjXnjZCk9/n+ppk7E5mEH1zCMAAZ4G+5e9PqgEeVwZM/m5cBvD1Zt0lTekTPifLiqd9X0CJ6G8/CUji99XQXKHYtG9izmGn3ZTsmoB7CvNrqtOYmqpKkU4GOGvCXLmkiljmVfZ6cC1bzpPBoCeWwe1eH1/euoET587h+RdfwtLhI8JYpx2kMEs5ABfWqlKIMcNGZM9Ro8/rh3ubZCPFdTOV1RMAUq8/xPzKirRWn370EX7681/g7t37AoLFFnYEYQggUZVCxS8VSIcPH8abb72OP/zDPxRAkucX2aUcHscZSLwe2OPHr1s8qJq0sIsHcE8E6SIAaVL9xmHLZEN8MKgXFq4CkBQAoAZesdVf3DOwPpClxuy7MBRbjYzHT1dlIE0ASArk4yHIprQJ7G4iuHcHY1H+96FRnUkSMYkI+QruDYe4aVto6cDFF87jyve/D5Srwm4Vm6cJBZLPc8hIKTcFsdejxawahCn2qLIg8QIOhhzUkjrKvgPvwV3sfHoV/s4miiLrtMThgA1rY78F2xpLhhttPlus06Yq0hAPOTzhHrq0AnN1VRpf3yzCThoIWJsyAJkqBT0pIFKOza+RwZB9XUCM05H3lkQLXu88C/kpYOWT1pa8T0rd/CQAicAPPw5ULRN7TGx3LtlwVIXFzH8ZLqg0mdiORwaikeU3rb659xzYJXJ/4+sp51mkPJIA7ijQe0LBGPctT2k2Dv75aQASr7tYfSTLUaitpBbQhDCBdMJDOrCQ9ntI212krS7M0RD7N28IyzbF87xShk6rmkxBNb+tNnD7Oro3bqFXb6O2uILsyeMyOPKcEG3LQ8sLkZuZQ2FxCanaNEZpEyMykY00PDMNm0MlUSCxznuUE0EAiQNI9izc45dXV7C8uqrsfWwL/TaVK1FmHtVckQKJoeZpM6MGjxxE0irdseCNbKktyL62hyO0um30en0has3M0cJuTwh4y0urCkDa28fW9jZMMydnSJyBJD0GM5BcRwLYNzbW0ei2BVTLV6uo7zSwce8OTi3M4w9evYJCt4mNj9/B7uefQBu2BUAa+45ckxzgcIh+Y2MH795bw82Gjwa3iGwJmVwNRiYvezIBfc3rw3T7qDh9TLsWpl0HVWeMGnRZ59xVi5kEyjGAZHvwBkDeTItd5PYY6KSSGOarQKmKXKkmDguV2SksLS8IqUX8sDnQN3hvtGkeQ6/WQG/gW79+Dz/72S/QYP8YKWSohB6NbCEBNJ0h2rTeSQNnL55U7g96CktLKwKe3L63joe7+wIgvfLmW5iaWxTbmvp+C0703nF98JziPj0ckCDXk4Fgr7EPX1RIY1iNFvaZG9vri8V/mUQTDn05VBdbtIzYItcqFRTNgihIXNeH545lFsPZB8Ejln5cZyS5pGhp5jmor6/h04/fE4UR59rlqSpee+ttnL14ESurR/FwfR2/+tWvcPWzq6jvbmM4VkM8Dn1ZI0kECetVWjUFY1ki3EVkVmCk5fVgPc/ylwQ/Ensb/ZbUAPlEGsy3pSWRQxWS7AEEBCsYOBb6QYCpw0t47Ye/h++8/RamckVRac1PlWVAfHA+kaw4QSjh9fr4/jdJsuFrIxlA9F3QeB0p1XKsQPrlb67iwfo+9tp96JmszCT2uk3stffFfSeTm0Imz9zDKnJmEobTht3ZQXd/F21mp5TmcemFK3jz29/C8aUpZLw2rG5TCAFpk/MZlfMRn7ncL+O8cu7jMSgcP4evq4THQt4iMz7uR2Vvm7C5m9wvJ4E19e/M6OkdWNpNWt/FlnccUIu2ReZ7auge30p9GROJn1K/PRNA0rgHmCpDUQbFikYjezXPf+Z4kbAcKZAIICU5c4sACgIxzCDn/I/qnuHuPpztXaTHPtLZlICBf/bf/3fY22wIMfPSyWWcO3QEdr+DRr0uMyBabtImdq3TQX8c4uzpy/j9f/5jGCcPwQ1cpKgKIEggMxoO97mvmjLope0w6zxe37StV4VoBCBJ5cDmSjlLwCcJKQJTOI/lXs893k5IH0Z7NDJuA8ZG0JWC7FtOotNqLyd4RKWTAFUEWNPM0eE61iVLWBmUKtB10q6W9bwASBIQHzHk5LymNbeysJOcWHEZ8mX2RbUq9yAh/HImFlnTSd0m5J8oy4jXLoGa8RiGH8IQgjABpEDZSxKQ4syVNs78f1qxU/1LhZIAp8yjzwjZVuzponwnqvn5WrPxpTI8pI0ilVIEwxipITZ2VAGxllTzEQJItKqTmpGzXIkX0RVwx/1BVGsKQBIrMFroie1pHiRxB8y68l0keTaNmI5Kdi0AACAASURBVKXZAOp7aP9ff4XGzVsYESBLKqBbZt9wZe9rUAWT0FGYncPyhQuYu/wcqqdOIbm0CBSpbvJUhEsEIDkZXQjZavWpPVj1A3EPpEg2cU39uIPTpAIpBvJ8Kjls9rgJZCUfMYA16KM3svB//uVfyz7ddUOxTRvzrLQ8mEMfWcdBVuJiLCQsB0l7CN0eiaVd3rUFPDJgIQsXOV4rEZwhro2RdqTMM4dkYgGUWclFsYxyvrC+MpHMVZCamkWiVFS/SIWXw8mVUvf1792FNibRliTaQPqkVjRWpoiEz8uIhCmjxFhccUic5nyL98BoHGbnjbQkbD2NvpZCL2mgm0pjaGYxf/Ysnn/rDZy+/IKohfc6LTmoOEegsxjdPuhK5jPj3h4cxH6Ik1k2Ol+p4BYFJ9dXQmJrAs1E1ybBizmGxFdsIYvSKl9PaUhSuST3S7ckgsJpeG6IZquPBw83UK/vo9FsC0Ga60AzDbUHsFejC9BvAyD9+b/5n39nAOkgbEx8jfto7u2hsb8LdzQUqXuWAEC3h4RsYPT7H4tVSoYhawzhZSEbSESr2hg4XJTDV3kv8/6ZK8Bi8cH9NXx5/Qb294eCo4h8caw8ROMn8OhWTVv4+9l8Hm7gy7DE9UNksgYOHTqCs+cu4NDh49jc2MW1WwpA8kNXAKRgNDgAkNIZQ/JYCCDlp2fw+Rdf4fpX16HZQFqjxN8VVjEBJAny4uHBoUykQDp6/BjSeaLcCQzI6OablTHQ6nSwu7WJpG0hm0ypw0vTsbKygnPnn8PU7IxkhRChTHLwkjGl2OKTFzY9D31uklQf0VqCNjGlsthhEED67JPPcfv6NRRTadTyWVidNnzPwtlzJ3H63EmUaBFWKsLTMjKct0d92cRpCZRgELs9lLBmMss5LKWChk1uqGcwtB1RXfRaTdz/4ktkyAQec3DaFmsC1xpJ/lE2m5FBvTSIsvhjAEnlqvAja5o4cfI0zl96HnMrqxhrJoYeoTwFIHXJoiGAxfsydJUFEHqyAZP7wAXx5I+/H0Di73kMkXwCgKQkungigKR7AfI8yMcujhxbxfR8TQAkx/fw2re/g6WVZXR7IxkaU4ZP0KfdGUh2QLPTFUaTbTnwyYTQPPG2pK0Dh4EO/53y6Mgb+fjRowJMlHIFeZwcqEhRyu6NhWbqH5aB9DiAxEJEvOJZlKtq8JkKpMcBJFrYcWDOppNAEBvQyYHOAQsrUiCVygUVrC0AEkPB8wI8EUAySwXsD2ghqWNgu8J8JoC0dvdeBCAFsIdNWFYHKT1AtVJA1qSNm4NCPo3ZGYbKlTBmXtTYEwu7vJmXIYjvjuFaAdbu7MKhHyhlyASPdQ1da4h6o4lm18eJE/MCDPb7Q/YoIjsnW1wCVx1fCoohGchRYLM0S2MP1XJV1jLf+8cBpNnZWQU26QaK5dlnKpCeCSD5ZLh50rw/DiBReUBLzub+Ho7NzcDodbH50QfQ1tZwzDCwwGXT3kc5n0Cr20DbZliwktlXtSSmwwQqegJ5qph8D91gjL2oYCGDWlQ9ehKWzyJP+VRbgYchgsifVs3WlFIEMgQhqMP7558m24PmNRxNLgCYrRjIaSkEfQfDIEATOnZCH/cZxi1NIINE1f2QsZiikkzky7TfjBgiBLKjiHgBkPj3dUW2ErV5Cjj12gs4/vbrwJlzQKGM8dCBPgkg0cKOQeaRiouKQe7ZPIM4IBNmSLEga3C/uYdKtSrhhv+hAKS9Zk8AJHoO85oSGwCHAL4pBezjABJfO7FgFAadj2yB6hOCMZooiV3HwnDQhT3oCohNkIafaVE4U0qtRnNsGNmMl8o1zMwt4s233sb3v/dDIRrcu3kH9+6swaX9UasjGXyHZmZRMQ2kHAvj0QAafecl24gKC0VaIPC2tbeNm7dv4M6t27ACmrQQXM+iSG9hDr8sS84j5silDR39zi7KxQKq0zMwCwWxVaACaZe5fMMBzEoNM2TVV6eEKTROGsiVq0iZecnG8jJZDH0HncY+djbXsbOxhm5zX+oZMqbPnz0nisjllSPScJNFValNQUtlsLW5iY3b9+Q5MgOSgBEbmFG/IxlPtMOlMhuBgxQ997UQs5kc5ooFTJfKKObS0BKu/A5rB6WAiJRIkaUkB9yh9ghAok0A6yXJQEkoj3Z6kAeZLHrjJG5t7uHG2hacUEdpehpnzp7H0B7i1t1r2Np6gETooJzPIGNoGDA3h0D/9Iw0PfXtHVjDoZA/2Hg7VIql0ijPzWKkpbA/GqG8chgXv/1tVOaW0Bn2MT07c6AgnyQixPs8yTsxQCR5SATgD6wIQjWIngSYIusUqd/CUHmkTzDkvj6MCeEKm/zrANIkePT4AERIEZFtJ2tOngnPUiBJ0zrx9yfBMRnmR7ZNTwQ4ot/l86ZKnX+HKi9aH+7t7mDQaePuV58LWDQ/P49qpSz2YGy+FmamcfzIUdy69pUATq39hpyr/B7rCOaD7DZbWDh6RGx+3nj7n2DuxAnVpLOGcFUwrIRQR8HcsVUdhxFs4MX5gBFZ0tcr1ZtkIUlILesKDZ3uAEscHNMS6ZNP8NOf/wq3b98WMItjLptEK4OKegUgDYd9USAdPXoU3337jQMAibUbmxw5633vwNZQztAJ67/JQb6cKRYNSB+BTF97nZ8BIMXv2d8HIPG6V0QZVe48DiClPF9yPrMurexcJAgascHvU4lkKXNx1wKcDmn0wL37wHYdGAwA1hhdF8ZUmSg7dtodfLbfRjcJsUI68uorTHGXpo05ZsLojSzsngYgSX6sWBLSxz6AHTrQAwdVHaiSrHLvNnY/vYpxfQdl9ie+jTxDlV0XjUZHFEgpIyu2Tq3+QDLOXCpGCiWYK0soHz+F0vETMBYWERZKaHPASd92jQxEiCUpQRsJpk5oGFCVlVSh62LLTObnxPomee5JH+r1JqAqI+BvDFknB4NShkYZBZN5awK4249b2H2TUMZmm8QfWurwsUnnIOeXApseB5DiYSq/e6Cg/y275LjHUXkTSoF0EPatLmRVVkcAkh9mZR0lEzbSsJEeD2D6VLv0YNoj6MOhgJY+99FcAahUxWZSZNrtLnD9C3Rv3kK70cX04aPInTvF4CjYw7EEJg+0JMzZORQXlpCqTmGYSWHAuoAkGdY6mRR8qhKjnAzJ2JX8DzWko4VbvlTA6uohzHMoxbBp5s+2OhEpqqjIOa5ax1znKb7nokBSzze0LZkJ+DZtPBWI3GFu0WAgPe0sAaTGvmQgLSytyF6412jIHkfbWALNzD+ipbQdAUisvwgg7TX2UKxVxMa11Wdm8A6C0RAn5+dweXUeia2HAiDtfPEJ9FEPGQIzHKYSQCLBwyjgywcb+PntO/h8j1aTwDiVgVmYEdvaowTlxyNofD+cLmpWF1P2ELOOg6rrohLqSFi08SeApKGSTSJL4uHIhT9U2cxcy8m5WRSOHEd6+ThANnShBOQywKADVEtyhLlrG5JbzPoyVc0DxazMTWC7uH31c/z0pz/DdrcrNr5UEdIOp1yqwPZdbPdb2Gy3EKSBpaPLogAtVypCsCyWa7i3voXNvSbOXr6CV77zJgq1aSGoFooVjGxXqYcImjCXhVbpo77UAqwXqXYlQYZkh8bDLWzevSu2nbV8AY2NTRnQ8oN10uLiopAJea6TDEEyLc8Ii0AvmdPptIDKg5EtbOtcsYSsmcZssShDvK8+/xgfvPcuuiMLtdlp/N7v/1OcOHsWmXQWn33xJX7+85/jzr3bwoy3EaJBVXlUAUSGXcKRiNxe1dYTnW+CiVJNKSexsuLS0inJceJglmvdoRKbNRxdT8Yh5kpTEiHg0KL51FG88Qf/Mb7z1psoGiYam5uYKuW+ASBNEiDiDOBJ0GjSoo2A+zcBJFbGVN6k8JO/excPN/fR6A7FMYZzid3OPvY7+2Irmi3MIJOrolCuoZDRYTgd2O062s1dmZ1opTk8d/lFvPHqSzixPKMUSv2W2I6xnvZsS9Zt/Jg5n+NeHu/nXP9xfRarw/nzohYRwJlZML4ixIpNGAm+KqeL5Osir3PO9cTEQ91yEHqA2giYy/2f4D7HDYr4qMASAmusRziAp33ro1val/BrEihVBAaVOkzyJRCgMl0IvGRSGbnl1/H341s+pHyxcPBQ5PyPLhzJJw0CVMx8BCBRlRkreCJFyzhAZ3cP5SITfkP01tYw3KpL7juJeqN+C//uL/41+vs9FHXgtRcu4OyJo0JQ27x/X8hatJoeBSF2Hdq1A8cOn8Tv//jHKJw5LgQRLa0s4FSNwteIBCta3ip3HvZ6nMEk2ZfJ0UIAiXk/rpDgmNFOkjv7Ed21oNmesnUj2spBolgz8XcZWMUw4owiIQmQZHJAJ8CRqI+YvcRP5lkaGlwiGpm85KmJ5ZXUjYrMzOsnVhvLumQtwto0yrrXONCmw0LaUAAMiSgReMR5Da8vglyKVM3GLRAVD0EfuY2IQDJMpxLWVeownZl5nKt5yi6Vs0gqSPk1JKNLWfkxc0fsdWnBSpKeWGwwEy5iSsr/EzhLKlCNtrDcu5hFQ9ccKirleFMAEjN1uN9J/hEVSBExU+VN0douslCmEmmsrKV5bqa0pFIB+q7UcQlaxzeakn+krW+h8c776Nx/AIvgFM8YEhagYwhPSL/M1OR1k6vOYvH8Gcxdfh6VM6eQWTkEULHs0F4qBZ/5PIYGBSA9qsi4x31dwa/qNyH5ce+PojLi31COE3xDVR1DAFNm++4YJi0nE0kBAAfdDtr9Aa5eu4mhD7Ttsdjd+9ZYLOzMkYec48Kt74oCSXdsJG0bmjWAMRohSyDJs5BJuEiHCkQy4MprIC43zF1KaOJoIma+7MWEVE+WOO0DEyI6GwcpJIwikqUajHJZZokuVUjeSGZIOslUW5tIuCMYCZKxPYxTGtoI0PRCVLQkMiRSS3RMiKEokMaSaRYhFzJzohaWJvF9aBgm07CzRVi5PHbCELOnTuO5N17H8UuXESaTYuOaNE3Mzs2h0WhJr52h2ILXlWcLkHTQMxu6zJpIyuOaUCpNZbNI8pGvFehnJ/uwN7bh+QRibXms3EhlbXHNaQaMTA5awkCn3cfDjU1s7ZCksyNEkm8ASJxDcIeNGiPtaQqkvw9AEgu3g9C8KGyTVlyeUr4ogCMlg+KNjYfodclNJ5nGEoCh02qgvrWJUasrtgdE+RxrKM0I1UA87IUJqdrEqLmP1Ej0Z7aIHKu6Oy4AKLdXQ4CEGg4qEfFBblLMzhWAiyxmbn6aJkALX/z5+UUJBD129JQw3u+vb+Dmg9todvZhaEA+qUkGknjcBiEWDx/C2ZdfRDKXw9VPv8TavQcIrQDuiJfLGNl0Ulh+EqjmqkDFnJmR4QfzgzL5nAzk7cAV8IiACAGk+uYG7GYTJhsbYYumhLl5iWDKwhLGHI6SJUKEXIKXDZFbSuYRp3djZivogkZKNgTZtNk8+paFq1c/xQfv/AaZMIFjy4vI6hp2dzZI98aR44dQrlbRsS0cOX1JSU/l4IyC3CiLpRwQAaanZ6XYJvOaBadZqApza3OnLgqnh9euIzn2QKsDZs102x0wd4MAEt9fOZBZ8JLZImx2XWyQWLRxEfDgI4B04fnLAiB5SKPHgtanVJ9FnmIwxHkHbPCZ5KVu+fyVRPlpHzHCriTQXBATWQW07WNoatTQSVkZscA5oOMnQ9lpObi3t4dPPvgI9778CmMGlGuUvIc4fHQFJ84cw/bOrjDonr/0Ao4cOyr+klK7sjnjsR6oLATLVZaMBJBc38XW9gNZ9MyjYGNljxTLWElcQ2QzKiOAF7q8XmSB0u4wQ3uiJPLlogSecxOK2dqP2KCO3BeBKf5tWsotLy9Loe/adjSQooe1UgRK0ZgypGHjNSUDqFRKiix+j4ocGTqFIbZ3drD24IEweKlAYgYSmxA2fZMAkhoqKJDua/7GOgelyoKIEnjdU2yinJGTQXimUBZrKS9JKzGg1Rvg7t27uPbZV2JhNx64yKQSaDfrki9iiLUWwZQRXGcgQyrWUexjp2dMkCVNkI7ANRVAtCvotPrYebiv/Jo5RKEdZIJ2l74wdDlA5evHEF9ev45lw5cptAI0eL1QlcABCl8T7pX85HOOAWQCaWwi+Prz/9kss0EmuJY0TGSyFV5hqoiPLESUIpMWYWNUS2WQ1UmCUYo2mdzzxopJI82+rqPb7mHMQ5lsoTHQGwzFEqdYzMvj1GwLiU4LifouMvVtZFsdlIcjmGMLnreP/sCSfZTS4KTPkf1YgJ4yC2w2A5HSqMMAWuJO8rUOn4AyVHaVKAOTKYxIJoiYICqeXAFHLLG50njY877pa0vv2ilTg2cFIhnm95YSOsrlKvZcB3dHPQkeHiSVhTEBJP5uXqwlQtlPpFGQzAJpS+QjBquSZBKy0IwaTD8FXPrBd7DwgzeBpVX0bB/FfEX5STNjgF7t8qm8juUzgJAPmMMm64+5bDzDHDbFI2RME/2RAkl53fKMoZUP8/m4//N94tnI/+caY0PGW35NUJKkAe7lvM4OfMgn1gv/XfatOOQ22gN45oa6ge3dFv76//kpPv7wI6WOyueF4cu8lTI9eCUcmYyoJDI6B/hUxLDBJtPah5lLY7+1L4oCMyMnGEYcavgucllDAKWluRkU8xk4HGglElicnxVljs4zSTNw4eILuPT8FWTMAtbWt/BwbQuuO0aegE+nhxIZxNkciukk8mRosWn0Heh+AsmQZ5qB5sY6fv7LX+Cjrz6DE5JxpOwS0lk2KCrzQTWZyr9WiiiNr/U2SiWl7KsQCMlk0GEodqOFOpvfQk5ClbVsFn3HRa5URTKtgKCQNm6pNKyxJ7XK1uZD7Kw/EO9/2h7wtVpZXMLK4UOS7yQFWSIFg3l0ARvEAR7cuI3m1rZkjRxZmJNco/s3ryN0LQFpbHeoBkrjAIUEsGiYuHTiOGqFnFj7jK2+DOx4HubTORSzBamnGN5KQgLXFq9v8SMOaM/IvVpDIqMaNDZGZNYG2TzaDM5+uIN7u02UZxdw6MRpzC0vSo11/caX+NnPfoKRNxKHnKlaSa7rvZ6D73z3DXCtXP3oY9iDoQD4tIylxVBpalpC1gszC5g7fgyZ6XkkcnkUp+cwvTgvj4uHZgzKxEH1cqZG9lu8jVmtqWT6oLnkv/PajH/2a+dDtAbiDKQnn++B7IvK6/3JIMOzACiy1ti8xQqk+BycHPY8y0Ofa54N/CQAMjmM4f9zT+B5SD5GoVoVhvnmgzVsrK8L+5YaE4JE169fQ7vRFCtgWtrRmrhWKguoxybNt7lXq71A1RVsyHVcevkV/LM//mM8/8q3BBRmDqbYj3Dj4uY/Gh0MINQgggqjRwMW3VQhqfJCypCCg5lHANJgaKM8MyP1BzNJfvKTn+Hq1auyxzCbcX+3Ie+z2BePRnI3BJB4xr740mX8yZ/8Caana/J4CbSzFmHmI99X6S00dUo8CYDjvz/LAkcaXFc1wPFHbJMSfy3Wtbx/5o1FmVAC+rGJp0Wiobppjqr4IUCuEJ0UmzTN/cq2YYzo025Dc0ZIcCgxIutShWgLs8Ttwt94APuLa/DWNpAmw5I9B0lgVKzqwO29HvoacOb1V1C9+DxAdQPPG9pHGBnJPnKl0U/DTafgJ5lLFQ2O+LiiPCTOXkSBlAjgpXzYvSbmM4YMtOvvv4fWV1+i6IxQJMHKGiCXNwW47fUG2K435LxP54oCpHe9APXREMlqDcdefhmrV66IEqnJLLmEBi/FPEAuMuZEkI0NJMnc5alKkDFlyGM5eL0P/i+ymOYg5gkfcY5erECKf+QA8Iv+QX3/0cBi8vt828k+lsv3GwCP+j1aoEmWA+v/WJ0mdkBRIDYVA9H1Fw9RxZ41WmcxQPy0x6eGYhN/PwownwQuYwBJwOgob1XyJwj8+2YEUlkI3A6SXg9FY4ypHK3ONaC+CwyGkWwizYRzYOABTQto9fHwJ38DdHty9k6dOAb9zEmyLjFuDnFvawf5pSWUGeg8VRM1eJdvS6EAL5VC13GQKZYUgCx9EQdbUQZYFLTO2mVubgYrhw4jnTOVAt62Mez0FPudA1oyqsns5n5uGNKP8HySgRwHLe0W7EEfZCpzXVVrFbQ7Hbzz/vtCcBgMLTToXMGMvflF2TsarZbU+7RiIxBSmZqW/sZxXckkZP3FDAT2UD5V8gw5l3xZA1ktgUIYoDK2UOy1cPvXP8XgwR3kAhdj5h/wHM0YYutSKE/js3vreHdtE7d6DjZc2jRnUZ5dxdLyISTZG/kWNKeNrN1B1epg1rUxb1uouiEqoapraeeWTQKmPlaKeJlr69jt+giKKVQvnMfUpUtAeR6BT0tmxcoRiykqjgiydHqK9ForSt4VaZTMJKD6LGj28f6v38Mvf/0uGn2CTFXJYmT2DAO4nRTzENvoOiMcPXscZ86elZkD1zxrFfbRRq6E6uwCFg4dxuLKEVSnptDpDZR9IRXNEateZYzKlBB79R2UcllUzCySYYDBbhP3rt/A7S+/FPBodW4O/UZT+n6uFeb4zU3PYKpckV5fZfcGyoaeTicip9SkvyTzX/IkqfbwbITOAO6oB3s0ELcWKwhw7rmLmKYbi+PjvQ8/wnvvvQefDgzsjpJJNGldp8bSotmKQaRYhSizDZUgJ/MT/k2Swpgl4ZKoTCs9LSkKJNbPBFbptmALKRbIpUyUylUME0BpaQ5v/Wd/gBdefgl5KqmZjSc5s+oskT1jQo3EfSG24Hy8LjjYL6XvG0NPjGVeQqIJ39N+z0GvZ+OrG2vYqrfRYq+QycAOXWzu7WC3VRc7wKmpVXiBgWyxjLnpMgyrhb2Hd9ESBX8CyfISvvv9/wjPkTRshKjqtGNzYJNMncvKoHvy7BXAd+KTj//rpJ1Ham11biv3IIUWf/OWtqeT2UeKYKAAI/574NkKKHoMOIq/L2RNUQ/TRYKzAvZCzCxRXyvHITrSqExpKpZ4qzJsqDBOy/fjr1XGS5Thoak4AX7ECtPHAaTQcpFLaSikTWRJROD7RUK1AOK8tVElqE/HjFs30N/ZVbEdmo71Tz7En/8P/1Kst84cmsF3XnkJtVoZ/XYDjY2HGLb6GHZsDBwP93Y7MpA+cf4SKksrWDh/GqvfeoESRqVzkOAUPlDOKUyGuUtPRPszzpik1uN7wUzA0FVqo/EI7XYduXwKBus8BjLe2YB14w78elscPxzbQ5L2tIEGfbqMwoWTwMmjss+PLBvZ2WmE3Mc5pKarCUEmKky5P5lZuFxThqns9MTy7dG8JyZrySyJud+iSlX1QEgrzpCZR57csr5krSZZoSTESq2mHKtUrpFSxKqNSuU28ToVq0W6fThjkOyj3DX4/G1R+1j9LmwSB8ZjmMwyGvsYdzoCpDGHTcAyqqzFKp8OFbTzSiNDy8tsDjaB70xaep5EPisqQN9Iw2aOUCopbjtyrouyiYIvRY6XHCY+XtafkZpduagwq0nNWwl60v2FtX6B62TMebMLUFH74Wd48Kt3sfvJlyhomijNTdqMsgZk757Q0AiohlEZm3RuMpeXMHPxOSxduYzZs+eQmp0ncif9wDiThJdJwk8zw8kX0jrP0FypJLVvrOoW8o/USao+ih0W4v3qQIkd7XOjwQBFOmAECbGkTwUkrUEcEh5ubuH2+hb6bgJtZ4zRiETnEOZYR9ELUWIPvruPtONAdywBkWhhl7YtmJYjBBpmi+YSNgpwYAQONM2V15WPSxRDkc2cPH7ar/I95OvN90JLStanppHMPg9zZk7Yx+7YkbgDsQVPZODVtxEMW/D9vjr3mLmOhFL0ygwsiRKv77EHm0rXMAGH9TCTmTl/G9voQkMTY3SQhGPkMczkMaClfqUCp1RAUCwhWSgiUyyLIphzCq6HIuecxFeSarbLmS4t5aii5Tkp9nIEI+lSZRji5sC4G5kJJjJIhFRQcg/nma2sVHl+c3bI+Wqn3UWBM0TdEHeAYJyA54XY3NjG7ftruH77vmAMtPRPF3PQaZOapIVrQlk5x44VrDulJuS1rYbkvOYTf/Fv/90zuVXxARIPBuJNQSFbIVJZVbiRPfzw4UO02m15c22qLtpttPf3sLu5hWG7C9PQBJ11RkMZqPDAZM4BUUNVhscjwEcDAUGiBTCiR3OE+MoBF/2GWCRF8JMUQYoBIU0B5eqUn0qgG6XZCtGem13AuXPncPzIyW8ASLScmQSQKCNbPnoY5771MhKZDD78+DPcu30XoeXD5/OAB5ODMSqECBY4ZFZzfzUVgHT6lLC8QeSTvpxpQ0CkdreD+vo67FZLpOB8cryAqI66+PwlyR0i+mfQIoYKJQ6xOeiMLEY4dOTGS4kdEeZJAIn2WwSQPnz3HfGGPDQ/C9338ODeLVjOAPNLs6LMooVFef6QFB8ztSpmpquolfKSByFE8whwo5pBeSjSczcPTTfwcGMLd25ch9VoSNCwRVuCdgOtBhUhQwnkJIjEAF+lPoqYKcrBUgpzKSDGHk6eOoOLL1zBwupRZWHn+nDIOGEOSeTV/zQAydCfzHCMNzw2JarQ+SaAJDkqKY6kGaAZFZrPAJA+/fBjAZAYnlwQb+cAq4eXcOrcCezUlQXDxeeex+GjR8QSjZuw1JTyCKgcC8RKkWoGh+HyvotevwGfAJytFA6jwUhuyd7n2mPujhR0EaDE9Seh5MII0WEWcqJQI4DEZiu2AIoHzjwk2ATylqAGgx1pC0mknYdfuVA4aJYVC/GReo9/t1AqCYDEa5PMf7GeC0Ps1Ot4uLYm1kcxgESgZBJA4iBSmsunAEi0waW1DQtBzSUgoCGbYnbWIwCJTI9JAOmrT7/ExoM1BSAldQx6lINyIs6wYSZnUU5vwXVopeOhWGJBroBjDhMEHiHLwFeybXdIHgmHMSTisBkLBDQkkCSFJaUXBCVo3ZLOoGjmkE6m4Frqmo8tW/gzptt1qwAAIABJREFUHIjxPeMew/wrPg++L/9YABJnhAQgvg4gJdCjNZKuo1AsSkGWdF2kyPbstJBvtVHo9FAYDmB4I2ztXEOvTwM61QLI0CUGfZJAUfyGVb4RAaT9UBUsDkefZP+Qz8eAUb5WBFZClakk6iAAFQOYNk3Ml4qSc8SsnQyzbYStwjvysLW7h/qQUnNgnswSLY1W4GFXG+NBEAqAxBqTf4OrlfdLT9x0bFV6sMbUz/Bvx362cUMpIK6ZwoUfvI4ZAkgLy8KIyeZKwgBn1gil6oGEhhI8Ssk1weZ65JEBoqwoYgCJTFgCwTzD/kMDSH/zk7+T4T/XPi1BOaRlAUXwkZaikwCS2FsL7VoBSJmiiYHbF6uRuekpZE0DLoEi+g7n0kgmxliYnUa1yKwDHyktgelqBeVSSdZSJmVienYRswRYdFOsTbd3mlK4jL1AzsRiykDZzKCUTgkgmeJ6p52tS6AyI+Dng/v38avf/BKf37kJPxwjm6AFRBIZFrhCJHjEbD8Y8GsB+oOmFFUMi6zNzqFQrmDketio72Fzfx96IY9jZ05Dz2UxsDzkShVhPdsu2WdpOKk0RhGARPXR9toDdFsEkFwBkFaXlnFo9Qjm5uZVIZ5ICoBEefegN8SXH3yI7m4d6TDAysw0dN9GfeMe3e1lsMRyTnLEQiAXAstGEs8fO4EZ2pM5I1E7p2iNSeCe4AqSomjc7rXQ7HUxGhKqTQizmwP7qXwBlVIZ+UpB9nuNAAbPmUJOcopubO+iPrBRW1jG0bPnZYhHm2DaAv7sF3+HjjVCmmqFWhED5tWEOt54+21Z+++/+y66zTYqzG4LfPRHQ5SnZ+EkIADSytkzqK0cgZYrIFUoo1CrwGbTEw1RY5LA1wYOkW3UAUFBN74GIPF8O7CkmghQjt/jGMCJz/Ov30o1G3njf33woc58pWCSffwJFidCFiF7buJ8irNa4p/nmnra78s3okb20QDpEZuXp2kun8dwMJAaKJvLwx9ZuHfvnpAvRmSTD9r49KP38cUXX2BI5TsBZc9B4CorZAK/3MOZISpqKhbBzNFkjasn8db3vo9/9kd/jGOXnlMFvsjzNYSOK/WBTFpYqXO+wLNbwqujkRrrbsoL+RqyKpPBurK0ozSJvzOyXJSmpmSAQXtasuA/+uiqgKeS9djoyP21Wg3Zd3hfkwDSn/7pnx4ASH3mekQAkgzrSLbQuaM/HUB6vIGdfP/5+KiMn/x4HECK3x8VJE2rkcjKLnrfDDZqgk+owyRWAvL90jnYI4HEdZBmFoLFJtcRAEkf2WKDERIA5uTAtwAGzt+4A+fufSR3OxIszEY/RQvpFLDe7mOcSePE668jfeEyUKuqa9eg/7ghwJEX3TqGAV9nXaLelxgAkfdxQoHEw87q7WMpY6Jij7D3/vsCIDGrhbk6gW/L/hgkNFHF7+02hZmeYC9hFuBnc2LHUVpexelXX8XSpefh5HPYcXx0yWrUCCCpvA7SCxgSzdcoyevqtwCQZJrwhA8FICmi4CMPia8DQVKC8ecitqtkCEXZR1xvJEcoReYjgCn+U6Rt8VowUpnHGLbM3owGJLS4JXP4KdefzKoii8qD+32sW57MdVBP5euAFgdJ/Ijt62JgSbF4dWhBWva/AGTF9pEKBsilPPk0yXHu9JTdCpVWtAFjUTIaI9gfINzrYuvqVckPyORLqKyuQD+0BD+bx06rjQf1BpafO4fKKgGkKfTGAXoCIOUEQKJ6jPVPDJjJIIyEGw5OJK9JWaQSQFpaXkWKihnOw4ZDDLs96acJXKk4FPXeiA0aexNDkT0SSU0AJA5aOdBjX5krl9HvdvDBhx9i6dAR6Su7g77ME2rTsyhVyqjXd3Hz5k0hvVHlPTU7J2Qd7hm94QAjm6QnT5HQOOh6CoCUa+9/DUDyhl0ZQGUyackzLBRmcZUA0sNN3Orb2HQ19BI51AggrazK42XYtu50kbXamLK6mHVHAiCVvVBIVjznxcY+pSGnBzCYoerrktPQdjz4hQJK585i/tJloLogzlISAEtluzcUGzAW4D6tyXlelwsMTFS2TlQzpLMIW0N8/P5HeOc3H2C/2UIykxXyLmemFoE0A9izuxglPJy9dB7Pv3BZ7Gt2tncFVDPMopBnirVZlKf4Gk+JtT7BOznGRBeibJnYB8l5lggwGg1QKRQwW5tCmZaUIwvN7Tq219bQ3tvDzS++QKO+g2Z9T87R2WoViwsLqBXLomznGSFqPw6HJddEkX/kXKdduji3BKLyhDvAeMRsvx5GtBAfjzG7uCQKd4JQ73/4Md557114UBmYnqahE9BOSrH5Atolct1HvUxKiHwlZa9p2XBJ0GNlG5FwycEdhF6UmUoFkrKws/WEYpeHGkpmQVRwbd9BdWUJP/gv/nN8+zuvo8jrjarUULnAHJxhkYVd/HVMgHicIBHvJ0Kk4Hnv2zIUzGXSMvh0bKpvx/jFrz/Gzl4brcEIAftd10K9XcfA6QkBcXb2KIa2UqRVClkYdhudnTWMerQmMqEXF/HW936A86dPopAco0zrHN+GRfu7bE6IQ3F+kwBgvyWAxMev6ohvKj4nt3shfP2/xL35k13neSb2nHPP3fe+ve9AY19IgiDBTaJEa7HHrokdL5OkVB7bU2VXqlI1+SH/SCpVqcoPmSo7jp1Y8SQzHsmWZGvziKTEBQRAAsTWQDd6v/t+9ntSz/ud07hoEpA8EzutajWI5S7nfuf73vd9tqfUX2rR04XlsQJ1nLzDf8d6KALfIovb8RwmDlfH5wtR/RY9L+cWT39+NSOUPw/39aMAEjPNabueohKBOA0VMFRRWwT8FQmOCnKqepg5bvc7OLd2XN7X3XffxZ//yf8qBLqLa6t46803EJuriOrQ2d6G2+Z691BrdPDR7XtoWg4qi8eQnJjC3JkTOPfqFaSX2XeooZSsXY6+dSqCk6JEjaIdlGcrVS42NNbkAqAM4HsDxOK8zg6wvYfB+7dQv3EL9hZtKU0hj0vulGbATRpYfPkSJi6eBeam4Rk6jBJjKwjCKWWOnsqIOsnNJOHTpUBPwqcyh3Wq7PckfHMuoNxrUiTmsq5PcgbLYbhSVEUAEslwUpsRXA6jNFjvqrwVAqv0V1bAEGfGkb1geMwqnhQBJIv9JHO0lZpH7EB9tdatdgtJAm1c3ybt4VrqPI1ReZ0Vxa4ojNgr0DaY5HFBI+Oyx2rpFDTOYTM5qh5gc96a4IxAR384VI8bEi5IOuLZqdYRPw9a2D0Gjp4AkCTGcCgz3DSJG8wbGplAtQrr7Q9w98dvY7hbQ0KIg6xNVV4cVSgkxkpEALN3xBEmJqrxyecuYvGllzB38Xmk5+bpIS6qMTeuiwLJZztkqHteFNix+GcAJAUiqX47IuBH9/Q4gMT3TceEPAGIkQZ3YArAyntWAUh7+PThI8k/ogLJNCmzBVK+hryroWB70GsNpGySs0zEHRtxgkiWhazpIGkPYZgdZHwT+dEA8WAIXbMRBITA1LyK711sSkO3G55mPF6lJJQ5FTuaJGby05gS8mNG7nlDwD0qJuPMeUC/uok4HDi+JfOfVhCgwbw+kkM0HWVxwCFRWT2u0kYmhZDedi3sBw6aVIbRZrQ0AX1yFoN8URTNvUwGfbr1kJCsxeDTaUdEfxQDpOQ8NMSaLqqZlAMURYG5MhWcGmIJRcLkXJ0zV7rBsCKfqcwfqjdZrMh+QOyJ3B2JPKGVfU4AJLojMcOdKqRqtY7NRzt478YtJDjTJLhVJLCVFicml5M9vl+5urrEDEjNHVqO62Hhq/2bP/6zZwJIkQe52g9UwFikSOKbTGTTMjgkg2j9wQZqzYawBGg10261UN3Zw/7utgBIRPA5zPJ40/meDECYZ/CYQRg1FI8PJTk8QsURpccKTKIUNmw9+OrDAcZhS0JmAYsgNsZUN4ickpI2paaaDwGkteOn0WoOn1AgHQWQCrk8Vk/Q9/91CVF7+92f4tNP7oi3pNjTwJFQbLKtuYgDsrKgKQApncDJkyeRzWegJ+LCeDFSScSTCTRaLew+2oTXbguAJPJHAkjH13DphcuYXViQpo8MHdm4qQoRCakCIhQDYySbD0OvLA7DqUDKZTGwHVy/eg3vv/tTxP0Ay3PT0oTcv3sLvV4LM/NT4rtY7/bR9w1kcyVMTpUwPzuL+dlJYScX8zlBPBXqmYQf6NKss2jhCt3a2sP9u3fgdlvSGAy6PVSr+8qapduRwoTszpnJipIYi45cMQmkYPHJWvOF1X72HD38X8PS8RPQUzmYPnUNSk7qhlYrTwOQxINl7Cva4KI1FTWAUQE33iyxRRJZrgSwPW5eubTGFUgESRu1OiIAye+byJHpAh9LK/M499wZCSNj6OvFC89j9fgxmBaVKAn4HFTIgIph5oGwn6hmcGwq+Ni82sJAogScoGuv0xWLmm6DdjADpHk48/N2yL5Rww9RBoX5RHpCHcr8jDgs4z3Fb35uXOssYAnu8rH4e/TGJoDEbYGF9RzZxWMNdNirSzMhA7hMRgAk3vdUIEX32kG1ikebm/K5EkCq0M/TsmTIFPmmKya7YjCNs8ulSAwVSGTHCsDjEITQBECiUidSIBEY/VwF0sASRQWHbbRBsa0B4jFmHyVgMBtk2EN/0EE2n0e92QXrn8mpadk39verso+kqAAKGbJsLag84vBa1pqkszJdNaOYxgTKZuawtrQC5nZUdw6wvbUpTCQB14XQ4CrFkmEcAkj8LP5TACQWGrxPqBYbVyAJ650FltgO8DXG0W11lW0ZbSM8TSwS+Xpz+bysKcNlUKGJnGmhOBii0Osj2enBsLpYX/8A7e6A44vQzkUpeAoa5NCcDGc4fQ1oBUp9NJBDWhW0ZCKzbZM1FB7avHQEeKg6unR8DovFAlamJmHwWrIY5ECE3w5Dv+vYbzSwzXyPAKgIeGWgTXsKzccen09tHfKR8LUxpJiPT6Znip9RuGh5zXg3h5oGtSvoZIuQy6nDzcRx/mtvYCZUIPlOgFg6LzkvoD1oPA6fjOsQQOK6485FoIj3CgdPkcrvSQBpIM8jFnLMlhAFkvtPokCit/33vv8jXLv6kaw7BpzzXqcibGqigmatKiBOpEBSdvEqh4rq3EQxASNpYGlxHqdPn5K9n2cmQY1CNiXfk4Wc2LHRT5p7fSYeR4LXyguwvLAqVoyakYQXGOgMHVSbHexXW+i0e5goFMUPuphIophKSvZOkjA1c8GcEWKuhma1hluf3MT7H36AjYMdAYzEEjYWl3wlnoOKIftYaqBI79ylFGgbTyQxM7+AucUlGRBs7mzj/s4W4tksTpw/Dz2dxsCiAqkkqlNaP+rJFOxYXHLPuq06drceYXfzIdr1A2nASHI4tryC1dVVAZCUrZeBOK0/PF+AgZvvfYhudV8UcUuVEgKzj+b+I6SpTD4kSygCA9frPPNP1k5gvliWgPuURwDWOWRPm30b2/UaNtoNtNVtJe+a65qAa5Yqs7TaI+XXCUOA4iTBq/IEdrtDPGp2RCE0s0qVXV9qtDvr9/G3P/oBqp2eWBKWSjkBRlOVabz1ta/J/vX3P/gh9ra2kMtkpakn27tYmcKAmW7T8zh35WWsnH8esTytb1W4rMtSfgxAioLqo6Zd1KysGXWlmIqsUWTQyOH6zwGQnjjcP/MfiiAUKZDGrWOiM43369MGCDKU57D0GQBSdL9/HgDFx1Xe21HIqWIiRrUGt+dEKiVqXw60qWRlnURm/f1799Cq11Dd3cbP3nsXH1//RF5nqZgV9qI9YE4iUCmkpLmWs58Dc87KWEeHvu2//lu/jW/8y3+J6ZOnZKUEVK3Ri5tgB4HJ8P1He2FkhyKcbJFG8AEVGCB/dgRAsmwP+RLHpDrqtRp+/IMfCwu83e7KcHDYZQ1MxmFVlFZ8LBKIaNNKBdIf/dEfqRwRnXnTnwWQfp4CKRoEHf3oo/qOA9Txr6MAUrQmItZiBCBJ/clGPxxwsTaTzzO0kuT7iJFQY9lI2DYSFj3aLeiOBY25kcMBdFrjul1R7Ir/a7MNbO7Avb8Ob30LbqsrjNtUqYRROo4a/fgLJSy++jpw9pyEHweuKX0FBxc+Q94TKdi0vkwmRfkXhXxH1m2SliEKJDX8iqVjcNoNrKQySNNq94P30fj4Y0x4NpJkbMZUTtLQdtDsDNDp9CW70R9pMI0UtJk5mJkclk6fwXNf+hIy587KMGi3P0CXuXRCrgnVWdzPwhqezbTYmZGZ/LkKJPWpRADwZ4A9uSmjPi/MBxr7ICPl0aF6h0SVaMgX3XN8fE6BxcLoyXUQWaDzTIxUQlGORKREUgAkQYjH+WlSV0mmrmLmPwvAlBMoPJLGFUdSdoSDVQJu8t8KpTp8nWJXOtJE+cAb3fNNaMEQKc2ULKSY3UNi2EHvwSYKfL+mJQr/WDKNdDILdC1Yey3s3VxHMiBZaAKpmSnY5RI6MWCv08Vmq4kLX34TxdVlZCuT6Pgj9Jkfy/2bexFrxnROXl+0Zz0e0qn6k/3/9PSknK10YmCR5g16oizmUH9ibukx/se9RBAX8aBSj2sNxZaNj0tAgX2hlsvBbTfxsw+vhoHgAUy6fegaKtMzKBSLMuC4e/8eZqZnUZmeEuV+Jp+T3qnT7QqIRPtSsUAaA5CMRBJpqQ89lD0bieruIYCUC1wQQIqyN9QQfRIfPdjC25tbuNd3sO3G0NfSAiAtrayqTA13CIMAktUMFUgEkGwBkKQO1YEMLfuTrFt8JGiv7FMZH4eFOKxkBvmTJ7H0/CVgiqbNCsCn3Yll9ZASgmlcDVLp/EfbKNqEcZ8hO5k9d9vE3eu38M7PPsCj7T1Rr5HQYvmBApDSGlqeiVE6hitvviYgB/u2+/ceIJnOoViaRrY8gXSuDD3BAXRCQCP2JpGrBPdA/p6nhZk+wo9wxS1heW5BgD35Yp7VoC9OMt/61l9he+sRdjYeCZi7NDeL5fk5FDO5cBko543oDIsx+4RKNVGiSOKPgNEpZig5AwTmEOawK2udwKITBJiYmhW75KsfXce7P3sHQwLjkj2hBqg2bZ0k9FvBRzJQ1GPiyPD8889L/7tfraHabGJAJho/Aao3Yga6jkUeOXJaAkY8KVZPDsm+VE3AQKUwIb3UXq+N/Pws/otv/Dd48ytvIR9PiY1fnEr6ZyiQnmZxG+1WmSz7wyE8WozFNAGQSHT0XLocaPje938C5pw2egNRyjcHTdR7dcRSGsqVKZRKS+h2HbgBScwxxM0m+rVd+PYQiXQR8coyvvzVr+P8qRNIBy7y2hCBM4RJJUA2I/kz4wCSQEI898LzMFJQPa3+USDS07/GAaHxx5DPgAQWsT+MVNWfzaKMAC2ZgVB5Ec5Aov2KNVWU1zKuII/qhnFF/FGCUzRTktfyFACJ4ETMd2Vt86ce5diwOHN95BIpBJYFs91BdXdLtr3zJ08AvR7e+f7f4S//j2+KSu3U/DS+/IXXsHR6VSytUa0hoC2+bqC2uY2f3fgU+10bQSYDvVDA8pmzOP/6K5i//JzaU9nVUn1EPw9amAbsosjA5YtnjhYbJGYtMzuIZISBALI6fbqY0Virwvr4FvbfvYbuwy0BKPmWCZRGnyAfqpgpYO3Ki0hePgcszwmJnQCSHkuKlS1zgkepBNw07U/TsEiqS6RDxw6lQOLnoRRfGjg/jRRIQlaK8k/JhfBdUaOLWuIIgKTCMUdIEZASyzqSGjj0V3NDAdRGmljxxrwRMpYvWXGivOK3w/c/pCQUONgHak1Fxqjuw9nfl2svzg7JDDKTk4gtLALLC8A0VeG6DNupgCyUKwpYymQQZLMIkmnYzLIThxLu31aoPORwncCRAmGfBiDJjhcpkGhFbptChDVog8qMTX5uW4+w/YOf4PY77yHGGcXIFxs1qmb4d1lu0bGFxD5+ft0RIBS1cgXFs2ewfPkKFp5/AfmFJSQnpwVAopW/GxvBifvQkwaSdLAwmCms5hqSOTZGsot6uqMAEutQpbRUmn3OeovpLBK+fgggsa9rNlrY3NnFtbv30fd1dByNIltojoa0qyNH4JVii3YLactC2jIl+yhOBZJpIWU6SNgWUgHV/20U3B5SnFKNKNqwoRKBVBZ3eJrKDIuAkgBqzIYKic8JJDFnFLE4MY/iRFliKJjyIw0WlTWeCbe2DXfYRjCyJDKhNvIlD5E2gZwnlagMZg8fzqBiTGc2UigvLaDe6+FWs47dkYNePIOgNIXCyhrc8iTMYgntRBJNf4QWZwYUYnC+LX0XawQFxEf1fbQvcqYvBOY4RWScU4fZcuSd8MyUDHcNST2hVNJ0lkkolZ/OvHTOJA1FoMpm1fyWWemZVFZmB8PeEDv7dVy/8wBGOotMoSgAUpxZXyGA9NjC7hkA0h//6f/5cwGkw+IyRMkij9QYEWqGpMUCCWO69/Ch+LIT8LEsRw7urc1HONjZxaDVQo7KCQaQMYg2BJD6pvVkEX7YVKhDKTqgZCOT5lyNjaIDTg841FF/l8W8AATqDpWqnZ7LzFqiAonKAwJYczOzuHDhIgRAaptYP7Swa4iFXZ5yMXqFWjamJ6ewdvY0Ln3xdbixOH7447/HjWsfY9R34VNiF1hizZelrIwsTgJIwShUICXEki5fLIhtHYfUBCOoQhIf+0cbcNstZEWBpBDI1WNreJ4KJFrYaRrSubwASFR5ieRSiyu2EPfQQOUtcRjPIFybiyqfg+l6+PjaDXz4s59JtsyxxTlBsR9trsNxhlhcmUehlEdrYGN7vyNsFJeIPShBT2F2elJYZ8VSQXJc6GObSuWkYE1n8kglc6jWW9je2MD+1gMEHuXWXRzs7mFvbwfdTkskmkRLp6cYMxousZBpwGA5sWOhnNS1ce7cObz06htYPXlaBrqONMlKdUULz0MLu8ijdszCbiR02cdf/1AASUn0ng4gUYnCz4zKqusfXBUFktcbIsNtJfCwsDCDi5cvoFFvYWtnG2fOXcDy6gocMlfEe16pX0QCTDEyQXi+f8eTDCQ9RgYOyQqqmO80WwLC8FrSFmCJQCILJ9rY0CNWvIcFPZTcFeZ70ZaPX1w/Ym8XqpEktJyHRK+nhsqGIfZEbAgITPErkyTj6ekWdmSCMUSefydSIPHXtXpdbHh4kBBAou81Xz8zkPh8HKbzuWS49hQAiSQ8gl5sUgggUdKbNpKywSVzRbGwE2WdFqDVG+DevXuPLewGltg3GgjQajfR7TSkOZ0o5eVwpLqq1W3JnuB4IyQyeRRpIaQn0O0NZaDCIRyLDRay3KTpL80AOaoFGSRJNiABHLs/FFbJVLGImdKUyMS3H25hd+MBMnGVC8N1x89GhtnxuABIVHzx8/jHApBkdqLHQwWSE/qOAz1ansTUYJmh7bBtxE0bOcfBBNkdfD8MYO410G9vo1bfQ8dWrA4yLrgyCOSUmU3EIRa9njWgHqgDmwCS8hEnoMN2nPJZ9cUilE31BDTktUCCW6fzaUzRBlHX0B0M0Wu34DN/YeghaamcJKqaWBCwRU0YaTQCH1u+o9ROMuBRTBNRNnGQHh7mBZIDwjVGUJWBh2KzMuJ7UfZaLCYGvo9BQsPZt17GsX/2VeDYGjxfgyEKJHr2M9yXtkEJ+HHaJvJcIwNHEwCJaz+yaBFLz1CBlMwk5d7iHsx1+08NIF29fgs/+o/v4JMbHyubMMMQmzwCSNOVSVhUmumKuMGzQgjhBLVDAIkVUWmygOcuXMDlly5herIC3zFlKFrMkNWYlYBjt99Dv1mD1e0iIJAcMvhPn7kgLORUtgQtkUGfIY3dIWqtnqgwqZrhUxLoY0bQRCarQD9HZWkM26Zkml2/dlUYx+1hD3GGW6cziBsJsTPkF4eUVCsrAkCoxKDHeSqOVrshteDs4gJOnjqLZC6Dje0d3Hm4jlg6jRPnz8FIZ9CzLBm00YeflihkbZJlR7Cv3eR5/BA7Gw8OASRSBE6srUmewOzMgjRsXPfxRFr88Qe9Dh7du43O3i6KtLurlOF0G2htbyI38jFBSx2Xvs2BYhKPgOmYjuePHcdCeUKUDQnPATlgrBB5bh8023hYr6I6CmRAQgcCWfshgBoFiPIe5TfZz7TLXbt4ATNnzkiDt93qiDVVYXZK1FXpcgEb29v43g+/j0cHTSlGC+UsBp6DqZXj+JVf+zVhjX33b76DB7dvC8OJoLXc35mcWAISQLr8xS/i3KuvIV6cQNu00Kd9Xko1jFGtdhRA4v4u5AHaZIRWyEqq/4sBSM8e4I7gMs8irAc/j+UbKXKPDkDkvGQzFAJIRwkO0eAjssB72gCF1oPjAwhhI4YDWf6kJQH3BII5bJ7NXl+Uu/fv3MXu7jauX78uoeGPNjfk+uTSGbEoZV6IfARsrMUzPTrjOWtUGQW0N/jN3/xNfOP3fh/Taydk0MD6k0NHglZ8SoYwK5AojB0ILSqEAa8qaWWHx338cwAk1xshy5yeWFzsqd/5j+9IkDkHvGJP5ChSC8lDrPdZk9KvmwDSq6+9jD/8wz8UyypuAuagqxiXtHs2jF/Iwi5iED9R5Ml+oH5HwmHHvo4CFYcWZEcs7CIAieChfF7hZ3YUQHKHQyQcRwAkWmzQDlanUmBoQndMjEbMR7GgD13JngJBo81t2PcewDyoCRCRq5Rg5IsY8F7O5ZE7fx5YWBIbGOabBSQBiYUd7esIICXg8tchgCQDsjATNgL6pLnUR0ikE7BbLawyiLfdhvXBVTQ/voYyA7h9BxR4dQYdHLTbaLZ7sEwqT3XEjBSsVAadXFks646dfw7Pvf46MseOiwVtzXZUHgizLVigSo6Esq2g2lssrsmm5O71nwUgjQEsY5+jshFUwIvUkGLPMQbAhLbbrMsOwZuI/TTWN/Keijz+DwclIWtd1YZKgTRuW6f2ERJkHgNLR9df9N8CMpGwG3XRkQIpfP1RPyJZCGNWd2I274QEAAAgAElEQVTV7wfIG2mMbBOuN4ChOcjFPMScHvxGDV6jips//ntMUyFtW0ISohJnanERcAJ4B208/Pghcsk8SuVJxEoF9NhbBj7qloWqY+LEa1dQWmUG4IT0iEN+jrkCRgkCSDZSZJSHYJmEk0uocBj4HfbiJJ1NTk1Bo1LGcqUGoAKJPczs0ioRbXUG8FwXb+foe4ROrQpnaKrcStqWeb7YsbD/fe/DD7C1dyBWnDyDeSbMLy1jYXERrutj72Af2UxOAKT5haVDAKnZ7UiPYTkm8rms5JaOK5AIIBU0HyV3CG1nC/d+8n0MNu6DAJI37B4CSJZLRXkJHz3Yxrtb2yGApGGgZ1CZXcby0opYEhk+Ab0mMmYbk2YXU/YAc46DgsdgbzWjJICUTdBBgRoBDXGPzgoJ2HoabT2B1NIyli6+gOL8cZUjwmsr7gsO9CJZ8MxJpk+zXCgEjisqzyw/H9p8kljy6To++PAG1u9vom868HUDQ1osswLPGOgQSiml8cWvv4Wvfv1rKFUmcPfOfanPsvkS0rkiD3QBn8SSnucMSYzhmuVa5sAw6idFzzMaCeGQ2UYV7uMi9WFTzmbBwebGuhDpNu8/gGcOsTA5JUp2kvuEIEqrQVqO0cqJOR4jXex6+U3wnlbCZK2nRxygMkC+LyoOyQO2XKnjmNPEPejO/Xt4/9pVdGhRzqNRAxoCICkLO55ifFlUSiZicWRTafzK139Z1GrVehObu9vYPThAh2HjksuibKq5RzADiU4ezAWjjRVtqrivLc8swPJ8bFSrSE6X8av/9b/Am7/0FeRo3UX7qcATAOyxAjkE347UAU9TIPF8JiGQ1yqRMMTCjofloOehP3Dx3oefoNbsod7tqmze1i4agzpy5QzmF1eQTEyh13eFvJVPJRAfNtCpbsMzB4in8qgcu4A33/o6Th9fRcIfIjsawncGGNojAZDE6p2E3pD48g8FkJ5G8Ij2x2dZAAs9T9Rbj0eQ44CUKCCoEghBrQhEOryWrIE5xwitSccBpKhe+3kWxLL2mRH5FACJgBEJXsy91vlZ++x5lYUrz8NSriB7XHt3V3JUc7kU1o6vor+9i+/8+3+Pv/3bH0qnPBMD3rj8HC69eAHFTBxBp42g10MwMLG1tY0b97bQsgFTB9ITZZx87jlcfOUKKmdPKds38epKATpH2Ck1B9R0GRbTuiM6l6lgYe4hwSM4zJ+3gH4P2NlD99pNVN//BE5zKD03S0DOEEjcNJIaPCdAKgBKswtY+vJr0F84r3KrGKNhUJ2TFAAloFI6lYBPcqxmCPGFYArvJc4qWZtEAJLKemZWtyHEJw67WHWO6KA08pCgFTtJpXTEIDGWWUiSq6OUfXTGkDXCmZf83mMlEufMPlVYLpDmvJYkBIfvfQjYAwXG8Hba3Qbub8CjGmZzE26jiZhrS29fp3IplUJhdg4Tp04iffE0sDgHFHIq84jzVQL66ZxchxHdK4yYAEhujHZg7mEmkNgeiymCsq9jLenT+p5nPWsXqtoVVCPviaabzOvWOJ+xfCSooBr2YN+7j0/+5m+xSXJI2OcROhQQg0oiWoISKOEliWno+xDC7TCVRWrlGGaefx5zF59DYW4ZKxefCwmyMYFdTCp46NifSiCZZp69h5Goup8EkHj/yChFcoXU3Sz3VHSr8nNgRmmvi0Iyg7ivi6JNADJNR0sApH1cvXUH/VEMPS8Gi7auTgxJgkdWgAwdrXodZITcbIplXdJ2BEBKmI6ASVmu7W4VObuLTDCAHtBGn7MqH664BoW2iYEumcYEaupCPuZMSUObICTimEYWx/KzWJpbFCWtIQCSLXlNhoCsHXQ37yER+ELIOPB81EMwiu+drjckRHM+lddJPicQkwemptBoNXCtcYCHnoca51WxLLKzq9CmZpBbO4UO84k1AwOSmJkXphmSrUVBiO0qIE6ua6iwE1qsTgs6oOsORSBCu2r+JQVSKqKbEQQyL456SwGZeI/xfhNHchXxQxK7RD34Poq5PCYnpqQnrTfa2Gv0ZDZyCCBlsgioruMESGqBsL8VBu+TFnbyuv/kf/+LZwJIke96BNiMD4PFKs6ngkhDo9UWJU+j0xOwg97fPWYErD/AwY6ysCNQkiISOggVSKksusPhYQNyuDjHG4nQAkEVN4/ZnYcHVNgAiqxMFpQf2nUohoPvW+InSPaTApB0AZCeO/8cjq2dQqPrjAFIdQm/o4VdkuG+poX5uRmcvnARV956E46m4Tvf+wGufXgNXs8R4GTkDcRHlqoEIoPcALlB0NKONykzZ2g3Q/k9FwJ/Us5Jid/OZqhAiseknmSzvEwLu0uXsbCwJEVSqlAIwSP6O1P6FlcbcOgBS2Y5h9893xMAiWGi9Mb9+MYn+Oj999E5qOPEyqL4Qu/tPhI/1WMnVlCmF6vpoNH2xdKiWa+i3anD82xk0nEUisp+i6+fNgLFQgWJZBbl0iQmGEju+GjUqthYv4uRp2zSqD7a39+VADWG3iYTceTSKRlaEjFlEyhDdjanLCwlSN0XAOnF197A8ROnYWQKsHkw6Extj0vW37hCTZD9MQCJNgHP+npWyDUZ7Qz+k2ESmVEh7khMKlIgEbygVzAtWm5c/QjrN27B7Q6QEgaEi9nZSVx65QUZ2m4+2sbaydNYWlmWvUDl39CD8+kAkhuYKhhNQFcL7UZTbOB2t7bRbrZwmb7ZLKBCFrIASQSRPAJQIwzpZeq6cj2je3U89JIHOB+XTEIOnQiIENgp5HLy3zrZErHYYbYS861YlAmSretih8ZCk/c9MzNYDPDxG82mhMgT1JqfmRUAia+BABLBGz4v1w1BrGcBSLLJ+Y5Y2PH6p2LKji+RLQiAZIVqsMcZSDdUBtLAQTKuIaGPUG8coMWiwNBQLhZEXUebwHa/J5LMSbIXGYbKnS6WFPuHwdBBvXaAkTWU9UQQnA1yIpdBplRApphHIpnE/Nyc2FI6/SH6zSbae3V09g/QaXaEhZeiBYKufF+jHBu+5whA4q/HAaTZsQwkDqITT8lAepYCicwd7odUsxFAare6GDmuKJBYGfZ7A2nKCSANBiYc+vT2eshYDiaZxTQwETSa8FtVpGI2mtUdNOiVrswgZCg9pxtyWE5ohuwn+5qPWuALgETOuRrbAgUOLfla2Lix+AyACR2o0H5MA2zanBhAhgcaoyJCfXFkRceWlCUx6zySC9IUEusxbI887JA5HYJafF2REoP/lv+GP/O6AhG5LiN5OIdBtMCUfZJMRZ3sTPrTAqdeO4MXfuOfAWsnYY10pIpTKiw0kRT7Ovqqq2KYzFY6Nz0JIMXD9fwEgMRMDE2T+90NFUhcCxw+8zWMZyARFP7/MgOJCqR33/sQ6/fuy/1M72jeg1yzk+UJeJSH81wIm3Zeq0MAaeTC0WzMLs3gyssv4cpLL6BUyKPfbUmGD3P9GIzZqR+gubuDfq0Oq9cWeyw26bJ/xFNYXF3D6smzYo8y8DW0TQ+2pwo7skhZpLGwLmSymCwURDkT8J4yLdlDPr15Cx9fuy4ZK9yvCQBROZQk4JQvS6Hq0bee1pKiEmRTp2wrM5kU9vf3MBhYmF9YwIWLl5CfKGFrbw93Nx7I2Xny7DkJIO6ZFnJ5KpBSsJl9Q9CQr9F1JANpe+MBdh6uo1nbl0aEQ6/Tp04KgDQzPS9DdjZcvG8JSpNZvX77BobVfUzoOhbKOdidGsxqVQDYaSOJImdCNCjS2SwEKGga1qbnMJ3Ly8AksHuoZLJIaym0uj086DRR5XlKFhXXH+37BCBRftRi4xuyothUEKxlcTs9OSF1SmZyGtWBBTudRKJSRscbojgzib2DGr77/R/h3qNdIV0lS2kMRy6mV9bwX/7O74iq6W++/df45OpHCHxfJPI8A5ifQKvb3PQMrnzpl3DpC28iUSqj1huiaQ6RLTPEU2UoiDKWzKewJuPPQwCGJSzVRgSORKpviAIpYTBb5bG6fRzIiQYHTz/flQLpWQDSUQuTcUuVQ57R5xAcIgDpWQomvj9RAolt9mMQbfz18qyW1xBaqfjmEAf7+7h3+w4ebG7gm9/8ppylZFxzRsDaaNjrCvOSqt76/oGyOROLKFUjSs4I8woNHb/6q7+C3/1Xv49VKlo4xJVhP5lU4ZAvtNdRfxa+MnmtakMmA1kBSZ8FkORzDXifc7jGwG0LP/3pe/j+97+Pna1dpbCU3p57zq4ASBJs7ViYn5/Ha69fwR/8wR+gxMEj7WGHvc8ASD/Pwu4ogDSedzQOIH2uwmWcTR0C3jLMDLOQIgWSKGfDayMAkgz7OTAawR+aMBxX8o8Mk8pZUymQTAsa85BGFrx+D3qHIdUsyj2g3cFoexd2rSFWxMXKJJAvqfzSRBIxerGXC/DTCcQKSYySIYAk2UfKyo4qJILbhwqksJGTpj5kJ3JQE88kxKLlWDqFZKcLUwCkGygRQGJ4djxAvdfCVq2Kersn5288mUU2V8QoP4F1isqn5nDiwgs4e/kystMz6Ix8DBnMnc+jZymHCObUUpXIepH77mE2kZzCatigkLgnAb3PDBiPEATHh4cypAi70XHASM7+cB0f8t1pry3AuiR2qeeOrO7GWPG055H7QVQHzMtQzGgZkJDMGAJI4wPecTDp8V722T5Dev4wg+nwnj8CIIkFT6hsUwCYyoMVSx5mylK5y9rdM5HSR8jFRtDNHpzaHrzaAe69+1MkHRdOoyGWSfOzc6IWJlDcrvbQbtrIFyooTUwiXixiEDfQChjy7KMbC5BbnEd5ZQnpyQkMfOp1AyFn+Yk4hrYtZ+H4e+f1JLFPrutIWYDy/hX1CYtc00GPmUadvpyh+cqM2BbFEnEhRoriVJjmcsXRqx4IUSTOfX5EdaIpv2be2/tXP8SP335XnBlMssd1XRw4Ljz/HCYqU1LDDwcmJqYmMTM3K7brPKtb/S76vSEcz0axkBer8xHtqccykAqBhwnPhLe1IQqk4ea6AEjMHOTAhUMV0yGpv4iP1nfwUwGQhtj3YxjG0picWcby8ip0ElBpYWd1BUAq2z3M2iamHBs5jxa94jaHbEITAClnBAIqGa6B0SiFziiBBlPL5+ew+sJlLCyfhE7iGu30dTop9ZGeKACljCiSgkwcWiYhWXnsORKkZPGIGzjY2djBpx/ewp3bDyUTh3vJQItjQJJdNoY+6/dyGl/42lv4yte/JmzrWq0uljUxWhkZSYy0hPS8BN4J9o8ClUt16OwybmGmjaRf5BpgL8dMVbkf6JjhKaJANpNGs1bH1sMH6DfbUtsVMmkZmHK9svWVPBNp5JmVGogant8klXAGwWuYpT0y7UEHPZjtNgYEw4c2Pr13T1wW+JqrjTrubdzHQbMKkyrdEEAi9fVw+4nU2rEU8qkMvvLlt8Sqj2DQQaOO+482sLm3I2uI140kHS7WlOyvuiiP1HdcMphX55alBtuqN5CaKuGXf+e38IW3voRSMoeY4yJvaCqHTZxVQneVKA+J932494zPrqJZGp+Z+ce6TsIx+96U1BPMRt3baaJa6+Du+jbqrT5agwF6zgDVzgEa/Sqy5RTmF1eRTc3ApIVdPIsSs+6GTTS2H2LQaiIwUlh7/g188ctfw9rqigDTGX+AkT2ARbAgm1EuKGMA0riFnbw+5oQ81YKOW0KYofiUIm283voMiYdWUiGBJfrn0bWJfooy5Yit3uHfoUWpWKQ9mbGsSANPZjV9HgFIYoMIlo/Z8H2ehZ0+cmF4tNinPSVzOzl3YM+vIzNRQmtjE62dbemzS2XGBExh5+Pb+Ld/8U1cv35DaqSyDlw8tYpXXriA+UpJyJX6yEPn4UNUqzXsdfrg+L1re0iXKzj7/PNYu3AeyCXh8wyj3VosBcQyCIwMRvw1CeN8HaKY5XCXGTok5xNA6QN2R4EpBJD2azBv3EHj6i1oQzpyhJFKPLJjuqguelRlsxZOJLFy7AQqL10GTswrm7dMBkjR5i0jABLBFS+dhssMR6qSxLVD5ZqxPoksd+U8CIElcZ2hEsKnol4BSFQZ8SeVaMw+om0nzzaxFxv5MlcVlZoARxGAFJKqmNuUyEovmLI86IfOJgPA7Kn3rlnA3h5w8x7sW3dhbe8gxvOIpG0d6I9ILlWrLzm7iMIL55C9cBpYWQImyzLHBq1b6VSSSgvpkABS34jBZg1xSBwZyXA/yj9i18YzdBxA4lrn2c+6knWmxC5oNsxuCykXSPBe6/bRuXkbP/t330Zzu6aAC1qOp1KYLeSR0mNCLCDA3qL6lP25pqE1IsnXgD85jcKJ06icPoPMzAJeZr9WVvk2nhGgPxrCCRwYCU2s2LWY+IGMqY8e3zsRgCRlXaS0jnZaEndGIYCUyigFUt9U9zMzUestbOzu44NPPsUwMDAIErCZ/efGkHA1ZK0R0lQgDbvICoA0QGY4lF+TrBUXRZaNDDx47T1krQ6yGFDPC0Nz4XNmxyKDOZLy2kZyHhBA2kGALboiAGhKp2OggjTWsgs4vXQc0/kCEoEHzTXhDTqIc1Bl9dHfuAOD5wpcVEcjcdthH845fEIDcgEwpQETCRVlAdrQA7jfaOBmv4ONAGJZZ2tJJJi5NLsEm3PHXAlWLg8/lYOezEJLpEUcwXqF57AoqHy6qo1EWMP5BufO/B4lCToF8HX2/orYQ/v/CEQiCMb9kLNgGrsq0EeJC9jV1Wo1Ob9lOhbmYs9Ozcr91Gx30O5ZojpKF/PIlgqI0/Esyal8TKxsI4GG9jkAkpwLv4gCKdp8BcTxlaxdhqW+i367Jjkm7c4Am/v7GFou0vmS5PUM6fd+9x72dqlAaisAialB1kAuBIu4/pANSth0SDDVky0FDyBJZhHwSx0mEeOLzeqhtYNY3EQAUqg+Ci3s4vQPpNer64vCiADSxfMXcHztDOo9F/e3dnD74V002o8BpJTlYmTZmJmexIUXX8DrX/2qAEjf+uvv4cP3PoQ/sKF7PlynK4dJOp6UQoibH9nf2WRCPrj5+Vkp5KjioKKBqC/t7A7qNew+3MCoRwu7OEZhBtKxY2t44dIlzM4vywbHfKInFEi0sCPAEm7ADO/kf3d9FyaZN4WiMApufnIL1z74ANVHO1hbXhAAaWd7A0HgYnVtGaWJIrpDG7FYWXyUWQxadl+swGzXEjYAPaa50FjM57MlQUyL+TKmpufFu74/6KLXbcgBMDQHAn40GjVYpgLVmIHE5o7KAzLjSa6S9cPnsiyMGKIceAIgvfCKsrAzkjkMRwE8KssIRHJO+LhrVNJQYVwomwgJwz1Mb/lsFfNMAIkMxPDwGAeQ+HxuCCIJgJTPot1u4uOPrgmA5HT6SHI+4zmoTBdw5dWXxcN7Y3MTK8fXxC+cr4lWDKbpqGY1tLDj52Z6jy3sLK9/6CLDoXS31ZYBcHVPMXpfv/LKExJHMmeVl78nw2qqJGj/QGYvDxVeV5UbppQ/vMciSbpkpORyoozJM4+G/01AMww557DGiIcZFWSMMLCPICYL8CAQAIkDQP47huDu7uxIdhMVSFOVSQGQDg4O5HXwOQhUjVsAjTOEJEtJ2PWBAEiarWxICCCJBV+2AD2VgEc2mA60ej3cu7eOm9eeBJB03Ua3XRWwjfsBh/hp+m5ruvLQXlzBwtop5CrT6JguPC2BJFlDtHrafIjjS3MCgjsBT3AD8VwGuYkScqWivA5eJ97PlKhvfHoXt65ex/6DTcnuybLwau0jFQJIvO5cbyyayNrjNeA1/ScHkAgYaUqBxGak327BqjeF8TFrxDHhA7FOB167DmPUR7+jsstcty9qiAkjgfl0GgUOWwa2gNO7mosmRgo8Ula2sjbyVF+J7YUKDp4BMGXoKGmGqJHqLhUWoeWcIr0fWtGx0V4w4shxj2BukmzbZIDqONAC7HuuqIc4rlLjiGCMkaOpRl2YYKqBjGo53tL8d/xJb1lH11ElsAPg5OUVvPJb/xw4fUbyX1KFmccAEg902mYazJ1IiCKN9SM/v0iBFAFIMtywLWn6+szC+/8JQOoNXVz7+Bb2dtRAl9ZVzFhhyDXZJma/dwggieyZ+yf3EALRI5ZKNpZWF/DqlZdx6fmLYCZIfX8XzrAnjEablpo7W+iwCLeGMJjD4jpI64Y05jfvr+PY6XO48OJLmFlawyiRBVN7gngWRjqHdq8nQyM+Xz6TxczEpIRucqhk9gf46MY1fPrppzJQJwjPAjuZSiFeyAkIW5CMBZ4HVJswG4/7nvLIZvZWIk5LSqoeB2Jzc/biRUxOz6DWagp7lcUUASQWST3TRC5fFoUTB1axZEosJGiFQ/YgAaTtB/fRqh8IgMZ1e+7MWawsL2N6Zk6GLMStaOXguSP0ex28/5O/Q9BpYiKmYy6bgjNoIeb6ch8sIoY5ncMUFve2DD34mJVEEnn6/9sm4qMR5nIZTMey6JgO1p0uanI/afCMONrMQQiPNRmkhi5BBtXAZFeR1cugTxa4VDzmytDYaMzNYu7MGvYGbUwuzKHeaeO7f/cjfHx3U4Ym8VICA2ZNTc7gd//gD7AwM4vv/c13cPWnP5Nst2RcqVkdL0Bj0Ee2MoWXv/QlPPfqFwVAag5ttG0LuWJOGsanAUhRhhCHRQIOhZlIVC+wduPzHM1AGs/bfMpcIvxtlYH0LABp/LGesGgIFUhSRzwDQHqWh74ASGHIKAdFRx+fL5JrX7KqqB73fbiWKeShu5/exu17d/E//k//s6xppfoy0O120On35WwhMYNWtuxSpck+4gBAAOmX3noTv/+vfg9nX7gUSjSZk8lCSwLylK2H1ExjCiRulFGINS1sxjKQVB6gYiSyLuf9wfuPLHaylq5evYbvfOc7eLi+IevjKIBEkIEEh8XFRbzxhVfxjW98A4WJkiAD3FPU9XisQPp5ANI4I3m8kY3WhVg5jQFAR9fLoYItrJvIdo0AJL4v5hlG/14yMdWlkvfM+5Z5B3GqignwUXlkDUMLOzJdaelpw213MWr1YbgjGehIkHW7RykwnG4XiUIZyJK/SLsMYEQ3gjQzBOJIzxSlYaMClkxeO0EV0pMAkgzIRgQ/1LuLACSH2Eg6gWG7iWPpLIrdLlrvvYfmJ5+g5NuIBzZMuOi7Q9QGXTQ6fQyGtGxLIJstIihUcKvnI7dwHOcuXcap5y6KurBpDeHHk8hXKujRupVAowBIBG3I8o/GT7z9CGP/4wBIknkU7X1PBZCUsakotMJpzpMs9rC3jO5PWleFv+Z1dDm4+pwBpYQph7bt6iU8zvIYX2M8k574CgEkOWfDDI8oX1W9H/W4ypqPP8kSUObrzPBME2CyB3KmxHo9uAf7aD54gOqDBwJelgt5ZNIpOdd7vSGmp9ekR8xXpiQv0E4m0NcC9AJfFG9OysDEyhIyk1Mwuf/wXs7lERhxDEns4LoL3T3E2pauCOEwg581a9hSuYBUjg4UOvzBEN16HVa3LzY/K2fOK4UMVfsSti4S55Ct6ivmvO8qFj0Jl/2B1PXBYIiPb9zEn/z5n8MZjdDrDmBz31hexaXLL2JhaUUAv0ajiVK5jPJkRXpnkuV65gAmA6EDD/l8ToaSVN5GAJIokMYAJCqQrI11ZDWSQnvyEsVa2iWzN49rD7cFQFofmNj3NNhGBpMzS1hZWRWHgpgbAUgdAZCmHRPTto0M62iSMQggxTXkUxoysRHI9zU8Ws1n0HQMHAQGtIVFnLh8BavHTsne6gyoDnDR69RRrORhFLPwkzr0QgbxSkFUSGKdTWVjnxbxQ+xtH+DBjQe4c2cdLboIpPMwjTR6egAnraM5MuGnY7j85ut448tfkHqAdmjBiHkGMRlWkbE/EsUYiR6BhJIz+UgTT0xlTXSopgFw8eJF6IYm154EVt793N9lCMwBXzYLp99D86CG1kEVzqCvFOq0hnRdVMpFpTAQSyplMR0BSLSPH1i2nP8EkJh9QWXGsN5Ar1aH2TexvrGJbq+PIXvamI6u2cNu4wD1Vl0UdbTVFhuusAHg3UUib9bISv175vRpUc+VZf272DrYw6P9XTR6HVFabtSroiY37ABOSFjrizGyJuqDqUIF6UIBTdNCcqqEN//5r+K1L7yBSraErKYjx9n+MwAkWvTy63MBJE25jsTjGrLppOSpcsh3sN/A/Xub2N6pYXO7Ju4bzJbVkjEM/QE6dhNGBihXppFOTMOydMSSWUzkMjD6TRxsraPXqEkm6enLX8Jrb34Fa0tLAiClvT58l+Ar3W2y4oLynwMgMVvjWV8REUf2vKM5lHogM7PxHCWZ741Z6EWkgPE1GT0fz0Nh3IeP/eR84TGRYZzQFJFZ5fe4/klGi+xGw5lSlLND9SEzkDijooUdc1OoQFKAhic9yOTUBHYfPUK/XhMl4tRECcV8Hnd/9iH+4s/+HLfvc+YGZHRgYTKPs4sLWJ4s4tTcDCYZH9BrYtjuwdUNuLEEdmstjPS45GgX5+fk2tDCmyAqbcK1eI6sciBdkLmg2x8ICVuIFwHtPKhAon1bFxpBlJgHDHrAQRPezftoX/0UKXskPQBPI/a3nNWavgczCESxwStaMXKYOrmG7Ne/CEzkgFwBoBKdlqfpDJBOYpSmMqcgto8+lUdEZYTQHprIs97nHEnqfjp6cB/ivUAiuQKOfFouizUdc6k9BA4BJFfuA15jyXinWkdy+RRxUHo/j6A3yXw5sRVMkqhNqz6b4NlQAUh2H77dRaxWB27eh/fpXQTNJkjB57CBTlVaMoWB6cIZ+kBxAvEzJ5A5fwb66jIwWYJ3JP9IT2bEXrhL5woJIqXVLYksoWKaM0nmGYUKJJLkxSGFihG54kqFpIgvzO220WvsI+kHiizQ7KJ17Rbe+b//A/p7dQUeZQycXVpBgUQkNlr1BnYePULbtGWm0dW594/QQAz9ZA6YmUFqbhmJyiTOv/oaZpaXsbBGFXIOVmBh6A7h657cO9koOSIAACAASURBVOlsWV7VY6tJRQBkjaT2rVBdGRIEpW6Rb/WezE4HxVSoQBrSDpS20DE060082N7D1Zu3MdRSGGrK4j4CkDKmj5TlIMaYCduUTO60NUCGKiTTRsL0JBcvFTgYdWrI2G1kYSKpk/XBPFj2Qzw5mAvGF+TLnLA9CrAzCrAJgjkatoRETAApizMTx3B+5STmCiWkeQ8PuwgGddIG4FR3YfVaGHkmHM1DD4E47XRDhStvL1KlpqFhMpFEiU5ihYJ8Hp/WD/CJbQmAVOV8jMTw/DRS06voZwrwS5OITc5CL1UQz/C+TYJp7VKHhudDzKe6SwGjfD+cOzsx5lz58GIjEcZIVjyBO/YZBCuZjRUnPZUzVF/6SNZH4krF3MFAEXZEgURCteejkM1hqlwWOzuqwKv1hsTkZIsFIc4ncjmVBU71pzidhXUvBRP8zEWwqTLZZN/9N//bnz9TgcQDTgbL9JImU8g0xa6Mwx7L7KO2u4k4PSGHNqrNFjzdQHlqBulMQSTut2/fxcEOM5DayCTiCkAa9mUj4BuzbQJCEYCkwtfGY/kOJXTSuET/e5yGQNa5OoKYeUTGLjfcMP9I80S2xd6dIA9twljALM7O4MK581g9cRbNvo+74wASWVsxAxGAVC4V8OLLL+GNX/llCW38q2/9NT5490PAdKWZssyW5HKk44YMEzgo402UTaRkoDczOyUhoNliTgpsDuNp+7dfqwprh8oAYWSzYdUNEEC6dOkSZhaWRQrK0G/JQAot7AThlyJOFXq0iSNg1PEcCQyLF0vC1rl181Nc//BD7D7YFACJRfXuzuYTAFJvYCNuTMgNpsKouYAd2J4p1nLuyEe/00WWGTgjA10izFoCxTKVJcq7N8VTUw/gug76tErrdgR8ovoql6F/vyeMsxSBCW64/kiABsumlNqBMxjgzJkzeOHllzG/ckxYFj1XMdhHXHOSOxGtCiL3jwEkfurMyRhv8I56oR/NQBpns4iFhRuFKD5WIB0FkNKFHLrd9iGAZLd7SFCC69ooT+bw2huvoDcc4uHGBhZXVsVuQeV3lAVAUutTZVex6WL2hG05cAgkkTHCLZyeprYt15s3Nhl6BGLOnz6jrKnCAVPEaCRLnCgzhzPcNHhf8u/zm78myBsBGuOs7shGKCm5YDFUSiX5GWVdpdIZWbeRAikCkHgdB5YptjkcHLU7HQGGOWzkoIsAEp9zHEAiay3KbDqqQhI2KJVpVHwQqLSULRUBJD5/BCBRPqwykLqSHXHz2idjCiT2O20MzY5kS/D5xcYvSy/PNLRkWiw2yMovzSwhVaoAiRxsXxcGHwfAl8+dhGMN0DZ7Eirv6oFiUmZUjhSLRSo4CBru3nuIjVuform9JwBSikPe+h7SMTZiChyNACQy99h88/X8QwCkKCNMpONPyUCKFEhUQ3AYxDwKyrcPFUj9vhScbCA7nR5atSq61RoKvoZj+TyWGQzruBgN2ugP9sQvuLazjfbBHgzPxUTSwFQqLcPtQd+WMO1dKmmk5g7ZuywsZCSmvFi5gFNBAJa802T/ifzZQ5dFoPweUEpqEkhKj3j69jMjJu56Am7ToikKxnSNGNqGjqrlClBFjhi/xfMVgahiEqD1BZ9fDZkiJ22CRvw1FVL8NcNPTU3Htu+IAunky8fwyr/4deD8GclvMOJFwMgqeT4Ba0rTjwBIBIp4b/I++kUBJDKbhaEfRAqkjKyFJxVIHGbEJEsoUq9x/USNFp8vUhWO55/JeUzpf4ysHg237z2Qx6VyjzZTN27cQG13Xyw8yLjn+uXZRACJRQeLc55Tvm8jlgiwsrqIV15+CecvnBZQhlZu9qAvmUXVRxto7+/B63YwkSLwEYc7GIiCiLYEm/V9FGZnsbh6BrOrayjMLCOWL2JkZOBp9Oj3hC3M65fPFjA3NS3++L7tod/v4rt/91082HiInZ0tpcJgMWvERFI9NTWFJEPQhWHjS14FQ89dCR1WDYbv2ajVDtDvDzE1PYtTZ88K2NMbmqjVm2JfcvrseRjMhhpayBXKYmHHAVScQ6cYveZtyaOhJeXW+h0FILm2NBrnz5wTAGlmmn7gdBRjYHEKruNj0G3hne//NXS7jSnomEonMLKHYGbtLIClWAyLWkZYRQeajTabjNDyhnlI/Hu8NxYN4FgsD5PKYX+AbVnXQDKeOASQoiKNoCy/E/Rg1hRjnS7iGqOIwkHnKJnB5MljmD2zBiuhYerYElp9E3/9wx/iwxv3hakVzxsw9QBDI4H/9r/71zi9dhw//MEP8N5P3pYziPUSAUI9lhD2KwGk5157DWdffEUApJ7L2Hf1QjmIjXJFnjYwIGAxfg4RQGIDQgLMUQAp+nsRYPL0AQVzhfiuHw+9xs/3aAD8eexT/pk0cvx+BoAUPffTHoPDVnmd0WM8webTBFyWc8AwYA6HMvglK+zmjY9x/eYt/On/9ZcyROO5LgpGz1Z7RDBCuVBUodYcMJMswuFy2JSLjV1Mw1e//AX83u//Li5cfkkykmiZx2ma77hgQLFY2on92eOqWrHIVU0lFonPAJAYcs5zNcvGJxbDreuf4Nvf/rbYySYSKfiuyiU4ONiTvoAqYD4uVXtffPN1/PZv/7YKgqV60OzLWfgPsbAbZxt/3jr4RQAkaXxG4WDqCIDEwZ1yLwiVImKJp5pmyT+hgoyuAibtlUwBkMDsU9rV0WvftDEaDDDq96HTFlOSex2I4btlwWe2BYcvCep6YwhMMgk1BAkNQSaG+NxjAGmUTMESFRJDj5UCifU+mZaRhR0/O1HIaxxgAMOULoHpK4k0JodD1H76Ltoff4ycbyMZc9G2+oiRxZzkfTzE/n4LdebXuICTLKCKImZOXcArb7yJs5cuQUtlsddqiUd7bqIMm4MdWSdkJ/vQaLk3BiDBkxCGz340oRIpshB6nHd09K+OASrC6A3/m4MYGbKE9XkIJlEtIY1r+N+SORAqj+T+kFivJ1+P9LocNkjDzrpTAaSSj0gFUpiBJMPLoy4XoQPGOElt/PF/cQBJrcFDQEwAJB2+qUnAsfjWSxaEJbanad9FnoO2egM33/4Jdm9/iko6hYlyAZ5ji30b94LFpROisjdyBRi03cllMESAjmWhTxKgYWByZeEQQOKlIoDEoWGfw7qkUndEiqgIQIryaml3XSzl5fzkInR7fakn7e4AruXj+KUrypJNLOxYdLmiOKYinuxrKil5/tG+iGcq98AMX2cAPLp/Hz/6ybsCILVaLTR7HRRLEzhx6iQqUzPS5w4HlvSf+WJR6g0qkEiYE1JpTEeSNpBHFEjjANJo55FY2BFAyjEB2uo/ASC5QRbXHu7ip1uP8GBo4UAApBRmZpaxurKCwDbFwk63u0iZXZTNHiZdAkguspxDxhTWk43rFAsgE2dOhQbDS8MLMuhoadRHCeiLSzj1yqtYPXFOgPhuqybuB0G3g0IuBS+uw3QtJNJxZKYrQD4tIAxt4+1mF41aF9WDBh7c28a9uw8FCE7mOOAsosdQ9SRwYHXQ0x2cfel5vPDSZcRTSRw/tqbAIo6/yFDnN4eenFJwIJ4gPUv1XjzLovOGRC7e95cvX1akD1EXqPtD+lmC7Rw28/zj0Go4QKfRQJ1qcNpzsRcTe12SDDhUVcMvAgYJIy4gkgBI3F+hIU03kuEQo0YD/f0quvsHGLT7qLfa2N7ZFRvd0vQk8hMF1FoNbGyto0Ymvq7DIfGY+6LYvAZIaHEUckVUSmU5o6anp1GZm2NBha5jYjjyhJGfKBVwb28HluNh1FMkzLbnou2TVsWcuRgMX8fEzAz63BeySZx77QrOXDyPcjKPYjyBhGuLhR17nfHaI4IvxhW0qo59nC/E+0ntJQw3V6pXe2hjd2cf9+5uYHunjnbPRt9yRJE/szSDzEQa5qgPP2Yjmc6juj1Et0cLcWZwxWEMGmjvPRI1DNnui2eu4NUv/pIASFzDtLCDa8Ie6WIJGZBlPvba5fQ+koF0FIAZr4UUgPQ5+3+4zT/bwo5qNGWPGl276LmjuU007xg/NaLXo9zKFaE8mi8odXu414+dA4fvIbQvlb9/aEr92MJOsutEXeELKMA1a4w8Wec8772BJbZdw34XtmlholJC9WAXhu9iulLG4nQFhUQSn7z9Ab75Z3+B9a0tyavhp0sXjpkEMJdN4NVzZ3H5whlkJsrwul0YJc75kti69wjNZhszlUmkk4QU6Lwk0T9SiyfSZWSKFWBiGsjmJctHrSO+bhu+24fmDuSzhtUDaGHnOUB/gOD+I3Q+vI20PRJbevbJnD6xT84aKZieLVZoXPsz7H4yWcz/+tfgTRZg5MtAIQ/QBjOXATJZeMxKLZTF7pHZwa6hiRqVg3EhH4WkSkotST6XrDoSQkMFEucYQuxn4+8RcPYEfCaARMCZZxGJpRysi7Uqe+NoLwnnBYw0I4BEyzPJVbb6AAUKwz4Ch5ZnFrB/AFy/DfP2OuJmH0YypoLrWLowl9l04fcJwucQO7aCxMnjwMwsvGIWRnkCyPN982zN0VYIfiqFftIQlSL7micAJLGv40eiLOzGASSpJwW0VBZkCKi6NWE2OYNxVLZh00T3w5u4+v98G/WNLaR0oJwFnjt2HHkqR/iiD+rYXl9Hy7IFQG9TgRQEaCKGOhWpqRzcfFnskisrx3Dq0kW89PoVLJ88Bj0ZoO8OYFOdTiUdwcjws1L3zZMAEvvuJ+69sBGV/Y0Zmd0uiok0kiMNngBImtihE5gggHT99j2xcTX1NPyA8zQDcQdIDz2khxbi/TYyBI7MHpLWAClriIxlIjn0kHJcpEYutH4LWbeLvOFDi9Pu0IRrWyp2gpQcnepAksMB4oANH9iHhr1YHJ/4jij7JvUyzi6cwoW1c1jIlZFm/d6pQ7MOEPSaqO48gueZsDGUnnCkq+z1HnGmkJAsWUiIoWLEMGHQZSwJLVvCw04LH1k9rPvALnOZdNrU5WGnSojPrcCYXUJmYRX52UWkixXJH7S8kZolsHgAlY08o9XeI05qdDQyAtTNHtwYKR5C3ZAzmucNFZFcY5wnK/qRsp+lzT+dWsT1kfsb86TFwk4TC+RsMoV8NgNzYKF2sCfOTcQkCCBly0UBkKguZA41n9MnCBEe+FK/Cg+Ea1hlhGr/yx//6RMA0tEBPBs+DlIpUecboz0VGZQH1Sp67Tb2N+6L0sSyXTS7A5E/zs4tolAqy2Ds009vY4/2N62OgCwsrlhsUM7ON+ZyCipStOjIfXwYyYUM1RTRkOAQXgp9S3nA8I34PAi1EXxdgUdy+cic+zkAUs30cW9rG7fX76DdachgMkebEMdHMLRl2HX51Sv48q/+CpyYjr/6D9/Gez99XwbeDJK1hi1VAPHf8EKLLRsl7WmkU0kJEJ6YrCBbyMrQj3ZgbPIPavvYevhQskCYocQPxzASWKEC6cUXMTe/LIV9rlSSbA7E2WQkoHHgGGjCJBMAKaGyITquBytQCiQWiWS4fnT1KrYfPJDiIWXoqO1tI6aPcPLUCUxMFkU+7jiGyJkZfMwgRynAkrrkKvBz5/WnTzatsHb3DjAc2Ehlc6JAMm0TpYm8kMxohcIBoDWkDmqEfDaNXCatvH2pPEsmJbOGBzItTriuXMdCt97AqTOn8cKLlzGztCTWdR3TEnYYmWURmyHaxJTqSDFH+MUi+ecBSOOF3VEAiSAn11+07iMlQ2Rj52gBsnkCSF3cuPYR7n98W1B3w6XazMbERBqvf+F1KT7XCSAtLUmQOw9MKrdMDhhCpgeZThxWMn+H798mI08LLXgYrGbZEszebXdkiMdrOTs9rQpuXj9ayxlKGSRrfgTMryzJgcwhj30EROLwudtuHWZPSGhgmNMjHogMTcwXZFDJ4RWzugh8kPmfyeYRT8TQ6Q0EDGQRwzXCxpMZQ51uH/u7tI4aYH52FvRJ52uoHVTRH/YkPJHrftAjmMEBG305leybjBR5D7SLzGeUbNlRAwOGwqVStHbLCruWGxqlwp1eF3fvr+PmR9fxaH0TvmkjFSeO04TjDuT6i6rNp61LCrliGYlcHvnKNFzEMLW0ijPPvyhWdtVGG33LRS6bRj5OhXcLB42aWBy0Bz25nwiUcUiXTaclV4f+ru39Glp7exi2OvSeECWGPuggzfdHtUoIIPFzogKJ15Eb+D8ugMTMGwJIroTGshYbsqjUaaNXQqPVRGO/ik6VoyINZ6ZnsVaZRJmFgt1Ft7cLI7Cxv76OrTu3JSC5QOWjWH4qr10CL/R25UFK1U+SQIQAXDy0WIgr+7g0RpiBJtZdWarXCCrDRyVp4HRlAscrJSR4CtMKiAM218Og1RAgiE+kXJZiYt3Vi+lokmUaEgpkiAZNQDuO/JK0ExBWSGihx/qeSmSS7pmXw3wGTZf11Bm5eOQ56MZGOHPlBF77r34deP4ioJPxl4RGOp8EhNI+T1nYMUic/54yXmYg0Y9dACTatvEzPVQgZWS983Vncyobp9lsijXOkwBSKgSQOjLY5Z/R4pXKDK6b/1QAqd4Z4MHDLaX6y+YEfP7wgw+wvflI9o1KsSD3XpJAH4fPZEvSDpN2Ab6LXCaOYyGAdPbMCYwcCzubD4QhW8qk8ejubXRr+zBcG3Olkti7dmp1dBp1YbyUlxeFuEDr0bnlk1g6dQH56UWYIw3toYN4Jo92t4uh5Yn6cX5mXu4Lx3TF2u/f/ru/xNbODurNmuxNUo1rmtQPc3NziPH6hOG53C85QFLXypEGw+orwJ1qZ+43tBCdmZkTn2iCp51eD2fOnUMimQbzFnP5ImLxhNjvMDSZzQ33XYJGWxvr2F2nAmlP9nZmGZw7ewaryyuYmpqW0FZa6TE/hP9+0Ongo3d+BL3fwSQCzOUIIPUQsz1MAjgeT2AaSVHybvuWsMV4vrA+IO2B8eW8n04COBbPYBAAH3hDYU8JKUXIIsqnPLJVkqFN+O/5OGVm2Hm2zGd5EnLwY/N8LJVRPr6I6RPHMHNiBS3Lwbd/8AP89Po9YewaOQKrQNX28K//h/8ez114Hm//+O/xzk/eRod2oFQ0ZTJiG0Sb4XRlAudfvoLjz72AeKEMS/IDDPQtWwZ5fJ3jgI8Ul+E5pQa3SoH0BBDDHLOkIoCMg0vjfy+ykDs6dlZWVyMkkhyEqbPsKHs1AlyeBSDJuRQyYz/PQ38c0D36OHxO+fPw9QsgxTzB8DH55zyXeBbw93udjmRt0cLu2rVr+OjGx/jZ9RtCvOKa5sArmYxLDTDs02qJXttJpRikUoIAZKhC4vnE5vvXvv5L+N3f/QbOX74sZB0277I/MXdE7PUi4OhJAInKB1G0MMpR2Kiq/haIUxp9/rkuIays63LM4ownceeTT/Ctb30Ld+7ckT9zbQLRgQBIvJ9ZM5DZfvz4Kr745hfwG7/xG9KYCIA07MGyFCOOJCqXIFdogfPZGk0BUWSqqlo+IhGN/xx73U+ZYUUDqacBSNyTHj++UoSoWlCRlcgu13nODzmcMEPwiL+mAondZfiTGaIEjjjI6JsY9U3JsWJObIwe+syxYQj20FEtjMFsAQPaXB6jZExsLbxEAg6tYahCkjw+KiQ4YFNg67gCKQKQ+nzIbgeLqSTKto3dd99D49NPkHEJIAWo95soz00jNz2JruXi7sYW7q5vot4iAz8BrbSEtfOX8ZWv/zKev/KyWOWIk4TtIFPIKxYi/59DvhiNLWj9oljr0rdFYQpHb9BwqPjYwu7zeYrj9kHRQyh1jgKPogwkyefhAIZ/JvU/F200+FOsTX6p3CR1T4/bGsoAUQoMTr5JehGTGTnDngUgcSD5pD3ikxZ9JDUcDjTDrCb1GtX9xtxB2d8E5HoMICnARofVZ45fTu77wHfh0BbRd1BIJ1FOJXH/o2t477vfQ/3BOs4fW8WxxXlRgHASz/NOGLhUgMbiiOXS0HN5UStQsc+hu5HJYnp5CampirDM2VOytqdaZ0gASVfvT6mPOMAI2d4c0GGEytSEWJfxzJT7sddHs1oVG2+S4FaPn4EHHRbPYsfEQJRRLVj9nrgTeCbBCVqZpgWQsN0hpiY4fNexvbWF8uQ83IAW+E3sVg+kb6rMzCKVyWLAgWAshnQmJ6AXPz/TdcRSWaxQE3Eh9NA+KQgt7DiQyYQKpJJvIdh9gPtv/xDm5n3JRRpZJgw+Ji3sXB0mMvjwwQ7e39rBw4GNA0+HG09jdmYJx5aWhVxluMw56yBldlCy+5hwLEy5HrI+B+AaOI9M0sKOCqQ4QRIdcT8lAJKTqgiAFF9awdnX3sDkqbMCqA3q+/AGXRQ4AuN9bg6lBuK6KEyWRZFkjXzkp2bQrjaxv1dDvdbFg81drD94BMv0ZZCs5StSN1jGCHuDJppuF8fPn8aZ5y4IunX5pZdBEkAikRHiC50wyL1RLlEOEklW1aFFFAdDbPTGVEinT5+Gzj2MNuck1qXi0rdxX1XDdd6Dqmv2Om3sbz8SMo7klxiGgEkqO0ERGZjFyXNJ8mdZe3nKxizJgX1/AI+15c4+2rt7GLb7sAcW7j/cQKPdweKxJayeWEOz18Kde3ewXd0XlTZJZhGA5JOEGE9iojQhGaC1WgMTk5OoTM/I/eElY8hOTWLlzEnMrR0TpZ5pObDaQ7S7HTTMIdqOLdeUl2LQNTE7v4h+4KI/8vD/MvfmP5Kd57nYU2erfe99lp6e6RnOvnEnRVKUZEuyrq0bB7CE2M5d/EOCAFmABEES4P4VAfJrkCBGcOMbxb5XlixTliWR4iKSM+Rw1p6Z7pneu2vfq84aPO93Tk3NcEg7UpCbglrV7Oml6izf977vs80tH8X8gQUhpmU4QO4zH1dlnkT1R1SLyP1vWo+tL6pnUvkhPGbcf2ynL70175e29NV7WF3bxM5uFYaZlmEjFXgnzp/G/JF5+LoLOxgIMPjLn32ASrUr/Sz7oqDfQKdaEcAumS2itLCMV177GpYOHULgdJDm0Jqq2UBDOpsTx1tZy0OL1ycJOF9mYcdjbtEaUa28oQfE489iISo2dVyTeZ4ePfPrVKDL35d5Bq16SbAIgUxaHobWv+z+uAdx5Z585hCWcz9mfPB/JusJ+VRXChMy7zkrnLS0Y2QAV07JruPqNUlZD98Ns4/8QFnV8Xw5Drwec2AbAqDzgwRUusy0GlUU0yaWDh/A0oF55HQTn/3qI/zgX/8At9c30SM5OKz7WQmVdeD1yyfx8uWLkhnWIXA+OwdYCTy4cRe7Dx5iKhGHxUyVhw8EjB85Hnw9jnhuBrm5A8guHBBC7NTMgtr0KJ32SFih+qgHPQRSOq06kjEPBq0A17fR+OQ2cuy1uW9T0UcLw5BoSbV5M6C6gzacMVEXlV57Dna5iDjJt/m8su2im1IqAyedhl8sw02k4Ji6EL5Jkh/P7LQYyqVpZX1KMkyYf8R5VaRA4pxRhhYkqhBAsh+BSKy9lPJIXZ8E1FUGkkzHZYbcabZg0NJrMJIP2jNi0EXQI6GnC4PMut1dBB/fxOD+Kgxm1FPcSQs7imb57IiABVp5CokTJ4DlY0C5hCDO+igPUGmSJ4gUAknpDPpJC0NDg6ErgqPs5wFBR+WMJCAkK6eRE1rr89rltcQKO1J72oA+gNuqSr2eyZaARg+dDz/Djb/6EXZu35XyKm8ARwpJLM7MwjIttKoNVPcraDoqk7odA1oxHVWfcxoN1Fi1jRQG8QTcRAaXv/IqvvH738TZy2eRyiUxcLsY8VphKcP7JXSDkN5lIguJdwJFBI9LOtT9ERGsSKzOxZOweIoGJF3S7YsOWzXc29jE9ZWHGGlx2HoSHq1UXU0ApETXQYJ2tu26yj4a9sYAUnI4QoLzvZEttrNGv4UE+kLQQJySoD6GvbaQqJruSFT/FkEW7oOBytOuwcC+Hsd1u4ceLOStEs4ePYOzy6ewkC4g1enDr+/C6O+js7+OWqOK5qghvTNJLybPpcHcpkDys0mWFBBY05EzDGQDD2ndxPShRey1Wni/vofbrg+GxKhZmYEKDPRRRPLgMZSOn8H0kWXkp+fETlZc3Eis0XnE2GvIkR/PRT0jEAccugw4MU+dK96ynD9IfqbKPeM8WdRikpFGcpQiSEW5xLVKVYjF/BmHmZck51qmzJh3t7dlXhUBSCna1WZos8c9njiDEqrI6h4qkNRATmE20uP/T//bn8t3yIsPvfgms4g4HGATQTlUYGiwuajVqtja2UZ1dx9uoy35AY1GS74nly+EvrkqN4XMIqoStje30O92JUCTwdosIvigTRcP3ZPDBWnOoSS+8gbCDWDMDgwDvQxanYXZR4JIctMI2RyyGXqOHEv+XWfkIWnGcGB+FudPnsSRk6fR0gysPNzAnZs3UNvfFsQ7a3Lx5sTcxoHpWZw5SwT3JVj5HN796Nd46623sLe1jTKR6aEDkweUOS4yRGXToEkYIj8OLR2Ugp8NPwdn+QKt4Ohw0RQA7t7Nu8gm4zIMYC7AgYOHcO7Sczh2/LSEXrIwlkYy9HXVwZA6XYAWbozZFD9XAJJNS6ZsQRhGd27exdWPr+Dh+hqmS0UBbwbdltwY87PTKJXIeNBR7Q4kS4XyUbK6hYkUI6LLdV/D0uKR8YBBzofrCVg4cBw4no9GuyHgigQoOw6SiQSyVG/QmoZDZtsVlvHiwYM4eXwZ+XQG1eo+6vT0dj1srT/EuYsX8Aw9/C0D/ZEnAWNkXvJvycEKwUUWqlHgmJxiGXR8fvN/spedZLdETP7oa6r5exQONw5nFt93Zrg4woDjEOXGjeu4feOWnLeAElwCaAkDly+ckwJ7v1LD9OwMFo8eFRUMmyEOmtm0MTPDDjdOvi8BGxCg229JkCWPvzRxjisM5NrOnqiQlo8uS1i12OBICKEuNzgBH/4NArC25yrF0YiqIyJb6h7ghsUNkvff/u6OfA8t2Ti8pmKMQ1cOqGjNJGtACGdZwwAAIABJREFUpERKJJBM0uKONkZJFAo5TM/NyzMZCq1WQ0K0qULicaQUPso72tvewdbuFnKZFA4vHUG31RL2IRVoGq0kw+MaBWIKC4XWWp4KAGfIKovqqbl5ZKbK2KpUpPBnlgoBpKsffIi1lfsyvEmn4iiWUmh36qhW6qjTqo3rBT22qfRLJHFoaUlYjfmpKVHy9Rn+3h9Kc8B7rtuowXOUpSKVJhwISEEQ+io39xmErYJHxHJkPKTgEDhAv1qVRZngTVTs8jjyfMk5Y1DsaCTDcZ4zDrfn5ubEXk43E8gX58SHVgYtIUtcLCIcW5hhXDNoVcTBnBHaPwlznGAg/U5jGtrtjiRhpiivtn006x2JYkin8ljf3MCg3YXTbMCwbRQNA0XLQJoKCLePXnMbw1ZdiuOcoaPMHKVhH51GAwO4kn/R8W20uG+LxF+pOWnrp0DIse5BVI7MQCrEYihqcWkgG6Ou2GtxwHWY9olkNXR74canLCTZYnCQnoEuPq4EqrrMLgrtKHiPJ2O8Ftn8OrJ5MvuF9UTCisGlgofNng/sB9y8dbihrzMBn/3hEFvwpdh67vVl/M4//x7wzHFhYesxMusTImVnAUwAic++Tg/YGGzfk7WbABJBGv4+Kgp4Tiv1hpzjHptIZk5lM3A5vCGDm2shbVKGQ/k5nnsC8syros0Tfw9VvMlEegzq8v7kuhAN31VT/DgDKFrbWIzz3Df6I+zs1eR3UVnEv/1gdQ2V/X0VWB2avAorlvdZGP7KtZ3NP9W2F06fxJlTzyCXTcFkwe0MUNvdxM7mKjbv3cGBmRLK2aQU45m4KV7rBJ8a7RYKBxaw12iJTzvMNGYPLGNx+TSmDy4jkS9hc78pVnYcEnEoyXsylcmJMoPr0k9+8hMBgHg9c42t1GqylhxdXh4fPx7DqA7gueDNKAD8kIGaARq1qljYEehnZt/07Hx43zno9vqSJ5grFCSYm2tdMpWWf+fggGQI3medehVrd29i9eYN1Pd3YMUC5NMpzE5P4djRozi0cEhZzwhgoAsxoN1o4/qVT1A2TEwzv8LpwWnvyedTro9ZAvMwZLi27dlyPSc5jKEK2/Xkmr9gAHPMUEQC+56LX7u2eC9zezPCMSdL18goSSxg5H5R/ueaSNvVsIO1x0IiJdfnrt3DvVYXB48fweEzp1A+fBC3H67j3/78HWy0evBMIDc3hVgmgVfffBMnTp7B2t2HePsX72BrYwu5VAqlQkaa5KE3Qnl+FudeehlHLpyHn8miTTJEwPdCmE2x1qSGG1vURZZuj/7t8yCRUm5G9d3TAJyIMDH5PYo9qjIueR0+maMyuf9HA+wvApHGxJEJFVL0XqI98cl6Ivpv1ge05YgeUW0y/p20TycIx/wtWqCurqHdrItd6M9+9jP8u7/+IQIG9UqmJW1pVWh55IUtX2MmGBsa0xwDzXxPtM5MpxL4vW9/C//Zf/Kf4sDyMXiDAUa2jRTrUjYSDBWeeETqDnkObauUcuAR+qKAI5Vlw0aEpCZ+v0lgY+Tgxo0b+OUvfykKJN5PzNfgGrW/vy9rD1lyrBvOnDmF3/ndb+A7v//7MjzksJLqKmU9EQJtBOmlfAsVNo8Fj4cKKfn3aJ95/Jn3iICXoYIkamyj98n/Fpu9CQVSBCiJqivmq9y4sZH9IwBJrEbY89g2NOalEShl/hHrCwJFPLYjRyW5D20FKNFyqjcCuswdGMqwWisWJYOAa7tFMJDncUAruT4Gpo+ZU0clDylGtVncBA2dhjwf8YTKgAxDjAleq5qVoJIiS5CZSCum6XIeC7k82pubuPr3f4/VT67g9JGj+Oqbr2P1zh3stxooLcwLseLHv/glrty4ib7noTlwcOL0ZXznu38oSoN4Mi1Wi51+D+1OD1ZoNRip18hWl5p+wnaIYdjRQwDjJ4C8sYXgEzfRGAAOr70xSEMAT065UoBF6iK5p6LsAO7JAvQR2lKZty6VUTKY5c8rW2t+XdX3Cmji+2AjzvWKIBM/47EUe/fQXC7Kgon+rrDjQ8WFOg7qWo0eZH3K2hQxc8NnuYUCqiHUgFQBSAr8igAy2oQEgSX3u+kq1rvv01KMliVq8ETluF2vI1Zvi71dIZ1COhEXi21mAE1Nl1Gp7WMwcsV22Yin0Oh00ez24ZJFaliYP7KI7MKCWLDbBAKSVAcrdU8xnZWsmpFN1wlbmLC0YydT1bA0xCwN6RL7XBsNDuJYY+zu4sO338HK7duYnTss9ov8W51uA639LbRbe3DcPrsPmF4OepBGTIvD4xQj6+PAdAqX5go4PDWNXHlB7IJV1pfK0RBLOrJ4NfaDtvxuZsj5oROH5MlR+hP2QpILzBwm2sibJlIGkI05KHg99FZvYuPKr7B74yqS7hCFRErsXITGEc+iESTx7u2HeHvtITZHQMfMI7BymCnO4ODMDBIYIRUMEPfaQGsXZrOCvONhXgem+HqGDhKWhkRGRyrNY8e6CtBHOhySk5LT2Lc1pI6ewPnXvor04cPotJri8FHIJ4FBU7IwSKpqVSrY393DyHORm5pCYWYGzd5QFINHjp5AIlPAX/27H+Pv335P7HfThSlo8SzaVGQZQIu2TSkdX/u938Ez509h5eEa1rY28P0/+VNMzy3g/sNN6GZSciC5/GUyOckxrjeqsvewbuDewowNXrskRLFXoRU5w+7Zw7AGZ/8ot6jnwR8QhOIQMoDbaaO6vYXa3i4GnZbszez/uWZwsM9zQ8BBMvXoqqGRqKqj36gLoYxZc62tHezcWYXDwaSVRGO/jk+vfiI1ztHlY0hmM0LOqtQaWNtYQ2vUlj6IPGyqpJLprFgli65nZGOqMIWZuXmMPA8NqsPJsi4XMXtsUTLfOk4g11sspoAxOhDwQ3JQYxoGtiM2rlS/0auQ2RXqtVPRTzJ0J4Siv4jBwLs5VG2JUkllVKj1JcCVK1fQaNawvb2Jvb2KqPXZSySSaVjJlFTrZjyJ0swUDi0uCmE0k0tjSLv7fgfvvf8B2r2u3Mucs9CeiDnAcQKrQQyLR46JjSHPG+dRJBIbEguh9l1pgiJLzfGM7ZGKk+d8rN6JaryJvEceByq4pQbk7C18Zv3A/5b5M9dNrrdPex6/EjXJeZweomYS0evj/sMZ0OSzOFfEAugkWeicd1DZRnCI64n6unz/hBopisAgcGpR4SBoBAEnRdZgDSQkBNbZOidugbIpHA7kGh9123AGfalprnz6CQbtJoqJGF599jyWji4g6Pbw03/zY/zwL/8G+x1Vz7MSIwQ/V8jh1NElvHL5PJ49dQrbt1bkHDDnjffjsNNDc2sD+WEHBdPAxz/8IQp0ZImnUOna2Og4qJGDSYJrroh8bgYHaVF2eBbZXBJlZpLykDUbqG+so5BMK8td1iu8169dQ8YLoDvKDUHIBwSDeRVrOtqBLYop3uGOHsfU5cvQZqZhFKfgp5Lw2Pvxd6Zz8Ji5l89hmE7Ci9PCjgCSKfeL1N1UiKbT0j+TMKQzz4g2qKwSRZXlwWNNxSNOJSPBIvG4U2pFAadD6zpd9kf1EZN8JMkLUdoQqsJ7Q1lDfYJHwx60bhexXluhQ7duY3jtDrBfhU71hii4FSGHALo7VP1VrDyN+MmTwFQJbp65dHnozP7L5RAUMvBIfErmYKdS6FI0wbUi3NeVkwEz3pQbgRC3Al+5fkRfD7PgNSFD8f730K1sIjNVkv3Ir9QFRMf2Dip//x5+9cMfC4GXOUhzGnC4nMZUMQ97MMD2XgP7tsr46RkGurSxo/LGC7ALHU1CLlYaPSuBo2fP4cXXv4JnX3keS8cPI5Ux4XgEnQfiGEZ7QYImBPUJgIm7kU2SZujrMq6BQqJeOKeiKq8g6iMg6A3hdIdIGgloZhKb27u4cf8hHu7VwcTkUYyZgHSfi8Ecuoj3RkgOByhqtB/swej2YPX60Lp9mAT/em0khl0U4SNvBUinAsTSdFfw4G5voDvsYp85yqGCjpe8RBcImAbUfCqzTKzLNZLG0aVTOHn8NIrJJOJDF+neEMluA0WvjZU7n2Lb7oBZesKHkv6aLjc8pwqHIMxqUwkYrlG8P9hvP3f4BBw9hk87bVypV3DPdyUHqa0ZqAYW6kEOUycuY/Hyy5g6ehwGLV89G67UWy6Scf4WrrePrDj5R7n3EM9wAtJuQpIf638SMYSQEQ4kVXWqMpKFaMpnRe7m3JJ1M+ckzBTLpeLIZ5Ki8KNSeG+/ht12D7mpGXFtYQYS711ZH3VTBC+cc03Wt+NdTtZhIPY//vmfSymt0FEV5qTyZcK2jUUo/fj4IjmU4wGqVbG9vY0aPW/rbdgdxf5ngcCBJwfAXEC4MFGtRHCBQ6JoCMQXJIqJ0UjUKZF/deRNHjXUqnFVDWw0cObFHTXZPDimcrRU1nX0X5emPlSoTDBfOIAlWzJp6liYKeP86TNYeuY42lYcd9Ye4B4HR7u7wobPWAlYTiAKpIWpGZw/dw7Pv/IKEvkM3vn4A/wtAaTdPZTSKdjdgWwM3GRShoa8FRdLujQ3bVNDrpSB66qTYCXiISvdQ7vXQLfdQavaRzap8oG4yVG9cuHSC1hePoN4NocgnoQjRQ2Zf7QgoseoIVkuZFhk0ix6fLRdD6MghlSmNAaQ6Ff/8OEaSqXCBIAUYH62jKlSmXQN1AYEkMhIVwMMoppcBA3ZhDUJYhfGnmwOil3AYs326ODpy0CejPtqpSLnl9ZoHLzRTovvadDrCOJ55OBhPHPsmIRF7u3sorK/K4MHDlZOnzuLYyeOS1PQZ8ovix+yaOmPSq42h/mBAhxV8c9nDg7ITOXN9XR2Y9TkfSmA9JQfldm4sHI54HaRCQGk6zdvSOA7r2cZ7A77KJoGnr94QYpX5lpNT89i8egSEum0sPwGzCQigES02PVgMzfLZRi8CjzrDboKQCIljA2w7aJdb6LCDKRqXQAkDqI5hCKAxIWFxSwztajScT2Cur40JDKAJjOf51BY0RDpb6W6h8qeOt4FhtiTOeJ7yk4mzs99yfSQ4TUXjzATic9sFng/c6hLJjWLZ/4dKhFpadfp9scAEu//nZ0t+WAzcmTpMLpkUrMIs5idRKBYnRW+d3Ufu7JxWb4uzQaRbr7fwtSsZBHV+l2YaQbe+mJhd+XXH2Nt5R5ARUMqiVw+ge6gIyocAlqi9mGTbhgiDy2WS0im00jRNivw0SG7m1YJ9DRm8TQcwKeVIO0UJwb4EaAdDUCedolxvaSEl0GPBOL4M9Hwn++Bx47rIf8efze/RgCJAeO0NzTjKViJ/G8FILEAbDU7CGwPSebP2AGa1TZ8O4Z0KoutrR1hg1LpaDoj5E0DWUtDnKxqu49eYw92u4Fg0EM5mcTBQgm67wjLtNqpiD1Iz6Mn7KPNkzlyVP7wJuGGytKfdyX9wHNUY3qB2NMRrOCmzM12mrJ4Q0eegBHZeiFnjeLKpA9MxUxhsbCUHeoB6pJ/FMi143mKpcjCjHsDB+ilmCZM07hJADXAyIeAXHt+DG1xF9Zlz2Ij2PAd7ARANwa89MZx/P4/+x5w4rjYshtaXpRIlO2SxcthBS30yMyxKWNmsW0aYptCIChuxCcApBqSiQx6AzZ9mnydzawASDwfTwOQmk1Z53k//L8CIPUcbO3to9VsjtfTBw8eoLK7p+xU2eCFTDqCSSxmua6TJcuBVRoaLp87h0vnTqOUy8Ad9tBt11DbWUd9b0PysWaKWaTjGly7BzMWIJuOy15Ra9dRXjiIWreLTncEzUyhNH0YMwvHkCvPQ0vlEU+XkKQNqxlHnyA6bXD8ABvbW7i/uoorV67K/SFrEgu/akPWG7I8o6H/JIBEMJUP+dqIlncBWo2aWNhxjZxbWJC1imQM1hcE2Hm/FYtluQc5iJW1VNNFWcbmnAPuVr2Kh3dv4d7N62hWd0SJnE0mMDczi+WlozgwfzCsaTSl8BiM0G108NnHn+Ls4hLKmo/dW5/CtBsoIMCZTBbz2ZzIxLthICeLU+od4gRDmZEXOGAiQtnkkCCBTdvBx/ZIfJTZUCigVgGK9ESWGoL2jyQHCumG17mLkSLkSaOxYFiiHt5x+lgduvBNYOrwImYXD6HWH+Ld6zewQXUEX8tMHlo2jlfffAOnzzyLnZ0K3nn7PTy4/0AyDHk90HZs4PVRmpvGuZdfwOELFxFk0mgFGhzCk57JEccXA0isLCct4hiwyzpGhjbKhkjGt2NQ4XEy0ZMA0qS6hwMKNQD54v3/yy1U1F6nCvhJH/Cn5xlF9cS4ruASaKhhzBg8CpUXYlEhSnSlPKzu7sn+JYBcr4/3330PP/7p32IkDYKyqZP9N8zq4TUZgUoEnrlHRkpF/j4O93gd/8F3voM/+7M/w6HlZdjMTHEcpAkgcb22lX1u9JAB/5iMpd53pDyKvieyk46+LwKQtLglCqebN2/iF7/4BW7fuoPh0FYAkx9TAFKzpsAmU8e5c2fwrW9/E7/77W+HVpO2ZB0SQJL6TaxmdCGGyNEb25A9sjGbBHaePPbqtauaehJAkq9PAELjDKvIwi7sJaK/pyz31GMMQIQKEgEwHNqn2NBoYScAEsEjqo3UcDQYeZLfGOOxJoDUHiBodSQMmZYeZqkAp9uRIX2cmQG0qhp0FFnF0jB37iSCQhYahxRxS5R9tI+DZcJIJYREpcQ20XFR1hKuNJl0XxkK0JtPJlHf3sLKJ1exee8+FkplnDquyEd37q+iPRpiu1HHW++9hzsP1xFLZ6SWfO0rX8W3vvV7kkMqeWEc2vf7AiKxfhmra8LrhkNAuY7CYyxqmOjfwkb3aefqsetwDLL4MCVUmnZR46tU9Z8yLApzBcLzob6uwBiVVSWttSikIoYmLwYxJ4ps0UPbHLGH4zBAyQUVQBp66EsNE7KjVaZBxIBXdrJijR72Go+AInX/sI6XRvoJAClK144y0oRFLQrRiNGprJd8dt9U3rMWEbII8+88jAxf+jux8+n0YPaGyEBDIZWCwUBzSYB30O3WUa/sw7Y9pLN5afzrrTZa3b6QYWJWArNLR5Gem5HAbYJIWjol18+o20eZmRY2lU89sQ8iITNJ4oMM+w0kp5m3QZlbT67pwHZw/+ZN/PxHf42Vm7eRL03DzGSEiMExi9etYThqwdFpoWnBbycAPw3Pi6PnjzBKdDCbC3C5YGIpl4fvkRDJwZAaYDL/Q65tPus6cuVpNZSMx6HTDSCZhpGIwyDhh2Asszdoj2RYopKiqjiu+UjDRsbvo7HyKTY++QC7d64h5TpityOKmcAShn3Nt/CrlYd4e3UDG7aGrlEA4nkBkA5PTyPhU6PUR9xrItbZgdGsImt7WGDeCUlxfVuBRjkdqaz1GIDkeglo8SlUhgGSS8dx7o03kT1yWPp+1+6jkEsB/gBubRe1vRqG3Z6s8f3BCPsk3tabSBbLaPYHWH7mDGYWDuH9j67go6vXpE6Np/JiYW3zfjA11PsNZorjhTdewvKZk3iwt4kPP72KN7/5TZw4e1aCsUlWo8pwSHWY4yOTyor1PIdOrMG4p7LO5T3A/WV+dkaRA0necl0kLZXVI4oRsSl0EScwzluq30Fjfxf72xto1mriaCLB8gI8G2LrzoE+r1HWZyS/5BMaBgRISQgk67nVw/7aBvp7NRly7z7cwN1bd2W2dOTIUemr6XrAmptExa29ddhSBRFAMqQXFeIe5xO2jZliGeXpGVGtdTwH8ZkytEIO+YUZHDlN0moGLi0YBbyk60n0zDmL6ttJSJT9yjAkByqKdGA/MhrQfWBC3ftEKRKtk7LHT+T7qJmEj/ffe08UKNV6DfVaU0idMtg2E9ATFhLMNCHpOpXB1Mw0SlMzYB4V997OoIvbd2+iP+oLsMu6eXZ2Viz7eC75mtmXRsRQ1hFU30XrNweR7AMeI4w/Yf/5ZQCSSiBRxPMvIuhMAjdP3xc+r5Ce/D6CXeHu/AU/rsChL6ofxwrYJ62VpOoIASTu87L2EJSm6p9/01BqV1rYc55CkJ/AhjNQ9QCJpr6L67fvwBt2UTI9nF1eRHYqCzQa+On/+Tf4yY9/hq36QMiQzFPhX8yn01g6tIBXnn0WL589h/d++CPMFYs4ffYkisc5AzOAuytoXPkAnVs3YW/sClmSqEfD9rHh6cqeCy6GIh+LIxFPIVfMoFRM4+jcLJ49c1b2d5JsnfVtBL0erGEPaFbRvnMTcXn9oWiAIJ+ofXVxWGKvTE5Ikld1PIX8ybPQZmZhlssAwZRMCl4yDi2Rg5PNoZ1PY5AhgBSXWjhgThMt60JFhMHvJYBEQgxnMhMAEjPs6PRABVJkn8l7nugS90tlGxju91SChzabQsagQoxJZbGBqI6Mng2/14fHYXm/B61HAKkFnU5HKysY3rwHo9mGRQUQidpyzaoPkk9tOllNlWEdPw5tfhbG1BRipZJYi0YAUsA87GQOTjKFHms1k7ly0eXJfEg1R1f5QJ8HkLhOCKAUztrZvdndBhIk7frMBezJ5ALNJrpv/QJv/e//ZkwMZDTA0nQOxWIa7mCAnWoblZGPLR8SLdCPGagHAfYkh0dHHXG0tTTqJGTPzeGZ8xfx0ldfxcuvvYClowdgWj4G7hDt4VDWYpbBnA+wb1GWozxOatYeRcJw3ip18gSAZDoeUpz0dIewe0OkzKTsMQ+2Krhxbw27zQ5GMRO2FFGATvF0CCDRri7tdhAf9ZDoO7CGtlgRWlQJD7pIjrrIujYKGV0IGnB7sJsN9Htt9Oy+kBi7YvzLvoZuOYG4akh2EYBOYKIDC1ZuGgvHliVehIRZc2AjRWvcXhOFQQ0rdz/DQ7sv8yGC7lzP2F8z21zqTfGlVqAjyc28XpgrSORhhrMj08SG62HVG2CTud8UxsQ0AZCasSLKz1zG4qWvoHzsOIxsSrL2fIegjoOEHg9BcZakoq1XCiIBvpXdo3qounTSbpS1ON89+2expRULZtbmYX0equBsWm67NrJJC8VMCoEzFABpp1LHdmeE3PSckG7pQMVrQQFIyoFpRBX4U0xKIy39bw0gjWotxGxVaHPj5ibGZz5YDHGYJiHkZEeO1JCbw2cOz/icDBmCUeM82fzxAJJByIuYB5LgkUcpKUGkUMJlxpSElgCSq6uFgQASL37ZGF0qkChx0+A6HuJaDAvTJZw7dVoApH4ijpUHa1i5fhP13T1YQUyKZ50L1NDBfKGMi+cv4MWvvIJkPotfXfkQP/npW8IWyabicPsjGZDSqzIfN1FKZpAxLJE4m3ogId+ON1JDfRYgDJxjeGa/gUHfBq0os3FThqpc2GYXFnD52edx7JkziKcKiCWSsA0dNiWi3OSiCPqYKe85ntUx0l10qESJaUhSBhnouEUF0tWrWF1dRZkAkqkLK4hDXQJo06UyfEtDi0oiAZBUXhQH+LKQkEBA6yNhfRlStLBwl+BxLpzM9CFAoenY2d/D1vqGDDEZGlnIpIUFRNUTh3scxBFAWj5yRBjjGw/Xsbe7LQNOXivHTz6Dw0cWxfeRDTOBFw5++zbliSxOHweQ5FgGtF74xwFIvD4eKV7UohjJ9Cd5Q9G1J9dQCCIxnIwKJDbVAiDdvP4IQBoMUTY1PHfh/BhAmpmZw+Gjx5Bkk2caotaSDcoPpIilbNF2XDnmLCp7o4EwqlgAysY2csTukQASmcpkv2eSKSTTtJEwZHjAgpIMJQbDe74uMkQW6xweEUCSeiPqk21XACQyzXiPTpdLohBkUcnvT8SVAmI0chSrP1TLiOIwvGZZeLKZ4AeHClEwOf+9Wms8pkCKACSuAwSQaFkjBWycOWq0QlCLW3Q+uAjyGkvS3oUTfUepM9J5Dp6z6AYurEwKIxdjAGn1zl0BkDgozWaY0TBSGVCDPrqDvrCzqBTg8aXSR/mMaoq11etKMLaSWzIEXZNCUKwy5brgZEJQNDleUcj206pXGWiwqWK+F5EQbi6hgonHiR+04WJDxuuHaxkBJAaM0/IvkeQQhzksv7kCiQBSu9WFP3IRN5LoDz3U95vwRkAqmZF1imwphhaTbUWVUVoLJHCSbB2n14LdbcPr9zCTSeP4wgHk4hb2ttbxYH1NVEh9DqknmB4mj5swHriBc+sGLA616QUPTQIhjXAgSACJR4ZFMD8o4efuwDPCVAj+92wMWNBNWCyt4joa9hANRymGOPChLFmNqR79roWYgSybuhg9mx2w9CKAVPFi4lfO10vzSP59JWkGBhrwldeP47v/7PvQThyH61HVRbZ+XIHWzPeJxb4UQCKbj0ARbc8q9X//AFKz72J9eweNel3uq0G3h/X1dVAJyNdIpS+LQoIRTwOQDN/Dc+fP46UXnsNMqYBmfR9bq/exv7uOUbuF+dmiECXYbPVaDbG/SCUtWa9a3Rbml5Yw4HrmxBAzU0hlp5DIliXs1UMcMwcPS8A3rSi5tnO9o8ro2vXP8MmNz7C1X5ESiI0v15dGvSXMF4LVwtpPxBVYFCqRJwGkEdeWGNBpNcRilfdXeXpafpYNIX8+bqVw4MAB5PPFcH3kYCRUIA0GYm3H+79NBdLKTazd+gytxi4s5hiahgBIx5aWBEAiGCeFo2mK9zDX6cbWLk4cPIBRZRf3P/0ANH26OD2F5ekynHYXDze35Fpkkc/GjLXCDIADsQSmggBlBMjHLeipBO73uvjIHmJHVitdFMAmB5Tk6oUblcUQdN5rnBRpbBw8DCYApFn69ls6tnwbm4667tmDFwjiWSa2ay003JHY2OkZC0Y2jpde/wqee/4rGPQdfPD+R/js0+twhwPkc2mxUxo6PRTnpnH2peexSACJlq5U+XHN9qiTegqAFAJHk839YwoknU3/bw8gSaDxlwBIERFAiuAnQ5wJ5JrqtT/t36VZmgAjntwDpEZg0T85QH4CQEpwuOn72F7fkP2Ltr3870+vXMVbP/s71LvtRwqkSRWSpzIVuB/xNfKuFUDsAAAgAElEQVTak7qXKl1dlzqb9q9/+N3v4o//+I9x6OhR9JpNucYFyKaiPMwymDwHrNcipZdkJYUZTpGSNFKCjAEkCWH3EYvzXHu4ffu2AEjXPv1MQFvaG3P4QKIYmewqA9DA5csX8U9+/zt47Wtfk1wUOgFMAkhspGlPRRVgBCCpoVqktFEDt3GGzlM2YL5G1qXRa/6yYZXKFpwIiB8rQh4N/6JzrSzIOOxXwwydPQTBIQLWJDhJWDNDhFy4PVcFbZMAxO9p9IB6C36jJcQ6ks56PZKEXKQySVHZt/ptCXT303EsXjwLFLIAc2GoQIrpsCXnyoRGi++ARCO+U9Ug8viwBqR6hSoUdv7ZTAopslCrFXQq+3C7bXH6CBxP7IXf+/DXuHb3Du48WMevr9/AbruL3MyU5Kv+yff+GK+99gYOHDwYsg2V5S7rKK7HkQI2uh4ms4z4ehSApEAlNVx4/ETxuo0e0fGNvoXHWWhhoe/7+D4cD4pUjgCHMWN7GLHOCodJYvQeWt2x3yNIKNNMpWYRMJRKAqqTOPQIwSQhifC+jOlikSrHVoy8Hr/+xq+bQzbiPGO9tVKqSb03tohU3z2eU4brBvdc+foTANLYAjBQBA9mCIi9DfcJI4BtxKSPZQ/FaysxcBQph7arlhHeri6GOxto1CuwRx7S6awMtPZqDbQ4TKN1WTaHaQ5OZqaVlz9ZqemU9FfMLyVDnQBSwDweAZBiSOomMpqhrNmoPnKH8EgEk94zwJ1fvY+f/F8/wPqDB8gUykjn88gWpoQUE7gdjNweRgbDKSyYoyzgpTAaxdBgRk+sipLZw6U4cCxlwaXtva+GJsK6jVF5xP8mkKQjW56SfpBqDCubEVeORCbsfeJx9JhbaSakT6bSmX0RCYtJnVWFjcrV97F98xqqa3eR8H2krKTIdUlD0lN51F0P76ys4Vdr2wIgtUzukzlMl2exODsDy+khExvAdBuIdfZgNSvI2S7mmGdiRAASYOYtJLKmkEZFOTwk4E9iUgk7fQ/pw0dx8c03UTy2JDl49qCLfIaDQwe9nU00KlSzp1GemRdw5tqdu/jkxi2sbm6j3R9h8dgxHFk+jv1KA/cePIBNNXWYgWmmUjATJvZa+xi6IyyfO4FDy0uodBvYru5j7vBhPPfKKzhy7IRy3Ry5AiCR+FkuTgnbPCILRkpw3ouqf5kVAIlzGrpW0JItlU6Jqo49F5koyYSliCDOAP16AzsbDyT3mo4n3P/U3qqAC4J3HHKJeYHvoZSOo9+si8pzOpVBJoihtbOLnfsP0N6r4v6N26JCKpenBUDSzITUdgSRaPl36/4NjMjo5sA5bklEAAkMgeOLJRyzZJjZPHJdDHUNuYPzCHK04IqjfOgQpg4uClipAITHASQBlMI1hOCXApBUHrhkCdMum3EM/wgAadImM9qHeC/t7uxgNBpIPid7xNHIFqIjATf2duTHkKhLUJy1MFWitAPmPj+wB6g3q3A8RRolaMQsYp4vfi75wrT3ouowzDGPwCNZ1z3eD/ExeeNz9Q0zm75EgSQaHQ6avwRA+rL9W10XikH/RY//pwBSVNs8VvMICeDzf4M9jRk4atgvCkgC2UqBFAFI3mgo6iMTHlKxGLK6Ji4C/G+ev+vXb8iguWgFmKP6x+lj+959/OxHP8X7711Bte/B0UyxPxSqjKZhYWYav/v66/jGCy+jeec+Ro0q44+wdOIokssngEYN/ocfYOedd4EHm8iG9T3VJg8AsbheC63lZdvlSIh56VSqmCZeOnsRZ585DZPk72pTCKJWtwm063AePIDXbascHs7VpC5ilowu2XlVMRoFSjChJ7IoXLoIr1SGxhz0Ugko5CQDiBZ2/UQS/UwKwzQzFpmDxP1WAUiSu0biuWWKKwHVRwSQuA5ItoqUtlQS0X5bWdVxBsw8IwEv3DBfLVQjRQqkKKtN9tPARsJyEeM5ogKpN4DP+1FApC5i/Y6QvIONXQzursLd2oMxGsr8gUA5AVyeRZkVUNG5dBTxc6eAuVl5f5J3xGE+CVn5NMAZXDILN5VEl3bDQugO1R6hKoR1ytiyU0ivSikt9wjrGrHYDYkxno0UG1h7BL9tY9TpgNg810Xv/Q/x03/9F+i2B0h6dKkAjk6XUSjm4PWG2Ko2UBnaWGeeXgiatIIYKggEQKqC4EkanVgczSCGzPQMnn3lJXz9W1/HhefPY2aWBGY6aiinG6X0UsQc1ua8ntg3RiokiYOZBJBIRPUCeO0+ElTrDWy4VBUZXJ8trG7s4bOV+6j1hgIgUU/NNV+3A1gDF4m+jdSwi/hwFym7h+TAgzVyYNku4iMbieEACXsgquGZcgbIJ+HX9lBbW5NZRN0biQ1hj/NPEmMCV9RIPJfqOYYedKTKi0jMLiC7uARatLFf1LsDpAc2cv0uktV1rD28jYfuQEjSMQGNQgCJeDIBZM63aLfKfhsxdH1PspZY+VI8QjcAZlEROOI9yt8z0A00YynUgyxKJy7hwOVXUT56HGYurSyhnaH0UyYJT1Leh5bLUrdGNSxHoo8YCWrfCOfXctsz+e5pAJK6pyMbRQJImmsjQwCJKkJngOrODrardewPvDGARKEEASROHCiI4J5BEoZ6ROtnRDwMe+Z/SIEUWdg9qUDa3NlGY3cfBJB4c8twzzTH1k0cOnOx5AXIzYqDaWlMQvCIAJIw3TodaZKjZlcQXC48YRie5B1M/Dtvrghs4luwOOrhPqZN5h+ppkO4rQ656JCwPt/1EdeA2WIBF06exOKJZTjZJG6vroYA0r7cFCnDUiFVjo3pdBaXLl7Eq2+8jlQhh/evfCTM0b1qUwZMMcdVWRyaGoymNFNynnhMuFQmE0xIIopJMIYqDBM6GxJ60RJQ6NJWzxSgi2vPzHQBzz73ApafOYt4No8gkZawNtekColBdIb4GAcxDjwDaJmYWFm0fLVRpXJF+IGJlVsroAKJViPlclEs5QggkU0xR0siyiYNHT0GcUn2KQPJXWHuiNVRCCCJRDkEkMxkYgwgCVMnpiFfKGJ9axOrd++JbRKPOQGkQjaHVNyS4V4ulcTSoUUcOXgQ3JDXVlexv7MtRc/S0pJYnc3MzYpdFC07WAg6MU0klqaRDAEkpZOjAulxACmy1PjCGmQ8OBD5eKRgi6gDYaMnLMiJQVQEIhHoyWSVhd31G9eEgSt2fbSbGfVR1jQ8H1rY0feTLKGlo8uIp1MSKDigtRy5Egyco/qIABIVQxJi6KEn1i5kYigfalb47YZSIDVrdRw7siSNPDMINNoIcHigx2TwSTsoPzBkkaECifeKsvRhQUFGNX0vbdSr+2LzxAVhbmZaGEoRMGsaCblHORCN7tGhQys8NYAS1n50jEJlEn9WctEMA0N6gacfWdg9CSAR3GHQuYR+hwqkSQCJ84WkAK6WFA3+yJN7P5ktIJ5No+M78kzF2/3790WBtHp7BV7fRiaRQCrJfACl6KJ9D89Te9BDr9uXvBRKw9lckOks788m44XVk64Y/mKH9Ci8Tori0COZRWgk4eT1EUnfH0nggXTcUkP6EJCTHCafvvYKQOLwmmscQSQeMwJItNniOUimsvA1xdj4TS3saCtKBZJHK00ziUHfRXW3LrJs2qNV6w0ZBhNASlBxYsSQYOHW78Eb9OQedbptDFtt5CwDzzDDq5iX+/PO3VtoO330XQYRqjwisdCiMk0YD1T7qK+rklutgfxIgNaakPWFopEU7Zx8BSIROLI0A1nfxaEwK6bMooWy8biBZr0i3rMtP8C668mGzIE3/wZ/N3/HLHTkDYYRDhXzRI/J9zUDDd0ghkHgC4BE9hdlzW2CUDrw1a+ewh/+6feAY8fhBhoMk5L/hLBIuKaxGHFNguNUeX5egfQ5ACmVlXP770uB1Bp4WNvYRK1alQadoNHmJu3ntkTpIMq4yMs7xuGGKmqFCcUi3BnhwvnTeO2Vl3FoYQH7mxv47JOPUdnckELtjZdelMKDeyFVOhwEU/nH39PpdZGdmpL9SLyUDV7LCTi+iaEXw8jTcPjYM8iXp2Clkug7I/mZ7d1dXPnkY3x07Rq6zHZhU7WwgHQmI0pCrhUEgZS/r1IbyeehuoHP/G8CSBz9DftdsZTjz2WY35ZKCbuchJFSaUop/gol+RniDZG1JNcK3pO0GuhU9xWAtHIDvea+7OlpU8fsVBlHF49gYe6AHDNehbT15PrYb7YxTzvDRgMr165gWN/HcjaDNy6egzG0sXrrlgzZ2TgSyOQ+y3uEANIzegpHUjloQ2ZXsSFL4matgo9GAwGQTDazknekCjf+P5tFKqQlH0kAGmY4eBhwkBveGzOsnywNO/CwaUPsMwQskg82iRymmqJ88ZSUCZdefAmvvf51pNJ5XPn4U7z7znuSg5TPpSTjYWB3kZ8p4cyLz+LI+YtALo8elcgEXj1yUH9TAIm1nnp3v6kCSQ1mv1iB9A9Z2EVkp0nwYfLzL7LgioblKhhYqfZlIBI+RwokuWb8QHKPSLKJHO8++uDX+OHf/Bi7tcpjANIjJZICkEQRzoEVLStDAInXLJWt2Vwa3/+j7+GffvcPxN6mWa+PrVKjfUsNaSLLOB06rZ44/AqZyGMGZZSBFE33Q0DAtBJCLKICiY+1+/fx85//HB9/dAW1WkOUvQzSJlGsVq8oUkrCwosvPo//4A//KS6/+KIokAI3rCmYeswIdxI36FIgwxHV7ChSyaMQb3W/qwHk0x4CaughY29iiBW9Zz5HAIjYPoQPdVzVfxA8nvx69LkKOlZsVQJIVBiJAmmkPhcLO8eD3bWh2x5022dIJEArz0odbqWBYbsLLWmKXR1rS8kUolJg0IbD4N9CBseeu4RYPhMCSKx7uQcxLikOsndZE6vhYwjQUPUbI6AcU6pE2uemEkJgCwj6cD2zTKBew8bKCqqVGq58chWf3LyJB7u7WK/W0fFcyVaZmp7Bf/Nf/dd49tJzQrSRutZX7hADeyTrKD+X4zShQJL/lppQZWpODgCfBJAiq3I5J+HBnbR4pKVMVFvxn2XAErKP1bMKM5cLRazg1NfG1jac/YVf478/YnCGod0yBKZVD0EgZgWF1rQG/92EQfszkuHEcUDdyxxO876LsjPknYaWN2OQKwSQSLSazEiazFLlNa32DDWcUcdAXXsRgMTDaHoaSAzgSipAig5Rp7HO5/uOBwEyboAkQSY1rYXPEIvAwahZQa/RBLNcrUQSg5GD3UoNbSoZ4klkp6bFpz85VUKHXv5cTwgMEkAaDJCNJ6HJNT2U65qvPxHTkA5iiIuVuYtmdQ+NSkUs24vZHD774H384kc/Qn2vgumZeek5qTKmdVR/2EB90AQNYYJAx2z6EGIuryMNrUEDLX8XxVgbFy0Xx8wY0o4azvK8Seak2Aoq8I9AEpVUBJDY69BxgZZI8RSZ4BxaJjCwknCYwZDJIZHNS9/AfiRDkE0PsH/jKvbu30VrZ1uUv7RQc+hFE7NgpPOojwZ49+4q3lnbxrqjoW2VECTymJ6ew+LMHAynixRTFNwGtPYujFYNBdvGvK5hlnZsvYEItPQcAaQETNqc0dp1ZMB1EwgSRWy3h0geOoLnvvYmZk8cw7DfgU3L6IQheZTM63CGzPNjHZATUObBzh7Wtnfws7ffRbXZQiqdwcLBAzLgqTUbsqa4tNK1A+TKZQGQ9ht7aA27KMyXUJidQj+wcfmlF7DXaODk2XM4feES2t0hBiMbXNdbLToVKIICe7qoh+E9z32T+wwBJJLdUomEIvQYhhxf3vedbkteK9WwtLgjGOb3ekI+Y/Zyo14TMI/3jCHKDgUckbRA9RNryalcBoNmAzFniNlsHlMMqN/fw8rVz/Dw1h3cvnZDyKInj58UGz8q9li/MOuIUQp3Vu9g4PYV6GKZiKeVatLpD2EPhpidmpGcGpI3/WQchcMH4aQsdGmLXSxi+cz5UPkWZomF1kGSg6qpwTc3bWZVyD78WwBIj9bN8Y4DSyxUPQF+VYauIpmypyfQxrrWDjypZcVmM7Q6knUKHlyfWRq2zCP4iM6lkE502n6r3jKapynQXxFRuN/mUunHMq+i1xj1/NzPJwk2k4Qc9spUoZGgHe25T5J0IgXw03dwP1SAfzGARJVXuFM/9Vcoo7nHa5zoNfK1RADWUwGkwFcAEj00RH2kri2CHNxvo70Iti2uHBldRykRR0YIqbT6dnD16icylJ1KGMhoPvbWlc3+e29/gNWNqtT8dBAaBMoOnb3q4tw8vvfdP8R3Xv8qYskEar9+F1fe/yVS2RQuvfaaDLpx6w6cd99F99oN5MP5at13sYYA9zxgNSRFRvp7HgViD8xeXUzE8dKFF3Fgdh4Ws4saVbHfJICEnR0MKzX13kh+CsEpBnC04QnhjL9rLkaVURblb7wpwAlz5mLMAMpn4aXTQiIjiDJIZTBKJeAxJ/spABLBowhA4lBaslXoeCPAlQKB+CIEQOJaKAFtngBJSnGkSCScy1KlJM8hWKMFNpKWh5g9QGJgIzYYqYxKAkh8Zj3GXPdGG8HDLXQfPIRfacB0mFOviHn0qyGxQs+VMPPS8yobmblHBERMHUa+AGTTCkQKs5+QSGEYJ4DE60Xdh6wXxBY5dL0SFU/gqTxU7vmSMcj5qlI3C5jk2khycNzuoL66hbVbNwGni4VMGka1jjsffojG3j5SPjATMzCTySIXT6DT76NW66Lq0K0iQFeADeXAUhMFkoYGEujEUogVZrHe6mIYs3Dg+DLOvnARpy+cwsnTJ3DwyDxmp3Pw3KHkbHEGSQIJazbGMpgEEKgQ45EKAaSxfTFVpZw7dvpi0x4MbLEzjetxVve4v76LT+/cQ7XTB5OROM8V159RAHPoIdm3kR62kff2kBq1JBPJGCqraIvE1/4A1miIUtJEscTjHwf291BZuStWmJVgJO95RBeDgPZyCgwUNzL5MDFEAjMnz8NgTtjUlOTlubSiHgxRtH2UvCGGD25iY3MFW3BkfiS28JInHEOK16vnyMyJXQhJRFQpdWiPR2s45fQt7jdUPg1iOtoEl7QYejEddT+OTmIKpeOXcODiyygfWRYFEo8liZnM8CLJi3WfAo1CwoKsecqCWSJgw3r7ywEkzsVVVJj6ftVTcU4zZHa9ayOdMFFIJsYA0lalhqanIzs1KwokAkgC8BJQ555tGHCpgJfHbwEgsWEh02rSwo4AkljYVVtKKjlS4dbKnz0lAyAWGmx0+cb5bwSMmJfDgSqLVxYhu7u7oQJiJAMe2mRIyGDY9MogeyIglXx3CVgNWYJ6oCRXPi3sxJ9bvdGxf7ZLBJEFDJt7lVE0lc1KBtLiiaPwihncXruHu9duo76zBxKX4rTc4gZC+zIzjmcvXcAbX3sD2WIJH1z9GD/627dQqbfESkYKbg6VZOhDSwZNhjy0KlB5E+riI0Nfhj8SUA+kk6YMn3vNvtywYlVAK6dcApeefQ7HT56BVSjCSxJAslTmEW8ALbRaMnQ4RgyxFC2XfLS5KOtxCdZkQ3T39j1cvfIprt+6jmlK0AkWdVuw4GFudhrlcgggxXw1TKKFHZu1JwAkql9EgmqZUqAxm4g3Egt9KmsWDh8Wxvvd23eETUOVWD6bRjGjACSqHwgoHT28iPnZWbHTWlu9J+AI3/fFS+cxNz+PTLGoAlI5NEgmJG+l1esqCbcokB4BSOr8qkuaC/iTTetkpTFWFYXWMJMZSJN3HK+nsVex1CRK3STS/kiBdP0RgMT3SdZeMRbDixfOhxlIVZTHAFJGvEX5nhwucKECiRZ29LiWIpo3t89ikdZzYQbSyJGAs0iBdHTxqLCNySomm4MZK/w5fk6/cy6UUmwSiApl1bx3IgCJG1mtsjcGkOYX5kQVw/PKB6WP8m7HBawHqq6i48ShglIoKfUgi05pCEI5crZQFDu9KAOJABL9nCMLOwJIVB3Rk5nqgUiRHimQqEizDIKuprKEsX05llQgJXIZVLptUSIx9HNtbQ1XPvgY927fEb/VdJxe7YYM5QSsDm35eN3IGjMaSgg8QSMORIRNpUdgFu0UmLtEGbSyR+OLk6+FGRs8LgS8pUANQ6wnn/l1NtQsEvjgMVL2eP7YdrBYLD6mQJqbWxBQKVIgWSlmkcXV7/gNMpAiAIn5FJahAKTKfgPuwEcqnkaj1caIqqtuD7pDxkuABNfXIS12BjgwMw+HwH6tJtfzkZkZLC7Mot9u4u79FWxVd9Dzh2ITwULIgoEkASQCuQKBSgIzTBbjmlrjxApVVKExdMh45XpH+3uCR6G/chw6ioGHs9CxqFvi729Mlzi9wLDZhj9w0QgCXHWG4yE411G6m1NeT3fwhGZi6DvCBGFyADfxDjOhqOwjFjvhWysexybw5jcu4g/+o+8Bi8vwfQ1agnYwVuixbygAibZ5ZGIQgCUTasLC7lEGkiO2rAQBHwOQfDoYfEkGUmRhF2UgJRUYwXv3N8lA6owC3F17gP29PZXB5fliL7v5cB29dkcsjMRPmgokAZCUNansh+TC2D0sH13Ca6++jFPHj2NncwMfvvMOKryHEwl85cXnhACge74EIvNnCrmshCEzx0jcs80ENCMON9AxdAL0Rz56Ntc8DecuXUY6XxDbTVEI9jvCfL1x+wY+vXUDI4Z5+76sHwRcSSxhqOP09LTcR7yPRcE8BpBUZomsR8xA4hDTHkrILNcAAgKSe8KC1QvE/54AUi5bCNWVgXwP1zAGl5IhTz1tt17F+r0VPFy5gW67IiBnJmFgpljE0uFFAXyj3AwB35kF2O7gmfl53P/sUzy8v4J04OH8oYNYyObQqdXQpOc21dkcjvNa9D0Bk1iDHNcTODV/AP1mE9l0Eloyjk92tvDxaCghnEnNguvTJE4p/KI8D/HTJkArWR8cyNA4SNlLMk1H3LQtE/vwsG770hCy0OaWxt/D72U2hajkEzoGMRtnLpzHV7/+LRw8dBTXb9zB3/7NT7CzvY1yPiOWv/1RB5lyHmeefw5L5y9CKxJAMhCYSXguX8UEgEQf7VC9OTlMeEx9FFnYKcv53wpAkjrvt7CwiwCkqEiPaocvUx6Nv0eyU8JzEwESYe0aAUgc1JC13et2ZUAv+SWOg5++9Rb+j7/4C2xX9pSqOCJJja3sFIDE/SgCe6QWdj25vqkiLuaz+Jf//F/gd77xddnToywx/jvr62h4IueD13nIKouGSTw/HFJJ7O8TypEIMLAsRTAxE3HJf9jZ2BAF0nvvvo+dnT1hzdNChe+tWqOVFq1a43jttVfxve//EY7TU34SQAoBG+mRWGcbvGo5yAjzIVjLTBDGvmwAxddIkoiwqsPMwievvSgEfDLrKtrPVaf1+Yw5HnelQgpZmWTBEkihJRMzMVirsxF1Ari07hxSoeSqoUW9K172dqUuABKJd73RUIYorGNsM4Z6vw3P0pGaKuKZl55FTAKaMwL8eFTH8N6kqjmRFLBIrrFxPhTpaMqzn7bW7MtUKD1g+K4Eo/M9VW/dwge/egcffXQFO3u7WN/dE3KWayUk/8igxeaBg/hX//2/wpmTp2TwSBWZ5BMI4U9l+I3IlAwfk8Bq1Myq46t6rrEKadJCMMywELNEYWU9AvLIdpWBkJBzFOFP8sDZh7iu2Abxc37I8EWYyurfRIXEeo4ddphBG4Ey8jqofKCShRaTBGXM6HOCE6qXIoBE1jkt1FR+rrIH5K8bq6Wo0iNbmQASF82w2eCuwXtGnATCPlCOQXSwQsCIam0+FIAUGX8olrEY3hAA8wKxcBaoibZZOjAyCXbFJJcoY5goxAwk2PeSUEnCV4xEShtaryEZHByok9xC5dHWXgWd4QgGba8OHkLp4CEkCwW0bFsCoSMAaTQYImelxY5JswfyuwnW8bgnfU8UOxh2sXX/Hh6srKCcz+HQoYNYu30Tv/7Z36G5W8HJI88gns5BS+eEZNQY1FHp19H0+6LWPZA5BMtPI3DZC/XQie2hpHdx0XSxnAikBuR1K4QPGYrHpCdRaiQNVar5CHZTAUJVHgEJWscZuuQ7BayfSJKJp4Uxr6fSsOJp6XdJEGNObXVrC71GQ8Aj2uoNGPKhxRHP5FAddPD+yn28/WAT654uAJKfLmB6agGHZmeg2x2kMBgDSFazhrw9xIJmYcY0kOj3JVeZAJKRS8C0LJWnYxNAshDEC3jY6CI1fwAv/u7XcOT0STjDLgbtOjKGBq9NG10O8TXU9+u4s7qJ7UoDnpmAmc2j0x9ga28PlUpF5W9m0hgMeugy38Mw0e57mJqfh2bEUGlV0KNazAoQWDo8K4bv/8d/givXryOZzeHw0WXU2x14viaZBySgJM0kirk8UllmQfrKApwqUl0pbebmZ0IAKSlrO/eOVEp9zjpXQIhMCpkka0CxYEC7uoctkkT3dmUOIxbmuiV7EAdbJFAyP49741QuB4d5ScMBSsk4plIJ9Pf3ce2D93H9gw/x8P4qSukSnr34HI4snaRYTkCkoe1jc3sLu5VtsfF0fEeuDT2hrF4HnbYQqOamZlEoTcm8IiCAtHgQI1NH07URz+dw6vIlZV8ZgsvKRpH7CZWLFFQkJLeFZFABkEIlj1IgaSC7+8sUSHwtsj+N89geTSe4TI3EQkplTnDv4koq/bbDPjwQha/sAV4gmdNc7gQYIcnZ1OD4Q2XhKSRQNQPg3+TvIngd5VpF+yLXNSF1kzDsechx3wnVuRGJe1Kp+9sCSF+uQFLXxpcpkDizU4+nk4QiheuTBKQow/jL/j41p0bgyqwuyj8SMpwASGqtzlqWZEsSYM+aBsrJOKyYD7vbwaDXw5279zCbz2HOMhB0Wli5dR3v/epdfPbZDTQ6KqOFimJeJSOf0xrg+QvP4k+//yc48+xlwLfRu38T1376Y4x6HTz7xteRPXgQ+PQaqj/6G9j3VlHwfHHnIGCxb0JIlVLReroAACAASURBVOs2lSZAM6zpOczm784BKGvAq8+cx7njp0VFg04daO8C3Yaoo+2dfbHepZ0k11wZwENDB54oKLgPzWoWDCuD2W9/U2zrWKv5rE9oHZpNw58qopdIoZ9MwWGUAmdTJu8TBbhqkknFuAW1VnOGyPuI91oEILmBC537mCi9QxI1lZVOuK97Pkxe7yFoJEBSmIWklMc24oYD3R0iOfIQpwKc91OUR0kgiYANM6KrDaBah7tbxahaEwKtRBB4DhzDQHxhHrnnXwBOLJFhyMYfILhKAInvnwok3iv8WiIFn4pMk/sUCbSqBpG5tLQzClBSe7xU1+oeY80iETEKbNKZ5xyzgU4XDz64gp/+1V9id/MBFmdKWCqXYAxHGNTqSHkB0jbVO8wm8tDn16kiDUiapbJSARgENpj9UwMzkTIYJYsYpYrY7AzFMcIsFpCaKmP28AJe+srLePmVSzh9ZhGB24M/oq2aK8eEuV8EkBSA8DiAxPuKdRbtdXkuTIf51Ia4dXkDW8hkJI7cW9vGp7fuYqfRhk3CItdfPyYAksVz1XeRGTZw0KwjPajDajuSfyQZov0BYsxDGg5wbGFWgWy09G000Nvek360Aluufb66CERVWnI+mLeVg5cpIrF4DF55GsN0Vo6XOxjJ3y8GMcyYAXavf4Ct/fvYhi3Wd0L4CXxx+WAulOY6KqImnDeTCBpZ5PGY09aO5QTvH1uLoc9syZiGph+g5huIlReRP3YBC+deQOnQEswUrfqVil4IT8xXld/NTUA6jnEmrbKwU1hIZIHKaypapx+3sHscQGJRKkILGgvTvtK2ZVaaJ9g76qOys43N/RoGRhLpqVlMzcxJhjQBJNa0EfiuCGKqR1eP0FI0rIP/QQs7LgJfBiCNKk2x3ep3ezLs4WCHDSwHpwSROLwRNsREdgqHrNELi4Lv+bMElyirF0svItIx3rOqsJGcFm58bhjuFaK9Ohd8bqHcZMVTKgSXhK3GKaZSCPG7ZPBCeWY8gXMnT+Lw8hHoswXcXCWAdAuNvRozugTsIRJLdjNzNi5dPI+vfe1rkqfy4Sef4q9/8reotDoCTDHLIKExStoR2yb+HQGsZNgagkfhcwQmcYCUMYAkme5DX0nF6EvKAPoEcPHiRSyfOgurVISXzsLRSHFiCGkCtk6k38CQNzdtDpKQprQrDHtLgjUpbV+5tSrMw2vXroUKJEOKKoJcszNllKeKCExdmDgEOAggCfpPlhtHQkRiNU2Ky8kMJMUS8wUQYfN6ZPkE1jc3cPfOitgm+QwATSVRSGeRMAmM0cMyjcUDBzE3VRL/562HD8DmhcXNs89dQrFUgpFMqlA3HrtUAiR0NjttJMjICgEkaeoDKk4eZXT9YwAkaQZDhmsEjAgQwrJEcp/CEiVq0sNBfsQ6zGRSAgwwQJofkQKJTIdyLMDz5y/IOdzb38fUbJiBlMogRoaGTQs7Hi8/tLDzpYBmcUjnZg4YRsw74KbJTcZ2JRdqf2cXjWoNi4eOyHHivaTRh1rAKG/M6qBNlPTQIcNXQtZo2SisI7IJNMknIIjEYisCkHL0yGVxQ6WdzmBNhh8q27ZIIcRn3pc8ZlFmWaQGYGHJhWZqZvZzCqRJAGkw6AtwRKbVkwokxQRWLA3di8Eb2gIgSQbS9DQyxRK26lVR/rHJZ7YLAaS7t25j1O4jZZjIJExpFFkoilrBsWVQ3en1BDgSqf9oiP5wqI4LbQDi8fB9+rBpS0Pgg4VsBCBNWOyNGexfAiCpQa5qvnid8EHwnB8civPrkk2RTosCicG0PJ+6lUQmR4/33w5AarY6YmFnmSkMBx5qlSa8YYB0IiMAUr/dkkLEH/aR5Maoc+O35d48NLckw412dR+tyh6m0xmcOHZElAdbu+u4+/A+mr022h7BAhdp6MjCEosTgz7pmSRyaQvzpQLymTiGnY4AGJVWT1QXqvyArKNpTQFJDF1kSOE0AjyvJzEHTfLjzGwKkKBEHX61i5bn4qNBGzVNFUi8PRO+IUxSXje8dwwtPgZie3DFKozsENrWsXhXygsKm2KIp3W88fUX8e0/+g+BQ8dEjaInkggorTdUkPOIAyMWyxxQcPNl/pLxKAPp/28AUtcGbt+7L+C9eJzHNCFlrK89QKveQDadeQxA4trOxpdMZha2vj3EVDmPl59/DpcvXZTctfd++feobG1htpDH0sEDKOWyoqq1+135/UVKnSnl7nZRoL0Bh8AxBl57aPdt9GyqgQnKxXHs5BkkMhkZvrW7bRl+tLsd3Lu3gs/u3YGXzqBr27LG8TizHuB9woE471cOTuS+GlvYqSw8USANKFKXxU9Y4+MBuUmAhMNBWuPNy+8igETfeNf1xtkerDVYGHKv7rfq2Fy7i817tzBs1pC2YlJsFbMZHD54ADPlGQWqu4FSbzLPrttBJvDR2tsSgI33VJLsUWYK+D7SzGWgRDyekkxEHq+205UaYU6L4wg9trtUIKXE7/6z3R1c8xxp4hJGHJ47iso11ZiIMpKgAmD5mtQoqrTjQJn7ticMRLKRKaffGDqoEuhj7SRAlCSByJjTogIzYaLnDXD0+HG8+Y3fw+nzF3FnZRV/+Zf/FpsP1jE7XZT7ptNvIVfO49Szl7F0/jz0YglDg0qHJByHe4ayp5Ehxf/HABLP3T+kQHqSFTvJqOW5lPHEhL3Zo2G9Uv980UMxxD7PnlUhuuqnyNAVRRyHP46DXC4jg60f/OAH+J//1/8Fu9V9ZVH2BQASLVyiPSgCkLg/EnAlgPRf/uf/BV5+6UUJOicwK5eJptQFXKvGgEpoXRcBeeNhPyFlYb49YdcX2v0x40jC01Nk+WfQ2NvD22+/jbd/+Q4ePtyQoTWz9nht0yp3OFTWZ1//+pv4kz/9Y6n/aXNGhbRSNauGRNivtGicAJAUAztkSIfHI3rvTzsHAiBRCSS/61G2VvQe5fiHHuKS1TDBlI6Yy5EibPL3TwJIBNw1ghcCHFGFRCApVCTRcrdHNa8Nn01vtw+/0YbXaMGvccDUR7PflSEFs1wJIFGLVKO1StJAbn4ap156HrFcFsgqAInvSXJqqLqgyuIRZhEO+pR1rCOWX4HUfnyP5Pez3+Bwa3f9Ad75+c/xzi9/jrX7D+T4MFtUS6WRKpbRZv5hPImlY8v4H/7b/w4nji3L2ycASaCLD66V3E8ie6RJ8Ci6X7jyKIXSIwDpMeB1rO4fF9gKmAsBGq5edHqgpYssZawFOdsnYMl9lwMNURc5EgIsdpWSQ+GI/Qe/Jh8cRtOzNwInBXBQgyyYFgKqkCzu6bR+YwZLHIFOMpwFm0M0kuIM9rmq11U+8soOT953mDelXmOYjyZKCGUvxXP0mPJIFuXQlUMGLgH0KPsoutBCAEkTomJMjgN3ZOkVtAB92ldRvOi6KCZTmImnkJSLYySECTKnNd9Gf28D7qAj0JRmWGh2u9jgkMV1YeUKOHj0GAoLB2Bms2gNR+iSfc31SNdlX81baTnOmjOUbA9+brg2LNeH5TpIBR7WV27i1iefCvh97OQympVdfPJ3P8fm7VUsLywinszDSyXB+qsxbKLldTAwfehGHAk7iTQyMEDv/yGGRh1ls4sLcRfL8RisUQe00aWijioSkhJ5/CUMOkbbrvRYnSROIyFYLIolnt5kQuVWwpBMPpvWdxLIoywfDx04IFbgI1rNx5mDaqDXdxBocaRyeVQ6dQGQ3lnfwrpnoJkggFTEzPQBHKSV0agtCiRa2GntCsxmFXl7hAXdwBzDx7s9JIlVFlKwcklotHcKaOUXh+0ZgFXAWqWB+Ow0Xvnm7+D0hdOwh20MGlWxJNxZ3UYhXRJQ5/bddfz66g3s1LsoH1rE4vIzKM7OSf9268YNdNpNyTtjXdDu1BFPpFDvjFCanxeySaPXQGBpaI7aqHaawlalbdGt+/cl6yLOIRr7XYJfs/MoFUp47dXXcWBuHvlSUdZSIUNRFRdau84vKAVSmoPiUI2iepqBAM5imZpOIp/NIJ1SKlWvSwLkNqq7u9je3FLONFYChpUQBZX0vlTA/N/UvWmQJOd5JvZUZVZm3UdXd/U9PSdmMJgDGAwJkCBBggAPUaSOlbQryZYscWV7Hd6VY9c/vBu7tiP8047wD8faIYct2f4hkVxyJVnWYe0uQYogARAYAANgZjB3T0/fXV33kXem43m/zJ6ewQCgJNvarYiOnq4+piqP73vf97n8QBQwEQF2xxJr7RptlTotUbm9/fLL6O60MFmp49Sjj2Nm+gAcN4W0loPjhrh15w7G9lgUSNITG2mk9TRczxZ7YeYNNmpTCiwzMgizJvIzM7BZ0zDjcnISx848JkCtsq/j7a2iAhIAiYRZKiceDiCRUzC+P0PoAZxjTwEbbzT7axHWLd1OR/r0BEAieVEAYi5tAj5RBZVBWiOhKIBNkiVJtkYWZjYDxx1CMzSpy5nXTNUVa0/WLcn+L2ASLcXi3p6vSSzbgwBFHv99/e5+8oZER3yEAumjLOw+sHiKK1dVX32wAkl5HcqO89A/RfJEckz3k5R+PAAphBaxciZKoWxPyTJUx0ntUyXDhG8NoTGLxdBRyxlI02J9Zwu7O01sbTaxMDmF6awOt93C9Uvv4MKFC3jvxg30Ri5sDpdTGoZUkQFYqE3hp37iq/jKV35KbEXhDIDuDlZe/p6Q9o6fO4/SgYPAO+9i64//BNa121LT5zjYzmbQyWawRfUdMuK20aMFZuBi5Dli888H84ZPN+bwqac+hUhPIfCpnG5Bs/rAYAB/cwfB7lhyxLmekljCvGH22LRD46GusC7MZHHg8ceBqUlgpgHQTpxWr/ksMFmHX62gl8nDzeXhZw0hXvI+EdURO0TOlbLMfeSeq8l+LBa8vP7CCAIg6cpKjg5MBDU5UOcMjMpMkkN0kkwki0opj/i1qMnFDs6DoXnIeDZyXgDD9aA5LnTWJBYthmk7THmIDfTHQH8EdHpAp41I1JeOKLht9i3VCnIHFuE3puAW8jDLFegNWtllyfYHyjmEzIhjbISZhWca8HWSfRR9TxRd5K3wne/V/yoSQVnwqlykZHaplEg+QneAtGNh+aVX8a3f/m1cX97BXBF47MgCpktFBIMRNCqrBhbcgQ3X9mX9ZL/r8ESxB6EKhtcYInSCFPrMHCpMwi/VseNq2Bi56NFuvFTGWEsjWynhqc98Ci98/tN45qlHoIWWKMBYW7HeZX/KGQFJppKpLrN1Xlm0pb0HIPGcMP+okM4IuEVXIE2jYwFw/dYq3nrvOnZ6Y2XLHGfz6B6gWz5yYx8lp4s5vYWi1YY+8KANHbEhTI0saCTAOTZOHFhAOqBbl40UwSzbRq+9gx23j91AZWwnzjhq9p4R4NOsT0Orz8GdaMAuVTEycxjzmiNAZTuoQkPdiLD53qtY2biJLbCmisF5sYSMkOP1m4TGxM6EPNv8P5l8R9cbm4CRrxxAVGwCxPWG8QttaCgfOIPS4ccwc/wcSvMHkTazSrEWqHVHjjsfsXWdJIfHNb/AF38JAEnW7lgQIFmgJOek0nCsoQBIVGVL7I49kv15dXsXfq6MYp0A0rSQ7Vkf7weQEgLeXxpASlbrBwEkO2Kmyi4SBdJwoyk3NRsJDtZ7HRXmzSaSgyCy7QkmsQhhQ8LGls1mYo3V5XDTdeQ5Fi++48rFyjfOhYgKJr6JxP5u1O9jPBqJVQ+b8gwbhX0AksjDYvsJtfAoAMmIQR0CSFU9g7PHjmLh8EGY8xO4fOsWbly6Ktkh/F0zlh1yQEqw5/FTJ/D85z6H+uQkXn/nHfxff/6vRJrH5t4kWyu2ZSqmgcl8XhROtWwORV0TeTrlr0R4ubl7Npn8yoaGCvbIp12cBocMGg6eNeD06eM4fPwEcvU6olIFvpZFQACJ8ns9Czujw80YcDMRQjMNz0jLRevpJoq1KWmMrl29LRlIFy9elOGCaWQwHnZlyDTbaOwBSL3Qh0P53z4Aiceeiwc3ZCpVeB7ep0BivjBCHDhyDOubG7h98xZaO00BkIqU+dJWgOAjsxQKeSzMzGKyWhZWPO2xMnoa05NTOHv2rCh8WLT1LLYgKZV5E0Ro97rIF6tx408vUaUjlPMrqOxHK5ASdk1SJD2oQFKgGS8Ulflz3yAhBpIYSi0ZSJffwdXL9yzsaBlSQ4inzpyV4eV2kwDSDA4dPoIsASQ9I407j9MegOQrwEgBSKGwDRMJujDV3ViBtLEjNkLMy+E9UK5OyBBC/R1fil4OGcJUdg9AkmKVcmBm94gFJMkTOWyTwbZNYyRgujElA1VmVHHowpD5FIeJmqFYIvsApMS+JxlCJf7YBJUSFaFumHsAEgvWra2N+xRIo8EADKreb2Gn+msloWcBKuxjDneH9MNNyfudmV9AdXoa650WCrWKXNMEkN567U1cu3wFdm+EnKajmjWU3SILFMl0CISVzDVFrAA8D8PxGGPb2gOQ7tnNWUhRxUf2buzZy2shKbD5mWsYH8qI5P7PUmBSoUfWJFlvliXrFI+hZFQwXDib3SvCCRpxoC2WEGzi0xlkP0CBRL9xHiNaQRKAo7+8zuFOHDovdoy0T+FgXsKNA5hGAa4Tod3us6IQAKnd7aHbbqHLTBxaWKYilAxdLG+4bldLkygYeQw6u9i8syyMqydOncTM7CQG4wFa3RbWtjewurEOazRAQdMxW6lirjqBqpkVi5OZehnH5gk05NBu7eDK1fdw5cYtbNljUT9wc+UqzbWXyo5kvWRhfEpLYT6tY6pQhpHPQqsWmIwObPcxHAzx3rCFLt8jPW2lmchI4+yFEQaujZxJdVqIYcBQRQccpXDz5gfraZ69nAbUqIat5fH0s+fw/M/9DDB/GIGoizhMYuXH3LXYwo7MZVrdxAASvc+T5joBkGxXKZDyub9ZBdLIS+HK9RvYWF8XYCObMeR+X7m9jHZzF5VSWXkbE3QQtU0CIFHBokJMdS3CE6dP4TPPPAPPcvDaD/4C7c0NzE1OiN1rvVpGkYHV9kgGfIV8TopvqoUWlw6LLQEtB7sDWzyP3UiHUajAKNcwe+CQsF9ZR1AZOBoP5PeuXn8P71y9itx0AyMZrPM61+WY8p6ZbDRkfSDLNclP5H2YDPR5n7F5ZxEu9z+LWBkcKrsOjZaYWlq886cJIJUVgESrHwUga3DHI+h+AIMg/rCPzZVb2LxzHXavLfYy9bLKU1icn8NEta4UYi6tIlUuo03Cy84G6vm8XN/93V10dzoqP4WOfmnAdIHZ8iQW6w0ZKDc7TYS+h1yUQjmdRpWZi6Im1XG918ZlDhUkU5F5SwruSUBQxntSsSl2kZEiqXDH4v3lExyPItSkrkihk05jwwvQ1HSxNmAmXJKdwn2O+Ra0teXwc2ZhAc+98CWcf/pTuHX7Lr79rX+JlTvLmJ9rSDbjYNxFsaoApMNnTiNTm4TLY0AAyb+Xb/A3ASDRq/ujACSpzx+Sf8TneT8/CB7tMbx4LDkQ/JAHhzoPPuT/SgAkDmnYdHJvDiPUJipCtvrWt76F/+W3/1ex4SGAlAxuEiCJwzVhkMXASKLi5/e5d3APmahW8E//i3+Mx8+ekX2K9bcocWPFMOvtDIG+fQq25LUmqm3VLiqLrvtqnzjDivcSXzvDyWmtQib/D3/4Q1Eh3bpJIxVdwFne1wR7x+Oh7Htf/OLn8Wu//h/EeUzuQwEkslo9V1nz8P2qfVfZDPMjqdk+6PDv2apJ566AtkRdtZ9xnZx/+X4MJIlVNpXalO7seyTgRqJAEjvnGEAiG5EAEm2rRbnsBnHHaAPDsWSe+QSP+kNgaMtasd5uyn1H4kq2VBDL4taoD41s+LlpPPrJ8wpAoj1Khm4KanjOWkzIDXEWp7yHhCnOoYHS7UHPxGozWmhnNNj9Ll596fv4v//4j/DG66/JwIbMwoHliKojW6mhT7vPYhFPPHkOv/n3/wGOHDkiR4BrLa93HieScLjWfqiFY6SsyVWOhXrI/EnqaMXIFdV3bE0nFXsMrCRAEielJDIkgxUqjLgmC5Ah/1bHW8JAfAcR/x4HROLYoK4VAkia50jvIQ4UzFwQJjTrJV3UxVR8RWIfzn3BpEwToWbAM3QEJOOxV4kVSKKqju8JXiMC4lGZIE/HQGQMIImyIVbz3nchxeuCsrCjAikG2ZLjJBmjJOrpSHEN9SIEzLENQwFixmkOHiMh5c3XJnCwNiXER4ItopqTSVqAu+9ekBBxWlMSQGr1erhLa/kwhfxEHQcfeQS12TlohQLao7EASMwTYn3Dc1c08nvh8AatzWg57ZABrgZzJVokb27g1qXLFLzg2OMnZUB39bsv4dorb8AMqOrJYUy78tDF0GljnHIRFjOS0ZqyuJcVYaZK8EIXbqqNCX2EM4aHxRyJY5ZSssf2K8TRJB8jZvxWahNCfBBrQnEaidWSouyKYGgqI8wXy+GMfJBsRkiVw/hqZVLqY2K92VwFvs86xALSWRSqVez02vjRjdt46QEAaXJmAYuzM4jsHrLRGLpkIDWR6dDCzsGsZmJG15EdDpAncFHJQq8UZEAUpg2EnspACjMl3NraQaYxhc988XM4c+40Qm+I8e42zABo3tmFb0Vo7g5xc2UTtzaaGAcZlKZnUZuZx/ziktQ/1y6/i87uFmanaogiG/1uE7lCCeu7PemTRtYQI2+EwkQZW91t3Lx7R7K0mKtGiLc1GAjpM19QZDxaoM9Oz4qClRmP3E8ShxgS+gxmDQHSK/J7zNsTMIF2yIYhPyvrvWMha+iyF01WK0jThsCzYXc76LZaePE735F6q5gvIl8oCfAhKgSfhFVl8UhHAz1wYUQOqpkU0uMhrl+8gEuvvS5WVmbawPTUPLJGBZ6bRrncEAXZ8p27EgTv+q6y+qRcgeCrY6HfbomTB8GnxaUDyIiTiwajVsOYe1rOxNSBecweWoBHpnGiPErUSPyaeb1xpALvrSRHKMlA4jqZAEh7isWHAEgJCP1+ZTYkY0LWzz1rOmXh6odpIQrQ0lnIG2ZeAKTByIqVYBnJGvT8McycgRwHk7TtjgEk6QWyWbnHlQJMKZBlXdtn5U+L66T22P98UgOx5r2PeBGTTGVNE9KSCp3/oPrqHoP9Ybu4sk/8MABpbwax9+v3H2CeiwcBpESxzV/5cAUSd1CFuvCdiFWGkKE4YyJ6H0g2F6MKclGAqWIe9WIO4XiA9eVb2FzdwM0by5ibbGC2lIPf62D1ymW8++67uLm+iq4dijqCtrRWyKiKHD7++Hn8/M/8LB594km1jnM4PmjBvvwWNlbvYOLQYVQPLAK3bmHw4otY/9E7aHCOQ+VeOoWNdIR1qht0A45mYG5mVmouz1EE/pHPoT5t7CZx/uMfR26BWech9KAH2CoHCRtbsG61oTuym8EOVGawZLwQjNhzhU6hWppCaWkRxfNngGkq+SD3UbpYRnqygY10Bk4+HyuQuNeSiMzZE8kaackkSwAkzpu453FA7VJpH/nIUGnLXBfWuy4BFWWlRmsvDteFyJ9kIoq9rbJO4wbBDl0PRrJ2ZAkgkXji+ci4PjTLlzcSWZ6oY9C1EHQHSnkkAFNsb1dhXqgHn3OASgXjYhbDtC57Z2mmAY0gTjEHr5RFUMghzObgMQNXYkXYezlIpZlFo0j3tI2kelPATBJMWC/GDjfcxTgzFsI0t28EcMdtZD0bWxcv4U+//g1cv3ZFlL7Tk1VxdQkHfUSsJfnBdjduN7g/8lxQ7CBEKp67KI1+CIwzOUTlBlK1WbRCE9ebXbSCNPTqJMacHWsZHD19Ep/8xFn8nZ97FkbaVs5ZjAihFShrDFrwsf+MCFiHSn3NSjZ2ZyJpkTWcEUQoagY0qvFpPZfOykzx6s0VXLx8DUMvBTdFZxdNgCXNQ6xAclF0eyiN11Bwh2JrZ7I39wJkXR9Z20XWdXCgXhV1NEFQText0vB3t9BsbmPXsUUNxNdkkAjK3EaCR7U6jMkFoDaF9OwSrFwJlp7FMCbnO4OR9MoVzUPrzju4dfsytqKxONZwKsL1iDMquoXxbRPili4qtttWIJFSG9HphtlhsgbGNrwEYrskpebKMBYeReHgCdSPnUV+elFqUO7DJNKx7hXAkct/TOLbA5BiVwhZh2NynxJC3K9AkhfF2XWoSOxi8SpgJdcwBSCR+Bs5jiiQyjna+FnY2VjH2s4uwtIEChMNAZBynHXGWbsJIS9ZvyUPVlWyag9JrEM/KANpryF4QIFEAGm7tSssc1rY9Va3JHSTDyqIWs1dWciE7S+ZH9MyBGfWDW03EqCJgBEHvFvNHfnMIEdugBzk0sKGzAg2XdwAOCzi3yaTaHe3KfZnBJGIUnPwLY0mc4Xii1s2DkqnxT9TKYF4o2VZTzG4PQWcOXIMBw4vIb/QwJWb13H18jW0W8QVAeb+yI2UAEiPHsPzz35W8m0uvPsu/ogAkuWIXyJtBTikLKSARl7H4cYMjszOYpFhhjkTZapnaN/X72N7fRNb65syGM1pHPAW0B1YSJP5Jl6sasB68uQhLD3yCLJTE4jyZfg6i9KCAEg2C0LDhGsYsDMpRGYajqEL+sww0fxEQ9RK167ewpsX38abb76JiXpN1ECjYaxAmlFBi1QgtZmdw+NHCzui/qFwB6AToIgbbjazPBdke6XpCUxbiJgBtnDosGRa3L2zIgNLDr1ozcdcG4JQVD1RkTTXaAiTfTzoo9tsCWuJ4OLJkyeRLeSFedYfDaXJNUp52F6I3V4HxRIhGjWk+v8CQGKTL/1vDCApJqHEnKnbJU0ZeEHATaqP3rt0Gb1+Rx0ry0I1DPFxZiClM9jZbYoUcOnIIWTzBZHvKgUSxKOTwA97YX4mA4ODb0+P7imQuD64Hoa0sNtgbpECkAg8VKoTwlJ3ggC2790HIFHmSK/OBEAiu9eUXJ6U2E1RkbC9uS4LTGNqUu7JBEAi08clVQAAIABJREFUfkYAiUzjpNhioUo2CD+XiyUBrmiFxe+zIOUAmGxnyTPrDz5UgTTo9QRAYrGrbO/UypIASFReiZx+aMGhbDXUBfBcPHgI9bkZbA8GAiBRzbCysiIKJAJIbnckUttKzpRBqvhUiyUPWbmKYUUvTxYwPHcEkWQgR5ZvrKwaEBBhUDznDHHmWqJ05MbP4/lhA0QBfDOmXD/8/7hO8UNdM6U9EIl/k4UygXQCSHx//JoZPFqm+FAF0l8WQGK+Wy5TkGzvfmeIlJsWZnir00Vru4ndtTVY7Rb0dIRKTpf8tgx0ZLQcKvmy2JOt3rolAaFPn38Cx48fE7VCJmfiztoKlu8uY9wfoGKYWJqcwoH6NKYKOeyur2CmnMfiZBWVPBvLAZbX7uDKzVtY3t7C7U57bwiegEhcL6l/o93WEj9yaRmwlykXZxApJzZdB6NmB9faWxjoGcl4a5GllMoiV6lL6Odmt4VsrijWKT3fQj+wYKdUwKEyHlTraSlrYqZWwUS9hHPPPI7P/tRPKgCJtmeiPEsh1Akk0U9Xed3+uwIgjf00Ll29hvW1NblW82ZWGKvLN2/tAUgi/WchxEadSp2EkSiSeheOPcKpE8fx+ec+y0RBvP7yS+hubWJ+qo6luQZmCCCZGWXlQEKGnhJbRAF78iWxrhvaHnZ6Q+wOHNmnCpOzEtx59LGzoM1l2jQll2Ew6AnQTmXsm5ffRePgQWkmuB/xnuDf5L1YjmsFDiqS+4rn80EAKaLNGwFW3VTfiwfuHCDyawLvApiXakoJGANILIQEQHJdZAkgjYfYWVvG5soNCZ2tFkyxV2F24sLcLCqV+PdtLx6skjzYw7i5jUONSXS3t3H37qYUm8W8BjsKSKZS17lZwGMHj4kkfnN9HYN+X/ICaMM4kcogL0R5DavWENcQinqOFqQqh4NgEYvYpFknGEhGuxrWKr/neyAtQVkWvgMtja0gxDLJPQRDSfgQG2KC3aGyMGQEUi4jwd2fef4L+MSnnsOtlVV88198G3dXlrG0OIfId0SBVKiUcfLcWRw6fRZGrQ7fyCEys3A9Suz/5hRIHwUgJXvaBw04EoVLMjDZz8Dl9ZYQCB42/kiGMTJAjhWqUrzvA5D4M6yDSYzifjJRJ5Bp419+69sxgNS6jwH8IIBEBXFC6hA2GJVtDMuempKh3X/zX/3XOPXYSRnSsUZO9mjW2XwuAZASC4Q9sCxuSj4IQFKDFFUDcm8jyadUrwto+sorr0gO0o3rNxEEKVTKNYytoQwUR6OB7Htf/vKX8LWvfQ0ZDugDT1QTKg9VZSqwRuGAn/l9CYCkvh9b7MQA0j0G3PvPgChb8/mY+hkDx/E+/v5h3b56ls19DARkGWCy75FgIcpuTfmT09KLXvxi8cWBgCSb+0Rl1dRlaAG9IaxeD06nh2jsQOcgJAixsr0lDFGuzcyBG7o22iRy5LKoLcwIgJSm8pY2KXpGMd95Z5O0laUV555r2h74wnMoSVIEhIpVWMOhWHZpxRyC3V382Z/8n/jTP/pDXL96BcVCWcC/5m4H7SHZ6gV0x2PJpXv2uc/iN37jawIg8Zzw+uG1xWuI9qQfpv7iIaOVCa/lJMNMDeIUgMTeiTRuyVNJQqSFp3Uvf4qDCg6LZC2TD2WfJgokPk9lDIc9crwJGjF3igqw+IPKI1EhURHG71FZEko9ywwpsbHL8LOOKEc1SAIe8Tn2MRlEtJSkEwTXSAYlU9UlZr0KsEgae2Wpxq/VZ9qZit3UXuN/j0WvGnj1NXtJHgc5HvdZ3CkLOwJaHKSLHaKnclIZ0izOEKkIF15/HQcb0zg5O4+5cln6TPKIUiZtgULcfO0HSHkcrrA3y4gzxur2FtwojVJ9CocePYHqzJyojtrDEYZkaOdJClSkmIKeEwBJ921kXFvyBzSb4Kgtlscmc78sC1t37kAzUpg/d4YXM4IfvIp3X/whRqttsQHs0m7OHWAw6mCc9hCVmUeTh5nOC4Ckp4pClLOjFirpPh7TPcxnUygW4gwYqo7iLFMxF5ELjBZd8XrKgSRBYt7fQqTSkEpTxTKSuW86w0zYPPRcWT6nuT+lTXR7IwyGFitZGDmCWGl0yUbXDZSrk9jotPHqjWX88O4WVsjoz9VFgTQ1vYCF2RkEVhfZlAMt6CDs70DvdgRAmtEMAZFytFkngFTNIV3OQ8sVVIaTqyMIDURGCbc2dmBMVfHcl57HuSdPI3JHsJqbojrLBiXcubmOi29fEwCpS9J82sTAT2Hg+HjhC1+SPm7l5nWMOk0szk8iFdjodrZBYuPt9R1R0nT7HbhwMTnbwGprHe9cvSRKtqbtYXZ2QmovDtCmZ+bhBSmMxjZmZmbxH33t7+Lo0aPSE4oLTLcn97/J4xdFoiBlbUYASfpLknYzGempuN4Ph4ogODVRk7xIZkCR1IOxjVGvg//9f/sd5LKMNKihWKpIflViZSdkTidAOZuFmQ5hhgSQImR8C6vvXca1t96UjC5/5KrBpJMWAGlm9hBy+Rrurq5jYI0lI8iN2BNz2BbCsobotHfRb3cwUa3hMDOJi2VRglDpaXHAXSlj/pFDqM1OSH42LyICjrzPWSOJEokqQA5SJQNJ5VezT94PINGifz/xdB+WLve7AOisB2KCw36wg/UXYwMkGD2KB4Dx+skYAvay47Et6zf7HP4tuk0MxhybpoVYSPOxfD4rGVUeSYyjEVzfR9YwxMmD+6cCkHS5byRLkXVgbBmbEGgSYu1+hxbWQh8FIElG9geQc/he92cxvn8H/2gAKVFwxWOD95GFJMP0QzKQPnwPk8oj/n0FHnFPlfqEA1jmmXS6SHljlDQNc9WS2DpHox7u3riBu7fv4AcvvY7pahWNah7aqI/tazdw49p72OyxFyUJgCIYZc85NdHAF5/7PL7yla+gsrAoYEZnYxVV2sMPO3BbTej1CtL1OnDtOnb+1Z+j8841NLQ08mFaFEJ3Ah+3Q+bc3MsFrnDOymwil70cB0weHplZwqnz54CDUyqAOBgCgybQ3QbWtjG+tIHMSI2DCRiJDZjkuABDinb2EWYnZg5g4fOfBo4clD2TVPeICunJaawwp6tAAMkUFS+JmOpaVwASc1UIINHdhkNpXueSA86sr8iHYXLgzdmjUh5xHseZEIklvEZFAc7sI4JHVGOIIkl9ToXctyzogQOTaiVab9JyzItgihwkhD904fUt+J0R/P4AEckzno8ca5J0KDZ0rMm0YhFGpYZRRsNqv4cwY8CsVdE4uISgaMIvUYGURZTLC4Dm0KUkQyWQLfsQHXzYh5q6+sx5IA8Hr38pdePcYeYKyT0j/ZyLYNxDzrfRv7WCV77zb7C6soxCPivHpLm5BrfTkTymyAZCAn5cqmI3LRHUx3gqzx8rMQIbdqaAdHUGqfoM9IkFXLi1KjZ2RmMGfr6IvheiPN3AiePz+Cf/+a8gpznIahkhnQspkfM4l2QdJnYpNFG5MTG+Qlj8KveVKJblyAxMJwHG9sWq1HEDXL2xijcuX0UqW4ALXeoRyRXzAYNgkeUjb/cRNe+g4FvIc44epVGMIpRDoEj1s++hYVLxNwa8EVIyxNdEsddaW0N/PECfhG/WRLwudB35yhRyk7NITczAypYxe/JJ2GYRViYrdS/3rEG3IzVmPu2iv/Yerl57G1vBQEIa1L2vAKQkfVXiZ3hpiw0fe/tQiMoj2j9y9u5SuUWQSUcul0WUN+AVStAa87hj68gdPIHa0dPITs7C5wzfVyAQAR5mgafu+WvvZR8pQ2eSadT6lPRtPw6ApOpNBYATGCSAxPNZMnWUsrookLbW17HWbCNVnUK+NoX6VEMBSKQVsy6PXZ0+EkD6H7/+dRE9KdUOFDK6zyKMmw7Dr8VrO5eVkPNWr4ubN29ifeUuvFZf/Dl5QFiAEOThZ37NxfvAwoIMTicmJ/dsarhpESRiU7W8dlc8Ma3xGG16HA6H4iM8Mz0tih8OlPgmyMLh4KXTaslgrN/riaJHp+SL9iOU2UnCqApl5eJPEChDuW/MgBegJx4qHp+dx3kusJU8bqws4/KVa2jTbzkezJhkq9B7NIrQKJXwpec/h8dOncLVO3fxu3/4+9hmpoiWlo3F9D2UUsCRmTqOLy6gamRQRIgKvcnJ0HMdEPXst7oYdAdSX5HfQwbw2GOdzJPtCdO4SKuniolTT5+HyU2GLETai2llIFuARVUL84xSEXqRK8HzA3oplorwjBxGRJrNPJqtLi688RYuXHgD5XIJjam6hHd2d5uYm5/G4cOHpUFpOZaEzYee8tFNBfcY6rxhuEETQKLHMrNA0rmcSKrpSU2LtkjPoN3tYnN9QxRIDDYngDRRqqBcyMMdDJAzMpiq1cQOiIASr5F8VrEnzp8/v2fBw0ZbspXSlLcqiwI/UFu8yp9QFnZcfJOCgjYeH5SBpBq5ezfffqaNMFsIKKiOd+8GFTuNPSWSuoaD0BOwZGtjEyvLd7C9swWHIW++B63fx6kjRwUcZUA8WWGPPnZKbsiR7QjgRsTZDgNYvivSewJA9Dh2UyECTVnZJY01ASQCR5t3N9Dc2cHc7IKASLXJKZGoM68qQx9L2o6NLWTyVWWJ5yrvahUKHcnCwcWeAygOYXd3tqTon52ZxiOPPAJa2BGw47Wlhq4xa0JsiNSARQbrfiAgDL9O2EyJUmB1dVU2BS66CWAy7Pewvr4qhSubDi6obPDYBAmbk56zzHvx1EBpPBjCtR043QHcMa+dEg4ePIjHzpzF4tHD6DuusHWHXiBrztsXLmL5xk1EIxcFw0CjWsbanWW5RsmUsx1HrOt43saOjXK1IueTLEUBmrlBJuebeSI5RvjeY5Ena3lS7PI6EUVDwt6KmdL8PlVwne2mgN3JoDHJsUkYYHyPZPZyzeOgZnFxSd1TtO/JFqAbJQnDFYvFSPlSk50grA8E8ZrJ3CYNOqXggsDFeREEyU2G4fbgOR5MLYeR5aNNCzsrQiFXFL/c3a0djNttdHe24NtjHD20iLnJOrq7LXh2JOuRBPrZtmyuvF+fPH8On/jUJ0QVuLx6V0DTermK6VIZGS+APnLBBK5yJkQ+7SEX2AjYuHW2sbq5gbtbW9jqd7E9tuTocgPmoJwKy7IGTGXzmM0aSO92MWUCRw8sodqYkSEPxj46dzaxur6FbRbxGhWWOoYBZdu6fHiaCV/XYBazWOttY8PvKTZKrNjQ2TCx8ESAopFB1mT4r4lnnv0YfuqX/g4yi0di6kocoK3FQyQJcaadBc3RaGHngwokXlO8f6g+4bXO80wLj1qVDNf+Xu4VwVyej0S9xms++ZrDTj5PAJbXFa+Z5HrhPaEGqEpBmAxvJdcsCb7dlz9G5R/tNdabPVy7dVtAo3wuJwqkzc1N3L5xU/bJem1ClEcqJ0MHB+5yHwhz24Pd64gNEBVIn3/uWaQDDxd+8BcY7G7h4Pw0Ds02oHkWQmsMb9SHNezDHvYEfOHrrU5Ow2TIqmaiObKwM7AR5auYO3ICjcPHcOzUWQw5IMsYcq1ubTfxxltv4vr16+gzQ4lhzdmcNLv84LGWASkBYK4PtiV7f+K/L/lGUSRWqMN+V4ZpkoGWirN3YgVSintmKoWTp87IkDlXKMvXjtjY+dC0DHJsAggCUaG3uy1WQPl0iIKRloEGB5w8XiS3ODbPDwcUiuFDT3oeq7Ddghl40MXHm1ZKBPKVtRRrCdYelXwJk/RjzmQRjh14IysOLOVuZ6FEIFdPoRe4WI58USBJzZJhjoIvDUgxbQjTVkA0ZtClNdkPuExLcU+lHcNWqZoxqNhTCqQ7rPG5tnMYJ7aPil9PNjmtWYWtmcni9OMfw6c/90UZfr34ve+KeplWOTzXnm+jNFHGqSefxMc+8xxmjh5F1w2wudtFLk+VZV7WNFFlMaSAr900VYaKKBTeby8mA/40xYaKgfpBAI8U2g9Yj+39bJq2FqrBuX8woxQEMvyNfz+xN0nW8v0Aw/sHGz/+M8mAQuW4vP/3EjZsYm06Nzcj5/Qbv/d7+B/++T8XIgZrYdqhWJaHmcaEfJ8B56zbuH9v7fSQpYuxlsYkLSPJfHZdfOGFz+G//2//uz37u4eBYBoVGPseD9ZKbNHv+/5elk3MNIuH6FyXuI5xz7969arcv1ub2+IgRpCCNdL6+jo6nZYMJP/23/55fPnLX4brOcq2st+VdZK2k/xbcty0NDrtngzvhJUp+6yy3UvOz/7P+8+d/H4qJWvonuqQw+V9IefJdbf//T24v0vqygPX1z1mdYh+p4ssc10zGRj8OU63CWKQqWF7iHZHcPsj2MORAEwkwbvDIQY7Ldn3m8MBssWC/B+so/RCDls72xh7FuYOL+H8T7zAG1aUArL38cbksEXAiQh6JrN3XbEejy9sWTcJclCHyAfft3h2+x7efe0VfPtbX8dLf/EXyGZzyoLV9mW/0KlK7vUlz+rIsWP4Z//lP8XJkyek1hMLu1iBzuPLmlYBRA9/cPCZWNjtNbgcBvGeU0FC0odJfR2HSsvnWEnFzzkOmvgzAiwRPAqh0W6PGVMMwOZ64pAtrKwDxZYmAZBoX+iFcHs9GETZaXVn6Fx8FD2X3188KIM6jzmNE1XAzGHkMHvAQLZGEp2+x54WKzSxSZPEJjnuojAUCzsCSnHIsbTZadVvyvm6d+PfU7CpPoK2lWInFTOnokQ1FTNWaadXyJXQ3W7j1Vcv4I13LqHL4Q2JTWZGMmM/fuo0vnD+KTy6MKeG864FkS2lA3SvX8bO+oo4NlAl2h3buL22inS+iEOPPIrppUUEtL8iEJzWxKYveS/S5zOsnFkMvoOMb8N0PWECC3jk8d8enK1NjHZbUifnZuoozk4Dd9Zw+0//DVZ/dFmsk0emiV5ooe+wDgsQVDLIVcrQI9pr0cIzD5f7id5F3XRwNg8cLGTk/+YghQxayd/i9cNTyTqdz0nYu4ScqvucLglikaQh0kMUaya6BK1slf81OT0HlGqiShuOXHT6I/iBBsdPyTEKI2VRxiwkKtB2Rh6+8/ZlvN0eYtcoYRMmtGoDi0tHpX9NBSS1DRHZbXi9bYAZSJ6PeTOPOTOHLEPEcwaMyQrMegVGqYC0npNU5DA0MLRC/On3voeFR4/h137j13HgwBQ0Wi5x2DJ0MNyx8f0XX8Pbl24gZRQRZUrY7I5gpTIo1RuSwXn8yGGpR5avX8aou4NGvSjAG/OuOkMbm+227KOleglu5GMUWdjuNHHl7l2YBSqzqLPgtcs1gjlSOVEucj391V/+9/GFFz4vGY8kBXOAy708WaO5BiQuMmJbzjWO5Dffl3qYS2K71ZSg7ul6FbPMbwk9YDQW0uKf/vGfCPGSRLZHjp3A+aeexlRjWvpfy3JQK9eURVjoYiKro5ZNIei3sHHjPWzeviXr6aDJuYmFrFnBZH0BpllBrzvGzm4HE41ZqSMHVk/ee5h2YTkW2rtNDDptAVYOHzoq+U9BJoeNXk/C0muLC5haWsDEQh0+h15CalTgMecOAiDzvudgknuKaSiLaM494jVSBny0NN33eBBA2vvWvjXi3o8nmWhKjcj/P8m7C2iDKJFSKmNNpWmr1yWvVZSNdOCRSfoHZvQme2ACIIlbRgwg8XOy9z2owk5mIB9G4OB7FaegH79ceuAnPzoDKQGQ3vdfxAeaA/v79u99Cqn9+/8H1ZecS6iH6GD3/i3zmDDA2u2bMKIAE1kDi5M1TGQz6O9s4r2LF3H9veu4fXMdjxw+hMdPHkU9k8bGO2/j4oXXsUxyveNi4EaSkUK7seMHj+PX/r1fwZlPPk3pOwIOxmmBOOgi3d4FPMo1TWXFev0GRm+/g5UfXURdA7IBwZ00bgURVhFhLc5iIdDDYXcjk4buhZIRXEQGjx89hgOPHQdOLgC6CwxbMnjHqAusNTG8uAHTAux43skqQmy4aGlHOzvmA4lVl8p8mTp1Emde+Bxw/IQoev2hhR3als3MYpg19wCkMAb6laIrJbWtRGCITTyvaWUTSwceWtiJEb1kGyoCu7KjpaJY1Q+MNUgIJvzM/YQzOvYzdEdIuWNkQPA5gs7YEscXxQ7XVoxDjHtj6J6GjAvJ65G8P37Ytth+jjQXHlWt3BtZa1E1WypAI6Enb2J70Ic5UUZpuoFsvaIApHRK5q9e2kdaE/mwUnxwYiDDe+VVI5Z1zCtLqf6EPRsVSqJqJ6DE199tI20P0FlZxjsXXsd7l6+KivL06bM4e+Ykrr39Fl77wQ+xuj4UMiIzrpSDVUrA+r6jnKtIqHCY/+xHGFKFm68gKNYxzhSxbYdoOhFs9mkTU9ArNbHzDYIBfv4nPoaf+cln8dT5JzDuj8W6nrNDEpIY70AQjKsO92PS6oVcLzNSle2bp/2vTQtnEnxIGPLR6Q6wvtXFTmeAru3Bo6Ue03zpmhEAGTdA1g6Qc2zY22soMN4hiFCKQpQIJIUusgEBJAc510IpFSAXedAiG1FoI0UkzXfgBg70rCE58+Ohhd7YhS1WfVPQp+aQrkyjtngcXr6CbGMGoZnB8uoKbi/fFGU7ic+D9et49/IFbFg9DLlviV1kSqIWVIWtFEhqmeAaTZcaYJiKhOTTiRX1JCqXzRzmphuYOXQAxYUFuNUptPNT6JoVDMwqRiRBQJd5n7pOuH6qJUf2lH11pxx19vb7LNLl3w/JQOK5oKWhWsNjBZJY2IWiCqMFt5mOJCZCJ8Fi0MX2xga2Wh3o9Tnk6/cUSGIxGWcgqd5LOTIlH0J6EocXChQ0pP6nb3xDRvNKUqc+i79kjECTsc/BNwEkMuISAOnWrVtYu7MCZiB9GIB08MCBPQCJzZ5SIXBoZEowL4fYfHCjYoOZgE+SIVIuydfC7h+N5d+ddkupnLo9eBald2rgdC8LR7EKOFggUk3VWy6dQoEfBGiCUC6Og5NT0jila2XcXruL927cRp8embFIizlGvHF4YeTTKTx27BgOHj6C9WYTL7/5JrocuPKiIQuQFz6AQ5MlHJiqCZhU0TTMMBByawcGNwTXhzO04VsU16ckGJUFyc6QlyGFpCocmzZ4ZAUfO3sK+tKCYsWYBehmGTDycI2s5B9ZhoZxJo0wb6LH918qwTOyGEUatGwRu80uXn/jLbx58SJKpSIm6zWxsGttb6HRqOPAoQMCYNj08eTwI7YOoS+qnB8qfmjRR7sfMleoSDJ0pGhxIYCSIZsgJfvtdgdb6wrwsBkqamZQK5ZRLqqBGVUPzEQq5bICIJHlxFwkAiPnzp3bA5AktJ4AEtNWUgyyV/26BLXHAJIwQ0RqqW6wDwKQkgLowwAknmGP1mb7qpN7Ur1QmDWmqQoUBq6vra/ixpWrWLm7LNcjAaSKF+IkfcarVcn2yBfLOHHyUdSnZzCifJxSY4a+BwSOfFieLyoisoQIBoUZKP/m+DXQ6pDZRxurCpCbnaWNwSJq9UmlYKLsMWdKk7UfQEoyBiRsmJ7rMoSh6iD1PgDp2LFj9wFIZFyJuUs8fN0/XOPCwQEsn7snh1dWU/sBJLKOec8Oel2srd2VwUOxlJPhrzAEZd7DgZ4aDHu+I4sSW0EOaP3BWIrxYrYsasVTZx/HwpFD4tvOocDID0VJtXLzDpqbWyDySgXSoNXExvqqsJ7n5udlweXQn0ULs4/4kIyJGM1PQCRZoLnApligK9D5YY8ECE88pO9bTGk1MLalMODxSQb9/DuJBzWPmRyLYhEHDhxAozEj3+O9n+VQ2yjKpvRXBZA4wOBgz3dCGVCP7QCdXYbS0rq3iNHYwc7mJga7bbS21mGNeziyOI+ZqQl0dlpgehvvKWZUcc0cdftIpyI8+thJPH7+SViBhzvrq7L2TlWrmK1MwHADaGMXhdDDRCZAARZyoYvI6qPd3cba5hpWtnaw0+9h8uABNOZnMT/dQMHUYIa07/JRSqVRSQN/8Qd/gIlsFotzC+rYaAZ2dzpYuX4H2+0OBkiDSTdjCtZTpmTrMBPOyZhi/2hFLrZGHexEQynSeR9R6ZThIJKSaeY2mVlhOhXKJp759FP42V/8ReQOKACJIdsErjlc42BF1BzE82MAifcpz1cCIDFUnudSAKRmG7XaxL89AFI+LyoX3icEkLh+kIFJxhOZTyY3fc5iRAlNj2kfdq+HTBji7JnT+PxnPg3dd/D6y99He/MODkxOwGDpF7jCUE75tmKB+44okfwoQKFSQ0RrVejouj56oY5MdRKTh46jtngIjaWjYquQMnPQcnm0Wh1cunIZy3fuwLJsjEbWHtgg9kmxbVICptFKifcQ6wPZl2KgYjQYYjzsQ2OYZwwgScMoexUZb4o/dOTYcQH8SpUJed51lB0uCyWTmWktgqst9Fo7AiAxH6xgaGL1KDVELPOhtY7qC2KmIpVcgScy+zQBNrG3G8PngJONEGeidFNKp1AuVlArTyBLG9qxB3doC9uOBJcwHKCsZ1hWyeBwLXREPScjMpIL4kzGQlpHxHVNClqSPDQEzH7iHhgDpyQaEkDK6RoGUYQNKpDiBpC0C9lX45+lc1elUpDaozLRwNnzT+PcJ54RpvYrF17DG2+8gU57R3ILXW8sSsQDR4/g2NnHMXngICxo6NCrmjac2fxerpTDLD8OywlmxvlvPw6AlBTRHwTs7AFEMUtMhgYpetjLyOWhAJQiLCiAYD+AtB+gSIYPD1/9P/pZURjEBKwEnNkPJCXvJ1Gmzs5Oy/X89a9/Hb/1W78lqmWuJySNEGSqVSqxyneEQsFAIZfFdrOPAu2eNA3VcmXPqu1nf/qr+Gf/+J/cByDtB5G4H+0HkN5HtKGKIrbY2nunMZiSWBW8e+XyHhCX2Batra2BH512FwYtsHQTjmsJcN3rdaSue+GFz+GZZ56BZY/hMrNF1LljGY4II5r7TUaHmWVwK5vsxH4ubkz2gegfdP44vVTDZZV/JipiWr9d68XBAAAgAElEQVTF/37YuX1wnyfwlVx78v8k11es+rOGA7EmIdBBjEKs06hkHFvCDM04abj9IYbdvthqE1zyhhaGrQ46/Z4ASAyo599mfURVxnZ7R/aP2aMH8LEvviCB98w3IMgutmtxaC5ZyxxcJgCFUulItymkswRAogJQSUyJOtl496038fvf/ga+970XoaV0WV9tR1kFErDo9UcC+p947CT+4T/6TTz66HEZkpIklSiuuf5yrVUA0fsfqr5WubSSwhaTcmSRZNEu4BEXzeB94FGSR8p7l70j7d0UoYt5R5GovAgggcNZ5hcQQCIYJJkGMYDEz/w+zwPrPP7caAC335X7hwYhKYO5XSWkiwXp8wwCMNNMiFAZOWRLE7QLTAOBkZFBEvOnaCOohrZ0hiDlVymSCBixRpDrJQ47pv1dkrextw4kwJlE8PqKLBQPNhOFltSf0JAtVNFtD/D2hXfw3Re/j+vLd6FVS6gtziNbLkot9tTJx/C5J57Akck64AwRMMsiHYg73/altySPg1mmWj6L1mCE9eYOCvUpHDl5CvXZGXhaRgAkkgOkxuF7EJsm8bOSoGiqPnTPhuH6QnpknoTpudAGA3jMi6CynlbUE2WkJ8rA8ga2//xFrL76NoxQQzutoePb6AWW2CAFxbRYkVPhpKezQFiAFTiw9D4mshbO5FM4VDSgUT1GxwMOttlTc2gowyqCPWqAIoAR1wP2NNJ7qq9D5lrW8+iMekJCy+eLmJyaRqpQRujSetXF0KIDhEasF26YAvfxtDQkOkIti81hgO+8fRXvdobYNcvYCWMA6cARlIp5pJgP4Y/gOS3YnS2E3RbyrodZo4BpM4vc2EWpWFDA2nRNzlmKLHyP9mL8/3R8/9XXcOjMSfzqr/0K5uYmkHLGUjv4uz28d3EFP3rlbVy/sSJ9Oy3vtntjWGEKhWpd7q+Txx9BydRw+9ol7Kwvo1rKoj5ZllqJQ7OtVgu6oSFfzcMOXIxho9lr4frqKow87YPYJ3NwqwAkjWQessZ1A7/8C7+IL3zhC6JA4vpN9r8oZuPrlnsT13OqkFiDcT+VDMgwFPUR68rN9TUBiwhT1UolpEOViU3S4oXXXsfdu3clS/TRx07j3JMfR60+JV/z75lmDhGvu8hHxUyjrEcIh1301lfQ21rDuN1DZJMRT6g8i1Q6D0QZheEHaQxHttjE24EFXwuQ0kJY3hj9dlPmDFMTdekrCpUJdCwXm/0htEoFJ544h2OPn4KX8eFLWLYigMh1yIGpMO7Tktci1nVmdi/LOwGQqAage4bqJWOF4Qf0kftB5nur6fsBJHEpEiD1owEkzip0Uu9jC9D9Suj9QFayHyZ2b7LWMpMxXtuS1/8giMTnPwpAYv3z1wGQEkLkB1Va+weo9/1M/AZJivvrAUixNSl7QXkjexYp4mC0ubIsRMl63sRctYxyJo3m2h1cuvA6rl26hrXlbXzqqU/g2U8+gZqRwvaVy3j5pe/jRxcvojUKxeJKbOwAzE3M4T/82t/FE5/6pMxRg8BF2mEuTwdRcwcpe4QU93vOC28tY3z5Mu68/g4qOonvdBkCbvoB1qIILSi7OaqFWDKIMtWHWFhXNQNPn3sCc48eon824PeBYRfgvjHuA5s9OJfXkRpGcEWRFhOuMprkhHEftL1AXBQGjiNxGVMnjuPIJ54Gjh4BaNOJtNiC7ZgmxtnsPQUS1xgq9uIsFwGQaHlH4J+NGjMHOXeJM8CDiMZhoVjWMZOLuUckmZCBRwIoCRhK1KBmfiqbXhHImcGjU4XEmpJuGrTBczyEIxvhgLUB3W1SSDN3x0lJTg9JPho/bFcRw1M+fI5fCCJxBpAzkSrmpWZAzkBz2INZLqLSqCNXqyBdyMHhbCkdwpVMIEqdaGEX12YKZhDyg/Qn+yyTJWub6y9LD9qI0oXCdZCxh+htb+DW9WtYXl4RldbSoYM4fHAJvd1tvPLSS7hx5Rr0IA3TTcMe0qPCh2koRyLWjbSLpdraTmsYhGmMUhmMtRyKMwexPnKwNXIwIHkiVwDyBQTc/4IBzp+cwS/89Ofxwuc+KwokCh3EQco04NE1gMR0URwpkrV4M0mtF5N+qBwjiGUzkzKC6/hotvpYXW9inYIJiseZqxMDSMTbMm6IrBMKOSUztGC6LgzLgenYyAWOkJGzJLP4NmoZzu2pGLNhEDhiClfkSuZlELooMO6EETgDC52hh26Qgp+rCniULk3h8MknMWb9USrD1oCVrTWsr6+gkEpjoV5E885VXHnvLdztNjGKqLgiIJtCLobsZYoQk+joGsWjwBk1XwnvP/bZXLOJLUyVipidmURjYQHZuTn4tQY6hcYegMTXwTmJzPs4ZOKflrmo2jQEMNqnfOdz+wH0HxdAUhlhxBQIIFlIB7SBjZDL0KYwxLjfwdamApAyk/MoTlKs00C+WJC1ILFlV+THjwCQfusb35BXL+GlLK7iJiUBkEwO/T8EQBps7UoTwA1pvwJJCtN0es+6jgokDqK5iPACVJuyocAJQ+UXsFnh32CjKo1JOiXPSQbS2JL8nP0AkmvbIhtTF3YSRqVCyzj8kZB3TUMWzDIishmhEsW2MrqO+tQkso1JrHVa2NrcEVaMgGn3thHx5xULKi7M1QqGIwttT5YOWRwYe0sGABfuxVIOk3kGhzqYMDNYqlTgtZowA8Wso8Qv8lkIpVHKZKQg2RlROqfsZEhSISDF7KCFw0swlubh60BAOVy2DJglpPScLNZejkFpWQx1DT2qr8oluGYWo1CDli/tAUjvXLosTONarYLhoIOdrU1MTdWxsLQAh+US7ePYkJKdxfBFMsY44I4BJA6CEgApldGE3ScFvdhDZKAZJnbbHWyurWN7a0sk1LmMjmqxhHLelPcN3xVLNb6vUb8n53Jmsi4qqMfPnlVsy1h5xJuTDAXi6jLIlc0tbvhiJZIMHEK14X8UgMTNJimM9iuQyATk83w9BIoSH0ppy4UdrdRLXPTzwgqJsLZ+F1fefhe3bt+QPIs8WX+2g0cPHZYMDwGQqEA6dRqT9KYl+1pTHtSiQuLA1ndFwki5OQE8hxlIiQKJ17ETyDBpY3VNALlZ8cFekKKb9pEE+wi88vojAy1bmIiLcRVS/SCARAYzz0lzWymQpmcaIIBECzuCt6GWkcaY6Sh8s4mVWzKw2w8gJSoAg2H37TbW7q6qcxNGMgTj/d3ttnH37h35v3J5Q9QWokCKh3xKrp8obVTYpzBPLFdYKJUCLQcOiwJp/vBBAZBcEHyLBIwaDcaiVBLpXhCguX5X/FDZ4Bw6ekRef8KsGlmWYkvEqotEhbRXKEsItK1882MmwYOFrKjYhD2igFV+zfWIr4U2d8u3bsOxLLkekiF3wjpPfpZDGVoOzczMSJPLv5MvFGSoHel52VAE2Ap9Gez/OAokvi8WYrw/ROHiRsgZOdhuhHarjxQzkHJF9AdjYRv0dnaxs7kGa9TD4QMLwnSnQsXM5AVAooe2gI39gWxaBw8dwYmzpyRgc21rQ2wTZuqTmKvWYbghtJGLcuhgWvdRiRzZ4AO7j3ZnG+ubd8WHf3vQw9KZx3D+6afw2MkTwr0I6CnPm43re2+AP/s/fg+5FD3Uq3KMqCRhOPu1G7cxdAJZB2yBgSiNzwNaVkIZyZIapUPsWH10YUlugFjuif0XbbwMUYlQgcTMnrSZQr6YxSef/Th+7pd+CRMHT8gmG+iBrDeptAKQaOeZ2FiItz7VKvQNdl0ZsBFAIiBBRYookPYAJAL/Obmv//9UIK21+qJA2t3ekftPbNI2N8XCjgASM5DY5BEgJIBEa1IpVgTkCGU4lE2l8MSZU3j+M5+SovaNV17C1p3rmCqasLtNGPCRZxGnRcjpKeSMFAzeD1TCej4s2u74gKWZSNFTd3YR1cXDMKfmkJuYRp+LlmHCKJTF0/3qjetY39gU4Li93RK7DTMGHHjvcJ1OFEi0UkoGF7xvxIIjCKRGoJqBCiQO2XjdyJoVg+BgI0MP//lFVCeYwTgjgw/L4XlUoBSHV6OdTQm07rWbCO0xs+2l0OJ6RcAmnVL7oW7kZa/jACbFphUEmRiyqyGwB7CGPWH2BKMh0gxzFftc1TCUqMYt1QQcdSwSSSz4biDq5pQzQiVnSCZR2xpiI7CkUVRaalWLmMxSInAUqnxGDg64PwdkHsVZXxxwmgglQLegZTCMgK0wwC0wU4NhoNzZVO4eBxQcaBZKecmKI1P93FPP4PCJR0XZd/3GDbx+4Ue4efMqFuepmLHF+rM2PY25o8cwc/AIsrVJYTK7livXfaIMowKJ54dDKD6XrIUPggBqIKgUSMJm+wAblAct6PYG/DGA9KAC6cG/kyiQHgSx9gCpxFP1gyYYH/I8lzFej3GPsRfzfB9QE1vQubTWoGK2MSnryDe+8Q38zu/8jtyrXE8IiKr1RQ3tPceR5/k6m80OSgWlWk3IHFT1//qv/aowWuXMxpY09yz4Yisx3iAPPO6ZbfG136ut5MceYEr/3je/oUgZtGEej2VtI3mE6prxyEK1OinNsu2o7/m+K8PI06cfE6UzGzyqjlUjFIpVI/dDXjN8rxP1aflveRwVsBcrCR8AkB52/lg0i0XOPgBJ1aqK0JEAiPvf/oMAku0pkomkw+0DkGRNkcKUzgC0wSa7yUfEvb7fE6KFN3IwYZThDscYD4dwuK6MLYxpM9TqST3Yd13kCQTQzqWYFzCp2dkV8Hf+kYM4//xzCGlHZjA0TQ1fhP3OvSelspOSmaSs3DGAxJuHzWaK6xztBsmW4LkObPHR//a3/wW++51/Ddf25Fi7XiAWaRxMDkYjTNQaePzJc/h7f+83cOz4MWgmw3Vt6AWuNMShVJZjMkB8kFmfAEjJ5z1gJLYe3A8gCSEx9tVPACVhYPJ5soLjWpyDM+kXmLth2UhR/SQAET84MXYUUMR8SL4+R30wFBnLd2HfXUVrc1PIHlZEJnUaFi1RmCdzYB61pQWUHjkKzM8AdNPgjcoBNu13ODCJMxDFrk5WSzVMFiU+Aft4EC8FLX+XwBIZuDJgiC2vY8eDvWsutiCRnoXAKRnavBP8QACNxvwR3L65ipde/AFeevlldEc2Jg8uobJANbYOzxnj4489ihcefxwL1TLQb8Hu7yLS1H589+JF2IMeHC+EFfrY6fbRsy3MHDqIR848Dl2GRfcAJEmkkrwV5ezAOpIqINMZywftfQxPDXQyzPkajcTGlINakZGTksw+cHkDze+9hPVXXpcBXSdMoR35wsrleGtMrEIDlupTMFIKQBoHHgaZDqo5BSAtlXRRPnEsI6BRDEIqAEmV5DKXj90LCCClaBcXA0g+9+kaM72YnWyDeS71Wg1Gtgjb8dG3XPiRIRZStGlSCiSVl8a34WkF3O2FePGdG7jcG6NrlrATZpChAmnhMIp0XggdhOEIttXCoL0Fu7MD0/EwoZuYMgowrFAsqSeWGphYmBbSKwFdEkVdy8fYCXHxyhWc/th5/MIv/wIaExUE1gCpQQ87dzbw6g8u4fKlm1jfaMLMK0JZszvEwPORL1QEeD97+lHMTtSwtnwDN66+gyh0ML9A1vAUbCfC5u4utAwBOwNjzxYAiaDarbVVaDkFIImyhlUAlQCZbGz5a+Bv/czP4ie+8EWx+SXxiETSBEDiNcu1enFxUdwdhJyAcA9k5n7AY766uiK2XavLNzHodiWPhb2RPR6KspYznWK5gjOPn8MjJ0+hUCyLhTtt4rhf0DYplwpRyFA94QsjPxx2EAyHuP3eNWRTOgpGAXrKwHgYoEdLwoD5dQW02mMMWZs7Q9j+EJZviRpp0GkJwWimMYtatY5MriQZYG3LR2l2AeeffRannz6PYTAU4IlgkSiAZIinQEyuw9y3eczoPMDjslePiIoyJTbY+x8PWycFcHooyvJXB5CSNF5RIMWuO8paUwFh+/c57j1JfpMArzyPVELyM9ewfRkb+0Ek2QeEIPDwx/8bCqS/MoAUvyQqJX4cAInv88HaUPZ9TSYTak2W6V+ctS1khgC7a6so6kCjkEOjmIdBe8Ub7+HCyz/E9bev4L3Xr+FvfeWn8JUvfRqZyMHajSu4ePFNvPzGRWwOFXDE+Q+XsalsCf/gP/5PcfbjH0NA67bQhW6NgXYbYacpQD4IIHGfu34TvSvXsHLlmqhOaJPZ80PcCYFtrq+xZZmohrSU2GmxGagDWKiU8PwLz6F+eBEMWvNHLaQHLaStAdDtMRAN9s0dOP0AY5jIlCdQadSQmZsGalUBsIJ+X+YsTq8voKo500Dx0UeBA/MyZ0zRCaIygTVyPGIAydd5LSmgKM0heaxAivh1xojt4hWAxHkYFUC0gOOaIhlIVCczjoG9qbiiMBfQV9Z1EXsYZeO9f07NuoxkRgJDJCD7liOvOxi5COwQppEXZYxmE+uhJa4H3Q3EYhiBDyt0JUdaLOupRs4aCPIGUDBFAdyzBjAKORSrJRTrVZhFEvXTGIMAmwtNF22nKp3jvZ90k9jMd09BIqAXs7bpmSV2aJpStvHe9Gy4gx5auzvYbXXE6aJQKEl8ROCM8dabF7B8ewU6yf2WJ7Mcx+6Ds3nJQSeBmaSAXEFmw4MgQodEYjeEUZvCztjF9sDBgLWZmYfGfc0woaU9LExl8NNf/hw+//xzmCiXkfICybDPklDD2RiBIs6XY+Ao+cwdWwA+2tpLBmUk7lW27WNrp4Xbdzextt2CHWXgMAOJk3LWQH5KlGCmHSDr+KhGptjmss5IWSMhshTgIM9MvMDG4YVJZFIuDPagoQU95PXC+Tt7CkfECgTxx2MX3ZGDrpeGp5eQKtSRylZRrS2KACNTn0CYy2BlaxV379yU898oZWF3NnHj5mVcX1/BWLpj5f5BY0xWatLdiTPWvWxG/luywCTfTNUoRS0tuVUzM1OozDRgTM/Cn5hGLzeFHtVHmRLsVBYuQwJCDSnmJHBdkHuG5Kn463g9lvWI9ab0TfG6/iEKJO5FsnaHqncQRb/U8fcAJGYjE0Aa9dp7AFJuZgkFKpCmmIGUVwAS58jcQ2Teol7DgwqkPaLu//zNb1K8cy/MKfaoTgAk/tEEQHqYhV1nbetDASQOg6nOSAAk2ZxjCws2e4GmZI6lQlE2OTYsvYFSInFIy59NACQqlBgITws0skt8SwFIiQJJDCKT/CMBQ0KYMZpIJVGSu1GNbez4Hr1yXpi/NhFUuXhEfClNOU8A5xRkLfGCYfC8WNPEFxC/z4uN6COzB+ZLWZSJ2o1HImc9VKuhEtKXMxSU1rEchBy+xignWcRu6MtmQFkkCxhKUM1UCo3JOgpsdKp5RLUKUoUqIiOHlFZASM9uhrkVs+gbGjr8XQJI2ZwASKlcCc1mDxfefAtvv3tZMnwakxMYjXvY3dnB9EwdBw8vKeu6/D0AiQs2R2c8D8JW1zRpPhUDTFLKENFmg00umxDJcQGatFyLASR7MBRrvgRAyjD8jyFeZOoEtCzrSwDx0uIBHD9+HGdOn96TjgtwxKZVfMjJlIul5NKdxlYdVCB9BICUsIHkWogth9SAXjEdkwKKz9EiQv6esBoUeCTDA7l5IgFfaMXG47G9tYHL77yLO7eXBTSgki3Y3hYAicMe5gERxaVt0szsvDCjuDHxPYkCiZ7CtK8jeMQgQSrA0mqoJ5JpMqYJIO22JNOEfp2zjVlRIFVpYRf6svHq+awMuqlAypVqYsfveY5iQ8UWdlQg8eY39LTyq97ekgFVY3pqD0BiqH0ovvsSz77HbN7PApf8g0JhzzYnUdZ0CSCtrUmoHy8N/gyHW7SwWV6+JaoMw1SZSQTjFIAk3pL3VaPCcA3pe00FXgrVYhWHCF48dgpzh5YwYCaUS5aZuj8N3ZTBbDh04FoWep2mWCjQguHY8Uek2JeBcxSKjz+BLQGOEhBpv4UdARiyWhPw+SF1MnNI9kCkWD3Jpo7AGG20fvjSD8RWk6pIPk9QmB/J0I33EAdqS0tLosRMGE6lchmV2iRCLffXApBoccFjTQCJSgDHjdBllpuTQpEZSO2eWC8OmrvYbW7CdUZ45OghHJibRrfdkQwLDrNFXJ5SajUOBA8cPozjp0+jb4+xur0tdoCzkw3M1yZhMOR65KLkWThg+ChHFvIxgNTpbGJjY00s7Hb4uop5fPGrP4mPnzsHe9jBqN+UINJs5KO/3cJ3//j78O0QxXxWziGvw9srK1heWxe/elWeERxgQHEOIVVnVKt6Lobw0YpGoMO9sKsRgeM2k8efTA8O/ODK3sLBQ7Zo4JnPPI1f+KVfxuzRkzIE8uTuY4YerU3IxlIWNrL2ECwMGPSZket4v4Xdvy0A0np78IEAEtePUjYvABLZSgb9mTmMibMoCCA53Z5YuZ07cxrPPfsM8hpw6cIrWL95FXmGgzpDYYfm0j4KWiRZSMVsBnkzI6DC8uYWerQ+9EJ6r6K8sITKgSPINRYQFMowJxro2YGsM3q2gHanh2vXrmFtY1P2hFF7IOeLABIBB649yb3DtYe2oPvXczYZfF5Y5vSupo1ZDCDx9t3z346zKibqU5iamsbMzJysT2Pbk0E36wsy151uE1a3jQGHugyEJqs5o0AasXRloGqxjFJ1QgZTzE5AKiPKUnpd580U3GEPg24Lw1YTQbcn1ku0v6V9Lm0umUVWKFegpU3xKKd1C5saFqmaNUaVIclagK41wLY1gi2O6bEinP7LMZqkFMq6sO0YeErINCFfuLSbRYRJRChrBqir3Qxc3EWEoQzTmYPErABl1CFZkzlDAsXPPHkOZ84/jerMLALdwHarhbfeehNvvfmaqIfTqUDOdXFiApMLi5g/egLzRx4Rm1Z6fxey6tyxVhuOld2gsO4zGcnvkwI4BuD3fyb2Qub0h1nYJZlXe4DPAwokyT+JGWIPGxAkS3oCQOz/nLyuD5yQfMQ3lAXBPXf+5MclPiexJqBtR2ydyuuvUqugvbuLb37zm/jd3/1dsX3jsSODntckf5ZDu+mpKbEOom0rrYWoROIjuUeoZv1H//A/wxeee17lrUgwaxhboJIco16NsD73Pe7ffe8HkB426PrXL35HzifXPr6+5N4RAoXro1Kpw/dCURTztTOPges4rfo4WK3RNkweJJSpPChed6wrRYXELJo4kFvVHbHaYB+AJO8jVhvtP8c88VI/xMMhGe7tU1Hz9x4cgD0III0dVt8PB5BEBchmn8eSjZztwur30Ws2JcfT7g9Rz1fFTYxgOMFUOiN0dnbR2W6hO+hDLynVEa+TYqmAYqUoeSVUPR985Age/8wnEWR1pDMZqbOpjFBHS6kwNNNQWTyJ+ig5l8zsEC6uoYaAtG9h/AhoJbiKP/yD38ef/dmfoNfpIJ8rwvN8ZYdE1v7AwmRjDh/7+JP4+7/5n2Dx4JKQhwLbhpZTyk3mKfBYJ8fv4QCSIlhJ/ZTUSbE1tIQwx8x4AYYkp5ODS2XXLMpuIgQc5MT2vfwdetPTSpcBcmmboBF9dqgwilVIokhyEBE0ov2P58C5tQz78nUEzTbGjiXWO/zg8I4WPwTkmQPnGjoWThzHuec/C/3YIaBQFBVSlM0J89tn7cjMX+VhEZ8HNfyT+iBWILE24HUqeVWsE8jCjw+QsD/3PXRNER744PVuaBn5moSjgR0gMipYWWvi0luXcfvOCoxCBVNLB+DlmWfUgj3u4xOPncSXzp3F0lQdGLYR9JrworEQI1ffvoiU52PoeNgd9NAcDJHKZXH05EkcPXUGHQ7T+H9STRGbsrB3Ezs+3h9U2YbMIxhKBpLuOooZzFqWodgyQYgHm7x5CNhxqLy2heGrr2P1uz+UgVA30tFDhAECAZDacVV9olGHgRyCqIhB5KFrdlDO2jiTB5ZKGtJUrrMG4zBeKEDC35Y6TAAu2TtU2cylVjN0UY1Lr6RryFQmMLTZV1tS35TzBbFnI6A2cAKkjZIASLSRcgNlZS0kEwJIeg43WyG+d+kWrvdt9HMVtEIDmfIUFuYPokg7o5QjOUt9axed1gaGrV3JhKrpJmpGGRknhXpjGrNHFzFzaBalakmudbtnwx07WFvfwurmFs596hl89We+KrUTSSZOcwfX3r2CS2/dwd3VLfS6I7HZTWeyaFPR6Pj/D3Nv/iNJep4HPpkZkRl5Z1ZW1n10d3VP38dwOORwhseQog7KoqBdy4Bk6uAuDCywtlbYFbCADXux0H+w2P1lD2Mte0VrRVomdZmWKJkiOZyDM5x7pu/uuqvyPiIz447F834R1dk1PU1KMrCqQU11VWVVZcbxfe/7PpcQbNkLPnXtKi6eOYVB+xBvvP4qWt09AcpW19ekL252urKP6nkdA3uESWhhZI1w73BHhqMccrEHFe8TqjN1rr0cIOr4uS/8LL7whS/IXkMbZB50rtExcMxrVjknzMmKxOMuuXN05ZhMYGQN9DpNbN69h7dffxXX330XnRaBKF96T6nXAl/Wm4uXrmCJzzmRkhwm1hR8niTPMHuVIJJBsmlAFroLI/Dx4rf/Cjpz9vJl1CpUQQXY32PPN4ATkPCYlz640W+g1W+hM2zCnAxgj4fw3RArS/MCIOVKM7DCFEZBAsXFZZx/6mPYuHwBekmTDCTJIHoIPFJrsOU6QvyJ+zoFeDAfR61hKtT+YQvL6fs/rl0/HECKMy7U/OeBAkmpHm0O05XGOppKxfu5ssiiAumBa8pDS4/6hEA9gWuSoAgeRgCS1Ao/BoD0oRZykeLib2thp8Cfh6uSRx2/R7wytaZGBJ3jNcL053IYHgUgUc2i0ap8ukZ6GEAyW02U00nUswYqmSTcbhM3334DL33nP+HGm++hdb+Bn/3MT+K5Z67CMpto793HeGzi9v1tvH/7UMZWY3JcAKwtrkou5PrFi4oZxoyZXlupj9odJGSdzQiBwtvcRO/eJvZu3kaWUQRJoG352HOjsTgAACAASURBVAfE4pq7jCOWqwkME8Ce58uMkgSyj547ic/99OdgLNclOwaDBoJeE0lzCL89QNgewt3rwLU1lC59XPU0DHopZIFsRs1o+Af4pJsNtd7nisDqCrC0CJ+kFipeqjVsTYARc8oyumQgEUCSSIQIQCLIoRRIDwNInIfRws4jFVTq1yiD3eMQPJCaSuoFZo3HxPFIgUQwSe7CIAmD+zczeyaWRJrYEwvW2II/pvDAR6FUkXiOxNhDgmsqwSMhSVC9xJLOlppRLN30FJxMEn5GE7Ah1BOYeDaSmZTM9UozZeQqJcm4GYckTk6Ug60c+QcKJHXbRa430d4v80Vx+uHepSxw036IMqNSxMKPah8Xtk1ysg17zP7WlTnT9tZ96ZsL7LOCFPrdDiwCWwbtnumOQjcQIME6xshh5AdoDSdojSz0nRAm+zLiZaw/8gUUZ2ZQLJeRzWlYWyrgmaev4urlizB4DKgEItBF1ZAzlrmmVKIJRTwUu7Too1gRU33EeRAVL0EC9tjD7mEbt+5uY+uwLfMtWuvZCUot6NqREKtFKpCyVoCcHcLwAmTodJTwUMomMZNNopIMkU64mF+pASEtjC36hUKsdVjZMUyJH8d0NQikRKHKeIS0qHiTRgVJvYT93a7kIpbm5pGpFLHX3sfNG+9i0DhEln8vHWBr8xbeu30Tpm8JKCSZVbG9XNSIM+qUNYmUutH9J9p7WVdCFLNZzNerqC/UUZirQZudg1+ZwzA9CzNTgUkACYbY+fkBLeWj6J0pAEmcKyICX+xi8TcBkGLmjexRvL4DEk4DmW2w1iOA1Njbw16ni9LqaeRm6qJAItZDnhet8XmuhXhAG1dfZcorNagi+pFULeTQ/+P3f1+ZgkXqo1iBJAHOBFoK+cdmIHW29x8LIHFwykayVq9L4SG5ElGuA2/cjjmQBosMdKo4+KTYnPLG6Q8VG56P58B+2P8ggMQMJLEpi4bTKr9JhbFmxCJBBamXmdMShmA7y/B2fo1bs0hBo92JrRvtKjiciQf6EyomWEOTRM21kQPGKHROAUHqnT6lK6WcgFQYjCXnYyWfw5zOjCRWrx48x0HgKHtAjgPYqhGJHiFAL0nLTpXXRAldPZtFaaYKbaGqbBfqdSDDwo3MOUjIm5s3MCrl0SbDpVSGnTFghikkcnkFIL3+Bl774RuSA7MwV5cFYdjvYHVtGSfPnBLrplG0CfEFSlPHZ8Rcp4gJKpYWskmHKlySjDteVJHt02jsoN3pYm93VxhMDlUxWgrlSIFEP83xoCd2g2SJsQHn+Tl9akPCny9cuBh5/zL7SBW6VJzEABIHeFJ8TQFIPMQavR4/RIEkA/+oj2PRNA0ecXN6wNJlYJxqlMVXlfeBgElqmM6vMdNJbOz8AIf7e7jx/vvYvHcXNl8nWRPNFs6vnxAApdvvybDx4pUrWFheUmFpDDEjKMZgQjL+mWPEj1FI7iTFEbcaAPFverSwEwXSngBI8/UFrKytSuixFUQKpCylkAEGIwvZ8owCkGyVgXQcQMroKRn+UHnGARCvA2YU8F4kgMQwRLUIKgDpoQFfxECNg5V5H8b2a/Icd3YQ0J6KRXlJKZAIIN25c0sGF7quArgVaKQC+JSdHQt/1QRKyGciiUyQFO9VNgrMCTp99hzm11YwCkP0xiaGE0euy0ImL5kutLwbDQcYmQNRIJEhd+r0hlwTBHJoPcbhM9cU2fBiAClmu8ouT5jhQeDxo4pU3qvxIi4e2Jomx/Pw8FBAo3fffkcAJDZfBF9iuwBhmDqOAFjMPto4c1r+zWEbX7dY/hUrf20FElmYPJ6i0oik4LECiXYQBJC6rQcKpMNGG42DQ0y6PfR7HSDh4PKl8zh9Yh3DYV+Uivx5AY7kOXuicNs4exbnrlzBbreH3cMDTBwXS/MLWGKmjhMgObRQ9EY4mfVQDkxkw7EokPqdfRzsbWFnr4FGf4iDEfD5LzyHp65cgdlvY9Dex2w5iwIzX1pDvPBX72NkesjksmKVwePHcNz9ZkvKMuo1tUQGiZxiPZnMlJqYaLtjYQHxXTKWoIkvMO270mlN2L0EGcLQQaVYEKaHkTfwyU8+g1/+1S9h5fxlWRdsz1Hri+QcUL7LooD7icpA4vXLc27bk7+TANJe13wsgJTV0sIeJoCUodRdhl28GXwZ4A3bbeTSOq5duojnn/0EankDd66/jb07N4UdrDkTsbXTAwfp0BU72GwmhTzBnrSO3VYTA6qQkEK2VkftxBkUV04ApRmMUmmUF5bRt1z4zChK6ThoNvD2229j6959GZobSdq30QbNkOE4p6C833jvCIA0HB4pCgTQ82wFHnFdocpHHKxYAKj1hAuMDMLF8x+IAaT5xWVZoy3LFfXkoG/CtYYCkE36bZiDruwFEqExpYJKaRlUavOozS8iUyyLJQ09jPl1XmfJ0IE9HGDcasJsHsBl6Kk1gk6SDKcLfoAi7/VCUalRWQfYHNqRkKIh44fIM98swdfaR2cwlDBs1i1U7EqmEveKaHHKEZhh9hkHHtEImcL7MZVSoVIg0RKPGYKHvo27AiCpNdehkiQWakdjDy2t4dJTH8Hpi1ehFcrwmbHouLh58zrefOuHYhWQEK9yX4ao6WIFlcUVLJw4Jaquq+cvipqV6xnvXdtTahNmBcRDl+nh/5E6JLI0jQGkuOGPHxuvxT8KQFL7twIYfhSANP03jg8YPmxA8bivsxaUQNyo1oiL/mkAScg2bCaTKicwW8hha2tTAKSvfe1raB4cKnYXh8CmKYP+kydP4PlPfxpXr14VqzvmDUn9FYZH+Xkk3/zzf/ZP8fTVJ2UsHNc0fqREihtYNfD64IgmtmtR3u0cKD/6lfJ88l7k/sB9L84jU5ZjCaQzeWl6SWDh+S6VCwIaZrMKDFa+j2yolQKJ51/Y0FQPpFIwRyojS8p3OYeRJWBkpReTWR517mTGQVVwxJaT+/9YWPmPApDijC7+fql9YoAyUqCL8kJs2Qhs2DA7XTT399DaP8S4ZyKv5cSakj/rcm1pdXC4y+830RuYWDx5Qvob3q1UIJXKeQzMvgzFT57bwOVnP4YgzRwyWkJz7YoyqSLQkcML1bZFbxFTMc5sSCazMiT0aIejhRRIot9v4+t/9A380Te+IXs/11aHli0ez7QGczgW5djVJ5/E//hPfwvzq0virU6ylFhWc9gcqFovrn0ele0hKqJIHyWcfbFui+3rVPaR/BzPvWysXLNji7tI9c0sKbHcIPmJfj8uQttCaI6RoL20xQkVVUZjxczmwEBAJKqTxnJg2i++DNzYlKwjZjYQNCItyEsAfWIeBJE0YOBRMarh2rOfwNnPPgesLAOZPMJsXkAXkHUrFm/sfdURZ99HsEXAIg4RuDewg2GjL6okWXzUAEn2nYeHobFilpUMjy3XC95Lh4dN7Lf7ePPmATp9CwfbB0JAK3KvWV/FOBlgv7UPDT6eOn0SP3HlIq6uzKFIpZk9AMKxODvsvPOeqFL7Yws7zUNRrtRWl4X8Uzu5gT2uL0kdPokZ7JnEIkUpkHjfeCRaei4MEkVIyPBoY+cgM5pAm1hI0aSfwxtujBwQ8pyw4Wi1gbeuY+eP/6MMgYbQMeSxThBM8qSv5nFfr1aRTOXgoIQuHLTTPRQNC5cKwHpBR0qMh6cAJAJJCVXTqRVDAUi87JUDm2K4hzKw0KHly3BJLqNKKplAjszqlA6bimg2uNkSJqEGi/mZvE8iZxQtGcDW87jedPHtd+/i7tDGJFdBJ8zAKNSwtLQmxAhSjLxghN64iWb7ULISOawsaRkU0yWkgzzm5hex/MQalk4tii0s2fBufwxrOMHW5g6G1gTPfuZ5fPqzz0vv641MDHd28dqLP8CdO/vodEeyhpIARiU1FYLMcuWastvYwZXTF/DRK5dEYPjOW2/g/ZvvQ88kRTVEB4GhOUaukEWmkEZv0ocFFwTGN5t7krd7pECibWGUgSQAUiqFn/jMT+Dn/t7fE5WRZKBxzjFlXcl/xwBSfI1nc2omwJkMiT+h58DsD3Dv1nW88foPsXP/jriMGGkqdxRgWq7WsXZqA+WZGViuJ9nGuqFLLhZBgGwqIQrqXODBCDzkQ6qSgG/94R9h3OuhnCvh9MYGivkS7m9u4fr1m2i1hggSWSEXdsdd9MddTPwRkpqPIp1g0hlcPH9J8hpI1xlxOKZnUeD5OnNOMpByM3m53gQ8inNyIyCJSxf3P15PfB2ybwkhVal4OGzj/jn9dnwbjS3YPszZTqBqEY/8dQEkpSGk1XKsgHhk/8p9lT0R8++OAUjiYPEjFEgfaiEXDcz/thZ2sYL1w+qsWF30Yd8nvh0/ZrrOVKrQyOI2shx9VH2Y1Eg2jNj/kYVd7GBEBVIwGqCUTmEmw1rdxmB/C2+/+jJe+c63ceud9zFXmMdnPvEsTq7OorVzD5PWIU4sLqFSn4U5dvD++3fg2gECO8Dy+gk899M/icQ8jaYZMjQBhn3gzm24799CYjiEVmDWeRZBYMGxx/BHIyFR+MM+9vcPsdedoBuB615KwzCRRCcEtnx2DcAKgC/+9KfxkU99BJjJAt0mAror9NoyuEfLhL3fgW96yFXmgItPyyYXumNxNJBjxmuKrDXmMo46CEkm0Q2AGcXMmEvrsNMagmode4FxBCBRESqLtCi5lQIpw71VFEia5CBR6cc4FCcGkJJUeFJ9xJtAAUbyUTYA1ghK4iEK8chWmOoNZRnHNSOLwPYkSoCxEqxPOf9xbU9mbdliSWrrcGyLAolkhzSzF8Mk9CAFe+woN6U0AaSkqIs8HXDTtEjlfcm+J4BuaCjOllGu16AXMhj5LsbWWLbFuLp+VAwCZ0/xdSf1L4naom6PnCTChPRzFA3QHYTWfsO+iU6jjUFXqf3ZA9MdK5vNS8YxM0Utb6IIWCQrWLbMGqWG5AwoBDqmhe7Ygp4rgDa7BPBow0nnm/JMVWby+VIaK2uzWFqoo1ouwhmPRU2vJwIBkNj7keglCjHWd3IqYgBJZYSxh6UCKUkmTZAQEtV+o4s7m7vYanQALQ8nocFJ6gLS83XHABIVSC7X9lQCc7kcFqpFLNaKqFdyKNJfnhMgDsr9KAOTGcC8MBikJNlTIcJ+/0iFT3eaMEMyUBHIlIFEDls37iN0FYDJPNHmoIl792+h128jmyR4NUZzbxvvvvce+hMzcrJR9TbBE9akylpOkQJVHpfKX+VslzUF5wDFUha1WgUz8zWU5mrQa7MIirMY6XxXCiRa2DkJ1ZvThpX9O0vHh7JzYwApIiXQqSB+EzeNKANJamVGb4hXPmvvBwokeRzvjwhASjADScj3PGw2Bv2uAEi0sJs5dRa52QUBkCjk8T3OxBSpOlYgxY4wcS+gejjliJH4P7/61YcUSMcBpGkLu1iB1O31cPPObclA6u0ePhZAWlpaEnup+vy8DBliAEk24FQCjV4HKTaeBdV4cshDG6A4DykObmSxwq9xWMv3YVcpkOIMJFmQozBBevDSvo4HrZzSpSARACkIMJdIYD6TQcENMPYdkYOy6eAFwrWAKiMJ5vOUKR6H+1R7KO9kAvX0xVXfI2jP6zwTANUEFUhZ8SKFqdQps1oS1VBlLnEgxNqfT5PPiwAWa/MEG4ogEFbBQPyf1WNpZZc1MkiXCyguzyO1vg5UZmSBDoj2ajr8UgGTchEtXoTlMhwjpwCkbAGHLaVA+v5Lr6A6Uwa99wPPwcjs48SJFWycewIepa/JSGJLFiWHcoHyo2ehFLOIyd4Qk8AoG4T86DgnhABSp9vD/t6eyNXdyQRZ2t2UymJhxxuOABIBF9caYTIwxT7giY0NXLp06QMAEgspKqPYyAmw8TcAkNTERJVsXGQ/DEASyalkBvHxUcMb5RHxRmU7yM2HTHeTfvb7e9i8fx/NvQOMzSGS4zFKloNza+ty8xH0pIXdxavXsLS6AofgJ9VrHC6EqoFhjhEBJC6mdjKEmaKXqmq6VR6QpxRIEYBE9jwBJCqQ+LMsEphFRrUWAaRcpQbHDSV7YxpA4rXF8zcNIPH+ma/PHgFIPXMo1lKPA5BiEISLBu9FNhR8p3qFAJJrMSckiVK5qLIcIgCJCiVNo6SVktM4ZyCUhlQNFpVVDTco/rxB60QkkM/kRbGzdvI0aksLAu5SBUOWIYdLOT0rj/PNiToHKeDgYE9UjmTksUFk9hHXF9quKf96xQhRzAnF7FUyT3qDKqAwflNg9JSf7ZSNiwy5dV2A7e3NTWGGtw4aMniJQZgYqSeAxPPBY3Lu3DlRRxFgI4DEQp6/i17pyUzxr6VAOg4gkc3H644ZSGwKJ5aPTrOPcBKKhV2j2UHzsCEAkjnsQ9MDPPnkFZw/cxrjiYnbd++j0Wxj0O9HyrwEcsUiTp87jyeuXsF2u4WdRgO242Jhfh6LlRo0AgL9EYrOAKdLAcqhiWwwRmj1hCVJAGlvr4FWd4w9Ezh3bgUb62vwnQmcYZvZlMgkAgwHFm7dMdEZMRfDkPOX1g3s7O+hOxjIoINFE9kOScrkOQy3JuJL3PUnkfJInTmOIghGFDNppNIcZAcYcdjhuyiVCnJOCSB95lPP4pd+/Vdx8tIlYbsSGFIMGzWI5P3KWogXFq+Rv+sAEgOXP8zCjgA0rc7YPBqZjABIsWe4sMODEK3DPQGQLp07h08/+wksz86gs7eN5vYWktYEw9Yhku5YrJsSDNUMfWRSSRg8J7qGSQKweQ/lSygtLEnuUXp2DiMti34Qor68LgAT13EOHai4eP3V13Dj/esYmSaW6gtSFHO4xnWF5zwGkESN3O+rwVs0iJhYoyjDSMUKs+iWBjqWgCtTYWXRkwDmF1YEXK7PL8paM5k4Yr81ZLi2bSLhjWEPWxhT/UErH7G3Uawb5vnoRgH1xWXMr5wUdvhYhAiB3Lu0l7KtEYKxCbvdgdU6hN1twxsNkXR47QmyLzVNtliQ7AGfdYUXitVgLmWgrBvkTCH0JrBHQ0wGI8kB4QCklNPRazfRHvdlHeT1zyGZFnAcohR3MuTg0JQNSBhinplGWlrmtc3AwU3eM1Gtwuua1zerS+41/OcTF89jZeM0astrUnwHuiFs9UbrEJtbdzFXr0ojOxwN0DNHGDo+PE1HKl+Gkcnhi5//adTKFdWQ5POR3S0VbwoQ5J4TN1APERTEligUBujjFEhH63KsSDmmQCLD6scBkB4a8hzl/CgLk7/pG+uGDBUz0XQoBmFUfkq0j1BlT6BT14T1Rwu39957D//2934Pf/iHfwiz15frmQ0bm1++P/PMM/ivv/xlPPvss/jt3/5tvPzyywIuxuokHsfz58/jf/6f/gWunLvwEIAURMzoePDzowAkafQjMs6jjgMt1x62MFDHTGWZ8p7OwGbzTjUIMyMNNWijNZGogyTnS4Xuxh/VtF0RKaIIiaNjGEMl8VAofv6Pem48xgp0fgAeHmcaHx+AfSADKcrIOrpGpwAk/k2x1uMNwybNtjDqqABagkRmtw+d/6UMWUuHQxPNgxaahy2M+rRU8nHq/DmkyeoNAuRzaXEDGJo9yRTdOHcal575CEJagkXK/hhAY/3KeoV72ZGaTS6qaGAp2Vtc5wwB0gkgEWZO59NwXAt/+s0/we///v+Lw/0DjixgjW3x3c8bBZj9iQxFSbj5737rN3D+4jmpKW3aiEQMdZ4fI5eTXAI5XVMT0GlFqNTNUcyyyjxS51ss60RVr+w0CMAdgUeSwaHqbXD4H6uW+DPsQThYM8cRWETAiHlTIwUcxQASvzZSmVrNF15EevNAMpIIHlm6ApG4Vo/J3dOS6FL9H6m4ljdO4Omf+Slkz5wCqrNAPgcYOcmloKWz0n+qfcTncE0s7JLilhHb205b2nGEezToPIa08VPluKHcHHj9cV/mAPzG/T28vdnBxEmh2+ig2e5BzxUxu7aKVCUP06aSfIzVUhbXFuZweWkWGxywlDTo6UDYpHu37ok9Leul+wcHYs33xOUrOHn+PFKVKvYOGwjIeuXzl5U2ygyR60jtc/w9WduEbpEsYiFjOUiPxkjRPtCzYY76SOgacnlD2QVx2NfpAu9eR/uP/xw5lyovDRaVJckQozBAx2UQu4t6qSy2wxbKICWome4hm7dxoZDEej4NnbtX6KlLJLJXlQyayNhOhizSKDOvkmR5HbREoqsB6d+anpfrizkYelJZu3Jd8hJp3g2wtRzGoS6ZQgyMp+qCv4+DZ4IJb++P8N3r93HPdOHmZ9APMjCKNSzNryJrpJFKsF8boztu46B9gHbnEB6zWrUsCpkSstosqrO0dl3G4vo8KiUDCVrc90whuXW7AyHOfOL558UykhaXBEN7mzv47l9+B3c3DzC2PAQkKnFoR1a8pSz8uUcz33WxPour5y9grl7D/a17eOudNzG2LJmXFIy8PLY2O4tCNS8A0sgfizXtdnMf/cloytFDAUhUaOl6VtbxT3z8WXzxi1/EiRMnpC4STWMEIPE+5zVLEjDtpeNhvyiQkgnZq8TWjZMpP8C408TNG9fFyq7f7SER+tLnUImZ0gypwfKlkuQA8zo02AhwUM15TRAgmwRKyaQojzSGfzsWXvjzb6G5uye2+JcuXER9po7NzU3ZQxvtAe5vd8R+k+teKkcbvxTKlZywwZkXePXCFTSYKbzfxsD2oVXqmF09iZm1VWSrVfgaZxnsxx/0hzIwnAKT4oGZfORcQkioKp8r3j+P6pRjG1U8dPswAEllOD4MIHH9kYEga2sp2GIFkspliveAxwFI0/vcEWnjbwAgPbTWH3ttXNv+tgCS2p8/XIH0uP2fT0ecgqYA/Jhw8uMASNLnUwEtCt74DCllF8l1zCljZm9JSyLPnCyzh8O7N/HWKy/gte+/gM2bm/jIxSs4v7EBI+WjsX1Hcvg2VlbwxJlzqFRqstcarMdHnij4sXFSABhZjGlfFzrAa6+i+90X4R62oc3UUVxehr40A8wU1d7kTgQIsre2ZC60u3eI4TCQur6b1NACsBt40gdcqJTwD//hL2Dx8qrK5znYh7m/B/RNFAgCHQwwvLuPVJBC7tRZYOW0OqtUd8QyZ+bcMmSMKo+EC9u1kExkoNcXgNl5uFoaI0ODN1NHJ13BmAqktC5ARRR2/RCARGIMwSMF/DO7lUS2EG7gwksySIP9j8o+IlFbIg1YHhBAiiwFhegkTlkEYKik4NNNIeHqYlXnjiYCII0ZeRCRDx0CYgSFSEohGcLxQUekPF0TUmlkEmlM+iQm62JX59OOPBXCSwWSi+YmPVEfMV+NErDybAm1xToyJTq9OBiN6Z6hKQLjI95iYhP3rqNrNKqljkhnfE6ca5HkhwTG1gSdTk8ISP3uQOZFnqjLEtI/8veM7LE6J7S05lpt2xjbaq7oM8cpqcPhPhIE+Nizz0mfqhT/Crziml2g40deR6Gag55OCHDH+o/qN/bAVPMipCJKfKoUaTk2m+UMjfcL7YENA6HlIKTLCDOQHA+trondgxb22kOEWlbAI4JIkmVP4oAfQrd8ZGmL3dxFvZDFyXoNJ5bmscoswQJlFKwbHYTOSGUuU3EueaUM/aKYISrRWDiIvW5G1XBGFqBTCLPyOEnvTjDqDTHuK/Jbs9PE3sE2nMBGrZjFcG8b3cMd3Lx+A/vtJga+LfeRXGPskzkPF7KNogZMkwVZA46ZCZjLolItoForYaZeQbFeEzKtn5uBpdcxSpdgagVMqMYC7fwUgBSDi6pbPKY+ior+HwUgpZgxKu9qDaO1qxC7xMIugO8wY9ITu/wjAKnXxsHuDg7afSycuyzPdba2gHTOEACJqluxNp5SID2wsFP9H+8ZUSD9X1/7mgBIsQJJspCim0E8+HVNfiHbEwJIybSGdl8BSLubWxjsMyPhwzOQOLzh+/zioqgB4lyjOMBP2p7I0o4XOQeucpOMRmJBFQdok9FiHgeQLFuaI3X/PgwgZXjABEDSYPie+IhKTlHGwEa1gpwdiFXevueCLp+xkRXlewYzDhjqFm3iCn2UibxsWHzuDIEkEEKLPD0I5ffPp9Mo0n/dskX9FP9NmrjkmFEgyHx4lMnEupgkKXWz01czgT58AQliD0YpquixfOokUiurcpM40jcaQLkIq1hWFnblMqysApCS2SIa7T5+8Nrr+N73X0SlUsLCwhw810J/0MXa2hJOP3EGLp9Ageww9l5K6cVFgAV5HP4mrLrIIoPMPA6hCF6IzYMEiusCIDH/iNaCPr37swaq5QrKeUM8zQkgiS+pTdWIKSysM6dOCYB0+cIl5X8tSh0WcQn5qJiAnOPSO/Ovp0CSyzcCkGQoKd6QD5RHMVuX17xjTxRSSzkxBx3cOLmJURMZBGjQoqnXQY9M+35XfO75GsmeT45HyI9GOLu6Jgt0u9MTj/sr157Eyuo6JoEvwCMVSPK6gkBAJNrXccBna8AoBQkrjBcmAki9dkcs7AjIERleWVuXDCQ79OXneR/GCqRCuQbHUxkFbCRYtPNeiAEkssBEMbO/J8M8WiNSESN5ReYQAQNRpxRI0/kBPPcxgMRCMQ5W5tCGzcbu9g7csSuND61qJAeq28HtOzfl+wSQhCEMN7KBC8X2SQ2LFauLAHWsQOKix+waWr0trqyjMl8X39aJT9s/VUxQaSIsAMtVoBkc7OzvolgoSVYU31zacnC4bTEA8AFgNJ2BJBi9BC8SQHxQwB73kObzV0oW1UyR1dYb9HHn1m1RUVgjE1Rr8tiQWUoWuWy6bFQjBpQASGfOKDtIpI5siCZkxOQqPxaARKa+Rin4MQWSnjYEQLJ5HljYjV00DzoIxgGymRx6fVNYyONOV65fspQ/8uQVXHhiA+bExPs3b6FFSfTIksEfw3Wz+TyWNzZw4txZtCdjbDcasFwXC3PzmC9VkRhZcLtD5OwBzlYTKGMEI1QAktk6VJvT7iFa3RF2CUoGvgAAIABJREFUBwFmKgbWFxdRLeYBZwjPHsjw3px4aA0zaJhUWSSxsLyOjJHH7t6BsEHIbiwUi8LMZoAzjykHYVTODTgsCjg8VucuEVLJkpY8GYKTE7LmJxMEoS+2QSx4srkMPvOpT+JXvvxrOHXtmqxjznioGOZRpoQsfxKgS2LWAwCJmSRiYUfmKTOQbCfKQKrKfcU+6P+PDKSD/vixABL3c1H4TAFI0mSpRRJ7O/dhZHSc2ziNTz3zcZxZWYZDu6pWQ6xaGpv3ZeBB1qw/mSDle0KiyKR5rWjiva2VSijV51FdXoUxNw83mxe/7o7joTK/iAkzcSKbMwYuv/LSy3jn7Tcx6PawsXYKup6WQYOA/eKL7x1lH3Id4VrFNYNfN0cDKQT5lhFGKIe8tKaJGDgEAtUVIff+yVNPyHrC9ZN7AQEkglLMMmReiG3y2m/DMk3JPGLxzOMj97PjivUJwaNFPs9cCb2xgz6taBNUTWVhEaTkHtIfwO7SorENd9hFOKJF3gSBPUExl0WuWhI7KhkKI4W8TgZzHjWjiBT3G9dEYI+RdZOYyeWwPFtDvZzHu2+9jut3b+LAtyX3S2IoCJjSaob7PhuxyLKJNQMTZSpsIpBAy3dxN7Jwoo97hpmT6SyMYhHFQhlGMS/qI71UFAAwTOcQpDOiMiYz2LJHWJivwbFGGI6HAuKPHBJvAsm88rwQn7jy5BGAJGy1qBmPlarMyXkIQKKNQ6R0jQGkx2UgHVlofQiA5DMH5TEKpGkG6/FhCD+PFU6P7AB/xBe5V4gH+2MAJOZ7Cgid1gVAYoXz2g9/iK985Sv40z/9U/hs/GwbM5WyPI7X5uc+9zn85m/8Bj72sY8JgPTNb34TOztbMuzl2sPjx3whAkhXL15SQ/tIQS5WILR0iAZgxwGyIzBCGiI+dzWQOq5Aillx0wBMvJ/JPsE6l0oGzRDVNIee0rgQj2KN41hyD3MtVnejypxUzQ6BT/WRg8Xpeo019/Tb8QFSfA7V71AEodj2Ia5V5e9FDd/x138cQIpXwg+wkwmKKwpRFNpMJpCLcbcv7D0SpszuAJmkIRawvf4ABwcNyVLlHpXRszDyOSxtnILOXAPHQdbQUcrnMBx0pOc9ff4MLn78SZUpw4Zd7AYjQJPnUAAk/YFD0kMAUjRIDHUBXagYcrwJsqWCDH2+9Zd/jq985XcFQPIdD+ZghJxRxGx5BsPeSFRIM/VZfPEXv4if/OnPY/nkSXmOvk+rO2oafWQLBYTHMjCOA0msm9X+q86nsqOjulUBSPKSWIvzcUfqo8jGgY/ngDQib8lH1xV1UTgYiqJI5SARPBopJZL8ewyYtLkbiR3W4JVXEN7dQYHHLAGYoSeEvDEtefkrExrGIe2iExiSMJZN46nnn8eZz34amKkjLObFtYEdNgGk2KJOuso4F4XZmtwXqECKFcrM6J1q/B+1XMTZZNzjZH30Qty7dw8vvfQSXn33NuzsHPTsLJyRhZ2dA3TpbFCrIFurIKExI2+MoH2IotnBRjGLJ08u4fLpZSzMl5HVUzjcO5R7oNnpYPPwEMW5Oj7yyU9i6eRJAc961gQBVb209I0AJHU/KgBS1KKRAkmfjJG1LQmz1oYE8EwZHI16Xen7swwW92whSGJrB94b72Dw1rsSit2j3Zbk2nE/SmDIPITARYVgQyoHGzNowsOh0Ucm6+JMOYn1goEs7W+oshULMQ7KFN9ZSIrC/o5DiZkSzyGaymKK1YYcTPIaIyGJFq7iIkHyj5aFrxUw9HWMoEmAuMU4Xg6cxekyFADpjd0+vnd9C9tjF26hBjMwJFd2eW4JWcNAEi7sYIL2pI2D7iEanbY4iRT0LPLGDHLZRZRq85hdq2F+uYpywRAQLjEcwR9ZGHYGMApFPPPp53H6zBNCGKCCq7+1i29981vYa3bBeanYMHmqpyGRhUxrghUm801tC0tzdVECkchx/eZNdCYDZHUD+RTzjDSsrq2hOlcRAMn0RmI5vdXYQ3vYlzrXD9lPc0qpCxubABLX8aee/KgASIwaYB3LXkws7CzV83C/4d+tzdUiAoCyWGXDyjqM63Uhn1WBV+4Eu/fvY2/rnkQMEMjm32DO32Bso1KtoSiKNF3yE2PVlEWbSsdBUdMxw96QNu/tLqxOB7fefAuN7U1oiQROnzolVq60TiczP5XJ48bNPVTm57FAdd5MHkmD59dHWlc1ajqhY2/vEI1GD3qxirXzV7F45iy0YkXqKZdqt6QyDOWeqariBz0jFSoxACN7HvdKgk2SVcvakwrVByqk4wqkuH750QCSyufiU3gcgBRP5/hY7qkkMHOe8ri3aQCJ98eRWpkOFnSVeUwG0uN+ryhCqGr7mxRP0ZH+uwIgyVGkYlb2sgcAUjmdQj5BpYKFcfsA29ffxjs/eAnv/OAH2Ns8QD6dwtrCIuZLBsa9NnrtrliALc7WsFCbx4mFNSzOzCObTCNbLCOxvKSyDj3u+Smxl/Ne+wH6338RwcBEZuEEcutr0Gg/N1emDQGgc48cAeM+fJKLb21h5/1tHPQ97NFljrW+rJfA05cu4Eu/+l/CWDbg9w+QGgwwureFxMBGLpkBqHh8/x60MI3S2gawshbVHV6UccfG15M1J+S4O5PAQHLaNRi1RaRmFzHJF+BXq0jMz6OZNGBlcnAZqxEBSCQLSoosSZskoWjJDwBIjGJg9rebINmXgJGyuBX1EfdxNuKsJyPgiOdHxUzIxFcG++yEXDMB1w7hEUAaT2DZLhySaejQkvAxsE0EUlPYMuthL1xIG+Jkk0tlYXYIINFNg8eZqilmT3qSz+TCgV4wMHRM+EkPxdkS5tcWUSgVZP7HXjTHnupDbm6+fvatMZgp9XGckxS7FgRJcXvKck5o2Wj2OjhsNtBrdjExqQDKq4zLhMpoJolcImX4GjkLTFK15GI0cdAjAY2AgU4VbRnpXBY/8zM/K6SlSqkAna9N1FkjAZJSnKtk6I7kIqAS3PMEz5cemLVv4HwQQIqBdUH46J6hwxlN4JgWfMcXntBwZKPRHaI1tOCnsjyKYmNH8JsAkuYlkHE8ZBySgBqYLxs4tbSI02tLWKiVlIsz57CuI8RVzmSZ/SRuZLTVpwuHtC9JJDJUjtOCkSoyfjQUmCTrMlX9BjCcwDb5uidoNxvY3LqHfr+DXCYJi6ri5gHu37qDuztbaNGRREoOet+EKECXHk+LHJq4N4gIAL48bqKlkMlnUCkXUKuVMUviwtwsstU5BPkZTPQqRlpZLOwmyTQs1mGRAknqZSmQlcpJ3iIr1eifCHhAo7dHKZB+bAAJvswOkq6NQQwgdbpYufiUco6ZmRcAiYAl8Z54fqlpyoKZRDLZ86LcuCMA6V9+9WtyKStpFhG3KbsEKY6TcsESNNFpI6RraA96uHHnNrbvb2LU6MkB5s0/JDO81YY5HMhCwGKEygCyVxaXl1CpVAWIcWjtFRX7lZmyMMXZRJONqtgtSSlORhMVds0GjcydITOQ2i35G/Qa5w1HNYLcwPI/Wrvw3UMmVOo35hPRYo4gDt+XUyk8MTuLouuj3+mLbzODP8lDpxszzyM3AJEnRyeOBSlRcxWcpe58/pvSawm39gOVg8RBelKHzsBkhrdHnqQVJFCkGoQLH1kbZHGTMSzFNsEYwPOTcJIpNAP3SBHFvyN5TZqOueUV5E+dAipFOETyswyxq8CrzqITAUg2/S8ZlJkr4rDdxQ9eexMvvPCCDFAX5mqwLRPdTgvLKws4tbEhCpjCwrwooIgcU0ZPv9DpoQEvcrG0YIEli7J6vkQoOURj0CfZb7Ri6XTaUgjn6YNfIYCUk8ZxMhzCmYxlkWKwJdU9p0+ewoULF3Dh8iUpnGJVUwwg8SPtIVjsqiMeeQ9HYGfM1BQPclGecYFSH+OcHT53YahOsXJV4afY9/w+ryk+HyqNfNpZ8ebhIkzWvO/h1ZdeRLd5KL73VCtxGFjiEIcLDG359vZxdm1V/k6n3UO+WMDlq9ewun5C8oomZFsI+y8pIKVF+zoWoJTxppKiALOiAk4Yua4nxfHezi4ahy0JSiWApBRISq2Uyio1Rn80RokAUmTzKACSMHqUuo0LLdn949FQ7AXNQQ/12qwASGxmCSCFmQcWdjF4FLN4FIDkCairp8gq9o7C0TnYZe7V2KSMV8dMrSqMuGGvizt3b6HTacnwSLyzA08FpSdDZLjgZjIwskpVQJa/qN14ktlMhikBoubm51Gp19Hn/S9e82rglaR/KK8LoVMG2Ny6hd29HeTyBbFhiHMQCEzJ84028Fh59GC4xmIkkMExC0YpHKeY6fGgir+PDHH+HK2a+NwJ2DDH5e7tO0qNIbYZikHO40IQiT8viqDJRBRIbNBUcLgKEOd12B+OkS5U1GuLrlHeL1JQ8foEB4Z5cBHnsZINn2uTWNgpBpyRzaPX62MiDOM0RqaFxl4b7tgTAImMHGYgSW5Dp4VEwsfVa5fwxJmTAni9d/OWAOn8k4VCCZphSFbN3PIaFk+dEIXJbrMJ23UwX5/DXLECbzSC3elBtwY4N6ujhBHywRiwuhg399DY2cXBThPt/gj7AweVWg1nT5/B+mIdgdVD/3AL4y7ZkS72Bxk0RyHMMMTs6hqMfAV3t7YxGJuSh1UsFxTjNHL2kTXEtkSJZDkWfE+FoJPRYRDAz+fFt58ZRTxv1OxRgUQf9mzWwOc+8xx+5cu/itNPXgV5kDYH3JKRJZockddzDKGU89MKJBsTcyTnoVgsyb7UarUEnPhbA0gsVqns8DnAUzYC8bA2tntlQR2EwkNSVhrCxE3joE8Lu/toHTaQJ9Ci6XKv3711W5jOlLjzOdPahddubE0a723b9+9Jo3361Ek89/GP4dzGSeiBJ1ajgTVGa2cH/mQMdzSSQEaqYziwoAKJw82DTgslEkRW1lFbXoFerohapmPZ6Fs20qWKDN7ytHHL54VowOHZO6+/LlZyzDuTgGIBlWlikhTrAQ6f+dqVqtNAzshKLsdg2JNGgTgqn3ecPaHubxa9cWAx86wSOHfuPErlKqrVmrBmJmMLg4Ep1wdtIgadbVgmf6eJgCxmKisSmqxLE9dFoVzHwto6lk+cQdIooDOcoDOg6WwK6awhOVtJFrgsood9jIYdCTXnv8PJGCFz2Io55MslpLNpGXazLioaBZQzWcwXZlQALJlW1gSVVAYr9TmcWlzAQq2MV1/5Pr73yku4P2zJ/sF1Pc0cc19J0iMhpVgtsRahPW+Ze2YYou252OKyqgOLtapY7eQrMyhUCKixyK1i9exZjDjHZYHPQHktLQ0f5f5UkxCg5XBahv2ZNDRaIiQ1mA6tEyyUdAPFQg7lApnmFAvYYrHA9YnXsKiSpq5nBR5xb1LnLnIsk1s4vuYfWD4oO9Lp4X5sMSaPZ0NEACmyw/sACBBbnEWDoWnwQZSmfE3/mRRI07jHtAKJ9wivY4II3B9tzxZFEfOP/uw/fFPqZt7z66vLcgy49xNA+o3f+E2cv3wB/+v/8r/h3/+7r+LWrVvCzGQ9zeuHe/g//xf/DE9de/IIQIrBI6X0UbZ2XCumx0sCskQKWzZ0UjfFeS/HJkHcknl8FPATqXenMiSJC7DBZdPBa4RInkZWGkEkvi5aAFO5GA2WH5xX9fxUexEv7JEqmL3EERtY1TCyvE+dw+nvx0ovaXin7Gzi60kApmNv0w0/7/f4sTFTdPr6k8weshGpwvcDTPoDNPYVgDToDlDKVTDoj7C7u4/bd+5h/6AhA2yGt9fmFzAzV5dzT6UcB/6FfEYAJPYOG+dO4dLTVCApR4GjsBdx11WMT14/kWgw2ucigCmuVeizQkY/PfntMfLlotyH3/mrv8T/85V/I+pjkkPIZi0VyliaX0Sv00frsCXDnStPX8Mvf+mX8NRHPxqxh0n8dGQvSmezSikUv8WDkqmcH8+lxaXqvaRvEDs6oQ+rbEsxL+BwyH3AMJb6Ww2LkkL3Vwp8mT5w2MPs2+FQgpWTkodkqneqj6KPwchC0iRj1pXA8dHt+8pSmoTEZBI9hOgFIZxkGr2ABMgEBqyZI2u7S9cu49lf/iVgZgZ+Po8U+07mTQlApI6xWNfxuo/yj5TqKCE2dlzHPWbYxkrDyIbxOJueyhLuQ9zbmEXFevq96+/jL//i2/ju6+/CWDqLuZXTokbd3t7F1vYOyJxOEYhIBlicLWH3vTfRvv4OagkLz549hec/egVPbKyglDdkvdDSGRy02thuHGJu7QSe+dznMLuyhuZwgESailI1fJLXQ/eKI/BYxQhozHm0RxAAiZbdXFN5bEmuMQwE7Yaofxi+DX6d+YXvXsf2K6+h7AVwLE9Y8Nz35W5NUAGWlJlBOZcVAMlJFNAJAzT0EbQCsFwxsFLOI+cGElav2M3KKifOWFAQqo+EUIFljiYsalKDVdahmr9kaH/G70UWVJxAJY08Qj2Ptk1FVBqjMIGJ9Jm0YQ9FZWyl83htu4PvXd/E/tgFCjMwA10BSPOLUtcnkoEw0HuTLg47B0K28lgXZLIwcjMoFFaQq85gbqmG2nwFpTz7f08UdIHliFKxXK7iY899Equra+i0uqK26e4e4M/+5D9KPgrPiU/bO9ZZVN8FtPUWx0BoiRAH+9vIJFM4uX5CyH5bO5vo2EOk5T8NWSOLjTOnMLtYx2AyEOXa0Blj52AXrV4nyr+K8oRTaWipDFJRz3L1ypP4+Z//eXGlYB0rrhWZDEiY4m3M/WZ5bRX1eu0oX09yTTgzYQZtf4hadUbCzIWQtHkfu9vb0udT3c/fd+/eJhrtFoqVKubnFgRQ475BVXapUpRBLG0BC+k0Ztlrui46+7vo7uyhvbuD1v6O5Eku1uvgekOCGtX0J05toN2bYIG5jCdWYJQN9Md9HDT20eo05fn98LU30OmbCJNZPHHpGp753E9h7ex5yezcazWQLeVUvkdkEcvLVwCkaJ/LGEqppRS3zEdWAIzU4wEtWfm6H+xRx4fJRwDSh6AsR+ST2BkjeJABxt/LzGQCVA9sjqL9kXZQJG+RkDNFgIyXauHcRhrVx2UgSbYb981I8Rp/nN5jP7CBRl8QESAv1IiZz98zTcD80Z9TdUL7QDVYf9TjSVz9sN8T1wWqB1AxC3FdKdqkJIm0mvy8qAhYe099lK5f9l01W5BZF2egAiD50H0P1ZyBbOhDtycYHO7g3rtviYXd9Td+iMPdBnwHoGDi5FJV3C72D0wKYYXklUsAc8U0zqyuY7kyi3ptDiunTki/o/mazPJw7z1YN9+Gd+sOcloGydUNYGZWiN206jCdIbJFA6msD5Qysj86t+/j3Rfewt19C/eivDnmzvFVfPrTz+EXf+nnkZhNYbRzE3nOCu/eQ6I3ZmgS8NZdHL63La+zUJ5B7vQZ9YPsPbUQHpVFtBcWhwmCySk0Wk307EDUUen6CvzKLLSFeWjLy2gSHMgYCPSUkCuYsaYAD2UlTvtesRUm+Mq8KRLDORPjdh96cEIbTEJKUDkR1QRxTazckKL57jEASa4XZDAahnAs5qwr9b4QqTnwZu+eCNDqt8V5KbQ5K2Y+chqFXB6lXBFZPQ+zPZEc1xRzb4WYQJtT2t85sGnbXs6hbw0E7CrPFrGyuoBypYBgMsJg0ANjA47qx2gM/aAXSAqJaHqupOaOkuwnP5dKppFJZcTGzuyPsNM8wN5BQ9ZVErPyRU6tue6oOp7ghSiCIqJju92UunfseGgPaLU6RjKdQa02i5mZKj7+sY+iXi1hbqYisyoSZiemqeYMLGMIILHuihSwfAwvB+5DrmOJFbVy7OEaGRFqjhx8lKLLMkei8HE5P/aTsOwAXdNGf+zBSWQEPGLKtiiQuG55AdKOj7TPqBdT7pGTi/OiQJopGEh5DgLOix1byOmcCzJrSYGCkTOWsED4AlIImR/K/UdPRRErrNNURmiGtuwO1by0D8sA/S5uvPM2blx/D+NeFwUjgX67ga17W0LEPRyPxMaOJE9WgdVkHjk6JEX2/8ztMt0xTM8CYVWPTkK5DKrlguyRfOeslgBSggCSVsZYy2OslzBOpmGHKfntIet26XkV8PKQjV20dvP7omCVTLLkVH4oA8LUmim7VdSb8WtiCCBW0qGsYyS7cC3TEgpA4nyRufEHu7vY73SxdvmjyM/MyTwgTZcfL5BZXwwgce7rs3b3QtXjhcp6PH5P/O+/+7sqPigK1pbA2KhBiAdoCXrZZg3o+ayAB41OC3e3NsWTc9DswewxsFBJ38ajARp7u7DMoQx45mfrmJ2dAzMIOMjhJJD+lwSbefD8gF6/yrucRaGAKQHtYxTiRf/HwGWRamMyNNFvddButeSC9Xxb5R3RX5qLnmxgRFJdAe1Z5hSj9zLBLNBuSQ1Z6gkgr2Xg0bvZ98SfmcP5mE8h7HOR1U9FJCYhYZxxSGuWFkv0ixQFEsEjTX53MUH7vEA2oFiFRIs7PheNnpccnqQoT3Yl54CWeKIC0hJiY9el9UJEvIozkVYLNcyc2QDWFiiREtmenSugny3CrcxglNbRI3slV5QgNdoh3NvewTf+8N+jWi1haWEWrjORi2dxoY61E+sSBOemc8Ico3e+61EuSX9ST4bvPP9kI4mnaVSt8xzFdkQ8lz5tAhhqP1B+nVQYUW6+MDODeqUs9ki9ZguNw33JQZqdqeLi2SeEObu8soL2eBQxoyKlk9hF8N/ciCjptISVrgYfatGVBZk3VDIhQxk2GlROcdH3Ocwgoy0CirihSJ5XNFSJByvS1FLRw40lkrl6VE/RLikIsHfjFm68/iZaeztwej34Q1Oa//nFOWEgWPQh7XRRtQPUDKWcY5HJ4rs2U8fy6ioqc/MiM2Ywb0AZZzIBMwgwsh0J+yMzP5ErYhz44lXNJo8qJWb3NBottGgDZxjYOHtOLCDJLmDouZ+mhZCBie0KqCHIPIeQMTjGQY4stEp9QIlr+6AhA2/mcRDMmKnOyvGyuDiRbRvlZLAAUwCSOua25SCfL0rgagwg8ZogULKzS1a0K+GABH14DAa9Lu7fv4vRkNZTaawsL0umlIRRp5TP65EVAPOK2EAy5JPWVa4tzIhcJiOgMwHnVMYQJcCE5xUp6BnmCSRhMXBwMkYisLGzfV8GlczQkU2GrEpNk+FjbGWlBgJTFjDyuYycHyoApgvneOM/WqDj4NToeiLr9t7dm6r4jhB63j88TqrBUAM4vg7aeHKAEBeqtP/iRm+nEgKI2JaFpITdpRB6rsixeY2ROWLksxJOLmsGPc19R9RGOpmCDoesDiYjRxggQcAiwcWoN8ZwqILPCUZSRUfmST5v4KmPXMGFc2flmvn617+BYpkhs2UkNMLeaWSrM1g+uYG55VVsHRzI/SjgJBUO1TJmSiX0Gg3s3HoHV9ZnUc94WMolYDc2sfPuGzI8nwxd3NjcQ3nxFNykATadtZKBhUKIUnKM5LghCqS9cRWv3t7HgeugduKksAS3KdFvDZEl0JjOSIYbh2xDy5SGPp/PyjCKYMLu7pYoj8iuJjDHYpCbCz2QaaMU+rbkTlCObWR1fPb5T+JLX/plnL92WQpZ2pERwI4bRw494vwcaSiSSbmOhOCQUPaLbEPYYIs941T2Ch8/bb8mNiTRAFaaziiMML5P+Xgqq8ggYiC94yobSvn6lFWX/GzE7Oa1LwASB5+6jpGbwKtvvI333nlfWUymdAEwB52eIl/wukomJTdM1qek+lktqUlxzrwsAsCL8zWcOrmGajkPXUtgrlbE8tI8+u2W2Hf2ItIG11kyc0vFCgo5A7lsWo4z7ySuVelcXoo803JEsWLkCwJ8E2xhgbK3f4hXX31VBuLmZAzH9UUxmCaYsryCtRMnkM0X0esP0Wo3ZDjhuBOYvS7ah3sYdFrSaFDdWijlUF+aw97BgQAXpXJF1irbUbJ/qsU2Ns7CyBXl+eZyJanFyL7vdgn2tDDsbMJxBnJ9U83Ha4gVRc800TcnqM0voTQziwol3vkSfFrhyMBLqTBGwy4yBOpZzHquHKv24QHa+wfynFkT0baMxJhSoYhyUb3nszlkUzoqeg5J15MtnTY8c6Uyrpw7B88a4bvf+zb+6nt/ASYQCXM6stml0oi1TdS7I8OMqyCBJKXqBJCyOVnn75D4kAS6AVBOA1/44s/j8seflqaZwLJeLMPPleBoaWUVKw0gp1Z6ZDehhiXS/BEwZP6EnkaKobt8DIcpBDXZuIvn+cMNPL/PvSJeRx8ARA8a/unm6lGDig9TCCnSEAESxeD60CFHBEAc/37MGZa6YgqwOD4Aii1o4p8/rmD5QP7AFBtZLDED/0hBx4G9Z43xB3/wB6JAunv7VrRXONKgDEam1DP/+J/8E/z6P/pHEpL7b/717+Jf/d//Ejv3NhFwbXA8AcqvXbuG3/qt38KVa9fU/hWpP6bBHgE+uP5MD6+iYVQ8sKHnOpt62R/lFz2Am47/3PQxjK1eqYCL3x4Meh4MhMTWbOpNzvfU36Dc43EM5uPH/1HnOR6UffhV8PBPTf+9PG0volevmrhjGTZchyNG4gcuM57rVA67t+/izTffxr3NLWHAcqjI9ZA1Sq02g2Ipj7najLDim40dCZ1fXlrA5auXsExLm5QkYRwBpQKERQze443l8bwthpoJCEqgTCW6Sy9159YNfPWrX8X3v/e9o3qZocxqL3OUTQyApZVl/NqXf02GyGzIOVxQ9roaQoI5U+fq6N6YOqch7/+HBpiKOUxrOWEUe7TQUPkGKtxXAUvyOX/OoW12ZGcXZyVNRggHIySoNuoPIwAp+jg04Y/H8M0R0lQp7Wyid/seDCeEwQxDsXFJYsjM0aSGQ98RQh7r8GES6IgKBTixMotf+K++DGycQZgvIGGkJUibWUccqoo9B+0nOSyhQl/Oh/oefz9JTQSQmNkqFookIcnrjhR2QpoKZV+jW4XhyWJvAAAgAElEQVSRKyCXL2G/2cXLr7yK115/G1vdEVrJArR8VTIcmrv78CY2atWyeOoHvgWz38Du7XeRcQYoBg5ynonPP30N/8XnfwK1ahF7B7vSOzS7A/THNuor67j49NNYOvWEgEeN3kD6ChIM4sG41DUcr/iA7qYkF4IqJGYfEUTSJiMkJ0PJ8sOQarUuwlQgOafodjD4/g8weOMdpE1bwHsrSMBEKIxc5u3QKo7HXOy2JcsvjVJ9AclCHkMthE6LseV5zNaqEsDN64OscYKWVC66niU1MBnQZE1ztuC7lrhCkABFYgPrSUNPITAHKsc0qsP4WgPJ0dXhEgzU83DJ/E1osMKEPD8qbLnXO9kSvvHaDdzvW9ht92C6gdSf3OtLlepRHpjtjtEfdNBoHAgxjs+jmC8gX6pi7OuYW1rBiRPrmJufVbmFzOVz6GwQYn97R+qvC+cv4sqlSzIQY37szbffxcsvvopiugbXZb3K+p0qPQ8pqqm4lyYC7O7cF0CJNnocfq+vrWL/cB8du49CqoCl5XUZ+NCemfVQf9TFXmNX8oWW1pcxYq4F+wnaIHEgmyJZJ4tsltZFBp791CfF/o55SuzfqCiSXlJygDX5OlVIBJKYh01iCRdEGdQ6rgLZwlDAp06rKcoF1si0yyaRiT0n7yWeL7HypWU51XyeImdl8wU5JjzHgWejUsgjn9XRPzjA9t1bONjehNmkBXcXeV3DUn1WyKlp2sK7rswQuEYSdKXV+WGnJ5bbJL21zBGCRAb39g4lM/qpZz6FZz/7eSEEhUnOoVy4JL6JRdPUPnZsk5H+lAH0aZX7IHtlRECxuX495m26vpgmYcQ1hyKwTOcoxXux+sgaXv29BwSO6T2eA76H9tPoucT7M+tMRRh5OKsp6nqVy06kRH5ALHnwgniMpSx4BLlSrIeTETl0CrCa3o+ngaxHfZ2Ek8c9Xlxhohnc8Y98XirX6dEAEutRKsQe9/tJ8uV+SWvvFJUNyZSAlUnfge75SHkuKrSytG1s33wfr37vu3jvjdfQazSBkLZvLuZmK6gUS+i1e7hzZ48R6ELmYk3PbZYzwSp0VBMJbNTruHxiHWvFEjTbhGPuIzB7SLueKOowswBU67Kfk4CTMmix5yrGmOTC+LAbDdx+5ybevj/CrRASw8GqZWVmHr/86/8AJ6+eBdI+/MP7QHsfKbMNcI661UL39S04LVdI9Rrz2YtljKl6DH0Ul2eRWl8CluoKwOLwuNlGKp1FFyHe2dxFaxLg0nPP4+RTH8eh76GfzmDCrETGL8hMJSVqVTqZiD21zAsVIMVrSIjhsu1zPfIEuImjBVRN4MutKANsuoZkDDgTqtmZiq7qWdYu1niMgRkgX13HcBRgbI4iq1gFBLLOGdsjyaamqp/2bNVyWWZE7Cm51o6GYwQTH2n2xeLwwueqiPJ2QOppgMN+DwlDw/zSPM4+sYaZsgFv3EHSn6CQNeBw3kI1VTSvllonpYbsXD+5Zsf3j/Q/sk9xv1JKKi6mVFmNRxb2D1sy+2j3B1KLcZ1mNAZfCxX+PCZpnblyyopORA6JFO5vb2O72YVD9YqmCOEzMxUszc/g859+BpmELzm73JsEQCWRgnOq0IOuc64aKe+ObNrioNwH4EQMqMt8LQLXCUyQ/MhBuUcnhbGHydjDeOJhaIewvBSClIEBnStsR8DdLEmIrI3NIdxBE6fmDJw/sYSrZ05jppgDJkOEkyESnOPz8NDZgDcRHcGiTHnWYqL8lDxK9qQphGRTSk4j1a38XlqxS5gLxTfJh4/WtX4fb778Cr7zF3+GUtGQ/bPZ6uL21j52mh14CR21uSUsLiygoOdwenUVK/OzMHsdvPqDF/H+rXcxwliiVkhI8tNAtVrG6vpJnDh9VuZmeqEKJ2UgmZ+FGaYxDDQMvQQssKak24Ahe4kfsGriXfHB3oNfIRYi67+gd5EtNG2EpQYn+sF3RUAX9yl+ZA3BejQIZP5OUj9rEpI86Jiyt7+jYi80HcWldRRqc6jN1WV/5sxSSMscC7PGtUm9Yj+nVnLmjsn1HO8zv//HfyJ7CZnKgsNHAFL8AIcXCAGejA7NSEtR2O53sbm7I0Puu7c3MeoNRHlCFtDEJIBEVu9QgIS5Ov315rCwtCyDSoIOkgHDxlGeU2RBQnSa4AGH1oEnrEYCGeOxJSxfd+wIA3zQ7sowi76GEtxLlgFzAWgjnuIL9JBwbVEFUYVU0zRk/QCFMADHt8RzGTS9wNylTBaDsYWhZBApD1EWvJKdFRUJgm1RxZQx0LUsNKPMAW6rXACYeWSEtKhLCUBUQ4AKQuSYuZQIkQ1CzGrALIElri183TwxiSQs30U2ocmNTHKAq6cwDEN0HHVhqhD5BDgyr6cMAV+yCwzoqiBZKsHOF7FN8HhmFnY+iwEX8VxRmMStdg/buzv4/ssvSDOyMDsDxzZluFWb5UK6JBJuJ52DK+gwARiG8dKf1JfNSwFISq7OxTBeGEWimtTEFzyh58TTuD8YyMAvBpDmq1XMlcsoGVkZpLWaTUxGVBUUceHsE3j6I0+JB/tuuy3XFP8eh7dcvFkMSk9JkK9ICE79m4WObDZHE4AkRiKjf8AYihc6aWCjge5RwUV5bFSIydA/oYAXoutcpAlg0NOTNoTDzV3s3biBnZs34fS6CM0JSrk06vMzyBXzkrNjd3soOyFKWgrZaKEiO7iQLwloSs9bkfYymJhKGNoD6fRY52CO5zeBnu1Jw0UbOzajPJbNThdbuzvYb7cws7AgANLC0qKwNkzbRcihXD4nzIE46JgbgkvmW6QYE+9+GWzqkuFEJiqBVz43Akiz1ZrcZy6PdYqDvyhEOgKQhMlDoMZyRJlCAEllIKmskm63IwCSRwD4CEDKiXVBDCAxw2umXJENk8x5AnUqzDMpxRoREQJrvB8IePnuRNb8vGFgfm4W5WpF2HIEkBiUGiQIuuTpqyngGTdVzZ98AEASW44YQIoululrZnqpDultPOWjHBfr00PP+PqSoj9SrgkgSbiFbOvAU+czAo5UDpLyyt7Z3pWhYLVal8EMNwJhrrERS2uwU8CIdj/jsQxcqEykD7A9MmGNCSAVBTziAJosUMu1ZFNhQcYBueWEohz0JrxnEkh4SaWyaA9FacHnQqbMcNBDu9OAoSXwzCeexpVLF0Xl8R/++JvIFUpI50rwEvRn1ZCt1rF66gnMr67i+u07ktNGkINDktlKGWU2qlTJ3buBU/U8FvNJnCzpcA/vY+vNV2H3u7AmPu7sNBDm6ZmcgZ7NYbaSxUopgapmIjtuYGT52HfrePlOA/uejerJk0gWK9jebcBs9JHTKDXPCkvRTydFjh4mfeQLBpIErftdsbMw0llkjTxymRxSHHxxH40UhT6b0lJOvKazmRSe/+xz+JUv/RIuXKHyMcTEobJHWTiRNCDnVdb/iJGWegAgyUA8Gpz/ZwGQqEtMqWPLe4vnQ9geDwFI9MVn0RaFlEdDYRmsa2lsHbTw0qtv4q033pY1jACSqHeHphTaZWbvJKLGSNNESSj3IAEkpLC/04TveQIszs1XUSqw0dexsrKA06fWUSwYmIxNYdsTjCRATwZd1sghl9YwGXTgOSxuAS2TRsbIybCKAMV4YssezgKbTE6CS+1uD+9ef1/CpSe2HYHmHAoVMLe0jJW1NbkeB8ORsEhpr+fYFibDHobdFqxhV4KD69UKqrNVVBdqUovw9zKTh1Z5vA84xC3ky8hlS8gaRVSrs6iUZ5DWMpJVcrjfQLd9gNBrwnVHcKl+pBKKDTeSUhfQdiWdLaDCAosZSsWS2E1SncSijddDrcS1kftjQhhT46FS+XJIxIw2nbabegq5jIFygUBWHiUOn2jpl9RgDQdSA9QKeamX6sU8Tp08gU77EH/+59/Ey6+8qNSbtIWihV1kb8sGkEo77tkEk2iOGWciFWnlWCpgq9PBWAeGLlAppPFTP/dzuPj0UwjJMHZ9aIWyZFV5tJRJKvagNHpaSgAlIfRweaSHuYRva9BSafm+ag5Vo8f64FHqnxjAmF5LpxU/MaD0uAGMEFge8RYDSKpg/XDo4LjC6DhARBD1cQDStBpb6uTjf2oaDBH8ZTqQmb1VoKxPmT+Wy8EZDfG1r30Nv/eVf4udrftSw/L65l7Nv7Wyuob/5h//t/j7/+AXkczo+J3f+R3863/1O9jf3JZcTk4kdC2Fa5ev4Df/h/8eT37kqQeZfTHBgasX95lIhRzvfY8CkgieHweQHlJTHR179bqOv/74+BwHOh53TuPvHeWtPubBPw6A9OP8reOPiV9HNmKQCouOg5jofMbfF7UzyXVxyxQP0iSLIoFx38btW/fw9jvv4aDRlPtFS6sMMu69y8uLKBSzQgRh1ku7uQtz2MPiwhyeOHcGpy+eVwOuWIrHhiNSiKjn88FX99AwjwN41gysJyL1OYu5+/fu4utf/zr+07f+Qr0u7iFT1qDcG3jdz8zW8OUvfxm/8Au/gFQ6DWs0iiyqOP1SyiZpGKPr/uj+iVRHoN3W0RunqvyEWUaRHQ3rBlElKVBJNgdRG0UAEvvLCHCSx/BzEn9ooUaLuuE0gDQCTCqRJgjMEZLmAP6N67B29qCzTVXEXPiajoHjYYgkmvCllyJ4NALQjwCkj1w5i0/+/V9UmRRkSdOpgBaqYs1NRZha49iPkMwmlm/MxiMTmIQaTYObpJ03g8EVa12AGdmnuV6rz/lyuZbmSlXo2Tw2txv4zvdfxhtvvYv9oQ0zX4Ov5WCT7NNqC3mtVi7A0Fh39NE82MThzh1kggnymMCYTPDJq2fxiz/1kzi5Mo+BOcDItrDXaAkDubq4hssffRorpy8gyT5woAAkPknRZ0VWg3yeqSCJtAukOJ/kvu660GhTa5kKQKJVoDhHmAgSnuQfYnMHzW9/B6nDJsKxBy+pYYxAiHEcxZOyZSYAMuLZr6h+OiHqk+LsLHw6Z+QNzJxcw/z6ulJICkFGEaPImHU9Zi+5wuh3J6aAR/xICxrfd45yVI1kAvPZjOI2k3DIYbqmCxDIgHlmQXTNMWwqxcKU9LkE/QLJTsrCNor4dy+9ia3+BIftHiaOLwPVcq2OQrkCLW1I70IrtlG/j2ZjD/1OF0HoCIBE0hXBqdrCEk6srwtJjAQw6SkZ7haEaLcaMpS+dO685NaRKMfhzfV338MrL7yGQmYGARn0rP2YPeJzUMqxWIBkwsfhwbYAK2N3IMO/E+tr6PS76NFWkNe5Z6OYr4hFfXmmCD90JGA9XzRQqVXE+YV9IYlSci2CA8gMjExe6rXqbA2lakViBtif8Lbk85f+T0sd2Z2zb8yIgpr1NWtVqsQtscLlTe+OqXJsi5MHSZSmSUvPA9y8eVP6RQ6n+J7j+SJoIsrbUDJPFaCkat9SISu2UMzm3Lx1Qwic415HSGnljIEVMusLBbk+rInJVlCua86URpYroBFB00Oy8S0X2cos7u4dwk1pePKZZ/HcZz6HpbU1sd53fIKSHOCpQPYPexMC1v/H3Jt/SZae5YFP3Bv7HpEZuS+Vte+9t7pbjVpCIDAgMNsIJGN8ECB5bIZzZnx8xv/A/DTGPjDMcMAGxsDBGIytBSGEUCO1elXvXfuSlfse+x5xI2LO83z3ZkVlV3W1aHtM1MmTa0VG3uX73vd9tiBt/1gn3VYbsV/odLrvsn+92/MMgz7DH7OeMo87AR7vc0OCNOH1w//P60N5/3jAz/6+OvQC5OjjWXFq/zbEW+93OspYup2r5P3X/ZphiFzzrr/LZzJyPBa89okhoOn97Mv3yzg6WH8dfE4DIN0e0nvuKd5rea/n13ELBM28q2UAXKq5SERgNnIIAxyenEK7XMLW8i0sXrqI5avXUCvsImj5EYv40e1VkExFRVxcW17DO29fxs4OJ2vGEY7bYAw+ZOBDFn1MwcJcIIQxqpF7DeSCfQTpSsRBvj+EQTSJYDIDO5yCFQrBotqPxznUA6IBWRAMmDN95QbeWani1sCHddq/ATi6cBQ/+tOfxMyJee3B/b1VWE4ByG8D+T1gdReli3to7jQ0q6UaJzY3K2Vvr16BnYrBGU/CPz4CZDNAJI7GVh6BWAIV28Y7qxvYrvdw7LGnMHv+YWy2u7ByWbT8tP8jSWEggoUHILFvUI3vqo+4OQu86A1cAKkHm1/zLBRdAMnsowYwDfvNesq+U9nRVJFwBttsotJgzl4SpXpPfRdrbRKmSXbzSNW3btwUobLboRNJEtMTBigngbtariBoBdSHBQIDzXJkWjxwFBXBs9iiSj9kK0P+yKFJJMPMW8qDaTapVAKVZhedPkF3I3hQ707AjP0S37v3tUcI5a03fI3y+5zdlatNAUhrW3so06rXH5Bog3NGEjQ51KBIQgAMryvOH9tdMIN+fWsX+Vp7PwOIdcvIaBIz4xk8/ch5RHwOosRXOCdHwNSmfZ+AoBAvvqH51+16081mc/+mYQDJ+5h1MdXD3OvaTQeNOt2mOqg2umi06Lbkgz+aRK3VFfmddS37eVrO0ya/Wy/i6FQMJ2bGcJYzyXhYVsX9ZhUWs8FYi3da2hMpIjE1I+9305+anGrXCpKgkaygbVMLy46Q9YAGm+ix3hHRySaDFDdeewsvPPcsrl2/KLFKudbGXpkZv3zNKYxPzmByclrkhomRLEZjMVRLO7h08U3cuHVV4GTD11WGvS/ix8jYOBaOnMDx0+cxPncU4VQWvUAU63u0xAug1vOj2bfQ7DOfke4xRvk4IIDkcyNM5KB15wrHuQ9ftc8FkNQDyiLaWJ6qUqArl5s/qlgO1XaO3vP+aTDfnHluoaByz9c21lWD9AJBJKcPIT5iYoYUwUAyT6ej+1QxNi7MebBX8/oj33/84pf0khVK5jLtpEZy/w4CSPwjmEvDk8Ebi/ZCm7s7Cvu6eX3prgBSmwBSMIAcM5DeA0DyweRY0MLhbgASb0yimyxQuEg0ChWUikU0KPFrtRAO2Sq2BDZKUcBckzZsFjLdLsY4uOq0EOz1BfBkfUAu4MO4P6Rh0la1LtUPc5DYKnF54uZBaR6ZCASGjs4fwch4Dt+++A4u18tiVzlE0wf0SCQb2IcITA5S1gIyfSAJH9KwEYWDMb8Pk5ZPQJbd4wZuCSxg0cPBeYcAEq3sgjaqPmC33UNBHt6GzcW/LU7Jqc+PTCSOVCYLfzKOeiQCZ2wcvslJ9JJx1PwB9MJxARXM41ndWMdrb7wq5v1YNgWnVZP9RjwRxhQBCYY0coBEBpBrAWR8ssksNlcym0oT/8SblgfZDPwNgOSHFYqjTu9+F0CqVaq6aD0AKUEGQaMu60EWmFysjx87ig9/6AmcPnsOxXpV15RsixxHaDAtE8lQIqhE5h4fGtdL9mqsPTTUB8O+8wdqCi8T5faX9wdEBJBc732PocPiwWEx2qiJccnw8pTlR3d7F+XVNdx86x30y2X4Gg0kgkEV5VGyAjpttChhbXeNXSK9WrmYkiVg+xELRRGKxuCPxdCjT2osinA8hmA4KlCOPtBUJjnBiBuQTvss2ry3sb63i5ury2JSJSdyOHr6tNj5vD6bBHpZWESjOn9GtUQ2lxkys3f3MiYI7EQY4NjpKAeHbLB4PKGmYMRVIHEUKoCQ660k+q5UX9YyxgpMCiQCUd2eCmlPgbSyvopOr74PICkgulwRgEQLg3AoqGOhy4b3VNDWIE2WbByAi60SMdY3PkuDaCqUGPDHAUs6y7LL/54Aku00sL62rOZkenp6HzS8rUByr4O7AEmCjiyTVXS/h1e87xfjLkMmzPp/wOLBVSHxupUSzAAQO9u7YvClUiNqQHRdM/ONhS8ZAdYA1VZDDJlBl4GK3E/6srM4CCBx72N4oixOAhxMh1CrU2kzUBYnF3urZ8vGrrhT0iahpofAfr2GW0s30O808cxHn8ajDz+kIuyLX/iKhu4EghvdHtp9P+LZUcwfPYnJ+cO4srgIm+sKQTKni0wqgXQiilqphO3lm8gG+lgYieBELgZnewWLrz+PVrEsS86V7SL2OrzOgwjF4hjPxjCbCWIs3EKsnZeqbLM9glcWt7HRaSE1PwskUlhd3UZluyhbl3g4pAaX7Ktqu46+RSu6EHydFsqlkhhGBNLC4ags+6ju5NRNbBU2uu2GACQalEbCfnzsmafwmX/0MzhDAIkWkx2TcsHH/1gAyYR/eoM9byCvtU/qJdfiiTYMrqUGAaSbq9t47sVX8MrLrwrgCZD97jhihxI4yo1k3wUg8d7gcWJ5W9gtiT3KIU00RpsdG8l0BCeOLuDUyWMYzSTQabXQrJsQSma0Uf0ZYBizPUB5bwNOh9YBjgYOZLWyoSd4RAWSw7WJVkZBo05iSOjqxia2t3bQoBKzx33UJwBpdGISk9PTyuCqN1tijnVoVcgsxHoF3VZdVm+0gpqaHFdRH05FcWt1RfuAGF+0b+tbiEVTyKRHNVMNBWNIpdLy+Y2GY6jV6lhZWsX21hICPjLX6lJ4cU2mtYszMArHetsRkymbm9D6G09nNXgggMS/icOlXCZjWOdufh7ZclKnMvOv25HimOtdJBiSYouDp3gkKkCJjLCyZPQhTGWyiIVDSIdDmBgdwfLSDXzpC/8Vr7/9qhhbJLHQzJXLDYmIUYHuPrSdntiEcQ266VpOy1tboPVmsYA9VzGdSUbxkY9/H449/CCscFh7TYiAWDilgZoYc8pACwrcZhNCAEnZUgL8A2J6DQNItAi5G4B0cJAwvL6K2T/U8N9v7WVRe7eHByBRl/rdKJAOFuh+ZvS9hwLpgwJIYrcGg2psaQlWLxfxx3/8x/iz//Sn2KUqm+BonfaJfe0TDz/2KD77uV/GU09/WNadv/d7v4c/+oM/wO7aprGZ7vakPDt7+jR+5Vd/FQ89/vj+4fGabllkeFaObNCHDuBtmzejneqR6LA/T7q9D3oDJO/8sNbi414Akvcrvhsg6f0ASMPn5n579Hfzfe/vCNEvXQSlOwEkTznlAUj7SQ8HAKS9rRJu3ljC9RuLWrM4dCaApEwXHfk+4jHuTbb2okatpHVzenoKc4dmcfj0cfdly4fRNF5DANIdoN/wgM49qbQA0tDCteojGYpAMG2kvva1r+HLX/iigKNhhboHJvE9h72/8Au/gJ/8yZ9EiABnsyk7URUNBJA4vDh43kW/N1U5AST9Tu/gax7BOpTfowqpB5/kLwSPhizu1PAa2zpjXeOyKmVhR9u6pgEwqmSk0k6Nbw34BCA1MKi5Hy8vonLjJoKtvnpY3hscYtV7EGs6DwtFOAKR5PKgPwb4yPd9PxY+8XFgbgaIhg2AxEZLxCbX2oiDbb5uT4EkgqMBkDiQ7tkGUOI5YrN+NwCJTGvuKfFkVrYqFy8v4tnnXsCVq7dQ4d6XnkSlO0CjVIHTaiPJQOZ4BJ1mHeXCJlaXrqJR2EbM7iLSb8BX7+HBo1n8Tz/0g3jsgXNiIldqVSytrWNtr4BkbgpnH30Mh46dhR2Ookw7QNrX8RCzb3KtBgUgsaXvWbC7AwQ6gL/Tgb/VRKBZU76rjj/PPwEdDjqKeeCNi1h/4WVYHJyzlrU4GAEag57yEElipFUge2TuRdyvuEJHgkHMHFpANJtGw28hdWIBRx44B38oqn6T4AEVIQRRpGhWDpCDSiEv8IhkDCqhaI9K5rrIPOhjPpOR24j2r2AQdjgs1wIe854dQIEAkhsornPlD0r5z3lD2w7jT7/xPDYrLWzvldCkUiyeQiqbEzhEa0Du7V2nLQApv7el3EYqo0gGiaTTyg0cGR8Xs50qHe7VGsBIWWcs0tnznDp2TH0Xqy5maV6/ehXPf+tlpCJjQMeWXRAH2FRe8V4xhBEHuzub4vYzjzAUCmBufgatTlMEGFr/U0115sHzOHnyOCKxEGXMiCWYvxaWw8Ls/IxIPN0Oe2wOn6isCyDgD+/nxDLbiv0Tj6FykGV9GtQ6wKw97l+sr2nxxJuHpAcOL3udtmYonNGRaEj1Nc8LVS8EPlibf+f1V/TcrEe4v4UDRoG0/+iTkGSLPMcMStrfRwIWttbWcOvqZZTyO2iUSgKQ4oEARtJpkco4U6jXKihVCsYqteug3u3JyqnW7en+p2Xh2OwcFle3ZKP04ONP4KmPPIPJ2VnVcd1+Gz2HsOd7A0ieAskDkDxCoZeRenCNvts+dDcASR2b5829/588IOm2AknrigtI7z+PlyHoHsthpe9wjeMBSGaPM0qk/dc7sORgMQxeefu3Z2t77/qMA8PbCqTvZu8d/tn/0QASe5IW4xvqNeV+EUDidZYIhxCxLSQCAbTKJeTX1rG5tIjd1RVU9nbkpsOm++TpeYQjfgyaDm5cu4U3XnsTa+ucJrrbuZvXEnJMzAXJ61MkmvuAkQFwJgBMRPyyB3W6DiotksltRBKjSI2Oa6bTt6hOAuxEgEx2ZdPlVzaxuFPGYj+MlUYb/XAY5z70KJ75gY8jNpEFGiX0i+uw2tvA2hJ6i+torJewt9FCvU7zN2iYP3v2FNCqAeUyB59oxQLw0TY/FpciqtHqIJQZRS0WwcX1Haw1HBx+5EMCkLapThjJoO0CSMruGlIgeQCSp0Ay+ahUIFEcYJxieP51PXoW/vsEB9Pvch4iG8i+T7UKrcx5TVKBVGv2sZHvoUqwotE0mUvBkOzde24u+MULF4x7yMDYceZGRgSUN5jzW6qoH+TvoC247ZKJ2VOoViCwxdo9Hla9Njs7ihDaaJa2ELY6UvkwY1EAEvN/pHIxbk3aj+4GIMndh/e9AVuJkTRaDvKFMjZ28ooeabZ72qNIZqQtsQcghYM2QgTHum3NUznfabb6KFTraA0CiGZHYPO8BfwYHUlidiKLh88cQwgUKlDVKv8SESQddz4VZJjuUIdwEEAyYMKd9tUeUMY1h8/Za/fQrDVRIyGm0kKl7qDZpPWrD9HUiNZjKt9/1WEAACAASURBVPP59zIDXZnFjIXolHHu6DiOjGdwnMow7l+tOgbNGny0S+NdxAWKNVjXZGTx+pHttQaW9HA3NnZC//hGQF0uGvzY5P4JUCRpm9aUBG6aTWxfuY43v/MS/uw//7GiHAh6tfrMuIwiEE0hOz6JXG5cyja6UkUYi9AsY3NzDXv5LXScDqr9Fpp+Dn+DGM2N4/DxkwKQZhaOI5oZxyAYw/WVHQFIBI5aA7+ILFRHUwHL/tmnwZ1R3Wk99ep6t6DmPaIHCYEDR0IfEtZVb7LHE0VHjZypGfjzFBawhqCzC7MeWTfT8DEUEJl8ZWUF5UoJCIWRnT+GSGYEmZGssa51eiKHmOPs9v37HYqnmBsilP36v/v36p0M2mTeCy11mxUCSBzq15mDBGO1Vm83sVcqiuFezFdcAMlY2HkKpPsDSMbDnkXSvQAkomHyVyc7u94UgNQsVlErV/Rxr91GNEQmNRE8phKY5yP65m93EXDayNK6p9VAcDBA2geMR0PI2n5EHd7wfWy1O7I3IDuND/I1opaNMBcs9PHokXN49NFH4fgt/NFX/wKv5jcU0MrsHd53ZARzYyDMkbGAsXBQn4caDmJSIwGTfguzfh/CHe9CIWhEwIAe/CFUei00yKKhGsHyoegMZEfXsIAKaz5XGcXnzTDMzg6g4w+gHrCRPn4c8blp+MfH0AqG0eUAzw6hUK4ovPL1t15HkJZEuYzsvva2NmU7ND07JfZFo0cvbw7zXWYKLbS0uhnrEw4FtdoRXCD7XkxlY3HDAr1jBw2ARIYWi71KVZY+Y5k0cqm0FBWUtdMKaWd7SxYNc7PTePpDT+L8gw9JPkvbNm6UBHO4sRBIYlFIYZ8WLyqP+DltBQn4cLNxlUj1ZlsLiAlP9Xxwb9uBEJjwHjpl3gYl4o1PPqlqktk80XaQiywzXta30NjYxM033oTVaMFudxG1LcRokxW0jZVYu4kgB5QcxjFQ283NYnlsImoJjw7QJzMuGkEwxuDVGELBiIC5gT+g4HnaYbARIOuAoOJ2sYCba2tYLezI9mHh9AnZJDSdHhpssNnshiNo0y4hyJA6y9wnQthvb2CyDggEZLfFYj6/mxf74vCRY5LxErRjcO37ApAsWlWZDKTbFnaraLQr8PmNlSCzZgggLS/fQrNaUc6RZ6XHYakHILFh8AAkKpBkkUj7RRdAShIMmpoQO5bD4HspkDqtBnz3AZD2C+B7AUhC3N4fgDRc+Bo1Eq01KxqYaAZC4Ijrt4Y6JjuCqykbqHg8revTKzQ4rLWCAbRsAvJ1NDTEd8z2zmu8YUL/knFanxgFEknKTbIxpUCy1OBWa13ZdRE4snwB2H0/6vUm9rYLyngjWEALHQ4qL118W5ZbH33maTz2yEOo16sCkNhsk0FUbTloOLYkrQvHT2Lq0BFs7BUQpMcxFXLdNhKRsFQtLLj3NlZg1Yo4nkvg3HQGzt4qbr3+EtqlIpy+jdW9KjarfXQVKB5XQOJCLoTJWB+JfgldZ4ClShgv3dzAWruB1OwcBtE4llc2UNksIGz5kQhHkcqm4Qv7UO3QkqInKS7zeUqFIkrVmppdehGH/MbCTqoCd0OlpWoqQRuHjvaKj1GB9OlP7QNIja5RILnjsH3l5f9vCiQ/GUgc8N0dQNpvVu8BIBVqHXzjW8/j28+9oEwhAki85jnI0OCaqpIDCqR9AIlAeWcgO8pWsyq1d9DfRzwexLGjCzh98jBaNeZjca3rSM5Ma0D5J4sR00UkOND/ldWGz1ZmBwdCzVZHA9UYc/oIttA6LxSWh3OxVMbeXgGVahOlagd9XxChSFRsWBZi4WhMA4paoypFY71a0RDJIhu+11KdQXu9+YU5tPoOtvd2UWvUxWb10SqUNl+huACkKAkIA1qLhpFMphENJQQgra+uYXtrBbavJisKKW55g/loHUGG1kCNgc8fErtofHpOtjYElLhH9QnkM7OOw00Wbu7gVGCP8g0ZRDrQ8Mjm3i+bRZPlRPCIgAItPcUqC/jFqtX+g4FsXK5fuYQv/Pl/xoUrFzWEY5nIpo/1BhVHsrDje1o7s2ZhuDhtHR3uYUAiEcdOuQbSKxySWtIpPPzEU5g9fRIWVVaWT5Z8mckZBccLlAwGBEoLQJINAJmFrr0wAUeBSuZnuf+zANb+zMJ3yMpxGCCS9eUQYHRQgXS/wcPwAGT4Z72Cm2zBDwIgBVyLyf0a4QAD7CCA8d0qkHg/iMFMm8FIBIXdbfz+7/8+vvTn/1U2P9zD6tWqcjXm5ufxw5/8Efzsz/0jzB1e0LjXAEh/iMLmtqlvu6aGPH3yFH7lV/8XPPioUSAptFjKh9t5RWZodDsTTA380EE0qkuTgcRzdBBI0vO6jOu/K4D0XgDh+wGQ7nd9/F2/751HrpfmON0GkATIuCS6fSXSkBWJ+Xmytm0sXl/F4s1lrG9uwfIHEUskDEufx862Ucjnpe7kGsF8NA4ppidzWDh8CGNUWZPty8ewAklfuFPJph8ZJrp4J5J5AszYcq2m+2qSbanNX3jhBfzxH/6RgH++ibjink8PVOKw+LOf/Sw+9alPIZpIoNtqmediU05bXjJAPQDJBVp1qDwFktixLqDkWegpw9GARWSnspHdVxwJROKw2LWrUT4SB0T8eg8+DtBbHaDOTMW2URxJCUNAg6HLBJDaUiGZbKQK8i++iEi9g6gpyaTsp+qZtrgFXwA7A/Z4JmScj8xoFk//6D9E4okPAbkMEOXG51qe8LzKdsJkUkldrv7HWGoPuD9Q5WQRQDJ5SfsKAA46XDs+5aqKnMUA8SACoRjK9TZee+MCvvn8S1hb30U/HEc3MoKdUkP9Ewd6JA+EQ34Udjaxtb6IrZUbsDp1JPw9hHoN9Os9HJkM46c/+UP45Pd/HKGAT//3+uIt3FrfQSybw+mHHsOh46c1TCJJQ7Zucj2QiZ2bAWvWEQVEMwep3Ueg7cDXqiHQaMFq1JTJp1yqdhXoNYCNNdS/8RwKV25qcEbnDxIR2MsyQ5igEZVHDVimn2WXJnsxs38dP3EcI5NTqPr6yJ45hjNPPYGuRRt5QwwkWMd5A9VIJCvxnqkUi1JAV8tF2ceVa2U0200DctDKlpmqrLKpyGfOY9TUmhwMcwhHkk29y9xMDmIt1SAEmbietQYW/vQrf4PdSl0WgG2qeWMEkEaV08O6krmIzN2pVyoo5rdlB8NhDJ0BYqkUfNEkMjmSWYzVG5nAHVpCdWih0Ue9Whd4dvTIEcxOTQtA4r138/p1PPe3L2IkMYWBQ9s7k8HL9zrmyhvoYnN9RQ4itC1lluLo2IjW+ZWVNblUHD11Gt/3iY/jgYcfkKV/p9dEKssgch/yxT0RHgkcse/gPMU4v1BRHDQ5Utz3Q0Zdw/WBdRzXP+XUhsPKRlK9OKS+4bGXhR0tmnluqfiiS0SjoX6PpA/2IBvbG/jmN78pJwljSZ5GyG+se5Sh4Pcp25rMaA90pvqIdc7q0hKuX7mgPrK4u4vi9rYIOYlIFEGq8xpU2VfQ7DQ1iFYOMJchsrsJEAYjej+1cAQ3llfRgg9nHnoYTz79EUyyz6ASrd+B0+Xk594AkqeS5t/vqV28mpzvu+z17t8+3qEeGiYjsme783EngOQNcPetMT2XBM28XDWDtxewDuNgysuCBu2+E6rPSPryHvv7vI9uBVy/3SGk+wP6vgs0DVsIq5/VHuSSdLVJkkAwlJP3XW7I9yMQ/fdUIIkY4A+7mVYd7VF0SiEBOmIzngKIcY1vNVHa3sbKtSu4cekitldXMWi34Lf7OHvumFw9nEYHyzeWcOHtS9jYYmYOywAfmo4Z8bJGJ4F9kgBSwMIIM3+dAR4J2sgRFIpGMGg0ka82UOdMKZ7G2AxnPsxf7sAX6CMSDym6gCrd8nYRq6UW3q62sM5MttEsPvrJH8SpZz4CxCNAcQMorAL5ZdRvXEXlrVVUttrYJQ/D7SP4eo7OTSLQo2OTg1AyjEEsCEcDd0v3DFVI/uwYauEQ3t7YxlqtgxNPfQTHn3gaFcsSGcAASO+2sJMKhMfBVSDdDUDi+b8XgMS6gufDA5DUzwaCWqdYM7N33KvQDo/3slmHTK52T3sinSZu3LihmTbXslHGauRyCAWDWncIDvi5Fqpn4w5pegnl8EldTJtaHxLZFI4cncf83CSsfh2lnTVY3QZS6QR8oRg6nEt2jcL7vQAkT3l0G0Cy0Gk7qNYbslDb3CmgWK2r77TpphEKac3nnIbECYojCHaRhLSxvobt7R2EwynUOn1YkTjio2MilvPuHB1JYG4ih4fOHEF40AFpnSInE7CmWswFrm2LitfbXcFBAMnbD27PIUyGvCwG+wP1rp2WsQOslGk130S1QcBoIEAmEE2a7HbO22mH7jNxFiZjrIWnHzmOqUwU87kcUqEArHYTg3adEiu5iZmBWt8oejXTIcGHT+CCSASQpB5hFpJyMuC4GYl9vyHX22J5s18eIEj7de7LK+u4dvFt/Iff/W1sb29jp1CW+47jC4nwHIwmEE+ksL62pp47RKczZeN10eeaR9IEuihSSWtB8Twzhw7jyPHTmJo/glh6AoNgHJUugUg6t4XQYXyPACTmsrnrMRWcPhJG1FXcYefNzzwHBu0Zqo9NPptAJHGw3M3Hta6jfR2t7KkMs/pd+LlfdJrKXA0FA2Bm1q2VRQFJCEcxc+KcIiuSqRQCFHswwoaWgSK+UmF5e3OjetVtVm47Evwfv/ZvB7ygBRy572V/5TYr3JyptqjSm3hgkNlGp4VChTdoXdkbxsKOABLQloXdOpp3VSCZDKQ2+wsO2+VRyqaGCJZhdg1b2LHgIcuJw6s2FUiVGlrlusAjMn0H3bZOrJ5M0i22XZTa9xF0Ogg6XYTpyeu0QQ56JmQjyyEOcbt6C22njyJvSKLNLIR8VPr4FJoVGRCr7eOxkw/KJ3y9WMCzb76G5V5Tdgh8nSaoymwMGbIKAhaysbAK216DHqp9MQ7m/D4ciwURbXOzNjLOLhkyvCH8Yew5HWyRZWQZhhwZXRJWM6xaQXOGxRUk83jAwRRfMz2nB4gkUxg7fBjJuXl0I2G0/SH0rCCKlSq2drZx7doV3bQTYyOIhiyU9nYRCfkxMz+DaCyBBrNa1AQZoIhAhoZDXiMlmzF3iEQAiaGDVE9w+GgHUO45qLkAEsP26uWSUOmxdAajyaSAGQMg5bG9voZ6pYqJ3Cgee+hhnD59Wje4WM7yTySjzwwydD+5yih5j8vm0aiSvJ+XGwZfO6WZrmXbvvrGRfq9kEc14EPTEw2ZeR550fR7iFFeSWvBZhWllRXkr15Hc20T29duItQ1jA0uJBwQ8rUS/OM54ddkcegO9fhePqP6Z0otFhO0u1Bt554/DagpZz58VMecjQ2bHsovGYS3sreLTbKrQkEcOnUc49OzqLbbKNUb6IeCssXjlmJnx42vpjtg5qIj9gMzK2yj+GERSgDJKJCSWDhyTJspfcd9JvTsrgokH20Wm8bCzm8FXQu72wDS6voqqo2imGkegEQF2srKkiwsCSCReT+sQOLglAASvY85NKE1nQHfB/sAUjqRwOzMFEZyoxrS3A9A2ly9twJJAKiZ+NxR2vJTXlNaoN8DQLqDnT40CNWTaehBJhIBIwN2mtkJmRIGQCIThkNQ5q/wwYJBFntkS4aCCuwr12tS9PTaHTfAs49Bq4MOAaREXBZ2EYYx2q6FHTeHIIPuQ2hQQs2wtq5hZtg9G81mV8oSFlFUoygIsefgxvXLKBf38PCD53D+7GkxIb/z8iuw/WENEsl+qnUHSGTHMH/8jACk7WJZPrwEb9udpgqGdCIuxmRtZwe1jVUcHTUAkr+8hfVLr6NbraLlAMubReTbNrr+GAKxGCZH0zgyHpWNXdYikxS4tN3FyzdWsdqsITE7p+t6cWkN5fW8AKR4OILsSApW2EKt20QPXQ1NnEZTw7kWQXldUyGE7DACNkciBJRZbPTFikwlOW43ANJHv/fD+MynP4Vz58/qnmkKQOJIwFwfnnXnQQCJGXxi0FCBSeWHm4E0PDjX+WYzSxsWr8F+rwwkNoECkMzP302B5BVrHuuHN+qwAqnet/H1v30O3/rGt7BHCxx6ebP5CZA1GlYgugAk26fv8fh4ABKLMBYLVCA53aYCU22rA7/dw/zMuDKRKNs2EvKuGXLIi5jFDK9xB9MTGTSaFQ0oecwIQnBda3W7ApHS2VEdW66XxoLUJ1/+ra0dbGxXNAu0LOYjRRBPJZFIphEIh6R25DHmkIBWhX0qpMIB+fuSFT0xnsPhowso1EposA4IRhRWTQvWYrGqgUksmkQ6ncWgz2Pml/KTAGOz0dZaWCptIxrqw6ZFBNdorkG0ceV6pEygIFpdB+lsDrnxaUSTSfgs8p7NfsjjSGs9hRkzfJqWEKGwSAZ8I1uMTGXOHmldEw769TMcBtECg2z5kWxSxbJNO8Uqw6RplRrGzRvX8MUv/BdcunRRNQbfTB6iAZK892HZJwGxgE/5BKVmB8FIALFkEvl6Hf5sBj3es5kcjpw+i+z8Ifio6qHvdywudRUHa1SYKiia+VgEPfwBk+9FS0i9NxmVCijn3nofAMm7L3hNi2XoWau6CiTv8/spTHgN3+3xfhVI97Owo//5eymQDg447gkgucX1QQYZB5pa7xnEGolgY20Fv/3bv42//NIXNURvVSpS2fFnzp8/j8/8/D/GP/jRH0EkGVPm0R/+4R/ij/7f/6B8FNpbGQWSta9AIvucg23TWN226PX+JtZMRnVEo6c7t0E1MVbABY5c5YVmRx7oxNPt7Z8HLXbMWbnXgMdrRA8e/+Fz+fcBQOKxvLM8cK3IvFZJSkMT5GyuBQO2qZwY2Lj49jUpkGihmUhlpFJkrhuJTlzHWP9EomT+lQVYU+F+9swJHD58SPfpvqTLA5AOKJDede3fRS3danIIGzLW2AzM9ftl23LhwgX8zu/8jtb3aqmsAYcXBs/7kioB7ju/+Iu/iJ/5mZ9BIp2+DSDxuFDJ2jUDZbOfmjrNELFoMyO/KzP83QeVhhRIrIsEIHnKI3mnaN/w1EhSJ/HnXEtgWZcRQGo04SOAUXOVSC0CSk0DHFF50WrJFYAvavfZZxHeLiHhXnRd1q3+AFY6LRStAPZYB9Aim9biAM49/jhO/fCPACePAQmqj8hedUEzdlc8xqxPee2TLMCFWv2CPI/0uaO+iHZoroXSvge9USKZmnCASDQuQkK37xNI8crrb+OFl1/D7l4ZwVgGxU4AG7tF1JsNYzk2OSb//7Wlm9hYvolGaQdRn4M403oHTVitFiZGwvjRH/5B/PynfgpRCyLSXL25hJsr6wilsjj14COYO3ISNtn13LNdAMmQntzXx2HEgPkPAdidAQLtAfxNRxkE/mYLPoJ2XJcIhtSr8HdLwOoK9v72myjd3NCQk4eFpSeVRuyhCRxVYKFDVwQxuAdo9rvqZXnNHD2+gKm5BXSYjXzqBE49+QRK3QE6JCMSlBA5kMROo4Jhh0WrIQITxWIee4U8ipWSVMycSxCk4+5A8iCv62A4hCit0pIpxBJxBJghEYuiUq+jXG+oV6QDBAclzO1ttR184S//CgUSYUs1tPpAlNmO6SxCESpy6I9m7oEGB5aFHdTKJfXTBJDi6bQAJIZmj4+PiyhmAKSWGNOsKmuVupTHh+bmMZrJqjfka126uYhnv/4c0vFJ+PqmVxDgyn6E2Z0EIwddLC3exKFDMyJdRqMh1Z+0Al9d28A7ly5iYm4G//AnfhyPPfEYGo0Kqo0ykumY/FQ2ttcFbBHkkEOC7LMNOMBBItex7GjW7PluppByPV0AiUAQFUhm8Omq87hcKoPYVRASteG9Q3tMWhxziMqYg70ClldX8PxLL2JsbAzTszPIUC3mZz9oaiVmWTFbiqARSwsOx6IEf7oObl2/hisXLqJVr2FzbRXLt5a0jvF10vZKGSeNhmypvHwvS88ZRSSRQiSZgT8axejUJK4trcpC6dSDD+FDTz0pNbnmTX06nZCdfW8Sigcg7eeOunueXAFcUuv9ACRvL/aAo2EAiUDenY8791le/9qfhnJ39/8/FQDKgHTXYymVNGTQRs9ReIwEKu/zA0pj2h/RdsoDl7y/w1jcmedV5tVdHmY+6MhS/IMASPer//57A0gUCspCn9nMWrYdOFz3GI3QbuLE/CHZDm8u3sIbr7yIS2++BadRxeH5ORxbmEe3VRbYhGYHWysbuHblGtbXtgWwc94jUNOdDY3Ch2mfH7kBMAYbs74BFnx9ZCxaudlaqxt9WqdZsDOjGJ2fhhXyodWuYtCpkV8sQne92cXeVhnL1Tbe6Q7kVnRoOokf+dmfxtiHP8zga4D5R3urwM46GheuYu2NNezm29j2AVWqTemWxP8X8CFtDZAIBxGncilF5SKj79oo0aYylkAvlUEZNt5YXMVqtYUHPv4JPP5DPwyk0ihTOeoSzQ5mIGmo7+YIUxVzNwBJ1/I9FEhcY0KuhR2dObz5tPaDfAH5UhN9K4mBRVcfA3iTl0JnLFqkc/5JEInAUzqZxPjYGMZHc7LR5A+ypyf4IfXeoIv+wIChdKXRLJpkefZw2SSOHVvA8eOHELJ7yO+so9soab9hjgwBH/XGIg4ba3Nan5na19x0mq+LVGi+772VSjWUKzXs7BWRL9fQYByBbNkMST+XG0G5UlQfzEy8aMhGu1EXgLSxsYlIPIt235IdeSw7JlcjZt6NZFOYnxrFY2ePIThoI9ingSv3JBM/wj5W9eygfQ8Aydz0bU+BRDqMCxwZpZWxGeR90yWAVGmiUmmgUe2g0SKwTstYC11ax1LZ4+7tJIZwrQ/TjtDu4Qe+5wFkIzZGae/ut5U1hk4dgx7JFJxFaEhncpBI2tSw0BU1aPLqAki8BpmnxTxRzpFF7vFpNhCMGtUalU8x2tIGme1VwPqt6/iPf/C7uHLpskjLsrn1BVDnTBqWMqhaJFRQlEKXMxeE4int+QboWgM0SM5gVEgkjtHxaUzPH8Ho9DzC8VH0/DGkc9Po2mHN5Gld16WFoI6Luidlbt0GkEw74Nloc+69b+Gt3FBH7kQ8Hsqf4puexiUOSu3vgkfKQaI8riXibTxM1bGF7e0N3Lh5DdVqGf5YAgvnHkE4lVbvwr6/I5f0gYiiJKjX6i3TH6q/9d5uN5K+f/2b/48ApIDP5JCwoWI+iYbgkhwO0LqHAqlcrmJ3u3AXAGnVBZBCxsJudBQTk8MZSLcBJL9F/+LbABKH8rRoIgFJ3qRkzrQ7aNWbqJeraFcaQo/7lMTR/qDb1ntZ/7DB9tHmpY8wi0vK4OtVhNFBTBePJUZBgIHZHTMook0cC2DWVdzKkz4LoYGlzYTjrpAVFhs336ojj77xdibCaflVhLIhYQ4Sx8MJ20I86NfJ7XR6CPeBcQBHAhYeHhuRSonPagaNAzTbDvL1Lra6DazBeEjziiBgRNCBPomN3gBdXqwuf44R7jxfakoGfVkeHDp5Erljx9CPJ9C2g7pxS5WGhmQvvfQCev0OpsdHxWwu07/V78PsoRkk01kQ2FWkKpshV3nEBol/H5FV5dTYBJbcRS3ADAQ2vrZUUAWni4pjEP+dvW3lHTHgMpdKYTSRUKNHVmO1WEBxd0cKpLFsBqeOn8DCwgJSHPBR/cQGzQWvPACL1jnVCm2rTDifAZgM0MTPxW5jRUxPTKpYZK3nvu0v0gY18hZuAkc6zB6AxKWi30XK9iMZsFHb28byW29j68JFdDZ30d0r6TyS5cYFmNcJrxtxcEx22X4uBa+FFCyE3dfGbCuda9c6wytT+Yo8zg49STmQHPht+MMR2TDQe7XQaCDfaiCQimPm6BFMzs2pCC4wEywcRJdyRPgQGJlFk77bApDMoI/DPzMMtDVY8ACk3SEAKZsd1eDakoT1bgCSGZS3mo5US/cCkErVPQFIZJfRE5YA0vrqsiwnCCAx78PLQCLjjH7gZN57GUjVpiuR5ULcrmuRy6ZSmJ+bUeNBRcH9AKSNlSW9xrtZ2BFIMxX2uwEkfpn2Dt8NgHSHx7KaPvJ0jLTWsATc9y6A1Gl3xciLRAgzGwCJPxcMh+EPh1Dtd2T/WC4UJIunzFZ++u221j2qfQgg0ZKCr7PjtPcVSAyq5GCCao1Ok89rC0Ci7Wet0tAQqUWgnKwOp4NCcQ+Vwh6mp8cxOz2JVrOBcrEkhZHPCovJwsKXGUgzh09i8tACbq1tKvuFh4+FG8Fh5rhwM2uWiijeWMRsIojTE0lE20WUVq6q8K7Vu7h0aw0NK4m2xfybOMZHUjg6EcdcOoARm776Fi5t1vHS9WUs12uIzUxJPXlzaRmF9R2EfX4kQhGMjGZgR2w0nIY83gNkLlarUrGQCcxiiMCIQAICJPQfBskJA1mEpQkg9boIRyx878c+jE9/+lM4TwCp30OzQ2nw318Aydgh0sLOHfwcAJAKTQdff/Z5PPe330J+dxd+144s7A+ooOZaLAUEQXYOWazbABL3970Chw5VycQjTH1likG/jYlcCofmJpVLySwC2isyf2Xf2okVgtVDNhMXgMRrg2PGAO06ac/J4XiHzHgTyM6CiXsW1yYGDy8vr+L6YtnkR/ijYsHy9fLnFZTqZnZwmMT8Ls74cqMjYgFxqMAA7iPHjghUZHOSyYwgmxkRm2txcQmFfEksWw6ByMJMJtIKjmZNxVxF3hvtVg3phF/RCVzrOPhtMmCeZXYgpPWYSt64hkoZDScGHLxYVJOE9XrjEV57tgZx0XAI8XAUsYixWqB1HYNbzfrn5lAJxDOqMDYELOw6jZqaVqp02RxkmV+0tIiv/MWX8Porr2izodKV9QmBI+4zHojEVY1DtMnJjGHWBgLK3gvH49irNRAey8nSNpZgXtQkQiM5OK6FDwfcVBTzOvCsS4eBIjE0Xa9mfV2Dcq6yIwAAIABJREFUc2PNoD3YVSB5Q/Bhhp3XIHFA7YEw3h49/Pn9BgQcmN3tsS/5F75xQDY09B/uByBRofteANJBi5XvFkCKJRP7Fhq8XpZu3cRv/sb/ha999SuIhYKo7hVh05YSPjz+5BP4pf/583jkycfN8R308ad/8p/wB7/3u9hYWoFNiyOSWWwbDzzwAP7Xf/G/4cjJ46ah8g6Bq0DyDoFRJZuHIebcBkA0S6TlJX3eWed5W6RH4vHRsZhAotdAvPtM3A9AGmYwH/zf7wdAuh9D+a4Xx/v44r6H9wHLCC/PYb9aYMM2VD8OA0hsxtdWd3D92hJKlRpy4+OIJjKo1OrK5uQawbqI1qlb2+tYvHEFI+kknn7qUYwfnpc9x4DDZqrgh86L7rN3ZWK8+4/S/WTbqFWr++H0rGd4zggWLS0t4Td/8zfVB+R3dlUHekHwysmrm+DpX/7lX8bP/uzPIpFKSa2ue44qTJIGesyFYKlrGKdewypQifWPLEbcYTIXKn1sBgxi06jx9wAkgv9917LOVSAdAJA4RB6QaNdqwJICqcnAA6NC4rHiQLXdRp92Q/w6841efQ3OyjoClQZC3MstS1bgy72eMmuZ38AxcavnYDIexff91E8g9uGPAOM5Fzwy1ieabOi4ewCS+Vh9sJ89igm8pwU5h0uyhtP9YdSmXiNvLE3p1zFALJ6SvSvrtGK1gTcvXMHzL72KtfUd9O0IdgptbO+V0R70MDE3gdxEDvV6GbduXMXW6k0EO00kbFrMNchhRcTfRzoRxg984nvx+c/+PMIk9pRLuH5rBYurmwgkMjhx9jwmDh2FLxhGi2QPZTq6WW9uRpMXukybeQJI/mYfVqsrq0CCVASQ2LuRgNKrFRXEbu9uoP7qG1h/+7JEYrx12NNwxE0dBxVITQTR9tlGBcb6q99Uf83H7OwkZg4fRnhkFBMnjmHu7FkUO31ZNvFYdehCAWNtZPomY5HKa7VUKSNfLsmuj64VzLvg9Z+g0oi9HkGJUEggTiJNNwRm9oSV/5NnnVquiAQVITAU8Os5q7UGvv61r2uAx3PTHfgQSaQFIlERzT2R1z8dKpqVKkrFXZE8eJlkUkkBSP1wBKmRUYzlJhCPRQwRziEL2GRhtOvGRWCWFrh6TmPxtnJrCV//62fR74blHMC+SL2rQFreI8a6Z3VlGefPn8bZc6fR7/ekyE6kkqq33nrnbVTaTfzYj/8oPvKRp+EM2qhWSwjRhsoeoFAuKJdJbh0CqcxKxh5FTHQevyQtjwIKkudeLQCpZ5wmqIhjXq7WeNkH3VaasH/ToDQc0/N0KhVsbGygVCijWqspm/TGrSUpyqZmZ7Fw5LBeCy1w+XdKiR0LoVDcQTxKGzzbZDZw0NZs4salK7j41tsCR9fX17G8vKxz79UetUYL9WYd47kJfY31GsFC1nnJTBYJ5l3GYkiOjOLqrVuoNps4ce4MHn3iSYzPTKmGY5ZVv/veAJI3T5BiyrWL27cAdecB9wOQVKEMKYO/WwDJ+3mjLjZrqwfqs44c1hVrjR4qh/YzkDyiOtc2lzDJPabdGhgytMaj5rFPatcyyPXNVTC570n8Nr+D+XAfDEC6X/13v+9/0Awk2ocZQh3zSPqyy+YMq0pyYr2Cfr0Bq9dFZW8PKzeuYf3WLViOg0Mz01iYm0YqEkCc6kcHKG3vYWVxGSvLG9gtl9Bkz+NGXbBen4Afh0IxjPUtZLvMQ3Jw2D9A3DEkPw2M6S6TTCM0OQ7MTgCcz9T20C1vo9Osgo47lXID+b0etvrAEmjVChwaD+HHPv1TyHyItWMP2FkDSlvoXr6M3cvLWL9cQL4J7PiBimMAJJLbmZbEGWUm7kd8ckQAEhc45hPnnQFqtLWNp1Fo9fDChctYrNbx4NMfw/f8+E8gNG56iQ6zUO+hQJJSRe5FZtA/bGHHtfluAJIBdMw1TgCJ6kaSqXRtOj1ZtSvTu1BFMDwK2FHjQBKKyIJre3sX12/ewtr6JqLRmPq0dCqJXHYEI9m0ZqYkU3KtbXJArgy+NnqcI9P6i32NEhx8Is9yvjU9M4ETJw9jNB1Dq2UcMdjr5utNkeCHASStR+56Lh8i12HnIIDEGerqyiZKtRoKpRpqzTa6ypKypaikpSv3NPbXnLdkUwmMjaZl77a6vISVlXWmcAuYCCSyCCXTaHCm4XQwnsvi6Pwkzh2dR7DXgMVrTKpFzgUDIg2L2Oc03xNA8izUaJ/mAUgid7h58iShEIRrVluo1wjIcVbBWXIIAyuEKjPbeV0zzoiuTZ2WMoPjkTCSYQsfe/I8Yr4e4n4LUa5CrCc7LQycthSnoaBfoIkAJDdLU3mhWsNcAIn1GLPBLII6gEP3Zf5Ovw+1VlPRIWbn62sPZjY7LZLzm6v4q//yZ3jh+edw4eJ11WjwR1DrdEWA8ft513JdYKYQ6x3msBM092ke36M9eTKruoEq81R2HLnJOaRGJ2BH0+hZYUzMHlGdN/BHdDw88Ijnmdea7TfzV/P6vIf5XAR3MnT0iVEeCURyqDSlBTGH9yYbWY47ApiMgpmKQrvfRa/ZEJ5MW2QKtNY3lnH96iVU6hWE4inMHj+DUDIj8i6tfx1aTDIKQDbAEUO84dSFPaELIOn4u5uE7zd+598LQKKyQsNdAkmUNbuqD15kbEpaRGZtnw4sM5C283soFstYXVxDrVRRkXVbgeQCSKEgcgpoyt0TQArYZPiRzmS8Cw8CSJ0mbXM6aFUbskdrV5roEKUkw4e5ObWaDiaZ/j2iTgSCrAEiDGAbdOFv1RDydRHw9TSql+SatoXu5eeBAbwcQxbt6Pxas1nIcpTEv5c/w2fmxyyW+bkYGMxI0gZuQAwOeOJUJdEmwLW24wJ9MhTFU8ePIskQSk6r5LM9QLfl4JXXL2Kr38Cm+9y8Jfi7+HsI6kiFpd/Z19e5/1MpFer7ZHdDq69j505j9sw5IJFEizI5EHhpiLH1xS9+Aa1WAxNjWWTicRR3tlSYzs5OIz2SNbCIO1ggnsnmS2ofNkhDAJJs2BRORlsAhoD50SHTMRhEpdeVH+fO7q4234DPh7FUCiOJBPzMi2CGBm2IWkbBMJnL4fDcPMZzY4gws0kYL8EZkyvl+AxbncAVmUxs3hSaxk1ImS7GQodsaMN64Au9nWXjMUZ1uFzAyJAIjT2jN+hiYdSlVUCrKQAwRebF1joWX38d+as3YJfrCDDjiHYN7gLCZsh159Qm7MmTee65TGWtMGIBDmVo+UU/a5PZRLDPu4Z4jXvJDbzvuhyKul9jrhQt7Rq9nnzFu34fJqZnMD1/SA1rhUGPyTh6iSgqdgCtYEoem2ZQZI4JFzOiyWSrkCXBwQEDnnk9xFwFEgEkhtZyAeOA890ZSLcBJPlj71vYhdVclIp5UIFUKO9og82kDIDUrNWxumYApEg0LLsmnhuxH6g41Ibqhs5LicdzThtBAsUGQKLP9cKhObH6AsEImu2uUSrxGgjGZC/Cr3kWdgSQ+BrpQ27AWcPCZTPkDbD2h2ND1b4AyPsASCqAhhgjdwxJBwM0aoV9AEkFjgsg8cowgBJMiHrYwMeUOvP5wtGoQhLLnYaa43K+gHatYaw4+Z+Uh+MgweBZWdgZAKnlMFemp2POpolBm9VaSwwQAkf+gV/NIjd1Kjio3FxbW5W3OnFfZnBYNjfSiDZzNrqRWAKhcExMlkbfRjg5gvGFY8hNz2J1e1c2ZFzfWLjxXBJAUmZVpYrdqzeQ8w9wbCSEDOOUSxvw93vYy5fwnQvX0Qlm0bRDCIQTyGUTODKewHzGj5y/o8bkVsnBi9cWsVKvIDI5AccO4vpNAyAxHtkASCkE4kE0ulQtteGnVWq5iN3dPPyRBGiD6PeRRXkbQGIBR3JeIb8jAMnXdxAK+wQgfeYzP4Nz584IQGp0KAznAnh3BRLPN68jHksRLf47KZBYJPM+3fcXdq85DiOGCzdu3rymxeiyA9itdmVh9/y3vo18ngok06ATMGLxGXGtR94NIBE4sLBdKKJSJzu9CzqJ+Jh1MOhgajyNw/PTyhuiQob+/CxcCMATLAnThpM5XEHIas5TINEr3x8IasBDQMYXoLqIIBLtT/2IxOIK77xxYxHvXLqOUsWBZRvfZq9B99iWLI7C4aDIKJl0EocXDiEaDOjzdCaJI8ePIpFJi+BhBrVRbGxs4a233sHa6obsL5vNNg4fPopTJ88glxvT8ZVymgzDfhdOi9Z9BmQjeMTBDGea4UhMCh3Wb7w3yEbiAJGrLHNOaFdD0DoZZ4CuUSNRYUSrMu7PXhPP+9esf1TJGpU37x1+n0zmQbel/CkWfY1KUUzeXCaNjZVlfPUvvoxv/s3fwEeLqp6pWQgecSVJ0dJGXt8NxOIRnD1/DucfeRTR3AiSo+Pw+YPYKJTgSyXR8/McxIBoHA7Z1yyuORAJGOuZOwcHhszhDRIIUhvDbkPS4DqqPdUFkMzPvdvCzlszvfXT24vvAODZXHsez/uv4s4P7gUgeABSMEyA6d4A0kEA6GAGEtVg/y0BpIN/BvPbeE2xeeH9eP3qNfzbX/s3+MbXv4aRVBKlrV0kolGEQyF8+Omn8flf+aeYO3HcDN/Rw5e/+CX83u/8Npav3kCfw/NOD/FwGI899hj+xb/8l5g8NH87N2cIPPL+zuEBjFniXLKOm59IiyfjUmBAQX6setAlwXCv1zm+B6BxvwHPPoHjLuf3/QBI76Vguscl876+7AFIslK7g19ypwJJjasLIJlr2NwHInrDj+WlLVy6cgPlSh0TUzOyz9rc3kWpUpECqdlsaO/e2ljB4s0rOHxoFj/x458U8NdvVI2/PZVjrgLJqMXeH4DE18M6olIqybqLe5Ps7Nw1n9Ycv/Ebv6Ew+821de1jHoBEAJ2Mft4fn/vc5/DpT38a8WRSeXcCDfuOqZ/IwpXTAgtgFyRhI2+KHYXZc5328rc8YELyYn5/35KL0zR3EN1nNhIVTSbbQwpXvpcNR0/kGZ/eOhhQDSNbEzJT2wxbUf4hCHYwYJ7D7fUNdHf30NvJAzt59aJV3wDLzgCrAGpydvCh3R/g6OEZ/OA/+SfAmfNAPKYBaI/9hQAkY+8ikhmHxezTCByJQMe+zdh/SVviAkhUX7BvGQaQNOSVrXFfigvZqHD/sAK4emMZzz73Et586wIKxSby+TYK5RqsSAAzh+eQyKWxk9/A4rXLKGyuIdp3kLT7cKoFqY1GMxFEIwF85KNP45//0meRDtroVeu4tbqBla1tBOMZHD51GrmZQ7ImVd3sqezc88fBBY81z2lMAFIPNuU3ApAa8BG441rD40uVUXEHg8ouAq0qcHMRu6+9geLaDnpdZiABtQFQ5puAJL8Y9HJd8PHrtL43JLtMNompo8cwdfQoJo4cRXpqCi0roDxgo1Lua79l782P+bqpniERpVKroVyrodptCWCSa4bfElhAsMrUZrb25HSKmaMp1d2lCuvEXYGo3Gv4NV7zvPZJevz2t55TPVCqNaXCD8cziCWSJhcUtvKPOMhiRmmltIdGtSI1d5ZZPOm0GOjJbEZARiwW0bXD30MKk7JzLBuZZAqT4xOyE+e6THBrbWUVf/XVb2B1ZQd+OyqlIu+7IO833WtmME8F/cMPn8cDD56Ti8TS4i3MzM2KlHvp6hUs3rqF7/+hH8Azz3wPAmELpVIePc47ghxE7lMdYflI7KEyn8Mf9suuJSP6qs9oC819kIoXWunxdXN4x5Wf1sXMdWTNxDqYa5a2DJeVzONJW2Ae51q1oTp2c3sLS8urmDt8BHMLh3D85EkRAj2iSjwaQyIZxV5xA/EY3QP8GtKFfAF0ag1cffsC3nz9Ldy6dUsWyyUCgCQ0RGjRRHCsgnyhgBCtngLh/Zwl9rWpzIhANhJ+UiMjuHLzugZhx86cwsOPf0gAklDAAXOc6ONxbwWSl9noKTf5Z/P8si5Xz+1luLxH/XI38MirOe5tYWeekCoJqThcRaPH/OcwUzWkt/bofLhWyvzYXaOHASTVb9r/zcxEzi7M5HZBc6+22weQXJMNM1vhZMqdMbgDT74A1n4fRIF0v/rhft//oAASFUi8frmqc39zOm3lD9Oivd9u4uJbbyqDq7y7h8retsnjatABqSHXpYdOHUc2GkM6HIWPduA7BawxLymfl2OMuVMGSMDGsdwEzuemkHMs2PkS4pUyjtp9RDp19Qc9Kv+ZozYxAYyPAXQn6NXglLdQKqyhUyuj16Qaso1aCSgQJ4IP23RXSgCf+LHvw/QDp9W/oVoUeX7rxVdRXN7F3gbz6SC1EsF+jsZHCeoTSLKBdNiPWCYJxANANIpeNIlWNI5+bhy9RBr5loNvvvY63r65gmOPPYHH/sEPIsD5YToli+x7AUiyO78HgKR1nGDEAQXSMIDE82Lsbg0Jj9c8a5fd7W3ki6yfAnB6Jq/bskOy3iuVyljf3MXObh6jY+OqeWIRkz9L8IiZs+wjCSLxd3v3M3tgAiWsCeRYa/tUAxXKe1pPjxyZx5GFOcTiIQQDPilbql3HuCgxQsLLo2TulQsgURE4PD8y8y/vzcaFyzek9qrWDBBF1wv+uZVGA/VWXWsp16dMMqbfPT87qXnqpQvv4PLlq7Jco7olmBhBIJFCQ8rIAeZmx3H62Dymswn4mVPeYQ4Ubc/cnFs7ApvWg12j4j748L4ikGkoA8kjtOq+FHjUgNPpydWjzRqCFqlWRPlZlj+iHGFaO7OnbLU4u2/CsvoiRmfjATx4YhYBp6l5tn/gwO4QIGnrPiR5JR6NGktXEljdWv22Aomv2tRlBHV4HVIVROUzP+abAKREzJ0LdpGMxpBl3dd1JBa48J3n8Vdf+jJeePEVkWJkedvsojngDDG0P5Ng3855KUkuFLi0uVxw7jk2hU6PZNoA4ukRjI7PIDkyiUA0DccKY2z6EHz+CDcuc336mKtJMI2EWkczOa9/Nam0d3LdCSBJD+VlH9ESvkcwiW8kdxkl+TCARICboLfNTMlmFbGgjZFUDAG7j9Xlm7h0+R1D8E8mERudREgKpLQIsyRk95l/GEnCH42jReWyz4/ePohkCPn7GXm/9n//FmMVpQjgDarBmwsgiZlKWwQOv4l5BOjfB5TrVaxvb0kquL608YEBpPdSILUbRDXb+wBSp9qS1VPfGYgJ0CpXJeXqd40vLzc5sq7DvgFCgw4i/NN7tJnimzlBnhVMlDJmXpwumMT/F9XR6KM1oCJoIFWQrMroZiDGph/NjqOSgxZL9Evl7+UFxa044gZdc7vlsOc4LJxKZPHRB85p2DTQYJ+ejX6g08WffOEvsNvviEXAYpzDJ9onE1BQyLH73os64/Hn6yf0k7BtZEdTOPnQecyfOwc7lVaYGiWVZFfx/HzlK19GvVaS6icdj2N3fVU3/dTUJEZHRjTUkDWc4ZOoGCdQwTdtDC7bjlYNbJYYQkrWHa/8VsCPfiqNaq+HQpmB9luoUIFEVkMyg5FEDDzGvUYDbeZQWT7lIs1NTWJ2YgqZdFr+8VRjMRuDmTz0y2w5XQ3xuBCqkVMomslloK81hxIEkfi1YJSscAMgeUWZKbjcHtf1bSeApELBtbrTYIoAUreJbrWCWLuLFM/5+ipW3n4b9ZUNhLtdJCm5ZyA9FWsDBy03YI9Py/BWhREOMcLTgTDibCqVj9OQT7g3EPVCfOX57QKRZDnQ3kmWhT4ugj60udj2+2gPBmrOODydmZuHTW9pOgaMpGFlU2gEw9hp+NDy8fe5Fnm8d5ljQZZ5wNg6UIa6tbuH3fyebJiYgURrKS6I/oABdJRHxo3eZyyKJHMdsrAjgMTrnDZQJgMpjzUXQGIGUjaduQNAYjA4FUgcqLLAJDDC4218O430kkWHJfu0vkJn25267qdMJo3DC/MCkCgN/SAAksdgvxeAxCyr91IgHQSQvIbCgJRsuMrvApDMlWcW2lazLQYMAST+H24IPL6RWEwFSKldR7HMAjWvopUsAzZSzAJg9hsVXB6AxPW41WurgebwnvdCKB4Xg7JcrKLTpEw5aJiTtP7scl10cPHSO2qCR0fSaDVqqJTz8kllo0jlA71eGR5MJgvXj2Aii7G5BWQn51BudQUgUUXCppvnLkl/eAZMs2m8sohMr4O5lIVcoIVQq4SQ1cfm1i6+/doFdEJpKZDsYMwASGMJKZD4szweW20fXrp2AyvMzJqYkKrx2o1bGlCEfDaSoQiyObIJmbVmACQy9gkg7ezsyStajAn+YyHlM+o7DfItWmls7wNIVCB97KNP7QNIHFrV27wX//4DSLeBJcOE5PCfxU6lYymU+4XnnlejTQDJEEIGBuwif0SkEJ+OCb8vKzuyfm0fGk4XhXJRyhfb5mCJfrl9zE2N4fiRWdRKBfTJ+CUrnMxUK4BIKIx4NIFAyNidUsHE4QILOzJ8CbDI5tPpIZrMCKDkQIZKN0ql+X+uXbuB19+6hAuXl8SG4t/kgb8mNNQUTplEQkXn5MQ4zp49i2Qsika9KsDo2ImjWDh2VPcvfy/vVQJTL7/0HSwvr2gGTwCJGYbPPPMxHDl8TDNQHie+Xh6bG9cvIsh9xQWQ2JywwIvEE4jF48iNT7lqTjYqzOCDBi60Y+EgqFGraaAk21Cuo254K2sWp9eRhaisnzh2pIzetcKSfz0HZp2GpOZhAoLdjsJcmYNBAOkvv/wlfO1LX9bw1O/0pT5KwYfRaARTtLjIJLG9t454KobzDz+CRz/8JII5Np5ZSnOxtrmFFDP2yDgLxND2+VH3MVx6oPxCrWXMTHFzMRSyTjsGvncZ4AY44+s3CpV9QEd2w1SPcxDheuIPAe1m2H67WfI+P5iBdD8A6V4DBA9ACke5A//dFUj3A5AOAhj3UyAdbMQ4XGRgrxR+obDsEv7N//mv8Y2/+WuMj2RR3NhGNpPWAOzpj3wY//Sf/TOMzk25AFIff/2Vv8S/+63fwuKlq3CYFtwFEjE/nnzySfzv/+pfITM5uQ/4qbAfzqlx7XY8ZpsSEl1gSI0zz2cwIpasUVa49sHKSjJEIrIshxuGg3/f/QY8zIC61+PvA4BE4sqdTdv9ASQDJPA+sfHVrzyLi5duoFSpY2p6VjbEK2u0iynq2K2vryKZimFnexOb60t45OHz+Nwv/QIee/RBtJo10xwPAUjD7PB7Hrihb8RTKamXDwJIVBWUi0X8+q//uhj86yurRkEcNPsDySAkffHzz3/+8wKQmN9EAIn7J5UXzAjgYFtjRzHbjQpJfZSrNCJYo6+J6GYaXX1fqiOGIBuwQgsngQt9nQAS5xYmJ4ZvZBiLPd+lyq4jlRGtrKiC4fqnr3GY0iaAxPeOyUji9d6oG1ut3QJab7yFZqmAjs+H1WYbi1zvXfIfRRcPPPggvufnPkM/NSAWVvYgiVbqaQiUy2LarOfqOzhEd629SehjTaxakoMA7lnsiVQ/uMfGtYYTgDSgnZkjcDCRGYGVzGBnbRdf/fqz+Maz38LS8jbqZQflWguhZASzxxcQzkaxvrmKxeuXUNndRKznyD2jXatp/Z8ejym0/YmnHsc//9wvYoo9Zb2OlY1trO/swR9PY+H4aYxMzGiNr7uKWm9t4DkUgDQwdSZD4n1t9jd9+tWImSsgyQOQomH0t9ekQlKkxfoG8PbbWHr5Df1czza5R3u0LRsAVZKQ3JF8C300GZjNnnUARGJBTB87juMPPIjxhaMIJmlNHDa9pvpOEu0GIm56fSjDt5vdLqqtBiqtlukN2e9x8sKBazwh8iEfVNEQxCGARBcDgkXMmdve3sTO1rbZj8NhDWtLJWYqFfDyiy9LtVyptQQgRRJZRBIJBILs3nnJtXQvCEAq52XNzTyBbDol8grHe6mRLMZGx5VXwTqUNbKpQy2kE2mk00lM5SZNjzUw/3d9dQN/+dWv4/XXLsIfMNmICoB37eRkyc9V2AIefOg8zp89h6vXr+DiOxdw8vQZnD19BreWl/D6m2/ime/9Hjz99FMIRQPY3dtCrcnsU58s4jTAlVKR+z1rYqoLjYWd+pNOC5F4RMxs3uesW2hbyIFZyO/H5UsXBB7Ruo9qfvYAIt8w04IKu1hc9sFUFqgGBHOV/FJ9rayuY+bQAhYOH8XJM2eQG78NIGmYm4phr7SGRDyMsB3S2sGav1Vp4OKbF/DW62/irbfeQkv3kIVomqqvrIZ4nD9t7+6hXKqDpKV0MiWFUy47qtqMQCItDEfHcrh8/RpK9SqOnDqBhz70IYxPTxkLXkKV7fcHIKm+c/Pj/lsCSPezsPMAJK2dsjHywEWz5vJa3Fdju+ojLU8ugMS6wut9vVgAY2XrurhQmeYRSFzikH5ef+sAbVqQ6kMOht3p5pBFHhv6DwIg/V3rP28L/CAAkqlrjLUa527saYPMPwqYuR6J0CRIvPHyi3ju2Wdx69pl9csDx0GlkFccBDNIxzNZzObGkY7EMWg7csbYyRdQbrZEBmYmWjoYxROnzuLDR05hhKDdThHJeg2R7XXY1bJsMnskheZGEZ2agMPhLXNrggOU8huoFtcR6Hc08+MsqlyoY7fWRTuZwVK5CF8YeOoTj2HuxGF0nQYC9TrCTgcbb1xEeauEYnGAhuNHyQHqgz5C/hBGY0HMhWyMMlfYoY2eDy26D2VSCM7Mwp6Yhn/hKDCS09zi2995A29cvoaZk6fxwNNPo59KoB3yK4t7MOAaTkDR1pxOxLOAbdSYQxlIChmRusYALrQuFaDpgkSc5aqG5ZtIJkaxzH6VtQrn06xj6LZRLJSR36OThIN2i+uRhtRodfoo0VKt1sDk9LQB8pkHbls6rwSPosx4C/oRpsUsX4/DKIC2USCJUM18eh8Wb17FraVFVKtFzM1P4/TZU5iemZTdbCyVRCCeFKBwLwDJBI7c7oUEgrl9ES0kX33zggCLRqsrUgR7YZImGBHDtbZLYUYBZ9wKAAAgAElEQVTIxuzkGM6ePoG5mQm5yLz4wrfx6nfeRCQ5ir4VQSCVQTCZ1hyaRPtjh2dx/sxRxK0+/E7N1E0CHAyA5PdHBSD1HDro3JlhNtxN7ROwZVlvyNkeoZU7u4QBtN9v9tBlFhPdYAIxhAhAhKKyRCOAxL6j2W5I4ee3BtqjR5JhHJ5KwWrVle1qMb+HLifMQezSgaeFdDxhwBHWj+41ovt2X0Vp6jPZ1llG9NGmEol1h+wam7K1lcrMcZCMRJBltMqgh2ZxD+WNZfz5n/yJ1MAkYrOmr9Rbmr9zVtxhXaf5v1/XbZvg1MDM530hP0K0EOQvsoJSvVKBlMnNSNXjs6PITR8SkOYn8Z22hMxZ6g/QdUwdZjGXZgiYNxZ27uyaQg46q1Ht72YcEfMgyUoqJNkSdgUkyX1NyiQDHvm7HdjMb6yVkAj7MZqJI2D1sbx0FZcvvSMiTCydRNcfkd0ryTCBSFyzAl8ogkA8BX8sDQRDmgt6IBIBMJP/6l7XVCANB8aaYYfnxQeTo8AvMEA5bNhCpVoF61ubyO8VsbW+g2qxDKfDcGugxYJtfUUvMBwMaLBMBdLkFC3TRmHZQWUgSUZtDZRnQQCJtmheBtKwhV2tXNsHkOrlClplsgMa6LUcXWgMmyeTSh7w7oOWO8E+PaO7iDATicIxnwPa5elmJpotSxhm25hhm8UhG7cTN8yKNmKEo4jW77uD3AHouCxEbsT0p+UwHFwSboMKNK2iz+jRYAI//uSTGCezIJs2z7K1izevXMYXiAZ6r1sDGjKHjCKHF6pxHzeopFh6zLWzAJr5ZDlImp3AzLHDGDtyGP5EBoNQVJI6ZkzQB/SdC29hfXVFfpJTIxnlM5WKZQRtn3Jm2EBpgWU+RCSkoTTt6lik8yakjzCBDL4JRApF4AsGhVQ2bBv1cBR2IiEWOi0zKoWC5Ikj0QRCgx4msyMYdDoIWT4xbrnZkgHAXCQGYTYbHOAbf2UORX2ktAdsFbxUpBFQIlOeyiMCIt73bWYXEMyjncXQAr3PcHYRJC7YfAxb2JkF3M3+oY2Q5UOgWsfu1atYfe1VlJaWEO32kQ4F0KEtRp8gkck1qrkKJJ5ncssnGVhuAREW6G7oGW96iSuZWUWGIJn4yudi32nrWNLr1gCUPlnWcUFi+e2BTN57XtYCnLjx0Cs6kUQgm4adSaIfSyE2NqcgWt5PVG4ZqyivASPpPC4UfmNrB3ulguwWjp04hZFcDp2+Aw7gqMLyNgYeP+bJ8M1vB2SPZoLobbHPKBNmY8YQts3NDWzvrKI/6ImRPzqalVKBCqT87o40ZRxa81gfVCAZXg7Pe9DIm7s9SXW5AE5MjOPc2dM4duyYfMop2/YUSL5Q/A4FUshysL2+KqYIGW4MSeRmwc815JHp9+2Hl3XjDY1ok/leANJ7MqDJAuAZG8pAGraw4+8IaPPkGmeUIR5Ax+td613Ah2K5jFqBzWnDAEi879ts5DqIkB0YCSEejyoHidJqZlc12y00ux1lCxFAoltnOBhGtzlAPl9At9XXeSJTUsOi4i467Yak+qGgLZUmX/fVixdkZdPq+lBudNDzh3Dm0Sdx8sHHNXDu0g4uEFFxQzYMrwFezLQOSYWicLbKKC1dR7C2hZPjMSxkgqgVd7C0soGtcgPLew30gglZg0zmslgYiWIs3EOkvafsj7VqF+vNNpaYncewUqePOkkDhSba1TpGUszEsRFORBFMkEVJUK4mi4EKvz85JSZSo9pAOBTDeHZM1ysBEQYvUy4di9gKA6cCiQDSP/65T+P8ww/qCqw1WHhqvL8P9Go9d61GWQDfjYHjfY3X2bAqzWsuWVTxY36Px58/r2au33eBuIEGDsVy0fgu/3/MvQeTJOl5JvZkZmWWd+39dI/3M7uzHruLhSEcAdABB91RJI8RFyETIR0VohTSr5DuKPJI6XgXJzqQIAnCY7FYC2B3sWZ2d7zt7mlvyrusqjSleN4vs6emdwwOBONUER3tq6vTfN/7vo9j1kLgMbxToO2yo1JX8e3MDm7miGckA+nHr/xYBiJUYQk7ksMgWp4FORxJ5mgRfGfJQcKD3Zai2fYcCSKml3oqSbCjA9+1hbEyMzmMNgESzZfCXWzxqCaj5QOBKt0QFR3XYRb3BIlISBAbOv4tg1ZvZCKZouCRZtSIIJXJCXvqb7/+dVTqDpq2OobJVEIAz0qFPDkPWR4vz4PdtvHYIw/j13/91+X6feutt6Quee5jz0pdksqQcZyXNXBlfQ3vv/8B3n33XSzM38Lo6DhOnDiBJ554SixTI1D2NTwfUhz3GGIZMH+CY6sKOBUtGmVTKD7dKihWiujgPX9PgqSD8EtlmxioXAUo4gwyKLQC4IiKUwGS+J6DsnZTGlaCxQSQWUMlYzHYjQoKa2v4D//uj1Hd3oZda4CVw4GxccyNjiBjxSVou9apIT82hL0HDmLiwH5kx8ehJ+JqBkjWUiyJrtjRWnDo181CmLWWWPExP0k1aTuqikBlpS41srqjO/XPhxiqmlLVhADSHQtt8AkBud0Kzv775W6/0/+1e62/4dAkYnGnvTeAtNsCbzfZ7kEZSLsVTLsBJCnuA5vIfnKB7C/8nhnB8vKy5GBMjk/gvXfP4t/+H/8nXn3lJRXWDAPlQhGnT5/A//y//D4+8kufFGpJq15FIpXE5Q/O4d/9m3+Dl7/3CoZSFkxev/UWPvvZX8Lv/2//O6zhIblH+LfU0JuFoi/Dfx77kdHx2xZjbMrDfEm2LRxuBMAgiTpkikqdRXsiMdzXUG3UlfIiyL4Kz92OinsnWFudtRBg3AEaxRZMPXYzsXksOTS901z2ziviQQqk3edn9/V0L4ArPI/9AJIC34IeIXgig1RUrs3BMeY6IOdZjrWFs29fxDe/9TzmF29Jpmil0cLGVgGNILul67QxOJgTNn/P72Dv7BQ+/alP4OPPPY2x6XE0ilsKwA32GxmmBP0EXwLX1fsy2FkTBwMJIUgFg87wa9/85jfx3e9+F2fPnhXAmzYuHEwQPOLP8/h85jOfwVe+8hUcPXFCBjeNWk1qA54bNvIEGkLAW4Wo3Lakc7l2h5+HSi1hpyrPdtrRicWSNDGBpZ3TkYw7+uFb6TR9ZNAloB8MRAVsajTRJeDFNZokH6qPBETixwSY6HFOi/KWWPQyO9QieEWlyY2buHXzJuq0+HF72PA9qdu5Iz7z+BN4+rd+Czi4F72YyjggSOR2u/JnY6mM3D9u00YkmVC1IRVIBNUEOFQDIBYiHA66BJEkP1gdI1GPCFFKXUdGLIFmoylkj2R+CMVSEy+8+Cq+8a3v4/y5K3CaPckFGp+dhBPpYXFjCYsrN1CvbMOg2qZaQZY5FQT+mJWnAYcO78Hnf/UL+NzHP4ZRXledDjaLRWxVakhkhzAxtx/x7KAEuFdqdWVfF6hi1a7Gr/hyXhMkmTkcMrkCyuk8X7J5OApQ8njMG4DTATpt4NYKnLNn0bx8GUarKfZX620XCwGIRBUS+xj+lTAbifd3Nm7g8Y88je1WB45p4tijT2DfkSMSEC5pRwFhkfMFgn+01XQNHS27g6bjoNayUbVb8rF0fCQmGqaAUKxNlQLYlHU2nUqIwp45O1TSXb54XvoR3VCD4nQqtWPx+N7759DsOKi3urBFMZ1AIpkSNjHr51KpIPeAy3rcsQUUZa1E4gEB4gQV0LQKN2OIRjmYpJ2SqpNo2b1/dr8ASLkUAa2oAEocTK4sreLq1et4+bWfCsmF9StrazqpkNTKWpss7E9+8pN47PFHpF64cPmSZD/nB4fFGjeVTYlt3MzsNA4ePICh4ZxYMbXaDbgeayq1L6q1QIGfBvf90PqH9WEyLoMsroNk3zN0mwp/DltJOqoUC/jxj14TW3JmOkreFAfdmo5qvYl2mxmHfE7OLXwBTJutNup2G3a3i6mZvdizbz/2Hjgg9S9V6dyTp6f3YGp6FFbMw/lzZ8Fs3MmhcZnt1LYrOPvWu/jaX39NavzxyWnJtaq2mmh7QCqXRSydliEc1QbbW0V5XXvn5jA3s0eIGpzxKOY7sLa1KTOFwyeP48ipYzI4I2GVoIzhK4b/vWqI3YSXfrWyKHbDDJcHFTL3+L6hKYKFZBXKW2iBrs6duETIuhLmz6ksOqktOCOiI4k8gSJlSi6GkJnVgwpV9QgVxuq9rAlcucWdTgHnKhogyECUZ1D3WTjglD6FFqEkACjZCHTeUP+Ix4MApAc9daiQvtfPhfVBfw0afszfoWJF7pFw3w8cQCTzj0NZz8XW2jJWaaFY2hb3g8LGBm5cvYalWwuibEmaEanHU1YMcc2Sbc52XLRJwuh0BNA8MncQjx49iTOz+8V1B5UWsFUAtjeBjVU0F27g+q2bWGqWURWSMpX/rBkc0PgqyRw8rSdOOYzMiJJobhm45XgC3O85OYNnP/sxaKOjKN24jMrNq0g6XaQ8DeXtChbXKtgssB7VsWffUcwdfxh5Zh7VVuDMX8H2pZtoVG2kBjMYOXoEEdYC0zMAh8h8vTm+T6KxWcCla9dg9zQMzc2iFTcl046KRlGyC1mNxEJTsmaEYBbML3eytYL1Xa7voL9mvSAkSRIE6EogGYuKtCK5ap4vzhdUSvIhs0O7g3PvnpcMym6H12IcxUoNRNPGpmaRTOVw6swZpTASEqRSLxMANLivMcOHc654VO6TaFzNoriGOl1bwJVzZ9/BteuXsLG2jGgiisGhISSyaQGPaBW+7/gRHDl+QggArKm4XohaEbrMxNrMaeQjmE9znQofrCUvXF1AvdVBtW5Lf8ycOl479VZT9sbJyQkBjY4e2ouJ8WF0mnVcPn8Ob7/1Oq5fW4BmZZAZnkRqcARND6J642s7eewgjh2eQyLITuQ8PCJK8QAAIM1fnIBCP6QP30FhLSovP5xFBPaZ8jmv01ZdCJlrq1tYWSEmUIXdol8Wr4EY5vYdEntgglWcAyZiFsbHh3HwwH7MTg6jW93CSDqOuBVDp1ZDcXVDWTJHVW5VOpYI6kYJ59mxNpR+NcyklF6GAgxfZtb9CiS6LtEJgDNpujyQ0M+rlfe3SSVRaQvf/vrf4R++/i2srGwozhOjg0S7EFguSs/vi8CDmIComwxmPNI+MI7xKWY7Mvcox2dFhyCdlYART+PIsYfka8qXjGR6WuIFlwRJth4zlvh/8T5RNn2sh2Rt6pEgEFiL0v1FlEUq50gBSQ5MI8xDUpmkYQZSxKVrCWu2FnokqXq2zHbsehkb67ewurKIYqsBw4ghkRtAKjsAPxpDu6ehS0efdA4WZ3azh2AkMzDiCXh6FG3WJz2qk+Ow4jFof/Kf/mwHQBLme7jdBD05GYT9ABLZiqU+AGl1aV0AJBZZHEruBpBobbUbQBJXA2E08AApCzs2rAQMWJAKoutqkvXRrDUFQLJrTfQDSH4nQCpbZPAGi42AOdxEXZh8gyfsLaJ0oJxbI7qs7AasHiVzzEsSDgKjxaQ4l81ZotqVh3M76H3kJpK3gKEbFOXijy29kYwgdyzNYpqOZE9DBh5GEcHj09P42JNPwaLvdk/DhTffxJsXz+OC3YBtKEs6GW4ERQkLCpW3owJc1QWlXAi5gQxowFAygcmZcYzNzWBwZlbABT2WQsSMo1yuYGNtHT969RVsb24IcDQ1MoSopgl7govxxPioAAFcNGUhJds0Ygqzjn+3S0VVNiuMZQGRyFplUc7hQsSCbZpYZ/ORoUqkjbW1VbSbLQzlshhLZwU0ivE8ux3EdF3Y5MxGIoDEJpDFsMs7X7qvoCkPrCTEc5wKsSDMjtcFw8rYWPBG5te5wDGfRUI0dw1fPTIJ/J6ACizM7aaS1nPAR1l3Op1EPGZhfW0ZMacDs9pAY3ERpUuXYK9vIup5SHH40fXFmzPJYDuGogo7TmVRZAFMMDeLg0Zeu9I00cNbFXDc6vieHF6GnZuSJ6ECZhlCW6cU33WEFS4gUo+LkgpepP0D3zpipxhYKLK4i8dgZFJiTYRkBlZ6GD2yt7hhc/jDTZusd7G4ioh8kyzEtc0NbBSKokBiQZ8fHJACJ5rkFhN4KgdWTBwKRqNJAZAajZaw+wkg8fiFABJD2O4HIBW2KKwOACQ1HvmQhZ2UwBoD2xWA1LZVFgsBpJMnjmH//v3odL3/LACJ1g7c3DjYDze+/q1xN4BEdeX9AKR7DaiUyo0DY2XhcrcMJP5dHsO7AUgcQImvqKkFFnYFdOsKQCK4TdWH0+0II4pFMtmEHJb6Rk8xIciY8VykBgfl9wkgxWNJ+F0NzKbjjkoWHhmR1WpZQBcy/cZHGSJpoVEtSXNIdhUH6o5voNqhnUscRx96FPtPPAKbrCICBWQY0hKQKjGygXv0sE0IgORtN1C7dRPR5iYODccxkzNgVwpYWFzCaqmOpXIbrhEXdsNILoXpLPOPHMTsbWE2FtrAttfDptdFVSM7SkO96aDOYOlyHSP5QVhxCzFKcJNRUT3YzTqa5TLqzQZSA8Oo1lqwm7Y070MDw/Kez12vVhDRfAUgcQ2K7gKQehoaNt1s/+kAJBaUBJC4Pv08ANKHB6B3AkhaIovnX3wFr774qhRyUTMq1yVtX+VvBtZGZF3xOjI12hP58Ggt6nvSSDfthjTRyYQy1CSoMj6cx9zMhCpIaFtHsIjriWFJzpQASASH2ayzaObXomQfRYV9ZpDJQma3FJLMRkrI39OMKDLZrCiFvvGd72J5fRMNMsiZIciBHX3+qZDr+TII4rUZi1p47rnnBEDiM77xxhtyDT70yKOIp5Iq94CDSNo5FLZx7do1XLp4RYYrkYiFw4cP48yZRzE9PS2AtrDitIjcU3JuZODHvSW06AjHCboAAKG9YWgFpPZj1WCLQlElmOyAR+LwFtRPKmxYERj4kDDVPgCJewTPDfNG7FZdQAXmIlHZVFxfw9e++leob22huV1AvOdjPJvDSColtqrtdgNNr4PByTHsP3IEs0cOIj85pcLTXTIOfWixFFyxozXhBOARASWCf3zQF3lHGdo3SJC1U5zqIrezceQfud0AsS5k09Wv/pVmPCDV8GOC07sBpN3N/Idbl9tfudf6+/8XAInNYj8zr3/AxP9zZHJCBvJRBgp7Pl556WX86f/9/+C9t98Sf3eL4oxOG0899RT+9e/9Dzj88EPK3pge65aJi2ffw5/+X3+IN156DZlYHH67C9v28Ctf+Ax+73/9fZgjo0rBERAlCAoKuMEPCHzYKoFkBzCRS1eNS0KikJBTgiwsDmNDwIg1FvcYGT7TPraPqBN+vEPY2QUehQCS7K993+s/13xNrEPvN4J6EED0IIDpHw0gEaSXTBJ1jHcAJNapehTvvH0R3/r287LfJVIZ1O0OCqWyDAFsZsh4DvK0ERELjyrGRofw8ec+go9/7Bnsn51Gs1EVJc69AKQQAL0biCT3aKCGUjXGhwGk119/XQCkN998Uwa3uXRG1jyCSDx2XF8/8YlPCIB05swZyeBs1WqiQuBQNxxgGjLUUfa6st4F2UUE/JWKiP2LGm5KFx4okLp1EhCCFkZR2Hes7GR62WnDJ/tayBacV5pKrdRowm00JMh3B0BiYU0QiQMlKpAILHHYzjxcKwaTzd/mJpqXLmP+0hWU2w7WoWFbsmt5HRpiZ3rqmacx+NjDGNw3C4PrF4kLzN/xPUSTaRlUOHYXZjyuAFm6frFeCwAkrv+SGSsgB98r0oCMZINjIKAgiRdmFM12R6yYrcygDFhefvUn+MFLr+HmjSWUNmoYHh3HwPgQWr0OVjaXsLRKC+gSIj0HWquBoUQUGVrN+Q4G8hlRm3zxV7+A04+cgTN/TWrFrVIVNbuD3PA4JqmuIpmw66HVZkcSDIbZP8oASFns8f5zmk1EPB/Rbhc68+o6PgweWwJIDNDuNiUrkPV5jEP31Q20338f9oX3oRUrsjdvtLtY1oENANs91dvwnrZMC47ho9l1MTSUw5GTD2G9WkPXsHDqqadw9PRpVMsFGfwowiJ7Hg6ASIYLrLy7XclArdoEkGy0HEdsajwOtllzJLPSO1LtQ8CzH0CiqpcKuSsXzqNUKAggwlxM1hkk0SzcWsILr/xIhiJth+Q7DbqVRDyVkszAaCyGJm0mOXxst9HtKCUp2xXeGxzGjpGpbzL/MC51CB0D+J7EL/7M2MioKPaTtLG2ohggIco0sbqygitXr+PP/+rv4LqeADFiA0SClhw7U37u85//HI4ePQqn3cHla1eFe5odyCPO68mKyJo0MTGG2blp5AYzMuNod5htRqJXQNzrA5BUujXBJGVPx5woAZDYQLD3ELY11eq0QQZKhS385LWXsXJrSUBw5p7xdYV1reMIxVxAJN7ynU5XwCNaxvG8TUzOYO7AQew/cAiGZWFjcxu01mS/RCXdntlRydLcPzuHg3P7hC25vLCEn7z6Y7zy0qviMkBgnsAuyaMyh6B7AgnpQa5mtVwTctThg4dwYG6vHGf+AF9js21jfXtLrCgPnTyKI6dOIDmQlbrX7zkw6Ggge9TdSSj33X9+AQASs4X5uBeARGWKWIjKPaWAezWSVzZ1JB7tBo8EPAuGlCQdqg04yDikcpIE8iDbje4vfLadDMTAnlXmWkKAUvO/e+0/gfPq/Uq4+37vQQrmBz3xvTIyw9/7zwGQwlynkBBBZwBe85XCJsrb26I+4rXSbNSwtrKKjY11rG+swmszJ86W2kx3WVNHxLqUvQNBzpmZGZw58RBOHzqKycwg0HLgb5bgF7YRYdbS1iaW5q9h4dY8lusl1OCiIyCvhZQeR0zzkO51kdIdJJnnrnvi5kPF0hrPTT6NudNHcOKxh4FEDFsL11Bfmkei08FIMiFg9dJaEb0I54WHMHfoIejjBxUKVb4BrN9CZ2FF4kHMRAbxPbPAwQPAxCQHbABJFdwXdQPtag1bhRIQjSIzOYHlZhUd9hW8FlmHsn40VT/I99ILBH1DSMzj/sm9k48w7243gMR9Sq51KkmY/en5MC0jiERQABLB5ldeeBnXrlxHq+lAZ2ZLtSP2W9NzB4QEcOaxxxXBi30X4yqcjuRauXZD5lld14VJp5xEEmZMzaKYu+s6Lcnhce0qLl/8APM3rsOBC4uD9IgOPZaAlUrh1BOP4sTpU7LGk7C1o4gjOSORQJyZVqpQU31Q3zJDVcf5K/NSMzaaHQHXSQrlbKfZaqFlNzA1oQCkgwdnMTKQhV2v4tql83jnp2/i2vUF6PE8skNTSOSHhJRe63aRyWVx9MhBHDuwBwmtC7PXgeV31ZxcgF81lZTIH53TjzsVSPJyg6I8vD93A0jydc3H4EBGAUjLa5hfXMH68ha2ixW0bAeOEFhagSMSRQFAImphZHgAszNTGB/N4ckThzA6kMNgOgu/46C8XZAcdWY5k6SciMek1pQcpOBNKfZDq2dlKy8zYaqD2DsxPoRlO+sJXxEWuD9YpiEzWQW0k0DTgda18aMXf4BvfePbeP/9c6hWWmCpK+KNwLVKxPPizgV5Xs6hRVkoOUspDI5NY3J6FoPjk5KfyLwjn+u6HkV2cEzlJoNzQKXc4Uwu7IFL9eIdBDCSXOR7QSaq9FGsKUWFRQBJgUeGS8UWHYQaijQgCiVfvkcFkkkLOwLIZg++3UCvU4fu2+i2KiiVNrC1uYpKtS5z/ng2h2RukL79sKkA5oyI930yjaHJOUTSA4hlB9Ez4+gwI8mnc5Sa9Wh//td/25NhKMtrmaVqqtlkobnDRqDfn1IghQASB9KF7RJuzS/fF0DKpjMfApBcT5MeQYXxOTsKpBBAogdyCCBJCDzZfNWGAEh2pSmqI5+ZDJ4LjwMKFtrBjqHxn+v5iAQAUpoNideRYoEpNCJH48BfM2DuqIZYaFEdoBptT1OsdCKAKqsmaLiFF82P1cBIZi8aQwjVsJ/9S5QZSxpzmDSQ753wfOR7PUwbGj760MM4cvAYNoslPP+TH+FGoyryfyKapq9aEDYdctx3so+CAFTRvyhjLCpfhqlCyiSRziYxPDmJ+MgwerQXS6SQoK1T20WlWMIPX3gezUZd7PRmRoeQMDQ0SmUpIxlOL6GZvGCDDCo2SlzcWcSTDRbP5QTUIHjUoncjBw1RCxF6ESdT2PZ16FS5tJpYXl5Cu9HEYC6L0VQGURawjgvTYzimhmwygQEW51FLbgQOMZnXoxocBq/Ra1y9D63zqIBSgazEcug9eTtPiMdjdHJKKW5cV5oCvg/fuODEE1Fhq3Mx4nsu4CzSOdiiNVKttAWtWYdWLIsqzF9bg16twSAbMrgnMoaGXI/Sf5VLxAfZ4AwhHGVullghG+LbbQfKMbmfAjCImRUZqqoIZfY0YebRiq6h9VBkQGuQedWmYpq5QGygxEO8h6av1En8nfDnvKgBLZmEFk+iR29ryRlJIEoWBS0FUilEEjEpuBkgZ3suNgrbWGMTFYtLnlI6zyLah5lMyKbPTVasvwhWEECykrKIMxw6VCDx+EquSjwuQwgWUFvbKyBYFyqQaHW1tLwojD8qkyg9DpyX7wogMTBQGCuuD7tVk2HKxNiYApAOHhAAqdVmE6kykAwrBeZEdbpslFqIaj4215bEX1UUSIMKQCKgebfHXQGkvgFXuHHuLkDv/mTMhOGaQnlvwBwLMpB6AjiyAFcM4d0KJA75pG2xdPFipxyeGUgGFUhuT4YCHgvA0aFgg+mp0HqD73l/KNYF75dSpSbMPwIn8CJokj1rRMUHngpOgsQEUMZGBzE7M42I0cPy4gIW569j6dolBQrpMTTdHjwzgQMnz2D2yGk0nB5cKyEAEoHlLhtdmzJvXxrkjJWEX+7AXl1GtLWOvQMGZjI6uvUibi4uYHm9hJVqR5ga3HDyyRgmEjqyWgvRxhY6dguNnomqFkHZ1GAzMFI3UW90UN4oo16oYGJ0QsJxY7kk9IQltoss1OhFTSk7FY2MbvAAACAASURBVFhN+gd3HcSjCQxmBhAzYwIgNeu1OwAk4uNUIP3Wb/0LnKYCiQBSm3akAShD0F7I0wq85/t/rAKJ91QIILGg5LHj+RZFUiqOap0f98nC+5RI8jp2Keh2QAxRJRrQYxl874WX8NIPX5ZCLkkvbq7dfQAS720CE3J/65SvK4YU6xmXKpZaBV2nJco0KnVjlo6Z6Qkc2jerii5NeTqL/Z0eg2WYYoUiABKDJrl+0PpSrEUVcMT1kMARBzMsvqxYKmhILeQG8lheXccLr7yE9859IPanZJ4xhJr2hO1GdQdAqlUrmJ4Yx+c//3l5YyYgFUhcv/ftP4CBIQKMVOmpzAJeGxxQMAuJx4PHj9loDIMmEzA8pwwH5lrHa0gaaDKA+gCk8H4XVlwwpNV5vKnOoG2IMHoDhm9oT6fKPtlbVdMeMPX7AaRg2KgUSBCrGzJ7yYDn+kfAOJ2MwW41UNzcwOXz51ErbKFRKNBvBmmygz0XdrUu+QhNx8bIzCT2HzuGA8eOYnByUpqbVtdFq+MJmOSIAomMbbLm+bHKv+J1IhlX8v+rgjlUIoWMOSFm9EnqQ2BA1lGtJwrW+1mYhEB+P+uz/+OfFyAIASRaed5PgRRaMITnc7cCiQyvO0CfXXOkB1nY8brjGsE1lA1paBlE+yv+LgkNcbKAex6uX76Cb/7D1/Hdb38bq4tLMqSjPS4zrz772c/id//V74olnVw3VFxEdNx8/xz+vQBIryIRiaDb6grD9Te+/Cv473/vfwIGBwMAT1mC8Hwpi0uVt9kplgTYDMlJSu3NeosEHYJFgQVEYFknqRkUMQVWXRyAq4HTbS/0nWaS+1vAkLsbw5df47EJ2YKhUisEneQeCBwP7jUoehBA9KDr5w7GeN8f2a1ACll/H1Ig7QKQZK0ThZYCkN5447wASPOLS0iTbOX4wponCYjgG5u7TDYhA9paZRu5TBzPfORxfPxjz+LgvllRe94PQAqv33sN8Ngg30+BRBD9O9/5Dl599VVZ6zjU5trJj3lsqVolePkbv/EbePbZZ5HK58UujUxrYb7zf+B5FuYj1dFKsRgCETIeEja/+G0o6yQCEUGYb7felMGFypjgrRqsiezSudfRIkyGERoM9pi0kmNz2GrCa7bFdkuenwNuCVJWuUtUTIiVB9cyAkh6Qv3exhq2PziHCxcuouh0UdOi2O45oDlJNJGWYYaWSeLAE4/h1DNPYHzvNKzxERl2OayHyXilAqnVQSRGlq5SIFGhpxivYQ6cIUHNPomPobpH+seQXqr6BPY3bdeTHD09kcL6WgGvvf4W3nj7LDY3Sthc3kYqnUckGUHNrmFlawnb2+twnCZMzYXlexjOJMVRg2DP/tlZ/NqvfhGf+tSnMDI+jPb8NQGbt8s18asfmdyDof2HKT2A1+qIovC2ulopwEILO54r2sGaLgGkNowOQSQ2SFSOOeLwQQUSbWp6tDLm1L5YRPPSRbTffxvdW+vIJWIokaBm9LDU6QmIRMJbEjpGh0cxODGG5cImEkODSI2MYmFzEy1PEwDpzJOPo9YswWW/HTheiPMCbewMNaRh3d/sdsW+rsosXQ73yGoPWO7xBE1dObDUZEhEwgyt4pkTR4six7Zx5eIFVEoFsfviqUzGEwKMzi8u49s/fAUOIvL32Vfo0ZQAh7F4GiTPUt3GgTKvYbK1OdCkBY9ytOhheHxCBlQCHmUyogzie2b80L6WwBJr5dCCiY4s7KHWVlZw6cpV/OVff12uu6ZYzpcESKIV26FDhzA7Oyv7x/j4OMrFiljW0To4PzAgrhZcW5klkc9nMT4xjIHBLGIx0mEJjvBIqtcr+ztrF02MnlXtIv0J67LoDoDEARUJVzxO0QhJQxo215bxk1dfxvLiLQUgcc83I1JDch1h/6bTpcAwBdTh6680mCnVQqPbxdjENI4cO4Vjp07Disdx/ca8qCGv35xHtVpEbiCOKRJg9u7DE48+gZNHjmFxfhF/89Wv4fUfvS6ERdYaZjSGWCotfQjVnVTWtdo2hoZG0Kw3BBg/dfwEDu3djziBS+an9Xqo1muiQOL86vCp4zgkAFIabapoaBPoKQebn0WB9KE96hcEIPWv7SGQJA4d7D8CJwF5jZJbpoKJZPbEuQfX2tC6TvIwlNKTszw+QgBJCApGEIQuWYdC6VS9jkxUA4ApIEQrGztaeSrFB3NL+19noE+6L/nyXnt6/9f/SwNIzICS+2MnQ5v7m1ICMJGdHGK7XkHbVhEMqURcrpdQxct8QRKhO9WWZHf5BN55njg0pltTuSpOKmeOn8bk4Bi8SgOFhRXUVjfhVatYu3IZfjNw1KhV0GG9HbHgxpMwIlGx9rdIpgPjODqIGm1YBq3Effgm0IhqGDl4AEfOPIqh6XF07TK2lxdhFzZhtW3MjIxi/fpVbGxvITU8gblTTyOy9wQT6YB6CWjOA/VtoNgUYIs1DbJD8KenoI2MQ8sNAbm87H8e7S0dV2xHI/kskM9gfnlFZoXMqSMhmS4NYsXGurAPQApnyaGzAwkYcl0Fyu57AUg8/gIgMcNYsnejUh8TQOo2bfzw29/F+Q/OoVxpQTfiaHc1ZAfGsf/IKeSGRjE+PSNrVYKuOroPzemiW6+iXSurvDfWMzFmviRgREmOZy5YFz2nBc1tY3wwjfPn38XVy5fQ7Niiem0xB4ezqEQSjz/3jBA5RoeHpQcgIYr3CdcfrvMk8fJBgmLYO6nrnzEhBt67dANN25M1zeUCqlvymkjsabWbQjjaMzOB/XNTyKcT6DQqWLh5FR+cPYur124C1gCSA2Ow0nmZEzYdH9l8BocP7cfhvVNI6s6HASTmZLMioxpHp5fwnS496vWpfUNIU4Etdnj/h1/jPZPNJmWG3Kg1Ua030Ki2BTzi3I7igGvX5+V5CMp1um1xnSFhIBnn3mjgk0+cwdhAHiMDg3LPMEO93WbOtSX75vjohALQCXRLnakU8DuRFAQ75Ab2pY4Q5y5a2OlqhiNrGJ2IOe+PBMpaXqOihu/ATMWwcuE8vved7+P57z6P+ZtL0hsRSOxQkUxhAEvcIN6FfREBJCH3U+AQScDK5jA8NomZvQcwtWdOcig5x+24zMlK74BHmq+iFqSeDgD8Wqt+Oz4kIID1uwiwTpf13SVpi+CRE4BEBJEIiLZVrR1Y/IlCiTmoThcRt4OU4aNTL6LbKKHXpcNTC227ikatKPt3reUjlooLgMSZMjMpm70IWszutFJIDI8jPjAqKjfa2jlUWHnKoUfmP1/7h28pgFgWTDXUCCWzvOnFDoeAxl0AJFrY3by2cH8AKZHCwPAwJsankM4PSU4FM35CBRJl4aGFHak9HGwQRWTYPFHArt2VxaJZqaNRqsCuNuHa9MR2Jay9a1clzyMcDHDx58eRHoVjPjK0YXCpdHFEESFDG1GQEBNkaUi7MZ344A65loOkMA9A3oc3vBKZyUOJNtWNxguVGVE8XhZVv0R2GepJAMn3kOoB5EfPZZM4PHsI88truFDa2LEs46uS4NbbYmFh+sjzBlk5YYnDv8slaSwCjGbTcGkfNjCAXpJAgYdILIF8ZgAmb8Z6TdhXbstG2gImyFzqAbVCWVDWeJR9RlL5TQe2ZxKGpyu1DwdOtJhguJ9DOzneNCJvS4kVmjk4hMjwOJxoTEJKL1+5iK31DSTJdIzGhNmW4+Ls9xA3NMkGSovk14QVXGtsxHnT88bkcVaNRBBSy0KWQeZywwo3PkCYVSHEvT89MCgDylCBJAO/YAjLBY8MMqolWNRz8yEIUimX5fVShTGQTaBT2AY2CzALZSSqVVi05RCPd1r8AFldw5BGBqAn4WqS8QRgxDAwyPMchLux8SHQwytNgYsKVKTlYEozZfjZ6rlip8E3ZVtHz3CCRAooCu3qFIgH1D3mLinwiDz98GOCSIYVU9JdkwqVuBwrFtlkRtBaih7hVioBz9BQbjSwVa5A46I8xaC3PDoMrktlhM0n2VDBkFl8uI2YDIG7HVeCoSVQ1nEFhOMgnINaKpAKxTUBkLhRDg7mpeC9tbQAKpAEQBJf2g8rkORqpw0IAUgOnL2eKJB4R46PjuLUyeMCIHFtpIJqN4BEb3QCSHG9JwHV/QCSWNhxAHcX5vNuACksoMPN/W4A0r2GUNzMIjrvnnsDSGza7gcg6ZYhA3TaVBF8FQYBM93Iaup0MDpKS77ARo3HMWoIa9BM0G6SHvdtbFfKMli0LFqAkfVPACmGXC6PeqWKdscWuxiGP6bjUTSaFdy6eQMrtxYQ51pHRoMZg92LiFpo3/GHMHXgOKqODz+agh5NChhJ32KbRRdDgk0TKTMFowV0NtdhNlYxlfCwJ8u4uYrYWc6vrGO51ETXJ6hgIp+MYiKhYVDvItYsyODDi2dRdHvY6rmo6BE0oQuoU9uuoVlpYWZyGolMFvF8Fr1oRIIlCcDY9TqcblcKCRnculRgxZBN5EQpw5BTDuG5NySTzJfpgADSR597Cv/yt39TACTe4o0OrTv+6QAkghRsNnhN8r7hsaPUnZ/Twq7WULlSO7Z1uwCk3RYPdwOQRIH08isol6tIMLOGAxgyjwMFEq8/UdlGIogaVBdGYUUsRAQ8cFEqF9Bs1mQIw/wjKtUOHdiHo0cOq6ELBzRk1ekMHrVkDxcvfYJEVKTKMEUNViUMPggbV/luHKRygEbPZUsa0mx+QHK/3nz3bXz/hy9gc3tTAL9MgiyhiNi6iQIpGUO9UhYLui9+8Yv4yEc+glaniwsXL0nROjo2gaHREbkWyYbhbNwlEG3bUhyxoOf/zLWfb3x9LMj6LeyYdcBr6EPZNsE+H1oUhoCADOcl74iWXypXj8dXlEUheERFdbifc9AZDPDl5/oUSWwqeo4vr59+z61WQwA7qmOdji1BsY1qEZ16Ha1KVXIpdNrpNOqobRZQrhSl+RmeHMfew4cxc2g/BoZHpMlpNG002l2Vbca9PACQ1KCM553nDDJ04/q8AzAE/zcBJB4X1n9S5fTnHwUmSD8LgBT+fvi0dzZR6vjd7/EgCztloXJ39jCfd/fv7waQIsHfD9f4fouJu/3+7uuE97RYQnY68p7PI/snSTYRZZc4wbD4VgPPf+/7+Pu/+Wuce/8DYZQTQHIbTZw8egRf+fKX8MVf/RUYiRiTs1UlaJlorW3gT/7gD/HCN78lyatu25Mski/9sy/jd//Hf81FTzGWhLjgSp4kmzXetcyAoze7ZHPxCmUnxTeRegTvJcVVZEuq7vaosCaTj0MmNQAXbIDMM9o4hMHHgaVFCBCFCpgQJOoHNeTjSJDdFt4/ElytKSDgPhfAPxZAutdT/2MAJLFbDgCkl19+G//wrR9gfnFR8t0cXxPFNIEQabjhI5WKif1VrVpCPhPHU0+ewcefe0YAes9pqS4kKDzC/DEe7/7r714Akt3tBPUFcyvvfAvPyfe//3288MILWF9fF4tQroGixjcMAdupcPjlX/5lATGn9uxBt9lCtVKSnBOqI0VVQ4VQUJuwPpEwd35N8o7YwCpwh0QAqlWYWcTvM5BcGJJsgPl7QT4SFV2iEqCcg0OzfqUaCY1dWtxRKarIjJKbRLVnYN9EtqUgqTwPTdqtRQBa8K6u4sqlC7g6v6zscJkFJQ4KHvSoqax/PQcTh/bhwOnjePy5j2D6+GEgl5X7h4paNkeezeNDkDBgggUKvZCZL5lwugGX1nZCxwiGutI/BzklvH/MqLDQ2ZcxIHt+cR2vvf4mPjh/GZVKCzUZfJGc00axuo2NrRXU6kVRksRMZgd5yKcSaNcqqBbqODo3if/qS1/Go2ceEYuSfeMDYmuzVamg7WkYmZrFCHMrTAv1alOsvqSVEYsgKk2UTZBSzSu7ZMNzESVQwmRnNucMLmDujNOVIPl2pQ694yIujgwdYPUWcP49dG/cQItZHLW6ZCBVNA3bLrODgf2jMwJM+qaJ62tLaBkamrqOpc0CKu0Ojj36GJ742LNodutwDTdwXVCuFzxXzIFl/ykAktMVa55Gl+fOhyuBJWSLR5BMZIO1zhB7IwI36WQc6URcMnya1QquXrqMWqWEmOzbQCIelaHv9YVFvPrWe2LZIgN0Dv90rqe0Sle5jI1GDdl0EsNDg8IApyqa6y+tw0hmIsBBBRKJBOyBsum0vCdwxH2dfY3UDJxJRCIYGhgU4sqthQWcu3BR1OPsC1kT0macw7MD+w8JQMjj9/777wuBj/dusVgWMszQ8AhaDVvuY4Kp8ZiJ/GAGo2NDGB7JI5NOyG3BaQWVdSq4Pcj2EiY0AaTAStekpQ4t7BwBJDgcpytslCokzcfqrQX8+JWXcWtxXpGQNCqHLOml5e9zUB44YHA2wuFhqVZHsVJHjYSX/CBOn3kETzz9DAaHR3FraRVURb797lmsrCzC9ZhRQaqtjmeffga/+9u/AyqK/uiP/hgvvfQKBvKDGBggCSMle+rExBSm9syKamt1fV3sYTu2LVEJD584hUNz+6h5F1CJ+zFBptXtTbkOD506ikOnTyCZz/5cAJIQIYJhqhoJ/eIs7HaGs6FVVPB32E+LJV1oTReAR6HqiOu5Un4G6scATJL5BXqIxZUCSfbwQF0sGWIhiBRY8AmhhD8T/F/qYxUrIGtH4FIiFu0EJlkfBpvr7p75vgXdrm/es7f+GZ9kN0Fo9689SIEUAkgh0Kq0BgGjnxZdbea21MUS3DJ1mSVxEM1MbyoG+frZF8U46aD9lO1IH09LSvYObbsrQ/DR/BA6lToWLlzDrUvX0C5VEfN72F6Ylzlmz6GLkib5sTpB0xh7blMyY7gHxDQHEZ2D9Q70SAem5qFH+6p0DEcfOo1jZ56UQXClsIzq9iq8Wglaq465yUlU1pZFBZ8YGEZu70nouRmgGRGnEKe1BMtvwHKo0KH6xoQbT6HLzLbhEaQmpoFMTkghjXJJ+rf42AgwMiAA0ebmtpC6aUPeYO4rlUjspxh5Ig4U6tEPIO1WIMn3Q4U3ySFBHqJYzBmaAEgcknM9jfVZ2LnNFt586WW8+/Y7QsaAkYCHKCam9uHwyUeRHxmD3XYFKKEK2ui5osrw7Sa8dkuprBNxyXbXYyq+w5cQGhIn2jBcG/m0iUvnzuL61cuSv9eLJmGzrzVjYnH7yDNP4ZEnHsf05KTUxmL763liIS19ABfiuwBIQtCCgXfOX0ez48MmOMce0lCW4XLtdBpIJWPYt3cG+2YnkY5H0Ou2Udxcw9UrlwVAqndMmJkhRJIZMM2ICpFcPo8DB/Zg38wYUoYHq9cW0iFnIXQSEhAvyMDTeQ3t3Mn9d89tAEnOz47FZmi1qZTMzC0X8rluSq8QMeJClub/RveRVtOWOQSznNjfNupltOy6uC70vDa61QLytJ1NZuQ5fOIQhol0OotUKoMTR0/uRM5IDpLMSpQrAh+inJQPKOvwhHSvCCm85nrSf7HHoFiEVvGcP3Mf42siqTo+mEVzYx0v/uBFfO2rX8N7587L3ze5v9HykFa5gbWo9ECBsIJraCeioxuJo2sYMqOa3XsQR06cwvieOehmDF1fQ9dRs0GGRYrwm/8DhyIy3/eg0WlrpwFSDih3wHmsk7mHU27rOoi4VDkGtTgJJBRjsK5mVhJzpLiPOw4irO/dtmRXtivbaJbW4LerMPUuTN2R/73bbaNU6cKKG4jm8ogkMrDNmORYlns6GpqFSHYEqdFJDE7NIZ4fgWtExR6/6yo3Bu3r3/7efQEk8eXdBSCVm/WdDKQbV+fvCyDRw7AfQNJlkM6NV1nYOR1egPTmDGy3AgBJjgnDqpptsR8jeFQXAKmBXps2BrxEPXRaZbnhxbNUvF+paiK4Iy6MSNBD3HUCAEn1AxQV0oKMbGdPZJL8GkuY24MINtOBijK4QAO4iI2ItONiziPwkgI+1AXNQpF/gxxvDs/j8tNdxKhCiRIJjaFCNpVs78xdCvIXwqwe+X3+b2oswlFCP4gkHs4aMG1qmGK+kObDSqXR0XSU6bVN1mt+CEk2Ls0mdHosdmykIxoGyIRqt1HZ2kKrrpiFkXhEVDHUZ3W5+JPgF+SzOPStjMVkSNGLJ9DVNbhWHOmhQfHtzkxNIb1nL9qRiAT1nj37Dm4tLML0faQ5MHBc5JjhojE/Q0PM0JHUdfHdjjNHwzTh8XxzkMB1W4LQyDwj4qsY0wYl9mzS5I2D6Ah8i5sTLQ8jAppRQRU2z/Sd7g+q42LOYpJsdAJH9BUN5e3sXYcHUmhvrcNf2US0UEa6ZsPiYi7NrgIKczoEQDIl4M9X2UfQMMz/I5CW9ysXZAgQWFrQDkDs7Hq6bLS1niehvgSDlDWdJqolfk6QiEW4yHtpH6ZraPqeAExNjXlJkDexEqSlRYQFhi2bOhdvPRoVFgUZIsxL8o0IdA5lUwlRG9F60ojHMTY9jfzIiNga9ZJZGS5ysClKtECT3hOvVA2WGUMymZav07eebH+y7QggUYEUAki0bhgYyMkgjQASbRMJIAkT6i4AEpWOvP7Zs7JIZaNFqwxe+5Pj4zsAEje8nw1AUhlIZOxxc+gECqTdA8rdABKbgjvC4e9R4O4ukrmhsminB+n9AKRQinovBRIBJFEgbW3BrjdkraLXKRmgXf4PYrWgACQtosEkcyOTQjKTQiQWhRY1USyX0LEdYW10uz5q1SYYlsShOQdFvAb5GtvtJmrlbRQKW6gUttBu1pCPGWpQYyZg+xE4ZiIAkI6hSgt8KtHiSQnW4zVEAMnpMnDTQDySQIK8qMI29NI8BvU6ZjMaEloba+sruLm0iptrRXR66vocSkYxkzYxYrlIdcvoddrQ04NYbdi4Wa1gtd1GzdXQcnvoVEkccDAzPYd0fgCJ4UEBQnkNk6lJtZaEG3d493CtZ3EZRcxMgkNh2gpQYQi3LQCS7yoA6bmPPoXf/p3fxJmHT8ta1+xyeHU/AOk2806Kjl0D1Ha7dd8MJII1VCDx90K1As83P6cCqdFqKBYgm3gO4HYBSGyC1eO2dV14iYoCKZrEj994G+/89J1AcQMpmggg8dqOWsoigwV0P4BkmhZMGer2UCpuot6oSUYgbVHyuTSOHz2M48ePwnd5lxIcisBkQaFHRVXH61kGlKJYJWByGziS1pXNqqaLMtImG4ustWhMgBcCSLwuL127ir/827/B0uoS6uWC+B6TldRzFCuU+U0s8p/6yBP4zKc/h3379qFSb2B9Y1MstbIDg8LWVWs/X5MqKO8seBXYyeuVw24WsaK6FY98UymjAiVE/60f1gJcz9TzKzBiB0ASZWGQOyOzhL5sox2rgtvsLTW0IbkkkKhLJhIHWgzbtuQ65t7EHIdsNg1mp5QK2xgfHpFBHrNECB4RRKJNcHW7KNaUK4VN5EaGMD47i7HJCbF0dXwf9UZLsghIKPANAkgq15D7q5LFq/dkSYcA2g6rq+9ACCFDof3y1TuKW40WOMxo+bAFwu5GPjwnd7QoYW7P3X44vOrvATCFCiR1uu8NIO1e/3/RGUi8vyUMmIwcyZ7WlVVkTAWic58cHR3F+uoy/vLP/wLf+Lu/xfrqmjDSaSvstWx88rmP4jf/+Vfw6OOPS8ZbvVaVnI1oMimD3D/7gz/AN776NVGdaS773Qg+94XP41/9d/8NQOtGetBTSSRFI1k+yh+ee0c8nlLyMq4fAhqJL41649citFpQthZCJGLAK1ubQIHEmjAEkGT9C0CksKEkQScEKkLmXD+IxGFq//epvN25j7j3cnDyc5z/8FceBDDtBizD3wsBpPC87b6Gw9dkBAqkMANJfDgEQCKAHsMPfvg6/v4b38PVGzeQzgzA8XV0HAcWazCyF0Wta8Inic1pYXpiGM8+8yQ+8uRjmJ4agd0oq6DoewBI6jx9uIEPQ9Klye2rf3ervKi6fPnll/H888/jBgf+dbX+iY2nrmN7e1vqJqqPfu3Xfk3AerJnS8VtcXlgbqnyXScIpNiPHOZwn6LPOlWRYikniiKqhAIwicMWAZbIHg4s7aR34hBAseSVpYICbGiXxsxHMpwlo5bkBLWgy/0dZo2E+R5CmuXzUmlXrAMbTTilhgyLry6tYrlahxNPYbvThZFNi1Jzu7ApmRIDQ3kksym4Rg+f/OVP4/GPP43Y3AyntOr56PNOOyLxgwwVSHqgQFL7HIervqiSFHREazS+7nCV5FdljyHJi/+TGYXbM3B9YRWv/vgNnCOAVG3AMJOinq5WSygUN1AubqDTbcCI0D7JgO91kIyZYtnb2O7i+L4x/Mbnv4hDs/tgV4v4wmeegdNpoVCuiWXp0MQMBmb3SW6F22oFxLww39GT4ZwAfgGARHUxhw6W01a5UgSPaEtGa8KuC7tSht9oItr1JRtHGqJaGbh5HZifx3uvvC51PGHQhuujSusUK45HHnkcs89+VGzBN2pVbLUaqLku1osVAZymjh3FM7/0CWnGOfARoglrVLHy5iCIREYdNkEAZkJ0bdQZ1s3TTgsh1jURA8lkVpmyGYYMF6kuYi8igyLTRHF7E9cvXUG9VpHBEYlyiVhUZgrX5ufxxtlzkvXJ4RAtaXxa+4hKU62LtEGeHB/F4UMHcXj/HMZGhxE1dWGvMxRc9hda9JIUaVnKKod5kAS4hNGiCCQEVfn1wYEB+frlC5fx07ffwevvvCPEP9YvpXIV9braL5546mk8/PDDuHjpitz/VFSTwHf0yHGMTUxKT8sh5eKNq7J+kBw2NTWOg4dmRT2eSCpr2S4t0GQeEoDLQpU1oAfrDcPiCSDxXmWmAolGCkBSGdELN67itZdfwq2b1xWAJCqMmABktEfkceJayPre7emS51EoV0QRV2nZKDVsnHzoDJ585llMTM2gWKrivQ/eF7uglZUlZHMJAUvpZkOlxpe/9CV4bg/Mbrt06Qqq1RpOnjiNfH5QesujR4/jc5/7HNKpLC5fvoy/+uu/6ZsBCQAAIABJREFURKfdxlA2j4dOnMT+6b1yzKvlinJW0IAVAZAiOHj6GA6fOoH4gAKQJPOJ1+t/YQs7cb0JAZq+QS3PO+tfDhvFHUgUSMraK7Sg5PqqbEO5/gT9tgCBqlpTCq4A7OJ+yzw32m9KqaCLa4oM9yUcPcw/Cmxug/penmnHxo5rCQEWGl/xdfQPQO+zkd/jW/fan3/WZ3oQAelBAFIvVCDtFIZ3Akiu20W33ZD7nXuHEMDohNPpiGtA3EohakSQ0C1EmXPMLZCRG7ayo5yb3Qvf8VHYKODauQu4+Nb72FpYheUBQ7EEsqwlPBLmdThdH65vyNLbYp2FnmQf9wwXWsSFH2FGcReaweRKZq+6GMikcPToYRlcpzIpNBoFtCobQKMErV3H+HAOParUehrMWBp+YghaJAuvY3G4isbGFcR0FxZza5l1rMXgRNPwBgah5wYRGx4FSKpo2rIHEWSJT08CuRTaPvPomLXqodagmsEWlxIhHpl0HaG1nepf7wUgUXEn398FILE55ykhWLcbQBIXoVYLTquJD954HW/+6CdYXtqEFklCNzOYnD2IY6cfEztX4USQ4NVuwe+0YDCGAY7MY0mwYuSDxHYw/iFCdwa+GGajtRHx27C8Fi5deA83r12V+Z2WTIsFqxNNwkincOKx03j0yScwPTkl+z0t61hbcX3mnsR9QD1CotxtJRIlDm99cFVIrCRGSqcdELbE0YCzBc3DoYNzAiAlo5wp+/A6Tcnfun7jFhY36tASKp+KqzeJ/7nBAeybm8KeySHJzjIDAInz8h0AKZA/RGRAdzcFknrVodpIfET61iZVfxL4qsv+F9EiEkfR83XlHkY3G4+5z2mZI3Imw1mDTqCn14VDK0Gnhfdef1XWXxH9eczXiyKbH8boxCQGB4dw6MBhGL4uvRKvEYIlnMH2A88K2KcNNJ3DCGCqa5BzCWZQkYitdz2ko1EMZNKIMkKFoLjTQavTQrlcxBs/fgNf//o38P658zJX5qyizbpNwDa1ACpCGAUuSsHpcD5rmUJq0awoZvbvx2NPPY3jDz+MgeFx6a24bxOk9mlPyIiIjguXCm9+TiV/RIMrxD/2kA4cKot91U/y2NMakcdaWdN5MLqdQImkQKQcCV5Sc/dErSj5oAIgdUSBRADJ5nynsALPLiNhukjGdVgRdf62S03pObV4Wl3b0SRqMFBwgIpnwKD6aHwGg3v2IzUwBseIoeV4cl8R09L+7pvfkTuYG05oJyEiq8DCTsIcubnRgitu3WFh97MokJJW7K4Aklg+sUikNx/7Xy44lqmkkrRnEgDJlwwksm1qhRKqhRK61aY0Nqz1KbduNwvibamiTEOzOTXuIMBjSRCdqza7QDlEAIlvrIXJr+XPyoISyNJVw6y+F95eMuwJ7DbEwiEAkHYw9j52imrHyfrWRGlDKaxkPWuAzQMvlmT8zR6Skr+gQBt5fbQg2RnXqEwcAmkOhz+05gsAjb2JGPYMDyGaSIpdGYv3Yr0mnrVjQ8PIMtzatjGST8mFlCCLgSwW5ofQZ5KqBfkdX/6GOE+EChixT6O/N5VVGvRUEmCuAgezZhS58THMHTyM0X0H0BsYQscwsLS6IgDSyuItmD3IhW1RoeH6SBKhjejiUc6ilHlIGQJL8Th6pqkUSGJdx2BiFZ7a05nFFJHve8wPYMNAkJGeorxpGJBpGig1GrIB0IqGRTy9sMWiiQsWWTVk4weWdc1aXYZ0HK4Kc5a5WGjBLW4jslpAolhFqm4j2lHsfe5tPN4ZXUNeiyBOFgRUkOGUpiFLRtuOxZQ6iMoJXVHaOZcW72JRxSlAiIqjWs9HXfNFAtl0PDThox6AQ2GcJ68fttuySNHDvaeYfS0qLihxY1i9GRV2OoeXDEUXiToHhWRtGBa8iCbHKDWQE5ZFmcx+M4bR6UkMjIzDNy148Tw8NgDBYIfNBe+VAPhGIpFEPEH2fkQAJJ6zRJqFigKQSuUNuJ4jTRutFLjxLd6aFwCJyiTxyr8PgNRxFGObiyQ9xkMA6fSpE6JAotrh5wGQqEiS+ylggIQF6W4AiddJODi9WzG74wF7tymXz2BHlQlwLws7yQa4j4VdJBoR9mE5AJBkAyALJ1AgESSR8FJOTLhRx0yxJYjRojBmiaVdud6A73JQlYbj9FAu1WTzTnB4yIyVJG3HdDTqFWxurKBU2IDnOojqHrqVkng7+7IxaHAJIJ1SFnZ114ATicKg9UssKQBSs6Wsmvg/WZE4crEhdAubcNavIdnZxN68huG0gUqpiMWVVVxcXEPXUwP+oUQMM+kIxqMesl5VAUjJQdyq1nBlu4jFeg1l2u+7OlzbR9fuCYCUGxlDcngIHarNSkVRD1K+zrmnZAVIiHFcrOuokJEgwq4Dn2wj10Y6yYyZNlg3EED6nd/+TTzy8GnllEOLtX9CAIn3CxVIIYAkCshKRT7neWnZCgC7F4DEY91fgPYDmWTDaFYKF69ew/Ur18H9uFSqYGtrS9Y4Drel+WQhyyFHoEDi58JI1SC5UOXilih2WOsSwBgYzOPksaM4fvy4KHoUd5UDERMRLQqdtpmBRQPnbbw2BSARcCK0+lEDt1x+UCydOFCPxhNCQE9lc7I+L6+t4t//2X/CjfnrKKytyWAmGWdoekcKRQ7QkvEoPv3pT+OTn/iUBCkXiiXYVNYkU6LoIkspfNxtkMrisF8SroKAe4EVHT3KWSCGxX2gxFEcrTuel2DR7uFsqLJQ/fltAEm1C4FuOdjXleWdqgnU91WVkEjkBEBSqqm65DJxHaX9VYlZhQQaqGwWO1VP7pkuLRxrVfmdrWoB8Wwa2eFhZPN5Ocb8XbIj2wSPLQ7EFHgkw4OgkZHXQRCJLIr7PG5be/18AFI44N/NYJOmMVDr3O/v32tAEAJISjp2bwBp95r+iwaQ+pU2OySWnbwUbUf5duH99/BXf/GXeOWlH0pzycGta9vIWTH86hc+KxZic3N7JEC9UilJ45lKp2Qg///+2z/E1//iq+g2uzuWg6cefgif+fwvY2J6BkbMkhDgbD4HLUcJqAfUaAXRlvtEChk+xKpG+YWLQQvnmzIAUgokfi4gY9AgcV9klo8Mj4LrJlTIhA2c3VYZV1Jv3QGwqoElSQz9x4jgy45qj/eMWDff+/GgAdGDAKR7/f7PAyDxf1dAOZnZVC3E8OpP3sPf/P23cfnKNcTiSWms2q6LeDIltQfXdZ2Ag28jGTVx4tgBfOITz+DUsSPIpONoVouSP3cvAEkFT98bQHqQAimXy0n+0YsvvohLly6hVq7I/h1as7KO4/k5deoUvvSlL+GJJ56Q/bNcKsDrtJFPZ0ShIoqfbhsaE4YJHNHuig02GdIBoERQSWrdwFJD8vNoZSM/T2ufIC8pUGEqD1V2Q2z4fPS6XakfhYnN4GUeY1oqyXWphphKTUG29O3mrLOwjtLVJVSLNazZHSzX2yj2DPjpHFYaDSQGB9BxbKws34Rl+JiaHBH1yMb2hiiSP/+VX8P4wycFkIAZUXlMtC+RNVKQfqm9WF/zPlG5t0rJqcAGkgNCWynVgypVWQ8GBxF0zBBr1xiW1gr48Rtv4d2z57BZLMOMZaSWLhe3US6so14rwPfagmOZMV2yKznj8pgF2NPx0MGj+OQzH8Xe0UnYtRI+84knxJ6dio9So4VEbgiTe/fDyNFgG6iTcLlzgymAq8fsFxIVe75YMzFbyWItxkEjo4IdH1pXU8eAPXnTBkploFRCt1aGV9pGa/4aSkuruH51XkAdnkXubnZgFL9n30EcPn4Cy+sb0l9Uuh30zCjKTRu3NreQGh/Fc5/+FIbGhwQ4ImjNAR0dHtrMowqykDjEaXmO2KG13K6yihc3FEtmBsx45T1pGJrKQIonkE4pAClqmthYWcW1K5fRqjGY24Qh2TuWWOVcvX4Tr7zxFrrsszwC5zzHMQGnqEwWgqPTFQDpyOFDOHJgL8bHRqROYX1F8lAilbxtcUsmNuuqIHOjf7/nvUGyBgEkXuNvv/k2XnrtVaxub2Fqdg57ZvbJNVYqVkU1k8nkJLC91WqLlc76+obUCadPPYzR8QllH9fu4oP33obdrMHQfOyZncJDD5/A4SP7xDaTyj+6Dyi7faUkDzOQCCDJ4I1rj886mWHcrgBIUd1HNKIiUq5ePIfXXnoRt25cEzU6bbyo8CKJkP+HT+a5GZesV2qdqk0bm8UKNrbLKDWauLa0jpm5WRw6dhz54RE0G20sLt3CrVvLMribmBxFIhFT95xJ8tKgqARZ45ONXq81cfr0aWRSWRS2tiTj9PFHHxPL5AsXz2Fh4SY6dhODmZxY2B2c2SclQaNak2Ec14zVrW0hnVJxePD0bQDJ8x3Jyv5ZAaR/CgWSpZGAo0gad2P508o8jJQQG0VRfsrqo+Z1ARjMn+Esgt8LXXgEDrViaoa1AxzdCSJx5qMY5IpIKUq8YM9hPUAVpowad70+9usK9LpdU963kLzHNx+0vz/oOR8EQP28ABKPJ++NZDwmKgtme3fatjgFOG6gNnd7cl2iQ+UR81R6sHxDcmIJJDAHae+hw1hdXMZ7757FuZ+exa0rN9EtN5EyYjLQjvHoklPhROB7jEmw4ArBnnlCGqwo5zke3IgP13TgGg58vQNdo5mUg6F0QiIj9h7Yj7m9s0gldDjNElDZBLo1DA6kEONaGWWGEaecMUBPAgZzrV10bp2HReUtrcg5L+DPJZh7lAMSzFSLCJnAb7XhcD9PpxCh04xloux0EBvIi0K0Wm+i2mwIgMTXzexC7t9dVznB7Fxfona/nYG0o1AKACTWCWIDTYUDARmx91a1A2viUIFEAKnbrOHyO2/hjVdew835NVEgmdEcJvYcxqHjDyOVH8bEzB6pg0mccVp1GG4HSUNDhr2wpaNSr0mOoWuYimjH0R3p670OzJ4Nq2fj8rmzuHHtEloc8kdTsHULHTMOPZXGiUdP48wTj2ByfEJeN/ccISoGCqRchknpquML34fXrKuZeOu9a6h1mJepACQ9UK5zfsX9hXbyx47sx+z0mFjaxoweYhEdW5vrYg93ZakIP5qBp8fR5SzLssTWfc/MOCZHckjqLqIEwmSd4xySc+dQosByR1kS3+uxY2Gn9SuPqJbj/c8VIAAIec36JExpQbnXk7m1zBO5toNOG4b09CwyOt0WHLsGp1FBp9mUrHWqdWgdOzw+hck9cxgeYn5gVhz2IgRRZO1jrRwQFgPnDKVKV8CvAEjwhJTCB4l47VoDXq2FpGlhKJOBQestV2UFvvHOT7G1vY0LFy7jzbfewsLSqkSlGNF4oDANompYhBIT8VWcDQknFL13EnE04CJiWpjatw+PP/UMTj32KMan9khcSKPeUve3q8GnqrvbE/c0Mmb4OlvdNnXCIFDdH8MiThK0UnaIdbAeZQZSBxGqjFiPEySiGqnVEcK53/XleUk811nLEUBybKR0H3ZpE43tFbjtEpJRIJc0kIizTtGwsbUtgh6SaFyCkLEk6kYMJU9DydMRH5lBcmwGA9NziObH4OoWbE9FkIoC6at/9w93AEhhBhJPigRHPcDCbvEm2cMMce/A0nvCjt1cXUKrXpNhVDxiYXBkBONjkzsWdnzBothgAeO2oDHckqCAdRsF5okigFQr16ThrmyVUNkuoltrSNgW3QRjOtBubNNcK7glAt/D4HZlAxDWzvwnVUHnC8DBpZSjEyUaU7lIgZmHXHjCdCJ4I+81RJjVQmaHfNeXZpth93kGiBM9FfYSmXIEq9SmHHA8BTAxIxoaXS8AaXQpmjlEiAborxu8UAKDAlQFwbM8D6JeE8BJhVzmDR3702nsnRiTBp8KE44ha60WYtEEpkfHMZxMQu+2kdB7sLw2Yl4XJhvAZh1urSpDqLajYXGrtQOUSe5OACLxPRckm41RgpLaOOq+CxsaMqNj2Hf0GMYPHEQ7roAlAkjvvXcWa0vL8v8OxOKw6CnuuUhblgKQgiaUVgh5DgBTKcRzaWnChBUjHuiWqI2I3lJBQzse2ueFKiSxjDBV6LNkOrBBFW9rheyHwwkp4jVN1ArMP8pkUohHY8rCrlSSIWu1VsDq6nWYtTqyxQYy1SbSjTaSZN0L6qwWoSQ05Djsg4ekBgzotLDTRIkkw8i++ZVkafAYCsKrwizDQEvJtWZIGTSx1WjoQM3tCZhU7kFApLCgC4Svgoa3yCjveaijh5ZO700dPQ5kGSpaqcp1pgY/wXui2lQMGZqEvpGhTiVZmZZhWgQDYyPIDgzDM2NwYzn0ogmxpuMbWXKUcCodHAE4Wj5kROVEZDwe49A2JQ3MxuY6CmUFFPEYc/DJzZoA0tbGunxdZKf3AZDaZDYS8COrpN0QVggVSCGAZEZiAiC1aTUWeJTzfWhhF2MG0vqy/N1+BVKYvWGa6kjejUGvQvKCwnnXDhpu8v0esP3FqjTlDNmMKHXP3QAkGbLdA0DiEEqYGQIglVDeKkiT2+MAxVEAEovVbCYlQyi1rjCXThWWPOk8vx2vI8cnRqA+PwLGBFbKdXRcT85naDfHIbTTtUVCXK8W0Wo2JCDZqRUFjGETXbd9OGYcRx56EvtPPIIGIujoUZFHE0AiG50AElnPnOqYuoWR3BRsZrTc+gBGdQkHB3TMjWfQ7bSwvL6JC9cWBTQneyQT0TEV1zES6SLtUIFkwzUzWGs0cbNWx3q3g5ofQcvV0W64aDd9TE7twcDoBNJjI2j2PKxsqxBesYAiuForIR6NCNM+ZsVlnSaY5hN4oXrLtZFKRESyG7V6CkD6l/81zjxEAKknclwFICmwOfT63vmcarCAefPzKJAIcoQAEs8H1x+qIUMAqc0mvM/Crh9IEvCbE8mAwbW7yOOg1zfi2NwqSNgw2eQLNxeFaU7rBOaSkXnFQUgiqu5t+gxLw8rmmmtzPIJKuSD3TzRmSLNBAIm2RgSQWD7xmiIVgsARQSQJhCQUojN3kRuVYrPLAJl2MMwIInFD15HN5VCu1sSageCGAGnMaYtGUaxU8cf/8U9x+eoVrCzOSzZXOqYAJLJhyT4bGxnCV778z/BLn/qM7LGbW9tSAHMwzvcE0eX8MGAzGJQrZZTa73ms1WtTQ0kSDPi5qMrFC5kNcv8QWxXTQfSrHDcZgO9iaYX5R4F7qew1ysaOQ+bbI3Ee83CAruqPIEBTtgdDMsuo6GLYc50KpFgMucGcNJClShELCwvC+iXLkQMCMlIJ+PKNLK7sUF7sSpOZjAD7zDSQ/48FfaCMkUEnSQXByxJXJokdoYXo7cBU+b/7Xnv/5/3A+851+DNkIPH/7x+M7DDagnP1IADgQRZ2KrfqZ398OANJ3ffhY/f3d//93RZ2PMb8mZC0ws85WOMayXudOXSsNd5+43X88AcvYOHmdbHYJDDIrJmjc7P49S9+AZ/7zGeRymfhtphP04BlRCSgvrG1hf/4R3+C7//9t8GSIp2ICruV53rP3jnJxyBwm8imcfDwIZw8fRopZrpQRdDmOh3YJbAZoZUEm5WeL4x/8uuaHA6I2oMKJmVbrHIo1aCcTSD3G35fro1guBReJ0qQo+4pGfr3HQt+jdfz3R6iGmfNTSXjfU7fg66PBw2g7vX7uwEk6Xb6r4PgNYUKJO5f4pdPIJjEIbGwi+PilSV89W+/iQ/OXYARTai6hHl8yZTY3PH4kKlMcszQYBrPPPkIPvmJ5zA7PQ6n20TPYUXNNV5dh7st7Hbyx+5iIcKXGFoI9oPb4cdC8rAsfPDBB/jRj36ECxcuSC5qf1Yo/ybXSOatfPnLX8Zzzz0n12elXBTlI60/uBYTONKctrLJYH3iODA8pYoUgEnY8eytNMlLYq0v73mceB3SUrTJ/NqWyicJsg8S2TzMVAJGKqGsFdlvkrQQ5kzJwCnMeyRYE2RK8lrkgrZRxvrFq7h24RLKzQ7q8RyKiKLYi8K2kijSuoUDNAaTt4pwO7SPbSvlstfFob0z+J3/9ndx9LmnyZ6AxxBtEvVcWpqzYFf5TApxUQASz4nYQBFM4v3C3qMPQFKWoGpdosq12mxJnkUyM4BK08FbZ9/HT986i6W1DVRbzCCsobK1gWppG51WVQ0HKYAxfbQ6DelDqP6YGRrBmQPH8PDhY5jIDssw7KHT+0EVydrWFq4tLqHe8ZAfm8DgyKS4DXgkCUhmH3sj5gHwXlXuHAQdnLatVBiB9YlO8K7bQ8zWEOl4iNPip92Gs7IqeR3FhZtobG+gurUpxBDevcqCW/XSXEk5MuSggTm5zFFNpjKIJGh7Piy5UVcWboll0Mc+/WnsPXhAeuEu7XBYj7HH9H35GgmMVCDRcrDpOGiSocvcZAJBzKuImTAyCVmnRIEkGUiBAomZsFYEywuLuH71qthKUeFMBQH7Jg4Ur964jp/89G2x8maP3YtYiCZySOdyyGQHhaAyMjR4h4VdJp2ERWKeRzW6ozIAw4zEAECSYx3s88zjkX2UfVQ0hlw2K+ebgO73vv8DcdjYf/gIjh87jUw+h2qtiUKpiE7bEZcNqoi5nwiAZMVw/PhJDDAwvWXLdbG2OI9iYVNAlKnpUTz2+MM4fvwwMtk4PA6laHEpribKNyXMQOLn8qC1fx+ARBjIYl1HFZLm4cIHZ/Hqiy9i8doVpYo1NLHxk9qy4wgBIWLSxi8mx7DabGN9q4jV7SKKtQYK1RZSuQGkBwcFTO12PDTtlvwuawEuD1bURG5gQAbUNxcWJU9ZyKUaMDo8homxcQwy5JsZrI0WOlQ2FcqiKBwbG0LLbmI4N4hHTp7G0X2HkbCiYqVOCLjRbGJ1exteH4AUHcigzfP3MwBI/ftHP4AU7oXSL9xvA3tAaWLK1Ok2eNSvROLXCeLLPIjsewGO+LGyWJM8Og4XA2CJ14MMWdm5B8RNOohIrSvWxdy/FUDE3oHrmaiOA7/9HQCJQDkvDZKHWcdLrawGyFRZhvsk/4TM8XaG4z97HRb+5IP27wc94y8KQLqtwgjmFTIw9KRfYAQGSRfMbxHlBFWFdE3SIkjE0/Bpt9pyoNseLFdDUudsRpEZuZdcvHAZb//0bSzfWITXVHuq3vblOZu+I2Q8y4nC0uKIWElYQoZkSL3KGfONHrxID57O/DfmFXeI8kPT2eOZqNerUgc+++zTOHpwD2BX0Ntege42MDCcEKtyzeT+St+lJGAm2bipJqCwzCEqg+cAMw6kcwo8iqYAIwpUW7CrNVEGp4byYl3nR6NodF00HA/J/4+2N39yJE3Pw55MIJG4gULdV9/d0z3d0z337HD2Gs4uSdFra0VTpGnSYZs/6AdRIUf4zzEjaClIkeZSJJcKaiXqIHfJ5R6zc/c103fdJ+4jkcgE4HieL7Ma3TPTvdTaiKipqaNRQB7f977vc81VBCAxKzsGkETodlNwXPcoSuChAikSIEcZSKzfdT1pJmzyDScBJFroxgAS65JJAImA0OG92/j+X38Xd+5uCkBKpspYWD2LE2eeg5Mr4fip0/DDQPMCKpBSIRVII2SZ9WZb2K9X5XjETCNZfWvtZvRCX9lBBdvHzavv4/atm+jxedwcuhbzYbKwCgV84cs/h+dfeQGzs7MiFZDIrh7A6xub/yynhKoEzH3OdVg9lslA+vF7n6DNnG+PrkfE65ICDrx+TxnRK0tzePbZM1ieq2Dod0C6fT6TVD7ujU/u4cF+F/1EFiFfE+v4DAUbMzi2NIfFmaIAJFrYEUCyqQBnzyn7STPJTtJBZwJAenwtO8ooi1Q/k72cqZmN8ofzL+bhscOlOwmJ3+wZCOJztkA3GMsiwMYOOZCNnd9t4fjCLLxuG+0W1WtjuLkiZheWMLe4itLUDMahyX2jSo9rGtc7o4aSV1Pk+GUsPOMZmVEimdkt91/GQ3T2qopSKTMn3kmg3e2i1m7iL/7qO1jf3sLagy05+ZAAQatcpDJIM/6DYObYBqOilIs2pBLJfPg8lLMF9FhPpVzMLC2pnlk+eRJpElstZuDOqWdwxiTf2nDHtPnjRMU4mLDuebyHnexo69WqsSgNhrJfpKtXnIPksA5vdWATbKWTzsDX3NDq+0jQvj/oo0z+T20Hveo24NeRdy2UcjbSLtVuFjY2t9H2fDR8I2gIsgX03Tzq4yQaYwfFY2eRnl1GYfE4kqVpXWe0Sg44M2Mt/off+lNmsx8VORyETD4CFvTyZEuocOP/E7Xd3ttDtVrF+r1N5WxwsMGBngGQNgUgET2mD/Hs7BwWllZkXUPJMy1WNFcmgMTilWHCKUcet7GMUMOd0QiNakOD1epeFa2DqrHxGAwN+EK/w94hhXuCV7QPRkVsRLaMvjY/EYtYaiuj5Ilt4ozlnAGQYlDJ5O1EdoUcDrExOloGTIgXgaglZpKQtUXggAPIcSgQgBdBbOxiGmXAI+Odz8EgNg7INIozr4mLmJYZAg6yAIoBKOMRLn9MjGS9N2XZOFUu4/TqMu5srSNdzMuiph8MMJUr4szyKuYLeTihj/beLtyRr4Uz6XfhcPhL6TktskJgtxkKLIvBI/4/GwAG4wX0gKZ0LptGmHRQ9/poB0PkKxWcvPAslp85izCfh2cB99bXFI65vbYu5tJUKg1nOMRUxkWezDAOwIge+z5cy8Z0oYByMY/ZpbmjAQVVMgRGRikH41RazDUGgHNhpye2z4VeIatsB41qq7QwbxwxWNiQ4Rh5o8fADr2juZBzYMnPUgJFode0FPnxj/4aWd/DXHuASjdA3hsgN6ZyzTaBwGRBYAxGtRYxEng0bQOVsS2FVTz9MJYABnChsmzIE0nbqOhm0mxCim9jldAejtCgd6ydQNMaozEeoUPLxihrOGaos8gjI6+LsQAmZid1OTimHWEqDa/VUGtAEG5EkJwFIkE2AiP6WyNU5mZla1cja304RLFSEVs5TKYxTNFbOodcIY98sSxmWSqdkS0BZe2NjifCj4GSAAAgAElEQVSgj9csWXrMzMoVigZA2t1RDgfRcwJIlakSPK+H9Qd3xJCgdQlVICy21ESJpW8GrOYjgUE/0LBMdgtiy42xvLKEy5cv49y5c3BSmQhAIvMmqSEN1VYKbewz2BLY3dnAgDYGExZ2DHPlc/KcTz6M2iCGjRk4bjKaPvXgDah8IKOg0g3JwQBXAX6fRSAtAvgCPhNAMpuM3reKBmMDxgG73nvc1LsJ2S1U9w+kKiCDgEVU0O+reaACg+vgYDgQm4dFJ1kLPsMg6cGezyqIslSawuLCinKQFOJNYJn2YZ5n2MbKxeA1GKDdrGNnexP1vW3MFlPodVsgyafZC5WBdPHlN/DM86/Bs9LocRBAAClTxIBAJmXq3sAEhdopLMyuoH24i/qdqxjV1nBuxsWF43NIjAZgwOi1T27rXBEMI9YwkxqBUXwpvylpMVk4h4MBdhmUTDtHO4VOaKHZ8NBu+1haPI7KwhKKCwu6djd39+QVL0/qJBQGSKuzYq4oCztt8EFoGuchQaQ+8jnmEPRA++SvfuUNAUgvvHBFANIgMLJrAaaykjPWAZ8FILGw+5SFnWxMIkUJG7OhCTfmkE42dbmcBgb83iMAUhCKvapG+pEMN9NY01KEaxiHBzpt2tCMPWv8UNaflTBhiJ2eQKSPrl7HR1dvSBJfrkyJ3ey4GTXk/Pu89vjaeA7DwEeRCqlmXX64mWwaubSLUmVKFnYXLj6HTIqNPGEPsx4kKVNnHtyYANIImSzBoqHxQI7ClS2yrQUi2cgWCirMmAXBHCT+bSro6Ovf6LTxf/3e7+Hajet4cOeWtI/5TMqcNzJoEhZOHFvB//a//rYyOpgVsLWzz2AWrX18j8pRic5LfG50z+kUjo1lT/QgiCRwhSGnw1DM3nyhPAEgTa4Dhq1NBYWeT9L5hywsnRPlSkTWZRGAFK9xZvceIZvO6XXEAyUTvm1Foao2ttb3YSdS6HkdtDodKQvJIOOQnzlRtHXh62YIKNWILBI5gGVmAcHGj29/rGyPTDar64lDL55nNq98r8wpIHjEveDINzrK9uN7GFBR8IRHrOD8TACJBXqeAF6kIphYV+P3TwsVhZ5yCRVQ+vAz/ywHNOrVJ+q2ya858Hz85w9frpEh8H2JhfaUz5/1NlnMT75+evs/uj88qtB6fFbE63nS65zNEu/3eqOhY8+Pu3fv4oc/+AGuf/SRBlszU2UNufxeF198+SX8yjd+GW+9+aasgsN6Q/c+LSc5uL717vv4w9/7Pfzw+2+jlLRQyhdQb7XQpduWIXbCGxvLoZdffhnf+MY3cOXFK0gQuOF9PjDWmLxOdc3zQ0D5UHVeuz8Qi1x2YWQ/MuAjSTUzAeCE6nJ9pmqRdfqRgoh7GkRwiK0c4+Pw0ObxITj3KXZ1dK4I+j/p8bQBE4ktn3X9PLznH56/+Nw9BAFHj6wPsS3c5OshUcnUlLyGTbYZ1zepVRJp7O518Id//G2898FVIJFCl5mtfqD1zWRh2cpQ8HstLMxO4WtvfhFff+tLqEwVUa/tivwQ1xfx8FD7QWxpF73oz2Knx9+L66kYxI9JVPw+zzutnqhCmgSQtAfQzsV1ZT9N2ywCSF/72tc0eKdduCxi22TtGvs61u7KNgrJhqQqaQASeOQAIbX+GO7YkosCa2MRyFhvMVx57wC13R0c7O6gfVDTAJ81zOtvvoXS7DQyCwtAgaxoWiFEWUkENfn1ke0iHQkisJPX69DC4Pp93Hz/Gt679hFa/P2542imCtj3bTRHlvJZqTaisDWbGqJ+uIYHa7c0HFyam0Mhk8K/+D/+Jb7wCz/PQDgBRRqUqs4zrFNe6FL3G18oXe98iGCV5IDWrBnx3mxWrHgvsRUuzQFDcWFFdcX1qzcFXNxdW8e99S1ZGNcP9mXjyswhATwOLYtH8GmhNOijlMvimWMn8dzpczg+t4LpbEFD/heeP6d9mM/F57y3tgWHbgAzCwIxj588dXTfGsvahAZncqOzx8iw72ZtqPOpcGKkB5YAJGfAqKP3kGcPsneAvdufoLezLdCQQ2sep6mpCvaqNfhykTDgXnc4RG3M1YWGO0YZX5mdx8LKqohI1z75RHv5l956E1deelk2WsF4CG8Uok/76SF70pHURgxm98IhemEoIImEOJJNad9MAMkqMrcitrBzVW+xF6GVHYdH9+/ewZ1bt2RZR+s6ru8ELDqtNm7dvoPrN28Z63bOT9M52efMLi5ifm5Rez9JNKLS8d7nZw6V2dcRRGZ/RbV0lIUYg+dH659lIZfORbb6tqzfSoUy6odVfOcv/z2+/Zf/Hol0XuHbz1w4j6npGdWkPRbjrLXclOx6uafs7u6rd2BPxOfodntwaLMf9ETYbTRrWFiYxSuvvoBLz11AIZeVcoIZOUc1xwSAREsrqSxY14wI6A7UGyTGdCYYI01F1xi49h4BpP+C+7fvyIaIIFK+lFdO4yAMVEM5blpqCxKxGu2eAKTN/UMcNtsoTi9g7KRE9OTPua6R9JPPFlSzNFtV1Ft1zC8uCCD7hGAfaz/Hxfr6OlZWjgkYPH/mLC48cx79ThsfvPe+egvae7XaDdlZzVVm8IUXX8bzFy5jKlcwaivbxu7+oWwtQ9fB2SuXcPaF50AAifMXWtgxG+SnVSB9ap+KMpCeuIE94YeaRXEIJwsvky3E42NU8mKwqs9RvhHzYCILJ+WVCzzSCZS1UXLMjBNep9GgNeoT2P/yqTgfIDmEFlci62pYTsKqAchpbSxlSJz1xvqVwChzbNgXaS7BPA7zhmIQKWSg+s8AoD2NIPK0Y/v52nPzL5+kQOIsKDaQUfSNeJnxum3u91aLYRPsx9jP0ZZ1BDthQGhaCTNvOMVcIDuDDFJw+kOg5yNkD973sba2jo+ufYz3r95Epz1AuVhG3smiW6vhoHaA6cVlWX6NWMQFJKqRqMcMaktzEe7PJr+KynGSSJnpMwASVIYHKOSTuHP/DqYqM/gnv/KP8eXXX0DCb2KwexfJYQsLiyWMhry/yUjIYJwoMvgcViYJ2+Ka7wFNksp9GcGjXEayWIadyOqPjls9HNAy3Epg9swJYHlJe3Kz48m6y50qCtyvt1todrpa11kbOdk0Uq4rYtzRI1ZT83PcjFANH5GcWGfJcYV5Lqy5mJ3uGgCJyhMqkFKuKHiaM1GBlOz7+N5//Wvcv/MAlp1FIlXA7NIJrJy4oP+3mT1I+JzrO1VMnGcGHlKDvv5WL/A0e/WthLFNxRgJiwASgaa+Zqe3rn+IO3dumbo5X0LfSSHIFJEsFvDWL7+FKy8+j6lyBd1eB45Nu/wQPkm9bkquPQ/9LR6CRzwmUiB98DFa/RBd5jfy0osAqK7XVSb45UsXcOH8KcxXiui2qqq58mkXByTn3ryD7e4IPtVHBHBI3kpnMD1bweriPGan8wKQCIQ5WttZsRjnCUN6MTZ+j1vYTVqa81yY+/1RC7tJsiYdL/h+WffSTY2XQMJ2RUhLp7PKG6SSl8rfUjGHLI8L8484E3Kosu6i1x1of6Dl+lRlDqXpaROdQfBG6kqjvDxSINE+npPWIXtHrmHscwyYRYs8Ay7RF3eA6uYOaptbAldykcKr3qxjr1HHX/3dD/DJg/uandCekUB7k64wzEuaKh/1x3odXKNpFSfRgI1BAigsTaPPuaCTQr5Y0L9h70TiR8/3sbi0otkIAeGcm0XO5ftPi/DN/iBbyqs+i+0O5aLFeJLJrFjWHnG2EfdzffhwmElPgI1AEvs81g2czfV9qZCSYR8J30OvvodObRt2yBpoLACS0cfMMyRBtd7u4qDdFzYRZrMIMyW0bRdNOJg5dRHOzCKycyuw8hX4SMMf0cYvKazG+tM/+bOjNTi+p2NfSilwlAU0xpgKkgx9Mjm89XFYa6jw/cmP3sbh7j68bld5Q9Q2Hexso1U9FEOG+RtEx8mWnJmdlbdgMKKHHktLC163L6aeikI2q7yBWFAqDJiBn2Mc7u5h5/46GvuHGHsDKX+ESI590PkxY4fyzNZWHLEzzBjfTO3N/mZAJGNPxwvNIOEZDr7IHGJBJV9HY53HSDMuqWRKkn1hnoHbi7EqIPhjgAWARlFFy0ImwdSjEQaUMEY5NwYnNWASgSUytTRuOco8MhuWomImrOu0mZMdEqHDHLETy55POjgxNY3FYkEMhdBNgCaDHCJNF4tYKk+jyGKg1UbQbGDz1h0MWk0BT0tTSWTHFnqNQOSDXDaD3TaH9sYqrzU22Txc8glUMKsnft0auTPgLUGFUALT8wtYOHsSlRPL2G7XcX9rSxcjs1zswRiMbqRN4IsXzorB0K+3EfT6kUTeRp5y1KSF82dPKPSzWCoLPKpzcMYhOQtOJ4VEll7lCQROAgFl8vzgIp1wESQT2KdUlEq3FHOWEgKvrLHxXWfDTw94eoxzceYwy83kjSft4SGa1QPsbtyG1TxEYusAiWoNTn+s45ynXROHJrRSsoFsEGAewPFEAtOWBYcgJBeOoSFO0kvXwIGmwRxyEYsaiyHZ8eS0s+GgzzcVawTq7AQOuRkr38hkHPmRdaKYQbTAIMtRm80Y7fEY1THQIoCSzsPOZNHqcuhItDynoWpffrQdNAgWDbrIZ/IKNLQdW6wQFuk8XrrXmE1FWyne+LRHc9MKg+PiXazMwi0U0PEDlGcX4FJ1NAjVbHGBbLbaWnS3N3ek7KJXfrmY0+Z7uLuJe7duYmtzA3MzZb1vDqD4OshOYVFKdh0LgaBWE1Bi2LK8yqkuyOICFRBXLiOXLxslJH+XA1uSVKjKYwaz5N8DDUDYIM7MzYoJosEJF9bk47oBI7uMB4TiXwlY+XwAKQaOPu9zMGKjHI+wonUmskTjeyGQlXY5vDdhprGihENe5sJwM6rWDrC3s2uA+NA0NCxCDOgzRrPRQK1GlYjxXCejSCOKKAPo4sWLyOYLkkFnCgWdx47HAolNcUZDZfoI05aGaiMVgLUq9nYewBq30Kjtw0owNJgqIxcrZy7i3POvIVme00bi246KHarXuJFyjkIWlYYpzhjdeg1oNZAZdGG16kj0GliayuH0yhx+/KO/Rau2L5CC7MV5huISkAyZp9SFlU5g6NjYabZwZ3MLB52+wOou79FGGxefexGZfBlOJgc/CFE9bKJWrcuWkseduU75Qg7FfE6g77DvYdDtwuLmaQ1RyruoVfc1C3r5lUv45je/ga/+/FewsLwAi2DIIINwkDCgCu0g5EOclPUDLTVk8ROpayTDJ5g3GKAf9BEOTW6DzBzIaIzyQR4HmeJB3yS4xKKY13AyVTC+wWPje8smhY2tgiIRSlUk4oOAV64HBojldUFL0kSzjl69hv1aA7VmB43eALV2D/v1NurdrrFlkaLTZDeQMUlQitZT9OItunkTTs5hRy6DpfkFnDh9CqdPnBSTqZClh7Gxb6WiiPcsvxaT1R7DITNCCkNJfgwpRBOVSOqNsbF5sSyTheS6mCIbleSEXhf/6g/+jYKib398TVYJ+QyZOiO4sMQ2e+mFF/Frv/Zr8r6vN5roh2NYdkpWCVzDJCufDDaOuhXd5Txuj3SYj97nVDRxXeJri9riR/pVMXc/J4Mn/sUU85UmbOn0+xHgzOOToCLOZmP/6DDd7Pa0lezLL1zrgevqPcVMV65vvHcJhppcK+8ov4/KgqTDvJ0kOl5PICKPg9Z4eo9HICZfD/cRo442Q/BYrcXfZyP80zwmVVQx+C+AXmt2pMzQNUqFVWT1FQFHk4BMDCzpc8SCnWxYjhr5qKFXU2kcYY8+T75eHu4n/XtmDcU/f/L7fBQ4il/n02YjIg1x+Mo8qXRa7FTWQT/88Y9w9epVrdNd5rYdVtFqNBB6tB8ZI+u4qln+z3/xz3HuJANvT8BN2GhUDzFiKHiphNz0NP7q3/wB/uY//EfcunodIw53EwkB6dppkkmBQlQT8XWmHRsnV48JDLj80hW8+dZbuHfvnmEN016MBAYyu6mKs6nutpHI5JQtqRqBCDtJNrwmXAMisSEliKK9O2p0ZAlJUNmKaqAJgkhsMRZfL/GxiY+99v7ofhOYTTLTEx5PCsk2RmERMEriwASAGDN7Ulwj4ocsKIxahnsgazvWeNrHIuV/PA1jvaVjrPwAg9SZTB6jPBEjzHaxs9fCH33rL/DehzdgJzLoeWRchsiRhJOwcNjYx+72Gt545Qr+51/9Jp69cEo4RSZrGIi+1nlTNzxUtjwEe7mWxOubBnmyVo6yJ6hQHcb+6eaakBIjsodmM/q7v/u72sNY73IvodqIa0VsYcfjT5CTw/I33ngDv/SLX5ca6XBnD/dv35LVNBtxVra0oNaHRTtq1gBDuRtQMUryAZXTzGibLZdU43V2drH/yS00+fn+Olq0pRpQuTSUJz3rYodgdz6PL3z5K5h+9oLAS71Hug8wj6VYiDKWzDkYZ9JgmKEAnrGDje+9g/v3N/DB/QdYozq6NI1RaVoBwK1BCDeT1jAuQ2+2YQ9et4ZqbRvVxr6UEC9eeQ0LCws4d+Y0Lpw7hRPHljE3NwMqo5AzAdvcdENb4131Fhj6SLEzIsltlMIwygM82l0iQhJvC9bIlUoFmUJJ9z+tDm9+8onIlyRRfnD9qs4HlWGsz2iVxNsjk3WlBua55PlTPp6TwonVY3jl+Zfx6iuv4PTJEygX0voZvfY5fL9x8xM82Ng0+8EIWFpakgpyfmEOi3PzOs9i1ZNkQ6s8eyg7c9ZjxxdWUckUUd3ax+GDXfTrHdz7+GMkOXTrD5DwPCRZg3IfIttVZBkeFQZXmww1frAi4jBO+a6jgWpTDmeKMzMoz06jwetvDFmbfennvwwvGOg+oHUMlfMCdChGs21Um034tLULNTrV+Ujl2O8U4GRIxPS1Z/I40RmBHwSRmNHDtePqBx9ifW1NtsF0oSgLfGnra7ofXLv+MdLZosg2ZAtXpmdRKJW178a5RlQtESzidSSQSMoMk3vF4xerm1kvkk0c13kiEFEZ7yRVB5Bgm0/n0G938ZMfv42//8FPsLHfwrFTz+harzHovlRAtlRWNgdJfbVGw2QrZXI6/1y7SEJg9u1w0MN0OY2bNz7QNfLKqy/hF7/2dRw/fkw2W8r75eAtqsuMiV08DaGjCjDo9pHi62MoCzjoays3OY0EslYSP/nuj7BBVfuNuzpmbjGDQqWIkUv1so9cPqX7lcM15ltygLh3UMPtBxtY392HS+WQ4yqgm8TErJs35BZaKdkjTC9UUG3WdP3u7Oyh2WjLNpkERlr28dqdnqrg5Knj2hPXNx7g6tX3tX4tLS8IuAoHQ+TcNM6tnsALFy7j5PIq0nBU5966ewct5p+kU1h99iwuvPoiZo+voBP6qFUPUXJ4VD5Nonlcifx5WxTB6bgemlR+xtm3tHeffJi8u0izQ/VWtN5J867+gT830yB9VqM7EnikD2bkUvXMn43HOj7N+iGG7QayRIUHIRIBs3lTKFRm0GnWjKUYbZsIHORyyj6mvaCiKdgjRwBTHCOgKAHa//P7EcLCvk913VFvazAAZngIWoqJDo/piScJXDwOjwM+PI9PejxJYaSf0Y3lCUXa4/X7o+fV3BHx/h/XD/HrIUgno6kgRDAwofPK5rFNRh8BeK/XwPTUDBKJArq1jgAXl+TFehXtg338zV//LRq9EFvtEfbbA2XuclKUd8ZwGe3gZOkkp6xZ5aQMY5KaeVO89zWrjGexkbpizHOBEKVcRvuYnc3h8pWL+OobL+HCqQqSvU00d27j5MqcFFLDIIWxnYHlFpAqZoA0n5+ZKRz8eRh7Q1huFsgXdJ2oxhnZ6GxsSx3jlksorSyLyH5vewfjpIuFE6eQZI7vwBcZsN5pyWqUgAzdhFgzciZ11J9FvZoIGhEhdzQaGGJkNHslIiCFnWGFi0yiyW0EfhDwkJaStR53Hu7xiSQSoYVWo4PdvSoO6z0EAYnUedQ6zIxKIZNMK0ojY1tIj0LkmA03IqHKh28P5fBDAoMy4JIWsg6QdSwEvQbe/8nbqqMZ5REWi5pRJmdmsHL2DL75K/89Eo6l2SIt2rSajAKtScyzpsX6w2suUvZFFyxnmZ882Mbm7iGaTQ/JFFViCTRbLXgDTySS06eWcf6ZU5iZymufplVZ1kljf+sA79+4g63uEFauKPFAs91ArpDFuXOnceLYEvLpJHIpVko+ksxHI8jMSeSE4ojghhFXPLyJeNXzGBsM29yxj5MnVaONCOQFujijIAejaFS/Ge0zJOJHtbUUkyIvPuzDWSey/uRcjPMw7sHsX1incP8lWZLEBe65cf4Y514xQZfzCYo2aOPLmetozPNKFx9Pa2UllUZjewd3rl3H/dt3JcbIF4vo0ilpv4rvvvsRmv4YrXZbDl4krDA2xWZes+tKAR2EIxEl2NtyXsqZMskenDl96YtvaFbD10NCFMke/iDU/kQcYXd3z5COuYbwufyIXBzQVWiEPGtlWsNyHs7aJpXSHID2j6w1WDtS1UZXL1rwFZMJFBwHGarxRkOkBgFczolZGnG9GFnI8P+HJHENcbizofNOl7bR0EPfb6PdaaBD68B+R/+Oc5jDZgs1r48eQfVsEcmpGVjFGcyduYxDZrO5ZWRnVmWX2OyPRJzKF0uw/vxbBkA62gDkd26+jqWtGoxxs3CSerNcsNiQsBm5ee1jHDC/o0MAyY0ApF01C1wMiDbOzc9g+diKijQ2vYNRKKYN2RYMSifbxGQkmOE2byKzmNvYeLCG+kEV9Z099OotZerQMo6SrvGwhzx6SAk1JqgTO/wado2UDyOjeuAtQamVLnQOoqOtbMgmUhHsxiGYv0nxM50JOeznchUKNnrIkuXIhCeLQAOdphezSZyaX8Xq/LwuhGa3ja1qFVWqsRqto/KE6OZgZKEjcOrhWCXeWCc3MMOtNTZ/RgVj/t6SlcBysYiZbA4WQb1KDiM3KTbO/FQJi/kysizCq4fwDw9x59onSA1DTLvAdMZBise8Ta9xzgoSAlo4ICBmS3UR+RYEkWivxv9XSB7ZrlYKpalpZMnYTjmYnpvH3MllHPhNHPY72KpVsbu3h36ziaQfCFwjg4mhZUHXQ9hluBcXaEvDwSxvCmuEM8tzmKKPK8PQc1k0bKA+HqJH9VEyre8FiSQGqaQ+jygLJoiVSCNwHDFxWWwTjCJrir6w9HJWjgwZBykyEHlWE5Eva0Zhhe12F4NOC7trtxDu72C4sQ0QQAoM+JWOMqx4xfDYl3meAZyFjXJk/6CBbuRyMR6R8U35aSiGWsIOVaD1GUodVU0CIylbjNbPwEliLwjRYpZLdKwJIA0Ilgi4HIl5zgev1/Z4hENYqNODNVPEKJNFbzBQcUh2P48DGUFkfdAGh42GbKvINpSnPIGk5BHCzU1iYWpKQy8yklk40lqCMtJ0oQg7k9a5p8orUyzrGmED52Sy6Po+DqtN3L67qSKeDMmSsnZoO1nFztod7O1uRfYskSWJ5i9mkC1QaQyp0yj9ZaHH18q7jA3g+QsX8dzzV8ReVBkn4IgDUDMIja2XKFvd2NrSJkTwaGZu3gBIHFIo4PhRW6bJYlPb3mMF/sNi9rMHio8MQBFiGAFIVKCZQaWx/jP/2kZAhVU6IyWHAHnfZEoobDeT1lpEAGl/d0+APDcavi7ai1G9RUCJQ8WD/V10Oi2TrcbzKAZuiEophzOnTuucsAHPl8tiUbDx5rXAa5KBsxx0S7kQjHS8qRJdW78FO8lm+hDpZEEMnmCYwvKpZ3HuhdeQnJpHY5yAl0gJQKIShY2iCTU0En83Z6NZ38Ow3UHaH8JuNeH0OzhRKeDcsVk8uPMhdjfuYnP9vuzUioUpTE/Pwk3lJdW2XE6iLNRbPYHQh622fHw51OwFIyyfOINwZKPvh/LJpac/7dlEGU3YaHVbApDKhTwytOnyugg9hs37SCJUCO9UwRKT5+u/8Ca++tZXcOrMSQUsdto+psqnMAxN7gGVXCyMCCyooLIstDjQUSid0aaSYUUbAxYLtAhxOcyKLOgIzsTg0aRVF/9fBQW9avlxNARMYHe7cURsiLSLYtZo9ScTKknggYxssoPJFlW3oedwwz6q1z9E0Gmj2emhw35g5KA9HKPuDdDwfDFBOXDmAIYsaoa7uxmjTmGJtzK/ioyblbKBeRn8YPHGAQrvxzStDo7Ug7Fy8GHBmYoyxnS8ZOVirBl1j0c1qZsz4CmLXO7x/BtUNlcbdfzrf/37uHHjGtbv3VfAZtF1VNizsEmnkvjCy6/i13/91/HsxctoNGnNaABsYn0ks4gV+AQLsrh6f9x6LK55OBR+UgP6NIYkWYJGURQBe3HmUfT15LEz/2+uLYFEWiVYUxGwNMBPrJDSdcg8RJInCG4SGCVYGeUG8fe5f1P9GStd+Pyso5TdQMVJEAhQklIqer74eeNrkGqDuIF+WiP/KIhk7gcpPB9RlT68RnSMjzICP+PZdZ18Jnx/9MtP/PcitTwZ4nkaAPg0/5nJLKzPPD4JW8eZ51+ZY6Mxtre38cFHH+LWrVv48NpVDbIGva7Z58bGVoF1MRX6/+x//19wYmURJ5aWRbip7uyhurctJSrrme98+9/h+vvvo1lrmAaBamyeS74Y/m0NpEyvzTM5UyxpUPrMpWfx8197U/e7BqBsEqnQ4NpKkIjWNFTSpF1lTfJeUqCww4xJEyys3FN640e2jwKQSLgS+97QqRjkTMuPoyHlkbrYnBdZQEw0p1IyTQJIBB2e8HjS+aO1NHsINasTgy1zb5u/z3w8Dic0tCCjggxifo7CyKn00r07tI7CyE36gVEeU20j0JxrGwupiGwjlZadwkHNwx9969v48IMbGCdcdLtDeL1AA02+9lrrAO36Pr76+gv4n/7p/4AzZ1bgJMdI8g9bNPMYR+pAXmkmV8dk7MSq0ycDSLz22IQrRzJSl3I9IIDA6/2zg7oAACAASURBVO73f//3BT6ztuAHv89/E69LXL/aVBklErIt/eIbr+Ps6TMYhQNZhtMp4FMAElUEtOMckQHJoZqPDIEd7lFeH8VcTntUc20dt959F929Q9R3duA1OJwOVTvYrIOMFTySbgKvf/VNrLz8MsC8VYbx8fpjb0ILYtZonDNyWJjPKbBYDWlo48P//EOsbR7g6s42tklKKZQRFkroDIG27wvIo7U6swOsoY++V0e1uYdacx+dXh8vXPk5LM0u4szCLGbzGZTSDpYXZ3HqwjPInjltAsRTtPI2bGXWFFQzpUYDlSBwpwQgxSSEx/eSbrsnUINrAwfwGxsbsrRkDcvvrW9u6JwQUBLAV61JwchzGA9JZIWTz8ui+eTJk1KhnDlzBrNUbjkp7Q206t7a2JBqQ/kxobHW3FzfUD1NW9rp8pSeR6oEqhxGAywsTmttSgbAVLYEdEOs3b6Pvfs7cvuo7e4jKTtMH5bvIdHvm89sIKmUpwJB94uxxOSAkSoH85kLlgO3kBUwWJiewtTcjBwFqGw8c/4cLl6+iAGzOAYDdPp9eCQ+RL3IOGGjz+HNmIRTQ+gk8YzqI2b/EkAqlDiAMf0N98T4I7bT3N7awu3bt7Um83jzWLAOU44n+7Ux1cxZfZ/HJpM154rWew+VfMQQjfqSpLQju0hriNSIClRa6XLoxH8jvcKRFXKeQDKPC1n04Qh59qNeHx+9+yF+/Pb7eLDdVo1LJchBsy5gjI4ivO6V7xSB9hxYc51iT+d3CIQyy7eNSimFZn1fr/+1117Dqy+/ogEXFc2877XuHQFIxmaXK6M+j20Ezb7qTF4AjhvCTYXKKSbLOemP8P3/+H3s3N3CvTtUObXh5F2kpwoI3TH8sYdy0ZX1cDqRAVVNvXYfm9t7ApA2D2qyvqdFupstIp2hjXwe6YSreQsJPgsn53HQOMTmxq5AJN4vzN2hbTpV8zzWvO6XV+blFrG+uYaNjTUxziuVGVn208Uil0wJOHr+7EWcWjmGPPutIMT1Tz5G2/cEBh87fxbnXnkeM8eX0RkO0KgdoJhkPMHPDiAdKcyVA2rqYH4OucjFinh9NsPxI7UiFbRR/aqsbi0qZu4k1Tvrp2AYqTppH+rL2SVBIEM5oSk0DneQGHiYymbgMKKODNWhUf+3GzW5VDAnm8S8w3YXQzcDO5NRpnSYoCV6QmCtyNs2Sdx0MDEqBa4j8V7xWTW0nWKd/9DGz9CrHz5iBUP8nck5I78npck/4DGpfDCmL/+w+v3xYX5iFHvEPPoijlyZlE8SykFjSKZ/RBYikJGwh/C7Nd1vSBbRrXsYtbrIErA82EJ7Zwd/+7c/QK0HbHRt7PVGaFFcaI2RS45U35WcvHLnHndRiN1LYgUS4SKZd8VkMFYLY6CUz6LX9zF0XZw6cwKvv/Isnjs3g4rbhu3vY4EEDG6yQ5L40hizLskkgFSUSeg7GHUC/Y5NtwBmZpJAJHnaGN5hVepPp1JGcXlVoNLu3r4s32ZWVuRK1SN44XXR6HUEIPk8yFSys16Su0wc9RCR6AhqS2lnlCNcf1ijqZJjbab/Z/ll8mJk4RUpnE0ty/bSDNVE0CVAxLlms4sDWmdWOzJZGoxd9C1O8lxkxikN2pPDgdRHbr8r4gsJCAPHgpcYI0yQHENukAGRqOqv7m7jxrWr2qeH2QzCQh5t5tSeOImzly/il/7RW7IpjvcEXZ983ey3+feiepcEAh2HmJCo6AQHdzZ3sLG1j2qdGcQEkFKa33Gu5OaSOH1yCSdPLqHM89ziXMNG1slhe2MP7167g/1hQqDwYEAiUEfZdwScjq8uIkvm+8g3AAIVSNEOLapHNJO0LVpMPwogxXvGI/fxZ1goj0cJeB1WsMYWn6Qr5dnH16mOpaEsGOAozoSPDP1oj+y6crWRhb7rYn5mWoQeZke56ST6vb7IGyRfaF2NiLZ0TyFJnEp/7bdjSj76GBM8GvlIDqkyGyBN95tGC5t37+L+nfsi3HO+c1Cv4e72Af7+2h30xkn4QSBMgvnxtFpNuK5eG9XAXB9JaMiWShLBLK6sShRD0vzl02el3I77bYFEkfsM72nWdPH8J/5Z/HPOMx9sbGiuKetmPk8wMYfiPa4oFhOXo3p7RJU/1f1GUXducQEpZiRTvZWwRfrIEOhiaUqCF2fitGvU7UjwmzMqxibwGggRdNuqt5g12R0NVTd3GbOSSGPgZDF97BlU+yP0EwVlIA2SBdT6IUKLtvklWH/2rT8Z88TEy7hZlM3XAjQ4yB8N9SbZ/GmQ3e2oCCaAdO/ugwhA6olVSS+kg52HAFIxl8XMbAVzi/MoMuDXNoAMC25usiZfgYoEY5HB5knqRQ08xrh942P5F/tNLoihmDG8EClHG/fbSIOqFoNS8xblAsNij6idCAq0fpEahYom/mUzpjNbtK1CRkNZ5TsYGyNvFID8DAJIypVRkCoLMQOucUnkglUYj3EcNp6ZX8CV557XYJLHbmN/F9v7u1KCvPveB8g4acxWppEvFAUMbNaquFfdE1BDgEa5N3qt5j0odGtCWMhTIpUTAaRUGgu5HMopei+P0EmGyJRyAulWZ2Yw7eYADhS3NtHZP8DBg0PMpRNYLWaQJ1PcDyXLO/CGGAyBMgdXXEBGFnqhkbHBzWBULqLNP5zJK/iU1mELy8dQmp4RQsuiJDdbwX99+3to0RYrMIMsKcRoZ8gLnZkptOXiJhAQwjEgHwchBJg4VlzKZ1Ah+DU3i9xUCe1UAm02Duk0fDbpmTz8ZAKBm5ICCVIhpTGkAomBdbmsBh1sEmmYIDsNhfhShTQSA6zN4Wq3r8KITMAsJe4pV2zK7GiA+t172PvwQ1Rv30LvcF/g5GQm1hQHMwAWAJwEUFGAvAE06GPqFopAeUonbbi3K2YYzw0Bl0akmOFhlTWh8oqi/TmZQo2NEwyARHWa/MMtSmrJHB/pWjaXxFhgWdWyUU86GGSKQDaHIRkCDhc4MiUNCzBWQhBAY/ETWyxoAEIbmijk2xmNsUCvztCoL9j08RgxZM7JkK3iouF5mFpYQG6qjCGbNAbU8v/HwGHbw9V7m/IOp40Yw1Vpj9FtN3CwtYH6/rZ8TpNjZpbxmBqGBxUGHJeEdhK5mUX0hO6TxeEiMWawfBYXz1/C81euwE0YBgtrfA09IwkpCyxuVp4dYmN38whAmp01ABIH1LJHiorzuHCdHGYpSDzypX28hn3c6u5R4Cgq8Hm0w56xE5AsOLKyjD8TQKLqgvZhbGjGlhgIPJe0ZeAwnQPAw/qhZOLtVkNND98sC3faVLFQOjjYw87mhmwqWJxQeSgLjfEIS7MVLC7MGyZvJovK3LzAgr1qVRslJfZqjml5wr+ZdOD1enhw+y7u3ruJcaKHVreBXLokAKnn21g68QyeefF1uJUFVENaRzrytGdILsEjIwcnGjhAOs/A2gOM2h7SgyGsdhNWp4nVchZnlmfRa+3g/p3r+PjGR6jXayiXp7C6woDEJQFoHZ/2Lgm0en3c39jE3mFVA858cUrqw2JpCoeNlphF9TpZE/SM5hpvyAyNblN2GlOFAlw2bF4bo14LFtcgBLJgfP7cEv7RL76Fr3/9K7hw4SyQTQN+Dx0vRH76NEa2sXaT6pM5Idorhhq6d/u+aZBkcRdqYEImWlwE8JqN2TnxcP5I6RFde7FdEIcW8s/m6yeT1Uqi1+pK5qniguGsvq88QYJT41GAU8ePGesyWhayifFjL+4AicDD/Q/eRciQUKoDySZysuhbSfkqN/2hpO0EkAgqZgtZkTgyOZONxeL71LFTAtk5POF9p3tQyktzv00Oex8FEMyAlvusHnGBNwEgxXkpVC7zGLGOMPZ1WdTqdeXm/cEf/KGCkOt7+7InKKSSGJLpF9IvOYEvfuHn8Bu/8Ru49NzzsmbknsU1KmTDk0zoXPz/CSA9DYB4GoAUF+OxJJ3DkXgAz8lXLlcydgLRwDtWtAhsJPDoR+Ga4SAKIzVZTq5Lhm4SrVZDgyIGT/M5OHThEI11Gp9DStOo+I+v6fg65fdTtIR6mg/IEwDE2CL08Wsjfj9PBIAikPFJI4TJc/tZc4annZ+n/fxps4unAUgkZPC+ZtEqENBOaFB8f+2BlLHvffiBUfy1W7JNUpiv10fI8zUM8S//+T/DwnQZC5VpJIdDHG7vYv3uLeyu0Rq6is17D+Th7QxpN5XW3+IOEteMBEo0qCIwEtkwUyy0urqKL335y/jSV79kmPTK7ElG9raRDRj95aVESupeigEk2YQ5JOpwOEQwyQxPVTuQRBDZ2Cn1U0rPSVvaCEiNXlcMIBll9sOMSu7HumaeMj960vUjkpvqHaPmm3w8MuyS4siAR5YY3UaFRCCJ6TgiQ3BIriAUAxxxe+OQXdYZJKBFtRNDiE1HlxRw0OoM8f/88Z8LQLLsNFodH92OD4fqeZKyOnWx/37hzTfwq//jNzC/XIZlmz2eCMqQIHhsHSQmuFFyKvQ8Gv4eDRgfUyBxVzJAshl2s/7e2N7Cxx9/rA/aNzOrhM05FQr8OLK0jZ6bdlo8xlz/T506hcvPXcSJY8dlHcPaZa5cButEKpDIgGfNrPwcqZEmFEiZtGoVZrOxzkCri4OPb+G7/+k/wW820a/WZZvNHC/1G8zgU5CwcTl44ytfxPk33gCmygIdOJUh65sPXTccyvC6ZLark4aSfDtD/Of/8D1s1dpYazZRHdvo5woI0hm0BkO0PVoAZ8DcZqqfbQTw+lTmVtFo17T/HV88ibMrx3F+cQE5wiDtFgr5NM5euoATl84jQxBpqojAHqLWaypDt5hLwRkN0Ot4cIsLun8+DSCZ65EDUgHLgLG2bDa0jvO8kKgR22kTxCPAx7WDv8cem+sGASGyUJeXl/VBdi6/5vniQJ3uDqzzBUIdGJUZz7PsxlIp3Lx+Q9cHAT7mA8neVOxW1lBjLC5Mqyanopwkv61ba7j+7kfYWdtB2I089ckC9wMBR3a/bxRIQd/km3IQGIFH6j2oROL8QKotxm3k4BYyuq4zpYIAJP4ee4jnrlzG7MI0yKbnAKfr91W7Uo3EmSfv74BZAwKQjCsIn5/gU8rNCHikmjkGkLgfygKG1pERyE2rM94La2truo5Ye8guJpVSNtPq8TPqnfh8sc252TPM+YvXL84IJgeFRmQ9hjMcHCmQuH6af2pY2Np3aTcTAT88XmUG0wdD3Lx+HT955yPcuLONpRNnRKrdr1UFIFGFRABJtuIFE8JOVjvvR4azd1ttdDvcR9ooZIDpqTwuXLiAF198EcdWVvV3CSDFKkPTe5p9QjmNMeGFZLdOoEBzphvniwlMl5mhOMaw3kS32sR3vvUd1DbpNLEvy2C3mEVupoRxmiRHH64zQjFLS7qShl+HezXcvreGu+s72G104U6VYVOFlS8ikysgk8oJQDJZkIBbTuOwTgXSNvZ2D5Tvx7WT90cuW9DatLK6pCF9o1HHzs4W+n5P54oWWRwgkpjhwsbq7AIunT6P06vHUc4X1Dt/8OFHsj5kVtby+TN45sXLqKwsoksAqVn/mQGkcGTA+BhAmqyD4uvnkX0psrqU5W5EBnqo8hlqKMpVUYr+aJ9ineAwF46DfEYRMH+O7gPBAGGvo16mQBVEmgRuNhPE3EludXTdJIp5kULGJCC5GezWG0jkc0jm88q9oBKZwBGt7wkyUYnEwT/r0tgBR+vwBClKa5vmg+x7JwGk+N1Gc4uIQBTvx4/b3T2tPovJDp9ZpynT6b9VgWT6l58GQBK5kIpLuYIYYIBrJy3g+t2aVGCWXUC30QOYC9frwd9+gMP1Nfzoh++g2bex2bOx72nLMuuQM5KqoJjKqafmPGOS3KX/Z32eMhZ2Zh5I8qx0N+ZwWCOUCkX0qI6yEpiaLeHS2RW8eHEZF0/ksVC04BDsV81SAJLMP2KPyH9rlMP04Qp7VJHYUpuTUKQF1SdpYIjQD+CxTpqegruyLCJHde8AvdEYpdlZkBzINZu5MVT6EWyipVecu2qsDw1wJNVRtC7GVtFycImdIpTRwz1laPJueI1RUXekXOExJ1nvoaF2r0sbtBRKBKQ9D616C7WDFlqtAXq0BMxOwRqlkApsOAOC4h4SJJj2mOvkCUAK0kn4aWOPm2BPQnIFY1GsEdbu3tIefED1j5tGWCoCMxWcePklvPD6q7h08ZyIGMY9xBBQtR5IsUcnHKo/uOZG5MDYApq57paD3WoTd9e3sbNX580kAMkfkpQAZIsuzp1dlfVxhk5TPQ+O5SKFNDYebOOdq5+gyVyrbB7BMMAg6GFmuoTz588qO4lk7kG3GSmP6EViKB6PA0icwz/tMalAOvr/UQL9LtU/ZgZAAIkzE36OAU8BSHJIMICnoiSjmBYuIE6uoIzIXretPZkk8OWFealO0xkb3fZPAyANEVqsGZgLaACkRDhAmjMTEu/CoYgw927fwdbevkjBzMW7t7OPGpVqTloOaHTrIeEuSdKd62gOxVkQazvatFJJPT07g3lmNM3NoZTPSWjAa/VT925EEpaCMCIWxyTi+FpRFi3d2Dh7paqY6iWvL4e3Ae0AR0PlWUtKTou6fg/oebAYQ8NreeALTHJkw0qAaQSHYo/hWBbS/LpIOzwMkbZHSDmWQMVMxkUmTQJjAudPH0MmlzFK/2wOg2REQKbIYmCj3h/joB2gx2l9voIeXBx0fXC6liuWYX373/6pUSBFV1AMIGnz0waREJPdbBamuaFlSmyHcP1GrECaBJC20TqsyVOXzObpmakjAInSLDKhqUTiMIXSwmEw0gCEUqpmu63imdZ2ZO3Qvok+hk44Rp5KhxSdRoGg6yPstZACB7i8gSO7bDUc9PczCzUZGrGEjLJ5uVFEH9QcXTp9IRpGUhk1RLPTljfiQb8j1hlBJC1aXM5kJ2Gyjwh+VGDhBFxcXD2Gi1euYHZxDtVuGw921uUJSgCjc9jETLGM0ysnDDMoDHHt/m388NpH2Ol3lWvDBkqsIGXmGCZkDHLFrzeXAEoJB7OOixkWv2SNIMBOq4HKXB7Hjy1jZW4ORSsB7+AQh2sP0NrriFm2nHNwspxHmqyrfiAQa6vnox1SaQPkGAZIrYhQ6iSmTxxDdmkBbdoOJZLYrjbBZXBqfkHKlFYwgMcwbwf46O5NIfg+F0QOHKkO8PqwIquKbovHwbA845wptlP8e3QnnbNtlFNJLM/OYmphFmEuha6TgJfJCkQKUmn4qRQGBIuSRplA9dEomYbvOBjlcxp0aGFkiGQ4ECLMootNJxVhlMR7BCkSLgpT05hfXsHC4rJUC1xkarc+xvpP3sHWtY9QXbuL7sG+WF68Tqg8InA3a9uYHQNzYws5LYc8awS0skgxJ6NI1uUAw8N9DIOeFoaeBdRIIGKdE91gApD4QTs7O4lWGCrfKFYgKeOJHwRayUDXYNF4dHs2ULMSaCdTCHJlyZa1lSrvKNItcPirAGLjd857SgOQCVar+X8biVGALMPZCLByY6cqyHWkZuLQl/+/Xz1U08fzzqYwnc9jarqiIOmqN8DtgzaGKWOTlmFRapvg+s21ezjY2TLBhQiRtkLk7BGy9hiuTW/8EUYEvUpzJD3q/mKxRGtFPtdzFy7hyuUX5B9qLHiiRTowjRn3aVpDUX68vmMAJC7qzFvjAsDFmu/fKEo+e3tkllJgOQJa9AoekfE+bUsl2EtgtD8hyY03YhZKxjKTr0PWiQSQuA8QRCC4GjVAVHke1AyAxGEwCw6ycCj9p29sPp3G/sEuttbXZGPHBYi2VQyUJBA3XcihVMhLXVeZm8HcyiranofDRhMu83eaHcmDecwKuSIqxZJAqvUHa1jbvING7xCePPZ5TtNod0aYP34G5198A5nZRdT8sQAkghMaHdHCjhaiZI+wyHL76HfrsL1Afqxh7RD+wT5Kzggr03mU0mPcvXsdN298pLDPmdl5nDl7AUsrJ+UZSx9oNhEEeR+sr2FtYwv+cIjK9DymZ+eU38OA6M3tHdlbsKnheSVbhPZNQ3uMXCaNAu1VOZDrtDHsteAEfaSsEU4sz+HKs2fxxVdfkZdwsUBrEyCfzSBVmEbbygPpgpiMVG/Qg1iWDMOxFEnc91hOsjDiPc29hN7vcbHIjd6EKkbMm6hwmCy4ZHnH4oDgENmDJDhwqEuwtdowa77IAyabQB862sb+irkTHMz1ewwi7xk7M7+vhrBxsKvn7QcWQr4xJwsPCaNA6geYWVwRo6ZYKWNhhfY8c7CSFmr1Qxwe1LC8vKrrUnaxtNaIBk9pqoIdxwzHnwAgcFDF+0b1gT5H95Gau2hg7ES2RLRwKRb0N+7dv4+rN67jz//8L7C7u42ACuZ8BnknAb/XkdVRDCD95m/+Ji5feREdKlkJ1DLskVYQyYRsHX8WAEn5Fv8AC4zJVUGsuIhh9nkKJK4/Yi4ze8JxNBwxAzxjA5bNl7S2fxZLSWAmw19ZgNLqSo2ruXaoPuKgjPcUry1+8HjEICBfJwtTrX+sJuJ8r8euzxQvtp/i8XkA0c8KIImt9lP8/c/7lacNICbX9P+WP/M0AImNRwwgiQVPcsdggFqjroFwm/es7yvfrlGro3ZwiAbt7Oo1Mf9/9ZvfQD7toMg9dxiiW29ie+0eNu8+QG1vT6ASrcE4cKdNK4lbCpiPrZGl6rVlsxCbtfFynsqTkf4Kfvu3fxupjLHC4gRUA162d3ZKauMB28nYoo6KdO7JzD1gbZW0ZTVF1qSUcbyfRZ6JWPgkWA16jwFIZi1TaDsJkLy4dYlF35fCJv7aDDSf9HiSxQ0hs/g4fB6AJAY1i3YO40gsEogUmkBy1le8h6nW0MTaZEoYszKTw8O9ToAOGwqprjhcoy1lQjbKXn+IP/nWX+CjD2/Ctlw0277sfVlrsqsaeB1Uynl845ffwjf+8S/ALVPR2QcC5hIMMU6R9c1jEqmPJkGkKCpgEkiKlYPysacFZcYAAjw/BBHWNjeUdXT9+nVsbm4KFOL1R4CCwAR/h2tFDFCTKUv1P23rqGo5troshaiIS2GAUiYjsIggmzMO4VCBTDKhvhfAGfkCEQWScBDJAQ1P+F4NG+9/iD/94z9G2Otj1KUPP6QS5n43poU5baWTJvLo9Te/gksEkGKSIe20u11kkimpPnQOuG4WckYV1/DQ3G3hz77zPdS8kXIUe4kk+pmMhqLNvo9210NWeXC27B1ZB3uhh5bXRqvfQTgYIDNM4fnTZ/GFc2ewRGJJo4o+SU95F87MFF765V9E8cJphYf3vKZALd6vZPT2uh7cwrRIZJ8HIImMHeVwskZVvksyKfBIKgA2rpEiJlaS6vxEmXtcQ9g3amBRLpsBIBWl0ZrPf0sgl4NWgk9UItHejNdDJiK3GPDA2BtSiR7vHwSRhkEfxWwGrpXA7vo23vv+T/D+j95FfaeqPEnaJeh+8QcA81j60QCDABLVZCStSHVvACPmlLIfk6qBIBUHM8zpZMJGLoOpmWmdx8XlJbz6hVfEmGbjy4ETVTgccXEgSrCCVnbM3WTQNGcQfSqveV3Kkpt5yRGoE+2tXONiK1j2/Xy/vBdoKcp1k8OcWIHFz6VyBfOLxwyAlHZNDRjtzQ/XJHPdcAbwEAA3gLnIcLQ0jHYw2f2zBpVDglEONqs1kbY4SEsnHFTyZQ1Fr374IX749vu4emsTSyfP6H48bNSRL5V1npkhUigWTa3LQRMtcljncdjmGRU+84+S8HDp/Bmpj5iXSEtaXkcEDvheYhJQPPw3taZRTNNWN82av1lD32+iWHYwNcMcsgDN++vYvb+Fv/yTv0TnsI36YVt1SqZSQGmuglQpDSs5RDBoa30rMRvECxRG/smt+7i3vY8qgXTWe1Qf5YsiblKBlKL9V7R+jRwSkrvqGXn9xqop5iTxPpmZmREZgj0P1XucO7HG4fnjg4QZkq4IgM6VKnjm2GmcOnYcM+WKrv+333lX1yVzj1afOYPTl59FaXEO3jhEu1VHIcle5tMMmp+GVGPmZpGdbGSFFtfK8fUTZ2SaoXKU16F/aP6myFqRAopgs85XpMCgB3mS+xT3J5KBwgEYnO5EmWV2wK+pDOxqbRbzmoN/brC9AKOeDzvtAPm0UXVSJZpKG3VImpMzCx4J1nSY4NrNuQJrdao/pUIycRKqoSaK5CNyUORNpf76U2SgCECP4x+iQ/x4L/4ki1oenzgD9jNrhP8PACR7+GjGZfx3JhVIqqFDYy/OTYv7tt7d2IffqwnspEeQ1+rD7nqwSRS4fwtbd2/j/Xc+QitIYt9zUB1Y6FB0w/1IcxALxRQVvhOq7Ii8KBUmB8IpV8dfdTJ7Uc49ZEpkZrIErwjg9Ie0fRxjaS6Ply6t4MsvnsCl0wvYv3tbzlDF7AJsKkzTzEJif9vVXk0uSzgwFswE0RUUTGJAZ4ChN4DN+VnCQaJSgj09DXgBtnf2Ufc9pItFrBw7pnmVPxyhFw7QpS0cyYJSo5DYxNdtlNvsk3Vt6943yrUYQJJtnQjgRoHE2Z2szjifilQ9/FoxhPpdcwyYHZRNJlFm3xqM0G910Kg2tV61uiOMnQKskYN0yJ/T8osWrG0kui2MQh9NzuwyDoI054tG5UU1T3/AXjPEJ7duiuzYDvogW9aamULp9Gm88NZX8dpXv4RMmg4Rvq7TuL/nsXSiCAzWV1pvafksYDZS7yepwHSUJ/Px3TWsr2/DG3DOl9B8wXFtlMpZPPssZxasYcYCGZKkPA1trN/bwgc376PO+ZVLIjl3zwCLC7O4eOEs5mYrsEZ9BF73CEAyFnYmVCWWjMgP6qcEkGJwbBJA8nusk0mrMQokzhHNZzM34b5nqv1xNDd6qEbiq3ALJc1+POZHOY4AJKp7mBObTlnodj4LQAoQRiqfLCNJ9LdpGUdVOOsS5v8ESDGjr9pAxrLQ2KvJEWJta0fEolqnOjrEJAAAIABJREFUg71GGyeeewmJdFaxGbTaJwmbpEvafrJXooNHoPxYk40dk08cWs2RyEqFlFSj5jHZb/I4sbY+6r0nQEb19PE9zeqHz08AkusMhQmRawL3feUUcnbkeRhRpNHriYyVGPjYeXAf1mCAYMD71VNMjH7H85EIfHRrVdghQTWq5wO5XORpg5fJIpdO4p9+8xuozJWRX10FFplDWpR96ag/RNMb4533b2C/OUA7cDDKlNAaO9jr9NG3qZAmgPTnBkCKH0fWCbGtHVHUaEjNg0bGJcEeSu4b9RZ++PZPsL93YDKQjhRI2/J0phqEFgKzc9NYXFnC1HQ5GtLZCqIlK5KyQ0qQm+2WLG2qtZoKCTJsyL5l6BWbl0LSxXS+gNl8Scg92VJBt4GUPZC3n1gCkdJIw2VjEStQRm5AEWjEk87MFgZZpZIuXrr8khYzStVqrSY29naxUT3EYdhTMGiA0KiUaGcRoahs1Fm+CECyCjg1v4jV06fhlnM46LVw0KyKRcUh73JlVqDX8tQMcm5GhfHN+3fw/Q/ewUa3jr65tZSJJJaT0G8DH7HRJwePr51AT56hXVYCBUr6eIdyIXWB2YUyTh5fxQK9tokc7u6gurGB7qEPewjMp2wcz6fhMHScPqt2Att+iCYtRvm8FjBt8TgPkU4mMb2yjNTcNOrDETYOathutFiPIFUoYphKoE7gq9eFRzuHCuXsbBZopzNE2PEw7Hgaboq9GUslIwCJQ1FexLTjK1DVY0XKqnIZs/MzGBcz6LkEkDLoZ3PwXBd92pylUggY1CkQKa2iZ5By0Of3tZuw0RmIpWMGAyaEj4ymUrGM6ZkFY7u3uCyVhp3hKxhjsLaO9sYDVD++hfaDO+jtbMLb2UGf0sN2G4VEEjkLWMgXMJN2kaGfbNczi3mCAfP04s5gaDMPpQf0GxprdCgHtCgH5DG2BaKxieLAg0s4P/N1e2NLAJJH1RFHC9E5GXDQM+EVyvuTv9NKJtB2XIxyU7CzeePEIkUTGQ1GMkz2Ghs32tK0Ox2MGQwc21LGi5ZlazhFRgYDOCUXjsJoY0sGMRz9PsrlogJdjSVSUg0tF9Jaf4CancUwk0O2OIVcsai1YufgUMj55uY6/G5boay5xAiFpIVCkvkPHCRwKJVAKj8NzzdDVioh+GCD8OyFi7hy5YrsnRQwypBAWthxsC8rO97WISx7iI3tjYcKpJkJCzuC35HkXPXeY7MqZvoEVNZYZFt9egOIvqNPR4vkRGchJgUX56MfRsPYIzsdWumN1ZgaJgIl1/SON97GUiDZwGFkYdcmO1WhtyZMUgokymAP97C3zbDluhpZqg+4tpBZcHZ5SaxYFvszCwtiBfH4N3o9LC2v6Lzdu/cAW5s78lhdnF+QfV6z3tDffbB3T8ezMjUP2GnUmn3MLZ/GxZdfR3H+GGr+UIoWWtgxZFPMmrGxsYPtIxyRyduCMxjBZRG5d4D6+n0VajPFFC6eWcH6/Y9x+87HaPfamJ6Zw7FTpzCzsCo/2VjWy9dDps/avTW0Wh0NsebmFuC4Lur0Z6030CPzgj7rzAzzPEm9yWQl0EBrp/HAw7jbQXLQN2tlKoFf+srrOLk4h5MrC8jT4tHvKBtpbmYGpcVlHIyzGOdKxj+/UFBDynuHf0egCEElhTWyiDCbezzEIwjb79N711w88aD+ccY432MMIOl6jLJ1yOae5pDHJzjkaQ/ttlsKCvb7fYwI3hBwpF0eGSpeVxlWfa+nvZEAQSLpRqxdYJSijWVWTWHdC9BgeKXtqCgiCLy8uqRMBGYd0fqM6irm2km6/RiAFDPbj9iR0QCFgHYMJqgpjoJR4+9NAkg8LGwQOYfi8/C4UoU8CAK88847+Lsf/D3+/u9/iEa9KnvTYimPDHvfdlMAElnwr730Cn7rt34LL7z4ijK+CCCxGR74JATYT1UgPQkAMA3Zk+GL2MLu84CIo8HS51jYxVaascUOAaQjuzoxzhytabFK7XEJ/JBK2oi1x+OtAG8yrCO7OzYOzBJj80LSgKwHec0y5HMYanA8ufYdvY/Y4uvJ8/tHCuPHQST+8GcFkHQ/feZ04PPW40d/+WkA0tMUTE/40/rR0wAk1sMCOdjAc0DLjD/LMiwyMn6j+4ONMdd2kqKoQBp4PYwGPgpUM1DJQWU2B5V+CL/TROughm6jYTJ4qBjf2sKNa9fxye1b6LOhEAlF810zuGeeTCRx5vpSyLh45cUX8Du/8ztGrZDnoNbGaMjAeroJGJWxgoFFOkkq55QAEtU2ApASzB00zy9rSoUfP7Rg5D41ZIh8ZMb40PLpYQaWIWYYGhQtpAVAmUA1AzD/DAAS1xe+vlj5O3kuNawTbvQQNCKIlOBwJAKQQPb4cACHx07BilRhs/kl09gwvmmXHU3fNVQj5EWwJ5QDQAKBN8Kf/ttv49rVW0hQkdT20aAqhOxvRl73PZw4uYpv/pP/Dl/++hugrzMtJCyxVgMk2DMRQCITfCLEXEMifRhyQvwwFkcPWb0kURC84eCc1x/XAYIOZPUTgOFgNiYw8GuRD6hiixSOtCjlkPbYsiEXaP9jGcn6kFeZMjfIZiTDkfUIB88kaxm1P783GvRUc2oOQQU1X/zWPu6+/Q7+6P/+VwjpFhEa4nOWqhTlexDUBtIcPCZtfOlrX8fFN14HCgVlXbIeJePWJWGF4FTSxogXeMkASMFWFbc/2cS/+5v30BolNQwliY2uBf3RSEMCz+ubrArWB+xdkyaDtM18mMDXcKo0TuLS4jJePXUCz8xMITfw0GE91qziIOzh8i99DWe/+AXkXrgoq92g15alDhX1JJhYJEBKdRtZ1Dy2nnI9l4002fxRj8r7JA5KHniBzhOBH36QPMm9MlbTEBSI7dUsgUfMjjSWhLQxKzML1yRh6/tc71kb8N9TCSZ7JYEZBtDQeY32D8rBDne3UCkXYY8SuPvhdXz3r76L6+9flbWZm3DRb3vGLj4YwKYymDWY78EKB1IJi+DFe5v9B8+lLMb52dbnXuDLko3kTKKFOTK4k0kcP3kCb3z5i1hYnDHZKvLZNgB3ECmOOIBMuq76YN6eVCJJCS4CqnyDlOXI42lAMecRCzt+/7333pOlH88DjwWBO94nvM6pbk+mMrA5i5CFrAGddH9FhAtml5r1K86eNERSA8KMlI/L+5j3VHdgSEK044vJG3RPKeby6v1pa0kLu+ZhDX/3ve/hv/zN91H1x1g6fkbXBucepfKUhmgk41EtzmuCNQqfT4QpXkOyHyTJKEDa8vHCcxfx4vMv6P3RJpqvgeuBsk+jvLx471ZOdGRhRwBpujSDRnUf3V4N+byNUiWNYaeJOx9dw+1rt3DzvZvo1TzUax1ZEKfyaQFI7PtTGS7hA5QKzDbKotP28OD+Nm7dWcN9srv7AWokB1IBly8hQ3WVkxF4xIWbtUumkJeVXZwjMaCKocePDgbBAM9dek7rEvs/qsjqzbaG5iVmlBkHM6m8CErNFMo4vriM48srmK/M6f2//c5PpFjLz09j9dxpHL9wDqX5GfTGoVjvuQSB8J9Cgv15hUJc/0ZP8Xi9ER//SUBCA/J4LsIoN6kzjL2dCA8cnhPoY3/O9TYIHoJHAo0CJINQ/U4yMYLdaxFtBw7qGO7W0D2so11ra0azvLpsgFfXQeXECTgnTgBLi9oc/dEQ9AbhLIX7PR1dyEAPmeWlOiCpOZb2v0iR98iAVOXAWPX9pHOROVSfrQj+hwJIMYHtMw+/QKsnE8Aet6B+3MLODI8+/Tg6X5JOm1mScmmlMjHnyYKPQb+h9RljFwHzxHs+Ro0Gtm9cw93r13Hj+i10wySqQQr1wJJdFtc62j5m7CQydkbzxbie59+JSYoCkAjqRL2l+hURXMw1w0eWgLQF7XlUoBTTI1w6M483X3sGL54/jrtXP8RUroCFmVWUKvOwZBELjMOuIf/QMitycVCEAAemZHS0fITdvlRqYK1TysNyM2i3Oljf3kHN6yGRTuOFV181dZBlSyHa5/40MjnfBP+5bvMPmh7ZOB3ptZN0QACJkzApkAx4ZPKPSGrmYR/BGhgFJ9Wbpu4wHyL60C1qYGpnrgYZdhL9AJ16E429FlpNH832EMlxEumxIcm7tIajgrHfxWjooz4OBSD5isgw9SRnXpw1+OMAP/rwPTT9HjySipwcMssLWLr0HF77ha/h5S++jiDKQn4cQGLdoX4gkToCkI5IWCRdRiSkZKaA6wTc726g7Q3gByPtH0kBSBlcufwMcjnOe0gaGWAcWBh0Q2yt7eKTBzvYC0ayCeUeRKzm+OoSzp8/g6liDgOvRfddEZ0TtM6M7aalgjQuOlQP/bQA0mQfqhnIKIGgz1zRhHq42L7uyMYuIq3EtTjBvyMruygniQqkbq+v/ZN17NzstFTWJPenkjb63qcBpMkMJFrO8jpihnQMILGmTxCE497X6anm392kEvkWDqoNeo1rjtwKQpx7/mXYblauLHTE4X3IS9XnXjseIR3toTq/weBoXqV1fcS9wzjyxPtr7M4Qr5Px57ieiD/zrmA1wz2V9/URsSMi5MZ50lxbtEKFgWZBJPLQXYe2wvZwgFHX03yIZKiAysdeF6M+gaY+EryOa1WMOm0M6lUMGlWMu4ZskEnayDg2vvJzL6MyX8HUyWPA8iIRaa33g26AVjfE7VsbOKx56AySGGXLaI8T2O8HmsmnyxVYf/Ftk4EUP+IveBCV6UE/Y14sDOJLOSq2WLRVD+sCfH787gcCkFgocTBpLOwMgMTAUddOYmFxFivHj6EyMyUAisUQVSE8AZv31lTwsmjghhcz5Nho86qkLRHHysWUi4VSBYulsoowesQH/TaS5FASRo8UFhyGEsHtDwJj4ULGusWMHIZUZVBIZw36lqEXNC2zkuh6DIHrYL/RwH6rjcN+F01QfWSyklh0E73loJZ+g8z2KdvAnJPF+cpxzJVnMLU4h0Q+gx4CSTgTaUehl/dufoJUMMZUMq2FfKpYUmjovZ1N7DbrsiWjIksbRzhA4JkCqs9iFFSnGLSdgzWXku+hUT9xrEkw5vQzS5idm8LS0gIq2RwSHQ/dvQN0yExvd7G72UaBAIhjIUMrCvbTFnOGDCDBBZPPPWMlFbzFm3GcTaOXclAnk7bnC2iivdoYaS2ylH/zuCTTDlLlNIZJG76dkL1U2PYwps1URDw124ax5uPr5WflOVlAfmxs4SjSX0i7mCbAWMqgn3bQzaTh5wropBx0nTQGrouB44olw+Jm6BBUctG2uHmZkGhKcpNq7sw+yNCzTruLZy48KzVLZeW47PnY+KBHBVsPnd0doFGDt7uF9tp91O/dQWv9Pgb7B0Cnq+ttJpfH6sICLDL82z15avYO6vBDYKp0DA4zPkY9BP06wvYh/KFn8qOSshTHmOqNEcFA2iIaMIIfzDrq02ZsPEKPiwkXrghA4obMQU9c3vD3fWayMHSODXXWAEhkuomdyUEkGYXcRZhdQPs2LsC8j2J2EFF1NjySRLPyHqKYSohJqMwdDisj9RY7fns4RJ52ifSdR4heuy3GfaVUNFY9/QAozWCcycFlg1AqI0ymcdBo4e7GBrZ29rC7v6OBBCWUaZvX2hhukuwb2qLYmC1NKycoVj6QVUwmwIVnn8Vzzz8vdqC4KWS1cMZDNp6CRo3iw06Msbm9JXb2zNwsZicAJDNYe+hv/WkAibkQBJAiuX2kApkMZX+4MBqp/uRD54b5F+o4J9RHpt3Uf7m5Sm3EwGXahnlUoUTWM5KLWzioVXGwt6OhAH2WlQrCezHsG0/8RlWfadfFYQGbQ4VJhgFeuXTB5GuMhijPzMr+5da9/5e7936S5DzPBJ+sysqsLF/tvRtvMANPEoRIilpKlGhEirqQuNwjd/diLxS3cRdxu3f/zv20p6UoiJ4iRUIrCqKFHQCDAca3nXblXVZmpbl43i+zpqbRM5CWq9uLK0RHYXq6e6qzvvy+930fd1dUhpefehrTszP4h5d+hl/96mUJ6lxeWMTE2LgonHpuBze3bsvgeWpyVgCkg2oH4zNLuPjMcxifW0bDCeAmVAYS0yDINhF+ubDpGH5cQbdTR0i2m+uLbWZ7dweZcICZsoWnL53Gxu3ruH7jbdSbdWTYIM/OIVecQDJliNdtt91Bo1bD4b09bG9sonZYk+EHbT9Z1AoAw+BEaZ4BW8APW1SQZLSKwoPsMNeG4XkYSxtYGC9itpDBx55+ElPMWMuaSHoO7FYdvtMVcEIvlNEvTMO38rLmJIA5nxPLQQEzUyqQnOefsEqj4j0uEsgm4vpRWTb8UEUZB4eShUWV3YAsK1rQBfL+OQ6HDbTAU37mtNAMerbYktQ5RKocolWro8sMK9tR9540LF40gHaEfSO+3GECiXQOdshhTQqalUXSKsJNRAok28FutS7DnCTZt4WcFGcrS4tYWV0SP99bm9vyPsTMXSlyea9FDJ+jAMFRACkW7R0HIHHfoeKYxA6e+emMJfY7DKz8yU9+gh/86IfY2NxGh7aHQYhCzoIR+ui2GsLIoSXmhTPn8NWvfhVPP/NhCaekalAa274njdgHZSB9EABApt+jxgfva0BHVIrxXR4zemOGsnw+KipHAaTjFEg9ApCeYhjzY6gMiCymyHiPm0XV1CqwncAVb0IzpaPHe8GOWOcWrX0MAd05cOJQSpQj/J4oK0XUT6KAotr5H6f/+edSIAnp59gWXn3ygwCiD/r7R1roPeLfjf/qg9ZPzAYVRreEvSo2qTBGg0D2KGF3SghsQtWj4pKmGuFuuyb/n2KmGVXZmrL4ZXA91Qm0AeYg/e3XXsOPfvQjXL32DlzJ8FQAUp+DfWYhCYAU2Z6xPjXTeOLyY/j3/8ufKUZ7uSB1ABWTrI+ZO6pnc7KfjgJIATMZCDQx3Jv1BBWFygNXKXmjc07Wg2SzqWDe0X0hXiuCbcmAR52Fw/tjBHSO17aygI2tYO8/yz9xzOdjy1jJgIosY0ffzrhp5TnH+kZUFCQXMdNI7GF5/RWApBEIGbAhph0H2blk91HNTvVXFPIttr+8FqSs6xhQAcHs0LaL73zzu7h67QZSqSw6bRf1ZkcyJbgGBm4f5y+ewxf/+PN47LkngdCGG/QkGoB7Q0o3FElGACQO4e/nIMXMbrHQHg61o4EjmePRkFsGUhEoIIx2rr+ocIxz02KLjfcDqpoavhMUo/1Mvy+9CC0ucmlTfPdZByZJAJDsDTXgEfsyXr9wgLDflfNRp/KE15X11M4h3vvFr/HN//SfMeh04PB6RsQx5gywspXEWeZgZtP4nc9+Dqef+7BkDtG5QWpt2tw1O0jks9I4UAWm5TMSit26sYVfv3wNf/vWFnoJS3ou1jwcltoD9XvwdxdCjk4AKQ2NJKiUrqyiCab4Pk6NT2Alk8OZchlrOQvjHIPYHdR7LVSDPvTlOcw8+RjWnnsWxVX2Dwl4/Z5kZyZ1XZwPFdD3cABJ7GoJEo6olGMiiqmnxXKO+zT7Pt6jscJC1Y0K1IgzriRHk2c/c/Fc2rdTzZ4Spw2+x/H7zd6TVixOu6OUxdEpF59LAvYmQrQ7NRTIOrUHePlnv8Lffv9FbNy4LflSBSOHVr0h73XI3CwC4q4tAwzWpqz3UgSEBVQlCMp9Q4GhVC9yf6ITR7aYlV6GSpBkmn4EIVbWToi95oVzp2G7XXnd0u+kUsgWSyiNTUhNRhW9AssVQCVgHQEksa5SThBHCTujf6ZqhTMFXkfWPnEGkuRK5YtwPaoxdTkLFbndF4ILQ9AHvivWz/H+M+q3GatJOKAjA13Au35PqYEdR+U4BYHMAIoRgETyKsE45jr/9Xe/h+/+6EWU5lYxs7Qm9nQk5RLgGh+bkFqUgNDewb7UnTwnSUDkWiYRhyQRMxlgabKEsyfXsLq8omwsu+2hVZ9Y2Y5k0MX2dfIcZSCN5ceUAqlfQyaTQM6CqNqvvvIa3r1yDYEdol3r4WC/LhbCjIwpTBRQmhpDtmigWDBkGM59utnoYWfnEHe39rBxUEWt20fDC5GwMrDyJbGbM7jfEWPuu/Kek+RIhWwulxWVUeg76HRbaDYb8r4xl4216WDgycyp1enDsrIoFIpCAu7ZbTlXCc6N54qYnZzCHImi5Ul5r199/XWkeF/PTmPx9CrmT51EfqIIl31Evy2zj+MUSP+I0kDVJ1zvEQA0ZOaPEH7uW1pFNaHkvEQVJ+dEXM9yf0YghZxLVHjSXo0KJAiTPEVbfQJGdOMZuEgyz5YAAH+BRh3+jdu488oV7N3ZgN3oyr7KB1WGLT+EowFjy/O4+JGPYv7COWB6XFkWscyg4shIwzMUiMSzzU+RqKtceWJSmPTFwX2nDrGYJEM5Pm8eUCGpfjgeoP7XWtg9SoGs5hq/GYAUCgPn/Sr8UQBJKUiUip+2s2JFJfNJ1uZdZKw0tCCBQcdB0nbgVuu4/cbruPr667hzext9P4lmYKLl63AYtCCZKqHkW+u+DjOpwG/Z41mPUZHqUWURKMJ9RH6V82Mkv52rxrLySPA+p1jUaUP3e1iezuGZC0u4sDaLbmUfY4US5mcWMD49p+IWSMTwHYRuV7KCfbsj9ul0j+GH+IS3mVveh04LTeZkZnjGcqm1cEAFPetaM4Unn/2I5GrygzUP1xkt07tUzJPsopEUwLkB1zkz1+WuUYBcgqTp+xlIrMd4b5DYTIWzENDZJ7NWpqVdVMMRWOXnBMTQklLTZTxXSP0meylmJR+21L61W4VOBRIIIHF268EaMAOpI5EmzYQPL23ApUWcgEicJ0Zq2GQCv7x6BdV+D41uH46RgjU3i6VLF/HYc8/h9GOPIUgooCG2JYv3gNgylMC66hPvK91UbabBl8wxA+/euov1uzvouXRVYdygIwBSoZjGk0+cRz7P2bUuVvX8nZqVJip7DezXuzgYhBikkqqWNBJYWVnC6VNryJo6Ws0qyllLZncEkDjDphxECBARgOTL/fzBLhRH9zb5M4EjRmDyfaXrjzglKeFD7NwiveYIcBQDSOIqJFZhpkSq8OcximBqchJjYyURnggllzU7I7s0zlqU7TTft3g+kWUPI/8uoUgXAetRktoi20/DC+EwX/v2Oq7fuIPuwENpahrpUllsGM18WRTRKUPVWFJrBIx5GcgZTqePuG+JrbrldQlAEkpmX2xXOAoejfbLR2vu+M9cBwStouJ+SBSN73N+nsAVaxNR3/E9Jmkn9CXrTghdcl4oMIv9i3JWGKjzwh+gSJUUz/eDffT2duEKoNQSRSuBpMmxLLLlDKypCVEZ0sqx6Xpodh30Oj7SqQLqDdrqpZDIl2EbWVQJDGfzyE0QQPrugwqk+OCMFQvc2GTD5IskEBYAzVYde/uHqNYaWN/exd6BApAolQyPAEh6qGF2bgqLK8solgsySKo1GzIsdWizs3uIcKACnznwILrPi58kq4jvEf1tA6BoGpgujmG+PIYxKycXc8BiNujBSOvC2CGjnywmsibIVmaBwhuZlgpkqFAqynKXF1llqgBb27vocvDZdwWR7CFAhzJ6ySYi2zoEc1xpL0JJIJt7KmeW8hmsTMzhI5eeR8YswCrloVkmHD0QkCU0lKLo7/76b+DUW9C6NqZzJZxeWRMva0rjbM/HdquqGB6eL6xUsTpp1NBsNdDp29irHSCZ1pFJG3I9En0yJj3kDcr1EzhzfhWFcgYTY2XxYwwbXTiySDpIesDbb94W5l8uoT5MSkfJeI7Y47yRs1oSOdnUPbSZtcPCn4cFWQQj2Ty+lhKwhn7NZNrmSnnQDXGga3ACDf2+J1YVCTIWoxE6/x3FX1GSf/4OaU2BYIUAwhyYBDCVTKCYtWAVMnAtHZ20CSefRyNhCGBCOzvXsJRHr2HCSxlwjDQ6bOY5zBBrElc82lNsGFms60mcOHMGs3MLWFhYUhJe20WfEtc6wZ4OyoYu1wV2C63125Ipsn3tHXT29+RaZ0JgbmoKp9dOIJvJKY/hjgvnoIF+x0NuZglJHsiDNtz2IVqVbfS8HmpJyIHLAo2rToYJ8OV6xkMkrs4GFHjED5ECR5lY/J28I9J6lwqklA7HyADZPFLZInpUKZCNR1sPDpIkwFb5kcpGzkmFMAPJLmZTp4AlKVm1QAbpvBnI9hBmLhU1bLrptex5yOpJFMhuZVh7synrf6JUFGsRKhiswhiNzKCZaaTyZSRpZZDQUek6qHZ72D44kPdHHbKUY5JFR6CKrF8HCzSop+QyykCS52wG5y6cx8XHnxArPQ4bCB6RmcomUyyfRCpLr3UDWwxojgGkKANJlB6iiosGQMcokHiQEpSNLSh4JnCdqoHUUcWSul7ve3DdPcA+i8CEIVrFvBITRiodDWgceeZAQ2xfNE0ax4P9XXSaLVBxIPJiDk+8PtrNFuweA3PJxAAylhl56vNrHEwYSTjdjhSQ5elpWUPXb98WJdKnP/s5sS/7zne+ix/+8Iewew5Wl5blkOZAww89bB1sSpE6M7sILZHC7kET5al5XH7mo5iYW0GXltpkU2sE8rhWlN+/XJ/EAKHeReVgG/XDOjyqYxptaLaNxYkCTi/PYjxv4M6Nd3D1nTdwWD0QyfLk7CzyY5MwjAxymSzqB1W0aL1C+flBBdX9PSR9Agp5UVzwYOYws++pIGuyNjic4NoWtQUbJR6uYYDxTBqn5mfx+KlVnJ6bxkK5iHRAq5oBNDKlmSNE9hEZoyzISzOyj3CgzvfDtDLCOmHTSgtHWR0s2qmU4GvRlRUZgRFasAo4PGToRc1IIpLpa4Goa6WCCmhnSKIE8yhaaLMZ73Vw+60rokCQPYFnHhnTMmjmbathb2sn0qhGTf/IMJagnmsWQSMTOatMgvkZ9Hz61vZQ7dpCVuDghRkCbBIMIyVq1Scfv4y102fQZTBs7Ms8ksMzBC2i0M+HAQii8I3UjfI1csONAAAgAElEQVQ1kRWk5BkyRNM0hbnDc5/gHCXdVBm/8K1v4oUXXhBLBgJI/J9chiCfKwASz+lyMY/l+UV87Wtfw7Mfek4VmlHILwEklbukGrv3WY5En3hf8O8o2zShSZF43CMGlY4CFEeVSEKQiDMFImsvaQ8iACm2kImHgAznjvOQWJm0Ol0BlLknxCow/jwJzaa1Y4NUBJXHEvuHq0ZW2SumzRS6wtiV9EIVAM5sm4hIw3ue5+BQAWUaD2Q9hLT1OsavJTFU1amr888FIEnNd+w7oD55FMA7+qX/vQEk7kXy3sbWjZH1QLz9i/0l1X3cs8gaJigRBWATOEomfQGX2OYZIYTEQ9JUhorcZFKIT0G3h1/+w0v4y7/4Bm5srMv14l7EIZjUE5ECKcY2ZSgP4LFzZ/G//a//HuMTE5JXycFrt2OLOiplpGHk8wio6CTrXqxseJ4q+wYOj1gnkDDGP6twD8WaUwuS9W0gWSsSfjyiTIz/f6gwGgGMeK1G1b5xxgEHMMyNPPrM2um4z8dfJwQaebyf8SzLmrVNpCZi00TwiKQPFmZUAREIEGs7Dsmp+lU+szKok69jGrMsRLJLCKQR7KFvOhtLHW7TwXe/9X1cu3ELhpFDr+uh3rbFnkRMRQYDXHrqMr74p3+ItcfOAG4HA99GMsOa0EcyYQoQRVUlh/AcKsjPF1u7KDibFheREonblXoPVF6rlTGVKoE9GvcQ4RPdV4maGcVgjj8nzPYRENzMUGFBpTQz8fpwaH9FRj/JE4YaeBNAkg/2ZgJseoqlTACJzNhuS5R18b2os+bcr+Daz3+Fv3nhO7DrDXSpyiLYEWfV8nVE1IuZuVl8+o++iOmnnlCNMDNTGeTN5rdeh17MifSSOwWzO3jGVK/cwI9+8iu8su+gk1IAhctQbObo0H6G4ce0EKcVtQzdMwCZunJGpuBSwe37OFMq4VSpiPNjY5jTNWR7TSRcGwkziSCXwXbo4lAPUThzAk//i09g9dIFWVP9XkeGs7LuRgA7BSbd36W4BoeK5YgUIOdlZCuaMbPD/prvQ6yiEStdDrJGCASyyiM7VAXqAr16TQAk1iM8HyRD0Wd4si6DxValGgHbyoZS3KjEEpoZGx6MdBJJ00CvUhf10d9+78c42N6DmUgjY1hKgUTCFm2QPUfU0nxm/URmr2RZ0JpIQFClDia7ScCkhIZqq4HCeFHWrM3an+px18HC0go+/omP4rkPP4Pdg13J66q3mzDSGZw+fw6XHn8Cxekp5dk08nN5/yn2lLruUlvJMEspw2Nr4fiai31oryfXNXZOINgjKqScIi9xQsX9m/ebKN94JkXEH1oRse7n7ylncPyQ3kzZLMUWRlRbyWBrxDabL0+yp5IpNXsYADsbm/jxD36I7//kRZTmVzA5tyT5eMwBIgm3QJeVdFqUNhwks0YRRrTmq/wn9snZDCwjiY898zhWZmcwVirLsInh4qKm0qjOdpV6YuT+V/MQ1u+RHSdrD4LG6CGf4XkzkPzaN195FTffvk52Adp1G4cHDTTaHSSNJCY5z1lbxORMEUnNFSCm3egKcF6tdrFbaWKr0sRBp4eQecMZlYGUtrJS35JJP+jasla55yiwrIBiKQ/TTMIPXPQdWm/3pW5hVpnrUO1KBwdPBuvZbAHj42UcHuzKbKSYzWOyPIbJ0hjGx8ZQLpQFiL3y1lvIFvOYWpzH4qkVzK+uIlPOS0/qODYsqt8eSSF6RHHCs5fn5EjA/Oi9PsrYF5NHGapF6qNoLfF6qEDzyNZOLMzV13CQLplzAxe6MxAAyeg7kn0B25aZBZIusL+H9ivv4O1f/Rr7dnRcRU4n/BM74DrXQIL8QguXn/sQLnziI0gtLEjmEsm4BO65N9LRxZMPsvSTUl8oF1fVF4uFq/xZWea7mocgSTKnUhTHe59KZPxgAtD7CQ0PXu9HEoD+G1jYKQBp9BG97hFWmRDI4/KCCm7JqqUFbR+p1AAZU0foaQi6ZP0PYB9WcfXlV/DGr1/B5uYeaDzW9Q1RHzmaITMLOZO45/QDpHVTrCe5R/E6i10l1Q6uL/tATObntRIyY7ReOcMxzYzcV7wv6cSk9ZsomSFWZgqYn8zjsVNrKOSymJmcw9jEJHQq0emw4dOStMMBK4J2VZQLCZ4HPKNIuu0SWHI54RbbO4czOGYCdxRQTnVpMmNhfuUEEmlLcrOpYnNI2vY8dFz26gGSzFNnRk5IvxRNQIdYicSZhcMqifua2NYNZDZL4JQzRLGxEwKQUoMrACmydOa5EPrI8vy0e0jZPWSCAHmuUGeAfrUFu97B/lYFeqDB8iDkUsPtI+EwS6YDz3fRZw+YMeFmDASFLBLFIvRCDjrrjGwGe9029tttbFVraNCBZ3ICU6dOYPbMGZTnpuFQGSJi2CgnNMp7Yp3P9ytFdZ/sD5o6F0SVpaJQSIbYqdRwa2MHe7tVIYFTXc1ZO2faBJAuXz6DsXJG3kMShXc3D7C3tY9O04btJdFKpjCInHbMdBKrqys4dWJV4g2qh3sRgMT0aiq5OEmLrAJlnkFxyD8eQDpqYRf4CYQO1Uf8uG9fN6pAkusSAUgiJJD4g/vzNY5TuQ547olV7+QkCoWcWPh7/gC0WOdRz/m9WMnKGa8s7KgAJ0lALOyYT80K8QEAiRmFCTQrDdx49zbubGwhMNKYXFpCKldAu9+Hz31umN+s7MrEwjpSbdMin05pJDewJlYEW/YKiiDo9Dh5iffE+3V3XG9T6Rw/4rp7SLATsZ8irUnuebQ+pI4RBzUVdSHXLQKQmGtEAEn3eJ8M4HZoUaicMghwKZKij7QPpAMfBZJt2i34lUMMDg/hVSoIm03JsySh2jI0hEYIx9LRS+voaCG67FsY6ztIYLo0i3bDxSAwkC5Pw8sX0WKNN15CkXEICkASnWaki1DPKsJMecyySaYXP28WHvgceG7tbGO/WpPshf3DQwl3PA5A4oIhgEQFUjafEZXR7t4ednnoNTvIaYZsEG5kqSDDEzYvAgIk4BMFD32xEpsplrA4PoVyNiuyxZDek24L+YKF0sS45DzQrofNBGWIZH+yAJQ32xnA6fbRqjVkQbXZ1PT66PkM5yQzIEQH/P8UEmYeyVIZRsaSwS7DplJeX5hpicDBWBK4sDCL86vn8NvPfwZhwkKC3qJZqmQgXqDNfgcO7SJaXRzc3sDezXWYroeVmXkBI8iGIoK/ebgnmXX8fehnPei20Wk1UG810ev3cK+6DyOdkkaRwx6/20PSVd7kEuaa8ZDLs+jMCCPMqzfhNdrCUjG0FN5+647cwBz8F1Ma0pSQcngPfk5DLpkQ1itR/DZ8KTTaGtBMAk1fKWJiYEM5Zyrwicu6QMQSgyGARLs49Ih0E0Di1yrLNik4FE9taGOR5ZCDTFkAs7qOKYTIMGMnz0ImhY6hw87k0DJMdE2qktJwTGtY3HgcTBpp2IYlxSCvDQ8eNqjpyMqAQ+EvffUrqqnh3KDRQX23gsZhDV5febKXrRQmeKjSF3h3C9tX38TurRtwmnWYvo+b1+9gPJ3GuXMXsDA7LwN0v9VHWOtC4zA9k5P1mgj78Jr72F6/jprTkevIspwPPTJqYQPMO412WyZ42AIHvocWrQq1QK41rxeVSdzmabcx+vA0oKMbcNMWErkC9GxerDpoCZEwLAkBpH6FACo9aWn5QFBVhkEc6LKx50BKVxJabtzCkE4qhrRJa2Sypdno83t9H3a1hlLaRMKleqMpa2VqbEwYX4O+LZYEwmqmnVE2j8z4FMzyOHyx0tJQ7Tpiy9ce+Ggz56zvKMa8eHh2ke03ELJpjyzsZCiaIYB0EZcuXxbbA26wrviCQg5fycEWK74EPN3E5t49MEyR1g/8YCMYZyBJ/o9YTnCTVwP+IaMQnoQrKz9YxdE8OiA+Krl/UMWkWMsS/DiUlccAkspA4r8r4bwsDIThq+xjaGUlw95QE+XJwd6eZBQEzPDijsyBo+fCJMuV1iGBB8tUHu5kB8sB53Tx3quvwHO6EoA5u7gg7/Wd7W2snjmNr3ztX2N9ewdf/4u/xHe+8x2Z+cxNTWJiYkplHGg+aq0DmJk05hcXZbxzb/8Q5Yk5PPHs85icX4YbJuFRpQWT4y5RgLAYFOZ9woee8bC5dRdbm9voNjsIbBcFK43Lp1bx5IUzuHf3Pdy6fhVvv/kK9isHyJVLWFg9icm5RZA9wgFFdXcfnUZTsj4GrS4a+wcI+n1Ri/J6kAXC4WbX7aHZ7cANPXAwxjwumxVIdMBmDR1LE+N46twZPP/UJVxaW0bK7cNrVOBUq1I4WgQNObpzHHScATrJtFLwxOGXKV3uGZ57bNbl/dJoGaKGFfTeF8avlREGcrNDA8r76yZmf7NJ57c4DD3kAD+ysIlthWhN4nTaWBwfUxkIfdVM8+tpZ0dP29AbiFI2Hhop4EoFRYs3vm4hyEyg5dMqRu0fvSCBSkc18YfNBoxcToYyHH6QtNFtN1Es5HH+zGmsnj6J3/rUp9CMLHRk/QWBsncpFKQB5xDiYeCBACdxMxMPibnXyaBV3VVsgDiwZu3A/CPenweHh/i/v/6f8ed//ueSQ9BuNWSwbpk6NLcvABLZuuPlImYmpgRA+tCHP6qyGEcAJGWRFwe0HukDjwGQjgOaRAFzjItF3D8eB2A8sEdEQ8FHZSANGUxJ2hooL2wZ5iGJdrcnAFI8+JL6J8rS4dcd7O4pv3wqgyOPfCWfJ/ONDYrKpFS5ByqwXdYGh05sbjgoEga+IUAx31uub8VsV4qB/z8DSKMK1EePgo7/2w9SIFEJyfuRORd88HqKiiwa+tNbW/7sOjKYF4Yl6JGuCUjsuh1kTQN5Aot8L2wX2sAR327u/SGbHNvBL176e3z961/HdqUi9yMJIlQfyckVWdPJMuZ9R2YdgNPzC/g//sP/jqmZSRRnJmUPbbe6aqCatpAtleAdAZDI9BcFAeuDpCZAk2qwlKImVlyJlV3oiy3qUQBJgF02VRy88rxI0pJMqN4S7C1DzcgK75EZB9GA7lHvm7L5fT+LOG5ayRwmcCQDCDoSUFHEwSoHEbThou0wFaKSOchMQ1/qa42ZLwRkbAKzaogte4GEyVDxyQFQEn69h+99+wd479YdGFYJXdtHo0UAiUoLTQZBlz/0JL745S9h7uwK0Gsh8HtIlHgKMXOOxB/WZUrZxOseyDCez0plxFpHzhW2tsoTJlK6KvXJqHWqhDVH+ZfcY0jGiYFnaVBpoxgBTvzzfqXygOKFqje+J6zt+LXjhbxcNwJICjjioiPgRvWWJ7YCg3ZLCC6CsXFt0yKkUsObP/8lfv79vxFVcvOgKtZbvEuECCcKZlotZrB8cg2/98d/hOy5cwAz/rodtT/RdaDTlQBv7lH8fl0YmwnsvnIV3/r+T/GOnRYAyeUwiPZXdgeubUtdxkejzdxEEpwsaBbteLLwDDop6GIDXh44eHZ1BR85sYJZXUO4fw9eqyFENmt6EutOB3/33lX0Cll85l99GX/whc8jkTXRrVZkkMDeLLapPAoe8d+n1bCoawhGRuuZZ3h8BtDCToZKUb5iPESIz4N8qTgcUCsASKlvFAlBqQD1KJvYcxyxfidAwn2GX8PBJJ95n7If4kWnywDXuhcMkC4phnRj5wA//t4P8ZPv/xi13ZpkE2dSGYTMHOV7HxGaAg5O2Qsze4WDPQaVRwok1jlct+ylBExKAM1eB8XxklJLen0hAbV6XcwtLOJjH3sev/PJj+PmrXdFWUlrpGw+j+c/9lv4rd/+JMqLC+jSyYT3HpUrBtc2FXuqxiBxx2U2RTSojq9NfJ3knGZmc7s9rGu4F1PxxTOWNsmbG5EC2zCFjESFDK9TPA1hHXa/tleKOb7vQkyhdQ7rdJJZOfSlxZUUo0oRyOte2T+AxWwm2uQxB0kzUKtW8fOfvoS//ft/wMDMYXx6FrVKVeybxW2E9vpJXWr94ti4Wtsk4RCE4CArYyJTyMEydPzJ5/8As2NlZNKWsrFFIDWXy5yHWg26+Jret9+LAWQCAQSRGtW6DOVM00cpy9fo4HB7E1ffeAO3rt3C4W5NVJWNeldIublCFqun13D+8nksrUzjcG8D9foh9verqNW7aHc9HDZtbFdb2Ot04TKgPJuTvBRaeXMozNwIt9ODY/fE4ilLhdA4beaLKJaySKfpdMM9PcSdO3dQrdYwcENYVk6ApGaji0wmj/nZGexsrSOXtYbA0RjVa4UiCvk80paFq9feFaLr7NIClk6uYW5lCeliXs0xqOzhEvkNACSe/UcBpKMgktqtlcJI/VrKsovfR9VmXJeKMim2w40Ghhzoi+qIAFK/B537rGMDvS7QawJuHdjdRevVd3HnzdvifEKTiAQBnlhVGoZoMFOOYDZVoFYOn/zjz2H+uWfFRz8gkdHKgDOVAecqJI2n02JlRxsy9tlDUkh0bstvJKrPED59TeXfUwCSAB7/SADpkQqjDwKg/hsokIKof7xfYxwDIHGvle2M2X0R2d3tS4aOZYUyhE3QSqzXF6Cvc1DF6796Ga/84mVs36OC0IATpmCHKSFjsp/WhEiWgtt2ZI+mUkWpHZipM5C5DJ/jAXRcB4g6ISIfEEDSjawoNS3LQCJ0ZJaiBz2MpXWUcil85U++JPnA5XJR7MM1K6MIx6w1Hdpb2wia+3CaLSEN03iX9yhzzF0CvWwPuBYMQ6zpJP+XxMCsJb2lns4hmc7Kn2kNxugFznoIIJGYr6czKiKAZ4TY16lnyYfmPcg8JgEGlLo5fmYtLCq8iLCinlVtxtojBpVKuTwc5s23u8iGAUpaUmz5wmYHTqMtswVjoEEn8b7vQut1ZMZq9ztCRg1SJkLLRJDPIFkuIj89g/zMJLJT08rOa2kBTrOJW3u72KVNZCGP/PwczJkp6Nks9msV6NG8kcpQXdMfIPQo3p/K7JZzIiIKkhzO+vDKu9exsbuHerUDI5NHOlOQs820dMlAunjxJKYmixgr5UWkcffmOrbubMOhtZGRgZctwmGdyFmRaWB1bRkn1paEGHWwt4sC14UQHZT6SDlDxTUzj3Wl4hvtaWU/OuK08XAFEn+aUmGyTo2J63GvEPfPYkkYAUji1hARtDucLySTyGezYqU8NTGJTCYt81wC/FnOHocAkrJPpvUpCUK8nlz74k4UMEqAr0CR1DlLIsFF9zRU9mq48d4trO/sIZktYGJpGaFhYr/VFDccrmc5tjmv44xHuClUJgPtWkMUUMIVCnnvuzLXd2y6yHiYnVsa9jKjfcoQJIrmSsfNULhfshcXOtiITa46sBUoJcRQAXUVgCr3CDPx5NkTgDBWH5GQSCIN3XgoMmEG1KByiBRt62iH3mgiSfCo3USCOZm+g3xGRy8coKEN0Er66FLpb1DRnoWRzAC9EN0mSXQWshNzCMbK6DF3dWoSxblpaN/+3gvRsXLfgkcMBiKrChajXAxkwm9sbWJ9fV3UGzw409mCWFbFAJJF2avjioVds1YXOXJZwhNNGfiR8d7stCWXhY0V5bAJJxTUWTWmkRw92lAoY8wx88ZxRbGyODGOsysrmB+fFIZ6t11HeSwnOSgS/MvQXzZtBLoGntysrW5XNn2/78Fu22LJ0O/2xZebN3FD0oZ0ZHNlFCnxLE2KD2ybRMTQl4VyuLUOp1WVwEpGds1kTTx/8QKefuxpWPlZlCbmoRez6Gk+XE4FLANdu4fKAXN0bBze2URz/R6KKQNnV07g5MqqGs55LqqiLuih32ii32oJw0uUOgQlUkn0QxeOMMd15DLKkqC2c08GC4WsjpMnphH6PWU/ZrsIuz2EZP7Qq9sJcW+nCvhJJAKPltfIBMwfSiDP31mjlZxSBVGG2Ah97IQD7LGhkKOFJRyBjFDAELGDj6zoxOMzRc/xEI2+h05EzuLgQixYBDKKtB3RcJFIqQBXYSAMWZUjxfwlTQAkvh4SDzXLgpfLoJ/NoRoAXctC1zQlD4nAhGsp+7pB2kJHM5FkkKbbR7/VEBXWieUlPP3kU5g5sQYwGJdNAF+fGyCsd+RQOdwlgNnA2vICDATIsklxevCYf7W5jq2b11Hd3UX7sCbDzNWlVZy/eAnJ8Umg4wDVNhza4IUasrSHGbSxf/s6Nm5fQx+BFHI8ngmKKbljgBSHQhK+qvwhOZrYRyAqJGmDIktB/j/bXxnEUsYbNY1+MiGWfV2mLNGSw8pit1pFupBHtjgmA2831EgaQ8IwkTBpSVaJACTaSiimq2r0dLGFMISByvdLrQN+iFUiAphhgCKvc6eFTr0qoBoLXIYWUjlSSBkoszHi5psiiGUOP7hBe7qBqaVVhFYGQTojTJxqz8a9wyruVSoSYlo/vINywYz8ukOVe5bNYnV5DQsLC1haUBv0kMUhQXRq4EpViJsMUKlX0Gy2pdgiMFsol2Rox2E9izSeVsK7i57p25xkghDJk6KuiS3I7h8BMVAk3x+FpT7QKIjKYIBkkkNaebeG3r6q4VTsVDZNKgDXFeYcP6dYpqqpDG1bmsf9e7toNmrCIJQ8KjIsBg4W5mblvi8W8yKV52votVtiecKsjLtX3xJ9G/MTONQy81nMLC1h5cwZzCwuip3dezdu4rXXXsP63U25bsV8EeViEaZJ+6s6pqfHMTY9LfEFh7Um7EGI4tgUxqfnkc2PI2XlkUoXEeomHF+TRpLWiE4wgKP18Na1t1Gp1LC6dgpPXH4ck+USQub09Bqobt1F8/AeDve3Jaslnc0JcyE/PiHXhh6ytd19NGm1ZtvoHFZQ39sHmRbjhZL44PJcYIFABZ/I3n3lN8/w0Ln5FSE09NttLM5M47mnn8LzTz2OU/Mzoi5M9MlMcpFm4LPbhyavi0UkbVM8IJ2F44VSGAvDhlZTZHly4ELLVoZCC4tTAY9iV0druujPNsG9CDyM14fAxJTo0+YzCqgXxRdtA3s9OT/50et0ZD+IA3X5/Yrpep/+Vhobj5Q2KitC7FaiQHtfSyNZmkPDAWrtLg6bbVRbHdRtBz3PF1UoQ5nrDCfud6UIYqFJH4HZqUlRBf/eF78gVjccchFg4l7DwQr/DQ5axN/7EQqUowokVl3CRI8AJA41WCRxz+EeQYBj5949fP0vvyEB62T+F6cnxY6EVo1et42cZQoZxR84WJydx+c+9zl8+vc/i1J5HPVWF10OdwliygA2umeP+NjHg/+hQuWoz33MzB3+APVz7oNJka1lVAAetbkbsomif/5hSideU64l7k0q1Jq5fLay6rVdYQXS1pB/T3s/NqlcGyTs8FrRkoZ7GcEj2uEYTJ3n2dztodOjFSNPL2Vd1Op2ZH3x3Cjki8gXC7i7uSHAXak4JgBS3ByIBY6ZUlYc4kE+Wv6OtNPR0JLkkfgcGmVSxRaHx3/3/YykY/9e1gjvk3++x2+qUPogAClWsD3gmT+ido0t7EiqiTKnVW0U+b0zP66YzQghSKcffasr+xPH5CTClMplHNxZx0v/5e+EBFBp1JTfeJx/xCFKoMg6MT+eZ3iGqnsAf/Y//zsZyJbOrFHqh1pNefaTcMDRqKoXSO1RKk+qEalSFssoDvojhh7zCmNbingNSYM/ooiM30V1dqoRrGVlxPWOLgB8JhCl5rrq/vqgAVL8bx1twNSexK04sncbYRHya2ObJubGSQA5mXvMqeL5ymEErRS8ProHm0gbVGGYChxp9wTEU6yAUIactLcgX19+JwmEFk62qCC8zV38+qVf4FevXEFvECKd5cBXR9umckAN1J786Ifx+S//EQoLk0DtgCbXSE3kgIyJgAxoknrEOlBXtiYEDiPLLqpgRwdyKlMqssflqcTsoVj5SKtKAkjR/svPc/2NPo7e525kcRVfX+EHR/kuvLYmh/WUPbE4EB/26JkAjQRR0qNZNa5iaxdlTIUcWHgBfvJ//ScBkjbu3pXaPyvrVdETxdo4lcYX/vRPcfYjT3OyKUdhIpNVlom9nuxPBut+DlTzOaBYwOFbV/Hjb34XlR5wc5DBngNRBLFOYFYtewHmRTa6TaSSaVEzMRuQZ31g5KIMVVK4QiwXLCxbBtbyOczrOopeX3oiq5BDopzDz27dwM1mFfd8D09/8uP40699BYtL8+g2GwIAk1DNQSqv2XEAEs99VSCo9T5KQJKzhmyoYx7xOcQBTKyskbpgmFOqi90Q6yMJ1eQeEDFY1UBaKXNFYRpZScb3jLCCRWkfoNNvIT9WRth18Vd//pf4wbe+j1a1jUK6AKZsVvYJMITKxk4UewTBOcDj/4fQQzUITcZ9BfMwWJczkyCgTbIN3TIkz4egHC3tOHRjYDvzj37/059CrVZBi7mPBKkQojg+hqefeRbPfPhDyJdU1o3ku/Iax0PqqA7T+CY84vGBBILofRlOP8R6eCgaF2Xd8BEB38oCSH3WYC8VvQTpJx6oIYB+tweDdnlWHiGVNMz10lN4+/Ur+Po3v4Ur129jZmkZWSuDw71DVPYORNXJ+QDf+7HyBPq+g/HJCRSnJrCzt4vt/R1ceuoJ/OHnPoe12UnJpXIdW0hIBH2ljuSZPmTFq9c63BeF+KP6EyNholGvIXCa0MM+GodbuPXOW1i/dRuBE8DueagctsTCjhbCxbEiVtaWsbi6gPGJHG68e0XAHtIOSSauN/tY363ixs4hthpNhLkC8iSspdNS99CKaG5iAuP5oqyrVDKBf/HJT+DCxbPY39/B7VvXQSb9qdN0apnF1atX8fd//w9468130LepltbFtquQL0tt3azti80z6ydew+XlZZxcXRMAjxELlWodpckyFlaXsbCyjPGpSVFw8T1mpg3P92ME2MO3/APXz5G1d9SqjbMnufZie6QUa7EKSb0DKu+N+yf3Agam814bDgtJBPYGSLseDKcPnUoR5pCR2NBvAWET/o0b8N7dRPvuLrx+gL5LJx1uoYZy4waGE5gAACAASURBVInmOfWhu06I8XwBX/l3/xO02VnZd2lnRwCJUQGeSbeXFAbJlMps5q0nMotIcRnvZ4kQnk6inIq4kHMqqhNiAOmfev2O3srsnUeB4VEQnXWu7TjvyzYe/RkflIEkWb4PPB78M5URso/S3pb7K2eJVJTTMj30YHcOMZa3xFqqXakg6HRhhrrMGqsHdbz86htYXTsD3SrgrXdv4pevX8VBvQ3NyiNN4AW6WPlzD1WtSJSVFxHqYws7UblyQE+yITPW+MHzmRktQSBgw+xUGWnfQa92gIQ/QCln4o/+8LN4/PJ5TE9Pot3vCACdK42TiQu7to+0zrXUEIckkmmY8efbzN9VVvueH6A4PoEE517imMLJf6Bs8CSfiXbZQGcwQJukTJLcmL9N4iNBbR5NolDREYQJeEFClQ2isgihkYAh+eWxxfCI0ihS43N+59vMHXfEFYf3EJV5pC6R9MyMsBTrBNeHydxD7tmsexwHrUoFOufHTgi/UsHexobYYzZDGy0QlNfQj7Lms2YBFy5exunLl4CZaaonxNGHrkwtgtrFAozxcTimgf3AQVOU2irDMtpg7yd6RucKlTJC/mFqRt8W1y6qbe/t76HebmNz/xCBnoKezECTn0VrZNbK3OsG+PznfhdLSzOYnixLttP1d25i686WKEPN/BjM6WmJ9SCpmMqdUrmADEEXEgypiO12pSbiNZNnqmAJjkgzwrNLZQk+7BG7YoyqY4Z1RpAcKpAeBiDFP/dhABKFF4R9qD5amJ1FhoIVAuUaLfxyQm5IGToyBm0eOccORZlKkq04jImVLe3wVPyKnM20/pTMTqBbb6N+UMPbV6/j6rs30UvqWDh1FjPLq4CVRq3VFItOElEJ5JppWkmqmles7HhfCAqo8rni7C3VdzDrVoHn8Vl71MaO59DDHjyDhAgjB0SkFI4NHkYcFaS8kN+Jajw+R7+jWEp7QztHvkZeZ4LARkAV0gCzVhrdjU1Ur7+H/vYO0t0uSppyUUtRcJGm7aSHZtJHTw9hG0n4KWYsGzBhwm04yKQoksiJ002TPQ/JIPOzyE5OQPvm978hL/loYxEfqgzl3Nnext07G2g0a2LFJGHX6SzClI679w6we1gVBRIBpNjCjgASAld+oRhAYosr2RUMCJeBdQqDNoNZ4+JayccUgMWm00eaAwzHk9ycxalxXFg7gdX5BVjJFHynh3aXDCU5LZVFFwEkopdi5xBg+96usK0GjgfXZtCUK/JTYRxSXZM0oFtZFCdmUJyeR7pIAElHO1SWSdX9Axxsr8OtHyAV2kjDw1Rax3MXzuOJS0+jNLWK3OQcklRXBS5srhdDl+FO7bACawDUt3bR369h3MrJ619iuL2uS0HFjBhKyP1WR7zCOXgl85zDbg66M8UcBqGHlKkLW6V5QAnjhni2TxZNnDkxidBviyycm2zY7QN9Wwalmhti81ZdJG4c9DG7KatpyIcJFAREIhuWRRTt+hKoIMQmQuwDaEVWaiw1B7LBqndGGr8IIEpSuptOoW730FJELZgyuCC/SRWwHLAo8YeysBPPblpvRFaARY0AUgKTYSB2ccQ4whRESt0307DTWUE8mYkkNnbpjGzgVCNRidPVTCQsS25uSvrG0mmcWl7GExcvAAtzCPbuqU3G8dGrNdE+bMBtd9Hv0be6i2Ihh6xlopzPS34SOh10D3exu7GOVuUQh1vbwpiaKE/h9NmzKM/OyKCBaiY2F+2ejfGxEhK+jc3b13H35g3xDe5qoRRuEeFIrhsbaP7eLBio8esy/yYCMVmosQDjMxU7fE7qZBb4ElTPQogAUjPU0GFIocawyxQ6jgczn4OVL0BLpdEny4ENAsEcsv9pFzdktNKLkcMKxXDlximh1mIZqZwhCHJR/sohFIEJ2tcNqKZrd8QqjUMEFv0c+FK9VmZGmVjxaJLPQ+ZczL5T96OOZC4vXqOpQgGBbsl16fH9CB3stw7ghH2xb9vf3xdVYrlYwoWzF3DqxEnMTE6re9UNIpsnan8jD1KNbFoX1ebhcNhN0Glyegp6UmXncIAtlnTHWOwQOHIIRh0BkEYVJSzslGScI7r7wIAUlZqHkD6RUXMwtNGR4kEBh2xsyBomWMHcG2GjR0HYvC+nskU0KlXs3dsVQJOgEQ8LNoL8f7KHRDLLw0wOzh7a7abst9w3eod7yEVqHB7GGu3yCjmxsMvR59V1sbW7h5s3b2J3d1+y5/L5PCbKY8hlTVQONzA9M4Hy+CQ6/T627u2jUmsiaWZQKEyAZZpu5mBkCvI5KpL43nVpP+E5mFiYxPr2JvqBhguXLuHipScF7G7s7aJd2cO92++hVztEu3Yg4EUmn0O+PIZMrigZdAtTcxIqbDeboG62V22gtreLwLbldycDhTuPywwkKjThSVNEuxrX12Cm83Kds1Yaa0uLuHz+LM6sLmOSDGKGIAYeMlqAvBYiQ2CUBzH31wGZKoE00CxoY896nlECFyVU2Gk8EIhtBKR3iioCCW8UPaZaj4oA8eAzGWWK0UJmmSOWOtXqIarVuqzZfLYgljzCSBbmOIcxio3Ofz+bL6rGQWwcad9438ZggBQ29jvoBUlRIPW9AP1Qk0DTMGEor+1UChXaA/a6co97LoNfuyhkLIzPTOHTX/gCiuMqa4qgBotDCW7UNAEjflMAifcg7Vrp9ctnFn3vXLuGb333O3jxxRel+SiWCrJvdJhP1esgmzaEmU5J9mR5HJ/5zGcEQJqYnEarq1SMIRuRCECSwdoIQCQNZ/QuKcn5cRZ3qmAT0HCEbTUKIMWA4Oh7PloMyp4SfWK0fhr99/jzY1sivhbXHcj7TrUX7eWmZ+cEQCJreBRAIpDOzwmAxIaItrAMRudAmeGxti1B08xAEjsz10Wnq9QlBOuYEZAvFFCpVdU9lysOre34/XwvCCCxFvrnBJDiAloGrCPAaDxw/ecGkD7IAu+RFilDXepDe4ChBeLDACQyx/kYBZDiDCTWLFQgMWsmR9shMidZv7l9pBO6ImoUCti8dg0v/uhv8OMf/xi1blsRTeiaS3boMQASaz0CSGyy/83/+FV89vOfQWZtEe7hoQBI5fExmIUiKrQHs7LSJA8t7IbgtC4gFesIUVhwT4kWe3yPxLlPHFYrQOXBYa54fNMfXzIElBpALHDkYhEIUczMmLD28KwjjqPU9z3wLNZSDweQOHIhASzp0443kFDdBK3WCKITLBr04HcPkRQkjJ7DLlCnNZA6g0Wtoau8KvRo+UI/4kgtFF2T7jvv4uqVt3Ht2i0hXvhGFr1BAt0+8/p0OAMPF595En/41f8BY2uLQLsOz7ehj6UBk+SEpLCR/SQzJ5SFnSjGSWyhTYyhACRlOawGTNJvRnuWZF1G4JkM13huibWXAnyPWnQe7fMGbEZHaqOjAJIw9FnDc7HJdaMSiRbEtF0Sf7YhgMQ9SuN1FVtKNRBq3NnCjVdfxxs/+wW2b90Sizz+G1R+cw96/hO/g2c/8TFYa0tysg56tFc0hElGRY3UplQg0+ImnQJSaaxfuYK//vZ3sVW30Sws4JCOTr2uDPW477M2aHdaaFFpYpnQTTpE5OAnTAxIF9MMJFIZZFMpTFoaFjKG5CCx2il5rmR1csjs5zO4sncPd3ot7A76uPzRj+Bf/qsv48TaKtxWAwnNhycMapXDJY8j94Aa1L8fQBoCRPdHTg9sMvHfK9KBsmY7DkDi+yPWalE4eax+GAWQ1HkY18D31Si835jXms7nYFdb+Kuvv4AXf/giOo0eLKqbXcj/82eJ7bsoz6g84vBUMdWTvqpZqAxi/cKag9aNtJehrQxVRwR5MkWyq9NodEhyaUgNOs/A75OrqDXrUqdTrUkr+vLYOM6cP4ez589h9cSp6NqOWAVK3rEi8qji6uEUhA/c34fZpcfv8UL6GgGMjn4Ve6HjAKT4cwR1SEC0CGA6A3G+oMXje29fxddf+CZ+eeUqpucXUczl0ajV0ay3YKZSyGdzcl7zOtGmk9Z/ttcXS2K6rTzx7NN46olLGLfo4MJ+QSmhxP6MVsi0H42UavFrjlV/9+uTBLodkml7yKRCZFIe6vsbeOe1V/HuW1fR6/TFymZ3tyYWS5ytTM9OYW1tBXPz08jlDWytvyd5LmzabVfDfsPGxm4NN/aquNfqoqMlsHbhPFZPnRJV+1ihgMWpWUwVCFCG6DQbeO5DH8Llxy/Acbu4/t472N3dgZYIhInOnumll17Cr3/1qpDU7D7r9qQwpFkL0f6ZABIBN9aqMzNzmFuYlX2yWq8LUZnn3fzykhCmCCBZeUuBkQIMHG9hHF+zD1o/R9fD+7J+YoCYA0jObGnPJe6HqiYV9wr+v4BIBCbug0eSBTPwxE3GdByx6SKApNlUH3HwXwPsfWBnG9iuA3st9LerMvjv8lTlvcicDgTiiFKFhkpSQ8/3MJ5K47Nf+hKyj50H6MCSIcnTEnKuxz7PNIRYwuqF5ET2L3KuDDMQSTIJ4NO+jiRZ/nskoHAHZgESAbH/1Ot39HqOZniNkoFikgRzcR90BXnwJxwlEN0HC9W+/EEAEklbsu+GMXCk9mJFnPAk97rEofPARqdSg8czx0+i23FQrbVh9wZYWFpFImni1Stv4ae/fB1bB3WxGtdTGQkhF4u8KLuQrylWCEuujWkockKUbxnnIwmAxOyfUhGdXgu6NhAgq0j3Ji3ERKmEmakJfOTDT+KxS+cxPTOGvtsVUqRFUqKfQtCoIBG2ALctxBmfWcx7Wzjc20WrWZeeYn5+EeWxCclXTmWUU4/UGySymRkc3KsgbZGUoaPR64ndm5tIID8+idzEJOwBe1YS+wkicR2lIhIkCytGX/Bco0UdP6i+H6hBOdXgVFHwVqENO62EmQcjf08ASQ3KeVanXJJDB0g5vij06JYTuMxi7yJJsJULhMT6OxvYun0Xh/2Gmm9qIrCQDp4PTnLyVg4rp85i7dJjyKyekGynDnPEjCQGuSz0UhEDy0INHtoc4Ju0UFOknngdxvdJXBLwfWQ+PEm/O7t7WN/YwObONiqNBjSLE2UqeEhk5kzORIJZjxQLJ1w8//zTKBUzyKR1yUbeuruDxkED6VQOVnEctYEn15sqzrm5OaytLGN6cgIGwd2BIzMisT8jeE1SwX03avWaJeLiPoAUE7biu2hIih0hp8TqaJWB9GgFUvxzHgYglaYmZLZDte3czJRkX3eZ40fxSC4Dn3bSzP2W6ACq/umawdkY84IJIDFSgfUXQWwFjPF3TYWaAEi9Wgt79w7x5pV38M6NOyI6WDh1BqW5ObgJYgWBIraSnGlwxk6i70AU+FQfW6xFpb7ifh0DSWrv5nom6eVRAFJcpx9XXcSRCP84AEmp9O5/BNAl84j4iaoNmWsVRzmY/gDpgYvpVArdzU00OJe+t4tMr4sSQhFviD2qRVvNAO3EQAFIdELmtWAuG9V0TRdmKgs9YYGVe4szjFwG5vQUrLEytL/6wdfV64+mYsNGOPqNOdh89+o7uHXrDizLxMWLl6SA4LU8bDbxszfeFgCJjNgYQKrs7YoCiRVoj8qAjCEKJJ6cIs2kJYKeErl4v8HbJ26KeOixoVGMWHpycjGEfCM1KpDGcO7ECZxeXpZChAXI3u6GSNdiyxYONns2fd4ZFhxg/6Ciwqlp7yYyyIhAyDk0gPLUHNL5suR+lCanJceFksCmF0hY+/qtWyLptqv7SPhdpDHAWCqJZ86exuOPPY6ZExeQnZgW+7qGa6NHNDSVlCFRff8QxiCEfVgHWjbmSuM4d+IU5ibJ9ndE1cXMD5Fl9vrwez0E3Y7c9GyCyLpfOLGEUGezlZAB5Nb6Xdxbv4NMIoXlmQIunJyA5rbg9vrwaIdD8MjpIzlwkfI03HzjQNlGROAFlVxEH4vQwHhS4l1cyBzqH4bABp/FEVldn1jwqHRoqn1lA8gaQSwF0mk0+zYajhqzpzUqUhLy3vB9FABJ3k+2/oEcCLRI4+sgt53P4wlgMtSQlk2Oa0C9nh69PXN52BkLXcuETUZA2oJNZoOZhpPOoq0ZCCkH1nzJ65nKZbE2M42TC/OwCnns3L2DqfEJOZg2bt5F/d6+rFM2PHanKxvG2PgkJmdnYJKJwzVCG8HKAZxWA3t31kUhkQw1rKytYmp+WoZ5g2ZLBnteKoFSqQBt4GL9vfdw673rAuJ4SQ2uFP2RCov2HhGIJ4eVpizuWiHQiQ8xgmeBApB4qBGUoW0TN/2k5Btp8rXNgS8qpD7tQqy8qIiMTBZ+MgWbDBW+T4Yp+Tcpi5+PFEccksRWKcKaSCiPe7HUoU5TkSlie3GCmDkrHUlGlfWa+DVH7DamE+VlSB/A0HjYh+Dn0rQJo7UGAhCA5iCUSohccQyZ0pj4YafMrBSrdSOJ+sBB5aACBt7SdoEBelQgLS4uolQaE6COVmK0+PK4YUcDfl0LUUgEaFT35fsoxSWTgYNYDi4l0I/WNdGARAofcjCiP/PoK1ChFjELj7OrE+AuGlIdBZC8hCaIvTcMIYwPYlVAs+hWohY22QQSFBshVlCRaTaWzoq9y/7enrBmCRxJsUqpuOtI0UApLwfJ3S5tMfvyHnB/5PBgqlBEMZ+TBp3WhC0GLYrdhQpH101DwB4qtHiNOLTm+zFJFmA5j/U772JubhrjZCjZfdxaX8fW9oHEPxi05QzJyMgKgJQiWKNb6NGGxHZB9U1hsiiDGmNiEk999HmcuXhZ7ENvXb+G/Y076OzvImw34PfaUuyxiczmFRhF5vzyzBycdleKHR5+BHeru/fQrtcESB8vFoQpOPBcOK4rbEwJFCZriUO2IIWJyRmsra7g5NoKZqenkE3rwkBi4HM+mURO11BM6SgRmDBSyBHo1GgjmUC/3lK2EhGJSKwtaBUqAxAFLnBnUyxwtR/GgCRLTqpfJW2MAxzumDLIUUASv8M0LbmPBYj0B+h0bdQbVdRrTXR6PRTHZiT7QjihRHhYRFJ1xeekhnq7IwMEDvoInFF1xdcnmUZU9LVosUcbIyoKU8Ji0gza73GPS4n1CRVazNdLsxnxXXTaDSkqKf/+2O/+LpZPKEtV3isc5MSB3bzfYguF4wBYuRxHpNfM84gHmAo8D2WwlCsWkM5Y2NnZwd/99KcCHr1384bsbzLs4J5Hb2rHhpHUUMhkJZ+tlCvgU5/6FH7/Dz6H+YUl2K4v65TEal7ioYVeDE4csa6LC7hhfTOid5EQ4Mha6CECHBL1HnjEfxz+3OhvH6ZAErVHFHDPL+33HQGPJDS928fM3LzsbRy0c+/iXsy/471PNhaBYr5Ggq9k3LKh5YOKMslykMZFZa3Qyo42sgQgaX1EBRJxNRnM0YuZBfNANcJiuyYAEhUKD/vtlbe3MOgiED7+s7z1zOzQ1et52ONRDCylUvvvq0AaBbWO+x1+UwUS1fAywI2CTqWuZTMSKZA8ryfNEZWIKTKPSQgJfVHgccBtagm8+drr+P63v4VXXnkF3QEtJRNSW5CBmowHC0PmWlRn8EwPQ3z207+PL33pi5g7dxaDVlPyRzlQY71AFbBVKA0BJHk/qEBKMqxeF+s6ZWf3IIA0ep2GAF00MIrXBZ/jfZLnLnc49cwBhFIEDy3uooyROGvkuOf4+0afVQtHVuV9gogAQdF2zr/zbGZyshYOJF+N4eMynOB9P6B9HRmGHIwr8E5rtJWSX5pGD4mMCdSbCDf34FWbcuZKaLQABSE2bt/B7u4BDner6A5CdLQk2iznXV7DFLqhh5WTZ/CFf/NlzF48A3g9uIMOklllJZygBVLCQJhSmROeTqU4r3lKmN+8l0XZEE8jHrAQYr12339dgL4IOOI5wnX3yPuPNQLPOCqXIoXh0OKK56vkEijmZSICjsT6z6cichRAikg9tA6JFUgRSxK0cFzfwpW/eRE/+9GPpcZL61RIZsVu/M/+439E5tQJ5RTQ68CtdyQ3gEQYYSYzr4H5RwwPFkU+8O6VN/GTH/wQN7YP4U2voj4I0bdtsRdhrUDSFNm+zNqhDTlrYNYujqeh12cDaCBjFVHImJjI6pjLpjGXMlFg5ufARZrXn9lyZgo3uy3seA723B5OX76Ir/zJH+PSuTNIEKgPB2L/IRZOEXA0BFljC6eHbK1xrUnixHGP+O9Zq40CSAKosa4Ti7T7+4rcb6PKoxhYHSqcFFDI80Kd5fwORdPlNd5b38YL3/gr/PLvfw3P5tpPwG71hbgleXj8OcKAdUWJRFs7AZBAJRRJL4ZyAUkkZU2x76PjCHtYWuUxx5eACGvFntvH1NQUVk+u4cKZk9jYWkeFe1E+h5n5OcwvLuHEyZMy8D9BAGkEMOXPl/k7Xz+BHbHleziA9CgFRGxz+ajzi4SrmNB63NdJBs4xCqT4cwQE+B7TSp/gq+R7aUlsXr+BP//GC/gvP38ZE1PTAhSRVe30mKuigCOxo2Weoe+jWq+h3mlien5OFKUXL19CPmuK3SnnJFyCfEiGZlLZ/3OdsC4YHQLGWVF8XaxRezYBrgSmihnkLA2t3bt49ec/w5VXXkO93oLrhNjaOsD2XkVsuFdOruDU2irGxsvQkwM0qjtSv9EUv237uFft4s5uBXcrLRzYLlYvP46nfut5PP3hD2GCRKWEhrxuiFU67Yo3797G0sIc1laXZUB45+5NXL36luRAG2YKJ0+cwquvvoqXX34V+/uHYPZlt2vLciTxopA2USwU5HrxY3xiEsWxkvRszVZLyDPFcgmzs7OYmWMOzDisrKVyVbmsCQY84vFPBUCO1oHD7z8CIMmeGtcCsqCVAkmFoyiroiRdYwggMYqByopeB3qnI/skOj2gWyU7GajuA5UOcNCGu1OT28FWLrHSr9C6rhIGqCR17CVDtF0fY9DwzEeex8qnfhthPgONWSKMf7Ay8C0LrmHAZ860ZN0qh47YqlPtH+o+HOgEkJSdvGT28XkEQKKCRWqC/0qbwJgAFu9vD5C6RBB1H8A9tn47oq74pwJIVAvGAJKA85LTrrJseN9pgY0sM3z6bfSqFbFgJ77esQO02n1MzSxgfm5Jequf/+Jl/OSnv8CtrX2Qio6khZRY4Sq7y5hkNcwzZJYdM1CiPZvrlX8nefGDgWS1JbOcz9jIWQksTJSxWC6Jum9qfFLu0ZmZKZw5u4rx6TxcX2X7WaVJILDEThdOBRjYAiD17+3gxrW38e61q7i3t4Ner4sTqycki43uD7yXSMgQq7Y0iRmkKRHwMOGGoeTpdjnEzmVRnJ5BYXxKZsSDUJNa1Q9IJDIUoZC5w7qBNm3heC1Zn1HVSuuxQZRVSdcQzhEls9IVW2GdNRzJdJw5ReRQgkTpPpTtMD9c5qt1oPVaSNbrqoZotWHfvo17u3uo0QVCskM1uL7KHucsjh8yO9OAk2cv4KnnP47kwjwGRgqNVEJckJDLwc+Ykp1kJ3R4zGWPaq54PjAk9zA6xFDZ172+K84S9/b2sbm1ha17O0KkMGnD74dw3BDOgIQqkrw16EYSesrH6uoswsCBY7eFaFw/bDK2CjmrBCNXQIOuJr4HK5PGyZMn8eTlS1hZXYKZSAhZh1Z/MXFf1I7iBhBlakq9/2gFUpzxdpwCiRlIXo/uVYqkOWphF7sVxPfkwwCkTCkPHz6mJiawvLwoKlL2v3a3LcT5Up4W/rwkKguJquv7ecB0CHMVIS0CjxJJZQ1uBux/NFR2DrC9sYNXX38LN9e3kSqNYfHMWRjjY2iRXGapPEHmbVN9xIaZJEy704brOMixbx4CSFH2MGcasmWToCVhx+9TSQ775mFG6/t3pwcUSA89g1RWaAxgST3O2ktyvwkguYKRiM4vBpBI2h24yJBs4gfo7Wyie/cO/P0DZB1bYmOyUiv6kjFvJwL0NA/dRAA3FUJjZE/SgEHryb4PQ6MfVQr9kA5YGlyqo8tF6PncowEkbra3rt/A5uam5HTwEH7i0mUZNrHgu7mxjV9ffQ/3KgpAYtNLq4MYQGKB3Wo0ReFh0GcSyl+byh4O1FJ6GqGTkiwZaV7FCkBdDC504tZksfmOjVQQCqv85OKiMM2nSiXFvh30hZlPxU+j1US13kS92UCHGyKLNSpoxPNbnc3DDOCozVw7eQ6Z4gSKE1PIjU0gkWZ2SwLNgQt74ODu9Zuo7G6iVzkAPJuiLmSTwBNrJ/HY+cdw+qmnYY6NITAN1HsddBiGxUF/qy3gEH04B82OoONLkzM4s3YSU2NlYXvXK1UkXV9AJnrcJkRF1JGwtH7fhhO44jfMOyKZToq/992b7+He5iamcnmcW5nG+dWyAEher4cB7ZkIILmUerri/XnnygZ0Nyn/TipQChgCNwWyAGlZFkmUe6GGgzDENouNaDMlIs7rJe5v8u6pDKMYxWbz6yQ0NB1X8pIEQOKRokn0sWxU3FbUAEXNaEV2ikBeR45uf8wh0oAJAlzcBxLq3yOI0qVNi6iQqEAy0ae8MZtBP22JOqlvZdFLpNGn7NfrS77JmJ6QzKIyc0r4u+YsnDlxQnKIrr/+JvbWN8V+TfIlDqsYK00KA2zm5BpSxYJio5N21WnTF0MygPY2N+H2epiZZnGax6DXQftgD3a3i7mVZWjZnIRabrz1Fq6/ewuOZPREwFxEzqXVheozVEbBgANTEiM4DKTzh1jWqTVKVaQYTxA0os+41ElUFihbvGbEMOKBVx6fERYxLWmYUdMheMDcC3p60z5mxBpFDYcUmMSDgwOCtLSA0QZID3iRIpH9oAozkwOUEa9h0eHQv5WsEXqoM4+GAxp4ovbgnzP8PG3DQmUdQzYEbRxMw0I6nYGVyclr88gMnZuDn1ZBzty4OVx1PF8UTqaVVY2VO1C2T/Qd5eCCgIyuyzqzBp5YDW5sb8nBIzYBBH3oK+958v2jjNyYSSVFGTyMZZjmxZyk+yxRaa2jppDDbz7YkMTFa/w8/BTTCwAAIABJREFUSAI2Bzz0opeOPHqOwCPuYASPMpmcKsJKY8qagjku4msaIB0mZB843NtXAJKwCH0E/gA+h8K0teS0XDz9A5hih5WWn8P9dro0Lg0j3w+y0+/VKqi2m+hStUUgvNtDKkNjxwRana6ASJxlMmh2aqKEzfXrWFiYxfTcPBgCfPPuHWxsbcHp+zDJQvU54KCdJlVIeWHy9rk/9vpokxGXIsjpIb+ygmc/8UmsXLiIWruJd95+C7t376B/eA9JZhq4DoqmifFiWdgmIOPa9zFTnlCextwbkgnZv6oHB9jf2Ua7XkExT61kgP5AZQTxg4QBZkgZZgbjEwtYXFrD6XOn5XzSEyE63ZZYzAz6VMWmkEkA+VQKRctAkco5MwUrpSNDV+BGE1YyiVRa2dYRxBGvYt+Tc0M8zpXj5HCN3Ge8sZHgXahsKUbXBxk0XDN8pgqIrFICnDz/mu2WnIsd20UqX5ICm0AKh80Dqoi8gRTk7L32KhVRH5HTzSKcr4lFC99vWgLkS9OK3SUsr3jwyxtY2VLxetVrFbH1yWfTSNG2hrLtwQCGZeDZ55/Huccew4kTJ2QN81yKH2SgcYAlu9YxCj5p6kYAGbkHRizs5O+59+tJFMfKcl++fuUNfOvb3xZLRZXdQy9hRyTrzEDikHfA4MpEUqwbCSB9/OMfxx985vM4dfqs7HFc065DZSuteCIFwkMApBggOA5A4utj6Lr6PY5/kHU7+jj6daKsOEbBHSuiuNZjBRKvD32TCarHCqRcoSigD79GrAOhod1oyv0v+ZOU6tsEzh0ZwssaDYG+05MaQemCVWMpxJm+Kw0erc8I2hWKJdBCkECyWCjaVO55MoD8fwNAeqQC6P8DANJD6/boL35TAGlocRcBSLypYwCJgyIt4PsaIiXe1SReJGAlgWzKFGCp12ji1z//Bb73rW9JHgTV4LzHWI+xhlANFfcathn8TwFIrNOYr3fhzGl87Lc+KvfQ5NSU7GsEqAlEM/SYGUgy9IkAa9YIrF+9hAKQYksaqpWHgNDILcGz7DjiRQw6svEchszK/RqBHNJ3fTDAEb8/x+0/PBck42hkf+KwSwblkW2QL2QqD7rnS1OVJIuVhC3WeByccP92bQTuAGHPQVKsXKj4o+LGAdImcPMuKq+9g/r6VqRoDiMw34NJayZ3gIHtw/YDNJn36CXghFTup2BDw9jsHP7wa/8SCx96Qmor32lBS1NtxLqO9ZghNmue5FPqYmEnH0IoUODtMKB8qJiIXBtECRVVlkcsvngd4v37uHUeg8IKiFe1S2z9JzYnYqXrKnU/rZjEh53rl0z5IwASB+1iw0SSXmTHxKFpzgK6Ng5+9Sr+9tvfxbWrbyPLOmCshKRh4t/+n/8BmJrk4S8kOrfRkYE77WOk8E3xLGP9xXKYtXmAjZs38cuXfoa3b9zBfmCiGyblfXEGffRdVzJoe4MB+oEnOQ1mOoukZHWGcNoD6TfH8uMYz+exMlvEdC6DCfYsPRtpz5P9spdIYjdwcNexUTcS2LU7mF9ZwJe/9EV87MnHkSNA4vXR8vsCIIlKbOS+iC2cYovFo9c/vmfi7LSH/T3rvKMAUkxIYP6d5HaNZHDGFKb43CNQoM5vdXLF95Ga8YZImOo73nv7Gl74i2/ijdfehDZIiNisWW0LyZMLkL+HAIeByhggOZQ297Swo4sBaxwqX7lnCHFLCDjMF/Rh8/7iOcX6gmeWFmB59QTOnT+N3/+938Grr76Md955R4aTZ8+ex4WLF3H63FnMLy4opxMCnJyhyFIfAZD4+3Ba9BsCSOLK9OAxP3w7YoDhYTZnPN8eBSDxvuJ6lkgAsXjkeZ3A/sYG/vIbf4UfvvhTZApl6XcUgUdlTkrGZ5rDYeY521Ib0sbu2Y98GM9/7KMyg6EC2bPbQ3UrX7QEalN5FA0JaaHLtRCvIdbcsSUub9dsoSgq/9mSBbp1dzZu4Nc/e0ks9lqNDmqNLja29rGzX0U2k8fZc6cFQKKdtue24HttYYgHgYFa28HGXgN3/x/u3rNJsvO8EjzpbvrM8q7LdLVvNLwTHAmAIgHQQaRIcVahDzvSxkpa7Y/ZiPmwuzErxcSMRnY0IimKngQdQIAgSAJoODbaVXfZzEpvrsu8uXHOe291daENJGr2w2ZEdVWXzbzmfZ/nOa7SxNV2D/XBCF/4wz/Cw089iYcefUxzoF6jBr9Pi30bgd3FW796VfaTHKQTMKs3drG2tiYgmHmZBBr5/3Pnzut5F/Il9TDVWk21PXPMxool5WdQXTQ+PYM8B1uJOFzfx+z8HDK5vEiFBJLyeWbNGFtyXqc6Njc596oL96mmb1cr3KgO3FN7CUAyFkNs8hNSbhplH8EjrROySTLkEtUDtF0lcO70kOzZSHQ7CkQnwRWdDtCtAdWLQKOG0U4D7StN5FxF22oYTmyVSwMBJJKC64k4NmMkRpvogGMnTuH0558HSgWgUMSI0QG0ssvnENB63UrCpRV3OGSO9vGIpEBiAxVIJMuyPtC9r8GdUQgK8PgNAaRogB1dw/vXQt53Scu6pQIpGubv1RF7BfyHUyDx3o0AJL1nb04gSb3dAJn4AAkSUTo1uM0aHGbveCN0vTgcL4bJ6Tkcmjuk+dGPX3wJ3/7eSzh3pYJ+jABSHpPjE3vDZ9VM4dyCABHXHlpN7ydtcT2IACSC80jHMbswiTtPruCeE6tYnZ5V7UjiJwHiTCGNxZU5jE1acP2uzkkhT4vyvBSRfp/OSgPA8WFvbeKt13+F1994DZeuXBYJntciM9yYsUbbUT6fGDP8CCKlMrjn7gfR63to2z0pYXIT45haXsTc4cMoT8+iZfel8qBrCXPuWafSHiuZSqsHkY08iSrKqSR4RJCICiQqxY09FzNfYgMfyfBr/Hqc6iQCJ6yyHB8JXtRUiLt9jBhF4baR6Law89rrmCKB03el8OzweYQOPwQO2ONy6GgHPjrDEboBFD9RTKVx7L77ceLZT+i+6KZS6CTjcDNpAa3DTEr5bo6VhhdZ2LE+IZgS7le85ggg8cHbnXaLrU4XtXpdYFLT6aHe6RjgreuhS9U6t0kqYkS4oAV0DP1eE816RWRiu0NiLMvItGZ7hYUFNKi0SiRw8vhRPPTQQzh2ZFXCgG6nJZIsexjOY5W6GxEBuaEp/9TcrxF4eXCN45q8/97bDyRRgeR26Nhi7OSZRXQwAyn6fTcGkEaotmsigSwdmseZM2cwOz2pPrbHuReGciAhYMS1U/aeXI8i2+SRidYReMTeghmrUQzHKA6LLmLtPi6ev4TXfv4G3r+yjsz4FOaOn8AwbWGLGdG5HMqT45ienDJzqWCkWpJKYam+SUDXCTT1sOlnru0LvB813w7tYg9a2N3KovvDAkiq20TICgldUZ4ej8nAEVGf5zZJpzLuF54Hy3GQdh1YvR4G25uwr15BvF5D0XdB1y+6RnF2w3xCB0PY8OHGA3CmSZUhsztpN5skITqgKosz+RjsREo5eQGdkawUYv/tG3+tJXW/BYfk7ry+CCCdO4depytPfrJpaS/Fg0RW81atgQvVOjartMhxkE9nBCDVdrbRbjRVZFLCnctz4JnVQs9BcNexjdw6nkYuOakBJS8+FpbGBZkMbqJsRCV8BGQmez4KqYSAo/mpKYwXC8hYKUyOFXXCOZRhsdRstPTetsl+ojAoZRjbzFmKitCQ7Z2Ip7Gyclp2SpRc5hgYm86gPxqgzUBSr4/tK+uyVKKvKNlXVnwopczppRWcOnkSDz75FNITZdmCcXBLL1B6gfGYUYE07Npwmh0BOIemZ3F89TAmxsa1OBNRphVdegDkfCBF9QHt9Wgz5HFY7mF+ed54OyZHaPfaWLt4Tgz9xYlJ3Ht8EUfm00gNekbW59K7lBZ2fVnYJd0R1s6uI9WPIe6NYA343GkzRzsnItP6tSoQ6AVaD4ZYj40kd3a5uJCxPDAjQpf/xkw4sxRIQoMs1F0fTS684RDOKIzoiMz8jxBsCqXCZMQqY2dE4AIoxoDyKCYAie/TAhANr9QhS4ANB+160hl0Myn08xk4uYLAIzeb18fdVE4LuO91kWL4tO8hO3CQIVPB9/DY4w/jyJEjNItH5c2z2Hjv/B7KTDbC6tE7MH/kGBbuPIPYBMN6qV7wETg9bWi8mfydTVm4FXJkQwbo7mygunYRdquNO06eBtJ5hVpeeec9rF3aNqx1gl+q6I3aiL2DExjVEBUFHPVwAaHSizJa2WbxhJCtQe9Z/Swt1kwryv6DAJIUSJRmhiDf/KFVJDI5qY1cskDo0TtKIJnNimXc6to6vwHVMMw2ELOYxR5bjCHGc1lZcaixFHhkACZ+zIIwyXuaizOZ7/xamPVDFQibSe5mKb4R3LgORDLA0ngmFRYF9E1nQWAWeYIezNTJTc8jw7yOsbKGozwyYslL/ZEQ+MH/E8y1FfxrbCvIvE3G0+jWbDR3W7K/U3ZIqCiQakQyWIo1zQBGC31o2WcApABOt6lwQdMEXuskojqTGQPaP6LgyhBIMno7/pwDxGkzaBRH5veaMEwyxaW4yRUxMTGlNykSEsaWhGzAXCotAKki+76WmJ0aCATGwo7MCIYkZ9Mms4QSX0l5+fo59GHt53jYbTawXt3GVqMOdzREeqyMbLko+zr6yNNCrNPuyn+XQ/sim6rJMTQbu5ifn8XYzAQ6Th/nLl7AlfUNKTZzVh7xwBLrz/cTAteTxTEMU1QderD7HTGJ+ffGV1dx90c/goVTp1HrdHDu3HvY3biK2ttndW+kXQ/j6TTmeBzKY7Kv44I8Pz0VevnT+tDkS7QadaxduoD1q2saaJFpO+SAvN8X05grUiFXRLE0gUce+RjmFpY0bMjks8rX261X0aOXM6lgBIFopRSPSQGVTSaRCxmaVLUulvLIJeNiofDc0HNa7ETxYljAZfcYr2o09ywczODCo+2o8k2uB5AEKBHwZThpkteqKbL4GurNJlqNhkC4bsCMubiAI+5TBE+p0GV4rXpL5mLI/5+FqQlx33vPPBFQAcf1JS6GF3+PYiqGgUAmerDT4953e0jz/vVdZQdy+S6WC3j86adxx113ir3Eh0Ib1TnHVFyzgNSdcTMASYDuNYXKfgBJgBqVFWkL+VJRe94LP/wBvvKVr+D98+d1TTabbQROX4OMlaUF2S9srV9Bp9FExkpivFjGI488gk9/5ndw730PiPVWZ46h7eu43hZAOpAxYQJErz06DCM+8FAxHX5Ox3rf48MASHtDgzA0nceQ1xHXN/agBPUI1NHWgOeY9yOvD4LMrMNYy3BIx+vRsJJtuE5fX7MYtEuSAdV4jo3B0DCwBA5Jdj8UWETGINdUDlBoCRVTs+ahJ8DOV3YK1xOC1P8aBVLECteA8RaPgw38dd/6/wGAdDsLu1s+v38DC7toHzJDdzNY5xDeDNoHsosdDVzQroZqIyrLMynWT3ENkc69+y5efell/OC730Oz1TDXZTwBhwPssBYT229fkqlKB4ECQCmbwdLcAj7+20/j2WefRWF2BjYzDR0XUwsLqDbbNwSQVCdwMKSagcvBfuXlvoGripbr8114z4dLiLGIjHJ79lvZhd9zO4VMdL3caP3hPmmxaQwJH+Z7DICUDHN8WEtLjR9aARFAIlM1xsEB+wrHrD/0i6cyiYxvdfEEmLgWtruw3z6PnV++jfZOVfmWBJWZC8r6jgCescmJC+CnvTBTTG3+X+8TSI9P4FO//yWsPv0ET4gBrBIjjPg2Yt1F5aiFEfPMmDuRTMKXmoMDObO27g24I4u0cB+Khp+GE3mN6MD/cx26HYAUKShUG5nKRe+VocKG2aOCi2qTyHfdDDojAImNrRa1PQApUiMZa7tInO2vbeDNn76Ci++9g3zawtTEpF7TPQ88iAwBpDJpbSMMew4SVHhJGR4CaCQrcZ1JJWT509+t4v2338Xrb76Dl98+h0GCNrQB+p6PltND0+6jM/DRDwKki0XECdCNyKYMkHCpgMhhtjSFqUIeZ46vYLaYQ44K31ZbNVW2XEZtNMSFThvvMS9xLIfNXhvFch7/7vlP4bNPPoGpFMkufXQCR3aSOt5h+bh/IB1loBxcIvcs7EIF2c2WUO4BN1IgcQiu+CMO10IAaf9aFn3MetLs34Z1vPcW9igJ9jS+i9d+/iv8/d/8A86+/jbitJZ3gcZuC4VCSe4RGqCEABJrU6PQ472XQoK2icmUanJds7TaDTNKaWNHJjtVSOxjaSlGdvWJU3fg7nvuwEP33YOfv/YznD9/HlNzs3jkkcdw7333SX1UnJgwqp2oMt9nNWvWGPnca27wgT08/MStFCQ3ViBd/7sO/nyUDb23LsmuwfxvfwbSnp0R92wConwRApDMgW9ubeEf//tX8M1vfV+WTuyxdA0zv9J11H9RfSAl13CIldXD+PjHP4aPfvSjsirive24XfX70vEOQ2utAa19Bqr79l83sgHnm2/U9dyHZEm3cEg5TmMs8wYOKu+fxc9f/ImIw6yxNrZ2cXVrF5VaG+XyOE6dOInDy4uw6BJi12ElfPUjgyCFnUYP76/XcGG7jh1niE4ihc/+wR/goSeewD0PPCBFEQEkWkxZBFF8B7969ceobF1Ft90TsCOCVauldYsgGcEi1qQkLBNQOn78ODY3N/GLX70m2/7kYISJUhkLi4ewuLyMqfl5EWdohUj14czcrJRTrMH4+6VoCYf0GobeBDyKPn+7+uDadXeQSLQPsBVxeT+AZIAkra9UXHBJVf5pOCQcBbLTt2Rh5yNB20+CR+02Yu2WIbcSQGrvANULQL2KwW4bvU0PObqshgTWeCIpAirt9HeCERoxoBYOzwkgHTl1HMuf+iRQLAlAQiGPYa6AIJ/DKFvAwEqiz1ZUAJIBiVQbh0NoAUZ0SVGWMPcpM1cwlnahwiu0lv5gZx3dZzfPX1GpE1pQ3wxAsjKZWwJIBwHAf6kCKYpY2/s9YU47XyHBlVwSGHR2ETSrGHTqcLq0kWbuVBbDeF7khfm5OUVTvPiTl/DdF17G+Y1duPEy4umiav5oTdb+vQ8gipwCVF8wi/A6gIlEYR+HjszjzJ3H8NjDd+KO1SVMWlkEto9uZyi3i9nFOYzNFJDJBeg5DTlApRMZZGNjUgt7XhuZBMnkcXitNi6e+zXePPs63r/4Ppq1XaxfvaJZxNA1GcGRdaDZ75I4fuQ0rExWs6G258KJBZhdPYyHP/IR3PnQAyIyk6zUdz05obC/1bHUfCSBdCqj6zU2cOXERHt5ZlZKicR1jKojWtYNfWVYWrQcoxuDSEGk6AwQd1wDINHmzqMLUxejXgvJdguVH72CAmtA1m3stcJ7I0Uie4pZaPx8IBtB1nMNOnawb0YC2aUl3POlzwPlMgbZHLpJC33OAwns0w0pl0U/lZFjlR5hbaY1I6zPqC7jWk7BBK94j8fCtg0heuih2mqg5w3Q7bjoOr7hFyQTsNJ0j+E4hFblDXRadbl52R0HTsdHv22j5w5QXl5Ag4AygKOrR/Dggw/i+NEjIsz3u231EawPROi/ToFs7uMhCdIHbHf376Vch28FIPk9ktdM7TPQZEZ+LNEUPyRWmzWJa4DWPSMYUnbRexd+jW6/o1739OnTOHZ0VfdEMZdDoZjTdWcUwCRVD+TQQ8IpHbyMlaRxuuIxpu2pIc+NkGa+3hAopbM4f+4SfvrSz/D6e+fgWxnkZ2fR8n1c3t7GkBjC1AwW5uc1q4viN/LMKM9kMODfD8nBrHPV20e5q/z/vuzVyDI2Anx5HUTzyJvVd6qZRFA+OFm4fj8ReBRaafJYCJ/hjMpntxFIecw91fIGSNi2rE7TnA/sVBDs7mCws4lUt4VyMECR8WUkkhCcLY3BpgX+iOEQA5GhYmEUiaw1KePhbMobwYvF4acsDJMpeHRL4PzxdgDSNoeJg4HCIFuNppRIHATxc7TMaQYxbNYa8HqOkOrYYIh6pYp2o66TPvQ9lMc4QB3XIInDk1ava5jkwxRymSmMgpQKJRaZkeQ94AUTeAoDI8qmBYXWHrRnyaTEYqP/cJFe1byoPDKXXWUdGS/g8ATEEmLvcBHjQhGQqcmcFsooU1lMjy8jmy9pyJou5VQIdwc2mv0u+mwQGnW0qlU4rSZiwYCAv6xBjs8tqph5/LmPIzNWlqXIbrst9hsvILvnoF2topQpoF2pwm13NTg9Sh/eyUmFXrYbbTi1jgAkZiXlhiNdBMyhMQU/w+yL6Lo92G4XjXYdm1cvoVnZEYB015F5rEwkkI2Zvyk/Xc+G12thyGF018OVs9tIu3FYQ5NPxByQbJxgDbncIwRDNsBJFZPt0RBbGKAZhit78aTsIOgs7rOh5EDV1OwCO0bpFHb6vliXHMMR9DAAEv9WyIIlJkGmbAhWRV+PFEiTSIR2emFOQIKeu1ThsEGPo8Ug1hjQTieVg+Tmi1IkRQBSK8lw3AyStFAbuLDsLjKejRIXkfgQTz/5BPLjJU1Y/ItXsPX+BbSqNYENu7U+5pYWsXDqDFbuuw+xOXonc6hmQLwErQHKRaBZN3LfkQ+0a6hceR/17TVtXDO5CRQSGTE1tza20Wnbso+i+qPrOWLVObQ2oaTZHYBBlmQR83jwCiVTKDIRUp02isMNAgM+cVMLm0Ou8fxeHmuCdfyY1lXl+UOSYfJvekEM9iDQfZnJF2QVV621zBCIW2gsLp9VDqT5FtA3dzyHGAP75JOXNP60ApFMwF6cww3aLySS+tgUMuzaTNDfYNjTz2tIz/POYGSCSbS2I0OHMvwBLWRYILhIUG1C6TUXQQ3AzABGFm+ppIas6UxWDDwyXrhm6PkKcDNFqYlg5rZiITnKwqXPLm2eqIDjz2cNe4/eprQZjApeY9WSMJuNGtBAzW3UJJgl4/pSV1Z44Tj5IIjEkMNYYF4/7yHdg2Ggnrx+WWxTSptKmcBMMt94fl3mbxEk5n0LNUkEkHptMzjWsxBT0BNglE4l1OQJ2BiGaqxeT+tdOp6TPJpy6J1GDW3XQaqUx8ziIibmZjRsL4yXkcnmwWH51ua2sRVMZcwGPRzK8iGZy2CnXsF759/H5haDfBMYK5RxaHoJzXoHzWYfg7gFqzwBELgdjmD3uxhLJ+EFPgqHV3D68ccxceyYMtHIGuzsVlC/eB7xZhOpdhfjyRQOTUzj0OwcxopjIgCkac9JuXaSx4/HyigtOVAgCEVwLcnATgLKXdp20Yk1LlvKmelFfPzZz6FQnpJdF9eNVr+NJnNjuAcw1sJxjM95eN0pYDFk59N9+NB4DpmEGbRlouuGoeq0FEjE1XjuKZD2qgDT9HDQRgBJAG+Yw7NfhcTvobJG4UNcUz1PypNqbVcNMT2j6yQ6RNkV8tM3ORamaeNb6FHMIU08tDrgvRgy7ber2+b65cCXlAsCSbTYHBibBTJJ2q268su4j/bbTdj9NqbHx7G8vCgAaeXI6nUWduY6NWopZZjcAkAKQouuvYY7bq7TaIBCwJeMUB7P9y9ewDe//S288MILqNKyppBXJhSHt8eOHsMTj/2WSCK//PnP8Ou339Hn8+ks7r//fgFIjz72BPKlcVQbtH9zdX//pgASVVA3fETDqgMWQ/9SAIm/m9cWC2S+l/2Y56mBIIBku56OAYs1FrAsrFlfceDAHASqj2wCpzx/w0B2MTzftPV0mYnm9LUh8z52PFfFHgdPY5NTKI+NYXZhXseJewmbx063r9qNDMIMLSrDDICbDUpuZmH3YQGkmxXOUcP1P9rC7nYA0kGP/IPP9zdVIO3dF2x+pOIwAJJyLrkPhgAS1eG5ZALFFFWCQOA6Ymr/4DvfERv8rdffgE9AnAQOKhllPRaKH6OsRS4D0QUabmOsvci3vvvUCXzpS1/CvQ/crwEP99Ti5CSq9RYGul+NZaZUyrIRNhZqsqZRpo6BXj8AZMTN+rA3PA/Xij0LJ7P57q0hBy0QIwXfLa+Tm6w/bIxpxX9DAIlNKmtoWp/QAsgfIO1FCiSqjjxuDhi2dgGnKwJWQh7jA/O1dgdotoH1TbTPr6Fzfl3ZrVwtqJdlziQVpmyWI1swgv6s23wkBCD1EFPwbJDL4alPfRp3fvqTwMwEJUim3hJzf4C4xVyljAGQ2KAx9yZpMqikOw4BpGh4Zw54CBjtDUHjIuHxe1WnkDko6+PrAfCDx5nrwP7BB/M5pUYKLTFouUUmPAEk9he8TmW/GAIIgT4muGCAIw3JlS1iWNrGujFQfoG9vYPOzo6u70LGKGtqjSbog5+bGgfSKQTMQqDqi0MpAkbMjxwNNQxWiDf/huOhs7mDn//8F/jOCz+ElSkgwbw4f4iddgsbjTpqJCoyJLhQVu7c0BnAClKYThWwUJzBHBVIaQvHV2YxWyxqWEWGMo9XbmYGW8MAb+xu4512C9ahGWy0apxy4QvPfQz/06efxWI+qz6rl2AOSJjJs0+5Hh1nZtnd6HEr1cPBAc5+1q/A0dASlQoksbfD+vQgyKrL5GYAUgjA0NmCauSXf/pz/O3f/h1+8dobSMQzDDRBq9nFWJGjZlN/GdDQB3tzfizYdGSp9qUjABVIfDYEjSIAiSSentPFkOATcxl4TnJp3HHmLtx3753w+l2sXXpfPfoDDz2Ip3/7Ezh24rgU9lorIm9hU4SYQxPW6Ry6KF/3AClk71uijMNbLC5SfFy3qd/cDm//fXfdrwwHcLRel3/KPsBXezZrItaBYttLTohOpYKvfflr+PZ3f6gaQPMUEgptF41uWznOZPvzONLW7xMfexqf+9zncPTEMb1cWfwQcJCy6xqAZMinHnjd8XfSFlc1aZSjxZD7kM3MtT1bKpvs25GrfLZLb72GV3/0I1yhCmgYw+Z2DdVGF+2eh2J5DKsrh7EwM62hlWs3kE4yp4Uk3TjWK228e2kb5ysNNIIEnHROANKJe+/GkeMW6VpqAAAgAElEQVTHNFakLXxySKcKZsT3sH7hbdidpogyBNOZeURrXz7SaRKM6CoRCFQ6fuIoPvrRJ3Dp0gV8+atfUT71WCqLUq6ExeUlrB4/hplD81K7T87OYWp+VjbN0UBX95EGkL7JmNWg+Mbqsz0HilsEzF9/Wd0YQDLXsLF/JGDEXZRrpYiUHGa7nDNENm9UHZk5CIeFJNom6UzDTJBOCzHmxDYJILUAMu9bFYy2z2FU30Wc1py9IbyqZ3JjeGVw1sW5QTyO6mAg9xKSg/nXJlMxnLjvXmQfehgolUMQqUDLFgSFIoZSWVjGTYW5fLKdMXtJBCRxf5LdrYgmrB14eTNj+d8OQIrUPvq7+0h6Uc1xOwXSBwHg6Kx9OAWSZmp7P2Ky2c36YgC/bIKEhm34jXXEnA68no2O7cNLlJEsTCJt5bAwO4fA7uOVn/wU3//hy7i804ZnTSCeKZlZZWSxTyU5HSZoT+eZTDP2X5GqQbMXzsVUS/pw4eK3nn4E9z9wGg/dcwTjVhJ+owW/x+stq1nP8dMnkS6SpNJDxzaz2/gohUxsDEmkpIBnD04FJOvS6va2LOzefPN1XLl6CZWdLTidDrrNBhzbUX/CrZ6Otjw0SSRxx+m7lDG2XqvgzV+/B2u8iM988Yt4/ku/hwRzb1kTMbebzho+lUgEuQ3gXSqUpcKTvTBnvByAhwARVc90VRIYEAxFOk+TdEXVrcfvdZEc+YiRFMRMMGbjsh9yehh1m4i3mgje/DVitbrZIRKG1M2ShHMndY+8ZjUTiCOWtOR6tOs56MWSiM/N4I5PPYfR9CQwMW3iM5IJ2KkUPCow8wV0khY8xkLsIzGp5N3zxA8JRiKQ0ikiUJ/mMGol8BFLp2CTOOqM0HcDkUB5rymaKEWFPa+DvuzdeW31Wn10Gz20al05cbRjAdpOH4l4HMz/vvvMnVhdWVZMB11HCBJKlfqvBJAM6dEAJwdt7KhMGbgE5K8BSFIfh5b/nJuJmBSKUSIASRmwIYD0zvvv4vKVS5qLkBhx+tQJrK6u4sjKiv6veQ0zkCyTJc1rjvlEnOsQRKKblOk1WJjSFpSvl7NgAo1kaw5w5cJl/PjFV/DKL36FHc7N0mm9v7S1DXsUoDxJN55pkWXYo4+Xysr+mpuZRSqMnVAkwZ7LjHF9UOZQiDAfVCBFfc6tLFLlFvEhASQBZZESKQTU+Pc932RbZ+PSpMFyfSR6fcS7PaR7HbTX1hCr7yLW3EXG6aEcDwQgJQeuESeUJ2GrLuN+GMWTMOkkKXxlJHtF5q8PMOR8OJ1Tb8J9gRE/sb//5l9pSVSgX/R+3wlv7Tb0y1iQVLZ3sHb5suyWFE6fSsPJ5A2A1Lclc+RisB9AsntdzM5NY2lpEWMT47oICSD1ac1Cn/BhEUNK4bi48EXRqsjvS31DhUMwcNRkq4kZMUCNIVnBHquczQmHrqPwRkkQ1Y4nJb03HsBDsZ6kXpBPo7Hpoodn2ipiqkyZfBn5sQKyhawymDpODw02B04PTruNXp0AWVfIJi8oNlGrMwsCkJ749DNIjRUEsFTbbWVO8HjRm7Fd21WjsnP1Kna3dpDLWFhZXsTM7KyQb6drw95tI+2NkOfbiOy4lEFfc7SdSaJYzGOnVsF2dRPV+g62rl5Es7qDmVwBJxcnsViKoZAZqeBOs4j3HNiNOvrVbQwbfVQu+wJ9skjIXo52TlZsBCvB4UVcREui43z0AwIcQ7TZ74V+oCzlGMpuGmUgJys65loAgZXAjj3cAzW4QHIpzUhlZD622CdHAJKApbjUKgSQmMVURAwFMm8JJBDgS4w0uBCANIqL0UnApJUEupkEnHwBdiYHn57m+SJ2gjiy45MoZJOw/D4SrTryAwez+TTKOQsPPfqQsSLp9OBWdtG8tIH6+pbA0A4dTDIJLJ2+C8cefgTW4mGAYBDZWbRf051pAf0mpQQY9ZroVK6iun4egdfCHMMDrzSRGTLrJpB1V4IDoEJBXrCbrYY89LkxdLsB6u4ANZXRMVDXYMV5Iw4FKPEm5A0b4+CW4do6I0m4OvKm6PNiMbSoMiLbjd682RwcAhfZvAAkn+DEgBlcaRSK48gWi+g7g+uAI7Z9Ao9YrMc9ZMfjCJJGRcCTSksVKvPYFJroXSKFBIwYzpyQl3cymUIyYWmTc4I2zThly3atsU1K8cFBwZB2VKOhgCSLVne+Y0KsPQepgS0WFdkiZJmx4UlRIZLNSzmUtbKydbKSaTVTlAPznhYeQC/gYCjggJJfWd7lsihkc3uZHwSfmCGyZ70TZjHssXn4msnYEU02sqG7Zl8XLfBqCPcVr3tAkkLAPTArSjYe9DNmoLCaBhNmzYKB14bnBhoaM4uITVGr1UbfcWharqD76k5FwI5yF/jzw4EAJA4duUnR4kEMpMEAtk2WUx+e46NglaSu80cBelSXMIcgm0Zxahy58bIGK5lCUWAc1+xm0xxrAkTpTE6EyEwhr2HV1coGzl++pOcxNT6F+el5HJqcx+bGLq5uVND3R7DGJpAqTagpYVabu7uptax0ZBXHH38M5aNHUO11ZSlo13aRsW0ElYr8V4vDEZanZnF8eRWLC4sYKxXhdFti2ygkNBZIqeENPSlU3nr7Tbz77rsC0ViEcJDu9vrIJFJYXDiExUNHcO/9H0GK4ByVQmQHEaBlDp1lZPZ8LQOC4K6xAeNATLJ4MpBiQ6RowcHmWQVm3DBQKOElW5EDkX0WF9GcIdizLYvDChImYDoKwj3Q5GToY8/NmBZ2ZI3SUq7dMteAzcy8mLKqmFdkhjB8z2uI3vrM0uuHqr+I1URmedTRjNBsVYx8O/x+FnNkOTH8maqtrJWSeoWN6tDto99tIJOM4b677sIDD92PQ0srJhPFsqSKYVNNsIPXIK+TKOPmRgoAlW1Uae4rng9a2NFSiL+f1/6LL/8U3/jWN3H27FkNY0niMMAr8MSjj+FLX/w8yhkL3/r61/DCd76LZn0XA8fDXXfdhc989nN4+mMfR3liGhVaEbT7ylTYG/AfYPCI4cRzcQsFEr8uC4MDgz8NasNDHOWWXWP6Xz82uJ2FnQDxmyiQHJtGZDGdYz592m1yD+R5YLFI9aHn8Jz1BJ6SKEMAic0Pzy1rJQaOslfhGsM6hwUrLZjGJ6dl2TIxNSMAieUnmc20+tU6m84q05IKCjG8zCTuA4/bAkihHcwNf/h2n+R6dsPx3+1+8MN//XYA0e0G7L8pgBTlBhDAjgAk5e2EAJJU9kMPmVhCeQ4lizmMvhp2vv3tf/lLXDz3PiqbW8Y6weheVR8kkgkM+bsOAEj7h2IMG+aZHUuncN999+Fjn3gG9z3ysEDdDof6zAYNAaS9DCQOhkIASdEnoWfxfgAp2lNjCaNQ3AOMwutoj4EfDuBkPbWPrcdrWPfdLTzC95/lGyqQmLeYlCZ6n7oitLALjG0HrU8StHRgXc5AXsdD3LEFaBBAGnVbCOyOgKY4QZGBo1oPWzsYbVXgX93GYKcGt97WusoBHBl7GgWyhpIKmTUVbUVNdisXNCeg3fAIHSTQj6Vw/289jkd/53PAyrxptlg8Ef2SJJ8T3KzJVrLSApJoL8jBnEvVwD4AKTomkZWXcilVn5g1S9am+wCkm1loRLZdXIOvA5BCOzupkMKhp6yUqBgQM97U6dcDSLSYCWX2smIyA2tjzQSMqKiIhvysx9q0xhHCh/rWlpwfSHohgYinIE71Ea1TswSMoGNglQuI8fO0F+Sl0+jgZz95Ca++9DOR/3LFMfSDEa5Ud/H+9jbWmw3ZkGdL46p57GYP46k8Tk4v4dTsMuaz4+o9yskhZktFrafbu1XV0rlDh3B1OMCr62s4Z/dRXl3E1eau9s7PP/sU/v0XPovV8SLsbksZqMzAvJH6iOeKJJ/9j4PA0a0sTvhzrBs0RA2Z27wP9jKQkjHVcco22OfDv/9e4TBS/1dGwD4FUgggkbDDfD0CSH/zN3+Pn7z0MwFIqWQWdt9DoTCmDCRDkCEBk9Z1BJDCLNIIQEoZpjV7BlrXKUOS+UdDD33aCikL0ahssvkM7rjzbtx/751wOg0NKUneefSJx5XvQyUSz7uIDvsyvsxxvEbwIoDEwPEbAUjRMafy5lYPDqg+zONmFnZaXcMBFgF4owal8joEeFm/M4+OuVoEAzhlZ11XreIb//QNfO+7P0K73RVRM8nA68EANQ5rh77U8Lynn3nmGXzhdz+n4SBVw9w/SIzz2Eux92B8bfj32DfI/oouGsPhngPDnoIiUoRogEebzRgsSdm47tVx/hc/xYvf/a7mPASQWn0qB6hqj2nAxkEbc0lTypftIBmjSt2CO0hgbbuGt85vCEBqxbMYFcr4/T/7UxwisDM3DZekCAIh7Gv6PXidGhqbl5C1YqCZRafT06CKvSWPq4AwAmvDISqVLdx739340pe+iLW1S/hP/+UvcPXiZZSTOWStDBYOHcLqiWOYnJ9FaWIci4dXsXr0CFwqrsJrV5ZEvlFmCYjm/XkT+8J/KwAp5I5paq1BbpSFGAFIDLkPbZC4RrLr1nyLyjWSL10fI1qJNRtAs2nIrLSgbjYRa1Qx3L6AYXUHFocmfgxe1dHMRVFKfIE8tYmkcvm63I+YYTEaopRN49hHngBWlhCUyoiXSvQzBIp5jIolBMxUpqsJ9zUpC0koNfazMkxijUz1UQggUSkrAsoBAOmahV10l+11UeEnbq1AYs8akZv213J7SphQEXWze/g3BZCktNRhNFZVYv4LICB4HqiHbG2vYVhbR2JoK3OxbQ8xyE4iP7GAtFXA3MwUgm5Xtqvf/8FPcWmrDS8ziXh2XP3gfgCJ1zuve6os+DF7h4hgK4cY2pdTlegP4MLBmUfvxJNPP4jHHjqNtOeitbGFuJ/AxMRhZU6Pz04DaU8AUt9uGIvyYQyFxDRyKU7dVNWpR0gmkug123j37bfx8ks/wptnfyXSRKtWQ7OyLScEZVCO6BIzwMjntRrDPafuw/KxI9hpN/Crd99GPzaUAumJ334KR+84hVEqKRcEEkJYN4nQz37UD5Aj0ZeAKgEh1mhUFvFjWdYN4Pd7IuxnqabmrILZ2u4AcRGDHMQ5wFQ952Bk20TWRfaO0eqx3cHw3fcRo8tFGI/BUZZ01gOzp1GHaQiqrDMCDFNJtIMA1WEAO5vBfc8+h9ihBSSXlzAslzFMWGDcB63s3EIWLSsLJ9yjrlcthqp82r/qvjFZ2lyD2KdpKE+RBLPtWT8OEvCDmCGA6kdJuPBRKCSRiJO4MZCtGpVH/aYLrz/U893utzT34WvhrGxxfkFrNAEkzZB4LAlIy77OTPTYs2qW9CEUSAczkK4DkuRhyfkg6QRGgUQLOxGZQocl3TshnhABR+a9WQde/uXPBCCRIDA3xyxrI7AYCzPtVhYPIZ/PYmKsJIJlisoX5mELP/DM9RzjjI357HSc8aTaTPlDWSG2d+qobFfwy1+dxauvv4H1ZksAUsP35dZDUDNZLGqf5L5DAvrC/CLOnDG2/ilGgKiepY2vuWZMvrVRlWpmyz34gIXdfhXSzdYm0yqY2vFaXXg9A1Dqb+EyoeVpqEIygFkAx+mB/LNMPInsKCYFUrzbRqLZQarfQ/Xce0g060h1m8gPXYwlgQKdwTwbNmujiWlF9rAfZbY6dw1mg3EuEGUokuBCZxMkLaTyecSouvN8o5T+b9/8Sz1jY2HHAfa1E85hdqveQqlY1GDP7tpYu3RZXuw7W9to2Y42na1aTQwSBmBxY25Ud6VA4qNRq2Jp6RCOHz+qjAo2CbRaobzScWNodliI0F6F/tVsaG15/hqJGodermywGfQohy8OrAa+Fm8yDOXJTGamLBQMYJGmny6H3AS+fMo0Gb4+AEddJkkkIWScANLs9FFkMwUUSpR5pmRc1HM6aHVbcNyesjTsVgtDMd9jSCdSWvAOzy7gyImT+Oinn0W6zFwQYLfdlNIpST9zx0Wr1kDZymPz4kVcvXRZDe3K0iEsLNBWJiF7PxrSprwAGW+EIuKYyOQwVSqpSCMoVBov4dLVy7hw5SI2d9axuX4Jje1tjKVSWJ4uYaGcwFjOhGbTY5gofK9WRWtjE16tj0EbyBJkQUrMFArPjB7FEON52Bgoz0aEIrYuQ8RCmTO3TrY/PF5sYhMxLuQG0R6SpG4lsOsEaNG6g7Y6AoziyMSZgzRCMmT709IuGYTSQiRgYYh8LIa8ws5GKNDzWZI8LkAENkZw2ThSaRM3nqSNONCzTICXnc3Dy+QEIG36AUozsxhnoGi/rWIq6/WwWM5jspTDo09/FKPGLmyCnLsN2BtVNDdpF9YnOI2WDyzesYrTDz+CzNKqAAUNg7nok/HIRb7XgtesI2jW0Nq4gOb2Goq5GBbnF4F3rgJknAx8tPouUoUSEsUiaq6Ni9t1hU45DFXumddBMEzDQQJ6tA6k6i7U1NB2hfegMzIAEkcjRg5qikEG//F3UJE14pC3VMbFSl25NHyugxFtVIAYA7jLE8hzwbVyRlaucxrT0GNIljFZJPEBRvkhhkkDWphhLtly4WBX4Xikt7P+ZfEUF4DEoiZj0TM7DnvQlV8OPdDZANHXXvYaHJpzgyLzV9aHQ1gEWzxbHrVD24HltpBobWHUpUKCgIgtZhbHwpLcjoCl+UPIZ7MoFsrKEiKYpE3YNYBz1+sjkYkjm81rCC5EP1z8mOMUFZAqeCO7mSj0MJ4Skk62dWQBE22s2h8IfrLx22dbx8HHfkWSjIRCAIm2fATSBPYo/yiGefofex46vT4a9ZaUJ9V6TdZdHdfGxPIcKq26ACTmpplgYhNazKEB5bxkYPC1saEUIylpwCTSZzo1G/l8EelCTtcKVW98G8SYcZFAadxkoBBA4nHjIJ8NpoYQVhq2H8DKZcQ+2KlUsLG9pWOxsrKKwytH0a63sHZxHecvXkSnP4BVnkJmfAY+MwU8B9W195BIxTB18hjuePRxlFeXsd3uqMnrNurIusZb2VnfQMbxsDo1gzuPncSJI0cxPVnWemRZLEAohQYyuZyalHMXzuPNs2fxyiuvGDUZh3IEgft95JJprB4+jMMrxzE9exQJKwMrk5PdYSqflZqKmWAEFlu8d8nwcY0tKAEkPthwW1wLBzYCv6+vKx+EG3QibgCkREIFPh9mSGeGhdGD98NYJm+yIjQ3I+vavDeuKiPs7FSQyaRRKBRlsZeUIpb2Y64Kv1QxpwLSXG9mKBkBVPyY9oR8TsPBSEHixht7pPuKz4fgWAR4KFvNH5qsKNsTYMasJ4bE816k6i/we5idnsZzH38an3j2GTQ7XZEpBu4A9VZdQMLYWElrAYuzyC/+AwNclqIsFsPjKT/fG2Qg9Wwb07MzGop885vflAKJQer0Dubrmhgf0/l97tlP4I//lz9CIZ/F3//1f8V//7u/xeb6BjqNDs6cPonPfOZ5PPPscxifnlN2XbNrnhvvsWvBxdfYgtGYKRrQme8JGYQ8OeEgxYRkh/VgWFybEs74r/I6Ub04YmFv7LgImEY1pDJd9lkAi+sldpL5naWSseZUIDYJLd5QLEACm1Qh5jN5AxxTccS8tghAisUwVirA79noM3i825Uylqxzqto4jKJCi7a2MQ6uCE76nqwLM7msAKTSxCRKY2UFnHPN6lHt1O/p2NM+ULZ6aa60PJWhRdmBgYoK3MjigMNLWfZcU5TsKdRCcCMCOaJjKrbzfuuhsHGIPvc/GkC6HUB0u6//pgBSxBolyYkAEu8XMj0FvLJ5iTFAeKC8ozHWe5ksAscRu7pRreD/+b/+T6xfvgKnR6YZ923mJypRRACSQKnrACQZGoXrlQGP8hzusjGPx/DJzz6PP/nf/wzZiXFsrl9BjPup+BPG4taok4x1HZWR+wEkWWnuMzw0+6zJiIu836N9M/o+Ew59PXikIXh430QWDzca0O6BUPuuNzEao8xGEqEkrmODbK7LqDk2Nhkhs9X1kHJDEInBucw9I2PVtY3tCVWI/JhEI7cD7G5jdOEyvCubCCo1jLoOAncgtmIltA/mX1RdJrWWAZL4f9a6VCGTANUR+SmODgKcOnYPnv787wKHFzVQCbJpjDIpJGlpR6UN82M5ZKFlMOtOMj+TVA16+htRBlK03hhOqRmyRwCSPOijXA/uIxhpv7/VgzVFZO/LcyDb6cjGjrUYZx8MdOex5LCZQAAH97IEp6LCZHqpsYpC4DmgDYEkfs4n+E01OsEq14NdrSpzKl8sIiBwxwFOaH3GeV2Sqt9sRsHuvC5p12iNFRHPcp+yRewadXt45Xsv4Oq7vxbZpTQ1hX4Qx/mdCs5e3cTFah11x0OhNIb69jbcSh3z2QIeWDmFu1dOYjo7gbQ/RK+yhunxsvbVjd0qYgxUXl7BuufglbWLuOq7mDp2FFdbFdQaVXz2mafw73//i1idm0Kv00RAAOYapvEBSywqSPc/DgJIrDtu9ZDqPBx4R2vpHoDEPtcyKlzeY1yaRfySewXvO1MPfMC+LhwgsUhhZiTrCAJI//Wv/w4/+OFLqv+zubJsS1hbqjMLFdasJZTHSUtOKiRiBCDpWmAIVLovQrULz7lHtrVnukgSIlk9Z/NZnDpzB+6/+wxOHlnG1tUrupbP3Hs37rn3fuTHx8PAYg7WTL3Ga46P/esELXCIV99SzSWg4OaqooOWdPvPxX5rvBDuPqBWkixibz/k84nsO6Pfo/ojIGEzhSEVkOynEkl0K1V8/Z+/je9/78doNLvqH6myIwGq1mrq/yTEsQb9kz/9X/GFz/+uzm+32UIpn9Pnm7tVJJIkPcU179B9JDwtzFqijXF4/e3Vb6GaM1qfOcRkrqpCintNXH71RXz/G18XaWHAUPdEBn5ANb6lOclYaRzFrFHJxgMPCHqwsin0h3Fc2qzh9ffXcLHSRJuKytI4fu+P/gizqyuy0mV/zxyTDAkQ3S669W1c+fXrGC9l4Ts+tja2VNvOzhxCsVTWoHm7siOi3frWFTz88IP40z/9Y1SqO/jzP/+PWD9/HgmbLgxJTM/NY+XIUYzNziI/NobDx47jxB13YLducnGjN+0LHKaGAz/WTDd6fFiLyWs/e2MFEodxJg7C2C0JlB8aNjnX1EE/BJA0ZTH7F+8Sa8g+eIi47WoYPmo2MGrU5eYwarYwaDQRa+4gtnEJ9uYWEh4wIh8xcogJnxgJgsyq5gyCO4EdT6HHfiCfxZFPfAwYK2LAHpM2dsUiRsxCKtLOroggk5bTCbP4jP19mG8UZb0QQEpFiuX4HoC0V0+ojQ3v270D9S8DkESmOpAxEv1febW3yai6mQKAoLhZT+jcc5MVWMo+2rAatYGpPUzMAs+TCa330di8CqexieRoaOp72wfyUyhPL2IUS2Fueg5ep4UXf/ATfO97L+LyZh0DawyxTEnRAFF9zT5SAJJy3Qme+kinjAKJIIdAM84fwhwzFzby8wX8zhc+ieeffRLFVAytrQqseAaH5o9hbOYQbKcLJOnG0ZdagfVAYpRCOTOJFOdGUly76jnlnNTu492zb+J73/0OXn75J3KPatQqyrV36JQQ1nMEQFgTlZMlTE9OS0VMwku1awCNdLmM8swk/vjP/jf1GrlyUY4T7EU8EqQ9T28CTFlf0Fab/Q0VSKHlMF2nvF5HM0JCXdnYCBmqnvh8HQdx1zdWxE4fgWMr6iTe6wJ2VySgeKuN9utvI0+FkzJ6jIJFMRm8T7RHDs3MjP1rirVGgMbAxHj0kimcefopWMvLSB87jNjUjACkNmekVgo+SVipNNwQJTbKo3DgH87ylBUe2tjJppQ8G5ZLyggMsFWrmjzyeFq1Du3gjAUsp7EuZqbKsFLsQ0fwWTu1qUaiqtWSPSCtxHo+wZSBUaJk8shmLKN6ZZ4P40y0JoQWxWGfHs256DR0owwkzRRY693AQjJSIhFUScRzodrdiAyMSCPqP64pkFiL8z4z6kq+SU6DL3/1q9ht1vVaDh89Emb79SVSYQzMmdOnMTFWxvzCHGZmplCiEp2ke9vRzOaNt9/RrIsK5yGxAF4PvqPImBQVNnR/avdw/sIlvHXuHGq9PpKlsqzraHWsGUwuZ7CCgSEvrKys4P6HHsYdp8/IAWRPgR0SaeRuFqqR0vRyZQ93EwDpVv2lIaiHGdt7JLxQjRpZIO4HkIzJsyG3qtYYyIGE7UMhlkCR8zPHRbLTEeEg2Wtj8+2zygJL0iYwNsBEKqm5Oz2K+wRhJ6fhyrmGOMpArtHk5HC94XPnekGHI9aRFCnk8kXdw8x9pRVj7B+/9p9GexusELbo4Khsk+WTCX03Xv2VrW1cunQJa2tXUdmty8qhbzuyguKFpQHDMBCgxD/OJ0ZklHI0IoylcllPjF6Ynh9gfbsjCyoOvch4lrWLa6vB5u9jsLoQTC7c3Hx5IapjVvuEnl1HLD6kGFOqB77R1tHoJ0bhhREIMXMUQM7NMC7GdyyWxfziccSTzCcg85vIyACe68C1O/A9W9Y/3U7DsESpsqA1mpXEkeUVAUhHz9yJmaUVhbVerVSwvrMjiCadpuYnhn69DbvZQuXqGtxWE8tzc7jz1HGU8zl0Om29XtqVJBwPY/EkJq08CmwC/KHYayzwKHPsD31sVTdwZe0SGjvbiLkOaMGUTY7w0P3HlRMxMz6phf7q+xfR3a3BckdYKs+hvVlBa7tq1Fy6AK/556cJ3iSSOt68CVhO0UJN+Srhd7MZIfOMAwiCQ2SYqbBIxRQ81x4CTamW+BMUxvL408jDqJDIUaXiiAAWv5ajSil848dMqeH38Lpmu8B2g3JrgSXhx9044GQS8HMF9OmlnIijzYZ0ZkrPhSBFjiyudhOZfhfHZiZx17FVHDtyGOj14DXa6FXraG/soLVdQ48DPBcYn53A7PIyZk8cRWJ+5pr3Opliw5jAwyYHlpubCFo1jA89FKneGvbNLCAAACAASURBVNpissZbNiwrp52pS4WRHWCYzaMdDLDb66HnGTcO5rj4Xgyux6oqhnTINlIdoyYulInqGBgQTf04La14fuIJdBGgMvCwG4zQzgBupoB4YR52kJQMlpsfGWUBB6vKLEoiR/soIsdpS7kzVDWQwUJvZJ8NXopNgqFnGAAptMcKWUbj45NG7UPmlobFcQ1VueCygMuks3vADFks/JoYM9qomINFP1cC0wwM91HMZpFNJNQ0rr33Niy7jSwBYM+D22nB7XTkbVtOp1EmI5thsikL2TxZAkUNXCmdJSreo4opl5Y1BgdessEjuEJwJHx+VPqw2eJrJ3jNjZEDVEnFQUalGQCY3CLDsFJBxxNDq8fQwoxLDotVMifEMJT/6QhW1tLr5L1OtQMBCm1uticWoNgUY2Ma7jJ/hHdfpVrF1s4mBrkUOqUUuiMWSjY82kv1PXkYM9soPozh5MnTyudJ0ws/npCSkueZ4EgqZaFd64i1K0dzFrWpuBp1sgIFUnsOCoWchsXDYKDhNTcdHiuqusjaZZNPD2Je51RDHDlxCifvvB+juCUF0GuvvYZadQdpArfIIZ6fRGp8SUHune46um4bqydP4q6HHpAqrt3viU1Yq1ZQiCdQv3IF9k4F5Vgck6kEJrN5HCep4MgKllfmFQactfLyKmcbVSyOo9Zs4dXXfoFvfPfbkjeL/cTBOQdOGOHQ7AJWjxyHN7RQKk1hcpIS5II5x7RCJJjEIZQVV2HL6krs/aEpXglAKiDcHaC6tYme3RcITyasw1B03w9t9QwgYKwUyF4k6G7ADxYOtBulvSDXe7J5eX+QIcOCLnpPqzAOYgiUjQaUqnOfM6HfCyuH5AFMRVKzbQYJDBjl+eJwj+eLf5v3rLkPjcc9XwfJjMMBn5/ZsznQY+Ep/3u+D3zdP57Tg8f7LM19awkPPXgvHn/sURw7fhyXN3c0oDQAggFIwkQ2Myy+WYPGxouDqDBYUs+Jg6y4UW9xveE1trSygguXLkp99KMf/QhvnH1Tlo38Gtk+tFz9+Meexic//RweefwxWY5885vfwH/+iz/HW2+8iYl8EeV8ER99/Al87gtflN3eZqUitScDlXME/MNsGZ0j+nXz2HBgz0wB5pjIupKsK0OaSMnbl/cyJdqhsivKSIuUEZFyQvMh2gpwuG6UA8ovCYdwtFs0A3Gj4DH6IGPjx1WFKj+GxhoriiSCsNZxpCB0cf699zQcmxofw/zcjFjatNVLZy3MTU5j98pV2df1+m2RZ+RXThWwazIPeza/1mfFJ0l5o9nW/buwuIzNnQqO33EKb7z9tpqTTDGP7d2a2IbT83NScB5aXtL6l4wlte7RkkIHKTweBJb3PLI53KCdafiIGKFqnEK7lFsFkt+wTb+NRcztFCq3Uxjdcjr7Ib54DS6+2ZThQ/wS3UhmgCRiQDgQVj3ruwIdmB86cl0NmCYKBay9fwFf/+pX8Z1vf9Oww3hNmyj6vXGotijVxvtTrAzAGT3YSHpkXhNIiifxwMMP4JnnnpUaifaGG1ubsjxMkfyViMNj4DG/nxLzZEq5isrh0apLxrpRuPAa57kRwUKzmOuhNjWgoYUaVXYfAKAjNmQ4nDbM3muTeK074TVoXsu14x+WTGYonSK/hX2Bac73D4N4LOntnyKz1XWRpuWrYyPVJ1OVrFVfinO3WkWSeyLTx5ubsN97G6N33wN2asar3adtzBCtQYDKCMbiWaQew+rkIMCYC7KODdmdZKmS/MR1m0oXawwPPPkkjjz+COJHV4CxgrFmK+QMcESgn2o+ZgMyCzKVkiqYe/Set3yk6AkZkWZ9DjOS+LlQnWbaI3MslVUZAkt7g32tj2YPO9jg7uXCMIN2BOSo8hRpjIqumNjAHGZoKBEQa9uR+ptZjhqAMcM1VEqqBmVDz2t+6GkAMmD+LRtSWfT4GJ8iQYZ2BlSru3BdAmZx9VNJkbEKAEklFn/NQD3aaOhi/cI5XHrjTeT7PpxGG25sgCCbx1rbxasX1vHOdldD7ZnyBGKNBsbsNk6OT+G+5WNYmljG0M/IMjib7MNKBrIR5Hlqex52+z1s2x3UBwNs0BIXAeq0oy7lcd+jD+LZTz2HU6dPIEGr29jwBv7119aESOH6IVeJD3zbfgLUwXuI54cMY8Mi379vX/u/UdCG7PmDOYZxKok8jI2P4fVfvon/4z/8B7zwwksoliYxNjGLTtdBUoQ6Q9IwunrezQY+5TVgCC8mozEczRurq/C6pD1QrV5FqcTajCKKXRw7dRRPPfVRTI7lcGJpCW+dfQObWzs4evIUPvbMczhy8hR8fyTwgPWz5iX6e7wOQ/WbrvXA1MVhPun+VUIc6L3aZR+xZI/gy+aK8w0L8cAAW7pvlMNLop3JZKZNrJwVWENw1sb7m8v40KhjEqEdtu4jbX7yRJJTAEk+BpTlQILXuCG5Ul3XunIVX//Gd/C9H7yCDu3uOx24vL410DN2x6zd77jjDvzJn/0JHv6tB3W/yIKNg1cOi9IZZSAJVFbonVGJYeAp61L5WINrod9RdkNU13HdbHcamJyeMtdPrYLv/NPf4uUfvoDK2rqonvF0GT7XkgH7OgupZAbZdE6kn2wqjrmJLEoTBWx2e3jj4mX8+moFl2pNdDNZjC8fwR/88Z+iPD0tS/WR7SFD+zqSwZgBXd1ActBGt1FFvboL13bk8MKBMxd2OglsVHdQ7zVlM/TMc8/gU899Uufqy3//D/jq3/4V8l4fk/k8ZheWsHL8JFaOncLs4goKEzOwsgUNyXR9stZTtrbJrjHXlKnr9fG+vedGH99o/+LPRQAFq76D38OvM6ogApAIHHGQxnWT9QBtQdMcYoeqJH4uUimlBlR7DkR2GHW6QIMKpBYS7TbiVCR1ekCnBv+d1+Bt1mBxK6O904ARKiYU0fAOCPzQ1cTMVjgB8tNZzN5zF5LL8xiNFTDkYF8ZSAWjPirwczkMrLTUR756YkMCYR0ZvSdQNAizkmV3q69fb2G3/1j+a9bAW1lA8ffJnvkWj5v9fQNExxA4oTXUvtgIuY5zN5V8lk49dKzg/5n7bDJYSN6ij5tFsGF3FzYzqjg/o7WTHyDDjL3ZZQyQRLfjSG1z+fwafvzDl3HlyjZTS9DoO0hzvqIayGRkcl6q/VKKAyqNXN3adCGJFCRcB7i2eDEP5UPjeOCRB/DkRx7FwuwM/L4jghJBWNpwqTfhLxj56rNJRGMPaSWyyGQtjE9PoFOrwu71JRTIWBmsnXsfX/nHL+N73/mW5pPsYzmfZV/CoT3bLbo/kMyb9rkHhs4ZGUtZ3PGMhRh73UQcSyvLuPf++/H4kx/B8uphWdhV6ZDEGiw2xMxYSWsY1UNUIdFqmAASFeJUjqfjIxOBIEWJjzQVnSRNcQ5A8p8sbXsiAY3sHoJ+B6O+sXxMtHrovf4uMrZncpQJJEU2o4rSZsQAe9YY3HAHoHKc9R2J3r1kGo996ffgj5XgjZXhC1gtYVAqwS0W4OdzaBHsCYlVcqMYRfEIRolOUrWJjjDOAbpnTGqdtoJej2IJiihMTSYqVAhG8JyPj4+pr+e6L2Waa94PwpzwhmNr5pO2skhnUpqh8Oe0FTEOheDUvvvjGgHJjLikyjxgDxnNIvffVvvt66J5iPaMkQnj4PPWdazXambH3D8FlEuJbSM+cDFWzGOiVESnUcOVy1fw05++gnqnj2S5gJVTd2B6YQGtZhtbl9clwOCMgE4ZVBsz74fkhSnWhX0HO7s1bHR72LV7un+UFx6Pw+/1tK5OFsva/2q1mq47RjkQqGrQAY3gRzKhPZduKDbX2XgM4xMTyl88fGQVMzNzEnHIPk4Wvibrmo2G1nQSAkTauEl9xfznWzh0sJ8igBQ5DIgoFj40alBeVNzsFyHA5MeG8OnsLDIr6+qBwNXCKEDRdZDvdZBsNhBv1ZHoN3HxzV8iHTjIBIFcoDIByfxGuMHrlus9e7xI8SjQMGkI1HJSo/oonD0NuKdoxki1omVmbf/w1b8YaeMLB6ixKGReo/64LGw4bONAcLdaV84Lm04y5tvdLianpzWk6ds9LUwcXnGR4dCP7AEuQBGARAUSGfEcpgT01hsCa5t12WhwoCLwyGY2EjdSc9QoCVWjEw5tTRihOXmcsvb9pi5dhWdxYE1bIjLkwsweLrr+kMh+AI/vWdgqS4IbHUMWjyDOm4+2RVpdhrJm8m0TUNnrtuXROxx5yg4iQy9tpbCytIjVYydw8q77MX1oEclsDuuVXVyt7mrYlLKyGlA5rQ46tRp2Ll2C3azj8MwM7jl9AjNjY/B8WyFqtFdKuB4KSGAqldPQNeb4GjD1GXJtJWGPBqjUKti4sob67o4uAGZB3Xv3Sdx9z2l526fHxjFoNFDfqmDQ7ctabSKRgbNbR3urii4zSSo7qFW20XNbWsAYXUvE0YRymVkRbSrS0oGwTaCnJZsULrQhgk9Se84S0NOwPbQGQIN2kwKMLF05KfgC2/i7dcHSRi8WU0i6rOskRzVyOos+/RreW8qn6iPA7sBHbThAh004M5bYLGVTiI+NY1jKoZ+20Ekn0cql4bKRwAgFMhXbbWTdPk7OzuLuo6tYWVky7FJuJls7qFxaR227gl6b16uZlS0dXcbqmVNILM0B2aQGBlyoOTvbuLqpppcSZKvfQ9mzURj5SASONjq/5cLijTYM0HIC1BxglM2iyywplzkVQDpPAEm1iJwC4sO4OSbxlGSXUXtjNhX66kuNbloarlfKMCKTFagEPmpJoFdIYVAcRzsooR+k4GIIl6oiDsppl0UJK8NNqYizLLHSNZQmsKkmxajKCEZEC5hpLMxiFTF7uIBGmwc/byUIRKVCtU9KCjbmeoglEzZaAphECCaAS0AjFcpMPZRyBAoS2LlyBZfeeweW7cIauog5HpxWA167paHaeCqBMv1z+z1l5WQKBRSLZZSyZGTQ3zcpAMPmtswmTkPPOGKplAAk8xpjyOXyBlCyjJWYvJq5kYcMELIozMMMTSN2/YjMC75erlWRYnUfk02bbGwEz++LGSjAmlZmzFpzPAw5CPEHWF9fx8TEhJGpEnzO59DsMAenCj+XQm86g3bgSWkwYKHZcxHYlGjrBzA5PhPmWRV0XntDY18kkIT2dDH61RtAS6lQVCulOZynIsw0SYUs830sNb3KUyErhetjOoUtemlzExoN0ak10G60sLB0FAtHz+hv7dar+MUvfo7G7hYyuSIha8Tys0iVD8vKp+NuKZzz8IljuOf++6Xs7NqOgA/mF5Fd39zeEes463vIDweYSCdxYnERJ44s4c67T6ogyqWLiMfS8L0ApdIEuvYAZ996B1/+539SZpDd7qoxovqTN8XMzAwOLS6h2RmgUJyQUiuTNr75tK4jEEEGJ/cbMgpY0DLDS+dfAKI5V1z3dpg/ZfcFtnLg32P4IJsDywz+TfiwJ0ak9h2FYhrGrzIsEnQiTKggYbnGgaKGaaNAwBfvC2UsUUkVsjoIGHFvoerEcWypUPgcfPrkM0DZspC0kgJb+ODf2QOZR6FSakQLUgMgGXBrYDK0ODSk2k/vfbhOV0zj5aVDePD+u/HQAw/gxPGjKI9NYHO3tlcA36gP+2ADtk+BxWKChIwQkDVsK95rKb3xAHH9+PkvXsN3X/g+Xn/9ddk1cvAiZu7Aw0QmhU8+9yye/MRv49SdZ6Qie/HFF/FXf/mf8frPXlMROJYryOLu+eefx9KRw2pAmHNFNkzcp9VSCOgODSOeQysOTzgwoFWC7m6CH8KETcag7K04QBoS3I4baxkJKUzey7VizjQEVDPSroMLG99rvSF5xuvrawSO+NAVwKGA/m986AkuUj1JqxUphfqu7g82e++/8xZyVgKzkxOYmhzTkKjdbSGVszA/PQ10+yIxMESV55EB1EG3B69OZXQHh1dXlW3GYXPHdrBdb2DxyBGsHD6mjK18uYhLV9eRLZYwPj2DHTZvzFYr5mH7noZ2LGQNg92QCPi6zHHgtTwwr5UPNaMGQJJSfV/W1X5rIV2vN7qYbvC52wFA/38CkDS8Ci1N2eTL33s4VEhwNpUSYYiMyrFiAWvnzuFrX/kKXvzRjwUGa2gQKo/2H1tekuGFu3d0DaBn9pvo/uXPsnlk7tlHPvIRPPvsszjzwANYO/eu1hkOODUWZlNBezUrpffuiCpoNpusQXg9cLsxeYRSIIT+7x+A1yLVWpibcCsAKVIDhruwWe+iXZlsMPMCzXUX/k9NFRs3KRD2D4vNN0RsRzaStEOxqHh2bORonUnwiAMMBfSmlRuQpF/8yAYql+G/8xbi755DvF6H6wWqv2ij1hgC2wDaoRpcnHE2c2ywwgNgCUw2YBb3aZs2mQxERwpLx07h8d95Hrn77wYm8hhSuUx2kcVazVi8GAApKZ9xNnjco7mSSYUqa7oocN0cf5MkaY5O9D06fiGAxHcHAaQ9BmmktN83QI2GzFGgu8lCoktxqELSAN8w6tnDDnpUuaalgCDIOej3NezISBGR5ISCMikN1OnJT4CJ/eGARIjAFQFH9R1Jc8w74sCX/VOuiES+gBgtfNjEp6kAHSJBf2wMUb10Dmtn34RLlVjf1nrdSyTx63oXPzu/jfN15lFZGLdyKDk9HB7aOD0+jjNzy5gpzWMQFDVEGI0aSIq2H1cN36YtKG2CEyN4VhKXdyvYsbuo2D3kZ6fx6Cd+G594/tNYPnZMa6PntFVj3exxuxDl2y2THw5AuvlviaxUzPK9f8jNfm6IGK3SUgm8/LNX8X//x7/Aa6+dxdjUDPKFSezsNpHLFXUtcX9kN2jMUIdmqBEjscXYOYpQEc4MpNLWYMnciNXdHVjMMEgOYXs93HnXaXzsYx/F3PS4rNxIiqw3Olg5ehRPffxZ3PfQw7ouerZRp/MSF/mDNatugPBNvJnrgevoejd/3Ni+7Aefo8/rriHYM2InFinA93VioeKc6y4veIJXHOQJOGUdKho7AfRwb2QNQpt8Aj/MYnaMBVWz0TAkOvYRCqFPah6ysbGBb3zr+/jVWxdkE8f6jwp4OeKR5EbFvO/gI08+gf/5D/8Qd91zp4bLnINIdUrCJ9dk5h1EsizWhcwXof0VgdyhjwIVZPIzM+CFAKbwuLBG7HWbKEyM61P9tcv4zj//A1778Y/R3KrKbN4bpUTYizNqiRbmybxARdba6VQMR5anUZwqYaPXwRuX1vDrjR1cqrcEIM0eP4Hf/6M/xvjUDDK5AgLHQ9YfCkCyOx00qpsI/LoApBbJyLYB60jaC1hnxYGN5i4qrQZyYyU888zH8fynPyM7wK9/5Z/wz3/3NxjVNzAzXsbi0mEsHzuFxSOnMb2wjGx5EvFUBg6zVrhXhedYRI4QBNUlEFo8RvfH/vvkZh9H9xG/HmXY3AxAGtKuXTlb4T2zH0CiyihUshhgy9iEkviQGBp1C9UWYCZm02QgMUsWVFn0+sqs8t9+Fe7aFpJdzlxMPqJRqhhXEWcYyJqMKojWgEqTNPzyGKbvuxeJO89wAccon0WsUDAAUqhAGlINRwCJoIjYoCYHiUCSkeCY+QHVSayH1d/qa0bFLIvX/ZPr2y10N/n6bQGk22T83aq+lAqJwOje8q3JQEgNMZkq5WIWcQFJPhB45v72uY85CEgKrTTR2m2i67pSztLCzxnGkC1OYHJ2HvF4Bq2OK6LflbVNvPTDl7F2+aqyRdqOh2R5Eq6s8QhmGpU6e7gYCR7c8X2Tk6w5NesFrkMhkOxggHgxgYcf+y089dRTysDhHsu5w9T4hNQchUw47wnYd9iwmQFDAIkzoYyFyakSGvWKMu5L+QKKmRyurq3he9/6Dl76yU/UG/P7qQLsMx7D9Y1TR0g2y8Ay5DkSj2kbTyIJs2mpjmefFIvh+OlTeOSxR3H3Pfdgem7O7NV0Vuh3kePyPmJGNhUjxnYsQdtCzuzooMEZEpUhfONeRWB1MBDBPsYeUkMsR642I7eHgIQ+u4dYr4t4q4vBWWaENVWD7CcXRSokuv7oMqCbhmqAEexYEsmZOaQWDqF0790IykWpjQYF8+bmC+gVixjks8pZ5HUeEQgjuEYEK7aLlqV1jE+TgDjXIv4tE0wRl6sXwUVDejT7T2RZyPfMsNOsioKCMBvLqNNozRnIbYZ1FtdMvsmVIyTlCQw4QMw6eJtFf3O/SvMggHSNQGvmZtf+z7WGw2BWBkahaHLKDZAmQiptj+WQ6mA0sDFRyKGcz6JZ28WVy5fx8os/R7PnID5exuEzd2Jq4ZAA1+r6DuxWT3sZ99ieS1JyE5lYDFO5PBJdW04k/sQY6nQRiMdQLtLXKYY+XVWGI5RyBdWu7W5H52FheVHOHCb5jjwOS7UJwVE6pQxESMlhcmZailmKXUwetCFMSTka5n3GtbgJ4bmmIDxI0AnzKm+29AlASnK+aOYNql3CNZO1NaNyEkPOWMxvoAOKGx/BTwTwWbrw+A6GyI+AcQJoBJBaTSRqFQT1LcQ6dWycfxdW4COFQWgFyXl7DBbFQlyj81nl6YqczPqDj2i+leD82Fyb0fUpFWYyjHjgvPUfvvaXIYBkBiVkmRhAyWSeEGlibsfW1o6GoZWtHezW61qIXN/XoiWZk90z6LTnazjCwRd9DXnRs2Ci+ogA0tjkhAbZLH6Y2XJ1uw7bIUDVMUMV11j2UBXDYRv9N3UjhDkTLAA0LGXBRuOIgAWUrwKPLbAs2ggyhQwpM8gLiTkErBUWbLJKKM+emF5CLJlBmqxpAUgDMIiSeRGB76DbbsHptbS4M+SYRWwqldQwjgz4O+95CBNz8xhZFjaqVWzXGvRgQIJe9swl6PZR39rG+rlfo1+vYXF6EveePonDC4fEYFvb3pDiKu64yI3iGI+nkeOCbJtClIGaHJCTYcfsjO3NdfSadUxkc5ibnsLzz38Kq6eOYeb0CYBsRnqMd3uI+XyxcdmroWsygFCvo7e+gY1z51B9/zw6bTIhfJN9FQ4dWE7nqaAyozDdVI7M7YxVADeyVN6Cn86gNxyg3u2j6QE1hQebhZSqpgwtywgghSoksmz5+goxYDwWwwQGApFyHOpzs+TwKpNHolzCIJeBnbbQS8ZR6fZQ6XZRabTRYePAoPGJcXj5NDpZC7spgmsjZGNDkIuW7rRR9F2cXpjHfceOYGZmWhsRGk3sXqTq5QJ2N2u0TNXrHssCiytzWDl5ArH5aQ0PW52uLMa4ydVqVeTTFkpWAoWhj3yvB8vpITFwNPjxusa+qu0AbRtgfiFDoJz4CJ0B4A7IIiUTgTVdgMAV7il4jmyrcGxjFojQO5TgkfCD0Keagx0yW9qjoTKUutk4hpMlDCemsdFNoPf/sveeQZKk55nYU1WZlVm+qr03Mz3e7Kx32MViF4QlAJ5I8HjikUFdnH5c6I/+ST/1S/8UUuiP7nSh4/GCxyNIiYTnggCIBUAsuDC7Y3a86+lpU93V5avSVWal4nm/zJ6ewRgcSIakCPVGR/VO28r68vve930cDNkERD3GoR+tJHhduW7I5EjrMEwFIKXNTKTOicKTOSCPPJNl0BAxUx88RHhQyCBcV3ZMypJJF1WiyHZprSTBa7xHkmK1JIWPnvoFAIkWk9W1NaxeuQTNcZGmnQ+LGw43GVbs2ihqSRTTGjptGzmTTIxRVMqjKObLyGSLSBlZBIaOmt0VGX2sPBIWL/cvKgXkNE6owT4z0eixzwNOpLYqmygOo96zNY2bSTKuopC7/ZZ1+w9a7jFGSjFyo9QjZe0iDZ56vHDugwhAUsh9vlQUtmG1tgVHDxFOFNAdOhj0XbjdPoKug6HDkEiqOyiIK8jwN5MvyTDF4a5HsI7FgpFBJVfaK4wEsEuR9aAJIK6laPHDrCNN2cSFA+UdO3AU40lL4vrdDWFbFVMJ9JtttOpNjE7MYXRuBS3HE5vA99//GdqNbWRyRQSJ7B6AxHQex6+hZzexuHIAJ888LQCS5bhyJrQadbEAdZtt+LRH63WRtnuo6DqOLs7hyNIinn/hKdnPc7mSFNn9notScQTQMrh5exV//Kd/gq2NTXQadWGTZ1IECIEC812mptDsedAzOZhGXsmBybrR0sgVla8tzx5ed1mzZlYBM5pS2lFBpufT2KpVBbwh4MR1wo9JcJBMLRaMzArp9ZXnK88ZIy3ACH8Wiw+eDWRCcU2JVJzgHgMHtRR67Y5S5qZSKteLCifHQbVaxW51F4FDZd8wsthThaGcbxGrRRQ0kW2CnGnClCRQoyqNVru7xyZXxaDyxhWmTILhw3Vhz05OjOG5554R5u+pE8fk72ch2uIQLW6uH1Lp/GIDdj+ARJVcXFCKAolFUdRAsJnl8/n2d7+Dr37j66Jc5ufi6+b0Onjx1HF8/nOfwTMvvYDCiAL7Ll68iL/4sz8Xz3AOgCu5Al589hnJAphfXkLT6qLvOgLKBH02diqvQzF8VWCxCnGnREtdE14tnkW0XuEQjOzPlABIHDDTblVdT6rV2DRLMDAH6WJzwIERh8VJDDSVociP2SA53E241z2gQFKZQgkh1+SyBZRKFfl7WY/0u31RnHGIcu38WYyWi5ifnkKlkJVQ8U63JUHjk6MV9Gu7GPS7CGwbGhlEZDXRxrDdFcWirE9aGyZC1LsdrNXqGJ2extzBFbETZVPf7PcxNjWFsbk51CyepS1RP1iei7kDB9XwmQCoWIAxvZWNn9r/xLYvBpAiC1CpD8m0uw9AihfP/VODJwFJT2KoKmD80W9PAqB+xbnFL3zbk6zsnvh7oro1BpAIesYAEofzaV0TEgH9uwkgrV2/jq9/5Sv40Q9+qOwsOIQXAEmpkMQBIuL8P/i79wNI0g/Q1pUsMzKeNQ2nTzNL4rfxa7/2FjY27so+xduECjaueSOXl/OFDeHDAaR7qpcnAUhx4PbD2NmKURsVOtGTiHeXeN3sR1jH7QAAIABJREFUgZePAJCYgRLnFOy/DtLwkecbqvtFc20BkWIAKSkAki8sYtoIcTgBrw+sX4d7/hy0G6vC9vbcUNVRCFEPQuzsAUj8N9r9qdBgZmnEinsZ7Ep3AnjMkqMXvYTCF/HRz34Wpz/3GWB+XKIlGdwsxWGUESAAErMCmIHEuixSeO2BQ3EeTbRnxxFSjwKQpOaJbUUEXL/3Hu/b+69bPGSJASQ28LJWOYAR5RwflZKOe5mZMgQs4hkjjglUUQ9c+Tfm78nvo70Is0iY2yLsWdUnEoChzVkmayDPfEu6GJCJGyaQYi+QMZHMZIRAk8gQ5GTDwGFViPbqdaxeOI+dS1ckF1fsc1wf59cb+PntGtYtDUm9gEIiiVk9iVNZDUeKeSxkKyjqeQRhPsojaCKhUSVGMpyNJgf3rJnGxpAeLeNOYxer9Sq2ux2ML87hrV//ND726U+gMjEm9qEB1duPAZCeNAB90r4Rf/9DAVi+DFS5/BL74y9+vyJgskomw/xv3/0x/vCP/hgXL94QAMkwS6jWmjCp+CeVcEiiBQk3MiqS14oDTZfOBKI+lcUqILTsTCFrba55Hbt1unJwEBqKGwEJj6+88hJmJkfx4fsfCHjAmmtkYkJqyGeeex7Lh1aQLxSE/RrXQsqCNjrPBQ+RqfXe8O4XL8M9q1r53D5lZqyU9XkTcjAeKY5Uy6DmC1Lr8XPcfz1XsjllP02rAQprApF8sN6neq7XlxkG2fxc53ztmnXy2XkdDJmF0AmBg12ScP/qO+/g9lYbDctFt9sW9fl+AMn1bLz0yov4/T/4Azz73NORVTannQFCrjvuM2RS8xrJYEup6kl2okUk+w+yt9VBHtVGBHQjIIkAEjNcUzlTGPzr587iu9/4Cj786c9hdVwkAtrsUzGr7LpUfUCnFhNaOidZoYePzqMyVcFWv4/zq3dweXMbd7t9sZlfOPEUfuv3/ytUxifFWmlou6IwMJGQ2md3dx2OXUOvvYvubgue60q+KdXrrDlY0+x0W9hp1ZETAOkT+MKvf06G4n/99a/jG3/x59i+dRELM5NYPngEM4vLmJpfwcjkLPRcCb5kw0YAZ7RfKrBNqej4RkcDWRoPGf6pedg9S6qHnWHxAPZhAJLUNvsJz1GOnFIiKYUnB9iSCRKpkGIAiQBCmgAlAaQ+LYnaSFJ91Okq8gPfew3g5iV0r99EqubAjNQPvC9pZcw5wlACkSRUGkk9CytnYPTYcWBmETiyIrlXYc5EIp+7ByDl8xgyi5ZrViIFFHCkFEbqfpFBMWcN/FjIRgpQigEkseN6zL74pH0v/vzfl0D0JABJFPVDRSpUKqABQgKxJOPBh0Plv2Sx0+KJe/0QyZQiRtNKOuUMRT1H8hb7UM7+bIIcZgGlypi4G7U7DhJDHdWtXbz7/Xdx4/oqAtqnEgTJl8WrR85izh75ewRA4lyJA+KBEBSF/CYiUw5zIwVS6KIHC8+/+iI+8fG3sLy8LCoJ3keFrMqPHq+MKNu5kGMVR+a23JdiAKkykkerWYdr9ZGjhXImJxEkH/z05zh//jyuX70qexkBJFqRMr+HfYPMeml/HzKfmJUWWbQk4dItR5HPOH6kiICZZMwjO3nqFE4+9RTmlhYja1Sg09yJIg7otKeyjQggkUSsU+FJ0JxAqh9IdjbviRSvj0cCC1EZztQGasbn0Za4jxTnqbSx6/WBSzfgbValX+LcSQG+fP2Y+6KUiGpHEPEcvCABJ22gePAwUseOArPTQKmAYTEPL2tikMnBzmRgZTNwM1mxNea9EWfVxAASCVcSgcA4EwJGiSS8pLJ2U1lB6tR2unTbUsAM12C856g87RSKhZJyIIncR3iG7LmQhEPJyiMxmufLvdmGIhfJ/hYrLB9QWcb3F6305Bo8SI7e13fFn9tfO6qfq8iXikCiCE9KgSQ7qprbk2TGbDRGV/guSsznNjXUdqpYvbmKv/vRz9D1fKTHRrF84qSA/7Tt79Ra4sbTbOxKx9PoNNFq1KT/nSwUYbq+uG0QQGpRuWakUWaWGx0C6g0hcOfSpqx7zqIKlRIOHjmMmcV5GKYp1yqfy0nOLNU3nO2QICzxBbR3p+uPYexlA8cAktS+YkUaO0YpAPFRCtW4P3rYfid1lSiQuJcqWCvu3UjMVcQtpXZiPa5i7kJ4qaGAkqKWHg6QD0NUgiEKjg2jvotwexPe9l2EnTp6VPmGA6SZq4dQQKQ0Z8+SmZrEQCcRX62/GBzci/oQG0OSYBVBT0gOMluN3J4IIH35r/9SLOykN5BFHIo1jsxWwwQ810en08Xu9q4MvRr1lmwKXMTc8Jh7REa77Vhq+OUHMjThgIQqJP5CDjnGx8eFNU4AicMrjcM+aGhbPjqWoyx8Wi1ByVnsME+EF7/VaESyMdW0SCYNN3t+zEl8ghN5biYEkWgtxgKJYZVqaERFqMyGJPgWCFNUuehIyEanozQyIy+iTpYGz0Za4EgB5optXb/bEQCJh0uWCLuwAZKYY2jjgYM4feY5FMfGZVCzsdtAvduHZrDAyor6w7NsbK7ewZ3Ll9DbrWGqUsJTRw/j2MEVlEfLuHL3tgwUQ8tGhqhpQofO16BPGyxH2Pfi8ZgAbNfCbm0bnm1heXJaWOS/9Tv/DGNz09BnJ2T4xrCdoeshKSE6/KZA+b0TpeV7p4Ph3XW0r91Gb/Murl7+qdK8UCETKLUQ84nYq5FbwPaYzRX9czUTKI9WEBoZ1G1XBsxdy0bd81Gn+iWy8GDNIjZ1PPEi5o2OFDIYYgQJTCRSmEgMBfARRhVfGOa7jIwgMTkJUFLPYWKxIADcne0art68jbv1BmwyM0tZkY/2TB1OsQCOQDNcixgi0++hFAxwem4GzxxZQT6XlWC9/lYVdy5fxdqVO8zWk2FiJg2cPDQtA/7cxKTYiOxaLrZ26yJ7lOFf3sBYJY/JQhb54QBas4Uh3yktlsIvib41RJu2q4w14FIzIYNGJwjl31hoy+HPYjKyEJe8Ll4T5ghEajsBcORwUQokYf5GYc1OGKKDIVoJwM3pSE3xWs2gOsigl2TREqA/9NH3h7CofKCSjjAwARXaQHJAKCG3itErDGIAo5NT0cAwkt5yU9iXOcDiQR1qCtAl01SaJ1FgUOI4kHVGL276oFONxaaLVpK8nyS7x+DvVAy+QjYreWZbAiBdQYrM4IGHkEz7Jtlouxi6fRRSSRToM+u44n06Pz+PqakZFLMVkaEydNpnc0rGDdmNVJgIaMb7WhHueHBzwM7nLcwYYTNy6BOpJiI2bcxrFkmvHJxRsJ3k4agBTMxsvB9A8mVPEKtMXmsyhqMMOa4NLuxmvSHhf9IccplnM6jWqrhx8yY6fh/aeA5WoAYvbseCx7wFi96+CrGdnJxFLl9Atjwi8nAOpMj6ouWQ2GNJY68OMNZvZEfywN4rclnsCqOAgDvBChW+KxZ+4RC3q1vSvBRY7DXb6DbamJxbxuTSUfT8ITarGzh79n1p8nKFMsIULWUmRIHENemFbbR7NQmtPf7UKbFds9lsM/ep1cbW+h0JL09aZM11kPFsTOdzOHFgESsLczhyeEWatHyhAs8N0G73US6NIpsrYWNrG//2//h3WFu9jXa9BgNJZHUFAKULJgqjo1LwJVkoJNPwmQHEEF4tLZlZVKzxZ3O9ErjJ5fLIZvICDFEVgnQSIzMlVJvb6Fm22AXx9efH/L5CsSwKIZ53JEPEgY08v6h44mNMkhBWNYdszH8zDPkcH7mPyP4ehvKz+H382o2769hYq6Lb6KsCPBrsyUHuR0BSoCxNJG2D55kMoSPOuQxWQlSr60oBFO0hoiwjYCr3JzMGO5icGpeh8auvvoozzzwlAwyecWTmCIP4MROoX/TwvT/0lvtZXIDGAJJSA6oWnUQSAkhvf/uvpX4QdRKHogLgBPjsx17Hr3/2U1g8dBBdxxJ/bGYkvf31b+Ddd34gbBkyiU4f59DpFcwszMNhiGbgS+6Zb/uSr0fATDzJ5b5jPaCadMmVE9anYk/zbOLeL/8fM3wI8gvDNgFXUyBRwHOG71J4K1CcNQPBaoLz3FOZJTdIq0aaxInYwoCD8XifpfUn1125NIKMYcL3Aqlptqs1KV4vnXsfi9NTWFmcQyWXhWd34do9ZDO6SP1p7eC0WrBYSFuOyNWzrI0iZj/XEX9+Lp9Hw7Zwt74rlk/j0zPIjYxINoiXSGJkfAKlyWnUPAvrtRqsgStZeUaxpFilkcpENm35WDHzZLgWe3zH2XKRvzcBJPW1+8vj/zwA6ZcdJDzq6/6/CCBJIR4pkJK05uCwiIxNsSYaYrJSwcbqGt7++tfw1a98WQa8VHUI6eEBG7tYnyNn+gMXKebei1WHWK+qr1men8NnP/0ZvPzKi0Lsol0i94F2tyP2y5kCAaSM5HkGZKHtVyBRcbjP4/yXAZAeNaCLTa/2K5B470g/Ej2XhwFIezZr9B7nZOU+uyr1jaIU4AB4GDFY9wFIOoPLBUDyMLA9JGgbShKA1QFuX4V19iySt9ZgWo409wSISbNqMVw5VP74HSTRF9IUFcFKNc43EqX4H+s47tQ2ImJPZHu3cuAYPvd7/xyVF08DeZo6s6Gg+ojvtLCj+ksp8YW5GimhZVbOp7p3s6k6TfVpyr5uD2Tap0DimRb/+/5BQPxxnBEXL50YQIoJeBxWM4xZ2L4cuJCByiEb/eWDEDkjizSHigSkSbJgcLXjiUqAAFIM5HP9Br4afMV9Ii20homBKHNzBM5onyiklQDDlC513tTsHEzW8ASQuNgz/F0e6jeu4caFs6iv3hT7Rw4yV+td/OzWDi5stNEa5mCaZYzqJg6Vc3h2JIcDpo7SYChDP99XDhvQXMmvaju2qLG3aSmTzaA0M4P87BR2XAu3tzdRd3pYPnIQn/jcp/D8Ky9IKPhuvSZ7+uPengSAP2n/exKAJDZlj/kh+2v5BxVIbEYyBCvDAO/99Gf49//hP+InPzmHdLaIXL4iWR40Z94bFFHVwAFclGPA+46vFQEGOS84iOUpGw/twxDFUh7NTkuU+oaZxOhoCSuHlrGycgCVUgG1u+vodToqTD6VQq6Qx+zSAl565SU8/eyziuEbjaL5uJ/gxiwCM5FRtrF7FmTKyk+dv5Fl3EP1sFQWklAaUQP2wKXInjGyyktQcUvgiKQNqklkgMw5ubLpE+Yg3RP21Yis7/Zed2ZaUL2XJtnOklkDibSscb7x3Xew3rAFQKLqWBxcRLk5xIBApuMgkzPxO7/7O1L7jIyWMVJSQeIEvmkvCSrWWQsIiKTIMwR5ZU/lEJxsfu4O3CMERPLlXlUfe+q453uthnPffwff/au3sXr9DkR4FSRkfkIqiaLD8J36M5JMslJILR+YwcTCJOruAOdXb+NidRebdF/Il3Do2efx+X/6X4oCiRmlAtR7A5hhAlanjdruJtrdTfR67Ps6CN2B9JeiQGIPHA6x22uLJXZ5fFSG5J/5xKcEnP7ON9/Gt776F7h17SwOrSxh5egJjE/NoDQ+i/L4DJIGFdYBkKJtu+qjFQDGIVhk70brUQHilFJif45F/G8q80XdYfHX7P//+HV+lAJJ7OTkcFZDR+n1+bEojVRvth9QElukSIWkU6HsuUj2+gIcJdttpUaigpa2Xf0u0NiGffUa3DsNwHJlBka3Aam+kyGyYk+YQugGCHQD2tw8MDuHQcqEPjGG0EggkTUk80gIyMw+IoBEBZKeFnWMAonUQPxBCzuxt30IgBQrkP6++9+Tvv9JBKQnAUi0YZP9S6yvqfRWtp6S7xf6uHr1oliA21ZP7v+MkcJIuYzJ8VGU80Vkkxpq27vo2TbMfAFJPYM+82kThnLsGKZEXaknM2i3bPz4Bz/GpUtXEDi+KJUGmfwegMR7UtRFBEgE5FV7rVjkS0ulZqCsBwe0SQ9dtAYdPPfys/i1t97CoUMr0qew9zYZAZDPoVQsCpmRkx/uS8yaZu/Fe4zgcqFoCnjt2LYQpalA4tyRme3ra3dx6dIl2Yuo0CB4xPd2V1mu08XHpwXgUDktBFTYyKNSv3P+wvqQ9zGJLLShPHTkCJ5+9nnJuptfmJUeiI5RnNsOaUHHnKWBrTLSU4yk7CLJeS6BtD1ASREAkyyQBkmEnhqkJwY2Up4tanICSaLSu3kH7to6euubEqExoJKMuW8StqFqRJ4wauyTgOuH6KZ05A4cROHoESRPnwCKVObl4BqKOE9yezdDMMkkLUJmacq6XGUNqTotypSNiEAEYvnn8prESiTe616XStF7w3shK0azbz5mMzmlII9cO2LwKFYg8ecxoiF2S4n3KzlFxOr48RQ+mTuwHxGOgVLsxv/PR/a0UltyxiAW8fcelXuPquK5DwhovKf25HVQLi86B1PMF6UFnZkGx4HV9bu4fv06fv6T83DCJHLTU1g6dUoAJNcJ4Lb6Um/uVLclPqXebqDTqiNvpLE8PolyQpNIiDuOhY4fgDnfVGvxHmrs1GRuzHOCa5nAZ75cwsFjRzAzP4eUqWZIecPACB2W6Jo29CWXin5QAr1FMwxlrxzlLJNUwrqXezRzqLnGCS4/BkB6fAYSZYUpAYYkx3RfHRcDSGq2oRwVSObk2qECSWKY2P+EPrLDAKXBANleF3ptB8HGOpzqXQTNHSS8PnSeCcy7lDklzyBmmbJmS8GNxAoxAVoB2TE4FmdpqjMsVrfG56SckX/5nW+EEtzmMmh8oAK4HXotsmAK0Ww2Jc+BmQ1iSWep8CoBkAIi5gQ6LDiUHJLhS6bCcCionyiTLEsaBA5ROTwjM5z/TwCJkG8qk0e378rvUZtSV352PBSlCoebKb3+FHB0D0Aixy+RZKvGcEolM6X0NyEAkpKbs5aKsr0VeETGgagLOGjWUBqZEv9mxejmAmGjQ3mqYhwM6PvZ70kRljMZ2k1fySRmpqexvHQAp04/g1ypIkyXrSYD5AYwCkWkjZxs5P12F3dv3MDNS5fQr+9iJJfBsQNLOH30GGaX5nBjc0NyDPy+LTLOLP1FB1S29GVTr1Y3RVrGTYJQDm8iyq7PHD+GF194GZ/9zd9CqlgAioR+aKpJMIqZJlHx7JEdxaA5R6H09G0jgrJVl6Lx7Df/Ak6rhn6Ui8RNlrlg3FD5E2kzJzVmNoni9DgyU9PoBsDqVh01Pl/PQdP10OC1jrKMlAIJAhQQROP3U3FTQIhRJDCFJKZpraW8CBGwis3nkJ6cQGJ6CpiYACbHgVJFbEa2t2u4cv02rm9sYHfgwDV1YQNYGR2J8ojc/EbgiYVdxuqhHAY4TbumoyswyChvN1Hf3MDmzVXJguIhWy6PoFjIYXFhXpr3MEhis9HB2lYNtWZL1mAqOcSxo0sYKRgYNTUkucZ3dmDVG/AdMlWAvJlDvWWj0SZoA+h84mmi8ZDia7s1kAGEFAGcDSjLTAyCJJIDoJhMIh0FTSoAiZDdPQCJzA62iBzW9zFEm3txwYA2TQBpDv7YIjqJNHq+j67rouE4aFGSORjIdSG7VQ0XCI4oNpl6U6yRsbFxAVhEPURgiEq8yP+SG8W9BjZiqEe7nBpARMz7aLAog31NAb8EkOjFKj83ApBYpBUjAGnz7hpuX7qMpOUIQzjsE0DaFQCJoYhZPYE8rchoF7m4iGPHTmB2Zh5pPSeDLYvLOpmArSURGrqAK5ROD+U+IdtahY1Tlsx7h8MIsVThmpTBC+03hqKYkgIyZumKTcy9IPJkBCDJBhrbyMR2mvw9ZLokqHpUGz1BJMlYIagWFQMEE7iv8lrqhoG19TVh99S7uzArDKSz5cBzOgSRbFlbAiAFwOLyCnL5IvLlUaQyGfi0COA1zZhIZ7IIbVpZqKKDg0Kee5LvklQsO9+1pOUT+bsUoSqgUfx0Ax87DGgdeDCCgVhtOl0Hy4dP4ODJ5zBI6fjhj36Ac+c+gN1rolgeQZgqiAJJKy7Cli2mi0anhum5WRw5eRyaacjP5fWlevPuresSmmv4DgzXwoSh4ejcNE4eWML85CSyGWXrlsuX4HhDtJpdVCrjyJsFyXD5t//63+DO7VtoNndVflpKZevQ4qvEgoFrkAx6pGB5ASyb4zxN1B4crLOQ43omYEQbjSxVQGSwZHJIGinMLIyj3t6RUEAWuZ7PXD1bckGYq8TCjOcezycBkJjZls9LscLH3d1duZZ8fWXPSKUErOLneM7x8zwDecbmcjk5A7kOtra2sFndRb3RlaBVvmZyeEf2BLT4IRuNIIsMAiJiA6X4KpiZDc4AA6ctDDkWdyKlT2mikNJpXcBg67SBYydP4NVXX8Px06eEwMHfQ0CTf8cTImju84aP9424zmEBweI9bq5jAEkBsQS1QvzoRz/C+2c/wNkL5+Uaspjj38/rMDs5js+99Qbe+OjrKI6VsbFTlQalVqvh3e//ED//yU+RTWjS1BxcXMCJEycwOjUh9zUL57ROAwVN2NBxcSSP0qgrVicZS2JnxXudW7OEwYfQCWBxsENf7IChxao5dvUUPC0hLHRlI0XPd1IAaelF9bKylwr1FAYalQKKcRcHIJNQsB9AMtNK+VnMFWVtWD0LO9vb2FrfQKfexJUL57CysIDDywsYy+eQCFwkJW8xAVNLYHRqHL21u7hz6Qp2Vu+Ind3QcYXgQiY/Afbp8QnMzczKHtfyXDTcPpJZE+WpKSwcPSbD2IRuSjB93fcEZCIwMDIzCz1fFIZp3PDEABJfVRa23DtFbRWBSZKHKUMupUBSheXDJpjqH5+kQPrHHBA8aTj7n/P5+2HTe9/JJklO08cLpfZsRqmUE6ZhBCCFDmtXDuLTSAQBsrqGuclJ1Laq+PZffRP/5l//b7KvEPDlPRWbrOz/dfHsVJEG77/uClqIGJaRYolkrpOnjmN2dhpf+MIXMDMzJWBsvd1Ep+8iTUsbzUCfgBaH8/x+1vW0s4sBpIhhqEnu2y+aRMW5WeI4+giGdwwgyRpgcxblIu1fN3EDRrvY+NntB5AEuxBbovvfhClMiyDe+wx1dj0QOMo4DnTHgmY7YhfI+4dWxEk2Cr0ucPsarA/OIry9BtPxVAaSAG8p2ImkgEfbwwBVkNDDOi0h6m9FD7kHIPGvpWqpL7bEVIUzx9SDkcjgtU9/Ei/9k88gf3hZ/XAqkGIAiSQXqsIjAIm1ijzzKA/qXp6Uuu4xO1Du36g+kesXZZJxUCRfF62DGDiS14xfHzFQ46u3ByBFubNp7n28NgSROHQmSTAaRLPH0BOs7FUWT7/dQbfRgmP3pQ80DT3y4leMRLHnEYWRGmCTWaqbyg6ZP4W5kSQ19Gm/RcKSlsbp02eQJoBkcGhN6T6p1D3cvnIRl87+DCm3j3w2i/4wgaubSn202hjATpWRSRexUC7jyEgRz1SymE8F0NstDJpd5izLeksX0mIDU+10sVZvYpPZhGYG5tQkzMlxbFlt1O0e9LyJp184g7d+7U0cPXZIkko77bY4dMQWaA/bT5404HzSHvQkCzvx5X/MD4n310cpkDJZUxRvV8+dx7/7oz/Gt7/zAzg+UBmZgp7OijuICpFWagrpHznYlBwZnvGxXWJCYRchAalo/YUhSqMlDBgKP7CQL2axtDyH8Qna2GviMpLXs7C7Pdh0MPFstLpt5HIGXn/jNXzyU5+QjA42TMram/pLBczK8wo1pHwNqVBlm6phMYECMYeRTZkAcKw8um+PJmknSXszlbUWK0Jk34hIKALI7CXzKmKKgDWS0eEhpNtKvSts53jWIcojyRajUj4phDGps7S0rG0OYcYmxnHr1iq+/q3vomFBACSC987AkefB/YxDW1obb25u4vWPvY7Tp09iaXkBxw4fQoX2Sa6HbCKJCTMr1k+SnRP70EseEg9vLlMiQepeE+ICX0OSkAgEBh5CqupZc67ewfe/8S2889130Kh7KgKW6s1Q2f0qtSiZyCr7zYMudc9IJYfZpXnpx86treJyoy0qzXRlHCdefhVvfe4LKI1NivOFy5wTm2xooN9uYKe2gXp3C3a/LXa8BMUyrOlYa3GwNQzE4t8LB5iYnpIczFdeeFHUBz/87vfwve99C9Wt6zhx8igOHj4Go1CBkS2hNDaFhJFBz/YknmAPPKK9dWStzp5JWN20pd4HHqk+Slmy89/jDIuHMcz339t7gNO+LCTelsyhVaKnexZ1Uj1FKiQSnOL/VznfCvyJbex0Ooj0+9A7zDzqCEFYLPnpje/0pFdGdRturSMkZGbZJgMXumsr8LBQVuuWxNxCSRV1xQpQnkR34CI/Gqk7aXUoNnYFGZYH2WzETlc2dYolH1nUCZAUkSwJLkWWdfzRHEoK6ShSfImC8P/Bt8cTjJj/TYLF/QDSkACSzA99VLc20G7WsLNdRbfTgKlrmJmexPLCIibGx9DYqGJ3ty5KzJGJSRQrYwpUCFPQzCy6PRf13TYy6QI8b4j3fvgePvjgHAYWgyE0OJqpwh5k2K+ABDlvZcagVGoqe00pKLnfUzEhShQ4sNDHyWeP47VXP4KDBw8iQ9UE60mqiXJ5Gd4TlI2BJdpE8ndJhlnGgJHlkN2S85v298wz5DC512zL+cbem3tb31JzWVqCk9QublQ7u+g2LCSGzNXmiagsTdmfsS7hMJ49r8xlxK1kACOTwcFDR/DyKx/BiVMnMTs9I3NC9mJ+rwuPjhmeh4qho5TV0dmtI0E79oCZRyQGqrNHgNZAg+Zn+Atl3pvyPWgDB8kB7w+CrDawtQXn9iruXrgAz+6Jsw+vJQnuBKhynH0x1oTACLOPfNZsOrLLy8gcWsHY668ChZxkO3tpHa6ehpXW0cvocMVqk/O1eyReuTUiCzcSFNgzKvs6BSB5JDBHWUjcEwggsa5SCjhVA0sURPRupM09i3ixsov6fyGaiiNBKHMLyR2OiN1yu1GEIDbtj7/55PcqtElBJw88EniM/136D5LSOnDXAAAgAElEQVTKIhCcczJxquDeIDWy2ifi+5/PhWo4I52UM4YKsQzJ3kMXd2/fwpVLV3Hp4g0MdROlpQWsnH4KlYkZWH1P7OvY13caTQFp6p0GWs0ayqaBg5PTGNUM9BwX646NjqyrewBSvVaDEwFItGDkTCFfGcHyscOYmZ2Veod/G2eLpZQuQKJs0RFJi7OFuF6W+lksfO+p7tXaUxeWM9bHAUiP23+4bpRqKyqvIhKLAoxU9lFMSFfohNq+WQfxUYQz8GD4HrKWDbPZglbdQrC5jsH2BkLuVxJ+QhGAsgDmPqAM9hXgp8hvCkAUa/IobzuO+IgzveRc1O4/G2VL+t//9EshB36St2O7kpFhW5QoKtuMZlNJsMXnMA6fFy9GNhIujOQQFot+qyc3QCZtyOYka3g4lAKIv1yaBC5whrLygBaLFA3Z4ogKhu876Pe7Yoml5JHKykfU5GJLo/xBFUMgDoGlCipSIInHO9nI4tSuvGQ5lCNimFQWVkqdQCsnbnjC68bY5LxqwhhgJ0xPZbEQA0gElFy7L5sOA8lFbZAEpiYmZbB9/PhpZLIFOENayDCLIIni6LgoBHiN6ts7uH3tGm5dviwWdnk9haXpSZw5fgIHjhxEtdMW5jXtq9jQ6vx7GfLe7UvQ5NYWLe5csQJjMdLvtUGf9ddefgUf/9SncfrNj6uATvYxZAj2XWGiUNopxa/jIuQAk4xLMi2DARJ9G9htAbtNtD/4KbZXr6Pa2AWPJDIoaTXA+4NFaZmbraFhbHkGhaVFDDNZbHcd3NmqS36GDB08B504H1Sa6NgqiMwEZWNH2XqR1xuhAEiTzEKSzXSIIRcmA+xnZoDZGWBkDCiVgFxOmslGz8bm1g5u0gqw20KHN1A+AxQKCLKmbBDawEaWXvf9LirDAGcWZ/DcsSMwGB7YbKBdq8HtdKQgpldmoTJKXwEJ63NsDzv1Hm5vbGN9pyWHYLmYxWgxizPHlpEBhww20FXXzKatoR2IrRzVIduNLpqcJmgJYXQESV+C8VgYbLbcSEmkZgSZjFKJ2K5iBVWGCWQiBYk09ByORmxVHnbSoMkBxAHGEN1kCC+bhjZeQTA+icrJ59FizpX4t3tiwUFbqrbnwg4YktqVgj/CqKTB4hCQDY4azqjGKwaQ6BW6H0BSMk51UMgj7UKig4yPWlJ9Xg48CVZMiQopLaoXte2lTR6ybGB8FDMmjGQSW3fXcevSZST6lgBIoCduu4l+qyY5H1mdBF0Ds5MTOHDgAI4cPS5g18AL0exa6HiBHMZD7jW0czMNGaCymOVAhyATVVi5Eu3QUtAiBRLZ9OJ3SwYBswlYAERgmBzIUkgocIwbKvcr9aaY1/EARob9ZESGZCsx+DJSPiAlNlk6r3EScJ0BshlD9lNeDwILdzfW8POff4Cd3Q1kSxp8rwe7a8Pq9AVAGlguSbbyN8zNLgrgweehmyY88ZjWoGUMmEYm+j3R60fVl1xyXmulyLTJqibYwNdBT8EweHSorAHmtzQoaXctpH1PMpC8vofDJ87gyJkXMEyb+MrXvooLH34At99GeWQCCb2EZHYSicK8ApCGPdSbO9LgHT52VP4uMnrZxJO1tbV6C9nEEOmBjSICHJ4ex/NHD+HY4jzK+Zxk37EQyeWo0qK9tyN2X3oijdVbt/Hv//APsbG2hnanFXEfFbeUhfLEyIisM3rkkgXUczy0ejYcsow1U0AUM5MX1mdSM5GizDuTh05wJ5NF0tAwOlZAp8fm3RPAhbasBJDyxZI8JxIrCBzRio5AEIfnsTUegUGCHbE3sTBNIwCJhfN+BVLsOy0FdSIhlq2tbg/VZuse8yS2XKNdVdTgd5sNpT6i7zRfR7FSUAO5JGzMjhURBrZybuM5xzwK2uvRJ9gwsXjwEI6cOImnn3seY1PTctZ2+wydDJFOM3QzDt9+eKH5IEN9/7CMz2Po8rVWe0jMkJc9bBhgEAT40pe+hJu3b2FzuyogW6PVhNftojw5iZNHD+N3/8lv4PQpBTzutHelGG93mrh8/kNs3L6D9vYusmkDkyNjmJ6ZRK5EG0UyhwmIcgBl7g05eN/x/KJM2+Dgg8oOURvRPxtID311NnGrFvAokL2HBXyKIDKBEq4BWlYxVJ1ZcgldLEEJFAWR3VSgpxHoVCqpezHk/hKhKFQiyj5JO5GQR1RBbD8JJLEY7NOOtbqN7c1tYd9du3QFB+dnsDIzJ+QSEuxNBrNbzF5sI5kIcPfmTVw/96EomQdWT2oQFvZ8pKKqlCtgbmRcVN750VHUem10Bw5KczM4cOo0+Pd2ejaajotWEGC91UAym1MF+/wcfNrW7UWjR+GaKoJN2X4yV0/odSojicAR77d/CADpH9Oi5B9ybvEPBSDJEJZDXxnCB5ILwXXKZoZNSs4wMD87g1a1im//9dv4X//n/wUDZi1Giv/IpPKh+QIxxBIPjZVqVl2FeBRKxnMMgGeMNL7427+JF198HgcPHkKz28NOg5kwKpOHABJJCsq+WI/OzUiB9EsCSFSF7mdsPziIY40Z1/nqlL339/Kj/QCSDNpiQEpUDhzMKsb+fiAytq/jIIVBywxhTtMq17WRcTx5JICUJFOVZ77dR0qsgnrAnTuiQBpevw3ToblMFBvCrkLTwcSbqu/jLm01ImU+uR7KCEntLZIWQwV5yDBmAvtJ+d4+B8+gqngeb/z2F/DCx99UMniCIxpV1ToCDlvSugBIZBvSwk5lTqh9hdOkuB7j74uVpzxD46wkaUij/SgegD4qj+JBAPd+AImZl7QvU3aLfBfrjshuSRSxLIL9oQyHqbZu7dZFiUQCkfR8URaWWAJFyjsFGCpQwMyZQroJSNzgHtXrwPUGAngzZ+Wpp84gy77LpJKeioIAgdXB1Q/P4tzP30MlpyNtmKg7Q1xY28XlzS7qAxOBPoJkqGG5MopD5SxOlXTMJDyku00Mm20Eoq5JIEEbZKuHtUYbmz0bDaojzCwG+Ty8TBprzToylTwOnziEN958HS+88BQmJypC7OB53+syY+9Ru8O99fur7kVPApBkMP2YH/7o71cWdgYBpOEA5z84hz/+T3+Gv/neu+i7Pkpl2tjlMZBwr6RsWzJUFZY8h158PQOVKxnVz7zXh8OkMgoRoCGUEHBiGbbXk7yNp546iVI5h3anLv38ZGkCvRat6/uijG82toUy9+JLT+Ott97EgcMHFQAkRxQJHMJqUJZ5SMHpic/CfeoROaOENUpQ6/4Bthqo3SM+UAUnoy9h2UU5NTJIU1mSAhhJZhAfBkJoDDnv6HbgMf+3QUZ/1BPFw3KCDzJriFS8zLSkopP5hbRNH6ng2s1b+MrX3oYTmGj2HAGQqNyXUUsYwLMdAdQ4P1lYmMfkzCSOHj2M1159WfISSUxNug7ms3mkycynRQ3rnyTtqzlQVJmcZrlAW5Vo4+SmGWcg8fwZCEuZGXHOlZv41l98Fe++d1mcPSUSdkgSaUJ+rgJUFKOdowUn6odoVT49O4MgpePS5iauuS52+RxnFvDM62/ghTfeRHF8UuYhtPbjbIJ1lx0BSI3ujvQonHdwb8loCkDi3kCVeZWEQi2FkbFRHD18CMvzSxKSfvH9C7h08QMECQtPPX0S88srkqlNmlBxbAqpTE6cbXRD1dtxjSoEOwoPo5tGxd6q+nU/8z8GkLiHxedX/G/xz5MB2j51Ej9+UIlEEqU6gKMcDe6hcQC75EgKvV9ITPLvghOoCIZU4CMdKZDSXQfoRQCSR4Kzi5BAO2catFFkUUywkMqLXhthowav1YbTpG9JErnxcaSnZ+EmNBhjM8DYDOyBA7OQVvagVCDlsqI+Ipk3oDImsjfiTCtWIMXWXASQZOAa2ZXJMPQhAJIX52r8ihvgkwD4JxGQngQgCSFKNisFTQcC3qg8WT46Vhf1GrPHb2OnugU/8FApFjBNS+hSBbev3xCXBSoVFw8cxMzCEjRTZTRruinnQ22niWK+Ag06/u7dn+Inf/cTOD0Pw5SBHtLwafcZnYn8/bJnR5bHPBsFEI+sy30/sjAjmBNaGBoeDhxdwlOnTmJhYQGFXE7cL8ZHRpQiY+ApcIHTUQoFHFd2P5LaslkTSToqyF43FJCYhBGuPdrC0WaWFmK9The9fkfNDCwL65vruHz5Mu6srsFqEzBPyVZJAIl580LcFQtfVZdVxsdQKBXhkOTcs2RGsLh0APOLy3jttddRKZYwms9BpwKMPY9roZxOoZwx0WnURGUh543Y5yqlJbexZKDDTJQY/C0OVNLniQKJYJMFuBbQaqF74wauvvd32G1UpZblUUIAqawlYLAP1jQ5Yrh/WIw8MQuoHD2G0tFjGH/uDNx8FkHaxCCtYaDrsPUU+oYGj8RlzpWjWzwWPcTzIqm/UymlGqFbhaiPInV6BGQNOvcAJDmZ9s/iSACl1X482GfuUaRWErcwznF4TWTmpgCkeL3HgFTsEMC9hffrg49c9zynReHCQ+6B/+dqiP+dDgixUoWPApyI/SLPOaVCEuVhlCfOe5c9PzN+qRgb+pY4LvmehVvXruLC+YtYu1OFni9h4sghrJw5g3xlHI16B916W2bYvhCvB9ht19Gob6PA+JjRcZSTGjo9C8ORipAmaWFHUiqvlYBOjic4BFVOxDdK46M4fPI4ZhYWZc2zhsjpOpzqjlLjxFac+8iSfH6c4QiIE2UIMgtQ9mvJEIJYwT8OQHrc/iWA0D4Aaf8WqcCjpAJKo3NBMo+EuhREalDOFAdIORb0RhPJ7R2kqttI7lSRaNaRsDpIJ6gXDuQ8J4lczrpIsc2PFBAVKYyi+TN7Tdr5KTcckmE4V4oEBvsUuVLP/3f/4/8UkokfcEOiLzVtHegLziGWeC+qTSBeuCKd4+KVCzlAMaOj29yVvAuRTprmHvuav5iqohh4itFTeRSkk3kRWXkxk2QuEU6QzFVfNczin63AInmnDQI3mehv48bnDWwkEgF0MuzJdE8MkUoqqZbyMOZioQrBEDuqgMHjVCco+3PMzS9KoDqzl1iw0R6OQXQxgMQGauBa0uQQQIoVydOTk1icX8DKgUMypGQAa9NyxLN7dGoGBrMJnAHW11Zx6+p1CUW2Wk0YYYCJSlEUSEeOH4OTgki0ycLyyTbhc6MKjLJ+Akib6+JPSjYfGykqovjxpz/+CXzht38TIytHlO0FCxU+oT0ASVmLcTA/7PYx6PWQIsueUk9+Ta0luUBoNbB5+SLWb1yDHzLPhtJ+hUonAmAsmcTo1BjGTh4RcCf0Amw0uqi2+hLSffnGJVi+C0syqgAjTEYZE5FMPAKUcgTgaJkGYCIBjKUSIlMlw5mBzelyBampKWB8EihXEGbzGGSy6NLTNZmSrKWbWxu4snEX1V4Hfs6EOVJBMp+F6zpIun0YroN0r4Pi0MdTS/N4/tghZBMBeo26XE8ejvlsDmnTFLsYDlKrOzW0ey6q9S62Gz3YQQLlyihWFuexOF7BTEFHolPDsLaFYaspBTDZGpS69oMQftrEVsNBzwMyuobyiCFMMtuhHDKBlkV9XJQPxTotz2A9TTA+v+9jZAgBkDTJzGAvrjZ08v7EQz9ieHNQSQ/VfjKEnU4gWczDrYxi9uWPoWtkMUhposjpDUP0/IHkUznDIXZbbXWoR9YhqsdhsawOmwHVaZE8cf9wR17/RALjo2NRYa1kn+IdG+0HvCc9hyoGBWCw2Gb2Dg8yGeyLXfdAWKbiLwwfJfqPppKo3rmL25evIOj2pAEC/Xk7LdidOuC5KKU1FI00PvLyS5idncXM/AJSuolmo4vdVgcum0YG05LpkzahZ00kjLQUunze1sCHPRzAzBXFui5WIIk1DAGkSIprkJkfHdBq8K2AJXmOHHBkaIyoplZ7A5pIgeQnh0hlNUkI8+nFS3CWfuFJDl7SsldYPVuYPr7rwzB1KeqYO/GTn/wM1a1VjI6m4bk92B1L7F/sroOB5SHwFMg1P78sAFK2UJYMJFoM0VKARaohYbaGsH0FAIzAAO57VFGKMmVgi387b+ZcxkA+nxWQz/UcWI6N1a270nhkMRQLOyqQFleOYenYUwJafued7+HDi2cxsLsYGZtCMl2+ByD5CQR+Bzv1KsYnJ8RjlsUhD7oUh/BOD+3dKjTmhdldVFLAc4eW8Nozp3FgekKKQcdWytdMOoNEQoc3GKJUKMO1XFw+fwl/9p/+RFSYPcfCgHtXFORcQhqLIxWszEzCTKc4qRGwebfTERa9x1ZMo21hVp6HT/sx+s3qaSSNrOQrEBzkOiBARMCDFohUIrGRr4yMYXZhHrWasqBj4Uwgn2s9VhhlMlns1Gp79q9cI3EIsJlWgZaxxZ2oaiNGI7+GHweJAGu1DQRQfvlU9JLVrYLLleS432ojxfNNhgMJpBNJsSgUpRt8HJodAQIHAfPVkrqsC7NYgpEvIWVm8eKrr6MyOYVxqveyBVhUxZI9S5AzlYShK47Ro97IPtv/JrkD+xpnAkgxY5NFmNh2DwNROFHNde7cOdy4dVMAJF4D2tjRviVXyOHYoRV88bOfwfzcDJJ8LWi5kS/AsvqiwGAo9eatO2LZljPZ8GRFXcWmlc0Jm3LK1CXnhIpXqnbIruOZMwz33jlA1v1QfIB5/oqPNm1ygwEyHgE5ZdNKJYB4EhNEMjQZ+sq64TsDhdNpePS0ZrA9QSQ2B7SY4l4XjfHiAQLZuxxgk1BDOycW+ByWe30b7WYL7UYLVr+PtZu3MTM2jrliWXL2CukkDHhob6xj/c5N/OBv35G1Z/csGXUphfC93Bi+GhkAJSQxVR7FgQNLShVs9zG+vIil55+mbya2d+qoNhpo+QHWGnWkCkWcfuUjmFg5hAFJNdHQmSuBIzkZM3HQQmUMlagRsyxBtQQbBTaaj1Ugxavm8UqkBxUQD67Dx1kAxA3Xrzib+If5tj0F0v1j3L07KlbORN7Zsb99DCBJGDAHRWxgyAJNpTA3NYn61ha+/fZf4T/80R/tAUi8r9T47x6tcP8ARW7N6P6k8khAo8gSTmZYEZ+egLuy9TRw5NBBfPGLX8Qbb35c7tut2i6ouuU+QhIGQWi5N/4eAFK8XzwIHsktFwFRMVPyQQu7vQHQA0ov+V85Z34RQFIVTpQD5/nQBwpAMlxbVEUmg4dpmUW2djoFv9tCoqe884Wx+v45DC/fgNl31H0hwBVD3VOgnnc78LGBIWpkrAJgSt0egBQNWwno8D5y6MEuOaLMkEjJoIb//vxHX8PHP/9ZTB9bYbGAoWYIcORTTatzz+GZBaRIkIkAJLkW7JWiRzlDogE5rWP2yC37AKQ4v2x/I7v/44fdX7HCS1Z0xIaWDJQo40/GBJGtBtcs+w4Omcj8rG1XJWeBpjniyy81SaTe4HWMvOMlg0bswERCJn1nt2+hZztynXLlMgr5otSfpUJegCaddW8a8O0urnx4Hmfffw+Mb2FNt9Ea4PydXdxuh/CNUQRaSWyCJg0DCxkNR4saFtMhRgJmmNpIRFm7210LW60uNttdNJnLW6jAyuZQH4bY9T3JHV0+uoy3Pv4G3vjYy1iYHsNw0BOWf87Moc3BbsiR1MPfYgDvV91snmRhF4tOHvXz+f0P3nfq9R8ikVT2MtWtdXz/+z/EN97+Nq5dX5M6IqVl4bihKMO5trhueU5K/g6BFBJZeJbSIpFrXRyXFIDkR3nFrJc51ElqITrdJianRvHRj72K0bES6o0dJEjmM0tobDOTtid5TL12DXavjqMrS3jpxWdx5OhhiV0hGEI7bgLbJLmJai9J/36ZjMhzFPsekhETqr5S90e8V0agkapeojWplMpCNI0so+SzMqSMwCPJ12AuqQfPUrmD7Msdi4qpAH1P2VxL7iPvS4JWYr+mclZZS1LRWSxVhImvGyYKpRKu37yFv/zyN9DcHaDdddEiKdFT+c+0z6IyktEAHNxKpmnWwDPPnMF/8Rufx6HlJfQaLbidNkxmI3oMnFcWT6yF6ABCVr/MLAq5yJlAhZnT/U5YZrKBBgidlqie7Sur+PKffxlnr+2qfUdAw6HUFtKZigzinnMDq8L4jBsp5qCbWVzb2cUtZsUBmDxwCC+99Ws4/vxLyI+Py3nCHNHAJhnTh9VqoLaziV6/LkSzAe3t2AunVUYvrx2HWBuNmgy5+Npn2fOnDPiMSKg10WxuY3ZhFKefPo3pmQXU2h30nQDliSkhinUsV2y+JaOEPSpbgpTqzyRTRupxtVbizJGY+R/XtLGC82H3kAL0I3Bqn/JoP8AkdD1Ry9GOTFlmKZWRApV4fvH/+dwVuKfOLg7CSCzReHaRZCkBy32lQBqoPC7uvab4hdGLkdIPB7A7YhU+bNURdDsIWj30q03oHqCXSkgfO4TU7BwwOgPP6kPPa2IPmsjm9wCkMJdFYOYw0FMgpCl5Ryll/R4DR1JXRJ9T60ll3sTDYwF7I+ut/XvTo4gMj9q/nmRR/PcjICnVpMw6onqCuUOqdlB9mNXtottpYXenisZuDVa/J0x+ydTVNfRabXGZYN+wvHIIc0tLSOmsnQiiaNBSBqrVXYwUx5A3s3jv3Z/hRz/8MaxuD0k9j06Qgh9GIDyH93vkeLUnyZ6WpGuCUiYKCDRwZAblhDaGGRcTs2M4sLSEyfEJsQUdGxvD0vy8WJWHrH84j2EmES26XBVJQNUu+ynmAHMNcoYQk5tIEFEE/AQcZrK2qEZqiiKSGW+rt27g/fffx9UrN4CQtu/3ACSeFWLfG8UxUG1M+7BSuSLKD4sz5mEAnTObTBYrR07KDPXM0cOYHS0jTfJ+vw1z6ItCKPRspV6JADUFjJAgy15TQ86cxnCgLL1ZzzE/iWRyzXehOTZSTh/NW7ew+sEHuH3tMnqDrry+RVqBJ3SxR1OAdQJewFzLFJKlMUycOo3Ro0cxceoEHKpII3IPH3lfOEYSQwIjkQJf3bdqHcX1lbo1Cb4q5VEMICkLO/W1QQQgxXV8DGIzx1llNd8/b4vn8DFAZFNBSgAppQb88e+OZ+acVciZJnnqv/goqvBHKJBEhRopkERgEQstIgVS3IeIVCOyrhtGERGxhbvjWsgZVPmEGHoW0omhnKPXLl3CuXPnUa11kR0Zx8Lpkzjy9DPQGF2wsY36+jYCZyBKXK7/ttVBv9NEycxgYWwU5ZBZ9X0EIyU0qMJMJMTljM+fJE0CPiTKffjhh6ISqkyO4+jJE5heXBTSGSH6PMmfzbY4fvG8EQK5sNQUmTQmDMhrK/Z1VLpxv+ZeHr0uJFdGZ8D+MyLueR5X93HLYS9wz8Hj3hxGkeWo3FJazntKMuVpJzaDCQ+G5mHYbSKs1jCkWGdrG2niDFYPum+LKo9uRLzP5XnFQoCoZhJ3JmVNtLdfE8ehopJ7DWeE8Ww3ztiKe0oBkH73v/nvJQMpHqLKjbln0UQ7/awMfmJLOv5wseDg4cscm3QSzVpV0HkO4vhL+EKSaa2C2sy975dBCD39HQcuwSAOVOhKkKYfZ04Gc/xj9wNWNps48ScliKVUUfs9tJkXkEyRfcPsjxAGwSN+zOaSdnO6oRYCAaREEoMwCW8QwPHIkB7iwPKK/H0u/yaLtnF9GRQSYBgOB8IIdcnQjzZdyYkji3BsHIsLCzi4cECKQi8You14MAoFTMzOix8qn+PN69dw89p13LlxXbIMiLKXcyZOHDmCY8ePI5nPo2Or8E3fYdCYL49Wuw2318HO5oZY6JlpHZViDp5jy+b/65/5NH7nn/8ewlxelAJiz8Uiou8iIfYciqUetjsIKVulVYrICGlh1wdqTYRNFo8+qh9exNbFiwjCnoSdSsOc5kAjxHg2i9mVZWSPHwQqJQytEFu7HexYrjS67/zd9+AMPRnas3I2hmR+022Cx0iUNRSBRwUAFQAjSWAkBSl0xw4eUPYuCQ0+i5jyCBKj49AiIKnB58KwM3+Iq+tr+OmVS7i+sQZHSyAzUsLkwgK4SSX6PZFtp3ptFIYeTi/M4YXjR5HXk+ju7sLp95AREC4rdox37tzB7Tt30O17oEtDxyVLDgJELC0s48yJwzg+Nw3UNzHYoo/qGga8MWlRlNTgDIFeANSGPrbayuc+r9HjO4M+X09aeJLVwDUeDRjYCOWKSWgZHY47xKA3QNkHsiwsCXJGYY7kRhI84uCGBZwoYoWVmoDFYQTzbDImrGIRs69/HP1sAQmDRZ8uA06xdou89ynzdD1flH09etT3abVFUFZtbRrZ52SV7ZPHKoBXWR4szM3LPWmaWbmXyaaPDzVB++tdNUDWFYBkptWwlA0M9yUCFenIt4/KCYKwLGaqa2u4ffkygnZPlAFUyhFAcqk08R2U0zqKhol/8fu/JwVRvlxB3/ZQ3Wqg0enJms8VCvD6AwUgZUwJ/qZawBoyoHIAyw9QKJcRptNi5ZU0aEOl5NTyfGl5aGTUfiPgEQs49XGsRMoXFKtBHDz2BQ2KpUYS6IU2nKECvAlsK8VjUgoyyYxiKLlhCPOHoEJlpIz1O2t49913sbFxE9OTGfhOT4bJ/VYPVpf7EBWYKpfu8KHjEYBUkudBjJiFPAd7kuND1jMHfjKkVmoSFfrpKECLrCpaV8JHIZ+TApPBxq5ro2f3ceHKh3K4l/SU2Ej0mj2VgbRwCN2Bj/OXLuDS5Q8FQBodn4ZuVIDsJJCfg+0n4LttCUkeHRvDgSOHoJEpTDA/nRJWqd/n/tNF2G6good49cQRvPn8M5gbLcHp9uX16PepOKOtqSmFXDFfRLvRxtn3foav/V9/idruNnq0Ew0VqYDjGlphHiyN4pMvPYs8s+moznQdUUQ2Ol0JKPUTOtqOD5vqvTApFkQuw17J9jdpeZjGtgQ4u8LY5hoWAMn3MDo+gYWlRazdWVfS/ciijq8t7wOVcZQRgEmYzBGLMVbyCWCQSonSSBEx1LnFr9vLSMqmsLp+FX5gRzZVzO4oRNUAACAASURBVN0bSnObljVEr1papiaQYQNtppEzDbEZMNIazGSIybyBBDOtuHfQOzmTg1EoI1OqIJUt4M1PfQZB0kDAyVvaVEoaMuKF5DZARqeFxqMBJJ5L97/dY1vzufi2su3jewwgkfFDVSifb2V0FOc/vIDbt2+j79hifXDx4kU4niMWhmcOH8Fomao2A4VyAeNT0/A8B06vj5F8AQnHh5FIwkiqjEIV0joUexMZjgVKZUTbSJPZeyHtU4cwmTE3DKFTfTAIYPi0OR2CvvLcb8iC1QS4pjLXU37N3CfIKNN1AYvoGc/rNtTSwjyjZYFjmvC5F+tpUSBxr5UBBckwEQNVkVeioo/2qim1J5IFyKafdYbds2VP2Fy7i4lCESO6iRwCCRhl4bd19QquXfgAPz77gZq/RmMv6XMjdjD/nedELgHkQ4JImljh0frQHniYOnIQR8SCoYDtrRrWd3bQDXzc2tkRxumZj34MlcUVuSeURZAqrAlUicqLXslZM2JncYpHu0hlXfP/A0jRXfErAEgxRZ9NDodEQ98TtrfT64qd3fT4GHbWN/Gtt7+Jb37tq0rhOHDlfJL8oUeEU8cKwLgZlQaQ4J9kWLBBVt/JtUTAtVTMo9ft4V/9q3+J3/6dfybnaLVWk30wky0KkxRaWgYCvyqAxBo7bqZ+GQDpUQqkuIPas6EiIBcBSA+zsJMhEFWag0AUzbSwSzsWMu7gPgApVcgiaNTgdzowAhKrdmF9cAHD81dhdnv3sUuZg2SHCdTDITYQilUTMymtKFsqHlUnCGqFmtxPg0QS7cCXus2kosMZwEWAAyuH8donP46XP/UmvZ7VnqNp8JgPx+xH7tGMR8pm5b6jHdYecMQsy6gR/AUAKapTYgVSPLCLBwv7h5t8XVizPewtBpGsfldZXkiNShsM8hcVI5prlWuYe1q33RFl5U51UxRIJO7xnCNJQY3slcojboQl44H7F3stEpFogWc5sIIARjaHkfFxIdu4lo1yqYhikfmFOoysJoOI65cv4uwHP0HoW6KGuFmzcP5uE5uuiVR+CkMtD6drIee7mDGSOJTTcCCfwpzBfXIglr3sdT+8uYaNVg9bfQt+rgh9eg5OvoB1y8HddhulmQmcee5pfP4Ln8arL56BBhfb6zcROD2MMOCaRt+PAZAedX0fN1jY/7l/LACJrHYZ9yYGknH59a+9jR/++D1Yto9ssQLLDrG5vYuZuUVl8SzOH7Eymop7xdAXi7Y4QzmyjBf3dFEhBZJplNJC7DL/d3oEn/ncJzA7OymKcp6JuXQBm3fuwuq2kEkn0G3soFFdx8x4Ec8+dQpzs5OSryosepIxqLo3TLGEo41seXZSziOpv8RihUCHyhYQaCjKNJUzVIW47Kk3xSZGZBORxzdPPgH6I/CIj5aN0LbQbzbRo41xmznNfSGzst4KtKzYpfF1poKd9xtrE9f3ZXBFhnihXEJlfAK5chHZXEEGqjdur+LL/+c3cOXCXXQ7jgBINhWRkXML848IIPF1suyeOHW8+tKL+K//5b/Ac0+fUWSv5i661XUk7D5820JgWdJHsa5Jk8gWhrA4c0hAmN8GFUk6rXFTQkRKpAZIl9NA4MK/tYY/+9JXcWnTlQxe2mGzFyLpk1eNNvPClg5D6XdUR6H6+7yegJEp4Fang7uA7IsLR47h1U98CsunzqAwPo6UmZEex+87Yhfab9Sxu70pCg/mPnoEkJi/lzakl+E1tAMFIPH3kfREMM1lRiwZ51SYp0KcOnMEp59+CmPjU1iv1tDsWaiMTyEjGV6OuBDEYFAMIPF6iJBNannloBEPbmMAKc4Sid10HgUgxRl9rP8edr4RHJK3yGb1XgaSWnPiNsjZXqRQUpY76t6kmw7VFBqBsJ6FBF9fznLYC9GRZ+DL85SCzaKlXVcBTDaJrn1lcce5104LtZ99KHXs5BuvAsvLYn3OGULCTCI0U6JID3M5hAQV8nn4BjOQmF8D+HQxjbLCwiiTj89VemIBlRSDX3DmSH2wZ2FHd5F9b//vApA4DlNyO8nFkowsBQBwdkgQyXNtBLQo51zQ7sPu98SWi/8mQ/yhD9pk8V6ZWVjA5MysEHZbPQveIMRIZRzV6g7GyxMoZUt4792f4G9/8GOxe02ZebRdWu7fU5k8CCDRIpUDdFlC3GcHnFd5QrhwQxu+0UdprAAS2nleVkpFzM/O4vDKCubn5gSc5D7L2QDBAgJPMYBk8rVmr8mZDcEHukbwedHRh2okLSl7XafVQLvRkOfPXPvrV6/gp++9hwsXryKfHRNSqyigowwk1otigc1+LJeR+pE9MrNnxBmDRBk60fohOu4Qzz77PD750Y/i6UMHUKCtaLuJsN+FNnSR1WgBqWZRymZODc85JwiGaeSK8wh8DQkOyknS5AyQ98zAhu4xHsFFZ30d9WvXceX8+9imtVfgooCU9I0uHKmOPWiS8+4gjWRpFOPHjmN05TCOv/YqfMNEkGY8gia1MYEj5m4zj4IKELESi2obEqDiN0XCeziAFJOSBl1nj1TD74v3oTTzyqg+j1/3yP0rFmPEAJLk6mkpmQGRxMD6TJxyIls8giiPe4vri/2zrf3z/xgs2BNxRGKO/V8T3/dKhUQ6hsAf8mt5hjGmQOdrSIAv9OH02rhy8TzOfnABjbaL/PgUVp59GoeffgaJTB63b91F9fY63L6Kx6Ga1h16QoqeLJVxYGoSIwldCEcb/R52mU/GSJRCQfZ0Rr8wl5PklQsXLsAJBqJAYgbS5OyMkE85o2B+2YHCiHL84n1FdR9BCeYupjRwNBpQYc+sIS5mKq6ZuU2CDO99VUCDe+LDSTrqnn3UGz+zl7kkRTL3HLV+7quVYzApclVT4Da/3EHWcBE0d+Gsb8Bb34RW3Uam20N+4MIkEcUjvY2ZoorsoGxIlZMI3wyZ57JcUmc7ZzbEPxxPzau6/d4eKZr1fEx+3rNc/IP/9n9QGUj0A49UP/GByhcjViJRWhl/HF8sLgYG3hNRpKSbw7I4MDw+tLmAOWyjlQuLLP4eBouL8qPdlbB02RSItDEPJp2Wr88yE0fyJ+w9azsCSfETEMUQszt4MxMYEWsfTxQ2ogCQZocKdIXii41RiuxlXR2Kgq8MMVoZE8s6Ssb5t/Nj8SwWQEQFxpK1wgEWLaA4QCdrRVjFiRSef+ppyZ3gC5MulDC7fAATc/PoOy7ubm4J4/ri+XO4e+smho6NSsZAMZPGwtQ0JqemMLm0BMtXGRoEh5glNeBjvwff6mF3cxMmiYu0GOy0kcuYOHP6JH7jN34Dz7/yGhEJgLlOfNJcrMzm6dJuTVni9Wq7yJtpmRoEvbZYtnHchR6b5YZitezUYd+8ic7OJjbbd0GuM2sSkgMZEvvMFz4HPH0Mg9U7WL+2gcrIJCwtjSsbd3DuxnnUe000GYw0VNJQuq7zXdjS0ccl2telkyhxGMg8kJCKnQQmZmYl20Xj86CSK1PEsFiGMTGN5NiEZFHsWBbqtoVav4uLa6s4d+MKWk4fWj6P8sSEDMTzPAg9B7nAw1TOxKGpMSyNVdDc2pKC03MsGWByINpqd9Fot9DvE6pRB13fUUybpQOH8cqLL+Hw3DQMj2wfG7hyCc7tWwi7XXh9F93OQAAk39Sx5gxgRz75HMpkcpTDs44PJXpKUGYqfagc0QKYJR3FShGWM0B9o4VZ5jjZVK4oYDLesD3mlAjxKyHrlV6VYmnHviitITR19HI5zL35Sfhj45Jz0WVRyXuHVm+ppBTTBBqouBPQlKw2m2vNE3tFqhYYwh4fUnuDJwIlscQ/+psUiGSiVCigXC6jWCjLgKB6d1sdenqE2LOJJIvGIwjiCWBCOzXaLxYprzbScLsdbK6uYufuGoJWB16rqRQBCFCvboqlzGwhj0+8/hF88mNvCTBd42vW6cCyh0jycM0SCMkil2aGji6MRCoCeJ2s4VBeH5IDewxJ5SAjk5VrQbtH8TiNDkLueWrHVgPwmEUouScyuIkO8VjmuY9o7qeGaPoOAgJ6URChPEoDoA7QqbFRKbq0ZApjI6Oiqrhy5Qo+PHcW29t3kc9SKt6HY9lwLAcevZEJ8InrXBLjEzMojoygTB/xbE7sI8ji4ZpIkGFYLN4D/3nd6X0nmTlcU4GoMamorJRyWFyaQz6bQaO5K6wpeilX6zvwnb54DpNlWb1bRahlMDqzDJgZXL15Tb6+19oVG7jR8UWYI4twtDFYIpPrCYDEA2j50AoWDi5KKDttl8Khh8bmXbiUH6/dxJSp4dOvvIBnjhzEaCaNSiGPje2GZNlQchz4CUzPzGFycgrXL1/FD7/zN/jRO+/I/m75jjSSseJiXDOwWCriuQOLAlBx7D06Ucb09KQozrbrDWzUm7D8JFqejx3LwU5k40VrR2ED6WnU2EjxECWoRPY3Q0jFfm0oNpQsduW8ozERWYz7igWyOfg3BxJsqhS7sV1rfNiSMPFgcRYP87SEB6u1LuWr5GWRIRkxJXmbE4g4emhFBgBU2pDxxvMnTbCWoESCIHRXPORJxEiSHZVIQ8vlceDocRw+9TQOHT8tA05rEMIa8L5QQIHwyxIhchGA9KgCaO/+2KuCfhFA2isyYwVE1EzyedsMlKYS0fdFjXybPvmXL8s9sLO5hfFcHuVCHmPTk5icncL45BRKpYKywk0kUDYLQjQwUxwgEUTSEHBN0yaBRRytB2lFyUBtWrr5A5jDEEYQIO35GPa6yIUhsgiRoV0Bz/U4x4Ch2N2usqshNZfKJjYnBCSNrIBx9PoP6VNO72tNFwDJIbik6crSwKQSia+dkptTUSED1ohtatAmkGx8WnqKpewA/V4H7d0W7G5HwGQSPk4tqXsil9WRsvv46Te/hu0bN2C1W+BZwPOY+uCeNGPidqWUb8zT9tR5y1ZhIqmJHcTESAW+qeHIGx+BNjkh4Xyrq7exVq1ivdUGymXMn3wKB557CRZdkoeBMMd5VknxzIaSg2pmskhQckrOR+6LUktH+yNfVyEUxI232KKqNwWqqv9/FET5JAbpkxRKf1+G/2O7q1/ikzHDP36+8f4Qq3/2BsARa095O6nBg5wTnoe8aaBZqwvBxdTIqjQkE/NP/+Q/4nt/8x0ZUNCOlSCpNB0S/Mv6NmI3R3/n/ddYwcKyWqKvk++JGW9RY5NOJ3D06FF88Yv/FJ/7wufF2vPqzRsYDBOYX1pEvdl5LIDE+kTqh33XSvaDmOT/WIMt1umKqRwDC48CkNScap9FEJ8WGz0ZzEUWVPtfLzK+2cp6vuwJ2j4FEpVIZKrSwo5rPLDaGLJR9cngtoDb68DPLsK+cQtpoYlGz07TxOKkoyWx+n+z92ZBkl1neth3b94t96zM2qtrbfSG3tHdIBYCHAyHngGG5JAYakaaRXaEbMmS7dd5cDj85Ac/yS92hO0IOUJSWKPZxNkIcB2S4g6Q6EYDaPRSvVbXmlm5Z941Mx3ff+6tLjS7AVLDGb24EBWFrr0y7z3nP98ahtjWIHFNjHLl723z9tY1NAcjZFIm2gOS62khkDoS8GLIf/xsCpUWDx3EP/wnv4uppXlYlTJCOqd536QdIZNajM5m7rHMIYlSkMCvIpAY45WI+fhvJZSLiaaYYGIHxePAz2TuS67d/Z8nTsp9kUq8bpUzQwFrfM5UkfVQQHVGbbHfiOKG2vYOdnerGCuV1LUu/Q4qwi7JUk6+f2VsTFy621tV1FoNDHQTlakpzK8sYWpyBtvr9zE7M41xzpHDAIY5ki4KKlivXP4JDszP4Pq9dfzk1i7Wehr66WmMMmW4gSbCO5vujPoOsm4Th4oOTs9XsFBMiyO61WzjXrUtM4Bv2NDL42inHNzr9lDlWpix8YXf+Yc4ff4sTp86jLyjY+i3xSFKBxIFANlM+UMJpGSvf9SMzffx3Peoxz/5Op6FH/cicTQRr/PHv/D7iPI8Tg5Jzth0wyt3WoA/+rf/Gn/+xb9Gq8fux5xERLPXlbtZqTwh+wIj5Ul0c81i6TnBeH45+wkYH53SbfQ9no14ehwhly2gUCqixQ4bgnm2gcWlWZw6/SQOHV4SQpAI9PWrq9K3MfD6sLVIiLmh28Z0KY+V+VnMTFTi3mHlsjcMS2ZycQpz3y3bCDUFMIpgy04LdpDO5mHQNUxBFx1JBvczJnUoB61aoCjo4GwXu2mFKaHqzxPiaOB7WL95S0SWGuPBKBCL2P2shEziMByqdAOeHRhR1w98AfIK5QpyY0UYjgM7k0Z+fFzNkhSS2Dbefudd/Okf/xXe+sH7yGUrAvo12g15rmzbkmjnanVb5iY6RvtBT/pXvvCbn8e/+Kf/DWamZzFqN6B5XUTthuppjl1II3ZP1+ro1naxMD4h3TgR3SjdHkZeHxaJCfnzB+i27iFraGjt1PDlr/0Q91vKUUnVPK8vO+5AZuKDG7clsBPHHbF4XM0dEzkLhXwZVza3cDsmkGZXDuJXP/cPsHLqFIIUY4BpTxlK7NrAVY8tf9/b16/K+kEHUi6TR7lYEifLVq2KzUYNLsVCOlDvtHHrzi24PRc520GaTnCvh1/5lRdx5NhhTM3MyfXbaPdgOlkUK9NyXmLvJmdGzsxpy0TasSQulgIsun0l+pxiLelJtVWKRgyU8XpK5pPHAqwJQf4YnDCZn5WraCS9FgL+xXGH7K1SziS+LyGblM9YXCCMXnVDOCQGOegRuOJuyy/gABhoGDL9gvlbQR8GiaNeQ8XdkUCybIBCw61dtDe2RIybP3QYmD2gKEBGtDNCNZ0FMg4GjoMBu3ZNR7AXApwyE3I3jeNIVeRRHGEX93eojKSYnN3XgZSsY8njl6R4JCIYnos/7OWjHOgfNR9+2PeWmTU+3yefJ3+pjEwqjEv6/gQ4jonlJN4udtISH+Qeq2KfKEpVUeLiikxZkkziWBnknQK67R4uvvETfP+7PxAHnZMtoR3qCAaapBURGxVxfDybybzDtSUWrgpmEa/l8hYuOtEO5lfmcPb0aZnj5mamMVYsStIOBauhT8JRRY+J4473wr5rnEC6Q2KHQhLe074rhI0IFm0Lm/fXRNjkmKbswbxXv/ed/4ivf/VreP/qKgy7hICuU/a2U+jP6H8S+tIXq2IhpSMr6cqSTlklQAspss1VxO3w1NEj+Eef+XWJtx8yiaa2jQwFlKzTiGP7AhoXKCSkkEDEkFl4yEvPlNfuilOJ5yyL9JLrQvN6cu7Tej3ozSbcnSq21u5g69ZttDe2EQz6QoJ7ho6AXUPpLAb5EoaFIob5EqJMFkc/9jSKk1OCU5L458wdEfdm760ZwdQ96Jon5z/id+ocH0+xFHL7Pg/1kmpBQRBxG+IYxON47VrDlIggicXJHLyPzE7IpD3ybF91RALgf+DcwaoYppsQj4txio+6P5Kz++PWt/1zy6NIJCbNyK0hrjOiMOyjfkCckKAPfRd6FCDNWNVRiK379/D2T97AlfdvwHTG4KZMZKYmMb68DIvpM556XErZAhi5Xa/XsNvalU766VIRUxRhhMRXfVTDAD1iARRJpNNiXOG13mm2ZK68ffcOpg/MyaxdmZmShBwSmpIko2nIexSSDlR/F0Xkg5F07sktQ0FnhrYHZY5gYg5F/lzHRTjF8xidaftIw5/hyLj3KVztea5LDj+cqylq4YuKrCQ8TzFWCiY7QYlP8rwt+7cOxwgR9rbgVdfhrm0AtRqKvT4K0vfKDrCu4H+RrBWcV2K3tEUMKSPzVLfdjNMo0rLvUQzEn8lYTvI55G0ScU4iFE7eynnh9/75/zSiGn/I2DgqenkwiPNgCYSLsn6gFPZhpMiVvYEXkUTGeK4ikAiUEjDbb5vn9+IQTKCTb/lDOTS3uz1xgrTbXXnSZKNOqXigQr4on091Ey8C6aDodjGgclgy+JlypVSZakDmcMdMsEjyMg19KApu7u3SS8Fon9j2zk4D1kqxA4k3TTGdlqxPsm6MsCNDz4NQXF0rxBTPyNLrYqSEsZOYLloGNR0vXnhGWa6REiJkemEJkwvz0jVxf2sb165dw7Ur72H9zm3oESP/LBQcC4uTM5iamcahEyfghZGQG32vh77fR0i1e9AXVv39ty4im9KghxH8XgeFjIMzZ87gs5//HM4983EgTQKJIE9sQSWB1HWhdVWJXNBqSWQYHxuCaYzH48UHNwQaLYDW6O0deHduI2hUsd1YR9NnRJgiL0rlCp781C8DBxexe/s2tu5sojQ5C8+0cW3jDt5ZfRe73SZaXcVfMaqOEUIcLPl2PGeBTArBrfG0BYfsqRuJQjybMTBHy286CyOdx8jJwbezGLIMc2IaZmUcrmlip99Dw/dQ83tY3VjHtbu30Il8ZEoFyRglsMqNwmBJWxRgImNisVLGbKkIYxhhd2dbSutJGvF5oTWeasee2xf7p6ab8EMeikysLB7Ec0+dxeG5WWRCZjZ3MLpxDc1btxG2eH376PYCyYkmqLgVBkL0cOgQ4sxRwKwX8MZVZ5WIBcEE6VJD2AULubG8ANStnV3J8tRdAv5UBcc594xLofqFCxdJXJJHcfGeDPbMXmWRXyaLmU9+EsPJaYxsR8rkhoywKpfgpyzUux1xr3DTkpjGYIiQ3UHsEmNEGiPuarW9TiOxLvq+IpPjLN5MrODioiFDdlLWp/O3BSqlitxfJIh4H8jmSfCGB9YhnU9deTxojuFiRsC3W68LMdrdqWEspaHHGDCfEQYDybylO+CJ8TH82osv4vDSivxOLddDz4swHBkw0znY+SLsdAbV7ZpyPxgqUorHcelAGmnwNEgfGVUCJI9IJHFRkJLHOKpu/1qVqOplUI7LQHl9JAXzieoq2QG4l9R6TVFo7YEx8WCZEEjjYyXVCWCamCiVpSvgvXfexTuXL6G6fR+Hn5hA4HfQ7XTQa/fQabvo910EPgFyoDIxjWK5IvFxZjaDcKhLXKYAlFS3xKihkI/MOI37h1KaVHejVMjBc7vIZizMz87ASdtixSeJHwx44GqKACDPiALXR327Djs3hokFRus4+NFPfoxmq4Zea1fyxMuTS8hWluCmOPhpCN06GvUdmJYlDiRu1kHko91pIQpd9Jo1DDpNeFvrmC9l8evPP4PTK4soWnQa5dDsMOIviyhQ9n2CRuXyON67dBnfeP0ruPjDH4oChENbyOz9mJSm42LcslFkLNmQPVMGFuencPTQEsoTZXh+iHq3i5YfiVOw4Q3RcD3UPR/d0JM8ZlcDdvlYOpZEZOi8PmISSUQGjNgjwMM4sthhlLzlBi+53ySQBBgjYMudhUAeyXdGRNLg4j+w3AvYyX1HvTVGPsygCVuPRJBAgICRhLLHMLKFzh6JDlIxK+Jy2a/ixlBAZxFtaKZ0ZDEKyc6VcOjkKRw7fU7y4B8mkNSQnxKVncOtgwN3HPmy/y2v6Y/qQGJMUPLCwyGJNmWVVkNkn1FR3KMZ5+K62K7tiAuJr63dOqbyBeTSGeTHSihUipKVLQd4gqzshkEKtpYSAokCDh5KpEiSQyN7KKhGjbuOuKfYIQmkIRz24QWBOA+EQOLhg8BQt4eo2UBndxd+uy4RLQRTsoUSUC4COUciaaQM2HQAK0MbAELThmtacBntZTPGwEJgqag7Hg4IiErxsTQyJBFPjMjhIT8QwCTo9+WgQ8CMCkSCPoxj0bwQZ1YOYbKQR6FgA24X73/1y2jduovxGASp+T56dHyOlPqXv7Mkl5BAYq85+5akY1DDpG1hslBEKpfGwtNPIXVgToCCzc0N3NvZxP3dBkblChbPnsP8mafRHxlyCOYB7QGBxM5IxoOaKpqEBFJ88BOVGYF/4m1xRFLidtlv+///CaQHEWM8HMiT9BCBxKLrbDqD1q7q+qI7N0cAx3PxJ//+D+WgvrW9AZ+xH3HvAJ1IQgbFsQMPi9yUWzYW1suwrjAnca/tQ5slGkEH5udn8Wu/9go++xu/gem5OexUd2VOGquMq1jruHBVdQd+sAPp75pASiJsHiaQuBZKqfRjCCRVRD4EIwIlwlIcSB7SLPXdI5BUuSzcjhQ4kxTgQXe0vonR2zcQrt6FLkpYigOUoCfSTbT1Ee4PItR0YJ1mhXjerWSL2PY66HFPMSz4Q0YKD5EtjaPjh6i5bYlWtVIq3nR2cQ6/90//MWafWIQ9OYkwGqDuuRiyO4j9nuzKZGJATCBJFHdMEsn6tO+gLorCRABDACfOOec6+bi1PQH39r/dEwfudbntAzwTEkn9YKRIILHPpNPG+vq6iGAYwcqI0lp1G+VyGQtzB/YinB6Ia9TXc1+rV2uIOJMGAQLeH7wHsjlxa8hZMJ3FeGUMpUJWAATD0NBt7eL9y5fw9ls/ESLixvo23lrr4J6bgpudxNAZE0EF55ppFmC3azA7u6ikBljMGZiwRrDcpnSyGPlJNIIhXKTg2w4awxTauo7i/CLmDh3EMy9+HAcPP4GF+QlokYugt4u0NmTqk/wNuvbhDqT9BNL+5yv5/wRgfvg5Ss7YSYTWo4CJn4VA2tub95V0K0GlEli6/Sa++MUv4vXXvoKNnRr8gOp5V+KVyhN0Aw8ETJFzsUQ00zUxlEQOwUmp0pVOCq4mFBJQTa8hIF4QhrBsQyLGTVvH8soBnDl7AssrCzBNDb4b4Pb12+g0mhgEHgqOIf1/jB+aGstjeXoKh5eXoMeEu/QuxP1KEnWfGkAvaIg0BbpybpduV+7H7BSj+99hODPB3JSKv6P4zKbbnWSODT3FiGo6rIayR9P5LG6jZhNBnAoiUWJCp6nHTGKUuRZzTzRspKyMiI/oNmJvj+FYKI5VBHDMscvXNoFCQUWUEW0zDVx++zL+6I//EjeurMNJj8msyfMpZzmZG7s91Bu7MjNJx+coQD6fw0svfBy/9Zuv4vzpsyq6OewoooBqxQHFYyQSQsiBnP2Zfc48LtBknFkTQ0bZU6kvPTucK7xfdgAAIABJREFUS6pImSxz7+Ddd6/jvVXG3AKs9OVLRiY6RgYzzowdHkOJ2WREOuO+6VCaLZcwPjmDK+sbeLfbElJ97tBxvPjypzF39IicSYmNyLzguQJCdxoNRP0eQsZW1usS9U1xFAErntFq3Ra2W01sdhsIUkCt3cTW9rYAa+yfLmZzGIU+FuempPuRvZ89L8RQMzAxc0AcXwSZS6UxRRCJ+8oQ4ihtUtBjSMx20smdnG/3l9Hz63j2/ICwcl8KhVxz8X76IGLog3fqwwSSzPLieFOuBdnf4u4t2abjzZxRanLdkUBksg1BwYBdMEGyIMvlNAxjVDqIkGL/EQUQ/RbQbQJuj2W8tIEA9RYaa5siPCgtrwCLCxgZusQqskN45KQxIhbG/h7blvmWDntxkwhJpGLqZN0SIkmJhpLIJ+lIj+Of5HMe6oV7HIG0B7Y/Bnn9uySQxG4kfWr7I6LiyKiY2FPlsqr7T+6tuP9P/h7pdVZEACO7eS4XB4OQR4xGVM6clG5JNCPdc+9dehff+873cPfWXYQDHYNUGsEwpRIq6PJkEobgryq+jOsWXwSkj0WvnP8kClcLMLJ6WDh4YI9Amp2eEuw05yhXZG1rS4k9BoqckHMm91jLkjWLwgIKg7nPUORBAonXI+sYMo6Jdq0mXazEEMdLRbl3v0sC6StfxZWrNwCj+EgCiXHw0ldH+H0fgSRxZySTKNQkwcb0HN3CheNH8Vu//jLOHz6EUasJv15FNqVLny3xXRF00uVEsbD87rw+0/C1HFrdEEG3Iy5Z7jckkEi8Ev9kr6xJ8lXOfS10tnfQXN9Ab7sK1+3j2sZd9FI6epaNIJ3BIJ/HqDAGFEpCti4cPYbS5IQQ1HS0SHw49wKuIUYIY1iHqdEDrVxr+4kk/u2MJSX4JdUJ8a1KZyrjoUUsMOA1QmJQ4XF8jvbHaCaJXInzaK9CJt7PVYXN4zvcEgJ8f4Tdw7eanCakUuaDb/dH2PHj+yPsxOEkZKv6OuUMI9aZEqdvso4RF6SQnCGBWduQ9Wvz/l1cigmkWoc0qInM7LR6rKdmEQ40pIIRslZa3EuNxi5anaY0tcyWxzCZyyIb0AvhY3cQwVUtTkhnbKSdrFy//VYPnW4L167eQHmqItF1lZkJwUM1ixiMBmswxBg7/thXLylE8Rk4jrOj000EPLHwSfqI9qLsVFcw5/z/VAJJom7pDmKSQixC++A+8sDZJB160u0VwaBgdsSoex+pYBv9nbvo3FnDcLuGbL+HbBjCZvQfBQcp1ZVF4TDvObpCTMOGYaZlLeD9Tj6Da4DwGHGlA3kXutuSWESuFY8kkP7Bf/UHIzLbXDz4g+RGkEgadVFKdEakgGXa0RJAiWAlB6pCxpYs1U5MIJHsSWLueKFyAOIvx8GAr3xClGqUGZYa7ty5J4OXbLSaJocGAUzLZWET292OEFOtdlsILKqJeHAUIDwGvJNycUa3kP8ka80bnQOCUvAw4siCZjjShcQnnN0pXAq4QBHUToBzsaZzw0jKEQfRHoEk7L2UlSmml+6aZ8+cE5eO9G3YNibm5iTCrhdF2NzZxqVLl3Bz9To27t2FMRogYxjI2yZmShVMTjIe4WNyIYa86AMXXV9d+AR9mV/49g9+gAKHHz5H7IbJ53D27Fl87tXP48lnnwfMnCKQyFwyVsALMGTZOw8B3AwIUJHJcPsYUm3tSWq0ylfru0IgRRubCDbviyqv09zG1u4m2vHCt7SwgpmzZ4CxEtbWbmO72UZlaRFe2sHNjTW8985FUQfVSCDF5XQEsgoSKTTCkZUFuK0GUhEPCGnVe9LuirIpn8th+eAT0Ows9HQOEbNjrTSG2SLMyiSssQqidBo1Zh4HLpqhjzs7m7i1sSbkSqEyhm6/r7pByMqGHqzIR8myMFXIoJLNYqJYwJ1bN3Hj5iqargszm5U85l7flairG3erNKUgFQE5HXhyfhHPnzmFY7NzyA9DjHaraNy+jeqd25JbK0IfJejAQKKxpGJOyCPJfTeVioj2XG767DYiwEA9H2PltJyB/FhermNGGWlugJHLwVBlTSsSiaw+CSQeilKINMZxqcgA3pdiVWWPUiaL6Zdegn5gDqlsHm06CQ0TRiEPTzfQ6PWQLZWVrZx6GmG3+b2Z4ymaKFkkkoiuhKjlW3HjxeryxE0og02sepUD12CElcUVxZDbSsVCkpVxfAaHFrqB+l3ZbDl4dTtN7G5vobG9DbfVlGtz0kyhs72JsKOAmohKYQBnlmbxK88+j6xpi+rGI/lFQk63YThZ6JmcdB41mRVIkocKklQKvs6Yv5F0D5BAcqgo4RNMIJRDDegG44ahBjJRYMSbsKhm4riYRGHPhTNOpVaf+5Dckxnn6hlXhLREDCWsDuOlWEIeMArTEvdWu97E229dxLvvvINWfRMnTy4qAqnbFYVSp91Dz3URkoAcMmmqhEJ5ApXxKdjZXLxWkN9Srko6yZhvygMtrw0qNqQjR6fiaIhCNiNrSSZrYW52Wtx6tZ1tUTcyKqznMU6rIZEuUZ89VC7GZxYwvXwEgW7gtS+/jnanDp+5xJkCxqdXkCkvCoHkBgP0G1vodRoS03Hk+JMYm6hgq7qNjY37AoKG/baoJPV2EycW5/DpF57B0dkp+Xn5tCMZ9tl8Ua5HXm8TlUlRMf/w+z/Al/7iL3Hr6hVRD1I1SOs5rfupOEM8cTeSqKYDcW4yjyeWD2CqUpLnoNvvoTgxLVF2PjTpaesGAdp0I7o+egMPPWOEoU3HiSnKJh6oCJwLaD7SZP9SEQcPRVSIyUwTUpZvU9yXSOCNdNXTJwOhil6NWzTisneqxrnHcG8PoHkdcRJJdxKjRUQdYoLRBVQRsVNCwKQ4c/eDLkEq2bMCvJlWWnr36ERkhN2x02dx8qmn4Wu6uPHoQHKjkXwuCW0FNiqnLlWQCWD1MAHw8xBISYTWfgKJA7SAaLGYg/dLss7wXq84OXFXpdK2RHsmnRjM7ibxkvIj5WKN916CC1wPpbxSUCQO8SQRRyJOIGmUDiM4PBgFIQrEJFkc6/WAThcddujduoX6xoaAxmPsgjE0TJUnkZmbBWYnABZPc1olgaQ7AONB7TR8y5GCdc8yxYUUORZcXi+GchclriMBmuhGI7nJQ3i/Lwex+s42GltVdBt1+N1+7J4CDH+A80ePY6qYRzHvQOt3cPNvvgFvbQOHZ+exvb2DjXYbTRLsIIE0lL1CBNMpDf5gJKQSp6pxuh71FCYZd1gsoHz4MIxDSywXQL3ZwNr2pnQgMSZ25cKzmHryDNhYwuvCH7HslciigRGdRwRZpJtKEUYkkGRopqrwIQJp7/qhIGNfsXRCACjT/U+/fJQD6aM+nsQ8PAZ/+Dt/98MOpIfvn8c6kKgI5T7kuShmcug06mq21IA8c8ujEP/hz/4Er//1l8TF7jHTPVYBJwQSgQoVFvLB7qO9/UhWHDnmyQSgCF71PKhDp+QlIZdL49y5c/jM534D585fEICVAhvukVTLS79OXLhKwlzF6KlD4i+aQHr4CUvWXYl32OdASggktbY+cCDtqXdFwT3aI5CUA8mH43nyltFAKRLKvFbbbYy6bWhi+w0xrDcxvHUPuLuB8O49FhnK3cadnndeXwPqqQE2I0jfBx/vg1OzyKRzuHL3NroYosk4CMtBJ4jwsWc/AV2z8PXvfxc1Slw0Q2ZhJ5/G7/+z38cTJ44hv7goJNV6oyHzS2FyAtliCfVmSwFcjJiQ50wRRfKsSxdaYhVX5zXJno8jvZLY3eT5fhRJkdw/jyKZEoBTtocY8FTXWgx+MvbTD0ShfP/eGtpU+fb6uEuFb6shHQxLS0vx/hWDo3G0SuLAq1fryrVrOrDSGSqwhMSmSpd7z+HlgxJ7nMs6yGVtya/3mru4/JM3cPEnb8nn3K128U7Vx/3AQo8EUjovhHjk9TFTyKpekHYDqX4TGb+DbNRDNurLWeTgiXPoMNlbAC0bXZ5bKhWcfvbjOP/CcyhPT6JSKSKT1tDvtKSjM50aoZihkNCCz831IbB0/zW8n0B6mEwScC2eFR9H8n0YgPqzEEgypsTEozx1e2p2xhyH+PGb38Mbb7yBSxcvY7fVQbPVR63ZgekUMTW7AM8LP+BAIpDBePiEQErnHBHisWOV8XLZTFGu4916U1Sss3PTcN0urHQKhw6t4OxTJzF3YBKu10G9tisJBi3GAIceKsW8AH4ZMyV74fz4OJZ5tpGoWjqgGINDsWscua9F0C1fDm8SpSV/nybiN57T6D7Kj5UVAcbzDmdjMw2LiQROWvox85NzAnrxcMF5xG21ZC3mq9vvIUOsggA/+7+oEOaZgfiAALIppPNFcQnyeeK6TFM+XS354hjShRzSY+z+MIAsHVfskGK2ron3Lr+LP/kPX8Kte015rAkek0CSKPtBIIko/W4Hu/WadIoSc5iYrGBxbgbPXDiPz7/yaRw6elgRSBTPkljgmZ04Ct1SPRdotYD7m0DXEwIhajQw5HmJHWChooR0wwU0T7ADxldfvXgLd3Y6EkXHmcKh8z52rYpCW8rgNXSlbH2IaWiYLpcxPbeAm/U63qnVsBmFqCwdxukXXkRuZhbmWBn5iTIyeZI+gfRl71a3RERjQUe7Vkez3pRzqIBYgwFqvTaqvS62+y0Y+QyGhg6HAt3paawsLwtR3dzdwfbaXSH/KIqkSHDx4CEcP3lWHAMEy1hRQGCX5yJGQctrivgQ5xRRYewBsPvPucncwvPx4wgkXm8PO/STiNVkWU7mZ9Wro3qP9mJYeV3xHBe7j5L3J5Gs3L8ojkpR/EACiTgOn19RrSs3ihbpqq5AgAl2YdGB1BQCidGLkopAUq7vobOxJbGehekZ2E8sAwWSmw5GFmdcB0M6n+OuT8Y3hwb7wgcy9wn4mLzETiRZW0xr7/ysIu3irpV4BmQJ+353w16PcDw/8Hn5sJfkeXjc53zUfPhh31t+V9lX9xNI6v8VUqLFYnIl/qEzR94mIlFGWzENYa/zlTH4fLxURJQScdBhoksnMp1i7Dx98wdv4tJbb2FjcxfF8VmEdG5QxC/RsCQ2KdxSzrhu35PHTzkiVM+4OnrSxROi5W5jcWUOp06dwpEjRzA1MS64KcVIvJdYxcEXIyameLZUOI1K3KBoLHHeMZnBD3qCBZNAcuhMCwL0GTeqa6jk87Iufu/b38bXv/w63n1/FRGy8Ch4DompDNSsSBd0TCBJMkdKOdOSHi1JMKCg2rDgWmkB9Z8/ewav/uqncGZ5SQikUauBLM8YkuxBgoJ0t4mIfcZxN62v2/D1NLr9EF6POQrspjKl109nx6EfSK0E+5FsdkH5gax/XqMJv9EWceObV99BazRCE0ArZcAn0Z0vwCyURbBbnp7FWIUEEp1dJRX/ScOeZSBnk8XYgoW+ch7FUdHyWBMviEWokgBAF5J040FFm0asPBhB2oGknkW5aGXG5fNPzDqJhk/i+x7hQOLPFWFpbPpIvi45hzw4f+zr+tp3U4go+hEEkiRpxnxA8nFiktyD+VYRTnROqT5lYiWEOgRXi88YiSsYoxAZmkPsFAa+i3t3VvHWmz/C+1dvoO2n0IoAZ3oSh06fwdTiiojU/Da7r0Yium62m+i4LWQcA7Pca3JZZJjw5HmoRh58ng2kKoICd5ZiDoSsZeTi6o1bsHMOSuMTGJ+blLdOxpbHnqL1CSYY8XGVoIFIfn9JN4l7EZOEC0UgKwIpcSAx+vBhAumjIjr3G1X5uJFA4n+KQPpgkgLvEXFUSdQznbt9mAMgz0hKmomCFmx/C92NW9i9eQvB5g5sYr50FVI4xplAzuyQPVuENDTTGBZMdrQLOc3ZQq0JvBbIqXDPUzOdclon1+QjCaTP/tb/ECd4Pxg0RUEtiyDdQn0hbly3J984otsnBrJ5w06MlcWilhBIHICSvgheQGSy+AuSRGKcHV/5oLCAnO9v1FtSok6gjgsx/5B8oSB5nhw4qHKhDZ7gR2L35/eVXHgWgnddYXC5sTLiICGQeKOTQOLnkc1nvjsBQt10MNQNWeik0NV3MZLvRcUUVTxxPIMAhrG9mKwwM4TpvqDzSF5Z3K3j5PJBeQw4qLL/qDI9h+L0JFqui7XNLUUg3byBjXt3FHPIYkpDQ952UC6VcfzEGel3cQo5Yagb/Ra2a5to1qsYuj3cuXIFpVQKBS4mg4GoAJ46fw6fffXzOPjMc0CKGemGGkyJsHss/HQx7LnQPb7GsRzdLka9viqxTA4t/Bo3RLC+jsHWBtIDH15nF2sbd7HVborq5OzxsygsLLFkAqvsIkkB00cPY5BN4/7OFt743nex22pip+WDcbK5FFB2bJRMG9lUSgbexu4WBixTS5MaoLqqK5GAlVIZ84sHkbKzQiIFhg2XBJ+TE/LILFVgFIsySDZ9T0iku9sbQlyRBGAUHC9wenQsFogOQliDAbJSRm4iZ6YwVihi8/46tuo1OMUxTK8sScH8drWGO/fX8a3vf1fFH/apdgdOFLP45TNncGppAeWUica9u2htb2NrbR31Vkfi6pJUX9V8MRSnlUMmm8X2VFuw7JARGHRL0L5PW+BwIMAA2RGnoK5/Kog7tQYiusbYBRZnSjN/lten5GOavKJHiDgwxiIgg044w0Qv7WDypV+Cs7SEzFgFncEQLge3TFbeNnserHxO+gto/aWlWhR6OoeTB6Woftzxwvub9y/fJgQSD4GJhVYAozinVZQWXMQ01YmURAA4XMTjDiT+KlOT49KBRDcS+7zurN5AdX1dBpM815nWLrydTQw6ffn7+crH89mjS/j4+QsSTUWLr7in5PxFQo2qf1ss9tZYXgoOGbnEbhufQwA0cZcw8skdDRGmTCGRSBxLLwEPQtz84qFq7/AuzgPVNyDgHEF2g6RSbDFKBmcRoegyIBD85osoMJhTKyJDKiL5SUNZqLmhUUmbtR1s39/Aj9/8EVavrcLt1TEzlUUYcc1kzjKJ7ECi01hMyUOxZdOdUcbYxBScdF6pHulyMG0hEnkQlvVYhghFBmgcbLWBKEUlbiPyUSmXsLS0gEyapZ4b2NpYR9ftwgt66DZ2JUedisvUMIXlw8cxvXwMLT/EH/7Rv5MI0WHYF6KHBJJTXkBvVBLFX7d6D6HfxYH5eTz1sQsCWpOsvXnzpkTnEewxAh/5UYTnjh/F5176OBZKeQx7bWR4YBnRJcZGI12UyJViSTbob37t6/jin/4J6tUqCo6J8VxeCPh+qyOWdpVcDaSRkvJlk6CbCYwXs8g6BgZ+ANd3ce7C07LuG+kcdEaoSly4LxGjbtiDlh5haKqhV4ByDrskbTlA8BqPc4il0JAXPElY5k3GICzt98nAx/uA14A4+DxfKXDjjXkPSI/7kGRgjEL0G429DqIHB61Y6TfURNiQFKfTfZuAFXSfUY3VCYfivLPTWVhpqtk0+VuPnj6D0+c/JmXsVMK7jLDk7zaISVAeoPfKhNXg+iiA8act8B+MsJPojPjlUQQS3VmKWFWPWVI4KdfsCMhEVOhRyaPuNxni6Hp2fbLwsp8RZHDiXjEO4nL/sudLlIEDta8KiRTB9thx4iMbRrB9D0Wuc+2OqHHdrW3Ubt3E1q2b6Lt9IaaooOWuRKDIZM/G7BSyC7PAeIUKB5bPAVQ12Vn4dga+k4Xr2Ai41tgm3CQbWzpBFGhN8pxUdWrI/bqEoNtGc2cHO/fuYevemhzCpNxWT6Hf7sCMRnj2ydMYJ1Bq6hg1d3HjO99GtL2D6VxJsp63Ig9tUCnP/U4XAI/XI3ttCPR04vthkupfHajEat7R2BgKp54Eill0vY7s2fd2d6FPTuHQsx9H8YmT6IAOpJhc5PpimrLvUDXHdUYOgHK9KeKIpBWjgPc7kJL7gevlL5JASsCbxwEBH6VQ/VB04hfwwZ+HQEocGDKzEIAkadfvSS+dgGnSgzhAPpuFqev467/4cyGRtjc2RVwkoAGFJFK0rvpo9hqRYmCBf1K8OsXUirq3lWI2AR5isjMuFOd9ND8/j197+RW8/OnPYOWJg+i7IXZqNdhOViJfue5FPIRIUvHfH4GUXFc/L4GkS144E7rCPQeSIpAC6UCSsmUq9TkDd7pArwsMuTuwjIqu/CqwXYN/5Sr0Xhf9wBOAmIIOEq0bnQaqYYS6HNBSeOX5X5KIzu9dvogWRqiKH5XCBRP/7L/975EvVvB//5t/jbc2r8uUV3Cy8IcePvPbv4Hj587g8OnT0ku21WhIXDPnOYKuLa5de3NHopiO9wcBvhQAmkRIigQwiRJ6CCh41PqedPQ8av3fT9jFx0/5jgJ4ioBwBL/TFQfS2t17aOzWpdOIbn+KZhYX52FZjpyjkrhFgr2iouUwNxiiXCiqyF5uIyyNpmPENOEyESMKMDM+CZvR1/ksZifHoZk6wlYdb7/5Jt69+DY2N6tY70S43tWwhRy6jANL5+TRH0YuBr2GuFr4fEu3QrMKJ+hgwhyikLaxePgkeox/ddIYm5pGfnwS43OzePLsOZw4cxr90IWTpphjAK/XgddryLxB4WQmnZaZ7cMIpP0A6P7HOHlq9gjSfUri/evnh61/PwuBRPBKQGrOMRzIOX8wbknSNnz8H//7v8SdO3dQq9ahWw7CSMNmtS6qbt1Mo1SqPJJAomhM14fIl7JwA1fO8PTeEpygMJQiKJ7p5+ZmBUNwsiaOHF3BmTMnUBkvYbe+jc3799GtNbG7syPzGrsQJ0pF5OmgLZUwOz6OSUmRUPtqaqRU3jxnEa7TdXYiN5AyKMBRZxyurewedv1QXObscuNMxK4T9h9TdMVYOUUgpXHg0AnBAyTakzGLxAI8V8ikAePLCeyGgURyR74noqiIZ+yAc/Vwz+HEn0viiucLzuUUKdK9a2Uykn6SK5UEiOfjw+7W66s38Wd/8WVcvbNLlZs8N52+Slrh/ChAFYZYX19D3+3BsFKYnqrIHjE7OYHf+63fwmc+/TIwInnkMZJFuU+6HXFZM8KexPig1kSq62LY7sr7GNXJGHsSRvoogG554qpjLL820NC8toGL79/GzZGaKZTXJDaxxiJGnoEpq+JvOM1eYzuL0sQ0tl0PN3sd3PZ6MPMTWDp7FoNcHoXZWUyvLGJiekrUzu12EzvVTbSbLemUoBO9tlMTgSbXBnZWNFwXLb+PQcbC1OIBzC4v4sixo3jy6HHMTU+hurmDa1fewTdeex2tZl0csweWlvDCi7+MC89+XGIw+ZxMjE8JMEcJhAJ4SYByZlR3oOxlsVte5tOH7Lx8LpL37ydCks+T+Xzfy8MEUjI/K7lm0ov5gERK+BPOwsnH1fdWYCLnvFQQwgwYYRcTSAMVUU4wl5hPisgt8wTleu0CrCpo1aX7WjA1qugJ9VTrqG/tYJTOoHz0MDIH5mW2HTEmzU7L+ZlOe+n4ZNclo71IiHDOENA/nh/2zft0ee2BpnHywP7Hg0Lv/Y/fXoRd/Pd+FIH0KNJ9//f/qPnww0Y8Ab7j3/lhB1lCInG/4pz2IM71QdwuaQ06KcMB4+vokuEawzlLEUhc+4kDcJ2wNBNOyobb7uPalffxo+//CFffv4ZUOi8kjuCZkXJYMv1E5mjokkxEcJ7n5P0Ek3R0GRG6Xh0HFmdw7NgxLC8vo1wqIuM4QhCRTKAYiY8h12uJPY/BYmKYGmPkeI05ypFErMDze3IutdkxbhvIWqYikHhWymfQr+3iu9/6Jr72+mtCIPVDRwgkAvIkkGTqYhcd93IjJSRNQiBJcgQzUmRu1eHSyWg5mJiZxksfewa//ksv4tj0JEbtDvRuGzmSyUxK4uxJHE0z4WmWYFvuUBfXcGA4aLmKcOc5kvHPdBlScMDZz+90pC9N+m8jdoqx9zZAxM5p38N2p416FEgH4rYXoME1gGfpfB5GJiNO0lK5LC5HCoApZGVXH/f/Yoad83dgjUheqeSJJMKcJJLaU5hZmZSuaUqoN1AEEs9cvC7oPnocgaSuoRhbeohAovtHxS0qAmk/6ZSci2SN+JCXZD55eG3bE2LFZ4eH4+skQo8CuFAlrHCFletU3HKxQ5FCIxGdM+mE8f8Req0Gbl67gks//jHev3EThYlF7HoRjPEyDp19CvMHDyMaaGhXm/C7LqbHJ9DtdtAPeyjmHMxVKpjMZ2H3Q8EpN9oNcUpSeCoEB0VUxM/8QGZQ7qcUYDDOlE4kdixn8hnhFSjsLFIkKZwQe+dVzJt0oEv4dxwHTdd1EjEarwf8t7RMGOkPOJB+PgJpBF/jd6Ew5UG8qcx18Xprpx0557GbjNds0XAwlS9KNzZaOxjUrqO7voqd1dvoba7D7vcFx6YoWYQGBqPnSd4STyRdqfBfg3iwiOeVOIWPHa9JCsD63oMUueT89TB5JOsPMYiXP/tfj2TAjzO2FXOpDgj8w+gg8AkE8hDV72MwDAWoJGDMr+ETzE201+tKZh6fMA6O3Hh5U/DfyQXORSrJKcxkVMdRuVSJv74Hj3ZhXZPoOhJNFsvKc3mxsO3UqqJcpgqGF3fS2+R2/D0CSR+F0EcDYYhJIHHRJCnExSxl2tCttPSn7JWIRwPl0okCcTRR+bPHAkvRlBqcRN1PMNdQ5JEAhlyQRyMcX1jC8oEFzC0yOmkSpakZAe23Gw3cWruLH77xBm7fuYnNtTUpEKN9nJQAYee8kcWRw8cxN7+M2YPz0DMOap06bt+/g437t9Gt19Bc20QxBVTIOjJveKyEc09fwGe/8CoOfOwZpZCmgkpUKKEqWZSMYRcaM97ZcdRqQ+v2JMKHrDxVXGL3J7jG6KiNLSGQ2CHU7zWxevcmNnar4pz5xNMfR3asJOBVNehBHytg9ugRKWDcbTTxrb/5BhrtOjZpv/d95Ewb5XQOBctGmkQd46yYbT4IUCjlZbPidcFotPHyJGYm52CYWWhWVlwzjNMZWFlYpTKMQhGQdUr8AAAgAElEQVTpsTJqLPILXDS8Hm6u38PV2zdlY+VCUKoUoDOHO1agp60U0rTp0RbILXgwkuuRkWeHTp/CsacuQMuk8d6Va7j07ju4dmsVvd0amrdWEW7UcChj4JdPHMfZgyuo2DZWr1xFv9PHTq2OrWYTu4zAi4mODHSwRpfxfA7Jozj/lFEPybLNqASJVGMpKBdX1vU4JvLFErKFrByeXN5XfeVAYhG8LgMbo8qYUawim5KyNen3omIzZcB1HJSfexbFo0dQmp5BHxo6PPBQLa9psrEO5WDF3HBGO9gwUg5SVMzphip/N1SOPkmkhJTl26TTpVqtyv3Zj+9rHvxFMcqYFT2FZr3zAdUEN29GEQiBq2mYPzALJ20gikJs3L+Hm++/j93NTbmWJ9Mm/I3bcqhP9YbyPi5+BQv42MmjuHD8OEZ9dhXQfceuD2aUkkBKiRvAs1KI8rTcW+L+I5HEEmr2EHDI8KSXrIBAXAtKOccBRjY56c5VG8QeqE21kDRFqxJevp/rnJQCigorHvIlQ50E0gipWGElkVo8nJM4ZIaq2HiZVWqII4gEEoeL26s3cfGNN7CxtiFeKMcKMAhJ2JHwYHwgo0JjAklPSYRdrlRBqVKB5SgHEt1HHNzlOWD0QAzSq44CKllUwbE2Ys8VHSADyUY+cvQg8tmMRCJRMdzrt9Hq1NHarSJiVn23j4zp4PiZC6gceAL3a3X8+z/+QxEPaEMfhVIFEzMrMItzaIU5dHsuOtW70Ecejj55Ar/0yV+W6JlL71zG9evXJcaQTg9GS45bJn7lmfP4zZc+gQnbgNeoIpuxxRVYHC9Doz09DFHK5CQP/ctfeg1/9sd/LJ10RdvEbKmENAuF6ywb9oUI4gt76HQ+D0Lkasiwi4vbP3ueAaysMLYvLWruNEsWqbCjupKK00EfxSwHhUCGX0YQMJOWHxe1JeOGHEV6ExQhcUSnlGqkUcdPCioeRSDxnuF9RNt7omzkPih9BLy//EBUk+z4k4NMTD7KNSQkpMoUzuQLisBkNIyQPiSCuT4QyDdQYzyJ6Ug5s2ZZaPf7AvIfO34aZy9cQIE9csMRvGioIhaoHuJ9z14AftvkYPsIAkmAyH1uOvU3f5BAkvknKfoUYlXdK0mEHe27Aq7EHVG8pxKLvvSftPoCjIu7ha4vAf7UXsZ+jRSJIDo74yGZbjuSv4zbJSnNdV4cSIOBxNaZboiMz6iqEI7viuOAAHG0tYX6nbto3LuDsN6AyT0j+WtINkvPHOA4KRTnD6B4eAnO4gIw5DCRBaw8hukMPPYiWWmElgXfsdEhwW8aQtxSRWRIDxKvx0j+v0jRRBjAbTal823j9m20qlUZGHn/djt92APguSOnUCIZyk7JnU2s/vB7GHgdZPSUiA8YC0MfBB99ClccLlNyjSgrfTPuxSGgM0fhBGcUOjSHI8ydPwdMl+BFHjaq27jfrCM1NY1Dz30C2cUn0dasfQ4k5jrTVWVK0VLS75AQSBEHUV2TA92jCKRksEwA7T3iNDEgPWTh/NsoSOVqFBvN38fLo38OiUwZpPcd5PYDwA8UgHFPXhxDkhBI/V5HZrpepysqTyq0Gc+TsW189fXX8O/+338r/TI9t4eU9N5AQKHENStrf6ygVfdcckfHauD434o+4tYWO1R4aNEhB27O9/lcAc88/xx++7f/EZ59/jlx6N+7f18Ua/85CaRkHn+YQJLHWzqQmFywz4EUb9IJgaSFEQy6IwI6kDxFINHFGngw/Eg6kuiEHtGpT1JDIifVmoFOG62Lb0mMsZmxkGEcrpnh5oD25n3cqe1gld0jWgovP/siNra28MNbV4VAYgQUIQX6J//H//l/AeZm8Fd/9qd47atflrWOLkp34OHU00/h+NnTOPv8c5g5+AQ6oyF2uh1QAW7nMir1MBasJApvBUUqUC+JAEpuK/F9E3DYM/w9cJw9ikBi30pySPzgx+Msdp4T4jg7UbrGTjABpeiqb7Uk7ouxdYzdYiwGiTQCbySQCJiLsIXkKHfM6MH+x1mSJEx1Zxfb2zW4jGpipGm5BDObU3OmoUvP7VSljJWFA9AtHe7ONq5cvIjV92/gBz+4iFqQwp1RDjWriG6mggEB0xQBcg/VjbtCSGTYncMzUaeJ7LCPA2kD48Uc4OTghUOMT07h7IWncfzESYxNjiPL7t58Dk32cxojOOzfYx9D6EoiB7vK2B2hHMaPf0mAnOQMvP/tox/3B0IOmTB+av998LN+FgKJQhNZk6k2lbmVf8MDAul/+5f/q4h92EFlZXLIZEto9Txs7rQkXnhm5sBPEUimHkf16EOkc6bsByQBO10XfZbJQkcul5czfCaTjuPXMjh8ZAVHjx1EvpDGzs4mtu6vIez00ajuSLRzNpOXVArOyvMz01g8MI9Kkec7tccrBxDnWpKYhCpDDN0GjNRQiEpJCxjRkascKRL1TPCRtIFGQFMRR046K/HXhp2ROHZQ5MVsOkHzlaNR3XgEG/t7zh5G3NExGviuxN7zGuffLf0njMBnuT3Xdwr+CJSOaARifB9JoyI0MwXbSmNsvCLJK3/+2texutXHyMrJ54hr3u1LMgDFZrlcBrXaDtbp5o8CjI0VJWaPj//nXnkF/+T3fxeVqSLgkwBXjqNBrYZgp4ZhvQGNSR8SbRZgxJhjP1B9Ttw/pLOVQ3IfUbcWi88MYKuJdy9fxU03lDWMMwcFk9IEq6kZiZHIEqPLCHNiElYeVmkM9WiALfYaddropixMH3kSHSOF/Mw0Zp5YwvjstCRUdLpt7NQ20Wi3MBqm4NPt2lcTPdcDJ0dBKR0wGnKTFSGQ2Ik2v7CA5cUVAXG31jZx5d1L+PY3vo5qdUeermMnT+HFT3wSR46fgJ1x4PnEgti7IQ0+ghNIpLBExgkiqM5asdo8AUn3g6nJ/fs4gDUhmJK7cs9dFL+D54gPfEzOZXGMnUTIJoSEEmQmu3dCImV4fqczKyJ2FAE+e5DYmxvKrKCFvnLFifzfB4IO0GkA9YbsaaGklfDsbyHs9qSCoOn5GD98BDPHjgFZCjBtiQWLGM1s2IhMCjRTktghsVXxH8A9hXtBsrfI/qObsbA1nvkfMpoPyVDERJ04aZLHOv6mFNH+53pJIvj2j6RJiX3yHIlAKBFNiDNJubnVC6PMOI+xToMEkOom5uOTEEjSTxUTSAWSqXZW+i7ffuttvPPOe1jn2hcOBKPquz76XGPk/K9EO+xMEwdlLAAS90Cc9qKbGpafmMHkVBmL8wuSaJQjYS04pXKxUKCm9lGVEKM63E3BL3lO49pIxyRBZHbceQSPo0AIJEZkltI2+q2GxMIxQtOtVfH9b34TX339y3jv/VW0fIpk2AWszmVyViX2w7MDCSJikTzXkXzW1LooHbxM9+DHM2ksH34Cv/rCJ/ArT5/HPCPkWk2YfR95y4LH/US3MKSwPJVGFwY6JLeDkbz1NAPtOEGKaQ/5TFaEqUIIMlZQkm0gIj3piPMjjPxQqjxIVGfLZey6Hjaabay12tj1QvjcKx0HKcdCebyCfK4ohoZsxoGdGolAtZC3UM6MoPXXhEBKostJVhEXFqKaAuU4plLAeunYhbpOhESi8IHE3eMJpET89agIO0UgCTr1gXgxPu8PO5AeXpeSK5jOnYQsehRBvv/nP0wikXzgPMRrNSGQkj4kiSqkkFKqZCj6GGJIDLe2jevX3sW7ly5i9fY95CrzqHohjIkJHD77FJYOHZOdpVfvIHID6dHs93sithrLZzA/MY7xtAOj4wnfcKe2jYGl+j/l9w8jEWeyP4RnLBJ/xGh4fs2W8hibmECukJMxPwx8OLG7XtYCOUur2Vn6gmIxlkzbA+U+ki60uOecCPPAcP5WBFKgk3wbyDUqAtR4u0hmfWLq5EykVscLhTxanpiCxUSZjZto3vgh+pur2Ll9F261CjPwJPmL1x+FgYzT5XkDnMPZj607MEasRlDd7uxWpDiFLxSwsDuK+BqvIf7cJMLu8QTSK//lKLG/0XGkLhiWsVNFTwKoI2olqtCpJKJULGWlJGaI35wKJRWBxc/pySsXQw5UkusZl8KJeyFmSWmZtPn1KQNPrBySzxHAjcoKscUaAtyR+GHs3W6jjq2dbTQ77RjYZh8GVWxDhP1IBjkZjEYkZ9h/pIkFk5FOBK4l7okHCNrbxBHCvOKhMO2mdCfxdyUArHTtPPAohRUvfqXoI2gjCzG7I8h0ajrs0QjnDx3FE0tLWFxeQZ4gb66AgZ7Cveo2bt27i4tvX8La2j2J7mJvAZXSowEzMwdwYGFp+iCWDx7B4VPH4IwVsFbfwrVb13Hvzg00d7YQNbsoaez7MMXSSSfB+QsX8JkvfB7TF54BUgQ4Tblphq4LveeLdZlKKoR99Hd2xA7Kg7NFyTkLw0iaieCPhaImsFNDtLWNUY89LHWsrl7HTr0hg/Bzz34cVjYNNzVCYKdgjo9hbH5WXCDNXgff/+730Ow2Ue02pNQsraUkdoyPE282EhAc5FgvMjEzKcWi3Fh4uCiPTaKUH4dpZCSCzBvqUnrPm9LMkUAqwBkrSS58fxii47u4vnYHl6+8h2qzLrnaMwemoA1DpKEhZ9vIZ20pAORQJQclOq4MCxPzizjz3HM4dv5p8NF/88eX8KMfv4nqbg2drXVsvXcJ3es3sKABzz0xhycPzCGbsnDr2m3h5qrtPtY7DdTjIwaP3UUAyyx6p3VW+koAXZqrFcAsCSO6IeSRdBgZtBIyR18Xp8bE1CSanYYshEHHk/OK0IH7CSRbR6CphU2+p8Q5KeeL56SRPX0aEydPYmZpGUHKQIvDh2kj0FMSn0J7NNXiDxxIzP02ofN5J5hr03Wjjk3JBrJ/oON9yfuZ8STSR9bp7lkb1QE26X9R8ZfizGORIUlbAjyDoRBIzHTeJXFx6xa6dcaAGEIkGK11ON0WMsEAznCAgmViIp/FqcOHcXjhAFqbO0h5Q3GIcRgdwYLm5DCiYy+XRYvmO4f9NQ6GtiURfi5jTqhW0YHc5AxCxjxpmhBIKreU6huVBypKChn4FCiv3EecjAmPcK52VOkjd+nYlq8GaDUc9BotRWhLTMZAqZAIbsdEt6wTpomck0HIzN33ruDyTy6K4ryUZ8Y/xYNddPuu9ML12c0Vu5B4+D145CgyhTFRMJpWJu6j0KUsmOuomzhAxBWjDthCnUjMwQDFbAZR5GGCAMzKEvLxobS6swUv8LC2cQvtWhV+vSbRkqV8Eaefegbp8izeu3kbX/7q65KTyjpVFipXppag56ZR99JotbsIWvdh6iGeOncev/bpzyCdz+FHb/5Yut9YaLl9954UWk5n0vjMi8/jcy+9gAIG8Go7yOXTWG/UkC+zbJsCOsZcZuC1O/jKl17DX3zxT2FoLCTXMZMvIkeSodeH73lykBUAW9Hn8moTsuNgLPnuVN4DuaIjBFKukJffLZXOyP3AQU4beJgs0uHmyjDpceCkEkWGCFVY79HZuu/eSHLKeT0L3SEAstrbkmGLhw6JJBhy6M7vEUwJgSRxqa4n3Xd8TiV+hXsv44lY6qrR6UFHFNWyaUQxKCKGHF5fzOwVolJDP0rBzuSQKxTExl1rtsBI2qMnTuDcM89gdn5ZQA1mLouaUOJI4rgjElGxbV6u6H09T8m/f1rh92gCSQ6JjyCQdFPle5NAEuV5XGAppBsPEs3eHoFEpVrinzAGI3Hc2pL1C3EhybqoKxKM5PpoEIGzj8m3JJEY8+ESJHaR8QJkXA9aswGtyQ6ubfTW1wVc0XptmCLkkBEYA32E3gjox7yg6aQwfvggyieeBOjwyxBoLGFkZyWzO7LTCGwbnmOhbZnSCcCrRdxHcV8CM5/5+w+8HtIET8MA9c1NrK3eEOBswP3YoDM7A3uo4/knTsCi66rZQH9rDfcu/VjuuaxpohWG2JG6cz4OD16VAZ0HsxSaogIDFgTQSUmMK1WRVS/C0tkT0JZnEA4DbNeqWOeBcHYOR1/4FDB7EC3NQkgRAcEicYMZ0Og8omrMdmSeEQLJIMmnyst5bdIa/7AD5xdNIH2UAvWjPv6LAyf+bgikbqeFyfEJeIx65fXoBSjlstIP9zff+Ab+zf/zr3D//j10SVTwuZGed/VcJ7db8jcqLPsBeavux1g9vC8eQ9YaRhzoIzlss0uMQpfDR4/g1Ve/gJdfeQWZXAnrmxvSbaIIJEPeSiSNzAt/PxF2SYTCz0MgyVYdO5D2E0i8v9KBLzGXFg9JJJC8MBZe9YXo3RNisVfE7SNauyW9O0pNxtKYALVaHfdu30I9cLEZ34/L5SlRtN7tt9COXeoaLNhWAf/dH/wBcOQQblx8C6+//jru3r+LeqcBHxHK0+OYWV7CyY89jTPPPY/i3Kw4yTsEpNhxl+b+IDu7ms/igy73DHVAj7uQYhV9kj+fqOoZh5ys5Y8ikOhm3094PvicJNpJnQmVw1n1yor7PFaWEqDptVoSs8j3c7+rbe9gZ2dHZnyqopPDJ8knzos8RwZUARNsvn0b63fv486d+zL3lCencWB5BeNz03AYd85+uoyNhQOzWDkwK0XZG6s3cf2dy9ha28Jffulv0NHz2LLHUc9U0M+PIUozaYJCpxC9RlUi8ArZgiiRDd9FduhhxgKKjPVs92SGOHjwIP6LT30KFy5cEOV1kxnwnbY48YejUFTN2Szd3kPVOcjzG8+oH0Fg7yk14711f0xWMi88/Pwk33P/xx+1jv0sBBKVuclssgd7SiSSirD71je/grffflsi7Optxk2r+ajTH6Dd82HbmT0CicI4zvP7CSTdHEqPLGeSVquNVqsjoPLk5LQAmnyu2UtRqZSwvDKHhUUKekgyNtDe3UHU7qBTb6Lv+apL1bRRLJbw5NFjOHn8BOamZ6BxHw18IU8GTEShC4j9x5EHLWjD4DOYKGoZpUMOWDoSU4hGcWxdJo9snqK9ItLZAnT2whiWiv6SLhRZLNV/BPmJJwiRFO3rPlF9KPI+hR8LuRTFZyRG8UtkzHAo3WUEfxqtrsI9LM7qntzHxbES7t5WBFKtbwJ2DnY6Lc4lEkg8b5XzRUxNTwiJ9PbbF7HJhBCbIG+Ioe/j3MmT+MJnX8YnnzsPBD3VdcRops0NuJtbGNWb0KlGpl4ojKARB4niv2nvl6dKvycOJq41nEfQ7GB79S5u3d1CX0thi7Ho8VmWh08aXSi24Z/ObsoxJ4MDi4uwxsroDNmdpONeuyvnZMZydnUDdqWE/PQkMoyTHA7QaDdQq1cFP6DLjTGpY7mS7INzM7OYnp1BrlyGkXFgFXMwC1kB0nk/FHN5iXn32j2s3b2Nne111HZ3RVy1cvAQDh55EumsI8s4472JMcmuKe5wVUCuD4kVcZMYqjL7OD0iUfrLmTB2IiUOzUcRSEKIxJ3gyb31MFCrpB4PXoTAkmE57smMwy2ELJBzRowdxF9GgQf7qxnDJfF17HYJSAjyuutDZ62DAJpUnQWA18aoU4dWq8t5M5XLylnGSNlyJLx35z42qnWUlw5i5cxZmMUChqYtZfChmZLuI0aESWJHShOXhBorVJTR/pdEyCC3gqSj/HTEuwju4n3rYQJJ9q+PiLD76fPHB1fCv838lxBIDygyzg2x4CJxqIVxhyAd3yKgiCPDhN+RQySioS+kAO9/rj2iNYzXI6ZqMEFFH2ko5Uo4MDEDSzdw7/Y9XL16FRu1HXhhIEJCiu1ZrUD3JDt/eLdK1zsBeqnNVckjdiYt4C4ju849fVII+VKhKHiAEAqapio2LAuba/dVApTlSAoUCaS9rmpJ2tAkepRdNSSpKRYdsArC1JChGDjFBNimgNKVfA7d3V384Fvfwte+/DquvH8TLd+AB1PmQmJUgqHQgcn71UyJKJYEkkrRYdyfqhDgnNIjHjZWwvGzZ/GZl17CMyePY4LnjEYTph+iYDrotXrQ6Gq1cgjNNDqwpLOw7g6ksoGJM93Ak/Mg95mxbB7ZNKPHlXCR0eZ06KXCocx5rCihaGjE+34wQKFcQtvzUevQjdRFzQvQZ++4qVIxSmNj8ljnslkxJpD+SpsaCgULFeoKvW04jLBjXYU4BgF7qEk1ihACvPco+o0JJDELxmQjxcYpixUNjyeQ5N76UAcSYw8/OsLucQQSxeSPI8cTbCD5eIJpJOuj5IpEFIyoNJ8PkkjJfTSU9C4+bpHXQ726gbu3VnH7xnXpXKx1h6iHQ6TGx7Fy8hTmlp6AlrKhBewdZG+dBdfrY4AQY8Us5isVlFhn0OiIMYFiSBE6sm4nYJxyD0HfA/EDJjmdOnECAbEHYkLswMtl9mp0ZKwndhOTvjzPSp+TiMvVfSxd1oLrPoiuS/5fdlOTBFKyiD9IlH7cuXP/bkDcgVk6I41iU5XIIrHbsr8qQW290RARMq8hPQgxP1bBoakD4iiuXb+M2uVvIqjeQXNzCyGJ14ES1dKhSiwylaGwRpkH6DwyNUb2Mc1MRRd2vA50zhXDoQi/ahSgBAOJNZfOrzhB57EE0q+//I8fEEgU8Ii7J5BXKnw7HUbMkR1XBBJ/LG1VuUwaFtU8dg4DKn4CBTQnr3wyk/6h5MGUg8hevqMhhx8ODQlwJUVNhqWKDakm4iHF0ATk39zawm6zoZxNzNqM4jzhSFo8lWWRB2FasmIHEoFsPogEhenAENCD2ZsDTQgkfo2DULICpbNiJAZ0IZ6opJNoLinD04S147+FGJHDky6g1amFJcxPz6I8Pi5xQYwJcgcDbNTr2Kxuq3i3nR0pzGZ0HRXFLE6mNtHRbNh6DrNzi1h88jDsUha3d+7jxr2bqNY2ELY7yA6Bsk5QyESOBNJYGecunMcrr76KqfMXACsr6nQexiL2HnVUdJ10Q0Q+Nm/dwLDdRmEI5LOkJ4Cg24MRDiUOCVSfsMS0sYtBpw23Vsed1VVRslsZBwsry9JPwbb1VD7D0itxH3XcAB3Xw5Ub76HjdSV6j9cAF2zeYHyeJJqwr/o+isU05pcWUayUkbLVjVwcG0c6PQbDyonS1Qs19IIhhroFMzsGI1eQAag7DDEwaVkdYPXeHVx89zI2NjcFNS6WczIQ0nVUzuUwXi4hm0lLREYofU8Ev0wUJiaxePwEZg4fQcuP8ObFyxIveP/WHQzbdfTvXge21nDQAp5ensfByQmYQw0b6zWMzDS2Wn2s7mxhFwGDGpCBgRI8HE+lUKEKntcFrc6RHPXl4JuyU+j7Q3jcABhd77BrAugGEbLFHCYPzCLUQoloJOM+DAYwBmoz4GIsgC83WVHdqxd+XxJI/HsDxjAcOoKFp85h8chRceC0aSVmnJthoUslv2GLHl5FDikbowTRSUQaxfXcbOOh5yEXAn9esmlQ8cSDc7etOsn4SuWYZdiKyGXsFNU6tK1SfRErD5r1hhwYuZj3uk1R34e8F7QUyuYI2d4WxiIfkykbRR6uHEsKdOcmx1HIF9Bb2xRSdND2EfVI8hrQs1mMxsoYlvLoML7csaA7zHB2ZAB2DV2UKR67SfJFcSSxC4bEHYcCKdO1TFkTVERYrPrkvcn/jx0efD+dPqo09GECSQEzJAK4ZtK6rrLXI5W/H6v8uH4w0o+kKpW67719Ge+9/Y5cKwemJzBTziDw++j2+qIAIIHUDziMUsmYwsTMLNK5IjJCENgyoDJ7jMQWlUP9XqAOqCYtzLoQ5wS8JAeY68bYGBrNqhQgj40VwIjBbrcNz+9LxOd7Vy8JgeTWduC2OhIrSQJpaBfxw0uX8daln4gi0tQHcr+WJxcxSk9gp2ui3mghPWjA0AKc/9gzeOWzn4HpZPDt73wHV69eR8ax0NrewaDTwXTawed/6RP43EsvIh166O9UUSxnsFbfRqaYBaPQwp6LvJ2W3+Prr72G117/q5g8AMoZB1len4EHnaQl7wU+91FsGBNAkweYVByZRmBghImZMlKmLmsYM9JHhoVASyEQuX6EuTHa3T3Vi0WAlOs+HSUWS5h1UYXJeS8+VBI4ElVwHDGiilSV+ywZuB4IMh508CVKDt4jojbrU2kaoJgrqMihuJdIIgoZxcIeNM1Al1EsLKWORtLhRNKJbiKqlwY8nEUpiVWqVCoCUuw2GkJeHj99Bs889zzGp6dUASkPJARiOJqwPJgqK4lyfRDH9yiA8acHoZ+PQEocSPzZ4q5KDtBxcaQTxKpoAqPyrdXvw+x3DlWZUUriCVkaKY4DOjBYWss9YRDKnmrw8BAx5zqE1XeRZu9i30O672JQ3RECCbt1gNna9SYGfNujqy4UlySVcx4PSuFAJYFQHFAooHL0EPRDy0Ce7qMiRukcUk4BAyeDftqGm06jw4M2yXIOosOhHBwIaDFukQSS126imMkgw7jS3Rpuv38Ft69dQ3u3IWDGzNQs0iMdzx45FUftNeBv3sf61UtwRiOkTaAbQgAZXvV5GLD5s/hMGkCX9YYjDR1RvQHLhomCPkQ256DFIu4AmDm8DOfwAggFNRoN6VlxDizg6Eu/imB8Ea2UDZ/551zPuPax9yFlSYwdrynlOmKMhHIeEVgYMdOdYgiu+Q91Hiky/gEhKc/qw0LT+KD+UQ6kjwJoHzeo/+Lf/59GIMnBhTjDnktUrRWJA4mHoJmpacnrlkiwnouxfE6iD//jt7+Nf/V//Z/i7mh3W/E6oQgkwRMEGkvCIR9PHCURaMmcLQSyuLe4REZw0qTedVQmxvGpT/0qPv/qq5ieXUCtvisF0PsJpCTCLiEwkmqE/Qej/UDS47qvkueH87RaYB98h/3AeXJ98OckRAY//UEHUrTnQJL1V3oeY4COU9R+BxLdRyGdSAFM35NIoJEbSk8SC9mpTtWohGc3KLvv/I6KiHLpRuqjubmJm+ub2GXawjBgm5G80nlOEG+oQ7L0uX6k01l0ewHmJhfxG7/zO8idP4Nusybika989XXcWb8jysBUhvUqNcQAACAASURBVPFBFuaPHMYLL7+Mk88+C7NYQsf30SYRnslJvMaeclsiNuIIQY17oFKQ0iErQEOs8Ob1kexHjyaI1MyjVhX12H7wVYEeiQKf81uyr8msy6o0ruWMvej0ZB4s5QtS4M1+x+985zvY3d3FiRMn9hyn/B4RnSGeC7enUipWV1fF/VKvNiVqaeXwMRw6fhwTczOSQEEne7mUw/LCAqYnK/AbdVx+802sXn4H3XoPP3zzHfSdcTQKB9AqjKOXLyHMmDCtAQyDLiQfGduCkynBZnxH4MHqt5DzOjBGIbrsxko7OH70GD75iRdx/MiS9JG2dnfhez3pOeK8xGcgk3FkXePeLQXLnJ1F9PD4l4RASoijDyZ98PGIHvHYJ8/NhzssfxYCyaCDPgagEhGnEEq87UZDdJo7uHHjBn785lu4fOUqNrd20fMj+BFFlvz9Rh8aYecN+zLrBn4k7nkppzYdZLN5Ad6IHxRLeczMjmN2dhKV8QJMi92RrggevXodft+FH4Qyz0RDDROTs3juhRfxwgsvoDw+IaJHRCo+buhRQNTFgHN75EKL+gKch0Eks5EkiUjht/gDRHzFGOh0viRzkpFmvyF7jXgG0jBwvT3Bn3SbMMZO+gMkzEbAL5Er8wQmb1Uyi4ppIWrIFA/GASoiinF10o3phxLfJGcvmXsgpCSTBrK5Am7dvIk//+uvYadNMUYGTjYjBBJdOe12C+PFMSwsHsALLzyPb3zja7j09kURyDqmIRF6E8UiTh9awe9++lPIjSLkKNAleLazjajegOXR2TyC5gfQiY0IgRQLyyRnW3IYEEU+UlkLnmMKIK2ToLu/jbU3rqDTdMX53FcLqqxXFFjxb0lD9W+eeuE5VJaXYFTKyr1ipUW00mSSzP/H3ZsGSXKeZ2JPVlZVZt1nn3MPZgaDGzMYDC7iFnFRJJeSSGnXuw7K0toR8oZDG7v+Y4cd/ukfvtax3g35h38odmWdpEgAJAgCEAGKBEkQJHFxAMw90z191H1kVt7leN4vs7vQmEOyYsNaV0RHzdFdXZXH973v+1wLixhxpWaQfSmv8kV9H2Orj4E1hEVlTbkCs1iWz9us1dGsNWVwxcEXJ7acp3AWxEw0j/eqnhY1IYfCg25HCJDMyWb9XG00RXk08SM4VLCLjZhS9SgLxCC2GVZ78iyAtHOImtzRyV50LQAp+b5rDWh31j0JgJRYps3WN7OvkSiRijwOkgGWAEgEkRhL4CJyCaROZObF/UcAJJf2dT2EzNm0xsg3mgh8EuoyMoi/vLaJs5fXUF7YjSN3H0O52UREFT2VLum0EDAD/l1yYHXpZT/52FZU8diQeK2M7dWDBK/ZRyalFK7J3vS3tbD7D1kfSi9BUoMQTuL6YwtAUoAeFURJvSFD3ESNK/slXRA8+Mws2wKQ4qiB2MKOsxEOwCKXwIOBA8t7UW7MIRyMcfHiRVxprcELlKU61ZsT1xNFUihZtfwdzCmimoBFJLOmTeQKhdihKYPdu5tIcyjEWoSqGsZU0I0hawhgNORakM0ib+ZlPc5lDaVIjXtO9pgk63N2QAcmOk7RNYgzJgJIkWvDGQ2Q1zXMlUuw+30BkF77zkv44MNzGHoZAZB4mQjJmcAZrfUzJOzTFitQxCMoizDaqYsFOdVDaQ3TuSZOPPQAvvjZX8HxI4dQIGDW7iDr+ihl+P7HKuLCLMPPFjGcZrDp+Ni0XFHS0Xp+HLiwp4Hs481iBYVCHlGWc4AQKZmpTZEOpuJokYo0cY3JEFjnOs9ZZRjB9jUM/QBjpGCnNbjco3QNKUMBcbTe5N4Q+DYMPUK5lEGjkEIh7MKMWLsTNIL0fwmAJGok7gkx4YbniJ9bFEgEkSS72FT71TUykJJ151oKJKnjOZ+WDOzt7KSdCqRrVShJxs+11rdk/fuU+kj6Ge4nfkxq+iSAlPQHoe/JnIaZ3HTFsgZdtFvrojoeWBOsdiYCIAWlIup79sGo1CX/OxOlUDQLQgQj/sCOh3XgUr2GCnP4Wj30ex2MSPYwVIyEPbbkendGlmQFkWR/1+13yM/KbI7RB1OV+aPU0XlRldHiTqa2saVlAiDxNWczkKjy5DqRqJBYXwR/ZwCJ1A2lQKJjSWJlmuSctgZ9me1Q8a5NPOyu1nGwsSh5dhd++n2MPvwBtO4qnH5fomtoXcfoCs7sJoGDbLEoc840M0bTOWSnBtIBCa0pORYOcxANOkQFAh5tbGzA96eo1UpoNpufyOX6JIgU9wufe+4fTwmYqEVFXcj0nlY2Vp741VKBJDIyWgCQtZjPCzOG7FmiWlzcaBXHYawsYo4joU88aVy0ksY1eQNKYkfWLmsyys+VtV1espHISKHlFifuqljfJIC0toZury2sHmF9yBcXgZR493KgIixgsYfTlIUdN0LemGQ50LufnpniQTkVxhSXtRwHJpGHKb8vVnhI4CL9/wkYMWwuliFKLhStf2KrMsYHLhTKaJbLwgzoMeuAGTKei5E9QdcZYK46hx5Z0AhQ0k0UuVF7NsyUjlzawJiMuHQNc3uWgUIG59dXsdpeF250YulV04GFtImSnkazWsM9J07gmS99Ac3j9wC5qgKQyJ63bGgjW3KPGNCuhwHOvv8OMB6jmtYxV6nJMfXoMeoGSEtQeBqwLUyHlgTM2a0OLp07Lwz9Sr0mAfMMN6eFR65WhpPRMHRdtPp9jF0P650NWJ6N4WSAgD793DB8WhoG4gLC/EbemY3GHA4cPITa3DxC2lLkCyjVa9Ap38/mRKbqeiFsh+O8DNKFEjJsnk3asQGpfE6k1edWV/H2u7/ACnObeOPpahEjU3u+Xsf8XAPlQlFuiIntoliuYeKFCDNZlBd3IT+3gK7t4t1ffoSPT32IC788BTN0kbEHKLgWbmlWcf+tR7FfmG9Aa3OAUrmB9mCED06fxlq3LZtJ3cyjOXVQXDuHpubLAJ9+xBrRdErxGbSXz6MztiXEnoKfbLEgf+5bNsxyCQt7dyNb0MWiccwsJNsRqa1kgkw1US4FBq3XGJKuCh3WCqaeQl7XJfAv3HsTDtx7EoduvVU8vcnKoAIp0jMCZJrFijRTvPZZRoa0ChN7NcqIpyiWyVCKbVJmdplk6MDBAAuRAi0fWGBOHAnHpbKMbENnEkrzxHueixaBXQmZpWpSvDsdaUyymRRC34VvWQKg5qGhkgqhty9hUQf25IuisqM8da5aRDbLTSECOj1g4ACtESbdMVw3xDSbQ1irwC+V0CJgY5jQcqYMYnyqctJpkSFPaPlVLglLhSHJPgehGR0pw0DWoJ1lWtYXNoMJQ4S+wMqCSz0z2FlKyxhE2pLvx8cqVyzJIstBvIBHtGjhgC8GFTiAUJlQOrqdDt772S9EhcQC7+DeXVhulkXaS/We41GloYbsBBDIYmJByd/BL/6dQAA3Z1phkHFELENPZ5AzDRlwcEPkM32QyS5m8PTKpQvY3NyQZopLIc8T12IqgH769o8w7LZh0yKUm1WtiTuPnZTshtff/AnOXbgo8nz+XLU2h0pzNyKjio0BQ2zbaJrMTXJw7OSDeObzv4YwY+KVV1/HqVMfopIzEYx68PtdLJo6vvjEo/jS449IHsGovYl6vYK1Xhu5Yg6+48MbT1AUAGmI117+Dl5+6cU4XwwoZVIw2aoEDMAFcum0BIVKA8xmJ6QcN4TDtV3UGsqK7sTdh0UWyOG3rxGETsMJ2QiToeRhV70ATfPVUJyVTs5EtkCLk5ICGWX4SxUSAaIYBCGhkcx+ggQagRwy0AiUK7aa7GfZHLIZHYPuQIrzJAuCjD5rQsUZ7VBcmJTncw5HsCH2fxerOaqMpkBvMFSWerH03yc8wfVeQOC02GsyS295YVHu096wLwDjXcfvwQOfeViac7XnkSWkgC8lvlNqO2WHpYaFVwOQPs3w+ySAlAx+WYjLvRGzcRJbCKp6t+6ZGSZiMkSvmHnJwuA1T+auAuSU+ohqHmUJENvIxqoHWkawtiAblz7ZeqjUPlQVZEl8IPPWtmDaFqwL51EkO5dWf6Mh0B+rcOnRQApaUarG4JXYFpJhy3U2bcDctYj8fccxpa1CvixKpJRZwTRfgM1BRc4Uhi0VSJwjsiHhgIBNRIZKbdr9ej5K5aJcV+i0cen99/HROz/H5uoawskEuxeXQHPL+267W+UWMDR7YwUbH52S650MQJKkx7G6pERyhfgje/B0Df2phjEVZuFUwNb9+TyyUQijWhTVaN8J0TiwjMKR/Yi0EN3hAJe7fRh79+PWJ5+F01gWCzuX+Vi8zrj3cOhIdja9kQVAov1CegtAErtBWtjxmTfeDDN1VoGUDE1l/PQfPYC0NSqK8wlSiHjv7wDQWDMmAA2fZy3slC0Sh3cJAM2ogh6WlxZEfclmyWMmUqmM+XoNP3jjDfzBv/m3WF25JAN6NjpC8JKQV9HAxrYh4qoQKwBVIyRKJMFRmIen7m95xKHhMl5N0fHYQ7Vsyt7C9eOBzzyEX//1L+PQTUcwZFZlLhcnSCg/f/ndwnJV2YzJ6/6/BZBotSKMu3iAM7veJAxvtS4pxdUsiKR0ULHyNn6NrcssIqijBsF6ECLrumLvkEsCySVTIkBk+8LuJtDE4GXQMoUZIuOxsPP7myui6Cex6vzFC9gMPVix8lWsWcRijoouKlchLPxUJoV6vYnVjU0c2nsUT37+C5g/fjtQyOHC6dP4oz/6d3j31C+FYETb0dZ4gvJ8E0984fN48le/gOa+PbD9EAN7LIS6RE0k66OASdoWoMSaTB5ie7p9fRBQktFerJBJ1vZkAJb8nUoUmaVew8J0CwARMIlDCjo7KFYt2ZtcizjYdx1f7EKK+RJee+17+MM//EN88MEvsX/fQakb2UfJ0EpYzgSQbLFOJNOSCnwqk5Z37cGd99yDo7ffgUazCY3kgBTkXrjp4H4UiwX0r6ziB6+8io/fex8T20N74MLLz8GpLWNSnoNTKCNkv2JEID+OWZASEpzJq+bcmiAYtOF3NxDZlvSaDMe+/bZbcPL4XVii5Yljyd5AxUe5UkKv1YZljwQc4D0wti1Z86i2Ctkk7FAZzA5rZgGkLSWW5Aure5JWttc69nydrfN7jQlQknGQQIHbkKD6gSytnVmP+oFcHyQ+CpmF/YpMn6ZwBwOcPn0GP/rxW3j7p+/i4qUrQhAMWeNwPC39vSKIsVjhDID21by0mKtHdxKuI9msgXKpLnMB7s/qPI/RnKti954lLC7UhNiQTbPHIcN4itFmR/oHLokuwUW5Dvbh2c99Dk8+80y8qLHH441GyzWCIVQF8csTBQAzy5hnIAz+Ca2D6aAiMgAs794vQ1c9VxSXCwGO4sxld+JIDUkihwKfaTuk1CpyQ4n0nM8KgAFVW5Ipqt4P1+NMiQN+Kg8iISihkIdceLS2Y3ZNqRy74kUY9nqwHU+GV+fPnMc3XvguTl8cIiCR1FRgJEHXTrcleVD7D+zFV7/6VTz//F/itddfk3unUiwixT4znKKameKLjzyARTODRs6ESfseqosnLsopTTKIJe9I3Eg8cViREHTJdVJEN97AuWoZqVoFuklHkgBYb6H13bewfuaSgEfsPYU4BV3+zEFwjv1TtYInfu8/B+bnVX1DpTbrJO57tElvzgM8JgRBTFVPsMCKOHCfKoUlOEMyDOTSpuxTaiOLhDzJ39MdDFGba25FLBBMpIKD9eZkNEauUkTgM8idw/Ws1M1DzkGQQr5Icp4igPFak1xY3gMzBASXaoR477ma2mVnBtIWkSz+mZ0EF9nLZixld962Mmad2SwTgF6473HGMOsABVoQpM6peoHDWpm6e0JuiCbM5HIR+ZYiq4odA8kOQwGQxJLcspFfmJccGbpZkGx8pd3B6UtXkK8t4OY77kR9Uc1jIp3KIx0+7d5pYceeStSu28qj7fe1teXAYY5gQtq4CoBkZlRG7yfJDRw+q9eg69H1Hv+hASSVdTtLYJlVIKXEKlDml3S3iOuoxJWI58ejpWmsQOK6IwQ5UZvEtlokdpDwZtH3RsOexd1ixchzubF+BW/97CdquE0LTJdAlMpRlgG8puPmm48KgM++kTUae/5CsSR7D4k/2QzrsUDmGFQQ8IvZL6zlOEu1hpb8DCNDOMPhn7dqdBKQOEswCCClBcgigMT7iWob5sLa4wHcYR+FtI55zv/6Pbz5xhv4q5e/gw8+PIOhTzcPZb8pZCESh3nvy1dakQ84cyBBk+qbKbNWVW8+0TWkFxp48LFH8KWnn8IdBw8izTnzZmdLgdTrjpGi40yxBs8ooT/NYtP2sDa0MWC8AWtY1hQIYeSyaJarMptmL88KeNIdiN0XCYacpxLo4VqQFcBHk3pbrIbZA6UMuIYJL2fCNXW4OmDRLYr5cLTf8xyxL2XPz7lKI59CFSOYU0echzgPzjKPl+pMAQNCmdVJbxjzpEh6FJcaztfDqdQlwoeNe2BRudGBi8IFkhPYt3Mj4kyAhPJk3eYcSOzrCH1sk3uSn+O1Ks45ATPMlGXm1Z6p8JE6niDWjufEsjL5/bMgkgBOnCrK7JDvRc0VExVSspZSdEIyM7+oHvccG5PxAB5dynhd6ybaE0/Urswctj0N7f4IWpBCuViWHp+ZhNNUgHqZAFJVYi6czU102y1FTGCNM9UwoIKMWXqDkYB4eT2NWw8dkhqSrzMi8YvuXGmlAi5Xq6g157bmFkJgpXItnvfx89NpTT6L5KBRqKKOlVoyuM9RgaTsRz/V415lYZu1y+Rx4z4o+xPrBy4diV2muCVBSKDz800hTgT2BMulGpYrNayfO49T338FuPBzGMMNeNZQObbwXDN6yLVheROY5aLMB+kkwgy27DQD3U9Bl/jXCL6ZFgCO1+NGa1NwFt8P0Gw2sLAwL1ExXP9Y720DSAlepEH7nd/7lyqeLUYUZ5FIMjToiZcwrGXzjIItVYJiuKk7Q9g78YGWZ2ZxiARMMcK3bYDiQN/44mdRmKCrbEz5/VzQqG6iLycl87RHWF1ZEQst3khyMwtQESKvZ9UJpSxZFgay8DlQVV6fbE74PjwJlmXDrfwN5bvl4ufvYO4Ci1PK8+n9mRGfXd6MlM4TDON75KLMTCbe4OJ56rooUNXkcniuFFdKfBb36rwwUrTqUbkFMlji/09ZPCsWpR4P9se0dRKhnrJlSmoMfl9ZA+rTNMpIY7Faw0MPP4infv2LKN15F6AXJAPDjehvHCHluPCGY7jWEMHEwurZ08hNp6hAEwCKtlIcuPF7RXoYcJissROA1+4hmgQyAKXl2mBi4fLGGmrzDZTrNZHbbfQ6aI278Nl/mGS0rKsbc9SToVaBXvFmRq4THhNuqqZRQLHUQKk6h2KlCbNYQ5qDw1RW7PGYT8VhpgRo8lhTYUHLiXwRZrkquT5jWtUzcNPxcXmjhQ9Pn8PK6nk0KlmE3kiKsnq5hMWlecXG17PKb5SDBNp9kYlWrGHsRzh9/jJ+8vY7OP/xR3C6bRxcXsTe5SXF+tq1Gwf3HUS5WIE/CXHl0ppkErBBGbQ2kCULDCEGm2vYeP8tNMerKIZDscnYvbiAciaLFq2SbFsGxySgcIEhu4d5RALuUNXCwUCGdYSDfbsXJfyUPpYsDFkH8vwX5wrYZLBqnNHBBY6LoaFryGtpTLI55O46jsbNt+DwLbegXG/ADgLYXiAqG7NQlIJEXefKJovDYrXQqb9LyP11ajjei9vl4vYQRwrCqY4z59bh+ZHYik3GI1gEUG0LDtn/PmWnbKDUcJ2WU2RSpXwfGT9AwfMwr3koeTaqAJqGjnkzg2bBRCGjKTu2oQVsdjDtDjEde+hs9rA+GKDPIp1gZHUeE9ossVghe8o0EWSyokRyGQpKq6m0LqH3LIxpvciFmUMfabCpXoqRFdp9aAS32XjRzkFAZwm32KoAhIMYHy/FwFfF/uy/qb/PMKrjP26tkTEbnZ7cKd8RZpz6eTWcn3HNFvadLNyxh7EUe1l6FqsMOlqFiAVfzIxKAqtlTSZDOZMR+xXei/1+V9ZiAnps7lvtDZz65Xs49f57kmXguQ7qlRqeeuY5jCc+/sf/6X9FigUOA4szpty/hdoCsmYFtp9C5HTgrv4Ui40SfvO3/0s8/Wv/BG//8iL+3Z98He3NFvbO1TFeO4vB5Y9x8vAefPnZx3FweUEG69yQuCkPemMB80bMt/MjLC4syLXzrW/+Jb71/DdRjq0iS7T/5MoaS44JyJnpLBx3Iuo2fn6qR0a0tyALXFMg5vJcEQf375VGacT1w59KoTh2AwxHfdQKBBKBqamLsjLK5yQYkcx7nsI8C9HIlq+UHsl9Bd1EhIIcy2yaGRzKejW5DvhzepSSYcSwM0CJil3apmRTGPs+OlYfneFIbHzc7gSRr4mFHokHE9+F4ztqL4lo8+PA4H4TKIDRLFRQqS/DjdJod3toMD+K1q1RhIVmE/VqGSNrgoU9e/H4U88iU6oLYMYAadrIsTxiroRkxNHCkYqn69z/LJI+DSJtN8ksPNSVq2xgZodh/PekQd7JcFKNIe1mFUM3GSJTKZcM2kUhTPaM+NdLuoewrZJ6g3uj2x1J8Z5iM0JFkuOgELgoBpZYY678+CfItrrIdAaoUSIwsOCPGdbsyVpK2wEqmkkaITOOe4/N/dEwUL31ZmD/PqbHAoWKCrs2S/DyOUxyWdhGFuSe0S+bBAIBkLi+kRTD4pOXq+fJAJusa66DrbNn8f7bb2PlwjlS0fDQ8XvhDcaYo+KpUABWLmD1x2+hRkYZPbtpCyE2dSoDK8mC4A7Bde0yj382KyGbXKnnTRO1WkP+bbi+gYE7QX3PAgqH9wij98JmC50IWLjzXuy+9wF0SDSghYkojBTzlNdESHUaiUWmqSzrCBixHqPyKM3mNqPCceOMjlkAQa098Xn6lEXJ1WxQrjtDuO5/JnDmJ3mvn/6RWd/62f/9NMNW/W/CBt4e8CQ/pUa0tDqZXeO3/jcOO04GSfLzcW1MspQiP9H6QQ0tC2ZebGFZSxZzOZX5MQXa62vy9X/9n3+AMx9/jI7VlcEX1c80glTKuSnsuLZWmJGKO1fse4IMLPwVOy+x2eQ1rx6SNqYyGGL/cJ6zpaUlPPzY4/jyl7+Mhx59XKzaaK9i2baQG/g93BOp2CfoTTuVT9QPW3YOyfnftne42okk4Ha1x9b53MqA2Q6v3po+ST5pbK8TA0jJeaMSiWtd5LnifZ8NApi+L1bOBjNsfAYq+/AHQwFq6UWPbkfWh7DTQevSeXRWL2OT+SO+K24MrO4JstLm0dPIpuVAZHu/VoxmmZHGfQZw+ObbcPD223D/l74IzDXx7l+9jn//F3+Kj8+ewSQGq3ne5vfsw7HPPIj7n3gC+w8fERB3xGwmqqJnMuZULxWzJalGj+szfu5ZlZIASBrnx2qAmqzLSZ5Rcn/S9oVAaPI9O+3Okutf/Zzq99Qz7XzIzQgFJCBgtry0BxcvruJP/+Rr+O7Lr6HV6qFgFD9hwcIBfEjwf8qaMMDEtTG/tMAKQ4aJTz/9DP7pP/1dzO/fje7lVVExU/WeY45M3sSZU6fw0rdfxLkzZ8W6te9OYdQXUVrci2yliUDy6kh4M6W2Gw9p6eoLWYOWTmzCg8kYU6rKPA/rV9bw2cefwBOPP4zFxQXoKZJlVLYWrXykf+WR5fEUAE+5mCXHWuUh7lz9tq/oRGE0a12XHGMVk379AersuUuImMnPJ+d0dmCdrDvJOxAF0sxA+xNh8TzvMgFSA05eML3eAN9+4Vv45jdewNpmCzmzIEMhKuw5TJaMH65jHCxLm0+7E1roViVbiPYntBRbb23KMLOYN3D7bTdjfq6Kid1HRgtQytO+nnVoDldWN1Gu1aQ+4muSaHPk5ltEfXTrsbsl00Ctt+o+3w5kIXFBmDwKVEom0lt/5tSIny+j6gnJf1IDtaR+kEmtr9ZjnyGrkSdrAhWJXJ+TgZn06jFolZCIxG2CWBQ8UbgL0JfmHklL24wodWmRl8uXZW7BHpvEW+k18nmM1jbx2us/wV++8EO4QUZiAcxcRga43V5LBqO1egm/8zu/g7WNNXx85iOc/uhjrF5YEbLBQrWJffMNZJ0ennroPtx+4CbYzDLt9LCQM0Rl2bl8CcsEdyQvx5dzR1VAmmBVLr8N7sR1tYAUvgO0uwjPXoG7vonu5TV4g6Gso+OJgzbtmowijj3xOAoH9yNz621AMQfQas3IUXqpbH8JKPF3yN8JIhFAUmqUrQcv/a36YOY+iGsH2VdkbrP9I7xnZh8SUj/zUHfizG4fD1oFdhcbotieLr5eOMf5uzyS+jd5jWsBubPvOtmjuO4S9OI554C1XChgYo/R77bFWra6axl+p6XWT2Zg0CGRezr3WH4Wks76XZjcBHkxDgewOQDsdpGNArExS5GMbeYwHE/QHU3Qt1ystDrIFMu49fg9mNu9F4GekhqP5CGZVcR/5nFP8jG46CVHNQGSxAIudjLZqgFmwCQek50Wf7PH+m8ycL0RgHQjgF3N5K7zuB6ANWVOeJwFeJUlnpUQyZ9clNR+oIbKSgWsZitUHBJYF2VkwMHsPPbu3YusmZd9qNPdxIWL57C6uqoAd5sgjo00+49KHXv27MNoZMmyV6nURNlDtSdndLV6GfVaCe5EucJw1kkiL+sPpRbOiIMG19lCoSjKJdYL4nATr+M8r8oOzxRnB/7upGagg5MA556DaoE2kzm0VlfwvZe/jVdffhmnz5yHlq+Jyw7fO2d9BBNpQ2rm8pI3R0CX9ukTAiesjTKcg6nrzNUi7L7tCJ79wnN48Ngx1IwsStwTmQs8slAw8pimDHi6iVHaRF8z0QlS6HgRem4I14tEYUmRw8izkS/msDA3j1qVk1LaDTsI+iPUaYvKSJPARWgP4XPvn3px1AndaPKI0gUMwhTa/lRIgT6B22IebioUn/+RiAAAIABJREFUAvd6u4VLly7Jed29vAdz9QYykYfFfIRo3Bfb28VaDVnGvvRa0LwJyrksMszC1aN4nMQ9JYAXTuDR4cubIpeig5K8W0Xk2fGclQxuKQCFuDX7LDV86KsaPlaIc97MWepWP74D0N4JcPPvvF6TZ87bd/49qR+udhexrlKFQGyLL0Sk2FZZshFdhQtIHiEJKFTT0UJUKek5oxVib5TCyIswnJA45WFkMVMwEMet8bAPbzJGrWBgqV5CTovQW7+CzfUVcSujGX2u2kC+OoehNcHa5Q1M7QmauTyyzgT75hrYvdAUxeB6t42NQRcuZxW5Ahb234QpIz4kt4s5iXTwIUlKEcjleEqsz7bOcpvwpjKtRHgiDLdPzz8kL2mHQ8fWPIWxGrxnuA0qtp/KwZMsPPUQwiCJbdFUWZubJuzhEBc+PoPu6fegnXsbzamLUiaDPLPPePaocAtcuJFS6IUp1bcRoMoyDyzSkA15D+qwjAKsQGUvji1LxEJcp1RPEGFp17JckTJfZPbl1pxRIDRo/+y//m/U9Rkzfz8BIAHCYk3+LWl+5Tmx5OBBmwGPVMCUao65qEoBHvtzy++JrRbkomKIoTeWhoI2eGL3QTlefBJ58qh46LTb2CRQMRrFDOqY2RlO0WDYmTANOWQiw0R5dHPxS5ofNtosgBmQLmxsLvxT1eRxWCJvRT6TCoZky815D//crJRkQeVn5qLNTAp+rrHY9Tko5Aoq44E3CmVoM5kcLJfIDhFvTNn4iXUrBFyGYgpvlMHVhM0eWdhKLK8yaeJnZn9UIh0lpDBvlnDPiWN49stfwtzJk0CuIswq2cDoUT3xJEPEYRCvY6G9uoJs6CMfRCgRHEul5T1JEUNmFQtnHoChA3/AwDkNmpGDG0Tojof4+NJZzC0uoDE/h3AaiOR2tbWOgW/FHrlk5I0xHvUkLDWXTyOfY4gfmRcMak4LgJQvN1CuLqBYWUSuSOURPagzsMgC5/CNskRmaXmufHYqlLJkTdSaGPtTjELAClLo2T4ur2/io/MruLJ+AfMlovS2FEvValksEcvViixiZN0zH4LZFZl8GSmjgKETSXjbz995HxdOn4URODhyiDlUR1Cpz8mQvNZYEEu98XCC7FSDPxpDn9hITUbw2mvYvPARhptr8DfO4oDhIB8MJOS9Ss92RPDIJI+AosmhH1FU5StM8CggsKVnRBHDm/Qzj53EbYcPYriygjdfeRnW+oYoF8hSIPtrWjQxyTDPR8OELEAOFcMpcnoGfqGIPY88icqBm7DnwEEUyxXY9AFltlc2j1whL0NnQdXjYvwTQIcASNevr7YLtJ2lOcEvyiDz8Gmbx1wXx4E7sZUaSdhRyj88se+RIpRIexDEAJKPdLeDvDtGPnBRnnqoagEqaUjejRkESLHhbxNAGiC0uBb00XYcYQHrc0to3HoMbq6ASE/Dp48vj3HWgJtOC3jkZTJwCYhmdZHny3BU8m3UEq1n07HFpZLnEK3nokvfUILL3EwlhO4qgJsw8Ln2XWUGEM106jsZbgmLTTy5Qwa7XrvIrVarKoA6zo9L1sbECiVRfCSbzc63QtUoge/EOi2bTUvDz3NEFdl3X3oRH3/8oXjHcg2bby7gmeeeheeG+N//zR/ADRi1S1vREnLlBgrVJvRMTkBKWBuYn67K/XfXQ8/iroefw7kNBz96+z1Mhjbq+RSi/grs1dO498gSvvjkZ7A8VxX7EQ6sufuyKTKzBQwtS67VhYUlWcdfeenbeP7P/wyNlAaCR4XYhzZ2PJN1VgD+MBClKCXAXDnowT7hbsYhF4Bb9s3jpoN70VxeFhC6MwnhZ0zQ3JLqLqquplQnmRoCQ8eE9xVVPkFa1q9gPEAaNlJ8ZQJFVGKkTARTJqARzCULlnC7AlUIQHCjFk/kiFYfOsxsTthfLHYsBOhNJuhOxgIghX0PWkS7SrJRAsXOipmuqchDxUyJHzUtX+yJAyNfQ6W5C36UlbwjrrcEkNJRiMW5GhoE3G0LC7sP4NGnn0Om0MBkmoI3VWsKrS6ycaglFWqBqFmuPsTl5xPWePz/n1AHxBcar5nk+3YyqaWVj4fTSb0gzXDcxHMPEpJIPAQQFVOcmSis4CgQ9Z74FNOGQPbWOJiU8v+phlq2IOxqHrcp1WijEXLuGDm3j5w9wvCdd2GdPovJpTUUad5Pf2QlWIdBhTGvEtqkxApPXgu0CuR1ltuzG4XjdwLlCpArKwApX4SfK2CSVxl0Nq0q8iobw3VsRFSVaZooYgtUUTLcmk1aPiMMXG9lBad+/jZWz1+QINcn7ntYrneSVjAcYvz+O1g/dRoNpFBiQTtV7GY/YuYQ2WyhzFy4vHBPuEKlLUFhALUsmf4GGrt2iR/giEM8a4DG7nnkD+wSy9cPW220mVFx1wnsOXYfRvk8XJIZxDoxBo9koEAwSRNWtfw5rSvgSALH//8DIM2GXM/uhMmQJ2EYK4b6p/fKreYgGSMng8z4WxMClVzbbNpjBjgbKr6maeYkN5QkpXzORL1ckeuhR4bd5gb+9b/633DpwnnYloUcGadZeoIzaNnFhMzVrfG1pL7JPqXuV1aYvLN1uVjUvalUR3zmg/WHgGAzIB/JN8yBeebZ53Dfffcpy2gyaGPP+GQvIyOW9XqaZJjZTWcHgCST0Os8qECS97Lje5LX5Bos60hitTajVpL9W2z41A8rLOmTxA0BkAIXmSCC4fuSgUQgKctgay9A2nOFdEVSC9n60eoaPvjJm+hdvizB0ePRUBGhuDbH9nR+HIYseXkx4SvJnpIgXomnV7bD9YUl3PPAA3jkVz8nQPTXvv51/PHXvoYOM1/BWWsOlcY8Dhw9irvvfwC3HD+G8twcxo6H7miAYqmiSCxb53kbPJL9JwaQkvPCIYPqvVTTS5BPjt+O5lYNYiPZk2SEMGM5ObvOC7nsKj8vAwv2XQjhTiYy7Fpc2IXz51bxZ3/6l3jt1e+j2x0ilyXRQoEvHHaIgoNMWgJI8OH6Lhrzja1cmSceexT/2W9/FYcPHxFlNNX+BFiF1JfP49yZj/Hqq6/i/LmzSOXyWBtNkK/NodpYFLUtyR9cr9JGXliXNtVEvic1h+9a8CbM0LEkg44AEgmHjz3yGTz80IMykIumLrRUCC1FNbgn71OO/RaApIZv00gl0P1NAaSdxAp1/FSvej0IaSdYlAyK5BzNDtp33D/JcDaxYNl5CyrGrLIH4+cIHF+IGFRMv/j8C3jhG88LgCT7P5WHck3TBpe9dGybGdFilTlfOenX6MLBXmBojTEYDmFPxigWTBw5uBfzczUE7hipkD1zGkUGtxs5nLm4CtdXtjL79u3D8WMncNddd2F+aVHWOloiXu8hw2xRIynSqgoLSZpnUnpjVUs8oFEZRvH3ctJKeS/nD1P27z7S/DtzL8Uin4Jq9pcMn2T2jKuGYHI/6ELICEP2r/w1yv6aZM4wS5JFDhFV6PmCDHdJMOG9LgYHhQLGG228/sbP8K2XfwprQuLKFFmTA1/mSHXF9nt+fg6//y9+X87RhUvn8fpfvYH3f/GOkDxLRh5mFGAur+GeWw/jpl17EFojyUZoGBkUaEnb6aLE/ANaqjMLK5tBmj1qkUqhIhcPyiWVmwuBNbGEmSr7zlYX6NI4FwBtkdc2sHp5BcORjeahA1h84hGArinlEsJ8QQg38iVAUvxF4EjAKn5lMRVSXkwskKGQeIep37FzkJ8oZq824E/kqCJKu3rvlLzsbO+liM1qfdzax/6OAFICQN0IBr6axR3vvwFV8akQeTOHEu1MwwCONVQ1o5GBUWJEgXgrKUCUecB8z7Gd0tSx1H4eA0iTcxcxXF0X5TrzomifT3v37shC33YwckNsdAcwyxXcevw4art2bZGGAmbVcC7BXxXPDJLtnDM2VQNt78ckpcoAVdQy8V36twCQ+BM3ApFuBCDdyOL4Rj9/3cUl7l/k8rwqgESCior1SLIHRbU5YzFrO76sbayfOCesxwCSkcuLFac7GWJzY03so0RF1BuKzTRBH1pI1ZgtRhIt7f0rFQFnCEZx3ydZsFwyxBKWs1F+sTZUrgDM003Btj1RoTL3rcAcnzi3T+1hau3LE3A2lWuPxfkhLRLFIl6T3orKkUY5h7lqGd21FXzvuy/h1e+8hI/OnsPY55xtipAqUpLnphkh4xCQ4n5AOz7WSRPGnHDHj11gmLHlp6e4+fjtePrZp3DijjtRyugo80Ii+ZjqQiMPP9Lh6AYG6Tx6WgadUEfbm2LgMDYhlL7HGg9ljlgoFTE310CVJH/fhzZyMGfmUU/rqFBB4Y3hjbrwqNKbkkAYCakkmy9Bz9dh63kMQh1DglaMwSiauLC5JvEZdJe6stkS14/5uSVUS3WkQg/7G0UEVl8s/xrlIkgtdYcdpCMP1bwOZ6Qs/jN6hJTODYXVHP1RFCCcjfLQmVNxjcf1LOYEQJIM5m278GQulNQbN7q+ZaucUWAmvXny7zvvn509EOd+yUPmVDHAwH/je6BdX7LeJqDl7AyAx4ElvhPqEl/SjwGkoUNykS+zKt/lHNYXZ6Llekkcb3prq9hYXxUlHkkbRnUBmVIVm10L589cgNXqoAhgVy6HgwtzOLjYQNbQ0RoP0B4PYHGNM/JIlRpCluS9kgBHAiTFM7fkcyTPV6vWktr5avMPWZqvASBxRi0WmXH+XQIeCZAUb418H1RtsQ8igapkmlJvy1588TTC02+j6PSRomUryaohp1dUeDOqgG2gUkqzDctQmIGUxAFwdsKomA/XOxj4VO3S3YlgODkfBoolOsxlkS8WFIAkPeR21rf6TBG0f/nf/w/Tnezg2Q3WHo+3EESxg0uQ60RCFw/q+AGleZMBkZIF82sWQBJQROyzkg08Eu/3YKoCthNZn1y08UVNBdSI4Zz0NpxYUm8kQykqem5emEeO4agxIMNBk/gYxwwi3oDivcmBPKWOfoCJDGSU0kdIMDpgZDOSH8IvAj0Ef7hZLtBD1lMqKQkcI0N54qLT66MjDMG0KqjjjTUBoHKsJQWQosqIyiMCSHEANpmDMWubG7CE5ZFNHXuYs/nke1MSYsCkHJ2SPADVlIEjhw7i87/xa7jl4UeB+WWAgaAstOi1PJ7AHvTE/5aeiFavDY3WPhNPWCkEkCQnhRaBUsExeNFFNLARTnxk0jlhJpHltN7rCGJbm6+jVqvBCVysrK9ipXUFQ9+WgZKZL4ulw2jcg0c5dRbI5zLi1axzwB5QuVVEiQqk2gIK5TkYhQYyRlGCMVWQprJzoLWWhNbyeNFKKl9AdX4Bk0DDOJhK8dOxPFze7OL8pVW02uuYK5Flq1gU9WoFHLjTC5WXEM81M55C3RTbs4Ab0MjF6QurOPXhaaysrGDP/BzuuPU2HD56FLlCRbKCWFQzW2bAALNcQZiQBJoq+hS9S2dw6u0fwum1UcYYyxkX+ZB5GoCp4jwEgOT5nasX1agyk5GgyiBtSBYPB5T8onfuP/5PfgP33HEz2ufO4Vt/9qfoXrqEWqkgw+TOxMVt992DsJCHn0ljaE+kwQtcB2UjB71Sw577H4axsIzm/ALINiSAxDBHI18SX21nQnk/1yhlabM1mImDY+m/et0GbUdlPDsOYrFEUDAKaQMZKJsMsXhQVgncGagmkdGWsCI49I2g+wpAMj0fvY9OwbAH0EZ96OMe0lYfeW+CImXYnoeSnoHT7sLrD6Rw6k8cjAKVM6A3Gjj5+V+HQ6tDFiQMAGVTlyZgxz9ThZQVEMnL8v8JDlGBpCwtt6Sq9LqlNSWnUWQS0uaHOTRiZceCWh0EBRCooyXHUuSuOxhxOw5msjknG/LsWsu2/EYAEgd6yWvMDnaSP9Pre3aDTtZnMiX57yxGExtRrmFsyHmPkDG0vn4FL73wIi5duoDJaCTFyPLCLnz26afkOv73f/Ln+PjsJZF3E0AySzVliajpGNMKZriBA6UxRr0WSks3Y+HQXRhGeYzdKbJaBil3jLB3GWFvBQ8c3YunHj4pTCbPHing3A1QzpXE7m1EP3zHwVJzEbm0jjdeew3P/8kfo57OSCFASTjfny0EgHjdTsB6Yn8MTo792vnM88P98/jNu3DzkZswt3sJQzdE2woQGjmkc0UBezaurCHUp3CyUwHxh9EUw4kPe0wLEqo5u8imWAAyD4ODRKoKMwimKrsoozmApnyA5d6iYkfCEBWolQo1ORZUWepmVth+VhRi4NrwHB9py0OaP0hwk2RZXmsMrBWrDR+7GmVxGWUeA/OxCIRX53bBDw20+0OxUKCSjXL5awFINgGqGQCJxS6Ho1kCSPF1fbXheFIYzVpUzDZ8/H8Jjr6OBdLs9S5Ko0SNEQ/kaSGTqJFk8MnsgVgez2bayCgFEgkiBPNZAEnQZKh8rOcrc6K+4d7EfARYAxjWAAVniNxkjPDMOZz/0U/RPncRWeZlsUCixWis7CWIJNJxseqAqHDImGMLNS0WsfDZRxWARGsWowjQTiFfhJ03JAdpxKKMKsswwKjXRWDZAh7VmHsUM4JIqNEKWRk44fIVnP3Fz7B29jxC28XD951URBIOXUZDnH35OxisbYgis0EVNC1Jp1SaKPsY1dilJGeJ98FYS2EQhHKP1It5LO7aLQz8cOxJ7XXmzIeYW5pHZe8i7NQUZ8jWK5SwfOw+LB8/iSEVSJIPyQHYNoCk1EiaZIFxIDulMikGkCRHjtaLUnLMRhBvL35bRfMOBdKNMnH+Jg3P3+V7EiAieY1rDRgSltnsgOLqQ6J4oDJjETH7/rYU+DN1s9TRcf1MD3Suxax/qZqvFPICIA27fQw6bfyr//l/wYXz5ySHhWAqyQC0JxDbE74ma6yY8SpEKGrcNR0peuamVEbBjEZGgY+pMG6QqJYJlFVG3EhyyHDo0CHce/I+HD16FDcdPqQGDxlT3mNi2UfbDb4Het7/XQCkRIF0LQApscicBZBmm15hX7InmAGRkv+XIbnvKcUzQVrfl5w0eabbAEE7LQWv15f7jI8rb/0Ur37z6/DdERqZggBubKxITkgAJILurNu5RrBOVxZzMelLanalDuMr+tCw6+BNePJzz4nF7p+/+ALeOvUhMtkM5vfswe13HkOp2cTi3r1Y2LsPxbkmomwWjh/Cch0ZGG2tuRJSrqxJ4kUXZKgmD2nM4/5qG3SKWZFxI5s0ucSFpCFkLsl1FEjbFniJ6mibZSmKy9QUjm2jUq6hUZ/HmdOX8Od/9g18/40fYTSawMzk456PpD9f6sRIbPNo88uRUoRStST2xry+Tp64B//wt34TJ44dl6aV2XL0tifxJZ/LY2XlIt58802sXLwkxLkPV2jHROJXA5lcUfY5Kqap8Cc4pq5ZXwAkWofTbi9w+OwJu/rmAzfhoQfuw4njx0DxkkdLOVorpxXgxVwIuZ62iI9qQMhBktRYN1Agza4vO/tsXp/CcL3OgpYMkHYOJ4QVG++7s/ffzoHs9Rn6Cjik1bs0xEhh3Onj+edfwPPfeEGyewU4JpueAejsVWOrWe5JvDcrJSomeU2yy02JRTaXHJINeWwG/Q727l7A8kJT+jR72BHPDQJI/I2qLoG4RhCwfvzJz+LgoUMIPE+GqgsLC9fvT2YBJL4ih6JyfnhjihfU9t8T+VgMIHFGMHWZDUTWrgMEnlIocUDvBWIBTxWRsPCZlcRsYc4WZBPOQKPTBgmYVKzFir+0bgC07TIKZEHKvj60Lclypg081Z6ZUhFWp48f/vhd/NUb72GzbcOl2o2ZuY6F8XiAWr2CvQf24r/657+Ppb3LGA76+PY3X8D3/+p7cPojsbHz+j2U0iFuObgPtx+9GfO1ithypmmzRGtuy0I0ssRGidknRq4gvztFmz0qg9KGDK+YvRs5nqibZY4QuBD/eTL16yWAddXIQnhlE9Z6H+WFeeC2o/SWBGjPS8XRFnCU5TBFgDR5prW4SWDJlN4quVYZqx7fWOp5FiiascSdvbZ3Ephkj6Yy5zot7Nb9NwMczc63bqhQuUGxcaOfv1Y2El+WAFKr10E+nxVLcwlZEHJvgGG/h16nhUM3HRDrNDmenALagQwQ05ou6nBY7Evia77bQ//0OfRWV5HXM6jVKhh5HqK0js7Qwsj1pJfr2TYK1Tpuv+deVBYW47yjeN4UK5CSXldRmpXSlI+dABJnVuJusrUJfZIwciMA50YA0vUUTHIMdyjQdp6u2WvmBqfyqv+9E6DamVM19TnfuDaANHGDLQCJ800CSLv37hGbTwJIuhbAtlQ2GolEV1bXxUaKSkyufVQvJQAS+3b+O1+HoH2jVoFpaAIg0b6TX3ZcS9KykHXCeOwIgJRnjjLtrWcApIj2vrRJJDHJKEhtN7bpdOHKPUUAibNPEu7mqgU0GzUM11bw2isvCcHzo4/PYHPgioJEi2KSq0ZHF87+OEehUxPt6mgZD8kpYj3EPoigpmbqOPHoA3jsyUdx2+HDyE0j6WMIIHlDCyZrzmkak1RWclq70zS6YRodbyqkchIPCLKO7DFcn9lyRTTn6iiaeUwtB9FghAPVJmp6ChWS75wR/FEfnjOAngoE9FlfuyTZeAQgfLOK4dTAkO4+hgE/Z+K9C2cEQBp7Dnq0NdZMVKsNFM2y3BO7FooIJiMZ3JfMLHLMXfJtFLQpaqYOf9QTwCM1pVWtKzaa6VRsI8/jFpIAem0AKdm/rzaj//sEICVz+Vngin/m+qgA1ZhAF/dByee5GoBElSQBJBKKxX1Hm6Js6FiolzFfziEVTjDcXEe3s4mCkRVSBM8fC7j19ghnz17EYL2FjOtiT7mEvbUqlhsVXo7oWSO07BFs1udZA6V5BaCrXMhtmzbOAvn+k35HiD4UgMzYD4tVeaxQuip4FJOErgcgMSONa4oC57ct7ERrytm/mZX1niQ2OtEQROJctdfpwm2twD3/DvRBG3avA7fXh8b8Z22KAsmkdHHihDJ2KOJnpHqVnyU9Vb3+R2vrGDrOlnqR0T+VSgnNRh3lclFEAJI9HavcFIFJubfJZ/7n/+1/JwBS0nTtRCCJMMrJTiTdcRi2SnOPxwEckEgXpYbGanhJoIiNqrJIUAHn6kCxIBWwSTzkCc5Q1qcszzgQZUNNBQMvvm6rLeGJVCIFRJVjd3ceDDMCju/fiyLZwkS96dnP38OwcBlm0xpKE2kmJZS278J2HbER8tjIiH2/JuyPSrmIRq0sAcYMXc1xsEQkT5xnFErIz0JJZqc/wJW1daz3h+hHHDYpmxlunWzF6UPIAZUZ22iwxeO/izcmZ0WaBpPAEptXMvPEIoDNptquyWfnv7FUlaBdMlUluBIoIoWFah3Pfu453P/ZzyJ35HagUlXDKcoEGWjb66ohLUE5PpNRNLYFoWSoG4t3ZrNI0UY/ToZ79sZI+bRpL8tQoNPvY63TEQ9FFr783u6giyvtdck8MqtFlOt1GbbZzgSDYReWNUAQTpDORMgSiNPTGNAixGRmVgMlgkelGnI5pUCiyoOoms6hvTaV8zwhoBj5yOZMZHIciO2BO03BCqYYuCFaQwtX2l2st7oYDHqo5KmO12QwXq6oYDQW6WQnOAzOM3LwtSw8LYuRHwlCfWF1A+dW1sVv+uTxEzhy5Aj27N0vDQ2lk7wGh8ORBJ07HKyP+pKTpNtDdC58iJWP3kcqslBj84sRmBKQI7OM5Daed7LBiyaWl5dFNTAV8CgDl4P3iECYhyHtq3wb95+8C7fs3wO3tYGP3n4L4WCALCXpaR2ZcgHP/cPfRKZaE5BwYFliDRY4LurFMoqNBQT1OaRKFbGP4PVDVQXvSoJvzBTj0FluzZkiPck8kgXyBgokskWlWU08n5OmVYKbeanwSldDWBl8UypJFkIsxSRDLMlcYUHCe4rh1brrwXAdrL7zC2j9DvzWOiYbV+C1rkAb9mBMXMktWCyWEYxtBGPeZcCQPrpS0ALZeg0P/PbvKjYdw2upZiBgSCApnUVIT+yMsQUeBVnaLpEJp2SpBJIkoDL2KyZoRH9UsgllkJ+w8q+m3kpIjrPsq7gElcZ+izH8SYbHVvMiG0aAVODEOQ5XL2/JNEoYG+JdHtsgJYUzWT5q8B57myfPMYhP+wwOHZMNjkUo7xXai6xcuowP3nsPm+trGA16UpjuWlrGw48+ImvAq6+9gb/+0U8EVE1lSzBKZehGHvQNb3f7cPpXUA03kNYi1HbfArOxD0M/i2yuigKVDb0OrI1zKIRDPHr8Fjx5/zFkdfoOj2Qtpb80lXRU53gc2k9cNCsNUX9+/9XX8I0//iPMZQ3kCcaQZBCFsKYR7HhYJ+stBX7x8ea1TA4FL8UEyD9+y7IASAu7luW+a419AQLIwCNowwKXA3EnG2JMz3XHw8bAQr87EVWWN+ygYLBQdRBNHZWz5FP+W1HFDe3tyDdPbCLlNuCazXsiBc/mUIJsfRbObK4pydckQJjeviUCI1zjzSzSRlYG9vxA0kxOA9RLBmhN73u22BtkaWHXWIAXGWj1hui2N2VokiaA1KyJBZZlO5jbtR+PPf0c0lQgRSzglQKJe4kASGJhl1J2V7HFzdWuQAFVVQupaoSZbxILR7LJk2LiKjkaSTjoVl0RD875MlwzilQwEIRgLUDGvKiXlYyeuyD97oVRIwDSFEYMzDEYlXs9vZLlnuB4N/BgeBPkPQtFZ4jsaIzglx/hg+//AJ21loD63Iu5YjGar57iuF3Zy2rMt0ppcOh8EKixYKpSxfyvPEoqpyiQpiQ9ZPnnAuyCAds0MKDNYb0iWSv9Tkcs65qlEiq5nBrI8D70XcUS9Vy0L1zE6XfeRXtlFZkwwiP33y/+5JIRMBrg8l+/id7Zs6ISK2UNZAMfIfe+aQpuQkbhYDX2FKc1L23MyBOq5PLYe8dtMvyyRxbylSo++sXPUF+so7RUwzA1xRpJFfNL2HPiftTvPo4H21tHAAAgAElEQVSNsQeHQzKyoajO1OmHr0mAMi1NaNko+WBUIOlpAeCnDPSUuo4lx9XN4/5jAZBmh0nJpT07kJJ1c+aaT7yuE6VLoubZmp/E+2TyM7MKpAQ4EoKVCN5DIX1Q4R4xrzCTlWaebN/JcCyg/r/91/8HTn94CmvtdXkfVF1K/lcM/BLEkLDlOOeQO2wqlRX7Eq7hXGMTQDaS72QOCpc+qmw1uIECGpNmiQ0r82f27z8gdnZPPfM09uzZg7nmgrIYdhxF4Erp0rRLnuJ1FEiJVey1hjc3ApC2COozCqSkV1ETrdh+bQZEkmYs+YWi2A6QoYUdAWnPh0HmKpWrXiBe+yZ7GVpitzt485Xv4K0ffA8cbxeRlkw+hxmFMvxQgBAtTRThS/0SlcSkMiqTPwsBjF7tQgTTUVtaRLpYwKmzZzE1DDzw6KO4457juPnWO2WYQoUf94Sh68NnZp4o8HNiX7OVMSZqdtbK27aiswCSUh+pWi0BkFJCFJu1uFU/K30NrwOxo7y2hd1283t1AInYIwGkUrGCcqmBU788g7/482/gJz/+OTwvQlZnNazys+S6l7pEgQtUIHFbMQumWMzRPoNuAJ/73OfwyMOfwfLivDDyZWCaTgkRpttp4YMPPsCVK1d49+BH73+glNHlmgBKDjPmuX4zJyUGRrkGE5AggERFGvONIiqoAx8n7z6O++69B3fdcYuQ3+wJMzGZDxtbrSQTw5hZrqoNAkpKuaOuv2sX0bPknoSBm+yFXEPYI10PQNq2kFbX2ieG6DM1fXK57xzIftqCc/ZOVFZ0HFIokkgao1YHL37zRbz44ovodvuxBbZyyeD3Js/MReJnK4kDRyR2Qsz/pC05bbkyJtWSKaytrmB5qYE7jh5CvZJHe30Vo2FHhm/MUN21/xD2HTiIO++8UwDruYUlYdcnPceN3r8QUsQSJyadbuUZqXxlsRpN1KNJ/pwsvlQsh5g6nuQUgvsi1zNa6AaKzctctNC2oXEIxv8jkBQoJQHvwZSRkf5YMjYFTKTzCQEkgke0u81JxjBzBGhzx+9njWFWy7DHNn7281P4wQ8/wMVLm8JwZ/038RwMJxaWlpdx2x234h/9k3+E3fuX5BL72U9+gte/8zLOnzqFSW8IzXUwaq3hzqM34/HHHsG9x+6WOjJqbWLc2sR0bGM6sWBAU0pu6bez0ltybxB7v1QGgauy4Pj5SUaK7AmiXhfOeIjqQhURB56VEgsj4FJbanVtaQ6ZxXlgsRFnHOUViMSvrCEALgHzFDMkCCAZWZVLElvSKQcUuZHi8nIbFJ+9Qq/m7iD3X1yzEvy73mMLgLgGgHQjgOK6L34Diza5Pa8HbmnckSMUCobMq8aDrpAsi7mshMyfP3tGLDx5zAq5ohA5aHfNPq1SJJFsDuh1BeDzLAtWh/1WCwEVm6m0KPi4p7iahs3+AJYXCshO5XKxOY87T5xAaW5+y8aaFvliYRdngvL9cxajNjllYaeIVhxMcr9jX/H/LYCUZFRds75IMgJvdCKv8f87AaidABLi/n1WgaRqAWHtwiF5JVYguYGPemMOu3fvlpmYMxnBIGmQmQWgWsjGhfOXcPHiRVHxcH7EATWBIXYqQo42crL+JAASpq5YzxN8SgAkUY0z65pOSVcBkOQejBVIHDUlABLtnG3Ov2IAiepjOmmkqHSsFkTxRAXSKy+9gO9+60WcOn0GPYsZ8xmJjOBeJuBRnDImmWleIAN62tfZtFxkrZVNwyyXkS2ZePJXn8b9D57Egd27kPJcAZC0iQN3aImbgk6CFTLoazr60zQ6vo5BAIwDWtaLhYUA9FS6FEolNJo15DkDGtkIuyOxAm8QTNVTMJi56I6QCl0YmSnyRgqXL50V555cbRGeUUEvSKMdRBildEyyGVzobEi0yMidwKLaJmWiVKyiVGzIvLlWMxB4lrJJnobI835OTVHLaKhkUvJnAkqaP0EU2NBCF2na66eUfS07uVnLzZ2X4bUs4NU87u+PAulaANJW//+3AJBoYTeY0I1KgU+cGxbSQDmXQTnLO8ETd63IGQuZnmT5VKEKZ5rBxsBGa7MnLlDMvTJ9DzUKHfSp1Jd01RrQpo351mYedz/4ma35XwIibamP6DQQZ1Qm/yZK3ji/kvcR11juQLRgZgk1+yzODzzLouylBZxSLid/pysAFUhqVrptlTnbf3LNnziW9F0kEkh/qOsyK9esPoLNc8CoA6vbhtvuIBz2kHIcmFMfBu9xnw43230BgWURYdM7gES4tCb3OzNJeSz5Oxi5UC0W5XeRgCf7LRe+JCMqJp9JZMF/8c//hWxxV0c4Of+IQwYZ5sUBJgssSXlLMo+UF7EASCKJVIF/bBjUKE81KCpgKwGqtgfSzOPg7yaziY00me2JnydDLrvt9jbDkK8bW1rwIBY0DXvzORR1Im4MjjekwZb4NPFcDGDQa5SvHfgY+ypjIrH54uyDw6OimUO5UpC8FvoMFow0MgSQ6PlMBgcLYzLQyAn3QnT7I2ysb2JjNEYLgQwtFRssBpAE6FH2RWSGJ7Z2VCBxiCUM6FhSxoweMhVleCYgkspoSqwxKCcm04vgE4dEfC6mdHzmgQfx0FPPYN+DjwONuiri2JYNCHx04HvMVgklnwmug2hsYeo4inFgmILcamwuHQfDdheT7hDpKVVYBckhutJuY73bxcLe3XB8D51+D6trK+iN+yjWKzh0+83Yd/gw2v2+2FAwSLU/aGNs9eAHDN5i7ZyCbTkiZy3ka8gVqjDzFaSNEvR0ToZQuSKBJAU+ugw9t2lp6EsxzWDRPQcPig2dG2nouy7aAxvr/QH6YyoWbOTTEYr5tAzFebNR7s+hFpsaHlstm4eHNMYh7e88rHXHuNLpY7NvYeL4eOKxJzG/uIRcPi9gV384VlZ6to1Rv4dLH32E+ZKJjDPG5Q/fxXD1LGD3YPLawgQmfBQ0oJTPIZi40KjyKBawZ3kJS0u70Or14WvMZVHWSD3XFQYQAwA930GtmEYlqyMfeKhn0ijrU/Q7bZhFE7efvBeP/4MvIlurQS+VYbke+r2e+HYvlGuoNudxeTgRazwuVbzGWdxzYeB1TxBuMkl469ssr08CSNdHkHYyfGb5Raz9HZvDUV1UFGkWHLLAklmpEPTI87eCe3lPcRjMRoXWTvQnXf/gPYSdFsYrq+hfuojh2iqmo76AmfTrXDLTyART6KT9pqYYMRCY94IGlBebuOc//eo2gMRikUx+DjkFSKLqyBQAKTRobUcbQVowKYmq+PCGlHLS5kcNZ0SpJcCReP2o/6PSiEPUeHffUiFxybuK/VfS3Mw2PzvXVyVTpfUmx8LXboIkpybxnQ9V85oASXxN2hTKa8frcwIkzQ7uk9fg9/E+IaBEz2V6qp87fQ5DZkp12gLc79q1hBMnTgp7991fnsLK6rrYVhGIpdSbx2M4GmN9fRPD1mVEvfO4+ab9uOO+XwEKc/jw7AZ6QzJtNNjdFsL+GparBj73yL14+MRd0CJPgBMWwmzU3cFI1lyuRSx8i0YeoevjjVdewTf/+P9GYaohz0E/18mpD1usPrdz4oSsGFt6sabiGsp/4hrLr9sOz+PQ4b1iw0nwp28HsiZoZlHuyUKthojXR14TWXPXcbHRHaPdGsEajqB5FqpFDeUiAQ0XQ9vFxKVDGNlgWWjuUJRCCqTdBlt0rj1Tgh9ZjMcTAaa5jtF3d5o1JKvMtUdYNDTkGBZOZhibxQxZqlTY+NDIfvYtFHMcMimVrlGsic2m5aWw2epKhoNk6kUB5ucaAiBxD12khd1Tz0EvKgDJn+rwAgUgiYVdKhJbExlGX2eCxQF3PLpShUT8vcnPxNvxlgcz759Zxo0MaWLbOllLErvb2Pe3kDEU8UHupVDIHgIeibollKYkAZCMGEDKhhBAiTLsYZcZWvR612CkIhQjHwXPRnrcB/oDtL/zBi68/XMM7ZHsvbJ/0pqWal4OVAJaIKpMCzY5QypXaTmrp1G7aT9yd9+GqFiWNSbFoRCHQ7kC3JyBiWmgHwUo1OoyEB33+8hlUlis12UfcLs9nHrvXbGT9cbMJbTQvnIFaxfPw7cmqGSy+N3f+i01wJ+vSUCy984v8cFf/zW8qSezlTrtC6kk1DKyn+XDEDl6M2vMEQFGBPHjz1XK5FCfa6JWbSh/aXqahxMYVROhqaETOBhEOoylXdh77CRKt9+FDcuDm1EWdmLtGWchcQ0MdE1Uwsw7pExbwKMYQCLgpCw8r7F2xYzinQzOv28KpJ2WBJ8AH+K6+BNDgxhwTZQxaoB87fWbWW/J+izruJAAqMJg2RxKjSRWr9IopWGS2c4akCHZzgTf/NrX8f677+DcuXNb4A2HjPJb02kMAx8B7znaYJAIoWWg6fS5V0CDrrEeUhbLVFNQF0PAn8MBgkjMxRBAKFaT8R7nAJd2KbQE+cpXvoK7774bBw8dURYnlhXv8WlpPLbq+sS6ZotJrhYKUSpc53EtC7vkRz41wEl24Vg5nfi1K9Xm9i9KWH0cVLO5zzCXjOsnmXwEo2nzS+vL7hDzzaasFe+++UO888MfYrB2BRmui94EpVweFtWfcQYSITha/Ui+pki+EsBm23I6ScUR2y9NQ3+qqoTK/DxCPY2lA/tx4v77sOemgyiTAMTcRk1HZzxGezSS81moVFGs1mRP5rnh+eT9Js2rNLBqGJul1W6cY7nN6lTkHj6upWBhhhZts1jmXA9Amj0PanA4o0CiijWjAKScWYRpFPHeux/ia3/xTbz7zinSmJBOmwqc2MrYZb+oBvgSD61FSBu61Nwkj80363jogQfx9FOfxbG77pBegH0gyzACSOwR6BxA+11mSL38+l8jW6ojV6qIl73lhLD8ED73Xw7N+asTVbw/kYaagD4BJIL+tx85ivtPnsDdd94hFif2ZLClQCIB0iB7QwgqSZaXOu5UIP1tAKTZPTCp5xIA6Xr3B2uM2UdC5Er+baf+c+defn2LJ2VLlSuwd6RVm4bu+iZefPHbeOW738N4bKvaNyY3cq0giMSvpC9IRYqsx0GhAEhp5hfnpRczTF3yXfbuWcAzTz6M247ehF5rHSNmcfqehDYvLO/DwUOHcejIEeRoV8M9kETHbBaZXE7ZdV3zESuaCSDFCgnJWZXZGu8BNexWQJKyZxOnlMTqTvoQV4FHHmst9vnMC3IQ+S70wIO90UYmtjGUdZsAkuNC96gWScFYaEgQG22vSbjQ06bkhiJbUplAWQMegZkMG36SMqYwa1U5Vqc+PIs3vvdznPr4vPSJmUJOXDMGExv79h/E8fvuwW/85pdFvZQzdIx6Hfzoe6/j1ee/iSvnzqKUzaJ7ZRW3Hj6Mxx57DA8+cB8q802x4pyOBpLfnKaKSizqKAujTJ9gefx3rhGsbYIIoR8qG39aDg0GiFY34XY60LOa5IPmbzmkFEVrXQy7QxjVCoy5OsDPXzSkJgJzQ/JUXWXjzMQMUlRhcZHgpJxg6SyAJMRidY7UTfbpQvTq+uaZC4Lv+3pXSJLReA0A6UYKlutuXn8DBcyNAKQss9qyKbHp7LU3xKWmWilKzbh6+RIunDsj+z7tvKjSy9A+m1k6tQb279olOVfDjXW0NzYQWBPJuSZ5idmizMph5szYc7GyuQnLj1AoVyXDrzo3jzvuOYH6wnKceanmTpw3cX6QkE7p+iCnJt7DEgUSbyjOHBILu1mXgtljdq2MyRsd16317QYKo8Ru7Vqvdy0Lz7/p79+53iY/J3ZT7FQiT2zBt/ZeDmhnACQvDGUP5vrIgXitwVyjPZL7SwCJqkwCSFynOf+8ePEyLly4AD2VweLisszOEgCJLkAEnnj+TV4PtQocqy8WrZJhMh5LViVfh7nUnHtOJv6nLOwUcZiZ1KFcb4mF3SyAxM+ZTmliURoFLqp5U0jRG6uX8Mp3voXXXvoWPjxzFhPug3pWFEcZzglYd8rFkwKH1TbtgcXFgCRwT/peAkilRgOFWglf+MqXcOzYnZirVRHZlkQXUDFOBRJfr1Cpw5mm0Gc+HyMsghSGITODNUyEkB2iy8/sezJLbDTmhPQTjQmCD5Ee2phLZzFH9QbrlciHkY5QKhoo5TPY2DiPQrGMdKkBWzOxaUfYmAToRgHslI61UQ89xxJQ3xWCREZy7SrlJkolOiTRYjUQkoHuT1CEhpqZEdCiAMYxMMt2At2bYCoEFhsMOU+R6Es7uxRdra59Nc5aaH9qhvT3BEDaInnNACtqOU9yI7fvDyGcxhb2iuhEO2OeTx1jlw5DKgMpUSCptSeExmPnWtDcMYwUnWuyKBnMBA6RShsYRyls9m0BkByHdvdKpBEN+2JT7dtDqUUmXM9ME4VmA2alihMPPiikjgQgSp6lbiCARKAmJmwlFn2zABLvbanPWT8RLJx9JllPz8SW4azZWW9zD1RyE9GeU+Qgn/HqVt+cS3ONk1wyLRLhB3+n5EGHDtKcP3kjIYqEwz6Cdht+awN+twNtPEY0JgFmqubhQYRJOMUkmsLhTAgBMrTNYk9ILIRCHEYu6Clk6axCYnM8W+NnI8FAeFM8rxLaBGhf/b1/dl0LO2WLq0KwhCnMAmMmgE2BR0rOLrkFibXdrKopdotWC2tsASDj0ymKRQalqSbMcV1h3HW7XbFeYrM67I9g0r4gk5ODJgFPBBjSWRR0YDocyKDQTHFdysDgwIkfPC5GGnNzW97NTkTbjwB8lsyEkEHXtKxTOROZTHrroEnAfRQhzcaNTKRABciKDe3Ew3A8xiAK49D2qWRJCGgyVSCRAEiUvEkukrpI2HLw/wgeFQme0x4r9ioXn2mxCeAgS9k0yWGNxxNsY3IczAvoBRzdtw8PPPFZnPzVLyEztwjUqRzSEFAV1W0L8CcSVNeBxnwmKmFcVxgFRloXRlISZD/c6MLtW2AzQIbLZruLKxsb0tDmKhWx0mh3W1hdX4Pt2WjuWsRdJ4/hyO23oj+yMU2zyQgwHvfR62+KjzOHf2z68rmiBP+xuTTMErJGCZpOVo0y8eMmx2EGi1c2kNaohyAka0MXAOTA4UPSCDIzaOT4aA1H6FoTeCKd4XXpIF8wxCuTNxYXKMXQJY2f9h9U/qQx8iDqg7W+JUASc0HY7By766QMsyeuI5YNgvSmqJKw0O9sor1yAc1cBuONyzj9szcRjTdQ53uLmIs1QVHTBbElKGePhnL97VpcwoEDB1Cu1aUxsP0AQ89DhwNE+txaDsb0ZPdd1PIphOMeSpjijv17sVDOYX3lEhqL83j6H3weu245Cq1UkkBS2nO79kQsI5qFMkrlKlojGx5zmuLPzdwnXgepNJt3pZjjI5EcKrsVoslqEMCm8HqPZPFMCilZ7BJFEpu0gBLMqSDXbKgEbyFQRMSdiq7+QI4n3wuvRw5WGXBHQFOzbXTOfAS/3cLw4ip6Fy9htL4KuIGouOQ+0qjo0sW3k6fMigvaRgqY272A27/yFWXHwEY7TesSQwZrDH0PWbhQ+ZVNIzBMRGTBUeHBwbHkeKThUMpJWFWsw9Qzh6fiBS2gEr+PofLbANwngCSuCXGm2OxzckxlE41DCpMhQnIsZWO8AYBEsGe2cJjdfOX1xL5Irb87Ga7894TBKiz3KJL7hO/pzJkzePcX7+GtH70lbIZeuyNMB/rQ33H3XTIA2Oh0Mb+wKENjKo8yHHRNI7TatJC8iO6Vi9CtTWHwPv7sryOVa+Ll19/C2z9/H8P+AJNhH2XNxdF9i/i1Zx7FyTtvg2uNBNymYo7NqtXaRK1cVqyKiStWDhwa/Pj17+Olv/w6xmsbogbl9eRNQ9jkLXPf5dXF+5QDgXjtlXme5M0BLOu4P9x2eBF79i6i2mzIQJ3qoUg3xc6OBACjVoNWziFdMRHkshiFEVr9MVotC/ZwgAO7FzFfM9CscSDrY0AwyGF2QFMGWqHdhU4rnsTGYYtJws2JOUoptNoDrG12QJKnlqNazoTlBfCsHg7WDWHH6GzO02m5znzfQ8AhsWdh3NlEo1pAIa/CHXOVmmTIDUYBLq9totPqyv5LAOn/4e69v+Q6zzPB56bKubo6N9BoRAJMYATEIAZLsqxkybS1slfjsWfsnT3js3v2N/8nc+aHDcfjmfXIMxpJtmUqkKIkkiIJkiCIHBqhc6xct27dqlt3z/N+9zYKTTQaXHls7xYP2Lm76obve9/3SbSwy3O9btkqA+nzX4aVKsL2aJFqyN5pCOvZh6UpCzvmpW2tCQMLQdjUhwCSNqC0GxxScd8Ki0WlTLgTQFJK5cDqLLhOt9YSSrRp1BsCSNz7WGDKYFH9jFIgKcCICqS4KJD6MDxNromu7SKRjCGasKSwjHds9Csb8JYXYa1t4vR3vg93aUUpusRK1kfW0FHUDMRksKQUlj3WH4wCVKauSMbjGH78cWB8CP1MRs6bRgCJ1jSxFLqxCJxYFJvMF8xnhWnq2k1k0kmkknFU5hZw+ezH+O53vyt7CQdUBLyUrkqRQUqagT/5vd9FIp0Bxopq0Hr2Es7+4udYr2zIceMaSBVDLagDqJwSdbP4s4sl/tZ4k2fC0qMolkaQyeRQbdaw78FDcLUOKk4VS40abM1AYnwS4w8dR+HIMZS1KNpWLLCwo10n1z4WisrCjve+WHny3PJ92tDIIOj/nwDSJ3q54PrdnqmgLnrufXfun9sHDrSokvV7y8KO4FEwgPU9yeCSazCwZmZNJn7TZBX1ujj17nuYu3VLLJyloel2cePmHG7Nz2G9WReVLQkklhmFZcWgaxEhOims1pf8NRJV2u0mnE4TPdlvaA3BpolLTjDUC/eRwPefPuD82pe//GW89NJLOP74k7J+qEB4Q+pvlVep6njx8RaLta2dT97Zrb7YDUD6hIXMNiUS6z11B9xWIm09Awbd8xn2+jA92tb5iAiA1BeAiFmMfs1GKZnCyq2b+AXZ/efOophMIMrBxPq62D2LrZTnKqIXbboEQCLhS2VPhHuw2IEGyiPa+vA+okqfSv7c8DAmZ/YjM1xCtjQk6iIrmRRCAr8nOzQiQJJNxQ1zKyJRIVFRUa+AI6r+lE0MaxLViGoCdAtRJzh/ys7wNoAUqsvCOm6rGRZWYUiR31mBtFWrhE30NgApGtEEQIpGEjD0KD784Cy+99/+Fpcu3pDsU6rhQo93AjIh6CK8OI0ZSA5MIRF60iRHTB1HjhzCl37ri3jphReVO0XXkaabtRCPNgmGVFA32118529fRSydQyyZU9a6BJDaymo2zPbi76A6VazIyPYOMm7YrxbTWTz7mRNinZdKM/Tbhm70xcKOP0dyQrjCqmOnjrvSrvaF7HEvBVI4oP7k8EddpZGtzLC7V+H3ZiCr8z742A4gbQdg7/wr6vlzSMFNqef2sbSwjB+9+hO8/fZ7Yj/ONkvsGAPgSMh5VJAFardemw4i3MJ9VQMZUZi0XmVeMMPS+x1Mjg7j27//O3jhsyfRa7fQ79oyrGCfn8wUEYnFobN+F2BOWc7RlpZAEq//nR5yz7NJJkgSBHRvZRypokP9aGCtr742YHPnuvDJ7qcCiYo0/hMFElXjtqiJJfuIQ0+CS/w7fJ+kTNcTdZGce4KMMSpuLKVQJmhqJqXOQywBz/eEkEWrZPb2sWJerk3mhf3993+Ks+evYoVW07k8HA8oN1vYu/8ATj73LP7wj76FtfVNyd/MxqK4cuYDfO8//SU+evdX0HueMK0nxsfFdvTg/hkc2DeD6b1TyGXSwTHpK8Iec01o2+jwdXbRd9UeZKZplhuwIsJAuWYbWF4HyhXcOnsGbc/F/scfgTWzl77wYrFLa61ILgt9KIN+OgY9nYGWTgH8F4kJKYtuD0Y0LkpAn+c3sAUK+yTl3ROco7uARzx1HHTv9BA1MNVQO37HbYuz7fdfuK7tBBDc41fe8aXdfn43AEnYSyQht2y0mzWZocXpJtPn55o4c/oDWeu4j++ZmkYqkUaz2YJFgKGYx/zlC1ifm8fa8jL0vo/x/BAmh0fF1UFAAstEudnE1flFIaCmcgVRkueGSjh2/FGMT8/crvkkO1biM7dWFVWtDlrXBWDsPxMAaTcF0m4ZSbud550AxhBAgt/dApBkdwsUj31fEQ5YI9Bhx3EVQZ4AEhVIBJDadl2IYLSy499hbbe6ui7kTlrqMwMpHk8JMMSPC4UhAZBIDiWANFTIobq5IgASVY6iQmq1hHTScT1xdRK8ZlsG0iCAxCHxzgCSgVQiJpavSeYTJWPYWJrDmz9/Xf7dmJtHrcM4EM50Q7Udowo4GufgXEeV12o8ITO8ZtcVJQ9VivnRYSG7feOb38DRY0eQjkfg1puSg2TRT6Jpy3wykxsSAmTN9VHp+qh1ddh9XUAlh05JHrDWbAmAZiVi0vvkkhmYXJ8bNiJNB0OmhaJlyoyNzhupKG26kkinLTRra2DkBRWjjZ6FlXoHK3YHDb8P1zRwce4ayq06bNeR+RLDUjjJTcTTSGbSGN07Jgpe9t9UhBIAG0omkNJ9ZSXqtiSrjtlIJq8V5iqSoEAVjOdBi0Rkf91xjwtzDu8KgP/TK5BIpggfg8CKrBnBnDBce8UpJCCf3CY73RtAEgCYM/t6GZXVRTTWl8TCrpRLY7SQwWRpSFQ9aw0Xl+eWsbBeJUyIGIksnL8LcOcoe3vuvXQaGxvF6NQesY5OFXKfyP8MX4fsP0GGaGhpzs8NQj3skcTKTmasCncYfMv+ZvDrQqwPzinJWCTGKwDp9i6mrgbOH/ugxbnL3oO4B+cegc0ebewNvY+Y4SHOWQ4tEu06emsrqN+8hcatW+iubwCNNnSCyX1diNctKh1hoMWZh9bH8up1xEwfaSuKVCSKjGkJiBSVGIY+aGmnSNq+ciYx1FsCSCKaCQEkPmUZSAZsYbFgElZkwLwS2w3FXuGmzeJaC0L1VB3Qkw1MMXxUYRc2NWZlJPwAACAASURBVAoEYYEZ1HKsEQPPYBaP7GR5UClDrNebWN/YEIZZq9kUhQPVHdw4lR95Bz23I8ge2b5em1ZtbAqYz+RLTcJbXKdnIYGaVEoxK2hlp/kyFOEmSbCG+RRJYpUM0eQJ6nYFCOHrUDkWQMIy4PH1klwlRFylCODGwFuHDqh09A7PPwEkDjBZ9jIHyZTlVPkchtk4BLw4CBJLO2G2qZPB58nhFQdG5IqG4BE3JgGfWHWTYu8Dw6k4Tjz/El5+5feRGpuCST9i5rxUawK+kdkTjZjC2JOcFVqJEdTp+1sh73yN0VQO3mYNboNhw0B1s4HZG7ewsLKGNhnMbheaZQowU7MZVmcjU8hi7+EZTM5MSyZNQqzjYtIs1Fpl8XCW46gD2Wxe2BSRSFzylXSGcPumSGx5QbRbjgwz2NzZ7Qaa9TJ63Q5MU0M0HsHBI4e3grwbDBZu2sKoYaPC5o4qpHiCtllq0M4QQeb66BYt8FJouz66ehT1LmSRWWs4aHEImcrKIDadGkKv28dmpYxKeUOAkGQsgkZlAyvzNxDxOwIebdy6gvKty4jDRp6brkHbOh3FQklARhaA9WpVEOKZmRkcPHhYhuRNh36ebbE7XKlWsFavo0KJLq8p38VwLgHYdUQ6LUwVcpgqZqH1HRw6chi/+Y2vw2D2FAe9tIzpMWReoetJOaYR8YglE1aUJ4EdoiDEocV0sNyFwx0uSnKvB7ZTZBDf6xEOmG4DSAGrLxgGUyrPhSYsqLYWx4D1RxswDtE4kJI8ZjKmm010aw34jQY2btxAZ2Mdrbkl1OYX0FpfgeH25P6h3SMfzDohL5sLLb1LeceM6cDY3jEc/upX4ScVKCRZHbROYM6RYaFnmmIdSK/TXiwq1jG0VWAmFRUvtGbrMg1GU97codpIyfgF4xdLOy4kUlRvCy2WQxdkQMgGE9gqbPftJgs7BOIHLUJVQ0tTnPsD8QaZEOEGfTcG1mBTww2YfzMEkCR00Pdx4cIFfHDqQ5x6+5Rc81wzCFwcPnxYACSy3bhGjo1PBABSBCbZlL2ueDQTgFqdv4lIr4GHjj2Al3/rFWQKE3j1Z2/j9Z+9hfXVNZEZR/sdHD+yD7/zpc/j4UP75R6zWw25N6iO1Ny2KJBotUTFTyaZQjoaw9Wz5/HO66/hw1+8KZafBEmoIKXNXFsGGiqDiqHOPA2h+tPkmk0LSa49JvDwg/swXMohnU+zhBPgmmqcW6ubuDS/CD+bhp5PITWSg5nPwjVNVFsuNjdtsZA6enAa48MpjJUi0A0PlYYtGU9mpIRUMgOnsSae5bcbRZnKQeuLWSM838D8wipm51ZAb18wVNyMiZ2eW9/A0YkUYlpHrl9RKna7aLWaaLca6FG6XNvA+EgBpaEMUukkMrkizEQWa5sN3Li5BLthy6ZKi7+RUvEOAOn5z38RFi3sfB2uR7WRJwAS+1NaNBkmFXhKgbS9Ed4OIG151wuwqu5LReq9zUgXhvpAgSRlEIGHHdifssdKx6quf0mUYD5MEFTN65aAvFjJiuKIe6YCkPS+yj3kAI6WrGSPk6VEG8z1yxexcfEc9MVlbH7wMXJ+H0WqXYO1I9L3kOXvZehrsHdz+OsGCmC5ohi++swJYCgL8J5JpuBHUtCZnRWLoxuNohOjL7cqSvkaaI1USNH4ysOpt36Fn/zoh7h8/aa04Nz7lZmTUsgpFZSGI9kCTj75BEYfOqJs7FYrKJ+7gGsffQSLuSuuAyaGVaU+UDUDwSf+UzwkBaYSdlOlvAUrkkCetra6j0PHDqPRqWGpsorNVh1eMoXczAFMPPYYig88iKofURZ2gepSqZAUgM5aiUpMKRgJhHDAFKiQPi2AtDXY3GW/2a2h/7W/HiBB4f26XYEU7oZbzlUcPgtWtEOTF4a2b3ti4ZoeWtgJSLqlQFLvc980GdwuYlel7pB7ho2Pb6h1ebOMhfl5VMo1uY84TDh7/gLOX7iA+Y01RItF6IkUkokUYvE0DCMCj/YeHVpAdBVI7NhotqpSl3XcloTFszZTqo7bFqmyvwRDvvDlPHniaXzta1/D88+9oCyly2UBlrgXcO/RDEKyCkQZHFaHSrPdGN67DXi2W1htz7AKMyi21EfbLO1kb6DK0O8j4vURodUILe24ZnZ7KEQS2FxcxNn3TuGjd99BZXEBo9kcojokgypq6GjYLdhdJ6jJQwBJ5cGQNBOCNuRqi/iBdYDcLyZiqTQanQ7Gp/fgyWeeEfCIVi60+Ko5jmQOJLJZGeglMllozDgQe13yWUwBTULlkS7qbmXNFtYCJIINDkPFknRgvQ3PyXYAST6/FR61M4AUnr9PAlDKXz0WNcV6hyQx2rrRuu773/s73Li+hFQyC1ML7dG4D3gKHKXXM4+U1kOtUYUVi0jGEQdoDAweHR3GV77yZXz1K1+RzpFEKw4ySYbh8eAe0WjUUGs5+Iu/+q6yxU7lFYDU7qJJFQsVSLRwpOLPp9rIVQoLqnp7HSEHal4f3VYLLz3/HD773LMYKuWh6bSv4zJHFwNXVHsKMFLHXNc5GFMAEkGt3QCkrQHEQJDy4LGU/MNdHtv3zztIRNsUwbv9rju/zmBvpexiCHqz0cb83DJee+1n+Oj0WZiRBOrNlqgIeX+TsSp5UhxMC2BDhq4ic5qROAzuI2ZEZgjquHuIRnRhe//Lb/8P+MLLz8Oj3Y/nQqdTAAEaKpAD0EgtfuYWgMSalUSmnR73BJACO30pDAPHFJlyBg4p8pZKtGZNPQ+3L4ARbevQdSDZJgSKWjZQbwKVJkBghSATd3SCRqk4PF5P6QSMFMETWtclAeZ+aTFozBiKp5QtNvMvdR8d30OSyp1oFGvzK/jPf/EdnDlzEav1BrLDo7A9A+u1OvbsP4RnX/ws/uiPv4nVNaoMbOSTFtqba3jv5z/FL3/0I8xeuYxKtYnR0TEUcnlxUjmy/yCeP3ESM1OT0Jy27CUCIAXZKLyW5PrTOZngW10pkmTIwLonIj0Jh6983bfefhdXzp5FcXwcjz37GaCYR2ujLIdSi0ZhFjPwM3GxWTdyGYDAVTwhtlbSZ1lRUdWLbV5gh6zIeiHgfw+FKodcQcbm3a4B2aM91XvupKIP77+datBPd7/c/3ffCzgKf4v04qzBOy2Zqfm9DprVTWyurangeNPARx++L3vuUKGEp548IaqUtbV1rK9uIOL3sXrtCtq1Cpr1htjg5WIJjJdGsWdyCvnCEGrtNparFVGLVO0WsgSQLAvZQhFHHnkYM4cflBpP+l+SIjQ1d/IJEImTfkAQC4A8rvkhvMSZGvsvyUAKiHPbzwOtLm93C/d//MLv3M1icLev71Z/7PaM7vXzzGbRWEuJkiKcnyoyfAgg8fMEkNodRZDIF4cwMTEhoA4BJC4jtapy/+DfIoGe2W/cb2hZR1LQdgCJ35eMxZHLZbG+soA+Z2cdR/bhBnOQbFvcdehIo2nWVgYS11Lai4r7SqBAYn1zNws7nk+e+0wqgXarhYQF5FIJNCtr+Oj993Dmg/extLaOi9dviWVsh/laBOIlFsSAacRgmhbK1TqiyZRkLda7tCazxWljaGIMI+NjeOV3v44DB2YQMXTYjSpy0YgoILq0rdUNIabw99edPuquJ3O8dl9nejRaRgR1K4mlWkOU2yTgkPBazA+JhaNpd2HaDrKagZyhIep3JdcuZvlIZxJIJ2NoNzflmPTNBJqujo1GF1W3K3MARHS8d+YUWm4TZlRHKpuB5mmoV+vodhU5N53PIJtLI04lSqeDuKFhKJUUCzHmLXl2E9moiXwqgWw8ijj3AgICHUfqHVrwcX/drQz4BAEliIChxaQi0KreWzkAqXn6vckjt6/8wfpxcD4l1/E2gvn2vLn7AZD4l8LfdTcAiVsxFUiMGGH+dK3VEwUS1biMl+F91mlUsDR3FYuzV9CpbyKfiguAdGzfXkTiCZSbXVy6tYzFjQZgctbM7MKegJFUKcVMTSJOhkfGJG90aGJCzifdBcLojcG6THq+4JjK8Qkd2EiAD3o5fl76uyBjSIj7AbFZ7AkpKKHLF0m1IjpSsTW3ASQDtOJXHKTbsJSUQ5wKcn0h3hCsxYPnRs61bNe6OK/EeOO1auiuLqN64xrq12+gyxwo3gNioxdHLxJDJxaHE0vAlmseuHr5Q5i+g2hfE6vbNKicM5EMFEjEHVjncq+SOQCTcihMkSVfg/Yn/+v/docCSfloSxeixhG8IAOASIouKoxYRLIYZ/YCD1igPuLXqDCQ72FbJUw4NcxmCGcIiKi3yhLKC8Kr2LhSLUF22erGOjZWN+R9bopZBr8zrBOaLLTcXAlKxKKWBD25nTaclg2Hi3CnK8+HFx0LFja5SlEZhEAzMFQ8gFVWS5KOe52usJ2ofJHXzCGVrokaia9PsVxk/CjAlPi/0t4uYBtSfcTDxcF2mHXEQQ//xTk854XGYUEwROIgiWUx36b4+4Jjzd/HIRDbJT4THid+ThkB0r6YoWRKlpTQgKefeR6/9c1/gczkHkTHh6WobVfrMgzm64vFoxLQZ3q8iWiDp4ZvVFT5bk8AtMToFFBlYCaZVT5WFldx7vxlLK1twtM01Ow20oWcWJp4el+YDn2jL59LlXJYqddQGB7C0FAOZsxAu91Ay2kIwMjaVOR2XMwZaqtTeWSg72ky5CAY4jk9JZPzerCbVTQZckeGGgGkqIVDRw/BjMWlCG26LsqNhljBkcER5YbWZMYSGxhLNsxW25Zcm1g8JXZP9NLsalE0ewbWml1stFy4RgyJ4hAy+VFUKy207S42NtZgN+vIEKyMR1FemcfNqxeRj2m4dPod1BZmEeu3kDM8RPttjOYz2De1B4l4Fq1mB3Nzc5IRxXHn4f1HcOjwA4inlOVXudHE4uYm5tfXsVatCqDksJmGj0zcQMby0a1uINp1MTOSw8yecTxx8mm88IUvwCzmUfP6qLo9AZCYp0Jg0+A1ySFIJIpuqD6RaYkCfMnk5z0qTd2Ad7qvM18keNCCaJeda7uFhiog1YOAZIysWDbjoTVVmIEmQDLzVixRHikgihPaLpx6Hd3NOrxmHas3bsDZ2EBrcQWNhSU4G+swaE0YSCqpuiJuSvY+F0L60fI+mtKBvQf2Ys/nX4afiIm/thTCZjRgzZvoMrdDMpCYhxRDP04FkvoneUdUKekxeDp5/gSQVCEdAkh8K6omDs2D4DjhOgfepgIYMTNEAHrFGFB3qnpLexYFH6tme/AtJauqCb83gMTmIZTVKua3uVUkSCFIFssOw4nBjZvFK7+P9zHX5XPnzuHUu+/j1rVbSEQTqNc5ogYefvghPPLYcYyMjYokvGW3ZXDMIossSsdpS/7A5cuXsTQ/C73TxNT4BJ576UuY3HMQb7//MX7x87dRYR6M10N9fQmPHzuCb3zpCzi0fw9Wl5ZR59DIjKLj2FJspeIxtALlZDGXx9TwMNbnF3HuvVP4wX/8v2GxsemxqLBRoww+AO+VC7AayHNjJvuDtocZ9DFkGMhFfDz52API5ZOIp+IwrAgiVlKWukuzc3j/ylX0GTw8lEVuooTESBF+PImG46FaddBuNJG0fEyMpjE5mpShEoM0bUqkYyNIp/Jo19fvAJBUgaVAJEKd+aFxzN5cxKXZeWzUWvDNBPpmHA3bgVNfw/G9OUQ1WzJnOv2+DBSrtZrYobntmuR37B3PY2J8CIViHtlCQSxAF1YruHZ9Hj1KUAIAifY/xVwOzZaN4YlpvBhY2Nkc9PRNOYa8WgnIkYllmgbatPQJAaEwv2WADUoWfLCABN+npN3hg4y7QWBzsHDl+zsxqNW1qYEhklw7FMOH5BSl0QlrDrGk9TUhPhAwomqX60r4MWXqiQgtZ/tw6zWsXL2My2+/hbn3T6G/XsYBKn0ATGg6Mgy89BVjmlYDEk4sVkpAj3lQgVewZ1lomxZGCCCVskCKQ5EkvEgcejyNfiyGbjQONx5DPWLBiEfRY9Zc20YxnZasjR//8FX89Q++v7UcEAyPUAJO6zJfAUhF3UCaQayJJL72ja8hNjYCNB10lpdhNm1Z5y9fPi8svkqzjQ6JMoENbsKn+iCCLgtbqRlohxBHo9+FYcREVcswzPxQDvV2GWuVNTQ8F/HRYUweexj7TpzE8IOPYKFuo0OVABVHAXjEtU7WPtoXcY3hYQqUSLSrECbxLhlIYSh2CBD8cwWQuG4MPrYDSB6VCwNZBjKAG5h5hUDR9oHR1ucDAJXX+O0MpFCB1IPluzBFURI8jz5rSIa1GnJ+2UBdvTqL+flF1BsNVKs1nLt4AVevXcd6rYb4yIhk0+WyQ0gyo86Iwun00BKLX1fuKSpLazUSe8pSn8meo6thPglWKoe0L3tZyHALG9b9hw7im9/8Jn7j5c/L+sHhBms6KxpDi00+A+MDgtjdAKTdBjz3zjhRhK3Bx3YAKbRqvRuAFJ43AgWse61+T5RHBJJoaccsxvGxSVz61Tv4yd/8DW5dvQqj0xGHAA6KDf6MaaDRqqPZaUv+i1g7asxqY5arYgTyWIm9lxgEEjxi3WBJ7VCzbclNYj336JNPIsGhUDKOfGlYhge0eaENkChqTVOIT1SjsuZlnkmj0VBWhAHzkACuqIpYdwUKpHCf5/MYBJDCz4f133YQSGyIBiwY70YACOuLuwFIbLy59nJgxWERBT7vvvMhfvD9V3Hr5hKymQLIJ1b2b6ouEkWYBGbyb/ewWV5HJB5VBDQCQ7UKcrkMvvKVr+CVV35HmnvW9byOWedzCMbX32zVUW208b//h79GPJ0XBRIJQS2ni2aoQNJ16etIpiNwxHqE1rC63xVQkb1qdWUFn3vxBXzu5ZcwPjEi2UeRKAOVPfDeZ62yHUCSAc19Aki8Zwb3x0GrFLlf7s0dUhvGACAYqhe3WL0Be/leNrR33EB3fNAXG0uCch3WHZUGbt1cxutv/BIXL1yV9WRpZVX6Z6VACuw3fbJhqULS4Pd0sVlKJLNiXcdcHVqeS45xt42J0RGhQ377m7+Dz730nFgu0bIpQ7szkkY7zClW4dVq8BVkTN2lFhl86nz9UnkLg6KrlCz8RzBE5heBZZssTrfzkdT7/JonmYS9RgU6HUY6XWidDkzOD2gXw8FSx4Hz0VmAFu9La+hUavBdD3rEQCybRrSQQWyspECTfB7IZ4FMRhRIfS2KvhGHmczQD1cs5nuGFwBIzA1KoLq4hr/4d/8nPjpzTpwkcmNTcHwTS+UapmYO4vmXXsI3v/VNtOwaup0m0lENuaiOjbnreP3vvo+f/vgnuHpjAdP7DqCQzsqs5ODeffiN55/HvrFxtDY2pecnIMbhLtdO1nNUnEUIzHFIajtAW9leSR0YV8oxk/ue7QIrm/jRf/2enM8Xvvh55I4+oI5fy0HVbsLIpWBk06JGMos59frjicDlgXlIXAfVWqjcHIKz+GsASFtkxvsAkHZSAIb3z/0OWXe+h+7+lfsFkBKZlGRHKyy/h7nrV/Hx6Q+kf0rGY/jg1LsCIOyfOYivfOVreODwUSwuLuHypavi8LA+e1VIzkIuqdXhNtoYKQ7h4Qcfwcyhw6J+ZRzBuUuXUGk0BUBiP0cLsSMPP4RDDzyCPs9LQOAiiVkGmMGGGuG8LFQgieJadhW15/8zAJC2E9+2n42QYPJpz1/4/feqXzhj5DnjPnI3AEmtybQKtmA7PbnHcoWiAEhWJCIWdqlkBJtrSzLr5IPEH6q8uWfSbr7f1wYApALi8aQsYQIg5XNYWbgpAFLb7WwBSFQi2czY7hHcj903gMQ1PsxA4kCb1pmpRFJcQwggFbNpdO0aLl88h6sXL2CzUsNrb/4KLdabonxyZFZqaiYiVgJGJIpypaoApIglRJqqTQApKtEY45Pj+MY3fhv7ZqZkpkPHj3SCSggTXact5EDPY3YNVcUeGk4PLSq5BEAy0DYTsNMl3GKkSK0qdqHFsXGMjIxJpInZ7cMtV5HWDCQ5axHr2hYM3UciHUUyERXHI7Eh0+NouxoaNnOaAD1uIhK38M6pX6Kvucjn4hgbHQYz15YXF1HeqIjtGM/p0FABSRKxqG43TeQzCVEatSqbYhddTCcxWipghP17MiF1N+1FCSCJfpKzoF14JP9fBZAGa1OpXQaykKRe5X/bAKQKSUC2JwASrz+CJFQQLdy8jGvnzqC8Oo+UZaCUTeLgxAQyVO76Jm6uVrFed2DE0mJrR5zA7ziIMY8qGUepVMToxCSKI6NI5wqwYiRfMc+QVbuymAvfcp7H4sySjHHOUn2pByk2oK0nHckENub30YWNXRujB4K3uk+HDmaAMlKDQDPJl5wI0fJRfcx5FR3FmJUdPkLrUNZBnLcToKf1LWsjAfgpdOGaw7QlQhm6AYuz5H4baNThrC6gfvM67Jvz6K5vIu4yrsCCFUsDqRx6uTx6uSx6nE1HmVF5Gb12A71aAx5jRdpdxH0grZsC5BIn4OvizJPqIxHgmP5tAOmP/+x/uYMCEn4QXs8uWYahPZ2wtnqBbFw1AyLtFiumPnSywVmYSQaSAqLCwEkO0olgiSxINiw1mGBYLAsM3kBtR2XtLK+sYHV5VRbSvVNTCom2IogKGKGLd6fHwYnfh8PMFwIRtKPoMXhcNXW0s5NGw24FFiyUXykmrVizyFDaR5xh3F16xHfRo4qJYI+ui3zS0DWkYwmlUOo4IjXtOY4obRTApo6WDDDJ5gkYzmQbc+xGIIpFrrKu00RRQWlYDP6WRRdBJH6/0iGpRpJKKTaVihQUDLV5swUgXHjh9XwDhx47ibFDR3DwqeOYPnoEuaEhQeJFXq/7MlSTY8LzxH8sFG0HXVraOR6cBv0hu2jXHdhNB06bXtb8+2RWGlhYXUWjbcvm1OcNEYvBTKgA7Ta6GJ7Zg/GZKRSLBdidBmy7LunoZO8R3OGiQRuCdDorKjK5IT1aFBBM8FFZK8uNKceXCqRGGbXqpiiR7I6NF19+EWN7JhFPp6UYWtksy0aRSGWgM7skkFiHzE8OrjyNn6ffNL2Yo7AyRTRcHeduLOLGahWR7BBGpvYhnRvC9dkFLM4vwW42xIc1k4iivrmOtcVbcBvruHHhNLr1dXitdWRNH/tKWewfL2FiKIdUPIXFhQ2srpRlqO52ushlCxgdGUe+UBLpLhfBtUoFC+trwgZingSVMrSOoqWM12mgGLMQ8zqwuh0cHM3hxec+g6eeOYmhqXE4DAY2DHTILJasIUMUZByAiK5PlDKK9REuPoPNZGhhEuazbAeQ6It5rwdZFlKkBQX/YGEsirauqxRIYikY2EUEtpZcjzOJpDQvvL+4EEU5AKY9BQN6qxWsz8+hurSM5dnr2Ji9AavWQN40UIzHkE8kpRmt0AbQU3ZOXGrTGjAVN/Dw48cRefCoNGd9BrSaivHmS8MSEcs6BuX1ohF0IhZcqgmDvA9hXGnRAEBSQ/It+yYu1sIgVnZObHB9rhkEkQYAovB4K+UR1xQ5E2Eimiy6FlmwokBUKgFOeMKPOdigcnP3KcLOZ+jTDujuzInQcf7sRdlgyADmIIFKPp5zArJkP3CoGIlRr8LenMNpTbxkz545jfdPvQPPaeDkUyfxzHMvIZ4q4MLFazj13gdYmpuXwOquY+Nzn30Wnz35NNKpuBSaEvLp+cLCSZAZxCyetoN6tSJgYyaZEO/W6uIy/v47/wVXzl1Ah9YzmiEKtJbvCcDOwlz4ClStiLjcl2skC2DUjKCQ0JFPRzE9M4axyTGIVN03UGu6OH/lpgBIyz0PpQNjmD52ELnJUVFjVJod1KqO2EUe2DMqOWWG1kCtHgQIR1JotCMoVxpI897lELHvoVWro91sCKN3cu80xif2IJ7J4+zlWVEguVJUJFC3XbTaPcR8BxNpF6VMBM2Oi0uzs5i9uSS2A3FewsKeB6YnYzj+6BEBkBq2DSOSgN3VBEDqu7piL7pt8cQuZLOSYTcxfRAv/+aXEckOo6tR3UTgXoG+ZEAZVBBDFSi3swlDICccLJIgrAbEVN+FCjwFDgSj3MGhQMC+H7xaxYIpYDIN5nMJo8fXBNSTZiXwFGcxxfVEKYBpIWtIIcjXyNBS1gH8fY7dhtdu4fD0FNbmbmJ1cQGb8/O4dfoM5j4+Da3WwBiAz5aKGGq3kex0EOsryzAZyPUVY4sHhTWgq2lokQ3EOoW+9ONjyD5yDMhmFCNat0R9ZCSyQGlI9pea5qOs60gV8vBov2hoSJgm3nv7l/irv/yPqNgtNVAO9n05nyRVsAYIlHK0WqSJzGN79+LE5z8HZFNAvaaIANzDm01geAT1D07j52+8Llt4Om5A76qMLSrIaMzHgtLTI2gb3PdMuWeZ30FN89L6Alp9D/mJPMYOHcLw/sOYPPoQho8cxVK7A5eqzXD9C9c+vuXngnWP9kQCooPWNMruUynKP8kg5lAmbIhCAOCfCkD6BEAxoEDaDgaFtZy8DZRFzCwKAc5gg7vDMkeUt4OAUjj4DBi7oYVdqEDdAjwkm4PsMMILigSgcm0UQ41BxPw/g4TJOL42e0NUn3OLS6hU6eftoMkcn2wOPQ7n/MA2hKsggVJRTBioVDbFAozZLu1WDW2njh4DfcV6JVBXkWkXWM9KoxIwGvl6h4rDeOWVV/C1r/826MG/sVGWWpDEEtaCEt90R/OrPgirit32p0892NmmIFP7Lc9BQHwL6hT1OVU/E3SmipEZoJ16TZRHQ7ksxgoF/PCvv4tLH32E6xcui6Vdkra/raZYQ7HuF3JTYBvHdZIWwbznaJOsak9fwBMqrEnacZirRIVkhPZNMQGeqCqlHdVXX3lFrFuaHLQE9QX99Hm+WGsIKBsol8I8Rp6X8PJS91DQbAYHPSCIq9DuuzzuycCmpUdCNcif9qFKHaroQmVQHJVyA2+/dQqvv/YmlhbXEYumxbqaWTrtZktAB7oisDzzvB7cMxryNQAAIABJREFUHnO5HDDTi3VFqVSSJr5S3cSJEyfwZ3/2b1Eo5uB2u2g0a1I35Io5sfZhbzG3sIbv//3PYFgJ6BGCF1HJtGw5PUXQ6LoCkMoAwG2jXef+XJNrgYMc5jpE+j6Gcmk8dOwonnzqMQyP5NF2GnC7LamJ7HbzDgBpu4WdqosDVUfA+h0kUQgwuwPBh5/3aCsWELw+AfDxbG8DULfOU/A7aRUu99sOAyjxzt/xQYsUKhQdZHIluLaLH//oDbz51juoNbhG6FjfLMNxadnegK97mJyakC6VQB+HnX2PYJopuWusF3VDZd0oMMiD3W7hT//1v8DnX3wGUZP5uyQT0nuVzF9Sd3k2BkH8u2cB3O0liDk0BxxSV3MhCkCjrSxmH16XwAnX2kAlLnZ2JG758DttuOU1ehBIrpHWcWFKY9sBFpfhX7mKq6//AvbKGjp2UwggEd+QGpWscbpIkMioxWMozezF0KMPAQ8eBJipZiXhmXEYSe7ugMuhUcKClU0L0bPT76Lnevib//hf8d+++ze4trSCY0+cRGFiGvPrZaTyw3j86afxW1/+LcmSsgyC4AzHdtBcX8K7v3gNb/78TSytVmEacVmbD+6bwZFDh7F3bAJJy4LZ6yGuW5K1KfUJbZzSaXm+BNB8Wtm1FVGFD49Z1XL4eV9THd4H1spYvbWA9957D2Y8iue+8HmkRkZQXV8XZxIzFUfHBGKFPBIT40AuJ0WOqI8IngmzVgHq7J84Q6BThuy9Mt8I1u8dLOxIWN3p/hC3Ge6XBPO3DSbDdW83AIGEvP+ej90s7LSohXqjjITFTJYo2o2qUA4541lbWcYbr/8U3/ve9zBcGsXnfvOLqGxU8PGZs+LAk0skJCNzz+iIOOLQhrzTZB9VE+Li2MQ4jj76KDaqNSyuroqdPuu2XKmEEQ5ei0N47MQzSBWHhEBUppV8syZ9UiIRl3UrJNCIq9DdACThMyvC3N0euxFE/sHrg21PYrffL9fhNrVGCErx8/eyyLsfAMlgti9Js6665qPxhABDGWZMJiLwe23QBo/Pk9cq11RRENkKYCCApAj9upBHk7Gk7GnJJGdpJhZuzYoSgXZ1nJdubG5Kj81Rtdhm0urbshCJJaUvJRFUyLwkgQXEdrUnx+V3tG1XahvTispezTlqiqBOVJfswBZnc9WyuGNw5b10cx4LK6u4dOkSrl2+htXVNVnXopG42O2trK4jymzySBStbhdN1xESzfTB/dizbw+eeeakKPBJGI9HLMl6izOKxFTz077rSQyG5htYXi7j7MXLuHpjTqmMo1mkDxzHSqePtu8jPTKCif0HURodE3DHtdtIcHZM5XmfkFOQLM/8WOYwck7V6yMSicHr6Wg7nqyliVQKbaeJ9bU5nD79Fg7OjOHA3jEM5VMYzmVQZM3d7qKyvoELH18Q8UK9VhGyD9X+7JysiA7ajK2uLWF8bASHD+zDgYMzKBWLyq7fYVaPK36RQibeYf/eKQNJbFmZIbdL/bHb2nY/Cr1B8CrMMA7vEc5tBpVPsnsQUJUZvSd9Ah9bM4DAwi5U03T7dP2ii1dEgMEm1WZuX0i6rLVpxVmvbqCxuQ67vi6qrnZ9A9XVZVEllWgjODIBK5mXiJJGGBOgUczQhtNuSn23d2oce/dMioIzk81JJANrzc3NRURMTRRLJoEa9t0kVlFZybkmC3CxhVZEFKWtUbRlvlUKyzvnfpKG7QcZo/d4yxra8pVAJ3zITFFGiMRH2HEonERqSCGxUzUsd7f0N1SeDqXTiJtAdXkOixfPobU0Lxb9U6k05i5dhdvpo0nglQTY0TGUHjiGyUcfwej0BGrVJbmfK4tL2JhfgrO6gV69IcQSKuo4cIjFSRoF6u0mVklEdB3J7I6lk9C+/T/9z/cEkFSHSMQsaKQllFF9jsMXAY4C6zplC6Cs7kJFgkjZxTaOHvpktQbh9DKQMOBwAhgxxeOT+US8CbkIbm6WZSEcGxkVFZSEabMxFtaWukDp68ehXM/TlL0emYZC5DMl44c3qrDXBDgK/lESJp7+tAnpwWSmTE8FlHOoyWtDMlyI7Gk6ssmUWNNQXmnXq+g6dRkWksnMCyXk1oVbqHLIJLsZktFwG0AyEGfDJjY8fRVWBQ+ZYLhEEEkUBdwMqCDx+wIicTDNEZHK/VD/+DB9JeM00yVkp/Zi7OEjGD90AIXRMWSHiygUi6Ig8GgHx+B02p/ZjqCMcBgqrIrh2UvX4dHHtO3Bdfvq1NJHX2PBZ6DR7qiAvrYNkUtS1aETHXbR8Foo7ZvE2PSEoPD0aiTrjD0EfbJpScfClq+LTHIyJv2uD5eLv9OF1+lJhgWbqC7D5Rhg6nVkyNGq19Bo1zE0XJQcpOHxCbGuI4OBxakE85EhGuPImAspj4oachFo8WAJgOTHkmh0NNzabGB+owHXTCJdGocLE5uVOvKZIm7OXsfm2irS0SiSMQtOvYp2dQ2a28JH7/4cWqcKq9dCIWVieqSAvSMFFDNJxM0Yrl9bRqXcRLlcFSCTln3DpTFBxWnrQNYPmcJr5U1hYCgQk6FxXVFaiYVXwkTScyV074HpCbz02ZN48umnkBkdQbnXg2NYcHVL7iEuHJKrxXsteN28ZqSAG7CuCxekLQVAUOARQFItgpJU8pq/F4TEDeB+AaQtn9ABAIm2Cl3Km5m/ovmIcFAyACB5jQaWb9zA7PlLWL02C6vaQE7TMJxICqC3vLoEp6tUU5Jz1lfKvT0xHY995gSwfx98NkT05QoBJLFOCPKO4jHJP+pEDHQt5kUwZ0bZNJGx6mkxuV5kYBvmf4R2TgSQOGPmJhI0uyFodLcFX4YJUgzcViKx0FcDGmXldadEmLab4R2921Z/96/vVgBstwjaDiB12kzHIQM+UIuQDR/kYnCzarSa0KnCkrBbH/FYRKT3H310Gh++/w7cZhMnP3MCL734BZSGRnDz5jzee/d9XL9yVTY3hiV/5uRTePL4o4hHLVnTCRzIkJmAP5tcDsq7HpxOW7LPUmyw6w0BFn/wH/4Kl85+LDl2MlaNxVGjJRPUNUGInhaiMsiDLjZleegY0Q3kYwYmx4oYnyxieLwkBbT4Mjc6AiB9cPUaVjo9DB0MAaRxOKYZAEiuZNcwA6mQNgRAYr5bi/aTfRMbVV+sRQhkJCKWqOQYek/QLJ/PYf/+/Rib3ovi6ATOX7mOq/Mr8HzFdKo3O7DbPUT7DqbSPRSzCkC6ePU6rs8tCoBEu1ISHAgg7ZuM4/jxB1AoZgVA0q24ZDlduT4Hv2sI85Qs06ECAaSc2HhOTB/Ay7/5VZjJomTASQKQSLGVlSml/MxeCTNMwutii9HH4pRECPr4c+8MJNlSOglAEADXotC7swAavFIHh2eDgwCxHSE4xEKJNUCP+Yq0mtJk343SGlMHVheXhJ2ey2TFToHrmWOrnMRmZRPXz3+EzcV51NY34FXrcJZW4K6uit/1Hg34zalJFFstxJoNGRyHVpN8PXxubFKYO9IC0AwUxVrEQn5mH4aeekJUArSbYYMtoDTZxbEE+tE4vGwKKz6QLOTRdzqIcM/v9/H2L36O73znr9R6L+o4CKtHcJegLuDHUfhit0gQ6bF8AS+89CJQKsBlFkgwdPHqDVGRXnz/fZy7cEHqDcmj7keERO1QFa1HxbaOAFKL4cl8XbT1i1Gt0EO9XYcW1zEyswfD0/uQHBlDafoACtMzWLAddPjaOCwIwaNAjSnnnQCSDChVvcZ1UgpaAazUmd4OIQ0CSP/UCqQtC7nworwPAEnY7Vzv+DOBvaI0bNvG9FL4k1w1cMGHe2AYNi0e2IFqSRh3YtEYDC0I4Pgd6NwvBwAkHmNh4vuK3U9bqcuXr2J+YQnlWg2Npi22alRb6MmUhGJLhc+fEzBRTJzlvm016ui4trDYW80KWnYVXbch1kvce7im86dCACm0SwvvWypFf+/3fg+v/N7vYnh4GJVKTQYcohjg8I114j0ApN32p0+96+0GIMkiM6CSplrdsoR003cc6J6LiNCte2Ss4W+/89eYn72O9cVllbHGGrzdhtfpyDrkc53ksIUKRQLJBJB6XXTZL8g10heGLy1aWLPTNtDlANCKKGWiBNb28MxnX8BXv/F1yUJiILME99IOklmgHLbTuisAkETVLCeEe/JtO2J1rD4dgHTPAdo/AoBEJjLBzjsAJFMXa7hul1bONjo99xMA0hNPPIE//Td/isnJcQHmaFnHzC1RVRYL8vH84jp++OM3oRFAspizEIXr6Wh1aGPXRcd1Zc+XGUDPhdNqwmnWhORI29MMnQu6LvLpBB48+gCeePI4RseKYvPILCTWIh23rXpOX6kEQwCJNty8dzi6Dmff2xVcO+19g0ARe5/B7xu0gN1RHTEwbKcThtTzOwyg7j1Ap42tJgBSOleC3XDw4x/9DG//6kM0qHj1+kik0mJ9y7qt22sjmYqh02mjVllHrdZA3+P+b0GjtZ/YK/JtcKx0H5al40//1R/iheeelsB42s5HyGBt22rNY7N4x+P+ASQxziQxTaygFSgk97WEBwc2+lSACcAUEF4FQAqykxwbbmUTEQ4TuZnSqq7WFNCk/fFFbJ6/iPKlq9AYUE273MA1hAHTMlwXBxblGqLHkogdmEbm6UcROXwQ/WwRXTOORL4kNYQfNYCkBY12t+mEymwF8Hf/x3/CD37wQ1y5tYjpow8iXhjFjeUNRJJZPPjocfzRH/0h4gkLhtaD5zagOTVsLN3Euz9/HW/98m0srdURT+QwPjqGw4cO4ejBI5gcHUWcfUeXlnxdmcnweRKkoKJVchu4B/HzcixI+lXcN5JU1QCMy2gfqNvYXFnFu796R8i4Tz77GUzt3w+blnhUYERJWAEsupRMTIgai84lzNmxaOtHe3AWPoFiucfg+BDsJ3l2FwCJyortwOqWok9cX5Q9UMhs395j7QYg7Wah+qn3p+1X8yf5NVvfwXvWiFsCjicjEcRjFlzmILFO9HpYnJ/D2796E2+88QZKQ2N4+JHjuHjxEi5cuISx0QnMTI3j8NgwCpm0KINJMNlY2ZAcHfZWI+MTePj4Y6g2m1jZ2BTiCQ1sUlQsDw8hkcnji1/9bYxOTiGeYbZSQwAk9vxRWr2zXw1ceW4DSLdfkCiQdgGQdju+/+D1wbbjvxuAtFUWDmTNDP4KsRnb4XEvAEnsyzkfFADJgyPWl4wHi28BSIm4tQUgSSwGZz2OeweAxGWJ17tp0OY1IgAS9zQ6DBCgWFq8JX0FyRLMytoOINFqbScASVyNOH9kXh2dWugC1FazGn5MAgXXTQJI6Zghe2i7XkGLERVuW+ZRFbuNtXINt27cxOzsLBbnFmV2y7mCqCeoZEgkJYuLGVwcPscyGUztm5YsqOefO6my4w3WaQYiVMSaBiLMEGLP6faQZJaiZ2B5YQkXLl3D/PyyOKO0rSzKiXEsUUSpAenxMex94CjG9+1HIkGlVh+mOPb4sDwStah27cpgnjNM2a89Elhj8D1DyPNRPSIZtq5dx+bqTbRqCzgwNYTp8SxycROZiIGorqFRrmJjaQ1XProgOeCdLueWjtTlVKzTGs3pOdK7lkaHsf/gAczsnxaSDBVPtCbnDNTwrHsCSDs6ePwDAUi73R/Syw0ooEMASfo+1sPbACTZFwPwiG/DvSZcl7crkDgnVgCSKTZ2BJCaBDw6CkBi30/iW89uQvNsmZkbfQcu7QHbTbRrNWTSBbT9CG6tVbBWdSS2gvUz8zWjEQOFXAoTo8MYnxjFcHEYqWRalHncNTp2hXwXAUr5XLf61YDkEDpUhHORwb1ra1kgsE4VUTD/G3xLourdPh/mghq0Whb16UA0gFjYqZpOiO5S9isAaWvvC/a9XquDbCoJJmkt37yGq6dPYW32GmJuF4VYHK2NCqxoAl09gjWng03dQmZmHx757As49tRjGCnlxDqVVs6dch3t9U3Y5TLQ6ojF/8LNm1LjkkRUsWvYbNTQcm3Z8zkX1H7/j/9EdoQtG5vgqIT1KDMlxBmLgydRGPXU0FNsZ7ytzCNNvhYCSCofKTzYwtGSoSyHDmqALgJ03RBVBoe9vFFYkDjtjrCdao0WqH4q5mmDoNjCBCB4sLcu0D4LOYYFKhRPvOPF+kMh53yBMoUKwSP+3WCAz+EHpV/9ehlGryuZPJTkK9MpDgwJIumSaWDXK6iur6K6sQLHrkJj5oUmcboqPC4AjRQ/Vw2KyIzhMIy/McxuUAASC1FfAKQEPIwYOpJEyAMbJp4HlrwOL25aW5BtTQYT2RDCJ1bDPB4HloUN8quieViTw4iMDCFezKMwOozhqXHk8nm0yRaFhojjCbLYrTUR7QHFeAr5RBab6xXwaiDTgU2RrkWhm/RvjosHu2FGRYFEAKlD707mqfRsVHmOnBpye4ZQHC+hVBqCGdGgRzREuNnoPrq9DjKZtLKt4DkUiZWHntND1+mIbYDvqhBeDqUJIFmUy/XaYh1RqZdlMT587CimDx2SorvN69Fi9g9V9G2kM4ohL9cwh/S8ziTvKiKscT+WRs3VcGujgZWaAy2RRyI3jJrtYm5hGQkzgpWFBVEPUH0U04D6+ipq64vw3SZmL3yIKFwkI32MFdOYGsljKJsUMMP3dMxeW4Br09+2K7aKmXQemfyQhOyRjUd2Rt22UWs1BHQTAIkgIYNo6VHb7yAT05H2u8hHNBw/sh+fe+lZPHT8USSLBSzUG3CMCFwBN0xBtmlHSAUSh1xUMw1mkmw1koHN1G2LHjXw3brPA0s2AXjvUSVLiB0fOyiQ2KBwg1YNR8BkDYdqfR9xKyKbpQBIOkRtoneoQKqLAqlXq2D15i1cO3sB85evQXccFKChZMYk+2ylTltAlSfGoSsHrrxXplIWjp44AeydUpYJAiBxJ4iqoS9prlGG2HLgqwAkl9eNRZYvF2uuPxb6WkTeShh2AHQLC5hWNRzkBNlIoj6SScTtZn1rcZfP3mldF348CCDxu8IBYrgBS8DzPR47DhGCn6EyY3D93roXggX8ExZNAw0Nn3E+ldvKq2PBJdaH7CkDS556oxms48w7MGSIzwyjM6ffx+kP3kO1UsaJp57Ayy/+Bmb27kN5YxNnz5zDpbPnsba2JgzQxx57FMceOCprPIePXFe4WYtdmd1B3IrCJLDJhjTC1b6H1qZiRbz5dz/G2Q9Oo93rIGEmURobl1wxgrIsRjms6wsERkDeRMrQkTMNjERN5KLA1N5h5AsJZAtpJJIMmTfF+ubclVs4e/06lu0ORvZPYA8VSFOjcA2lQKpUO3BtG1OjRRSzVBnZKDNHptZAzfYwt9TC3MI6qtUGErGYKE+Mflc8kEdHhyQYdOrAjPjaX7h6HbOLK+j5tE6Motlw0Wq6sPod7Ml6KGTJVO/h4tVZzN5aEEcWYX9R2dvzMT2ZwmPHj6JQzEgTr0UIIAHXZufQdRV5Qut1BECiBSCb+/E9M3jxC1+CFs+hp1no+SoLS8Aj2pxxMEriB63JxMP3zlWA1x0/z+ZDAUiBT3oAvGwBSOxA7gIihINODgBC2x7JTgksGKnw5X1WdzmIpaRf1Q5kvnJwK4QRFqNuV665eDSCHvOAanVUyxWsra+gubmBG5fPiPKovrKqAiPrDURcV2zr9gD40sw+lOwW4q0m/JYte6paB1UwPVVOVc9DWfIMb1siFgolTB08BGtsGBgZAvIZ+ZluV0Or10csnUV0ZAQrJEcUc+i7rhzbbqOJn/3kx/ibv/uBfJ+w63y1dikLXDX0IO0hSkYibUwBHDNNvPzMs4hMjIuVIY8B2VBeyxFm6PtnPsBms4FkIHA0ZVciCBeDkUghksigS09wX5PsQioIY3ELutaFHvVRmhzBzNHDyIyOoxdLwMoVkRgdw6pjCwAhKghWNCIuU7VZWLgqS5MAMKLyiAWOMKTCfffOBexuAFL4HTspJe65CP4aX9w+wBi0QBtUIA1a0YXsaPmzwUDyTms7da/IqdimwAqzkkJAlj7yCpBS3zsIIIF1JNWA/GWSPcQmJCAzEPDVDGFxnr9wBefPXRI/ee5xbs9Drd5ErUUyDZXJzA3h/Sleg8qGgTxmrS/qPZJ6ms0qGo1NNJrMoKvJ5/o9R6ya5bUEft8hm5AgBt+ntQot7L71rW9Jw99qtWUNl9fC6zeWuhNA3qaE+e82INoCkgYn57ftBcPz0ne7Qnpg78KBKklC9P2fv3ETV86dx2s//Fs4tRq67Q6i3EVos+E4si5Q7UgClrqeeT8QQPIkB7DXo4KSFC5f1H7bASSTFiqJmPQgdBR47sWX8NXf+TrS+TwqjbqyCzQjoGNWSP5hJytDeNrrBvVZqAjbvsaGobtbDow7UFh3UyAxZ/TTKJAGCSj3o0BiFgIBJKp5+XeYW0q8k8z2TseG06UyyRMAqVAoQDM1USA9+PBD+Pa3/0c89OhDcn21Wg2xp6YVLRncHHQuLG3gtdffhWYmoZm0zYqIVavTZXarJ0Afaw4qL8Ti1HEEQKLbAYlMKVqLMaMgEcXhgwcEQJqcGhFVVAgg0a5E3eth7hSBI5WBJLvFLgzgMEM0vMe2D8M5INv+tQFESgEhd3uECqQAQNpaX3exwrnzVymreQ5JE+kiauU6/v7VN3Dq/TNo2D103K7YEFEFRcDPcZif5kKnlUm3jZWVNTgdDkhUYLqAoLSQJjgqYJuP8dEh/NG//AM8c+JxaHRZYMYULSCdthDKDGYg3fG4PwBpK3NV1mcFICniKsGgUJHEe16RRras6wYAJN9pwWvUYDKTi2A+Q6evLcI+fxnX3v0QG9dvqLw0cRBRBLY47aMMNcjhGsBnyzPIHr0dZ27ikxh+6nHok/vQJ3OefbSARnEgbqiMIcrLmf1sRvHD/+sv8ZOf/gyXby2gODkNLZ7BjaVVAUT3Hz6CP//zP0eSGUNmH06rjFZ1Bctz13Hql2/gnXfew9KmjVx+GPv3TOPBIw/g0MwhlHIFqaNo7e+22wKWplMJZesURA4IyZWzEpJ3A7CNwww14FO1oVR9ZDnX6njrrbdkQHzkyBE8+vgTiCTiaIu9a0/sc6P5HAqTEzDSKbRpzcT7LpWGHonJvIeFj+TriG0RCcmKRMHeMbz+73aZ01Zrp3tHZj7i/HJn7tvgkG+3/We3r+/Wf/0apYnUodFUTOw4qb7gAJ3qV7rGeU4b165dwauv/hA3b97E/v2HMTQ8ip/+9DVcvTKLxx57Ak8+/DCeffxhsaS+MnsNH3zwAW7O3sTczVtwWo7YpE7s3Sv9ErN1mq02un0SHuKIppMwY0l8+4//NQ4+cBR79k4KkYusfXFZorMAnQ3CDEiy8Qfyj/i6By3sBigbd97NoTXvDgfqfgbYv9YxvotCfvD3hdtmmD+5vZ7bDUC6VwaSUnKraI4OrQMCAIkKonQmAwJI8BxRIO0EIDGygntIIpIQ4Ij1IEl90lPBx8b6smTOs88iqY758QT7Cdwqy3mCQTsrkEh+3A4gkRxDpyCuDSTiJ2JB3rzbhl3dQLNeQZ/kOB1ID5VEWcS+jCTqjbVNrK9toF6po93uiFMQQTOKB0gAb5AkGk9gmBlIIyMYKRXk+dPWjda2vPbZXsjewMqo6yETicN3eli8uYDZK7NYW9kQt6qalsDpTWDRNWBrOlITY5h++FHMPPAACsOjAri5rbbMyUgpl5R5UVl66ImNLtf1GGJGXKxYu3YHUSOCnFiSV1BduY6U2cZEMYrhNAUAHegkHbTqKK+sory8js56UxRX7Y6DOsEjkls7Ldg95jB6mJieRKE0hMm9ezC5Zwq5YkEAJLGvo1LLjwmAFD62l3EhAW5rTQujIqTn9uT1DBJYPlFf7HL93+/6t/3v368CSerWASwgzEC6TaRmFEwIIGmiIGKEQMuF3DNUm7tOUywBExEf+biJBGcOHVvqecZhMG9suWLjwrU53FjahO1p4kjEYzM5NYpUOo7hQgZDxbzMu2K8f3jMqZ43WXvSadUK4lZuZzYLALnN4nz7WqQAPjqm3J7/3Q6d4blRXx+cD97+GOgzo0PcEm67dsgxC4Aj5ZR0W4E0CCAJvuB4yMbjso7cvHwR77/5c1w9c0Zmq3HaXjNGoTQqlrk31iu4sr6B2OgoTnzxi3j2N17EI489glw6jXwyBosGZeU6nEYdRrePmKbj1s3rovYvVyuoERglUEp7RjqGkaDy7T/5NzsCSFJ4iSUdMweoNmLDqwo0gkcEkaT4lzzUwN5OfKZDBRLtYRRDOfTVFz5QMJzqyaDCkiEW74IeLSAYpt62ZfGhfDTD/AGZXwdIKL2Xw0ArnwOpjIxjJAODRQszV3gxkEUvgxF1YkSBFNqxiIUdWwIXul2Fydfis+EOva2ZS6QsMIYyWTQ217A0fwOby/Owm2VRH1kEkAj2iEVBkH8kQyK1AJLZzEWQrHixsGOzLfZ1DLwC4hJY5WPSVDkIMWYahPk1DIoX4MiH4yuGky2gEt/nzaZCiyUiTM+gE0ugnomgYWlocQaRTCA9lEeKeQzcDPoarHYHvXID/bqNvB7F3uIIRvPDGB4eU8MHgnDCJItC1+OAMMoickzaTkesOHr9HmNU0e7YqBBUa9eQGE4gXUygNDyMbJHS3ATi6Ziw9/qUirJpNHTZpNi487l4HRedtiMKJK2rwa43UK+VxVrFYnPhOajVy6jUynD7XcwcPojJmRn40Sg8KpmiMck54jA1lVQNCIdyfK5qCGaga1jo6lG4ZCamCth0+rixXEXF7sOIZdCFBbvZwgdv/VLQ12Q0itHSECzPw/z1K5i7cgHNyioiGoOoXeSSFkaKWZQKaQlkc8kwaHawssjAw6hkPDHwL5HIIBZNiiSYxcPsrTkpIERxRLmmGJ+wUO+j79O6r410TEdG62EobuKJY4fwuRefx4PHH0I0m8VivYWOYaLDvB5e41R7YDELAAAgAElEQVTIUcVGS4bgNSsF0u2FZnATCgsjsbgLwvoGQSZev/d6bEn87wIgCYgsAJKyPBCVityrapDDtxwUMwRZWC06hF2iuz10BUCqYeHiefEWryytYnN+Ad5GFabrwEIXzDfhdc77h0q9pA8UdAOZaAQjpSJGHjgMjI3Bj0ehBQokSGCrpeyfqBxIpOTrbsRC1zKFncB1R60LPKZKiaRAZpWjJKCcgN2hAkkp2xSVNWTcq8wjyUe6ywEctHAaLEpvA0gqA2m3DXxXBtd9AEiDf/8OBRLZ08J096V5UAAS3ydwrTZ+sqS73ChoHZiklD2KSnkd5z46jXPnP8Ly0i0cPXIIJ558Cgdn9os6bmFuHjeo7lleE0XpI488gsMPHJV1uc2JGY99H8JSYmFoabRq0mFaDOfro9WsorywhMrCChYvz+L8hx9JUbx3zwyePPks8qWSWJeycP3lqVOiA7UQQcKwBEBKmxryZh8Jy0Ms6sOK9BFJGMIG4nPYqNZx8do8Lt6cx3KtiZH9k9jz4CGxsHPNGCpNB5WqIxL44XwSI4UEUrEuavV1bFab2Kw7uD5fw/Ubq6jaLpLxOFIcUvVpgaRhz9QIjj18DDOH9kNPRHF+9oYMBajs1PQYmjUHNr16PQdTeQPFDAGkPi5co4UdFUhqeGnRIrLfw/REFo89dhSFQlbWPKovmeNEAKlDw2Zm/vW7GC7kUMjn0bJtjE6qDCREs8LuIYDE86mAoy5MvpU8CoKo6gK+zYRmc69IADqVfPziAIgkg+oAUNLN2wz5O8mWqiiW651q38C6lm9DlrXkw9kdeQ6S78X7j9dhzxXVIn+WdgERy4TTbGB5bg71zQ1Rq5EZ2Ws1MVFKY/7qJblO6ovLsFc24deqyMEHzXZeGBrGFDzkex30Wy00qYCVgaAu1wLRug69vy0Njq6L/7XTU+o2IxLH5MEDKO2fRvLIYYCNBcPG3R7iqSwizOqyDGHf0laXYdz15VX88Affx8/e/IX8HYLmVPuS5sABtZBMGH5JdcmWAqmPQ9Dx/IkTiO+ZFrWxDEeoDu14uHDhAs5dPyfngQoJWmQRemIlEc1koKfSMBM52SPK9AunrSitJ6Nk+reRycdx8NgRHD3+CLLDYwKYtfQI9EwaNvcjKYLDnDcqeBVgpCTzAWBOG09eA5KTFBCAZLH/5MRyEEDaPoD5xwaQtv/9uwFI6hWE/v7S8chn2HjKUDJY30WFH7w/aDvwifVVFLiKkSZAqRAreFD76BPICHYM/j4ZyKoUXLW/cAhLQEjuL4KASbzz7vs4fea8kJwyhaIA8OVqDbWWI+p7Mr7ZEFHZKbkk4VCNL6WvlM7NVg2N2jqqtVUBkmhD2iNDjx07n0egiuJ9yPuCACTvU+Zp0sKOKqSpqSkhynDIxP3cpeVbKndPAGn7QOaexcan+eJdASS1Ow/ucR3HkbwA1b/4yKdTQL+H995+B6/96FVcv3BeApdjJJz1PVHUdm0Hlq4LMaDbcbbU7QTM2KOI+4HkvCrlmCm2XMpOsu12ZVBqxeMyZJU6wDTw4uc+jy9//WtIpDNi082BCgdBtM2WriEAtEPwSNZbXhKsVQaOy+3rOQjm3ZKO3h052A1AiogP/P1b2G0HkLg/0fo2Fru7hR2BFrKq3Ta7F9rFcA/00HUdASRaTl2pMk1dQsN1SxcAiYzdr379a3j5cy9JCLnTsdFk1lLEEGcFDl2Xljbxxi9OA0YChhmDb0SFLMGenDU37ZkJACWizD40xIKH+wityDlAT+g+vEZd7D9mpvcKgDS9b0J8Y7luitVamNXy/xJAoh3w4N4a7n0C2Iqb2p0D8iARO9yQVf99j0doPxt+y3Yl0r0tumhh68qeG4lnxXbw1VffwMdnL8Hu9NFqd9Fot8TSmGBQy64LuWf/zBSGh3KSy3b+0g2hdLFeEOtM9owhU1b3sH9mD/7wD76FJ44fAsFcDjpMjSRChqQzMunXA5DERlvAI66ltNJmPRQASBy2SX5xQAQQIElZ7AuTmjZ6JDQxW7BrA8vL6L13HrNvvoMbF6+ITT4N6FS/rshrJHCQJMQbm2sA93LlntJHzTJROPkEMp85Cew/BCRTcNtdRPI5JtALk4Q5npVWA45CjnHm9Dm8+8FpzC2vITU0AkRSWN6sCIBEG+Tf/4M/QGm0gFQ6CqddQ6O8guWFG/j4g3dx5qNzqDs68kNjOLjvAA7uP4Ap5n/E4uh1XMkR4WulrfFQsYhYJCrngDnRrERitNkkYYv1I10efLqwkEBGa20FxiXjKbFleue9U3j33V+hkCviuc8+j7GpSRmUen1X1r1YLovSxBiMZEIAC6qZmQEcSSSCekLGt9L7hoQKvv4QQNrpEg/zNu+mQgrVR9uJHIN7zm77zz+lQikEkDhPoQuDOCq3bbCmdmpVsQn/9//+3yGaSOL5514QJcd//qv/gstXruHpp0/i+LFj+I1nnhIVydXrszhz5gzmb87j+rVZbG5WRGnEPkniEGidLipqXfoHZtKwT/7db/0BnjxxEsePP4JYMqGysIJYAPZ97O1DS0M1+NymQGI9c0cPvC1TcgdrwvB87wYg7db/fpqS4W7fK/bzATE9/PrgNRMCSKESI/weWb+5//dpBayOmKgspAbj24DYS4ck1hVBVACzI5njl0ylEI+REOzuCiBxz0zH0/Jz0ajKAJShvNdDo16WNY0Eb6rQ1tbXJTOJilDmndm2uwUgiUV9jLMqqp35/IlrE5AyBTDqeJ7MXQcBpJHhYcTZ42gEsOuob6ygXt0U+3nuNVY2A43EQM4LOddl/EXXQ6/DSJC+zBFIlCHYRJeNFm2xoiYyhbzs93SRUHW1us44M1QUej/IrQQyXLdqbdxiFuj1OTRq3MO7WOtaeHcdWOhF0eR6MzqMiQeOYe+RB1CamJDojHZLkYFI9ufv7+ldsersycCKluMJxJlL3AV6touEZgpI0W9VUV25hozpIGu0EQfVnxV4tNKtVSWjuFNrIYEEmvWmDNhJqidZKJpJIlnISa03PD6GBFXTpWEU6QqVpHWapvpb10OM88l7AEjbLezusJD7R7Cwu+ffp7CBZKtg9j6o3pGsnsApTKry0MY+sLALQSXWFQIg9Q2JqQgBpIaj6jceMwJIWreDmOkhF6PFIWTvJoBERVG92cbNxU18fPkGrs2tocb9LR5BJBHF0WMHhEiZz8TFtliRKKis4/DeRS4Xg2lQKR2VmTXzu1gPi5hEHBoCgGjg7WBWEuc0d1s37ndd4jVwN/tP6TpF4U6yilSQqkUUFzYFOInbmeuJkp6kqKsXzuGtn72Gj0+dQmVjQ/AHXzPF9cBKZTBXrmJ2fQ1IZPHwiafwyNNP4TPPP4eZmRkc3DeNrKVKI50RCmIrybLIx/rGKlY21kVlR+s634RgNLVmA9q/+rcqA+luBDY2C2Sw0KJObnIBh3oCFknukbBUlKcwPyfFXAgkCVLKYF4yW4EuWRVSfqp//Hu01ckMDcvHZFUS0aLMkWguFwhehMkgQ4GFoKCWnhp0qkWeDJoMdC0mjGU2vtEgZDbMfulQghqAR6F1XQgkGb6LhN8RdJqFryYnJwh9FfugPoYyGVQ2VrA4OyuFW6u6Dg0dURHR9skVaycFILEh4Lqk8o+UPJuKCwnw9VXuUZw2GSxEA+uaKUNDuu+DodgsBJSyiIwmX4Aj/qNNDdnRNpgBot7nSLeLKKLZcXQSCVTSFlZ9F8vtFposqGMMOo6gkMvDYPBnswOz4SDR8TGezOFQaQLjQ6OY2jOtom2ZzyF2Qgz2NeH1ufHpqDdawm7gOSEAoVlsohlU20K9U4WZ8mElNQyVSpjYO47R0WGk/x/i3vtJkvM8E3zSVWaWr/Zm/AyAwcAPvCMJgCBIAgRJUS5uI251itNpT9LFhu7uX9Cv+gMUd6uLvdNpd0lRWu7SLA08CYIY2AFmMKanp70vX5mVWVWZF8/7ZXb39JjmkWsK0ahpX53m+973fVwlD8clA0KDm3XEc1xYFl0ixi00qzW0tpRfr2u66DHwz2/LRkimFS1dKD/0Qw+l4bJsBu5QBV3ah+g67HxBhl7ixW9xIyRsJNMs+Vef4BEbST5nCvAMB/NbbVxZqSEYZGC6JXS6EeqbW3jnlR/B6AUYKpZwcHxCLLUWLl/E3OxFBK0tHJgahqn34boaysWcAFbRIBS/2Va9gcAbwM24yGaV37uAcEmqFQdAV2fnlQWYyXJjIDZ/DK1mIC0b1XarLuBUQeujnAHuPXEEz33hCTzw4Gnkx0ax1ePfvAtAIkjJho+LGwtDjYCZslS40T0sEspdj+2BoCxQyqfzVo/rGdzbraqyimCDlgBIaj3gZqEaNAG6JMNEDYMZFi4AEi0jay3JQbr83kfIxRpKlJB2u+gsrWB55iI21hbEC3qYA+eYlo8AoeSDbh7TU1PITowBZPaNjSlWH9WGtIUQAEnZ2YH2hm4OsZtBaNvoWRb6tG8QlRotNU30E+smgs0qA4kA0g6IpNaKxPYyySNLPUrp532tgdH1ViK7LZTSTVTWLgFtVRD3rR77eUinA4i95/66ayFRh+0egLJo81otVbzJBqmY1uJLz4EAlIXSgGGcmi6MKVq0Lc3N4tzHH+Hq7EXML81gdKiM44eP4PYjRyRXIuqF2Fpbx+ZGFStr67j73vsVgOS6St0Ehk/20G60pHiKeqn1qCbqxrWVZazMzKK1vI5Bo4ONxVWx6HrokUfx1OefxcShQ6h1fTS8Lj46fwERfZ57FowBpeoBrEEIOyIY3UWv14IXVBHFAfIFRwZY9AI/f3keM4trWNqsibXXYQJIokAigEQFkgKQKnkbU2N5FPOR5IhQvcQMpSvzDVye38BWI5RBoEu7oV4Hrh7j0PQI7r3vThw9eRRa1sb5K1cwv7qOWCfRwUa77qHV6MDohTg05GColEU7GOD8xSuYmVsS11gBkBiW2A9w9MAwTp9mBlICIFkO/EGMmStz8DqhyvqI+5gYGRLAhTL6ianD+PzzX4FOsFwUSKbsm5QlM//IGDCYPFZrU9pEJV7gbGSpziFASlWl7NXsNoSFv6NEEkk1EZLkkTb78m5SFLNp4V0i+3b6nICVvNdaXgjLySNbyMN0MjKMaLQb2KrRwrYl5IIslaeNBqrLK3CiGIfHJlHJ5RAFPg6NVXD+4/dx6exZVOcX4a9uoU/2DXOwANyrWziasTDOJUG8yHtCyuAeS3IHYRh5Nl10YmA96mErDtFizcJ8ooyD6UOH8cATTwKHDkjz40UxbDsLo1LBOnPdKmWIM2i3i/VLV/Cdb38b7332SZKQomqBFEDiXcWRWRa6ZCGqOiDCbYaNJx5/FNah49KE6LTeFaDIwM/fehvLKwtS43Cg6ff78CTE3UVpdBQmSTa5EjgWrTLQNgig6fTh1kRxUqwUcOreU3jw0UcwduAw6v0YW8yNtC0YWSpYVBNNIEKUZcmzgOYcoMo+oSxS5fO7AKQbZXTsBm2uG3DeJKvl1y24f5Ov2z0QuGYcv4tlnTY5IsAS8Jz7mlK1p3Z2O4OvHVBp74BKWdipzDux1SQZQVi8zGpQYazCWEusIQiEKoVXkgeiKQWKUsUyyyqPV15/E+99cBa2k8P49AHoho16sw0/CBD6VBBLGJVsx2x8xCKUDRvvXy1CGBJAqqHZ3ECjto56Y0MswEIOrhhQS1JWAppxuKAsbNSggTX1V7/6Vbzw1a8IY7Trh0mGnVIuSIZP0uDwGO7dzfZlcO8DgNz0fF/zfSn7TwUfpeCe9C8MNqZFC+trQxO1a726iZ/99Mf46Y9+CPghKrk8XJKSPB+tWlUAJAF+qc5Meg3u0yl7kkBSyigUu+uMCrlVzLxQBuhuLg87l5W62XIdvPCVr+LFr78s1pIc8nDddBhkL+sk67ckt0ocExKiCvuKxEFh5zjs1HNC0kkHejdRIF03oNtT71m2apj3f+yo7na+lj1fJNeK62ZvmIHEjBzu9Rxos/HmueDqS0DI99uS/5HJWDAtXQhvHGg3mjVMTE3iC889g9//w9+D47piiU03Ap4YDsG4N9BC9o03PgSMvNwTMUlWOs08DCVCiTUZiNI6l4peqmb8dlPyGwggOUaMXrUKIwpxYGpSAKTbbj8i6+YgUrlMvy2AJIDZTTKQ0gG4AMgpgSMFk1NLJfrZ3uSREjt2f/o6ACl1ELjhz2AvHciaYVg5zMws4Ac/ehUXLs6j2wdanUAs6aQG1fpo1jbhODpe+NJzuOvO47h48TK+890fyR7FvlmU+1I/pjXBACeOH8Y/++9+F3fdcUD6AITsYgcY9EJRP14/IL61Amk3cK/cPZQTigBtiQNKaq2vrOxoE0qBUQIkidpGkWIjvw293eEUDGisA3MLqL/+S5x765eotgPZtyuagUJMIEnt1ezRLdY9Ma8x9TN5fHpxjHYmg/LpB2A88Shw9BhgZ+ENVH1glAqItB7m1lZwbuYzXJ1fRKvjCfB5eXYeG40WnOIQdNtFy+8j4+ZEcXLk2GEcOX4UU9NjUsO2m5vY2lzB3OWLuDxzFUMjR1AaHsfU5AFMjo+jwMB69oUhGe49sTerlIsYKVXkHuBcRXKtCXwz740Zf/FAAUjJwI/P3D8IxBXdPIKwi7Pnz+PNn7+JMOzh8aeewF13341ur4tu6EuWmVsuY+LAlKx1TaoNNXL3ijBZ/xEYYV/OgVbCRldKXRIPb91/ykJ8k4ywvfmD2/fQrmt9+967yT20H4C0X/+1/7p586/gX27mMkKwZF8sKbm0WbVNtNZW8fNfvIm//uu/FtXXy1//poATf/u3/xrnPruI48dvw9hQBY/eczcKro21zQ0sLi6iXmticW4Bq6ursBwXG9UadMn3yMC0SaCzRVXI/CrWcg89+hie+eLzeOaZZzA0MiyvhfMJ3h99Kjj3AZD4mm5EClLavOsV2nsrhH34q2rtucXjVhlT+52b1CLqmhpFrsudx2+rQIojEnsi9OjQxHsuw73ShZvNiqMHrSk5G2OtfyMLOzoDcQ/Js0fKZgVAElWyzEL7CIMOon5PiJqrG+tYXVsTAEk3MlJr3AhAYs+nFEwqo/p6ACkS9RKVuwSQaAPGPin02+jUNuC1G8o9xzRQ7fri6mToCkSyDLpJWfI+axrao7Jv5JzFH/QkEzwydSHXkHiJbiBzY87GmMvZj+kpohShvPY4My2ZDvyNGmY+OY/1+SXEfcZgBJj3NFzQJ7CsF+Azj21oWOI8hg8eRGFoVIgtvI4FQJIML9bEfSGp9pPLyjGoSHdh9DT02gFyhoEhxxSgqLFyGYP2EnRvHXF7FXq3hphzyoC5cREc3UG3GSIMKHwIJN+coFF5fBSjk+PIlysYHh+TOazr8jhnlOV+j2uwyrhyHSWQSB83UiCl95HU6IkCSf79nwFA2g/A3WuhtzcDaXsv0Y3tezVV0wkZNKmfd1vXpR9Te8HgGgCpGcZo+n0QQKICiWrzwG9tA0glWxcAiXs33W0OTB5Cre5hfmULl+ZXcWV5A3W/CyvnIl8p4u77TsKxNeRsA1nHBKfRZqQjZiZZ1MfQUFZcr7gukjDEa1hSysXVlf+jsppzTZJjYiGL7H5/26HpJovNLTPwCGuKo65S0e48dhRLrM1YN6t83CT7iO8zE439ZRig4GSkZ/nsk7N487VX8eH770v2LffOhh/AdLPQXFWLNJi/atoCKg2NjeHZL38ZJ0/difvuuRtTY+OwEwwlK/lnqpRb36hia2sLuqljaGxU1JPBoCekbu1/+J//4pYA0iCxZkmLMw5/BURKpOD8I1J2H4fv6uvIClIXB9nFHD5xSEFmLdkQfJNBv64hPzIhahICPV4YCDOH1gOSzULvSlod8SLsK+afqB4Suw36URuZPAydwXAZkVuyYU8ZBbwZRSqYKJC40KkgR0XxZQBs3qC1ViSeiETKqbyRm5Pz/UEkFnb19TUsXZ0R6Xhrcx1R7AtIRPaRcEt3AUhEBcUrWYAkDRmyrxlzTeCIRVUEFKim0DSUoxgHTR1Fek0TURRWAxufGL7Y1QE9+tjTlibW0QbfNHnzCWNpLjKlCYTFEpoVF+tGhOVuGzUGdJqGsEgr+SIGXhd6w0cx1HDALeHE8CRuH5nCSL6C8uiwsvLinxxTWqmJrQatkShu2KrWhd1AxJFNnEnJuxmLX2o4aGOQaSM2QpEa3nbHcRw+dljsotxcBk4ug6lDB+A3q1hfWcbC7AyWZ65iZW5OBsxBq4OyW4atW3DsjNzg9AF2XQu5vC2bzOTBaTiVogBGVVphkMldKov8v+O3JZhVJLDKCEYGMQNdZQZ1DRu1vo6LK1v48NIcqn6MyYO3I1ccxfnPruLsu7+C0dlCv90QK7uRUgnmIEZ9cx1BuyZe3cNDBcSRD91gWLAJi0N0yepqSDgwQ9/J0spli9D1jGwmVAXQG5w3/crquvKsdTOiPaKnOq07aH9CJma9XcNI0UGB12DQwtGJYXzhqcfx+JNPYPzoEbQ0HYGRQSCDXAbuReJbnWHhLxWzKaCH+tt3lqB0TpC6yqWf3wlpS3Jo9nGMuJ7Bnf4O5SPOzZy/S4JYk0GE8iRX9o3coGlhR4YgF+gsmb79Pnq1loBI1ZkljLo5TA2VUdR0dJaWcenjD3D+7IdobSxjMmPDDD1hwBSg41BuCFOnTgETo9LAOCOjiO1MYmEnWlSxOFQWdgSQXESOjZ7jYED1kWkqxr2EVTNHDGIrKErJRIXEz9O+jgqkiAC4MPFT6yYF1KXHeicTSR3IvQ38XgBp94YtANKt8SPFFrrFYz8AKR0M8roRlnnys1ILkK7XEAaJAAG09DLUsTN0Wwq/gE2/WBHSh32AjaUlnP3wPXz26Sdi6ba5tcSVXAb6dxw+hLtOHJPsKmabkb0+M7uA206ewuHjJ2DR0oPZcrYr63Kj6cEybMlHoFUUbcraQUsAqpWZq/A367C7kXggHz9xEg8//iQO3n6K/m5YWFzA8mYNhpNHRBs3P4LWpSWmL9aT5qADgzB87GN9Yw5et4ZC0ZaicmOzik9n5jG3uomFtS1MHjmCw/ekCqQMttohGnVlu1PJEkDKoZiPJZut6VGqHmNxuYVLCzUBpS3Thc18OL8FV+/h4NQQ7r3/Dhy94yjyY2WcvzqDhdU16AbLFwfNWgutWgdG0MWRkSLKpbzkNpy7dBUzV1fQ6yvrR+5PWt/D0YMjiQJJWdgpBVKEmSvzaLe7AtCzwJ8YG8ZwsSy5VaMTB/H0819GJj8kSlUCSMLMpRKQABIpV7xPE6syhvZyCU2VQjLYSQAlAZB2AQc7IAMtYRWgdA1oILNzdT/QriEtJFXOoAqLVR/TxYov42Zh5ZUNZbsfYLW2hZXqmthnbayuIEvP6FoL3vo6JrMl3H3kGPKmieb6Gtq1DVz89EPMzcyQFgNHfKX7sgcPAzhGKzvNwKRFy1jaow5EweMl9wH3YpvqX1jUI2MVA2ygJ3lIuqFJ4zdkuXjy4ccx9dD9wMSw2GBqRgZRNotNDOCUy0Jc0fwu5s9+hv/nX//fOL+2IPeasPSExaxJTcBzxaZIAUgaipqBUtzDyWwRjzz+BDAxLfUPbVx5rJjV99Zbv4BXU970rJG8CGhJOKeFobFxsbCLskV4moGtgAok5urQ+zxGo7kJ045x5MRxPPrUEzh+8h4MmM1HMoapw8lyXxEtxbVWhYlyXNIFEsBIqSJ2Mix5CKkO2PvYfS3sBcj/ayuQ0oFV+hpvBSCJ0j5RnguAlNR4KaiUBteme2tqV6dUL4r9c42FnUYLw4QtmjRL0pMIlYpXwkCuL9lPxI6Q+xJz0qiI5UDWgpVx8eNXXsd7H50Vtc/Y5EGpcdoeKUQk0fiizhfSvbD8lP2oajAJDA3EjqvrtdBsraNe20S9xnurKgGzHGJwyJruS9xvuEayZuH1dvr0aTzxxBM4/fBD8rF2y1NWmFTqCsDGQZQUImr/23Mx7Msg/m0AJPnFaQGT/OZtZZJ6IQrQi0VhRAZ+12vj3Cef4vXXXsHZD95H0c7KkJXWJc16DS0GjUteoxrSyFA1plJjANoppUqtVEnCDBmCqLzPOUTwyPDXNeQKeeTyBTQ7beSLBXz5pRfx0stfkz12dW1Z+iKC5tcASGKNluzFfPGSgbTjjZ4WeddmbiV7+m8EIEXSI/yXBJB6YYyQNqW0QzM0AZDiuAfPb8PzmCu4IYHtPI5ZMqwdC9VWTdjJDz76MP70X/wJcqW88FtIjOAgggMZKug2tlp44/WPZEVNAaTIsBPwVZEdqJajyo7lTT/04LVUfgNtzvMZHd2NDURBB+OjI3jwoftx6q7bJHOGw3pRBNDa7Le0sJPvT/bS3c9cayTX9yafl/vpFhNWgTGpUNtV99+o/rx5+SimjKr201x88ukl/PCHr+PKHO12TdRaHjK2gz7zI+JIzlW56OKP/+ifCYD0zjvv4h///U94RhILVHM7K1GGClqME0cP4A9//1u47diIqHEiqr/MgdxjzPC4foD1/x9AEgUSyauJ+kjIriSyJix9WQMEKFG5zSq/uY/I9xE12zB7XWBtHoOZS1h/5W1cevdTyUTM0FYRGZRiDRVEYjlPJrusOmKfz/uVNkJce3V4pgXryFG4jzwCnDgOP+ciLhRhFcuwSln09RjzWyv4+LNzkmm3trGFoB9jrdaQQQ+MDPq6KfWfmckiXyghX8yJmv2OUydgOabUoF67js2NVaytVnHi9geQy4+gVCqpvC/+FyviAtWvU+NjKpzeceR9UY6GSf1F271uR6mdEwvya/ZLEmUMUwZFS2vreP/D97C4soy77rkbzCijUsbzOgiiEPliWXp123XlnuMxKRQKqr+iW5B0CTsAUrrX8txdn6K4c8Vu2/fc5B7ZdrtI7q/d95rUJwkAcWN95q3vL37/fv3XLRQ9GdUAACAASURBVJuzfT4p94itCByWqUMjmSTgwC+DjYU5/OTHP8Lf/d3f4c5Tp/DF57+CRruN//fv/g2uzi1haGgYnUYDR8fHVP9A8oPHnkcTJcrG2qaAFZyt6ZmMsj5jbo7twhCLd0WWHBkZw4tfewkvvvgiJicntwEkgtoR87PEnimFg65XILF/VY4E1z62v+O69evaCmE/AGm/478fgHQrAsteu//d9UL61/y2CiRx2GSll+T+MhuR9ZVNNRBzbmkpwzx1Aeyuz0CSGadhwLWYe0Rbuaxck2rGSUV7gH4YCKF5aXVFgMN2pyMAUsZ1ti3sbDcP21UESkPUbpwlxdsKJIKKvX6qQFIAEoElZlg7timKhH7gIWjV0As8lfFumxiIGxCBrJ4iFvVYgHK2JMEjAiZxLRCVCd2U+HdK5gdzjjSUHdqJsc7qiysPEyQHTDWOB9KnskcigNRaXsWF9z8Wpxr2xv2whwuNHram7kc1P4Eon4NRGYY+NATdLTBsSmorqk7EIYtgNe3rxMKOSiQVy5DRKDqwhS0YdahA0jFEVXaHANIMLn/8JoLaPOCtIRt3YUP1l0XHQakwBM+L4Lp55MslUVUVh4bgFvLIOFkhZ05NH0jqUF1AQpJlJRM8yQU3XXbuO0DrjQCkdIazF0DabWG3t75I18H91qf9AKT0/tveF3YDWIkCSWyvExVSWrOkPX76+/cCSGmP0u8zFoWRHgY6/RgEkBpeD02fgpKBgKas23gt0GxqJE8XHAN6T80U48hErRlgq+5jo+FjcbOB9WZT8kdLIyXcceoYLIvZi1QuabAJvBDM7atYnlye95cmFnapvf5uovfuej+14t+tIr8RgLSbVKiqu+sf8jtYTYjDAO9FtQfzmtzN8Up/P8+v3FGCESj1uiRb93vIWjr8ZhvnPj6LN19/A5988gmaXhu662JhbR19xqbQtk/siDkZ0TGgUhDA8ZMnMX3oIG6//XZMTU2ikFOAMrMSHTcjmV3V6qbMYtycKzbmoxPM8bJlr9D+4J//8TWQ+94hNL2iVei2yj+iZRWROwJEOrN7eKOzOBM1Qn9bgST5Cvwcg6fF/5aKmQRAEvsuDT3DhEd1BYNmCUhIMK2ymxMUm4PcXqRscORNMTfFZoMDG6oJeGAMdfL5MQ7C5GIXyW4kKLmoLqiAYo8vAbXKzs6IGWROX2ZNIZD8WaalMjaZzzHooei4aFerWJ+/ipX5q2hsrCGi1ZqUzSrbShnAqH8zoJcDKQ6JbA6NZBkdyNdmNSDPEEMym3UDQ9EARzIWiv0+bI02TArtpK0YFUgEkJj54wuAZEjeUQMGGgy3N5np4kJ3x9HNF1Av2VgzY6z2PLSIHJKtwKwDWtBt1qE1PExZedw9eQT3TR3F0eIIsgZzgpiDYUgDFsVq0Bj2NIQB/fo1BGEfNfqbNqrCNqJHucWhA4t/dBAbLXQHDfEvv+ueO3HijhMoDxeRzdvIFhyxpVpamMXZDz/Ep++/j7mLn0ngedwNYXIH92NUskVUynnkXAdWRpdco8npCQyPj+LwiWNwigUJyat5Xblm3FIJfckyqaOQJ0xHNQ6rVJUjwM+FZkYApPcvzeHqVguXljfRM/M4ePQUdCMnQbEXXvkpXYkQewSQbIxWKsjEvBlrksfEn53NmuhKqG4XGu2rc65srqoQDwXYzLlZsa8jftps+Gi3fAz6ZHmYwgbhEDWfzwqzQrzcvaZiJZsR/F4bYyMFsNQOq+uoOAaeePQ0nnvheZy4+17QNCLQM6KmUjqrSBbTjGSZUNXE6/taACnFr2Ux30MupX2krFOJjeQ+CvNrBsMy09izFg56A9WA0Fpvu0Fgs6bLupHLZCULa9Cjr66FHIEIAkj1JnrVNvRmH8OZLMoMd6Wn6cYGli5dwqWPPkTt6iwqg76oBLWoC3swwHS+gunTp4GpUfiBLyxfgkYxrXgENDK3ASSN1hvZHOA66DFDheCRrEcKFKL5aWjEKtNDlEfKuo4WdwSQUkBJWdslANKudkepudQGcTMenaw/ezIw0kPIVnQ/AGk/hgPXKfn92/tUUqAn2RZpxlI6SLsWQCLQR30jKyyVg0L1HNcDeYaJZr2ZMKAc9HwPn3xwBm+88lPMXPgM/Z6HSOvC9+vIahruPHYET5x+ACfop93to7pVx4WZWUwcOIzSyJgcw4yTw9DwiBTR3ZBZLxk0ak1SJpHL0Vfdw9LiArbmlxG1fZwYmcbkyBRO3HZSbNlYGLY7XSxvbmKz7WN44gAGgYa4PUDkBYh7lFR34WghTNNH169jfu48ao1VlMr0kbawurGJz64sYmmjgdnFNUwcO5IokKYQmrZY2DVqXQS+j9FiDmPDWWSdEK12Fc12V4qb5VUfM4tNzG60wZwH7iN60EZWC3HowDDuP30nTpw8ikzZwWdzl7G0sSFrLLlcrWobza0mtCDE0dEKyqViAiDNJgAS4JoZGGy/ex0cOziuAKThgspAsjLoigLpKloNT4o3Rx9gcnxEACRmCI6MH8DnnnsBbmVM7Ov6tFYgXiQq4Z4otXje+/Q5F6s1Di41+VksfFMFr3xW1oo0t3BHhSJgAu+p5KJKm7X0WpS9msPw3QXy7kBOan80WzJcfC1CKwqxGbSw3mlgs91AmxYztHn0fKxdnEX96hxuq0zg6XvuR9nMYHN+Ee/+/HXMXbmAzVZTGMJDifpX7BkAyUKa5JsGlDQCRZB6gwMi3il5CzDkuJAMoqOmxWiwyZFgbBOtLpsY4O6xg3jk6c8hf8/tiEoFRWCIIzS0GLlKCQ7B6rCPS2c+wr/6V/8HrjZq4q3MX5ICSEI6ScK43aRGKDJnMYpxujKCe574HMAw83YT3V4bXs9HteHho4/PIR5oyNg2trwWuqKydeSZw2krm4eeLaGjGdjsxQpAMihBjxD4TbS7DfHhfvTzT+GBR59EYXRCSAlUOrFliw2W98oyS7LhuMpL5tvO2pYqXFVWkvo6PotVcLKnbIPVuzaV6xWW13Ot9mtybvX5PfDB9YOMZEKxSye38zW07klsV6XhSljRQlJKFeXiYqXyIARASj4u/5DvT7MilCVp+tepwVYkg7ydBnAghAulQCIPP0ZAZX26HyW5fLGeQZyokAzLwU9ffQMffHweuUIFlZExASnCfoxsNo9Om9kyKXCUZNeJco02DAMM+rS588Vyt90heLSJWn0dzfpmAiBZUueSdcyfw/2Gg0japXDY8Md/8j/irrvuwqFDh4RNSoYzzzfXb1rphQF95dMEqevP1H8pAGlnv9t7BahzlJ4HV0AjH1nXRTGXx/zcLF75yU9x5syvJNuDzWQxmxUmWKNelVBgh4oYWkWGoTD0t23rUqs/eouzZqb6iMG7zE4kKC1BygGlS8iy5iuWENCGu1LGyy+/LIM6DpKWlheErMYBK4+p2GRI7crBS/qsAF2iGOpvTSuMxLpORsVqTCdN5k0ApOsAiGsUSCTOJZYdN5uwpnaLN7wJqUBKLexyqNfa+MXP38XPfvqm2KHRyrnnJ5Y2JC6QeWyRgBWi47XQYZbA1hoKxTwMhmeTaOVYqLXrcg2evPsU/vJ//ZfiQkCrPRLZSLwi6EVl0Vatg1dfeR9RbIuDBBVIMJjfakPjv3VD2d4RCBr0EHSa8DpNaKw1HBcl14K/vo6w08BwpSwA0j33npT+gwASGZ+sXWVf2z4/SdByzHWPFiMM41YHZ4fYuEtRlBy3mwFIzOq9FYB0q/vnRgBSepr22tLuPX2s2alQZO6EqBGiDN7/8By+/4PXsLC8hQg2qvWW5H3RgYK9WdBtYmpiGH/xZ3+Cg9Oj+P73f4jX3jgjnbDaD0zFqJUrkwzMGCdvO4Y/+L1v4OihMgKPtmotsQDnumtlTHQ97sS7HzcGkG40KOaqwz2Vcwk27ZqQWxN3lITkKtnMMg9IFUgJgDToY+B5iDwPVugDW0vAhQtY+slrmHn/shBMeN0QQCpotBgfIBP3VD4HcxojVSuxwVIgBzMULQRuESMEkO67G73hIeiT44gKWVhkw7sWmlqI9XoVy4sr2KzWsLxWRdMPUe90UG110Gz56JAlzIwigyTMLB567CHcd/peuEUHQeghCDvwWk3USAotTcHMFMS6X6kSaMhgolIqo1gqyACIg56IsnaZUWjSE8raRiZ8j+tPQgJMBlTSGyb2tbSab1RrYt07t3AVn1w4j/HJMTzyyCPIl4oC5PY4UC2XMXVgWvYN3pvsVFmbeLTOF+Y/l1jOhJRaVhwq+Ffy3N20e6KV9s0zkHb27GvvPbkPk6zOvQqWvcvcfvvTfv3Xr1u73Kg/lMG6pqy1CCDFnK2RFJl1sDhzCd/73j/hZz/7mQA7d566F8tra3jl1dehGTZGRkYxPzOLIudHWRstzxcCA2cRBPAa9ZYoNXNCtqXFakbmZCSmcF0kaZJ7Ef/+b37zW/jmN78uw0GudyTzsR+gqm8/AKmfEGBuZMPEY7OfRb5SZN/8sd/x3w9AupWC6UYAkuy0sp+q1/TrAEgagYFUUb7Lwo7Xe7+nCELcqWUAbRKYycDim7jsc2+htadSIFGtS2cd31MKFdNMIhpiQ/ZqAkjy/aYt1wziQGx2SdZcWF7CysqKAEjMLieAxJlUmoHkZBUpaLcCiX0LlUY3A5CoULK4XvdDeK062tV1+NxD2UdaOirTB6SPoFGB5Gn3VS0qqSARo1fyCkATpxySdVXWvfSVUYxikkMr2URUB8VUCHFNoDqxL0S7kmGhPreIc796H631LZTzBVnTPtkKUD/xOLzxoyhMTCEzMoaem0WLQIQXiHXuofExmU9ZrMd1nicFIokqkgp9KokMG1pfR78diIWdAEhtWtjNYP6zdzFoLcON2hgrmmJRj56PrGWjVB6G4ZRh54ooVYZQLJdkHsUZM0ERXtuFbEHNrXkdMO+QABtrfr7x+sjw2KSOWtc7gf23trDj/XdTACuO0eNaz+uaIBLnRiJcVdeyOJ6wtkh6/pSQtVuZ5PsdpRSPdHj9GI1uhJoXigKpG/ZldkoAyYqZ9WMI2b6UzcDoB4j7ERqtAG1m0PcNBJGJlWobi1ubAhAWmVl/bAKm2Ydj6mI9m+W+Gumw2IeRaKL3YZiq7xHr7mSWmr7GtK5jL5zW/OlzWu9dU73sWc721t+7wSWJzGG+VyIMSPuWdE0Tw3uKcJLakvWGGStIStTr4GyiB1OP0dqo4YP33scbr72Jc5+dh8d6O5/HwtYWBhbnnqb0HKbMZZkNqcgcfcb+FHIyvy+VKPxILC0dgtUWxsZoEdiQPoV7O/eI6akJ5PMUTADaV3/vD27SerD+i+VmVQASB08hjB5BIgUUmYMeMpRl9omE0W6nB00+z7tHbfxcMNkg9wggaczxUcAIFxQOauc3q0ppk9jKxFxgHVcWP9OyZTOUoPiEDciTRwYF/Xu5MTLrhizYFD3kwSW6ll7AZAKqQa8CptTgWDVlMvDuMrRQB71JydjgRisNOaWWBAcyJvx6HZtLC1hbmEdjY1Uh8AmAxOGQcqxXQBLfFwVSAiBxAeSoQACkZKhVSdjRHHZN02udNhActiUWWWTqiAIp1hBSBkqmdqyjpRmoaQbqugaPx4YAUWkSTcvGhmtgCV2s9rvwM4Z4ErOJzVk2vNUqtFoHR/OjeOzY3XjwyO044FRkaDazNC8DSVM2FgexDBt12fh4HG03i83qFlbW1sRCggCXaROw48A5hGb48PwaKkMl3Hs/mVK3ozSUQ7aYQamQxacfncHlS5/h3V/8HB+feRdby+tyfEaLWQzny1hcXsaQkcdwKS8+5WwQyUg8dPQIDhw+gDvvO4lMsYjIstGgPYjN3IeSsLA36zUJllcYrjIT403do3LCyKCrO/iHV98E8iPwDBc9MwfLqaBabeO9d97H1TNngOqSbOCjIyM4PDEtloN1+j36LWQyBiqlHNrdFvygLYyrApmlxYI0sbym2q0OXLcgG7rvd1HbaKHWaCtljkGgKRJ2WKGQk2aTyqVWu4F+P4DOdHU9wsT4EHLoobY8J0qGxx55AF/92ku496HTaIQDAc3CxF4tZYpJ7pAgRSl8eT37l/dfWqDJkI8LeTIo3Glof90SWH3dzQAkYfep6mvH4zqKkRcGAQdUA7BZZmgj15Kw3kJvqw03MOEMDFhk+rZa8DY3UJtfwPrsFfQ3NzFYW8UwwaF+B0YYYixfwomHHwQOTSp7ioyu3hJWFZ9jS6mQYvo8u1lRIvWoQjIMAZBo1STWdNzoWUgIgKQAolR1JNZ2qfooAZAUE3/3Jq+GrslYUTXktGTb9SwMHFFmqQFjOkAUFgCviH0oWLcqoEXhsNd9JvHsT6ca0lRyyCGWeep1iJxbWiyC8tT0JUxrXhsi8kx4lrEuoel5N4tCPo92rYafv/4afvT97+HKpYuiRMxVbHRaPhwNuPv2g3ju8cdw57Fj6HUDrK9v4tLlq6gMjSrVTNCTgvLgocPS2BJgjSMDta2qgBrFYl5UeuurK6ivbsAIIzzzyFMYLY+hOMrzbaDbbqPZCQTs6tPSy3LQD2L0WxwIkEbUQ8aKkXMBx+qjtrmEmZmPsLk1i0rZhpOzsbK+iXNXVrGy1cGVhRVMHT2KQ3ffhvKBKQQWAaQA9UZXAjinRksYKVvIGB5q9TVUGx20On0srAW4stxAtWvCsFw4ZBGGHVG0Hj88gtMPncRtp46gE3dxYe4Kltar0M2sACbNzSaa1YbI94+NDQmA1A56+GTmCq5cXZHhsGNmxZbOCHwcOzQqGQLDwwU0Om0p9r0+RIHUbLbFVsU2IxwYG8VwqSgfEwDp2ReQrYxjEJvoi0pBZQRw36aNnWR+dANlgUcGETMJCCJxOGopKzMW2nK/8M5P7A3l/WQ9ImjLr1G2Z5yz7cjzpEFmB5NY1RBMkobOSHOQGM5K9VUfm+2mAEcbXh21sK1CSOMeHNNEdWkRn/7yV9i4MIOHjt2BP/zyi7hj6gBamxv4+7/9PzE/dwXVag3sxfI7rmui+M1FQLrflpIcIq6C1G/ElK5zH+f3MDcjCcOm+kiUxaaOZl/ZZ07oNp58+mkcfeIRONPMKsii2mmjQ7VBpSRMKSPsSZPzN3/zN1jyyLRWzjoklWR4jhJFBP8tmQox7euAEQD3jU7jgaefBXJltGpbaPo1CZy9fHUJ84vLsDI5UWqtNLakJrDyZcld4LCaDYzpFuDDQDWM0aEFiUGLGt7lfaxtrUpY86NPP4mnn30eU0cOA1YWPSNCy2+ICIL7gmIKU1Gy61ym451tQEkBRymAxIFw+hBigqq4lZVpkoF17Q6zM8JRjfVv99gPQEoZdgnFQn7Z9gydxblswcqubltBK92vImuQgLPNDkuHWdtAUgSLta8wjtSFRzVQaunKmpVARKrwkLqSgG1yCNhQM2+LDQSVPAIkcRAo+w3rC6o1c/jpq2/h408uwC4OIVuqoOEFctxKQxXJUpNGgAryiP1pkmGRAEg9UbLRdq6NjldDs76Beu1aAImZY7xPUwBJPPpzOVi2jb/6q7/C0aNHRRHCkGaymzmAKPCay1hicaz4nTd+7GdBs30ybtqF3Pjn/joAEs8tG1AGPHP/KheK+OTsR/jut7+D85+eQy7roL6xJVYqrFEatbqcS9ZrdDNg70GlPa8hDkllQJKoPtgYp7ltQkqLInSY60OPf8sQ9QAVRmysy0MVvPyNb+Cll15CP4qxsDQvw2EOYJu1ekLSUcCRGMskGTK8D3cUJjsAkrqGFYDEuutG2I8CCJR1l2QpJe+r5nTnbNE6jnvujR7bvbCwInkHXR8GzO8WCzsnj1qthV/8/Fd4NQGQ7ExOVCdUIYmFsWmKAolgJYN5SaTa2FxCqZyXzzlORljSJIZZlonb7jiBv/zf/xLDoyOSX0g7wB7390xG7M45QP/pf/qlgB0xmZU6gSPaM/GNmUimDOMk+yDsSrYiASTWP2QmD+Wy6GyuikPCUKkoANJ9998lRBOCXBw4cRieDhHYyQnAJ8/K6YIAfPr5G7GAxQ7sBuojBRpBBv+3ApD2ZeDfxOLp17qdOLjidkxVWGTgzHsf4Qff/xmW1+qI9BzWt5oImcUbBBgZLsMyB7jt2DT+5V/8C1RyBv7+3/4TfvCTtzHQnG3gSLIDZOUnqNPHPXefxO9/62Ucnq4gJJjQbcPO6DA15jyaaLU6ch2nimW5Oq+7Xq+/OtM1XO3d/F202FcW+mkuEsGjxItmO8tZ9SjJPIH5R4EPzWsCnQ3g4kWs/uCnuPCri2Jha+s6nMgQwqeL3rb1PNn4NCNKVz22PlQK9nQDrcjCyJNPAo89AtBme2wMse2KulrL28BoQVluez467a709hz20OljfnkZywxnrzdl+ElFAEHTx598HA8+9pCokbzAQyguFhyc+VherolbABVRzBYmgEYbu6mpKRn+FMolySqgKp3D/AwJH1QCeIFSCslaI1JSmT/Ifkc8WyxVNdTrTWyubwjrn5nEZz78AHbWxeOPPIzhsVF0uoGAPBw+cbhUzGe3h4oEyMlcFgBJVBjsLbgoceCs9knp4W7x4Pp7q/tLSMLb1svJGsqBZvIxAfh3DfX2OrZbtD6/xWM/AEP0JUn0wK2ed/+K3V9HggKPM9UYVJLQHj+fy2L24nl89x+/g7feekvIGiPDY1hYXsb5zy7ittvuwOGjxzFz8ZIQuzk34d5MpRj3O675HPgxg6pQLqtanda2EV1llBKEMzfuRXz83re+hd/93W/h4IEpeQ2IQmQ4HYyZnqpiKuRcsbdMizwVIaMyGNkaSPbitQ/WNbJn3miDShwKpD+9xfG7Zf8rrP3E4jB5PUKU3PXzRAF+i58vry0hSqWv/mYAktCskp+vIhO41lClldoHK4CU4C9tqbgupNlHnNOIciHNaCeRlopcRx1nySFmz+OHCkDyfQGQbObzyOxT2VhxJko7NMemoozXNlVLHrZqW1hcXsLy8rKQMzJ6Bo7tKiCatoXZvNh6WRlbEfCFvMdrR1kWE2QimdDzVXQIjzs/fmByQkgiYaeJ2toSVuevoraxJrk04q7AWRiBylxBCDrMQhSFFOcNkbLJlIgMLrsEGDjjIwZDy+VeiHzGSY5pLMogyQjXST6gtTidNWIUme16dR5nf3kGnc0aRsoVAZA+Wm+jcfwRDA7didGjR5GbmEQ3Y2GzHWKj2pK95cShQwL4K58EXmt0VODv4nWiHDk4l9LDSDKQXE1HxXVUBtLyLIbcGOhuYiir4fBYCQVbk2PB11bIV6DZBSFxp84MQjYxEktizRCSEtWwVB5JzMuAryUBuA0dHgLJlU+rq1Rxkl6Ley3kUjAmtaiWv4HX5Q1qjFsubMkn91Mg8RqQLTOZ6+22sOPHhCyg67ASQhVfh+ToJW+sDemMwNcrYDJzthM1ML+/0yKZnqROgOObereHhhei6ffEqp19R9/3YcY95DI6yjkbJQoYJFed+cpZeAwuNhzAcrFWb+Pq0jJ8Zl+WsxifHoFlxHA4CqSSTzNhkygXGVJ3BGFbMHXO/dMMJDUP40tNrMfFYkll1ClhC+vyhEC0x4J1L6Cdzl33ngvpBbnfulm1Jya9s8x3d2eySQ5TojrivUwLvQRAYn5alhd21MPG8hrOvHMGr736Bs5duCjHM1MqYsv3QCI9Sfbi/uIHUiNkGbvgumgwoiglDJvKLpMKf1XbKqcJkrBIOMnmc5iYmJDagudF7Jnvf+6ZmMMj2ojxA+kb2UEMN+fQg8NdZiZkBn3YtIdhZkXYg84fmjHR67SkICK6xxuQeQW19SoarTY02xVPaoISXTLCRLfSR8AhhdjnKOVAbNmIyE7j4FeGwfSApzKIdkpk+jF0lgudLX+gKIVMHW2fnpkqT0QyFiRfREajclI42JHzI79PZTakg2AWGWGzI00Nw4oJWtm2q5A18XTrwRFD4R78xiaWrl7Bwuxl1Lc2pPChYkjZB+nkYMm/+at2g0g5hlVHoXysqAHFGBgDcESzMEHgJg6hD3pKwSGWCZCMBrY9bF3EfoggEky0YqAOHVsAmlQj6Rb04UkE+SK6Q1nUbR1rkY8W05EKOVQqFfS9LhpzGygFJp44cT+euu1+TDplZDw17PDI4srmJHCPG1az3ZFFgRsKb3566PKGabSaWFlZks9RTcONwQt8ZHMOPK+JjEHb5ync/dCdOHhkHFq/g059Ha98/3u4fP4s5i9fRNQNkIkUg4vDvhyVIz1V8PP4CGGbfqlxJIjogUNT+Mbvv4jhg1NAtoKtZhtr9Tq0bAHZkTEFrhG0JKgl2xStRxTbgVkmBI3OzC5jsdNHy8zCKg6j1ezio4/O4tz7H8FbXUJm0EXB0pDP5lDMumLVxVuHfun02GTTSYyGSjyyI9nI8ppyXQZRujDdCuYWVyRQlsemmC+JdQmZGGSS7V7Yxe9TlEvMZumhPwgwfXACg14XllxPfeiDAFNjw3jhy1/E819+Hj4DiOk/y4VXtgoOX9Xwgm9U9qQFdjp42P07eeOnj3RscKPmcr8NaG/hLU2f7MnXpgBJYZWEdfLTlDbL5pMUcWRsC/jci2DReqw5QKYHWL2BWHrpnQ4GbDqaDejtFuY//gR24MNoewjaLQGfhifHceDkCeQOjlPup1LqaVtHoIlrB9cRsaszMLBs9Ol/b9kY2BlEmQwiw1SZVAQhuE4kw1Fh39OaR5RIOwCSWASqBLtrimEZpCazQ8k0SgYtu595rnYPXmQQI4W4eu4N1PlJN+jdz/z43gL6ugYosUi6WbGg1AH0e+W1o575P7XvkR1MD/xExZQw2VOgkc/SgGmaXLdkIs7OzuLTs2dx7tNPsbi6iIO3H8axE8cwXqmgzdyaWg1Fy0HRzQkokfoV+52OgBV8kOHNoR3X8ztP3iXs8AJt7byuhG3nczlMjoxJIHC2NKxYO11WGX0MWm8fxgAAIABJREFUAqX86zJHi2hXxsT8/DLCZozJsWmUykX4fktY944VY2P5KpbnPkXcW4abp32Zj85Ax+WlEO+enYEXDFCemMDE8YMYOjwFrVBCuxdjq95Bu9XAeCmLiSEXeacrCiTautQ7PcwudnBpoYq1JpnVOcnmMUIfeSPEsYMlPPjAMdx+6pCkEZ6fXcD8SguxmRdNaq3aRH2zCi3o4s4DEygWHDQHAT65chkXry4j7OtwraIQM+i/f2gsjwfuOojR4bwM0Aw7i5o3wKcXrqDZrEvGQ94xMTlSQc620ao1cGD6KL74wouAnhd5OPdfFgMZyQ0YwI0HsE0D7VpbhiHcw0zmh9BCQOsrxig3s6wJr9eH6dCSaQheN0C95UF38qiMjCKgupDAK9eipBlTwZPKUovniECtsN6kaaKXMO8jVvAmpqeOYXVtEzNzs5hfWUK1WUVd8loaaHfquPjJx+jWa9A6HUStDoZNC1/5/BfwlWeeRSXn4u//r7/Bh+9/ABKZCw5QzubQqjPcGWBvxu2bSwQBG5I6UsIHy0dF/FAsZitBIiTClcSN2ESgxWhSAcUmBsDhkVG88Dsv4/D99wHMUmEobBwjk8/KcJrn68O3foHvfucfcH51WQYxgg/L76d3M4tOhlSGzNMWhRTBo0OZLJ5+9HGMHz4KOFkmwKPWrGO1WpV8hAvzcwjl7qXNXizgglsoIuL5C7vybydbEutWWgB4VGvzWNsZNDoNYfdTPTw+Pornv/oCHn7sYcm2qHZa6NtUXCoASYHhiaIsWRPFgpMnU+zruAzuKJDkw7umBnsHf3z/ZgBCqlpS0bm/ySNtuRQidCMm6u5mbFsdJcv9jtVcHIXbCnvuTQLyk6WY2ATw3iBzkBZc2yCLQesRU0g/Ubut6mN6a/P40MaIg+EBjyTgdTryM9VQVdkTyAyNCm5Nh9f1kc+VkHVykn3W8n2x+TCzjgCD9VoHr7z+S1ycXUJx/ACyI+PY6nhodrvCYu15an8Nk5wqeWYdLCDoQCyKHJe1QgyvU8PG2jy21pbhNWhF0kGj3YRtW0pRxO/l32IYUuMQRPqzP/sz8cg+ePCgrLscCPL+pdc9QZX0uF43JEqKjP0a1P0Aplt9v/oVqhJh3XcN8zxpqF3bRqNex/TEJMim//bf/xu8/uoriEh4k8Ev65VIMUITm2ySx+iykNpssFYjYCEWLcmeKIQzgh7Mk0gAJNpLEuRgf5HLF4XZx0He9IEDeOnrL+MLzz4j9VvLaym7bCG79fdcuzvTthSsutHdkQKntKtShJBrHymAe6PnnTsuEuu47cceObqsB1Ib7EwNZbAsAwvRPskxU5aHWTTqHbz99rt445U3sbKyIaBSp9kVG9w+MW3DEmCOpCYOOz2/jlZnHfmcKWos9pzK5pR2d4Y09H/+53+OJ596XLzwya5O1W8csnHY9favzop9Ca1Qeb9omo0u9+JcAeWRUcmGEGY3M1s7dVGtm7Qmc/PCZJ09fxbVjWWcOnkHvvTCM5gYH5a63HbI+NZgsbGRUonEG9ngFAmHQyMBbmlFvTPASdm4aT19s5UttRB2DEY6Xz8A4vfdiOF63XneZwC+rbBIQEkFfin7aq7prbCbDJ0jvPP2r/Daa2+JAskLCWhnQYPchZUlmLaO0/edxDe/+kU88eApIPDxH3/4Cv7pZx8giF2lLJHXzAkIM446GPQ8vPzil/D8M09hYsRFp+lzjgE3Q1UmbVoHCDuqJpS2PWUqJ+x0/kgOgNXnd+zP5JrkAJKghIBHykafxFYqCvlssJ+gAlR+VqI6SkfcHCJycM3hl+8DQVuGhJidwfp//E+49M55bEhZzrqIuQkRssyo1YAxsaBndgkD4rlrpgNslasR2g4Kjz0KPPY4IPt5EVGuCD3rAPkMUOAwJ+knWCCUKwnTQqkP2r4vawadP0gGcDn4tWlHpQY7fLBm59d0e6EofHgscoYFhzZ6tTaCjifh4xOHDuPjC+dg0iLSVYM8Dqh9z5MAdw5488PDAi5xbWSvwSEwQWWv3ZG1fnp6UmXrVKtyDrwu6+CGDJ/GWJ8PD4lysFjIIefYEkUrg2mTkbSKXCJ1A90N2HdpHKQzrTtRWsqgXZ3bGzHUUyV8CtjuvifYo7X6yi5v+5GSOxKiCP8mwceSL0idGOTsUgVH67hdw9e99++tLCSlG6d6O7EduiWQtOt3cH9Qg0IideY2u5vqH6o7isNDqC4v4rvf/Q7+3b/9e3z+qacxPT2Fjz/+GGc++EBmB9ybeQxJLNp2lxBATm4kdTzjGFu1GsKBJkSVLrNjmN2VklUkq0zH1772Iv7sT/8U9911OxrVNeQyBrKmBr+xhVyBOTW0825JLcF7lvtdhipPWjnbrtQywotPlbmGJbauUgDLNZvusZHYM3M9FuUSidXs1ZNV9UbPaQ3HY5XOPNJrgr+zRUW0nF+1nkl/zOOb5KwLFyhR3rH4FmUVB7JJ1hxBi92PvbOR3RlINwK2OXNS19L2jry9X8jfnWQdsw/g30CiUKp2kEJRZ0Y7MSTmgLNH9sWOUzk4cX/lvcPvsUE1upVxhECo7A3U/AWDLqrtOla31lHd2kDYakALaFXOS8FAu9dHi39zMY/S8CjyzOtmREUQIuMYonjrDSIhizLPd6QyouZ7rSYmKhW4rG/8FhavXMaFj9/H8tyssoF1MtKDkKghZJokP1OR+S3pNwlib+dqEvjijM1VQJZumWh3ApnDSMtI4IWXjcn9SVl0cUa4Nr+AT858gNlz52V2ODo0LHOFy40u6tOnYB07hdLhQwgdF5t+iHZ/gHxhSOafJFmn7lA805y3sGeVem5AoIyVO50pFHhuDWIYgxBm2IXR76LsaDg0UkLZ1RG2q0DYkswZYhhcM/O5IQEyWBtSba56BLW/CuCXAPbiarALhEmtrsXlJgEmU5u33fOYm/ZP0kcI3CYW5Dd77AeA33p9Sy7la+ZDu9RSu8CTm70EzpDpmsL9hPcWrdFIEpKvj/oIGk2pv4kB8Tqtez3UPR8NP0Q3DFGv15F1HAwXsii5DnKsH3QNNiNoGLPgFLDV9BAMIlhODt0owlazLjNTAh60WbRIBKFloqHmHLzlDYpcmP1n8jgSpFF2IWnWUPqcZp2qnNKdLKL069k7XeM5t+dE7KxfyTUhP2dHod5l05esHXvJ+dIjJ65rqaKWH5O4Ac4s4oHkfTOP7MqVq3jj9V/gww/Oot7siDVup9dDZJoi1BF7c2Y7JYTy7R4gyVhNz584Z2z3ATqadNAqUoySU85orPcZLTM1LZm42kt/9N9zpYIRaeKRS0apeHTaGRXsF/Bm6gFdn90wdM+HFXRhd3vQe0wNiKD5HjJ+IOxfh4PuZgf1rSo6DBajrBtUHpmS29PWAU8HeiaHtGoDI2tsQF9LvpENlVHsMW5UMsAUpxxTFhw2zVxAZYOifQ6ZN7InJBY7uxgF3EY4pFQsm2SDISNU3lcLMG3AeJMROKJFjPp9KvCYTAzKFSnd3Fiaw8LVGawvLwiLjWMUDkgtZhcpF2hVrCaKJGEcxxqyOkO7+rB1DSUWaP0QQwPgCHRMWI4EuJJFYCqnIIFB/IgKJAJI5A9bcgzJmPZ0C23Lguc48N0cvGwO/fIw+pUhtF0TS2ELy35D7IAMR1n6mVTH1gNMW0N47Ni9OD15Byr0DPeV7ZuvW6APJ49B0OuK5RqzZYQtaFsyJOCrYojWwuK8sCNYvPDzBEyyThateh1R5OPwkQnc/eBtOHhgCGGnhvr6PF7/4X/A+uIsGusbgvxShWURMKbdHyW4AwJIiiHAj/FiD8micvMYG6/gxd95DlNHDgGlSbF5qrU7iKhQK48I4zoQKRnDzfqy4dDckhtSqGfgWS4+XWlituljpRuh1dewur6FS+c+w/LcHOJOG0MZXWSpvOazTkbsDInoChuoH2JjbRUZS0fBdVAo5qTAptWWDFysLBpdiLpgbWVVGD3FvJIB9sM+OsJ+VLaJaYHDBYG2EKLKifqYmhqTMGt22NyU49DD+GgFzz77FJ79wudRGa4kIYyRMId4z8iGrWcEceOwQ+EbSabRrkJVNRuKIZk+bsZMvI49mbBytheWPXtUCiCJOjAtziVwXDG21YCBuDLVIgq4ZTOY4RvvSzIxBibsni3XaCYMYRAdJyuuVRc1kuZ10Fpchs1Q+EYHQb0mf0++nMfYwWlooyUgau0ASFzMyZigOoyAEa1ONB09y0REBN7KiJSTsk0Zem9n/6TZaEplIaqkxLJOnqUOTJq+a46mkirzcbPjejOLBDmulFILU1xtytc1yb8GgMSCKi04blpF3ASg4veJPegtCoTdn+P9zqaSbDe+NfwOypMjGBobkU1s5tPPcPGTc6itraHX8SWUvOhkEQW8tsmOpDUCnTw4eMsIG5KFFcP77jl5Cg89cBp3Hb8DGdou8ICGPfgr6xh0Q/S7PfGttZgdYTsq38q20NzaRLXWQtDSkcsV4eYc9KNQBjvMbKquzmNl7iy03gJy+T4CdNHuW7i8MsC7Z+eE6VKeHMPkiUMYOjQFvVBCsz+QoZQCkBxMDLvI2wHa7S3UWm3UOgPMLrVwebGG1Tr9y7OwIyMBkLoCID10+hBuv/MgDCeDc7PzmF/xEVklIM6hVmuI6krrdnDngTEBkBqRj49nZ3Dx6qLIsbNmGZl+jHzUw5GxAk7fOYWx0Zywdww3h1onwrkLs2g0apJjkndNTIwMIZ/JSI7HwenDeP75ryFXHIMfUpGrhuaZOIId96F3ffS8FoYZ3NyPYJOyEvU4chZWNfdUeufqWQstHnszh2y+IkqHVjCA7haRHxqCH/pyL4VmAkSwGUgsf1TCQl+ADLFIoOKJtYSmwZZ1tITAi3Fldg5nz57FzOxlbNW3xOaz3ayJ139raw2DThs2C6kQKBnAlz//BL7y3HMYLRfxw+99B5fOn0O300WlVJE9bXlhlW5yQkhQbB3F+lL5hNyrlZUdxxv89+69m/cQd7weDPiaLgASx/8EkA6NDeGlr30Ntz/8EGC7qAYMTjVgOi6yJBQEIZY/u4TXXvkZ3v7wA9Q8f5vbz99HA0NSW4RMIipkDaNWBo+ffhB33/+AFNKtpieMJAYfa5aFt9/7AJ9cvIh22APV2ZT5MzuSe8BAi9GlSiubg03fb1oB9ukKawgZR3NsaZJYn4ZdD8MjJXz+2c/hyacfk6FhI/ThM+eJUx+SbhIFklj9pvUSG8RkmKnqrGsBJP5FN1p/0iL0putfYqGqDFx+k0cCICUb1F4AaRswSpS3sg/vAo9kDC6K0J6yGO4zt1O9GlGrJ0NMm0xploKBUtFK00FiE9mjvLZYD9PKeaAngdOKIGMK6YpMvJ5Af6JESELXef0PqPxgvmHYU/kEVEj3BmiHgTQ/ZItmsgVRLL765hl8fGFOCDBWeQTVbiAKvYzrIuj0BIwNuVwmKn/6zZNAJXYdUY+xO9D0HoKghfr6CtaWr6KxtgrPb0rRJU07lbNRJHUgh4/T09PS/H/5K1/B8ePHpVng0JL2mMI4TKwt0gb0ZgDSfg3qfhZCt8yAuQWAROUXHzZdCno9sfZcWVzCP/y7b+PD996XISeZ2hxWyL7Lc5W4DijL7J7Kn4liqYG597Gh5ddSfcRBi7B0xS5NEdhSAIkNCxsuuh8wA4kA0ssvfwOfe/YZGW41vc52tgYH2ddeu6o5TO+Jmx0fUdtv2yfu3D8314Jde4+loJPGIVYKEKVM8gTljCT0XqobWUnVoOJaSIrMaAGQnBwajRZ++Yt38eorr2FtOQGQWl2xOeT+QwWqbbpyHzG7y/Mb2KzOwXE1sV4SRzCySuOB1AfsP/6XP/8LPPuFz2GoXMHS0pKcI4KCQsCKdLz283exUWfPQlFoAYbuIOhpMHJ5lEZHZZjA/CoOP6ls6vgdYdMPZfMouTa81iY21pdw6uTteP5LX8DoSFnsqi2LzG0CqooBqhRYqr6VnjXiMFyqNzVA3qOC2F1P7z7yuwctrKGz7A1ov3YTBvF+98d+AOy2BU4KICXKKemXma9Ll418XtxD3v3lOzKEWFjcRLNL1wuq9jOYW6FKLIfPPf0wXnruKdx7xyEM2i387LV38O2ffggvym4TlLjGsRfUmBsbd/HyV7+EZz7/BMbLLhr1Jh2mYdsGBn32V8xSVsd1d+2brr0sAVNXjr3M53R9J0FF7gP2kQSQCB6xRpJB4C5Lu1Sqn4CtPK8kwLLHQFcBSNGVy1j+4Y9x4ReXUOOrItARsWcdoKLHGNKAyQEVSWSmkDfOIb3qd0w9QqgDXcuAdccdyH7uC8Cd9wCFUUS0e8k6iPM2tDwPACsSZRtNIoqyjVW1OBULXG/YS6qBorKgssRSJiNlsQDaQSCD0EqlLIM4l8Hgfoja4jqaVTqCDGPk+FHUtrYA1gG6IivU6w10Wm1Egcq/bHZ7Yq/n2o4MgSO+hjAQwgRBdPb6rDG9dlvWwyBQAJfkshSKcIsVscednhxFuZQTqyBmShNgI/ZH9af0RomrAYlMotAQ0i/xBRoPqx5mt7VRuu6neS9qgHetlIUAUshoAl05PyiChlL8Sh8qDGqqIZLP30BJKf0+XytrM4JfIMCVgDs8A/LiFbRxPUFwIDxn5ThxvXJOiZJjuc+kTtq+B9O/g8NMU2YFtMYXS8HAR65UwOrCHP7pn/4Rb732Kh577BFMT47j008/wbvvvis5NxysblRDTEyPCQiliaqO98IOiDSImINpy9ygyzgCUdmz/7WgSd63iWyugC+98EX8T3/8z3H/Xbeh26jD1nrIZggaMA+QvVcHfov2n2257niudK4jHMgWCoogJox81hIkiVlqT2TGJ69P1ozJuqMcUxTIw6/nUJLHVTKsOcdJntMBLZV4vM94HNPn7SxCugvky8n8do9CNpnv8XqW2m/X0Db5gDz1E4VbukbvrUX3zk+u2UUJRMsPTxW66jqXPy/ZL1hMytrGDA1RLyu3JIvHn/Mvk40KpeMhAq8j55+2BQS/+X3pvkl3IJ01x14AqT8QdW09bKPtNRF024gDH3rbB/xQVDitXh9V9gy5nNyvWQJRXQ0D34dTdKRnZs/R6XiwLQdDlREh1QftNkbLJXEXISi1fOUSLp07i/WlOVlbue+3SJhJzj/JOGKVSMs7jfYHmiipFBlEEdLTNzr2kOhLa3uSD2XmSiWERbKhGpKzRiOpe2VhHp998BHmrsyKtfvk6BgYnXC55sO550n0Jw8jPzUBk/2oYaEVRvC6BCojTI2OKOUIXw57WvZ2IjxiXAorZYJ67AlV5ALPw4BWuRRFBB4KpoZDY2VUchYGXgvawEMp58CxDPS7gViKMS5lW6Ge5o+m10FSh6ag7u59TtwPSERJVJS75zGyP/M+S7//Bi0S7xuuPf8tAaS9a/Lel8k9i/cQ39I1nuQhOhm0alU4zCqMYhFL9KhYZMQEe9cki1us8UTxq8HWIjhaDEfXkCUR1bSw2QxR87uyxmRLBVFW0pmKwgLOYanWM3VNMlCpNBPMliDJLgBJrIiTnvemddue+ixVIJokGN0CwEuPx/bPTfax9Lj1glSBe2Pr3vT7dwNICkRS9us27cfDHi5emsEbb/wcH398QQAk4lKSx0rClvSzA/R5vdDpibb1IqqJJLZASBnJwifiv2SOy/2r0w6ECGc71GBTyBCLA9fBw0fFslb7o//tL2NBnTigIZk/kVg6vOENHUGtjqjdQq/RQK9ew6DRhN7xYYWhUiTpGtz+AOV+hIqmyWCEvsJBqyPhalUJpNZAoXpHnjUEoKWdaqDJmlVqgQx6loVexkZk26ISkJyihLGcItxs3mhPxcWGqwKZgNyUZHPWE/AnscjhpiUMWhEPKEse2biIdCecFLLd2dhw4UttKaQQIXN6QClvLAvm7MXPRH3UrG6AwV+pbZ1iNKshVHoJkNQntkIxbesMOdEkHRGoyMURin1gKgYmTAO5/kCBKsmgi9sdLylCcwSOGJRNMGTAY5TNYlAuASPDwPAo+uUKGi5BpAqWwg4+mruC+cYmYluXfTr0ujLYGLHLuGv8OB44cCcOu+MwvT40vnHxshwZuvOiIXBEgKjXCxWjIGPIMKE/CLG8vIiZmUsS1kd2KjfBMAhQzuaxubYGP6hj+sAw7r33OCbG8mhtLGJx/hLe/sUrYhFhhDHKFodmlgxcWPCoxVH5SMsNYfC6MBGEASzNQrFg49kvPo6jd9yG/IHD6GuWsKsj00Hk5OElqrbIYEHDIiQUlDhito2mAKSansWVhofLG03MLG/gs8uzmJ25gl7bQ87UBUAiU11YIWTJc4jaDzEI2OB0sTB3FbmsLdZQtOmrFBlWaisvd83ClcVNbDQ7IlVlQUaAicV+r9uTUEupL2iRmACivMfY9LBR7kc9jIwMod8LJKMg9FoS6DsxUsFTTz2CJx57FHfceYcASKJAEtbBtQAShyC8cXltXwcC8VqihdQtAI7rFrg9ANT2568DkNRntgsssi6kFVSMjpQxRoSdjGUu9g4DJA3agZnClmMGVtzVYIYxrEANtTUycDpteTP8DpygD4vKlUZblAi8PnldOpUiMoUMvJ5HKD5hQ9nQ6TXu8DmDyM4ICCu+u6Yhg1L5NzOOeNlxqGwrgFkY9oncnQAT1ZGy8PIaFZaIeuZj97Bsuy+9trfZ3kf3A5BUnXs9eJQWGnstTPbuVVy3bwUg7QaAbgRSpSxreRVJE7f7e9KNf9sKKsl9kAGiZSCydWSyDprVOj567wzee/sdXL1wCVsra+jUOxivFNXwnrkZpiFv3Fc44CPgXsxkcPTQQTxw97148tHHMHzoONPIEc4tYv7KLM59dFbWmZ4XKs/kXBHTU1M4fOAgKmNjaBCkZY6Ob6FLUJz2KC5ZbQORJ7drG1ibOwu9t4x8vo+u1kUnsnBpOcK7n86j7nVRnhjH+G07AFK7HwmA1Gk1MFzMYHIkKwBSp0MFUht1L8LV5bYokFZqvX0BpPNXqUDaAZCq1bqy7Qs8nJwevSGAlDPL4tObG4Q4PJrHg6emMT6W3waQGp1YAKRafQuubaBgm5gYVQASrZgOTR/GF7/0EiYPHBcVQ7vlgcPwEu2nuFf5njSLY4cOAF4XIHAReOjpPnSydlyCdBmEvUBUEXFET+0iYjsrSuLILcDMF9AOPBmGh6aypBU2WdKsiQqY59qxoWVMAc67vmoIM9kssm4RH79/HhcuzOCDDz7A1YWropSh5ZbXacBv15Eni7XrIceiJoxRNIEvfe4pvPjClzAxXMEP//0/orq+hn4YCrOuXm3g8qUr6PbUfizsw4TUoQAjRVZIVcJ8JhAg9nLb4BHQlUwDXXKO+DO4R09XCnjx5a/hwaefBvJZbLR9CadkDUKbWjI1zU6AmQsX8cOf/FjCsjtJYZb+XgJJ/FkT0DHqZsV7fvLgQSBbAKq0GOsg4zhwCiUgm8ObP/4ZPjp3HlXPBxwHHu1Joj46YSj2B+RxWnoGGTsn/vb0kmYQN21zNErRLUOIIWxMme3x8MMP4QvPPi2ZNl7cR4c5H7cAkMTu978AgJSuo/SO/80ApGSJ3QMg7WYY79730nVzW32UqI1IEjIGCuwRKzqx+VTrMetisjhZVHOfjSUReSDrlmRZsYAPQ9gMe+0xBDuhuwrjXb1FYXfbfpmDTrGdZXMoFqpUwDJ/0oKhWcLK9Qc99DhXyDqiDGeG2bvvfIQzZy8hYBuVL6PBAWIcw8mV0KItFAOKDVY/EMIE35fAcrI4MwbCQYAo7opffrO2gaX5y9hYmEerXUOhrLysU1CoUhnGsWPHJPfo8OHDGBkZEfCoUKSy0xeCEe9v5iuIAjoZ0GwPYNJ9MGFU/NcAkMTqTdiDyoYpZenxmfsO61V9EONXb/8S/+F738Pa4jIckqO6tBE2k+wQBRCmIJJYvyX2sunAloz/FEDiIEQ80+kCkOQcdoKu5FDwgBI84hvtqKYPEkB6eRtAog1pygyVUNzdKr49hnS3GiBI6gyHD7/xHRTJa08HpLutd9OBaaqUvuZZXrAa2PEQiYWdywykJn75i3fw6qtvYJUZSI4LvxUgDHlcmQeWEQCJxzUFkJZWL8JxFIBkWspDn3M1DrRzro1vvPx1vPyVF8VeaX15RVi/VDFJ/piVwQ9+9iY2m8yLG8B2i7CQAUX3Rr6A4vAItpjRolE54WOrXkW1viVkLfYtQ/kc8kUTG2uLuP32E3ju2c+LJTbrBtNgP0KA198mRIhVWZJ4ezMAae8AYi/AsxdAIpv2Py+ApLrQtEZNr58bAVT8mlDTBUCKwgBnfvUe3nrrl1hY2ECt1Ucr1BFlXCyur+LgoUn8zte/jC88/gCmhl341SrOfHQBf//DM2j3Hfx/1L35k2TXeSV2Xma+l3tmZdbaVV29r2igsYMAAWIjAYIkKIrSaJdIezySxxNyhO1R2J6x/wqHI/yjwxG2RvRQo7G5SRyAAAmA2LvRABrofak9K/d9z+c4575XnV2o7iYFjWempGKilq7MfMt3v/udbcSBDPdezFzrNBC0eoiFXfzWt76OLz7yADIJKgHLIg0yPL7bbWlvEmUGwDbylD8olkWSR+DyGfnjv6v6rswjMxAKkKDkAUhyRhgRuDRqQuWFMQ+JwD6xG/4+azMHhZ06ht0KBtcuo/jTV/DRG5+gqlmwAdVpfcsMxRlmIo0c0NXItZhdx97A/I4TJJkDqFhAPZPG3Je/iuQXHgfmF+EmUrBiYTAF3CWA5HhgiBVEm0wXDte92cUWUc1jBnMALIv+MG3mjaKH74lgNvfl0WjEDJJGFrrVBlYuXkN+fUMW0QePkoyV1hylMegjXyxjfX1De3gSZ2nZX2n1MD23C7tm56TGrNdqqFYrInZSicQ+VYPNflfggYKzveEmbdEIIu3ZtxcH9i8iO5FUHoO1m2bSAAAgAElEQVRxWCBztY9eqykljKgZtPeiGl7gmJKLldVyQ+k4pjTzLmDNbcYIbv4+xf8eCVpmg2scHXwgSYCTa+qTb9ntA0zjDhBce2lpxX/HR+1ePaa5aCRjANJnLMoDA9ncC1i6Sae5HWY32VOy9h3/JMhl2CpSa8nuzR1I2XH5wjn85Cc/FjnqwIF9YuFfuHAOFy5cQLlcQr5URG6jhZAs0EK6vtmfGGa/r+iD8uX6bkCWRuw1hgH2hCS/MjcuhMz0DJ559in8k+/8Me656yDcTlOUb5Jm0aqisrGOXrthAKRGXXmCN2YKzLlKeVl947M3MlaMrZfAaeVvGNKFHIS8wHr1lvLN5nEnQZwzBNqSe7QvXktUyvH/mBG0NTcxFlm8Biam5rw3S5ansWi/4fjBbxkAaXuNuTGYNWvOrT7897rTz0Ug8K3Qtqz0xpVIzHozAAGVQAZ4MwCSgFEOCiWRMcBFt91CnzVpDEAa9pndE1K8RMiOIBQmkBT2ogs4KCSY3EBz0FYcguxBSVAmgb9cxfrqBjquhQaR+0QC4WQa0VAEkV5QFnJWaIRkmjEfQbRaBIZtTGanEQtH0et2FDlAYL5RKmD5yiVcO/8pypsbsK2R+io6AmmmyvuGSlyuj5zH0Rs1YIloqn7MUyj5713W/sEAphd2a89obNNpB2/cpgIEXQMQcXtzbRVXzn6KzfUNTCUmtP9nJtuFzSomH3sehXACg3gMdnYSoYmsyMMEkNrtLpKRhHpCKq0JTBFsoYsHSSUkV+2amzM59gSAmS3aqKNZKWp96zcrWJjOYHEmg8l4BMNODYFhBxPJGGJOEP1uD316yXt5a/41cqt6ddPaJd9wU3f8bFX+++2E3tsRRP5TAJD8+ZXfhxA8Wlpawrlz57C2dB2BVsdYbnL2xBoRTyI+NY2J7DSiibj2qQLGmQc2otDCxOmEaMfmAiubFbSG3AvFkZ2ZlnNZmRnCAxIro7rfeAwJIHH2xEop0jVt3mkxLusR3oM7z09vOR9VzWDGk1hXty4g/jbVr/u/JoCkfei4Qta71nivCVeg7WWrjXOfXhCAdPbsJTRaXQlrmox8CYRUo0iD3QlAUjLBbQCkVrMHJx5FyHbQHQ0U8cE148ixo4qZsb7z53/u8gCHqWrgcJqKyOFANxNP2vqFSxjWa+hTZVKtwBJ41EXcpXUbVUtssAKYdgOYC9nIcvM07IvRyTahggFqslyDfIUbApICXhYSN7t8gw56VLTYEfToxRk2gBKbKfUFnhc4NzuUQeuRIcNEvJ2YhlRETCRxJcBEIICMCL/58BVI/D1ObOVRaTxbaTmmgZenMNB/84KQjLSHbCoh5dHlT89ic2VJUl5dL7yQKYUj8OHnIHkqIhYktjUaFlFmzEIBVxY6tNKhdc2sZ18zj6DCv+mBa0Y1Jn+k61JdA+zef0g5T7T2GyQSQHYSgdlJBGZm0M1k0UpNoGI7+Gh5Ca+cehvXCxuIp1PaIHdrDQS6Lo4vHMQjh+/H0ak9SHYc9EstsRMCVLFEE8ZicEDJYFcLGIsrL1AWcfrf03JtZXUJ57l4lMtiHrAJGHTamMtOYX1tGdVGHnNzE7j76CKmkjY2ly/iypWzOPvpGb2rJBvwUADTli17F/G6aR3ibZgFANFH2gqKpc4hHzMs7r/3CO667yRmjt1lXivPE4ORLQeNAdAjE1uS1xGsAF/3CMyv6QfDaNkxOLN7kR8EcDFfxnufXsK7p87gyrXrsqVJRR2kqIjhc9M3mQOkYU+hhEMOMvsd5NfXkIhHMJlJI5tJIxmj/NYoJ/quhU8urSjDY0CgI+xoI8xrsNvuodlumYHD2OLpN8R872TSsMHiBoe5Wgz5pdfnvt278NhjD+K++07iyJHDWwAS0V8CSAg6WujVgNEb5DYAkj/guZVC5pYFchvba3uNVJvkWvLq9tlFkuxqgEODKHNP8Voh+OJvkKhAkmpPfZOFaqGKQI/2dT0EqXRot6R2tLgJ7XaRRhB2uyvl46DeQIcDa15RTgijEA8FB3GcCAcRYLMTiyJEhRwtIwjkeVlGstiius1icJzJYGPvTmsIHyDiUE/fF6Dk2dj5eUm8O8e9ksc8nMcHldtXkjsBSFqAbgEg8W9tZ3h8Zq0SY/fWC5g/BNsJPNqp0dkOKPletn6mnGzQxA6mhaON2rCNYNgWWL2+vIJrFy4gt7qGZqkqT/ZsIqHFOxGJIBkOqyG1aTlF0Lg/wF379yIZcmQhOTORlbT4yrlzePu1N/HR6VPUnBu7EW3VLcRCMUxlshpqpiayOHn/Q5ic2s2oYxQLVbGK4pMpGrFpQDpo17Gx9DFCAwMg9awuakMHlzZcvPvJMkrNlhRIc4f2ILNntxRI9eENACmbtKVASkZ6ApCqzdYWgEQF0mqxe1sAiepOKpBWcl0MQ6ktBVKpUBSAdGTXJNKp6GcVSME0wgMg2u8YBdIJAyBRWRWKpuADSJVSQQqkZJhA1wTiYQe1UhG7F/bhuee/hl0LB9CsdtGsUsUDTIYcZMg64Ual29EGxCVoW29iwIyJYB/hWAihRAoKknJYEofo9wJw7SisSAJ95r1RzReOGD9r2tgSROJQXCCsZzvDATbvQTZoXMPDtKO1tc6UqlVZHr3+6ttYur6CS1evSHkUjjlin9Nju1kryzp32G5Ktm51+0iELDz96GN49skvIZuM4b23fol+u6V6S0uG5aU1rK3lBLZzuTfWEZDCV0wmDQE9ggfX3REQt8z6xO/3mA9gWai6kD1dxxsMcO2eTDr4xtdexNNffR5Ip7HJ4U40rg3doN9WBhKZ7d1KBT/4wQ/wo7/9CWodaodv9AO82wkgcd2fTqfxp//T/wz5vlTqaNGelUOZ2V267nk/nfnwLD69fBnlZkcs5sZgoJpWaTRRd2u6L0IkZQSiRAswtGyRcgLhGAJRBsszx6yucORoJITDhw/h+Re+jHsfuFfrZp3r2E0A0g0QUFZrXu7brSzsZFO5Q/35DONzhxZbs5N/YABpfDO2/SklTifb3xsoiCQkCztaHxkFkrGxMxZJ3Ggo+1PhDYZUxAyxIJU6I8N0t2j90x8i2qEt60CDN25OmN+lPDbKf2SHZtjwhulFq1VusNmLGv2belUv3JrXA0FwkByVmsTFD8/h9EdXUO4OMXTiaLB3sEJwUmlZOHeZ+UhVPxXZFgQu8Rrh+WP2Vb1ZxXDUQcgeoVWvYmPpMgrrq+j1W5iamkQ8FRdRyIBFu7Bv3z6pjuh3TaazFOe2LeY5CRw8PgSQuAZsH7BskSu8huN2a9NO69v2c3ZbcsQtFEhiLfq+4RZkh1xYz+H//Zt/i5+/+qqGx4l4VDZq8uhX+LwBkETsYQAw1UmejQxtd8T49wAkWbLQromDIN5rPHdgS02VUlf3My3ZCCDl8kUBSLKwe+YZkYl8AInvzd6W0eH3w1sDrtswUD8vgCTWpUewu9UOeHv/sb2P5HvgdcBMBualvPnGm/jZz171AKQ42vW2ACRaOpN1HA6FNZRVzkOnjutrZzUkYu6UbKE5bGK9pBNGKIjjR4/gj3//D3D/PXejXqqg3+4gyBfBezAUxg9/+hI2qxW0+iOEI3EELQfdrrGwS01NGwIAs5D6XWzm89jYXBcolIknkc2kMJVNILexjEOHD+CZZ57ExERMlty0puL+h0MmXaf0nPAyN0SO8hRIGn77uZM79Gu3syDm0JdW3hwEbLdO8Rn42y2Qbx6Q0m6SoIJv/nTjLP5qAJIltm80FkOn3capd0/hrTffkwKpWOui1hph6DgoVSu45+Rd+JM/+m08cGIP4lyucjmcv7ImAKnSCWHI2kZAqtNAp1FBNDLCzEQMv/87v4mTJ44gbltSo4SdkI5tt80MjZH6AZMPahQ3vjWdFEeehZ2Z4d/4ud/LCscUUMT8I+7dCCB55E8eU9dYC7H26hgPXVkUhfhvCCZxn8ceo9+Sagprq6i9+hpO/d1rKDGWxEMFJqg+toDZQBAJlyRDj2QQNFahBEi4rneDQGEEbNhB7Hv+G5h99ivA7j1wkwlY0TAQc+DSxo4AElchWZjS25E20dzMkPjpDeKNFxzqjZbmGQSP/GGiUSoNdG2S7Ekyg+zrSlVc/eQi1paWVc8PHTuKhePHdFEUazVcvnYdFy9cwubmpjKTwrEkFg8dRnZ6BnMzs7KWIkBbq1fQpXp6OECpWBSwRJUD3QeoqGX/z5rHY5sm4eDgPuxZmJfqqN9tyAmEayWVfFQ6G0sK21vv+D59gMFCm4NcZgB6VzHr9riVGffVvE4ItMgucmTUtX5ttmldrg3Yzdbg/tdUP44DRuNZbpq2MDJBIx9jUfQZyyJmh+r+3tminGo6KjXv9LETgCvtHeuid85H7D9IKhn2cOb0Kfz8lZeVBz0a9rG8vIwzZ04jRxtPz3a02eK5Yn3i7ILO5ASQTL6XWhi+KPYUI5KR2dcxGsKR9X6A7je2g2g6jWeffRp/9p9/Fw/cfQxh0lD6bViDNlqlTawvXZWipU9rxXZbPbY/UxCRZNzhR4NOs9dnL8MPkmKkSrJDGkKyHvKYC0AJBhBLJc1IzrO/uwGuGCKaneS0zPswPpfmU0XZqJz8CIudegXfdnin/S9PK0ln5pq4+cM/pVsKph1O8JA2lrIwvKE8uvG3PCUS5wgsF0P+vwFafEWODhE3JkzB6TEfrok+2Q8ckHtuRj6AFAzS8i2iYycLO9YLPi/t3Fs1tAdt2a7GElGdv+7qBorr61hfWsMobGOYTMBOpRFJpRCLJJEYMT/JRatbR2ZyQo4HtLDjfcPM4lA8yZNn7sp2C9XcJq5euojrly+gyppAkkc0jHKtuTUX2Q7um8vPpA/disCg3HWqFqUoMQokAkgClLg+uCNUiwVsXL2uvMi5iSnsXlgQgHRps4bYycew5oZRHgzQZCxBLIl4dhqpiUnlMjkW90ZeFAqJ9RymM2uJSgx3gD27PQVbH+i1R2hVysq5rxU30W1UcHTvAhZmJmR322tWYfVbSETDEpGSJD4cmtzKcevL8ZnP+PzFn63oONHZQCIQP/JhZwLvf+wA0p0U0gJNPdIx3wv7Ph9AWrl2FfnrS+i0mpqrtLh2OxHEM5NSj8eTKc2fo2EHE7GYLOsjQQudWgXl3AYKpRo6o5BI4qlMBgt790iFROUN973svwl4+wASiUfKLlQvwGuACtLPByBp1PHr1P9tABKvY/NxowaN17FfBUBqVKr46MOzeO21X+LChevo9uk8YQCkIR2VSOxhrdpBgeSr19hTa1bN69JTIPE1tTo9uejwPqZNIMUmswvzuOfekzhw+BCs7/yzf+ZyA8DBNxcybpLIYK4WS+jVKrhy+kMNb8lYjox6Gn4wVDJJSZlJTBBDh4zaWSsoVc2kC31GgkCZ4aUAShZQUYbPDTCpI6sNRzZtBJA6BAYoeWMeT9CWNY6ITVyYfJ9pAkMcnJPhwOBBvnGCL14QFAuh8hY8CaXpLXiz0iovoGJl8pAoPTMKBH54YtQbUjaxUQeSK26uLmP1yiWU8puyYmJx95mDYpWSKeUFtXkiJ60Lhm1MBRIXBC8427OvWeAQKRjBiYU9iNHT0Q4pyyLIRpEDqYAtlVZ6ckZh8X3bQY9epckUhpkUhtkMmskkOpNzuNKo4c2PPsIrb7+FtWIemUwak8kEgv0R3FYfDx29F48eewi7wpMYlbroFOtSBNE60I5n0OoN0G435alMFgv9EiUYdofYu7iAwaCvcL5Lly7IT55ht1IgdVrYu2uXLCBqzQKmMjEc2jOFlDNE7tp5XL3yMZY218T2TgaAyaCFKTeEuOHLoEO2rdcMqJjSaof1dHjjWC1MJXDvw/djzwMPIpiaMBZlkRjagwBqZDaGI2IwkMXhksnBwh4MYBAMo03WBjOiImks1zt4++Nz+MU77+HC5asaCEQCAaRpXShmiGBpuP2u2Fajfkfy7Xa9gljUQToZRzIRQ4QAJVxZ0PWGQ1xazqM3MixSXkti1PG67PY0UPAzBXzfW7/gmgWMCCRzvaitJWjbVEjcPceP4LFHH8bxuw4jkYhrADug9d0OABIb+tuF6Ok5foWPnRb4nf7ZzbXSQqfNG9Tck2LXaOE3uTnsDKemprXBYmgih2uyKOGgTZSoIWqVOqz+EAGCRJRed/smC4kqtH4PTm8Am5lcnZ6YMPobLIYBWjx6Xog+yEMQiYMd2v8kYghyAMf8Iy/TSGGiIYJEZnPIRiIc5dBVMjGdNwMgGaUX64ty2vT7noJxS81lFh4xID+Hhd2dAKTtTfGvCyBtAYi3sMjbzvDbDiD5AyS/OfRtJhTIBxd1DmBDQdgE5YcjKU87DFYfcHhq7AqZ/ZJSzpGNGOX7fC0Dc54PTE2imd+UYmnl8lVcOX8RVy9dQiGXV+33HLS1vBqgXnR5b2gXwFNPfgWHD9yN+ew+5Zt1+l1EMwn0gyM0uw0MmnVsLJ+FPVhHIjkSgMSg40ubAbzzyTIKjSYm5qYxe2gPJvcuAhzKDkcoVdqo16uYiAelQEpF+1sAUrXt4vp6UxZ2y/n2bQEkOxYBFUjLG50dAaTDc9nbAkiRXtsokO7ejV0zSTW9diyNagv45PwVlAp5saESUQMg8b+pBltYWMTzz30N2cwcHCsim8joCIjSFmEzj43LF1HLbaBdrWPUbmNIj+I+7bQsTE5MYGp2FrFsCtg9ZUKfrTD6wxDcYBj9gINm0EaHAPFEWhaRXScglR8Ve6rH3DPR0jYZl40T7esyk1lkJiZRKJfwzrvv49TpD3H2Q6pa61I2cOPADCvHCUmB1KyW0anX0K3VQUtY1liuIw+dvAv3HD+mTVe32UCv1UKj3hRbdnU1h6781SE7FdoYbK3JHtHDVyBRdRQbQdkGk8y0AZWrIzRGLorDISqy4NPeT81+Ogx84ysv4MXf/LaIHARxAsy7Y+/SbykTJ5NIwm008NJP/g7f+973xA4ymX8BE5Q86EkWlSGBJJHCf/vP/3vuxIBmS8eBdTOZncLG+gbefu895Mo1rGxuynvYtUNoU9EZDqPWaqPcq3FlAFM0HDsGKxTWVy5zFyMRhGIxWdiVqwWROmnJND09ia9//QU8/eWn6e+FGtcVT5FtLOw8S2BZifi5SLfOQKKa9HYA0m3B7X8AAMmM7sd6+G1gls+WZq3eUnr4uTEctgz8DCTDbCOAJGagACUvT0PDSA56OYDsax2y+wMECDaQGdcfwKGtIy2Z2D+RgOVyraJK34S8K6tjwOfwyErcWGuQZks9TDUnAVaFR9ghI8Pgz/vA5WtrOHdpFYV2H/1QdEt5HYzF0R0G0KNlL9nsVM0JADV2dhy0hRMxFMqb6A06iEQDGHRbKOZWFEJLRdrs7AzmFuZw6NAhE4KeSgkQ8C3aCBr5ZCvWfPZNHMpwcMSBI1WF4x/bAaTtAMT2nuLzAEwCOLmWbGVKGAUSh5B85EcwYOk9fXz6DL73l/8K5z79FJlECtFIZKvmsEfy84/IhmQukfoqD0DyFUh8r9oQ00+dNjAchnnsWl6F7J+5fxoHkDY2C58BkHwLu/8QANJ4YqUyHTyLyl+hRbzpV7aEZlRvEkCKxFAuV/DL19/Ez15+VcznCD3pGx0BSLzVCPhE7IiOIYeRzCpcXbuIJP3t02lZ1nEoPqBNknLFXBw9dBD/+DvfxROPPAKXdka9rgBA2sdw2PXSz15GvlyR37sdjcO1bHTYT8YSSE1Oi2xBgL87GGAtt4HraytodlpITSQxO5lVMHNuYwUHD+7DU08/jkw6gWaL+hNjDc21aGuDT5W9Bs0mu8QwgG8GkLZfz3cCkEx/Y7J0ZEU99siiE5T/5C0S4knEMf6Tt/RQNgqznQd4GpxznQg7qJTKeP/dD3D61MdYz1VQqfdQbXF/RmvTER5/4hH80e9/G/t3JUScLOdWcHW5hH/1d++j2LR0/zh2ULazzVoRJN4cWJzFn/zh72Dv7qxqb7fZRDjCVXeAbrMOO+wNJTxAf7tVla9A2v59vxc1Ndkj8Wt/MTDWNALs+a9MvTKWZrTMHiLEgb1raW8MDm1Lm8ohFqBfKgBvvoVTP/gR1vN17UNZRbIAdsPCFNVTGvj5tlguBp5Ygvf/MOqgEAiiEk9h8akvI/PU08DUrNTKIIAUteHGjXJf6cm08NIg2JjtGq2F+dB8QgAm94gElgxQracn8VKfAySSMSlfadnXKlZw6aOPcfHcedWm3Yt7kZ6elNKVYdlXrq3gwqVLKBe4h48hncni8Wef1zpDol86lVBGBQEM5p1WKmWthcpcajVUL0mu9BUFfD2z0zM4dGAfMhNJlPMbKOU3ZGEX5uym35YSShZSThR2mJ8RBGg/bYcVQUC3EO7JfIt31W1Op71Mm06tuQUg+UCSnxkisq1OgK5wbx9sCHnerkz5awbgMT9XSvXY/RKwIiajSQuXBxSNKVnMeTLf/4wCyRpJ4furmPDutL/mM/J6jIUdo5QjoByJKMfmjdd+jrfe+iUee+wxrK6uyLrunXffwuZGnpwTDUV7XTLgSW0aA5C4ZvFK8qzTGAdApRdvDwMghRFidnOYKiRHdshPP/00/vzP/hRPf/EhBK0B+tUS2pUCKhurqGxuIMCcXr4+3l/egJFZQjyvVGGYxor7Yw9oly2gcZehJaOQZY9YZo6DP4Nj7j3zfAxg4INHApe8PZ65frwBPWMrTJK9eSRgQILAmOvBduKSX4/9TPSbSZPMvXF2BJD8G5HrkH91faZ3YSUTgORfXzeAJC95R/VcTrgDV/MeH0BSThCJzwQDvciEQY/ZZFTuGQCJ72UcQOKsiAASPy0CsnyRzPRpVtHpNmW7GgsH5d6yee0qCisrqBbLCEajyj8C8+DZs7gkcXsZsA4wNTMJJxyV3V23P0Sa4EsqrddqxxNwm01srq/h+rVrcuSpVUpas9gDdjhj9PuwMQcTPxOPdWUn8I7HknMhZWDRKt2zsJONpCzsOE8aoUHXq24HzUIJzVodmUQaC7NzOp7Xy21Y+0+inZxEx7ax0Woj12jLdnV6ZgEz03OYmsior6DTVDxJy0aSGiVU0SXUoLJhQDBogHajKtJis1xEq1LCoF3DyeOHMT+dRiIcRLNakBqPe2xmrnc6XUTCCRFi/OvKV/KbHKgxhb6faeVb3CkXjEMoL8fqFg4w/7EDSNsdcrbfI1uWlx7xmD9nLqVsOAt5LJ8/J2JJrljCZqWGWpuZyrZs4ZWTFQhgajKLw3v34uDe3ZiIR1HaWMOnH32Iy5evan7NbLfERAa79+9FZnoKQccRkJSZnDRzIyqQ6KxG4hezLHXfGOceXmufR4GkteFzAEi9nrFIvhWA5P/p7esH59UEV+1+F+V8Ae+/dxqvv/4mrl5doy5K+8p6u+P1b8Zm1QeQRox5kYUuBRzGucG3sCOApH2TCFMW2t2+yV7kvJ9OdeGwgLr7HngQh44egfVP/+IvXBYChsHygPLk5nObUl60y2UsnTmL2KiPqHIALLCsUDHDOHCWMLr8E1Ca9hQ1M5R7BywsuEFkOMgf9dGyXIFHBQJILgGkAOoIoUUQKOSrjxwBSG3aToUjYjVLSeINaOXtKgWAGeRyoMthLwcqHPRqgM0i5C0uVCrpoHthc/xawFHIUxKoUlG9QMWPKe4qAtwQbhUwM2BgEasWcmiUONBqyi7HX1Q02PIAJEnjPbazVEgMz+ZAnRYpcMVyjrsQ4HYoksSRmTk8fv8DYlnzoibThwASi3mQnuB2VJshZrmMyOSOhNGKx9GNR9CORVCNJZALx/D+0jLe/uhjfHL5os5fzAljJplCNhJHdBQSgHTvvrsRHTho5aoYNmiOR1NQG04ii1qrq5uY9kHcEJOJw4EHN3NsbnihUXm0vLyEVrNuLEE4wG83MT81hUa9hN6giolkCAuZKMKjJgorl7C+chnFalHDv0QASLnAxMjSMdEmkpLkMf4cl2EeWZ5lWiHyOFHxf8+DJ7H/4UcQzGaUfWLFkvLzJYBESyUCBAKQQhZoZ0cLMi4i3VAElWEQgcwM8n3g7U/O4433P8C5a0uo1uoCgTjEI/jH80NRvdhlzAgZ9mC5Ay1elHPHwyGpuhjERsNv2tz1h8BaoS4WtdxMfS9XL4xa6g16v4cs2XcQKCK4wgaPT0MFEvnpHMTIEnHUx8JMFo88fC+e+OIXZAvAgNOBOxQZRAASS6Lkz4aRpoHkDiG8fiPlA6N3GhD8fQAkau+oTOBwmfdZQIxco/4TM90KIjs1jeFgpEEmMx6YZ0NlyrAzUHCkuHgcQin/iMBRH8F+T4M6m9cHh7TNNoKdnq4j+pgG7aDC5Nv9ngarxuKPEk1XDZKx/4kiEA0hkoirPmhQwntfQY0GhJD1oQiQZDsaq0vWFG3ceA7VCFO5pPGjGaR5g6mtjZ5YX3//DKQ7WdhttwDavlbdKQPJl0Rvb+K0SfUCwceb6u0Akt/Ys9GTHag2lH2xDykTpn0Zpa1coKl+4cJsAKSh1EZU+nGwHiPTNWghysWK57vXU5beZMhC7sIVnPvgI3z03ntYXlqSf6sAAP45YoReRpr/3tlz0TOXtWPf1G4cP3A37j/+KGLhFFpswgkchKlODchydGP1HEL9daRTQ/SDQzTg4MJmAO9+uoLNas0okA5TgTQPK51BfeiiVGmiUasjFbOwazouAKnVKmtw7wNIl1cruJ5r3hJAOnp8UVkmtwOQDs1mBCDVRj2cuXoBF66toTugx69RIDmdJg7MxPHgCQJIaQysIZxoGtWOhXPnL6OwmdemIREJYddU1gOQitg9v4gXnvs64pE0JhNZJKIpnZPe0ipOv/ELfPDWG6hsbMBWdstQ9Y/DLG5HCbywJgWjNp7+zRcQm58BUtNqtAfDEPq0SguS9GHDmUijR6s7J4C+ssUMiGTuJQMgkXFPEUd2cltYVFQAACAASURBVBKxZApXrl7FD3/yt/j5q79AudQGczR4b4XItOU9OuwLQOo0Gtg1PYVaYVMbJV5HVLTdfewYpjMTWF1eEiO93Wqg1eyg02qh3uF7MdcGgUte/9zsKKPVsypgrWXfSCsarsdZKyAAKUIlB0aojUYoDAcCkHxLWdnYhYBvPP0sfvf3/wDWzAxq9RYCiYTWrD76YtLHEBA76vVXfo6f/PjHyiUYMTNyZMm2sdVvoj80WYCJUAjf+b0/xPG77wOyGbibOdSqDQ101tY3cO7SZXx47hzqHIIFCR71Uet0YEdjqnu1XhN99KSCCNsxBIIOBi5DM0MIsgGPRdDudlAuF6WcdbgOhQJ48Zsv4MVvfVMWd3WytNk3SQluACRu6Dic5aPqBouFByZtz0CSnZRXS8bXmK31x9uA77T+/EMokMYBJLG1tj2RDyBt5Q+Zcm8U5myj+1014gKPyEijva5Y6oZFTUskkoQIwNleVpJFcgOVZQwqJkmBOYNkkrFYKTuTQwDa3fWBYsFsVkjOkaqFZCh65hrrZQ50NGzhoJe0RimTaN3CkPk+NjbKWC/XsFluozm00bOjaMlaEegGbFjhuAAkgrktKjuYoUmvaisoKzyqanNkUw47iMVDCrYn03Xv/BzuPnEUdtjG7r27ceTIESmOeLxoccScNlrWUb2jTaCXx8f1gaASe232gVTcjINE2wGkOzEUP4/FnT+44HMa21xLQcjaEHlfO7apAa/89CX8zff/Gk36+k9Oiewgf37bWFDdBCBRieRlIEkpPhiYkGTfwi54A0BS58eaR+WXAKS+2NaJVFJe4Zv5InbtXpCF3VPPPqM1lPVwy9rj/2cLu+0AEvvIcUve7VliN93TOxDtdcxJnGImXKmEN6hAeukVrK6sywan3WLeJ90GXFnPRRx6MATEDKUCqVRcRSQcUv4s9xkcVnP4LwWSHcJD99+HP/zt38aDJ06iy/wtgkPMiGWOS3+goWqhVBLrlLarHL21BgMEYrSwm0U4kYYTMzZOKxs5XFq6hlq7Kdb13NwUrF4f+fUVHDy0D0898wRS6fgWgBQIUl1le9c3c0ZMXRwHkKTQZA7BLQg6BNdudQxlrernWHkDc3+Q7ofAs582CgnTY25/9DOCbvlzf/+7g8U16z3XCdYhEgTffec0Pjl7ESXWmo6LZmeAeruFqelJPPf8U3jxa89iKh1Sv17Jb+DitTy+/+pHyFWNWo97xWa9jEY5h/mZJE4e34/f/63fQGYiCrc3RK/dkiKSNbLXrMNJRGXF5luY7XQMeZ/s9H3DliVxk8MP8/wiAHJeoBwmnhOqYLpGTcoekp/MSeLMxwOQRpWiFKgC7ms14NT7uPCjH2Pl4hVtRtkTZWBh1rKQ5l6fdYX9itZEFwOevzDV14CbSIrUid17kX3oEYTuuR+IU8lNACmEUSSEIVVIGuLyuiHhLWbsRjXT8nJPCGirazGkREOgNfOMm4/VEJnpLFxmxPYG6FTquHzuU5z94EPt58nAPnf5opT6sWRa57NWq0ttsGdhD+b37Mfi4WOot6gS7CEWY/5JBk4oiHazqewjKpKKpYLyWbiPZRh6obBpsmhjcSzMzuDEscPIJGNYuXYFG6tLiDpBxCLM9uGA1RB6OQzkUNCJxGCzt2T2kx1CfGpSRGGpRj0Viv/ffL8+geGz+1NW/CA6YnB77G3PIWJrXeA+gYC+Z+m4tWfz7iMzJnNkL+b3MONWiZrxeE4c4zXSv58FG3iRPn+f/TV7bns0QjwSRavV0HWeSMZx9dJl/PjHP8SZD09jfn4e+XwOV65cwbXl62gzA1qYwwDNTt8AzMpkY4YUN07mWmId55EJhoyjjfBVEjupBgrTkigsAIm18qGHH8Cf/9k/wTdfeB7hwBCVtSVUcquo5TcwajdlGyXSNI+4ZwlFa0mSuqke4CNfOy0KdRw1WzMTFScaEZjF65mWh4Y4a44W6ybJFKyhci5R/28UeJrlcejMPBTvkSpofs1HElUJxMamJreiLqRiYb3jp2cZKPRmxw8zsxkZ9uiW8mzcAlG7iDFg8YbSk+Ryo3gbanbgP4H3H15OnkoELaQGIwyH7lZeciBE61sqkcyskZbdJC0Puy2M+n2tbzp6vN8poJO9JR2ZmF1lFFwBH0BSRlVN9ncBtyflWKdSRHF5CaWNnMnpCTsYRRw0RkOU6y3tMUbNLgKjEXbvncfcrhmEIzGUKlXZX8VSaaTSk1IdzMzMSTVSyJeQy+WkSOS1yvPI9ybbf+8IEhDixcdHrpU8Lpyx+cpSzVhJAPaUpgTe5nftukHE8K4JKQY9SL2wtqZ9FXN6W5UqQm4A2fQE7ICNAoPi996F+L6jiM/uQnkwxKfLa1jKFTAYBZXL2Gk0ZYebSiWQnkggNRFHLGlIE1QmMVeJMympuFp19Nq0M20D/RYCwy5+44XnMTedMgBSrShLzggBJGuEdquLdDqLbm8gBwwSjLgeh6MR1Uaq1LcIxjv0BzxGI65DY8XlPzULu+0Eme23mj8r4vvySWe+epXOIdXNDdU0koByxQrylZpiBTo95gCOcP36dUxPTuLowQM4ceQgZifSKOTWFJfwybnzGCKMUr2lGjI1O4P05BTiEynMzO8ScWt2elZWxJGQA5tZXCSYEUrw6yXrtxdhsX2N2b6fvennqmFGxfZ5ACTORM3HLTKQWLh3IACNA0h0/Hn7rXelQFpdLYhUYAUczapIABpXIJn8uBsZSEN3uAUgmX2xn4FkiFM8D7yOmb/W5z45GsX8nkXce/8DOHjkMKz/+l/8Dy6LQY+ZLfU6iuUSivmC0MFBrYrORh4pl82TJfZvChx+uIioKTPFgIASh/38JLOW6pp9tGkLhhAjS8Edyb6uOnJRtULo2BE0nAjadhhdWtfRsibsoKXPKDpUIDH8KUiPYIYQe/wRFSht+zXQpVKA3olUI2jB8Jg7JiDKfG2zQZbiyCxIHMQIOPIUSIFwUK/PB5DY7HDIQrRSzi4sCmTbd9qoFYryFy7mNjVc5GaHBZNqIx5uXYtjj7wuo3weDifgWeUEgPQQ2BNJ4tDMDBanZzVcMFYJtCQIqphHE0lEYknMzC+ITRzkIDwRFXDUcEKohiyUnAjeK9Tx5oVLOL90XSoVDil61TrSQRu7s9PYm5nDyYN3Yf/UXgxqfTQ26OMZRFQ+qmEBSOVqE5VyWQCSGJxkD9HKrd9DsbCpTRTVRsViQXk9tDThssHBXZxsWbcDO9hDKmoh7QxhdcuobyyjWlyRpQGDyzmYNJlQQExB3COdO3rUc8HxYkU1jONIaopgJTOuhn0cvusIDjz4ADCZwSgSQSCZ1IawwWB4J46hlGUWhgSP+Mjg5GAIvWAElb6LYHYWxf4I756/hHc+Po8rGznkWKjKVVkYkVnMmRlJv5K7BrlxoCXDSN6/zMGK2Ma7O6xmmHaPJmR1vUgWuIXR8EYI6DhDiwVCjYLCJT1rNHpJeg0FbQrjBLFkBTzAvoVZPPXEo3j8sYewe2EW+WIBfXp50yZXTSCvY/rFOrqeCWTdCkBSA7LFabt9i/urAkg3/go30yEMRjGALB5PARhklljQAEmy5WCTIbERfYvppU3gaKANpUsmM6sWBzOtLkadNoJkdJPNiBEcAmbNFnq1Kkb1thj8EWYPhEM6Fk1JVW2Bibx2CWj0qVSkXJ5FLxzExHRGgBE9mIM8bza9lj0bzCDZWcwsMPVEdcFYUntKCtMMm+/5GUim0I8DSLc7srcfoCk6F64HXu8E8my3CNoOINF6VK/HV/Jtsx70M6puNeDww9D9v7ETgOSDSGrQPXCUv8e6KVstbTIspGJxLcwE3MlMi9lhYwtFRpXH3rfZIJNl1e8g3Osj0eng6pkPceaX7+DqxUs6r9y098mi9w4yh7cM8iS4LQCL5FHvHPDd70kt4smHnsWxgycEKpaaNYwiQUzOTWFzfQXry58gPMohmXTRCw1RsyK4uBnEu+eWkBeANIW5Q3uR3bMgAKnGDKRaSzU+GcUWgNRuV7Qo1zqQAokA0rVczQBIwyCCvTYSwR4OLKbx0AN7QACJSjg/A4kWdhYSGM9AOkh5/G0AJLtTw4HppACk+dkJWX+G4ylU2wSQrqKwsY5YxEY8amPXZFqb91qxjD3zi/jal7+OTHwCqXAK4VEAuWtLeO+Xv8QH776JUrmylbvnr1vjuUDKC7KAJx87icMnjiO077Ay3siIYwYdrexYiwdkdzshdMMh9GyCrQZE8gEkWvhxj0b7CpIjqvUGTn/wAX768s/w7nunxRgnM53NHddTblaY18PrhvX36IEDeo9UhKbjMSzMzuLE0aPyNv/g1GkxmRioKqDRs5zxt4NUH8jixhswcxMsIIlZjx5YRqICiR1J5iValq65OlyUR0O0PPWRMawBwgHga08+jT/6k+/AWZhHqd4AVSC0R+IamU2n4TaaOPvhGfzytdfxycdnMWh1FBYaoMVpKIAO11VtEKHsvUMLi3jhmedw910nkFvfQKvTxdTMNJrtDi5fuYa/e+llDFjzw2HkahUUO3VYBOxDQbT6bfRJemDyRygsAKk/Yj8TUM/Axq8/HKJcyWNuahJ2yNIQ7xsvfg2//bv/SEOzFoOobwMgqR6ovzXDq50AJDn+bltn/PVke0bOeK00ANLNmXJbP7+T5+pW283NqgqgacM/M+T2BghbPzdqIqmMxOLYpkBi9gMBJLG6TQ6m1FsW7aZckRtCzM5pdUV6GBVrRhnLT5FPjN0d/65yINyuBgTBjlEgiRmsRoM0SAeBcMIASbpIPTZcu4VafhOlYgUr+SJaXPtDcVixNAYEyQlS9gao9PqIZqbQoeqCABIsNODqkVlIVCE1+l2sl3LoD7uIJByMBm2RYZ554gl8/YXncOrMe5ibm1HeEcEi1lcyzWnvxqFiciKj/+Y6RiUPe2l+zfPqA0j+Buemc+tbE9/Ggk1bsNsAjDqftw0RNs84DiBRH67+yyN6xGNR1Yh/871/jVdeehmpZBJT2Um01L/31ReI+e9b13lWdn4GEo8H12CCaDweYi3azHMwdjwEB7ku8jVwgEAAiXZTydQEYsmE9lPjABLfz7gCiQxnP4DdLOQ3Q6C3e/+/joXdOHDknycNo5llOAa7+v3FjSSHG69nvPcwZDsz5CL4E3EiKBaLApBefvkVrK+sS23EATAtUEnqN0RFAkjMp+6g2yFJg2xmkoBoVcWYNwezczPYv38vds/NYiabwXNfehJzExlsXl+C2+0jEgih12jIVuvyRQIeBbSZPxeNajjZpCUyrWymZ+CGE7J65DqzvJ7DhWvXdPyzs9NY2D0nm/Z8bhWHDu3Hk88+oSFTk1Y1AQ7I2OOb96ickTEAacSRKoGjbQDSTTY1risixk4fPJbaK3rXv5+RMv4oAIFr6ZZ+4rPZKlQC3O7nGsTuAB75YATXCQaAX7x8FW+/8z4uXVxGu0NCpaPhPMOujx0/jG+++BU88tA9iNgjrVvMUvv4/Ar+7RsXkKvSIs6VLWS7VkS9tIEDi5P4wn0n8NzTjyMRDclmluoVKs24mrabdURTcXRHZn/v96e6F30bUY897PemIgh4TG6fLEBiBuv4Vn/rWdPI9pjDEc9qntalCs/mtcExAsF89qGkoNM2m+eWeR4fncGll1/C+kefINo3+1aSZrMBrwfVkOXG0Fjjn3AIba7tiTgCuxeRve9+BE7cDczOA3YMiDGzN4R+NIRhNGxC55mNQtqozZBr7x7ziIjmmjI9h+yqvP5jHMTwywT7Dh5bqapdS7ZVFz45i421ddWtjz/+GNOzc0hnp9HtjVCUytnB/OIeLOzZh2Ewgla3KzCdwG2YtmaxsJRIzKti7s3K6rL2+7vmZ1GrVKWGyefzmJpIYy4zgccefgB7F3YJiGU+SioW1mev20Kv39nKwCXtP8CaGWJIupnvxLIZEfW2W5j5ZExZZXuAwvg+hKC9yzrA7CKSMv3ZvddP6DRxgO2pxfyvtZfz1OxUE9puVN/Yuua0hHs2tmM37q0AJM2itrNWdrjht9+DBv5yEWYoeTSCWrWkf8U19vTpU/j+97+Pc+c+UdYR3WG45jLLUk/FPdiQttJDtNtjCmCPVc/rni+Kr431h0PDIQemfPPcm9thXVfMJmKm5uGjR/CP/+SP8O0Xv4qwO0A1t4Y2SSf1snoeEqF1/xiarHl3HppNDyLfwk8YrgeM6jjTqp4AOslI3sxOx9Zbm3lM+L64AG4B52P1iseVOYU+wKR1l8RwzuiY9Ri0dP3wfuKa66/JfsaSrLN4vflgkgl79L42Kia+RpFGt6HzqvW3qawiE/g9r29hqmvxZhCJ1znJE7wXTVwbnX9CW7aFnAkNB57rTa8tAEmEJl4fzGrmhphA8xiAJBDJIrGB6pk2w84xpItEp4Fuo6i8omYhh06tprll2IliYAdQbDZEoljPbaJTbYqgdOjgPuxamEckGsdmsYhypYFwPIHERBa2ExPo1e31tS+hnRV7Jr9lY9/gu+IY90cqdG888hARSBkHkMatSLlrmMymNQMheM57lTaVVH9zHSWBO7+2isW5OaSjcdSLZTSrNURDDmIEhwJxBPfchfDCQaTmd6MXiWK1Wse19TzymxVlIK1dX4UdpIVdUA4MRA+owCA4IaUq31O7JcIic8hJVIw6FuLhIGI28Dvf/pZI3am4jW6rimG/h1QsIpMAqkdi0SQarbaydxvsky1LsRQE4pX/5dWCHecvbgDD3g0ASSDslkLJXCu3UiCZemfceHwbsp36jDsBPHfqv/2113/c/vru9Pd5D3JtYe/M98J6xJqu90q7Z4J1nrsSo0CqzbYAoVq9qXWJ/YcTDCqDfnFhVutNp1nDlUsXcPXqdZSqLSyt5dRnc+4XSSSRzE5g38ED2H/oIBbnFzV35f6Y2dsOZ5KyDh3JJcK3cOaMcLxG+3sa3a/ePX1TL+UBSH2qMz+HAulOAJL//HyKm9cQ4g4jhHodrF5fwhuvvykFUi5XgROJIxA0LiW8vLYDSCP5qsg/EQMS4D0Fkg8gcQ5iLJoNgMQsqRDvY67T4Qjmdi/g+MmTOHDwIKz/6p//dy6LeKFQkjduLr+JSqWEbr2OQKeL6GAoUCgbsJHACEnLVf5RhANBDvt4w1gBJEauVEpUI80DOEwlEvN92IC7QCcAtK2AVCE95gREE+hEImgSJAo76EQcPdbDEbScsCzbBmxglLHiNW1a2L2huMu8HCoODHPWKFmMQmOrCSWAQy9PT0kgRq2vRJLVjoVIIqpBqJA5zffJhiOj10gQiX6TWU/bpUqhiKsXLyskO7e2jlaziXq9poZUG1ejU1BjIEWRJ5tmC8jFl4/MW4i5RmGTDTiIcCg6JAeJPBHzoeGSHVMw7Te++SLCySRimTQCE0n0EjHU7CDK1gi5oI0fnb2E1z69gEKlYnyMEUTh+ioinQH2T8/ivsMncGzxEOYSs6jn66hvNuVDTn9QKZBikyhUqrpR+922NsVmUeuh2+3gwvlPEY9H1YjzvfI9JhIxbXqbjQrcbk+bikTERSIyRMxtod8soVtcRbtWEqOFYACl2tZooGMgFQJcDevClLEPbjBcCADwupoJ2siGQloA9x04gL0n7wamswDDSBNJDSpbZM9HEob1TtDLDojNJCZ8iCx5NuxJ2BNT2Oz08d75y/jg8jVcK5WxSsQ7X0ZlZd0400rdEhD7ikNYBa5ZIxTzDAwEnKCFiBNALMrAYFo+RkAmyVqurDNH25Nur6dHruxhm1JxW4N0gZIEVAh0eYuEWK1sLKyw/PJDyoXp48DiLjzz5Bfx6CP3Y252GuVqSUNABo/y99XsEAwJhCW/JKBn+qOdQ+B+xTncLf/9jrtfU33guvSPTsnWimCWYRDR3tCBbRnLhVKlbobJ/kCJw036Ig8tWfv0WzVY/Q6GHMbRLocDupHxhieAxJycZrGEDjc+7gixMNkjIQ1hyTrNzOxGuz+ULUmz05YaxiVGzDykcBCzs9MI0FNXQx8TRstmgl+zFHSHdXoMGQs7DzzyFUhb2Uj/HgEkArW3y0Diwjv+sX2tioeNRPxWH2z4/J/vBFDJw3ospHZ7g+Bb3I1/XwuOVz+dRBy1BvWkQDY1oTpYr1RlNcNzxfuIaiO311O+FXOtaF1nMZOl20f7+jLOvfU2zrx7WkPJRDBkhnHuQKR+P3aKIL14AkFj49FVXplh2cVh48v3PocvPvyEGjCGPg+jNhYP7MHq9avYWDmP0HADibSLbmiIuhXDhbyF985RgVQ2FnaH92Jy7wKQyqA+cFGosrYbAGlhKo5UfIDWGIC0tNESgHR1o7ojgPTI/Xtw+K5FhJNxnLu6hOsbHQyCNH5NiN1PuzVmIB2YTiOdiqE26u6oQAq1qwKQHrp7EQuzKa1xdjyFejuAc+cvCVwhgzsRsTE7lUGC5IJiAfvmFvH1L38dB+b3YdAcIL+0jjdffwPv/PI11DttDYF4LTkeI4d13aFlD4flniqbtfr4VBIPPvoI0vfeCzgR9AZsImIIxieAZBI92pASRIpQkRRAL+SpkETWNjazlJPH4nHUWy2cO38ev3z7Hbz19ru4fH1JIcq0U2F9bDRrunZY0xKxmGxDCfrkNnI69zPZFA7v34ejhw8pm+W1n/8ctfZQYJCGbf5ggMMUKmM4QFKWjRmfSnnkra8+gERWMZVIrPG8DZh5RCswKjx8kNKzMJdA5IUvPYPv/GffRXxxN/Jc+2NkrHeQSsY1HOsVS/jFqz/Ha6+9JtVuq1aVPSPXU2P5a6CWEGuUmFDAQjaLfXv26jXu3b0XDz74oAahp898hNdff10DF9rRLec2sNoq61Zn5lF31KN7OmhGoSwJK4T+kH73nHdSycxBgY1quYg987ukpK1Vynjx61/F7/3h78l6jwAS10sCQxxkbVcg3QlA4mbObGVurkF+0811blyhMl6nPi+ApHrgDXv83mk7gKQh4lZf5dkPeYNIMdepghXI7QowsmVzNNIj1+NRv4tQgCHphlTicH1vdQCqLJsd/O1f/t9wZLdFAVFAtrhUWkb4t90R9tx9RGHi6BprEll7MMPTcTCir30kbQAkSQgY6jjAsFjEytUrWFpZQaXTxYB2aZlpRBkYHcuAKRPFdgebzTZSM7vQDToCkBqupaxRAkwt2toFLBQadWyU8+i6fUSiIbijLiYzSfzut7+N7/zxH+B//d/+F0xOZqQ+mpiY0OaOLGBjY+eInW7sJUPK1eBjpVrVIEEWdqztXv9x07n1jvrtLDj4+7cDGNULewqKndY3v7e5HYCUTMRx8eJF/J//+/+Bd996G3sWF5FJT6CUL+i5eX/oGqeSWYpxk/HgA0h8Xt/CThbPnmrXH1bx9zjY4ocILBwAhW2kkhNSIJUq5dsCSOwX/0MCSBxGiYStLtgQ9HxIQiASN1bsTb2B2Y3BmRmgCUDy8rAIIL3++hv42b97BWsrK4iGma3Tk80j6zB7Yg2EqZ5r9zQYbTVrGPbbUqhTWc4h9YMP3o8nn/gSTt59DKtXr+GBu+6SOv3Chx+JSJSixXfH2ExvrC2jVCqg1e0Yqw2X3u99BGMJxKdnda9E05MYhCJYzm3i3OUrqLTbmNw1i917FhENWdjMreHg4QN4+tkvYSKTRKNd2wKQOABXTWFT6WVYsFb6ABLtl0YiAXksfM9ezP+aIOtOH1tAndS3JkzbZTAyd49jjyGL/RBBxs9aaInWJAXCeGqMnyZjHpUFLKCPNf7mRw2+HWOL+um5C3jz7VO4em0Vw6GNQCiGQX+I1bUVfOHBk/jWt76K40f20nMAsagtktB7H1/Bj965ivUyQXYLE1QU1cuol9dwdM8snnjkJB6857hU0bSapXPHVDarGS5Z7NFUQiqCcVUNyYTjA3wfQN363tjPCb75mQYGtzfKIymR9A3uK429uA8gKVNTKtOR9q5Uk6JcBVp9oFRG79MPcfm115E7cwbpoZlnsEcgeZb7Un99UU/AATcHNE4ITSeIRiyG5JFjWPjSl4AjRzh8MH5JUbqHhNCL2HqkpVyQAxoE0KbdqQeg+PsnWfALIOEeyxAs/WPkD7b8xpjnlHtMziiSExMiZhWuX8PG8irarZbuz2QiIyby5StLygC+vrQm+/p0dgrBaFJ9Gus4s4+oDGTuDnNGuHdi9u+1K5eRSsRx4sRxlEsl/OAH/w8uXbokcHcqFsHzzzyJ++46gVatjFa9hMl0AulYBJ22AekJtFJ9wpWYdmqMnR+5tF11RfgjAECCpYi73DcrA4X7R0gBYVzLbO3b+HPt3+TjFjIOJB4gIWBFezUD8PGu8AEjQ66+GewJjBgv4CBAO0p/eOsBSP5glcfvVrsr7VNIHN3Sr2xPKLvxNYdyBBc0nPM+NedhDnI0gkq5IGCSANLbb7+Nv/zL/wsXL1/SnrberCl/impyEjDH10w5C/j2V7zu1bubDCQSE+VSIscUzzKfYAQJluzbQszZtrC4Zw9+77e+hRe/+mU4owF69QrcZh3oNpBwbO3HCb6aNZLuNFToEpAaIkKLGOIvLkFnvhKzeviKo1a7o+tL97GAEDqAmNkajwMBS7kLeR/b5xXjBMjxOipih+Wiwbxkklcd27NSjWz1Ljcp2uyQZlvm+rF1f2kAwAxqAUg7Z2jd6fvb9+Nmp+GR2WktGLSVAyUAyc++8Sz7BHAFqTIaiAwx6rVFqiWARICMYAQBpHEFEl8z12yLdnZcd3pNzVGYG+3SPrSyiUY5jx6BcVpPVuvq00Z2EJU6wZV1rG8YAjyRoNnpKSzs3iUAiXa7+RIH0DEkJiYRCkfx6cUrInWOOLfhXMfh/IXzHpq4WWi0OlsZUIYHRftBQkvsaUc4ec99NywVPWtFP5OMlYD1gso5gkfsAXoDWiR7OVvuAOVcHkcO7MdsDbD52AAAIABJREFUJoPSZh6F1Q3V9HQijWEkA2v2MDrxScVbBCYyGEYSqPUGKBZqsgSPOzGBPiTA11pV2XkXywVU6lU5KC1MzqDXqqPZqCmHnHu8dDKCyTT3/CE8cv9J7J6bQjYdxahHAHeAiXRC9dYQkKKoVuqanVO5z+uS+8Dp6Vmk00nPqpT3I2u56f/9R94rg6752dY9fAcAyd9LmbrGmbWq3I37Z9ss6E4Az+cFkNgH3+6DFobKu2y3Ta/omPgT3Q/djvLVSAqPxBOw6aYwAhqtHsr1Btptk6HXbFAV1kEiHsZMOiWL1HJ+E5u6Xuu4eOkKLl2/rlog9f9EGgeOHsbhI0cwkcrI+UkAEq2nefVsZSBRkuyR9wh+enOtnfarn5mvegASr9c7AUj+39PfGMtA4tdd7gvFCbi9lFUA+01KJGNhF+p3sHLlGl77xRsCkPL5GqLx1BaARDt/4iMkHtPCjmvBrwMg8fXRxcmhNT+JL3Q3m9+Fo3ffjf0HDsD6b/7F/+hyGEMJ+/LKigAkFZdeTyojAkOJwRCJ0RBJuGqo2BIz2o4DJuUIyCc4iAmqZ4Z9ZOHiICwsBG1EPRZQPxBAX8OKCAbhGPpR81kPBtAiCyoeE4Onk0iim4ihTy9esgNlSWE8XnWTeZJJ7W0IGhA8khrEyzjylEU6IdzQR2PGior/js2+Ho0Kif++y9dHRQLzhyiXpzUeh2L9vhZrsmzEFmNxa7ZRL1dQ3iygmC+h1WiISZBbX8OVS5eQz23I3ozFn02syexgRLI3wCKbgz0786G8YG0eP+OAbIZbYn7rkz6bQTGTH37sUew/ehhV9FGhDdrUBPKjPj7Ml/HKtRw+Wc+j3mwhbofRKVZRub6C+VgK9x84jOcffwbOMIhQ30aIG4OBA3dg5LR9N4jO0JJlFJmCvU5bjCHZonkDEFrWscAT5OJgj4Nh/o6UJPJu7QD9JiYTIexfyCA6amHt2icory8hMGwKLHJcNvq0POS2y7xPKgoI2vB1KB/CC1GlNRWPyZQGwx7LI2DhwKHDWHj4QWCWPxmhSysJJ6IGeMhhth3AgI2wHZSF3cAOok8wI5kSaFnqDLHR6qIWcqRGev/CeZz64GNUchXJXBk0HrRcJGJRgYZkr1vDHvKb61ImcWGhHQqBxbAaWdOA8B0xC4netQxb1uDBY7zz+uO1wIWRmUh85ALDos5CSgl5u8s5bBJhglcBFwf3zONLX3wE9997F7LZCbTatH8ywBEHfDxebMC5oeXGlaG04wvIeDFngSK78E4F/ra/MMYONCCCYQ2rgXOpYktrEEZWk61BQlRNxKhvwqi5GFDdJ2cJba5ds4EbkAxCJVJTXuT0t6fVExmhHOgx6JaNqywguQnp9jWIoHSfiixjOEjFAD3Fw2KU1DstWZhxx6GhdSKqzI9CIa/GZGo6q3wwo/JzkExG0WwXBCD5m42AuiDf5s4cb7EBvQJ/o8E1HF2TQXXrj/HA0c+CfK6Uh2z0b9VA3MnCjgqk8d/ZLoG+UwOxXeG0/Z3cbsDHY8F3L8a3LMIsKZFMRDADMGm10NM5BDc/9RriAQsTBFarVdSWV7DxwYd4/9VX0SLzidaCHN56VhZ8LdzYelGe5hx54xKfdcvfmQwm8dQDX8ZdB0+IKU6GsZWIoD3oitFcKy0D/VVQB9sK9jFMTuN8IYBX3juLSqeOSDKFffccxfShvQhMTKJK5m2VFh5VTKYdzE9GkIgO0GyUUGm1UGmNcH29jksrFSzlmwg7CcTgwB50EQ+2sXc+gQfvWcSBo/NanzaYY5Pvo9njkD8h5hKt5xr5DRyZm8bkZAIN9PHx0mVZ2LW6I4SRgN0bIY0+JiOuAKSjB+fVaDMXmADS0tqG1C0RO0gSLKYmEkiQDVuqYv+uPfiNr3wdC3sPA9U2fvRvfoi/+/FPMEBf9ZfnjjUtNLSkDCWRIaL1iYxeNhlmHdoF4PGnH0P2vpNoy7s+CsdmFxBEMBzHIOZgwAFJ1JESaeiEBUyoweXGMeLovkym02h3e/h3L72Mn778Es5fvoJ8oaTAVvm0dzloZBwmfbzDAuojTgj1akV5GBy+jzhs2WY57N+P7A+2lEemTVPSnjFnMxx7f+3xTD8QhitlNTn4/KDqjYpQEht8i0RlTAQsNIYDRIPAM488hj/9L/8ppo8eQp1rXzAsJQZrSrNSxpVPzuPnv3gFv3j9dVxfXtl6TTyWYj6N3WCG0el9SuXCc2IjaocFvpIluppb07EeMZONW0YOXSjaJOmF4Zi8OzzLDON9zMGAz/I19lxsvHlO3X4H+/Ys4plnn8Zjj30BM7vnkadPsob0Zn3ZDiDJtpKv+RYKJN7vOwHYO4EK22uLGMIc1v8KDN6bj9yNv8TNtxpr71s3co58awAz9DNsdO8a0UB4KBYa1xsOIklqIBBkDwcIe/9Na2F6nvd79D0PIT1hgoVzp07hnZd/jpXLl9GsckRtri32duxd1Nt5wOTedAJz2SwyB/YAzP9o0XeDWNEIXdoaTkwhxMEfa2VuHcWr11BZW5f959yuBXTsIAq9PtZrDSxXGyi2R2hQ5ReOoUcmcXwC0ew0BpE4Cr0OqqMAeuEoip0OVioVoy4jozyTQJg2SkMOcVP4yjNP4avPPYMf/+QHWF9fFWh5zz33KOCW9XxhYUEg7fjGZjvTenyw5p9Df7MkC6YdmNzbr4E7WdzdCUDiv2e+mg/4cLggAMwL6mY//ld/9VfKJGMTMpFOy5aJIfEEM6gS8snHIvW0O2bD22qYkPh0WgAayQRcC/lvaFHCe451iTZrBIp4nGhNx/efSKf0yOw3Akhf+OJj+O53v6vQ2fX1dVmtTU1NicVPb/7bAUi36y1+HQXSTn9HeY8agrNXY1D9UIADe0oqhbjhXltZF77pBBxl3ITtiCHiSGlu6f1xr8Qelr3GO++8h7/+19/HhQsXkIzFEbSC6HU6Go4SUGJd43XRrDdQqZbQbbVgO0E0221ksmk8/vhjApCOHz2Kuw4dlNLIbbfRLVZ0X1RW1tCr1mQJGnaCeOf9N0RioAKdjGN36CKZTMOJJhHOTGL+8HGE0hn0wzEsF8u4vLKGfLMJNxpBOpsx5DZrhH0H9uLhRx/C4t55NDs1lEpFuTDQ1kubdw9AEld+DEAiqHg7D/3bZQQow8dntypzjn/95kdaRnFIRLXE9sfbAUe3HmXfAJj49zgc4Fr8wcefYGk5h3pryK0/mo2ervtyPo/f/Ucv4tsvfgW75jKIOobEv762ijMXV/HDt6+g3udYhiSMAQbNGgL9Og4tTOHE4UXEee3Qdpf5A3RvoP0U3T1sYyc9t7hLhLvx3lg1wWMO+QQq4es3ZWyYHOIkFTqusQQ3an7uL8w+i80CLZSYx0nbGlnMk9gpFwda2muyAixv4Nrbp3DhjTdQvnAOE5029jgOZuwAkqMuysvXERlA78UdGLt8zg26AaAyABrsHWIRJPbvxdTxu5E6fgz2ocPA9LQsimg/3wsHlBPZc0iqMQASCw8Jb+qTvD2Hb93F+5AAklncvJxn39pr/HiROc2ZA8k/gQBsDW89FSwlIbZD73Pkl9bw6mtv4acvv4IPzpxDpdESISiRmdbe0qybdN0gOYxzNZNxM5XJIhaPYDIzgcmprGwoSTC+du0aNmlXNxrgyUcfwfNPPY3d8zNoVouoFHJSa6eTUQM2cNCp/oK2uD5RhbMdaG+on1MF5Gf3jA2ae93BlgU86wSz55ww3WG4f7aRnp1TvyNAP+yoPlOtDYcAUwC9et1znDFZA1r6/ePqhtDtsNMN3pgvbVuzSMzxr83PrH9WAPUWCRQ3Mpx8JY1vKUlilACtcesu7zpmT5awLUNWDYWUO8XjeubjjwQinbtwHvVmE61OS+ARh3+cJ/CYco1qtTpIcv0QiGz2oqrj7kj7cNbprb0he0Xax8m6yQTIMz4qkpzQeX/o3pP4vW//Bh48cRd6tRI6tRJSzOUOBYwbAHNFBa4ZGzreXhxIOnFaoJr9K3tU9TZeV8vjJQBJ+VEGQBIg5z3yt6dSKc2SeJ/7ZEdZGHoEbs6lzC1wc43QN5kdHg5rPmLek1EVjNu2k7jm/1vfGtFXtPG+s+kaQEWQyA22SNsBzlQIsPEFChXjpmMMmNeBEKvd7Eh9AiavYRHRfJK7AU05+6BttTKQLIKkNmxvkE4CCWsjgeBeo4pGtSplBm0No3EDQLfKJOy4SKSzCCaS6mMG7B2VnU27tQ46GxtYPv8JGuUN2a2Nhl1lyNL6TQqP4UBEgUqriUKxjFy+iEatgocevF/5ZyQ/l6okTjjITk7BiSXR6g1xfWVd1odU+xGON2S6oOYivK4JIPHfh7Wu06qPpAULsVhcQPR9VGMKIOcxZt9AEI8AIl1qXNTLmyJr8FqhirhULSG3uS67vHq1hGMHDql+h1nbXAvVfFEOWel4CtOLR3G5biE8u08KpCDV8pYtLsCAmzkEkFtZRzqdMurYTh3rhXVU6xXQnjYWCWPf7LyOd61aRmFzFaViDu6gjVTMQSphYzIZQ8SxkKJNfMyW2wedJEg45HU1N7tboC3nDuwRCZRwPzg3N6/Zk8SAWpcMcCR+gw8k6Z6gwtLYLPPf8pMfdHniJ//mTR9+7dL9ZgCk7QokqVa85vx2/bXuxduQj8efdycF1bg653Z9qmrCWF29QQahRTijQgzgzIw27mE5U2W98MlaZm/PeRInflQQK9XN1JyRjUqthtX1HHIkEtGWOuIgluL8L44jh46avZ8YGHw+quRoV87r2JWtqpnv7fwO/OMzXkP03956eScLu8/sX7Y9EQEas2fa2cJunMgggMtzWJBbmTtCv1bGB+++j/ffPYWVlXUBSIVSVRlItKIc0pZ/NECn35Ham2tIIOQaJyZiJ4xHIYCtfFHapo/MHE+xJGY6kcxMwLLDKNONK5HAoWPHcde992BqehrWX/zLf+nyZuXCtbS6ItasPM65se4PkHYtJEYDJEfMQDLAkQ8i8ZH2dQSQMgggHQgi4g6QcV3sRwCzZI2MmO9jCgStWPiG+nYYQ7KZ6f3qhNGJRaWs6SRS6KQSaCfi6BJgoiUOQybHvGi1OHGY4atoHY6HPK9avmFeeJ7iiAeAHvXKSOJNKgWSLQsRgUrBANqUStpBDfPJZJA/PRd9SRxdDbJsmsSwyeIi0O7KB7hVb6Hb6aBSZDbQMj758CNtvvuDNtuRLSCIY24NV6VIYgNgFEoETGxv0GVuGQ4h+GiJqcxn5fOeOHoMDzzyIPbfdRQdG2hEQgjMZLA56OFsoYKfXV7F2dU8arUG4sxAKNfRXt/AvtQkHjp6Ag8euwdB5voOHAQHQVijsBkKiHFMz/0oun1XCH2nQ5uBHgbDrrEKQB/FXB4jeib2BxgMCBwRXOtiODAe/QEMxDpLOy727ZpAKtRHYfUiChvXgWHbAEhk7vKYMPSLQxYOVzxLIK5IzLZwtOiONLjj8GWKQ80AAT7DclyYnsaBL3wBWJgV8jRkYxeJImBHlaM1otcvQSOGS4YIIIUwJBue4IITQX1koeoG0aX9UyCEs0trOHv+It5/811UChVUykUVrAmGr6WSsJmZM+yjUs7r1qYMNhSgFDJgsjrIoFGoKQE4ercb0HH8hufGe9D3QsrGpNli65AN5VqwnbhQdvYCBJAO7V3A4489jPvuOYaJiRQ63dbOABLvKte9LYDE+8aX8N+qwG/3aN/+e37uzQ2G5Q2GIAEkN5TF0AOQWJTYHA5oB9NlUzhArdEy+WQeoCtGJG2lqEDi4KdDBVIPIxYvKpDIROV1QvkuFRK8H9kUe+ouZRVw0yFQLYj2wGSucKja7hoVEn2JKR9OpOICjTY3N7TAZzMpsaw5+IhEHaTS3ODUQc4+F7At5oHniSo2m88O+XsCSOPgzjjDwTyXaXj/fQJIdxrQ3amBuBOAxPEt34s/lBeApFwHHlG6OPUQ4RCa56VR1fqRcWz0qlXUl1dw/rXX8enb76Dd7CMqG0cz8OfASoM1bnrggrF/pn3w7AbNlkn/OxNK4rmHn8feXQdQr9VkKeZMJNFhjpYdRK2ygsAgh36gjmZwgGFyCufyQfzsnY9RGzTgpBLYe+IwZg7uRyiTRbXnIk8AqVbGZDKMXdPRLQCpTG/45gjXNuq4vFq9CUAiG2Q7gMS1aK1Sw+pmH43+rw8gpdwepsIuHrpnEUcPLSibrjcKoEYAaWUdpcImohz42cB0Ool02Ea3XMXB+T345ldexMyufagur+Kvv/c3OP3BKW14xKUmWBECnKFR4MSYxQZKvM26J/90D0B66NH7kX3kIfQ4AHcScCIpM1CzHYy4SY15CiSGoIcjqrvq11gAw2ENKCdnptHqtPHDH/8tfviTn+DSlWvIV0pIJbMCuQe9gfH/tixEHRvRiKMhMM+B8Xf3cg3GLM19WxLtJT1wwEAhPoBkgCOz9pp117fr8xXBKS+zcEChnJfBxz2jln/vCuP13aLyAMCX7rsf/8Wf/ikOP3SfrFKDzKTptLG+uoZPz53Fx6fP4PTp07h89YrsQQgmsCEzr09pzVvDCn8L6gNLPCdGzUwwKaDMJJITlPAidq1pMge0MhUDk7WQMj0OkYzmWRQV3yedFhjDnhiutJDEqIc9uxfw9FNP4IkvfRG79uxFjhahWpvYD/DqMGpegVJej+QDSP5rMMfdvJbPCyAp9+HvDSC5Ui+rP/QWru0A0tbXyjzyrhO5b9G+biTLVKqP2NvR6z88HCFMv24NHcmSa8n2LRkLI2hb6K2s4a2XXsL5Ux+iUS4b60TvXvHBIxGraN/hArvYy8TimJ6dRjAWMWCF8l4sscJDiTSseEKErcHGOqrLy+hUqrLp4IB7GI2gPBwi1+5gvdlCsTtUH0MQiTlkI/v/Y+49g2RLz/Ow53Q4fTqH6clz5+Z896YN2F0sdpGWwGIBkJRLkmlRcpWtsv/ZP/zPVbaqRKpcLv2QaVMSaYlWmWWKhIokQAEESEQu4ua9uzenCXfy9ITO3Se7nvf7zkzf2RsWBlhyV031vRO7z/nC+71PyiNdGYVvpQVoavFzubwASavtNtpUN2RoVczw8jjisVAafS9/+pP49CdfwJ985Y9EwfHUU0/hzJkzQiSTNXVkRAAkYSoPPB4GIj0IQFIHvIdlEKhf+rj96bEWdiSFaQWRHDg5z0kQoWVmPI6N2jq+9rWv4aev/Uj+XykU5ZDudvtCeOFhX/WCFEuYljlsztn9rjS1eIhnI50frDvI5mXDhKsJ/y4ZxARPWE8TMNoLIG036vjEJz6Bf/CP/iEOHzkiBD2ypQvFomQGZZknyqkZDeCPNhnUteNazvOLPkw/rMZ72OdFDGeRfOPvMNuF3KMbEFyDmI3LBpmcB/TXVHOe+3CIoZEhqa14Tfi49M67+MY3voG5mVmpawmILMzNy/mB15+H1Gq1gmq5KhkrPG/SMou/c3xqAi+++CJOnziOoUoJE9Uh2K0mEiQP1ZvYmF/A0o1bWLkzg9bWpmQVXL35gRCqJMoyUhzwX0kLftLC0XMXkBudRHp4TGwf79Xq2Oj3EeayKFWHkE0wWDuFg0cO4tyFJzA8PoS+00GbrFfSLUhq0hZ2OxQFg40OnfNHux3umZrBOtjo/Ejje6B5/aAm6ePmR3RvNdUuotx95Gczm8atmVm8d+Ua5hdrkn3k+XF02n0h1sHt4T/78ufxyssvoFLiqc0Wljx7BQSQfnhjE00/JeqclOHB7Wwj7hBAGsITR/ch4fXl3MfzEnNTRHlAhY30k2MwkoqsxWxTOjZwvPFZiE8kgDLvQwMnEkwuuXGackmeZosER9UklVraZxNTK5F8T8alNEZc5ttqa6ioWUMLsM0mNmcXMfvWe5h9+z20FudRcB0cTFsYT8exv5BCe20BsU5X9onQCeEwj4NWynHAzeVhMNtx3z4UDh1Eet804iNjMEaGgWJZEe5SCVEpOQlDrH5JcDR81VSXtStScOomOWvGyCo2OpPwc9F1iMaJ7HvS5FFkTLFej6s+g1gjcqNOpoBGBzO37+GHP35DQKRrt2fEKiiIW7DyZQXAENTj2ZZgFrmRQsoF+p2uABFFZogU80glk+JEsrS0JGHmI/kMXnj6SXz2ky/h0PQE/H4X7fqmNPkyaVNImVILCoBE1RbrDM4drVSR+l41+PY+c145zJA0eN/4olgXJeSZ/2edks4WtfNFUizKTZMW51TQUcFkoFguy8Igqpck1Tck16iMHvVGSQZQciVRQkhejbLpur/pyQwfT0UccpwJWGDASGR2aqGd86OelINnqw81INkH4rwIPOVwkkjCsW3JOvrZz36Gn7z+M8zMzQqA1OnbaPfYB2BzT40Z2aO6PdmPoq1D6jOd2cf9iY1unu/5vtgolOwuIxSwimAc7dWYqck5+dRZDSCdOYnA7iDotlFgvU8FJh1DlD8dAl81diMAyaA9pSSwq/VQiBVa0co1sm9zfVTgkayR/D49vlmT52ihygYmc3VJFBWGmNrDOd73WoDuPa/Syu9+ZeUu0MTbIA15zh2dMSfgMfsR0rCmmwIjLtTfGrRIjNZz/n1Zg7VqSF6XzlmXjZvXaKepH9nj7RrAKuBJgUh0kWHdzsUvmstCSqEiit22XgtN9l/bLTmvMO8pZWZQb7Qkp6tcHUW2xDUlLuczZvyyx4Z+B73lZcxevYx6bVks2Dy/J/ELGdMSco0AHN0eNpoNyZvZ2m6h3W3hwrmzKBYU4aXd6ck8zeTzohCkCmS71RHgKDCS8Ph32d/RHkvsfbEPE+Uj872whhLnpnxe9v+LFy8qgqkmhQp5gOs4r6MRIJ9hLpcKjycZg+AOM7/oiNRu1TFeqUqeKOMLDNfH6uISlubuSYZ7cewgGskqjOIEEpUqfCuDrmR/0mUmKySY1aUVFPI5ZK0UOjYjWjbRpdIonZDPF2gl7bnipkQ188riPPqdOvLpBEp5EyePHIAVZ4RFiHQyLj06rlSRu0U2XZD5YPcdtDsteU5nLIwNj2JoqCJAmYjbRI1GW0K+X/ZIFJGAZFCeITkeeO3Ye+fv477Fscd5ft/jIwBIsi9oAGnvmvTz1ojR9z8IQPp5flc0bwd/j4BCEsGhzpOs3rnSR5ILfq/UCxpAYq+Z116eNek6ZliwbUfO4B27D4fnOokZsURpyfo+yiyUvqMgn6q3KFldljqT/acCkNgjfRSAJBnOmmQ0CCBxzeP+Ydc38c7rb+L1n74hAFK9TsVqXwAkWlFS0cVr4gauuPrsKJBkDQ5hkwSrxwuvM4UrJHAzV5nqyXa7K3nyQYxKdQdD45M4fvoU9h85hBTPQf/j//w/hbOzs7h+5ToWlpdkAEtBRnCg30MpFkfOJxM6BBMcqEISEEkfkAkqEUgij6FoxJAOA1QA7DPiqMTiSAQKYeQmrgKpGeoUR8AmomnBzxRgZ7PyQfCoWyigl8+hn8nAJaM5amhEm7LegKT4oi+9hJSqJv1gthFZBWIZJpZ1MWn2MFA4jJmiVqGMnBtIl3JfsRejLJQFLRcfU2WmKIhOCl+LRVYsAZPexWxiu8r24tatO+D1u/zeJczcuStSSAEctKUOGxVKgcRpoST1qs0j7SS1selpw8mhcig0gGTEcGh6H85fvIDDtEIpZhCUsogNl7Hh27i22cD3b97D1fkVydVIMySx2UO42cCJkQk8/8R57K+Ow2B3vR8XJ5VYkBK7G77PGFlhuTIc10Ov2xFLCdcmONRXky4W4N7MnABJIUPNfCqQXGlKURYa0pIuHkdrawWZpI/DE0MYzyextTKDe7PXxS6FzCg2xITlrsFGCRBn0aTVWAKaiSc0+fEEDdR44s82VT2BYTOFM08/DRw8IJYABI1ikm8VF7uekGMpoRVIlEjSzi6ZQJ/qoGQKbsqCa+UQVsbQz+QwV29ifnkdf/EfvoqlxUUJa/OdPkqlsjCtqCwLPNps9JTkUdiBmgkjFhOKFSZABv2IXbJ/yJDXAYCawdXvO7LBKpYGwTtjJ5SZxWqFRYGVFgs7bk5HD0zh+WefwukTh8Uq0PGV6ZFin1NRROBEjZyPAiCx6HzUgwW3ejxYqP+hjBzNBCSjguaEfoIHkKwU7GTF0yuXlpj9Th/09+TrjUshxADVlLIe4Ih3aCPhIOy3Ac9GwAayQzshFViu5osqslnARgG5bG5IkSzZHAm0+mrMsECjpROZrMwiSGczAsAxAHh1dVleE63CaBFAAImbfKmYRtb0EDP4G1TxF21wgzaYqnEaXSbNstL/fxgAE21IEQATMQfubzDsZiDJHXiAB+4vqkB6HED0uAbFoxqAfI9SEAv4zXVNfUiznHYpGkBK85Db78JrNpE3DFR4mK5vo7G4hJ9+9WtYvHmb1sOi8LBCFVKcIRuF1lIsCCm6JduCc0ebffJ+sHnG0TSRLOGV519FMVNBbW1Nvqc4Noy+9ndtNpcQC2vwEx204x683DCurxv4/ptX0QxbMPM57Dt9BMOHDyJZGULDpQKpLwzpnxdAysS6okC6eGYKB4+NSxHziwBIZMASQHr67DSOHZ6Qa8KigAqkxaVVYQJbqTiyiTjGykWULFMApKMT+0WBVB7dh+tvvouv/MmfobZVkzU3UrlmWSiEvgBI3NOpCiUgwAfDoYUhSBu704cw/vHngUwBoGVGhrZbBBhMyZ4jm9vOJOGkkpKJxPWYaxQP+NIsT8QxOjaB7XYTf/pnX8XX/vLruLewiE7PhmlaCiR0aI+hACQylS3TlEN1q6VsAWRuiEp197F3ZVNHNWXBpLgzao+NFL4q1nc3p5DXgaaC3J/ZDCJ5QfKONOmQv1/0hZrIwHF95sAB/MZv/AOcffZpmMUCNusNLKys4J33L+G999/D7MwMNtY3hbjIdptY6EQAh2TS7T6E07jjLb+7CgtLVn9bSmaUOhTYlPt/AAAgAElEQVTvFLmK5ijMM5fNDAmFVgAS7wltASVngPuFayvWHL8aepianMAnPv48XvrUizh4/DiWthsfGUCSNUorwB8HIElROviaH7AJ/XwKpAfvYhJSKwx99XVlN0VLKP39BI6kAaw+IfuJbCfKxijm+JJ3xDXH9EMNILkwfQJLDgK3gyRteDNpoNXEnbfexve+/g1sr21p0FyNp2hO8Z7zg7UOyVWsj4dgoJrKSDM0kcsAhQzAkHGGR5tZ2bz8VgO9zU14VP+7ngJ5E0nEsxm0aJ/sedhwPdSCAFtBgO0wBCtNA0VkyiOwUxZqtHtNWoiVq+gmUljvdSV71MhaiKVN+DFPWKGnThzBZz/1STz7zJP41//qd0RRTgXSiRMnJMeGc43KGzb35ZDwAIZctB9+qGrYOeDqdeQxANLjDriPUyApmydJoFeMRQ0gsX7j3vbO22/hu9/9rgTLEwwaKpakFvB6NqxsRmoz2cd084MEKp6BaOfMmo5fJ3gUHeQz6RxSmbSy1uPfDAINICnF0V4Aqd3t4DOf+Qz+/n/xG9h/4IAodviaeV1pS5RmpufARVS0i93Ho67PLw4gRflNqrEu85ssbteTMw7nyPjwiFJ9921RZ/U6yo6EdmSO5yFDt4jQRblQFHIOrVyuXbsmVlij1WFZD3/yox8Ly5fvZX1pBWeeOIWPP/cCmtt1/OAHP5A6l2Hrx48fw2de/iz2T0+Jcpl1YHe7LrbftFNvLC7j3uXruHv5Cpbn5tBtbEvNTDu7KEOVazjHPAnItCFNpfMYnTqI8UPHEaRyWOn0BWil5U15dFQO1kNDJew7uA+T+yeQK2eh3bGkoU6yoLoHSjEidkcDAJLwsHVOUnQGHWzwPw5A5botO5UGD6J1c7Dh/OCV7/7PRiDk3mfe1yjz5cPPgZx5b83O4f1rdzC/UkPfIbs8DqfroddpoJiM40uffwkvffw8MiadktqyXiwsLuOdO0u4sZ1E00sIgGTBg9fdQtJu4fBkBWePTgtpiE1ysXbXNl7Re+O86/Q7YjEtmcNyTjDlmU1GWrnRbpJzjfOQ5yfOF1qzigcs74vdl7OBsjjw1LMGkegrYGazCGU+OypbhI1s2m8122hvt3Hj6l1sLa5g5epN1Gbn4TcaKBgh9qVNTGYSmM7HYXld6YXYzTYamy10mWfIPNzhEQw/cQ7BaBXW9BQSk5NAuSIW6+C6Tntorr9Uw9DyKWmgm0rATsbhaNhXeqc6KJtnDjn56L2K9Y5YRT/Aolz1PBQRlNcxZviCiyTjqoeQZN9BZORptJfW8f6l6/jpz97GO5euYn65hiaJokYSuXIVCVEV0p5KrZkCOEgWnCuZRxzyVCMS6CUwT6Ipwe/29iaqmTQ+du4MXnrxBZw6dgSZZEwa4YHXB4O+Wcdxf1YAEs/LuwCSEHRcW6uDtRWkZuxLLhHJNgKHqUwfYXsPPKsFS10j9jTiCTZok4gLKKlUHZXqiGAXYo2XIsBkSYYu7bgEcSuUNPtEK0yEKBiZ0gkDQp/LmL3K60LXCAJIXA5iiKWY8XJ/Du0g8BQ1ACOAImqkS1OdyiSui7TOpVIskcC9O3fxzW9+Ez/56etYqa2j0W2LRTJV/LSyJ6mIawqtQfu9nihg2Xfg74+yRYQgwe9ldtdQSXo1/KDCn2OfuBnfOvs/peqwzLWzp07i1Zc/i7PHjyDm2TBcG6VsWqwnOW+inCjePxmfIbMzWTfrDPIdGoMCkARg5z2Xb1UEJRVWr9wJ+O4li8y2pcfGcz3PkqLIJMAiRiAKQNolr2qVkb4nMm/YM5Dxz4wbBVDL2qFBGio4IoXxIJAUWUKR7B2pG+XvSKm4uyGnNIAkoJt2jhHAhGRZAq75jEZb+aY0uC1kWUWpFCWcZAyoUwj3V0VQ47PqZcjcixnwem1sb1HBV0O31ZY4hLSVQ4tNXDOD8an9qIyMK4cBKnLoq+x1gX4L7fl7uHXpEtaX5hCLE4p10Om0kWafT7KnfQGINlotURptd3uwXUccCcZHRqUvEu1V7NFsN1pYq23BDRQF3g+pGFSEfipFaJdNAFXNJdUTEdcm35deF+2OWUMeOXJE9rbofkTAoPzfCDE+UkIiwawsKr4McYppt5uivOFew7xDkoppDe3bDmZv3cGNK1fRYyZ2cQypsVNwrDIcK4MOYmhxqCbTyGbLyGcL8GwXtDHOpEy0e22xr+s6HViZlIDitDRlD5OEoZWFOczfvY3m9iqypoFKMYPnnjqPZOiKipbnANpah64t6yP7v8zk4nUjEMD+KRWnjLgol/n+89IDiyw446aKeNi14Iyj48Uk01iADjmvqWvI68RxsWPh+CCb6IcokAYrg2icf5Qa4kHfE9WfvwwAaS+IxNMwe4CqZrkfQBIgmgptccfguZ0ryi6AJPufTP9A1nyqT8VKmuTVGG+rsuwkcCpAlChOFIAkvW0BkMiiTf3/AkASwshAf0NqJb0+DNaEgwok9i16WzW8+ZOf4Yc//DHm5xbR7yl1IpWE7PF3aYkuLm00rmPGWADX7wtpTJzFSCyglSaxGioy6XzGualBYr4u9tMkaZk1+hPncOb8OZSGh9ChRe4/+a1/Gt64cQPvv/u+NNJpKcKbxgKevpolDRox+pJNfR6Id4KnQwZMqg+CRgSYMkYoB+ZRIy7fx6JOlhdNs1XewWQhxCTnyChUYOeywuTp5PPoFAvoFXYBJE8HJHKxUkwdzZSVpm4ostOocI+k8KFY6JDOS6TeEHUK0V6x1uF7k2cuhHH0eCFlQVTWdmSomKk0krSQYbA3C09aJZIpJpkF9IINlCQ5AO7emcXS0gru3LqN5XsL6DQbcuAi4y4kCEf2DJsWRAzl9ygms3LUVkwaKbBCV0y5OI2odmLjiEDS8FAZp8+exrGzp5CfrMIcqyAxUkHNtXFru47vXZnB5buLqK1tIGMkkGj3kGj1cG7qAD5x4SlMV8cQ9n243QB21xdpJ19BPKEk4OlcHn3bljwn2rjRxo6Fo6DDCLG4MC+B5VTjSFHp2PD4b4aQ+p5YrTQ3V1DKJnH68DgOlLNYu3cL1y6/DdtX6CYPgmyqZEMFNipfaUOaLGTqUm2SoA+xat+JGievsgOx7qkGzXDMwJFTp5A6dQIoFQjbA/QXZyHH4ouNyKQJN5mAS+URrQIS9EPvC5DkU5pcHAaqo+hni1hzfGw2e3jtO9/D7Zu3cPXqVSmKuZDzIMyCIVrMVZ2qGfADHtzKMkF9PgKQZJEUtpjaNLkZ8HcJM0rypfRCoSXXY8OTYtUUI/s5Dhw/NI3nPvYkjh2ehpliUS06FVE6iYe0MOPV3RELO773h7o0K5nxox6UFKvHg79vr8epPutIceQaKQTxEpBkwFpc1D9btHhs0EvblvkxXB0VACmZSguzkNuANCQcWtbZMHgADNioY9OCAZLKPoGcHCmWGb6nM7OEYaoBOwUiAa2ui772F+ZhmPZlLRZO6ZQUMbSKWVldQqfVQi6fQT5PyT/kIFouZlDOGkjG3B2veCl+WdxpFmMEsDwMQHrYtR0EkO5nDqhGjdqYVfPzb1OB9DiLusdZ3D0KgIquFd+PWIXtqI84BdjEpfc2rb9iCHsd+K0WmOJTNk0BkJqLC/jGv/tD1Jfp/60sQjiaYz6QIclAbEATYtUlLArdGCLjmH/bDNRedMCq4Fee+wIMPyEqUDOdwfD+KVEgccNstFYQj20hSHTRSwYKQFoFvvfmFTSYkpBPY+rUYYxSgUQAyQM26z1sN7dRzZsYG86gkPbRam+CCqR628e9tbZSIK13YKZySIdJ8aMlgHRgLIvzTygAiYfW5Xr7IyuQbswvo9/ftbDL+X1UUwGeemIaJ6lAYgEQ0ns6hoXlVSzcm5eMAbKjCCBVyCjfbgqA9KWXv4DSyBR++K2/xp/9+V/ADQJkERfrNqpCc9xnmCtGj38NeJB5yjWHVm7co4YATE5WsP+lTwK0u8iVFIDEnYpNHCqA0xa8rAXbooWdJfur2JWwELEsAZIqQ8NYWlvF//OVr+Abf/UtbDebwupTZC7ON6pJqGglcYCWfCpDrdfv3GddyLGmdokPP3aUPPeBSApUioAj1a5TWRAMoWSTX/L4yCbWikNVcHKfDAVU4t8S0D4MMZLN4/nnn8ehJ07CKhTwwbVrWKqt4fbsHJZWFtG3lU1tzkqhwIzHOnMDd18vi7lBufqOtZ1+Q2rdkLaTAkW0ki96Fzt5L9qz3VWGpjIhDPEfNyXHkYQYOZDRY5o1DedLLMTY6Ag+9sxFfOblT+P0+Qu4t7EFqbFoi6YVSFH2myLk6Ia2rr92LYRVY+thCqSduzPAmNt7x34ZAJI0DzWDKgKP5AoPAEhR+cnPsRaThoFQQn3EGarOpkrA/KMQaVEguTA9W8hPntNBxhL/Wvo24aff/g5+9J2/Yc9DlPe6TbBjYRcBSPyaqKyp5kEMQ5x3bBoVc0A2BenGshEaSwHNFrr1TfjtjoxJsVfQGVxs8rCKagcBGmGIbQOohSE2Q0jeUTY9BrNYRT+exJrtikVvWB5ChwASWZG8R8U8vKQiWFSrQ3j2mYt46YWP48Sxw/id/+2fI2Ulce7cORw8eFDAEo5/NqOoQKIFjHqoJnf0+GUBSI8sTj5CBpKw21U2sjwEsGVDUZpWBv78z/4Ub775prBWK7QSzBcEuKFtDpsmg/u9qMhtR9mmUmUvmVWhAE4EkPj7mKlKICqq49jUUAqkBwNIrEleeeUVfOnXfhVj4+NyfWkpwdfIupsWtIOPvQDSowgevyiAJFbQTleAkjSt+UicE1uvQELa2SARa0DWa92+OiO02qJKoPsCmz2NNu0yDAxXq5iYGJfrwmtF+7rJiTFcv3IV3/rLb4o9LdVaN65ew3PPPotf+/KvYnO9ht/6rX8mNTfBvCfOncEXvvAF7Ns3hXarIeq/3ta22JQxTcDd3sbW/CJWZ2axtboOt9UQwlV7rYa1uwtiCdgKfTTDAP2kgZYTgoYw1eIIxo+cRKxYxYYLbFO0WSgjOzyEreY2SsNl5Ep5GIlQLJlGJ4YxOTWGfDEn44QPHq2VkYoCkKQ5KtksXCOVS8KDAKRH119KORrVg4PkomiuPQ5g3Rk7O13S+2fUIxV8rKd8B3fm7uHSjbtYXN1G3ycLOAmv58Fpt2CFfbzymWfx3MWTiIHksIbMi5VaDe/P1rAcVNHwSazkWucgbG8h4bZxZKKIs4f3wW3XkSARiGuuzFHVYJbmyJ78hr1rAb8vn83JXIkApCibTTWJgZFqRdvbSHNALQY7kgz9G8mypVKVZyXafbW72J6dx8LcIq59cAeNzTq2llbRqm0g6PaRQYDRpIGqGWLEdDFVzKCQMNCubWF1YU1UKvsOHsDwieNInzsPVMoqn3eI4BHPpqYUKZ4fIEG7S1pi6exa1kj9hCEAEhvrqjk/mJ+lmNFRM3dn/x2w8VI1uQKQjBgBcB6WPWHyJww6OPhI8UzNLNkwgfk79/DOG5fwxpsf4MbdedTqXdC5zY+ZKA6PqZ6HqRSb/N2Oa0sfwPVsIVKShELpDcc6AT42nrgm2p2W1PWnjx3Gcx/7GC48cQoTw2XEDV/yRDyni2yaCk+eYCPVEc+0CkTigxnHPP9EAMLgM4cLLdr4HH2eP8XGu/w05UCOJyqnKHNFYBmZj3wvPvoOz3YqQ2lvA9cjwamUlxztHYBSh7yLUok/yGu9N59CahqOMzaPlSojsqwbBI/kJQ4QKKJGejTOJRqBZ03XhSk9DBMzV6/jz7/2VckIrbc7aPW6aPZ6aLXbYvXMucC/QUCfzVGqjFxmfzCgPpcVJRf3GD5EXet7YF+V1vtpZoFQRUErMWk+xXD6zFlRBx6cmsKT589gemQYfq8FeB7yVlJIwkIIZAabFKe8f9L6lXqxHbq6blT3UzWCteqG45u9Nakj2efSNYS+nvxtra36jlIqItlGOSmcztyro0aqZBTqD15XIRpS2SLZbrvKI16jaN0cJKAMNrBlJQp4hlQ219EjApGi+xlleEbAX/SsMsoAO+apbJCYznWSjCINIBn6nvAsY5KwbSpSu7bnYi4YG7lU+HGecb/b2tzA2tIiaiurYqFupbLo9VljlHHo6AmM7zsgQfYGQXU2jPw20OugOTOHq2+/gXsztwHDhRenbZUjsRvphIVU3ATtIDeaLaw3m6jTEtEPJbv18PQBTE1NIZsmwZfKaoiF3PzCMmyHjfgYvIDtewUehQLWWsLM061TuYY8m/LsVigVMTE2Lv0X1liDZIj7VZSsM2lDmJSxmsqq/E2PNoQa9GT2DfuhWRJ9bBe3r93ApbffEZJeLD2E9MQZOJkK7KSFpu9js++h4xtIJi1YyayQWMqlkvR9HKePta11NNtNmdIExJOBgWzGEgJNbW0Z92ZuorGximzSwFAhLf04C7TQC5CMebKXhYEj84rKqDyJ6y7tF0kit2WesJ7OZQsCpLGnKO9fxoj+EAUuIzcSQsjMlCo7+aOigndVLEK0HvPfqvd9P7noYRZ2g/uo1HO6b7Z3f/0o/4/qh18WgDQ4B6WaCqIIiF0Aie4m0Roi147/k3A3BSDJXqeJ8Z1GT8gBkvdrqVw32ryT3CTKepID2ZfigY0KJHE/Uv+W5cw0tSL2wVcjer2DY1j+/UuysOO4UfdVr5/6ZUQaxodZ2EUKJAJIVCD94Aev4fatGaaBIE5VHRWDMARAYv+FeyKdmdgPczxFsmc/n+5rvMfstSZE5aOcBmhzwr89Nr5PlEfsOVVGhvHsiy/iwtPPIJXLYG19HcZv/a//S3j9+nW8//YlLC4s7LAZaD3kC4AUk6ZfiSGZbPyHbNqp7ABa1bHBxM+XtQIpGwYoxXhgjsF6gL1C1FiV5gEBm0oVbjYPp0AAKYtOsQSnVBRFkoABYnunCs9IKkrlkBTysRCJlCoYpHjUk1SaHKJMiYndiwKP4qJC8vk1Nr6Yk8PMHMkX4KLIn1HAEm+AQVUSEWGb9jou3K4DmwendlcCYLnpk43S6tio15sSyttptuSgxXA2HrSYX6MGm+ZjMNeFlidsErBJRaYqGRkiLbM1gOLDNOLyeQIvbEQdOX4Ex8+fxPixAygdnES8WsCa3cdMvYnvvHMdl+/MY321BiuMCYCU7PRxfvoQXrr4NI4fOISg58Np+2ITZfeIQCqGCK8jVSH01201iPo3BIknWCTTOWZge2tDLZYMlCZwxEa/BpDYdMknkug01jEylMP54/txsJjF4u0ruHTpdfR9+t8qACkTKkYuxwrZ7kXEJXMjrQGkWChcOWlssl9DVrzYPzGviVZKhoHqxAQK588C1aqSoeeyCLmLmykYyTTCVAoe7RGTMQGPPBPo0R+W5wozjVh5GG5hCC0zB/KHeyGwtbKGW9ev4a233xUVEu2U6B/MBhwnkFJuc+IplqoAF/pZAUhK8i6hcLrhwM2CbChOTBZDYlOgrfjo3Sw++qmUFA2FTFbJcwOCcXGcPnZIAKSD0+OIxdXPkUkXZf5IoGEE7zHEkoWnZGE8+vEwiSY9edVjb0tW/UZeC/XVCPhQYW+cvz5S8BIlGGYGThBiq1mXIMYGvXQDQwqmU6fOaA/vGGhXRGYAMwjIUKVtHTwVYi5WRLSEoY0WpfcsyChcocSeTC9aCGr5vsxHKr6CAG3K++lpT1Zv2kKr20FtY0OYZsOjVQyVK+Kpy79HL1w2ewi8UR5OiXLZCmGRtcc8CUqLNcMrUpPtPYA/7Druvfo76xzXwAHv0kGmqdxJhsj+LWYg/aIA0qNGlWJuqwJAZc1o6zDBUJWNHQEkWlFGCiQFIGkF0sIi/vzf/AHa6y0ZXbSwI6Bs+FTD8PCmPNmphuEawA/+tahpaAUqo+dwdgzPP/Vp2A1HbB8Kw1WMHpxGo9eRIqHZXkU8WUeYcmAnQwGQbi6H+N5bV7CNFuK5NPadPIzhIweRHKpqAKmDrUYdw4XUfQBSo93BdtfD/GpHAKSFGjMcsgIgxZ0eyIPaP57FuTMTOHhsAqlM6j4AyTBysB+QgdQ0XFybv4tdACkjGUhZZncNAEhcCUgz6PTiAiDNzc7sAEgj5QIqZC1tNXB8bB++9PIrqIxP4/tf/yb+4ze+JTaPBYMAkgEr9EUxbMIX8Ij7NwF9jk9e564AggFGCSKV0pj6+AvwC0WEuQqMLHXICRjMcctlEGTT8LNpeJaysBP7UJ2vYWYyYimYTGcwc28ef/QnX8H3f/Qa+n6AbDYnjHZljaEbArqUouqXr8XWGW7KOECtc9EHV6woelJBRCrj4H4gSa1eCjiKbOT4PfT9D2FpWzsCRQSQqAqRszULKf23ZHzz/Wi1UHVkGLmhsuwxswtLkn3XozKXgARr0ngMuURarPhajYZaL/UhIHo1sh+IjSuZ7bt5PaLg44GYGX+sP3SBHa3O6tVFdptKm7ob5EtbCEUMoWWvKGQ9R7ZKyeeJG5LpeOH8WXzulV/BU889LwAS7WDVwV9roRnsK39GkRb4OgTL0raE6rX8cgCkj25h9+CVKNJ0STNGq4/k1el9O7I6kIpRACRlV8bGSJyLCRtQVMnSti4IYRHwFgu7PuKBDa/XEDICx1CwtIjvf+NbeP/t9+TF5JNxUS+p7EpDWPg7dpCseUT1FWKItTItCWmhlE8LYzUw44hlckA8DdSbsOnL7pG4o0j0OllFiFCct6wOOzBQjwEbYYgtDSCNjx9FojiMftzEQqeHLTbacyVshgaWmeVDGwdagSWYE9/D1NQkPvvpF/H0UxdRLRXwf/3B72GoWsaxY8cwPDy8c3jlPWcjigf7qDoYPOhENcAvqkB6FEFB7iObeA95CPgjZy/mmKn5wj0o2o/4/Pu/969FEdPY2BIySc5Kq2ynkBElw+g7ttQltNBhTUHwSPZ+5lly3/FUszQCkLJ7ACSqXwSIAh6oQBodH8MXv/hFvPipTyJPd4VeDx2nL7Uim1AyHgceewGkRymwpFWnFXUPs7GLDtoPvIRs7Pp9IUsTPCKbVmgtDGp3FMN2eX5BgUisudi07DEr1VZW1jycE3gPHKln2aThdXU9BxkrLfkpnGevff8HKOVzkh36waX3ceHsE/jCK69gfXUN//Sf/LYKNU8kcPL0CXzhi6/i0KEDcIWZ76FbryNH9QNvdreDgIrJelOsxGl/YlXKcNk8++GbWJxbQMf3YBsGesx2osKF7P5UAdnJA0B5GPVECt14GkG6hEQpj5bfR7qYRtvuYGl1AclMAheeuYCLF8+L1R6VVmo9IflJZ2EOAEhkE/9/BZCkyU22qK7B9wJI/P/jFEy791UrKPbc6EeNH65pttsXAOn9mzNYWGugF9AbwxSFntdpw9lexq+8+DSefOIwjKCHfr8Nw0yg3uri2mIdq/ExUSCRiJIiV7W9haTTxJHJEs4d3oew0xSVsxAvScoQ+1U2n1n3+rDIPJfN/wE5CawvXWXxMth4HPz38MiQNMPNWBzpeEKcQniuEusbxThTmnUCAumsAnKWV3HlvUu49sFNzM+uS04r14RWvSkqO+bg5eFI/uSI5WN/OYdq1oTf6aBX7wkZ5tTFJ5E5dgI4sA8o5IF8ThEC4twrWLsqi7Mwbcr1ErtzMt2TBvw4G7JqP40AgahJzkvBJk/UsJO9N5JE6xomWjN5ho/FeWJm/4NMYuWmQAApSXeQwEBvo4mFOwt496338e571zGzsIZ630WYSCNMpuFT5Wrq86huJkmyopxxVdYEFUec95zcylJQZZMS/Om2GpgaH8bZMyfw1IVzOHn0EEp0zui10G43JONN0RiVZZ9KaFIZF3z4zLjRtsnyPtj00yQP/l8aoLQa4xkwQbBg95lkp3jA98uLyfrMUxZqOheSz61mRymUNVFX+Ump7/figeR3so6LXEIiEEPWJH1+Zy3FMUUCJBvcoijjokmSjs86K6lddjSIOdjojdTPgzk9mqBINQrXSa63XHepKnr/3Uv4y7/6Fj64fBUt29a5NV3UW01xionAEYkacFRtR+UDz6+5fF6cccSuvVLBwf37YPe6orQYHx7C2EgFlVJe7LwYRM96qFgZkmeuz+MV0lx89Bqb8Ow+0mYMuXRGgWM6+03V9UpRw3+3SbbQ91XVBKqO5Bzg56mskupbnIAia8aImBSivrUlKiOSdsvlsuyl/H8EEJMUEJFG9wJIrJsTBPilB6OaxVEfJuq50EZN5stO9tPu3GLfgY5JSb2+ROoY6d/ocRc18yOQN5qnEdBEBSUvoLj6EBiQ/FE938XZKCFKAFrFWgRJ0lnpU5BUy6/12fPQ1pHMKG1ubQlpe2F2TnJyCVIyImFoaBQnTp/F1KEjQsYlgMQssIAW/E4Hrdl5fPCzn2H29g14DJhOK7cOEnnzVg7puIlO28bi+gYWN2rY6tuyzhBgOX7kKI4cPijRDRYVGX6A1aVlzM8vYHV9S7B3j1npAUn2PF+kkDQzMGjJ6TSRkGwyWl7FhZg7VK1iet8+sUGOXHfEsELbBO5cZyOE5/QE2OU9T2oAiwASe44EZuiExYywYjormaV3r9/Eu2++Jf3OMFWGnZ2AURyHkS+ibdC2uY9ao4Vuh05KBkbKwxgfG8P4OInMMdRbdTRaTJMPZM4ThCSIljUt9LpNbK4uolvfgGX4yFvc1zxk4r4okrLJGNJ0bifyGHpI8t5xLnuOgHNcV8y4qQBB6SfFRUm1s7Zr5xzpK1K1ZMRRmj6ETKUq85XXgGOYa2vUL4y2818UQIr214cW0w/5QlQ//DIBpJ2an/NX7C/F2kKHuDBoUNPyonxdTUaW4HQ2hwQaic5zCvDknsHxLidiAtb6bCBnlpA5bgo8EhBJZJGsCwyESbqlRLabH74If9sAEomze89Vg68icjDaAbD0eTwCkJiBdO39y3jttR/h8gfX0G45iNGBxEii7ym3GhKdBiNu/34AACAASURBVAEkP1S59NzflVctryWvkcp8U+4c6lVkcyXYxDpiCQyNj+K5l17CxWeeRjqbw8r6Gozf/hf/PJy9O4Nr718Vr2rx+mYznMoAx5ZGfx4+yoijZASiSCqFIQoaQBqJEUiibR0BJgU2FeNx5GhFRXnUA4K6hNQhAFJcLIPcPAEk5h8V0CoW4JRKcGmNkDQl0FoqFv0QZVGMBagKFY0nqGZSv1CQf51/RIUTmQGi2tCqIzKjWcTJs4BKSXQpzYzT9sUSljHlmq7Hwpq+rIEswP1uH51GUywX2vW2eM/ywMliL5Utote1lfUbNzOHSh8VwM4PeelkzOhMJYWAKiUTS6kMX39IpjwXDVca5WTrpWNJpKhiCXxMT0/i+IWTOHzuJEaOHwTKWax222LD9p23r+LyrTnUVmsweRhpdWA0mjg7uR/Pn7uIEwcOwfBiCJ0YuB47NhlGvrBZeHCOJQw5HDNEjp7klEUHgSuofzwRCiDGxZJKMh6qafvCpjGLH76nQjwpGUjlYhKnD01iMh3H6uwt3L59WazuWDskCB7RJkmY7oaAj7QOysZCaRoTVKMlGnOhaFeRY3QGbYViBhadQJopo7RHLBdRvngBsdFhBAwBy+bgyX1PIZbKwWD+hgaQRIFEtQECtDwHQTKFWGkI7XQRG2EC7WQWYFBhPIG5mTt47733cfX6DbFwYQMnQVAqkUKfgJkOjpQwRI1qqzXIF7s/Xo+ogBE2rPbLjWTl0dc4hFlQsSlDFisPT0nPF4CN/oKFTAoXzpwQC7vpyREEoQqWHASQCNSQwSL6sI8AIEWshYcBH7tq7QcDSDsZCJo9JKw3benmx1JwYnmEiYwsVqsbNaysrUuTJJfJoVAs4+jR42JjR7l011H2MHbfleKXCj1aI+7MDa0+oCJLPNHjBnrtngp1JegrQaG+AqBoS+G6ojKpMyclpsKsydRijgPtfxgEns+kxYqHhws2jAggMXSZS0YuBWQNG5kEZcdZYcLI39HBclxIHwcgPYwh+lEBJBKz/jYBpF+kQcfr/bD3J3s+13DtYTsIICnTLZU9w3WSoJACkOoy94tmXNjEjYVFfP3f/XvUV2rSnFEqCVrTKWBdckoka0GBR5HyRM4vWtE4AeDE0DROnXgezfU67s7NYurQIVEgLW6sIZFOod2pIZ5qwEg76LNfkRnBraUQ333rMjbRRCJnYfrUMQGQdhVIHWw3G3sUSDU02j3Uux7mHgIgpcM2pscyOwBSOpd+IIBE9nWrtopjY8MYGsqBANLV+bu4Ob+Mns1mTAamHSDj9VE1lQLp1NEpZbdElqGdEAs7AkjpFP3ODclAKicTcGrbOD4yhS+//ApGpw/i9R+8hq9+/Zto9hwhd+So8PF8sadNhz7I8SQxJMOMAloGGqEASGzQ8fpWq3lUnryAXiYP3ypIbouw0NIZxAtZIJuBlyeAZCFIp2S/VVYHhhyatjotmZ+zSwv406/9BX70+k/l4EQbp3azrRQ6krOhNnkBejSjUAAGfe9VgKtWBOlGcWRLF61eUaUQAUbKFEbVG4NWUdHfifj//NOOFJ2qAR2XDECOceUVLGHmlICzwGJzUqu0xMKBdQwPVmT5OD48aX6qVnAEcMnhWn6zUjbxVSl96Y44W76fryeyk+I7jd7XLoCkvl80SgPWbOp9cxYyy5EHWDY2QvEzlsMOVSVxA4VMGidPHMErr76CT3zm01jebMFj3SQWFR8GkEicGASQJEBeZxpEf/Fha4z83P2kufsqdCEhfOQMpPuL++hv6giIHQVKZFU3CCAJxqCVXFIqCgPNk3tEiRnBI4JIbBxmXA8WFUg+G4k2PLuJFEed7cJeXcVrf/UdXL96Xa5/IWWK1R3rG95NgnSZgMojQ+wg00YoIBLnV4n7Ji0vcsyccQQUt3I5wCrBb7XFuo4qZNYOth8IuYWFP5mfCjSGUiLFQjRCoE52WZjA0NRhWOUR9FIWVno2akEMrVQGa30Xc8225JYVJ8fhmjG0+m0cOXIYr77yOZw4dhSe18Vr3/s2JiZHMT4+LmQXGfvCQmXjsK8togfGW5QfooF82QcGb83PaWH3uAb54wAkgsqSoWJo+xrOL90w4vP/8b//Du7evSuWMCSTkISyvbUlgMnkvik54Ls6g4GNt6gBFQGPEYBEEImPTCYnB/3oGtFpgDXFwwCkJ59+Cq+++irOnDsr38PmAG3tCDqzWUagZvCxF0CK6p77R3+0TiqrRjW2H0whehSARHg4RW9pKsDFlpsEs74Q5QgSsTZbX15RzX+uZ3Re0HkzUSg8Fba2tqGSZrjkiDAYnKomC1YqiVvXrqFSLAghiAxiKpMunjuP+lYDf/n1v1Ks48DHvv1TeOlTn8KhwwfE0ieTSqFPFragUj5AZn2jxbRtbVpPhKiN5vWb+OAn72J7c0taC2zY8VqbmSxq7ZY0lpx8GU6hDDdTRpirIsyU4JomsuNDiOcSmF+6h/evv49MMY1XXv0cXnjheeSKObSbTbUXBcrVQrKvyMLWCiQ2/8gEjkCOwSwkWfMfaeEoxm6Rwel9LPqo9nrc/NBajAEO/f3j4FHjRwFIVCDN4b0bs7i31oAd8NrF4XUceJ0mehsL+Ozz53H+5H4Ebhuu10eaTiGuj9u1Lu75FbTcBAivpWl13tpE0m3i2HgJ545OS82XCD3EA52dIkz2KGyewBItaFRzcTAfQwAgDWLLGrOnAa+uDz38mTlMF4EYMvEk0nGem6l2UzlLkVqQSpgk7bBsG/fm5vHuW2/jyuWbWK914PgJAR4ZCM+zfej0YLo2LL+FSjzAeM7EaM6EhQDDuTLOnHsS+595DpjeD1SKPNSJswkzTtiIobuHKFaT7DGwSaXyLrjfuczqFQUWZ6zKeIjeH58Jrg2ytHe/pkmIAw4YKqdQWfAEhoMwxu4Fz1OOAEhWEGLm8k1sLNZw/cpdXL58G3cX1tB2gHi2ADNfxGJtCzGx7Y/vEBt5DjJTyi2jtrYqRFgh+iCQvBbuUZzjZPRbSQMZy8L+6Qk8c/EcnnnyPCbGq3CpnGEjlhkxuspRpF9JaNKUHhb2zg7go/JgdzN2+WNcnyPAkHONSqLombZ9JEBFdVS07kdrJVVLosLh7xTHmD0f8GFrZrZScH+4WJFmv1gopmR/TNBamc9UwDH7N10U4vFOczyp810iFYxYLaoeUGSHFxFR+XosSyl8vb6L27dv442fvIm333sXc/NLkk/EPtd2p4WtekPmKpUu4mziqutvsonf74prDsd6FMp+8fwFyZM7e+YUMqmEgHqFbErOVwGjCGzakHLvUZbjzBo2Ahe9Rh3N7U0ETk8AfyoA1e0jUK7GMUGNCEDq2FQgaV2/vE9FLJLuloB9CkCKkaCte3McA9JDIFHN7SGbz2F4qIqh4SpKhSJiVO2JVSg3TO0BwHMggVVtTaVs7wI0tzZFCRIpN7i/7o0TYJ+EJZzq05BZT7Ive3IkN7L/spu5NGixRhApsgUkiWIQpJJ1mfWakMoIcCvQSCIzSNwSxMTAZqOpSOkpS2z1s/kC8qWy5AMZ6RQcbZsn1lS+g16rhdXFBbF+XV1eQbfHvqCB4bEpnD13UQAk/i5eWzMVFwAp4ffRn1/EB6+/jru3rsGN+0gU0jCsJCzaUxophF0XKys13JyZw72NTVCjlrBMnDlxCkcOHcKRA/tF7ZdOMrrBl32fbh43b9yRa+V6BJD4/hR4lExlJIOp299G0lJrAOcFAViCIRMTE0LYYY2jFA5xySDbAWIFXCPph6wuXXNSAOG76Lu29Ic8tyfEIAJIpUxO6o+ZG7fw3ltvi+MSAaTlfgrWyAFkxyckL3St7WCptoXNrYbq3bZ6mByfwL7907CyFvpOTwjzMa53liWkP4K4+WxGwFO/14HTqQN2FyYjLLZryCVD5K0YilYS+VQMKSr5CBpSnb5Zg6d7URw70XWIQE8rldnJJZM1MxqrQnSJY+L0WVilioCnHGt7FUg7BOAHODn8PAqkaE18XD9ob50Z1Q+/bAApIkUk4rqCeQiAJPPsEQBStVQV9RfvaZfuWOIoZojFJPEArgXKsk6BSNLTI2ijeIQ7bikP74+q080OgBNl2f+SFEgq8m1XgbT3+j8OQDL6HXFXeOONt/DG629jabEmikFajXapvjWpnwuEiOrR7UiuDbkPvD6AlUkLAMrMerdnIxB1CV3Q1D6zXttW+EvCRDqfxdHTZ3Di7BnkiyUhNRj/7Hf/Rbi2vIK5W3ck+HRtrYZ2oykMBAYM540Y8qEv4FBZA0hFUR7FJBdpKG6gFAQYpkKEIFKg1ElZUd74ejPZVZUrGSwLJ6p9YkiUivALeXilMrr5PNrFAlx+ZHNwE0kBCLgpDW7u0kSTxg5/lasYJryxIg/VIdBagcTFm4yfgH8vmRR2tNjXMS8nnkKTaCczaExKrRPoeAGarS7qjQ66nR4a202xa2g32mJHQ/sGbibyiJkolIcltIqFZwQg8dpRjcTrKBNQo59RERMVj9wAGX5uhA48gUl8UaOkGUIXN6WJ6rZbGJ8YxvHzp3DqY2cxfvoogmIaS+0G5rab+M4bl3Dlzi6AFNSb8GrbODY8gmfPnMNIoSQbiJnMwUqytWHCJZvAoxrEQSIZE+u6+vYWtrc3RanBzCMyuuhNygOyXGP6JZJxKIWYCisluFWkz2JjE8mEh8lKFpW4j+76Epr1GhLSsaOqKCaNFTZTlIVdiBwPiIYCjOK6K0gGfJkNZjYEeLihAomLg2bIZ4fKKFw8j9joiNxHI0OlGBtmKcTEc9pCSADJjEsGEgEkOk+QyeOTOVWuop3KY80z0LEKyJaH4HW72Fhfxc0bt3H52lVhlFMyzI0+ky+htrUtBZDygaVtmpL2sffEcefYbV2Q6OBWNmDoxaxDAyN/4sibV7KA6HmbMgUojDmeFMEEkCqFLJ4+fwYvPP8MpliEez3lN88CyFAHL/59hb/fDyBF8+NDuSB7GLx7F8pgx5PufgApakhwvsrv1gCSFEpsDBLEjaXQRxZeIiVBn0SkV9e4gBmYHJvA+PikbIpcyOjjTIs7FsHi8qctz9xeX9lbiC2BIQVGmteGh5q4gXarq7JO9UGLBSIPM/SmJ3s4iPsSjEg2T7FcEgB87t68FHT79u0TlgmbP7zmk5Pj4svbc2xh01J5lOjVkTMpZssjk1X3hscbKfLJEn4EA5pLAFVLex+DjdOHZSCpnyEAzgOjumuD7KbB/w/+/l21gfosLXAGmwyRCi76+ce9/scVFI9r4Im9xR4FklJRKAWSAEhk3IuFXUMs55iBJADSvWV894//HIuzc9KQV/ZlVCEZSIcxaXpL5pUASKpxzzqKdilmaMg6MgwDT0wexdT0OWwv1XD33hyOnT2Lwr5x3Lp7G/lKCY1eDUmrhVjGh2sa8NPDuLng4ztvXcIWOg8EkLYaXVEg0cJutJoWC7t2Z+MBAFIbSTMvCqSY3UUEIJ09PS4KpGwh+1gAqTKUQ+sBABIVSGm3J1Yqz2gLO44tHpnbTgyLi+tYmp8XJhoLsUohh0Ic6K9t4vjQBL70mc9h+vhpzF66jP/7T/4Ia3UqpCDfk6VlYMh9Oqaa3Gx200c9TAhg3jXYVHdxKGlg8sAEEudOw46nEMaySOVKcOk1ni8glk4jIICUS8PNpOAztFfsYZMinU6aKWy1m0ikLKzXt/DNb38Hr/3sJ9hstURd1Gl2djNoIwBJE0x4EI2yoNkiVQwj1VBX9AtpSShNzsA0jMAiUaXorz9IxyAgzMDkUrtVZHin2EzCP+dZkIUev590ZzYd6J7ik6HDPTWOBAECNvrJ+qGqwVfZbHSZUB7rCsCKSsXBdXrnPejXsvOaaD9GEok0z3TJMfB+pAi+72d02mKU6cj9law2sWNjEC3kgHjo4H68+qVX8ZlXPo9asw+XBzmQiaUAJHpIq8M+1X/qD8iTHGJUCHLUuORPPmoNeRSBQVTo9BTXK8iHFtJHfCL6myQZyDocXQjNiFC2K8p0SvYWYSnrhrtI2D4MIJnMdPEcpAJa2PWRDBzE3C78Vh1+o4n64hLe+fHPcG92XsYFc8dEVcTfa9DkKhRbzbRhICXgETAUT8B0HVRIeKGXezEDzyMw5SNVysHIV+DbHvztBvxuR+pYttTqfoi+chOLTApFUcEcOLby+kjAjiXhm3lkxsYR5EvY8ENsGCTHpHGvY2N2exsOlSCHDsBLxdHoNnHi1Al8+YuvYv/kBNbXF7E4dxf7D0xJQ4MAimqWJXeaJYPrfwQkRiPxgTZ2PyeAFO2PD7vVj1JQCJAb+MJMt2hRxDVJj8eo1v5X//J3MTc3h167g2JeATabGxvSGDt05LBYjDC8mwHmO+ojUQ1rZmAQSk3BD+6zJJqwSRKpQ1gPP0yB1Gi38OUvfxmf/8IrmNo/jSbBKtdFs92SRsLY2JicJ+5/qPEcDeeHWczKmqFVjIMg0V4gKfragwAm7iSe21JWcaypqLBod8Rlgfu2AEZkvdO6W88xWQMjtR8ZxHRPoDsBCWUqa1wpwTQBwHX6aNe3Zd0hyW5pYR4pM4GxkVGEXojbN+6KWpzXvjxUwtkL5zE+PiYAVIXs8W4PGVoaU7LRbgGNNtDticWGsMIXlnD35i1pjDEPk2A+m9zMg2VTddOzsdhtYTWMoWvlkCpOojB2AMhV0Y4ZGD40Jd65t2Zv461Lb6E6VsGv/71fx8c+9rQ0tsWqW86gEYCUlCZqBCBxnDwKQHoUAUeZp/Js+2AbOxkHj8kQU8zdhz8+NH40S0PVkUphd2tuFu9en8HcWh09NyF5F163L/Va2m/i08+cw8kjo3D7bGLbyPJ8biQws2XjZjstCiQzVAASmhpAmijh7NEpNFeXkZJGq2wqyuVDCHDqYQS2WFDttYiKACSuSdEjqo/llet1vtttK6W6qEiVklSexevbF/sibtlx2mczP66+LeeDW7duYX5xHbFEUQhwblwM+MRxxOm24bXrQK+OsLOJShyoJEKUUnFcPH4aL778CopPPS126ELP16RUaTJxh2cDmedPqpnpH5aMC6mGKlIvoay/dggQtJ3VxYtqUqnm+s55TrtXiIpHgxCRuiICkKQeirkIDBLjqMhxkfBdAZB+8u2/QX+ri8X5ddy4Poubs0uo931kylXkhsawvL0Nl2dKye9VChcy6K20AkyazbooXEgsZSOe5zJ+j6g1XRvVaklUzkPFPC5eeAIvffw5HDmyD77jYGtzTZQJqoCILOy4EkXGr+zb+FLfSKzOgPIquj73OSjsURLJz1JGTGZ6NJ60+4GUKyStagAkmiV7z08+7ag0OCkAgafOftE5inuLAocVQUHyefSHBJXnKtIHUjb16ly/AzCxcZ4ydxV0uiegztO6yhOk20K/3sL3vv0d/M0PfoS1jRq2622pkQkWbLVb2Kg3xPJUrNI4f0Rt40gzm2cwy8rIWbvV6cpe/nd+7dfwj37zN3Hx6YuA04fXa6LXqqPL+9mqw6E1NLMWY8z2ZhJQCKfbkrXa7rakQc78KrX+MFNDk685XnX8A++j3VfqMrWaqPowIhhRjUQ7ZUkAZ00qzVcFJLFm9hMGknkL6UIG1coQykMVZDNZtYl4zE/25Pywy5jSXV/p+yn7d5/9KpKbtaprrwKJxBECk6Lsk+zuQK6bMP/Z1wr74m2geN6qwRyNPY4flbGuVetqkO6AnGwv5QJDlCjKmpM9EaXAUgR3QxxSqCBnz4ZrULZQQKFSFpAlRgIRCX9+1E9zBYzYXCMxcFYApA1p4MYxNrkfZ85fxPTBI0KQYB8oaZKw0UbS8BAsruDKm2/i9q1rCE0DqZESzBzHRAZBz0N9ZQu3bt7FrdkFNFwH2YlxDI+P49SJk9g/OYmJkWGVPR348GwbteVVLN1bwJUrVykCQt9h9pcCrGkRb1pZBWCFHaQyBE4UqUZAlExG3h/rIl4/9m9oSc65kDaZRWbK/9ngT6VpK6rmFA//XGNI8A085ow5YpHNnmg+ZYkK+s5VpUAigGRYFdzccJGbOILy/mmYlSHUvRAbjY70b52+Jz1tKqGpcOO4bHfVuTObzyJXLCKXL8rfZhRHNpUU96Og10V3ax12vYa0ESATD1BIGSikEgIg0ZKfKiTa2bU21uH1u/J6Oe9zmazUz47jSj0ttSFdhDR4TdWXANlUhxlJjJ8+K0B+Jp/bic3gGI76hSRxPYyI9yAASYiYA4fhX9TCLqof/rYAJCohpQ6glD1MwJDDJ/dERaxR6486mQ8qkKLc27yZVQAnz9sE57QCSVSEjKBxlZOAsgsN1VYh4g0FIPlCdv1Pp0CKAKQoA2lnH3tMBlKkQOJZlbjE5ctXZe+4euW24BFUDPZcD5lCSUj2PacHJ/QkJyqTSwlob6aTuPjUk+i0m2InTUeA5iaB174okDiOuA+RBBxSKNLvIlEoYnzfpGTncSwbv/37vxuSubUydw8zd+6KbHG7ti4SdhYhtLfJh4HkHJUNoEy5qw4GJoBEa7tCGKJqAMNGDMOB+l42plgm8n6xQI4aDcyz4OZpCkvHRIyBwmTilYroSQZSDk6hCM/KisWdEvcq65HIlzQ6YEnsomeLEilqaiuqMT8Y8B1DaKbgk/VD+zqGWhKUou0X5aMJE03DRJgpIGFlxMqlYXuobTexvl5Hs9nG5uq6AEg8VDm03SKLNMaQ75QwjXKlKrbrLVEb8RBGT3Rhh3R70uSmLUQUEijsCUrKOMjJNCJQIwCSB5/SczJq4gYYbl6Ip5AxYhIUOzJSxYlzJ/EEgYUnjsMvWFhsbGG+3sJfv/6e+BrzdSbojbvRgLu2holKGU+fPC2+ofl0BqVcGcVcFel0TtgjthvKhmpaSXTbLWxvbAqIxNBEMiuI+iep4KIf506QpAoojST2lI8XGDRb34DTr6NoAoXARtivCyONjHaCiGKfIyGrKjeA7ytLAAlkvysAiRs4vzbMBqeEYqrm3YZH6xbF5C7vG8XwuXMwhqvwJH+D2TpZFSqYTDExV3yu5V4niS7T3i6OZr8rjU1zqIpOMoOaC7F5KVZHMT9zV/JxZucXcOX6TdyZuYd230GxPIzy8CjmFlfkXkmAIAt1CfGMigx6yLfhB2wYqgOtjFVupAnlKU17Q26iZAeJzys3VO1jTMaJFfja4sFFuZTFs09ewCc+/jTGx4ZhOx0JFFStTKW6Y+FAgAahzkDiANII+YfAoYdYwAx+ny9I2C54FDUaIrY+1UNywOXBRixOIn9fFksW+kZKDl8EiJZWV7BWWxf11uEDh7F//36srNWEyczCtitgGCXbCaRNetSa6DXb2s9azWEqj3b8+OMGWq2Otpaj1aMvDKsuQxabHfTtLuJWDOsbGypwd6gijZ6ZmTm5xvv275eNiAtfLlfA/v37pJDo0nqh25Ux6jZryJkJFFlQ6LBFHmgpoeaHNEQ022D3mL7jUCp/d7fds/sdgwokOczsSE93vZplrPyCAJLJPDe5h+qxF0B6XMYRN93Bx+4BS627MlYfwDrXVTUcjwW4CuEmaMSCTw5cTHcTiTqBurjYzygAKVA2awIgreBv/uzruHPjFrmrO9G1VCVaAaFuKmy157c09FRIOq06M2EMWe4/iOHJw2cxOn4Ey/eWMLtwDxc+9jQy48P44MoHqIwOodnfQjLtIJ4B+maI0Crj9kIX3379PWzDQTKfxfSpIxg6ehCxcgVNL8Bms4/G9jaG8hbGqhnkLBedziaana4okO6ttHFnsYF7mx2xyCHwQgApE3QxNZrG2TNjOHpkXJotK9ttLG7Y6DimADA9N0CttiYKpONjQxiqFNCBi2tzc7g1vygEa9NIiz2D5fYwRADpzD6cOrZP2/wbaPUNLC2viwopSU/zWIChfBpZI0BnbQPHhsbx5U/9Co6cfRLbM/P4l7/3+1jebMjRPRtTay0tAAno8d8kfKTF0o4UxQA2lB3byXwG06eOA2eOK1uK0JQAcjkE5goIOf7JYiGIZJnwTFPAfWHc8tBtptDodJDOF9B2PHz3tdfwvR//GLMryxLU2u9GNq/adoya4QEsWwpX5Xwsq6BkGpJAohtIosDW3y91s/5/BNZECqAHAkjye9RIHjTy5N8TMEgr33QsiFK9EWROK3Cbe8EKD3jaii6u2UnMv2MBy1dMsJoNEnGZiSzUBiYcmfYDq0YkoNkBvphfJIdlIlbEQPRrlfJabET1g6wj7U1PBnlkdcJ1zdVB42SZ8jA2PbUPX/zyl/D5L76K7U5XGl0ql1IV074Gj9gAkIOPtiVRBxkFIEWNSwUq7Frw3beW6IPM/dSE6DsUc59L10e1BZW/NRBwzH8zA4DdAdVQ10QEfa1lX9TqI17YKDxVHPwZpsrfZVOuTxu7QFjbGdZ3ni0KJFEhxUL0V1bQWVvD6p0Z3HrvMtZW16Q24T2IMqz4b84tqXW0HSRrm7LBgHkPU2RfksFdLiIMuI/1YFUqQL6sMhY2ttCvbUkzoYsQ22Q3UuWm73E0xsVlgPclSbteCwudNgoj04hXR9CImWgkLDQJILX7mNmso2cmMHHsCIJUAo1OE0+cPoFf/fIXMDZcwdzMbfTtDg4e2i97MmtYPrNGEe/wvRZa9zG0VaOIg/A+APGXDCA9lsDAbI6kUiyz1pY8A45Z2q4FAf7N//n7Yk1MYIT1FzMBaItTLhRx/PhxrG/UJMvH6fPA35N8E9YZyjZXhX232g2pN/j72CSIbFlIqCLJgQokXitmL3LNyxUKcgYhUPQPf/O/xMuf/xxoe7lW29gBkNgkIMGlTVAkmsI8tuiMmOhz3L9Ve0pVGYPrmAKQlJWHGuuqDtgLGu14yA9MTtXq87A8f1caIDyr8MMh652gkW7EsjHEf0fAXExuOoFYBeBnSP4L6P/viuWMrAVU6dNi2LGRTVsK+ncd+CHpZwAAIABJREFUtOt1bNbWQVCJNkoZK4u7t2YlJ4U/T2XXoSMHUSwUZB4NMVuKNupmCiXW1LaNoNVEyJxXhwBXiPn3ruHu3BwWbU8ywdRabCBLGzYy/EcrmNnawBxDxBFDrjCNkYMnkSiOoU3Hg7Ey4nkTN2dv450P3sHYvlH8/f/87+KJJ07JfSczOFIJSSNU7M53LVrlhBtlIPGZa6/kPsdEkSrWRgN3UGUeqfwaPuQcKPddnVsj6yQ5L3MoM4dK72kffpbQvvvqMzZWBskJBNMisEithTrJKTpPBx5uzd7DWzdmMbPaQMuLww/icHpdBM0N7Cua+OSTp3DiQBWddgMd25bMBuafzjQcXN4K5WeSkqXoImjRwq6Bo5MVyUBambuDVMAdSdvQGbTcVo14LidZUxHh+D7kXKUVBjsKN7GW1/WztpYymF2jL0ahkBPLda/vwO92EfT6CLin9ZX9EUPk+eA5ptFpS3bTveUlrK7XsN22MX34FMJEFiFzRZKWshbqdeF0GkCvgbuX3kY+5iMdOCglgM9+/AW88ut/B9nTp4FiEUGro8K72WgWtQnfm9oe2X8Qq5hEUkgaVHZ7JLPeByCpGc3aQZj6mvmramhFHJGcXZ49pfnIz9E6XamY2OeQcUTwzmBD3BWySIL7WBDgW3/6HxH0AmytNnHj5jyu37mH7a6L7NAIyuOTcBIJtHt9sfBj3gzBIq7novIxE5JjwvOb01dAN5VKfJ0EfKn+Gh6uoNOuI22lcOHcaXz6U5/AqRNHReWyuVETxefgAidZOBo45eeZyRM1J5n9tFeBxEa0spL3RCka2ZQJiMa5ZziSM71bVehxpj9BQizHXtTcjuwNqVATkgBD3AfOv+q67lYsO69HHNYH7Ovle1hz0bpL5RtzXyC5IGntZkolqNhKGOAzv57gOKHSV4NR6PTEWrG3uY0//vf/AX/9vb8ROKPr+FjfrsPM5LDVbGGD7jD9voD0tHeWPgyb1lZSniPbN0YR8J79N//4H+N/+O/+e3TbzCNuorlRQ2t7A06P9vIEAmkVnxSFF8/bJCo53Q763I98F7mMJc3wKMOFi5qoa3TMg3ICSsK2CaBHAFK0C+0qkkQJrxVKos6UjCoFlPokve0bh5XLyrmczfbI8l+cSgh0SIbWh8/P0kDmeXOwcB/Y36J/+g4ddZTFnYBLzPPjXiUWjbSr7SIIXQSOL4Co5/DrdEdh1k0g41zIrpLnpOYor788E9zoOQJay9lIIg242rNTxP+HyBSK6LsuejbTSg1YuQyKQ1WUq0NIcn9Lp+T1EBwRJbHjor65gcXZBayvrGJ5eUVqitF9+3Hm4lOYOHBAbOT6vrqHsaCDJBf49U1cfetN3Ll9CzEzhuxYBRk6OXHfa7axOLOEa9duYGFlDalCCUfPPYEjp06IvdvE8CiK3MeZe9brysfa0ooASNeuXJeayLEJqhoy1k0rLUpsZjBZVoB0RqkXpT6njbcGkVhvsR8TkZIISluptAKnk3T4iStbSFPNDZOfZ7SDyd4BOcucn76Qw2hNysb2zSs38M7rb4uFHdJFXF+1kZs8gOFDB5EZGYETN9GkC1SfoGIMc7dnZEzxrEbywOpmDX3PRb5ckn7R8RNnZEwQyChl0shaCYS9NrZXF+Tj0HgVmRijOkIhGjOnOU1yJddCKiaZJcXceJfRFymxwyM4xvHb7VLppAkCsi+o81MkdLDjCQwfOYFYLi/zVwhRemwy6oLE0E67J9dBUSX30MNlr2d9oACSBz2i+jnqne99fvBP7X5Wrt2edTn6/+N+VlYDfT54MACl1McRcUJIBppoIqcl7pOs44WzGSCgRas8k3SgrkW73pKcbAH6E+w5aHWz3mO5LkcAkhJyEHfWlpbcQZhltqfmHnxf0V4QkTqic7W6jtoG7mEXl8QYWtQPAhd7LhrXCwX4PZgI9CgFEqH5NCMwXA83b97G9/76+3jzzXexsdUUXkvPCVCqViVCoNNj7qGHuJWUnlSxWgLdcf6r//a/Rm1jHXO3buEO14e7s9he3xJiG2uNocqwKCZZwS0ur8Lv24gXSyiPjihyxG/9wb8lmiGKGaLe165dwfzdGbS2N6VIzzgOqDiqUoEUU5lH9HQvhXHk/RBFNgTFo9pHxg8wBmB/KoGk7YklEYliccp9iRLS0i4ZQ9KkDzyZynHEhkrcEWGnLbiVEsLRYTi5HBquj3qnjwSRbYbR0XaHDI+kysqhvULo2yJF5CTiJJNQN4aT+SEcO0CPliSVKpxUDLaZUIBULIUgaUrT206YqPtxpCojiBfL8jfn1rYwt7yKzc2WsBKbm9si7+VA5uZKT26/74CNW04u21FNKG5OlAST4SgbAvNw/ED+vdc6Rwo+GeDqsCXhYIYvfrZJI5BcoBSVOwGBHKLZfRw+dQJPv/Qips+cQmFqAht2D+/emsNfvX4Jja6D5sYmWpvrcBsNpHwHJcqWzSS219ZRzmYxUh3G2PAYSoWKyviR8E0DjZYCOCjjDSjFbKn3yAKcr18AMCkc4mKt0qe0lA22hIV0kiGdTQSdLbE7KiaBPFUb3Sb8VhPwbck/4UGXLAxOkRIPd4mUMMTMwMEox4OrFgM2XJi5QZUSm3dKkwWYlQJKxw7AmhoDcmWgUJROWqPbRXFkWOUhSWGWEjuBgKAK2TPiMevDYfFOiwHeL0r6kkmxRxRrQyfE3MIi3r98Ax9cu4mltTpsxJHNV2DmytisN+XQyPdPeyMyyz1by6T9PnpufcdTOc6mOWXtZMMm0+KHS2VL5F+qFiGVD8PilRaPw+kUYr6Ndmsb01Pj+NyvfBInTx5GMmkgn7WwsbmqDwi6SJNsGOGDqpaqALK7G4s0feQn9qDqLGzuY+nrAyoUI0IOsCL1puJMMbWFOSGNAh7iqD4g+4jPqmim9SPnS6ZYEdYUswZY1p994rwEcvPnWYDy2fF92VT5Edm2sNeUtzICBNHTmc2rYk6FVFPyzEMDLaHY2HEcoQ5I4cn50Gi0JLOLAW+cewyMJONDZSMplRj3VFoPVColjIyMCcuD1yditXGtYE5Jv9eRw2Y+ncJItYBqIYMUr6lYGPVUbCiLu50Gmrq2cj8TShmzl2ka7eePUwDpZOEHbtIP2qD3FgpxvUHvNtEfrQi4b3Nk/2FwcWJulTRiaZ2pPMul0Jf8F/U+2aRWlhmqZA4CiuGZyqMZ/5Hqg5JhbvauiyRzQggk2S7Sro2U48JyfSRdD1/9w6/gvbfflrmeTiWUoYvnIUl7ULFUUywUh80F3bBlPlImjCOLONhqeuHss6jX29jY3MTxMyfEQpdAUq6UxZmLZ7GwMo96dwteIkSc97ZUwZ3FNfz1D9/AhhvALJQxefoQqscOICwV0AwCbNZ7aNVbyCbjODg5hKEi0KyvYX1zA/VWH6sbNhZqfdypdREziwK8GASQ0MP0SBoXT4/j2GEqkDJY2+zg3qaNhs39J4O262NtYw2N2hJOTgxhrFJAzzeECHBnfgV9m4WHCYMMQ6+LISvExVP7cfLwJOIJNQ5tL8RirY7LdxZgZXIYSsUxXsojGbqozc1h3Mri5ec/iY8/9TyW5pbxx3/4x7hX29i5hmx8c51lHl2JtqG853Sn5/UOQzD5jIDSxWPHUBkbA6ZHEVoW+lwLzP+XuDcLkuw6z8S+u+TNm3tmZe1dvVTvG/aVBAiQkCiCpEhqNBp7RnY4HHaEnj0PfrHDERN+mjfboQiPZI8cIZnj8DhmZIc1Mx6RIkUQALGDQAPopXqp7torK/f97o7vP/dWZReAbnI0ocmIQjaqq6uybp57zv//32YhW60AU1OIaHVkpxBmswgFQFIEDVq6kJDBfd/KFxDpNrqOj8ZgjFsbW/jJG2/i9TffQug6GA36GI36oitiAoOobuSeU7YVSeG873Ecrz+xwt0fnh6QOhMLuESBdPg+kuY3fhxwoSfmHNIEqocQXuLHPnOUr4+ZBoz28pKMs5jSNDHOS5SFUkjH6qNJKz21nhVYJcBXbM1ISzQzIitU2dnxfTEoP48HG4Lnx6om/plka56TzG2kIoOvnWOluco0hlRDcyAWUQlsIK2lcGzpOH7rW9/GN155GWfPnsTO3paoRPOViih39zodybQj6MchrAqOVwNPNfhMMh4iRAb3hcO61/uveLI3KjtAde2TASqV0GLrt/+W3N8J8feR02z/0wfvnQzQNVdsRHitD2zr1M/nPiYg0YRqQgaocQMhtZc0FVRWuzDJePVcWCR2+K4ASWGvg6DdRsWyMG608K/+r3+Jzc09eW8IFCkTGDXgIIOTRT1H5kKUgRHvUw5O2SY0x0duelaU8BxeGJUSMF1iUCOwUUO31oATRXAMDa0wQEcL0SRzlvdirDZljcH6i0HsA9PAxmCM6ePnML18Bm6miNvtAVaaHey6GkbpNNx0GtlKWfniaz6eePwSvvedb2L5yAI63SbaIxJUfpVHDBgd+tLk3x4+A/drjV8VHfySl/AwAEkjSSweMCUkBhksxUOtP/4nf4Qb16+LQwDrXBJW+PdkpQqTPnBFgT/oDRHQupm1KUkdZEB7Kt+UzHylxGOQsiF1vwBJHAb3h8Jyl1+TDgiGgWanCyubwflLl/Hf/Lf/XRw+rnJb1UBYDR9Z/+spArSxAlmAgslxJmSwIOxKx5XgW7GSm8hsyNiWkLQUc1rZOfHMZGNOAkchYwsoNBz01IB40FOqdgIwgY/2xraQPrjbJMz6pFmerJUO3p5JKEsXFSbtgmXgLDUkwTtlP0MQiRmuHGKmTV2G0Nvrd2HoGqYIpPoB7t68LXmZJBNVSmWxMeJrZm2g0T7bGWOaNoy0dmw1EY37WCqXofcHuHblGvZ2e2j5IXZBW0fVM1ClR4vIpH8YSaYf4OoZjLQiCvPHUZg7AaNQQGm2gsriFH559QreePtNnDm7jB98/3s4f3pZhrVSK3IoQfKUkYJOopqZFkYmybJmhoSquH6eUEgYEdHHEDZ73YD239ywOXiiwo8qKeZg6JLZye8vBKN9gEQRLvl5vk+TAErydQnANB64au3JUJY1fmx7Gq8pDgNt00KOrG+y/2nJ7ZLkx/xRH5v37mKr2cHNvQE2BiFagYUxLdz7LUT9GhZtH19/8hxOzJWlJreLs2g7Om7v9lALLNzzdfSCSGzqTH+EYaOGoN/AqfkpPHr2FIJBl9pWsUSXMzAGPiQPiSNX15HQcQKVtAvj33NwzME/n/fvrTj0OhncqGYmRIYAlOQ1c624MDxHsuxYu9D+iGu+Wp2W8+2jT6/hs5srGHqhZDIiRcJhDh7VFeztEiUYM4qZIRR48Fp1+J0GRs1dlO0UXv7qM2L/Wjh/VjW0vqNk89Inx88kfVB5YZpwOJ3gviA2d3Q+iS2uYmLsYNAXm1mxdtINpQLg9iBqIw5tqc7SZMjK9cIfSjsa5mjSBlMPTXFVcL0het02yoUCUrks0Ozg+kdXcOuTFYy6Y2zc28G1a6uSgeQEOvKVKvLTs2iSmUyign+QAZcoMYPIlwEwQZEMyXXZrJCVpC+kSiekdX8XGQ6l8hksLczjmaeexuNPXEbaSqFR21VWb7QgmlDu7A/hNAPZTEnyQ6Q35LokKSSl1Ap8Pn3mjHwPIcKR6BIEsn/xvvGcASxSpX2VQczXTevNxMZMWcTZ++S95DUk6jYOqaNwLETB/cxb1p+c7ZCQYJrys4T4k+ROTlrsce8j+VUGnwIfxH0cazBVr3FIJ8rMWNnLzO7EqpGvpzo/K+Xt7dUN/PUbb+Pdj69hq9UXInNn5MALNdn/BVBxh2ItR9s/gkAEdRrNPnJTM8hlMwIAca+5eO4sfvf738dvff3rmJkqot9uokerLXck1qCmFsBlFt94gMp8NVa2KXcZAlO0lhe2fhiJpanq+5Qlm6R5x/sN7xcniPbvGxkS7xNsVR9K0qkos0h48QnOBEhZloBcxWoFpYV5IfomiotJG0sqloZU6PK8i2vHg7WjajtlsRUzq2KF0KRKiD8zOS/l3ybMq/hAG/TaAlhY3Kf5/o09dNtNsUOlekmUuIl7wH5vG9eXfJcd5oUzq5d7W6zCjcmO/Ln8vYaecmAZ07Y4W8DU3Bxm5haQpv1l2pIanRbJWZ1dmQG/0cKNK1dx8/pNuW+GzOQsFHD84jmceuSyZFoOfV+iMmbtNDQvQNBs4f1fvI2P3n9P6n0qH5m9ls5l5T3gPdFmNpDrYHpuXpS+Zy+cR6GU3yfdsA9j7tLW2jq21jfQbrXQbrb2LcAIbvO9zNpZlVlk6SjRKo9KrkMZdknPNklgTYACsa2LMyvzxbI698Stgu9DSs5HZREZ19V6CtPVOVipLD768Apee+1NMUU6ceExRFMLuLlbx93aLjxm4E1VYWYKosAg6MWRljPy0e320Or20B46cLleLGaaWTh54pTsu7SCtAn0Ml/E7cPpN+EPmzg6XcBcMY0j5RxyuqdU0Nx3SAZj/ecrcoRs/awH4torqaHELo82jrqJsRdh7Ko8vmyhAqtYQmX5FFyCDPFjv1yOs9oUN5hqWnVe3g+wh0hxyE6K5ZcU8fvrP+6iE0cXmatwtZH88IDHpAL4i77sQRlJfK0PchBQfWDM+ty/AOqMU+d88qzuLeVAo+qb/exbEttJPon3Xs4uSNpI1uN+/8D6IVbsyzNnhLEV+9+kReHezvqdZ8ABxeuA8iXCgs9Rvw6u5MME5p+/fomVrboGKYKbdha1zV381Y9+gtdeewM723VlOUrVkOOJTSYjeVgXM3vXyNow8xlEGROv/M6r+Po3XsR8poCr776H9376Oj754AOJ/SiXp1CvNwUEswwbYA5oQAteurxZoqzW/tH/8r9GfJEERba3t7Gych23bt5EY3sLEYubwRDFMJSQ7SkyKuMPMr/Fwo4scMOQMOpSEOI4gHnLkAEhGwVB97gYyBKlxQT9TcnA0Gy4mo6BGaFLpq6hY5BJY1TKwknZ6HmhBPQxW4XFVd40UbRtTJcLmJuaQokKIFp8UJ6a7PC6ssGShclbnAMsSkQtA+O0DpdgjMGcHBuBaWOcyogCSStNwcvk0XQCrO61sLZTR4sSSNdHt16Xok5j3sqgi2GrK4gzraPYkDJPiIsg8a5kwX+fjPaBK0QxI9jY63okLPK0HsJi48GiO4rExoGb0MmzF/D0S1/D8Ucuo3TsKHZ7XfziyjX85J2rCkBq1NBr1hD0ekhHHvIpHcW0gdbuNrK8dvm8+MsWcxUwCNimbV8qLYUtLSVoG2WQfdHrYdzugPaF9JXf22tI8B+ZMBwI9l1PinEvoq+pB9OrIxo3obPY15Q6LeONoQ178rmSZSISeby6aXh+017C1gzooSOKIw5iOPAq6sCsZkoukRN5GPkBqtUplM+fBi6eAuinLIikBaRtIMtFTZs6Q1RIAW0KiEITKEwpAClbmWLMAdhE8gB3TUMs7pCx5ffnIXPr7gY+/OUn+OizG9iotRHqGRSrC8iWprHbaEkgGa0RZVOSkLuxNHZeOIITduH7Y/gOA4kjmAYP1zyy+TLSdg6DERVysQWjrE8lMVXB2wGmMymecOj2WjhxfBHf+e5v4uLF0wIo2pYh/tMHzIPYBkJ2vNjqRCrYg6Fashny9d63MU4ASElDqgrDUNj8KoiUmk4CSET4FcMtYnCiRsYlpcYEj9LKA54Akm5hba8l3uLcOwggsRh47LHHBEDigwwnAXjGYynGOQhhYW9KQ8HBgSkKIYJKLDbI5mWjQraPML4cBQwlwYKJfQIbw+6gj0aTY4MD+zcqnKQZIBYWhcqHt1wSSTWbCSquXA4FeAXjoQBfGwvzfNrAbDmPmRKzsSKYoQtb/PUUCLwfzsrBdpzBRksrYYAc8s9Orv1DAaRYtfarSoQfBiA9sBo49Jcc/AZiAcVhPddWBCOklJjgT8Ii48BShaMyk2O/gZALSH9ZRru78dfHNl/7qg7ZGGGQneO6AhxlPA8232uP/x/hjX/7U7z589dRo1f+BKOfakWW9Pwcf36SFMESm58n2JxFGqcqx/DI+ctodzvojYY4fe40Rs4IG1vrmJqrYPH4EWzsbqHjDOW+13I27EoRtzfX8WMCSCPAKk3hCBVIBJAqefSCEPV2H71OH7lUGicXq5guAp3OLvYaNXR6I+zsuVirD3Frz4WWLsAiR9sZIIMxjscA0rmT82InsdvqYWPPQ9vV4Rp59DwP2409tOvruLxQwdxUGY6vYeXWOm7e28XY4dlpMWEYaX+MSibAkxeWcf70glhLcGDl+pHcex/d2RX7iooBzJeysDQfzY0NHCtW8O2XfhPPP/0Chq0h/uX/8S/wi/fflxyVNNl0USg2opkwEmVxMdLlDOBC5zBymrJ+08LLL78MvVoFZsrS7CT+3jr34qzKDQzJROG9lZ5QIFEFCgON3gA2bQLsIjzdkvO3PhzjgytX8d4vP8QH77yDYa8rSksOHsU6NfY85mBfGXaqNCASRZQCQ4k9E0Y2l2KyBU6CR6oOUItRidYPHsm/5ZB1kiAkc5u4guDX8L7cH4bHFjPJsI6AyDgeMCbqF9qZyevZt9k5ADAmX6f8OWb2qzNB3Ts8ZbjlEFginJqo+0wZCNIqTX2NAvwVMYP3huxoJM/EwDnP00quKIoW1g8sIklsSIUpCZZ95tmv4Pnnn8Vzzz0KLxwrFW/GkjOyQxYiVcC0v2PvIsMTGrSx4I8Vr8KcjxDo/gMBpKSR4jWUPTK2XEpYVyT7/E0AJAOu0l3FBUbyPiTvdoJtkcUop2YMIKlAVWa6+DKA10l8YZ4RVdmBgxT3Kd+BRsviXhtlLYXe7g5+8hf/Cnvr29B5TGpANwbvBOwTAEmTWpiZj1lwiGmgAg8XbF0Y4dmlUwiElebDyKfhGKHUt1pjiPrWLprDgapVNAjpqUZ7u7g+UqYO1I3o6GsB+jqJUTmUj55Eeekkxuk87nRGuNMZoBGacNMZjFMmMiWmmHoSsP7EIxfwW7/xIo7Oz6DZaSHQArmfHvZIWMaHv+4/NIDEi/4gAOl/+6d/gmtXrwqjjq4BVCJxGEWwgoMMBSDRrnogtTjZowlwIHZznY4A6qxFSFKTIW+K2QIWLLLYR2NhaxMHFWWemUJnOBDm8cVHH8N/9Q//a6kLhcEdkgyhriDBTSoJtDQb40kFnwLquDfIM/MuqLCI2ffqNo8Hbux/PB+WoUsNz+GLDNoiT4bqtFUhgOA6I4wHfQz6PXFJcL2xfD+Tw7/2SDIHBcKQTAJuMOqZ15Vfl+xohy0LaWHUG7rQDFrSmGKHrfYluhZwsOvIwJK2SZmUDt8hs3lN3AVoWcTB7+2Vm/K72kYaU6Wy1GkMbrdonc2B6HCI6WwGs7kMQPa8M0CxUAQGA9Q+u4Ur1zZADRd1oKwEm2SlCpCkiWUYX7MTxcASOw2rivLCSWRml5AqcphXQWmmgg+ufoy33n0Lp0+fxO/89ndw4cxppY4gy1TY95wOkTVNcgR7C1q0cv/zEOlKrZeozNX+T1BOk1BybqJ8n8QSmcc3lb4EHExaA43inL0DZfokgDephjgA35MblrlBymZK1BlCcorEZlWG7oYm657gUZEADeuowQjdehOtWh2jXldsrLbbA9xqutga6+hqWfjsV9wu9HEDVXTw8uNncXyGpD0DRm4GDTeFW9tD1KIUdpgnS2AsdKC5I4xbdWjjHpbnpnDx9An4ox4shmVrVNfwGrFvjK+OHmE4HOyrZZPfL1EM8HdP7CIPhsBq/cv/0z6Q148uGbS6c5lb54viib8riSjD3hDpTBat3hCfXF/BrbVNWRtmhv2sBS2dVYrOWAmmhtEBaE9FS1NmOIWDFkaNPQErHr10Gt94+Ss4d+4s0lkTRoakRd73dFShCwY/4j8T9KArBg8GglRx/SwW5HJ/q2wCgtLcV3h2CBjCGULMamfPJMokBrPbaQGSOEeRYGyxljSQoeKRVpHdjgC2fC3Ozh4+/fAKtlc30Wp0cffONm6srOLu+g7GgY7y9CwKszNoeY6qH/bzOQ4svjhbGQqJ10Q2kxe7Kc6KkveH9m/9fh25TCrOPqngkUuX8eRTj2NmqiJqJip9pGuQ818NW5P1zVefMrNC9iUBkN+XFnBUohRLJdi5LJaWlmTIKYH37N1JRHQc6ScJhGruUHK0hMArAIUCwpKcoS4Jv7H1H2sjbsAe1bUCBHnIZmiWz/1K+SyIAjdlyf7Oc5n7v7zmfZv1mAAQh7GnCBTzzYwJPqIIiG2qIs2X180sSmKMVCMk+cgKxIpQKRVklnLr3iZ+9s6HYiW5O3Aw9HUBkZyA6jkfLtUhzhCRS5BoDJ251BrnWXmx2uc8ikARs8vPnjqBv/Od7+IbL78gGdP8d6HjCNhKRSizjZh7wT6p71I1yzgCZiAp4qi4/TAjiHOTAQEk1kkEpzktUAob9oGS0SgOFQos2iec7oNsap8SW3iu2UBZJfL/qTgqlMs4eflSXH/EeThigXegtZ208JzskROy0Ocy3uJBcTIT4Cxh35VIHbz3lTDjEQFcU0jufB/pHMT3vNNoSK3AfXtfuTnhIJD0DFQvc31Tx0CSlxj2kQwutXIcdwBGRgTyPht2BqXqDOYXj6i+yuTa9aC5tN9k4Reiv72LW9dWcPfOPTTqLfi0HJ+ewclHLuD044+iOD+DEfeS8RhV9omOh+7uHt5762189tEVUU5lczkB5HXuT6Yuqhta6tKud3Z2FpcvX8aZ86cFYBcrNF8Bs51GC/VaDXu7NREV0IIyyY2R+4NEftY+JNGYGnJZUieV1f/kh6iHJsi6k3X/5KyEfawi5vHsUqQXZR+sPs91wjlUpTyLdKaAa1fv4I3X30KvO8L00ZP41t//z3B9axtXVlawwTwsKgBzRcmOajd7KGSKcN0Q45GH/ljNFB3unaIMNLG0sKRIQSnGJ3AO4iJtInNRAAAgAElEQVRyOvBGJNG3sTxfwWwhhcVCGnkjhDnuy57DGp/rJjFwISBDJSS7XgHM475x7LiSMRdpFoZ+JCCSbmWQK1aQLlUxdfyYEBgmgaPJuR3nWUmvKErU2A1KgSFU8NzvIHRYx5KQpaWem1BWCtkkUQg9oP6/z0L0C5qEZL71ZfOrhwFIrCm++PHFihy5hWXWlpAW42zFeM9RSt2DD+4PiQLp8GuUPeJX6H0e1BuJpf19BMf7v/phFt0PA5A+Pz+8H0Ai4Mkzf2+7gdd++hp+/rOfY2NzV6mTDUscm3iGOJxb86qlUtBzNvR8DmHOxGO/8Rx+61uv4OLMInZWbuP6W+/hw7ffxs3bK/KLjEae2JzaehYm6yWRtqTgGzzXdGj/6A//SUQ0mQcQh720e1i5cQ0bd1cxqNfh7NaQi3yVXREDBLS1K0ETAGman9dpcwfMRMBpDZjWGGqp5NfCWGehQ7/LLBk/tGQx0HcDCQJep1wwCtEJAwwMoGPQ413DiCoiAktUQ9AlJwQKBrBQKODs4hLOHT2K2eqUWGLJ0CsxvSdDL9JgEjGjtzaLC6oM0ibcVAqjlA0/lUWQymBk5TCwcxims+jCwPZgjHt7bWy3uugOXYReiOZeTSSiBJBYcA9aTfhjR64XN1HxqBem/UEBI01XHNq4LyGM19XkTSwKEqFRkyXBQUIkiCL98y34sKIIs+WyFEvHT5/DUy+9iNNPPoHq8jLWGnv4q1+8j59/cF0Y8e1GDcN2E9poxJQj5Li5m0BzZ0eGhdz4s2nKkktx3ktJCtIU0UiTlnKGMLe8fhduh8HRGsr5HOp7TVSqVZSrc9AsC83eADVen8EAfjBCOKoj8tjYjUSFVjUNWQ9534U5HmEun5OsAG88Qn8giRKK3S6h0/TNVgASLZSKuoWqxiY4Qjty0fc9HF0+gflHLwGXTiuml+MrAIksK/ob8/7l56lCEsqCLoyvQKfvtA4rX5TA9pHvS6PD9URbGC/2vcxlixJY+cuPP8XH11aw0+hCM3MoVueQL01jp64AJGnkhURIZqorQEgQjuBFXWF/jUe+HCYsiAuFCorlaWRzRTTa/f3pphTOBJHYEHCgFwWYZXbIsI92p44TJ47i+99nwPWy2NdFbMpi2p5iYCcDOCLzigkUsKhjARAP6JINMRn0K1Zi4kGtFuEkgCS/Exl39wFIBwokAkihBLLbCHULocZ3jXkZXGU6tiiXBLC+vo4bN27Iff7oo49iefnUvgcpCxPlpT2S+4KHCtldBJCoUiEgx/uH9xMBJO5HHIRIsxCrlhImBA973l9koHHws7a+KU00WStJc0M2XRKIzQaEfp+FfEkaEWaUyKbOIQwLoUxBNSNOX8Ai2oBVWSxYHKgHqNJiM1JBfImXMu9ZIZSy6DkEIB0+kA4DS4cPo6Se/aIDmJ87fID8eweQBERkQ6WgdwJI0kzEnuXJOiJQIDZXceOgViOtn0ZiMCaWIpNcdmFlKE9l3feQIjgQA0hpqpKYjeT6uPn+J3j752/g9s0Vae4IHLGkUFlpSlkhoEF84Ti+5n6R7BtfufwVzFYX0KUVmmlg8dgR7DXq2KltC3iUyqax1aphyKwVNve5NFKlAu5sbuKvXn8Le71QQuiPXDyF6tljQDmPbhRhr8kMuz5ypiUA0lRJR7+zgxqVQ78GgMT1/DAAabZS+kIAifkAljf6QgCJCqT1vRau3N0Tdl8+9DFbsGGlQvRrNZybnsf3fvPbeOLZF+jliZ//vz/Gn/3ZD9HlWcB5B+1jaMPghyjptB4FCrT/DHwZdM+RIJLJ4eUffBfIZxRYz+snTFBKZWkhaiFMpwQ4CnkWWqbYh9LCjt7CvmagMxgjnS8CdgGhlYVZmBLrLTbMn964gR/+8M/Q6zTRbjbgOXEgNgtwUYUoMFscgWKLQxaIUjLLulUZWVLAxYWglAEyRI33ukP6iqR9TL6GDUvyOACP1EpO/mZy/5R/Fw9YKZcns0cApXjAcBhASl5f8jPue50JYDShNOIQiaBXWkaQyriA7xVrZkkOoC87g2VFMUboNoTPISlnT7ouZx0HJsJ+pbif7wcBdbHgMJEKaV2SxonjpyQP55vfeglzS7MoT1cxCgK0mFPHayyDD+b+8b6XQzYGgJLMhl8NQEr2rwNFymRjQGXjpPro86V6okBKKv3DFl7q3DqwNEgyj5K3VbGDSZA4UEgKYBSrkGhdl6w1hirTltfg4DvwkOae5YxhOkOkWQuuruKTN99G0GMT6WGn3sTa2BHAR5mYqOwj2vVy75IhJglVAB61TVQZ1HvyjIB+BolPZA8WMzBLJaDvYJNDg9VN+X5cJ2TmCjDBRpWWBDwP9QijKEQ/UqSYyvwx5GaWkJlZQE9PY40hwgMHXdMWUlSX2Vf5rFI8W8Ajl87ipa8+g7npCjrMrswyhP3LFWQHquUvbuj2755DIb9/WwokZYejgsCF8ct1LoNq9f//7Ic/xCeffCLDEAJIVCKRnFLMFxQwE3r7IfEcoqRMtb45hKTyWYZI8U7Az7P+SBGsIUNdM0RJTzs2+o1zoKZbFkauJx7hjz/5NP7z/+K/jJ2NY/JPoAaQAiDx/k7RouMQfVSsftR7oixpD/I1E/CIwAwxDTLEbSsFm8H3ZMSSoT/sCSjPcPVBtwM/VnRQAUQwSVipsZ2HHVkwY1A3sRZKBrx8VRJKHO+tnweSdDQ6A+gG6y8OR9l3UWPDX5L3FZnsAYb9DnJUirlj1LbWRY00V50WstIKWdZhJJbm5UIR5eoU8rYNY+wjGg3gD3qYyWVwvFpBjuxgZyDh3+gP0L2xil+8vSJXih+0sKvR9hpAhz0kdIy1AIMYQOJJUs4eQWX+BKyZWZilAmbmppGtFPDBZ1fw7gfv4PSZk/jet1/F+dOnkGHIuc+QeHUPEjgS5ZFhIZAcEPGxEUJHAmjIGoyH5LIfpNPKhiV2pGDDKFa/sRUoh/QHQ5H7lewHg/b4LIv3danh43MvVyjJGhHXi1B9Lyro0rQgp0WQ+K/6MmRkD0YFXrfZQqfRFHVJmT1OZ4zbDQdbwwidkJ0nM4T6sLwmjmUDvPDoaSyUc2JlFNozaIwMrNRGaAQWGqkUhpJBNBYFtscMpGCME7NVnD62CDAIndk6yiBErQ9+xFmqQ5LH4syZxDYzUSMIe384vE9xl6x/GVbSEm48gBZ40On04ZEA4Asxj3uvwbPLDTB0XGxu13Dj7hr26Chh2TDSWekB9VRW8m0JEst1ZS0bKgDJZB9PIuR4AK/bQjDuYm66hEcvnsHZM6dQmSoiV8jKIDJlZ0R1mMrlRAFE5xQhyhbKMbNAMXZVgjUPdP6ZwfSevF9SfZPcNhxh0OmCVmTcqxqNPQWYmQYsOy0zlAyt0DkcplWwF8qQlYCt64xlmMScnM7WDq5+9CmaW3Vsb9awcv0eVu6sYWO7jnEAsWefWjiCxngo1npiE8cPDvllv6GyOMJ4rFxe0mlb7nGuSQKVCqRhdtwA+WxahqnswUgcfPa5p3Hu9GlkslQf0hJPjIfVvheDLYn1IgddIkKOgYZCqSikv6npKnLFggIfYgUS3Wv48HmdXALkHjJSK6rvnQBbk0PW3e0d2cMIBFDRRoUSn/n/VFClbQIH/F6K3c/XpciNCgwnoUBeKwkEcc0gfVmMRaRF58aHeg38XcVynkz4mPbG85VrlUWcqMdjBxI+E/hntsyd9W288cEVcRRoeRE8LYOe54vd9SSABG+o1rvY96UQWUWZM/C1Uk1DAJIKpL/zne/gGy+9iPrupiiWWCelLR1Z2tUZkShrHG8Mg6EvYoNK0qCqLydrpVFfZV/J+0RHEHJMad0VaqLOp9Jln2gltWecJRSrbHlPJ4ovEXzHNrDsi+xCDqcuKgCJinQSN0SZLjMSpYwggJzsd8l7LNeZSikNcOPF82V9dp42cZOP+wbGXO8k1qgv4AyCM4VOqy33IO8/ycCLbWFFiRYf1UpEw5wRV8APAkckRvBZqHOyRiKZQ9DSn2RVPyJ7X5dcktm5BVgzzBFxlAIn0BGNXfT32thcvYfVldvY2a6hPxwhlbFRWljA8sVzWL50EYX5afgE7+gQ5dCtI5LX+8mHH+HmyorsI2IvxX3DJtmXqsVAMqj5fvD+on3vieVjcbajml3ytY56tLLtY0D1leMin8upa80zjNcizqqWfZhZsB4t1qi8UqQW1gCTSubDGX7KwvXgMRgq1SHPrpD7Ds9byVT05fPV6gycsYdcrohCvoLNjTreefcDbG7sAekc/uF//49RGzu4du8urt5ZxYD9a74Eft+drT3k7QLccSCAEu8lkiOQVr0r35OF6XmxwRY7QI3Em5Fk/UUOCfAdnD8+j2rWxHwuJTZ2tLU26azE95n9Uah6P2UnzL6C9wqtRNUe4BKAjMnWouzlbZvOolipwi5PobK0JGQ9WeOyDuM/x5docl68PyMSm2ClbOH6FWLh/at8/545fP0nv4wESJlVPwBEuX9e/fkf8jAA6aEE6s8BSF8OHCU/ffJeT17fJHCU/M78uwRgTq6d7OUTddQk+f4LLuFDP/Ww3+9B15/f/GEA0+fnfxNOJOI24MuZ39rr4K033hIAafXuhtRqmpnGaOTADRXRVRRIhwCkY0+exXd/+1v4yukLCNs91G7cxntvvom33n5TrL453jBE8JGBbWZgpHKipnOplGS8yT/+n/7niJZRbKg4wNup1XDr9gru3LiJxs4WardvI+2MxdIjsbzhM3OOxM5OLO0YyA0sAXjENFHh0Mc24VD+Kf6EKZgZsrfSCF0f7dEYWwxqi0LUEErhz2aYnu/8M+0GEgsz4vtc3zxGxG4HwJGciQuLx7C8uIg5SoBlZ48VFPQvFVsFG2ARx0YtnYKftuFYKQxTWTjpDAIzi2E6h362iGZoYGfsYqMzwFq7h3p/jOFYycdb9PFlUcnDvN/GgKGTBGl0TXlr8ijnZhEPpvfVR3FBkizgL75Hle2EQusJ8tAyjlYzoQyvGc6XoUooirB87hye+tqLOPfs05g/cwa3drfxb/76Dfzi/Wtotgbo0tuz34Hpe7CNWMGEEM3dXZHYkvFmpWzYdg5pKwPLygro4nhDaURzKQtZHkrdHrx+DwXTwNL8AhYWFjA7v4i5hUUZCK7v7uHmnXvY2tsD2RvOsAHNHwLuSCT/FVPDvG1h2tBQ8H0cn5rC8blZ6L4voGSj0ZWhSpo5J6YlIdRUWtFewSILnqzqMEADvjAJWd4cO72MM08/jtLMjCiBrGwOQTqFIUGqbFYGZxzm8QZx+UHeOgEfst6yWXhRJMzqge+j6zgyJGMuEovg40ePo1ar4/bqOu6sbaHe6gs4YuVKsO2iMNfoV5wg+MraxBMAiQqkEAxpdEWpw7XO60qZciZTQsoiu80UEDVhraviUdnYkZlHpZg7YoZWCydPHccPvv9tnD19TPzGCSLZFq/WgURV2TbF6hAeIWRBJg3+BIg0qRSZDD2fPCxUM6AKPhl8ioVdMpBjoUjWAjMvWIzQctKGH6nNw6NEONKwXe8Iur2xsYFbt27J78ni5OTJ06Ik4vcmy6XVaqiQbk1XfrciPY/kAKRXPq8rP58ASGTX815iQZeASNJksJHne8kco8EYG1vbwvJi8CsLmOTfUNFAafjC7ByyhaLyV05n1NCZ60ICT20UytPyfsIbw9RcFFI6ylmGJRrImsA8rbpYENCGhAW0rxoVyXDmvvAQAOlhJ1CS8fNlANJhBsfDAKTDTJMH/XxhGLMZIBAWq46EqS+LJLZKJGAn+VsEK5WHb7K22JQYgfAple3G/iAyHumQccgBL1lnYg81RkZyfRykCCq5IbZu3MXaygrqO9uigCHI5DTqMPtDpIJQMtkEuOMgi009945Q5fbwLnj++a9LgdZ3RmCzUJypYn1zA812A0dPL2Mcumj0u0IiiKiYyVgw83msbm/gJ2+8i1orQK46h8XLy6ieUQASFUgKQBoiaxgCIFXLBnrt7RhAGmNnz8F6Y4SbNeeBCiSuuy8DkDp767i4UMaDAKSUAEgRnrpwHOdPH0HKINtLFQRr9Q6u3d0TuxTbHaOStyishNtu4/LCCfzut7+H8089A+gZ3H77I/yP/8MfYoOWkgTgUpoMuk2fNrTMQmLuHosCV8A5Dr1PzB7B0z/4FgJu1sLATkFnM8RJNPclOwPfSotlaMBhRgIemSY82l1wmJvOQmNIMEyMkEKqVIWWLWCz1sT1O3fwpz/8U7RaTTT2djHq91QeDYtxDr3ESkOMn2IVEu84VWgnTeuvAyB9kco/KVcTAfph4CiOL1JVSDys3rdio2/8IeXLgwCkRGUkbUJsaSeKIwXPyIfYCIoST6mNLA6lE0UfwSPJElQWabxL2d56OkRZxvPP4XCHodjx/UF+IAfVhkZLFtqlcosPUciXsXR8CS9/4wU88eyTOHnuDHruGHsc+DDngOoV7nNCBuX3+JsDSLLHxdNo+bNcUrLzvnyXejCARICae5dKI+BDrA5iq4LkOh8ASOprZc0wl4PWmoEmzzKEoq0c1x9Z4YGLVOAIiJTjPxoMsfXJp2jcvoO5bF6sGz/85DN8XKvt16wc+0u2GNmJcc3Ke2lJBx7LprF0ZBE4cVLUAhyu8+xOLc4D5SIw8tG4eh1XP/wE9ZGYbMRKM5kIYxCE6JFQRbuhuD6mndbsqQswitNyT7UjE1tDD3Uvwog1braArXZbACTmMhSLWTz2yHk8+/TjmCZQzrwSm9f/3w1Auu9++g8EICUEGWX1SABJAUp85uP//vM/x8cf/lKsWEigoi01z1yqXJjh4YYeRuOBWGbJ4IV1SRTAGyuWe0JcSYYipkHVR2I3pTLj2AeQFc+Bmmnbcv/NLCziyaefxd/7j//+AYAk1rqqXeHAjmcv58miYJ4ArMWOW4209tntBADl96PtN4EaAYS5EDxRz4mCgHaVvY4Mn2lnRWU3Z9XMJvJpPe06wjyXnkOjy7yJjJk9OO8nVNTJPSm9TWy5rbJL4ofYGRnojTgRiZVLYsXJvZrrm6/dRcYwMO52JOsGroPW9iayKQPz1Rmp/W6s3EIURELIKxbKKFXKopih3WNEVdigh2o2jeW5KqYyFrRxV13AVge1azdx7eMNUTdRucpzey0IsBkCu9DQ4b1i6uj4gbLdhoX5ylEUqnMwymXY5TKmF2ZgF/P48PoVfPzJRzh1ahmvfOPrOLN8QqyUW8xcii3sCB5Fhq3UR6YFXw+RyaeVhV08dObakqxGhs0zA0lTg9B9k4zEfjAGmcT4asICORmOJM+Tw5D7Bqgx4CE1tqz3GN7jAItglQy8AxSzGbQbTdS2t9BrtQVM5DoShRsJBpkK9noBVlsO1lpD1AZUrI5EgZTxWnjm9Cyeu3gCUzkbg6ELzyqjPkrh1t4YjcBE384oSyCP+UN9wOkhb0Y4Nl3BEoPcY3tQulCo3iK2M5NMVQ42OWA7sLBiLS8WZqaq5zc3N/eHYTJkmxz+MP9M1hpJSgEMKkiZ/0OHg5CkOLVWmcN6Z3UDG7t12UfNbB66xV7GAKyMIjEkrGWCXRx6B5GomfxBV3JqNSo1hj2pv47MzeD0yWM4Mj+nVAcCIBHcyYkbA0EkndlhVA3lijDSKdkX2LfSUor2eRpVSuy//ZEMeOVWprtHt4dmvSGZxARfmEunDHoIImmwszmxRctk87LvcNBLO7AsQVcNKOVyyKRMtPbquHPtFjr1Dm7fuodrV29hdX0bu/UuRiQNVecwvbSErWZjv39UhJyDQaYopNwAuijamNvD21uBXgqwZF0RoZjPyZ7reo6oG7763LN45tmnsDg/p94/UeRQ6Rtbi7OXiusm9p/sxbiOWSvz/ieIJDbmaQvdXk+BZwSSUiQdKjttAdZDH9MkR0ww69XNdlBQ0EYzyb9J1Elicy6uKD6cEfMimPEU7/ejkfxZ4giCAMePLKkhn6f2WN5XfCTnTda0FbCUAEixAkniCXiuCiqi5jxJfZLEF/AepAUph3S317bw+vsf49PbG+gEmlhdDwJIFhLrBebG+e5QAFmddQr3Wt1Aux/IvMFi3pbnIZe28eQTj+B3v/89vPLSi9jb3hCllusM4XsOURIBG5NcKckQ4/1LwjMBAva3VGix8KOSL84QkZ43BhkJyPF+4XmXIoHsvowUReySQW2c6TJ530qekMWcYxsmP3I5sUBNMqQkToHEZipEmAVeLMYKlZhFpVCm+EOPLfZiRWKsTJwE3gVojGvhpMqRsy0GMnMkIhNgdFwhuNK2jkT6cZ8WiZzrqN6WdaXUkzFRKLlPRoGnlMnc10gCjwEkUSBFodQQdIgwU5bkjo8IdJtpFCpTki1SXJhWikVW/Z0etlbXcevGCjbvrqPFczNfRr5SwsziESyeWsb88eNIlwsC+lJl7HX6yJopuQ6rN29h/d7avlp55Dmyt0jGKV8LZ6PMsa9UcOLYcczPz2JuZkbug+Te4HxWVCdyfkcCqvEaiIKWoCs/9hV8PpqtmvJxjN9vWVvx+8/rxffz/n1bEboU4Y63h5rnyH4QENRV96WQIYRUb6E/GCFl2iiXZtHrjvHRlc9w4/oqmgMXr/zdf4CZU2eQKuSxvlfDbq8vfeqYdul7bRndUIFZ222g3R9Ij8qvTbEmttICIPEepNsP63+CR/6oAzMYwYrGeOzcMVRSEabSBoop5rf7sEGSgrKtDZNZXECShMrNZiYfa0juU5KpSQIYUkoUEXAmmcdUdVbiVfJzc/sAkjqtDqInpBcVm+4D9RBnIcn1451GQtCXAUj8bg8CKFg3sL59UP/1UAJ0knP7BTlJ8tvE4FhSNh5+joSFM/l4OICktni1xyfnyGHlUQIsPQxAUlnF/+6Ph12fhwFwDwOQPvf9Y0t3uQayBj1krTQGnQE++uAjvP7a67h2/RbGYyrfbMnhSgAkyjcYPzCpQFp89BRe/fY38eKFR1DkuVNv4sr77+O1117D2toaavWGsmn0TQGQ7HQRWiotJJQx974/+sM/jnh4lwol2dh7wz7WNu7hzq3bwhb75euvQ2fgPP2sJ3ITCObQzo6ZNQR12Dgf04AnLAUekOlND/GUmRFZoVikeIF46u04Y9wGwHQX2g6odBM1BCF4lDTIiXURbyRusQSR+HM48DpmWThSyOOV55+BTmYK9ynfRdin1JdqBlua6ihtCfNcY6Erlh45jKwMPCuLQTqHtpnDjhtirdPHWmeInaGDpsvw6wA+c5haTfnZLJBpxUAAiV6zKdpGpIhic4hzwH5JgKSEBZN4gH7ZjEQOJpFvKgDJNAkekcVKYCWQcD07m8GFRx7FY1/5Kk498Tjmzp7C7d1t/MWPfoa33vkUrVYPXaKF4yFoyU0lBQcUzNDothqwjJSoOjJ2TrxeWYxSOuoFlHV2QeZtwUyhYJlw2g0EQQ9VPYtzp0/h1VdfxcKRJUzPzKE7dvHpyi189OlV3NvYxLDfk8A5PXARsTjxRijAR9UysWClRI30xMlTuLh8AkXbwo3PrgobdDz2YFNG7QWwGUhIVosIydXAilsimz+uh0RpUK5UMDs9LdYXmVIJzTFzRfYQMjuLXuG00xHbilD5oItFgCZWIlY+L8+6baMfuGj2emj2OhiPRzixdBTOyEGr10enO0R34GLIQzQgj5LNOm3bvhhAogIpiHpI2ToydgEZm0V9VhqzICCzSINp5xSDO/4eSXGjmIoRei3mKSi//QvnT+N3fvDbOHf2uIBzZHhRXJWEJYsskZtyPITjgJby84TBIxuqfMFBTo3wYMRKUj3uB5DIME8AJNmNmdo7ccDH+UeGBV234dOCCqaoJRwGFYaQvDCCCvVmS9SLLJiOHDmC06dPS2PDYoRNEENa+WfxOpeiggWrJ00Ai3X+P9lGzEDi34sth+ehJ8GuI/m+fIiVAZuV2De70WpDEw9xdcgyz4iAFQE5egFXK1MolacwRW/9UllsC1MpC2mqLu28siURawUfZuQhHfnImArYy6UiLExPxQok1ZQndjaKUxeI8lFyqL5EDvywA4Qsln0WheSN3C/BJbPvyx6Cmx/KQPp1j0IysOW1xww0NWBV60zCT+MMJPl9Y9mzeMWTAc3mL6Ad2kGBLc2SXA/uawQDQlEgcShr+S4ykjGiFEgM+vUHDqLRWParKhmcZAhubsLb2oXe7aO1uYWIKrQ+fYn7Yu2hE4wSfx8DJx59DH0/FA/3fKkoTfpWbQddZ4SZIwuSg9f1HRjMvyoU4IiNXRar27v42VvvY7s2RGFmEUcuLaN6egl6tYCuH2Cv3segO0BG13FycQbVko7evgJpiN26srB7GIBEduhOsysWdh3PEMuJruuKhV23voHzc0XMl0uSgXTYwo4KpEkA6cKZJZj0zjI0yRRb31MAUqiZSHlDTOVSyNgG/G4Hjx89hd/57g9w+tIjMFJ51G9v4p/+8Z/gzQ8+EBCG4CitiwrMewsj5KEhTyYuFFHkJGx89WvPY+qFJ0E6LlWKAiCyobQsuY8IMvhWBr6pWG4szj1TE/VRKBlBOlL5PEIjjZ4bos9CpDglKiRek5tra/jzf/3/oNbYQ21rE912S5jSbCSo8ICnmJOSP6bKRVEisYEUxrDYzyn7t+RBYF62wFiR8EUMoIRRn3yNWuxxdsTEDZSo3w72zjjDJwGS2JjFFpRfpEBSk+ODMXsCICXgEUea/HsFGGnCZRUmowwg1eftGNmSe03AI3Umsg4i8MS7l/USnxMrOz7ztStumvoQ1ZLB/xpia2cYFqbn53D64km89MrLePK55wQ4ag5GyurRsiXzkFlIfxMAiUMA7m/7+QD08p6wG2B9+EUNTPIeBQk9OX5f7lcgqcm2up5xoy/7J5mS6h/w6wVAEpuuBEBKso8iWJ4m+ZyiQgoDsS3VZAjpxHZ2Lgocfnf72HtRcVYAACAASURBVPrkYzg7NSxPzwLDMd5+9z387NZNsc2i4oE/LQGQOFgk2Mfa+JgBPDpdFhIQZhdUZgcHaqYGLZuBzvNQT2Fca2DtsxtYvX1HQCk+WAfxvaRNF2tj/pnvezmTQ2V2kVRyeHYeXspGO9RQdwJ5HqezCDM53Nurw8rRMiOHxcV5PPn4JTz26EWUClkMhh0Z4E4CSL+y4mjiPpkcgCef/ltTIMVWIZMAUsIeZ53wo3/7l/jgvffEloUAEpnXkuWSsjAY9uCBgyNFUuH9yjwSUT4PR2KvxbXD78fPizIitptK8pYIIGVojUdwhvduNiMA0uzCPJ589jn83d/7vdi2jqpeojlqeEUAieAB7a9iMnN86ZJMNUXCoI2a7BtkZcuexn1KrV+C1U6vJzZ1HHp12x35ndzRGAFrq4hB26YMNDj4ITlAlEeS4cZ8wcRwUY3FkocMBOM9lQCu7CExO3bSzpP1gG5mpYaUnCYCVYFSBrCOZBh7tZCF0+2gQFDadQVAypsG5qem5Tqv3LkjuAKJQfm8sq7KpCzoIw8hCQXOWAY3p2armM6lxcbO8McId/dw95Pr0EdANVdGxjRQ6/VxrdXBqh9iDcAeiYmGiY6QXEzYqSKmZxZhpG0YuSzy1QqmF+eRLuTwya1ruHH7Jk6cOIZnnn4SC3NzMsT2WadyCMIzzqQdkC3ZOVQhMWuRSLFmHjCwFZCkWJvyXgU0SEgsB+M1JCo5NSjiXpz0BPdZAMVA6GQGwSR4ogB4tVao/LDTlijiuLeQdEPlnCuB6CMBkFqNPamn02nVC/JnOaGJ5jiNrm+hNoqw23NR6w8x6PWgu23YfhsvP7KMp84eE3vnVncA16yg5qRwZ89BB2mMUilR3gVOX/KOzHCMmYKNpWoRUwVbwHTaq3kuh/Lj/YGWrtHVQIOVycj+xBwfDos5i1BDH9VT04tfhtexPVmSb6OG+T684VDVmARjOdj0HAGA6BjCtc6vX723jtt31tGkmjCVFvs6DkGoKKN6TgAksuzjISbJjlTFMQfJ7bRh64qQaUaKYFDOZ3Dy2DEsLy0I2ZNWeQQ5DDMluSNqrfBDEWioFCKwlM5nBUCyMwocIQnHowNa3LtwYM0BNsHuTrst5DkS6kShxcE+Ge4cttspIcPxOlEtwYEwbTTJpLdJjNN0dJsN7Kxvi4Xqp5+s4NOrN7Db6KDRHaE7cpArTWP2yBGsbW/uZ9gkSmphrogDAYEfdeDIoJe1PZ0pQwWuiOWX64pykA++3qlqGV957jm88MILOHH8KOr1mspoE/JIrKTkkDWuAQzbQraQlV6RvwettzjUSyz1mIvE/k5Ae9r38eZiPxtnRPG+Tyx9+e8EHJ0AElKxgkXlKMRFQfKshRgM29Jn89qzz3TYaw5Hor7ga+A5IaTgsco9JjirCArqHmZGdWJvrn4nZWEnFwqhIlEKqBQrnAimSa2prt9sqYKx6+P66hr++u0PcOXmGpouyUAZ9P1Ahn8JgCRqDwLAXIdszWBgZ68rpGDJBo9CyQx74vHL+O1Xv4UXnn8eIfdK7glU0TkjGczzTOHryjCfjgA5awD2YgTN+Hszd81VirRcTALdr9kIJiSKLy0Q4mZS4yZfQ9JBkkuSEKqTQSn3ed4PJEBw3bf7fei0VhYSqLJGE6vGGEDm+pfzN/57Whzya2SPYGyBWENSvRSrxmiZKGtEAU3e4CBjbv8M268LqTjWZV8aD9UZSkCWtp9imc/fk4rRiaxVIbPFDgf8fmO+z9ILk2Il3ixSw1OYSroF1wtzFXnejhwP/YGDsR+K+4mRtvD4S19TABJnYPU67ty8g1s376Beb0hPOzO7KHX64rHj0s/mq1MAFbiS1xZiTEVlEKC2u4ub12+gsVeXc4vW6by+AhrFAJJYN2qa7CmcpZXLRRw/ekzVB4G6N+mIJutbrCc16bvFfYV/H5OnGTfAP/uRKyRnP/IEXOLrlcgBX/3/pBJwcv3IvSsfJMKYitTFa6q8JeJ5qLpXeXe3JbfSFLVs4Ou4dXtN9rS7u3V0tTS++up38MzXvobQMrFWq6PZ7WM0diX7iADSvdUNXL++gp3dGnzTRJ42uVNlWJksjswvIJfJig1n6DsY92kD2UFWD1BMhXjq0mlkNRd5Tf0/CcZZXWXkSR4lYx3ivUijy0lMNE687VwWNzpVvSZGnLlGhjhyVGcWUJiZRqpYkvPzgAJ3UFgfrqsnCSSJQp2q4sO2jAcA05cDSIqEqUnd+yAA6aEAUKLc/RIA6WEWdokF4EQHP9FZfPkfE2BFKfRF83lAApkgmXCvUO39F//9w17fr/Ri/gZf9DCF0ufmh4cAJI3zypQJZ+Ti5tUVvPHzNySOpdcbIGXn0O8Pv0CBlIWezyLMpXD8qfP4xjdewrOnzqHC+BjHw/rtm/jwww+xs7ODDz/8SGyAnS7nryYyaRJiSC6l/bIL7Z//yZ9G3Iw5vOUHN/9Gu4HtzXXUd7fxl//iz8Vv2hj0YPkH1kIsGQjkLPJZAzIRcATApXQKc6RBF9PCeDA5pOUhHhkYD0ZY29jGVhSCDnsEkDjk4F7PwQiH/j1ac4iKhMBS7G+u0ykgkkafy4EDrgVoqGo6Xr58XiynrEpOkeZbPYwHYxg8jAolhIUsIjsDI1NAYOXgWFQgZcUvfmDlsTGKsDX0cbfTw+bQQT3U0PV1DBwPY5e2dT1I/oA7xrDXQq9Rl4aNg316jtP+LRmOyCEZW9clm+fkAv0iEEk4fZQ4s0Gk+oie+DJ8UL6qHGBOz87isaeelQC9mVPLqBw/ips72/jXP/prvPPWFbQbHVFKEcTJ2ykVLOqMhHUyHvbFuoPNWTaXh2GlhfFCT1BKmHWNzIKhgEclBvrVd+E7Pczlinjy0cv4/d//fczO085tCrVmC+9+dAXvfXQFm9sMZXSRchTri5uvO+pDGw+QDz3MWCnMWSl89fIjWF6YlwHN1c8+w42VFWEHJOHfip+g1gHfcwn0jMEjAohFyubja8qSjMMzTTfFmkV5nSv7Hh49AjhG6nnyI51PoVydRnFqCqlcRvxgu8ORME9LzEKSgkM438ISodyVbDu+/3PzS3GDp7w6eXDSQ57WCG4wBPQxMtmUsCdztEkz0nA8FqYEomifwBOZXupcyxwGqGJHbYAhmvVd5PJpsSE5f+Ecvv3qbwq7LfAdsSQhY1Q8IGMZ9X7AnGTyxM2HzCFjoCi+FvsgUsxomASR9vc78eWfYIQQgostUwgoKLsoMgXp421L7pET6hjw9xoHkk+2cvsusvkC/DAStlmtVpPi5ezZszh+/LgUZQSQ+Mx7oVQoSgEo9jCDgVx7MlHZbAuQnVe2BYmkmn7EtLFgcc9HUjz6XihWBK0OR2s8QxVDjACSqI/6PTkc+fXVmVkcObqEqelZYfBx+G1aDIG00ewOZN/LpU2kNFeUdIY/QBqB5CAdX5xVVm1iGKvYuLIO4gwkxSD9cgDpYQdEAhAlBxyZQpODggcBSHwdHAFNFgy/jgKJ/z7xuE2K5P09KrGW0mhFFgeAs+jnF8TPHIKlQktdm/28GQUcKVYMWTlkgzKg3oMVxrZQVB/Rxi7wUM4U1bRfrEg1oN0GyFq8uw7s1YHuQDLCOLD1h0MEXAc+9xwIUOHmMxhIDgnZ3xkBe7vOWAY/ejaLEW0EDB2Z6Wlo5RLGHBBmbdzbqeG1dz7ExlYPpQUFIM2cWoJWLaDvBdit9zDqDpGOdCwvVVEtaOh1d1Fv1NDuDn5lAIlN8YMApHOzhQcCSJY/RtlmIXsC508dEc9j3SCTSQFIV1drYulp+kNU8jbyaQ1uu4VLS6fwg+98H6cuXELaysNvj/Hjv/wp/vd/9kP0xmNRSLD1qxhpYdoWoImlnRF5KOs6LpareOW7rwLLCxBpqvj4c4+hNSiHJZawbEMOECUXQik+AwJIsVqNa8WNAxd7Lq2ENKTLM2IZuNcb4fbmBv7ipz/Czl4NW+vraO3V4I3GMvyJmGnguDClMUsYa4rFeZ9iQvbG5P6Lc25iEEnuBZ4dhxmIsXpH1my84JPMkclakNhJAiLFC1yxwWIASYCsGDimZ7zs0TFDVXqCCQBpEjySr0uSnWJrOq4zgkjpxEtdk9kk6HLGtW6RrRrXPsz/IoGH7x93RZ6BLO+UgRGvjwHdIuMtwCDwxMKJpxebdy005Iyk/UlpegqZoo0Xv/4iXnrlNzBz7AjGQYhBGMCnwsBgoLqy+1TnC/PRfj0Lu6T+ESUDC/3YxkTqI40MRUVoOfz41QAkSTCdaPBjK1buxzGwty/mYP2YAJFkrPOaMKDcN+SZijeC2LSV1SMnViK5sEIXJRZ7oyFat26ht76BOTuL1GiE969cwc8+u4pGnMFCwkkufg+Za0MAiRmPx1PA02dO4uj5C0AmJwAp2bxU5VMpTY90klukgG32MNipocnzCwE+/PSaqPu6kY8u6xIyBqFjfmoWM0eOos+z1LThaAZ6IYS93NcMjIwUXCstYDWzrMpTJZw8eQKPPXoZZ86ehJ02QPuo/pgZLAcKpF8bQDqkPErex78tAEmY1JILdqBAmgSQ3vj563jnrbews7UlABKHIZLHYnAw0RIAibWIDOpj+yKCLf1+T+oOZctC3//UftA99wBZV7TICKGszrwgHhhbcAIPU7OzePzJJ/EP/pP/ND6fmTGh9iOem7JEeRsSYE3qBzoRyDaSqC5DpKnGYSfE4SuD2mnDxAwjsqN9D62tXTi0JusP5PWyPmUWEUk4zJckoMOfyTpSmMMcjMeKD9a8XsCxFz8OGmyBjKT+CwQcUmHDSd0TZ89xH4QBO1eGF0QyXB17tMfzEAaOvF4O9av5LNxOB3laDDsOmhvryBkG5ipT8nrubG6JmpvvCXuUfLEkQ1kMxgj7A1hUxPoulmcqWCzaAiCleL7Xarj32TWcWDwOw85xqg2v3sTKbh03hy5uAtgS4NWQjF0bWczMHREiWWvQl0F/dW4Gs0tHkC5mcWv9HlY370nmCm3sSrmsXENaETJLlSCvZmVhWFSXZAHJjzXQHXVlg07pzGhRgzex8tOUWoJraV+9JuokY9/enGuXNSynwbRG5GA1GbCK0p57MAdx8frm/yfWd5KOp5E4MxIAgwouDjH94RijTgeDTkeApI3Ve/LeKzZ/XtQdtCijPclGfYDtoQ0vO4vILmIQmugNxmKBaDhtZIIOnju3iMfPHIVtaNhr9zEySqi7adxr+ehraYxiN7ZgPMCo20TOCHFkpoTFqQLyKao8SQRx4DljBGTER+oaceZAJXOuUoadzwl4wI8E3OI6kkyyCTIZh7pJHqooSIIAezvbimRCwiR7F2Yi0ZJ67Mjf37u7htX1DckFGHHgZ+UQEHRIZWDZBCtMdSbFvTvBI9aXokZk9sygKwSobAookKnOPiVl4OjCPJaPLGJpqiL1idwjgrso5bWw/uMhOQfcBJgkB81UWWNSO+gGMtNllenIwTxVhPwdh4owx3uKVuBCpgti9Y7U3wcgCUEbDvk5hyBowQyckNltrTZ6zTbKhRI+/OhTXLt+G72Ri+7IQ73Tl7kMVZLbe7VDA0SqFdTdvj/ATOqdeBCXzDb4NfV6HaUC8+Q0AeKnq1N47rln8Pwzz2LxyLyUjdzUVGaN+HfGBA+1v0zNzogNoGSflYoCFPCe6DOXzhkjm6dlTqK8VETOxHaIeyVzqdl/JD31pH0WX19in7avEKSCMwYbxPmFG7iQ3eJgzXhQLiq+IBQ1iMf3ZKTUqARaBLQ1qELVkWJPL9dLqYykdxPlKHfRQHph1h1Cb43t4mUoyDM3jHB0dh7DsYfPbt3FX735Ln55fRXtMTDWLfQ9Ksl1AeepHCQYRACJuY9i06rrGI5CmCS5UjXLeYxhYPnkcVGBPXL5IhzJ+GHWlMIcuE6KOSogyqjki2J1yZpVBrF0zYk/QloghRHardY+23/S/UINnVXeDxUoUoYnVoixAkXmBwRhXQW+8fWSdM39ke4+Ys3HDPE4a1S+4wR5gX/m/S8KP56/PNNsWz5HEijJbMWZOQH4kz2FSjn+jgQ8pWyVmQutA2NQSYVxxR2Bj4AOJ6Meeu0eOt0WhiSgkwwtaW1xA0CgnkqJ2JY9AZA4+BclUPx5AZCiQEDlFMGROCdHzl8Cr0EkxNvhmPMlB0PPwSOPPSqzIV6jRqMhjiq1eh0eyXYpE6fOnMPCsWM4tnwSxUpF3HBcghesey1dWe41m/j000/xycdXpJ8/f/48Ll68iOrMNHq0CCWBiwRAzhRjBxiCJhna3hIATewlJ22AYwCOOYoC8MSZq7wvBBQkISUkadNGGFLRx2xwBw6deaiMEgCJgoGGAlTZo/P+YO5i/Mz31+k6+3bDEtdAgE5I06om5UxoMBghCk2Zr+maje2tOq7duI07mzW8t3IPT7z0dbz8W9/E3LFj2Gq1cWdtTcjgJMsxA+nmjVv45KNPsLmzi8jimplBdoqCCRvVcgUViTjIin3dsNcE3D7KtoGpvIlnLp+B6fVh+2OxsCumTeTI5PNVjIVhZsSph5bUnEHJjcDaR9GL5T1nBIQX6hhxPMwhfKksc8XCzCxCyzgA8FUHqTLAqGwSNbeydORNIv4brCEFkFbXivXg4cevCiDJnv0QBdLnvvmhTxxWSE8CNcn++6Dv4UszOvn49RRBCYDE/WgSsEz2ksMKuMOv73MZag/7hQ/9/ecAnkN//zCF0sPmg5N/r97Xg15NESJ9pEneZSb23XX84rU38Nbb74qoxKKFOZWUwaSFXTpWIGXh51I4+/wjePHFr+KxpWUUwwilSEO/2cT6+j2Zuf74xz/B3s4eauu7GA89WOksUumcuE+NfBfa//fP/89onx1gmcKM4QbabtbRb7bwy9deQ9Bqw63tImg0kBoMUfDJrNRQ0AkcRShrOjJ+KM3yMdPEkakiUMrIBqOl09LAIjTQGwxxY3Udm14oCiQyNznYIMu2RKm/lpI8pEbgoauFcHUdRHDzbC40BkDz4nkySClBRxUhLtoZLE3lMLcwAyNnA0MH/pjerja0YgGBnUaYycOw84hiEMmzixjaeQzTBVzd6mBz6GOtN8CuF6FNOyRoaI99DOiBSsYib1iXCqQWes063GFPACR6ApOBIeGCEz680tTG7/PkAtsfZkwsMjMJsSeqHVvYEUBi28hN6eyJE1g+dRKPP/s8po8dRUAJ/FQZK1ub+Dc//ik+evcqmrUmOo09WVzFnI2sZcId9zEc9KWolGBIO4s0gbRURg36ZJDjI2MEEnSas0xM2Sl0d7ckB2m+UsQLzz2Lv/cf/R6qMzNI53JY26nhrfc/xMccmvQ4ZDdhO0CGxTA9VrstDKioGQ5RNDRUWMzMzaGSzaLf64jNGS3k+EgyTUTqG48AJxnfAgjJX6iC0WOzNXHdODBLvj5RsPF5MjMl+X/ZojiQy1riU62nU4p1Bg+pKIRNv3B6PJNhyFwJNqP0IXZ9XLh0UYE+ZMzJAIwHpQKQmAFlWh7MtKnUXbQt0FgARxgKABmi1uiqxoFwoIBH8QCO0jWEmF2k33NZQD4W3E8+fhnlYlHYQpTWcrjBV5oM+Pka1DpS2Ubizx57CMtMI1EfTbBGFZh0kDWRZHoIszxSDHGx/mGRS8mtBMkqYIIWfFTp0CucobPjwJAwwt6QAwMfVz69hsWlo8JqIWJ98+ZNKUYvXLiAS5cuYXt7W8AjbkZsDqfKFSkGRSXUaiDDBpHsQU0X5kyhQDZVCmS5sGAnA5GDEX7wwYEjQaFEobS1U4sZIJRWe2pQIh7XKpSVqqj5+XkcXT6J2fl5UYRxAEdgjA3cYOSjVC5iupgX5Z437MAftJg2LGqky+dOqVBMFglkjO+HRbLBj+CElIV/OYD0MIlqolD8IoYEP7evYDx8zsb3AtmGigEz8RoOWzo84FDkdU4ag8MAt4SjyhojOKAUSWJfJ0UO924TZmjt5yepAa0qnvjM/Yt7mfjSM1Mk8GATSAocmOJX78Fm+UiQVECiAbBXA+oNeNs70Dpd6EMqjkjJU/7IcF0Bo2WyxSEgB2uU5VK27gcYhwHSuTyidAbt0QgDNkd2BvnFBRhTFfRNHV7axr3dXbz+7hWsbbRRXlzE0qWTqJ48AmOqgJ5HBVIHAwYwhxpOHjkEIPWG2N1zHqpAOntqXhrj3caXK5DOzuTvA5BW7u5Ik2HQNpIZSP5YLOyevHhcACT6l2tmJLaRm7UOPruzK9awJjzMFG3Jvhs16jg7fxzfefW7eOzxp+C5GvLpAtZvreGP/+iP8OlnnypbM2bPwRJLNEYj5ogTwcOUAZwvVfDM45eh5W2Ujs3BPnoEoNe+zrwAocQDMkwrImJQpeTOKSBPnmmPKBkakQARZFMOQgNWhQDSHPZ6Q9zc3MSP3nkDm3u7WF9dxd72Ftw+7VBdaCxsHVeII2KVGA9WZa+KUR9h8E8yciaCzPe/Jg6Bn7SIkpcf30+qaTk4gyaZ+GLBwXM9vn+4h8rXToTMJz+HzD3ZmycAJLWvxsDSBFCl2gSVIcQ+QZRGAQEiBSDx7CehhO8P7RoT4GgqrnmYOzltKtb53mAk4BHJFASTuI+m0hnYdkZUeI3QxR7PIoN2lXyNSe6QhTwBVW+Ax556At/89rfx+PPPwchmUScTM/SRZhgts/6EHajID5MAErNbfON+BcvhrSYJMZWcSMlYUIW+fJAgk+F+/PkG4ssApOQrVQYBF5oR5xGoQVCyTvbZxrEaTYVkq+BZUbRxv+Ta8o19BZJBS6TAgyGh8ASpXViRjywCWLS72d7C9rXrMOlrPxhi5dZNvH9jBc1Q1bIkPOWpIhNgkWdGJDXxiYyOV557DpWjJxQ7nRfBNKBlmD9kxJaQKaXSH3lAtyd2NAxoF7IN7U+iCNuNFm7fu4ftRkM+RwuuLoeO4kmtYaTpYLUwiHQBk0aRhumlRYQpA6VqBSdPnsSFC+exsDAnzWlvNJT8ElGUHm6MHtJIJev+MHvx3xdwtP8+P8ACI2kaDwNICUOc3+P9d9/DL954A5vr68ixPosgw3q+97TVTQAkDrh4r3IwR2IUaxZmxCQDLA6+xForVswLO5n1kesgX6DqXJf8R7KKObThvcXh0B/8wR/ImpeRVax0IJAk9iccfBrpfYBAhifCcI799ONBJJtEkmxoY+QMB1LXjwY9GWCMW919+2zeUxykkY2ubIL1/UB5GfjwnI0Bb1EGGhZ8LS1WXgmAlNyX7FOZr6leyYE6U655YpXM35k2zeJSq+ov7gnMcmVfw+xYDtydThtFvo/DIVrra3LezJcrYv+53miKytHUDOSyBbEbtmkVNxgC7DGYozTq4fT0FE5UC9CdPgx3BLRa2Ftdxczikrq4wwG8Wgc7ux2sDlxcBXBXgF1drNGn0lWcPXcBI1PHytqqqL8WlxawcPQYMqUC1ne3sV3fkVqRtugGLeBM3jfT0Ah20IYok0MqW4KZzUEXa1YTrmRYMN6GFltJDgSfVZ2f9H8CEHi+WIuMBooQxUG5sghjJigHpJZYOwnLnoM905D/F4Y783rYpxDM4jojGGUAY38Az3fg9UdwGZLe7QvrPhw5co522k05I7keSgRoinl0em1cu7mCa/f20E4twaouIz87D83MCLFu0K4Dg7ookL5y6QQun1qiUE6seEfmFJq+jXvdEI5uY0h1txnB45rs1FG0lWJ7rpITwpA/6kpmC9cvuyDaVrHO5wcZ4JlyWciefH3JvcY1mpwRHMDvk6s4vEyG3XHP0mo04/xWunWMEIyHApx5Q6qexvjJX/01NnZ30Wr3pA6hGpqh0kbKRqFYFgCJcz8CrwSOSF6RZ1+pmvxhH954ANvUUC3kkSNpFAFmKhUcm53DI8vHpUZh3yUKHiHZEBzih+rHmCkldXRMdFLDXNGgIFXMifPGPigTqTWkBuC6qJUEHImz2RRuHedLk4RAZY6hQRMAysV42BW117g3ECWJN3bx3gcf48btVQRRCgM/wNZeE4GWElcRyQOaAI/lugvIowoW2SdikkByTivLfaXGpl0mez8CnuzjFubm8dRTT+DRy5dE4ZBm1ogoxTkYZk2jLNyT/vX0ubMwmOFmq3XP35VKCWaPEWCgGkVGpbKBxkVU/LOlgyfhiN87+Vz8nOxzYk8e73mfU/jpEWw7JX2dAE2x6kLeKFGjhbj+2WcqN4mg3ijOxGF2EWMZmOMbZ2okgJHK2GCNoSYR8jViP3pggSavJyYLLFRmMXJdfLZyTwCkj26souPpktM9CnQ4nFWT0OM6QtJF4MLU2FepGlLTuZuasgfwvOLZRXDozJlTWD5+VP6/UFR9NYEbkg8IEpFEQOXsxeWToliTc4MxBwTGYqUt36vxkDnMiWVqrPJJemCNhIahzFGEYBQPtrm2+Z5wXfG9JxjKmQl/Bq0WeRQw3J17IAECDuCT+z3JQ0vOoQQYTIgccj25/+kMcteRKpWFSLgPMjEPmXb2vH8MDeVSRV4//43cK/z3olLivDHEuNXEoN9Gq9lBu9PEiJk8NBwz1fmpLGcPU9BiziMtrAUwDmU+QFuz+wCkMBTHFZdgsBtKVq0MX6W/bGGPua8E1wNfgUqjoWQpMlfKLpaQKeRx/uIlHFk6hrmFI7KH1Gp72N7dFWsqWkuy1mh325I/vbq6KkrO5557Ds8884zMO9irSGZZrDBKgEdR6hHwIwFc+IHqveVD9lsqMmPVBkFJAfxVgBdlLUqxxv6+RM09338WBgS21FyR142gZqPRUsAxt1far/nMWKM6WRHsuvWu1N9yPnJ+EzrwSTqIfz5nRiPHRRiYSFtZ6IaNTnuEu6vruLvTwMpuG0G2iONnTuHsY49KTu/q+jqazS7SKRuVfAV3b93FjWsraHS7ojYuTE3JEJ0jBF6HaqWECq0cPWYENqAHQ0wXbCyUM3jmRXcddgAAIABJREFU8jlEw5bUHbSyLtm0/Y0QUrU2HkM3Mmo+GE9GKDZQ+51SVXkkMP7/xL1ZsyTneSb2VGVWZe3r2ZfeFzS60SDQ3QBIEOACERQlbiZpyZ4I+043EzPhn+AL/wDf+cYxjhnNZirskUSZIimJIAgIJAUSRKPRG7pPn32tfc3KrbIcz/tl1qk+6IUaeTwnoqP6bHWqcvm+932fLaKLCoRuv0MthnShhNn5ZRRmpiWb+ZC0FRDBhdClFGai/ORa4bMOIwGINUUIIPEwhbRBVTGHThhh/fxEgEIyfN0nKpBCgvHj2oGnAUhPUzAdAkj/OOAofD3h63ucAulpAFI4X3tKu/PYbz8NAArf/yT4Pvlk4XzwcSqw8PkPz+vDABItSQkgESzd3z3AL995Dz9/5+9RrTaRyGTRpmrcV1nNtLhn5ICWSkDLKADp9NVLeO31V3F58RjSzFPkXMJ2hIRPIP6tt97G+oN1rNz+BPVKS8gK8VQWXlSDzTnNO3/5ZyNhu3BYE4shmeYQfCQMfrfdQfXBKiLtFoa1hkgso802jIGFlOPBGHpo7R0gF9OQdIhejTCr61ian6YZr7TUtEPRkgyiZxaKiZurm9gyXbEY6Gocfvoy9CrpWUS0mIBHB46JFlk3Opu5odiCFIJBl6gBMARjA6kNOI4hljMJzE8XkRQ/U5W5ITJPLgpUVSUyiKTyANnuRgYEkJxkQRRIH6zui2/8pmmj6kfRNVLoRqJoMIi410WMmw8ZFo6JfruBbqMiFnZ6lMNdDUbiYQ/YQyBJXSZHL7CjIJIiI41UEJ2oj0aIa0ORwJLB8MXXPi+Mgs9cewlGqYAGC6tkHHc3NvGjv30LNz+4g2alIRlIZIQUchkkDU3UQN1uOwC4VDghhw6xOL2Zk+LJGmchYHfE55kWE/lEDK39XZFxL+QT+MKrn8O3v/1NFKfKAgKu7+7il7+9gdsrK2Lzlk3kYJhDZGlDM/LQatbRqezD6dI32kOGbPVOWyzauF8QAAotWMLmioqygJAldZvqBvmh/NYl04GFCGV63GiZgxKolOl2pHB49bxhofmor3FeREBKbLhF/RxDPBZBLhmTPCtVgKgw0BDkYcN/9erVQF6rgBYCSOKhTKk3MxLSUskJ/5VZBSykhiMCn2ScRFBngy8bLy0AgiFc8DiM+vjGd76O0pQqchIJA3Mzs/BpPdhuCqjEwmtseRTmbcguHw73A4ZouLkHqiS59uTHlOSfz68+D65LNXYTAyUOhOW7QQaS8shnaKaUwGL3EImlpPkauFG0GfZoujJc/PD6Rzh9+qw03gcHB2JRyEKW4NGLL76I1dVV+ZzHjI0GLQhZDDYaDVSrB+LZzcaDg5lJAInHl+vSUQCJfsKSPcaAQs/Hg7U1dY+NlBe6eJLzfGrKF/4nP/kJ5haWcPzUaUzPLiASS8Am0OC4srCmMkWxT5ifKiAVi8DuNTFoVSQwV/MdfPaFy3L/0x6EzF4Wn1KEsgBlAz+kh+x/PQDpqALpH7MR8rryHMUwCifqoRJDGtVgWCRDJDbDAXCk7C3IoiYDT2UoiJ0eB68y7A+86cmOYHsztJEkm1QAJEes7HQOs+h5XKvB6bXQq1bQq+5jsLcHw7YRN02kRz4GtaZSDgRBvORLccMU6whdR9O1xaKSbKJO14TpeRIOzGEP7ZtajoNhOo388ePQiiXZc5iHt3ZQxXu//girm3WUFxaxePEUpk7NQ58AkEwqkPwRTi1Oo5SLoNc+QKVekb/zJADp2EwSVy7OIwSQ9usd7DzGwu7cNC3sshgMNdxb2cBDAJKAbSbyKQUgXTi9DF0ykCD2YtvVFm49OBBVKb35p7IpZLUIetUDnJhdwO9/5Q/x2mtfRLXSwszsCYy6A/zp//Gv8YO/+Au4HHwFBI4cQ9AlfFpZxVHdMhUHiskEul0Ll69dxAtfeBXFsycBKkZoqcJGPZ6GlimpoTgHCGDWBNsvBQ7wmokbCQyjMXRcD10vIhZ2WiaP/UYPd7a38d6dG9iu7GNjZRUHOzuwOr0JAMkWAIXnPwQGpKyeVExIAa0Gv5NDBAXQMHaDDeHDH2F5rgYLQeE9Rk/DVl99XXzfA/RpkpE7LgxDUEk2nWBQEubsyG31eABJbHq0AEDyVY4kwSLuiXyfHBJQxUK1N0GjGebpMJ9Kj2GBbPJ0CtuVuoTF1z0LDTId+fupJIx4GvVeD04qhp1eFy3Ob1ka8Z8abSCdzaHVbeLMhfP4g298A1/82pviy71draLvOjLc65PJLeEHoVGMshBVA6DfHUASYDG04pkAkFLME3ro9KhG4ncBkLgOyTBeFB0KQFLAUpCHOfG8BIzGRIwgW0a+RutOPtLWj5lIPh+pmrQVu2ukPM8zkRGceg0bZHk2GvC7XWw+eIAHm5toekAtAJAIArJmFEXkyJfztpSO4qtf/SryM3OixBewP5UCkrSu47ENLkRviMbeATZX12XgcfzYSejJJNKlMpDLiypjZXMTG5UDmEQl4jrWd7aEBUvwyovqsCMRmEMfLccV0Pb5a9cw1CLIFIo4fvIETp8+jXwpL4zXljnAMJE+4sGuDtpj+AryvUlW3X9tACnMyFKDSQXMSAh6UEd+9OF1/P0772B7c1MUSFo0qqy+fF8C6ocjpehh/8MP8rn4fxJcWLfIYDMWE+a02OsE4JPUHEMVPM0BHYePktFhxNDqdYU5/+xzz+Jf/ov/SQHLclGPRJwrs1BRfvO2IogYxLiGDFwhDKksIWtgIkKLGA6FByrcuttuotdpy2AqE09IltGkbdNkJgVrlTADRGUbeDIQ5vugcpSuDLSnDa2MZZAjA+7AolcIKlzRA0urQHmtil4Nnsvf5RuQhRo6QY+EjhTVGhye97sCIGU4/O31Ud1YF7eK2UJRwPmtdldqfB0qByWVKYiaBj1TLOwMvuZuC2enCzg7Pw3D7YtVNjgs3d2TjFPxqen24Nc7qFe6WO97uAVgI3C5sBDHfG4Oz71wFQ3HxG9uX4c9dLB4YhnHl44hnc9hp1FFrVXHzMwU8syYGKjBqRDPY3GpJ/R0FkamgFgqKyASe5LCdBER1pqhzRYHbRxwTigdeExtyxESFNX4rGn5SDDJdYfQSPAjiJJIICXWygn5nF+fKpcFlIjR0klnjm1MehcOeSMaeyMX/W4TzYMqWpUq7FaX01kkCJRGgNmpafT7Pcn7IjmUAGe908K9lU9wc6uB4dQlpObOojS3DGaq0Wq6vr8Np7kHzW7gq5+9jGdPH5Naeq/Rg0UAyU9gpwM4ehyDgYlYzBcAqd+qopDUcPrYHObzWUSG7JnrouzkTIED63QuK0qjUmkKiXQGsWxWgERemyqXRg1Iwr2cn4f/FwCAionAwSG818XGlhaKjiXkTosOBP2+5Jj96Z/+KQ7qDSGKEfSjoqNvueJAUCxNjRVhIIBEENnlsNNWGTBibdZHn9ehBsyUisgQEBmqbKnFqRIun1AAkspxoppUDbj5uS8KFxIHCRgoYGlMPhFb8SjaAw54FIAkyhYjIUS7BDOOjKQQ4ARgo2OCweG7IozRgYG/U8izWvOVgpZqe6uncjhIQNA03L11RwCklfVNRGg94/rYPKiA1V8pX5b1TQFSwX0fDJqpcOAexrUvXOPD88ACVM4F7fKpAsmmxeqNQMzy4hJeeOF5nDl9Eknay1u2st/ku2WtI4NqrtXqeDz3wosKrwl2nFBtxGudx44zGKklJ22KJhRRWaoBI6xQNKkLWQvwMfycx0mcIwT1PnwcM/xp98/WXcAjimmUdTr3AF6PvVZb1ni7p0BfqsT43gnwCjmG102Qp8P9QADjCQs72oOpbD6VYcfSiXuQZNrR4jadx8D2cGdlE2/98jdiYdfn5CeRhT3SYXLgTuCU6j0S6cYAEtUktMnnzqeNASQqpZjrs7g0Lxk3y8uLKBRpD5mR97W/vytE3kazBm9g49jUrOqneG/S+kzsvFIC9OhaHJcuXpTXzf2CsxEeJ+YXy/pG6MjtSp00BnkDC+HATF9AHNPsSb1BAEsUhhoEkKN6huq1yft9fI3JCCiwlgwUSvI3fM4lFAGI6u2qNRDr7BBAkj16IkMtK64wam8eW+QFOWucO1Gxx72U6h+ufQIKELhlZlk8/tgMGYldEAUSHQlY6ykAyRhxdsf6kf2wj3w6I3s2AaRsNo9yaVa6rN39qji28HwQLDUdV3qnRC6H0twMSguLyJUKyOQKmJ2fg5EvS3zGnZu3cevWLdSrDU5X0TC7GEZH8tq5vzA+4KWXXsKlS5dEbVooKaUvQSpRP4cAtDcUUJ/3D+3/xekkAJCoOlKEExIeLDm24XEV8E0Iq8yBpgrJk31/EpyVpxGAboQRCcmsHwRYUkq30C6Prg1O18LIVTM1W0AZtVeR2Br+LHOEPJ+q8SS0SAI908bebgVblQ46kQSu31+DEwVeePllzJ86gVq9iWazjaSRghE1sLu1ja2NbQHu0qUC0sWiWIcyR5s13nSpiFIhg6jrCICkeQPMFdNYnMrg2rPn4PWaGJltGBEXhYQhAJJnmTD7A0TjzH9T94KICrj2iEWw6mM89mQRHe4oCpMkWM1AplDG3NIxFGen0TH7gYXdpyc3rMG5z48JjGGG3KRtXABMj387IBKHnz8NQGJ/+yQLu0kL3UfNlsJ596MI0FJPB+vqo36XX+N9oT7+8wCkkCDwOACJ97H0M4+xsPsvDSCFvdLjAKQxADeeQzxM4w4BpicBSDK/jsZQq1Txy3d+ibd+9nMcHFSRzBYEQCJhxqFCkNfjQwBSHMeefwZf/OLreOH4CaQFwwGizKX3HGQyKfzqV+/jk9t38PEHN7C7dSACCYOknkhMZSC9/f1/w/ZbeXwHzQEXFjgudPoWNxqI9QeItNtAow6/0QKYO9LuIjIwcbC6Ds1TdisEeoqIosgsk0IGcYJIM4VgOKkoybfXt/Hb3Sq2oaNGxJ52a0OGsY/gYIQORuL1zjfLS4sh0rR34TCRwxUJUQ+szLj10DaPNnrLKR1T9OKdmpJB+MizMKDcfHoWSGQwTBUQLZQRyZbFdme90sN6w0JdM3C/0cP2wIVbLMJK57Fv22gNHFlQk0YcQ9vEoN9Cr12F2aoLOCMel+Egi4VRsKnyZlcLnxqYhBK5R11AMiTSdFGZkL2WycQxIiLtDDCVy4pM/o+/+x0cO3FcQvf6XECyKQxiGt794AP88Cd/h637W7B6FkwGxTu2HC8qmVhsuI6JHAOapbilUkqFYTMMlhZECQ0wbBN2sy4bH73+B80GPMvBlWdP4ctfeg2f+/yr4tvM87G6u4sP79zDg60tAZASegrmbluChAUEYhHMsMdBH0M2dGwq2gSQRNMSDBjDPB4RZyIjTb/K8QktCxWTW7EewzwHUROxuQ+uC3HZCELEw2G3MEIn1Ezhwhva24VmR3GyCBhGmohhKp9Gt11Hu9mTCy6XMZDLZINBwRDnz57D/Pw85mZm5Hzu7eyK0sa2XERjEbS6dTx/5Xmx36g3m0r6rOkwjLT4nNJ3NZnKSZFINgIL11qzhWQihUufuYxLVy9JjpEsxErLrQIJOTCn3QitMIIlNswCCVmNcnyExa6GpbIRsIAmIy0AjKRaCz2tg59TK6qyWhgGIXaT1iky6xDbkqgsPtlCGaNYAo2uhZ7Fwo1+6Bb2q1VsrG5I40/AiJvFD3/4Q9y4cQOXL1/Gl770JQli4yLNhZw/x0KVr18FVA+QijNEVGnLWFzSw5mbL4tLsoD5j8cm9FIOi00pYCM6emS1Npvi8czNmzaOnjvAVCGPhcV5AZAiUQ2pXBHZXAm2NxIFVaZQwNzScVy4+BkpvJh/RADJbNdQ313HiDLmtIGXn78k8v9UzBCwmAWUHFthEw4hZd/EzT0eMgfnbLwBHBlwTzbFj9tcH/X1owwTaXwP8Z9P/cqTNnAWwczTmty6ORRWl4cqLFQegrLkCJlcUpCLKi8uoZa8WNjASiQAh95kHlNJwRBMFq022cQ9DDtN+O0WvG4bHr2v7T72Vj+BRlacbUEjGOTaSA2HSI34HLQOpY2Zkm2r+Zoa0tO2QmKQqCYM7CH9aIzUUnjCTtPh6DGYUR1dNm3lKQyzWXS5DmbS2G608ctf38CDtRriuQLOXT2PpQunYGpDuJoOazDEzuYuZrM5HJstIp/20Wrto9GoisVlo+Vjp2nj/U/2RYVjRGKIOiaSsHBiLo2rlxYEQCKDtmsNsbE3wGatJxlItNartpvYXb+L8zO0e8nDQRz3H2wKgGQy/4H3sWtjNmfAN1t47uwMXnnxEtIpHZYzQHdgodoy8dEnOxLKqkeHYuWa06MYNJs4u3wCX//Db+HFF14RtWkilqWcBvc+voMf/9UP8cv3fwnHYsaHIyAFh3rcw2UtDQB5Xhei9k3EcOLUcVx87lksnliiFxrafA2uB6O4ACTSoiRJMdw5Q2sYA1FdDQgK09NgTlm9PwCSGRjFaXixBPpORNRj3//p3+H+xpoEwObSaZw7fhLtahV3PryOQbuFVoWs5qQEq4vnN5mgDq1waMUUkfqBSmDuo2HDw0c2uQxnpk3mIWdH3R6TCiR+j+BTOPDj92WAykGC78vgLiywx+D7ROg5swnCDJ6xykWYbcEQLCj2Q4xA7jlFNxgPTTi05vFn/UTaDesbrvpJMt5IyolEUBqNBDw6ZRhYymWFYEByDYcRw1gMZkxD1XWwZ3tSP4m+ldY5iRRMLYID10LFcpTNK9+kkYLLjBTDEKbjS59/Fb//rW9g/sQpHHTaMF0Xuakp9GmVxdB4UaRyU1BKXJmTEFSOKwuPx31wTefwgBkxfOQvhYHJZBxLyGzQQMi6GhbSwarEBi8s/kOWavjIwWGMynTm0sgQN6rcHkTppBpVWqbKWsuBAwO16d/OwleinaLymrIpXl8J0L7I4d9zLCSZgWfE4JkdeL2WqCdig74QpzRaqtJmpN3C1toD3Lp/D/drfVGB8SO0h+TjGT2Cz37uJZx54wtAsQTsteA0WoglkoiUisDivFhE2zv72F3fxN72jgyXZd/QoqLyjSYTMmzVU1kJXyfjls4P3Htu3r6O8twUZucWZC2sd7vYrdXQ6PXEwvDiCy8gVSiocPdkCgtLizh26rTsx7W+BTOWEgXT4z4epzQ6/Hl1wsa2vOFwN2igwwY0HFIebeRCiyHZW8bqXmXxKwzOgEH+qNcn9yMHtZI1oBjjvLd473PAJwPUO7fx9z9/B5vrG4olP6S6jDM+rucNGb6z1uJgUHJWbGdsucNzkMtxQKsYx8xX42sSsEpIF77UJwQd4okYCGYxr6Iz6GNuYR6vvPIy/viP/zv1+xwoCVc8sEpiLT9ivgXd0BJI8/wwr0iC3U2p52lBvbe1CdcZiPLIsfsy4CQzUDJvOPSxaSOkhtHqI2AJB5+F+axy/MVaiMAQH4dwaWdTmkat20GnzczNoazdvD85bBk4AyTTGWEUE2TiQWDfwAwWKsFpBbyzvQ9NU1beXItJgsqkDWSTCSRjGmYLOVQ2N9De24VPQLvVRrd6gKg3RCKTw3qjCcQSmCrNCpGH9s/NWl0cLWazWfm9pGfhZCmLC4tzyEQ92Ae7GNXrMDjwZ9D87i6cVkPlw0PDljnEzZFSIG2xhzTyuPriK9DiKdxdX8PNjbswaQMV1fDc+QuIJxOI59JIZFJIpgwh3cUls1TV1qyT3YgudS8taPhIPQ0HiNlSTgAdrnOZXFZIUtzz+Zw8jpVqVa6RRqMldWo4oBSFGAliNgE9jruVNerkI9dCgp6TFndUPlCxIede8zHwTHjOQJQYI8uG5nCAORI1KwcLXO/EBjHK620EZs70bQs3bn6Etz+6j89/759jlF9GPJmVIQOJXbW9TZiVLfi9Ki6enMfJhTKWl5fhxzLY6fryrxfNyr7vmD30uk3Y3TZicFDOGJgtplBKsr8cijNGKhkToGO6XBQVlChWqAbUYug4HEBOMN/H+XjqAhZlYHDfTdqThV/j0LtRqwlRgzUCa3UjpmHl3j383d/+Le7cuYO+ZaHdtdG1qKbVkUhmkMmVRN3jSuYi+walbh8xNN6z5T4j8ZEEPt6HVChlEob0FYVMVrlW+EOcXZzD8twM8vmsAA0c1KZSCQGRmLFrpKjtVv2ckCgmLKp5PrL5cpAf5sEhgCaqEubE8JwpMqKQtcSGi4NylRXD4b6AiCMfFt0qYlEUc1l4roWd7U00KgcCJO3uH2B7Zw8rq5vYq3PorAkYGtFTqi/0R9L/8LrkesnrmCCXZdnydSoaqFIieJLOZsFMz3qzLmvlyRNLKORSOH3qOI4tL8vAqZTPYXFpAcV8QdYNWuhLYy3nVWXKkDBI4odA5MxACYAJXte8l3jf8Pjxuk8SIOa+TgWJRAbo0GJqbWeujAD6/AgsnkRNFlo9sf+g1WQwwBaFg8xl3HH/FjP491hDcrcGHHOgMnsbTelBB121q7MHkdV1wh6Zew0HbWGtJwpnyUdS9FeCpsymklpDlM8ksai9RJFdIshn8tg7qOGXv7mBn/7i11jbb8JP5kWB1CLQaWSVlTyJigGAxMzq6EjVMEYii8pBTV5rIqnAE75EOh9Qafzmm2+KpR3rd67vH9++iffee08sz1qVCvzuQHK2WQfxtRNA4u+WaSmYzsn5yqbTWJiexYnjx0VhRiCYf4/3fbmYkXmTAOixaADkEGBSe2Wv30GasQH2QAjNzGATQsPQEbKs07cF9Dv8OKwlZe8KLDz5/bGaM7C0JoAUSacFxJmsDUOAgj9PVauck8CKlgBvWOsT1OvRom+CLnN0mB7+Tf59Pk+oxpPXy75Y8trE6F9mb+xZDbrd0MKOimBxKyTwFeQMRuPQSfjTE3Ksdne3BXTmezE9R2o2LZ1EcX4euWkFNMh9OoyKTW31oIqtjQ1sb+6g2qwhPVNCLBmXPYf3JsH5XKGg9iA6tYT23sEwbDIzWbLjgn568n1O1lqPU5Ac9kLhVG3ityYs2KgUkznpQ+dYHUsStDlHEAA2UIDyuuA9FZIJWP+LCsenXaOLZqOHeq2LdquHjh2BncijOnDRtk2x3da5h3OGxHXFj2B3Yxef3Lwtc7tcsYS55cVxFrrjD6UGXF6cx/zMDCKuiXZlT+YRZxancfb4HJaLWcR8C/ERLfhtWfOZhUeCj9RaOhWSoidXcwke04mOU4sZQZQFte60/M0jPzMjZOZMMS9seFr6CchH4Jrk9KAWJVDK9e0hhdKRQphrYvihHC8e/oEnOuBINtZh3uWRp37kp+N+INinJRfuMeBMWPM/6XlZEat7+zAbN3w+fj2cXz3qb8j7DdZjaU0f8TomyW6Peh1PA7ie5iD0KIDuUefhccfgcQDfmLTxKSZfQKiR9YiCkTQG3Q5cZsKbA9y7dQ9v//xd3Lx5G+2+Bcf1hTRPm0/a09OhAszBLBXEbefK772Ol166hrMk9FguSqw9uA5ZJAYpl6y7t+7i/b//B9z86Bbq9bbMELR4Urlo/OL7/2bE4jI+4shCbfAMYI3YAwUgVVuImT1Euh2xDRg1Wxi1O2KzEbEGaOzsY0QWu68aZ4Zxk9GcS8YRT8eRXZrFKMaQSbIlIri9sYMPdqrYQhQNRGBTRikbq4wIYYFAUuAPLgBSRPKRUj4Hioqdy1wADlzY2s0SPIoAp1hAGUkglxNPVnKhPV2DkSsAqRxGhSlEclNAMg9zZGDjoIe1loV+Ko97rS52aJmVL8HMZFC1PGFwsmgpFfOwzDY6rQq69QN0WzV4Vl+YfOGGEm5OIvcOVEdqAVTAkuw1j6F0kklvWaYASCmGxEognYnpfE4ApG9//RtYPn5crBRMSm45KLJM/M0v3sP/8+OfwGoM4Jj04xyICoNSe9Ze9Mtl40l/YSnI2JyyJKYEklLlZApZ2iZ0uzCr++Ktm4pF4XbbAghe/cx5vPl7X8ZzL1yWYHpKddcOKrhx7z5WtnfR5/AwkkBrq4q42KANJaxxSEYV2YG9vuQwkYEUslEIlAhbUYooiu5GSCmXT2nGyMAYj5MEQCKz9tCWzpEM4iB3Inge8Y9WR1gK1LD8CIzYAiCF19hhRgQbXTKfE4aOYpb2ei0JjuU5KmQMlCgfZmDnaISzZ05hbnoGM1PTsrDv7+2J0sYaOIqUbUTxwtUrEv65u7uLHlm9wyESRgqz80vChGCzTc9bgk4E8FqtNtKZHC5duYxzLzwLKpEUkk/GjVoI2RjLcUJo0aOKThbioYpNrBGYwRXI+x8FILFIV+BSwIQLKfcBgOQPlSWZOivh5sfjqBoX0/aQLpYx0hOo9QYwXQJUMVmcatU61lc3ZGDDzCM2xW+//Tbu3r2L8+fPi4yaDDrJNsrnVeOox2STZAFKZlI6mVD2FpS3k4HKHBtRK3ak8WZjMwkgCbg49rDW0ep0pNinb7uwP0BJJ3BiaQGnT53AD37wA1SqdQzcIYpTCyjNzcNIFQRAypWmMb94Ar1+VzLOqDjq1PcFQIp4JqazKbzx+uekKaWtCq8b8VKWe1xJsn2NG/DhzX0UQDrKqAwb33Bje5rE9+jGcxRAYqP7pPXlSc9/FEBSAkAF3I54TY4Va0qFIcd+HHip7mF/yBKAA7uost0cMoDVxoj5EbaD+s42dMtChPZ0vQ5G3Y4wi33TRNQZiMImwqBXZ4AIlUm0uqOt5MhHnAUBB6gBuzw8Fqr4DAv6gBFPq0UptmLweY0xv0XT0Y9oaNOioVyGGwBIo2wG240Wfvmbj7G2UoWRzeHc1WewdOEkLAJIZPEPRtjb3EU5mcLyXAmFDO069j4NIN07gPZPAJCoQFooFeFAFwDp/sbBpwCkodnCpTMzeOXKJWTSinBAAGm/1cfqVgsjvvehJWrKdMQX61kCMQSQPvf5L6HTteG7URjROBr7Nfz8rZ/hZz/7KfYONsWCJhdDAAAgAElEQVSmhQCSMJbHak61LxMk4O7FPZdAUiGbRCKdFNuyvm+rbJ3MFLREVu7v6dkpYT3yH4eByWwKhakyGGTM8GoLmjTGMNIYjKJoeEP83fXraJrcw/o4vrSMkwuLuHvjJn78F3+Jzfv30W3UkTGSSFJ1OHSVnSUBSTb1ehSW56iGLRwAMACYrzlGEN9Ar0cDI/UhgGOQ6TGpBCYjVgpJsiCC/XvoKUausExD1eYEcBQ+JwEktU4rT/tQ5aIUU4e8qhBAkoYyAJBCnYdsIwEBJwNtrELKYojFSATHGDo/8lDygHkdyMTiaA4cUfSq+GrA0qOokdHvA60JEFCUKVoMDd9DncOmICspYiRkkEilRDKTxpVXPouvfvubWDx1CpVuB30CSOVpsYWMRBkNHFHWhdwXxEZB9YR+jEDz4wEkydX0PAGQ+MjdPiQUsPmhFUd4BKXhCP3wH9FQhEOC0PeaDRuHNCQ+sU4M1wUh8Li01BoiR9/0KG3lApCEL1yIHMpihkM/DjX4+5Tu00Jx5FqSI5mJ67B7LST8IbKahgxrPssB6jXsr6yivbOF9vYG1je2sNW2MAjOOeuvyEgDLfHm9AiuffZlnP/y60ChBFTa8Lo29HQGKOQFjGXt0dk+ELBgv1ZHz6KJsib1JwcKoEWn/DOAGG2YlB3uiPmVEQulcg4FhitHI6g2G9itHKDWbmLguLjw3GVRaEbIJI/FMLtwDCfOnpU8zKY1RI+ZoFEVNPukj8exFH1e8xPkCA6DJz+fBJD4/JODirABDPfCo3ujAIqhF/QjXtxRAIk/y0GfZLoGANLqgxW887O38eD+igIRbTb/8kLQa7dg2T0BbWSoRcsnVw3TwhBoAkiy7wV1Exn0/ODASK4fc4BCkTl+SqHD19Q1CSDN4bXXXsOf/MmfCLHLs1w4zJtiQ+eTDMGfZ2uiGNhS4zi2DInanRa67ZaoCXjVMjuG/ycLnSQthqCT8c/hqGexYAwGcGKVHKxGAaHI58A0sKhSIPBh1hGHVl48jo5lST3L9Y/3K+9LJ1BXZbJZGXAzGJvgGIca/JDAeg7jE2mxiuEAfWqqhFyGDW0Lm2ur2N9cRz5pYGj2wSj5bEwXcsPexgbMThsa1ampAmLpLI4vHceJE6eERLazsSn3Q8xzkBx6iPTbmI5rAiKlwJ70AHqvjwKiyBopDCtVseEeurTqiWKja+Oe62IbGra5tubmcenyFSGV3Ftfx+2NFfS4G2kxnD9zFgZ71XxGyA+JZAxGXIch1/RI7kFl4av+TYJI/Jw5FDz3KqMjLiofDu7IeFd2x7qsfVLvUsEwpEpL7U0EkPo9Go8+fM+E94GcyQlANlQ5hf0mX1/P6QgYyDqQCkpm5XEvMSKakHlI7GF+F681Mt2plOvZfdy8fQvvfbyC+RffRHb5PKZmlwTM39xcx+7GGtxOFUnYAiAtzU1jYWFB3Du2ux52e0AvkhJFj8+cXYKdvQ4SmodyLoHZQhrFVAyGPsTSzLQiYFGRJtcWM1BUHhCvxwEvpxAgeWgdUZtuaIEa3v7hMDjsAQjA8d5NpxJi3dZp1cSBoNmq48MPP8S7774rebTNjik9GGlOBMsy2YKAJQSOxwNM1g7MlCChjda3I5V3SxCJABJB3mJeAUjsY2hremZxBscIIBVysm5w+CkAEgc2tikqHFkXBMQga38iK4fKfbGFVSNHscjV4qK8oeqNxLdINK4ARiHMKQcLydES4pcv1+qgz5wbSI4HmfH7e1voNhsCZDCfdmt7VzJDVtY2UGl36QYtQyUZpnMGY5ny2kmO4zHhMXccTxj64XrAdTxuGJiamhqrMubmS3j52mdwbGkW0+UpAYZi0QhyeXV85LiRjBwog4UUKc6xCu5mj2naKtN4rC4LFFwyS4lElKuMKLfUMeB9FdZqXH/S6RAg4NcJYBBc4n1HgIl1POuLwJL9yKO8mJjaY0LyUb/TFVs+9p5U87DRE3cFlQKj1r6g91D7mWrUxRqMwIbYQCurPg6ZeX5C9RFxADooKJBJFVCpRAqbuwf4xa8/ws/f/xBbtS5GyQKGRhpdxxebUenhfaU+IkoeoUIuSJ/XtDgaTaWSUhaQtF3zBUAoTZfluJ44eUyUxzx/+we7uP/gASr7+2LzmCAo4niy7/G88Dn4u6ybeO4t08RMsYzTJ0/hAsm0s3NyTCr7B6hVD1Cr7MjfjBtqTSOBIJGIy+cEkZaXl1As5cWqrdNtyrnjvIu9f6lYhN0ZKLJwkO0S7oXhPsWZgBzzsOefIJpwZtTifCCwCg3VEGGdyN/jeivreDQAtehcIUs2r332s6G94GH2DOehymUjiKKQgiEAuScyH4VoF6xZtAGMB6TJOF2EfFZwJDhRJc+mI5izaMxfPgSQaBXFGQ4JQT3PxoC5itkUinPzyE+XxdJV1HiaIXWr27fQIQmj2UF30EPx2DxGzNwLc6JC9RX3H/axJhXM6rpV6vzDa1hs154AIHHP4PXzKADjoXHmBGCknl3YNfLI+/Dw84kiTmQL3KsCRZPkRNHCLogiCLK4ubYrAEnHwHRRq3ewv1fHwX4dta6L7NIpNOwhWoO+2DyPDM4BdHi2J9aTGS2B2zdvY3tzC+lsBqXZaVHkMxvU8R04QxdzM1MoF/IYmj30G1Wko0OcW57DuaUFzOaSMAggST5q8I8Arrhs0FqUFsS815U9tuTxTeTU0FqftoQW+8loTDIjSzPzmJqdR6qQR7NTP8x0o5KLs1S6UQWPMh0Njq9QEIJCPLw/aG/5EPj3GAWSzKonog3k8zFB+BHF9e/wJT5f2IuptfCwtgz//0QFlPyScnaSvvIRCqsnAUiTL3GsYJ14Db/DWxgrxR73s097/ZMA00PH9zHz/qN/52kAUhhNcfh7gRWq9CM+cpmkWPaSTMr96sHdB3j3738hAFK9TTXf8CEAyeTrEgCpJADSta98EddeuoKzpWkkLPtTAJLYUFbqWL27IvfRyv111FptCaqgAj/yqz/711x/EPOjwgojG8G3mOJnQrdsuNUGYrRR6LaBTht+t4NRp4tRt4uR46DXbCu5IZmZQ/r3q2ETwR6yQhcWFxFLGYhlE3BiGu7tVfH++h42Rsqfuq74IgEOqYb8fI9cduR1BWAR7V3kOQMAidtKJrB3ORYFzkSjEgSuLHM4WIeEnMZSGSBbBErzQKYIX0ui0vexWjWx03fhFGdwv9vH3nAIO19AP51GxfbQoy93wsDy0hy6rSqq+1uo7W+h323IsDNkm7AQlgFFqEASi9ChsBHF6j4AkI5a10kxQmWVkZAhOevIVDomABJVFNOlHI4tzuPNL70h1iMMvHQZ2hrxsVrZxw9+9hZ+9OO/gd/z5PiPOHzVIazZeJT5PX04lol0ypCQXyOpQprphcisKW5MJVoL1pvospggg4Wbo2MjpQGvvnwVb3zly3j2+eegJZKw9Si26w3c3NjC+t6+ZBlpIx3bd9ahDRkCaMmFzABXstEYeE/PXrHYCnzduWAFSnJ1fmVoSeCSi1nguRoOo4KQ4UkASamQ1PAq3NCV+RqvIFUAhAtsCCDx3HAQKHu4OLrTDzcqjHmGCC4vzcPqtWEN+mK9xfBcgkpkvROIWFyYQ7lYQokbjOuJBy0BpMHAFuBm/uQJXH3lZQE/mP+ztbMpxSef/9jSsnj96lEdrTZDmS2MmAXW7aFQLOO5l65g4eIpuFGGULKQDRiiItdSQ3JReoglUgAsyULNDUaBbkQLqThShySwFpJHFkDKg/UogBQCbvyZoacYXCErKlTVCZTEYcjAFgDJjVKBNMDAiyBipNFzXDTqLewwpNd1cezYMQGIaGFH1REbzhMnTohcnqwYWtyRIROqiyi57nc7yKSSMrcVJrywcNl4OFIkEURSRaAKbuS/cOgkVhYRHe1uV+TnvXYTGlkiEQ+lfAaXnz2P55+7JA3krTt3sXNQw9TsAs5ceB7T80tIZPOSh9Rq90XGLADG0ESXFmXVbVHjLc2U8MVXXxaGFQt/ca8JNkqX2S7M+aGCcgJAmmREhK/9UQOyMSjymBDyx21o4Z8KNysWgFJgB9fH0d97GoCk7OcCPYRalALrOnXdSEYMfX3DPJdgWEGiAQvjQjanLCD5PJ4Lm8Pneh39Wh0OcyT29qE7LjR6lXMgJkxZExFaW7gDUdhECXa7A/hBkD3XfCEK8PrkwE8yYdRAhjaRfCRrURjCbKyE+acy9KiWYKFGAIkKJNqRtnjWSlPw0hm0eLFls9htdfAPBJDuHggT+uyV81i+cHwMIFnmCPtbe8joOo7PlVHMRtHvHqDZrMkgot4cYrth4YMHtf9sAGln4y7OljICIHkjHffWdrCyuY8+c1DIcHYszOQNDHsEkKbHABKZ4T3LxkGjh92qBY92I1YP6VhErv9eq4XzJ87gW9/6Ll75/BtotMhcj6GYL4qn+VtvvYW//PP/G/fv3YHB3D02jqNosFarHCOC02qVVaxJVa6oD67DBC/CHDr+JAcYmUwyYMHlZajNRvTlz72CS88/j9njJ9EwLTT6FiLJDIa6Idk8a+2+DPaMmI5zJ05htlzGez/7Of7tv/pXuHP9OnrNhqj/CAgxiJv36sBRQwEyZEhaEEaurkvjzEaarCoqqrmmkDkbfoTKo0kFUghIy4CGk/+xgpgB8lQgqYySyY/JYTrXppBhqtRxamfSQuu64BcfBpAOgSX5WWmkIkgiihSiYCoQB65lDHE2GsGZeAzHYhEYfRv5GEDSdJPiPFF8q3uFk4tOVMPWyEUlAJH4zkN7V0ISTYzknJGI4XOY63hK+ZBK4IVrL+Fr3/4Wls+dFeu7nusiUyzDk9BqBSBJk0+V+j8CQJI8O2YaDJU9Eddsni+eGw6DerSqCjIXZJDDdTXIl+G54Z4w2YyENhhSU7DG8gcyvOGaIR98DpfDeDVYTMSTMig2dBXALMoU1gyypzhwvYEwdjmQ8Swy+cmI9ZCOacgaMall8jEd06m0ugnISF7fxMpvr2P33m2MalW0azV0Buq+0HgNcXjmBsHUtFheXsLymWfEuoKNre15SGYKovAyI0P0+iY6tQbq9Rqa9gBexIehxyVjxfI9sZjjYF3OAesBrn18Hzpw4dmTyGRpP5OEP1IKgr2DXVQaVfHUP/fsRckhtX3es1HMzC/ixLkLyBdLaLuASaucCQDpcUBRaC18FCoMPcgnh96T/w+ZzXKJTrC3jzIZZec50vzx8yeF3Mp9LAzOgNn+EICkBo31Wg0//Zu/xa2Pb8JhELrZl72MewqHhfTcV/WFIwq1cZ0hA4yR2PqodVAxxsdWebzPRcgzRD6Tlet7OPJEvcLw98XFBbz22qv4o+99TwYjIw4DfQ9xWkDEdSRiCWHS15sNGd5x0MOcUEWcacNipo9tCYGNlsYcwHF/5N/nWqksZQwMTK4C3PuUUibguI8V5GIPJSQr7pVqbQ+bVv58h3s2hza04AmU4lwHJeCcrHRNkwwO9jO0UpIaWvkwiQ3VhbMX5B4rlwpYmJuRdffBvdt468c/wq9/8S6WpqclO+bM8iLmy0U0qhXcvvER9re3RM3jZ4qIp/O4cOYZXLlyDdMzM+g0W+jtVSXXyGu14dYPkHItzBpR6E4PbvUAqYGNQkzHVL4kVusRb6ByFlwNO/UB1ts29kdR7JBKmCygfPwEnEgc9W5HAHI7NkI0qZTxOh9zKRiZhLgSJOJqGEhwmsqyUIVERScpSqwvCB5xcCS1t9iRqWOsAAJFiuRxzzKjI7TslIFcEAgvQEoM/S6Jf48HkAR0f4x6nRdgz+rKoJaAKVUxHMiRYBlj5hv3LzBHJy7DR9YNvGds28K9Byv4zd017EcLmD59CSfOnBeXivW1TWys3odm90TRfOHkEuamS5iamcMonsS+OcJez0OXuxWHmo4F1+wIkEQF/0whhZliWsLG45qHl164DC2iMlfEfo2KLloZ+SOF42vk7B8Ot8I1IFwPCCCEVkb8PR6LMMuEx69eayKXywmIW6ns48HKJ6JA4n1Ii6i/+KsfCIDUavfQ7dtwfdrOZySQnSoxAYIJbHg+IuwvqEIioYn/pxrQpVOCWiNIbivSyYBEOKpghi5OL5RxcnEexXxO5Y35roBGtL3moDxJMEn6TwVIqeF2YHXmc8DryJ7ItSAaj8mwR7LwApLAwPUFdIvHqGgzpFaX/c12JSuE6i6r34MWHYmtHvuYZr0iQBj7/uPHj+OgUsPd+yv4+NZd3F/bRL3dBdX6AnrSZlLyy4aH93+MtRRNaJSNVGl6aqzKZB+XL6o+LpdN4FtffwPzi1PIpTOSm8AhFpUoHH70za5cd7K/BjOAQ7WOUjP3+nRwCEi2AVgqVn9Sd0SQ4P4f5ksFChDpaYIBaMLIyB4QjyeECEKyphBC4gm5L9hzhwCCsqojwKT6Cd4/VCGY1qHqiOojs8f8KEdAQyoAx+Vf0Gs9RD7ifDcAj/i6OLPiAJlzD75nRdsdBSppRXRRP8d7niBqFCsMP3//I/zqxm3sd2xE0yX4RgYmc1OYDxMSlGjVKdbfLDZoSeaJcENshn1faiq+Fu5loiZLp7B2/z7KszNibUaiEGdN3T5tDlljxCB3QFirco4Vj0vNJTaK8bgcC/Z4xxaXcOb4SXFiYY3bqjbQbNRx8+Z1lSEl9xzBc5ULzkuYAN4ffv2rWFpagB7T0Ou35Hd5nTRbDSGG2V2lqhWiQ0DkkHuEs0jfl/VZ1j9x0VGztrFbQCSCvscM4k8TU8J6XRHIFJAhl1QALMrndLngHCEAA8JBvSJEBfMkUfTy/g0othO9gBCy5fqmfR2tcZXrBvcOnn+eexJPxVFGqnz2rcxB4t6fEGCI9wp7LRK1+kNHLIiNfAb52Tlkp4pi0y/Zd1FezwJLBoC3+C0KYCIZakHG6Fh9xWPKelvsfI8CR8EsKbAGl/zr0BYteH/jOpAxIxPNz+PVMGqGEBThwXzOV8StRyiQ5FhwtMDjF6q0BCDhP5XHHdZ/kj8eicOxh2jUe9ja3Mfq2hZ26h2Ujz2DlgdRb7mBatEZ+lLb8dpdnprH3dt3sLW5KQAqVT+sqbu2BRdDJNMJFAoq246OF16vjbl8GhdPLOEUiQHxCOK+g1gAIMVGrvQH4TVDZ55QgSRg5BEFEo8I4yxczkdiCaTyZRSnZ1CamUM8m0WrWVF5aAKMct6n1iU+htehOiZqzqmypRRQwz5XXI2CD5mN/f+oQApr+vG1E6qHA9LX5F7+cAd9+FmYgXRY+x+SnPhTQiR4BDAV/s0QGBv3iKEV6oTN3+P+ttT1T8hYDWcBT/p9cT6YOP5Hf/YhcO8RT/Q0gOpT3w8IC+F9lk7yvhhIf8G9d3ttG+//+gPcuHETe9UGBpyzxRIYRjRRIBFAGsX1MYD00ptfEqL/uakZiSY6VCD1ZL6i8rxG6De6WF1Zw0fXb+LuyhrqrRYc1k0f/Pv/fcRBfpwzeDbdtoVh3xSGOAEkp1ZDjCqSPpnjPfhmVxjkQyLbZOzR4oR+mZSiu0PEvBE0+sgLawNYmp5CspBDvJTBKGNgp9HBh2vbuN/q4yDwqOYwKhTiKShAAUdktHM4wluUgBGZVfw62dLZwPKFX1vWIjiNKPKUfzIUU+y5VViOlswgkisD04tALIOeC2w3BlhrOdj3NPgzc1gbDLA/GsHO5dFOJlElYhyNIpXL4uTxJVQPtrC9sYLq/gYGZgcRvj+OC+ifr3NhV82qYs0oNmE4MGHhJxfqkRs73IfSRlbACwUgKQXSyLcxXy7g2NKS5BAdP3USi8eOk8aFmmvh4/VV/NVP/w4/e/vnsGsdNVGiHU1cRybBonAotnsM/+Rgj+yofDYjr4P2S7y/yUwqp3NAswvzoAqr14M+4vsCypkUXv3cK3j99ddx/rmLQCoJO6bjoNvDyn5FskXIGmeHtHbjvvx9s99Fm4GEjQb6nbYokRiuKJ6rstJM5E2IJFwBSKolD9QEknMS3hqqcFJ5DcEgTEgNyrJkDCBNrJhcUB/exrgws0jjcx2qk3QqsAKv3JeuvijMUFqgRT0bybiOYjqOfCohQ6T56WnxeGaBzIa6Xq2hUqsLo5Abw+VXPotXXn9NBg0ff3wDdz+5jYODPbFqo+RbbfmahAn2un059mQdlsvTeO6z11A8twBb4zCMVo6BlNNTdkFUeMjwXEKYlfpjbOUV5IxwOCRLmFhtCDVUgCNhs0U1DFwWWApMCq0Qxmw3HksCSPxbcthVG6wyRlhARdHomUjmi3AjBmpdE4NhRBij9nCEVrOD/c1tkfnPzCjVwd4eVRoNGR4TVKvVapidncXS0pIMl1ngEDySbKNeVwAkXrdSsAZ+3OIVzyFCrzf2IQ6lvWETKV7iZKaMgGq1inajBt/qSQDidCGDl6+8gJdfuiqv5ZN7K9jeryBdmMLM4ikYBJRjBjQjhQ9+e0MaPVoCxODB6TThmk0slAs4d2IBz5w+KVkEHFbyj/FakoGTAJJDxJPxhzKQxptJcCHLgHnS9iBkaIcKmiPD6SdtVnIbBetIuDGFSofHAUjh337U8ypgMrCA4F01VlqEtlSqkOO1wcaHay8ZNvREE4sPz8FMJo2o68lgrt9uif1Y+6CCTq0mNnXFeAJxbwjdcRBzPWiug6hrI+r50L0B4lGyPS2xNPDJkKWHtFhiRuWR0lwavLDxY0aeDPmDIFUeVtfrBwMWXveUy+tHACSgyfNWKMFJZ9Dm8c/lsNNp4ze/uY3VmztIpbM4TwDpmZOwdFfYYLSw2988gDEa4cT8FMp5Mj2raLXq6FF91/CwVR/gw/UaIokCkny1v6OFXSSdQq3VBAGkU/kkFsslAZDur+8KgGSSVc7mxLEwnYvD67fx3OkpvHyVFnZxWG5fAKRKo4/N3a4ASD5Z3kYEcW0Eq9fFxbMX8K1vfw8vfvYLGDg+UkYO6fwUGpUa/vw//V/4s+//R2xsryPHbC82uFRMTFo5CESjiiNpikOWH5s1rjVaRCkfI8pmi0qcMfEjCiQTbP51fPmNN/DN7/43uPjKK+h1+tisNaAnsxgZJHLY8PNTokZicPXCzCyyySTe/enP8P1/9++wcvuuXFPJGIN9aatiodNpYWBb4jvOAUghkxYGJBtyMqy5LtPijplqZISzqHr8UFzt1WN7i9C3mg2Mp4amBJCO3tP8PGykxANftjcFqNKqSjVsai8a24/KHqf2PVmuJ76nbHkjSDGXCFEwFYhpDVPwcRHAMwkdy4YGvWcjpTM4HeiKOmOEgh5B1B3JQLMX1bEz8rA39NEAJDyeZB4XEZGut+CDJqv8OrOXeJkxpD0S03D5xSv42ne+hdPPXkDDHqDnDJHM54QBSwY0D+KQbLEjANJQHz5RgcRjGzKv1TZ1uPcSQCLBYhJAktDZYODKNY57SMhMC79OoET2gZEtHvxalJlrAUOYzZrDepSggA+HVrORGJLxpHjQ056Wr4lKFBbems7BvqNIOK4jCg+quDNGTHIhJYdlOESGf8+0gFodlbU13PvwY1RW7iFlqcB6cTQmk5pqu4iGrunA9Fx0BfqhPWseyXROVBfMLEvnikiRtR3TRKFAJYvp2rDYPCYSSMcTCkAiUCuDTBe2qxpJyeEzaIECXHzuDAxDE6tlvg+z10ajUUO9XUXfNHHu4kX4mo6OZaPvAqXZeZx59jKKU7PoUQEQzz5kYfePBZAmQ8on95hw35m0oHrUIHwSLByf34nzH3qYP2r/CgEkIQvxPnzIwk6FgXM4+pO//hE+/u119Ki277RlAEMlEe11OFSXoYtLkIb2hry21J4tFkGGMQaPWHlK2HSgIBSweBhBJpUWoNrzXRnWD4ee2Aexhv6jP/qe3OskWFDFJNarQag0H1dWVmRITfsJ1j2sMQk4yZrCXMw4h7megEcyUKFtJ/M7JSMnjr6pVO1S/6kqUVnOBtA/9zJF3KL7gCJYhU0p1+8B7ZxkgY/KkI81Iwc4DN32eP32TSFcyRA7SZJPCgYJaXFlwXPm1FnENWa06FIfUP169+ZHeP+9d3Hv5g2cOXEcS7PTuHj+jGTIbG6s4x9+8R7WVlckgzKWnYYXieHk8gm8dO1lnDl/Dinu9aaDpO/DrFTgVvcRN3vIc3Ht1tHf2YHW6SCr0bYrL1kehuSsEChJoNIcYLNp4cDxcbvbQougTyoDj/Z7qawECOu5tABIO5VdseSL55JIpmlTrCFBGzQ5gkOkM0mph3lvSyYH10Mey2hMLEJJzPOEyAJpqMUGkWCbgAYqA0cNPwP7Yz3IkBNQSKORxRMBJKnKjwxDxkMJOlLYtgwhOexNUpUWgOG+wwGzi4TOPCoa2vniBhHOS1in39zcwTufbCAxvYjlE6dRKE2j3e6isrMjPvhT+RSePXUchQKzNIoYxlKoWj6qfR8dn1WDhmG/J70efz6T0AQ8Yv2djTPvxsHJY4uSFywWhwRd4lRJkASkcvUSRg5emMET2I6GQ1Bep9zDQwJZWEuHSizWgyQgZHMFUT1sbq1ifW0VpVJBFHHbuzv48z//c/T6NpoEkHq2ZGnEjRTSmYIASJLJw3dC5niwDhCEGdJNgxlIVAUQrPE8MH+1lKc9VFYs5OhYcGp+CieXZlEmCYjDfd+TtZjDXXvQRTqVFDBFlCoSLh/kPAV5LlafIC3BI6Uy5eSd1xU7Z+4czNukWwituOiaoUXj8Km04/7FXBmCIBYBJB8Z9iK2DbPTkj2MoC77MMt2cVCr497KGu7eX8XOQUUIDqJsUNon0uOgy/CfCgl1jfI7BGAIAJAw2ZCMsDnMLswiFiWBwceXXr+G+YUpsR7nesp1jOeadfyA+R6cyYgyJ8wAigSZxwpAYpyZrF8BACuPwfVOsJv3l7zCwGppctDN79OSnGQyEkN4rbDv5qO4rgTKwJDgG2a5hAAkiWhdy0Sn15M+lRSJ2y4AACAASURBVEREs6esPKUH0ZTSU9bikNkv9vJqqCa1cTzIToqoPUVhXZyBqV6JCizek5IhpHNtUXMi1qe8/nld3r6/LhZ2t1a30HIjGKUKGMWp0tfEdlGsLQWE80R9RIU0bRb5Ork+y9ljjRyQlXldkHDAj26nI+4otNjncaAdIX+P+xrXBc+y5XVLbpChiD0E7fgoXwssV7m2lLJ5yWTLJdOy7/HeYI6xUo2zW2CPTJKBUF244uCf/ff/LS5dvoRSkRaPA2lg+/0uOq2GHIORaUutzX9j6y6693jK1ot7YrgGhkDR5HpYnCpK/z1W1kz02vy9kEAW1iNi4SaAn7riIhMWuZNOA/I3gzo//LuKFKCUEuo1RaTW5PHTCfywP8YQNDXTWesjIteP9OYyg2GOHVWYCcRIoNK5p8YViMm8Ia4NPAf5DFKlMhK5DGyHKnPOD3WpW3if8loiEYW3TdPsCWF+UmFyqDIaSXajXKcTyiO+/tB2W+mAHg0gCdl7QoEUHp9wlCnt3xFruhBECuedn54/HNoV8nUOqZAIXU34PriR8lGIrKzxVSSEriv/qV7XwdbWLu59soq13Tr87AwGiMEliJnkTCch5BcSkPutDlJ6Aqt372F/h/u8yuAjdGTSGjEGFMs5pDMJuQ66jarU+ueW5nH59HEslQvQXVPURwSRopJvFVC52CPynOpcn3hWWH1RgRS8h+D6EkIcay72BkYKiXxJ9tlCeQpGhuQk2pZyb1A9zRgAnARNJuzZpEYWElBQEXMGFoJ+/4UBpKPncpLg9SiQ51E1+9Gv2WxmHyKP/X8LID0NoHnSfIyva1Jh9Mge5CkA0tP+/u/y/YeAOAETwzvQR1wnGdKVbFUq7qq7VXx88zauX7+Bta1d9Dmn1w3pSQfeCH3OMbnGFPKiQHrpzTckM01Z2Dkocg8b2hhYCkCSfwSunZHkrq3cX8OHN2/ippDy9xG59b/9r0KgJ/BDAElYmH0T3sCEZjmwGg3oDPAz+/BpSTboYWiZABnlDGpk+qowBkaIMvOHEn1BlVUg93SpjFS5AGMmDz2TRKdn4t7GrhSvq31bQCRTqR1FR+KJf6wCiQggcdkggERLgURkNLbJy/tq0MLo7tmohpMjHyUZynBcT8UoA8uIOCUQK04DpSV4iKPSMrHZMLE10NBOZuBMlbHpOKjRrouh0oaBCt9vkvY7BZRLOexvr2Nr/T5q1R34viUFMd8rBxQxQ/ltTiqQJgEkgx7WEx+TQBIXx1yqgIFpymKZTOnCXCLXdH66hFPHlvDFz7+K+aVFzC4swovr2GjV8f6dW/jrd97Gh7/+NbSBL97XHMDRBzmboP0CvWNNOV8szeZmCpiZKisCLRfW/gAxPY5cKoto34Pb6cPh+abkOhLF/Ow0rr54Bc9feRHTi4sYJuOwmYHjOdhqtrHdaqBG5rA9RHevBr9viW8wvajbTYJRXXg2WVzE+JlsFYhYA3t2AReDBVA2KZF7qy37EEA6tK5TJe7hR8iyFBF8EEAcFqDBpRRw5wPG5QTgxJ+LcsMPFGNXr16DN7ThWyaGtNQaecglNJSySeQScVx65px4a5NxxsKMdmnVWgPdbl9C8a698SY+94UvS/DurVsf4/adj7GztSkbytL8nCjMONxq1JrotnuiSuv2+yiXpnHpsy8if3YJFhEiCVWOYOSpYHB+zkf2HXKsRhzkB/eVDP6VrRgzEWRoELAgw7waKXSi0QBA0iQMOLSxC/ONRD461MWLVn2EAJIcJXn+Jq+VbA7mUEO11RNWlJEpShgtj0Fta1s26+lyWVRGoZ82F2Yy91gUEkBijhSHgfw+QR2qtGjZkhLJO/ORlO2D6zjyPYJHHBgTWJKmPPCHDRdc8bjVoshmc1L4t6v7MLsN2N068skYXrryGXzu5ZfEz5mZU13TxlAz0Oy72G90MPAYjZYXf3A+N5lDbHjtdgO+1cHx+Wk8d/40FmemAvsAT9iFMiiXrC2lmuPwIVTtHN1gpAk7Ego8OUQLN055fAqQdJRZEm4ilMjz43EA0tMYEFFZJNUHLSYV2MtCmSo32pk6MIThqiHBRw7NaPvhuZJX5Db2ZchK1UuHAHK7JRaWBJUZRl/O5hFnbgPtVcRmhTZDHqJDFrEOLKuBkTRFivEX5UCf9iu07YgoKw1mLUV5v7JpDYEkUSEBpt/HkK+Vq754E3DAo8PVDFi6JoP2BlUJuRwGqRQ63CALRex3uvjtB7fw4Pom0qk8LrwYKJCijgzcLdMTAEn3PJxanMF0kWAEg1YVgFSpW9iq2fjtWvWfBCAdz8QFQGLLurKxh5WNiihD5P5zbZQzOrx+B5fPTOGlKxcfApD2m33cvrcnXLeoYyOXjiFlaKI8ffbsRXzj29/Fa1/+Gvr2EEM/DnNg48bNmzJUeffttzHod5CklYPI7sMiWIHVaj0dCstaGHaBzcxkoLFaR0iGVFAT9xpRljJcOR4RJujysUX8s//xf8Dv/f7XpHjZrzcRTWYBPY4Kh4SzxzFgMK5toUg1W0TDz3/6U/ynP/s+1lYewBvQ358DJ8h60O62hOHPcy+MR762IFScFktcX2i3xIwINsQczD/JQ1qaqUBBHLKRJAOJoFhgYSe3RGj9OQEehQWmssQaqqaM1/UjAKRQaBgCSIqpqo4fV5AkNGREgcQcpBHSEQ8zI+A5AOcTMZRJELF9pKQ+imCosVYgyxuwuGb6Q3SiVHUDbbI8Wc6BNr/MTojD1jTsuANsYyQWd7zC+H0O0ZijR6uzP/jud/DM85fR9Vz0bA9GlkqxJwNIbtR9KoCk1stA0cYmOgic5/qt8/l5rQeqo0kFkuxCQWj4UfBIAUgDOG4d0agTDAI1pULgMMIm0D9CvdbC0GPGp4FCtoBSoSzDEQ5TSQbKZg3Z9zmg50g0pesCHqWpUuZ9YfZgVqsw9/Zh7u9jsF9Dd38PlY1tDOpVZMkapHJyxEGxhhHVPiNmIzoqIyybDo6hgRGt1ZJpZAolJAolaIkUmlYfDu+0ka9Uf2TyGklhPnMo5GjMIVTKOodgG1mlZM0ytJw5TdkkdG2EeIzsZl5QNqxBF/1eG6bVx/mLlzCkAtq00LGHKM0u48ylyyjPLGDAmjcaF4XTpz8Cxu0jvjP5pbDBOrrPhJ9P7n+T99Hk/fQpgPCIAu1xLyEEkKTBChjLvM9470vIOa+zSBQ//usf4aMPP0Cv00W/3VGZq1QgmV10+h249N0XFwWStxR4xOEWQ5Fl2C2sUmVNpAbOql7lv3BIpAZdI8nQ4fBuZrqMa9eu4l/+i3+uBqj+SBRQrJVqlX1pxqg0YoC1BEgzP4WM/yC4PhaoKkV1PUl+krUqKjk4BDX6JKQHNlgEf0QZw1GGKGSicIT9rIAlpT5SA1o55rT8Nah2UMQjqiSobnCGDtjWyQ5AHp5khmaQyWcEhKUtdjKRVllmJMh5QwHmDra2sLu+gV6jiij7ET0i/eR0MS9DaJIf7q/cw3vvvYu1jVUhTcwfOwfX04U88JnnXxS3BeZHoGch6Q1RjMfg1SowBj3Q0tOpH6C2ugLvoCLK2YufeV4IjBHWZV0PvY6P7ZqJ1fYAu46HDc9Ci+ea49eojkxxGulSCfEsASQd+/UK9KSGeCYBIx1HivuWTrt0rueeGi7RAonzXlFB63IfjzR1rJnjw3xIIXywxh4p9a4MHanUDbLMuNYpkI+s9TBIHMgmaWH4eAUS16rJe+nooIYh2FxPaSEsayUVi7yWLGaB2lK3cbhPAhBBc0MApYTU2Ju1Gn74q/dRdzwk0wXMLx9HJl1SmaA+A+ATuHD2NFLpBBKZLDzdQMuJoG66aHl8HyOY1boQ7zhcK6YNzBRTKOdSkn8U8elAwZy+kcoqpCopkVLDaQEgY0gm8uP3L2z5gIhJdRs/QmutsFYO9xHVrkQRI0E0EhGrOdrv8Z46e+6U5DHevn0b/+E//J+iGG/SaaBPopIOI5EWAIm9BWtedV8rtTXrUI/kSxJpA1CZhBTWOAkjiQwBJBIBmPvl2zg1W8ap5XnMTpWVyoggstifM5OgIxbdtJYnoELFCH+GALXkLkmuGgkHzBjlP02yUDiiZD4Z69CIFkcimUUuV0AuWxS1n7xSbySAFa0tmWVJezMOr3uNBtqVfRixqLwm2tPxWHMtaLY62GbW3n4NfdopjkZwXFtZkGlxRGMK6BRlhGQNUSHcx/z8HDqdLnYP9lDIFzE1MyVzlqg2xGeev4CF+SkhZgipks41BJAEfOohl0kdKlyCJubQaJMAhSFsHFmPAqvNQ8vNkaxz4QA/zI+S3A75+YiQOHnfcV1mDywWo6KOVHUre8tQtRIC72MASSNBsiPHgvML3hN00xD1DlXv8bgQ5WTfCpXRct7E7kFligVWYerOPsw/4r4QXk9CvIvyGGswpObRZX8h8LWyuYsbd+7jgxt3sV3vwNZTcEnqiMRhIYrOwBYQmraMMhvirIKZZ85A+uJGpyN5YqH6SNYfghGWJeAJSZsCLviH+wx/JplIyLEZEzx47/HvBFZokkel6yik8zKYpDMRQaRiJieECWbEcW/PZHNjAIkKXK4/PqeZHIhHXPzB197Ea1/4PI4fW8CQ16jO12ELeZTeM5w78hiz3pa9LgCSFJHDF6JpOFinIk6BYwrQ5b2UTVOrf2iNGE6KQoAvtLYO102ZmwQZSvwabT9D15VJgER6G/mnMgOFeMFjO5FhRoKv5yjb3BhrBs4DBCzkXFLNKg3mEHGuI3aUVBjGEYunRIVES2Ju3QSOuE8PSQZLpRDPpBBNpdXeHOWEkxlYSnnEWQ3rmhjvVz0i4BMHuKGlp1K28Trk9cc+diD3XzhvG4NLQYcn90uE9WcAik0okCYBpHA/k6og+BlVA6nc0aMfR4muj6vhXDcgf0nGm1Lr8ZhIDxqNwDZtuU+MeBqxRFoIz7Sw++TuCla2KuhpWQGQfO5/iUC179hoVJvocdbJeeXqOpq1qijwMoUcXEZp8Bim4siWs0gxv9LsywxpKp3ES89ewPOnT6KcioulXQgg6aMhNAGQFEgkRJKY6l/k/hdFl7KyC98/cwW5to+YfWUkEZf6qYAke91kAkZCUd55jtQ+HzgxTdjNjcmKchAPa3X+fSGVPQFAeiJAEWQgPaXEH3/7UQAS179wbz5amxztmx/1d34XAOlxzy9AfpiBdESlFFraPQ2gedp87Gm/L8S1CZLP0ff4NADqac8fWgSOj22gXg6vlQhnaUJY4FpEELSLlQdr+PDDj3D73gN06JgRAEim66NHIlo8JgBStJDD1a8ECqTyNIzBACUqNIcuBlZH9nHOZRmPM7I5o46g37Nw65N7eOe9X+C3Nz5C5Ob/8j8LhhwjeSBQIDGQkxZktDNzOh0JN+cwi+okbl4+LWQcWhC5olwiG4GhtARVuGiK9VwQcp/L5ZEtF6HP5KGlYoI471YquPHJGj7erWBjFEGPF/JwJEwung72MxxUUjwswBF8JIJQaeLpzM3J+Ry2RGDAQ5kqJIwwyw1QrL9YxA/Fxo5WLYniLJCdheloWNuvY9t0UEcWXmkWrVQSe0MPdU1HL5tCQ9NR8zzouSym5qclW+Vgj+HGq+h3GojHRgr1Y/FmuxLQygHn4wCkRIIF3+HHUQCpkCnBlKDvIZJJsmY8KbgXZ6dw+vgyfu/Lb6BULiBTKolc95P9Xfzi4w/x9m/ex8ade5hOFeC1u3AGXej+EOm4hiQHqpQ5uxzg6jixPI8TS0uyqR3sVVDdP5BhRFxPwhtQus+NwEc8GkUmHpfMH2baLJ8+LTlSXiIBJ5EEDcUOBhb2ul1UaQNh2ihEDQGgCArUG1V02g0Bozhg5tlkGJeKD1UbT2hd97iRRfh1AolsYsO9aZL1IDdsoDUSxt2RDSy0aFPKJWUloTxtD39WJMzQML+4IBsoh0CkQxkjV7JE5os5lHNJfPHVz0pzwaKXTT4ZenyvzVYPbdvDi6//Hj735a9garqI9fVVrK3ew87WOhyzK4GiORYEZCQ3adnWl0aEgcW5QhEXr72I7Ll52GJzSrAhgojLQuEQQKIcQpiuHGwEDAeq1MIsD2FCioWdkvzzV9mQsGBhQ2KzaaGNH7+mqTI3bGTlbHj0egx8VtVSOFYg0b6ISgctlUXH8bFb78AcRpDIFYRRYfYGqG5vw+z0MDM1JSBROAziwkdWFwEc/mMhy8WSx47FOgtAWaACOyPK3vk7ZAkTPOKx5nOxMBYLpKBwDBdUDk/5PvLFKfS7bQzaDfRbNTSr29BHNl549hlcu/qiWDiI/FxPoDlwceuTdVy/9Qk6lotkvoTpmTkllacKjMOGyi4G7eoYQDpzfFEAJGYiEEBi76d6VwIWilnpk4H6GAAoZE0+in09ufH8rgDS0Q2PhbyqBR9RxQXZCk8sEMYKpJCpfAjXspXlfUxHirRGe7QRYvSIH1gYWhZigx62r/8KUbMjcnF3YMoALsG8kERSGg6vb0HnEEoCRZWlg9h7CSAq4n34Q6VipY2IDOWoionGZEDu8vpnq0EGcEQNzVWxrIPqh0HEgqfxucj+I/NTF3sOV4vB0gggRVFjfkMuC9NIiAJJLxZQ6fVx/YO7uPfrVeTSOZx/4ZxY2NkRRxr4SQDp9NIsZsvcSJtjAOmgNsBm1cKvV/b/SQDSckofA0gPNvfxYLOqAKSRjtHQQjGlYWh2cOlMGS+/eAggdS0XlVYPH368CZ0WXSRQ5JkVFIXZ7eH06fP4g29+G1/5/W9hY7eKB+t7wj798KPruM7coWpNgs4tZhkGRWuYDaJ2YVkJQC48L23uwyqPQGUpkN/In6LtqeSgBKWtrO+BpR3Jb7TW+tZ3v4M/+ObXkZuexsDzMYoZwrBtDDxohQUglkRMj2K6UJJm8ic//CH+47/991i7f08p0oKBwMAeoN1vwybzNq4s6uj1z1BfvjY2d2ycabUU47CeHu7WkxVIkwBS6LccMp6FAR1kK4X30FEwKiwQqVAUlp/YkLKBVB/h41EAKfw67zbWTGloSCMiuY4p+EhGfcz6wBUtijNklzODwGc4OpAS1Zg6H47PotBBm2xLURspEo4zUjaD5VRKhn9mRMPN6gHu+0M0aWPE4eYISGazYv9w9uJFfP0738azV6/CHPno2rbY/3oERaIxYdgriyxeAyoUmIWjE6HC9aix2US9E4AT4VBIJR4GijZmNCRzD62dEiI+AdaF670ASGMLIGUDxMRMxz2AptkKcObwi3aOwwh8l4+MK2rD7LvwbF/yEqZL00gnMzJMNftt5HIJ+I4pbP24FkUu/v/y9l5PkuXnldjJm+6mz/JVXe39uO6ZHgyBGWBgBsAQhiAIEqQ2FKsI6UkvetK/oxVlHrjaELXaUGjJ0JJLAgRJYIDxpqdtmS7v0mdemzcV5/zurcquqe4ZAiFVRE1Od3W5zJ/5vu+4rAHpOFhzXQzbbTRXV7D74AGaa+sYNtoY9QdS6ac4oKUdTiRHaJ1mw2wWHrIYOCG8yMLilavwMwbQjhQEbiNfrCBTrCrbaL/TQmjxzjbKPg0mZW2SwyjNvMG0lCME1g7ZiRwIEd2wCIKQgRwgkxqJQFTM81oKBSI53gCXrl3VedjxQvSHKUzMn8Xl525gggASFR4CG066Ib4YgJR8ZtLgjDd7h6/zWHM3rjjS/tCZkjB6jzzUk6/DPf60Nw69lMvDwR6BIfUeGRF+uCZ4L/3t//Of8PFHH8DpM6+lryEVDzIOm/tOzwxiaVMVBtq7yvNjxgmHErHFFYdE/NppPRp1Evd7hgSfVEoqZmYT0TZq0O+hUinhxvPX8f3vvWkALYIPPJ8GDnqdlupIDlgJNBH4PiTIsEZVaLzJ0RG4OjbU0d6I8yBIEHKRE4BklEdGfW7yevi5KalpNfJgSakMpNRhjpHpOfLmwOZ5EPhSbLJmpt0LGbtUlVORwGEHmek8U8nwT2yE+l0+p11sPlrFg49vY29tDfViEV96/jk8d/0K/tNf/UcNs6kIydgWHq2t4b2P3sf27pbyXjKZOvJ2Xfkar7zyZVktUVEUtnqwmcPGzAwGW/faKHDwuLuJ7ft3EO7sw45G+MEf/tiQnp0A22t7WN/qY6PtYSMYYZc1e7aA9ihCJxzCS1nIl+uwmZNLZQMPYRK5C2mBR/lSFoVsSrVgnqmEowDlEgGkoQAk5RGRSUzQiMpKy0KHDE/m0lBpFFvrct9yiC3rrTgX19jCkpAzMgqlOCO3Xp6Kc23MuXecYJRYeD5WKx4Om4yi8/BuGoVSjlEZwCEtAQuuV6p0WSeyPqPFXbVSkVvIfq+Nf7rzMT5ZXkaz62J24Sympud1tnPAPDM5gWtXL+n157kVpnPohillpzW9AIE/gnPQ0MCB4PVE2cZMvYRqIQ1a/URhX04YJtDV2CmRda/hNB0ASPJIMXMnpzs8XyzIyYFEMxIvCWSQXMlH7meCSzwrWH9wqE21aqFSB4d03W4HG5ursif70isvy3rwl7/6Ff7Nv/lz9Ancdh30BuxJs7pzypWaFD1e6CGdofUULbEjAUiBR0Klg9B39Tqxz+f3oD0a1U5UrLN/ZM94abaOS2dPYX5uRvUsEdp8juS/AE6/jTItuEas5ziA8XVG8R4TmMT5Rb6mPcp7nIQODjajTE53wyiTx9lzF5G1CyiWaigVqyjlioZEpb0c6Q4jgBQFDtxOC+vLD7H28L5RkE3URQCTdWu+hJACvp6DZruDdrevnqo36KqOktKSIBYR5rSl35VnAHsxqpjYt+0zj7Jc1uvEt0opj1e/8grm5qZQIjmr04HT68Jin0lLrn4Xp+fnNAeQjRcdRgRomyEpeZOlTEnkpXHwyLQz5k7gWZiAhgnwndQSPNNIwkhUIcndYmoF8/mJBWQCIiXnln5XZqHQJjPej/q3PNO53gikpDPq+8zPzprH3DP6PnwksBDnZqo3J2jEn4kDPQ76eQKTXCLis6U6lkBQQmygNfDbH32K9z69p760O0whVZqEk86j64/QD1MYMIOSFn1UMVKZEbkYcn0S5AwC7FGhX6miEPfJST0rqzpa6eeOFNycsQk0EeDMPZ3VXpNyMqBlsyGM0Y6OBGM+D3xdORekVXohk1Nfp9ysviegeWphUevFqPhHUkNmCURmeJZF+OrXvozv/+BNXLlyQURBqVwRKfKARIEMi8iYhK6Cbew55nNtah7ej0Odacx15Ofyz6Ohj9b+jvaWXg8plw04z6/D3zVxNeFraD5uFIAaPo+GqBQLhwDI+D2bzKu0/mQXZtwKVIvFIBJnNlbA15ngEUEkAyAJMI9nRnytDcHX1NFUYGbzJWQLBSkO3dATgYikhGypgFy5AouqpFEKbhigVGF9bHLPtC6Zxcx6ggCSBanXCSAdDphF3jc9iOZiJGXGEQjq0R4bExjyAedfBpBNQDNzo8hhgvdYTIYYf360N7lXGH0Sf/2T6rSnD8iPLAD5ueKxSE1lgBRiW57ri6ybSdsoFGtIW3ns77Vx984S7q3uwKovoDs0Smo+j1zLijXYPZAtNAEkElt67Q4q1RJKE7XYmSqPfK2IfJXWl2l4va4IYednZ/DGq7+HF86fQwFD7K48RJZOFENPAH2ScSSFHWsqKpAI2h0qkDjDSIjwEXyu0xhAQs643mRyfO3zIogNI1evo86b2AZShEi6rIzlfvF10BlGEDLuh3nYNNtdAVlJffCZWehTMkSlqI5f96cW2fEHTwKQEtv34+BRUtN/nsLni1jYjfcUx7/POICU/Dvt83hy/LsCOJ8H8HwegJRYfD/p+f28r598fkKgFEB/SLBj1q+rvoNUDILwft/HxuY23nnnPbz30W00W22p5tkj9P2hACRiIgSQMvUqnv/GVx9TIE2SqMCsaaeNLGth21a/MnQCVEpV2Pki1re38fNf/hLvvPs+Uh/89/+dLOyIUPOSINOAxVnIwQubKofh5mSIG5b4UP/vAwxdDALkU1mkePlwo4fMqxiag44WYVYeUxOzApCsKTIxjRaFIbOf3l3Crx+u4rY7RCdtIZTXqzndeJCQiWtTKcIhMkYoy+LFZCyZnCVLAYAcuEyMhjgD4BStFgxagIgDYYp/sjZyU4tAfhLtfoSPGSSJNPrWNOwzF7A5DLEzGqGRSaNfKmAnlcLBMIQ9NYH504u4/cl7aB1so7G3iWE4QJnhoLm0UDkyuvO5OtIMxos3PJsJLlplIEWRWE7jb0dqDyP/nKjMoN/tia2RK5CZYhhbZxdmcfn8Wfzge99HuUJWQhmDYYClgz18sHQP7z+4h93NLWQbA3i7B2gf7MmHmuARh0+50VCD22cvzOCZyxdw/fJFMSXWllfw4N59tLiwojSanQD5jI1iPo+KXTQZQLU6ZubmUWXwfC6DIG/DKxQwyDCMe4Tdfl8MfjbjVaThtzsqLgkgseAUi8dky6pJZgGpYiuWGpucCMM2MJ7I8YUVX3AsrA3hgoVYoot5PIovuQe5Fk4Co2TnkYKsxuJSVN9IqyMObeOfuLmYhVTMMGQ+QikTYaZWxvlT01icquEWLfyI2oaB8Q/u9sWKaTS7CjK/eOs1vPbGm1hcnMNBYxeN/W1sb66iubeNQjotAImsZtq8EXDjgXCw31Dzcu2lG5h55jxc/pJDMnqAlJAzCwhSApUSj1gNqci6joy5AQcg/L0cWgslobSyJiLbxbDZxGgTW50SWlMw6xmPmZCy+wpzxkIjtqvia5QUCgSQaDOCvI0Dx8ejnSb64UgWcAwP5HBmf30dgetgfu6UACQOU1iUsLilTQaBSDYd3B8Ejra3t7VGqE6gl3iBg57YboAFaatp7AHFAo6ZcHzO2OzwnQxZvcU+2VmGKDNcml7l/QYONlbkyX790nm89OILuHbtmgbdI8tGe+Djw3vLePfDu2j0HOVQUNlHEIjWj5RuHmyt7SB4/QAAIABJREFUod/cwZm5Kdy4fhnPXb2IiKyvGECSbSUHBbQi0eCFSrCjquw4EHQ4YD7Bx16ffeyCfxKQdLwwSM6U3xVAog3JYwwXDYPjc3hEeX6EXDTUe4oNdacNr9mE22rB6jbg3PsQdmCGcjzByYBiRgNZrmxS3K5jrCq15xnaKTqfAGsqLQsMXGPRT0l5yAItFauPcnTzx4iT8BHzjgh0HtnzUFFH4CjIB2KRUoEkhheZ1ClK2jPwrIwApL3Ah1spoJ+30WERNjGJ/YGDD965jfu/eoBKsY7rty7j7PVjANLalggSl8/MY2GmKACp3W6oCd/dc7C65+Cf76z/TgDSom0JQIpSOSQAkitWURaj0MGEbWE46OKFK1N4hQqkQhaO30c/BpA+urMl25GClcJUxZaNAm0lZk+dwXe+9wd4/tmX8d5Hn+Kdj+7gwaM17OzQhq+l14Fnfa/VBNEBU5gZu0Ke1zFOata47DjMOc2jM7EVFbDEQQd9eLTJjOo4edc9bgOvfv2rePMH35fKhcGhAeXUQYhOkEKUn5LNLNfMdH1C64AA0l/+b/8Ojx4+RMBGM2N8uAkg9RgmT4CIWRW2reFY4pOs86PVksc735JcpPEB+fGClvsvsbAbB5ASlvhxAOl4IcifxTRmJpD2iwJIOjp4P7FEoSUvUqpxClIfjVCygLkh8EoqhwtUm/guMghVF1VSKZTiQUCbilYyj+PnvcraiNZr6REcDtgmaihOz8jG8ZfLy/jYjdBMAwEHVWxGC0V03AEuXr+OH/3JT3DjK1+By+w7ZhzajKzntvvtAaTk+U6yVwjAJ4xS1gRkFvIsN970pmhIAGKj4DTWXcfBIw0AMEAw3EQmwxqGTVcWWVWHZGinxdr0vREaB7TX7SGbsTE7NSs7l2HAYX4HhXyEoUdSlLHBEr/bc+DuHyA42EN3YxPO9g56OzsYtlrIB0Mp4ln/cjh0OBAcRcqWcjMkfJWQsSpArojJ02cxSGXgZS1EZIKrQmbdkRcbVU16Yj9Ln3QSSQgAklQVZ6aY7Dfe6bzHWdPEw5IRAcO02PcYBmDUScWmEol+2F2Rd1jDWjkbg8gCW+DJxfO4+MxNVKfm4EQBBvEA4vi6Njv5899Y5483deMAEf8+AYiS/ZTkbSQNUZJxoO0wdkcmf0725JN+EjawhwM9qVcNgEQAmQDSg/t38bP//He4d+euabAGTmyZE6DdZgprhCCgnaG543lPsSGjAoyPssWLmaWysCOAlKiPFBQSSp0Zhp6+Z4Fe+oMu3bNx7sxpKRCYyUJGe7loqxaqlEsoFkrI5rMCaYapoYa7eh5jix0zcDJgEGuC5JHPQ8LAD6k4yhUPASSCGrIVk/qI1iaJAinJ0DJqJPMa8fXlkCbUsI9vBOaZA8XB8cT0lGzLCCCJAc+hBpUVsaVN8vrx+dnf2cXD27cFIDH/8NTUBF55/gaeuXIR/+uf/4+IRgEK5QLKEyXZjz7aWker10YmW8T+roNKcQLXr1zHzZsvKW+Fe7EQAFMFGwO6Gmyswd3dRKrbQWdnHY2VZaR7Hqhd+fE3vi2bGscNcfvhBu7vDXAwzKCXKqM3Ssu1gYA4M235/5lyHSgUEeazCFK0qMsZBVIph0IxCztLMtEI+cgTCFIsGGDBxC+a/BICSCMOl600eo4nlriZHJt9apof7lWyqk1GBQHggIPOeH+btZ5GziqoD3wSwShRxSbn6OOPlqzUpJiVrbKxkaK9q2pUDhaD0NyR9L9vtZAOI1SLZQ09W4MONgcH+PXHH2JlfQeZXAmpTAleMMKpuQXV7leuXo6V3ZZIOf0oLTC65RKkZoiao6/NvNh6JYfpWgkl8niCAUK/DyuiLbGxbhPQy7OedT0HqVYevhNpKMY6Ih+rIngmSFHBTcRc5YItC3E+co/0+n1Zc/UHLtyAbtQ5KWnW11ekonn1ta9IgfSrt97Cv/23/w59x0e358LxQqSsPMqlOmrVKWXE9N2+ACRj1xWJMEVVj9fvq/bgmUAAidnBVIaWKxMolMtS9WaGAS7OVHH17CJOLczESkPm7pGYR5VFG5WCkjzNkJt5ncp7Yb0Uqjez8hUMlBE4hM81Ydso1AhyTiBbKuHK1WekqrcEtlJxnYdFsEtqlxTCwMUwdGFFIZx2E6v3buPBnU8w8lxM12uw81n1nH4w0hnDzBbXozWYi4HjoDNoHdmH896hhaayB0v6e/ZqBFjo8sDzgT0bezuuL+bc/vAHb8phwgBIbTj9rvaKAKRBFyUp6IaxJVmAUaK+IzDCdUN76thmU/d9ctDHjBvOUUT85Ll4TAnOc45DWZEvnkBC4O+TvI3/Gw1/wQwkTsFp1WOGtrI442sU9yOq/1hrxAQOfiwBKJRBktg8KzPN0GMIGHHWYkwemWdi/mxyvflnk0vDM/rvfvUbAUhLj3aQKtVgTy6gPUxhr+2h44fwSajhwI8WoZz1D10E3gD+oCPAn5lulYk6cpm8ydKOVVckqrLf9h1fP79xXSEpwvyehoiQQqFSVgae+mqLloFFlKolVKmS4OwqikS88GhlOqQTkHm9PMeH4/pIF0oaaJteneppDsJTyGRptRvh29/5Jn70o+/j8pXzJiaAajHm/oSBiDeFiDM7UxMe2gTGALnADtny8R/wgecI13CguQ7PlubOtr6O3EG4tgJDxkgUyayBxuuDI/WnUQVWRFAxq+5xAMkQN44AJPO6J2ct61kS5/OwRSIhMCgAiQBhrEDiOkhs79RIETxnXXEIIOXRCz3NZZi3ztexSKJtxkKrN0Cz35XikfcN88+UWUZgj+R8FoKpCF0qquP+LVmXmimQjAnIbjAhu6imGgOQCNaY2I3fHkDKDU2WEffN42/xc3rktfaZEo65i1Saaiqset70oEYRZn4mZpnRgpNHpm3TwtPG3n4Xd+7cx72VbVRPXUbLG6HrOwKRCLp1+j00GTPRZB57F3sbWyJVco5ql0uyriNYV5yoYJRjOZCFTwJsu4XnLpzHH3zz63j23BmM+l0s3/5QxPxxAEl1E7tkEbnYscUW5qoPxwEkWuwPY4Up53EZEXs4wUuIQe6grfuH+4d3nskRy5qMPYKy8VxZZ1OO6yC256StWDqDgKDwGICUPMnJ6/xUAOVfCCAlNTkfD4nM8Tn9JADp8zKG5II0dnYn/YN6uLjHTb7f49/DTCg49zEg2BiIOmZ3+rsCOJ8HQJEI8tjzcWyVJxbfxxd/slvGHPBObHGS3Pek3qZd3SGYNBqKPFKwWRdkjY13QJf1Jt5++1386u33cNBoasZNxygCSHQXSQCkdK2Ca69+xQBIU7SwYwaSAZCoQOI5zjeqitPDFKrlmsgz7W4Pnz58iPvLS0i9/9/+N1Ig8YLjRSPrFoJIbKo9hr8yXH4Yg0cuRvQM1bsv4KiatRG5PjyqBlxHhSKtNchgYcFzdvE8SpM1pGsFOCOi5eYgvv9gBb+69xDv9SD2rOZPMRiQqIyoiOHlwCOeCT5s7mPSmA7q/Cglz75qFOI0oKBpDvx4MEZ5C9lKEaN8EbnJBcCqoNl28faDJTTomZmfQ/XCdaz0XeyMgGY2jW4xj73UCI2hL9Dr1LlF/MPP/gad1i56/QMh0JVKQTYAnusqpDg3BiCJgZZKCzxK2KLHAaQkjNiwvS1M1KZNkHTkKzOCl082HeHc/DwuXTyLP/zBD9R8FWUnY2HP6WN1fxtr+zvy+Hz7b/4B/e09HGxvYchiUGBbBLpr8nn7vecu4Mb1a7jxzFWxIh7cvadA4Z2dHZBcs92hR29OEnmqRLhIWFgXS2VkihVU5uYQ5PPwizbcXA6dFNDoD7DTpOqgg8H+gQ5pAkh7jX0N/xXeqsvOMr7yCunlhWD8G82yNACS+HMxw8FsRMPE1QHL/8YVZSJjT4bbiZroJAWSWJgJAh0DSInr7eO71NgElHNF1MoFVAsW6oUczsyY/JuzczOYrlXkOUxrNbJUe90BGq0mGgdtgSqnrt7Ca298G2fOnYHjdjFwutjbWheIlA5D1Owcyrk8wr5jgNkwxN7ePmhRcvXmDSw+e0WNg/KPhiOpwWhPIPBI/0/W1hBZPg9DX82Y1EiSiFvos6AVG5LvzCbh4CEtiw3aIdBTO5TU1ljamSGUybIQwOSbcEcxbceY5FyeLNA5pIhyBRx0PSzv7KPjjZCrGgCJEvm91RU1Q6cWTmNxYeEQ+OHrvrm5iZdfftlYBhFQ2tnBJn053T4majUNJ8TKilnIZLA1D/b1dfl33DtsKR4DkChzj6WrLMmZDcHihezrodfB/voynE4Dl84u4uaN53Dr1i01Sm4Yoe9HWF7fwe37ZFwOkLNNdgFZuFO1GvL0FN7bwqC9j3On5nHj2au4eumcrBipOEzURLJSy5kLnvY3BJDGs7fGG5bkZ00uXxbu40MB+vWOv/1LACRZjxI8PFYYjn+9z7sA43StOHQ7sdIzBRLl2sR3ckMfWacPdJrwdrfQ3dpAd2cbo9YepkceiiP/MDNCl1s8JOZepron+fmOrAZMcTui2q9YMMW/QsaNAonWdbwQ07wU/cRnOW1sGJQ9ZRRfQTpEyo40LOe5C2UgcV0nCqQsuhYEIHmlEnq5vACkzOSEAKQP372LO/98TzaiV1++jHPXzklRcahAWttCPkrh8rkFLM4WEHqdQwBpZ3eAld0e/vH2I6TsKmz+vJ6DAgJcmCvj1gunce3iIsoVG103xOp2B4/2+/DTBaSKVex2mthcvo9TeUsDN1KcHz7axNLaroYiLDZHfoCqncJo0MPNyzP48svPyuZ04A1kMbbXGuDB6g7yuaKUQPUS7YQCrK+vozI1hW++8SasKI9fv/M+Pnm4CjcI9DzRFjBwHGPLxKFOUnxptG3eDq1i5L9tbq1x8lrCghqS4aammQMNExLMPc1BLs8T7t1nn7+ON777Hbz29dcxd+asmvae48oWc1ScQGjl9e9K9GT3A/zi73+Gv/6r/1tK2Vbj4JAl5/ou+qwx6DNO28tCHm++8S01/ASPdnd38Wh9TY+Jd7qGUGNv/98BSLGNnaiKHBKYZi15TBRIsn2I6xw+8+QLqL4RiERVdQSb4espYCYCbiCF8+mC2YMIzb9Jj1DhKDiTxX4A9MReHqKcBc7mi5iqV4FyQUyc/U4TuelZ7IYRfvHwAW4PgH0OeJgTUK6ATVzH6eP81av40U9/ipde+4rui7bvwcoX5M3OApRzFqNkyB5aehBRDOKa7sTqd8yCjutJDbisd4xdCYeqbKzF5lZDFA9xxGblXjZsXQ1FZf9j2KgJqDRKDRAN95DNBrBJFMraUi5Sn0X/YjLp7WwJ29t72N9mKpSF6clZ1Go13bGO0yVahNDpYuT4GlrnaI9y0EBrbRW9zXXs3L8DDHrIMZQ8BdTytgghzD0SC57hvRoGRgLe/GwGueoUqtVZ2JUphNkihsUiIg6taUcXclhIAIhZnSkNP7nB1ASxBqBSgoz6IRVMIfJZQ07igMHKERRIme/HoWAYoTYzp6E8h0q03ioXaPVJAKmH7qCLiclpZIoFaPWkM5hdPIcLz7yA6uS0QFwCso/vbPNKflEAKckoGmd/63eJBwesAxPAMFHZyKottqih4iAZnieMSzP8PlJjPGlt6V5h5ikbRjJvh4HOM9adtO7iUOef//Ef8Q8/+zlWHi7p9ZcdTzhSj9NukchjG6sqlwokT3WQcmMKeROATVY697NApEhEO7HNqaplHTIcKrOHAB7rWSmpfUJ1wKSdhcfDPH7jLKw2UdHA9dT8Aqr1GvKVgtRkVBwRUKQ1oSyYYou0Pq20ZEtH8MfSEH4Ys6kDAg+lMkLWy7EKyQwpWLcZ1TmHnDLBo/IoJlVJyx4P7GgdyvXFN2MLNNL+WDxzGtNzs8YuUQN/AyDxddHXpI1tFGKqXsP6ygo+fu8DLN29IzeCyXIZZ+bmMD05gf/rP/yfyjes1MqYP3MKdrEoFSnzvsjEjcIs0qM8Jup1zE3PyNqJANJMqYxzM7OIOl3sLC+h9WgNfmMPja1NdDY2kPV9zGRLOD9zGhW7rGyb+xs72OYgtDiDVHkGfiqD9b09WTgOsxmkK2VY5TLDZhHmsrKyISiUI+hazqLI/KMc7esC5OFKgWRnOXwNlT11mJVHBQjvZ55bzCCNM6Z4XpH7lYB9fL4d2i5R4SAAySiG+DyagXUW3iA0tUs8HE/WfvJn9hzj++M40MThIkEBERY5KGbWUMGQK/g96AZRKZbUv7d2dzHs+yjZeWQsCz2nC6tk4Z2PPsDdB6voDHzsN/vKCrp05RpeffU1XLx8SWtHayqVBk3putw7Aw/uwBOpk5nHzNyplwuy/i7w+PX6GDodkSGVi6LzwNhvGnUbVcdUELfVB/MtGYQlTHgBbDZB1ypqE3Wpk6gAYJ+w1zhQPtD69r7OOO751dUl1ZKvvvplTE5OSG39d3/3dxi4gXKQXH+oDJJKuY5afVqK1Fa3ZTKkuD742tEq2+3B7fcQuLRhN3ZgVGhwmFmqsD/mIDMDKxziwuwErp5bxOLCrM5dkaKIOQQe+r0WKsV8nJ8aq3A4SxGIxLs/BYc2lENz5vMcsKsV1GbmMTU7h1JtAvOnTkv9EITMeeM5Z+YGRgUZIUvVB9WnOQuR62LtwX0sPbijXNKZqUmdY+1GWxm8VGJpMBel4FCBS+u2QU/zBdZefI3YDyXEV5sEo15P7+zvaYVXqdeU5cu9QIDxj//kJzg1NwtwXw0GCGmbnyPZawR30Fc+Lc8JEQdiS0CdM7LBDuVic5iBEvdG42v8pPWve4JnGC17B71DMmHSW41/ftJbJndQAiBISUKAlextZqOUSupTeZfQapSkXr7uJNNqwBmrjpLPNxaEI7icgwk4OrLgEoCkzGJm1pmMUdWC/DdxLU3rL5p3/fXP/wkf3FnC2vYBCpNzKM+eQsuLsNHoouV4In5aeVqFEvzh0+opRoIkBVnq9z3U6pM6wwdOTzV4uVzUa9htt+EMzJ3Geop5lxxQs95SnUHrNLn+Gisovt7syakCJRmU8yCn08Pe7i42V9fkokKrJKqQmK3Ds4cgl37GQwIIDU1oS0Qi6hB/8tMf4yc/+iEun59Hj+o0zi9yVJ7EGW1DWiYluVJHN33Sh4hoGK+LQ0WGiEZJR0JwiZuJXoY+Rv5QhBrmhLFOJIlV9UicqXToLkBVIO9Anq/qgY5s5E0Pzjs3UcDx/CImYyzs5UQiss8I5XQCIBnegBRmyY8n4gDJ01SuEkDKCkCi+ohWnowfcHge0MqzXMIE8+InJ0XE22s2sddsSYFEgoLy4zJK5tJrqz1EwotIm+Z507qP84RIENB8gE47h2vucQBJxiz8YWVhZwglJquJRATzCNZXfBR5k88IgTXzyKOdKrIkX+mzdRpnvSc7o6jHJMiaNQo5824shFXfxxTG2uQkBr2BIStYOREA9vZb+OTTe7j7cBOTi1e1X7qeA29kwBruyT4J7p0enHYbe7SfbneRL+aRY73HnrZkozJZxTBFm9q8bPdpFf/Stav48ZvfxtXTpxB0mvj0vd8IQEpHgZRIidJI64XPkRRIhkCY5JSLTBiDknqdNN+0jpSmtKTmeuTrOCToy9eOxDnmw8VKI9VqltmvMcDNc4okBinAOX+ysphijTTWTx4n0z9N4SLA/imvz9Pqbv3+skEWhVpDXOWgSa159GeqjI+o/wZqG5cCHAJMrGk5YTh8NIQB9X9jlqGJdagIGbKdNYao3J9mvmwsJ5O3JwE4yceVW/iUt89TCPEu11rl/ogfiT+opklFCOixGu+f8cckO4xr4Glv4wBS0jPx/JGgGVT59lCmclGEYxKwM2gRF/jNu/jnX72F/YOWyE4GQArQp9iHYolqBdl6FddeeRmvvPIKLs3MIeN6qBL4DwkgdZFlRrHv6AwpZQqaxxLAJKB70GlJ/Zb69X/9JyNeLCwI3P4AzWZblycvHSozyGAia4SDKQw9IAkbZjEWhpguVJDiQMqlHz0H5L45AGIP0bPnzyNXysOu8cDMgkMgFn9b29vY7Af49bqHrvy3NSaIvcYhVh99RdNRRB662Llym4wzkhQ8PQJq6SxqwwCLAC5kgRpLODZ8ExVk6pOI6Nd69jLQC/HOW+9hmYPQzDTyU+dwMCpgzc+gXSihnU2hnUuhb6cRFtICwTLZET744FcIgwE8vwef6ivKsLmwxfBjcCMZgKbhTQ5xHRiUmItB+vjHDptj7SULpUIVvseXN0KOaIh8q1O4fvkybj5HC4zvIpszclYncOTbSY/UZq+NjfVNrNxfxvu/fhvr9+4rdNZ2PHitXTGVF7I5fOOVW7h2/gym6xXsb29heek+9ht7aHba6HTNvcsWl8HadHG3YGP+9Flcv34DixcuwWUQ5WQduakp9C36i+/h3tISVpdX0GgeSHGT+MoeL9J4wJDRmDA8lHE0xlQwvqFm+5xko2KYCcn2OokRy69nPj5mGWoOs8O/N9Lck98MY9O2smKKMfz13Nw0rpxdwNWLp3B6Zlr5CPTrlUUXBx9kwHFYudfEXruHs5dv4mvf+i7OXjmPcDREMArQONjB7voGLN+FzeKGNjOeJz/qrZ1ttNptTC/M4cLVZzB//pKAHBaUBGIybIDFZDeKjLKdF8OPYK3CM8m+ITuc4YNpC3tkyhE0SmeUi0EwacgCMZPBkKGZPN4J0GSz+tiIslkWDTGDMsEvpFY2ZmExwGGY0i6zmOwK3IwtpsdWq4+9PgO/TWGXpl/6KFLQ7szUtIpaSudpW3fpylVMT09jdW0Dy8vLAlyLdgl2MS+gmkPemZk5Pa9UqilE2jXSfA4MuX7oJ67iYqwJObTyGaUwKQu7rp4bWgaPvK4AIAYhT0/W8L3vvRkPPSLlILV6fQw8GlzSXSQNt9fDiPZ4oYd2s4H1R6tiHr508wa+9vpr5twzK0z/NevVLC4xlOJzTnkmJyzRcQApuXSTc0JfhPn0jy3Ox0uA4wDQcSUSpc/63o9vgMOvePzzj/sVm5/bDAjMIMR8KhvhHAdEtoU8gdHVB9j++D1EW2uok1FMH+7OPqKgZ1h3iYWURQ8l2s8ZOzl5P4vtZvY+5fXyOo7VKuEgtp+LC2A2QMYKglakRs3JvcHfT8z9hG2imnaIbI4KMGMHwiESx3hUuPDcctM5OHYOTbIH63UEpRK6DLOdmMJet4f33rmD9U/3pHSavjCJazevoTI3gWa3h8ZuV1Y6kePgypl5zE8xA6mFVruJdpdgRQ8ru13c3mmhH1ooWVnUcznYwxC13AjPXzmNmy9cQb5ARUIOD9a3sbLTQLY+Cz9t48HajgY6k+kIp6eqsshZWV3FyuY2emxSUlTWRWI+lTDEM6eqePmFK5ibn0a738NOq4tBMMKdB6smC0eWTYTJ0wLrae/C2qTV7Ok+JGOPKl8W9DxXNEDkwCm+c82a/Gyxnyyr4wDS+JmaACLmDIkVoTHwxF4vX7Tx0ssv4sd//BO89tWvIlcqoNd39HsOsmW4I6NYJKOVYeB/8Rd/gf/5z/8nDYqSpt40fr4sN85dOIebN2/i8qULmJ+qq/ZYX9/Er3/9a7z11ltY39hE2kqhWq2K0HB4g7Bg/mLCisPPeXL7c5Q9xsKQzeSh1WissDWqO/MuPC1+TnSOHCpkRwKMqgSGOAgajXR319LA7BBYHAGnAMwio3VAEg2H4yQR9KMRCItQJZTT1wDOpoGFWhHWZBmolLHfaKFy6jQe9R28u7mNjWCI5YGLTT+SykWZKABe/NKX8JN/9We4duMFtDlYcl3YlZrujZCsOYIjZDxz8CHllCEcyJs/Ua+OWSsl55EYxCewg8XE19Alc+hgwtUoljXtjGjzQCuUVAp9d4BBr4UgcLVPcjkGoVNlMkKlmILn894I9BpwlBF6oaxQB10Hr7/2Oh4+XFLmjApgK22yDkLmftjYbm0qs/PS5CKuTp1G9/4a3vqPf43t2x+jlolQyYZIRy5SkSNWOe9hdoLK/KRVIdVxVB4xZ2UEOASy6jOYPH0eldlF9CMLvQgYhMyWMcuK9ptkkhLcHHhUn8emu4mfd0zekIKaQMXYAF++67HigM8tiSi0dOJznM9TRUHmfgpe4CorbOD5WN/e0fn+/Isv4uYrr2B6Zk41B89TWqA8tieOXWIcXJzELkxeUzHDj/mPj99FyZd70h31eQqjJ1VuhrBhyRKk3+mJgU/r4XTowmkfSE1Mi85f/tM/YmNjAw8fLmN3hyx6027TOkP2VK6xXeU9TwtuAQpkg2bTYluTHZ1k/lEBzmEXIU1TK5kMVjolEDjnn9k8qy8ZGReFSmwR55Et7AfoeIYsR7UYBwE3X76J2cUFlOsTAtbDTA75YlHe9iQqlWsmY4JMd7JNhU/rP+xzgHS5cAQWCZAeIaByPB6wpjkwoX2agCfzcYHBHHIM0yhaFaSTAX5c08j2OR6o0UaPViu0r+OQq8j3klEn0FbJHtF+1tfQlXuuedDQ0Lh10NLZyz6BPQ9BE7tYRqlSRqVWlZKBoGiWgeyWpWyQYoZOABmU0rTztGBHQI4h5f4QWZ9K6Eih682dPWwsrWJ3+wAPl9aQSeeVxZTO8bnIwB9xKA843J/FIoZU6bAuzqbhZ0guSSPIWFLm864vVwqqI3LZEPNTZZw/PYFiOkC/tYtaOR/nHpiME4IaHNxYVBCmLQyovtYQzii/yEoW2KIKyoB4Kf5sDE3PF/W52sOyUzKDwARwPWSZjmWAsZ7mHhEhb8zaRsOfFLC+uakhU6FUEvDH92q9qoE4/75xcGDUSR7zcqgkMH1I4PkC9qLQkbrk0foGNrb3ZPNm5WjVNiHr05du/R6K1ap+dtr1be8e4KDdEQhO8KIAD6WcJTVzrVBENZcRmSVLJxJaZHZaUmQkFmLEygxZwPTFyQAnGbKZ7C6zt/lcysJn28CkAAAgAElEQVRJii6StYYCPrq9Htq9LlwvQt8hAFhAIZ+D228LsLrx3LOoVUu4c+cOfvGLX8B1PXQGHjyf6qwciqUqyrVJ5XiJqCdnCtqSEeRg1pwTg0euZiIcUItso7zFHGzeT/k87EwWZ2fmRFa7eOkcSkULve4eup0DZdHZeapg/bg2oNUpuysmOxulvE/SEAky9Yr6pKm5GdQnp0XgFKDMGphOBzxtBKgb4CTpoTkDcbsNzE1NKEtt6f49vP+bd9Dc28WphQVcu3QJe1u7IruS+EjAj8oUcz6b9bO2d4DJuRkpLjvtpoCJPO0YacvpDQRA8Kyg5SDVIO3OAO1eH5NTM7IH/7P/4o9wanFea2QYZ97m7byKHc9xtGbH2dOHA3xJSULsbG9SUmIsPOkyQZKlRzcbY2lNoEKuFlTQ8J1Abtwj0DqnM2h/5v4cvzNooZz0XeP3FP+OY+oDt8Op/+H61F5jvmQ8t0ksikzN9vibqfdiqzDTEcquMXFXYH1E5QPBXNYLjuOK0FKvT8ofbK/Vx//wv/zvaAwCRHRCqU6iP0ph46CtuyJbrAhoZ1Gt2jxF8JF5ebSwc+F7dLrJy5JRZC1/gGIhJ1JEr9PAzvY2ikUqHPlqszMwVmh8V51EwKNWRD/wRI6dm5nFG9/8Ot78znexMDcPl3MLP8S7v3kbf/+3/xkP7txFapjC9MQkapWqAJCm52pvpkcmb1BzhQwwzJLDM8Ib3/o6/ss//SO8dOUM/L4jS8uRFcFnljhVwsyOVJF9cpbO0xQM3LO8c9W76OH4KJ3qYsPYlytQnKOcEFh437vNlkBMnrPMOiNoqLxJKvGGQ5Sqlbgv4hrh68DnzxAWRSjxCKkn55shGWjt6DVLac5mUVFC6z8O/rMc5qbkokB3l9rMLCxaeBMc4Kwnw0w9o6og4YAEGb4nCiTWy/pNY0CTYLeK+Higfwh2yqLP5MQ+zWJOZ4kkgGbgzccEIOLzyZ97/Hk1Dh/m3ym356kSiuT1eEIVR4UwPWRHXI/G5tSELISHtqfK6FLmJwlxWbS7Dh6sPMJHH9/Bw5UdRKmqVJwEgru+r96FoF0xX0KN5JqBi/XlVYGgEihwpp1Ny8puem5aqiTmtrcPdjBVLeObX/0SvvW1r6BuZ3GwvY7m1pohB5FE7PO+NHM5Oa4QRMzmRd7h+UsFHs8OEpHzBIIY5djuaAjPe451FJ13ePex7mZtnrEL8XzLCDhk8SnA2uwJ5n6RVMQ7kD08LSZzxQImpiZRrdUwUacOO17/VDzHDWtyRyQZZwn5JYlaUU2WSmNvZ1/zleMkleSeOU64HP+z+pMMybwk/0qT9ZlH1jsnASjJehO2IEcaM3s6/ijFrlpNA1Y99nGumtiJyZzOCcBp1tvxn/2kVci549PengZAJcRaQ8DlNuSa4Mto8g359yQJJR9P/v7o8ckZTsldlQBYmn/F6l2fZHYCQVGEUr2qmpKZcXSBo0LZdRx8+tGneP/9D3DvwRJanS68IFItHIwi9F0PuWIJ1blp3HrtFTzz/HO4dOaciFvMMlVmmjLsHdU6ZoZhMtXM+RfXIFxvv/rXPx6NW0h1mm0NcjnAkz0FLVo4ZeaGCVzTQMfMEQ67pzgh80P5BZuDmQWxkdFzYVWnarArRTGIcsW8WA+N1oEUMNvdEO+s+fLuH1cgJVcBh1EUgBM4ysZqlWRIxaFLYcTsAGCGgxMAc8zq4GJjoPDkNOypKVhTCxrIr23t4eP7q+hRdDpxGn6uhvWBhWZ2Eh27LPComx2hZ6cQcFOwBbNC3PnkXQwjB37oYhiZZpsXMVnybCWtvAnBTBbrkQzWlBtPApC0wJnrVCSA5IlFwCbK8gPZAVy7fBE3nr2G7735beTyFoIogOsPBCAxxJbs0q2dXdy5u4zlOw/Q3dlBjWyXTg/N5RVknQEWKyV845WXcX5hHrViHrubj7C6/BCNNkM0++gNqKihgiUHl979lNiWapg5dRaXLj+D2dPnEbCAq1UwLBXQ8Pp48GgFn969bYLpmgdw2EAxu+rQY9Y0RlzsZvAfD0fii/5Ihp78/VP371i0y8mTv3G0efwrnQQaCZA69u3sLBVGIZhld3puCjefuYSb16/gzMIEqvkcArcPp29YWLJRC4foDRzJBA/afVx65kt49RvfxKnz5+ETGaaCrbmPvfVHsDyqMyJEvR4iNm9OH1u7OzjotjA5O4tzV67h5q1XFfJN60ja4qT5GJLpwsY8UO4Ygx7TvEiHBHFDNewpTqOsFNqU9xIUIhMxzQbZgEgEjWRTRLZ0hsBRFiFzQrIZSRhlwZFmIWOeEdlYErRVlkyiAEsjYEBhvgw/Qxu7EBttB3udPnpxXk2ZodXM7CgUFGip4R8tUCYmMDE1pZJgc3sXm1s7Oh/Y2LKg5nPJc4bFtIo3dyD2G8Eb40XNYEw2EGQYD3VAUgnEizixQeClpVBZgsxpsm2G6OzvoN3YRr1i49ziHF6+9aLALTZljXYLy6sb2D3Y1+CyUi7K1sMd9LRmjV1VpMKWLKwLFy4YotPY23EA5osOpJNBW/Kl9Of4MPttASRl18UM7CftoqcBSAkzSWqz2C6HDbzad2aiRR7q6Qjp7j569z7G7sfvIr+/gVlriJLnwOnuI5MzXv9qUNK018gjlcpLtUBFEAseI7bkpWPUoeKMMHeMgM+AwzgWkLSg48fihl5sXVPYHjI8YvDo8FKlIrRA5Z0paDk4Ywqfy+yvdBoOG94R0OCXqdXgF4roZXKwqjXsdbt49+1PsXanoYHuzIUZXL1xFdX5STTaPTT2OggdH5EzEIA0N5WDTwCp1VIDvbNNJWgHH+0cwB0mAFIedhiimrXwwtWzuPn8VQMg2RYeEOzf3UW2Nh8DSAfKIUoApLQ1xMqjZQMg8QiwbGW5pAOqTgI8u1AXgLQwN4nmYIAtAkjhCPfuL6uAMIUhrSkMQ43DRj5SKWkGVOzTqYw1hYgYlDHgY4qtk61ATwJGx89WcY1ioCQBSMaBEhXtKeDK9cv40Y9+hDe+8y3lznGo6Y4s7PojuBFVUYHYj/yZ//Iv/xL//t//B50HbOa4Fy9duiSAidkiPD/4XrDzuH/7A63Vft/RoPjBgwdSPvJM4XPChnC8mPyi+zXZT18IQNJzYIJ8Dx/FzH4ygJQUvPz6VCBVyBzFEYBUt4DpEbDAdypnZOE7lGKXdQK/Fwek+1ImmDpoKkUVNjBbyyNVLwOlIvaaXXRGFh50B9hi0VmfxoNOH3eYVyCQlj+0ZQCkP/0pnrnxItreAK2+i3SxgFEuh8DKSOVAAIngbMD7Pj4njGHc0Yo4DmR/YQBJWWw8Qwiu5JGJSU22ndOZH4QugpBZRZ7qMNWZkY9T88yp7GlARrIKGzsOoUgqIBFqcXYBvU5Xd0atUhEAybuVipMAIfyUp7zP0/Y0LhSn0b+7gY/+9u/ReHgfkznAznL9EGToacDIOpj5SqnQNNCy67FScEYWeqMUBgyHn5hF7cwFlOZOo8vBUZRiiYxQzTZBMQOUMa9jEHQPB2DJOo2pCgbY4bAnEyu0ONhjex0r3Pnc2nZeiiSy9AhU28yn4GDbc9FzHbT6PWzv74m5+OIrL+PWyy/LnozXfshzIrbUOrw/jgFISV37NJBIrdIxECn5u+QCfRKA9HkWF09qAhMAiZZbrCMIkzCDJRP00G9sq94q2Wk8vP8A+7u7WF5dw/bWHhrNHjo9F65nvMR73Y76mxQzGblnyc4jYJIhgJRCNmA+plEaSfnNoREHK4rPMaQ2/ju+JwZMdEuYjqgoBHIceOZoNZdFbxSg5dGWCGYAXSpip9lEbaqO6sQEMuUq6gunMLt4RsOk3sAVWMj1RWULD+lRKnN4XyrXiECI1iABDN4bZjBIwJdxmrx3Qw4XY4KexjQKA+eMJoMiTagjE9StvisJD4//n8Q1Djw4+DLZNVkNQjT8S0W4dGqGFaLWpenbmD02PCQrPLj/0GRYUilPFUV8v8s6J23h9MXzMkwlGZFfh7m2lbSFspVBccQzjynjQ6ScECl3CL/nYm9zFytLK1jfOsDSxq4sGotZk89ESzdZQCJlcuCosidgQxYmCVUE19IpBLFCiyo8u0TyBZXsLhami7h0bhqV/Ah+b192dhn+fLS+jTPgdHaT3EJSTI6zYGNByO0dxMp+qqAJgNBiMmMXldVTKvO9gixZxBzIxxZCBHJ4z/G+S95l1xxnY40DTI+DsymBcXxtWH+ztqZFotQUBTqAUApk+jHW3upfXDMs1mCV+SyBg3arha3NHWzv7qHTc6Tgpjo/o/eiWPP8f7Lu+wMHLaoz6E4SeRg5e9p3C5OTmKnXUKWyiOeiZ4DFAs8s3THJHXGUT2AGlfEAKgaNtKYFbiS5rRkgm5GNlwBvL0C3P0Cr20HfoS2eLQV2sWDD63cEJF+7dF62Lp/e/gQ///nP4dOGzo8QkC3Pf1utK4O2WChj6DJzmNk0HPzGNllDKuJ90C7m0eqy6gvlGloEl7Ow48ygvJXBNPMzL17AM89exPR0GcOARLgGUiMPOZJQaR8eRGBYuM/166YwDC1EwzQcWopP16SMq01OqGfi65nkEWk/xaSDwwHfmDKTDgEjp4epWlm1Ms+6995+B43dPcxOz+Di2XPKqWXPQjKS1lafcxqq3mi/lEXXj1CfmUIuk0bzYA+9dgNpDQSp6u6J6MMzJK91UECj00ezxTyRCSyeXcRP//THWDg1J+DSYWZgGEodzq9PtTjVb7rHhuYM4iPvLQ0ERyH6/Y6xTKZlHO3HfKpIzD3LTUXVi6zNuLmkMo3UBxrmd4gia53U8ESVHp8/KZBooR/PJMYfCSBRLsd9nAwmecMmg8rDO+wYb97Ab9y+BAXHFPr8OWRKzPVujJ6552hXz2EzVRS0bbTzJXQ7Dja2m/g//urv0XKonEgjW6xhMAS2W230OAsoFHSma5/IZiwU0dGjhR2BDpJNhxUBorx7/MBB2U6jWMqj321iZ3tLwKr6e4FHhI1M9jP7BGUvFtPwaauHFM6dOYvvf/c7+IMf/hAXTp9F4HnY397Fh+++h1/87Oe49+kdAdDMR6NlMD9vwOKe9+SIjhFU2uQQZi34uQRAeh3/+qc/wcuXFxHybGEmWjrEYOSLpJ2NmOelSdmJLezn1QesPU/gvR1+LVmuxq99MoA1+XO0nB4izznGGLjE1+swj5D1QY8WcUcKpsSCV8RG1l9JLg73k6yYjfyIpExzH1IVSqVqTvWZCBl0DWG2UsrC/JkLCrknME27MoJFsnuWwmCk11gKlEzBWMgy45drIs5zCgZdkQA/U3/FQERiwX18bpE8QbzLEzefkx55LiZ/r9iAxG4yJq1+kSH9k2YTZhJADatlsoVEuZAvg/6fe4gOLwQlmRlEYmpz4GJpdR0ffXIHSyu77Jxku8o7vuk6aPb7snZkLEepUMB0uYbVB0vY3NgwkRh2XkIGOkxNzU4L+Om1DgT6z03X8K2vfRmvv/YyqnYWzd1NBIO27hRzHgU6p9hLRIEBDZitl9gBK5dVZAOSywgkhyJA+3TNCH1kc5bcbkiM4zoa+IHqBdHe4teLAK2AKb7+rOGCoVGlk/hCYigtmos26hMTIkheOHtW5xvPyOR85aMsNzWhPjrPjgMw3HM5EhpiAtG4CCLpRTR3i12jEiXQYb3PYz3DXvCz9X+yHhN1+0lrgGfWkBYzmjcZ4PL4o+LzTvh78+/MtTAe/21I3Tqdn7Tsxv7enM8nOTAk/+ipAFJCBI17H4G6Y32QTrU4A/hJJLyn9VfjIFJCvFA/EH8f7hgCpuwlBWr6VILnRVZYub+E27dv497dBzGARNt/G244RKPbVl9Zqpdx8fplPHvzBTxz7brqDt7B+pkJYHtUqxsChrFnTUCksazOf/xXPxzxE/jDssAgm0+yYaFnLECNGoKhm8xCMhtpKEQ2HY5QpUQtYAifseciukaEnkxRovBhaohytYzJ6WkVR2x2GF67v7+Pg56DT1YGCnP2dGAe5d2YZcXw7iPZ5SF4FA9MJtioxe9UIE3ZRT0pOYWk5gEOl+0yVlfW8OHmBhpDhuadQmX2DDa9CA8aHqLaOfTyFXTyKbQzQD8doTfy4Ad9hEMHj1buUY+P0MRT68mk/J8XMRn2KXnw/vYAkl0sIfBCAUhiFvsmkPTq+XN47tmr+O63vykbJAXmBQNkGB5ezKPTa2Nrexd3P32Ig+19ZIMQE/m8/PrXP72NFIcntTJuXb2G09N1lLMZHGw9wsb6moI3+Rozw8myioBdkgR9VKogU51AbXoe8wvnZI+SKpUwKpbQSY+wureND+5+jI8++Riby4/Q7TWR4gCZrEZeenHY8/hGMg6nBsF87C2+jMZcj/Xhx1VHOsYe+7RxZdH4B54uBDzSQI1/DjdvuVCDM+iDUMnFhQV87ZWb+NILz2K+XjrM/nKdvtiUZGORzdbtDXDQaks+/sytV/Hya1/DzMICvNDXmieTq7G5gbTnynrR77Th9zrKJNg54Lpvojo5hcXzF/HiS1/RQMryQgFItIYUQOSanDGfTRH3G63aogAZ7T9TAPFCH3DvESjKGYCIABJZrH7GQkj0m+wngkrMW2ATRkYYrXBitRKHSOb1IZuHjVS8tsU0p5KJQ8QCPEqHnQBrDaofeujx54hGmCkUlB+lofRoqCykS1cuq6Fw/QAbW9uSOna69D+mvL4sYFoWkP2+mn4xgRPWDzMZdGGZc4R2WFQfsWEw4BHt5NgQ8H2EyCOIYKNWKsB3O3i0fE8X//nT87h14zmcPbOIubkZVGoV7Ozt4v2Pb2N1fU2XMu0JGgd78Abm5zh79izOnDmjBlw+w2wsj1lgHRZe8WT58wbSTy2wJKc0DPYnvT3Jgi4Z2qvxffKU+9BK6MQLXMy0hLVhMjeM/Yrx8c1FvsCLaG8Du7ffxcHH76HYPcCZvIVi4MJp7qJaKxyyI6nIJIBEdi4HXQSQyKJKPMwNc4sqUv7AplgIXTY3HMYaz35eUke7nq8/GfCJJPronDFFDL33OWAjgBQDp6kcvLTZB14mi1Y0QounSr0Or1hEl+zhalVN2m9+8wk27rVk7zB9fvpEAGk46D8dQNpuwo1SKFkZTOTtQwDp+StnBCDZRfpbnwwgsdGfTo+wOE0WyRGANCCWHANIWT9EKXUygOQMgbv3lmIAyVgqkg1lGiZzHu/vNU2zEQ/2JH2Oh0osgBODN6MO++wqOdGacWy9JlZ3YuPEZDYBhcnXinOTzp6dx5vf+3187wc/wJVrV1UftN0QvVHW5LgNRzobBn1HtjNvvfUb/TAEj2ZmZjA/P6shGc8M5qjt7G6j32lj0O3o7EoaJQJ8a2vMetrRYJnDit/m7bNPxZML0seAowRIGgOQxsvZI0O92LaHCgZ6lQsgYgZSZHIdY2LMuVRG4FFVg2uansRDaQYZDyO0YhBwknUQSRA2UK0VAdoZ2jZ2m13c3+tiyQe8Uhrl05dwe+cAH7QO4IqHygyoDF689TL+4I//SAASfdkb3YGIBsxkIKtfAJJl1H1mqGFWBuNTxgGk4891Ejhs9utYozumQJL5AwEkngG0rxMgSoAljfpUHeHQM5k+Tg+e3xe5h0oRZdcVC+jR+rTZlFc/LRBD35f1ClXDDDFnPgMZ1syDmCgzQL2of9fpNmFlhuhRpeVlMD2yMXi4ieW33sZgdxuTBRIqmMfnaFhK4IpzIYFHoVHe0KCESgaalnUiwMkwc3MWtdMXUZo/hYYTgtU01ZEk2RgAyTCcCSB5IRVyjzPndB+wqePAkiQuDWkMUK8aKwaC2bCWysVD6zEOKPIFY9HRdxx0nQE293akWGS98eVXvyIAiTZEJMLQWksamvH759hlNM6AOwkkSl7vzzRIiZI1UeY/QSX7eQOi4/fn+C6UEWq6qNqhlAYmq3mknC4ONlcwaDWQS0dqgmjls7d7gK3dXayubuPR+hb6fda+FlqNXbkc0I6OBgCsN1iH08aOCiTW4xmqjkji0ZAjEiZG0Dc/IujLHASeozJ9EcBLUs0M9yxfY2aRUi1XKCDMpNAZDeEwq4kWY8UiPnqwIU9+knwKE5OYv3wZ565ckde4wyEDs2jTKe0L885zPisHBCk4mC/D/SjbYt6BRlkjQMmK4IS0ZDX3Jh+Ngo37kEMK5n5ShXEMQEocAQg+EayMiRvcy1p7ceYCRgFOTdaM7XYmpxqqWK7oHLeZ8UT7xbTJYJF1I1ndRK5idqis+2yT4aNMscCXyihPIGlEBVIKUd+V6ijsuRgOhhi0+9jd2MXywxUpZrryALVRIjAgiyZb9s2sY0go6boBAovAN1VZgMc9Spsqi89HChnZcqSUN5gKe8o6fObSAqarGURuC0O3J0If863E9KRaNhrBDxjYHaBYK2I4op1kiECWLgQ7clLxMPOiWKkjk2f2QgXF6gTK1SryBdplFbT/2bSzrk0AJN5Z7MMTAIn13/jHpM4XcG1UE5evXjm0uOFZkeQo0HYwYR1rb0rBS6InSVihIfhFQ5QyFgb9LpqNNvZbXbkrsBWRNaSVxcr6luyfWdPxdyBDnhkTrXYXgdtF/2AN09USFudmsTA9JQCJjP6g30fIbNTJSYGuIoHFgw9zJ5hc3ETBac6RJH/V1KJcq7RwVOA4mdrpjPKZ6CLQ7HTQc3xY6Qoy2RzKpSJC13zPxbkZ9Qwff/wh3nnnHUOa4RFLdWuhIms4AUhU+vUGep6UDcN9ptqFtRMJCqGG5onrCPebGOZxVkXByiDnB7hy/gyevX4Jc3M1mmrD93pIRcxuTGGKykKPDgs+XGcIz+dwhkNkWzaKM9cvA6X8IfAnFQLrOK79GPhL9osUSTGAJKIV+ftDH1U6OoShAKQP33sf+9s7Uoicmp3Tz1suFEW0I5mGDjMkQ2asDNJ2Ab1ghNr0pMCx/d1NtBsHQBSIjNHvd7VO0pmcsljyhbLUZ9v7TeTtEmYXZvFHf/IHWFiY0zBTalZmRRUMgDRwHf0c44Np9oxHf2aPZzI3NWeStZ8hN0lNPBzpd9FwjNEKLlU3RqHEdczhY77IQaIBkMafp+ReMveXscwev6v4/xxMUoWcWCfpXOPPwHMytqg7/Lrjg3PVPOb7MQdHj3EWrtQTsRKJj6xLWbeyviGAlE7lYKWy2Nk+wIPVLfztL99Dl20/GfxZZuKMcNDpoU/nFu7nIk9Dsx5JovF9V4prngkEF9KoC0BiT8WPHwFIbezubOo+49uTACQ/OxIJgeuftfa3v/F1vPnd7+L84hmErqc1tXTvPj549z08Wl6BP/DNGoxIjAkxLNgq/DmIJoAk4DxrIYgVSN9+4+u/E4D0eQDF02pP/t7HMxrH6xQqigWvSdHL195ETyRnI/8tXRAS9RKf83GFEgGFlDcQwCyQaRzIiYfqVIYm+XgkX3B/y16UQEY2JwCJd3WSBSS7St65dKFQpp0hEJ0EIHEu6zt0izqqq7W/xpwAPlM/jTU2rBuogk50QgS9jnQc8TyWAMIxi7RxXRHPl9/2TQT8dElV0xGAJH3WoQKJtoEJgMSZQssJsPJoAx/fuY+V1R2UywsIaTgbRWg5Dlq8v3zOU0kEyuL09BwefHoXK8vLJju3aCNTtFGdnsTU7IxiOJxuC8PQwbnTcwKQvvylF1DJZ9Bt7KKcJ7hzBCDpLOLdaWLIlYUuZRBV2L4r++LQpx0yM1J91EolZerRKjjLutLOaYbLNUWrPc25ZYdo+iOeJ5p/qT9iWUTLR7oVZKVC578nGFmpTaBSLeG5a1eNaokEHa4XWuONnWNUkCTn2Wc/nlLWmbGfe3zdJEQVZqslwBEVLyQWHAIY/BxCBE8AkHQuxgDKk9aIVDt08IgtEo8/yrb1iR/nVXHy8Ou4oCP5/kezMrPSdT88BYH+PAs8kYrGnrvkuRnvdz/T+47tzyf2T2OuHQmRyDhgMY/TxH6wRnu0va3/J0GEkUPFXAHZdA57mztYWlrCu++8j4NmS8SbjJ2DT1Jxp60jL18qojxZxbM3npOjC1XQdOjgG+9Xko3KxaJRH8XWmCTbqA5J5nT/8GffHyUHJA9H3zFAEAEkvQgxgKTAYIJIZOsJfTdNFUPweJBKQkWFhKyhLBPMao2U11CtljE1M436ZF0NBQfpYnL3++j7KTjDkRhNnhfKE9rxA3TJVGFWMYUW8QEm9i0tXAgg0bJlBFyvllEfpbBYqaBQrTHJk/Q+g0iNRlje2cFHq6t4NBoincrjzNwl5CozWOoO8KgXwa+cRt8uo5tNoYUhmqkQHX+AgdORZUrjYM2g4Ww3FKZqZORkz3P4Ow4gjTfiiZ/zcQWS5PtJsUMEWLkPQxVwhWwGcD0x+y6fPYPnn7mCb33zdUxPk7lWgBc4UiL5oaMB2draBg5223A7A2Xk2FGEg9VVrN25LWux+VpZA/7zc9OYKNjoNw/QbewholqMQEjXwcT0HHLVOgozs8hOTCBdqSNf5eE0DbsyiUy1itDO4WAU4NO1Zfzmg/fw4ScfylfUp3+nmBTmAjWNaTwoioGjwwGljqmjScWRtUmSifQkHPjxzznOcOZzye/7pLeTVEfm6TcoKq0vAs8RUHlmfhq3nr2KF65ewly9KGVNiSGkrqPQUQ4vmVfV6dEnnDkkQzz36tfx7K0vSWHneB6yOdqiddCKAaSJbBa9/T0MOh1ZAuwRXOq1YE9UsXDmPM6evioGKNV8BIlodWdxs1PCPgyQCmihw4myKzVCNvAlNRSIkiYz1SiPgiwDg7MI+Ptk0/BobZPOIM3GKpNDmMsJZBpm8wKSZGknll88zI/RZVpHaphMEwrKtHMFDHMlOMhif+Di0UEP280Our7JBpjIZWQ70um01Phev34dX/v66/ItX3q0hqXlFbj0SY7Y5xcFzvAQEljd53DOMFYN68cTg1zqFIc5RZAAACAASURBVPrzStkSW0vIO/wIPOLnkI02dDyFBJftLFoH27jz0XvoNnfxyovP441vvY4zC3OyzOO6Wd/Zwt37D7G1u6c8KFqx0COZBR09n+npTVsG/tkZDPTz/a4A0lMv0P8fAKTj+2V8nxgFkgEQDePT2K/o+edALfJRz4zg7axj+8PfYP+T91DuN3C2aKMUunCbu6hVKXHlHjbql5EaJKqPCEQRQDJ2OFQX8bUm50j/H9toDH1aFxBAMs37YaOnwiBSOKzYdyqoxplWupZVnBl7B0r/ySbMSmXnU1VJX/BMWkN2a3IKw1IRHQJblQq2my289euPsfmwIwXSkwCksN/7FwFIBZIUMikkAFKhZH0hACmbGmJpbRmrG9tiIfpWgTgxfhsASWdxbFe3vbVzmFkj4EjXog7px2w/x1VDn9cQHKps43w5MxAwJnfKEo+/AL8mswn4fWdmpvHV11/Dm9//Hm7cuKHGpd1zkK3OyN6LA3MOZtrtDj755BOpiNj8zc0tSJ3IQGBaI5F4wrBmDtjIYJ2oVXV+s1EnaM2/pwrp7t27suaRMflv8fYvAZBUKMdAlVEpxMliY97jiY1d8ni00jkwNRZ2Jucx0iOJMXMALmYKmCCYS7axvMEJIAE2vZ4joMfcFVncAbMZYLacQb5aBA3zeS9sHnRwd9/DOuuyqQpKp87hlw9X8OmgJ5Y+X7OincONmy/huz/8Ia4//zwcjNCkZSutYgoF+NxXtFBQtkomVjbEVh70B48L8IQlPT7MSQC85Bw6JJdwYCLGKofXCcTGs4fu7Ucy+dm5aXiei063gVZ7D4NBR0y+icma6krexwSP9nf34PT6xlKDXugcMnkuLl+4IHslDqCYp0VwYHF+AXY+h163KUVTm3tkfwC7H8Df2Mf+vSVEnQbqBf4sNPZ1EY3olU/yhiEXW0OTveMRWKIlRZRGjwz5jI0sAaQz51GaOYXdnqvnL5JFSGIfY2oPDX1oCz2WPZh48hqAjnEtpRioYrNklN1GgWQChzmspxqLb2K4ciDPZprZFYM+ltcfwRuGWDhzFl/9+uu4eesl2ZCxoaByiYzhpwFISQjtSQy68W11vAFNFC3J/fckBdLnDoiONaDHASQrWxRTuphNoVbMwW/tY23pLg621pAKfQGMtMX1vACddh/3Hqzg09v31Pjnczkx7nl/safIaUBMO7U07DTZmYzICmXFRYU2ASaLto36/5QcEKqjjNwRODhkf0K+Xp0AUsqSqpBDHs5YMraNdCGPAVVnHAgy0MIuojg1i91eH/uDgfKMps6dxdTiGQ3NewSPaNPBmXN8R/PP4wxLEbTIeObAn8xmknnIupeimP0T7cQNgSCxpTN5B+rUkIF9eA8kJCx9mGAle61iQcxWrrmAuVtx/hb/LHeKyFVmAzEgDeJto4ShuoNn/NQUoTSCpVmtTzIaaWXH4T0/vrS1LnKcLADZU7IG5O89cJFyA+wsP8Jw4CMc+Bi6Efyerzyz9dV1bFDBe/YiJyrIMWicgdOyFqcCyfCYnTDSo8CjYaTMUCcKBCKx9q1NTcOyIgSDDiK/jdMzJdy4egYLUwVYfl95mnypeBfxdwiRFjHK8Yfwhj4KtYIAJPYgrJ0y+YKAFrtYkYry1NkLGDEjK2MGhux/aUtmzoJR3LAfWRCNDxSS/2dfTttN1qOsk7mnZGeXy8oqWszwsfwYEULjHjOxyDOgSDwgj4EcvmilfEZDf+4PngnMbGJe05CAN9KqR7b29jBwAlQmJpX/w/6H9zADwFNeG7VCDpPVGuqVMorsb4MQoTPQwH+SFlBx6Dh/38O+L1amy+LskIRgciRMZWcGU326cxBAKpQQcXYwHKluYIZpz/EAy9b6qjEjmPaV3Q7KJVsZRh99/IEsehRkzyEln7M8bRj5+pjMGw6F2WfIekpqXjod8N1YWG1ubsQDIsNsZsaeCTrPwbYsTGTTWJyawtnFGUzWisikfJAVlU4FsngsFgrKQXA99se0oiqhVJtCrT6LDNVip6cR5TNmfVGdEJN5Q2W4JHZzcb7JMQCJCiQq5Ahw0p5ueekB7nxyGwc7uwIE6tUairaNqYlJTFQnNBDa3d3X7EWh7cUK1htNTE7P6Nxr7m+j02pKgUT1FdebrBPzOdQnZ1GsVLDf7GJ9Z0f39OTsDH7wh7+PhcV5AUW0AOP6ZP8kAEn5sgnBzKgzxteprKyzrBYTEqMBZnhXcL6iwbxHoJOzpxj85L0eEKjiXeih0drCkAmEUtjTAYe1r3nk/UgGP9ediJEibRg1r5njmHwuAwDw0DOjcX5eohAXO/+EDIskt4vAjJkmMD/GqCjGHyvMy8pmEPgRXDdEPkPgOI/trX3cXXqEv33rQ/RDEkkiuFT4+cxz8eJza4TKZF3ZO2EYKNuHtkJ89wPmL5LwyWDzIwCpUsigVLa1D3Z2N2N6vnF5OEmBFObNPcG1VimV8Nwz1/HyzRe1dpxuD5vrG1K0bW9sSslN4nSOFxpBeNa6lZJ6vScBSN/59jfwX/30J7j1WyqQPq90/zwAKbHIPQlg5Foj0J2omFizjNcpJCgyq0gZXn4Ij/aWzHsPPFlIUZHe2d89zHjj7CJROyXEqUMAi2dcOq0zh/cj7WCzeRu16RndTyTDslYOQrpHMDOMd26EQpEKmzEAidl7sYUd+x865DwNQEoIQMnzmAzQ+XzwfKWN7BMVRrxHXebWmxn78Ud+TYI0T1OAPe31I4CUoQMQ+wySc2Sp/jiAxGATFVDpPAsMdLyhCEC37z3Eyto+5ueuIIiy6NPS2w+U2SrLTQJIqTQK6Sxuf/CRQFA+v3reyxyc1zE5M4Ht7U14jFbIW3j22kV847VX8OJzl1HKQXtokuR9KoukfjT2dVL1mvGyiGHqq3k+0dnAd5V/ZwCkEKFsY01mGc9UEiZY7/Cc5HnJel0AEmcgAoKEKB2COpyLZ3KmdvAJINF6PptBuVoD7TnPLZyK7dGPrE2TPozPPdff8Tr9sMbgaaV8zZNtqFnTUxWbkBnG1ZuHfRztexnX8gQHAikAT7CmSxSfpk9INJ2ffQz5fAuLYOV//OPUspxMEB3vK8b7m+MAUtxmPXGZPonAnXwCASTVK0l9dQyI+236p+MAMGcaCcHekG5MvUCS0CAMRJoihkCLUCqQGEnUbXSwsbGJv/mbv8H6xhb2my3tI874RMqhXXS1hDA9wqWrVzSTOXf6jO5uquw8h7m6nr6W7uwYQFK0RIyB6N772U9/f5QwnPgodHXsSVDAHBFRgkpDI/skcp8aGpkeQ9S0sShBHtF66nEAydhWFRTIx4afrDQWAO7AUfgvDzBzgFrKAur3XfnstroDsTCaA5M5xG3AdzZoJcsETpejCK/felGMtfQEw1GL5pRrDdDeaGDPdfGr3UdY4+/EZjyTx7n5i8qX2HQjtNMlNDIT6OaLaFlD7A9DNEIPLdppuV3DfKUCJMVGmyBPkuNhLL+kjsnmxCB4HDzSSMkUFscykBIAyQxMUzocyDZQsUlliOPIc/vC4mk8d/0yvvn6V7F4eg4TExUxT9rdFg6a+1hZWcbS0jIunLosVp7fG2DQamJ7ZQn7jx4hHwaYKRUQNBq4eHoe8yzkPRcjZyCwxO/10Wg0UChPoDQ9hdrpMyjOzsEq1WHZJeQKVaTpEV0qIaqUBa598mgJ//zub/DR7Y/QOmio2CYLjwokw8CIFURj2/GQqTNmHje+uU+6fMZJsCcNwI+rjfjvn4IhHf40SVM1flrw0spZFir5LKZrJSxO1XF6tqbHiVIR5xfnBZC6rsn26bQH6Pb6YgYMRhae/crXcPH558W6cnpd2SoRBOpsb8FyXUzlc2jt7qDbbMANB2gNemg6PeSqZcwtnMZs/YyRwdOjMhwiGw7l+54Lh8gTqGV4OgdEBJDomUqmJhWCZCixyc8X4As8ysHLUXWRg5/Lw89lBSJZpbJsCMNcHmEug4iMBK45WtvFLFWzWuktTe9L45XM7Bo2kBzQRLmCAZD6LtYPethqdtHzGH46RMYZoGBZOGjso9vv46WXXsJ3f/9Neb5/8ukd7FABwYaXB5uYlwyVNWpHMS3pOy5JsAlaZbMgZrsKfr6wplBTcabGIA5UpwQ9DAWqlbJsNobY2XiEu5+8C3/QwTde+3+Ze/MnSa7zWuxkVWXWvlfv3bPPgNiIlQsoSBR3UZLlF88ORzj8n/k3O8IRdjhe6FnSe3paqIUiBRIUQJDYgcFM9/Te1bVvWUtmOs65mdXVje4ZgpLCLsREY3p6qarMe+/3fWf7Gv7oh9/FnRvX0Oq2cHJygqMGg3f7Cg83wecW6qdNbF6/hqeeekogEgcbGgyS4UUw7wkMiicVuI/NePh3AJC+aDFnGh8T8igrnHCoLFWHP8VS2obXPEb9g1/h5P234XROsZ6MI+tNMGufIpskI5tnBDmR9HY3DEtKTExhYkYCWvNxk3Enz1v+HuV+GeXBvIFjEakK2die0JImApCic8kASSZEOBqFKZlCdjUJ5RtM4km4iThOmcnFQrm2BL+QwyDuwMrlcdBq4s2fv4+9B10NsZeuUCBN+71LAaSj4wG2T7t4//DxCqRMjhY2T1YgXQSQpgSQpkCC9/clCqSDTg+jGfBJqECKMWSVwxuuXVoUUZ3nAXt7+wZA4sB+odC7LAzoMiHcIug/LzzDL1R8JGuFBQBJIKGUZjzfTIiwO/ZAId+dOzfw7e9+B9/61rek9uNgLZ4soNHpmz3A9zXgIKjLvYEPFkHD4UB7LwdpfI2RVQ/tAHb2dtDuNDXoWF1d1fcQPGL+AQclT8pY+aJA0VXrPQKQ2Ajx3o0CVef2flEOUmgXyHs+0iAladskBRItnAJlGREQWoGFW4kUirReYLNIxidroDiQZTYdr7NqogBrACrERosOnHxaZwMVRnsnbey7Pg7Z7G2tI1ZZwY9+/T4+DdlvHHrTyvOZZ5/H73zrW7j3zDPwCa4wM4OzaRaUBGUJIMVpe8JzwygctKYDpo6dBR2fGxBJIXE2BDvXZIQKJAYxc88wHGET8G3wTdOUsHaMxZlXw7qwiWbrRHmUjpOQLamdzKLRaOL0+MQA/iQG0HOediK+h9/5+tdVn+7vPMCH774Lt9/D5to6VmpVETMc30Pn4AjuYQvx/hhBowf35ERndzZFu6EBUYQwoJW1ryWWYGxmAKTBZIgpM4ekQLLg2inYlRBAWtnAYbODKfNS6AXO4HWeayGwaExKDPgT1UTR/UjrTz4IIEXKbmaAiCEbvaeWj2yagdmGga1wXdvB2JuKZcackIePdiirwc3bd/H6N38Pz375BVClRLKLlB+yGV24qy8okL5oAzRvpiICEUGN0ObyslrucQQHft9FC4yLAFIyldO+kIoDeTuGbuMIn33wKxw9eoCpO1SGJIfBJAqRKPBwexe/fPtdHB6YIatHW+iQlEZLOg5See/QOptWXIkZR8++vka7K8kVtK+jY0BgoWQ5iCtceabehI70FQtYjtnIchArQkyIY6cScOOWrKs8hjRm8njq5a9jv93DyXiEWKmEytZ1ZHhWxdgccmjF8SiBRl9ZV+Mp1S4mzJukPfYMuncEIpkz0PwxFrkcXpJpH568ptmlTN5cFQ0vIrLbnBgQ/iv/rgGYeIRhjlJ475m1zOEOm3jml5j6jSQS2dvZzHNIoNPphYCHI2urfC6HXL4o4JO9HzM+SPDJZzLI0UKYdsadDvr1hkKwDx7uInBnoNNJzIshmFrod4c4PjyRunLj3tMKCNbgRSp1BlRPZZmnYQsVPgSQZj5G3kyh5UM2yKzx4KO6viKrmcmgI8XR1lIWLz51HVu1PBLeCMNOQwCSssDUgMfhej7cWaDQ7pjjw6JNoZ3QQDCVK0qtkaXyKJXG0uq6iJBTj3shh9wcDIasYzJgJ1QlGPAtyjlazDrieym3CDKr2Z+zXyF4QRY7Q9hHI10fQ947/4eXMVq/0brUGCb8Op4fHG6ZjCIqxkkAotKRtZsZNtCi572PP8be/pF886ksa9MmvdVCMBvimdtbsANjAyfrOs4HQrsfEkxJ+uKA09bg3jBn+Ud1Nckd4QCG5yXPuDMbI5N9wPMhSDhSZ0yQwGAGdEdTdJjDOiaYHkhNWchlEbM89AWA8Hm38cEH7yFlm5BzkRJkHZVUz80BisCaSDHC90X3san7OVTke0cFghkOmUURC/NIpPayLDy1toxKNolyIYti2qYjmsBsEtpoX8QcGXfiYzwOEMSTyBZqqK1tYW39GrK1Crwc87lC66twMCyCABU3nqdrbcgGZl4wt3hmrxb4SCc4f5mi3x1gf+8Rdh48RPO4rr6J+UHMlKxVqiLXULnD+oqvSQBSNo+dowaWVlZldTboNuGO+kjRrjIGTEYE6YZIpjMoV1eQzuVQb3axc3AgQkSpVsH3/+gHWF1fMYDD2NiPRwASLeyis03PPQRu5iTamMzrND8wdWPkgGEhwfrIArIOM3zCoEb2BAqbCP2dSPZtHUqJRFu+ia4dh23Gpo/ECq43ORhcsNjnNVWG4Yx3FYlPVIVxGz37qDB0bYpXazCU8XEpgETgPkCOFn4IMBpSoeAjly0incrj6KiODx/s4s///meYxGyMpj567kR7/jSIYez7cL0pisxu9T0BRgKOSP6djUMlKO0hc3MAifOqQsZWplsEIFGBy+d/GYAklV+G9ZyxN+Q9t1SrYWt9Q9ei2yTBxseUw0SXBBqIdEH7Ol4v7mux3BmApFxP5s0tKJC+993fnwNIXt9kINHCbuQbC7tE8HgLuyfVB1fV49Hno/0vGqpHIGbUp8xCi2vuGbzK/HhWjzEXLxUq5EhUphMK99qZ7guef+PB4EyVMTMqT/UyysgJMB7S4iwE75kNFyrSlMdJJQnVksq0NOcWgWOj+jV7epzEgwsAEp9fZGGn91MOHZfbCF8EkKL3ha9f9UHSnO+XAUT8PAfJjwWQCO5coQJ50rVhz24zv4i7c+g6w7OYZ0AEyKquESuRAJKNruth9/gEn97fxqO9BnKFTYxncYyCmSxqpf5VHnAcNs/dwQjvvfNLqZB4HXLlojLkk/ms8mP293fhTSdYquTx6kvP4fWvvYy7N5ZVT/ruCIVUQvUB1wHPNikUBeybPkX3R9irWMHU5FGxLvCncnHpNk8w7HTQaZ3K6YbzLQLcLiMAXFcAsR5yqTT7jclBMqQ6dzQRyEQVEtcbLcioGGTvkwntYtnzUAnGs4L3Fz9GZyyfawScR3UF6zI15PEEXM7dwqHRInAR3U+ah4XqqLnyaMFCjXVDREi6rP4wZJbF+yucB4Wz4gnne+ZkvXSfNefu5/df1pn8PJW3F6UH817qkoGGIbqePTRjfMzjqvUTfYssUh+jQPqi/dNFIh5fS+TQJNvhUNhjFEhxrN8whHfuS25/gEQQRzqZ0f/TdeHP/uzP8eFHn+DTBw9lKcvVxXPFoWq/WMBgMhIBhMT/W7du6Rynyoy/k8efyT4KiR2h8uhcHUIFEiXNHNAQ6VJgIRuRkO1oWBqU1BnVEdkalBYTROLGQT9+ST+nhrGjr1VBSraO2dRsO26CJ1M2kjGGSPoaCHMhGWJmTIUZF814NEOHBWqvJx/Y5oDZJkCe+UZOHJmEgzS9x6cB7KmHF59+WlwzJ5+ETf/34QSHBw082DnC3nSIjwB0wwYxFYtjpbhqEOtYBpN8BSfxHNrxJI5nE9TdkRk4zsZq0jgcoZybo/REjD7Y5mbWa5dUEGpQ2JzNm6/5/WhaXbIOFtkP8wOMNzKHHAle/ClStDsIASSGNd9Y38DT927h937nNWxtrKBUzKLXb+Pk9BjNZl2Ds4PdQ3z7G99Dt9lRcCaZIp3jY7jdNjLMn0okcLr7ENdqNdQYpjh2kfRmyHLQOhigddrQ4i+urKJ8/RqyK6uwsgzOTiPmZGVtR2AiUSlhmErgg72H+Mkvfo5fvveOvIllq8dMgnA1mbUZmWKdrUozRHu81JBf87g8o6uslB4HHPGaaJsR0fryjYL3Z8oGCqkUiskECkkL1Vwaa+W8QvVefu45FeqU9PV69H/uKwyTjbfvpHDj5a9i/c4tvdhBryu2M0GN/kkd8dEA1XQKjcMDdJsNTDFRYGWbVoT5LJaW11EtrSkFXUxX2hcyNHg0hkUgcezCmoyRolcvAx3ZMDBUm2o6Ds8TBI6SmNkOpk4CE9uGyzBZKpFoO+fYsh8kmOQlUwKWeD35/z6HJ7Q9CUFRWRkRPAobFQ0ZqCDh+MRJY2Il0RhNcHDaxXGHEnvjATw8OZZSqt5saNMhw/n1b/6+mA3vf/ChCko2gcnQXoT3P+WWEUDDkMC5AmlGAFvjANNQiMDLNRgGF0ZgExWPZAX7HhyBaRMNgjqnR9jbvg9/3MdXXn4e33z9G1o79fox9o8OZanAAoOWDASRyG5kY3r36Wdw9+5dHbwspM0gxDRs/9oC9nEesOqQ/o0t7C4CSItg7WXn5EUAievED5vTRDBFmZ7akyH6O/dx8Ou3MD54hFIwRY5N3KCJXGyixt+Eap7pLMzAylhSmY2Q7MMw10jDOGPnhIAhmokztiULijBMUt8WMlV5rnCIdQ4EIdu7UFb9ys/zcOS4grkHZP2PYjHcr59gQFui1RXEyxWMmOFQKOKg2cSbb76H3Qe9xwJIk173XwUgZfOJzwFItIO8v2sykCILu38LAElFBU8rNiQzNjw+trf3wvpK3Ejjh8/3ldc5bDpM+WbUKMYy9OxjTPvA5+lnAgfFcDcD0siCUMMODtSk8DQDLdr98HflUha++vWv4Yc//AO88sorqFSW0Oy42N07mg/IqDxing33hGjQwZ/BmkSvLwx3piKp0+9g/3BPeQi0UOEaZpH8ySefSL7NwfKTAOB/KwBJLGsBR+HH0Dea2GqkoD5TH5lzMiqbFwEkgkFsKQggEQ7bitsoECzFzASvhwSaHNXLZP1bQC7w9fVUvqVKDmxa2vB9IoDY6KIdj6GRSMLZ3ERQXsLfvfsB3m+3QPO0VNzSe3f7zj288JVXcOeZZ5AqlqRIdDUQSGDGfL1EXEHPUb6ehs5cvhwEhAOgyFYp+qji94rmlkCRXv+cjW9AJJOtTcDIgCXT6SRUG2UEHB0cPsLB4S76/bbqr2eefxn1ekugI8/fpB2XbUQunZIV8AtPP4Nus477H36Ad3/5FuqHB7I8XV9aQTWXRdWOY1RvYtLowhnNkBp7sDgUmIwQA21yXPgx2kaZKifOwdYsJtUwH51hF5N4DOMgjt6CAqm0dRP55TXs1BvKmIzJzssxLGyVkWYAryHVQm0U6bGjcoUNHAdI0WBBTVyoOOD7myIpJAKQUrQPTYjZeNpuyev68OhIDejtu0/hG7/7Op565lkNLsbMVCQo6Bkm6vxxoU76ohZ2/DmGTGRWVnT+XaVAelKDFllTRs9vEUBi7ZpK5zXkcCwfOSeGXvMYDz5+H8e72wgmQ9kBM5+1mC+hUqnh5PAUb7zxc9z/9IGa/binGGcDGAkYopY2QCIgHcJY0vEjuxaTehrItjECnXKWDds3+Um0nuQ6rFkxVJhvKmKFyWjgW0z/+r4FjLil5sw5ZJfXcEq7GroF3L2Hldt3kaouAemMMkrqzaauP+sVWkSN3DDse8KhxlSvO9qejaI8ptpUsKQVCLTR/0bBt1HGYPh3qnLmodm8F8PMQXN+m8BdNfBRrciKmsoBETa4AWmVgOgI17ohH1my2ONH1lMsFaLcCTNITsiWh71RebmGVDaNcj4nsI+koGG7i95pA25ngClzCMeQZYwdT4F6LzL5240uGr0BUrVl2T/NXLKxzfB/NJ7AnU0w8QPYBFgDC1MOZGeeAKQRg+h5LsFXkDAzVPxRDxh3cWMphxfv3cBWJYf4bIiZ2zMxXgLNSbJhrqiDqTJEmW/B2ZaFdMooW9L5AjLZHOx0TrkFHABy8MOsUVndyKqFgEFC+yZDvqN696JCg9fNWNwZcE65G7GY6lR+ngqkTo/d7eUAknobDhcWmiSj/DZrlP9/eLCn56G9icBBgnuIAcs4YJrOAvzkZz/Hu+99KOCLtindnrE2y+dS+OPv/D79TtQfca3xD4EjrhuuiX6vE7oJGMtOk9VolCB0AQh8Ux+yhhRlLWC/TSKqITZlcgWMmR/jWehxyD4O0J34GE6pgDA2TwTXqDRMEEButwQwcKZx//4nyJAEqd/HgYutWk+vn+tE1zUE3dhbcEjvMieor7xaWhFJ6cxZiLbpUMXiJGXZSCVwLcWeMY5yPotqIYtaLotSNoliOo20Y+wmmWXW6fOeiyGVL2N54wY2rt1EcbmKeIGWo2fAX5RvFw2gRbh7DIBE8qxHwmK7i3r9RJZvnU5LClyeLwSRqCwhk5ivpdfuaE3yeXFt1HtDrKyuI5dNC0z0ZgQhqOiL6etpB8zg+WJ5CU46g5NmGzv7B9oZS7UqvvvD72F5YwXlQlG5e7xPSVDgKcd+S04RC7lNi7UBe88hPaxVShh1EpUDyqRSzUNVqAyuRQxhb2pz3XBuws/GfMTSRLdpMUUAiSCN+ROtF15rY9040evmvRLZkBGsLlBRppnVWa7DOdeYq81NdB/RLshssMYqz2QfnWUgCXgO6LBDAqSFUqkGx85gZ3sP73z0Gf7yp2/BS6YFIHX6fakkqT7lPk6meCqTwYz2dSRdT83769GRRI8kxhMqjorqlSMAKV/ICEA6qR/KxvcMQOL7ZmpoOYxw/07ZygyXPdtoJHLWUqUqAKR92pDNu6lroWsjy3SCLRwyipWdBnsEOwhzwUMAacIc8QTw/e996wxA6o3hTfpfCEB6Un2wULlc+r8m4yS8RAvXODoTqb6PBtRysgjPPUVUwJflo2iVvA85q1z4yM+TwKP9NcrYInhOZ5RwFtptd0zeVzgvje5/gahxoLy5rgR4jAIaxAAAIABJREFUX4ojkuhCPR7PWzDLcqxz0rbTUlDy3BChQ1/oYTYZiqx2cXgf7fmL/b/2/BAgM3sgL6rJOLrqEWXIXvbvIh1HZM8nXYhL/l3AkU0LO9rEGdBICiT1TgRgTf0oW32dt0kMJx72T5r47MEO9g7bGE/TGE4tDLgmCJjnc4ZcwfuU12Iyw3tvvy0FUixhoVSpIZ6x9bXxVAKnzYb2yWsby/jdr7+K1159AetLafVW8MZIWibLyAwZTNaQqd35plkivM33jhjrRpZErMlMbtms20Kfblv1Ywz6XZ0xHtVHY+5DQxSrNB/nl4Ys+AhACgkLoxGtxwzpgYQXAj7s7fg5ZpENW21FT3CfIVkgslfl33mvaaYfklPO6gYDNCkbPelIgXjV/qfzTwoio/U7D/OwcjHZtfP7j8AqJw1ymDDEmMX1p/su3FOlkA8tTa+6fZ60/n1mZEUEtXn+0fmfNlfYnfu0mXM8aT72pPlftL/PQeILCqQv2j9dBJD4lCMsRv1wNANVXIyPu88+o/6d5+KMajX2RMkMgslUe9fP3ngT7/z613j3/Q+VXUnV6IAiBNaR2TQ6g65cBpgvffP6DVQrFa0drjsClFQhqX+5BDzS+/7T//mPAw5jyNYlwmXYYzQwNcGbyq1Q8eQpFNp4VZINxmUfiLlCFFD+fMwvETppigYON+QlywNeaVcebCth7Ar4JElCcuJiqrHJ5c3GPKBevy+f4x4DFcnqK2SxWq5JJs9Gj8y0zskpho0e7BmLd3r0JpHP5+AOXeycNPFg6KEO6A+PWzIG+ToKiZxslmaZPCaZMkaFZdT9GA4GPezTDoVqEw1RNfMkeVOWctwUyLQ3MsYJfL5eekOTobugg5MtSzT0DD0gzwNI5wEli8i6P0PaTgpA8odsel1cW1vB07dv4vXXvorlWhlOwsJJ/QCnp2Tguhi4A/Q7fXz57ovoNtponjYw7Lbh0WtTuQo+Et4MncMDFBlkSnZOuwXHm6GYcJSZxCKDB2VheRmVG9eRWV5lxQ6fuTd2Fhbt9Qj8rS5jnE3iw/1t/N3Pfoq333kLrVZThdzEpwLJbBZiCojReGYrSXCRj7MMpMsrsssAIm02F8eaCwdgtB9cVCRFn19Evi/foAI4dlyWjMkYZFmzXMpguZBFiSxmK8DrX/2q7ld6cbIpIYDEHKSEnYSVyWPtuedQu3ZNG/Wg00E5m9V7Pzw5RWw4QiWVlJ1Kq9UwTB/Lw4D+2Pk8SssrSCdL8nZHZ4ig00PQ7GLa6mLW78Iaj5AhCzsIULUsLDkplHNpZHig8Ak7thnq2Un4KQdTWjKQ9Ua2gpPCmAHbtLLj55MpzPiHir8QSCJTVcWyNggj85cHuOzHTIgZJfVIpjGLpdB2PdnX1XsjWXhwL+ju72A2HKiRpUXJ088/j2ee/7Ka9c8e7qC6vBpad1AKacAjMuHkh09/d7JpGbKswt+FH+aokRWpJpJFgIJbWGRxzRkGBzdVAlezdgfeoKcmFp6LQbuO2aiHzdUavnT3ul4PC25t5GR/K4wxpoOLvrlbd76E67dvK2eFxRIbDLEk6aUfMod+i9po/i0XB2DnftZvASAtAkRcM7TfWByqLf57NHi/6vkvAmSRAmkRQGJT73gullIJ+I1j7P7qLZx+/AESwx5y/gzOuIeqPUNCh7hhzkTWDpECk17POmgIKTA0Ohqcs2nWrsAMhDMJtKmgw4Kb38hinAd9GAp5dsAaBVOGDD8GWnscKPgY+5aGQxx+D2Mx7LXbGDo2chtrcGo1TFhcFos4anXwxpvvzgEkWtjdfeEeSisVNDt9NOtdzEYTjLudcwBSs9NWntfJyRAP6x18cNQGs4iiDCQC9IVEDM/e3cKLz99DPm+fA5Cc4qryxAQgnZyimjAZSAnM8HBve25h95sqkD6iAon2QPTwJ7MoykAKAaQHD/ZCg5AQFlrYn00jEu3HlzOAxLC8wsKDZySHm2L4hpY8KkTD68y1xwaLdmP5PLMxMrh14ya+/MJz2Nzc1NCq2xnjk0/ua+1xjZLZTLUiGd0Ek55++mmzLvsDDQBIdKF9687ODo6ah1J+0kua2WVUP7JIfu+99wQgiaU3H579dlZ2v+na/zyAZECCCDSKyuhzazVcGTThofKI4FGWoCiAtbgZRq/5MWWpMKPFU0ArFDJP6yzHn4oMwrVIy7uUbSGWj8POprWM6OJ72B2iZyfRpEXO6hqyt+7g3aNj/CNZ5e0OCtk0Mrk0Njav4d4zz+L200+jvLoGO0XrOo3y4CWcOYCkRi5kPxEvpgWcyTY7zzDmREP2BSF1+3MN7hxA4r5ARjoJRASPLNnOREMgqoqq1SJK5Twm0yFOTg7QbB3DD9hYZXDj9nM4PDrFzs5DtJst1Wm0NGUmXtqJIZOw1bzVD/ZQ39vDwe62WOrFbA5btPbh7d8Z0CsJWSpKOFjjwMYdwB334AVsoEIUMLQuJnhEJRL3uFavhRmzjIIEumQI2mnYlSVZ2OWX1/Hg6EQM+jg/n0yJpKE5PW15WCef9Ve6GxbTGrg+2RAKQOKAIaqlQg9s2kSbfBGTiUJgiMNS5h+dtBrgXtXq9tRsMpfw66+9htv3ntLgmc0Hv57WVI8DkCIA9nEDCv3bBR900yiSPBYytK/IQHpSgzgPgb6wEA1IFYPNOsd1kY5bKGVSmAzaOHz0AJ36kQbRrMmG3Y4slq5tXken2cY//sM/4ZdvvYMRLXQn5wEkHckk04j0RHtJY2UncCkEjxJWIPURFQj843iebCc5CqChyLIVl4owReA7JJ1xKOIGQA/AKAYkcklYxRL2+1O4vF9v38KNl19B7c49WLkCPFq85fJotDrG+96baZ8jkGQUNvThn2HUboZno2GEz6RwoTLDELLYZ53Zx3LYYQay6kmYDaT63RAESBwx2+UZgYD3UmQhIqUAuz5iSFQQxi30xiMEVJZQXaD8spAq5hsCg5QPVAWF+RFiURrOgQYX8aQ9JxjSXpKgA9XowYhWVVMkmQU4CRDMSChKIR5LYjIO0OoM0OoN4Cezei+UizKmhcwEk6lnciQ0hmKOkwEaaA/EAa3qgzAHyS7mYDuyZEBi2sfNpSJevL2J9RIJd30kqZKgMoX2Qhyc2knEMlnEmRebSiCTTyGZsWXZl6IiknYzBN1593H/j5scSP6/ABiOe/g6E46xTpuRcGBIM4ZVfvaHn4sA2MVBxnzAzevHfnRBwXhxIBIxZKNBxOI65pUaDfvhQCxUEkdKSdruxRNIpTP467/7e/zzz36Obp/EDl/M6XK5ips3tvA7L71oFHqhBRx7Au5tJFlyKKjQceUCGoWxajsyurlnUPU+Mxsgh3Q29/RgAhKXjG088/xKGIxnaA5cnPbGaLkBBh5BS9qqWkhlUmi3mxp2kKDap78/8yVcElMeoU8FXCKhoSJzp9i36Vwy0eOyWNb9LXtSzjBcTEd92ZYTTCnm8nq+vGdFwCGAkeA9y8ykGLxhFwUSDislrJOoSSCUNkVhVkY2XzD1YmuA3tiDnSthZesaNm7eUQZHtlpQXzi3BApDsiPAncN6PmT9vAAk6f8J2BI4GQ7QbfXQ6bYwktVhT6oRnqEE1lSTBWGP5Y4N+Y7q74SDes+dA0iTYU/2S9lMCslEXKoX1mC8n/k64skUjupN7B6e6HOV1WV86wffwcrmuvbXSIHk0K6TVjmj0ecIPGdAtgFlx8FUQIYhIBkASTY57Em5bpj9G9qra15kEXg1mT5Mmi8UmcFzloE0PybCulZzqdAinXsQQWa+L5ptzaZIkggZklWk7mW2Uqj0Ne/T+QP6XP9FkkEIIBkiiNlx5JjAobPFkHjmIJEiZFSZ+UIFk7GHt9/+Nf7xzV/inYeHsLKsbTw0OtzrgWyuoD11MBqqD6eFnSzefdMzGwCaAFoS/UGgr+c5QyVWMZsCASS335GFXa9DgNkA+2bfPw8gTTnfStm6J5QlmEqjUiqLFN5qNFHI5Y2agzO6yOoqVGFo7kXQ34rDoUWkRTXT+QykH3z/258HkDgHCdzfSIH0JAupJ9Xn53rcBSA92k8JduqkFCDweQvDwYDnnwGQoo8R0MSfzb6GSiGe77JP1pwzMJZnvH85rA3vZfWy81kpr+cUTpa2qCbPWT9H5Apzr/Ds0N5+aQYS6yvORIwC6ar67CoCq94X9m+W+b1XPRYBuItfo96GFpFX1HZPujbyabBsAzToPeJ7Jj8qA8AQkGHvIQDJzLpG0wAH9baU5AfHXcyCArqjGfq0vrUTSOWzikqQIwTzK6c+PnjnHex8dh9O2kF1aRmBbWHIPcEKMGbeuBXgzs1NfOf3voGvvPgsaGYVpyNQMAUp1HpO4QxcMw7VtmbWOXea4vOPsW7kfHwmRRXPtHGvg36rhW7jRO4HZMJw3+Z9wHkXyX4mg80okJSpNgeoIOViIp00dW7gYTiZqh7kHCvtJDHtDeekb4G7oVVnVCOYGb4hbkR/2FuLwEG1fbEwV8BGJM25xWfUv4nMzf3GgPvRR05zPALR5yzsjDLPrCeTgaQ57OLcVkRjwOP+LwDp6t78cetfvQ+BQ2V2h/PnS266qJo9908i8hhw5nEA6pPuYboYXFZbRfuLXv8l6vBFgPdx/x4pyKJemvfrnAgxmSBVzGF5eVnKIRtxpEkYyRVVXA+6fXQ7fXzw0Ud4uLOj04lkkAFVutOJwONGu4X+0LgEcN9nncR9ikrTUr5gYkbC/SsSF0T9g87yN/6XPwk4tKGdGW+2CMHkBIKbh9kszWHO4l4WdaGtHS+awivJQIqGwiwY+VTDBsyEGtMKjvJVs1FQHkiwxEnEFWhsZxzJCvnkyXygd3uz30WXCG2lLB9GMkYJIDEFlSybve0dNI7JUgNStJNIQUMGFnl7rT52RsBJCB6FsYYqTOIBC8AUkM5jkEjC3riJg7GH3XYHe90eOh6tWijxM5ZAqSSBLktsVhUH9EambYlLKbGnjIDzTf8XA5BEYfN9ZJIOMrTDI4A0HmFrdRlP3b6B3/n6V1DOZzCdjLC/ty0gwknGkUw72mzsmY1+q6egYA7Y2YSl7bjsWfyRC48MNUrRT+tonRxqY6vGE8jTbsqbIG8nUVziwGML6ZVVIJ2D72RgOTkpkLxUGpmNZYxzKby3+wA/+umP8fO3/gWtzqmKEp8NVggeaaFe2Ax4/aPt4YzlbpbleWnj5X9fPNsuC/u76udcXPgXGRlmQwtk38NBAuu9ag54amsVW0sVxBls2+vgm6+9JqsTbu7MW2i3emIBEOUlg7R69x4qm+uSKndbLSwxi4tM5NO6AKRy0sHpwR7a7VMxcibxAENrCjufQam2jEHPhzeYwau3MDo8weioAbfZFHOCo3eGqdNTfyVmYTNXwEaloPA85BwVb4puTqZhpTKYpVOY0Cs1SQApiXHKwThB8MjBmP/GoWCaQFIaXmi9KHkrC8u5EskU9rIVsigZHsNKZuDFUuiOZzhpD9DoDmXhwf2gu7cDt9dGfzBArljQAHLzxk0xZ7YPj3Htxh1JipmLw0HClB7CQ1PA85pw2DHxjMcn9wl9noBzmK3B/UAHBRtlAkdkYISAkE2Vwt4evEFXBTQzEGKzIQa9BtLxAJVyAUcHu6gtVbC0vCrZb8TmVfNqO/j6N7+N4tKKBs8cTnPDJqJPACmyDHnSIfK4f///CkBaPMAWn99ljAsdpLyPQqWe8aQPkOAgtdfGZjkPe9jDw3d+gUe//iWmzVNkmL/hudhMBUjNXMPCmlujnP1G5m3o/FATaz5GNhz6LWQqh8oDFR6yGCbhwITrknk/z0AKpdMatui5xs0A1IeYshwOEbhkzgFZq8MYMJYqL4Hi5gZSK8vw0hk4pZIApJ/94j3s3G8pIPpxANKdzRWs1pKYjNo6cJl/dhxa2C0CSCWC7SGA9Ny9a78xgLRZLSBuzbC9u43tA5OB9NsASCRisNFRHyPGs4/P7u+F19UoMc8VWlIhhfSzK7zeI4uOy/ZTKZBYAHIQxmaAwFFoXafi0QoE7Hz52Wfx7LPPYmm5CnrC0weaje3R0QmSiRQ++vC+GmOqLciwJJhLJuSDnW1MRhMcHx8q708gvLI2DANSQ1V/Aoax04Lya1/7mu6vX/ziF7KxE0ty7pH87w8gCbCNBvohMy8kOZ9TIZ1bj2LZAhmCbT4EIHEQvRpjjgpQ8yAASTxXn8ZCQC4WA8tFAkilWAxZZkGF2UgggJRJiQhLMPVoOEaLCiQOQlbWceO1r+PUSuA//eTHeOuTB1ipFMRAqi2t4Nrdu7jz1JewvHUNqTwHWwkT8hp3DFvNToZMQLLTOUVmrWkApMgmIcoY4IYcNe+XNreyrQzmuQ8CkLgnTwOF4NJ7nSpwWh2ncw6cRAIDt41+rw0nFcfW5hpWN6+h5wKP9k+w/eAznJwcEYFCXgzwlACkLok17SYCWsBSZX6wr2aS09zrlSVYjRaSwwmcmY+i7UipTeXIaNhFd9BWc8/7nPaevMuVzeBz0G0GS6dtKoziGJFs4ccwooVdtYby5g1kl1fx4MAASMxDYRPo0CdH08hwhMlGboEBeg7MUZ6oURRGCiS+p5HVFRtCnoncNyMAicMlDp5OGqfaq5gnSpuSW3du45WvfRW3bt0RgMSvY6BzfzB+LIC0OMC+7DpG50mkOLrIoHsSgPSkAVHk4X5x9c7rubhtBl9OAtViDtbMRfv4EON+W9kgzXodncYpSrm8GHa0e/67v/kRfvqTn6B52hJQIb98UqlkdaXTSE08jbyStFlBoFpMSiTLZI6lCR7RwoQqH9+AvgR8NxDDMhJyAKCl19zOk3Yqga/MMpeD0EwSyBVwPIvBr9ZQ/fKXcOOVrwJrm2r0hiQEFNnPcChnvpd2HyRJ8P/F/g48HO48MhkNAowN0EigxCheaKE3mQNGkT1x5GPOdTv1XDV3Vw2RLl7/uX2iGbuhzyBxJyFbI15r3g9mYGvsfAwgYjIdomute1WKkJiUcnye1owKeFp5m59F5YQdo72RyQ+ZTQ3ZBJaD0dhDq91DuzdCIp/X6/XHDB6fIKCaS1k27KFjslXma5NpBGtNWp4xb8KyMI4F8DMO7GQMcW+E1GwoAOn5mxtYLSQRjLoopKkAouprCpdvOddxsYR0qQwnm8TKag3JdAKZTE7B6ESEmfk5dF3l+parS7IflBUhB9XiMcWkvKTaLUMlVmgRE62dCEyIzolo6B6BTMpBI5FKQzYO4c4ykOYOF+HnOABY/LkRQBV9bm1lWa/PDNXJcI1+JodRCayub+Av/9tf4R9+/BM02y1ZdxN8vnbtBl56/jlUmOOTdFDI5pDNpJV5GMiKiTk1U2UAsS+deRNM3REm47MBvuqUmVnZdFVI+LQTGwtIEgCFQFkP3YGLo/YAB60+WkMfQyrWSby046jUSmg06ppbpDNJDHr9MPtmioOjQ3zy0af6N1omsqagBV+kZJ4xp2c80+sUSZT7KIcUUxf+dMigCnzp7k0pPJWLJACJofa0CGIGAfdQG6ViDlsrK9hYWlLWMG3oe42GahzWp61eHyfNrgAkp1DByvUbuH73KdRWV1AoZ5WZE12PSI0aES4Jjpua+fMAEgm9tEvnYJJKB5LfqLakior96NgdolIyuZBUVCkQXKCmASCCmI1Hhw3lTFKxOxz04I1Hst9j4LuxTGPgnwWH8QCJpACkvaNjWaVW19bmABJ7JtqiLmYgcdClgdSC0n2x9uG+5jGzjQCQACSjbFTtGNZPJBSawTI1R2bQr7+LtTQTyYNE3ygXIsqn4v7C18j3JFo/qlHCSAF+zgmAQf1UtplRjMNoMDTW6qGKiffO4uMiWS/FzFczQjQAAxsXqZBMODvBVta1mUwemXQB6WwBzUYXf/ujf8B/+dGPcTINkMiWQHta7oVUfheKRdVFveEAdOgwBBJju877RIQb5mXFU+h0J3MAiaQaqsciAIkKJJFqdKZFuZJnABLfZLrtJHMpvd98D6hUI+gfAUgcSssyU/ltoR0tARJZksdELiWpIAKQIgs7KpCo0PyDH3znMQBSQpZLZsR4eX3+pPrgSb05reIu7qvzv/MsJkl9QZV5tg4NAaZarV6wqCLJgvehOf90m/JWlIKEJHuxqjSb432a5ZxILk682WfwXGaL9eAOXLizEertIxqZGiKfHIkc1WVJJ4u4Y6NaWxLhwGZ2lhMqkEwroH3O84bh87ncwvTi/bt4prDuZD6mFChhBMVFGiHX31UGjtyjZqG14SLB4UnXJPp3TlRZ60j3Fbo3MHnPWNObipJAmlTVtM6OpzCaBDhqdrC9s4/94y5Ktdto9SfojAYCQpK5jO5X5oR7tN8bjfDhr36F3YcPtP8zt433ZYcRCpwn2QZ0efr2dXz/W7+LV758BwUWeGMSi2awYwSDQpAMVCMZIkFElCWB1RBnWWNweEEiM+NepiKmd06PlT0/aJ3q+SSYWUdCvwglM4w4O2FfTokr7yG+D8YaRKt2NBrDJvGBMzwEGHLOzvuL9wnXJe8rqaLOiCcCmcNZjJSsCwojMy+luMNknyXyGa1jKVJtKt2S52xmOX+PyIFGPRw6gXDTpX2dCMCR5bgBjuY9gEQYXA9RbufZnaGXSpeLMEf5i1rYCaBitIz6e+63Z3cuCX9STH3uozlXojmICLCzxwNIl83LFu9v1qlX7S/8ukWF0sX+KZqLPQ5A4rWMgD9+Pd0l6MxC0Q8JGofNusi4ayuryDoplHIFAUGczQ/7IxQqFew/OpBLS6laRaFSNlmgo6H6CDpH0cax0WjpfGWMEFXjrL1LxTx63YGxONb5y32fSlNpBzWXs/76P3w7UKA9s0FoN+D7ujF56HHz0VCV4WDjiQp0Dor4pjGckQBQIZ+H646kzmCIMRlgbBjkFy5psiVZOyXVHnNT6GVNG64QlGLNnS9nUV5bAdkAsq0KAjTcHtruALfu3lFGSYES6U4XvUYbnWYLn336AJ9+0NK1LKeAe3duYPP6lpqRZrePwWiK/nSGzw6PcdwdosHQYH01UVOi+qaBa8Yz2Ou5OJ64oBt6LFtBslxFIpUVo44Xi1Z2RKGJgPmUII6HZoMKfGQKRQ1f58yaEAWOwpAvHk5qUcPFzWeTL5blk8xDvpDOIEG59bCvxmW1WsL/9B//gxRJ7qgLd9iVdyYPDtkCJmx0jzuwg5ik3tx41ewM+pj0u/CHI8SIcnPQNuhj2G7AH0/ElizFHGTZOHs+qivLqNy6ifzaBqxMEVP6eiYyapasYlGqLK+Sx+Gwgz/7m/+GN/7lZ2LqcHA4pfcoWYMcRIZ+ktEwIWLrRB+jEiF6T646mBY/v7hYzYD7gtFSSAS46LIUfV/EoL38UGM2iLEp4bChnItjvZzH+lIZS7mshhLX1zYEIPGmabc7aLb7ahKXlldQXFtH4eYNDCjTp1LIcVCgVdvMw6RhgKAYF+qgj8GwgzHtcJyYQlPpE+wFMbRPehif9tHa3kf/6JRkKgU600+f12kpDuQ8YCkcUKylU6iU80hUc4iV8wqRZRgzLU9ANWAmA4+sZQJI9EiP23DTSbipJNxkCi5BpKQjoImWHLQakRg3Aoqj9zO0Q0lmCuiNJ2J5DKaBclc6gzHqjQ4GLHjbdfSapypob965jY1bt+DksgioIkhl4DGTJohpCEAPaKo6uJcQCJK382yKeqMeKg9iAou5r/Q7XTQbdXzp3t2wAAsUit4fdNFpNaWYnPUHaO89wlIhg+VKGdlUAowa5DCeuUhJx8JSraRGiAMADpNpw8Aw4Eq1CqdYxPW7zyrX4+IjUrWpgVqwgInWeXSwXFWgRT+PRfllj4gBFFnYLf7ccyy98JsvWtNFa4nN+aUKpAu+xItDyvnvVjURtj8LqskIQOIwfKmQRcwdKFR+eHyE9u5D1B88QGNvB7PGEe5kY8jRdoTMwZA5xAMvnUzCoXXihWJGw5G5jzB70ozx0NVM1bCTxVClKx482ZldzEDS/inf/xgGw6m+3/PIpjYqpFFgQrM5qGtOJqjduoG7r7wMp1pFnY20baM3neKzz47x0bsHiDtp5JazWLu9jtXr62qsT4/bqB8cS8W5Vs5hpUrLkplY/fsHR1IgNcYB3jtoSoGUsRIo2Sk43hj5uCUF0gvP3UVtOY/hdIDD0xb2Wy1M4jn4yRz2T4fYfbCNvD/GjZUKkjawe7CLncNDSfJHvJPHPor063f7uFV28JUXnsKtGxsYzGbYb/eVBfD+hx+bAQi/Ts2xaRc5DGKhu71zEFrViWertW5UOYaBxhBQM/wnYcJY65jGxFhs8WN0P15kKPGnMJyRwJUYinZMjMXr17cEGN2+eR03b95U3cB10O12ZJvabJ1KUcTilmDyytKqag4WRZHknv+/u7eHvUf78nxnEDXvB3rU244p+pnzQUvQsT/D9evX8eKLL3Ijw69//WsBTrwPoyylq5qaJ2UkSRXNJp7M+ZCROmdyxeN6ztofwl/AnYQDWps2fgwXthMGLAjveTHrwton5DBIHZ0OgKIFlC2gagFLgfnIwXSOaofADLCpfOBHng9sTemwX+DXxS3k0zbipTRlKwCzJHsDBIUidscj7M889PI5rL70KpJb13C/0cHbH32I0/oxqks1XL95Gzfv3sP61jVkK2XlH7JpC2h1EHdMvgqzKJgDQvsNWjlxnmAZhvl8oB8OLi8CIRff/yiThQCIHoEBkOhRLRW3rLQAdzRAf9hVUTvxBsiT7b2xjGtb6yjXluH6WeWSNOonUiH1O20kYr6UJ43Dfew9/AyZRAx3b1zHaq2Cj999F//0939LIxe89swLeOdvfgyrPZBS+EvXN5UVyTwU1lpkOx2cHAmAIfuapAqGlU6HE3iusZTqU3Vv0woiCz+TA/IFJCrLSFZXEM/nsXvSkBVZjJYZMXtOvjKByzNkC3kz7A/LTUnWAAAgAElEQVSH7XwrIhcAfqzX66qLUykmZJnwXa5HDuZSaQftxqmGoxzgsR5jvb5/fITD4yNZ2DnJJK7dvIHllTXcuHsbL7zwgogU3X5fgwpZ6ywAWOf1rJythRYRC/Yvi+eTrJ4XFBAXr3O0vqKB6MXz86p1GX3+TIF0xpLVEE2iGUsWqWLCUu1EPqTlIRHQUo4M0pkU+bwXaF1IlX8ulcbP/ukN/Jc//wucnjQFDPFeMFUQq1jmjYSZkAzRRkyKcvIM+bVcd6zPaFdH9ySuW9ZpXLdcs6uIo8zhpFJkQsA+3HnJuCQIQSYpAUkSebaHY9z+xutY/crLwPISgmwBfr6EUTqNLhXWAXPHoFotiFvKIeN15kfWbOmQTUrmMgctBBrZZA5dM8zttFqGUc+BKIcPbqj+FtN+hnKFGRahy0RUayywRdn/8JpFzNaI5arryuEvrS1JGiODWsx9Br4b4EgAsTIkzVDkTGVhbGDYJ7CJjYhkfN95HWRQpaFEHKf1FlbWtpBkbki9i2ZroFzOZDoP5oTtnzYx5MB3QJ87D0lmRtC+czqBOx7DTqWkjqctJtcRs5BOOy1lJCUKWTjVMmJ2gGDQQ3zSw81aAS/e2xJpJjEboXFyCGbt5QolZKtlJEs12IWCCFuWE0M2S9BIprDmnI3eOyqBObYVQBxlvBl4MnqIZEkATv5olz8uDlAX99mIBH2VAwN/4pPOtz7V+wuPyEJznklnQYQZkkzbvZ7OYQLQBMwIHN3auGZY11IeR175zJQxQKzAGoWjhwP28KWaVi6Gne0D0w9T+TPoYNpvykFAAZC+h+XVNXz82TY+2zlCz2PWnIOBH0c8lVOeRT5P7a45n1lj9AZ99ezcB6mIyaXzyraJWNWLWTjMeG10pwKFSDhL8Y/FkdgEDi31/CmqxTyWqkXcuH5NvUm/x/NogLW1Ddx6+mmMYhb2j/ZkvXh7awvL+SIaR4c43N7FcDDAweGJVHAcrCcyBeWbVVc3UV5dRa5UULYfKzUOALWvhbZN7Dm55mgrxs+Tta5rHw67ZSsWAEvFMva2H2Ln4TZGowGy6bTet+ZpXcSbpVrFWBgpvN24BAjMY03jAUenPWxsXEe5mBUplrMNDjjJ7CagxEGdzRwmOyn1I8G8Ic8ERhEkbXzrj/8AKxvrOn9Ya/Hn8lzhg3+/GOKuoz4a2LOGT0T2/2YAKCApvB+5B5j7xwwEz8zxzdex9hCmoYnr+QffLz4iAOsyly4CcJx/LHZ/F/us7e1t7WtRDkVElBYY5/ko0q0lzF8imYbbnQi+SToCxDCZuiKbMquvVKqgtLola87/8//6T/hf//f/A8UbdzD0mNFmctuoWNJ5KgW3GVYTBOPAj2uS7y2VY+p1pj5i8Swy2bzWGy3sCP5lcykMmftbP0S/2zOxExcApHhgLOx4DflxkVWu/OHwKhCI0z6yYH0a5XGJw0BSEUldzIXkV9mcR9jwU3Htj7Sw+x//6A/w3LUtuE2SjidI0Gp2OpSyqpQtPhZA4pmxCABGZ1H0uccpZJ5UW+jcYXTGYyzcPgdgLRDt9H2JuHFhmFJVMhGAlCCQEXNMliItbgny08Gm3cLpSQODbkfvlZ2KoTNsYeKzvwmzDQmqywLR1jlfyBd1zbO5kuo8qihZr/GcZ79creWNNfyC8mSRRMB7Z/ERzS2iGUCfOWVyMWEtRRINbefD6y/nHQOcs38ReWTho853ObuZzJRILRGBudx32B9FAERELov2YqOWXwBQBBQbtxllX7PGSmfR7A7Ui+TKy3CnwMcPHuGj+w9x2h4jW9xCf0onpBnYRFMFTCtTZoQTsOH6PtjeFoBE4I62XYmUg+FsKtApXSmrSHvx2afxJ3/wPTxzs4xpb4L4zMVqpYDxsKN8bT54hs2jSsJznPu0IT9PJDRIU1FNJtLURTAZo3Gwj2GniUGTs9exIl+0F8uCbIrhdGQANNYCigEwv0kAepgT7dE6V/M4kmIs1YOmRwK8IWcv5vpF133x+lM9KEJNlMNFJ4swE05SD6rORR5ftGiUV+O8z4jIgYvENc77eI/myszrJKkisqY1wD1VSvwZtOuLFEoX1dU8F2N0uQozrc+US2eKQMcxCkFVFnpzwnNCSnoPE96/6kGN8slcJUNI4EcpREPLZT4f1aOhkpdz3C4zyh6z/h8/Pzb3fvT4bUDUqwDyaJ3qnLlwZka/j795+/CRIchksjr7UyTWkETF+n7qo93umr6aqndldOaQLjA3LyvCE+sl4jfdrhGhDAYkoYzhc+6DAMeHx7BUm1DoSAtHvmb2+3pWsP7iD18PFi1i+Cbw0CdyzycWFQVktlCOzgvAkEUyFSLPRV5EMp2G8g2eqkjRZkGmnVhGBkDymUlgFGfGDo9hs7W8GMTL19awtLmuJ3fSbIgdVlypYe32DSHvmWRKTcfJ3gE++uAD3P/kM7TrMyyX0ygXK9javI7a8pICjXkGp2OO5Oo/efMtPKo3sHN8ip42QxYsPMZ8jGI2ujEHbaod7Sxs+tPWVmEXapgEcUy9AEfMeLHjYrMm+KQJ5gw7Yv1IoUBLlwUAiQeSLn40SInSN+c3wflclWy+iPFoJF/1CEDyRgOUcxlsrtTw333/e5iNhxgN2xgOOgqIZMHMQ0leheNAMk2+7xPXlX/zsN/DpN+HPxqhwIVOq4thH2MqNTxfbOciaIMTQ9aKo7a0jOqtm8itryOWLWHmpGAlsvCTGcyyGTS8CfxyDkfDHv7sR3+JN37xpqTlfI1uMMVUPWIY5BsR2kO/1ajZ13a40CfNi8hzzcvFBI6Fvz8GKFpElM3Ge/Z4EoDERcKnzJI36xBEsrFSzKOSSyOXdPDic8/B4eDMt7QYm62urne1tor8yoresy69sscjwo8oJJPIkJE/GsHikIZS1UEXo2EPM0xg0XM3Fdf9zeFsY+cUnYOGAKRx1xW7lfYnHBzmeZ1owzP1UfSNGmkVFoo5B9nlMuIrS/D54jMZxFLMrEoiSKXhc1NOJWXXNU4Y9dEw7cClZyoBJP5xEpjJRtJIMHV9jE7X2NHIxg4CUsdeAJe2Eb6xtDttdLCzf4j2yTHSk4EAJCedxt3nnsH1u3fhOzZaDLmd+ogns3Q2R+DTroJgstIhQ6vLQOzagdtX40FrPrKfeAgz14D3sVRJE1fgNC0a2s2GwKNBtwfPHcrOqZJPY6lUQDaZgB1jLoCn/8+mWMA0tOEovDKbR6m2JMuG2toKsgRvLQe+dTWAxEG8eW8WvG7neQKfD/m+WLQuhhhf/DejgD6T+F78HecKv4v3tdaTpjLnDrCLoO3iz/jcQSnLyTMAyRwJIUNDocY+8myEyKjh3t5rwa2fonu8j279BPHWKZz6I90DHIiSKEBPWjZ6BCNoa0KZttZ6aEvHQnoOInHlJZJisETFBZuyRZbseQss0z/PPXRZcMVTsojhOuB+TVtCY2EXYBKz0JrOsHzrOu6++hJStRqOB33lgA1CAOnDX+8jYV8NIGUTcayWslIgEUAiq//g8FgA0qnr4+3to98QQGpgv9XBJJ6Bnyxg/7QfAkjTcwDS7sEhelPAtWjV88UBJBZ1fIx51gXAw539UIFkFB+6xtqjjeM0G1sqeQxjnJaxofScgCALV49kBRPMyfuTtq1Tnudk7pCRn0xidXVVAYxbW5uSU1Pxt1xbQrGYx8PPPtNQkYqSkTtQYcPjkY0pawl3MFKxx4EPc2wajYYaZmUcdTqqQ6JwUD7/yGZSlpcsaLhX/DsCSFHhHRV6F5tZEm10v4aDU64DFvNsIvj+TWQBZWqeyPDgzPjArDeWyFQecd+vhn9IGKgw+5Hbe2BpUJ0MqITgcNo4T2dC67ucZQbatPbO5hzYPGN8C5OJh1Yc2J/NcMzmY2UVt15/HbWnX8DJZIZPH+1pyFQo5lBdWRUjulhdRjJrCAAEZqRAihFEouWBo4B1j8GhYjBzssD9MRxuLQAJvxmAFNob66bUuN38CWhhYwZLzHkZjgdwh33MgjFyGQfVlQrWVqrIlmqwnIqUVsy+UP4FLXGmYzz45BN8/O6v0Kwf4ambN3HvxjVMBgO8+dOf4u03fy4r4ptLG0h2PPiNDtjGbFTyqDo2xoOmFEi07BqSKBQnWGmHWS6egu+9idmnepORAKIgmQFyOViFCpxKFXE+t2wOe6cNMzykjR1rYjFgaJdkLJ1y+aKx2wptcy6y/bgeWIcnHSrdA0O+IJBIACnloH5yogE32ZVkqrImbXe7aHRaYjAnbBtr1zZRrSxh8+Z1AUhUhVKZQUs9ZuoY+/VwbwiPk+jvF+/7iwAQm9FFlp4GEwuy8SgwfX4uXcghuHgmXvz7IoC0+HPnP08TRJM9RgiSABKBJKkJOPBwhxjw/Tg4UiZJ3knhjZ/8FH/5Z3+BRr0t8Ja+4Qa4MNQnkSvlVkDA1tSGGaqNwnXKtcb1yrWZ5doLTL1WCYAaLAFKCTatYiaf1b0cAnCHZcPMh5twcDizcOMbr6H48peBWgVBqgi/UMAwk0GHqmvbZFV67Gu4H8ctAbhRfmWSqh/lKRgAyfMD7f1kErL2kEqNBMDRWEQ1w7A3Vk6+RyvmM2//iw0+328SAvgwgI45Hcyg2zCH2xxwL9T8vLc19BOBJZAVhhmAG2XxnDwXet/z7NbPD++LyOLW/NAEmu0eqsubsOIZPDpq4uS0g3gyJya/lbBFpmh3OuieNuXXriyAVEoDDV5N2k0TUCCAxLOECmUpaZiPJCV/BkHMQ+D2kRj3cHuljFeevqUz2fZcWeFwGJwuFKTKTBRKsNJZQ64jSYChB1QchHVUZMdilpE5QyMjU6OaPgOQzPYpxsyVy2Bx/X1uQMEBn8h7Vz+eBCANXTNg1DknhXIYWh4+z7WNdbjuRIMG5YNOTfZq2kmJSBqMWd2bvMP53qAZjSpJXVcDzBoQxNwqxnKGez7La7HpJ0P4bg/+eABQLUobvADY3t3Dpw928HDvCG5gK4t16FtIJLPIlYrIM0OI/4U2ZQSNNHAfutoL56zp0MrR1KFhppRPdV9Ow6f4bIyET/WTi6Q/RlL2RTNsrlRRzGWxtrosuyqCkYP+CKsb67j9zLPoxmP44ONPcHJ4gI1aDU/dvI2E72P7/mfYfvAQ6+ubysPKFIvIVKpIl6twsnnE01lYbPp1dlJ5H2Z/hgCS6qN4/ByAFF6o+Xrka1kplPFoZ+cMQEqltem0T+s4OTnE9WvXEIv5stvT7IwDRFoyCkCy8HDvBKsrG7J85YyAAFLGcRCzvLkSh1anrNNpW94dDDGczJQnRfv+7/zJH2J5fc0ASGNjmxflNvF+eZwDg/ZBElQWLO9NZXr2SBDeUc4bh6oXqKVUjYn9eNkKMGuKc6rLHoZ04Gv/V47LhcfirIL7WXR/8X3jviprdfYq7ZGG1QTlZjPjnhGQGc/XFvPMnCyTRj5fRr5QBqwUHjzYwX/+0z/Hf/6rHyG1uq77mUqjOYmEr5eAAPd6ZraNRujTmUaq4ZwAJO7zdAHhvpjN5QQgTWeuAKRMNolRry0Lu1G3HxrjnlcgEUAiQz8CkOb2RKFCaxFAWgQdqNbVNaKdJ+sG2vN5VwNIVCD9D3/4Azy3dR2j5rGyzsjd7s9GGqDnktnHAkiLgPnFATmfx2+jUFqsV0iMMgQG9uHmPlv8yOgCQ7f7fEKsVBQxAyCp/xUYaeI5kvGESN38yFqPDkzMHxt0uiablcNzO0B31J4DSLJbDAnStHZjAWFT+eWkkM7wzMuojuSDQP6E7gsgaGnso6MBPz9GIA37k8WeJQIDNBcjsBUqj+b13wWbv2h+EfVBi705n0c+nTln+cjPLRINT09PP/f7o+soC0s6zvDckYrGWJ1GeUP8WexPqeD0LUf1/mgKfPJwF58+2EWzN0ahesv0y1x7iZiG4nKoIBjuDrFZqeLR/U9w/6MP0Wieqh6mQwPt6/qcVVC0YCfw8vPP4o++92186XoZs/4Ytj/BCm2zBx3ppCKVoe559dDmMwSQOPtjX0vgkDUmAVjOieGOUD/YxbDdxqjVlLMUASSSCmUp6tGSWB1WCJAbEMnkSZudUNSLKNuSuJSyGCOr6xj80cR874IKWSBrVE/x/p7nR4ezl1DAwHNT9UHcKEroQkSCptZHKAbgGbq4/hfXDnuiJPNyY4bssHhv6f6yYpoNnH9uBqgiUZWAGOc1rFsvKoNYU2h9TWcGtCNIyf0/jDSIHBxSKZ4PxoJZ0/2Fj/y+6OdEzitnHw0gZzKYrnYneVL9RIA1evw2AFI037rsjOL79lgAyfLRGnRE6NE5Q9I+R4ITX7XwbDLDL958S/bJXGckHcggkrWArruFXIEAtFGo0hKdBKwU41uclIDOfruvM03zobGriCESelkHkuht/d/fejXgTcKiS2x53wBIqRQZ5LSdMsUWEVax3QkgcUieZAGZMOyMycR8/8iEX/PmFYtS8jWyiwgguVLtWFODWot9RdZeNQ8vHmDz7h3cfOquZFnbe3vIFgt46tWXkdhaxWzQV1AYb5Ldjz/Bz//5DTRP6ijninjm9peMX6iTVHNGb0s2FvRyZYDm/sEhDo5PcP/hLg6P6pKsE9NjtCDj58i/mlppZJfWUJLtyHV4Th5Nd4LucIz+cAQ7aSPDrKa4h+moi27zFO3GEbqDvkJHDYAUZhsRzQ9RzqgwNzfH5TAnh9pqfGIW8qk04gRmJi5Wq2Xc3FzDD7/9TYwGHfS7LQz6bcwmVIkpmUDNRy6wpcQY0n6v1Vaz5PYG8NwRYtMpKpksAjKOlC9DP2HDojQgRRw1O41KrYbqzevIrW4A2SI8h3LZvICIke2g4RsASQqkv/0r/Oxf3sSMcmpatWGmcGBT1RpW++capahAO+e1aoq+swyOqyztTKMaFSwXNxq9x2EBGn1cXIxzAOlSlpJhyuleDAcEdIajEqlWyKOQSePbv/dNFcS0y2p1ejhpdlgPoFReQr5WQ6KUlxxWYZWzKXJOEsWkLZuh5HQKjn3Gva6uoR/zlE8RSyXEQp24U9Qf7OH4wS4a2yeaxXEQUY1ZqCCBAhVisQC2N5FNCq/ZCgcVCSBfKsDZWFNAsAGQ0gKQpERicHAmLftB1zHqo1EmjQGBpFQa43RSeUlTsQ4WwROT9RBdQw4sKJeniogetFQ7jcY+Do5P8XDnEer7+yjHfHTqBwpkfe7ll3HrmWfgWoHs6w6aLSytXRN/l7x5bucxL2HyBWhFoKD3iRpAgQpkYTHsdNjHYNDHdDxCo35qWOjdNnqdNtzBED6HQ6HC8Rsvv4gcM9CcBGLBRI1ozB8jk4wh7STQ69DykR7eeZSrFdRW18RqrNSWkc4VsHfSPAcgnbUi5lCJGN9R0RwxoKK//6aHxkVgU/c+z2kyeB8DUEU//+yIO1MwGHA2zIqKmInRQOaSEyl6bdHAJ1KrCEyIhkAL38eVl6JLAa1lqNSbTWCRZdjvYjroIUWf7V/8FE6/rYHrdDTEjIUTZdwcIsl33QBIzMYzwJEhGCl0VHJwWjQZSzIdpgogNVkM/JOkNDAccJjhkxl2KC+FRZKdkY+975lcK+YhKN9ACiQLfX8qAOneKy/BWarhdDiYA0gPHhzho7cfDyBVUiksl7NSICUTngAkKpDq9ZEApJ9/uvtbAUiH9T52H24j618OII0ZkOt6KHEYNurjZuW8Ammv00dnNMWHH3wqBi1ZoubcOQ8gbT8igGSAQjMeXbzWMYynZCSZ84m3AMOm5e/PQjiR0LmuBpqFHBn5dgqlUgHLy6sCe+/du4darSYZdaVSUfPEwF8CvxxU3P/0UxUoLASpBOSFIzOTzRaz/E4Oj8Vu5rnF+iPKymDhxuaHQxsyf0ulkuoQ5h/Rl19qJVoXJWKSZM8VSLFIgbT7b6JA4vOJimOdQeEwIRqiEijTcGEWBm5PTeAqZd78PhZxGoWGLEE2GSq0pXQg6zkuC958EKDk+6gynDwkDHBITXBIilRa/4ZgUwS12LSgDyzl5AlA4kA7CWRpy+RkADuBVjzA3myKI/7+jS3c++a3sfXyV+CnijimonvIAjQOJ5WBnWYdlSYqLuusGUN8ySwkyYBD6xBAEmlGXQAbaA5MFkDssPG4rCDWOp7/g2GSEXgze2MEHkmbHvUEasamvqv7KYhNkU4lkCtkUCzQ+riIdHENo6knwgGZ5szkHHTa+Jef/Qy/eOMn+v/XXn0Z927dxPHuLt7853/G/U8+VW5EJnDw4rVnMTluYdZrohCfIce8gX4Tk1FfDLZULqv3gEMz2lBxi4qCdLmeurQyZjGeSsvS1i7XkChXgFwJXjKF42ZbmVFs/DUUZLFBW54QKFfegRSUYUZIeBZEwAvXRmQrrRwWKkt8z7gE0KpWCqGwliJoPptJgULGMkPNa7RVWq4po2V1a0MAEpsGBrtzMMhB6zmG4oJSZPHMW/z/c0SH0Krwqus9Z0OGF/4iAHXV90Wfpxr53OPCsJ0sVrN7cXhDBRJrC969BJECeO5AWZ/No2OkuafEbbz5k5/gr//rX6J50gkBpNARQe+9+aNo4HDNETziWozqZq61olRIFkqxADlmq4ZAEv+NlpScA4hVSqJcqEzhOTczPq46w2h72E8XsP7qV5B4/h5QKiBw8vDoPZ5NoUMbL5KB4nHlbAk4Yu4KBySJhIhbynShQp6KwDB4W0BjSNggsMjh1sydGHsr2kyNZxp4sAFsN5gnZhThps8zw2UOtLnX0XJU7290/RZqeF5L5uKw7pf9n6xRIqut0PdeDE1jCShWMesVNu2s+njfayZsbIwiK0xjoMtzigpSD/nKCkZeHJ9uH2D/pI1EMod8aUlMYjuXwclpHfX9Qwx7fa0LDrPTuayGRbRJpZWYSIXptF5jo9NWU00AiQCdb83gj3qIT/u4t7mE1158Fve2VpG2ZqiVSyIQUrkeY2B6ihmxNmbMZLBoETg+ByCdv1lNBpzph0xvtPjgazaWllcDSI8bMPB9J4D7RQCki8+BeVrmEWYgmVnMvF/lGU/wLcqS0f4XMtWZeRJQkaRQLAMiKQdXAJIBRzRkkALCgBfnACTEkCuUjbp34iLmTeBgJqCW65fvy5/+6f+D+9s72D9qYGKRyJDGyLMQdzLIFQrIFWjHad4BrS/afU1pGRg6HEwm6q2lnIsbxjAJBtPpBFOPBJqa3BF8tw9/3FMOVhpTZGLMxfVwa2tNKr9isaD7h8D7aDxVZuAtkguXV/DzX76NX731S6QSCXz95VdxY3MDO589wJtvvinlZ3lpCRvXb2Dt+nVkq0vK6mCWBXMIuL+xn+Ea1eyEA+hI0U0C1sgAfPMWe+FWkQIpV8aj7R2BVSTo0IqOr5O2naenx9hYX4dlecorNnnWRiWouY0fw95BA9WlVWSSCWXFzdwhsumUsoG5X7DOihMkSDDA3sxEXBIDbQdWJonv/fd/gqUNAyBxMM7+7UkKpGgNSLFHMoqUx2crY7FXYm1rMqoua/K5r0QBBZefJEnn8+TAxf2MM6zo/Ly4Nvn3yMJsEVwXQE71BW2zlcNt1PrcR6eTMdzJQEPlyWwiAJ6D/3J1Bcjm0Ts4xY//6Q38/d//GO9+8hCzXAEjkt8EING9x+yXvF4ssdQPc77gjjXoJBhJK1xDFGCeBAGkgs6/6dRFNhU7ByBxFmTGzZcDSMzECDhAjoLSQwApOu8jC9P5EDjKz1PJZgiAjwOQ/ugPv4//+MPv49nNaxg2jhDzp7BTlgAkL5hJqfM4C7uozr6s/uDnIkDrSXXEZf9OEpQyY1UzXGZ5ZawSF2HLRYs3DcDpShRZt8vmNqY9PUlXiBBIItm102hh2O8jCPsBo8D1BCBFGVck8qkX0/Df2AzTLpTrj8oj9nh0ioj2OIKWnUFDAFJE8uP5x3oxAs7ZN0WD/UjZvggwkWwRkToihfCiUnhO+DjXg4dko8CQMiLyU/R90YyEv5fEwHPrakHdbFxEeO6YzEkNB5QhRQWS+R0EkNp0q7AcpAs1DFwPn+7sY3v3CL0RkKvdRG/iYTB2TW1lG6B5NhxiOuzjuVu3BSB9+sH7OD4+0tlms0lyEnB5/RCIUPXqC8/j+7//u7i7WUYwdJEMKE7ICUAytno8F3nWGsJvdI5y/+YaZaYRzxnuo6pI6dpCK+m9Rxh3Ohh32vAmY6QSMYFIfF8ns7EsBKP7z8whw0zy0IlBNIw5gGRhSueN0P6Nv2bmGlLGxfUZAT1SQC9YNIr2ueCAxV7ckD8WM77CjEy+DNfMb6L9b/FaS0HEWSPrtwWV+lm/HMf6+npokWcAzgSt8hySR42Fsfjk3EYMqiQ1FT/y78p607luLPpo88m6lGtC8yN4SNMyVuf/GfDLwtsAwTAZjCpFjOKd77HmILzV+MPptvUYAOn/LwokVWih8878/OTrdmiHbMkBxibZQkDPTNb/nD2QgEhL+N5ghA5J+MM++u5YtQffT9YMJCIWc0XNdSjGYUQKsRNH9ylViFP9PM5hhyTmjIgVmfPK+t++9kzAwys6/LUGbRvJpDP3tJbfchhGSJkeNyh6G9MXlYw2DoyoopEix/N18JmbJW4GgrOp5HsCkPjvspswknd6CNfWl3Hj2adRWVtR4GS93USFlhsvPgcsVYycnYDOaRMPPvkUezuPkEtlcH1rCzdv3qWRIeqdLo4bDX2k/zSZA9wwyYhmE77/aB+7O3toHDbQow8pFwcsdLigYkkUVjZRXLuBRHkVQyuJen+K1mgiizpTeM0wnQww6jfRah6j165jOBoim40s7M4AJC1mWTecMTtpf3IZkkt/S/qM8mLlGLI8nSp75Pr6Kr50+wa++7vf0BC8SS/NfluFNguVyWQMuEMkhlNMO110Tpuy9qMSTMGTbJDgI8toLXqcEzZTLpVphJmzQABpPV9WkVTc2kRmaVU2LDMng7iTBTJ59ITft2MAACAASURBVGNxKZCCcg4HbncOIHk+vVFpycEwurAFYWMbIvSL4XKqNS70SOLOiWF8tQelNlY/krh/vgR4nPQwKkgfByCpKGGuRMhC4iGWTgCVgoON5SpqlRJ+8L3vyz7Gijlodfo4Pm1jRBvAfAmZclkbOtkP9PZmGG7GTiCfdKSMyXB/mk7Qa9bRaxklTCqXhp12MPSmGA+GOP1sF4f3t9HZb4vlWqOFUdxB2Y8hLQsQX36qbKo4tLgWo/0g2eYOUpUSAnpTpzOwaF3AQMgMr5v5HDORjG1dEkMyzNJZDNJpTDIpjG1HWV+0CdF9akynzWYrEoTxSGWhSgDJIssgkcEssGTjt793iHb9CJnJCEePHgrVfvqll/D0Sy9iaifw4OAQuydNDDVPTcDn7/FiiHlsmC2BZTyO++5AeV486LiZETBqUoE4GqigYOM3cYdwhwPwniNwXS4XsVStoZDP4svPPSMveX/qYthrYtg8wcztw0kEUiHduLahAUAyk1bAIuX+TiaLJJlp8SRGLj1iL8IzumP1vnDvOzcwW1Af8fOPUxjx++cWPpfMCCIAKbI9ufh7+P3RAOEyACkCj1TczAGk0J/6guJP1zhcp2dAkmG7RL9fzf/CkJcAEgdylOKnlMNCIMkX4y4YT5B1+3jwo/+KGO/vTgtjBTLT5pR5VSyqlBqggZEBj0wWgfKNJKW24DIbgXvwhQDpqBiNClw9L3/BX5f5WfR5nTClxKiPWFgQRHI9XwDSOEaSgIfl2zfx1CsvIb1UFYDkMWx5MsXDz07w8S/3kYin5hZ2K9fWgLgzt7Ar8AwpZ7FWS8K+RIH01sPDfyWAFFrYOcDu/j7mCqTAWNh9MQCJbBzTENHegu/ro93DuQLJgIRnUyyOWUfuTIABGScOC7u4fdZQMGQ7DEJOJzOoVErY2rqO27dv4ubN21iu1rCxtq4GggUFbcYEBrWaGFBxSVk/m16Hw4gpOrxHXA4xRzg5OZH3LouT01YTCdqCrqygkMupYePgamNjQ421zqdiUWfb9oMHCoQc9Hranxq9noCkfy8AiQBa1Jzx3TNZEcZGTGQaJxkyvIyFg5hRobUDa+EKGzgpkoydEQEkfVRYdIDlUhE04aGKoRz4KLlTJGgb1eki7nKgRqusmNRHPLcjyy3WJMpm9KmOIIAUSA3B84sFIWs0P+XAzWew545wSNBh6xpufON1bH35ZcQLS+hOpsgW0phZJpuDa8dEwFIFH5cCiWq+CEAKYo4GPhpUhxlIM4sMwhDUDlmpj2vmFwEk1QCs7UIGmWxpWATro+F8mtqFDRwtc31GU8J2YrBtYwuUq6zDo01IPCblgZOIoVWv491fvYNPPngfp0eHuL65qaEeWY6Hu480bKP1mzWO4anluxieNOGeHCA2aCA9GyKh/IuRBm35clWFd6PfV6YJCRUs1vn+8z1rjvqYsglL5WCXy8gsryJeLGPqZDCyLDS6A9mccODG56hxWchY5f1Ca5LINzza8xbfPw6/OZAj05EZCMyE4gCBf+c1Xq5WMBwZ2yaSr/g1/CNS2GSM559/Xuce987KyhJeeuklFMslDN2JAKQ+s0mpYoj2X+3RZ6HukUXrVWdgNCy86pr/awEkvmfRwxAmLvwmnVnGM5/rie+v7OtCBa3LQPl+H52TEySVdQQBSH/313+DXqODhGfAowiU5W0nEEmZr1T5mT8EiQgOkcTDOqxoxWU5SZvJ/5e4N/2RJL3PxJ7MjMyMzMiz7qq+72O65744HM4MR6RIUcsVbQvwGtgFDNhr/y02YMPwF3+x/cWwsR+MNbCCvJaW0koiKY7I4TFHT8/0MV3ddV95XxGZGWE8zxtvVnaxqocrSnYBheyqrsrKjHiP3/t7LoK/XoIqQWYmGb2J3WtNY2SKVGUBVgYiMyB9dgkzL70EXDvPQFmMnTzGxSJ6Xl5nk7TnYZhKYkSyHpVIUyASgSUdgGMFEscmwV2qBE1ANSNbh+KxToLo43OI7gtCbG48UgObgBLVbdaOxYBIIWr7B7rgUmjF+YWqjuJGI2+P1kISelJs1HOdS6gm4/dJ+tE8170zoIAyLWPms2rDeEuajBXq9Kh2pZlYlEKuNINmb4RP7j1RZkvKpZJ8CZl8DtliDvuNfdR2DuB3O5O8m6zrap3d3NzW3OCf9siWjkI02CinfVXRU80choHs05iDdPPCCt5980XcvnwORTeFmVJBz0MLL9aLBI4GURIBwS+p3GhRbDnqk5FqGt4E8qwFyXSIdPxjOmvHFlEnzZ9nEpRoZUj7pGcsuEcZtNNnJl532dk8VfVZ8MfcFDYATU/H2MZOPpjxESZQLVSNnRjJg5LcmSxE3ns+cg1VQzwOSX8aSAKcTE7kC1osMofIo4KM62lsi/S//s//C1bXNrCzV1eWHAlDzMFIOBnkiwV4Ba7F8XiUStbWQOa18vXLUon7L7/Fs5ryqXoCjpJORQ2XUb8lAMmNAhSdMcquIxvs08vzalaxMUtSTbvPpl+IU6fP4eLNW1i8eBm//uwz/OynH4is8PILL+LF27dk1fvhhx8qi25heQWXrl0XQZbWdbSS6Q8NWY5sdK23zHaNASRjOWesgMj61XyLx49V6Gk9jpKougWpjx49/BL9fg9Fj41mo8it096UzdJYAabMCI6XWCVIC+hWZ4jZmUVyTdCu1zDs91HMZ5F3DXmYCgKq+Xj+7fpDtNlI4vXIukh6efz+D/5oAiBNK5D4mrkf0aXmpAZ8xKalGpfHfZjxN+mZHIex0rZtdMjgN/46XJAOH4+O/6f3jxDpLN/bMSzUGLByZaFk5re5BYdalDSV4QFV4cwFMQ3Y8Yhk7Da6nRb6fkcKMtoFLS+fQcb18Okn9/Cn//ef4ZOP76I7BupjoM/mKPtrfC/jkTYfAvKsFVnzsganUphn8KxXQjqbF3GUCiQ4rs60XGODoD8BkLrNmhRIQZcK+JMAJCBJgl7cnDnu/DnJMDzGgcNYIzFLG3BCYzucSMfZzLGF3Q/+6A/xg+98CzdWTqGztzUBkHohIyBGcVaQRvgzVrHDcTA9Jvhv9iD/vh+0QKXigud/RW0cwSif9TX/Jsd11ye4ESpzRI5LCUfnZTZzpW4Lk6jXzP7EHkY2xb6q6YEMxz46/SaGJC1JxaZK11jIJTKmwT4mv8Jk09A2jEoRrvnKuA2H6A/t+mzOF/Zzsj/H37Pgkc0IMwT/FPJu7tj+hp130wCivc72/3h9NG6n6sdpcMLeq2kAY/r/1cgnqM+sGkmvaJFl3EpYqxvLxhxavQHCRBbpfAnNzhj3V9exuXuAQZhByltCczBCe9AzSjDuOWEgB6Zxt4Ozc/PKIN968hiNxkHsqpNFlEnBp8MAydpzs3jthefx/tdex/mFKiK/qxzUhZKHQa8hNTs/LIBkFEDmw6WTD/P+RrRLSyBPIjPX8xjAOlh7ggHtt5stZc6TZMC9SK4c3IsskVj7o1HimNrB9mZMliPH6sgCSbS21KLFaAiT/zOt8J+eD9Pr3+Q+xIAK10mCj9Mf9t7a77H+t/fsN1RorC8JvLI2iElS00AQaziB7Tors7fAGvHQKp81A4Uixq7z+PFLAun0uJvuobN+GdIdy/5AbMVo1VP8We6x5vUbi7vpRw61sUMHopPXnr8PgDSZH08JJo5fpX5bCzuNvyMAEq1H2UsmgESsheA1s9dUSwTMbYywsLAodWunP5B6mGBsq0cSzEDOM5ub6+qp8jrzs+B5OluyP2GxIIJ2PBsQIyJR054R+NoT/9MLFyOrMOKjZcBY2xjeXPv/fAO0JaJcigsPJw8PtLKT6Q/0BzhgSBrRAqWJwnBTMow4yQL5PXMZ5OLKHblQLeHlr7+Js7dvoDcK0Kq3ZPNVWTmF3GwFAUEmL49OsyPwqLG7j/mZWTWM8vSv5AAjwFVrGibabk2ss/pBSzLPpTPLQtt4kGls7aK1touD7X3Uer5AJKNASiFTnEWyMIdBuog2smgME/JadkslXejxcIDAbyPwmxiSrTQ23sRpx5W6Qs3gWBaqARRvuJZBYQGkySFpIjFM66DmZtPwmGMRBGL9X790AS/cvIYbF8+htr+N3e01tFt1gPIxSh+7XQy7LeT8AKNWB+1aQzlWwxHbgrTbSCGjV0ZLD9rNmKA+XnYeiAUgJRxcnF8Ww9tbXkJ6dl7qo2GaCiQPUa4gBQsBpPFMAdt9AyD97Yc/E7OMx/YhWa9avfg3YtlhzDPm1xY4Onrwt0oiycCPF2c9taGfVCTwWh/3+5O/e+TgNnkdcdOL3rVc+MkKcBJjuOkUVmaruHjhPE6fWsbvvfdNuHnKxrOot3vY3N1Hu8dguzxyxZJCMhVyKMCUB2gG4yaR52bCXnm7if31J9heX8Mw6CNfyAnMoPdp0Oqi/mQdjbVN9PdaKI1oW+TovuQpTyfox9A9Zl6EwGwEXEw7qNLih4wHLh4MjvYKMYBEEIm2HJ6ykEZeDr6bl/qox083L2sUP59HkM1iRJCItnJiNMRM0ZhBqMNlDCD53BAjMvhycBxXY6zV6sCnNHd7HY8ffI627+PK7du49erLyFSq2CM41u7jZ7/+RNZ37BOOggihH2pxg28kqf1hF6VqSWOQ19AwYyn9z8Ar5DBbrUiJxIWLJQUXu7mZqlQPtF4yzYER/H4H7cY+urU90jJ0+C8WMnjt1ZeMdYMC2ciqh5FyMmiarFSXLaGTNxAL4JzUQLMNgpPG58SC5wQAacKg/o0C3fzCxMLkKAAbb0628TVpNMRsVm3aR35nojKaAEmmCJn8mM0wm5qP3Eh46VimqyAeE9A0IFJh0Medf/OvEe5uol7bhU8wMBUiSyB5TBVKH/lcVo0jgT9kjZCtJ4VRQocgsvunFUjTTD++J7uBW9XRU8VMIokeM0kIRtFdlKw8jgUpkCL4DMp2gMULZ3H91Zfhzs+iNugjzDjoj8d49HAbd3/OrBwXxTgDafHMMhJTAFJ6OHwmgPTZduMfDkDaXMPaxo6R5J8IIJ1BdzTEerMtBdLndx8om4WsRKNAMgDSMA4TPw5AMvfb+CozW0KGG7w/QvbMOm5ZRFQVUYZ+/cp1XL16GUtLKwKaCBhxTnIvJ4mEHrrdNu0ZehgPg9iSZSxGJpvt9YMatnc2VdzQEojM1vWNJ8ot7PZ6KBYKOHf+vMlU9H01bDjHNzY2VNhwHtVqNTz68ktsbW8jpLWe62Kv3ngKQOK4ZwbSk/V/GAUSASQW0QSKODZZ41B9myGAHwdE81rRd9seyvR13KlbWV40zdW4PtAyNKVAKudcFEAlMVAOhnDJttuvYXRQQ6JPKx+u/1QfMYuFjwR1DZuYB9XkiOqIhOxNc/H+M05yT6YtbwrDXBa7gY8Gc1quX8X5197E3NXrSJXm0I8ilBeqyjFU0Lv8zbmfxmoGgolSG6VN5lHSfM0FgYcGhtGyiJXlR7zPnrSX2/XxKICEkPmSpjFDsohp2x9aPfFwZixhmNVDsImHAO4RQymkinOnkSuWMVedUS4nm4P7uzvY39uTzfCjB/fROKihUizi+rVrshW5+9lnePLkCbIh88VyGB500N19jKi+hcKoi4oTIRNb4dEy5qDRxHa9IWuwTJw9xKYSw2xr3Q58srvdAvILCygtn0KyXEUXSTT9QGQl2vSQ6ccDu1r7PChT4TGOkPMIR1A9G9tITQHpXOuobD4KIBEgEoDkpnFmaUmg7UFtTw071iL8lPXNMMCtW88jSiWVUVqareKVV17D/MICqDywAJIYjXEGB1/TNAOVDFPbCDiuwcRcmWd9/K4WdqynJmPnGACJMLmxOGKT1QBIRj3EpvUIHWYl9nro7O8iQwAkGOLnP/kJfvLv/z269Q7o4MYwdT7qSBL/MY5EPk+BNpGJaAIilWkhnIhQhoMqIizQOYAKJRItEhHSZM+qMW+eSBbeBJ4FurAeT5omSSJEnwDQqbPwbt8GLp3GOJdDmHQRekX0WNskQmRLJQzJcuU9jecdQaQwRQVSSlaTyipT0Asf00iwQUWGZyKh+04QlkQcNaZjayydQ9iIGPsme1A5HnHWLfMiYwBpd2vbkFNGY9MsorIj/j+y/2mNZeAqU0mwgSBwO27+kq3I5qYyZG2DKFYisQEZJUhLMfWXMW4geGQApFEigyEcZAoz2Ov4+OjuI6xu7CHpFlCeW0bWK2Cc4OG4g6DnC5jKZQz72gbP1+tN2R2zKVX0PNV8ykSicrNUUANjNB6g16ohMe7huctn8J333sIrz13FTNGVolp7YSojIpUfUvEK9El8GY+ldDcc9emPOKNFTV2TIWY/pqotMz5+hwYoGyVcC34XAMkGwU/m+JRGlN+zyk5HNpxmTGk8sIYbk7DA3YdseTNhmEvIxUzNV4a0S+HEuRiDvJpnxtLQ3PQUAjbghoGcTYo5Fw7XvW5XY/d//9/+D6ytb8o6nFZObJiT9MIxkyPQ4aWN8onhzum0nEho8cXMOe5ZIoA4KeX6KF+ZCpEeCWkd1TBqxlM1PKSFHcGjCNW8g2rBlR1YyfPQG/RFpOMu1OgSmB9jbmkF5y9dw+XrN7C2sYlPPvoYeztbOHv6DG7dusl4MDxeX8PG5ibKM7NYPn1KVqKVuVlkmQ3L10Ighn5eYwIIVGwb5r0IJjFgJ6u0IxaPdh3mzMvBESHCAkjlIslxaZF5mvV9qZFlminHEBIxTGYhP6KEg3pzgJnqgpqarfo+hr0evLyLfCYtSzYymI0dpCPbZ5592TTM5PNIFTx86weHCiQSd62FHZ+f14371HGNeGORxsYhCSPHNQCeJuAev8dQAWjGl83GOPr4zAZgIoSTtQqkaW3J4fPxrGoZ+kYhacgjfOQYLidc5FJp2f7wrYzHdONpqRbu+T3cu/u5gM6F+WWN9V//6g7+4i//Bttb+8iWZ7Db9dHn/R+ZOUC7IK4RJI5y72s1Ghj0A/SDIZL8O14FaVpowkHAmj2ZlYKCk5EAUj6bQC5PFTbr7Q2M+gS4DwGkFCt21o9xz4rqc1kITs6fh1aUvOayLzQDMP49q2SKAb4YQGIGkhrZqbRswWwG0h//J38kAOnq4iLau1tIjHxk3CR6PKElQkSB2btPOoMf14ydBtW/KoP4+HFjv8vGK+uX37TQOup0c7zzTYjuoK19nQQ4Wg6mEinI1ZS2mLTc7vSUQ9g6aOhcREAym0kL4wzGQ3R6TQSsZXkOlqoiYWq4GEBKOlkBSFSwE0AygBeXCe46YwxGVMobwo9U7LGS0dZw3Kttc15EuNhhQkATz38ExhPx2YX2bvEn13r+nq3/bN/yUF1i+m7sjdrxozUlVrfYR9u/OA5EsnvGbwBIVKxSIRLRsjGHbs9HwFNQOof92gD3H69jr9ZC6HjohQU0/RHazBoXyYy9gFEMILUxZN5ht4Wg05UddoJIeTohCzuef+jUs3L6FF5/8QW8+cItrFSKSAVduIkQc4Uc/B4JMMcBSAZIZg4plUWctwSH8twj6fjU6SIgoXJzHUHHkJhIHMuxOZ9K6LUMgpHIQXb/liuPQCTbj1KqtM7pBDmZfXSYhWSIv8OAau7D3LijhJPp9W8ylyaEBI4bAtaHFuT2HtoZwvs/2W9imzpLnuTP0CqZ99ECsHolU0COzeA6CuCoWozGOpOImDQFfk4yskjKyuU0DqfVcxyj3JO4oTPr0q5N7FtwLPPRvuZJf06ZunF/I36kg01PVvwn9/++ysKOQK79eCbZ54SF6CSFub1Xz7Kw49l7nBwh6SS1z7pOGpkEHZ5SIvdwXaVdNY8b5BqwJuYZf0ALW7oNROzFDqU2tniPqlmuJezDssfCM4bNLJdLVOwWFRNlE//jzTORWXjiEDQrodah19HNEQjEQwPzkRxHjROyueiBTJmzmGu9vporlp1rGypEWsOxsUbgpOEkStFzXFZZKVx57jl84w++Ddy4DDTq6Nab8GYqwGwVTFLfbzZRqlbQbXbx5f0vdZC5euUaiufPitk5btD7eoB+q4dBp4tOu4/t3T1sbuyi0W6hMEMLAvIBIgwZPP5kC3tPNrDfaKI/HqFNGTIPB04enTCLvWEK7dBFL5WTEqfDC03En36jITVLAzgpNsESWowDn4en2MdXob6x0uiIUoFNPrv4ToNI2ryQQM7NSFVCAMlLp/DSrZt4/aXnkQ6H2N1ex8balwKQtDiNBmg16xjUa1j2CojYxGh3EQyMSREbTGk2Fclajq0h+D8cRDQ4oh3HDO034OC5C5d0iMrNzwGlCoJUBn6SVjbGriEqlmRhN6YCqd/En0wAJC6qhwASD35GWmnqQbISppvYv8EcjSfUSRPouJryKDr+rGbVbwUgRczlofrLQYYNQIxVOJ9ZXsTtG1eV6/HOO+8gVygilc2j0epiY+cA+82OmDduzkOv05OMkjJ1TkQWawQAS/TbT6fgNw6w+vnnuHfnU7Rqe3B56MnnzCRmjs9BDf5uDcN6G7nhGOXQMaHp9IM1cYqMTBLzdW4MXHTS8tlPMHyXh7ViDina4uULiHIuEp6HsechLOTh5zwE+Ty6uTwGuRw6nod+/G8CSGMCKjzX6/TIxciASGxA8vRn1GQM+BzLLzvFBSpNS5Mk+v0Bhu02dj7/BI8f3kPb7+Piczfx3Kuvo3rqlOx7AieDvUYHwZgAUgLBYIxRf6QA8tDnnGKQYRuFMgNGK7LNJEBNBn21UkK5WJAKjIh3t9NGr0ebCROiJol22sHnDx5qIxoN+uh3GkDQE3i0NF/BXLWMpeW5pyx+KJnlJ4PLCahmk65hUD5jgZ9mPUxvnvz3VymQLIPnRAu7GHSeHOCnCnl+zz6/nT92kzJMTgPqTNgnFjw64b3Yrc4WfIYkazx2VTjY35sCkriBqLxnUUcAmnlI7MKMxij6A/zq//xX8DeeYGd7EyO/g1w6ATdNYJKgXxvVEhkkpuFgVEhxbNOIwvAIfSrcphhM1srJFqCTZuZEfXSYg8RDeMrNxhlI5p6yqetHsRKJQeXpBBYvXcCNV15GfnEGNZIcYgBplQDSB2tIp3MTAGnp7IrsGg+2G9jb3JFl37MUSPf2O/8BAFIDQYrZcgVs7fViC7spBdIUgHSyhd3JAJJhrjmS8o+GJmtjfd3I9q303h7Wec95CCW9gEUFWSZOJiOlz+LyEpaXlxX6+/zzzwvAIZDEPZ/7O4EcWsl16i1lG8rejvmI3OOIlFAp0e+Lcbd/sCt28ebGhtguBIqfe+6GnrPWOEDGM8zemUoV84sLIqfQgosHahZvf/PXP9Zc5zxgo3x3e8fYylJxks8r02JagfSPASCxiCWAxNdgC2JeJ76XxcVFvT4282X9mzZqSjaK+cF9XUCotWicygjhEXDUa8OLQnjDIdzeAMlaHaO9A4xbHTW22b6nxV2WTRvWCQSOdOciHUS4qXtqZid1gBkmx2iPA7TCCN3IqPCanK5p4NJrL+Pym2+gdP4iksWqVA0CgQTNm0OKDitsAiQJHDmyJpUCSd83YBILdzasw2SEUeofAkAyHuAmNNZA4mZN5qHYWG2xMcNG73BEpiHrzEA2VLMr51CqzAnkLBeKsqva3tpQPcrD8c7mBr64+7nytl56/iURnwQwPlqFmy7hYN1H1BnA31vHaO8JqmEXS14aOdAWrycgYK/WxF69hVEyiWK5BNfjnjFEZ+gbZRLPTLkCissrmDlzDslyBfXBCHtkD5NVnkoLYLQKJIJHXEcpWGNDiPWjbcyqeI9to6Xs41h3sxpX0xZ2WdYfbgbFvCc11QHZlQQEqxWUKmXdIzLPKrNz8INA5KpCuYTXX38Tp06f1uGB4A8t7J6qo44UXs9SIPE1TxpMJ+w5EwVuDM1Mg1DPbu6Y/1XGRfwhMtY0KYI1i/EUNDZZUsiY7CE2rPlZ296WLVOvXkea7O7+QAASVUhBh5mTSTjjCGSTTwMB3PUsgOQmInhRAmzbEe5jLVZCUjX0PHMqowj52G7YkSrFvGBTIScxiEKwjafcMjZrRGgP0U87SF+6gsxzN4ALpzDKkO5FD8oi+pUCOgQdPU/gEW0SOV9ZjxFAGnFNVJM5LyWuaSzEc9dJGWY4FQws8GKATcDVVIOHDai5pQWMSSHnIZE5DjwgyirE5BjxmgpcGvgCM9nUZwOewAIJgX67qbVNh0w2p3mNmQOiwF0CLLzCxnKEc8b8faNEUhB0ghbgJufEEiCmAaR+6CBTrOCgM8JH9x/h4fo+EukCirO0sHPRaNUwYq4G18ZMViAEn5+ZPWTv0yaaKhQCebTj499sdtpqGuRLxtbYD7po1XaBURe3rp3D9779Lt589TbmKh4OdrbNuS1hAKQgTCIYmfwRzs9ijquyCW82Sg9+mJaQyX0ywMmktJpipaoOIxj4jIlw9Mzz1I8mWZsPfycAScHoU09qDMPtx6E9zuTsKkVdnKcYJpHmeOWarWwGozqK2CAj0ETLnxisMDZ2rCF5peKmMfeybBYBA8c5h2g7z3OD72N7c0s1xr/7d3+BzY0tNJtt2ThRhcEMIp5JlE3lcsYTtKX6KAaQsgxSN/uw1ig6qtCSl1pWf4BBpyWAhf0KZYTQmpfntlSIUtZB1cui4pksAL6udrcnu7AwlUXTHysHtjK3iDOnz+Prb7wp14THjx8ro7VSKePs2dOqb8iO5jh0shnl4LBekU0sQ955fULWyq5REzCnjGq1mDRlASTOS505YsWzlMuTnJoUol6A1YeP8eXD+1IgVWjfmEvLBrzZqmFlYVZkCwIt49CArLS043MwZ+Xho03MzS0qu6NdZ7O1C88l+Tcla/1Wp6MxymYu7f9bysxzlJOYLhXx3j/5HmZjCzublz1tYXdSBpIZ1xw/xrKWH0+BBXEG4kn9ATtCpWo8AnpOz5FnN/WY52XG6UkAlFQ1VNRNZYTwSMSvueZkR8ayTErZBPtcPrrdlO2/+AAAIABJREFUJtodjq8+7t69a3I8XU+ky88+e4DPP3+ATs9HtlBFzWdTj+C8cWxgXcCTEV1RSGyVhTuZ38FI9sK5QhWZfEFW1RZAYu+BB6uh3wPxnmkAaTyIFVqxhd00gKT9NRNnAEkx+HSWGf//WQCSSNO0tpedn2l8HwWQ/rN/9sf4p99+H5fn59Dc3pwASANrfTy0e/rxZ/AJYH0MOMHXx5r77//BPhnpWeZvT6+1k3P2tOpyqg7RKp8g8NdHMhnBSTgizifCpMAEHko5NrfWttQjZc/DOKoYBQapRNy3Or22lFgiqXPfjQPvk6mseokuM6KclKxqjQrS1XpG21qK92hhN4oz3UTkHxgrbdmCxvnI0/0Lk1cXf1LAFhr7sGmFkvqlMYDEv2nX/ml1k9YP5vnkcxyoEwDA/i17bn+2hR3J44S/TN6yVSdTZMApyTWH7j+d3hCDKIUgTGN9p477j9ZQb/WRylXRGKTR0JpMC7sxUvT1jkYiDY26bTz69GM4tErk++S6m04iTBFAGqNPMl5lBhcuXcQbL72I569cxIybFoCUR4hyPiNlKuej6WsaCzujQOK6Eel8F9JpJQzhOik5EJFc22+2ELQaaO1uY0TrQubcc4+hEwGVw0MSEYYI0xmRCWwPyljYxYCm/kZc11FtFNvXMQfJ9FgdEUUNGHNoTWf/rRrkiCXl0/V3iGTGKHMsoDMN9PBdBrRcjPeeo/efY4m518f1du044D44rVyy/R2Nj7i/yfaT/RvTACW/x96fzdSy9oyaB8Qm2APMMav36d66xmYMIk2//6PiDc61DvuQv0MG0nEA0nGg90lr1O8KIA3GfWVxkhhGAMlNZZBJOmY9glHgG1JhWqQaneFJ8CbpmiTrbucpBaLQJtbyJLOoLxTXsvGaIWVS7DigsfQ/XD8V6U3EDESrQLIemrrNApDI3Yea7dwQPRZEmawOGfRhZzYJmyuDuBg0cjVT3IWT4EGyTelTTo9DFpxpvPHON3Hra28gceU8kzQR0ZJmHKg5LJSYHqD0kB+SDRWICeaVK0iXi/Kx3Fn7EiP6uHcGyjLlRKh3uljb28ZOra5mVKlURiVbRNQdoP5kDbtPViUrJUPTDx0MHfqMezgYAJudCE1aJzglRPkS9js9jNRDJXPHRwI9IBrAcUwTOyTVNyLzL/aNjNnbk81o0hA2Ej3LBuB15s+wQcHGG1k/RKcJIJXcDN54+UW8/car8Ft1bG08xpPV+2g1yZIzABJff3d/D+dmSgh7fYx7BPKMRZTl8ZJVWeCGxEYPD2y0FoxMIPA8UphNZ3H72nXkirRfqWCUL6DH3IPIQcLJIXQ9uAuLEwXSZq+NP/nhv8Xf/uJnGmA8cg/ZRI/BIi2yk2DXuEiOD0wnteiFgD/jY7q5cexhKva6tIe2o1wm+zvHNfDlhzkKkaEvp7LYRlIinV5ZlA3B1WuX8f7778vGkL7rtXYPa1t7ykHikutm82rw8NDDJo9x1wxlnbZMm7VSEcN2A599+HP8/Cc/lgqJIBNVSPKg7rRRIMO60ca40UGyP0QuSiIf0jIlEttcc45M2CQwHwIXkcR8ir7BZFuYAjDJhhazj5h3VTQAUkCQKpeDz3uaN/Z1HYJHApFyGGZcNcSoCjoKIIWUFccFEhmSZN/xkE8ZtZPKKVS3XmuiXz/A2se/xMHWBoZOAldu38LN11/H/LlzyM3OIV2qorpwGqOQDeAkwlECCZ8h5JQBMbR3rBA42efRuzwGscnWLng5qZCy9OIe0T6S1gAd5XvRHkuy/mGA/VZHBRhZIPQxp33aYrWA82eXcWpxTkW1GpG0SePmzwwSNkhTZNg4GHb9ie/sccPQFpLTG+/0v7+KdXDcuJscz9nokhVUbMNzRIXEnyM4b1a1Ix+ygjEA0vTfEIt6ytLuqcNUzDSzLQLN1bhhyPc0mWssUCwrmAVRLCvX4VaNIWNLV/KHWP3hn6G9+gAbq4/R7dbgpqiMoFKjiV6nIQsYzQsblsyJQyLIyORB+Ehq/eB1nC4upjfWQ/XRIXikLCRel1xaWUj8eVpwSUlBBVLIDCQgyiaxcPkcbr76CvILBkCK3LQau2sPdnDnp4+RcU4GkDIjeiF7WJrNIDOVgbS728OBH+HOVv0fDUCihV05mz2SgfQ0gHSYgcRQb2ldVJBaAGljY+cQQIpZnxMlGmEIx0UmXxSAyyY8s4zYYCYwwn2TFrBsGtLKhIdZBZITbCKRJJUFghgs6hrlERsU9Mql4oi2hmRiphyyW5nP15By+I03X5Nn/tbeNlr9FrxKQexwlioKeY4iNf/4tz766CONjYnNLr19qfyliifDtYky9mhiYffbA0hmRrFOedYHFdZsMrFolS1YvycFFq8VQbY33njDXAseDOLwWq0PZDbxvYwCczCMLWuYRcgDHpuyPGgmhgOkRz7S3R6cJgkFBwj2D5DoBFIcUcWaTSSQhbHfylHpwGB36laY1UoVZYJ2tAaEaCZC1MIR9sk+ilszNMHJU435e9/ElbfegLu0gGHOQ8iQ7kFgGrc8kNIfLqX0GOO7HTGUlqoIq0Biky5jrIoEJkUCrLgAfZXyyF7j31AgjRgobBVHtEUyCiR7oCIwx+bawKfsvgM/6CAY9jAa+wKO3cIs0pkc5ufnMT83p2YLMyEOdve0WBBo6bTaujez1TkdiNZWHwuMzDhlPH5Yh+NHGO2twd95hJlxByteBjnaizArZQyp3Kg+TmQyyhPyih5Gw77ID/vdnjLXErkCZs+cxdy5c0iUK9jrDrBVb6g+4rWltR5rXpJ6OEcoybUAEht59nCjWjsw9kZSEfV6cAlg0pKQ84Df52GVqjhaFaYcWRU1Gg29R4KwbIpTzsHal0BSu9PB2sa6mNBvvfU2zl+4oL9HJXSX2QpTisOkchEPm5S2CWsbLEf3Qdbpz/qwDMhJHTbVwHjmL8b/eVSx8dTe9hUAEq/z1uNV+nmi36ghxSZqu4Nf/PSn+OUHH2DUG4qxR2IEGykmeYd1gtn9SLZyE7QiZi1mrSJZUxsQiQDSLO0nY6USVUh5EvDi1879jSz/9njIU4OeswpjB8vap5tMoPrCS0jcvAKcXcGIeTy0+PVKCGZL6GZS7JDBZ/4Rz0M6TzkY0RWC2SkJNndoy8bmSpx7RBo85zLJaGoS88XQ0snsscofmgpRzpbzCGWZdNhUMruIaVp7GVe1vsYkm1PWwoLN7tEQnf09gA4FtMATmZB5ZQOMyKYfDaVsYAPGqI/Mo1UiKTs2mTNNs7iBKSCAn6zNkg7afoRseQ6NAXDnwWM83DxA6LiytWNTbeeACilzpmTuraw7w5H2LGbUUkHA+c9mL5sZfGf8PudHgZYd5SL6gzbq+1sYB23cunEe3//u+3jrjZewMFvG7uaGwoVTyayatqPIgEiKugtD5NiUkrLDMJLNrhJbeqpZb3z8D88nExqPfnokcof5OHq+EfHgmAbmZN4ohHzKwmVqQtl6kc3/ozWg/ZprNlWVZu22rzV+fQqq5PLBHKfRhHnK+Wfzfp1EGlmn+DSAJHJBKDCJzUFrkWO41KGAPPvIQpUWWlzr+N65z3IfrR008MXdL/Dll19ifX0TO5s7AgFps8urqZzfQSBVJ4mcAt3ZcGRHNZVFynWRZm8ilVadwTOEm80IQBKY3Gqi3WJuZxtDvyu1B1XzVPB6maTyVHPKPKaFGDNtxkjmSygtnELaqxL1x/zKWVw8cwEvX76CzdVVbO5sqy6YnZ9DqVIUSTCdS2MQ9CdgmsXmaVRl5iBBz5xU+SQNWGWfGNe2UWOdSvjOY5ufCZhHC+f9ttRHFkCqlsvwPOZn9tBq13F6ad6odWXJyvqM4JGxR6Mt3ad3V7G0eEr9h16roWxAnoG5OVGlpQYZcy0joEsw1ue5M418oYh0pYSvfefbmD+zorllYxAs6aBLBdIzGvxsojM/iyvE4cfhim8bjxqdR8o0q2piDXQSOZW/d5JFkEqO2B73WQom3h8B8DGAZB95+Ob6mGX2Nd0sCKYPeuhS+dWsodVuoN+nys3Xvtzq9PHo0RoeP95Cu91X43cQJhCkXAxpYcfMUDn0BE8BSLvb2xhw3R2yOZ6DV5qB65VUkxFAArNhPE/3lTUSASQ3l0ancSAFEjN3TlIgaX5PAUhmb7f2k+aCk9ylj7i/xbXZ1gD6fSfzTADpX/zzf4bvf+ubuDhbRWNrExgOkM2lQABJWSXGse9EBZJd/+xYmH7U3/+K+uOpxe/IF1yz0xG7K89SIMTv/9gn4smVPUmr8IoQaS4HssVkvue9O18oK55AMaeVevVSmaUEALX7HRHUpeQxAXMCjCyA5KSMdV0mm1PflW44enTzyi7tDqmmNb0T9UmGxg5PpL4pNbvJFjY/N8nbZIOY1ohx/pXdg6bvr2w143WH5xzbF1ZdSACpnNc9mLbG09yyNQb7hPEaNk2g57+57zFDSgqkiXVdDCTxgSpT9q16Q/TGCXQGER6t7+Hug8dodQOkizPojvPoBBH6o0A8BkaiqLfs9xH2u7jzsw8EIGWomCWBgGobih7TKYxJKihXcfX6NQFIV04vw0uMBCCRQFakOi/om/ol7oexZ0axnbH9J4DkGGUT+3UxgBSRpEDlYKOOXq2GqN9DOBgwrsYopOkQEgzQ9QOErquzloDqOAPJZsBalxD+P6+FHIN4tpciifudA1/v6xBAssCdCDpx/aC64gigYud6db5iumOxA4lKtKmvW82OqU2m7qm9v9zLc3K6OaTATPfD+G/2FUxdc+hSMT2V+gPz/PbjaA1kFdzTIKb9txRHhaJ6evw9jcl4rNoxZxVMh2PYEEsMAGoU5b+LhV2Mr+jlT/cKp79+1hr0u1rYDUlNS3IEGEJDWo/8ivsqe6e06TUW6lxH+J55LuHrJomQtrus71h/iOzE3p6yTE0Nwu+b1fnwTKD/t+e4//76SqTJHl8J42F9aHUgj+VYFklZFDdDMYU8VwCSVDhBoIYPP30eICLKb01zxhR3XNCMAomHOi6kkkalMnjn976DhUuXMHPhFDBXEoC0uraqwjjr5RU8yeLRTdBmaImUCIwbTTGP2Yj3Bx2xoKM+/X0NC4p2Whu1PezUD6RQmK/MYrYwi0Q/QG1zHdurq9jf2UC/04OT8ZDKEIwqYK8/xkY7QBNZBNkSxl4RdWZskCUWB6b6gxaCfgujEa0Z2KDgkdEU6Qoii1lPusQxy0aSvqniz8pHbbg4kXGyu3M8QAY+KnkXb73xKt556w0kRgE2nzzC6qN7aNf3ha4zBHR/fxetvW0sF1xZ3dDrlgAbBwzXO74ibo0emwFs4MqflRZUgBsCC5kU5vMl3Lp6Hbm8B6dUxiiTRXscabEeO5Qh51E+cxY1bjoVD9u9Jv7NX/wZfvLhz8R6EBtSEku+eeOlO443hsNJY5h5J23RxiP75A+by3LSTxzKD+ND29EiIbbWOR5A4mpMVR0zKUic9+EkIiwvzuH5F27j+vWr+M53vwevXIaTL6De7uLx5h52DmqgC5sONL4Pl4AE0XIeFsYhqqUSzp9awunFOYSDPn7xwU/woz//czx5eA8ZspgLebH0x+0WqjxwdToI6m2BK1k2IULmYQAlsXuYiWX89xdAACmFuQTRLk5sgyA4zEDycspDGheKCDyqj3IYuC6GxZKxr8t76MvCzjPKJDeDIRmVkribAEnZrvJAq/vIrxNw3KzGNee9m8mJGcJAyG1mIG1tYfXuJ+g0arJaufnyC7j56quYO38BxcVl5GcX0BzwuEQTPgeJyFHwqMN1hAUCAYRoLD/ObpcKo56aqixSCB6xKGETWuuR/H+NtJKZD1pvuFEzIJoFmGxMOsjQu3amhEtnT+HU8gL6PQYo066OWTkRkrRw0XO7koX3GzQbmtrA4hDhOJbj0Bv5GA/oYwHN+KnsoeY4hsHEroj7OhtBnD5Jk1Ngn1MbINVSlKBP8ox00Z6aTyluHpOuLG2gTBCj2czi1kV8+NJ37AsTSBQrBqd/LlYficstWxLry2uKCAWDq0mWQInZeXc+Qf3+PWNjWNtCliygaIBOu4Fm80CqAFP0xzZJY8q3TVYMLUGGsoaJlJsppQGZnmQyxwVNhhkPMQg9ba0kCX8C6DMQmKGZ8fNTTUPwiLCbuHe5BJYunsON115CYXEedX+AKJtBPxxi9eEePvrgETKpPCrzOZy+uILlM6e1ye7uNEH7nnwqheWZPBZnXGRSIzSadaxt7mB7r4PaIIFfre6iP0qKWV7MsPE8hOdEuHXlDF68fRlzcwXZVW7tH2Cz1kSQygMZgic9qSC8yMeZ5RnwnLa+uYYnm9voDZlHk1Gzu8RGyKCHs7MuXnvhGi6ePy3gdKveRGswxKd374uVq7WIa4kacIA/5LwDtrZ2DGvKGAkZplE8RsluuvncK1hcWsHVq1dx6dIlVOdmNQYpfWZDYHV1VY9ing8GKjA4L3OxArmS91Df28fW1pZAIh6e2ETk/GQDgs272bkZ7fdc68+fP4+bN2+iO+jis8/vojxXkmKC43xtbU2NfVqn1Gp1rG/vYm62gpA1iC1s4iKRDVFZIPZ6OhCdO3cBL774ol77rz/+WM/Fgw2BZhVz0w2IKcWhchrjFt5xqleqUAQgpdOxB7APl9lq587hzJkz+O53v6v1iXWQVVvYMHqRbji2afsUGItfEm1o80eWNQG32XJR9xfNNtCsY3xABdI+xs0W0sNI+4ELKpqoPAJc2jpEYwFLbFRz9ab9fj5KS3m3H43B1BJa1vH/cvHitrA4j3e//11cf/M1ROUiWmSs8rDKcpMKGWYakKGUMMGmUvPpPGsyj0y+ismY4PfYhWLhzlHGvULWUzGTzTZkZC2ki3rI8H26WDf5ftMAEgsV3ar4HlVnysrM6vW66HQb4IGD4bNkU3POt/pDBMMI5VJB4Cd/+9GDh3hw76GsQwhYriwto1Kqyspqd3cP/e4gbuzmcP+LbWRHCQT7a+hvfonSsIVlL4WU31cQOeuag3oLjd4AmYKHuYUFFEoFqRbq7RYOuj30uSbmCSCdUS2bKpax3exgs14TSWPCoCMbXix8qjyozAeyhRldU3rnK1eJ150NeOZyjBlcGsgmg2QV7hG0ZeYmnCUbmQokLxfnBta0b84tzKNYLmtP5BxkM6LRbIoh7xFA+sY7uHz5sgE9c7TS9VUzp5lxyEYA7y8teWWJdmjtIrZh0hwcph91EHsqGeIwEYbfZwN6ep+cPnzYXVdMZq3nZi8zX08Xcmb8WCXH9CHVZqyoBJ0okExFzoPt6oP7DC5TiDFtf4NWC7/82w/w8c9/jpEfKMSbzYvU2LBgZatDRnWcN5ZPpmLryBC5MJqARwSRKjYPSQASUE4m4dGlQTYehhhBG9X2aAQek/mcs/xZWs0hRB0hFt56C8nrV4HTCxg5aQTsEDAHbqaMQZagkYORw30ybc4hUv4lTRYSX3syL3U4FRnc+0asw5201j7eR58Wiqwt4nFo1injRU/14U59z9xP1lhk0pPVGVto8V4TQCe4xAOlFKZx0LGa3BFk00IWKokuzLD0SSLsdzGkem8UoNNsxhZ23ODHRq0k9oexE0nGFkL2wK/GDNeWZFrvpd7xkZtZlK3rZ4/WsbpZU83gspHvONg72FNTjPeOikOCSFxvqMAQyajfR5fgbyKBUqkihW6n19U1ZNObWb+DXgv7uxsY9lu4dfM8/ukffgtvv/kqFucrqB/smYY783dSVDelMWT+ERsPtGunmkMhV2bAqrxiQyzO/BGTW9+355MpyxOGeNPdYsoCxtadk/rzGQAS3xNB4uMUTL8tgMRctwnIqHn89PvgNZrYGxI0pCrN9giSGSRC7kqSUmk8qf7go+rIKG7wxhaTsfJIjTK9aiq5BlrPuf55nodUMo2trW386pcfSb1RyBVkSc86IkOL9wiqERjmzG0oQ7W7LFmg/QBOBiknBpCcFBYXl+Gygctw8wQBpAE6rRqajZoApMdffk4CPTIObcxTAk8IKBEc4JWoNzpSNlWXz+LSjeexcvEaZpdO49zl67h24RISrTruffSR1FILyws4c/60xhRJcVRIKbibTfnYmcQ2Vk09PAKzJflIy0iRSsbMU4kVR9ydpzLL7HVXnSHryBT2d+tYffglHt5/oHk3Uy7pfEniHEGyStlDOPKNRd4otjNTm8IQ6e6vbmNl+QxKxYIsX4NeGw4JWYFv7C+5L9BmkIpmAUhsLjjwiiTxlvDG7/8e5k4vo8xz5qAvpxmrQCKARAKHXc+nH22WExVIbOQLQJabgtlP7BpvG2wnAUgEB38XAIlk5em67yj5bjpjx+4xdmfijlQtlpRTRXVmo1kTmcMQOmpae1gjcrTT5vCjjz/D9g4tAbMYhcxH7CBVqBpLdX+g+0MAKTVRIEVS4hGEIoDkZPLwShW4hTKQZCYir5mDfL5gAKRBV/lXOTeNVvMA29ubUoRagMDsj9yPD3tTqXQ2tpu0ypQjAFLa9DZMF5E/cwggcYyLJC4Fkq6OAT6yWYVxJjJJ/Of/4p/je996DxfmKqhvbiEa9uHmUqABsX4/7p2dBOKovojBiInNbryH6O/GCk7TZTpJR3b897kkZxIEiP5+ABKp00mB5Ox3mtfJmp/3azjgfBvhlx/+AlUS2EtluTdREcv6juRVZiExj8RkGo3VN+X1JWHeKIyoMAmRylBtnodXKKBQKKFQKqKQ95Tf5eToDmDskEfcU+n0Ict4rq4hmo2WLN3GQ1ocUp3Ev8/1gE4iYwSdniHtxeCSBaIsyMQachpAsuokQ3xNCowhkEWgh+ud1FFT94w25CJRTNXBpoHPM0SEzsCcz1gPMAeJ9YElu3BgktxIAKkTAI1eiHtPdvDZ/Udo9UfIFRcwpo0dz8ucN9mUbE2pnoyGA4FId3/1CxFZWI9QEUiLe+YfUTlF0ne24OLGzSt4/cWXcG5xXo5PSb8Ll25EdLgSwc048xhHnqRAHPVOkiFyuYz62qw/XPbG+bd9H4NaDf1GQyqkcb+vzGjuLVR6sv/NMcK+V8IlTfwww8iMRTPfBAzFf88qzFkrUAFF0iwBJBKzReUPmYfIffZpC+pp1Q3vl70XBlSKcP7yWVkgTquE7HzjI9cwAZEjk9M2ASgJDI6Y0Zwz6rGpNdv+Pr9HbODw3lPpRvUQz0TGelbOXrGzwPTftes/ew0i+k+BoSJkKkMzkq1fxMxEwiV8XlqLcm/jOkUnqGJZXzvMXqLiP7ZoNONXiOPxDqrxIv8sCzu+a72WeH2kYi5eKE+0xbNnGHvOEWB3DIfVrrnPsrBjzzaR4ZSnYwCbhZz/LD8NUUzuZrwecjkiKSuhNYY9U+IrnOunVpZ0T0kME7F1ZABj7ttaW6lE4sfkOeO92Wau/3c3lqVAsj53LJxM6KRZCPKuZ5QBKm5M6CcbKmILubSbMYOKTRETomjCmcQ2085upJvW0sCAR+Zv8IBTml1CaXEeS+dPY2Z5EflKCWkvB7dcgMOGeFxvJ0ZJJJgLI0LFYZg6iy++/uHQeL53Rz66Qx8D+mBav2Y2I/yRmsX1rV1srj7C5pN1dGt1lNM5+Tg2BwFq/hCNMIFOKoMOQ5AzWewHI4wyrvFVpo845V0BVyyyiANkGEKoKR9H8UaUbxgbFpaCsYrUHLLJuIgt5cwyMUbgdzFTKaJKVRUHN1mJlQLOnzuL0ysLOHf2FAadJmoHe6jtbqN+sCP7OmYgJfw+ItoAEcwhm4DsB8oih4EayRyXZFVJEkowKQ1U8wlUclnkOAD8CC/deg2D/ggsJCoLCwqqawx8DJIpZGfm4GdziAoe6uMAHz96iJ9+9Ct8vvoQjREFoGx+8+AvLbOaSWwKy1ebz69mo6uDvJ0jE/5dzHrj4nvcx1cBR/Z3jvpXTorJOOPIMlhs0376bzHgkOGPCjrm3Uryk8Fjc/jmN9/Fe998F2cvXJBvauhk0B2OpUKi6oVgEouEea8AL51R5gUBSb/TQ7lYxNXLV3Dx/Hkc1Hbww//nT/HDf/snONhYl1d+nuFxbDinM9hYfYhMzIAVq5yudGw0xL76bOZZ8GgZwBlkFOCcoocwr2vG0TxBoahPAUi0dmLOUT6HTjodZyAZ+zoBSG4Ow6wrAInza8I44XxxeHinTYphOzQ6TVRmymp60d5goeBhpVzFzpM1/OrnH6opR6vIwcjH3MoKbrz0Ai7dfh75xVMYpfPYH4RA2tOhjvkTDg/dQx8JFszjMVK5vIAggsRsBiuMkGBVzgBI/B5ZBGy+1vf39X+Vakk//+XqKrxCFp1OW0g6GxnlXA5L8zNYmptFxfOUwcOtWKzIOAiR78s2KE3jzhTPaoqItcuGibHh4OOzLEZY/E0aB1ODy5akhxvQ4bPYQ8q0tZh8tWNkX+rEGBiilYXWDM0ns0FoPeV8T47BGEaOA7FWQvoum1DTKDK2Ew5VBSp2jFOuwsZVqBrVADdgNqVUAIhZY4oMSvFtg4IHe5IGmGHEBjiLZC+dxYKTQq62jy8/+BFW734Md9RDOROh36phb3cT7W4bbr5oFA3EjJgbIAaUUV+w8Bkmc2p8cf0mi08kLLHgeFCJZF3yFKhmDzOxtQRZ+SrslKnEokJaUWPjlgT2OyGee/06Lj//HFO00aCSLQzRGwdodiP89Y/uolpZwPnTszhzdkmMGW6w2wdtNSpoebI4k8ep2Tzc1BhNAkg7u9g86KLWd/DxlzUMxikBSCUCk5Gva/DctdN46dZlLC9V0PP72Nrbw9Z+C8MoDzhlbOy05V3voIezp+aQK2SwtbODja1t2VsEQULMQ+0k4xDnl4p4/dXbuHr+tJrXbFjUyGrcOUCXOVDDERzOG6+gxkDfD9Dq9fDoyx0NGTZb2PjOpLMoFAq4cuUarl+/ie9863sYKd/CsNM43/b29gSxd4C9AAAgAElEQVTA8G8Q8LHKQNsI59ecf2zq7G9soFGrq/goFD3VB7yPHDNUhTCThns9rfB++tOfYnt7G3/wB3+g5va9e/fksc/Xw99fX1/HQb1u8oTSWTWWuI/S6kHjIpnU/GfdoEY295t+X3YAp06f1d9gdf7ZZ59hbXsT6UwGzMCQvQ4L8yMsSmaD9FsdLDITJgi0jpGUwr9BgEs0Hc412uVk0shRjekPxHC7dukybt26hZdefOWwQRKTZdhEkXXU2KiUu52OsfZl5lunq2vH67O4tIB+uyXLg1Gjic76BlqrjzHaP0BhbJrSLl8zm3YkhNATmkz7RErWtGQy9miDF4NFVBqxUc0jGcFTfp+sNxYfM3Ml/N4f/gFeeudtZOdnjCqCYHPGWtTRBss0AhXaqmY1G6Umz4KNQZJDuC/r3zGrTWuY6ZrGVjJPP6YUEn/0/61t6hFLsriSmgYPDOPRNK4JLPPg1ew0zX7R72P+1Bk0Wm2jiCwWpZKgwmh7a0s16/L8shTCCgelusrnHG4qF4ns8qCXwMWVU3j08Qf41Y9+iMXMGCuVnNSsPL7t7O2j548R0K7GK6BUmVGDjAdL5hL4qTQ2DuoIkkksX7okFVI/kcJep6t8Nzb2uX6tzM/Lzqu1v6sDLcN26e2e8ipwZN2UV1OPBCDV0CQu0SO/0zNKo6xpjI8pOaMVhptHLpfVAe/Ro0dSIPGwThCNljYCNTMZPHry2LzfRgPVmRm8/fbb+PrXv67afWtnG5XFeR1IbePu6F0kcEo7W4W4H3nkXeW+bAElzj3rQW6BJmuBOg36HD0vaXRISW7qRDtaDrfTGEA6clBlhc3xwDMAARIxc7N5zQuuTZ12C+uPHuuAG/o9dGp17D5+gscP7uv7zYMa8k4GOdrmsqE7DDCAYei7EW0jgYqTgUdLLp+moobEU01A869CrGZMVZGp0Qjqcs7yTsmf3klglElhr8skH9biQIlkHAX6RhjPz8F9/x1gdhag7SBdFbwS/GwG3bQDn7+fSmOkWiwt0IMgrpoJJOexfmNmErPJpNphE5+NhbihrwttW2vTle9hq83M3/jY+xRo9zSz/7gWG6c9cx5Yo/A+k5yi98V9PFZY8jzCbFY6JnDO9dtt1X0iobDZQmsm1jc8G9ncWK47Ytk6AM8fmRy26118sbqBvVYfyXwRCcdFlzaRdSrvMuZ1pBKYr1aQz6WxvbGB+/c+N8zobE7gAxn7nQHtUendkxYzvOx5qJZc9NtN7G0/wdnT8/jjH/wTfPPtN1Gt5LCzvaE6RMooHcKN9ZeaOwLezMXTe1BtFWdpxSCJ6reYXW2As0MVmJjMLu9rrBo/JsR9cs45waLmWbUpf/dZDRDee9piHvdh1uDI7LfH2EeZ90KAw9TPYlGzbmNGDBWpxyiqDtMeLNAWycKJjbyZ0oye55NPPsWPfvQj7OzsCeArFytg/hL/XKPRUv1AC93RkE3bEEtLFTSZb9xoq8nOTGIWO34Qam08tXxK5LNCkdmpZRHTSERYe/IIW9traOzvGjLCiA4jrMEdOMxRYiM0lUG+VEVnEGB2YRmvv/0eXv3a21hYOY1cviSreb+2o9zVjY3H2NhcR79PwkwVN65eEXmBz8u1Npt2VWP1umzcjEXGo9VYr1NDqehi7fFj/M1f/hX2tjZx8+o1PH/jBiqFIp6/dds4u9is3WxODef9eg379QbaQYCd7V1srq+j12qJZJIjeExmOtVpwUBNVaqjhiMSfduy1mOzl/vZbquP6swcvGwGw0Ff9vd5N4PRIECzVke7zaToBAbDCO2+j65PRnNWtrH5mTLe/sPvorqyiEIuj3avq/4Dla0cd8yy5Lp8UnVgDx12bZkGAI4dlMd88+TW/1c/A+sWEQbigkP3P3ZvsKkiBWYJc5/3melqehWyRMxmBQiwZ9A6oEvMJqgW4lrH6pRWzNyjjUKe5LAtfHznC2wd7CuniwAB1Vy7za5syZj9RTDM77Uw6Dbh0P7TzWBr84nGJQk9BJqQcJB2C/AKZdX6PPORbMeamfeU613g91CvH8hSkWNHtq5sqsbK4gmDX95RBJDMVXyquTz1tf2/SQ7ShEwJZLK0s+/qvEZLf9p7kpRSrFSxvLyIf/lf/hd4/eUXMF/yMGjVkaRzCkHjwFetTZWgVpqpxvfTRMEjm9KR26qfPWbdtAC8sUo1DVCZdU498qns+fik0XI04/io24er9X2s8c55zvFOhSSzW/e2d4wrAckXBE1i20oSg7h+cR6zZmGNrcZ8aBrjciRhsz/l6EyXyeXNWlit6JE5nLZPwZrYQmeqn2LrZ7vvs24ksUvkevYJeU6OH3m22Xz8xGQTy0bR9HItiMRrq4zp+N4cdQjh87I2FauYfzfuuU3vWaxHj7UgS8VKEFrksS8RhSZjmfVXTKTlHjuMUvDHDg56YzzZa2N1p4GdJjORjEuSkyYAH2JnfweNRh3nz67g5o1rqNf38atffoi1x4+wu78vQiTXpchxdL6nBefiXBGV7BjXL5/C8zefw+LsjOq8Yben18I4Cy/ning/AVFJBIiBGAJIUcbYT6bGY3gkPieTyltqbm2jtbeHsN83tQnBTpL4BbLGc43jcWQ6podn07iXKq5nIq73qDpSgp16G3LTYd0WpeSiEI4TCEeR7Gy5RkmBxlia0OyBWquYH8hzcBhqTHIc5ZgxPj+jCIlypaK1Qw4IsepMucON+gQYfUrhRuCEvTyC2HE+JtdI2W3yGsavwVohagzwXM8sxbSx2jfXQd0pzQ1b/2kdijvGBDbseNA6FNdBhrBjMsiOQseGrGPqXtN/J8hrbHYP10BT91YX50XuEObBWjFjnERsVmg2zjm2Dezpcwyft9Pv6U1Qlcs+ON0AwigpcJ8EVxLESZBQrzbuvSkPMiaqgxmmAibtR7yjxURuS6Cwc9AqywS20Y0kQ1314b6lviBrTK6pzEGK+2UWpDJC+Sm3oRPqP9tHt+/X9vOPgnyJ//bGkrGwi/+wLex52HaSJu+IA0QHVwICKbKPcwKQODDbzD0ahbKuE1OCYYBEC7WYhAiGzCtg5hGbohTQDBH4ffh+oI11dnFWrG9mIZ26fA7FhXmkqdDwXCCblWUVWZm0Igj9EZJDMm8pHTbMiAEtPaIQQ/mMjwUc8ZO8LN4YHsRVBI8TCrQ7WNvBwy/u4dHnD9HY2cGi6yEajnTYb49DNMe0sEugTdmxk0F9DAwpw3ZySNJqhBEswzESgZGoUsErqT4btzS9iPjJ4yLBFUc3UbyuWBpsFAChgm0JIHmZBEqeuZ7G638Mr+AqjHNleR63b98UQ65VO0DtYFesWDKL2MiF34PTbyPJhkOfKPtAaiwehHW4i1nKfDWeA5TzwGyBSqeUDtR+d4y5yikMgwTy2RzmlxaRYwA0NxP6Ns8tokXwqVhAazTEp18+xN998gke7K+J3ZzNFWSBojwN2WHZPIUoft9kiKUnh6unwSMzsZm9cWjicLiN/38FIKXHZHKZwx+Z3GRfLSzO4N33v4l3v/mO/FETzOUIQzzZ3sH91TXsNdsKEZ0plpEdRygw+wJpjGgHMxhhtjKLK1eu4OyFs/j1x7/GX//VD/Hjv/xz1LY2UJSffoR8mECeAM3+nhocCnJWk9AEMs+E5pEbmQCkEFhCAktIo0KgQYUDb3IKSQJI9Hf3ChgVChjkTfYRQaRuNoue605USD0BS3n4VPKxeCNjVV6pJriYq3roJNW0YAO+3muiWi0hFQ5lubdSKuHSwiI6O9u48+uP8WRzCzX6iQd9BcReunUb567fQH5xBcNsEX6qgJGCIGnClIBDmX7QR8LnvCboS7UFLQCMBNuyC+zCxzWG64rd1Ag+kBnHBiJZdcWSK6UDG7Ec96VsDguzswZAKhaEpAtSUBOUYAMznsw4s42rpzauuDiY/p5+9hiWAL/PtcdsbOY5j7LhLIBpi6tJNle8gbB8MAW6AZAIRBK0Mqq9hDI9DAOYCkLpBdSk4/4SJUcIooFhGCcyWq+zCRdpMpMZwkkGb7Nl3js3Tx2QZeRnmpFU3TlGQWiVK9YPNs0gPqrqRsP4AJwRG4GgKRnbRdpGZVJwNtfx4O9+hMef/gLZoIOSM8agfaBcjo7vI1eqYBSlZQXFdZxrJu9hyPBuFkTJvA4dtni1G5ZlzhBomBxgdJ0OLVls44vrjtnYjCUoFU0stIZJoDse4tLzN3Dm2lWAto6yA0ppPte6I/yr/+tHOoydW6jg/JllLDILzsmi1g/QYrO/VcNSxcOpWVqMhmrEbuzsYqPWwUHfwaeP2hgEDM9MoJBNIRv6KGRC3Lp6Gi/euoSVlarIFTu7BwKQgogATwlbu101fpNo49TKrLLRaIOyvrGFjkARspRGKOVdRGMfZ5bm8NpLz+HS2RWpbtloaHS6+GJrXwDSaBwik3PheUUpSZgLxIKSuW1krM3OLKqY2d3Z0z198cWX8c7X34HruOi1e2i12pPAb15LWwgy50csbuZJBIa1wq/ZlO60Wii4OQSDvsbI7OysgF/rW8wilb9jmZgffvgh1tc28corr2gOE6TaerKlfCUWmPu1A7RaTQFEUlH5vlh3LJDsPJvY76kRN1Y+HNcBHlRuv/C81MCf3v0MG1ubUhqy6aRg7xhA4jifyPmRgN9s6pDG8RbQWiKVQLFSli1m56COTI4e1yNkkgl9cu9ns4VNHgJI167eOGygcz3gOsm1LAaRWNDxvbKhyvnU63Z0KON+T5tAv9+VvcG42YZP5dHODqJ6E7mBjywbnQJbTRYem0O0s6ORT567VkTKRqgMnh4tZmA+h5zXPCvHABKbGKVKHr///e/h699+H+mFefgEUP0hEtmimGxsTivvkq3uuIGrZjQP6FIrJtSctgCTmqnPWBftTn5SA/O3tbwTazYOWOW45HhiU4TZEn2qf6kSbzVVY3AccW3c3tjE+pM19FptNSBzTgZ52hoR+IotrdrNJvo9H07SxfLsLFbvfIg7f/dXmMtGWK7k4XfqsuI6aHSlxAqdNPJeEYVSRYcNqo17bKhFkdSA9DI/deWq7Fv9lCMSDlnbvQFzJ4DFuVnksg6au7tIDH142azmOS2RmG3AfU6WyKEBRayPPeedGpBk9XJ8xeOIX7MO7/Z7ePLkicYUASRaToo5FhrwsheTM/j/nI+vv/66ACRmeNWaDaTzrlGQn/BhMyym98MJ4YRAJbMYpwgYJ/2cVWjYPzM5oPyG//jxLfFpYpBt9PG50k7S2BTFYC0PqLx2JFlx79zb2VauROQP4bfb2N/cxPqXj2QnzLxV1swKQecZYzjAIKKdlgGDMuS+yHaOKkBTh51JpjDHQjEwFpP8XjlNoDcJdxiiSOApfk80F6uHkH0d714pnYBHZQ3PMlR9nTuL7PvvcuCSKgl4HkZeDoNMBl1mWFH1l05LxTZm2LLURwSQuJ/z3wSQMocAEkGl+P+Zuaqd/jfu7VdBDiePheP+R+qt2LFCezaDeeMwbwInuzs7ysoliMv6Juj30KjXpZrrtTvKKpClWUyaMTVobO/NZn6ugCCZwna9g4dPNrHfDmQXiVQaXX+Enf2mIakR7EhGmC0XUFDjdR0P732hOUIbThESQqDjj2T7wq+pWCq6jnKMqKI/2F3HhbMr+E//o+/jm+9+DXOVAra2101jTAASGwXmPth6adoC1SprDLBmakE2+oQ/TdkA20O4cmKZofCMLri9W0cP7k83Mk6+Z88CkPhblgB19BnsfLPz/6S/b+s0W6Md/fqZoykRieRBwInKcxJXPv30jpRH3W5sHZvKGbIp7Xp8H+2WIWCwPiHwk4KPdruFNsfSkM39rM7pUuQNhqjQPcJJwvNyqFSLAhf9oIfd3W2R++rMaKQalE1UKmGouCGARCCKjGW3gMEoxPLpc3jrG+/hlTfewtzCIlJp1oNANuyj19jF+tpjrK4+RO1gB5msg9PLrCUXlJNY8oooejS9dOAzz2PA1DK6vBAP6GGG7h4b6/jRX/4VNh49xqXTZ3Dz2nVUiwXVDfb8QyUCXxuJuge1GvbbLZSWltFoNdGhg8V4hJLrikTnEsgbj/W6PGbo5TJSKPQGXa3ZVD8kczk8XN9CJQaQRI4hCM5cUT8QMYjKAhZjzIBq94foD0Ik0y4KlSpyM1W8+t43MEviL8+a3a7qeAWvp1J63ZPzz3/YsvJb//TvCiAZp41D1Z1hbpu5K+5N7Mxj5wPPYJMmJCLU9nfQ7bTQ2Kvreg173A9TAgjTThbjMIHeYIjHGxv4/OGqMhMJmPL0TlXzmJaLaQafRxhT4R+RNBYiCugo05GaiesPm5Fc85007fILqvMzWReRCCUGKGadwPtKcKbeOFCNTtt3nS0JHglEMrkoUomwFk6QgR/bBsfvbZqwZ+/f8fv6GJks0PM7mnPMy2RUQt8folSuYOXUMv7rf/lf4ZWXbmO2lEevVUeGF3LUl2VfXrWH/HEmKiO7zljnjuMcPKYHx6Sxf8KImW7AHqdwOCmjyz7dUQBp+nzP8ZHnehETkPk7tBhmrUXLbz5aRY4ySWQHavZHP84ocl3PgDdx70N7AtWFUvsTFKRtXQ6lSkVrCVXkXA9tQ9k6ipwEs7EhbokL0yCdraFIvkvE6g7bf7EgAn+GY8gQ9A0wYetSkQrpFCKHlEMFCxvl09d5GrQ0QJJRNuj9JVKoVOcFupnzVSQrUdZ0qmGTaeS8CoJEFs0ghY16H49229hp99EfU6GVESBBe+hWs4F2u66+z/LKAjY21vCzn3+Ax2trWi9J0qrMzSPJXhj7pIkkKrkEbp+v4OqZRVy6eFF5zVSl082JuWbMwBsFJkJg0t+x9QmPZskxHC+JYejLJUg5mCTztdtobdMhak/kQOVxqiNs1g47HwkHMZdTevQYMJKqSyQg6LxFdwL9m6TYmBhriLJsIFFwUEQUOhPgR3aoMQhkz0s8K3BfFBAdGvt5EhgJIM0t0bGAGeQzBowgUD0OTFZXmuCwLwBSEEEcZWNdyXSfFU0Qmn1qZIB2C0Ly+9yn+TE9JuzXfOTfVIZh/GEBfLv+ZqjEi914rP2y2CQi7fA82I4zKM0TTPfX+DVfs9aIGDyydt0iBSUTeq9S8xKjcIxCSY/KFzUqdf1+PCethaNR9RgbOOXFKzM4DSSzeuQdFwCqjCrzWic2vgR0dT6PEDkZ0z8/vALxGzGFu13/Jtcvxmls/cfXOw3yTCwM42v+266PX7XhnlT/Jf6b6/O/mYFE9UmKF5G2VVltouOxYVfxApKNzs2KhXufAavjEP3AN4OH6DoZfxwULAwlNzOBWfLaG9OP14a8RfDKRVy8dgUvvPoqLt28ivTcLODyRhgWH5+ThSBtCPxOX+z6bCqLYtrkEnS69AA9ZJzz0MZPNol5SPOHI4Mqkuvd6mJndQN3P/oEn3/0GQ42DrBczKppywXFTwCdMdAIgVoYop5IoEOv2bSrAE1u4FRByb6Vh8BoiBRDyGjhojDRWH0UcQCZcEhZMVlWv5rEDNwzSoBUYozFmZKsSDiAGYLJZlsun8aZlVNaCL/x9lsqJGjl1ajvo12vod2qC0BikZEZ9DFm/lSrjV6zjaFswMzBl6+gnE1qUeYhaa5cwEzBQzoZosOAt1YXtYOxCuec42J+cUmFIa9DRNXB3Dx2un0UFhbUfH20s42f37mDB+uPZT3meB463b4BHWIUlU1hu8BxktASY3piWymoFhGyfzghphYQLdZWZfBVozqWeR73YxOpYGwBYReW6YPXtAKJvTEWX1IgLc7gvffewzvvfUP2Tpmip8yUuw+/xK/vfI5Gp4/lM2dw5eIlSVVzTgqZcQrDfoAoGEuufOHCBaycPoUfffAT/PLDD/CLn/4YjZ0teat6YYhMMI7BlABpfh1xBPEzFIuVXvk8clDgykdanywkUlihl7tZkuOFmTkwOUSuh5DgENn8hYIs7Ez2EVVH5t9UHxFA6udNBhJtULgB6/6wWcHGxwRASmFEdpXfUTAsRr5yBE6Vyrh+5jQSnS4efPE57ty5gyb9nv0+8tUyzl25itNXryG/eBpRvgyntIAgmcWIc4PNSKrmKFum9eR4jL06LSJMQcFF2TJhbLOaGx2LGK43bI5xjtAbnRvT7GwVKSdUo4/2DWSPeE4Gc9UqVhbmVRAQCH8WgMQN86jCZbpB9lUHILvAHwWO7JicHOCtIm6CosYsknjeKCQ3tofTIcUImzH0+wYMtr6kU36klGM6eUrnaTPKQEM6HtKH2XSRtfbEFnlSUmnTNAC2PrmBxnYjXMEkzY7VSGkGYfHKcc2iJzPndRyyzb2hnPOkQIpW72H1736M1Y9/geSgiUJiiKBTQ7vTEjDoFmfi3ABajdjmEhWTvtSKo4Rp7NgCVT6sUw1J64F73BznXFYzTQwPC2CbRzbRCSDR/mflygXMnzuLZMFDopAX4NodBtiu9/Gv//QnSGc8NY3PrSxiaWlBsvkWA4N7fezv7mCpmsPpGRf5dKixSCDZAkh3n7QwGBrmET2T0+EAXnqM52hhd+sSTp2axSAYYHt3Dzt7LQw5e50StnZiAClsCkCid/PG9haerG2oaCO5grYsXLPDUR9LCxW8+uItAUjDfkfh3jyAfvpoE21auJIkUCqiWCwjJYZjRgfTl199QweQnFsUQPN3H/wMDx48wPlLl/Hu2++ikM5rb1UDZmTsI/k5bWlAAITv2zYyrFKJdkXnzp5VgDAPNwRE2Dxhg5/7GOcOf5ZKJhax9+/fx872nrKD+P+yxWsPNK+p6iA4RwCJhyhZcA26UkCzeBPjis115piwkI3DyWcLBaNAOnUKt27fNizmz+5MACQGFxsAKWZ0xbQnjTE2dqOkGh98DclsGrXavmz8cp6LLz//AvlCXva7bM6w1CVfjiz3F567JSu+udkFAV4Eqq1KhmOWShi+dzJS+fwk4fD/CSDxWrLJsjS/YPzSqbxstZDsdJEfMA+pD6fdQdgbCBjX4TLmVHFf5yGFzWseYF2CGQTVYwCJzWqSO2IOkprhrGHdbBLf/t538fs/+D6y504jZFB5q42UVxJ7yoS1cv4byxmpEmMFksmzYHkTK7ksG/+3AJCOrp+/LXBk57tUqvH+wHumw3ds/0Dy0GA4FoDEwwXvYckroL5/IAu7nfVN1R9ZAutklfF1E6zmIZHEpyBEsTCLvOPg0Z0Pcf/XH6CaHmOp7GLYbaLTaaHZHqqsS7t55EsVHby47vRIYhj00OwNcNAJkMhncPb6NSycuygr4C7XupQB8AmeLMzOyEqpsUsFEgGkjAAot1iVlbM9uPA9ci3k/FDmFjOQXLKZecdJWDSe1PZ7bFKQlc/9kIo/zkP9fuBrLlj1LpuunINU6RFA4hwcUHFDQP8ZAJLCauOa7GgTSQcca3l1jMWrqpT4sPePBSBVygaklrVffIDktWjUD9BqNLV+j1gjB0NE/P7urgAkAvB+h/OrhzwzMGkjFPTgj5jKZ/In6e9OxqOs6hxgZgTcyBdwmjVU7UCM4ZVsHsVc3mRJ+D4ygwAuc1t17hmjRXJbPFfLZP2nXbTJqiwVULpxHXjtFaBaEXgUZV303Qz6aQeDZBI+2a7ZfAweWTaqBZJMuDIPrASAjXWYAZDMemcsoX7TPPofFkAiM0TszbgxxGtnLE9MVmKn3ZbdTqVYEpmMCkzanRLgPdjfVbPm0L532j7JvM80MzyHwGatjSdbe2j2x4iYy4Q0OsMxNrd2NcZJUHQSIcqeK3XfzvYmVh8+QK7gIePmtB+y10o1IS3oqErifFiolpFmbtz+Nup7W7h64Qz+4z/6Lt5/92tYmKlgfWPVKNh1rc31NXZtBkA35dIhiWiiQoob0GSfHyrID9VHnA8iMrGBcsz8s3dpwiA9QYH0VWelr6pf//8GkCrVqkgXmxvbyjv84ot7qgvSMUM9Cg2RKcVmIdeiiE2tvpqzVBLV9jZl3dXvDxCSDEjnlETaNMKGw0kYPNUZJGYys4K2OVzbqcZpNfZl9aTmqtjhJj8skaaSifmazDdO48LFq3jn/W/hpVdfQ6FcUT5gJjFG0Rlj2K1jZ2cLa+tPsLuzIWvaYsmM+csXL2lPkpLKcTHyQwR9Wkqx8RTATY+wuFBFu97A3/7NX+PzT+6g6Lo4u3wKZa+ATz76eELsSWfZbIIy7VrdLvqjMd761rel+OC5k2qIUt5DkQ1D9szCMe5/cU8setdzBR74Yx8+80K0n6fwaN0QeNiDsACS1EgxgDQ7Oy+nETrXtXs++oOxrk2RCqRKGTffeFkAknsEQOKezf3rq8bnb3HE/0f7ERIKabeoLB5LAJwCkHhmknWik0YuJnjw5ziuVAsHPu7fuyu7P8YHDKmGHfKsRgcfWl5mpIrbb7TxaG0N67v7ymdN82weDP9f7t4ryM70PBN7TvxPTn06A91o5DQABpgZTB4NKYoSRZOiSK3kTa6VS2Wtrux1la9c9pVD7bVdLq/3xq4tbW1pFXapFUXtKksUZ4YTgJlBbgCdu0/3yTm7nuf7v4ODHgA9FCnLu80Cz3Q6fc7/f+H93idhjwSs9KQhelRIEt5FMhbG/PQkOvUyHt6/h0qpaDKYaHkWomothmAkBicYlR17v22Uc08DkIw66EkAEvsvJJASQHqSAsl1onB7MTYb6XFi5fAxACkYiQpAatF62wWQfu1X/zEuXTgrIhxJOWG/F95BWwAS1St0n9BYdOuEpzWanzYIbH3ytO/b8+PTGqBP+327JlvV2f7ntw3uGMmxEpIYYqvqDmW0tUYkHjmbuACSepVjZNkAe4sk0LqKEdk80mGBzeiAzzT6oxGkMhkzT6Oktjw6Lx9EENhPABhXMLChPXJoecL+IsDBBbZ4HfcrTOgeVC0ahYolv1vwgrbjOp+7FlhGfOs6E7nqCJ5g6OwkAMnnRexWTUYAACAASURBVCjgkQ2cw0gJrvU+ZsrNoe+PoDEMIlfrYT3fwE6liXrPNOwpRKD6cdAn0F5HhmfgRAQrD+/jBx+8hzt3bskCcCKbxezhBUSSSfWrmZsb8ndx9fQ85rIxncXY6yahiHbjPDNQRUiSJEkx0rO4dlK8h/y85+khGOepsCNVOTtp/u4AzXIF1Z0caoWCrMclJ1C7xaqszSOvPy3KLYBkLOgN2KE6TqxhY4UsEqVLjJUCSdeSdngxAUiqQsasHe18osCE/W+OE94LkgfkLEYHMUbEHD6EWCqGZDI9ApBoB6jxGvDK9Ibrj3pJspozGcVWCTRgv4mvxR3D4xlb/LpxCPgsACmSkQQTXdXJI3DTBTMtWJSIxV33HVNXykLXXatZ5g7cKJnPELfdCUvMYfz8QgDp0Ro2RLFc0PrIMWjBTl4rY7hgIns0f11wiUp2qQppMxnwIhBmhhXXUno5OvAEwvAFI/CS1ESSU4On8ScDSKrPaSW9D0Di3x0phsbWResUNz6PflQA6SCA3q57TwWQ/tdT2RGApJtDHY3PI29wWgKQPWZuppGV8UKy8BajjNZdTgytbg/0uyUbst5uaJB2CeJIjknpLWVxXRVqvPAMRiYIxYHNIu7UuTO4/NKLmD91AkjFjTULrYY6bQ1sNmDKhRLqpRo83aGCXZOxpPyuq9WyACv+o+qIvPbOgP7+pkHLg4MaO7QuyRewfn9F4BHD7cq7TcxS6MQFi1kbPhoKAaVOH7l2RyBSKxhC2x9Ex8ti0ispKOkjZN5Juhp25WBj4BGxZi4bJtzs0YB11wPZlPHQRKbJRCquwE4OGm72ZKtHYxEsLRzGocMzePWVq2p2MJCerEoy5RhGznBlHoj7VGJUaypAm8yPqLe1WNFGg3Z4UccvACkWCiCTjCIRizFaC1XK/st1bBZpz8KGlAfxWBJhgg9c4Fl0TmRR6Q3Eqk3NzKDQqOPa7Tv4+N5t7FZLagDTC9wwlI0kkEyZkYWdgr6t27EdiqZgGA3MPnMi/vqH2v0WdvZ5nwYgjTc1BCD1/YYdQAZEgAeIISazGbz55ut4/c3XkExlEEkyqC2I9d0c7q2so9xsIz05ifmZWQFIBIDIcG1Vm+i3esoHYTM1M53FnXu3cevWDXx6/X0UtzbhdNtw+j14ubA06ggSPBqwKehV04KBzYz6TcELxttNeoDkcIiYl9YpHkzBA8YOj7wdOSudEDy0moxE0I3E0SKLVeCRg27CZCDVI1HUosbCrhUOoxMMidnKcEezoBpfbcoE2fjqccMhqNlvI5GMol2vobC9iYzj4MyhQwh0e9h4cB+ffvIRavWysbBKxTB/7AQOnzqFzOFj8CUm4Y1PoDH0o82cCdryNOvoM/PDBZByxZpRUblAny06WKSrEUGZrNcrxjT/0a6ODQhuQIlEDI1mWesFm8gs5B34MJFICEDKplMqLvYDSNa2hWNWmWHux/hhx/73QQdwu1H/KAAS/7wYuC5QZMEjE53ohjBzbXY3UOtxytZUIORK0rv0Le+hz0D4DhWSwusQTaYMo1f5DnCtb3ggIevFNDHUcHKzy7TGSelkGiRiwbBAZNgyG2NUPwQdAUhZ7uQPbmHzve9h7ZMP4W2WEBoyj62MRrvBhFYgGEFHId8eiilcdgwTqA3RoK9QatM0tVZp2nBdJdg44Lv/cKGiys32GQeRaPvYJ3nAM0TXB0wvHUF28TB8qQT8ZHo7QeyU8niwWcBHN7cUkD0Vc7AwN425uRn4Q1HsVVrYK5VRLuQwlY66AFJP3uZrO3sugOTF8mYTra5XYbpUk/p7TUT8A5w5PocL54/j8HwWrXYT23t72Nmrou9JwOtPYjvXwIOHyxh2Cpiby8h+Yn1zAysEkFos0oz1RSzkxaAzwOx0VADSiSOH5WlP5WK10cEHd+6j3GxJVp8hk5QAUoAe9Qkk0xn8w//iH2FlfQP5vaJUG8vL93Hj5k0BxkuLR3Hx7AXXl5uFnCnS2KChfR8PQtx7+bksVBg8HiP7MWoCKwcDHFk8rBpBNoeuipa/ZwEnWtRxvloVExlS9vdZS0xmJpFKpfV317c2sbubQ7dv1Ih1WrfQJjZkijbt8SSUuKHbtECiHSstv+bnD+McbQrhxcefXsfa5oZLMCHBwd0NrIWd6+XO4TuRSOl9v/DCC1JjvPvu92V1MDmdxfXrHzEMSAokri0kqyZCDpYOH8LlCxeVG8XCmgcU1kNSkAx7ulbNekOvtZgvCATgnOU1swASa6jp7KTJ3iPAVK8jNhhgguOo08OQgF25inxuV2qXFmswtxEtJZKbqULbRF6vWm+g2oX/uJ8TQDKAVh8dt+B+9e1X8PVf/BYmz5yRHebqTg5OcsIFi0xD2jSlzQHG7Olmb1ez0wWORpmHnwNA2t9A+mEBJKtms1YI9lDL99zhGGl1BCCRAUcFXCaZQrVUxqcf38D923cFEgbgld1M0GsaO6xJ+DkbjZHoBJqVCu5cexfL195BZFDDdCoK36AtEDxfaMMf8iAWT2lukcnH8daoVVBrNFBqtFHhIS0c0L6XXVwSgNRmCKkTwlZuV2M7m87A8XsEYLBuJKGn2eognMiAfHTeK+vPrbHvZopyLD0LQMrlcgJeeZ0JCnGPFPDUNvOV14trK5sb/PzMmTMCkGhNyf2+1m4+E0CyDYr94NGIdMGaYd/+OX7PRwcUtzE3+ll3TNrm1aOK8GAFkg6E7vMx78MCSGo0k3TR7RoFUrWK3PaOmnMEkagaym9vYfnWHeysrUsxzshZEtIcqvlkwVGTUUgUHoRkEz9ULZ3xAnN+H95aOoGz03PIrz1URt7FC1fgJ8GGWQS0syhWAFp65vfQLJckIeeawHsbS2c1a7crRQQms5i48BxwntaqcSDsoM3MtoCDJoFmH8kdfgSpSiJYQWWRazdrLOo4R2l/RgsZY2s3ajzIZtJlMH4m3+GvX2s/sUnXMwDvfgDJWqIzA5G2te1mS4qjYqEggJf7C/OVRBhxA5a54ujwrHqEn/kQjCVRqDaxkStgu9RAs8v6lGCQV8qQB6triMejOsN5hj1EmW8Q8KKQ28HKygMxSAM8q7oAUrND5bWxW+J+tbR4SISMnY11lAs7OHFkDl/5qbfxxssvYDKbRqGYc8k2xm9F66JrZcf6ydjbGXKlxqWb82MykNgDJHHKNKhtA0bv2WWg0vbgWQDSeF28/xBv66Qn3pcn1LRP+rm/bQCJ6l9aOt27ex/vvPMONjY2VR9EqTzrdFSbGfcB5oCEpOpgLcF1jwoi3jP2Foy63SrUDXmK9a9h65vcOE0bmKZVp0uCR0vuBXIQkfWe180eCShLifVro90DG+Nnz13EW1/8Es5fvAQnFEG7Q6ulrjIsvcOOzu2yDSvl0em2ZJXHnOjF+UVDYmCjmatTz2Ne55CZYn34vW0cPjQlK8cfvPMufvD9v0J5N68GJu3kHizfH+U8sq5jdkGlXoOPithUCl//xb+rzELmUYjpzpYLaxZmY3V6UqKwtgyFjNKl5+mL5EsiDoklVLGrMe3Qtq6prkUkHJKTCeeoo4wI78jCrtEeCEBKJCcQTadw6oVLmHwGgPSssfm3/T0CSOzuGusv82rsvOWuxrMXs43Yp6KCmXUD91bWt8z7ZM7ayvJdQwoemj2c/zMGy4aFzoyxjZ09PNhYR6nekgLCE3JQqTdkvxmKpbR+lvZIDt7D8aUFXL54VnsHiacb66tmjWSDPRLTdQ/FEpoX3AJbDRIerAKJRBSTSW4VSByXApBGFnZWgWQBJOZePl2BZK2gnrj/e/oIBCFVG+0enXBU5xZahCVTaczNzeLX/qtfxbkzJxB1SB4oIxkOIOjpodNuaVySgP6k9W/83PescWKV2U/7Gd6v/eDUOKv/aQDMDwMgUf1s1yQSF1h3cN2RpZ3b23gygGTWHdW0bq6LlA5UpDFzz+8TISgSiwpAor26w7lJ5xaXYMSx+ayPz7y/8TrMI4+kERl5nDhrazheXwFcLug1noHD901rWuZsiXBI8UCvN7IvM2okA2xYYrB9Hlr48cxOEpWx7qeCeCByPc9EIhPTFj4zpXx6ZgcXmgNsFVtSIDW63IeDKFcbOpMGCK70OkhEwiIK5Pe2sbx8F9euf6T5m0gmkZ2dxuTUNBLpFBLJNBJhHw5nHaSjAcQjUVn7M5uWZwnHxx61AdKlRJTa5nF1lczDw+yldBFirARJY802moWi1EfNchlREgvddZlEE3NdzSPX64gcmsznAjekNHfrDIH8hjw5Uh/JjcMokNg78XlivHKPkaBVh1jgl0pXFwThtWdmIj90pohGcGjpKOLJhM4NPMfa+8frP177P/acem5jNs1rZT/UuxtTE/Lr1lVh3P7ukcWe2Z+4P49UU3Q741xwr7UECLyuXdMT8FhFqOy0AR8djVwBwngPTpEPo49HNa91trL3oU8Fnnv9+eM2soI9OGUGkZyrjFif5iOjfaiu1dnK70E0GTV9cPVPHQTCcQSjCUSiCficEDousY2vxyqQmFrFXoL6cVQuPQNA4msagYFu1NA4gGTViPbnflgF0uddZ58KIP0vJydcAIlNPUXdi83l6KDtke+//aA9CDco6xNIL9xkdk5silqjiVKtinKj5obbMyZvgHK9poYM/TuZpRJLJAxjjHJszxD3bt3E2bNncOXqS5g7dRxIxOjTgXqzLlBqamYW9Wodhb08qoWKGjqRYEThhWwOy9N3wABZWhN0Ue+19KhAWQzVRNOBslBBbmMLa8sPcf/OXazdX0WzMEQ2CER8kFSbhww2X8rtDvKtLvJcqANBNMjyZeoMGyjKeKPVFA8UPYKO5oOZHLSCGfJ6GQCJXogGTeQ1ZcHIwGvmrFB9RLu0gTKKaG3CydpV5gMwOTmB06eOY+nIAo4fP4pep4lmnYHkJamPeDjmYYxWgJXdAnr1pgLbupU6vM0ugsOhrDJCbP52OrJ2oBwzGefiGpaFFG3wCuUadmtQg4kGfJGouQYNBqEzeDSVRjQ7qX/BRBIF5lasruHe2kPslStoD3tCW60fuFUe2UVEigrXwmF8k7Obs6AmdpWf8fE067Bn/pJ7kFNBuC+E9pGHLU/jDH9kC8F4mTsBowxLpeJ4/bVX8Nobr2PxyBEEo2FZaTT6PeyVa2IU0X6Gll4M22Y487DNPI6uMmrIuExPZeUrulvaw+rafdy58Qm2Vh9gWK0g2O9gUKujVykj2B4KQCK/OAIPogpmHiJNIAR9HPP5ER/0RtZ2KS+M3Z2bccUSwBOKwEP5OP2aYwllH1GBtB9AqhJUitLizkHLMfJxSu1VgLKI5PimpJwKBJ8PHR8zcgaIxSMKJF+9dxv+dhdHpqcQ6PSwvfIA2yt30GlXVSTE0nEcPnYCS+fOY/bYGYQn51EfBlEfBFDvUM7aUZhhl0Wta2FX7xBgNgWKta+zm5dVMLAxxsM+DzT0ueXfYpHMud/rG4tM3jc1ebtkoUZxeGZarO+pCTZtHrewG/f9p/3m+Aa4/78PYviMNuqnaMhH4+8JCiT+LROya7OJzKFFQL0eB2q8aKPUkYTWdUadxO/zYFBtFPVIwMc35NHFK7Ul/59gt6w/xZAw91LZCcpPMBukkU4TTDJAMJtTApDo5eoWMGzWcgM3hNkAwkFHtj/Zfhu+1VvIf/QecndvwNfi2KadZtkwXQJh1OjNO/SjOwiInWYKBQbId41SiMxvly1qx4DYOS6AJKn7GDtqnGXDlYPNV4JIrBeopCSArfwjNhI9QKXXxtzxY5g9fhSBTAqeaFQA+crWFm4/3MSd1aLs/qbjIRw/Mi/f+kA4hq18FZu5PbRqFUxljAIp7O+aDCSy2PM1FJterOTaApCoTImS9tltIOzt48zxQzh/dgmHF6bRbrewk99DLl+TvtAXSGN7t47VBw/RbVKRk1YgKm3XVtc30aaSjMUFs6y4LQOYSfvw4uWLOH30CLzM+CiVUe208f6NO8hXa2IoUoHAQyYHTCY7ifnDC/j5b/4Cfvc7v48bn97CkaNLOHnyFFrNjlRBBHQnEhk06y3UXcDDWtSxKc2DEAtLzjXeAzZ2aJPFRj3nI4v9RJzB14aBx6a3tZfk7/Jz2tLwa3xMJBKYmZlR8crnjUbiyn7hIYV/7+ad21hf3xgdptgsYSOctg382wwJFaDlNseDQR5GKY5sYW7uEM4+d1bH/uufXMPaxoYKZ/6sGquyIRpnHxmFXSQQxrFjx/Ctb31LDdpf//V/IWuv+cNzWFszOSnsRHFtYXNmKpXC+dOnBCAtLCygkC/JkoS1CP8e2dR8jVQ/EDjio9RYXLMDAQFIXMf431ybIgE/hs0GnG4faa8Pkzy4sIguVdCslBSiTBuSBr/mLk487ssvnLZtYcdc+y4BpKHyj2RuyoaYzwC2BJ+ogjh7/gS+9ne+iUuvvCIQVQASLSZH6lOjxCZsrayPMWKIMg51bjDrgtkrDtqFx0r4H+Jnx5/V2uDYg7jqKdeKQWzOoUcNNXplc0ymYinlQ3768Sdic2u97JuwZqpReZ/IaksnkwiGoggEkthaW8W9j9/HvevvoLG7hmzcQSIcEKFne6eGUMxBPJFRWDVnIxvf7XrF7EG9DmpdIJSMYv7EMcRnD6Hj96PH+jkcwerGpu7BRCqtJjct7PzeIRJRAh89RJITarjwPVlbOq5xBGDZqOLfeBaAtLKyYlTr4bACu9lkEKAy6KtOpzrpaQAS76+IXs+4N3b/+jwA0mM13mMHOJNB8OSP/SZEnw9A4vWyil2+X15jm03B19puNKVKNkz6PDqNugCkzdUVXHvvfTy4exe9VhdBH9f1oABZNlAbjSp8/a6IPKSe0BzN8Q5EEqIS6Ytnz+K1M+fgdxm5vkQKwWSSUkCg1QFqNaBQQmt9HdXNTYSD3IPbem2RdBq79TrWqjVkTh7D4ksvwTN/GCBzm7aqXh8afPT50WJjnTbiVCZZS0nZDhl1oLFTCyhfUKphqWLM/JUn+wHZjaOO6Q8ziZ9wA2mTNa4Q5GbF9YjW1GwCEOgzGUgFFHYZLl8SuK6fcfcUW0PZrAFzZjINJCod1nNFrG0XUK73jGJZuQhUUwxwb2UZqVRCeQVkIYdYC/mGasiub6wKQFKejT8AnuVbdJAIOIjEEtpT5qenUCnsaVzUqwWcWJzFW29cxQsXziKTjiOZjBnwgZbkrsJLXuxu7eQhO9fN7rJWRloeXbG35o8ApEe5sOMNTTWMnrGM2vrzaQf4g+rTg1ZoyxB/2s/9TVvY0eqp3WaO24rcDOq1huoLupuwboiEE+5YMSxg3gfWFiSl7O5tGbMSDXmezU2G3IBrjbJATKNMDOge1Zx1NOplgT29EfO5LxUZ2cLKOSZhlvPLR2tBnxjEJGFdvHQFb3/xSzh15qzys1pN5poNkA7TvcM4gfN9UNnErCGOQZ65CRyxhuee1G334Bv44ATDYruHAl7EI14pTtgLuXn9E7zzl9+Ts0N5r4BOo6m9ioQI1WBez6j+mZqexeLJk3jpjZ8QkCzryHZHGbydWk1rGc+nfgKrchEweQwD31AE23a3jWavg1azjcxEegQgsZajvSobZ6xTaIXJMybB2mqdpF4DICVTEwin07j48pUnWthZBdLnbVAdNE7/Jr6vWAEWUmMzcBxAMoQ+9m3MmUz7PXM/9/ZkwUnrOiqVSbQOsXnod+DjOOQ5pO8VmFKuNbG6ncN6bgftoRf+GBuOQLFaE3jXahuLpVqpCO+gi5dfvIK3Xn9ZANJ77/wl3v/BOyIksfYlQEPLr0giodNgt89apKWx7vN7XAs7F0AimEkSEu3ipUByrfc41sW2ZwuYCiQCSG6O9xMs7Mw2/iifbrwO4LroD9CyrmEApGhMZzDaR1oA6Vd++b/EyeNHRGJu1SvIJiLqs3SbdTm+EPwc9YPGnGf2E4+edv8PApAOUiAdRBA9yMKODgZsovNas9YigMT7xXqMwIayXsbUDRZMMWddA6IQUB4puUVmD4BqQzas5+bm5CDBvin3MvZN+ZoaLaNQp0rmWR+f6X+N0siNskS+n2P315677fW3jiD2b4yDTJwrnAMjAMkFmUYqlGFPNtFPUqAwD07Xgv1UNsZ7JhuLbg90ZTAKFdYzAUNCdQGk7TIV/z206fvqZzZ9SPntPJ/VG2WpfSKRoDJKa5UyVlceGILBcAC/48fszDxOnz2DU6fOYHYqidCwAScwkOMW1SoCRKgS9PmlhuIaatcEfv0xMJJAaL8mEJVnCy+V/+Uyqnt7qNPOslpD1AkJKOJNtjv9iHSMobKkLcVe4IYLJI16MyRAuACSbOzo7uXm3zBvZ+iNKhfN3hebFzT6nEQE5piy1u/SPtVYyslBLBLFwrETIsjzbM5xZwFCAVyuaulJtb/NqOY+yo/x+TrqibnPMX7NeGYb1TLoo1rfl7HlutxwTIjMWqur90RHD6n6OoZYzmtGtyhvvyMATq/BHaSGqPPYaUSf7N+LeD+oPre/r+fg9RVxzAgiCBzxkXWsjOQJZrkgGb/ujzpSlaqLzTUwkkQ0PYF4Mqv10OcCBE8DkGgAaWMj9CJdB6Dx+WZfuyX4WgKSftwlCdqf+WEBpM+7rz4VQPqfT2RILzder7QlG1KBRAu7gAAkMctcNqvCr1yLG0kM/UEBSM0OpD4q1xuotBqSVLdcFdBeqYjJ2TkcO30SS0ePIplJy56GtleNahXX3vkrnD55ApdfegHHTp2EJ5NS9c1FpNXrqshnkDALqkqpqrwiMuDj4agUSBVZ2JlAOoJIrX5bv9dx0VB61rebTRT2ithe28D6g1Ws3H+AnfVttEs9JBmI66NrHv1jyRrxoN7podztoTQYouzxouH1ok6LOzZkOUyJNuvfgH0YF8E3oBH9Tgyuz4EnTyiDNvuJYtLnkyCSRw0g63UbDplQRm70nNgLC4dw+dJzOHXyuHxie8yXatZRq5ZRKRaE2srDv9lCMV9Cv0UbnBaG9QaC7b4CgcMDsuKpFvAhQq9vSupTCQRCATFGyODaKZZx88GOLKSCZOVFQwru4z3kMhOgFdu5c2j2hii32vLv3a1Uka+WUW61pDwjymrzEIwZ3aMFYnxhGQ8ffDRoKY0k++fpR6i/7vl2vwLJ/s1xAIksME8PGvOctwHuPv0eYtEQXr56FS+/ehVvvvUWfKEgvE5EllzMP1rd2MHKJsPjC0g6PvjoK9qnpUEAiWgClP1PTE8hmophp5DD9vYmbt34GMs3rqORzyHATbJaQ7dQgK8tEsMogDnpofoImBh6MIkBFvj5kJYqQMQPhHl2pRyWLDZZ60ThoU91JIJhJI5BLI5uNIJuOIJWNIR2KIJG1EHNta+rR6NoUoFEn2uPsao0sAMLTKLhlAb70PMbBRJBpGg8gkJ+FzevXUerWMJULI5hs4Xd1WX0avR5Je99gGgihvmlIzh27iIWz15Aam4JuXoftYEXtZbJg2g3G2L6ot/UwbrnCaLjBjhaAMnaaFmvVjadWZQsLy+jUMirMcbm7ObmOpKpCMJOQL65Yt01O4izmTYzjdmpSbH8xwEkFk22YWZsFw1Le3yRHkf4DzqgjxpsPwSANL7B2b+tTLSRhZ0LECkCpatcDzES/V6E/Cbgz4RW91GtFbRuq7tMOTH/sXmj/BSOZwNuM8+qx4aybzgCkUz2kbEKlXXhGIDEMcGPAT21Wdx1jb0ZD770B6a3b6xWRmD5Omp3rqGy/hChfgvBPsHuCjr9nmyfyh0qIvzo9o3SyAJIQxZrg57y86xdmlWd2Y3RFt72flhFmn3kWtwW+8NkzXEV4QFGjBB+zztEvtnE4pnTykDyp5PoM1fP68F2oYCV7Tw++OShwo1TAQ+WDs/h+PHjCk7eLbextZNDq1H9DIDEDKT1fAX5lhdbRUrnvVrxHbKFOg043h5OHZvDc2ePYfHIrAsg5bE3BiDt7DWw+uAB2rUdzM2kVdxu7GxgY3tHeVFseKlQGACddh/TE2FcufQcTiwtaI2qFcsibnxEq65iQY2VicmsGi9UZkzPzOPEqZP4hV/8e/g//69/hnff/QHe/Im38c1v/gLCkYjs5LY2trGxuoH8bgFbW9s6BHGvMl7qhtV09epVHZx5j/h1Fprck1W49HrY3tpQ88OCRWx6WxCKDSAy6Li30XaS4NPp06c1jsh65cfqyqY+p1Lp1p3b2N7aUaODc5zFMtl38WRShzECSvy5crWi10blE0NI2STmQevs+TOay9c++Rjr6+uS5PN3rF2jla+zOjTJd5Bq9Gtf+zn8o1/+ZYVA/+//x/+Gjz6+jkQqrmwlKnuVY8Hx7AEWZ+dx5eIFWdgRsFt5uCaCDBlsCjDuttQkFeGF6uA22cktzWGtW1RyFgp6z1OZNGJUxgyGSHp9SPkCSBFoarTQYyZVrYad7W1U61XliclNwDjxmX8DIE7fajLLBsa6ju9WJT2tO/0+dAddNLsD7edTU0l86Ws/i7e//GUkJyawW63AywadtatzwSOTgWQOM9Y+0JJExKNip3domtkHfYzYU5/jZ5/0XGKd7bNH07okPbtHDT+yqQkg8SPqRKUYI3P73s3bJiCY9VG7p0MAa8ZMKo2pbBbRWAbwxbCxuobdtdt4+OmHuH/jfQT6LSRjQQFF+XIdkWgMiURa94yWJh1aDnaaWnc9VI30uwinMlJqBzIZ5UZSse7E41i+/1Ag+SRDagMB1PK7CAb8mEgm0O72EUmlpUTi+2TTgU0CXjM27xQW74awP83CjnaUUv/GYsoBIzArmzufUQsSYOL4e5qFHW0bnwUgjR8Gn3QfHlOTjx0O7X46soj5MQNI9vmZycd7wrWS6wzXJs4zmx1CNTmbfT3OQQyxcvcu/uyP/hA3rn+s+zvseRAigMRDOhWPBICYz0CrYRHBuoix0Bryc+ALZ87jrStXmB9krgAAIABJREFUkI6RtBMCEknZz4nBwN/lOKSt8+4Oers59GgVTRVhs0kvEWw36tjtD3D06hWcfvNNSoSVN8q8o6YPAo66zLDjWcQxDW3mkwnYlbLIzRvlo75mvNal2HGBJjUfxhtFT5pY9oT9eSbxMyY5a3fZtLnAbr/bN/uFG6J859Ztcy+atBluKkNRSmOqJKi2T6a1mFl7l1EzRUC1H8nMNO6vbmJlcw+Nvg9DfxTNHq3oaJM+xL2Ve5jIpmX7xQwrT78jZUe5UMDO1obZq8jm9lIFzea5B36HDbmMUSd5gEJuG9tba1KSnD66gFdevIAzJ44hGXdw6uSJx/YPY2HnWj0LPDIZrnZ5G29mSJzkWhOPakq5eTxqRB3UKLXz52kH+IMsnA5q4P9tA0jMgaRt7OrqukgtbNWbNdCAJdFI0nUiMLUjyS+sU9jEL1eKmJ+eQNAhsdVRjhJJarQ10hbIbC42cDy00DG/x3MMHTzIVmfB7WeOJ3saAQd+J6iGj8dnLV09qDc6ygh6/vKLeOsnvoAjx0/ojMuakfXe4WxS4kOf34t2l+usyZ3Rc3s9qJTLKOULyG/nZBXM2jnq9i6CPh+mszHE6RTR6chy8ZOPruH+nXvI7+TQrFVx8thxrd3cu7iulaoVNBotHD12DM+/+DLSc4uy3CO0RrvrZrmKVqMupja3aZL/aKFM1XafY5XnOhJNei3ZnPKa0KkhzFyeVlPzkJlJfD3lQhHBUMRVIA1QbVLxy9zEsACkaDqNy6+9hOzMZzOQLID0eS1yDqoj/ka+T+si2jSNkfusNZmxnYSUR9xfeN6slSvKOeLezOtGMiRzT5nfQnUS/6cc1j7zR8l1HipDcT2Xw16lij7X9GAIlVZTROtOd4hKtWnWwk4Ts5MZ/OTbb+O1ly+jVS3j42vv4w+++3vG2rlaV28mnZkyrhIkNHeHaJO0wFxcEmDZFHZVaiRNlCpF3UeTkWvUDcZkxDwaEpDJyrV9Kgsg2N6NvX+P7f20/GP9TAJ1wDMCkEJUmw6ZKzIQgDQ/P4e/+4u/hKNHDsE37KPdqGImk0A0HECnQUU0MYCwcQriCsp9YOzRfp2PUnA+4ZFn4Wd9X0pYAiRW8clGsBtiz69z73rW7/Pe2+/vH4MkcMl5pk71YVEkOZK7ec1YrykLzFWX27PsfgCJgLc5uxKtdK2yGLmhvd+PYyeOG/ssx9Fz8h7KxtmNATkIQLKv+UkAA9fFEPMcn2BDbH+P5y372jmn+VoeqapocWacK3ide4MuBj3aj3dNNg6VFiR4Drnfm2wduqOwn8Axz5azQAGSSjttdNp1dKms6jRNDTGgbWZXGdqNvhd71S4IIJVbA0WK+JwYMtlZKU0JFu3mtlCvluHzDgwpXzE1tKxuaI/heTQ7mcGlS5dw4blLmJlJI+ztIuDpiWimI48cowxwwDnVbXXd3GjNbr0flQAi7nTQ7FYQCvsktGCWLcGjItfuUgkDErsIEGm8uVEuY3s/a8YILfzYuBAhyFWNuwc82ZAT9CeZlD1xqzyyAAY7yJ6I1C8WOLLzlnUUf09AC8UaXr/Os+02x/NA1vBOJIq5o8cQSSSlQuK95XXnPwsg8QxuahiT3WQyqPk189gb8nxmRsuolpHjjXlPBH44f1Qj0pJ5DKTm6yD5ctzCjjedZzZrtcg1l6owCiZIRGLNzvqRyxfreU+34+bBuyPW7eXtdwQy9ZNRxPFRd5CDtNtyM6pG8NNjYBj7F/xdq5CyvSqp8pip7niVp90iIYp5XNEkkpkppLMzCMcTAv3t+jGuQLLrWZvxC+MuAfsApHEFugWHLIAkEt2PCCAdVH/adeCpANL/dCI51E1jxhEb4bKwM41lWX0QWaU6i7KtgJFXqmjl6s9coGACnb7PsFloVUC2Kxnt9Gf1e5BkkGQ2i7nFw5icnZGao9Vui+XbKldw/a/+AkcXFsQeXjy2hFAyrolkLfD4wsmwJGDSKNfRb3f12mgZEwz4hGDa/B3DwDPZHibw2SO/S/qf1yp17DHIfHUDq/cfYOPhOhqFMvwdhp8BIdfahBOlPRigQf/uoRd7ZJh6GXXuQZMNbwsg0TfdSwSZk4vLv8k84hU05nRGzWGboXw5Qb8HQd8QQdqVeIc6vDATJsKQSwZ3MqsoEZXq6OWrL+Hs2dMqCommkz1FBRILAxbBZWYhNZtoUhJPFUWzAw/loPUOfI0W/J0+fN0ektEI0smEMiKm5qe1Ee3kd3Dz3h0sr23ixvKGFEjEwcIxblA+VJnFxIZXPI4jZ86g1OoIVBsGHCDgoNJqYXVnB1v5Xdn+CShTr5pemG442D4G6mhCj81sXTf5iv6YbTX0atxwSatAchlp40UA77W3b7IwFMJLhmG3Ccfx44XLV3D15RfxU1/+ssYs5bK75RIerG1ibSuHSqMhe5N0zBGAFBx6EQ/HZMk0OT1rAKRkHKtba9jZ28In1z/E9fe+j/zaKvzdFgbVOlqFOqJUwQ6BqAfIwIvs0IMJDJHFUI8zXg/SwyESDHZmweViAup/0us6Foc3kgBo1RaN8cSAAdn6kSi64RCaTlB2dnV6VIdDsrJjBlLHCatJyI3HAEhkqvmkZGDDoktFnM+LxrCHWCopsOz6Bx+gvLODJPOTGi3srtxDdFiFt1sXwyIUCWFqfhZLZ85j6exFZA4vYa8JVHs+VFoD1FottFkwMGdA5qocM/QYf+Q/ahtDdrFko1kKwjFbLB0kaZlZryKacBCLhpUpQQ/vbq0pBt3i3CzmpqfkQ/4sAInMw/HFcVzhwq8fdEDfDyBZPrUd0fszkGQ/5/rj82ds/pdlUxvjS6NA0tYiH6mhGtjKFWBVRUCH7N5hH71uA3TJJRgq9eiQVi7u7ww8CPuYzWaAQIFIftoTegQi2cwjbaeax5TUmncgGwZmjvgJ/vR0v3iAZcHK19BiQOjeFrrX/hz9h7fQLe4i4e/DGbRRr5aUPecLR9H2OmgjiN6AjDmPgH4BhSQtULpM68ExebzYoy6zwh5mLPNCrCRXDq8NHB60hlRGGPYpQSOOKqM+ooWdB6VOB0vnzmKO9qhk/9HDNh7HIOhHrT3Arfs5gentQk5rJVn8sdQkivUedvMMYi9gOh3G/ISDiL+PcjmH9Z0cNopVFBrAbtX0DFkk8iA5aDcR9PVw4ui8AKQjS3NjAFId8JIRnUbOVSA1ypuYn0nCHw5ga2cLO7mc5l/AYbsSWk/IpE8lIjh76gQW5mZlvUSAot5o4e76GjZ2c2KxZbITmsO01pqbX8D5C8/hV37lH+Of/fN/jg8/vIbX33gTX/rSl6VOoGUMDz03P7k5ApDYqCBwxAYO1Rz8769+9avGNo6gr3tfrNqoWavJYiNKkkPPsPA4V3nQ4b3i8xFkIbjz3nvv6esnTpxQgcpmL5tA9+4+FEjEr7GBVG80EYnH1Pxm4cXfJYBEFh6Bo9XVVWxsbenvMNeGtmT0nufPnTl/VuPj44+vCUBic0jNdGsdwIOvGF4c3+6e1QV+9Vd/DX/v7/995EtF/D//4v/G7//7P5A3MqcCwYeQwwbNEOGAH8cXjuCVK1dEeonHE7qOBJCYc8Dr1Wo3dJDke+HBnyAX3xtrKb5nKol5KGNBTTWT1v1QBNlIVFl3ATL2yjUpVHmo2qOXNu3S2k0dMs2cMPObc4U1hOwOXeWRUeUBQxF8jO1VpdEWuMSl4I2feBM//fWvYfHoEloEWwPGylQAMndBHVYMScZaKlhs3CiSvHpOHaD0Qp6mLDE7rUJGfwwf+xuhUmJwhSSQ7g8KNBcjM8BaKqj5sbmyhrpytmiBXBabjUAeMwotgOR1uLcV4e/WsL1yG+/86e+juLVq1ELloq5LNJKQ+ohrLK1cmTNJqlEo6EUykxSAFEimkJydQz8UwR4zwDx+BKJx3L3/wAWQMgg5AdTLJaklptITBiBNpZQjyTEiBVWKzSFojHAccR6xEWGZtmY8P8pAunt/2bzvcFgZUHzkz3Ct5nOp8eVmmHFeExCmhR2BJo53f5gZOgffoCexELV/u9YrIiK4FpjjDXILfD1dgXTw3x7/if0HQ+4ffP/2PVP9zWulg167g6nprMYC6ybWCCt3l/H7v/ttvP/eD6SEEfAU8ElBOmy00K7WdfDn6kv1EffnZCiCXquBCcfBV15/E6+/+jIi6Rg8Efpfh0zdRb/RShlotkmpNWASx89uDoX1TZR3d+W7X2y3UR4McOjieZx94y0BRV2uG4Bq7g6VNA4zLR2pBHvcg8cyyThHSb7V2UIgi1Ecad+2Fmvu3Hjmlf0xAUi8QjqEuuriTssA5lyTeU8e3n8gAIlAuggibqgwQXkusGyMcIVQg9OtR/V8HmMBlZ6cxY27D/FgLYeBLwxfKIVaZ4B6k2qkAVZW72JqegJJ5n+2G6rfyeSvlkrKpeFYIBnDAEgeWd/5wyEx+UmGQLeLwt6O7KPSiTAunT2Jl66cx/HFw0jEgkjTUt1Vr46UXna9VLg9V9ZHa9wjKztz9a0Dg50T1tv/acDO/vG9XwFklUwj4hHZxc/4OKiB/7cNIHGfvHv3Nu7du695HAyQSEm2tKn1QJse2gDSDqzVQrlU1VmAPQFaJh2enUQ44kjVw/FVrda15tnavcVMQap8h0PVI7u7OwKe1ITy8jgbFCmWYfWyyvWHDRjr8Uod0e701L+49PwVvPb6mzh8ZMlk/A5oL2zsj8Lsi/h8aHWYzVRGrVnTukHC6G5uRwD23vaO9iETzu4Yh4FBH1GHuYgV5HZ2RGSgS0q5VFCNx3qflqycO8mEsRkSOSVfkmr6xddex8zCCXjUpIRxKSmU0GnRlcGrXCOSdkjWLZZLAo1kieT3GJJtp4Nmqy4AiXsTQXY2XyO0xaUNWrGIaCwhQmy7N0C52ZWln8cfQjxNACmJy1evPBNAOmh8/XCr/4/5p10AcTzDTGcfdz3jXGSviXUD92PuI1L1uPk2vmEPScev+6gGY5dAZV+2dW3+d2+A7UIZO8USakSUmHs4AHaKRZ2FfVS7IaB9KBz04uK5M/jSF97G+dPH0awU8fD+XXz73/6OlC1bVBKTaJSaQCzJOt+vv0MDF+4BIiczdiBI1X0b5WIexUrRZP8xLkE2FszikV8//NpD2F6meoHz6/HmLq+Dzn9uhs3j+/+jRjIzwKnoI/A6DiCl0hkBSF//6n+GhUMz8NAVqFHFoakM4lFHABKve3oiq9WT+4F16uGjtZJ6ZCll7pKyaMYeD/o+n9dm1tjslvHHg36/12Giuvm7+z/Y+GdjmwpBnmW4vnDO2rwU29wdVyBxHTI2bmbM8B7aZ6fiiOt90HG0FhFAOvfcedOfcLNx+BpUZ7kggkh0z/gQWXWMgGXP1ALqCCQEuX88rqyxf4OPAq+f8Pv2a+wPay/ieYQAdZ9ncJK1CMz2EY8k9EgnDX6dj7JNdYkUyoflmb7DXKwGegSSOoZQRccSkt+oNio1e9gq1LBdqqPehWsVloTHH9M5qF6vYTfHHMMcBr0W4pGQVP6JeER2+eyZ5na2QNcKZpcfXphXHl7UIRF3oD53IOhTRiX7sCKyDPsI+h3NFb+XIAyVRiavnp8TQBp424jGghI1kIBU2M6hsLUtJRIV7yT8iiCvfodRr5A4q+a/Mni5fpja5xHB0fy3fsK1uNXv8d+YTRyJs31vUARaa+ls750FKOQqFmRWkl+q2w4BJB/3riiCsRimFpZEmGUtJNC/awAkrYM+3yh7lf0V1UEkDvJduJ8PPHT3eZQjbsbqZwFfjjd9fUxlyHWJ41wWstYCeH8WHUmejabmWKlYlAKU+yH7XzyTDzsGALIffB6Nefs8LrFJrwt99Uns6/cP6SDVgJ8ZV669/bgCj6+Vbjs654wJI2wtp35ZyIsalV1tEjRoOZ1EcnIamck5Af1e9/dVC+rEygq+PwLExwEkjQG3lz56P2PRHuPnK3uessSt0brg5mCNxsHY9X7SMnGQAtP+zoEAEpFkWn3Qd5foKycUmx7Ge954GXIgeoIElExeCgdvucXmBQETj/Hq5oRhURairi+IL/zMz6hZKaDB7/o5ciJJRdHBzXe+j0NTWSwuHcHk3BT8IVoUUL5ouqwsIllYMoyVBRglbByMnJh8TWQTsZlOYCsQZCYT0XoqRgJ6nTs7u2YAdAeolmljt4P7d5fx4N4DVHb2gEYHIRYKoOcwA0+ZG2CY7WKqN1uoej2o0j6HYXliSJDxEYTjBRL820Qy1cg05lJUHxlZmmELSpvko5rLgxAD4wgeUT1CgHnQl4KCGwEXpkQyhjMnT+CVV1/G+bNnJBHlIbnZrIndUCrsqbFQzO8pi8cTZwipFx4ivfUWBqUqeuU6hgwPJ/BTLmNmahonT5/CkRPH4A8FsLy+gnfe/wE+vbuKNpnLJD/wgB0197ZCpYgPCCZSyB46jA6zAlJpzBw+gsTkFHKlEt798CN8+Omnuh42J0V9a1fqN76QjE9uG+9tvjaQJNCqhX685eHnA5DYNVfznkWLlwVgU2zUS5cu4urVF9VsiaWTGHgCeLixjuuf3sZesYREJov5uWmkooYF72feTCiCyVQW2akZpCYn5DG6srOO3N42rn/wHt753p9iZ3kZPrLiaw00C10p4GJDIOYBsh4PZgY+TGOISfQxQSUSgDjvjauUY+4Hx7Y/FgESCdk9+djcIoAUicpPnwDSMBJDLxJGg4ykcEg5SI1QCFQgUZXUdtg49GnOy+ZHHs4Ehtl0JHjkF9hQZg7ZREYHkE8+vIa9zW3Jbvu1OvZWl5H2teDrsHBqKUiaB5aFYyexdO45TBw6hsowMAKQqvSH7RBAImvA3J9O34NAKCSmqFHheUbh4Zz3bCRTvcDCXR7AjqOihjaMzEBq9+qy0eJhjgBSh6HYwaAApEMErMnEdy3sVCh5yUgybCZJVOnx7bJCrLJlfLE8CEAa+cRaD213ENstbdzCzkqhbfFgNiYDpClk0bWt4zokW8EhlKHS67TQqjUU6NigtVi5YqS9nSZ67YZyztKJpNRWDIPMTkzI+gKBMDo7eb1fNom7BI/8zFYwiiTaFKp5qAOza4Hj2uQQiFIR43MBJMqtw8Z6g2swG2K+rTWUv/d78Gwuw9coIx3ywum3ZbNJAIlj0hvNGABp6BOAZBRHXQFI3FAVPNs3+UfWG9ewVMy+ozWU+wGXCtfrnvdenzPzhQWrewCSfR3BI7LgOI58PtQGfQFI08ePoxcKoB+KIjUzjfTcLAKRJFo9P+7eXcbKjevoNGtIp7IIx9Iot/rIF8vI7+5gJhPF/EQAYV8PlcquAKT1QgXF5hDFKi0chrp/ZDz12w2RAwggnROAdEjWJrlCEXv5CuBNIBhMIbfbxOrD+2jk1zE/k4Yv5Mf27g52C3lZF4TCMV3/584+J1Yrx/fxpSVMT2RURO1sbcs2dnVnGxvbzAQbyiebjLZKrYq5Q4u49Pzz+Na3fgm/9Tu/jfvLK3jh6kt47vxFzeVcbk8F4gfvXXNt52q6BzZrxjJtLICkpmC3O7LD4oGpUiwimYghO5FWocnv28Y17yEbPbSaoarrD//wD9UAIkDHJgh/liqoWquNbDqrxnez1YLH70d2yjT3OG5JfCA7inv6di6H27dv4/7DB8oA9Pv8SEYTWi/mZ+dw7twZ1QvXP6aF3aosMswB2GR+2WDMEdMRHkykpvBf/5P/Ft/4xjewWyzgO9/9Pfzm7/y2bPCUndDqwwkHxNTjYevM0aN45YWXcOLYUc2F23eWtc4TQOK1azBPY2cHm5ubasAQrGBBTqbkfgBpksqqwQBz8QRmkykRCXq0rssXMaBf/qCv5hMBAFnxsfhUo9hV7bl+0CPQyD1cc25z3rLIoEImX61rn+fPPX/1OXztGz+H0+fOy5a1yWadj4dIq2yweYbGpolsVZ0V3GBPxcmKufqIsfWsfftHBZCsheU4sK/iWMpJZjP0EI7GtV7KOiTgIJVIiPlW2NnFbi6HaqGE3e1dWWixoRINR5DNZKRAcmJZHUhm0mGUc6v47rd/A/dvf4xht4vdYgWpaETgEa0WaaXQLpfFNGQYdCQcwNyhGQFIvngc0ckpNLx+bJarqMuuJo679+7rIJzNTCj3s1Exc3kqS33xUOw/ZpNxDHMPJOON15rzi8D2QQDSMudCs6nGA3+X18sCtLSCYtOReyfnHMkYr7/+umoaztfNnW3VEs8CkGyj+kkAEr8mayX30DjOkLN7KPdvU+o9G2j8vLXf/gY7lbu873wdfO+8xrKSZGAwD/BBv947VUYTySRWlu/jd3/nt/He976PeqOKcCwMxx+AQ8u0ZhutClVEHVnaRbwB7b1HF48omH46ncEXXn0Vzz13Dt54lF7FAGs5grX1JhpUlPd6cAgq0dqDtnlsLG5uoLC5I1s91uy5Rh0TRxdw4fXXlTHaob2a8ssGGLIeIXOZ/wg4E6CTtYmZh9ZqVskFbk6ZUQya+WutJf+/UiDxxGPvryxSGi2NR+a2ikwQdEy4+G5e94EMZK6DcdZ74TC2dnfUQFDLxm0cGnYv2fwBZKbm8PGtZdxf26ElAvzRlNTstVZH12N17S6mZzIifxDk67XZkDLnnr3cjrHXY5ON4BwtzoY+BGgFlTFzIxb0o5zfRbdVw/xMFq9cuYgXrzyH4wtziMccKZPIvJVQy82Ae6RC4vHlcQBpPxZr1y97oB8PMefXxhs/+nzfNPlPHUDiHGXu4I0bt4yNZzCk8cNGPGuJWpVZKSRXGtcBgiccT/xgw28ynUQ0GtZ6xucqlSr6vgGQvNjdzRvLfL9fz7u3l9N6yPVBYfXBgKx7BCCFSUqlAsmv/gSxzl5/gEx2CpcuXcbLr76C+UMLaiZxjCZjIXQrZcN2J3u73xZ4RMtijmXWHwX+vUIexZxRQRJAouNFt8U50kCtlMfG+hqW797D5ta61FO0k6f1EcEAkmZ4Nj80NY/Z6RnVFKypqDZ96dXX8eJrX4TH5+hMVSmU1EClAkm5lJEQlpYWsVfIY2d3W8TQAV3LmJNDy/9uB9Ggg3QmKXCdwBObqVHlShoAieSMgcdYRlINQCDE43cQT2cRTSVw4fkLmJyZFPmBzWDOeV5vq0D6/zuAROto1nkj5RGb5a76SDka3b5siFnT7e3u6j3yHCeFCUPUuXL3O8oRpR1gk/9abMLSEWeAzd0C8jXWX2QpOyg2W1IkNbo9hGgJnZpCtVJBIuLgtatX8cWfeAOLh6ZRK+wht72Bf/e7/xZra2t4sPIQjVYHiWQWsVRa+Y1t5rmxoctIBbpTyDlgPAOpqPvxtAwkEUZHAJKrlnStww2gRLCDagMDGJnHRzbQqkcDXgGnPm9QjHvWh1QgWQDpyz/5JRyen8aw29b56jDB/ngY7XpV5z+Sbbl/kVBlH6lUsA3nUeP5CQqkz1Mz7M8IsU3Y8QbrsxRIrA2f9sFxQHUh/7EnxxqO8872MSzh0Vry22avOVsZAKnZMmCCrqsFkMIhs+YFA7h0+Xk5ShhAxZpYcysygN9BAJK1oBtXfgjQIkGVZ6K+ATbGeyDj/Q+Oqf3fG6/FQwcAWJbwNN6IHu2FrLGoQGNjX6RY89iXOwl7xMwoc9DoDrFXbmB9r4hcsY5W36NsxEg8jbXNvNY/WuDZ/igdm9KxmMgfDo9BfigHc3tzVQBVhoA5z6vtuvISvd6BHKhIRKAyh+u2ALFhD3PTc+qDqydO9xeqwQjyETjz9hnPhFgsJKChV6+rP7a3vS2CLYm+Ac4b9YfZwzCqawJI3EPYe/MP6GBkLFg1v6SocwEllXPG+I4VEntFJmOe40C0YSmxRPzj1wVM0eK7r/gC3jeOMe6jikihK1i3qzOklPqxKLLzS4gm0iKNcvxZBZJ6Uj6TwWXOAN7R84/+Dgk0LoBk76kFNy2AxXOPec/Gkm68x8b30+x2pIgyCjAD3GkuuOrtiXhKcTaVfFEgPq37We9bAKnfaMInEYJryUhRAP+iCjaqcM36bq+POCn6nD2bvoj5NIK2Fp9WXWeBpHKppKfW524u1EhNSFwj5EOdlpLNFjpDLwKxJJLZaUxMzSOeTruW8Oa1KetKz0Zlnvmgc4hVID0JQNpvYTyyqBs7T9kz2mMAkws0jwN2T1rHDgKQ7Jr1VADpn57NDFnEUkbIIEY2LxU2TKmix2vsBui9yGlO7IR2USFHxdbQiaI9DKE1NIPex+DIVAqpqSkkyYZMJOEkomLRseiWKkgBYRwkPgQoa93bVjB1IpVELJlAmDZqAQJSfTE0WeyREUObFlrQ3V9eRr1UAcNZsxMZLC4elm0MB0WYh/0YfVjN71HlRGk7LxLX3nq1is2VDdy6cRO3b97G3kYB2XAInnYPgZ6RE7JwI8pKEKXYbqHk8aLU76DYA1i2cuoSxWZTIRnwI4MBHM4vMsHYhCVLtT8wGUz9IUJhchtp0dBX0BszG/jI906oKZuMi9XKgcHso3NnTuG5c+ewsHgIsXgMPde6juHibGYyxJ12EGzAtn1+rJYbaJGC3GSuThP9Sh1DyqIZ3N3uYUDFluPo2tCKrTHooVyvotjooEE2ABdx2nyTbdUFEinKGpcQykyg1uvj6Pnn4I8mkJicRWZmTo2oDz79FN/+7nfxF+++i1R2El0Cgny/oxybR4gw7wcLd2YxsSMcIPuKh3XmqhBIkNLix8NSfnyCjFr4Zm15Yv/Ci26Hi7xfFkT0rW5Ui7IjOXPyOJ5//iK+8IUvyDaAuUdNNimciAq41MQUEjHmB7UFBJKjzoA1x2u8awnEETi9cf82wrSQK+fx6bUP8fCTT1Dd3Ua/UkW72ALPn0mGNDPnxAPMe3yY9wCHCSgxV2jgRSzIAGbDkKNdAQtR2b/Ra5sWKrRSCUUAWtmRDRsOC0waRMKyRGmFQ8pEogKpQfAoEkU7GECfHvosMCmjblCzAAAgAElEQVTb5YItVrlfi16X8lM2stMpDAMBdHpDvP/++/jT7/4R6kWGYUbRrxQwF6HqhHY+PVmHsGE0v3hEKqTpIydQGwTkX1sbMLC1iRIlqZ22GrLBcBDVWgupiQwmJ6e0MRMckj0FmV7ttj63llrcDLkBsigkmER/+mJlF5GwIzsJzqNWmb6zDo4ePoTFQ/Mm/M5jfKYtKmPZPNbC7lmF6EEHIGuxZCwAXb9sl03Fv2kLKOt/q43VZZ/w79JiiocvD9WbLTJneKhIo1YuKyPnN/7lryvIlVZaVB+ywUVGL9cOWmAE0UeYTBG/T+ogNgmXjizi7IlTOHLoMKbOXwBKtLlsCxAPTkygNRygWKsowNQfjxigSACST2s112gDINGjeqCDNpunw14fDC0neL91fwXbH34fvlvfR7yyg4RvgJm4g0C3qSBhFjehRBJdf1TWMwyvrrd6yv3guGVxxjHD/DCGyo8XF4bVbgohUxuYgsAWAlaKLJA+FDY5EAOvDvxsEtG+lNGXLa8XBeboHTuGxbNnkVk4BH8qg0gmjfTsLFJTM1jZyOu6tQo7uHPjBlYerqPdo0IrinavLxuRYbuMbGyIQ9NxDAZN3H24gvu0JOl5sbVLD/KA9ko2Kzn24rEQ4pGAyOlvvvUqyrUytnd2USo34DhZ5a6sruVx58ZNeTAfXZyBx/Fgc3tDe98pAl6zc8aeggBeq61ilPYUEfo9U91TrGhd+sG1D9XC43UliYLMoGKljBMnz+DrP/8NXLl8Ff/uO7+Hj659ghdfvoqf+emfFbBz69YdFZZ3bt/HzZs3ZYfKg79l77LA5D25cuWKDs1s/nFO8vtqvkhFy0yuIS5eOK/cAjIlLUhE5RHnqm2E37p1S+CP9vNIRM07/n1axCwsLgooYoG7s5OTHS7BsKmZaRW0BMR4gN/a2dF/E6njc0RDUexu5qS8YKFKtQGL/1u3buLBw2XZv/K108qO9o/cczRfaVlL9abfweLCcfz3/8P/iOeffx7r21vYzefwnT/4Lv7lv/p1lHK78oxLp5KIh0PKUTk6P4///Ft/B2dPnxK7/tbte1qf+H75nnJ5A3IV83mtU7aJysOHrP1csIDrRdTnw6FIFIdTGSRDIUnZAv0+HBJYKjXkc7uyTeHvcS20IB73fhXstOaxRBu6kFhVgpuFQiCJ85eK8CrZw10gOxXHq2+8jp/5yldx/vJl7FD9osMLwVfTNBM441p7ci8bfbCOG8tY0cwcO9Q+aR1VXtKP8PG0AtgqkMjK5QHKBt16SIjQCzOgbiqZxN7WDu7dvofbN26K5c3Dx5GFBSwcOYZOL4j52VkM2lV8+P0/wbt/8R+wuXpfRBi+9cXFJbTrVFU20Gs2QFOSTCSMyURMTNpAJIBcqYAyLT2npjF1/AT88TRWiyWsbO0iFI0hncmqQbm7s4015Z41MDczi0MLh8UEp9qe84l1Gv/xfnOO2jBmu4dwzMtX3+sdKYs4vjnO+HWSN7j+c15xvLDu4vNwzvLnLID0xhtvaP+kAokgI2t7ewAcHVA+5wHkafujdUYT0/UJ/uN2SBxkEbv/+ffXcdpHXLa0PYCO2/CQEWwtupmNyEyz3/rXv4E/+6M/FmGLh1juuSTFUK3GOddrtpGNJzGfmcRzJ05jYW4Op86cxrFjS4ilJwxgRKUR2cm9ttnL6OBAhXCX5yh+ziA7Mm/7UvVL9lirobKXR75WRt0/xNBxMDG3gDZtVgjkev3os9sRisAnACmAOgkWzHhUphltQBjia7NVuT+bjEOpj8ayyaTOc5mgP8L0O/BXLYA0fp9FcnePyKxdZCWmBsRANnbcA6gIrNbrKFaLamBZ5bFIizwjBCPwekPYq9SRLzXFPq6SrOgNoe8NyfWCVjm1Rh6DvrEnpDVSKMDg4zoKuRzy+V3tacpSEOBGi7KQACQnHFFDKEgb4CKzDss4vnQI/+CXvoWf//pPI+wfYvn2TTWfxBwe8kzXQ5fAJEkwIrAMESeQSCu7ffaN9sJxPo834Pg8400AgpfjH08+pzz6ic+XGPbo5w+qXw+6wZ93fj4JYD7ouXnoMISwMtbWNsAa4cH9h1qreL5mU6tea2u96/WGWsvye8VHAFHAi5cuXzJWv2ymyuYpqM+5dtbqFWxv5UYWnka51B6pKljnpicJ5BsHBGPxxfllckvsHJqdPywA6cqLL+DI4lEp8mkNurG6gmGTdnH0HPYiGAkimogjloiajEi/F2urKxqb9XJB9QSVRySO8MxIS/pvf/vfiAxG0IsMcVrj8x5TPdkl2a47EDGJjTCeZaiwpNr62JElTM0dwsUXXlU20fLd2yjnSViJwcvsiHpD56IXX7yCO/fuYmtnE8FIGOFUVHsO86Vl4TUYyuaOlqqxSFg5YlTeWkVFJBZHkPm/nT5ypbIsxyemZhFLpFVb/ORPvQ2PnwCGcaaxqgvbPD9IAfd5x9eBY+mv8wOeIcJhx2SfuL0L1g1cy+jCw0fa+G1tbGJjfV02uTqL+vwao/VKAdlkSOdeLr4C0JvM725p3Da7XRTrTeyWa8iVK2gMBwhEYghEo+oNtNkY38mLTMJczRefv4jTJ44q1yu/vYmdzQ188P47+lskfRVpT9geiBzkBKPwB0Lo9rkCG1KR+TB7uZq86Guciqg7WljszxldzUQ6q4Lvs/PXNLQJ5I5bVtl6bPTopzUeRbdeWWq3Oj2t3/EEbaej+Jmf+jI8Q/ZYhoiQ6Bh1kE5GkWauaSg0alwTiGBfkc5CfOTnrD1pD2dI2EaVIWUI56lbV1i1xNNu/7gFlK1DxhuurI2s1Zd9fvs5H/l6lEHlqrpZZ0lt2GrpXH7r5k3NVaokLJlGVu+uDfg4Acq6Z5i5YVQ/Xp8Ba2XZRpeDcFgxH6zluJawL2pzY2xOkoABF/ThHvasj6fNLw0HZlhJQfw4eDiuwrD7x5MAJjPOzHj7a63/bqaMAVdMjArHrCVVcF0Osd6lS4IniGK9jVypinKjDY83AL8TRyCSwv2VVWytb6DTMX1RKn6mMhnMz04KvI+GAlIl06p2Y+Uh8ns5je1ImPl4tDJ1CSy0Nqeah5aPbl8yk8gINCJQx3tKC2xlkkrZDITiAcTiYcTDEUUolHdJFsihVee+0FM/WSptERjFVDcOEu5Y7lVMti7rQ2Ol+cgaXG1lWby5OdEDEm2NVSAJo5zhqeyMq2oyc94SbYVZuWq30RnKtcizn9MimD38oQt6cuxx3wq5jgccx/a+WkKvj1mBPkPw5fupdxqEtR7v33BsutaRtAt/mksyz68dkXMMgMQPO6/tcsXryo9uoyVCA61dpYqTOtSLYZtkdCM0GfWLBqZ/xHWL+6dVTj32SNXjoIfYoC8ASXovFzwfX+M6zYZ7DYxoZhyIJY7RQU99M+a4N2jfKLFFBtOHjiAzNa1+rXn/FgbkfxsAiV8h2Vln7ZE667Nax8cAIjcv165lBwFEB22LB9WHB33fQwDJ+g4SQDIWdn6FAqoYkPTVb6TP9HAN+DDkP79XQcGx7AK6DDqjYskJIpRIIJZKCUhiSBd/VhYMrmrJsN2NjDbIYLN2E/FQQIzjeDImVpr1peWgoHclC8NBt6NF4sHdezqI+7wMoIzgxecvCYDgoObPyceRBRI3+GZTE4qLP32DyRRg7sM6peKb28qRoKE2gZZg1wSaxUJhDZJaq4tSp4WyByj3+8h3meVibro/6FXzKunzY4YyRJagvoDJjoFXtnk8ZFBJRT9hLh4GZBjCoWyPdmkM5h0OEWdYXp+sRQczs1M4dmQRiwuHkUnRk9KL4t6u7OuqZXrvMvvIyPeH/a4sL/YQkBUN1UZD2t/U6hhwgW10hA5xcgUCXgSdMOCQLzNQxlGt3UOzD8wvTGBmdhazMzOIJxJITxt2Pm018o02Qtks+oEQnHgG0cwkOh6vGqh/9s57+OCT6/jg+scqqLtdU4TJZFJsikfhgd0OD9tdQtrwk1nhAkhkTZGN9bcJIJEpxMKc6oogiaSVogJvT544issXL+Cb3/ymGptkYIn/4ae8OAI/w/F4sB+2wLvODCTfwAuvBjetOWgHNsCN5duYnJmQ/dHW6n08vHEDW8v3sH7nNnbWarIt4r+s+2+WbDMCSPZzWuNkksBU0hSBDKySqka7N/o8XYRD8IWYgxSmDyGGfOTci0TQZjOJzc9wBA0BSGF0IhG0go4AAh5MtK+5RSRXAKpVqCbsUFEYDWPgZ87EEO//4EP8++/8B9TyZSRCEXRKe5gKdwUg+aQo6SEWdjC/sIATZ85javE4fIlJ9J0oet4Qqu02SpUqGq2GGs9Grh1GPJVEwmXqk8nDwwsLNM5Dy662zGobAqgGcjSEUjWPSDio60sFEjOQ2Cg6vrggAMlkY5gcjf0AkrICDsgAOOgA9Agg+iyApK3CtQAYRSXrgOJKfNX8NYUkix4WJfFQRE3mT69/jE8+/BAfvPue2PQExxiqS0stSr61nrCRWChJMRcYGHvDYNiP6ckJHDu8iPmpGfzsz/6scnF8joMGg2AjDob09e5THt7BwPHrMMNDc9dVJZFfaQEkrvtiOJPxOxgIQKLfb2FjG4VPP4Ln5l8hVNhAZNBBNuZHaNBRWOqQbPBkBi1PEG3lXPmlPiLQwUKPocaDfgd9ZkNIUfQoC0l2EK41kt0AP8uAMKzrlmsrOhywmcZCi5u6By0XQMo3G5g5cQJHL17A5NJRBDNphFIZqZBimSw2dwoCkJr5HO7euIHVlQ00Ox60hw6a7S4qpQLSUQ8WpsKYSASQz2/g3upDlNp9hBNZhVj2B5SQkyRAi1IvnCCbwTxUAxcvnUWlVsbW9h4KpTocJw2fn9kkedz55BOgWcLxI7NwokHslvbgDfpw/OQJTExOo9Xpis1nAuF5nQiVeXVgoSUrmw4P1lZVgJHZLdsDrx/lSgXHTpzG137u67j8/Ev43e/8Hj786DpevGoAJBIrCCBx/i0vP8DNG7efCiCx6czDDQ9ahhlsQjNZG/jZtOx38dKLV7C4uKjGoAV8ef/IGKLlnLWflO1Mr6e/ywNSdnIS8URGADIBq1KljPv3H2Bze1vNDZIedLhyARSqcJh3Y4s4Nnteev6qCnrOKQJFHFsfX/8Id+/dgePQnrKPQJCWA170VYD3xCBl4yAcjuLMuUv4J//Nfye7P+Y11hpV/Mmf/5kApJWVB2rGkOiwOHdIh/xjhw7hzPGTmEinZH1GYI57twWQ8qU87ty5g8KeUXhxXLOhz8Yo2YyNWlXNfe6BMa8P804I84kEEgSQCAISQPL4tAZQfdio1vWayXDl71GNbApKqilZsBpWm/HHdkNYqfSm4ttLVTg0zxudDlhLO7Ewzp4/j6985at49e0votjtq3nNOS9JvtwoaEdBJTZBFBp+u97cboNaxav92o8IINni+KBCd//3LYDE0n8cQFI+oPZGAyBxrQz7g2pYX//wI3z80TWUqSCOxdQEO3r0LNLJFBqVHD5698/x6UfvolbeMwGtXqqM4ppbDCj3dweIeT3IhELIRB1Ew0EWf9gpFVDqdBHJTmHy6HH4kmlslxtYy+XhJBIIhZkZ5td44QGIbMn5mVnMzs+g2m6qvrANUGu/xjnD+W2bzXwtHEcc6xxXViFoASf+Pr/Hpqvyw8ZAR9bCnJf83iuvvIK33npLoCszv+jj/R8zgGQbZ/agS3KS/W8OAx78uWZRScR1vrSXx7/5zd/En//xn+qcweYXPdZ7dbIa+0jEU1haWsKls+e1h37ptTcF3Iukw7nA/ZzgUaOjeoM1IGce1bE8P3n7PT3KlmXAkPGAIZex29BtA/WG1ITdoEdODU2u8QMv2gQohkNZB/OcBVrL+ANoKRDP5FfwOfjIucfxpHWf5AvWMW6eobG1e6TzPwiQ+FEPoAcBSFz3xpXXJD+IlNg116xQLmrN5t7Af8ywITu7R0II/CjXutittMQ8rrY96HjCykTo9GjJ0kG9vovhgOvpUHmvZBx3WjWU9vZQKpq8TNZ4tEmmh2fQiSIY4TmTAJIPEV8f5b1t3csLp0/gmz/303j79ZfhQxdbaw9VW4q4wrWRQJ/WR4JzZk20DczxBpq5P2Yc6vuuPQrrzZGFkGtNotDusY+D7td/agCSAYc6sp4jAWVtdV3qXSqJWOtHwlRsExTyqJ7I7ezpmpKsweyrLBus9PGSozcB+ID2eQFItZqeS0Q0t17i+OLaqfvlpUXijM7tqilI/OOCQAWE7g9zjTpSUL/08qu4fPmy8m2ZTUewa+3BfXz/j//EnF9J4IpGEE+nkJ5II56Ki9G+tHAYvuFQ58rybk49D9otDrsdFAt7+Ivv/aV6FQKQej2t7RwDVMp2aO/c6avOMsDSEKFgCFOTWSwcXsTk9Aze+uJXRMbdXN9AaW9XVko8h7OnkEknBTbdvnsL65sb8Do+ONEI2gM+d1cNeiqnee4IMyeDas5mHcViQdeaZJ3zz12QSnxrt4A95gEmJzB75CjCkbiyGb/2ja8ayycq/fjaWROO2UwftK8fxIA+6Px10PM/8/vMQGIetfv6ed2ZecO8OgJwrLO5Z9M6iRZK/KCikuOH9V1+bwvJmA/BgEcKZQXTBwh82xxsL967dl0g+G61KtXRMBSG13FEGmGGUbPRkXr+wtmzuHDuFOamJ4keorCzhfzuFn7rN/+Vqzo3FsN0m2FURLc7RKcPpDMzIi0r9Y4klGAATjiEMG2XHd8om6bX7Sg6otNuotVhbiCB1CGqtEtWjfv4+csS+liXj+ptm4HjJ3GMdveGxCSQwuNXnUlQjE5FcakaYjh/5qwANgJI4aAPcYe9loBU2I7fr7qZvy91B/uHzNillSRBXL8PSVrQuxlT/Fz7ifvI1zVusTfeALbrMecWP54EcNjfHxEt3OyWcUUSiZMCd/rGmk69yMFAjkhaX9bWVV/wjG57ATzf8Oes8sMqAyyoas62boOftu4ueMn5SIAqncnIjpwAEq+FAYwe2dapr+ACSLwez/p42v5uAST2EVQtjO1Z49dqfP6NN7Lt3+RebeJuzNlD2bJuxizHBh2dnvjoPsFgQAKz6X+YM75RWRlzbKOyCQTDis9g7mGJCucOSTnMrAtjr1hHvlhBs2Ua/ez3NOpViQ6mJ9PKtKRDi6/fQyG3g9WVZZFL2I8h2aDT7xhwh6b9fp7hqSZ9pIRRnADtx3lPqVIKGpKXMoL9QDwbRTQWkeML+yLMhu7Um8qTI+mTgDwVSCI/6/zZUb+UYA8LtajXkRLpMaeVMbs01Y88zsjRygJM5pE9RmXvuGQ/3SuOFfeR19MqmEVg4vt07wfvE/t8VHfRicbH/r0lAVBlxTnt9Yp0ZseGSKPu163lZCjGeA+3riGwS+DdjaQYn5/jNZEdXxwXLNhI4pKIhSAQgSdlP7t9MbdXxrWYaiC6SBC45filVfmQ1vqKQmFPzTxqptisqX3OB6xFWR/z0T/sIdRvw6Fiy4KojyksWd+ZbF0lYI3Vb5pXJH0RQBLReohmn4mpfvWXpuYXJaSxGW9muFu3rf94AKSD9l/PPz2blqHvsD80ByC4+UfyeuQhxv9I9cAQN3rlslnr8ygoeO74OQz9IfiYLcGFPxSGn4dc9wBEEEXtDhpJuiwfOyCJfqfCQSHEXDij8QiCoRD8AWNbxEFAAImFPps4ZGTcu3MXKw8folIswNvv462XriIVj2FiIi0QQCw31z6Biy7l3jyYsCAlu7CwVxSbulNncdbF3vq2pDfBLhANBIUkszFVZ6ZDt4O6ByjyoNPqoNo1IAKZqRHHQcrnw2GvDxEOdtn3+XXwaZEBT4/hQR/xaFhhlgSM2OgN+WAeCSrRA9/LYPqACuKZ6UnMTGURoyJhSLVFG6X8HnpkqTIgs1mXdQ8fyUqnpV7BH0KTBxoeROhv2exg2B7AQ2eFvuanmRw6mJpFg5YrUkh5hpiZz6rIpLVQdmoak/PzSM/PwRtPgiJjfzKNWh/oeIPwhmPoB/5f5t77SZLzPBN8ymSW99W+e3r8YAwGAGFJgiBIHUCABpTIWO5J1GrN7Z3+lYvYX+/njbi42FutJJInUQAIECAJCARAEh7j/bSZ9t1ls0xWVl08z5fZXdOYmZaEpaQiOxrjqrszv/y+930fZ2OjXseFG3O4eWsBP/6bvzVM12pdRTv/O2CEBYU4ixUBSLz/UfpxhlXkEkCyWbBvs2fuphT6XGXiHf8xN1K+3J45PNNkjESBTpPSUw+HDs7i9MkT+OEPfyhlXDKV0z3mgUabQrFtOg6SSYaZewjxUCPq3xuoGKN6jlv7Rm0d5bGihv0rC9excOkSlq9dxfzFi1i9PI+MF0G6F0K+3wPTD0YBEEQaCwGZMHD8yD7EJkeAcgFgMbTRNH77BHbJaue9TdIbPuVbn6QwSBk7O1qheLQjSKTQTiSUhdRKJNFJxNCxDIAUt8mp5s/AhtfYpAzCFrrhsCzAurate86srd/+5n387KWfY2t1C8lIHJ3KBgpRbsAthFyCSF2kEzampydx6NhxjM0cRG58VhI3z2b4cV9DKwJIBvSNYHpmVhZQvAcEj27enFPzErCqAzsE3is2ghxks2ATq9UKo97YQjJuIUZrTWa4eVBg+aHZfdg3NYmt9Q2TChIwPyI7fsKyhPlHAkifyWDY5REdePnvDFgN42s3gBRY+nCIxSwnFtCjIyMaWH/y/od49aWX8eHvfouNlTXtBQSCORyl9V/YH44S7O8x/wIhxILwQA7SAeTTttiKzz/zLO4//SDGDxxEKzTABsHqXB6xeFK5KsbKjvuXUZ6ZPBQy+s3gOMxMDUqfHbJ7+mo4ycpiSGR77gq6H/8aWL6GcIMWdhGkwvTlbsOOJ5AploHSpEBXROOKPWTmQKfV1IfbbakJVwCnb2GnYZ8v2R+WO+8GkHRFBwPUnLbuoexG+CEFUhhtWZBGsN5uYeLoURw8/SAK+2cxYOA5z6lMTgqpsJVQ093eXMP1y5extLCGjheC07NRaziyDJ0cTWF2JIFQr4qFxauotZoYP3AER08+gMe/+DT6Hs8nBokab2dJ0cM9hMIePv7kPYXZ3pxfwsZmHbF4EfF4HkuLNVy9eAHdjSUc3D+BTC6FqlNByA5jat8M0rm8rDAcgkX1ppQoBJG8NvMkeug4RpHS7jTEXOK+Q7UnlQ60xNp/4DC++e1v48EHH8HfvfgiPvj4Ezzy6GN49hvP6/w7d+6c1LnX5+bvCSBtW1QNMayDApAZcD23g/tPncD4+LgGKwR/TRaBUQ2xyeJ7kCAyMcGdjUT8hgCkI0ePYqvuSDnFAnt9axOLC7ewur5mSBLamMJw2i20HUddRSqXw+T0FKYmZ5DPF5GJUxXWN0WlBqcuLpw7gyuXLsniZsACPuwpE4A1BQFMFplp5VuU8NRX/xf86Z/9Jxw5dlhfh0X5Bx9/hP/3L/4bPvnkIzUgZAp/+bEn8IPv/RHGCwXZ0XgM7wyF8emZ88Y+rFyS3J9s6itXrmgv44sFt5i5zFBsOmjWa9rH+Hu5SATjoQhGkglkYgk/bNWwsKgy5jUk8UXPQ6en4Qb/W40cmwGCz3x+PQKNZMcbqyUNwlh/0YohGkW12RBjnkoGqg4LpSK+853v4Dv/5t+iJfssNnlmFCxFj2+pwcqNA/lARcT7Hsjtg/3NBJJ+9vUPVR7tBSDttsAIvlIAILGeCAAk7bM+gMR9mgAS7WEOzsxKafvO3/8a7/76bdnatZttNOoOvvb0s8qK2Fq9hTMf/xZLc1dIARJowDXZaZuA3UQoilQ0imLUQt7mB1mJ3GNcrFDt3m4jVighP3MQ0UIRm60elqm2y5V1X2Tt23W1BrgmC5kcSqNFtPtd2QnxxYGDGZb29Yzwg884z7phNiDXm1iQ8biUfzwTA+Ug/4x/N1Dr8n0DBSHfm0PQr33tawJJeH8dt/O5AKS9GozdK0NkiSFf7s87QAz+/faeFFhg+KbqPKsI3HIPolU0z9Of/OhHeOuXbyDqk9v4rEU8YKI8iocfekgg2+nTp2X9LAUe1ziBHNXY5rPnetrvOWwQAYJqWg4CaMksFNa36WbNS9U42QTKq/YBg7jxVqmvbYrkRrWrw0yEvic7O57FBIb0VlIIc3EbRqhqGcKkzDT0796wnd2/JICkydgQk5R1jRjF/n23IlQJ2QL2eP3bDglxdeMYsVnRR5XnXasne+NKy8NGrYOVWhv1LuuTJNwICU0mFNppsj7iXjzQIJfeFW6rgfrWpvJoguEQCW0RO4lEMotYKiMAKU5Lca+FzZV5xKNRPPHoA3jm6S/h8OwUvG5T9mLFAg2kaS1DsDGq/oUfBOp4L7g/b+9J/hlpOl6jBeiq7wkGLGbIrv3ZB5h4FuwFGn2e7mev53Ov/fcfqhC504B2z+/b/8FJlDQh3y7W1zZw9epVWdrRuouZRJwNxGLJbQs7ngnslzncYs1PIJHnkPZP9ri0c5OCs7oNINHu12nS6pLnpyHAkPSZLY8JXOT3b4ZffE4NgMSzjp+PHTum7LgTJ07oe2H9xIxFgtE/+e9/abJIebdpQZVkPlAexXIB6UwKX3/6q4iGPHTqtJ/eEICUpvK6uqnZxC/efENWxPVGQ3t2AML0OIjsthEiCVSzPxNYT2JXNp3CxOgECuURPPLFJw35TkNL42DAXoOzkVIxL3vvC5cu4ObcnPZ7Zt5xkMlhGIGGTJL+FyYDmLWc0zQkoBojA9ptTB+YRbXZxvLGFlxYOHDsPpx+6HFl8VBZf9/xQyYO2x8catgdgMQE0Lnv3eP1eff/PdfYvf4C6/S+p95RWWmq0ZqyDeasiNZ1TrMpIIk/F8ENDi151hKwW16Zh2W5SMTCSCfTyGbzyNBaK5mGbSVEHPjN7z5ApdXBZt1BnQSoUMTYa9NCsNdHIp7Bwf0H8dDpkzg0O1jvO3wAACAASURBVI1kzIJDsHF9FU6jgpdf+ju/rjU9Dm3rmm0XrZaLttvH5MxB9Tw8g0jgzmczKI2OYEwARAqFXE7322PeFXNmOEfyiUi8T1RWU6XL5yJQufNzYCdO1v9n94gdiyieqwSMqNmgsq3dNY4V6UweqVQSX3jgQVgRgvtRzfkIILFuYl4sj0NeU5HRWOOQUMr6hR8EI8NhTE5M6DNVILKatG1FVfDXcvzwQcvgvwMgc3h/1V4cDJR3/bcs7sxfuONnOh8FfWgAjvL+k4zOPYa1FUGmAAQaJvqwFgsUeQGIxDpwuK+lUi0Ar5mlqn2tVFKNnmBmr+/OsVuFFGQgsXe+5xLflYFy21lD8E/1++3WhEF9pno/mCv47xPs8/ya/O9O1xW4saMQ46Cdq4FEFtp2GWXNZz/zHQhcUk1k+gzzdc3PY4AOyLYxSkW2zcxugqd0diKhxkLYjuPW8rrIj1TmGGB3QzPjdCqFmYkJxK0o4rSp63WxvLiAGxcvYOnWnAgj7A+pogwJQGbWHgES1s8RrT+pUJnlzIwxrk/m3vsgi9Yds5AyccQStkhoY6UyyiSMRSx4tOKj7bjAI2P93mYUQdsRgNvp0VXEQzrCTGmTqRdY9G/nRPtrVuuD9Yb/fRq7NQNobDJ3c0jhz7JX9ni+49LO+f3Z+8Dr6bie8jMDopr27wCAYoRGacScDz4oxGsRWEyyrqEbE0nGIoPbxr5RhEnWW5wfDhM+fZJB8Kz2IwNF3XB9BKQD1s8kGUmNNhiIPMtVwT2Y+7Gyn2kj6pPDmMcdONPQZmzHqeb2OjR4RoLUXn6ODlwk3LaApABA2rbQ89f7NmHWB4yG6xy+J8Ev1t6s6gkgdRFFIltAcWJaLmx0oNgmd/kqJA6KA4s/WZCqlg+sOv51KZD2qh9vA5DkK0iP6LCl4VIoYsPlRsBNluHptEHLpmFnM7BSCQwSaRSnD6Ev1kBCB5jYkRxsMuScxZ2gQVNAh62gSDOFGZk5pXxGYcRGPmfkq3yA5a8KNtI1MWPIoNhYXcG1q5dx+cJF3LxxDfWNTTx63wkcmZ3F8fuOqpnWQqvRJqurr/Hpp58aBlK1ocKPn1kYSRo+ABau3sCAm5QLJKNRZBMpRCwLLa+PmueiHYlgy+1go9VGrWMedCsMJK0IsqEwDtoWUgTgIraGsF0M0O0PdJjy56c/M9msBI7i4RCS0QGSkbAAJEYoZixbqqdcLiNbEfoPc0zTaTk67MlU0kCSLGNuRJTLdhwNEOs9D0s8+Gk3xYaVDBfSUria2bdw4Oz3vwS+pIrxrdUY1K6MNpId/WFELJVCbmQUU0eOYPK+E8iMTyI5PoHNjocK7aeiNkLxhMLpaww0bbVw4dIVXddbt5bExlB4uD8kI0uCDBY+8CzEODymAi3M5phDE7erHIvt4fpdreY+V5l4x3+sA4oovr9JJ2yqWMLoOnV9b/unp3Di2FH84Ac/wPjUpGxoKDfscsNFBE2ts02USylg4CLSYygqfU3JwJLplraLXDkrtcX8zWs48+HvsHrtGiLdFsKtDvqVGkIbbcScLpLtNlLdFvJ9V3Z2pQFA8ebJEwdgT48BpQIG1To6S2vw2LQyYyGVQoQNA4Fd2tclYtvAEe3s5KWfSaHrK5CMjV0CXaqQ6LVPu5CwpeeA18MMCLlGwgIMCSB5BBCsuOwO3/3Nh3jx717F2q112CEbjfV15CJt2J6DsNtEyG0jxQH45DgOHzmGsZl9KM8clEy2ZyXheD04nbbYMwkykBI29u0/qOeUTcv169dx5cpVPb98FsiSprVVUNBooEcWlc8IGgx6aLUJvoSkyKHHaDwUQSmf1/2bHBuVBUEAIEnpHx74Fpo+434P98TdxfNnLHQC/1V/lSmA9bZYZfMHwRrnGlGBpGEvi5ewMnLymSxK+QKW5ufx4k//Dq+//DLmb95Eq8pAXPg2dbxXfRX8BBHFwkBIgFFan5VQohd5K/w4cewQ/uh738e+xx4jrwW3Gg3ZU6bSGdTp2xoig8LkmDH7igCSlGks/MgMS6VN49EyirB0Iil2T6jtIrq1hs3f/BLOtTNo04o06iEdZfHIXJIUMqURNHoDRKwUInZKgxceyLSFo71Ip93U0I2HlFhc3e72/Q0KcgEJQ+DFTiNgilunzfWkuR3cAYOPbweQNrsdjB05gukTJ5EcHZUN6RZBKjI643HsP3gUSRYxjRpW5hdR23LQD8fR6ESxxQF+s4FSOox8rAvXWUHXraM8PYbHn/o6HnjkCeRGpiFjea4jfiMquJU6BYRcvPrzF6WoOXfhIuYXV5V/lM+OoVLpYvH6TbTXFjE7WUYmn0azUxejJVXMyHveabHQ9DSkalY5UHbgOrRNIlhlmsaItVNAEcBgA0uQlsDss889h9P3P4i/ffElfPDhx3j4sUfx7Deew+ZWdRtAurmweE8ASYqdIe/foKkwLCGjzhkpc8eChioEkVhMBjYPBJb4zBI8IpOXQ3FavHH4ffLUaXz46RkBmbI1UkPmqOjUfaaii/tEMqGzfWRsVCANG0kyiZvNFuqbDREluMcWCnkNTebmbsjShcZFzAPoD5hBxJoDsgXkMTRSjGNqahbf+/4f42vPPIfJyXG0e10BL5evXcZf/vVf4a233kStWpF93Xe/+W288M3n0anVcP6TM8oLIEB75eoNPRdUUREUY4PAzDaeg7xGCQ4mqH5yeyZrqlYVkMBCu2BZKPX6yFthWR2ITCFhaV/7ZIdhzG1jV8B/QyWMCn0SLvyfh+xZDlL17PToJx1C2GIzbpu8SuYo1Boi8ESiNlY21wUQvfDCC/h3/8efw6WSlAM05jZyiMTn0a9lh4f9uu+qvs0Os1cG0j8UQNqrQA0K+N2HeAAghS2z6wXAvWoeMSFDApA4ABgrlrG2soJfvPoazp85Cw7ntta3REZ67JEnxIStbSxj/sZFtBobiMeMPQMHBRQQJK0oCok0SokUynELhUgYqRDtLjzUBl2s1GvYaDoIpXNIT87ALpbRGERQabtIZEticBP95N7JvZtZdlwPsZiN7EhezSSvQ8Bc1f33bedYWwVNWTCcY4PG4SmHDVTiGuUGbZzJqDZrKBgGsZHjn/G55PtyCEpb3lOnTom4QTD88yiQ9hpA71W5DYNJd/q7e71/MKDcHnr43ukBKYkDAK0xWjVx+Lu+hr/+y7/Cr157Xc8tt1GyoI8fPIoHT53Gg6dPa5+ifzmL5269igFD0jko6Xqq8SwYQFhKYm4+PNPFKDVh0joD+oaJT4YuB2AEokI8yJUHy8EXhyARIrZSoHXdnkhJDQ76mLUln3y+uxls6XlikymE2KxvqWJYz5BAMGSD8Y8BkPYa4O51/3YrkIYBJDH6O6YPI2mMTF5l63IIQ5t0Cro6dXTajvZ/Disr1TqqdQeNrgnPXttysN7sYb3uokEVczQJNxyjY7dRLjU2EA73TP1HBlevqxqe2bEdxxG4QODNZo+ayCCVziOezopoESNxpr6K+vqiLLy+8qVH8fDp+5CIAu3mloLfR0eYScYaxgwu5TxAWxrZnEURiyZ9f32/3yXYL4si5gOw9TXDgSB3MxgU7ADw/3Oywe52n/Z6fvbaf3/fABL3MpOxbIZOPJ8XFxdx/vxF2W/N3bzlM/+Thk3NulTPlXmueTbzjCCAawZ/A60LrqdavYrlpRWdjbQVa7eoJOCw1GQYE9hNF0Z8cplRHgVAiFw0QiHtsdwPHnjgAX3OMivCr/HpnnH1zHm4tNl1mqg0GPDeQTRhaQBMR5X7jh1GjD047eicGlJUKkVC2FhaxJVr1/B///e/0L9tOE0/l8lWj9JzqSqnKpLzBhPYKocFZojxPMrlBVjQLodnAa2NJ0bKuP/4fVIztxtNEV2Zm3Tp0gVcv3lNJBPWAbRhtDnMz+XhikHGc5Igewc9t6VaSmsYISQyaYTtBJg8HY4nMXPoGE6efkgW7ryuvZ6jDJFgYM/1FhDA2K/x7LrX6/Pu/3vtT/f6c+5dBOei/vCOJBMOKddXVrG+uibyCQeKXGfcu6QwYs6l4yiDdH1jCb1+HeGIBztqm/M7wrwtW6H1JGJyL+N+Xmt3UW230fD3eafXk3qgXJoUQPmF0/djaqwMr9tGbWsV3UYNA6+Dytam6sa19Q0sr61jq9JQ39ZzB+gNokhmiuhwrfS6utblkRL279+vaIdyuaghuQbQ2yHxQZ6HselKxJIa1vIZCnprgkl6pvp91fQBGUXD7zbr0p0enAo/AkYk8TX481GZSzBXiqwYvvbUVzXfyyRiyKbiSNscxg8M6VZTc2M/uQPgmtlgsJ44PzJkUTOg1j0ggOT3GAL+/P4kUFAEw2v+vrJU/eyVwNkiUALt3ht3K2z4a9ZXwUsW1I3mNlGOcwrWc8H78+9JTeUP0octHYO+NbCuC35NYjuttKle5PdK+zoqkGhdx75HFnusy2XRZQhiAqN8lcq9Mpo0Z9gDQKJSMQCQhp+V4X+3mxyw/ayTpMmZo+YbVKyYumS4PtlRIJnSJRicGwUUiTht5cMHwB/z4lXr8Cgf9NWzsBeO2HGd47TYZ68vxwQSUjk7qlFhb+7L3NyCCMgjpTKOHj6IkUIBCTpnuS0sz93EpXNnsXDjKjpO3YB7Ni3rwjpjCF7qGaYazrcxpfJI91W51Aa42f75wyE0vI5iXYq5PKYnp5S9nWSMhNuD6zRhMSeTLg1UHvVMVmfbpQMLiYwevEYLBEFEOmcWtGsU2sEapWBAZ9G2OeXt9zQgq0jlvete8/sOCHjDazv4b/5bAXPKTzI2vSLz8vuVNbghA+j+86eXlapPLPZjaVij8r7o2aP6kcQg21w/zrZ4fhLoostT2DL5UcHzSZQrQgtRefj5Nor8Sn4mvfoYAkgEzlumh9kksF+rGQURQWT/Z96eC/kArXpUxsTsIjAEwBr/PDrwEOs2FCejI8Bfv8MgKS2oA8XSsLXl9vuwF6f1tAAkoBuKIpbJITc2iWyJeXVFeFJqBnMh4iE7AFJfRG3flU1X4V8XgLRX/SgAiRLCPm0XyHYB2Y42ohGyxmNo8kEIx+Bxo86mkRgdRXFiHLnxMdj5AjrRuAAkFdf+zaJvqoaOyisxF4RMPWZ2bG8UhuiOdIoHbmRbfk6Gh5orFiUaaHRl+UG2er1WwfKtBVw8fwFnz36K1bl5nJzch4eOH8cjX3gIY2Nj8jFfubWEWq2ih+LatRum4GSoIXMEmm35lXI4M+j2sLZ0S+G5TLOKRUJSIFkM8ux7qHs9KTAqBJBY5JFspoKOQ4UQ8gjhAMMqFfZmC5zp+uySdt+E3tEqJwCQUlYIGaqXrAiSoTBiYWAkkxUDnn9Pvq/0bfRc9F0TNE9fTSOzjiIcCQkR58CZAzSn52K9QwsaY5VjCmszYBaI3AuQbV5HSK3CxWyYyYYdQTc0DW87rhgu4XQGI/v34/BDD2Pq+Al5+hNA2qDlHVFwhupR2UKWK3NO0hkBSIuLtzB346aKf27gBI04COSBv7q+LrZVlWwWlxqekDZPbqpsJP8lACQ9qGxGZKHQ0yGTjEXgdRx43Q6mxsZw8OB+/Lsf/rFAjiKH4a02Wm1XBTUPMapfmHMSDvVggz7vUdghw57Rph8JozhSxOKtOfz27b/H22+8jvqtW5jKZzFdLCHLgfd6FenuALnuAOleB1a7iYhTg11vIdLxcHi2jJEDM8DUGOC00FpjGGtLiiErnkKEh1U8KaUIs48MkEQLO6qPEgp77jIwMJFEK84spKTUSF1mqVD+TMZQEBrqb8YEEbpkeXLN5Qvo8XnohfHObz/CT//m51heXEfYi6C+sSbFidVrYtCpI9RpIM2mZbyMIwcPYXRmBodPPCgLRAZFM6uLikQxNgp55PL0+C1qAMb1cfnyZczNzWsdc/BMZRyHskFhFgw7xOZQIevAc1tKaKNcmAP1RDiKQjaLqbFRjBQLJj/GVyDdCUDiwPTeTca9Qzx2LOrMuwQbboBLBYf63QAkNnUEzsuFovLK3n7zTfzkxz/G5TNndHBWVlfVtDDniDkCOtC4dzFzAUCCLC4BSAZwZLnDEaIecwCTxQz+5M/+PSa+8qSqNw46uW9b8TSatJLj+JBMZ5IEeN8FLJtwVQJLMfrQt411GYc/tLuQpLsfQq7XwuJbr2Pz/EeozF1FYtBGJkp9Xk8ZeelcES2GGlpJZYdRHs79vN1soNmowO0wdye53aCwuApApKCIYrFwRwBJADCLaoPbBKHHVB8NK5AqAw9jBw9h4th9sMolVFwP62yEeINsG7l8WUOIaLctm4qBG0Y0lkfDjWJjs6K9OG31kI42kU0OsG+mhOMPncKx01+APTaJ/mbTD6K1jbUkr5/YKgSQerhx/TKuXr+Cd9/9Lc6cu4x+P45cZhSNRh+rc4tSIE2Us4hlmHdRR6PT1HWnVQ4BJOVQ0fqPwbwcgLRpC8DzII6YLFfIfjdBr6Oj4ygWylIgjYxP4OmvfR2n7n8AP33pZQFIjzxOBdJz2q/PnrsgksheAFJQTA0PCHbYQp4GDwxC5XPA96V9DEEeFo6sBxj2THCYzREHtXM3F/DOO+/oPh86chjXFxdFOODwsMWQafqn57Ky27JiMXzpyS9rwMqvaSxmohq2rK6uYn19E/CiOu9YLM7sM7ln83M38NEH76HZqErW3nUdDV34QWIGt4TpiTyOHT+BP/v3f477Tj2AbDaNBpWRVhTLa8t46Wcv4+c/f0XEjYceuB/f+9YLmJ2a1HO5cP2mzgsWw2fPXdT3li3kVX+Q5EHbPu5n/BmTtKYjn8MnthBA0uArmUIpEUeef4csWDLzyeTkfaeyrMswWZgGjapWWcT2jTqIbHjl7A0QZxNE5qdLawQa1NJymEuR6zEssM1pdwQkEcBdvHVL5/K3v/sC/sOf/zm8VBod2SMoehQ9zdp3cms4zLrt5TMDg9/b3bT8Q4Gj4ab8Xvvv3TyYhxVIzG8LACRWEwGAxAFfsVBAZW0Db735pgAkp96QXW9tq4JPP/4E2XhaFhdGcbDOWFNZUHK/qzkD2GEga9sop3MYTacwStCHdllkGIZc1PpdLDUaWG200GMGx8gEEiOjcGMpOIMo7FQejWYLsWQS4yPj2rcX5m5gdZkAo4dDJ46ooeR+pybWttWw8Uzk8IBKtkBtFJwvgfKIJAsxYP0mj+uRH3yvwE6Svw6eTZ6ZVB5RgfTII4+gOFJG1Wl8LgDpnofnP8MfUr2o5tO3hAm+ZHAO0yaKexdra+akObU6fvKjH+OXr72u3yfD/sEHH8RTX/wKThw9ZjIZ+AzJitn/EFDu56dRzOyFEKZbg8AiPjC+v7GhMpv/8Tn1ASV9Lz5Jg+CR6hjfoiPKDB3uUV4f7Y4BkBrtlqyzun3+fgDv+dlkClE2IKlAibBpcPWl1QUPgRVDhKzPWp+Z3wn6s3/qrdoLQGL9paGMb+PJTY2AEc+yXqeB5voS+q4ZSrZJjmNGIs9wVhEhC1cWV1Fp9bHmeHAGNnpWlvpAAzDx39TWEY32xWjveyS6NOUiQHIKHQ5EJIxy8JhAPJXbBpBo6xsL99BYvIRwp4ap8TE89vBpHJgeRc+pwmlswQ4PMFoubAMczPilw4ZNEImDrbCNTLJAkx3DyvUHn/LK9+3fxSDnUN3PUQrOMrJ8uS5I3rvT6/eRCnunryPV9B1ewdf/fQNItE1nhrHbNeqbKBWxXVqHVVVPfPThGZEx1tY2dX1Z33D/Uy7M1pbyQkmgYN3BsisSpgOJg60KFQIVrK1tGPZ3p4su82MGIc02LN5DKwY7lTMZYzQHDhQNftYB92F+raNHj8qml4P+QpaKNDOYC3nMw0uj23KxUd3CIm3N6lWdtSMTYyiX80glbVl3WeghNnCRZ63Z72LuyiV8evY8/q//+l8FCAQAUtSK6fxmHy/7HM4bSP6gpWO7ha5DvTCBs6RIWqubW8hkU8inMnj4gdN44bnnsG9iAhvLq2jVK9g3M4Nr165gfn5O5z7PeO4pzJrOFUfQ6YYEVsnarN2SCkk2Un5W9X6SSadnkaWlMre5sI1ssYxEhn4ZfTTrm7rmd1Mg8Ty70yvYj0jgvNdrL4Dpn7pvabukJaAVFVFXNq/VmtYc1f5UChMYpOMC60vOyLQ+mA/s+hEJ7SqcFvNeO+iTWCplKpUEzBTnGRBBtlAU4ZT9Ro1E5mYbFTrJcObSH6BQntD6On3iOMr5rOy/G9VNRDwqmyLIpFMiUa+ub2BpZRWra1vYqjeUtdTxwtio0YXAzIRYP4yMlHXGHzp8AGNjIwKWBMD4KitaPPJDg1xm59JlyD+LghmSESCY+xJY6pq+zBBVhgEkgrxhOqF4A9SYlVptotlpK6PGsqJ44NT9AowSFu1FQ7AGLsB6h/aMrqtMmeHXnUAdXvegNgqApACcISknAJ/4ewGwFCi22XMYAG1nfx4GqAJLfPbAw4PjYN0RQNJ57fVVk3HPYU3GYbbyYFmfD6l0ArAr+D6CmcVu4mPwb6pVk/Gc9RWVBJDY/ySSabk4iezuW1TfBiD55wfvy71eu6/nbgWS5iZ+vbK7duKvh/f/3deHIA6djOhesO1YEljZ+WTkbQDJB0AEhMjazgBI/W5bJPYAWCBII+FBl8pSD+XyqPKZxYQnKEF6at9TX9Tt9JDlM9PuihywVa3h6pXr6r84V5iZmkY2mTT9faiP6toK5q9excrinJxb6P5CIYT6JNoTMhPRr6E56wie92ACpHwen2itM4AAEms/kgFzGcyMT0oxF2eERMc1ABLfnyCD1ojpU/vUrZDsRdviuslKUqYRs6EFBhsAifeOdtvKTex5flTIjkML58PsvY3Z384zOwwW7V5/IiAOEXIJdG8TBpXysJOdyR6L8xfV1wI6jEPZNqAV4syCP0+QyWn+vRTyxtfQuI74FpSs1YcBpD5dNBj4JqMM82fKQuM9GLr+HGZzZs/nbm1p2cwZfLUu5wGquv2f6bafD96OhZ+/uIfXv913pUBnjvg28Olb2QXPv5RQQ8Cn9sqhbFEC4Sa+JqrzscOswlQGmZFRpItF5EfG7gkgIUz15k51rhzjXS/1En5/E6yL7X5nW7n0TzsJ79ZfB++21/krAEkLjsMJ1g0cg9NfMhJXuFbbC6PHIiCdg10qIj0xgeL0JAoT47BzRdxqOLK0C6Sk3Gi5qXFgQiYLLQxoL0CWB63pCCJxcchvUr7ufFD9BcSwazHUyFZjsBYLKb5XUwUOVUiNakUB2Z989CHmL1/BoeIo7j90GKfvP6khLB+4JQ6lNk3hSDaFDgwybKlgcDpGEcOGv8Oh4ZZCjftNOm5TxBEDiziOpRv9HtxYTFZ2lZbDjGuRyxMEvmwLxXAYE8xTYJ9JKxUO+0JAq28YhGwWCI6ZAzSEtAVkLUssjBSHsOEByr4lFC3xeLN0sBI0ou1dJCxGDFnGROmFmCtvyLD12XQOYkkBSEbxNRCy3WWGiA8euV0TuEeZc49bF61qSLvx2c7chPiQ0J6hH7H0cyOVQenwEUwcPYYnnnke9VAYTdpC0cKN2TlxGz0NnCOSMNJmqV4xQ0Bef3on8+BjdgVfN27cwNmzZ8XMJvtWrBNuZP2eMpD+pQAkPrhkFrIg4rWmxJoqGrKAysU89k3P4H//3/4jjh8/jtLIBDaqNTSdDlLprO43s03anS2EQ33EwxZitCMM27DJbiPjNAL9nVuLc/jdO2/hw3d/DXdzE/tHRjCTzyNOK6V+VABSttuH3WrDbVTh1raAeh2RHpCPA8eOHsTIwf0mL8fPBjJK3xD6tKCLJxGiRz8/krToIpjEXxsLO5c2LvHENoDU4a/tuLFJafv3wK/jpYYnEBqOoE0ZKgtgO4V2P4q33zuDn/7Nq1iaX8fAi6K6toZkxEXEdYBWTR8ElMZHijh88ADGJ6fwwGNfQoi5TIkEBrT/oJQ9k1Shmy9kJVGm7RXXCD9qtbqYwrRUJIgUHIZmrzAKR659kxFRBfpd9FiQqtnqIW3FUKQdJC2l0tTl6Kg3wxVhhmaYo2w3WRjeu1Vnw3CvV8DgZIMxfDAHjVFQgN0JQOJmwjyE8fFRFLM5XL18BT/9yU/w2s9eQW1zA8VsXr69FiXUbGB4eNGCgyAsbex88KgQDWE0lkSeew0bwK6xRSFOTFXl8y98F4e++hUgn0eXgwz5LsbQYsFC8EisaNqSRuBGCaqyVOLBHkE4EUNTIBwxyYSu/6DbhTUIYTQSwvqHv8HSx+9h9fJ5RDt1pCMceFOtBFiJhELCB2GqWWMGXOH+xP283dA+Vqk1tD95bGLJfOwypJpZL2TE9NBpcShuQmr7XPR+Dp2vdGesm2oz3kaCLr1+RPlHHIrTws6xIhg5eFAAkl2mMiCEGkG4mCXbRxab2WQKMao72x3EImnEU0VUWsDy6qa+z7F8HNNlG7NTWZw4PovZYwcRSefhcAjWHeh5t6JJDSS4n2jJUJYdouKugcvXruLtX7+LTz49B7cbRSKWx9ZWB0s3bqC3uYZC2oadCKPRqaPSqqHldtBhWDeJHcxWIwOLJAGxUgcIeWHE7RSSBAUYwe6Z+zM2OYGRkTExsvLFEr745Jdx4uRpvPjSS/jw47N47InH8Y3nv6msIWUg2XFcvXFzTwXSTvNjnoRtxiCfLNeVbQYBIjZC9P3n88siMCjmWPAFjOHr127ik08+UTNGRdFWs2kyYMJh/buxiQk9+/zMRoo/E1mON+fnZPNCexCBUzHb1CsDC82aI99rNsxTE+O4cPEM3nj9Nayu3EImlVT9EI/ZSKZshfK22x6OHJ7GI48+gR/+6X/G2Pg0orEoKo2ahukc6P/2vd/gF7/4hYJWn3jsEXz1iS/rXL7w8cd6Bku5nM6N3/zmPeUJ0OaUgDeXOFmbJFLwZ2Q9wevAAph7FhVt3MsK2RxGUknkkQe5ZAAAIABJREFUaIXXbsHyQ8DJRNtq1NCmVRaLUmaPESEVSOa3MgSPWHOFaYkbkl2NwJ9BzzxLhFZ5vrIBlEIHsmyipe7K2qpU3t/+znfxvR/+MbpUIOltqcb12X1+Q6y9d8heVoX6LobUbgXDPxZAupvCaK9yOACQZN3lA0gaNNB21x/0UIE0NTmJ3739Lv7yL/4Cv37j7wXcHT1yRM86lezNTWacpWCFGYBdQyhE0hPVDR6abaCYjiJtx1FKZjBCyzgrquDVBOs09FCLAsv1Opa5BqmwKJWRGJtEOFvEwEpiEE1qQJjNFrBv3z41gvy6DOYmADhzeBatrglgDtir/DlkT9lua3gaMG8DJRKHGgQ6qNrn2Rk0+vw1nzuuS9Vi1er2cEWZoM2mztSnnnpKNm0T01PGxjSw3OJ+4zeYQVO2ZwNxB9bjXvdu+M/3ZLjt8f7KBJLi5/bzN3hfks744kBgbGRUSqLXX3sN7//uPbGLn/nGszh85AiOHT2qXA+GH7NHYA/CzCSCEMbVlZs6JTNKvsWg6+oc5rO3fQBtez361hbMEKOVJKeKbABJKqKdHQvD3kCAr5WJ63nls9fteRoscgBHmxPui41mc5t1LDWS/zVk1SEloo8S+QpBAcga0vh7tV/X3Q1AslgkfI7X3QAk1vV80ZqGti9ipNKZQRkrW1KGu40K1m9ckfWxWNXKtzDWNIil0LcS+PTyDWy1B9hsA04oLgCJuYqNjqfno1lZR8I2lkhUTzi1CtqNqqxxWHOJxGjHNVBKpPOyoraSCbG+eeUrN89gLB3Bgf0zOHJgWtlm3VYdXovOFz3kUkkR96gW4wCEwfVkHEfCrGcs2EirV1buSCKBeJKDfZOHwlpXuX+6vyYTi/dUAyGCkhgIjLqTi/L/LABpr+dXubV3eP1zAUjpTAadLjMeTcam5YeV21HTDy8urODMmTP44IOPNbRNp7KqNWS/1WyKfMl7TBCJRDJ2uU6rLhsjqZqrVQPG0GZKLupkmicQi1NZYytbg+fH9pB5yF4wAPJpZ/kHX38aDz30EDLJhLKaLl24iOWFRUyXpvS9VJtNrG5uoNZuIVnI4eCRw5jeP4V8NomEHUUyTLv6AXIJC16rjnMfvI+3f/cb/M1rv5CbR5PzCGZCi+gR0fCUZwLtfDTYDEVMLpLTkvsAbde4xtZrm9rbmM3x8KlT+KNvfVv5rw6JKu02innaJc9jeW1VuRskrBFIIvhUKo+jH0r4WTwNOE4DHYJUPQMiUZ05e+gojt1/CjMHj6AzCKHqdBGJGTCW/MPN1VtSfQXqD14zPssBg/5uAGSwH3Fuca/X7vric2xVn/mn2ru8HlrNuqyRSHwlwYSgAJnt3LtSPsGNQCvXZzCA1H4V6qLR3YQ7aMOTxbCHAYMmfc8iUumo8oratLOz4fT6qDQaqDgOOq6xKk1ki3LZODAzjXTcRqtRRcepIhENIZ2MKatI5C2621C93GxhvVLH5kYV9VYPN2+tqw+hDTq/v1wui+mZSdUaVCDJvYb2jAQhOUfSZ5/ITWs4KssC29fbcnDMM7GdoRI0XEODap2r7MkZFM++itZuVWYc04fHgFaT4xOmP6E6vksLbmb51nUOEECS9ZlfdwxnBA0PgoNnczcQxF8TgAp+f/vn8u3HAgBY4EAspvM++Ajy0rk/q5+JDpHbh/697jnXdM9T/U7imtYJwSPm2nR2AJzh7yMAqT67/nds4Xj9WN9TZUXVEV0WmAfNs4QxGgS2+T73ApD2qp/3ApBIlhYJZmgIP9zvBfd/eLaxfW947yLMYjQOBkFfaD7vrit2PecCkWg711L2eAAs8L0FVjLzteeiWCyLgMHNxpISiYQo4w7Ae0cAgfc3my+o/16YX8KnZ8/JhpJrk84ppXwOhXQK/XYLlbVlNCqbWvd20pYCRhZsen+qoqmO3nk++HUCDp3O0l0AEjI5RBNJFPJZjJVHRGhg5AprQxIASLDU9eCMhYCJ2L20HmeuHWBLmML5Bj+56g801Pfr8O11NuTQElhMyr6Qh5r2pR1rxAAI5j3j2uJrBxw2tUdwP+nQQTJSkFEUEEWDfffuAIP0m/DCcXgDI2C40/Ob4gzO31eEEQw9Z4PIgPxPEUO3FYYUoyhvyggcMqm0rj/t+3n+k3hHgJ9fT2vBX1a7AaRgLieL6bu8bM9DOuyK2LGzdn0l1K6+Y3j9B/8tm3Se2VHa8EV1PnZIREmmFd+QzOdRnpxGn3yxkHEc0o0eUiDR5e1fM4C01/kb+i+n8hKDGAApjPCAD2QcYWZW8HMqi2g2h8ToGFLjk0hNjCNWKCCSSqEXj2OZ4XEENtTEESl1DSrvUUHjiR1LWaIdDSMuMMU8qEHwIoPzuELMQ0ughGgwhwDG+7de3VSgNAEk9josglaWb+HcmU9w48IlxNsuDoyOK/MkTzZTu6M8BDZ+kh1SSqxBnAk8JfMt2Hw4/GKz0aXXfL0tyzeylNnEMFeoxtCzeAKNnotah6olsg+ZlQTkYnGUwlEUu10pAAij0+rPpY8uB58eFUi04vGUrZNk4JodQdaOImtHkIpSgRRGjCyUTFZDOG5i/Dk9+mKjr0B2Shi50RKEC67x9oNKBlsyo2BFeerSQ71nPhi+7okhaRBmFjOyqGE+EzNN2HAzrLbt6QFl4xNOxFFtd7Hl9ZGanMb40WP4xr/9Y/SSKfT5dWIxDWWbA08/I4/OQdg2lld+IeD5cmhlmnhUYCVw9vw5vPXWW/jgvfexfGsR/Q5j7vk/ejXz8dk5XH6ffuBmHxlCezlsisd1EBE8ZH5PeEDv0hYKmTQmx8fwp3/yJ3j44Ycxve+giqN600EqW9DPXKlsImzxZ/Fg0VJuQBuxqK4FD1AeGJcvX8Tq2hLOf/QBLn76IaJNB/tGiijRErLVxViqhP5WAx6H1RWTj4FBR7ZkVKhxTR4qJfHA7H6MlnIADwSCQ5KUuea/40nluuizfu1/yH4uKhCUtnVtZr3EEhCApMY1gohnrH64vnTQiFlBJYoBkLxUFl48jQ7iePe9s/jpT1/H4twaBr0IttZWkSIhwXMwcLaAZhUJdDBVyuPggVmMT0xh39FjSBVHkR+fECJvpxJiv2UyKSSTCSwuL2ngSvURGQZsIINMLhZUfAWoe+ApzMbRsIDWFLPY7TgCkGj1UExlMFoqYbJUQi6T1oA7RGuTOwBIyvxgntQ9XnsBSEGBFhzg28WwP4QNVJnDABL/Du8rrzaZxsyMIjj07lu/xt/8+Mf48LfvodNsmOa45ejvWlRgcJ7redqDuF61RpiZFQthf6aIMQ4waH3TbnKz099p1js4evoYHvra08gcOwxkc1oTvYGlvIU+2fccwhJA5v7FglBBiVQgRdC3olIq8dozKJKvZq2OaJ9f10JoYQ43P3gXi+c+RsipID5oo+s0ZLPJ94QVQw+Wgl51qNN6xDOgh4qakKV9iYM5BlpSbSGPdqou4CFBtR8ZIoOwPpv/m19zb2XGmxpWDuAIkvd5iIfRDkW1Vw2yaRT27cPIocOIFAqge26DDVUyJfUk/fYZ6GorZ6aLmJ2FHc9hrephYXFFjMCp0RSmSxaK2RDGxzLIj5eUP7exVYfbpA2nDyDZMYTooa/j1IUHF4VyASvrK7h86SpuLa3DiqaRSBSwulzH3OXL6K4uIxMPIWQP0PZaqHUasj8VyG9ZaNQ7iHP4FUtIPtpx6Gc+gBWJqchKx/rouY5mmJNTUxgbm8BWtY5kOoNHn3gc9x0/hZdefhkff3oeT3zpi3j+W9+WQunixcsCkC5eubongBQUn0FDyT1dwzKfWZ72vbtlNxENaQ8zAG9jWwlBEInDnMqW8Q3nc5FMp9DiGZFJS2nIj7xvzZXKMKcijpdffUUNb75QwsHDh3DkyBHZPPA9NjcqyKYKWF5axfLSIgpsnicncPHSWfzi1VcwP39D4dAEAQkEcZhDZikHj6dO3oenvvp1/OEf/q9I50sIReknXUG378p7fG7hJt5++21ZiIyWizg8s19DyjptOwlipVIqaD/66FOFExP8otqKQBQBL+5p/B75vXNIFwBI7ZajxmakWMJYJo38wEWPkvz+QE0uMzM2yG5s98SS5mCJ+ZRc9wKQaLNDhMOOilSiZDECJpRFc75NVhsDk/0cSHqFE2ygxXC95ejej09OKh/r6eeeQ4N2pbsAJDaswSCIJI/h1/aw07eyCxrkfyxwFLznXg3w3TIUAgBJJBqSkxh+SwY7KVAcAFAXOAghlUzil6++hr/6H/8DZz76RDZyVCCx9tlcW8Wg6aBMm55wD05tA72+g1jM1IwEGkkkSUQs5K0E8tEo8hgg5XWRcLvah9x0HIv1GpaqDdTpZpArITUxjXhpDOFUDm0vgmrTEYBEaxnaT16/clk1aq6YRU8gM63yTKMZWLIESkwCSCzi+bzJ4oQ2x76tC69h17eTESPeb9SknvKfP/4+hyZBLhntjr70pS/hy1/+MqZn94no9HkApOB83CNK8K4nbNDo3e0v7NXASOEhDMU00LLeGALB2IDKilDD1IJq6k8+/lgZFhzcPfvcM9qHonFmg9BzvaMmPsjpWV1bVh9hD0KIUPkJWxbftDIhS6JLG1aSOXohk33EokJWM1odiKbismoWw4EgVCxlMgE949LQjxgbW65hVsKs4TtuD22S8Aae9pjAZjkIzjY1hzn/wnzuA8DIt0rb/vWdFEj+cxs8r58XQOIQxOT+bfte6vthsoS+Tz6f7EXonNBqoVGrS+lLeyhaeoXrGwZAknLSkCVolYU4AaQU3j93GVtdoNKNoBWJw7NyaMFCvd1T3U4AKRmLqrfstJl9tCHlxaDvu1/QfsqOI8nzPpVDIpXWAJwDuhi66N66jFMHxnH40D7kM3HYA8Yg9xDqcfjjyBqPQ9htVVGIucAMkbcwCNmI9pMCkGRblIhLUaTPdlxqVj63HASKtStSmVEn8Xrx93XW30Pkvte+qut2j9e9nh/+WLTtutPrnwtAEskhahRA5rk1ZNJEImXsz7yIspDOnbsogtnWZnXbwpp9QYLuBl1aAzELkzOHLppODRsba+rPOKDlwJEA0qDPGYONeMxkYXEdGFWNuR+BAmlYocAx2cmTJ/H1p59SH5iMx3Dp0iW8+cYvcfajMyjEcxoqOt0uNql86w8wMjOO0w89iKPHj2FyvIy4zYxSJgj15NBQXVvCO796Da/96g1cWlxChXa8LUcAEmsyDtTYO8tGzHURY/YOlSLs6xXO7omsSCUJFevxhC1XApJavnDyJPaNjSGfTGBydESA1+b6qlTgHBLKhqvb0plA9YvrxZUp4napLGmh63aMktk/FzhfmD1yGGPTB0Qo7kfiss1jtgNVX26TFlxmABwQ/LZrh2BPvqMxj1l1nxdAuje9756Phs4M9rAkHxHQZn1KqySdw3yeOdOh+kiWuOYVZM6IqR/twbM66A14Zph5CpVisoUnSTocU650KpNHLJWWMwKBRgJIJC6SsNdn7nY2L6CalplOYxO9toMkbY0TNmoVupxYUqRwH2Mf1ez0ZN/cbHtYqzioNo0FNGs+27aUB077dzp8BJkyOpiCAab/s7CfTBAw9QEk/vYwEMBf8z2Hnw2SwAO1GX8/m8mb+IqorbOLrgldqnMjNuyYJatFuoT0NddyADqGuCYbhiRi9pLB8DnIvw3ylwIwIeipgz4kmH/x+yNwqu/bt8ELBuDb59GQrZwIbuxbfBs81a6+JVmgcArs8QKbrWCAznqMZzGtkGVd51sODwPww18zWHk7AJz5HVmaDr04J2LvwNwjzjvYe/D559flnC6XK9wTQArq87vp+LYJrnd5FEiiN04e5ry+TcExGOh6BYAwv6dhezUS1uOJjOqWnQH8DpB05y85NOsDlTZUzvl2ZLT6Zl3UYt67b8vdoT3pQDNZXid+8GkMLJ7ZT/GcGJ+YxsjYBOqNNs5euID5G/PqQ1lvjBZLGM3nEe730KxsoN2oCZCPp+MgPVURK7SpZf8ge1PzTHCOx/NDQvTPrK8IXM4XmKWcz2FsZERrPUkHAQELRuHIOYgBkIzyiuWX+cz3HyARDSuHjUNaTjwCIpTU6/661rr3r32QFW1AJg8u93UKBob+XDm5BKOGgKLdAI+ZJdN5jPPL28E9/ZlfJ7KWue3lf1/aC8HIlhj6jFDZDWDdITNZ50KQB0krQj4Ktsn6DM5c9W4SfJjrn8tmDYhKK/+6mSdwj9bzGo/JHlz5vQOj2Bpew/we79VfWH0XpXgIVt8H+XSPzb2W2mzIAvJOzwfvEedy3PvoQNbph9BmEx5PIlkoCkAam5n9BwNIuj5D+wO/pupEzv625+vm5/znUiDt1X+F/svJ4kC+nFSseGq7ESLLKhqDF7VRmJhGYmQM5Zn9yO+bgV0aQY9sij793wcKYZYwhx6OXLhkypJRzOaGzNtGXYPMGHN/oiHZ7lDKykaORTkPVuM9SBBpoGKSaiW5rIWAlaV5+VnT7ogWL/RYrG5t4PzZc7h58QJWLl/BWD6jANx8LqcDhbK+fDqjzYbBmcbyqqvhETcmbixmI3TRblbhMOuizoweMhVZ6NNuC2jQPoIMfNdFgxlAXUP4IxiUS8RQiNrIcOhIVNqKaODKZrzDsG4fQCL7iQUWQaeMHUYuFtXnlBVRfkmv3sBYMY+x0VHZ2JEZ23Iaphhhv0l4Xk2Y77U6MJJZHv5cVh6HpgOIVUTgiD7qnR7BJDIcjQQ5REUBFQYMm/fIsKZVBKWQHqywrQLb5j23LWw1HVR6Hgr7D2L6/vvxhT/4A4QKRVilMvrJtAan1U4bVXr08xoyWM42OU5kbEYo5+N9p9Kg72F63ww++PRjvPrqq3jrjTcxf/U6ek0GozG3xuR4sLD5/QNHwTZ4O4BEZrYGfQxoJyNhwEGyI7/eidFRfOPZZ/HUl5/E0aPHNAiqNTuIE5jwQhoMT8+MITRwt21NQgpXNt6+3NSuXrmI9ZVFnP34Q1w99wlirov9oyMoJBMYOB1koyk0VrbQWFyV9QLhjMB+jAABj5ExAA+MFXF8dhaj42Mm64iBzlyQpawPGCW4WMx/U5bhq5A6BJAIRMQScOw42rEkOrGEbOm4TSbJ6lAmOw9Sw7ZxmRUSCaMdjaBF+8pEBp1QEr95/xz+9sVfYWFuDX0vgsrqJtJkNHVa6Leq6DmbAhDGSxkc3r8P45MTiCTiGJmexuxhZiJNI5nNicnJwQfVedevX1X20eWLF1Gp1TBSHMH+QwcxM7NPAzPaYZHhb7JYzGCPhwgZ/murS7DCPbi0sut0FJLNYmFqfFx+4PlMWoO6QdgM13Qm+uwPFXscAHXvzMAMVguB7Xu9jPLIV8j4B7YOfH+AchuDixlZOtWGD4CBrK+Yzfbqyz/DKy++hKuXLqJVocVbb9uWjnsoLen4mfsiv/84g10HAGG2advCWNy302ShTjtSFj4ERjM2vvDUk5h5/GFgfFz2heGwJbCb9qMuB1g+gESrQWZgCUAioBQOo9nzM1sKBWOHtLEp5vV4PIZcq4H5376LxTPvI9zYQtxtolFbQ61R0/MfiqfokoieyxwY7mNkY7sCxbnv0x9cELIsOI3lps9F0Ody2YBWd2SASOhjDlTugSYHiSZUIXRDEbSpSGAu0NQ0MjMzGCRT2Ox5UlPS+pH2fBzgcN2EyGJ1ulISha00ltdbmJu7BdCSLRmF3a+i3VhDNNJDrpAVCFerN433OQeKUbP3caBDlmev5woQCxNQ6bnKLyIAMDIyg3xuBMtLG7h6/iJqy7cQo+2fHZKdYKvXEgjAgSY9sFdXGQiaQSqVEYjA0NtOk0VtVN76o1lLjRmvwdTUjIroSqWKWDyJhx59DPcdP4kXX/k5PjpzFk88+RV884UXDIB06YrseC6cv4Lz5y8YtUzCeG7zvajU4EAjbsUF6PFrE2RJJ9LIFrLI54pI03qxXFL+Hv8Nz1nZbayuiqXL55SNF9+brD0yz3mNCBSxWaIlUHF0FNliXj7+fFYadQerG+vYqlbUvC4uLWlgvm//LB5+9BE8/PCjGB0t63qSZUbmKH2v52/cRD6fxcGDB7GwOIdf//2bWFm6hVp1C+1WXYOUQj6HVrOq/CLaVj3zzDfw7DPfQjzNPSmsQFIO1EfHR1Bt1PHBBx/gnXfelgVaPs1Q1nHkk2mpBTlYXFtZxdz8ovKKeL2m9s3oDKd9HYdeToOJWxzSkeXqiDnV6bZVn9BaYzybQSE8QGdrU+c9czn4XqtrG2i1u7B5NlUdc319nFuB1dw/5TPN3D2oUY8nmR3JM76HhuMIvGPNw6aoNFKGHU/qmnKQdvTkcTz//PP4wpNfxgb62wCSniPfvoSUED1zu0J6g2Fn3x8YBwDSPzXJI7DgGA43HX6ve2UosAHpUJEZYpYfWYTGa5sDfxKQuEfyur/xyzfxM+6rV67onE6QMcYGrNXGSDKOkUwS8FrYWF/SIC2VNmGwvCfMuYqFIkiFLaRZI1B91O/BJgDOpqlQwFKthltUXpMMk6VKfwqpsSlE0jk0ui42q02ksznM7jsgMJDgIm1JZ2f34cr1SybTksSRUETqMBbtPPP4e3yWeM1ZW/E+UkXDupZ1JeuFTDqtZ06NVceA8kETHqiYeI7yXnKISPXeY489hieffBKzB/bDDbFtNVd8d/MVNDC3nX88RGXJYeqobYuMe8+x73qEfl4AaTsvzV+rt/8MYRylBTO909dMsDIZy8xI67Zd5aYePnZY14zWuqyPA/Uam0OxHNmcUqXf7sFzjEI2xGZfQ2ejbGINK1u7wA5XDbiLPh/OMDNZutoDuPfFk2lKc2XDQru6HmtHsjLZJJCwwaEFzw6XJC8Py6srZoDjqwqHwTHj8c6waR/w/Uz+IgmB/uBKNziofU1ANV90gGCG0mdfd/i9XUU635tDEPZ6GpL4NhusJeVN3/dQ2dxUw9+q17VGHTLUWw1d/3DXwcGRPKL8efksyVKambu0RU+iZyfx/tmr2OoOUHFpq5yEZxNAiqDWYpB8C87WGlJxGzEron2+urGGRq2qHEZaKHEQwGc5nkohmcogzkBu5vtyAN9vI1xZwOMPHMWxQ/s1YPK6LWTjUQ37W04NA4Zd865IWeFnhAaWLogilSDL39hhD3i/FRru2w0COHD4kFEu+QATh5ccyvCsk10qs8n8XIthIEmDg6Du8QF+k6y68/wFX4d9oPpB5YDy887DqOdz+74P32UOafpS1e7uvbb3+F0WRrcFWEgBZ8hd2geGVAyBnWjw1YKVtHN2BH8y0FCIFmxUFvHFPavX5bPCLJE4kvQIJ+mn4ahPOHvmnEg/JKRwD6ctJXtmnqv9flegRrPZwPr6qv4Oay9lCCqijIqKOBLxlIBEKkMaHeYGGgBXg/EQCaQcgppBKMldB2b349GHH8Lp06dUR9BJ460338An73+EdCSFUMjSM7vVrMuBZGJ2Bg8/8ShO3n8CoyM5ZX2FvRYiLvNiW1iev47XX3oRL73yCjbdgfJxeGYz34O9NBUdBJBIfhMRLBZH0oqbgV+nY2oF5XrRIaaDZCYpxVHbcZANR1DKpHDs4H488YUHUMxmZR3f6ZihG/soWlKz1iuVx7C+7vgWzL4rg5aLyYelvTvzvkj8o1q/0/eUI5YrleGFQqjWKjh+5KAyaPmM8SMg+elm0hHFByjvdjxQaRXsUCYn4vZKgEAM2dufCVDxfYRIfvzHvIbfnc/T9ctX0G211SdyDsDrwz2f5Cz+LJXNLV1nAQvcm/zzlc2JF+7BzkXRHXB/JxJpLJ6siAGfuN+fOv0AsrmSFBJ0/KBKp+a0TM6Ib+suNTkJK05D9nUksHJWFo/R0jgY7vsZHZGYLDnpkkP2uuOGRGplbV1rNPRME4Qo0gYtnTIZoLI8perB5B4FWR7C/jvqAqVsvROAEFjI8xoHAIlsjf09hXUuXQGoumT94lINgYhAJakwlatCQiCvK62aQyJ1MeubSg3Vf8xdIeHYV1kEQBKfZWU3+qoM8+fM6TLzAN6LGIe3wQrSIrt9/bA/u82CatdiSWfzet6D3CLtz/465n7A5yTYl6j2pgKC64Rrg3/mJ3Rsv+tt9QcHzH6Gzva185U5wa8JApPgxX6IuWl8TxJGRCByuxgbn9xxFBjKQNoeaA+d3bszhob357vN13g9h3vrAKQLfo+9F38vyDXj9xX8N/v1dKbwTwaQ5NLhOSLCBUQxvvc2ONRxlYPH74XribMg9om8Vy2njQb3W9e4b+SLZUxOT8s5ZWHhlupmzhsY+VEu5FHO5GSVW11dRb1S0XPCWpt7oae4FCqCBttZRyKB+wo72bf5QCPnIjpTCXaFLc3AaQU9MTaBXDZjiPTsDyLGkk1vonVJKzTWmMa+jvpj/XavIwJ3sHJ9M+IdAGM4Q051pV/Q6b/7DPU15CQSYIeeHyqfeDaTzBisyd0KIQ5bSpmkiUrZjkDx85ckguqb53pYdegr/fV7iKJa73IwMPQM3g5HCYzyX9uqeL8+ocI1FGfNuwP8BJliso7z5xCyg2RPJAGIyXo1au80NgjmCkD6rAOB6ua7WPTyWyJwVE6ERBoypP/gY2ev49eVAo7v5Q+nJMzws04tWszyPkdjRoE0CMkRKp4vIM4ojQMHwJhBOTsZ1viOEknkz5i6r2DX2isDKbgu2/fk92xht5eFcej/PJIfkKXK3ode+XROSTAHZ2oG+bEJfOWZ55RfEk5nkSiVEUln0Oj2ML+yjPmNTfQSOThk7nUJsPh2aCyEWAByQFivK6SKktxiOoGxXAaJWBihblfDknSppAyEWmUTPa+FRNxCOhVDgkyHgYfFm9cQsy0kojENRJv1BiprW1hfW0O7WsFv3/gVxktpzM7OyvOykC3o5nYaxq+VbBBJTdmQtV0xemXnIZ/xNsqjGVSrW9j3fXIFAAAgAElEQVTa2JSXMYtf5vLweih7gooaLUTD5eCNtmwj7U0yMKs1EDuR3WRgj8Uq3gSoUmppioEwA/ks4MB4GbMTIwpJXLm5iNlyRn/OQtmOmXBe2fb5G3XK98je/YAEXoxtZiX5+QVsgDXI0/o2skSy4/kzMPOJTGmCRlQh8VRVyGODun7KNn1vdhaZdgydmI1GzMIL//k/IVQehT0xgVA2J/uIJu2maKfE79Wfr0c9f2DtZyT06BXMSXcqjpbn4vVf/Ao//usfYfHiFaDmSEVRzudQa5IZZQAks8HcXhF+3gHDZ4vLHQBJfqq0s9IjTBslTzEmcSssz16u32898wz+zfe/j/uOnVAGEhUZvUhE1ktc871WFwkWSlxjLQfxqI1cwkan3sDa0gKc6hY2Vm5h4doV3Lp5Ha2tDVC0SMZRLpFSpkl1bRONlQqIZfA7IbBGYIB/j1szRag5AIyq35dO4PDYBGbHxxDK54B9kwzYgMKYikWTf0T0wA4BmRQ8MnSyBTihGFbaLtqJHBJjExpikMXEr8NmW1cl4hmXsUgIPQ6+I1GwJLUYBO7ZeO/MNbzy+jv43QfnUat1EA8nkPUi6G5soNepIR6lMqQBO+ph38wIDh3eLwUG2TXcSCdmZpEtl1X4ckBC1uDy4g0sLMzh3JnzWN/cwOGDR/DFL38JE1Mzuje8HqbZs9VEMt+MrGwOSGlfl44af2UemGRTjJZHcOTwIeRYPLeaZjDD66Eg6jtbMt2JxbnT8PhMkG0rmJ31KSCXOwK9Ye/YpN++mgk2saA20QpGNcOiOxyzcWtuGT/72av4+Suv4taNG2LlJgZ9AUjJMNcC7ZnMd0Xgm98FW2uuixEApZD5KJBZQ248LeT6QJZDVI+FXgRf/cH3EH/sYfTJgHYHCMdSWsvMAiIbjsoz16I9ZQQ9AkkEHwkIa0hlwqBFMaCyMxRCstdBoV1H9cIZrH70PloL15Bo1xALd9Bw26h1W0gUyuhR6twLw6MHvR/46nJYM+ijqewW02gGwa3mIPc9xyNGyrzNhBhqNjhENQwp2v+YzDmCVl2GLnIYEQ7h+KOPigCRGBtHP5VDrT/AZstFreuhFQLSI3k4VD65LPbjsK0k2t0BNjaa2NqsKzPDlkXlAHaIbuZkJzMom5lxhr2k4o8yfoGSPgOLQCVZNp4nhjv/jOdROEQbRgsbG5sCGWjRZ3yRCaAx/4GZRqagY/NoBuwcZJocPKrSaKtBhm46ChStPsqZhK/AsDQAWduoIGolcOzkKTz59T/Af/vLH+H81Wt44umn8fjTX0Wj28G1+QW02z0sXJ3HxXMXNYwjK5VnI9c1B+eyPu16KI0UkU3nxKLiZwIsMTuBZtsoidy+AYn4TJKdF6gf+L0HDUCgomADQHYkP1KZHJKZLGoNRwrEja1NNQj8u41WQ40cf83BEdUb3BdoaUCQhs3B3I0r+Pi9d+E06lhcWlaz9dy3volEMoUf/ehH+Luf/lTsXdq+0hqWBIGkHYXndnDqxHF8/4++h2ef/aYCTDmIJnjE9TMQW8xk2NE+h0AVrzu9tGlNkCAA2x+oOJ+fv6l1R6teZtJwQM91vLx4C8tLS7K4IMsySdDf62NxfkHFKOuV0UwGRSsEr2mUQfWGgzZtULiWImYAsbq0LPUSB6SlYl7kGv68XDNs7hTQady1dxhY257m5qxjw8Wfhw0pr82phx7Ad77zHZx++il8vHANLZIAxOsLg57lKqb1mZJv7lk7tliqNTQg9ZUPuzOSdh24XBf3egUN9u0D0Hv+k+0/ZOPAvUNsNHEDXIRIvGE9lYzLi/yXb76BX7/9rjLINtc3YfUjiHoDJMIxFBM2rEYFxUQU2WRMgz42dFwvysyyo+h1XUQ4/HD7YptRFRznlskhY9RCJ5bE4lYFi2sbqHIPyaWRmZhAsjSKUCqNuttTDkKuNKomWOHAIkMYpiOz7ajIWKP9EQlOJPd4rgBE1sdkpJfHRjE5Nq7nocMMAtoYDcKwrYgY91Tui6VH4k67reePw3pee56VXCdqwpnlVC6LsEAV0gt/+F1s0sKZTEY/4ycAjQKWcRDCu3NHeN95+pj7T1XF7eDh7Qxbrb272Gvw3wcM1+G/85la9w7LIRiIEDC9nR0aMBh3hsC8Dt1WR+SzUt4MIdLJjK5bn3svByS+5zxXuuy2GQrMprVNO2kOFnj6GiUghxIBE1fDcp9xGkQm7Zz6VD6bc1PnBBmrvG5SCpn8zZrTkD0ah1gK46WCkPU6LVCoFuiY+0nwj98nB1x8ZrjHdLpNhGmLwg8FHfNnDtjAfIoJAptnV882z6Ztqxkudg41zMcOimDqGwMqmf9WeLKYofxsmmyVizwfanXVqwSyWBPQcYIuCt0OraA7uHDuvOoyMp1JqqDfP79fKYD496tV2CS4+Y4XvUhMLE6nb6MVsnCr0sKG42HVcdHyLLjRBLwwSX20D2qhsrqAkUJOinZaUd1aWFA2J8ErOxFTncV8u3w2h1jc3h5E21YMaWuAJ08fUm4jlSX8EDnH65qamsMd1Wu8/zu1jznvzTUg8Ohfpe2Uh2BQwudC7gbcnxJUQSX1LPJzYHFX4IAwGID4Recw4KLzSMuHIIcJDzelphkEy3qYmBKBK65PWv3qGzC9IM9p1knqVUjwJFmM9ZSILwNYtFAN2Am67+Zhk5BuaOpvfv+zAJaUeCLymKEKr5WGKz5TmZZsGmQSkPA/+P2aHWQgcJ45AsFghN9bLGqACJK3qLDkNcsk01r/JGfwTKYNLjN3q5ubslZOpRKq9bn/cdC7tLqiPZA5llTyasidoEKaGXNUgRnFKoeIHAxxnGfAOQIWYfX+PFuoeP7Cg6fxyMMPYWZiVMrjgdvF4vwc5q7exMrcKiwrgWyxgHg+I6eSitNAYbSIg4f2YXK8hJVbNxGPeNg/UVbm18/+9kf45c9exvzSCpZrLqKMB+De7vawVa/BJTlQDOuEsZen+rFvQMJon2e06bV5j1i/15yqzqXRfA4hPnvNKk4c2o+vfPExnDh8WGcVawiuWWZMLTEfqdXCvulZzF+fw/Ur1+U6MDa5D/FsBjaHrREba9UKJmam4QrMZL9igtVZo2qP1l3s67pzb+Wa5hwjUHjQaWaUMyPOghhMz0EgbdN9EIa1cSqXMflgPZJXfLBPtbUJQac6R5khAufJ3GdOFrMdY+rPt9bXpHYMnsngLAiODNag/H64hngWce/mvImKI/aTN68vfAZAvVtJsxsE87hHpiy0aJ3pW5ol46ntM5a1IHNGzfPkqw7lBuM/uyHIqphrnhb6Us/wmiqCgD3ATr7O8PmrgSOvY4iuDWw5jOUW61WBdn69yzONNcb2gHJozmLOz/AO6eEO4e3a49kffuZlnl6+B5W6wy/en+GXsor0tQJzVeOkEVgjc3/yNxB/T93pt0mbIHFcrkV+Lhlrd5GxGiQhdOQoVK1UBDRxnkDQmf2Bue6mL98B1m//QbTH0VpV197sB8H+FxA1eA+lEGLNkE5vE3H49Zq1qsjtXHPblnVyPfLfj72ynwsvhcmQNbQ5l3uIx/hv/fN1V0YMlaoETcgkDxR+AZipjCe6NcVj/vzK7K8BQMj9mD0BSUXDAEIAIgSAAeMYtD7vokAK3F+GQaRtgI9ORSlOpfze17+8u9Vfd1hA/j3nwIsuTTsABr/ezteEsQLvtHW/+SGilb8uue5L42WT55Yr6P7Q+lQ58YyD6HQwOzWDPkn1DQdNkhJrdLPqGNVPoPxWRo+ZyUiJxF7ILzA5LyagT0EFh4OclHFOx/OBdVppNC/FH50/WGeIcMTThCqWiLEd3VERB0Sf4IoYxXzgTnMnkO9e80/FFPjzpLtdY9mg+vttANIGCj/OLDu1TdVKwwBuABIG/86sb79uGMoSk8tSjwoZ09ME3yvXZdA/cJ0Ga4tq09vWHwaajfD3NQ/z7/0wiDlsGfoZkIjrLp6Sld7dAKS7OVzwZ2IGUibERE3XJ8D4dfT2TMeAiJ+lNZi9zw/8MXtkOGLcA/oDRJNppIoFJOgWUS7BTqVhZ5ISlzjdjvo7U+dYcvLRee4Thnbfx+Dn0g4qhwUDrJkd1VRkn+c1/Kze6X32BpAOFQZqXpThExbDpMQcgkOHUZ7eh2S5rEwJDhbtTBbRNENMyT5pYI02Mp4luyvPtyiiTJw/aIhsDDLRqIZhYLpTRyrSx2gui/FiBrkkVU5RrGxV5PNN3+JwiIxPC8lkFBYP514XnVZdaC4LTT6JvUYHtQoBpzo6zTpalWUUsnGMlse02casOHqdHpwGg1rbUiDJA7ltGGtSIsnepQeX4eNWD9XGpkI7vbaLqNisEdlRMFzSLGbI3kI1MR8kqids40scbbGoCySOknKoQTJBY300qVihxJvDSlpNTYxherSMbqOCtcUF7CtkBK4l4oblwhsqhN9XSbH4udvDwY3J5ZBdDLaQb3VhcgxMQcyHPqJhPQEkszH0VZyp1whHUW1x0BkVUKGHnpskC/FYFE07iq//8I9hT88gM7sPg2wBDS+MWptHE1n3EbTJoFRhaz5Y6LJBcMNRdPlDZ1NoeF38/LVf4P8TgHQdqDZhu0Axm0GtRQR5aCi/iw35+waQTKYKi2NXABJzCWyLLGWowf02AaTvfR/H7zuJJvMCojY8O4JNWiF1e7DDCeRSaQWdUgXDrBoGYK4vLWLx2hWg68CpbKKyuowtAh+VTTXWLHrJaFpb20KcthhtDwxUJKLP25OBycmiAoJAAcssajHGCRhEo8iQtWRFUZydghMawCIzfnwchZEyrEwSdjmD6OS4wM9IroRWOI6VVh9OMoN4aVxWKnxG4gSpNIThzeOhCvRphRQhgBRSwx7JllDphPDuR5fw8i/ewQefXEbbDaOUKMFu9tDdrMLt1mBHGPRep8AYE+NZHNg/hanpMRRKeUxM78f4zIy8QYXWM+um28bq4k1lRF26dFnD6yOHj+HxLz6ByYl9hhVMgZoVVQNBBv3K0qqKRR4MBKZj/RaSBDhktdQXQ/vgoQPIppJGPszNPUSWuinjA35EMLDk8c3fvZ2ZdltJfFuDMWy3yA0hsP7bOfxvH6DdZk+iBpujI8POY6Ov/LhoDHM3l/HSi6/g9VdexfLcHOxBFzRvixN898EisTw1LFYakOzrqD4igFQOGYCxjJBAJ37TLO3TtH4b9JHN23j8u88Djz6MPn3fCZZzaBNPwmNuT5TDGQMcuQSOyIIkMGfZvsUdLRmNtFcFciiEhNdBvlVD7fwnWPvwfbgLV5HscCDkwuk5qLgEkEZo5AN0w8rv8VyGRRLs4f5rACQO4HeKUt8ywg81JQNx2JaADTX/vdnL6NiYkqqy53VBUErHqRVGKBZDz7Zw4pFHYBVKspTqxVOo9miHw4y6CFpRoOp14LAhBpWUHEIk0OkMsL5VQ22zLsICB1w2z0YWmlxntJ3xgy6tBAv4HYl70EzoFhC867Q1MOLPIADJD2qmIufm/AK2tqpam6ZhMepdNo7axAeubBilRI0wk8PWXkMrQTbEWQtwbt3EaJrvT8ZTDFY0rqw2O57BffefxulHn8D/81c/wplr1/D4176Ox57+KqrdLq4vLOosXLq2gItnjAKJ36cUewSQ0iZn4NChQ2qI+Wf8NRsZKSD+f+LetEnSszwXvHJ939yz9urq6upFvS9q7QsCJCQZGwHGNouxOfY5MRPzIxwxP2BivkzEfDgxn2aO4cycweYIzCKEOIABg5AA7WpJLamX2tfctzfXiet6nicru7q7Gps5QUa0srtUlZX5Ls9z3/e19XoolEsoV0sadLuhtSvyXRPAIQ4H3wRXOLhmBgubMjVrgxB+/eprmJyeNsOcWAzjBJgJvPW72s/JrKRlDBl6yiDIZHTuCay8d+k1rFy7rLyLUrmCoydO4/Nf+JIYst/+9vfw7e9+F816XYAr1+ZkIiZiCi0vL5w5iz//3J/is898zmQjSjHWNQNB2V3yT9gMoba2VBN4kagY9Fw72BisrS5jZXVV1x4LZQFImayuz00LdPdaDAQvygZvYmwcy0tL2NncEnP6wOS48nS6rbqsF2oNklpoKRYBw00JIG1trOvc+NEoJsezUtk0amUN3cgwJeir4dwIgGTqBQv6KIfFsDCZq+J7CZy75258+tOfxr1PPIa3CptoKsc0YgpZDhW4lw/oEs6lc49qgeuJBpkOSNqfAuwavtsVuRws3erxu1ii8T0wiJqDKo85m33WIj0RfGjzN4iG8N3nn8dLv34Zv33lDVQKFXhkCPfCSIU8TLLWbJYw6UeQo+0UB/udNsIDMgjDFkAKBDiFuz1EqQyknVmM12oEg1hMuSxr5QrWC0WBRZFMComJCcRyeZE64rksvHQOfjotGw6q/Pnw/QRSHHYMQrJTu7a4iBLV+skk0hNjAlbJTCao6KfM4Jn1AgFn5njxHuCeF0Jb+QZSLPRJFAoENhgFmgm8doMPXqO893id0o7pU888o/pQoIVlLPI13DCEz7sMvr3jM8uVpOXpDSfwxv1vqFAaYQi6gQWfHcB0uwHGKINx9NcYsrprpqgQMcCRCBmywDDXFcf+UjUEXfhxDxP5Ca0rHDpLnCFwaze0mFUzj7OsejhIbgXa68xwzyjmqXzgfkVloEBWs92OkElGBgR6T/wGZnUZ1wDV6/bftVYLAwK44ZjWHJK/OABkRgb3xaplxvN88txQbci1kmsMLafCEUN8EuyrniNqn2NmIEcDdu1FDjyyIJMNRSYrdhCyKuxhEWPBIxInOGDnQJcDAg2OzcBTQ2Eyf9mzdDsa9DWadSlKatUimrU6Oq2GVJi9bkv3FT3+eXxJDuEx5r7aLlYRDZNRn1CeZz+cQCtMh4s4WiEfH24UsdPso9DooN6PYBAnaE7FRx+ddhPljWXkskkpy2hFtbmxrpxcrgkEkbPppHGuiNMZgfUpa13DYM35MTz98AX4oZ4GlAQOufYZR4Gu1tgIBzyyEOeRdQxloyQnIYmr9a0UXO6e4H0qsNiGRCsgmuAI1yfeOySfiQHvI0arKj8FLxGX6kRKmFh0OLxXjhJBO+UpGdJAXxkUFmDStW/OP63LeT21A2tv0zPrQ4hAKK16CFCwnum0EJWH/S5gZCzP7cOqUXR/WuWhlHWWKOgIxmbvoM2juRfcpSRgmxn0YuDaZ6vQ4rWQ4BXBXjwwjGmur6wXSMojKEG1jVFRmdwLWleTeLOyuIRicQdb62uqlbh/8z5nRozWv0ZTThuNemAVfiYfjoC8eWbWccTY3QsKCaEfjiHE+5CZwiQ9YYBjh4/h4x//KD7xsY9gdmoSgw6H1lXt6SSy+qEEKtWm1u5K0JAKibY8J8+dwvmL59DvNFAtbSIZG2Ay7WHlg3fwvW99Ay//4mcoMzev7yHim7W+HrSlfKaLCK8J1nPMAgmT1UxCR5+kWtNjG8JlSL1ouVqBFw1jKpvGoFVHp1HBqcMH8fAD9+Lhe+9VVqYAJPYr8Ri2t03/dHR+AeuLy3j7jbflEjB/9Dgiqax6XJLLmoO+hmBD8DA8UO5RiIx9YZXGfpOrBcF21b6Wye0Y3XSEEdnWM/ZhVNI6cJ4/R0cKXr9aX+3gkZ/drOUhVOomI1U9gwX5nVqMQ1/Ol/buQKP7BK8prlUOuGKPSWUa60oSKHttAnM3723uNfYbsPGaboZ76FqyG/cyqn1lRzY+jmQqJSKw7iUBbrvP2nfo9kGLddbuBOCVs2fzSjqORHb7AaEAWa6nPHZSze3mT7kh8ZB4d4siS2MqrhP7PPYbIPIa5BD09kfPsvP3ef24l7AAj1F5OmDJ9MkDEXh4zXGt0v8XcaIpgID/L+VndC9u72xqfRAYx/wUJWo4Ah7fgD22I+9F+3Aspr5WKhN9242fxgFHrBl4bvnasoFsMtKiqRrM7I99WaBzvedaxn/LurVHNyaTXeicGnZVxH1EY5w5Ma6C+T50Z/L0zH9rFmOdb2mTFeX/j/GZ7gPcP8IYm5ow1q+2f+I1GKUiwt4/bTpK7Ln+qKhw844WnafYO5Aoz9qGBHP2oJZYzV5TtwfnFRoamjw/M78wziLu2I4Ou13dtv8AmisAAS5Tx40qZNxrsWfhPcv7lT0z+0wee31vqC8LuogflQME3ystz7KpNNJeAvFYDIfn5pUbVy2WUS0yH7FuSGHWMpfkWNYDIoiE+oYwwvrEggj1JutrY1E2iBBqiKIzIMGAVvtdHJwZx/hEXo4SstezqlwHIN3JotuRdG5nxXknAInqpf3uP1drj4JIQwtIAs31iontsBZ4o3MY/oysT4fgoqklHMDDhT+TzOhacesNrw332R1pVOuSvX8dwO/W1UAEWTf/4H3Sl+KHz6OPW83A+zIbNqAe1yJ3HbvrlNdtN+hJGT4qYjX1sAGQ/F4TDFkQYdmpkCyD4JZr/4iKn9c96/8onWdYuxNnYL3ox5Een4A/lkVuehZRzmM5MwkDtU5b7hLsBUnsiHcHUp+OPm71e/f2Rzpm9od+l175dkvw7for9/13BJD+17vyqgq4GFGunBmbwNyRIzh68gwm5w9h1TbGVS6GRMySGTW5BBoakQjKPPyUbYQN+DHou6wLsoq6sgZqVnbQZFHfb2E8mcBkLoWsbxqh1c0tyzwnGh9FJuvBj0eUkUFrqolsVkNfghNi/zVNsDrRZTYleT9irPHoa03Et9NXg12vN/R9zElgE91otPSnFRhEVu81OkCtXUalVkKtVBNSLW9hshLIiGGTaBd/FTEq2EMIcyjNIQId9+u8jF3hNAIg6SIdoFJuIREDknEgn05gYWYK0/k0OvTdXV/BXD4rv1sXkEzkexQpdieQxd/oTSTGsYp+DojNwMgNjngDOgCJMlOh5VQgKUiUC4C5YHuRKKpNMhDJ9jK+kw5AasYjApDu+eNPYuzUCUyfPotQfgKFVkf2EeFoQkq1csvIpuP9iNgsLG55QVO9QgApPjmGcruJH7zw3wQgrb5/HX0CSK2ebIFqQe0PCiBRbabFFTzXRIa7sobywyH9eebpp/GFv/g8zp49jyqt2uI+ul4ERTYoXSrrEsgmMhrydlstgU6MLS9tbWDt2hUUN9fRDxpoVcpolEqolrZRK5bU7GoQurGD+ZlDyMVT2F7bxPXVTTopIocIUhzedwJEubiFBvD7RnFCgIBlH88iBTZsJlVkUdXEAdH0BI6fP4VzDz4gEMAbn0IQSwlAqsQT8CZnZXHH4NpYv4uYACQ2BjcDSH0vjUh6HMVWH7989V0898Nf4rVLV9CHh4ncJFDpoFksod+pKYgcQRnddhXTE0ksHJrBqZPHZPk1O7eAybk5JLJ5bcStgJL1ADvry1hfW8YSmfmAgDpaVc1MH9QwN2h1hdoTXGMA/PZWQYUimVW0gezVdpCIhHT8accyOz2DhcOHxEgkQGWK0l0AaciqdSukbYT3bjCjC+5o6TnKEuH9RgDJsRH2rcS14lu2ib3/OP4b0HYwEse1Kyt47tvfx09+8ENsLi8LPEqEeJS7BuTj8MIOqWwpJ2BpTKDR7p+pUBg5SnyZO6fYbzYmA2QnMjjzx58AHryALlUY1Q6iEQ+hRAYhqteiMXSlPiRwZP706MWuZ7JfDYDkwBwWYIluG9lmGdV338D2a79BsHwVKQKJYbKFmwKQkuPTaFPS0aaFHTkBthm0AFKj27kBQOrbYcYoaGQGmqbAdwCSUSwNNHChupTnmjUHa70k87XyWcRSKcwcPYZIJqMsv3bER6k3QLMXkj1r349jq9tAW+wPFojMY4qgXAuwXSijVK4PbYyY4SfXVdr19LrocSBGiXcye8viyBUB3HMIvvAG4z40CiBxELKxsmq+FmL+Ay24zB95MYf6ODR3wAyyeK1xgKiwTw67Iro+4s0KJtNJM0Blk+ElUKjV4WXyOHvxHhw5ewFf/cY38OaVawKQHn78CZStAikIeli7soh3335P+RSjFnZk6PPzUanAgTObEhbyPO58v/z7xvYW1jbWNagRy9/muDjGJ/e006dP63Nr4G2bBDbwVO9sUkXc7eGe++7FyZMnBS6xYeMgiN/Ppu31118XgMT3dvHiRQFJ/Pk333wTr/32RXSbZRX+3NfPXLgHf/2Vv0F+ckoA0j995zuoV6tDACnhc2g2QLNRxdmTp/Bnf/pZfOHPv7QvgMT1tLC9bbypO11sr22ImMLB8urKkj5Du2OAQTaYZLqzyN7Z2JSNAi1CaHtx6sRduPfiPVhaXMSrv/mt9tqFAzMIN2rotxqoN9rgMLnVJjjMZsbYzrI5pg0Jh6AT41mr6i7LQ17sLe7/rAWsDRKHiyoKlRFmagnZwIVDApD497N3X8AzzxgA6f1aCS3NEEwRzmEK54ORPtXQtN5xjFJreyUASfHTRpY/MMPn2xWidyKAsBG+oVG4Uzc0OgAgsYlKXaqFrQIpQbZmPKQivdKs4f/++tfx2ltvyKoxqAdIIIo4cywjPqZ9D2ODOqa8KHKJBGLhPgZtAgNd3WO0W6ZyLUJPfyqbmFFBIJEDrlhYAezVfhib1Tq2KlVZ+g6SvtYb1gm00Fw4cQKRZFoDS67+nZ5hpWZTGTW9je0C1pYW8f4HV7BZKghoOnj0MA4dPYYxEo1I/iG42bYgR2egQFkCm/VqBdFYXwoR14TxXjMe8uZ+5PnmdemAba5FugbOnsVTTz+tvEEpN2W7ae2RR1iGNyuQ9mhz7wAgOQDKNY6ueXProxt6uWtotMbd77raCyANlZ9OAWoBJFa1YuF2B8YGMD+h9YyDFjesErAgm0hzLLm2krRG+wraBHIt5t/1Xu1QSIMBfj9/nxiElr3Ie2i0SHB2YgLq7KBadbuxAFMGjhRKZDEyw4+OJD3lSLDnIDDO9VBWK3YYakhmHXSokAmZ5ne3Md8FkHSsufcKSHOKLAc0Ges71kYM9SDYB4cAACAASURBVL3xYQAk9V3MY6AygJlffRM2TBUSmeckVVAl3aP6tFpFqVREhYTAKm1DmXUR6H6hSo73FIEYXYe0rOE+Fo6guVNChABSPAl4SfSjSe3TzDkigPT2lRUBSMVmV1/jYJv3XdBlrk0T1e1VpLyo9s9qtYLCzg7azYYIecrZpL2dHbjRao9sW9+PGzucTAIfuXjS5h210eMwg4DFoCvCn6m5TO1lzN3Ns1MjEVChBaEJR771w61/t1ofqTwKOMyLU+3oI5FK2KymBOIEkGJRpDLG4p3Xi545iOH6a23X2LeLBDUwKhFeVNoPyAIjx71n+kJmQ/KZ6n9Xg9C2O0bQm3vGqNpoBEwyoKd9DJVPhpPL/+f2fKdMj/FeIQvfjrV0X1kFkpRHVoUk0IuqSP6bZEnruMGf471Jm1cOa2ndzmEx7V+573OAyPrfAU7VSkkKX9reUnlEwJ33CQc0PH6Vcl3K2yYHSYOBACTWEp7PYxwTeK9cKvb8tMgOxRBSWLunPv/o4WN4+o+exOMf+QjisbDW6o3VRe3LDdaHATRj2ChsY6daRqvfxfjsNO57+H7cc/9FZGg70msgQ9lqq4rf/OJneO6b/4gP33lbzPZ4chK9CLNtBqjRGr5eQ9Oy1sORmGYWCm5XBhtBJAsgOVWLH0elVlVdwPkCLY3ajRIWDszi4tlTeOapp0WmY3YSXRo48OdQkI+jC0dRXNvEz3/+C+1dx89cQCieRKHRgpfNIT0+iQIV6Rr+GQs0luEkWZr125xbEahcfkrPkG5dhgfPm/IuqQLzE0haBaWswZlZOz1lAVSjYJKFGDNqfE9f5z7G9VCkMcdyH8nMELDAd2DrHfd73f3Gc821mq/Dz+3AI15HnA9l0+ygbl90uCyMW93dBJA2KkV4qYT2FNauXFfS2SzSnJFRnc85lT0+ynvirGEkG4o9Lu9H7jejAJJj9N9KlWAWdDP/6Vl16yhRY5TJvx+AZF5mfwBpPwDt/w8Aiffj7sPsOXwYWNL01iRkcz3mgz2QhthsJvsDxNnTFYqqtY0rialHjeuQ2a/M48YRvV6d/ysel5OOqztcnUTiIv9+7Phx1UtOOUoSn0BxS/iLxU1ekYnJaGmtUn/AORsjJRqN3VzGPQoL1h3NVlXkXeVmxahEo9qF+yNBoIEiNwRw0IkjZq8TKpVsP869zIFmzoZPIBIVSqGQrkveZ1yTBdDyvmMjK1kxLfx7Zq5pgSNa7Y4CSALxtVbvukhKscV7hvUR19U99ocOINN85JYKNnc+bgSQHDChZ0uI45rOY+gAJNngMtOStsDs1hOe9l9+Pt7rY/k8ZqemMTsxhVw6g/nZA6gVy7IbL+8UNBtWdo09DgSQpAAT+aanPZ7Hm3cFj1+bbHuS3AQSxNELxQQgOQLHkfkZ5Mey6ku5dnF+4WpmR/S5bXGg/3Hr2sFdrXcCkEzPdvvf4BRwtwJg2EMO2g1ZEBsilVm7VbPbebMB6wyBiMfc9fLqFWilGvNFqBJwSmtJp+R3pCunzqNNsyWuOHWSmyO4d6/6xAJBowQUt5bv/QxcLRoB19OIzinrntFn9adtEnxs5Iu1+HW/LzpoI9apawaq+/6GOtoc1N26bZdI6X6epA7aWceoao7G1ENRlUZ7+dTYOLx8BpMHDw0BJJLymZUYEBeJROHT2rhD0PLmE+jWLafg0pUykmml82Wv0d8HQNrP4k/r7W3vX3MUQv/b6akBkec2EedwCMlsHjMH5zF75Bjy09PYpmVcq42degMNMjH9BDKy5JhENJtFdHoOLQah07Owz0LDsEcYasxFv9Oqo9uooVMrGQ9gDhzaDbTIXK7VNYDjI+6Fkc0wKDil+zVo1pQFdGT+oIAoFvaGnmf8CA0bh9KgppoCwzboyt6jSc/tRqBFnIUCmdbMVqiy8OSmEiGL1EfYC6PU2EG9XhEyHe72lQmTYBB6p48e/WGHfo0Dw6KidJjWFxzycRFt9BETQ8hsdOwDFbpqyQzlggGQsukwDoznxTrOeDEEtTIahS0BSFQgOdm3A5CcjHDvzeNuEC3a6jvtVmsbCH5d8m+7NFEaHnSNAoloL716nVU7/cZrNG0mgOSCFNnoRkIggNSIxzB/z0XMcRD5wIOITUxhs9FGmVkhiQwy+RyKtZI+K1m99IPkTTUKIPnTE9hpVPH951/At5/9JtY/XMKg2kSs0ZElUKPT+IMCSPTI1cJJz/pBW3g2h4zJcAheeIBPPvEkvvAXf4Gz588rC6tPRqYXR4HDPl2TQJLsSS6yrZY+02Q2jV6rIdXRb178BQatFprlIqr0Kd7ZRIE+7QSRWi0Brwen55CLJ7G9vo2l5XU1lXRT9SPMp+ogSgQ9bEDUTB9ImLxh2VF0LAPBKFPMdsQIpLPnTuKjTz6B2RNHkZmZQ8/LYLPZQzESRXR8Ckim0A66iHEoMehal5Werl/2nrzGGRIYhGOI56dQ7YTxm7c/wHM/ehG/feOyAjzTqTF0agGCWhWhNlnyPQxaVQzaZUyPpXB4fgZ3XziDTDaLyZlZrSdeMoNuOCoAiUP/ys4GNjdWZenFQdf5c3fj3IXzyI1NaYBSqTZQ4MB5fUP2FeWSYUSQQaz7qLQh9jkHfpQQH5iZxczstIYEzgKAGUjm4e6KkZbhNtZzty45R5xebFNgRqk3f/feLV3rAxVIHMxYAKlNsNhn9piPa5eX8Ny3v4ufPv9jbK8sy4YuEeJ1SBCJgwzDjlEhqHA9wA8NkO0NpDyaRghTGGAKIeStWi3OQRN/Jgzkcxnc9fgjwIPnMUjEQJcWDm3I+A15CYRitKyLoad8rJhsS40SiRZ2li3Lxm2kMKCFXbpeQOW9twUgdVauId2h5VsHjX4TlU4LiYlpdAdR9NshCyCxwCLLySiQmgSCBrsKpL0AEs/17QCkbncAP5a0hQ0HYUAyGcLE5DimZmeQymXR5PH2kxh4STQGEdQ4eApFNdQNpZII59IIqB7sR+VfWwtoI9LEdrmKSiNArUGbIDKITaFJK1KuE2JUC7BK7rK+hx66uzY/XMcFIPFeImNcypIQdnaKWF28jma5jCjzAWNxKYyYJZfy4kjQFoRFPsGJfk+ZUwydpS2hriEOzsmAyqSRS3omM4ODpaiHQq0qBcTZ++7HkfPn8fffeBZvfXgdDz75FB7++OOotLu4srwsVe7atVW899YlNdipkQyklAWQTp44ISYlC0YywGQLGzVWMTulooYzzmKBBbzLLSPwwj1t1NbODUD5WmwESuWy9tMLF+/G8ePHBSDx58kyZk4M995Lly5hcXFRzcEjjzwiQIp7+ssvv4w3Xn0JXrittYsA0unzF/HFL30ZqWwO//CPz+LZb30LPu0ZrQLJ9yJSNteqFZy66xg+99nP4K//8t/tCyBRNcUcDx7vLkGj60uWXR9gY30V2zwmQUN7CBloBJD4KG3vaKBFBRLBskcffACfeebTWLx+Hd/51j+p6T06P4dgZ0sDtEbQ1mcgI5DNiZjioZBRkjTqGoJOTeREUKjXyhpeM/uARBEpgmxOyrDItk0dzxOPHdWqbAx5LZ67ePcQQLq0vYYGJ4lsCWU9ZNUUPULPvN6jQ4BcIBVo8WNWN9VD9LffB/TZbwDB19ibMfevKYbFMLMDRyoDqRBKU8kdjWCzQDLGEv7Pr35V4Ax90UO9kLKMop0BMpE4phM+Dka7mIxTgZRQvdqn5UMvkAKFw7ae9RiPcCjJvCkCvDHD4O8zM7IzwHajiUK1jjqbRyodmBGKEOq9Pu46f04KpGQqjTBDyHX/RqRAysQ9xFmbNerY3ilieWMNxVodyWwWh44fxdzCYQ3TdkplhccbBaCnGra4vYOdwhYQUfs/BGd31Zm7qhoOtZwCgvck1zPeb48/8QTOnDnzewFIIhbcsNndOKhhw+nADbOOW6seu1aOAlSjQ/Y7MeMcgGR+tbXWskobs9WbwViEuQwEvQdhXfvj+QkNFnT+dDKMdahrngUQRDnIMUMa3j/cPwkiGYLcbh6A1jOr+OEAwuiLDMCg5kpv0tTnRuVuVCAifI3YepmqxDgI8JmWglwD+DPFQkmNqWN47jb5XQvosOjm+yC4QD4k62/Th2lopvrGebvfbGHnAKTRIYQZ4vGdDKSW56xFtn42V0ycHNlo9bF1fVEAEgkFjTpVbw2pfNiTEVSjk4JsrsTwtEHV1g6FtUytUEI04iPiJTW8psKoE/YFHtEu+5V3rqDQ7KLU4v7GbE9mSHlSHRNAa5a2EAn1BSiUSwUBWByUO/VRs1GXineCWYiZFNLJBHL5rBjDE9kEjszk0WlWpZSiNSjvfw6RqEAUaYRMeIJIHOBblqqzueH57YrudXsA6VaDm+HXONCIe1pHnQJD9wdtIe39kc5mzICdmYh+UrmIXBOUbcuve75R0Mglg7k5Bnik/Rr7g3Qmp36PvBz1hfa6csMa9q6yQ7Nr+CirdfRrw78P57HmL42msUYjwCqVrrVDdyCSlHpWcSQOqELErcKJg1Ex9K0qX7eyYbmr7uPr1+oa+rFeqDJD0K4nnh2S8jyxHiCARGcCWn9y6OEnU7INXFpclU3nxlZRg0eCRAakSOg+pz0tiWdUn/P+4QiRil3mZXHfPH/+bjz44P04e+qkAPvLl97E+5ffxfWrV7G1uoFBmxkJYQ1hB1QIZNM4uHAQZy+ex/ETRzA5kUXKjyARHWBr6Qpe+M638IPvfBOlrS1MTUwhnZtGpxdGsx0oG6fSoo1pR+dQClsiysq4ctZ1ZtbgLLNjIxm+adpZEYhr1jA1lsVdhw/hr77weczQ2rzfkcU6yUm0cKIt2NGFI6pTnn/hx1I9nb14L7qRONZ2KkhPTGLurmO4vrKuwZyxresZFSJVdxry9hDYjKPhmmc3A64nCv6WStMMsFVHWyDeDQiZB0ZFHIfeApCSJjsn6sWlImaOLq8FXtumzTIEjAjt8KjEbLeGdola9tkbjQS9c/DP2pbAEa8PPhNI4kyI63c8mhha9O7t2fTreD/eZkDL+3anVkYml1PtyloxN2bICcP9hDX5nuHscFCuI2n6G1m9jSiQNKAVQeE2xZUFkAbWQtYpSkYZ/AQlZSt6qw9mv3YnAGmfHzU9CIGWfb5pNwP41t9EK8LRh9t7nNOHUYYYoqYIzlzAdKK5bgBryxsoF0vqTaRAsnl1joQtAMVcODf8HrcWhWjxaYf+rtc0NnHMmoriwQcfHCFnWPKDvZYFrAqn313/uZZq7x+Y64bXniOdaEZkc4DpqMK6Y31r1YCBEvUQjNl9dl837vEklJl1lgQCnlejmrCW+CM2eo58yfdBq2x3fY2qYFX/hEOIJ9LGAnXkOhv9O9ddByo4VwlXw5HEEOMMQQomtiScARs7YG4+vP74fg3d4GYrMFPhkLjtcr4MiGGG4+ZAMu/OAcCOFOWG3gS0J2amZX0pW2ja6nu+ejDm1NLqfSKXR2FjC2tLy8rLpUqM5GPuVQICbV+vdQms8emAYhRIIvYMKK6ICkDqc84dolMXs46NA8OJuw4hl02LuE2SZZeW/G5NpKBhnwwec6X89wWQ3EU/Stganl9GLxBwJYlIdSKBeEsMsKAGgQ5elASL2l2KOogVBCZfipbZVHRJDW9IorJ21n5u5tPcszWnHpkbsbZxOYlDoGgkw1FEZbeP2PXTre2udjIRLmE0Ayrj2bjtKuTM95hVaVcBdvNxjnINaVU1/7whA8lZQjMf1g7LdwHU3euZx4zHgWsFVWpcRzgTHsQi8HN5+Nk0Zg8fRSybkgJJc3XmVPW6+n4SH28HILnz5jKA3ed298dwMROZaL9Vev//dyeF3B0BpP94z9yANjuNZqAGJ5HJIj85idzUDOKZjGw4ygSQGILaDCT55P87MHcQ6ekZ5I8dR5UgBS3SOmRTmAItlUghyUIsHkGtuI3SxqoAk6CyjXpxB+XtTdRKRUzkp1QIJJI+8uM55HIpDcup0GjUSjhwYFYhYWQiURXE4oCGa3EOAsIhBDUGnZoBZJtel0Eg2feuVRsvssB4aDZakmlyAaZiif3I8uYims06emTdcPAa9TRkCFFC3Obw3lpPhEMq9LsswHhhCSoNIdI2zYXkb2ToqFkzGn621tViAIoMpvM+Ds1OCVzg9DaolGXrN5tNw49G4CeMhZ3JQHIWTdZreNT+w90oXMB4kwtAMoxjE7TLe8ks2byx5G9PiT8t/AggtUcApFAEARdIKqnsnaxcoGgY7WgE9VgU6cMLOHz/fTjxyEeQnDukgUm5FSDqpZHM51FuVLSR05v5VgBSZCyLzWoJ333+B/guB2eLGwjVA0RqgZHW91p/eABJPvi0rOggFu4JkEhxqBsa4PFHPoIvfuHzOHPhgmEYJ3z0kj4K9LIk6Br0hwqkXqej4W/Gj6FZKmNzZRG/+tlPEZD5tLOBwvo6StvbqJSKaDd4zQILh6dBECsc9GXLSDuEXrcHCsOt5sL8PRKCN+gjNeAzpZMDdEM91C1wJMOWAUBBKOGShbEUHn3sETz2yScxdpCB3hPYbHaww2s1P44Qh8JUjGm4wiJ/V4HEWot2lrRHot2XbMgiKby3uI6fvvw6Xn7lHaxuFtHtheWtTnUVgVwv3Eek00CoU8f8RBZHDx3A/fdelBooPzGJFAdZXhJthFEn6zBoy95ya3NNWWFkQ5+/cBFHjx6Fl8hoQd7aLmJrZwfLq2tiGREYliVCIoE0Myqq27IMJON0ampCCqRsLqMhHzdEya2tRYvCpm0BOuyD96mu96qNeIhdo+QGXI5pOdyoLSA1fFnLTnUAEistbY4ETahKYaCyn8LSlVX84DvPCUDaXFxErBsgRdUZuvDQkzUiR2KmXDcbNBVyqX4fk6EwZgcDzCgLKYwcgSdlaQHNHgEoYCzuYf7CKcTuOw3M5BksBaSy6HfCCHtpMbE4EO15DK92FnZxKZJ6MRtuLSbTrqUcAaRkdRuV997CzuuvoL16DdlODX64jQYClNotJCdnbgKQSDYggNTud9C01hROOu0YN65IVWE4koHEIZtrDmiJl4j7Ig6wsGG9l05HMDc7qWspM55FoVKVnd0gSlucsGymepGYCudINo1OIok+ma7RhADTVg9o9kNoEYgPh3B1xTBU2UyQecljr4wi2vL0gHaXpYexC9r7x10TbGI50ONw7UYA6So6zIAggYI2XBx8cC/gH1oSDAbYXFpRTkqK1nG+j4xHG5C4gBGuU5FGC77nodKoC+Bm7tNmrY54Po9T9z+A8488jP/rv34Tb314DQ89+RQe+vgnBJI5AGn9+hrefdtY2LHgdhlILjyVQ3TmBLA5IyDCY08bOe7Z/Bk2+Gz2OZwVs9fzho0w7xGCJ3zwniU4ZHzhYyo2aSW7sraK6QOzAl/4/zjsJnj0yiuvDJtCss/4+h/72Mfw6KOP6r386le/wvvvvIV4mAPKARrNFk6ePo/Pf/FL8FJpfP0f/iu+8eyzyCj/pafBCteIKHqolAs4cfQIPvvpZ/C3X/kP+wJI/Ey1SkXWEQSQVq4taqDFCS+JAFQg1RsMc+3oPbJ54fVKuwS+b3pvc936o088iS9/6S+xtHgN//nvv4ql64s4NDuN6saaMhVI4GH+EfMKOTOikpsPflYCVIlYDBNjeWVxCUDq0z86YQgtttly6iNZANiqkj/Pc8majDcIz935ey7iU5/6FM5+/DG8tXwFLbLYqWBWcKlVSvaorCBzyzFUbebRHgDJsZBvV6beiQHLwZK2rn9DEay+gU0w6yZaU/W6yGeSsqN6/8PLeOXN1/G1//L/Ynl9DdVSFX7UR4rrV9BFOhTDgaSPo35IAFLWT0rxx1B5gsPcb2mB0WXIPFllUiDRHZOMM2OT0ot5KFCV1myhVK2jxrotFkFANUSvi3q3j6lDC8hPzmBqegZpgoscNkrpQ6Uy8NjFezExlpN6cHFtBW+/+x42dra1V04xd5I2hhyOlsrKyKG1JB8cmGxurqPTb6A7MKxHZy8xCr7wniUz2inceT1znaI15ccff1yqPqdAcj8/CvTc3ADfqEBySvfd83/joIYAzH4AEteBvU2uBjC3G5zZbx4qkPTNhoFumkz7/ux1S66sBoWRuNaYiTFjx8k9WOeBeaWWecl1nas5a37ZLEWM/Z0y/9zQpm8tWO3xZqYIH6but/ZdtkHWXiF1iGluuXfJKmRomzwQWEAiBet21irm2eTn8T7mGsKGmq/BnDYeL/4xjSR7GQ5WzaCQb4Cfl/e5AKQRuw3lqllgyT0L2OHkx9ZHu178huhihlN97UeyzqFNBzPdGlWpPqj02Vpc4iaIoM3Mo47qaN7TDMbmPcQMXAJQBOOcjz4BOfdo1GjDZ+xjEU9hEE0iCHtoWwDptXeuotBsWwApahRIZI3Tcoe2i62K1k/mYjDLljlIrK3SiSSSCR+VSgkz05M4cmgeB2ZnMEZlRTqpvSidjGIsRXuvsnLIqGbpkvGNgT4zAaQwLR2pxNLs2iqReCwtQMiuy9WUt1oDXT2z9x4QGEliGK1ceW1YdrrY7AIQzSDNKTFiXhxeImX22IQBkKiQkT2lFBlU0FilNhU1srKLGABJSiS+LkE3QxaVwoEEnIiPkN1rtJ6622fExs5k3plPt9c2pUmb6BEAibbuBCdEdCKBqU2AzYJGVq2y+3vkgQQ/HpW9JO85MuBZg3DPJZu/tFPQ13gf0g6Mx1P2iVQIitEc1t5LG13dFwMDMDA/iAqk1ZUNLK+u4Mq1ZQEIBGZlFS8vNsN4ZmaK56eUfcSeKBrnLGJc18gTjz+JI4cPYWpiHNVyCWsrS9rD33/vPVx7/wqOHz0tJREdSQjoJfJZHDw8j4WjC5iYykvtTAAp1G3i3TdfxXPP/iN++eMX1IcfOjCDdHICTbp6MAOxUUdNA6a+zWOkZSV9BqwNpbWxMwCSOSExL2FAbvYKzLvlLKQdKNNvenwMf/OXfykgiSTVVq2impLWj7y+Fw7OY319Cz/6yU/Fqj97731oh2PYKJSRnz2Io6dOocwIAFmcBsqMptq63W4aQLvfQbXODtS8Q6fiHCqQ+gPMzswM87EcKDjaM9VYn3Pdsgx1El1MvotRKB2565hen9e2BuC8DyzIxD2YBKa9w1H1Ws6Cql4fAkgEj5Sdoz3HDPgV/7VP8aH3cpvihqVSMpcRaETwiKA09xYNVkkwpT3pyOzGkQdGh+Rc+28HIHEz2K2fTEe5m6diBvIR9m3Wgsw971WM7FdbOaXibT7ivl/W3Meuhbf7xjsBSLIHU+amQ14MecEBIxGtbUbhqz2WeWkicbRVr7792iW5DBAU5JpGMNix9vnvbNYBSDe+Qwcghb2kMkkEdFOhGDW9DNdVrrMkrDkARde1zaKVTV40jDoVHFS9k3ASi+m+kkUmibqcoXD9s6o8AkgkdPOZ+zz7EhIUScIi2Z0EQxM1YRRM/DrXdbPqclB8oxUX96ksiQS3ACFcDeiAyb0Wqlw7qV5NZPKaIWrNFHAWN1llzG7icLpryCtOfeLqQV6XA85RU2kzb+yTAGNU3M5CTPaKI8qlW12XPUo4bf8yBAdGlB/cC1x9Npy5WAtdibY9uoYYcJn3s2oPAlsi0xiS/8baOlauLwpo5Pewruf3yW4txnnGrgJp1MJOVpnhOEi074cMuWAQ8eSgo+ysUAhnTh1FJm2uF+7HXHudKlf72R0BpP3vvL0KpBuIPlzn7nDjcg3S+jkC4LhaRPdZhNe0zfDm9WWtjd3LSrFm0T/5WilrkQol85tZBzKv7QYAifeJ+aVSpssRa099w5m97je7OI0qj9x1497D6HUxrKeUIW4zSa3zpVMgjX7/zQ4Kw1c1YHSzZpTxtp67cYbDWt8qIocA126mGl+JcyfP8xGLenJMEoDEHjHNLMEUDh69SwCSR1cKuoDYrG72e6x7wm3jLnO7x34AkhGQGHzi3/q4/fExr3hHAOn/eODQQCef4E/cQzqbR2ZsTPY/HCoi5oM2QwSRypQTD8LI5McwO38IWeYZHL1LbEstePTYjcSM5DORFot6PJvGxvJ1XLv0Flavf4hWcQO9ZgO9dkN2IRzA8016SQ95hqHmKNkfoN4oq4ikPNAMX0OySNMiQe9BLhJcLHiBy1bCNXYMxCZDxgAsbEzkhdwky7el4lm8QC5C0RAuf/gOuq0mBkFXqpOxuI80Fx9KO4PAeLzK7i4sBLETGqAJhrUbBNYfRAUg6QZ1mxwXJKsaqNfaUiDNTeZweP4Asn4cjUoR9UqR+n/lV4ht7nmIe1zuGDhPFJsAAxdXgwzvWtQZZF+hfLRQcIGMQvxNoyl5LsNU7XCJLKZADGduVCZIlQ8uiLSx42h6tAnqRSIIoiE0WDzlx7Bw7704/djHMX7sLjRjPqrtPgYxH9FEEjUCBiMAkgstdBZ2bT+G9XIB337u+3j+u99DY72IeLuPcLWlXI+gH/zhACSeswE/P1UhOhoCQWgpmIlEkAzT8esefOELn8fZu+9GjdVmOoleKiEAiX6XtLBj7gWHv1TMsQGtlwu4evkyPrh0CYW1FTSqVVS2t1Da2US9VJEdCC9CblyHFhZQLdfQKNYUCMlzxnkI5wJSGljQgIUUS61kPyRAgFcFvZdbjE/qUgVnhheOD3kw6+OBB+7DJz7zJ5g6vIDE2DS2mx1sd/oIZbOIpDOGYxp0rO8r63UCwObFHYBEtVk0O4aBn8F2tYN3r6/jzXev4Mr1VWzRVk7WEgX0a2VEem2Egxpi3RaOTE/i+OGDePDee8QGTefyWkRDUQ+tPgQgBUFLjdXOxoYUjBxqnT13QYU4ZakEe1dWN7BdKGBja1tMQ17XKnRiMVkFxnsNoN1CKuljbm5WGUixuCm6+FkcgKRL/l8BII2CR/zRXcDoxqX6dwWQaD2hBooMF3UCPbTDITRjESRyeWwsbePHLmoYwAAAIABJREFUz/8IP33hR1i+/AFQrxkbO7RkVcc/PO8C+mzJxX+zPCZoND8w+VgT4TAyXIf6lMUP0OhB13GmH0JqcgzpU4fg3zUPzB8E8hNANyp1TogWS76nv3e8GNpk+capQoopp4kFEzdApzCVhV2/Db+8KQCp+Mar6ApAqsKL9gQgUYHEMHn6BhOo6rU5UDA+upJFo6+GWcMNPo8EMbohJoux2wFInbZpmrX3yAsdyGVimJkex9zsrPYOqi4jfhwh2t70Q2gwW4J5Bl4K0VQa13Z2EE4kEU6kEKKdgpdCnEOmyWmxSEic0HCA+XAx9prcazro99oSxTYbvIt+FwApdFMG0triVbz1qxcRoTUQ1bvMXejSIs9kB5KdO5nNS3WSJMkixuBrUyBzbaAKt1muyoO3UK+gxKY1YhQRsYkxnHv4Idz/iSfx99/4Jt6ihd0TBJCeRC3o4erSsuwhN5Z2ASQ2Tg5ASidT2t9cNhLPD+8/ngsn16clGht87t/c/3he2aBz6KmQ2XodTz31lAbYTl3Ec0yFEdWEhWIR65sbSOeyKvaTGRNWy+BUKozW19cFeLA+4f740EMP4KOPflSDwhdffAlrq9cRBZt0vs8WTp65gC99+a+QHZvEs9/6J3zr29+WNZ8asG4PyURcCqRyaQd3HT2MP33mM/jbr/ztvgCSBratlsC1XtDG8tXrUjmzQamUi9jY3ES1Vta5VdZTNqdmrFmtiTVN+wQet0/90SfxxS9+EUvXruJrX/sarn14BZPMANxYQ4gNJMWsNpjVMMZN0DIBICpUeO4nxnOyV+VQlpZQHIRy/3cKJAMcuT+mFnAZOMpSpGqRCqQL5/HHf/zHuPuxR/DuzrpAR1kgUR3RNYGmA5t9JIWFFs9dAEnLlx0w0q9djPLbFMF3AgLc+vlvKYL1M8oPoWK8LZCQuYr8nb9+5df44U9+jOd/+IIUPP1OH/lkGj4rs1oLSURwMOHhZDKCCS+CnJ9U3km33dBwgudXQCdVg1SOWgBJzalTIMViKPVD2G40lDtWpa1YOIwgEkGt30Odw8hkCpOzBzB/6DDGJicRCXsGuOgys6mLTz/xBGYnJzTo3SoV8PZ77+EKlYlUGyVofRlVsDozPTgszDBbaRAWgLS1s4lKqygvdrd+uqJfLO1IRHkhsqAkIEKQmgMHCyBRgfTQQw/9XgCSU7vv7oo3AkgOINptWnfz4tSAjdjM3AqAv931M1Qg2dwEZ6MyrJOthZcAFWZOxRi0nBOApHuh2xPrX4prW8sTlJVdjgOQaLEm0N/acqmgMBYfRhHU1zWi922HloZZyVKD9TmVwsZimr9DWX8920xb2zCOylzGB4EDkhJ0XVuLMq4hzDzgueSx5JrKtcYMs/htrPhGLezYfDjlkblvDQPUWtc5ogOPCwkIBKFEsjG9lT6HHeDRLiidoukjdA+0W02teYWtbYHnzQrJIlEiccYCR6x5M4gb2vj1ugLilEMSMX2S1ihmR9AWXPKbiMljjCXQDfsIBjG0EJNl3fuL6yg2uijSGohDXw7UozEzYG+3EO5SDWzAAxKSOBH2olGkSGjw4iJ7MLtm4dA8pifGLXgwMBZ6UWA856PVqIopW6uWZT/EfVjvmRZvVPvr2BiSlbEyJDlQceXaT/bj+POYuOGNOQa7f/g6JC+6LC+3hhoCoMk40vGyDF4BhLRZE0OW53OAZDJtARNPg08/mUYilRTwQACFUKDJ2zLXAW20SCgU4Nxlhkl6CCA5W6fhkJr5R8pqMXf3rUAkqsD0vgSamtqEazp7c/0MERv7cJ9D51+vaVj4tIEiQMmfY71RYUbNTkFKX54XgaOqfXeD6B3juNGomWNKm0IOdSO2X7fWrsxAurZ4HZc/uKY1k2Nogf8C02hhxjzJBBKJlL5G+zjaak1MzajO+eynP43p6Wkp1wJmfNVNLubKyjKWri1iZnIeHeZBVsrYLhcUaj9/ZB7zh+eRylLVysK/jfL2Bl779Yv45+8/h7dfe0VfnyPZzcujVq0r37Xcash9Qsl2vT5avQH8NA2sqT7aBZHMfWoAEGZ9aQ0FXVUMmC1rIfavCQ9f+rM/w73nzmAik0CzUkKoE8gdg7+fn+vK1SX89vU3EUukcfLcBXQicVSCDibnDyvKIJOf1GCMrPMmgSMNuY2FFLMfSc4V8cAOEQn6aX0KTK6Gz9w/w2rVSsz7bngP0O7QjkA1t7B1hCPE8BqJWftdrcHMnfbMdU4glesi8wEJNIXpKhDlwJfDb/PMtfzD96+AIGe92lBtKjtT62rA7/FoP7QPiXAvALJXSXHXieOqWyfyY3JkoZMA13GuI9xfWCvyc7nM3dH9jJ+P9uysYQi6smF1QJwbuO4O8Hbf5CiIRAUiAb4+rce4jpMEZLNquQ+M1mW3GuDfCUC6XV1n22nD3L+xJb7hX3cCkMLM+rFuHuYvJjtdW6Ddl6gypGpEpNmOseit16siMyxfXVGNz6/x2BIMdrnhhhBz6zcnAIlrle8LQOL1LEDQTwoQZB/iiFejwIWroVhHReOmNutHjNJGdQOHxxZAlwrDKiwVQaHBu6nPBazQaj6dGdYTIr/bP05xPApCDokullzAvS7a7Zi5owVV3LOrpVg/CODnZ43afHftbQSASIqP2rw1M7d1TkicsfDam5ufB4nRzlZc9qBOMUeFjV7DrEWj17mZAyqoT8/u33ufjYPB7YEmZqSOAlJGeWKdYDgnbtMRI7wLfFnV44DWZb2e5m0EkFaXl43jVcwoHVmvsH/ler0/gBTVMWLKpAOQQjEfIe5X4TBOnzyiGonXCv/NmZYjvWqf+e8IILl7UM+3UHjxem7QglTkF0MwcsCOnsMDCquMAs4pjuwyY/5NIJwAvbVQZGlJK0UpyAmg8byF0ee8ut2TIpwAKQE9OpCxTiFxi+pV9l8kIYjs2wkMMNPvIqg0VbMZd0/O7a2rhWbZnBOZ92HqerqwmGf+W+uDvcFHgXpzjxmitQGADAC7V+1FsJB7oXMR2iX5mDWD/5aafvQx4ljEzx5QeOJ5EqRw/W0yz9Fm0sdSCcwdOSYgyc9mBdgGBJBYS0ZprRyVUMWpFm+1Uu21IBxVIPEjktj8b+md91myb/hfdwSQ/uNDRwbyk+zTgpry/nF4qZQWBaJpbGSpROCQutoKEDCHIZnE1PSsFEgHzp2T7ZHvJcX6cR+YjRCHpVQfba0sY/XDy9hZX0KoWYdPOy4bWNbvmBNFFjPBI9qysGNho1Rt1LQhOA9yxTqzEOFFRHkvazMxSMRXME2aLlT6g5uwNw6i2bgxnJpsFSom+P/N5tJFaWcdfcre20A6FsIkm3TaDDFTo9lW9oBYIPQCJ4sHfQTooWHZBFRZGdjHqJDIgudGJ9ktG6RWB34UODQzhaMLB+FFQ9jZWEOlsKPB4WQ2Zxjn9P3lBRWKiAHLG42DDDUM+pCmGOAfg7RScEkgy2YhOeBIyKzxw2Zzyp/vyMIuQKttJLRuUyWyztwPU6Ca64av31VkSQStSBRB0sf8+Qs4/ejHMHPmDML5CTTIpu+F0aaHqpXQejYDyQFItMAKGFI/6GK1uC0A6Yfffx7dYh1+L4RQpa3mrDv4AyqQOPSU85VpEGlZl4gCuVgUOapcwsC5E6cEIJ27eBF1Fmq5lACkEkNbqf7I0B4AKO/s4Pq1Kwp3L21u4srl93Dl3fcwmc+J1Uy2Zs8Oo1hkJDzj0c0iU8yoQh09kgV4qcnrl+AWCxMznGCzxYWGoAHXfLcc8kd4dSR01Q10PrhcziSiOH/hND7z5S9g7tgx5CZmsNPoYJMbQiqFOJmJXCAZ2Crmxi6ApIWTdg5cAzhU49ArnkQvmkS9F8ZGoYJrK5tY2Snglfffx9rmGqpbG+jUyuiVi4h3DIB06tgRPHz/fUjSkou2MYmUgIiG1hIyCgP4kT6219c1aCHb5/SZcyaLpWXu12vXl1GqVFCu1gzDKGZCcBVIGTQxkYyg16xrE19YmFc4PaXgvHc4sLgdgORWyTspkVyhd7sF143LHIvzpoGXVSDdCkCiAqkWATLjkyjtVPDTH/0cP3vhR7jy1tvoFApI9gNk0QU55zTGSvDaMA6eOscCFGVfF8bhUAQHMcAkLZ34+RkwrowS5nlB9xztfOLTKWSOHkLszHFg7hAQS2Ig8MQASPBT6PpxBLRK8mLoEqChylGMJO1YdqAWgt/tIFHaRPXyWyi+/lt01haR7daQiPXRGAQod1tITc4oA2nQjYCzBkp+DVCk+Ol9ASQeS5cb5Jh4owokAkhkixrmY5s4D7LJOKbGcpidHEM2kxLYQyZZ3E8KnG2w0CGzL0af+yRWimXQxoC2U10OHxJpZKamcYAWrgcOoskNygFIUQPakzXVYw4SWdBtM5xxBYezOnLXAT3sjQLJAEjKOopENMxYXbqGF//b9xVizfVc7Cf6M3Oe1+NzHwtzBw1Thp7a7Q5azYYGKyYHgHkt9Oz3BCDVOgE6XgTlXgfZuVmcf/QRPPjEU/hP3/gG3rqyiEcffxoPffwp1IMOri+tIQi6WFtaw6VLRoHE+84BSAwi5XHlv9lM8f8Zhl/c+GoDYv3RJkZ7ErMKrNKXTYuxjm3hs5/9LA4dOoQjR45oj6Mi4tq1awKH+NrvvHcJcwcPKvyUVnn8PRx6M+OIr8+fcZ7JZ8+dxkMPPIyNjTW89NKvpcTxojwPXdRqdZw4fR5f/uuvYGL6AL773Pfx3eeex+ryorF66A+QTvmIRgaolQoCkD7zJ8/gb/76b+4IIDGfIZNKS4F07f0PdfxJLKnXKlIglUkIqdfNscnm9BzUG3r/xU2j2vqTp/8IzzzzDBavXsGzzz6Lqx98iBSDs7c3ZSPQGYSMLRNJACTDyAViYAbGTdP4TI7npIBp1MqyNExnDIA0HLxY5ZHzD9dJIsnBDlt0L0Wj4NDjE5/4BM498iCCRBwtrpMq3FmwGxYhBwv8/dGQGUq5AZbRQRqOKO8FEn/2K2D3Muh+18L1d/k+/V6PNk5R9GlZ3GoJQOL7/tHP/hnf/Na3pEJq1FtS+E1kckjw2Jbr8PshzHlxnMrEMR2PIGOZnCSAsCHiekOgiHY/qjW7VGuYARjD19UcUqUdiWGzVsNWsYRSEKDDHJtoTKAcLTFb/R7Gpw5gbv4QxiYmZblprHxoaxTCx+65iBAbMDI36Vg5ILnCKP4rjYYY4GxKqLggoOQnUrIkFoBU3EKpXkTQNaoUN6x2dkB8j/w+siPdQEq2HX1D1qAC6emnn/5XWtjt7pwsS+4EIA3tRmyDekOjZ1nro8CRs18Z/dqtroVbAUimuTJ9gBuMEcjha6b8lNSNY2MT8LivtXta85g3oAGcOtddhjEtDLmWcw1zAJLWdKuAdYovl+EwDOC1gBbHXa5xdQASCTG8x/mzGvbx+HGQbQEphVjTfomvoVwWkzWn3iDmiwhH8NyxcnkdIkQ2vQGqHFBxQxC4y3jcCyAJ9DIKJFmBG88CXePGUsxYtynvL2hJSUmApa7srZoGoyRtpGO+tdY1lZQUVgQnbEagmM+0ghPJwKxpPNbKMKQbRNw3bN4wrWE8dBBHsx9Fox9Bqx/GWrGGcqODAjNHCZoxkyFCJmdHA0QWFbL2jYaVsUKburFcRuu175FpDOSzGUyO59XLCfzrBsZqMMKfiaIdNNCkBV+jJtULFU1GKT6QzYiOi+vpbI/HUS/PcDS0vwJpOJixwJ2xHnKACAU4TVnwjV7vLnDa9WPGoo4AJK9T/p0DFB5L9tE2W4CqZFmzJVXvyAIsFlUvyGcCSlQS02YnxKGDzkMMkXByqHYdAkRWcaScLgv2OMsevacRNVLf5mc5IoADId1QxClMdW3aG3kIlHEARf4nCRSByVGkmoCqlEa1hnaLajADHIlENJKrxCaWx6PerGktZh1ilEXGmpJEUQ7yW03WOov44MqiqVc8o+AiUaIVNJWLxmuGABIVfo16U33Z7OycVCXcsw/OHtAeurmxJkU13yPvwUqlisJmRfVkoVwUASCRSeLkmROYP3wQXiKOo4fmUK0Ucf2D9/DKr17Eqy/9EqvXrsoKlfvRZHpM6rfN4o4yEFln01aJWQq0lYta4odTEwo4GrHIYp1owGTuSWboy+91qrlPPfUUPvrwAzg4PY6gXECvUUGnVlXGNNfD1954F4sbm3KIWDh+GgMqAf0kpg8dURB4bnwKHQ7iBsxG6aDPzNJeYEF3M1zTYHsEQGKd4QAkZkFqTWC2IPMxSI5ymZ+0287ljBKI66pdh02Gs1Ftcp0wswxz3YkI4Vm3Firz88zUpYKCX6OKgv0hj4UZDK8uraLVaSFoGODBqTfN9RhCmk4M+zxuApD2KComxsalEiThisCtVGDsk5jJwfvTZj1pNsTsRKeesBZZzLyiN6gstaJG9e32ah5XN08bve+G60IIyk7jfIsqPa6nsoCU3ShJbzcCSDcO+B0JaP8MpP0G4Job/L4Akq0vd63gR3OQmM3T0aBVgAaYX1qT/fPOzpbuQxKdCCC5PpH3qbMQ1D67dwBsz7WIG1xcfM/sJZ2ujhsB5cnpKd37VCCOKqQdkdGRc7i51DuB6mC3/zt7U0H37NPbBuAxFllGqUywiZ+F/WgilTV55SM2h+7vfKsO8HQqKFd3CMjp91De2ZDlqus/917K7vNrnM79fM9zm7cwAUdLbHBEI/dZ5+fnh44ffA+yB/V9gbi8DxWbIKWOsdYbPoc4Lxio3zfKKaeguvG5SzKmdXYZfXbzLfes+0KDD7Pu85nAlGwamR1sCVPaI0jy4Xnv9ZU/SwBpiyTlThfZpHFj4HGt1moCoAWQ2AwkWdbaGZyUvaGIIekx3GIQQT/iIRxPIOr5ujdpYUfysuvxO8yK7PWGiq47KTzu1Ofs1z/tVSPdCiDWumsBN6fsGSrDwpyDGEXRaF3uAH/WF+wHpXCXgpz7sHlmvcmv+zEPPfavzGjtd2XBSIyFdQnvj5SflEMCB1EkuvH12K+zjiHJuVGsImT7TuV6stfhHiOFEmNpjMWhprSyOjR1j7Fa76PTrA3BWPcZ+E0klBEgILA1dCjYk1WpuQoJPhYsujFL1BQ5TkG9e572WHTXmqbu8hJSjatX47zBSyCa9HHg8NEhgEQMgeIWfh/JECQb0IZqPwKDqxXdZ9sLINHK9fcBkEb3l1tdi3cEkP73h48N2JjwnqS3MgMAKeurNVuoNpqosYijdzuDs6liIWIWp1poHMnJCZx57GOI58cwOTmNrOxp4ib0tWq8+3/xk5+gTWZXpagMpESkD48LbtdI0g/MHJByhgFyfjqFRDatgqDerKPaamgzkLySVjq8eLkx04aISppuH8tLm9bvmwG0pnCk0kaZP2RENwj5cCDDLKCO/h+VSFqYO21k2CC0u4h2CByEMOknkaU0nh65zRaSPgEkVi5cPEIIGGzXY0h8V/kzGSLY2rON5ZiUR0QgOfznhdzpwosChw9MC0DiYr+xsqSwV27dU7mMQpkTApDiRvY/YmFHqb4GRDbTQJsLNwzdQyZDxDGA2SyY/2/81DnYJDtdFnYCkHhzcgDa1/slQMDAUG1/alxtUyt7tCiavODjccycOo2TDz+GhbvvRnxmHkEsrhyNmvV75IUX74WV0aONghsfwad4CJutOlYKW/in7z2Hn7zwQ6AaIMHQs4rxGv9DA0jtwJiw8Lwx5zQTC2PMixsAKRLCqYWj+PyXvoDzFy+iyiOfTaGfTWGHQ5/+QADS9uY2Xn/1Ffzqly9i+dpVtBt1lHeK2F5fw/EjR9QsUG2ViMeQ9D0bJsoGL4ZX33pNzUhQbiFoGS9cLlE+QVUyw0coNPy6R9aZwB4j8ZetHoA0A/7YMKmhpWUZcOyuBXzlf/ofMH/iOCYmDygcdbvexoA2GJmMGvd20BEC74ocbp5kbom1yHcS91AN+miFovBz41IydRDDBjMbiiU8/6tfynpnY/E6GtubaGxvIdpq4Mj0lACkR+6/XxZbHHyxGaK6jVZbXFfYIKa9sAAkhlaeO3cOJ06eVpFSqjQEIH145TpqjQaagfE2T9J6jGxcqiZrFRyazKBTrwpAOnJkAeP5MbQ7ZPI0taZoMwyZYzSqQNodg5m/3c7nehRAEnNoxFqH/x56f1sbkJsKuVtY2BknNGNhV0Mf+akZVCo1/PJnv8RPX/gx3n/1dbQ2N5DqBZhBCJPRAcajYaQjzL0JiW1GpoeYwQKQgEOIYI7qEAKMBMwtkMgZE38fAUmuG7S0jc1NInnxNLxjx4H0OAZ+EiFaXHkJXRs9P4HAj6Md99AngBSLmMbWWaVYOTQt7PziBirvXULhjd+iv7aETK8G3wJIlV4wVCChQ79y5spZGx82pOijKiajGTrtVSA50OV2CqSgM0CEGQCy2uogTqWVH5GyY3Isg2zS19BLDNNkGvzwAUEYqnw4UIv68FI5dGnl2evL3i5AVADS3NETyC8cwsrqivajiA6kUSAxL82917AaIA7vzMDQMXM0XgqH5LHP4tI1AyzAOLgqbO1gdfEathavIhZmIUZJcwLJuIdkzBNzk03g4pWr1rrBHDfeM40mB3gBmp0eyrWOALBys4oWW5GUj0a4j8nDh3DxsY/i3scew1eVgbSER594Co987CnllxFAYg7ZysoaLr39rkLPfQK3tAxgBlvaAEgEgmgHOD0xqaKHHtMc1nCAuLG9JSDIDYR0H1m7QQf63HfffWK6EnTia7377ru4fPmyQHM+tgtbuHDhHBYWjkipSMbRB1feF3OUx5o5TSSR8MHclnvvvVfqpd+8/Gudh0wyinY7QLFYwtHjp6VAIoD03PM/wPe+/wMsXrtiCCrgZ0qIdV4vF3Hs8BF89plP4Stf/sq+ABJ/lgw8DgjajSY+fPeyZPvcl8lG3treFoBEdivrFAJIZCR1WD9Vq9hZ39Qx+eSTTwm0IYD03HPP4fqVqxreNne2xW3r0drMRjwSPGK9wuNvMpCM5QwVSNxLCJyxeZQCyXrcu7pgVKmsfTkaM4zMEIx9S7crX/SPfPQxnHvwfkyeOIqAhAHW0hxEdPsavN0SQFITaApoByCRfbtfiPzv20Dt12CpcU+SeR5Ft97UcZrIZXU+v//DF/Bfvv4P+PD6NQ0BeF9NZ8eQoMqrUIHXA+b9GE6mPUzH2eh4hvDTDMyAWQBSzAypCSzwj7XIkMUH2f2xGJoxDxvVMta3d1BstdGh+MPz0I3Syi6ioWB2fEqEq3x+TESrhGcsL/J+HI9ePIO1a1ewvrWJbG4Md50+ibGpaRQqNSytb+D1ty+J/ci9OuqTXBVDvdHSvcdsj0K9IACJ9Z2yfsLhYYPPepLHn+efwzMFktt1ljaxVCB97nOfu0GB5PY4d//e/vwZ3QVroBsJ3Dc2WG5tGB2QOCat+127zL8b85Hc1291DTgAiUMLjRu5v+0BkPT67C1o9ZUw6sbx8UnE42G0Wz00Wk2Eoubn3B/+Tt7bBJB4LHlNuaGfU0C4Y8i1yiP5QKQxY2E9BAKsIsmBuQSJWHtzyOds7DQ0pUWMzTjiALvP7Brus3bYKGvRVErqM57jIgfNtZoBd2XTSwYUxzhmyM6h4U0klmGDvGuzKtWILESMAontstwd+Hc9Gxu79eUlBLWa8ju57pEMFYuENCjl2lIvVGTX46xvtF5yINA1gCYfbjglYhLBI2d50u0gyn2GJDnmfQ6YQxhDsxtCsxtGcxBGtdVFsdFGqVYTmZF7MesQQwZsakDH2jqVTmBqfEJK19mZKeSzWZG0eP5SCU9qJF4nvJ85wOBazf9PBRDvd+6rrRYVFoFsK01Ie1fAM/siByCZjCtznuk8EdUg+kZrodFBjljolvg3ep0JsR90kM/4lIzY1svkFrmBCQc0xpzHAITumYxtAyMwo8paxDkFhwNZLAhEUkbMT4BZSuztU5m0IWVQeUFmdS+J/sCYZe+1r3PWifw80lndQolEZ45hLW3zi2RHZZn2vEYceOQGJS6jhuHWET8qNYHyaQoFVEplWcSSIc6DQSKLq8GdzZW5ry2QxTLLKpB4nXGWoP6ZmQ29LrY2C1haWTaEmXZbNqIC1Lt9qQs5R2CGBWsfQ4Bp6No4cOCArqVPfvKT2i/5tbfeeBMvvfSSQCSp7QbA5lZZxBep/sIDzB46gLvvuYCDC3NSwoznM9hYW8W7b76G3770Ii6/9RbKO5tSaKVjcRwan0alUMTGzg5qzPOR60tcCjsCSCT5Ge2Oqiv916mPWNeTbKrjGaaFFgFCMuOj5vh1O3jiI4/h6Y8/iiNz0wKQmEUdVIvKpaby+5e/fgOVZoDpuYOYO3yXCGTp8UkBSOFkEm0SVe3iIDcjXnsRc/x5Vcga1ypIdJ1buy4SLviolcraf5mVoT63SXsuAlHGypvzEWdf5K5BvY5V4DETSZletNEi8cyq8nSuOQ/i76cKObaroHB2rfoeZaW10WoGOt9Bi/0GbcUMGZdrl47sTQoKc8S5ru33oFLOqVIIXjgbZ6nhwmFdR3uBhyEAEQ5hu1rWmu3WSN3TJDdzDWXmKcHePW/AkOuNEoNZitxbWKPy+PAzDfcrfn7uiXaAfKtnmnPuN4C8E4AkwHifA3RHBdIeAEnkBbtQcF2l+j/px41lJ2jfXMHGBvOQV6RUzKbGblAgSRkUjQ5naDwft3o4AGngxdGQ409X54Aq5enZWczPzSGbz6u/1yyNxAOrtNN1yH2bA+04lTwkWplzSOtW2ngqN5HzrWYgPNGQ4F2WoFG3UnnbbA9U28WomIuy9ohrqE8FB1tIKqdJFKdinesZe38+U2VIEma7VdWzVELttvYvVwtKAcja396XDmjks7GrJkHZ9FajddpoPzdat/Hz8XjSFYLgGu/NeDqptY99bZQKpyjV0jwWJMNzPr5HwbHnZBAskJLC7i8CgByIRrDmAAAgAElEQVRpmvMv7pOyzre1zQiAS+CDQLMUKV3jbKL7RnnBZg9aXV7B9uam+nA+aGHLWSsJmMzgTaRJ7twFkAT82QwkYRBgvh1JRhF0+swYNnmNDkA6fmxeAJJskcO0UzU2q7zueS3+vv3P70rAu9X6xffPmbmzdpP3FgEcCRCMUijskSh4swKIhQe/I53KDgEYVSNEh0hOtgCNolP6xpqRz7yvSNx2SiWnIDIzEmmhtG9wXqJas21sbFkbU1FO4QSf+W9e182mydB0CqRRJRJhPQpU2Au7a9jNyQUisTrmfPwGhdbueqh9i9fKTfED5n0q4zJgfb1rkT16+fIWblUbBkCK0y9oIHyERyESTyDsxzG7cES4BhVIJCKzLhGxgNdHPI7BHQCkvfflKNAn5e3vqUByFnm3W8LvCCD9Lw8fG3AwRARNCy9Bl1aASq2KeitArV43N5B22Ygk4kSeybzjcPETn/9zxDLMNhgTE4MZJetb21hbXkFpZxtLH3yAtBdB1ovAo8d4t4VYv420hulxjE9OI8YCP5WBl0khlvTFwOHv4wLdoE2BZazo+uMJaBvGEtHtQrGOza0CVlfXUSyXpTTisLlaraNcs1J5CpdGrW7tjkfbr1wohGw0gjRPaHeAeNBBAn2MxxPWbo4SUE7tjcdxl44NYbZt5rVZCAm9FjuVjZcZVlF4GWWh2wUOTGVxZG4WY9kkuq0WSoUdVEoFELyYHcvKcosDRHn5h41n+3CgqsB5EzzPr+sCog8r/ZQilgFqPdKdh7rhD/KGNiFgtLCTFQ9Z7LoX+PNUH0XMAJbWNVJkWb/HKFNzjX1VlTLb6Vkcu+9hnP3oY/DnFlDoUmEARDJZ1CjBtgASTQg0OA2FIAVSPIRCN0ApaOBnv3wRz379v6L4zmV4fhr5UAL1cgmhaG9fC7vfVwJ6840x0vBYBZJQm15XCqRsPILJZAKTySQy8SjOHj2OielJPPLYYzhx3z0IknG0qdDw49gulrD0wXVceutt/Obll3HtylXZIbJQYHg6Q0vJHM+mUmpuZybGkU2nJMc257eNt9+7pM2sUWRxrVVbQKR1kpNdoxZc2SLaP7wP7FpMFgvPcSIU17XRCLWlOplOhHDq5F34zF9+HufuvQfpVF4ZZiE/q6wXgjixhC8WjJG4WgsTG0KpBZnXUZg2hzH0wnF0Ih46BKpkZ0aFWQy1aBhXV5bw4aW3cfmN1/D2r19GcWUFRw7M4L5z53H+zGkTkJpMIZZIqFji0ElIPa+dTkv3BAsQDpoPLRwRM47MmHqTm3xtaLthmMVmUMLCmtBnv16QwmZ8LIfJyXHdh9VaReDR2FjODFusx/+tLOxcc7aXBRCS6s9KpW+4iG4ckLnhwfBbnMSVVSMgz3CxzxQAao6zY/kSQNoJmkjl8kgmU9hYXsePvvcCXvjWN1G88iFmIhFM9Dv4yJnjWMgksHP1GqqbVaTjXGtiGNAKsj9AJhTCNBmNoQGyA9r6WUYSVUtqMiJoNI06LZmKI3f/OUrr0I15iCTHpbph1h3ZWGAmUCKBTsJHhwVQJIY2vXw5SImagG7DEo+AAFKmUUT50uvYfPU36KxcR7pbRSLeQzvaQ6XbQXpqVgokByD1SRpm8c3gyxEASesTlbB2jXNsap7zvQCS2MsdEgQGSIyNS4readYxCCAQeCwNTOYSApBmpsZ21ZWy9GQBZIwA+fd0IqvhPe+DTjgKwtpdPocj6CCC7OSEGCU9FTHiWw1DhPlv55G7V0ROj3rWWByGOH9pbsa8V5mF1KS3fLuFCNcdO4Dj2sl9rVElu7WCVsMMsjV0axvJvfMapgqh3R2g0gHKbaNcoXK0zrlXAjh+92Gcf+AhPPTEE/inH/wQr73zAe5/5ON4/OlPo1Cuy9LFT+dw6Z3L2CSYtbwiGxVep9l8TkCsswqhpSSLHdYG1UoF712+jKDVEqBz6tQpWdbxnLK54DkkwKPsjsEAJ0+eVBAt3/e//Mu/4MqVK0MmKAtNHgta187OHMD4xJimQtuFbSwvLmNze1MEk82tDTUt99xzj4bAzEja3thUoZpIhNFsNgQgnTp7N/7d3/57pHPj+E9f/Rr+89f+HwFjzFbkntzrBhj0uS7XcXThMJ742Efx53/657KqIfuVwImfSaEetMBcyNzYmEAgZ0nBYQdtm4oEC7Z31MzuKLi7Pgz35sBMvvk9s+eWtnbUlP6P//4/6Fz+4HvflwLrw/ffQ3FrA9O5zFCBxF6JiuIe87c0SAxJsUWLBgJICYZz0u4kauxyWZeQUS3LuyFD3QzDXaHJ1YrXHYfQstYLAp2ne++/D/d/9CM4fO4M6j1DulFjykG4GkIzOEkmMmZp07rm/ljVd7iv4dJ+ANKdCtB9pzN3+J/8vUGoi3w+J4VetVjQushr8ecv/gLf/u738NIrv9HeOzc1gxxzMepNdIpV9Cs1JBtVPDQ/g+ygbY9r2ATKK6fGqLF4Dqku5dcdyUAD+ggtjSOIZHPYqFdkk1dhA0/STSisPCQqbdNiSNN+cAqzsxwmRVEplnRux5IePnrxBA7NTmJ69gBS6YxyTrg3vvv+Fbx66W1s7hQQUsOaQDsUQrXREli1trGFQqWAWDIupT73WA48eZ6VF9LpqIHl9ct7h00Ov85/85wo9Ht2Fn/1V3+FQ4cXpG6hWonfp2yJIBhmCQybs5FBuJkRD0QmU4M2si+MNmQEmNU62PB0t5Y7kONOA7q9ww13bWuAzGxADvhsQ2uueWeRZobizboBYPJ5gkfjyCQz+lxumG9IZQY05OcWgzlqriEeA/YaUoxRSWOHjfw9AkkIOHbJEjckN96n7v26etrZgtZpk90PKcNDdRrJeeytaFVK1QDfq13f2RjyPSfTab0+zyO/h+eP6k6eQzGQOcilh/0e4MocbwMWuf3UHTcXMm6G+gP0g5YstJP2d3SDFmq0cysV0axRYbFpFD5DYMmAJVpXhg4QzHXYtQIcZUlS7TF6Do3Qy/QZIuQR2Obe3wsjnswhlRlHsxfB2nYFa9tFRPw0tmgFSiJjPKq1ebu8o2OfSSVR2NwQueHgwYOYnpoUOEAyUTbFDCRPAIS1qTA7vh18q7azCmdlKFgVhZR8GmS0BYLxg7H2dtlnGhJyxiUWOXNlqsb6z7zgTVYy3Ddv9TDHsIdUlBUoh+hmMOMGNO6ZA0Vn5SLbX/ZyvbYGivx6lsQY+xCR0IJbLreowQwyZQURFI0ZJn88JvAxFPKQTE0jFEmY3A7fWhgRTFfGR8RYNfI6l92g6UGV0USCw2CAsakpAaACVKyCj6Cb2wepJjIEUHP/CIS1NpC9QQ+vvf267j1e2wQXeL+51yHJMRH3htfb0O50BEDyMwkBQ7yPeW64H4p41DZE0aXFVdU1WztlZS7GPN/mAVLtYa5lDqo4cOJ+ynuZCkUSZXhM/u7v/k79SL3exI/++Sf4+te/jjfeeAP53DjuOnECM7PzmDlwEFMz03JPYe7R5PQkeqGOrL0PHZyVM8XPf/xj/PzHP8La0pIAz0Gnh1apJACpWa2gVKujzWuNhFXakoXDssmnvRbrVZdpZqy9jLJEykHuOW16ooQQjXgGMEEHiYiP8WwWf/bMMzixMI8jB2eQJAGqVUW3UdXgjTXapQ+XEE9lkJuYxvjMAWSnDyAzPoV4dkzgjOyb7B4vJYHWGptxgb6sBwVaWCWSFDBU5llUIsXPwnq/2TKuMuWKQEKuYZ1WICBtCAaOgpj27+wBSdYwlmHxoaqG16BIwRyiMXsm7mnN5GCb+x3/btZNWugRtKeaiSQLEw3A/C9+vbizM1RIEZRm/c06WyTlXk+v5/aq0X1N+xgzh1vGEm8UJB79twOS3N7C9Ynvj8+cl8WSnvqEvSQK3SfhkOxCnSJRv5PXAuszN3CXn5R1KbFr/uj7JQHBGTixd2Muj3o4AnSDAVosNEUMtDl/9tm9n/1C1jUWo9JpnzqNr7vfI5vMmVlIxxAOaG3KH1GGTRhoN5tax3n8WG+vri7L5aVWr2j2Fg3tD/CNHtdRYgXJ1qp200mUGjWNgFgTsafhvczzzxkoSX0GeLsZiKN1dDhOhYqxZJV9IDMA+4aIQYVDNplULl+rVtNUjrl8XFtYvxPj9TLj6LOeFMHTZMu4Z95vMa7/UjhFTMadyzqUtWkfiSQtEztDYInr5ygZk0Q99QYkTrJPttc3/y2F28DkAY2CjqOED4ExljS7d9DO47JZ2EHUi4gYRRIHAQc+J/yUSDiylLT7j5SiNmeJg2+e6HajMbS+4wB+LxBCJSqvfwJwvCB4XSizSRZ8XK/Z0zQkRhB5KmYsKd1+QrIiwT7ep1IfKsJjl+jDfU2guCYCRtXFHl8hCPKFI/rHnCW6BfU1y/BSWYxNTokUeezInOqK3Xt+9O+DIcB+u3vgTgDRnfonnpNRYHjU4s/Np28itIwAyo4Uu7fuMI4TJhrmRgu4G7VhJGw4AIl2wVK/6hQZK9FRoMnVN9xD+H08bh6iJmfyNvVPi7EeA0OYZp3AOQitU+mkFWIv36hIxaN5EEUSLUumC9rq4UYVoMbq1Cj8nRJcilhL9nJgKZVUXc7KaYfMWIPRDWrkRGrdo/e89jxjEcwrietCj7Oc0ABnLt6LCBWzyRSiCU/Zi+yzHcjLGnZIrBm5z9yvGe3lR4l3BgeAMghp5eruqyFJSxbbvV2L7ZEMLNeLue/db32+GVwbIaHxnvmfHz05cAsGX5iWChwycOPhhhq2HpQcbnDIprDDmKc3PCALjb7u6ZSaXzWe7b4Kk+2tLYVOjjHsngBSPCLgKNxuIt7vIBUnmu1hnJkl3EjTaYMGJxP4/5h7syDJrvNM7Mvl5r25b7VXdfWObqyNlSBAgiS4gotGokYzlCZmwrJjwo6wI+bFDxNWOMIRfrD94je9KRwjyTNaSFESRyLFRVxEEhA3EATQC4BuoJfqqq49931zfN85J+t2obvBsEaWC1FRharqqsyb557z//+3jdmEcxNQKJUJUdcT4Qs9pE1dT8yz4QCo1DuoNzrY2dnFxtYmdnarqNXraPdYAJg5u9oVruppXJt5Lv5wjBxVJEGAIkNXOZjuDeCPRshGGVweFwigo0Z7vBmYjJg9FDGyam2uYqgZ4IgAErluBKcUfM9skpkMji4uKuCZv48AElnLw94ExXxaRZh8FIOECgQu4BGRWBXlhvmgQ8Gi6k5yKrDJMs3MAMkMnQgcmdBewyxmtoJuMLEWqMgwHqgRsVp93Wg8jLUB6FIZAGnM4HkGdxaKOPLQOZx99oMonLoPLQIHzL0KEuhIagjQwo6BaIcBpFghi+1mDd/5/ov48p98EeuvX0Iy7iMz8gQgxRKU8oZ9sm83rf3HBpD4qo0p/R4NwWMinYiiFPgok2nhxXBq9RjK5RKe+sCzOPPYo0A+g2ghh0EqwPbeLr7651/FO1fexqULFySX1abIYGUOeLsdJKIxZJMBivmCspKoQOKmRb92Nj2be1s67Dr1NoZdA1oYZcmBLaJB7p0togGR1IDTAlB5V0Bghcy9qJGRLmTiOHPfCfzGv/5N2e9lMgVUGm2M5TMfkwojkcmgS9kpgT/rQ+sAER1MCmT2MI7EBSQQRBrGOGD3MOGQncPMuVnc2tnC5o0buPnOFbx94SI2rtKeycPKwgJOnzxu1jczJnwGEMblqU0rSakI+x0BSGSsOACJB7MDkOhhzga1N+DAnAxdMxAl44zA0bCxi1Q8KgCpVCpoM2/RF92LIp/PKqTSXKXbFUjTotdZvIRoXuJ20m/1MPVLTLVQiJ4NtbS/2jC5Qh6pvE956JlhgQGQ3BCDxSUPmOqgpyBKMqQb+zW8+O3v4Ztf/kusXziP4niAuQjwzH0rWM2kULt+Hf29HrIebQwZODxCfzIB9S3FCFCkgo7ZRAyKJJBNu1FjfYsu7ZRoyZKKY+bxh4GHzwoUing5RDmEIHjEfIFUGpMUAaQkhoEvIHgoWw1PGXCO5RydxBCMe8i0KqhdcgDSVaQHTaT8MXqxIRqjPtIzi8pAOqxAcgBSnYxfKmvYCNscJDfccQfc3QCkPreKVAo9MhoHA8QYUZYAStkoyrmUgoR7raZsIDUgYQHLYSxVrV5SQO6ozbwTD/Q1puw46meYqqzsPyoMZPMoRwoyWngIssxlZpHxtE6l7sxwc4cywWENH629iPNeJjOaz3lz7dY0n4LFFhU3/DfNlhlikQzBfdzcAzwTBugPWNgBHYKlI6DFh8X62jcZaH42itOPPIj7H3sMK6dO4xvf+yHeeHsNT3zgI/jIxz+L3WoLb7x1Vb733/3BiyIWOKsGnusOOHKDZDa8DCnngJkNCYeYtKSj/dXK8rIAI36dRQ2Brxs3bmB721iX3H///XjyySf1+1966SV9z4FgbBSbzTpmZssaALJZ5xrY3d3G9vau7Jo4+GXTSAuqRx99BIuLy9jf3xVBJBnEUS5msFvZx9raTaweP43f+JdfQCpbwB//8Z/ii1/6soYWzMJiQ8fcKgcgHV05gg994Fn8qy/8K+07HEhw4MS8rEanLfA6m8+bIsx6mhNAatcaUwCJCqRKtapQeedVrvBcNkeyN+zLd5tNywuf/BQatRr+9uvfNEogei+TqTbuIzIxFna0rlPQuVH863Un2MCMiHQigWTgIcn6iwNzgT0jkTGcRVaY4e4aGqeQJDDAd9YUfI3PPnA/Hnr8Mdz36DmF0pMYROYUVdsc8EZixg4n4dn1PXFWJ3YgwH3wnxhAGkXZ0PWRy2VMRkunq4a/2+3hG9/+W/z5X3wFb75zRefubK6ANO/DdhexVgf+YIT8qI+zeR9ZEMRlTUQbSTMIdwABqJZ2+7cKSMvAo7UFG6RkCluNBrb3K2gQiIhFBSJxv2WeBfNEETUA0tzcvOqx2n5FM+1yOoEXPvgojiwwsD0vtXyDNk7dAXb2K7i5tSuVYXs4lBKDv7/RHUiNsVutodZuYmFpHpV6Va8VgV4Ozli78z7i/ct16YZpDkDifsqfnZmdxRe+8AUcP3lC6591u7OM5D3Kf8+9yIFD4SGTFBEC0uJmb7QWLBoshwBMl01weJDj/v+9GmRd8pD93WEAiUPxewFIvU5Pz5/WdRwEE0AyQL4ZhDs1DJtSPl9Zs5AwQTWqVXW5AYj6JLFRjd0d71U2tuyJpEqzWXDGy91mpEr9ZQbkrMn1u5lN1u6i2Wkb1RgJW+OJBjzOMo/gEYeMBAycC8O7ACSVZwcAkqtD9LKw3ohBQ3kNxl1Ggqx0zOvFPTGfTKmf4r3DoRwzA6ja7TZaGkyzyZoCSOxv2D5YIEaD7JGx0+bZNbWg4nMXMzhi8gZsHSW2sA3b5mMlEY/3CnsIJhh6iTQifgbt7gQbu1Xs7jekUK7SzmzCTLAAvYEBkMj0pbKYA2oSAJYWFlEulaRiTVNxw+8REPETFkBi7WaGOwZQsjW0y6+V9N7Yd5IVTUY3AZtqZc8ydKlyM68rc574kUPFYjpv7YmM0i18j/AvcK/XGraM7/AQgKrphUIa0dDjCY9bzayDwfHWutyS/MK/g/bQ7i0M5Jv5vXHdcDWbsycyDGFa79I6kN78JD0kEPfjxiI6YJ6MITOmc9nbLBX1HO06nzAHsE3wwuyZ7j6VHZcdRItgyXOEtSb3VjqAkDDXaqHT62CnSotXa8EpUqgDc0z/QyBKwz13LazdmZ4d+5/ISMAQAXD+TfYZfJ503eDXdnYr2K9WsWcBpJjttamkpRUgyTu8XzW4JnmPKgC6nbBWjMXwiU98ArliUffpa69fwA9+8AOsbdzC/NwiTpw6hQ8+/3GRYGkny8FvIohrgNobdrC/vycC0/rNG3jp736A7/3tt3Dj6jX1hHIWaXexUppVH8wslc6wj0ncw4RzB4Kb7EvJIGcfb2xGjFLNrgfWD+VsVkNh7iG04RPZqDdQXcpsvVOrq3jykQfxwMljyveddFoYd1vY3ljH1evXsFVpIsjlUSjPozi/gEx5DolMXlZ2dB1I5YpTBRL7dKO+s5aLzACzYfKuznAgn8uFJoGS+6jLhCR4RFCRdRmH3XSncMSMqQIu1N9yH5EakxZVlI/LNtWcz8Q+6BogC7l0TnUegT0BSNzHCYJaG0bNR2gfZGcpbr3SJYeHss4DO4gMD+CVu8uzjZaIVIDYj+5+nimWprMpDSgtsOOG7s6pYArgWzKCSEbxGLL5rBmMW8UCAVPOgtx5QvKRu6+MgsBYebmvGYAonH3pHGrMgJHK+bspjLiUOrTRsWRHdya7/kszhruFCNl78h8KIKUSaalGuOdKNRehLae1Cibxm2pR5uyMRiJdU3lU2d+XSkEziuG94CtTOxwegup5EbbnoNdP6GxJeL6AI1q2cf7Av8drS0tEe1JM99np2cE/TQWz0YKa/n5sLGHN+wRpPyH1LiMrOA8iEcH3jD006/35lWMiGDmSiqs13P7Je4dv7v9j1kJewBz7p15LzKbDNZp7zk2STZRtOhTQzp6kz7PNWrw1Ki2dL+5MUd1rzxk+RkfwcestfBH4tR77F5uppDooFjczYqsYYu3N72tP9RPw47RXjcGLGjCYtrPuvnG/x308rEx6FxDC/Wwy0VoQmGiJC3z83F9oS/v222+b2SlFBwMqDy1J3s6UHYAkVxhmgFsAyd4SmqVGOPti2u5gMgWQOLfmOjl6hB4xdwaQeK3eyyIsDGq+a4HZ1/1OX59+zT3Qu/zQveanApZJKjiUoRT+Ve8FcMluVEQqUxu5tcrnzTV6p3Xj9hee6UZ0cCeitr3rbF3hejK3h4tARSJLmxZ4hsDiSMjKY+JMyGY4u96ENb5b345YRbeXKaBlga0wkYf1/Z2IPQ4Aiw7MnFDENc3iGf1BAMnM5o/dd1Yz9iCTRYriAWb6OZU+wdnQ3n2n/l04yx0ICmYPozhkOFWwOrDePV8ROyyAf7f+626vj1sDYbApvI9OX8N//9FHJ+EHTpDCLQZawmkz5YHtQuBZGNphHAdsu2xQaL/mm6wChqLKy1hDkg6WyyWBRRkGGw67ykDyJgSQIggIIM3NIR4YSy0/kwWSVDnE0aEcjAxQLkrLrJC0n4U4QQt5TQL1FmXeMdSqDVx5521cungZ65tVUcJSKU8ZSKaUPvCedhctMRxjLhqXbV0xlZYCJdLuYtLtwB+NkYwB5Vxedgb0qmaQpBYwr4ctYKOc0Grob9BNb0wAaSyrMYJH6RiwUMphZX4O2XSghq5GBVKjin5/gkyK/okmGJLMJzJmWFAPemZYyGLRKJCMf7rzuFXjbX3SXUExZSKzCeLrpSKZthl8TWkdYQAkft0VOgmyjLQBGOnl9LAikh/30I966Hs+CsdO4cz7n8Xq408ApRLqiEidRPubewFIpaMrWNvbxt9+++/w5S/9Ga6+9gZS4yhSA6BdqyEaGGDOvR1mM/9jA0iJWCDAjlYADBQOYhNkAw9F358CSKVSEU88/TTOPvYoEuUivJkimhHg6o3r+N3/83flsXprfV3DQjKhaI2h163fRyIaR5CI66AUO4KqFAWz9wwgYu04hh2uMW4oEbBlimtj5f9JB2Rs5mQk4YwMzMZvI+LBMV+UaiSu4fEE89kETp86hv/q3/42zj36KDKpPPZqTfQjcdC0jmy3RJ4Ksr42OhUg/B1kA4QyL+hNT6tDKo5GVCPxoxRIMfSjUeQXFzXIIsOGw3oyQrdv3kSzXtfQguCRDnbuDwkCTwaB59CaDM8JAYQwgLRyFIXSgQKJPRSB7FbHqC84oFJDSlWTBZCyvicAiYNE3tu0ImEjSIsn2tQcBpCcXYthmLxbUaS1aENfDwfvGS/fgwPPWTk4XoZjIrj17Bg8GkLeAUCqjwYa3tKzPzoELvzk5/jGl/8MF196CfFWE6s+8MTRRRzJeGhvbGK830c+HkF8FAMzgJosfpmRFAFykQgy0QgyiCKHGAL9PVrkjMCsrAEVRF4My089Dpw6LnUZLSumABJD25MpTFIpDNMpjOgVTMDQi2NMJl/c2uNYm5zUeIh0p/ouAMkpkAggpcoLtwFIhxVIZBZzkKfi1rImwkW/+5wKNb5NA8f7I9nOdWWvYmz6EjEgn+SendJ7JvCwvXHLMNrskC/OzAYO++KBGvmMgk89SY6ZMRLngJHXRGHdvoB007sbxi+HT4o5FoBEuOZ2wPtwHcc1Gx5AstDletb9P5jg4oXLGI4pfWeGUN/ar/ZAez566+9VqKAz2Sjc35U9qewM5tSxAYqiS4YaASSPrKwxkrkUjp85jRNnzyJdmMGLL/8CVzf38PSHPo7nPv4Z7FTbOH/piggCvzh/URa1bFin1hp2aMvnTLCIDTnti3Z2dgQQ8XU6d+4cPv+rvyYl4NWrV2XrwufK70shtLurYo22lLSx4573k5/8RJZ3/LqUHQRQ93ewuDiP1dVVnYEcuO3ubaPZaItpRGbb1Wtvi5jwyCMP4dixE7Kn5HlGQkZ5poCbtzZw+fIVzC+v4HO/8nnE/RT+7M/+HH/11b9WLcLHz2JzMqYf+Qj9dlO5Bs8+/T789r/5bWU0sZGoKhA3MgWQOMQ1ygMTPkvSSliBRACJZBUOXjkU4/NSRo4AJOOfzNqB1+7Z9z+D7c1NAUg8Z33PQzbpo9vYl4URe2eqj/jOz3lmc7fvtJqqD3KpJDIpHwFfaP68ZP4couZtNgbzHg+suFzRGWcG4mCg/ZIDaXe+L60s49ipkzj3/qeRLZW153KtC8Bgcx5NqOEjkGQKKGf1YvYAWYb9EgDSezFQ79kc3eObjtBDtnWQIo/NEIwIEFQrNXz5K/8Zf/SlL8mmgioAn6rtbh/xThfp4QRlL4G5OPDgfA7pSV9WVBp6CQghWcfc87GYsRUWdGCft9EjRtGnx3sQ4Fatiq3dPdRoj0MBNi0MWcchgiCTgZdIyeJ5dpbM1jGqVD6FoDkAACAASURBVBVNopjL+/j1T75fakmu53eu3cDG5qb+HfenHm0FYx42dvaUObhVr6Iv4C6ukPXOoI8Tp09gb39Xr7ELfuaaV94ah8RUkDMDKx7X19xAm3V9oVjEr//6r+PM/Wd1NvNe58Cfz5P3MtcMQSU33HBAuNsnyIhlf6UBhR3McR9zTZ7WORumO1moOfLVL7EA3gtActYa+rmp1bMd0vSHApBoXUcAKZXKTG2iRVhgdht7CQ4iCZ6njfLAKZC4T2n/toAqB5Jsmp3FEPslDnU08LPnY7if4u8kCUDsV6um5X0qy7Sp4oiTsjGoFnEAEsF03q8cWjomPV+TWqWq15CPT3u++o8D2x9pay3DkrZrzE9jBhFrT2UR2axYAiTcm/JBIGY39+u93R2pj9i38T7gv+fAy9jZUXHkrO5sZhJrJ9q6OOtsAkcCv2nzSj4v9Ng1/LaWVAcAkhngDbwoBirIAkyYgTSKo9roY3O3hr1aA7V2B41WU4Q9KjzGGKJa39PAjgDS8vIRlAplzM2URUBg7c2aM5NKKvNIGUYKXTb5CeajYSGbjFhz7pkgZKP0MszboQh1vFcFcDBHhfdVr41ep20IF+Ox7ChdRs9hAImvA39Oe7G19gqvjagycFPqO7QvK3/K3BBuLErywZ2JTObnjI2hCtaDYc2U2MQ+0DDIOWcyA4CDgSo7iu6A9WzcWM6wR7cfXdYlzwUOuhO+r0G9FHo2bwixBGrNnvYjw4Q2PXZ4YK1Bkvbmick5ooK3UkGtWkW73dIZov1WtlDmdTJzWdv/KADekkdD4JFjqvcjQ7Rpz8lAdAIe6azqCJIjeaZfvnJVziQOQCIhVvl13LdGQwGQDkDiutC6F+BqQDD+Lu4fvFZbu7tY39jUnreyvIqVo0fxz/7FF1Aol5TDRyu+wbivzweDrkiiBDEJQv7ipy/jO9/+Nt66cEm25H7cR2QwwIn5ZTTqVVSqdeWpKJc4EVMdQACJTi9D7TcmX4x/nLWn4RSOUGStPugrfqBosym5txSzGawuLSKfTuEDTz2J+46vYEClRbcN34tib3NTdsK1Th9+Jo98eQb52TkE+TLiqRwGvH4RxgrklTlGtj8XKPvQSNQASO46cVgsko0l2vB7ToFEJTZro0alqtedCiSeT9xveS9IYWZXsMi+lhCrkoMZP3St4NfosmIBDVfnsCYmiYwEPBIEymWTccfXS/kSVOqE1kyY2GDWmQGBBblMCRB2RmKHdszj1NnGtass464+Evzi1wu5gq0PjGLIKCMOWNpSNNrhpiPIuZ6GN6XvG/DAMciZyWUAJEPgoX3idPgXGsy7+81YKd6ugDIRBwZA4uBe/x+q6d2Ry++PpHB5t4WZO3PvNeD+hyqQBNjSws7muvHeM3ZiNPwhCEFAN4pBryvy1Y4I4luyz+bZp7O1Yyw87/YWnh+Za2bua35OQuTAi4Nh98ViCUV7hrihrep51vL3eBs78EYEX657M6chedMoK4ao7GxjZ3Ndql6qJRSRRUBzNMbskeOIsrZgJoqyVIwK1AGIbn7AfTms5FFtF4ui3msai3Wr8nFkE3cWcb2KuGEtPXmeyKLaWoT2m6wDTD/G2sO9u3XrQAB3f4TJC/xaoZAzDgSWtK5zzq4/gb/W0YDAEvuJRNyH57OnMgBSPluQskoZRpwTsQ/lO0kK0ShyjFqw5+HhDCeeeWZWPdTr6QgSnLvpjKlUcf36daPCtg5OOmf5+vNeskQirblDABJ3G9XBzAiP+SJME0AiGZZ7YmluXvXk0nzxngDSe5W370Wgulv/5O5Llw93t7/zXgCQ+/thXVH4d70XAKU9xAL67mfDgpT3ApBc3+b+5uEoCff4wnuc+5znX6TXnhJ7puAQ1dmWwMX17OYNnBtImWaJYSKH6kQzFtj8yD5P2KyAWoAZ1ndTYMlukzmeVoFkXM549/McM0DSzMKyXNVSubzIOHQaYsaiu6/oFHD47AkDuHd7/u581N9ytqe2vg2DRYf3v8Mg0HutT2dBehiEd+sv8jv/4hOTcLMkFkAoy4GomXlhXFijDVyLM8yUw6soxpZ5xaKNA1mHFlLVkYxFpBBIcZPptTBuN+CN+kj6MRVX3LTjqRRShYKs8Mjo7EdiaI2G6BAv4pBMFQYHJ8bbkoijNqpJBK3eSAAUJebnL1zCj370Y1y/VieBHDPlgsK62OBMD80QeyMYjLDip5GPebJxiNBWq9PUUDsVjSAZi+HcA2cwYIHaYnhsXXY1A8nnzGNLpIwigYwD3gxUHbEkSown8MdAMYhjrpjD0mwZKT8uSx1ubmRec4DIA542Dwp95SAkyswiDhgHYtvxUDIZIcZiR4NLG3onKbMYjZY1q0aeOVAcJhmWhV4Lfk4QiUojOxjRAEgFWmJawBNI4ZtpmD0xIyLxJOocppfmcPLJ9+G+555D6eRJ1KNRbPPmJAOUz5cZSPSbP2Rhl5wr4/L6DXzrb7+Hb3z1a7j55lUkRxEk+xN0G41/WgAJMaQY8sYQ10EPEbJQoyNkEnHkaLHoRXFsnmGqc3jfs8/iwSefQGZhDvFiHmt7e/jxz36K3/vd35Mkn4AJ75OkU+cpOLSHUrZo7bH5WgwFDLIJpbcmGwMvnTD+oQNuYsy1icGTvsSoggw7UQ7kljdzMLDmZ+Sn8Cc45vNV7HBtjjGT9XHy6BL+m3/7X0sBkM/PYL/aQJfKPg4oMUa6WMB+tyOAyDHHnFUJlTYccpFpbKzsGHIcE3g04jCVYDEbU2bkyLpiokBaegDTtmvfevWvra+bxoJsMB7YhDQIGJBmTwCtayzspgokCyARO2UGWiya0KCF7Gw2IrwPuHlxYyOARAu7UiaFYiEnRaNhmg0EIBGQ5XDIAUgqCuzA/+CgCgNI1sveWjLwgHDNuQuRP9hwzZEbZk84BVLYS94VgGEFEvcJdoSjyARtsghGQ+SSWRSDNDYuX8W3/vIv8KOvfw31W5s4W0zgwfkillJxDGhnUO0hE4kh3o/pGlbIxACkQkopOwvIRmIoTGJI8b6kzSUBab6KtKRL+1h531PA7KyAIYZYR+kzT6sZq0AapVMYp1IYpZICkFhkC0CKMefhIKfCH/eQ7TXvCSAlS/MquibDGEa9MRyApFBeWtjRE/2XBJD4ujswXSyT8QTNnuzfESSAbDKOQtpHORsgl/aRSjDDhNZBhlVFgJYetASexBwfT/DA6qpsNLjXcSAChnrzbIsnlfsXZf7ftAEjgGSs7Mg0Y8HB/J27MVRciKOTdLNocExI4+nOvJ9bAotaNuS30yMrfmQLkSh2qwMdfVQYaWYgxwoDYnIA5xUyGJtQLYzGHFaNEKQDKRPKi4vIzi7gtctXsVXv4MnnPo5nP/FZbFXbePXiW+hxYJ5gOPtQhZUbcnKNq0CIRMRY47CZRY6rE2irweEmgSHufW9fuSLQyBU+GhQ0GrpVHnjgAVnP8Xe/8soryjpwgzXWB9tbGziyuqgMpERghtjOdoGDQDZTFy8am0+qmZjdYvy/xwKMvUQUG1sbWFvbwOqJk3jh078isO1LX/xzfONbBqzhoJGojKJQYxP0Wg3ZHj31+GNSIJ09awboe9WKznSG6nLPSabpjx2ZKpDuBCDRhqrRrE2HuhymiF1KRj5t/RKehg7Pf/gj8uL+m69+TfmQ9CqPRScYdxkCSpCXoBEVQHynjZ0hyxFk576Wp0oxHQhAGg976HWNeoHMWzdQCSsARLQhgzBuMin5mDhgdU0TbQrp9f70cx/GwuqKbMzI8K+02mCwM+8HhY07gN0CSDrfVb0aBZKx8r07iPqPDSCN4rQA44AxKv94nue0M/6jL34Jf/Snf4JsoSjV+qjTwaRRR6LbRzkSxXK+hCNpD6fLSXAfk3qa97ZjvHEAriEjWVxxedJrACHmKC3uJlKQRrJZbNX2cWtnF7XOBCMexNyMEgkpdwcEcNJZDbqX5hZlncPhKb3tl2ez+MwHHkJ03MLmrW289fY7yjcqlmeQLcyKsLFfb+HKzVu4+PZVbFaqiAQpZMtlJDN5eeUzY2Hj1rruN7KVnYWdUw6JvGGtkdk48et8DhqMZjL49Kc/jXO0uM3n9D03POGa4TCDTE7XPJihxIG6QFbFqsMPGKwm3/jARpF/J/x2eCB1twYz/G/uBSBx6BBWIIUBJP4OZp1wryqXjeUIWfr8fU4FycfOGoF9jwOQXHYU96wpASBmiDB8/FO2LjPLRiZY2g0v5EZjn78JUY9Pz6ww+1Fsd4JXlmHMvcIBf+5elSLTAkhUiEiBdAhAopO1A5BcULcjs8niikQhKnBpH2Ytt6l+1BC335P6occBb6MhIJygN62DZKntxTDs9VQzhZVHvN4G1OChFMdEIJJZA47kYCwOI7I750czaDBkM14X7h9igAfGHjca8TGJ+Gh1J9itNrGxtY9KtanadK9uQJxkxqcgHoNRFyme8+WygMF8Nq9hTjpg/Ul1h2E2B76n/COFL2udGpshKovMYCWK0ZCZYQQJklonPG/Y4Jvz3eyh/NsaPgg86qgHlMXdaITt9S07wDXZRabfPAh7zucL1gxauvbbsoyYgRftt2Vl55SN0bGxdnH1KW2++MbBtIAgF1RuwRquX5ddq3rVWlGrRrF21BqSy/bNDcqNyoevC2sQ4zRggDMSvGTFZ5XXYpPT/o4AG63mgxQSKV+M/UjcR6G8orqJ6hBdN2ZU2aEG/yYfr+yTqKquNwRQKh9ZKsm+el0Tsm7u+MPg0bS+djI2uzFMrY6ScVlQsobma1cszYgMwdeUC/mv/vpvBCBVKg39HGcUIrpy/x70Fao+nvTNGTHsGXCRrDWpHsd6vEZlGRG5hz0bh0FLSysozi3gI594AaX5WZ3R7Q6tJQeyiaa9JPO1SHTlWrvx9lX88Psv4vVXX0V1vyYwjZmKJ1eOotVoSCXVJYmTQHSC5AOoFkgESVMzDgjOjhBh3WrdKaisJ2lvSCvpdBYLczMIPA/jYR+lXBbLC7M4triEp598DKvz89jf3ZLF+kwhp9fizctv4eq1NUSTSaSzBaRLM0iXZpHMFRFjT+AnlcNEkqPAI+ZNaamYQT8fB0lYBNtIiHEAknYGmzFU29vXucI6kc+TBFquC9ZJ/PnwgNONaUQOsQASzw9GGah+Zx1vGducwrP7yhfnEAhAInhUNHlxDBa3c54wA9tZFR2cQWPtdaa3tusvlHHLr7Ae5d9WvW7PA+eWwMde2d2f/q0wOOxIvdOzIBwRYNWgfP4Eo8PDOSk3dP+Zj1zTDuAmeMvn53KWeM/xjHC24g40cB/57+kaoHLNZmffdt5yjpRkhqX9fujcdtfvbgNus5/8wyzsBO5RdCTnGgs2CLwlsMQ+h31+HI1aBZsb6yKf8XO+8X7jdajX27fVF4f/Jwyw6XtRc//zmpJM2U/EkZ+bkb0w6ycBSwRquRdRGRYzGVF3AvHVg1mFp8k+MhaBkfEAMfYb4xE6jSoq29vYWr8hi2XQstZeb56VE1rHx01uE0F6kp1oy+sAJL6+hsBjgG/3rsdPZU8uq/tzeja4Waxdx3cavDsglXttPl3U8zX2XwcAkiHrGhVWeMAdrmH44inLyb6F15b7nPe+zqyYUWkfqGBNHcljmOCYs7dz+WXO+pHkv/BzC4MTJLjwuVBBwj0oQrtYEkC6Xext72Bnf0924dpjbD/kyFA8q+4FIDlhT6dLhXjCOO6MIhhGPCSzBZTnF7TflAucstxdgcT1d683N6C/28/cDcA1YKixobzX23vV18p4vMebXILulaFGdeA/AEBy99W9jC61H5qcjQOFp1whxsoQYp0b7hHM54Y84O5n5VzamASubUNyG4rcydkve3T3dW0TFkBiJtPtANLBxVIUxdiq1iyx3GQDs9IzABIVvHQ1IckhmUohmUyZWolrPwLk83e2SHV/xTnD3Ol1dK+/XGksAdvVXG7/cP1F+CW+25q60zK4GwFwCiD9r//Dv5nwcHSbB4czzguYjbkJHT3I5JEHL9knUsAYf1wO2oi8OXTfXHyqKCZGjROlxVkPk04Dw2YNMTJnvbiKe96EfppN8Sx82n2k0gKlZM3DQo6NODnfqo0NA1yMOCHGUXSoSPADNOotvP46Qy5/hms3dpAO4piZmVXhJVWA3UDIcnCbamIwQmkcQdZKLJ3slEDPTC6NUiaLB06fkEdxbWcb1d0tsQh6LOptzR9LciFQrmpUSASQgkkEPoGkETCXDzBbyGKhWICfiEulwiBcNubOPjFIp5GnxC2b0hCkxwFRu4fuoKvGQX6/tO6TJx8ZQAd+tSw2TdbRgSc7ZW0skLWY2bSZLc6w17mXqpjh5kN2ZlJFrwL6bBgZD0ECSGI9JNLY7w7Q9VNYeOAhPPyxj+HIY4+ik0xho9XAhIU67fvGUSTGBkAiwEUGLjOQKsMeLly9gm9/5/t46fs/QGN9BwGH2wNgyGFGYvxPp0ByABI9moddjDhIioyQomLOp11QBKlIHKurR/D8Rz+Gpz74QcyfPI5EIY/XrlzBX3/tq/jKF78if2eHdHuW4ULrQW6+S0vLvOAY0pKQ2RrtLrq9jgA9lin0ieXgLzrihkf1UVz/8fewmMTYqRwM14DBs071QAsfWjESMGT7l0zQyI6TyAGK6ZgaiN/8rX+J5557DkeWjqDW6qJFRhjZX5ggUyphj8HatCazPu4GOCLb1Hzka0v/bXHPeL8rvJTyTFPyDftcS0Y2TzVbJp8Rg6TWbGC3WpFNgig3UwUJJLs0bLqRBnsEkLyosbBbWT2GfLEge0oCSF6ctksDtLt9Y6vZM8wvQ4gbwh93MFfICUDifmUaEtPscB/T/7sMJHsnhJmeTs/FhvsADDKMGjbmppE3Ydy3vx0ASLdtzogZFh2PNztMUgHkLDg4jLFMU0lQ4xGppDKJQCHvre19vPT1b+Dv/uovcfPCeTx+fA6r2QRmvAhGlT2MKx0kRnFMusxMGGHfhqRS8chZEtcBwSSOLaREIrNn2NfXvSBA8ugqSo88AmQzGHsJjKhmSqYMgBQkBeATPOI7c5CcAmlEJY6yUQzDjh+Tox6y/RZqF3+BrVd+huG6sbCjAqkXH6Ex7iMozmE4iWM8iGLEwNBQBhILD9k+jQ0DSl7pllHnmiquLSff53XmUN0x+Vib9UccdgGZdAKFTFKqlFwyjlSCe1gE2UxqykBpd3podwYKtmdhwOb+5NysKUBctlcsIWUO7Rq5xqnIOFAg2Rwkew7xVU4kyLA/LAI/+H8+ftbyHLyq6ONzcFkCkziuXt9Bpz9Es831zWBwAwjLIYoh7l0qcNnMGM9ox0SLCsidgHtAPGHUr5NRXwqbTCaNPLP1MhmkZ+fxzq1t7PeBRz74PJ74yCex3Rrg5xfeRGMwxvzSEWxs70hBxD2MTdT8/LzYnGQa84K7IbArdt96802sr6+jXChqGMT/J4DEmsBlrbBx4BsBpIcffli/m9kBPPectRYHmFtbaziyNI+VlVV4gafv82c5xM2m0vp9BJ7YCNOfnEol5i/x9xMgrtarqDaqunaPPvkUPvPZX1WewH/6j3+C737n21rzQZCQeigaGcNPRAUg8bw998hD+NXP/DNlNJEdRCs8hYLHaRszRkD/8k7njhZ2ZKaTuU/7HKqJnTLLBcrzHOTrzGvE4vQjH3oOW7du4St/8Zd6LmTistFMmiRs1QK0jxOANDD2WFSAk4nJ55lJppBOUklDNvIQo57JuUmnsmZgF8pA4mN39Q4HO7yefFxsxvjGopLEoNn5ebzv6Q/gyIljOH76FJL5LBq9vgAkEgYSKe69tkGxAJKyGKRU/eUApPdi2N2ze7nDN8PbMOsu1g8K0aWffJwKgjiuXb2BP/vKV/Cf/+qryOaLGgpGqJRnHs5ggKVUGqfm5nGsmEFqUNUZEh0aW0CpFBQcbsgT1RozgzwRe/jcObA1dsBDdDBCMFPCdr2Onf0qGhQlsIfleqOKJRoTszxfLOPU8VNYWTkiinWn2UIuk8XJ5TIeOzmL6u4arly5Ihvm8swCTp0+g2SmiGq7i9cuvoHrm3u4sraB3WYLXi6P+ZUjmF1eQZZ2umPg6rV3pA50+QrcS3l/OAWQew3cEIxf5/3FQQVrg6efeT/mFhe0Bzv1DdeMUyO5AYIhhh2AQ7wWBJDcwNkMrkztH7Y+CL+Mhxuh92pwdfrew8LODAhdyK6xSDP1vV2nkZiuCxVgBJDYEBEU5PXhfcDV7cAAOQFkkvZnzJnEeoN/I2xRx9/vCHUEkN5tYWeuEe9fqifc/emuv7HXMFeFj4F1AL9m9r62/hYfK/di7iF6rWJGQUZwnQok/n0NcS2AxL/CXsHZH7P3ouoyYA4Bewa7Z9A6td2sqw9hPbqxdnM6AHHqFM9anHFATRKUgQRMDoRp9B1gzBGyL8tk9hmylqJqTn2GASbiCV/Akaxgra0dFWvK7uS5mPJl10UACbFACqS9SgvX129ha6eiwT1tntvtOoJ0AslUDImkh/mFkuyG/EQGuXROg1QCXnzj40/6tPz0FZpNezLDQKZ1j6kzVH/yXmwPkQyyyv0zAGxSnvJ8tPyPr4VTqJgMooFsicVqnkxw7apRKFB5RysdEf96BEdMyDmBP/XTVPmw1iLYogw7gmZjDFotMEVD2QFSRLDudtcZGLSNVVPM5gBrLVoQl6qQHjNyVJ8aa8EDUpNxLfBp+0UwSaRLa63I4HK+BvLRn766BviyofG67zgglWd0FBHe1wx3jxMsIrmNA0wfS6v363XjNYsyWylBf2WHNBgFFtd1ZW8ftUoFvWZbZxOBPoat09VDDHC7ZxgQ1A6MWM+G1Ec6d0LzMtbXozizEYaqtbkGZucWUJopS2nIx/0Hf/ifUK3XNWimyt0BSLxvCSBlWPPSkpih3QSzBl2tEYIwuof7JPoM0OrwdR8jmgiQKRQFSCdzBTz7/MewuErbqxx6fRLcDLjJOoODqV6rbZTVlRpe+8XrOP/qeayvbWB7e0fB7oVMFvVGC5V6TT041eA8P3j+CIBWho8hgPLGYm/IM53E0wQdBejm0Gsjm07i2MoyZop5eJExsr6PciGLQiaNp594FCePHlWmGZU0BFapOLx8+TK+/4MXVe/EA5J4S8jNLqK8uIz83CL8XA6NdscASPYl1dqNsSbnvGMCP5oQiOQGvnLeYA1Pi/LRCDevXTfD6XZHpBnZFtE9wqosmDPj3tyuYtTFpqrmz/ZIvKRalARYawvFdUabxdNnHkLCT2uPn9qPWkUFH0eYQX0Azpg1RgUVLY0NV+pgCO8G1u7scfOiMEDkvnbz5vp0PnYYYOLzd+cwH7s7x6aEA7px0CLW9tka/oUUU/z7JGM5AInPz9lL86ziEHyG/Ysdzjub4rCChfcer9l04GeBBfVxzKAjEciCcofVJW4Yeaca7b8YgDQgmGgGw3pN3LRKADhb8DH293awvr6GvZ0dEwuQSMgmks+zWqNF/d3fHKmNZ7GASwtWaDCaiNPjD4XFORFxeG37fZOlwjcB51T6hBShh4evVPt5VJB5tOmMqh5jNgus/eve5gYaVPdu31LfoZmoZ6xwSXRrsu60iiiX7aP91q5HKuoc6CHwiPnzFqzlPKYwOy9irwNWnDqcNUl4HbvPw2ClvhYPdF3cjDf8kV93AJwTBYTV5ZzH3lq/qfPlMFDqQKpwHXi4LuSrTeI/a0YHjDklHi0+3fPmc+PXnTrrwOKR56lRjCgziwASAZFeD3u7u9jd25M7hqtfzYtqajkHZhmw0JD/6SxiwIjRVLHb7tAeNCEC7UDsTR/pfEkAkhT/gSF8HAB1B5/zz90rQ4zffy+F293qYwcgOaD9bnfAvcACzflCZ635HYfmXKz3DX/gjh85E/p/Y2F3+PHeCaB19bHZF4zCM/xRMxKemcqxMrVfeJ9zv/PO+zet5yboNGqy569WKtPaWqAfQe0Y1xctsrkpvxtFJuHQI4CpubmZ91mGL8YTU9/Gg7TqIZ5VEYGWB0RE7rv5UuH2+zu0NsO98+H9273+jG8gyczNz/hcHUjLj5xfuLdfptc6/Lo4C8vD+8b08fxvv/PvBCAJwWLwFINDVYQbhLherYj5oqbHyo5lx8RNjwNF2lLxlaSM3aL7jgHBzXLS7yHBRmrYEng0qFcQGXQ0oGc2DBvpDD14Z+eRnp0DMll0aaUynKBFdC8IjH2PGnvrU2zy1NS40meeA/Td3X289dZlXLz0JnZ29kBrMg5MBl1zcLNo1XBAHw2IlBiOEHR6yj8q0wIrm9bjmSnlsTw/g3Ihh0IQoLm/i+31NWyvXUd1Zxs9sjJZjHMYGDdZSHw4ZLFKCcJMmjGBJGBlJoOZbAYz+bx89snyE0O71dbQqD+AmHVsXvh4ubHxWrsGl0Nxse6Ve2El/lMALyprsCk7h4UTQ1bl02sscLTwKZMjCCCWIBl8DAljszdQw8RGp+9YeWp2yFhkHpMHL5lFrTOUZV366DGc/chHcd+zzwDlMrbI7g9SImt5k5gAJGUghQCkt7dv4eVL5/Gd7/4Ar/38FUz2mwjgIT2MYNzvYRgb/JMCSAEtAigxH3UxHtOuZIxUEEOGCqR4HL1mEyePHcPzH/sEPvDh53DioYeRm5vBT86fxx//6Z/gu1/7jkL6pui1tRcgGMTrvTA/bwbjXWPB5rJPHMvFduSITGK6dvEJQ3rJFuX/M3CWhjaW0xehXH0s5reKW667hC/rE+5daT8JCtbHvR7SPlAuZfHxj34In37hBTxw5kGx2pibQts6NvkEkCo9q0ByDEA1smZAaBhCxNK5eRM4IjjoPpq15U/oMT9R8DeZ+z4b8HQSDfqbV/axX6/aDBnjXe3WsZQ5vIeY9dK7HUDi8IRW6I12C7G4bwYsI3rdcshuWNQcyo4HXZSDCBZmSgKQTFgqZef0aeegXYsmLwAAIABJREFU3srbQwCSWLnWc9UU7Mb73viYGj9TFkYGoDYFvd4OMSCVAWGzqqYbtFNKir3J9t1an9mDz1jn0W5GoTp6XhHfUxAem7CFfAGjRhuvv/gSXvz632Dj4qt4cLmEUnSIHIMEaxV0K02M27ThAnpDoKZMNiChbAIDING1maNivpfiHoLhQJ8ncxksPPUUYksrQDpLXzcMYxPEaFtEL2Iy58nITCbRTwYY+CYDSQokWiGQ6WRBJB4gwaiHQr89BZD6G1eR6TeRCgFIfmH2wMKuB0z61oucQ/NDAJKzFFJz4liwdwCQdD/xLBqxB4jIZ7qQS6OYSyNHS1A1uybXLJ2yBTIt36jOZM4M1ZhUFnBfre6qqGcxPuFao1zd40cPQzIEOXjiUEVFoik6JpOBZahyq7s7g2dac4RCbkVmsCQGAmvnr1xHfxg19nV9FvLmvuZwhXs2Gd6m8DaMqYTyCsj09WQlUqvvIZtOiJxAKxzm5MyWi0hmkrKCHQcB1qpN7I+iOPnUB3DuQx/Ddm+MV964jDoDKRHD2+9ck9SfhTnBHiqLlleX1aBxWKlCpGkC37mHXbp0Ces3bwoc4X1y6eJFZRvx7HIKCAeo8PcRROI9e+HChak1lu7hbhN7u7cwVy4JtGIDp2I1GjWASdqon19++WWBLidPnsTy0pJUTJubGxrmVWv7UhD4yTQ+8vFP4rOf+zWpQf7g9/8QP/z+D+CLkRrDsNvjnES5SZ1WHelEgAfuP4PPfOLT+PCHPywlNDPtqLKjEodnGAFxPn+XgRRWIDkAiUMpWtXw+fL6cLAjmx+Fn09Qyhf0eJ88d05+3F/58p9roMY6JGAOJEkAEw6nWMcw89G88//Z9CqTJh5BEPM0DOZwiKuRAy/uu4EUFZwtmaG1UyM5AIkMMz4up+ZSHkGnI5CeA9gHHnoEyyurOHrqBHIzJfSjMbQ5ZOWu78UwHhmlMtehKRrtvvf/CwBpKACJRBgqvrx4UmT8Gzc3NRj7+5/9BGs3Nwyxpz9EvNdFbjDEQpDEiZlZrBQCpIc1eMOOYYpT2WZtlCbK+YtiZ3tPQ1P+bq5LAihcb8wJbY9H8EoFVDpN7DW66GniZS3sqN4bR7BX62B2toT7Tt+P1SNHMBlO1LAwO+HM6jwWMwPsb1/H2vWb+r0njp/GfWceVCbWjVvb+N5LP5E13l6rj/pwiHgyg/LyClaOHkN5blbe+m+9+YYAXd4/zr/fWSq6BkBHWIhhrPo9GsUjjzyCDz//ERw9cVzf571uztmOfh//vQapJCXZfdcNEWRdx1MnZB/ieYZN63oA7ulhAOig0TYH6y+jUHsvAEkAoq23HICk8SYV3vGE6moCSCSrcS/o98fGI7/T0TUIA0jpLK2kjZLZEOtMtsqdACTecwKJ7ACPH3mPhMFcd035XB2wZ1iFRqlI8ggfJ+9L7jUEkHjNOZxwr+XdACTF9tAnWwMQw+BmXoSs52SfM0acZDGyLwlONRnm3UK71VT9NBr0sb/H9W2eHz/yTSHCHAKzniM7Q8CGpnlTQs102EDrOWtjx/VAO1Zjea5dCnHPNzmd0tkY+z+HSVOB5GfTaJGkOI4hSOXhJwuoN7u4/M4arl1fQ6VWx/beNrrdJtI5H7l8Erl8gJUji7J38hMcquaU9WGUiGQjR2xYeUIWOKwDCSAR+KG9jaxyFdgeRbveQzqVN4BdqajBJAeH6pWokibYohBzqq8NaGdOaDOs4OtPNXOYwU2Cg2voSaxwP+uGpK62kQWYJW65YQf5BM7qmF+jVZYb9EzDzq06gT/Y4/DOEhgNAGWyUvk5LQeZAaVcByLsNmfEAUm8b0S6CllYaZgsVwNDdhGAJkWIqVc1sLIBzqNxAjG/jFE0MLkXCotOws9QpZTUsJPnIu81Kueo5tA5TGs0Zr1odmDsd80g0Fgsun6dz4XnqavXtV8cApAq7ZrJ7GOeTDaLUnkWmRxzzjz1G9/45rdVXzeaxsqGGUi8Tx2AFPD3R4bG4pb99YB9hQE7+PPcC7hPNJodtFhw83zP5pHNFZDIZPHCr/06jp48gfmFWfR6bXTbdfJqEYty/+iJ6EFga9if4MbVG7h+9QZ2NrexdmMdN29u6CyoNZhpV5E1Gs8cFioEYKlW4N8zIVOSRCDpJZXvI3KN74ncWKvswI/HcObkcZw+toJc4CE2Goi4e/G1V3DukYdx7oEHdC9wnVYrdTHzWfN945t/IwvtRCqFDNV8c0s6X4pzS/CpyKACn/cV+cIaqNFe1XzOfSZN8NAqDPi6cYZEBwrX526ts047sCdkLaXX3vcFNhLcu50U4u4uM7ogQdbkfw60r3A9JtOmNvT8NM6cedicz26oHlLKqx7jUNm+aWAeijJQscBcbmf7aQf54aG3+lTbixwGmXSmKkfdkQ2MiiNskcQsUD4Ofr1D0o8Nd3cW6f7UqtGABrJutI+D/897xg3/3QA+PIgnyYv3Hq8n684wwMTzhSpN1W0h1ZMDG1jjVltdqe7duay5QsilJ6wQm15Idz3/CyiQIiNjUam9TUwEm8GjPXuIRp3zsj3sbm/qfGRXzZqYNpF8Hq22mVfe7Y3PXQC/VYBxrTggIhokkF6aR7Zc1HnLNaQ+rNvV3if7TZshMl1Dh/4QAX7aozP32qNKjyq5XhdjkoT7HWxcu45uo4p2vQoMe3I6Uq9GQybOK/xAlsXhIbcAnWmcRAhI8Uy+qntctA6NJ7PaI1Tfp5JaA7o+CVrEmew5kgI0z7V23MoTowAgGsGtnX319dLHWrtQrmlHfMmm04Yuot7C2MDyzONHDu7b9ZqscEWq6pkZV3j9u5nlnYb4HLYbIozd+60NpoAjex9w/TkAic8r/PxoyUugSYBPNKo8Naced1m9skwP1b0C6ZRJbBSTprY8AJDCGUhcO93eEDHPlyuJeqIYCQRlzCwsas3EI4N7AkjTOd89V+ndv3m3+++XBZDuVV/fDUC67Yy9Rwaa+kJLtiRZnvuz5mdWucePzkozjMGEFU3vBWo4AEQOSVaB5Oop1QOhx2f60wP7UH6fZ9HB/u2IvFYEw70kHkGzXlN+/a2tTdQqNbmPyDGIaypwGWjm3yhGx+1/FMdwPkVig50HSs1N+zpXJcZ9s7+q/iVhwVo8W0A7SttrEjisU8RhBR7XmHu+h88hXg/lH1slnvu5sErPgeHhvuu9rnl4NToQ664A0v/yP/+PykAimEC2jSsuNZ2j+RMlzGwce2w4DPtfi8TK6emLzGGWHnTcSAj1PaKbkwka1QoSVFF0m+jW9tGv7SI26CEbJJAJfOT8FHKFIkpLy8gtLCKeL6KXSKA5Apr0F+cgUwMSNkIDbWxGIUP0PAIeH9v7e1hbW8fNtXXs71Y0ZOZUlQug02RINT1AyeKhkfBYQwI1GsMRjhYLWJqZwerRFSwsmCYzn00hn8sohJ15SPWdLWxcfQc3r15B5eYGerTnGQ7UTFT6Xc1UWPjfCUA6sVDETMYMN70IZBWxXyWA1NGQvNXjLNfT32WhyYVkAKTW1D7DNbPyLrXDVdeg+5S4EzunxR03cXrQk9Fvbex0NEgBwgEQM6oMq4BMi8F4iGyajEzzuTYAkwtoAKRoDMkgj/pgjAp7kNIMTnzgWTz44Q8jeWQFewSdfIY0RuCRAcxh5yEA6crWBn702ivKQHrj9fNAtQPfKpB4Df+pASRnMTIYkY1K6zMglfSQCeJIkeGTy2Fxbh5PPPEUHnr0HI6dfQDl5QX8+NXX8B/+4Pfx8g9/psN06m/sMnqs5JisaN5DU8sUC8Jq8yObfGIaRMgixwyM+XGqeFHQmgllBAfXLgvJguJBJocawUjm0QQpBCri2yJiZDNxPHjmFH7jn38ezz79rDJeOCCksodsunSxqBDSIQtW17hOTJg4CzuxDsi6E2Bsco9YbNC+jkMjqpSCURwpPxBjvtZtY0SWYjaF1nCI7VoF1XZLdnnGhpEN+Xjqf+0ApLCFHRVIYQCJ8JXYNGLi0U/bsHAZRN5t1bFazmBlYQ75fNYwQwfMDEio2ScTVBvgHQAkV8Ab4MgyOG8DkKw1iAWODnuzHmY8sNvhgSq1lgV1dN/JBpCMU8PsMAwrS2pgg5wMlL3C17eczWPS7uHyK7/Axb9/CbXrV7CUiiDo1uH3OxjWa2ju1dCoDtBpQ3sf+QUEkDzutzaLLcBEdnZUIpUiHnyGNUeAxRPHkH/mWYH0BEpYQNP+LJokG8uXAgnJJEZBEr0ggUHCR4+h8Akqzzwmm07tEvicqEAq9zvvBpCCMfoxo0DycuV7AkgEM5WJZQc7U8m389MPnTW8fmI4a5BJX2NgvpBGLkiiWMigmE0LIGA4Ne8BsadNKISAT+a60G6F65dkB28yQmPrpgoAloG0dOtPYugy34SMajZdBDVotaOD2pIRmH1k10WXPquHWTv2BFYDbO3mXAE1LX5kAebh/OXrClzUGcxGYmwUfwQoZWcT8YzdRyQulpVnz1o1BBqodMzz9mOIjAY6s2Zmy1IBVmm7E0tgo93D9iiK5XOP48yzH8HOEHjtnRuod4fYr9XxxpuXcW3tBmZnZ/HBD35QABKJBRz8kKnKs4nXnPfd1sYteeezDnjwgQfULF26cBH0imdxzzOMRR8BHw6xn3jiCZw5c0bNHwEkgRm+r//vtBpoCAAzSmRHouBwwNkJ3bp1C7/4xS9kgUKruaWlJamlrrx1GbVGTeAKBwxUmnzi05/FZz77K7i+vikA6cW//5GxJGLWRoeNXgTpVALtZk2AzOlTJ/Brn/1VfPKTn8TM/BzWNtbV1DkAibabYrFab/+7AUhOgcRrwuEIH3sywVQ6s2B5DR9/+JxUJl/9yl9OAR1mGsnW1wJIBOH5TtCSyh+e48otYoPERgsjeNExfNllGNYhQ34dgKTGM5SDxDXKx8432ouyHqrWa3pdeB3vu+8+HFk5itLsDJaOrKK4MAcvk5UqsUsLPmWrmAGiy0A6DCBx7/n/wsLuXQJQ+UwPMYj2NVUkYOfrmsewX2ngnavXcePmBi6//bbq0Ginh0G1gsnuHhLtDoqxKEoJYDE1QXTYlEJt1DVqe92j2iti2N0jA5h2XsYSiZZo3T4Z6R20aDXse6j3O2gPmVcERKgIj8XQof0HVQiTCObnFwUgLS0sotvuyc9/tlDCmeOLyEz2ERnS3oeZXxPMzpJBP4f9WhtXb6zjxZ++Ai9Da+cs2rRM436ez2FhdVWga6dWw4Xzr2sYyOERB0Z8M3avtPdzTfJBzc7vmwH5BMePn8AnPvVJ3Hf/manViIZdFkByPyvrMTuEmQJRItyZWuBguHWgQNLyt9fTkJfCTE1L4goN+O7WRt8LQDJN47sVSJGxWfe+H2hP4jXlHsO6iKpO1uGy+YtSKWAszbgvZXLp9wCQXAC2Yd1yMBVm/LEWDjPVuTcZC8G4akDZd9l8Kn6dABKvEb/Gx8SahV+fmTGZTW6/pEWLhr/Vqn7OWCtiqkByAJLH/ggTZTDEJ0PUdnYx6LTRrdc17KEdN8FS9XDRiRpsAS82E0B7CAlmChweWAa/bZqnVpVuis/XPYkJzzLFs7CPtIxUNsy0tCZ71+piDBUq4nKsMYgCqUIOe7WaCNul8hxm5lelwr1w6QouvfEWtnd3UGvWEPcmmF8oo1ROI5WmAqmMxaUlYELAPo10MmXO+tFYAz1a2NEincCELOuUK9szIeJ9o95k4TTqeQKQiqU88oWC7qFJzDCyaa9GlYoANNa7cZMhRN9611BnCA5YVwfZErJHtvkoXAcEkFz/NrREzSlblEoczhts7a2eYFqH253WEtKkzNH3TdaGhhnszwkARW2Nrv7N9Ar8Lj8yB9Ip0ERGoxLJWaETfKIkXM4G5u47UH8YKxYO2tyQQhaprHPtfTycJNAfZ9Afe8qoIpmUJCVmAuVnSkhmM1qrVPDQuozvBJBIRBXBgX0BazQ73Nbg3LLhZZ0zHCGbMbmmDmC7HUAao9Y1IfHcmzVgTBlLLvYJzU4bN9Y20Gy3pTznm8csVj4nq0CijXE0ZgBYFZTsITTo72nN8G93egNZDBPoZM3GnqtQLCPI5fHcJz6F0w/ej6NHj2A46qHZ2JOimGRX3stBPKa6aNCj3VkF7RZ7lLFIrus3aV88wF6lgls7O7Laa9NOZzAC1fIElFQHiilOVb2PQjqPcp7WSWWRo44cWcaNtat63OceOIunHr4fpWwSg0ZV/dGXv/jHmC+VcOzYMZEZe90B1m/dws7uvgCuF3/4AwEyOVr/zS4gW55HiqqHVFpZfrTrI4CkfKw42c2sOyyQhAlyifSUxc61T6IR9yjWazxDeK5q/5YS3+ZZWSCH/ZGjR7q159af/p91Syat+o4qM77GvJYkv8iuLkXl4Kytl+09YcEPWf1LcWIzsJ2QOgSOCKD0jGPFu4ZzDiAmgGt7t/DPuMfLx+csXKfECuswwL/PGlr7fquFequJdqOJNmdpvC4iVnMIah4r7ys+bnd/qQ459LgPBoFG0UlTP90/nrGqde8OZOA54ggQ7ntOfaHsnCBt+1azAbjn6D6/kwVS+JxmT3LYmyP8/XsNsLmuEzLrN2Ak3whGqBfsE8gd4Mb162g36mg2arouVJYGSUPOEhHa5Fvc8Y3PRfuXcg7NGc9aTvtEOoVY0sfSmdP6aPqEqOzDHenFAXl3/f0khbQ68AXUEEAaY6J86xaGrRZGnRbWr72DQacpQInzP7rbxGnz2RvoXo/ncsbNxaqspQoNrVGSHsMAokgqTrEUiWMIOoMYAMll1LkhtMsWYnQAM4bYE9IiTxlDLIS8GPZaHWVBuawiud64QT2JGFRoWvGFCK8hMQZJCsyfjkzzL835Z2Zhpj5in+cISGEFtkBlMe8JAB0AaOFBt/Zr69zhaiy3djVv5kNlXWr3aV4D7g+u/m3ZrEK+/g5E4jkngpO1ETP3190VSCTyxa2tPfd+eEkBSPMLyyiXSxgPWvcEkN5rWM+zMPzmzmH3tfBaCP+cA5CMhfhdb4F7ErT43H0qoUOkjPCew8/vBYBpXXgJ1X18HnJSEvvVAHtS0nE/u4eCScKQezx+B6DxsU7Xn7Pts7nUt6s2bzfDm/Zz0/xHY9XLGoq1VCEdoFbZlzsIz0X2ZtwrPJuN6fZ+ZxN822tAgo6tuaZORi6tnsC1eOKM+jB2wc5+Va8px7m8fsoXPOif3Fzf7cM858LnTphcwPuUOc2cj4ZB0fCeeycA9/Y1da/d285G73D+TR/Tv/+f/p2Wj7EBIbhiWFcOZOFAhMWcQpv73BiMCojNBzcdDvL0pClfF1JrhmH8XTFaBXRbSPDwb7fQrewKRIr2u9p4ssmkBhu5UgHl5VXkl5bhFcvo+QFazGphMc2MGioXtOGYVoRSUQ11GMCKIW6s38TbV65LFk6FA+0rhr2BiiU25mSnTkMFHMuUxft4gOeffhqry0s4dfo0lo+siLmt5yZ1whixUR/VrU1sXn4TN996C/trN9Cr1hBlExaZYLdZF8LIZSumK3OFnAJpDJxamkU5k5IdHhlnLKhpldNsddAfj9HqTJDKeJgpFYwNAxn/Q2NB4rILeJP1hga8003ExW8ZWzwsXHNPWyYuftrXEUDiR8M0ZdFHtpex1WGBSgCJqqNMljkH5ncbBJl2AhHdQFTB+H4OnUkUe4MxepkcVp56Eg9/7KPInTiOOguYREpDZWdfRwCJIAMHzrTnWq/t48Wf/xTf+uZ38cb5CxhX2ggGQDDgTTTEKE701kgAD6wxDphmes6h5sYVlu5Gdpk2d99CD3/nYIMxuT9kQRB062kQFvfIXjQB52R4ffCp9yOXyYjtuLR6FItHjqC8OI8f/fzn+L3/6z/grQtvGnYGgRFrMahBRIpexWkVjrQNcKwMFtJOwk6rDcn6XQCtIABrO2itWIxlo2kMOejW62MtLng3pIolVDiUGPaRpT85YbAuUXeA0R+L82X869/6TTz//PPIUOESj6NO9n+/LwCpRUzVqWk0rCd4xetvQKUJZXKWKSxFBAEkAZIRxEdRjGodKRFoI9ns96RWSeRz6E4m2KnXsE7ZOQf0bALYXBNAI/uT1i9Ug7SbGPUMy3d2bl5ZKLlCSQBXg0OwEa3xfA1m+cbrSeuH7Z1NsXqOL85gdXlew+cuhzHKDEnq3mQDI1atBh+WNWr95Vm0q3igas7af0iKKuk8iziN9S1QYA5Gt9Wa5t2sIwckESgSe5C/kkotByKJkWDtEXRomcPLNQZ+OqFmi2BqMZ2V1dK18xex9tpr6O9sIjVqIdLcR7TbRr9Rl+d2ZbeLVsfkX1HAz9c6MYkg4P4jBVIEycgYqQmQl5XdBHNxDw8+/RTij51T1pHIjQyojY4QofKIkn6+U30UBOj7CfQTCatAimEcJ4B4u81DejREqd9A5cKr2Jla2NXBuXifFnajvggBQ8Qx7vN9gnHPyuWtAqnZ7U0luFofVmVpVK0cVli1q7u2UwBpiMjA7K/5wEepkEGewz8vguGAVpF1sbmnBx2DksjmjAdiXNLKhBaIyQjVmGzWBwoUrnW6qHf6Uukxi0Z7mQWBCPEYa56QqlkeQnc+hLkGOPhzGUrTPUuAIq+nh7dv7svwW02gzVnhHmCATXNuKVeHpAkyzqJUITmL2DFOLM7Jto/71qDbEWM8VyhoL9+qNTBJZ7DZ6WNrGMXs2Ydx8pkPYX8SwWvX1lDvTdDrj3H+4iXcuHFTBIpnn31WwwaqZmiNxY9nT9+n+4ufX7p0ARfOnxfI+/yHPozdrU19jQUYh2lzMzNSZ9BugszfZ55+GidPn1ZG3PmLF8XylbKnXkeDmYLtKoKEsVfj4Gl2Zh6lckHZPl4ihvOvX8Tr519Ft9mV5dyR5VXcuHENF167gN29bcwvzaFDRXOuhI+/8AI+9cLncHXtJv7w//4j/OQnP9Ney72g22mLbZRJJ7VvcO89efwYfus3fhMvvPCCACTabTa7He1lCoCNG2uWmDJwoiqSm40GKrt7suQhk3/YM2HZPNdZn7DhymbzSAdJkSm2traUN/CB9z+DzVu38PWvfk37IM+elB9Dt14BRj3ZevYIHg2oRGMmEt9Hhr3MYa6GkkOTT5KIaz+Ub3jMPFZjSWtYgmGlCdcN7a/4uFjM0+qMNqrHjq3i0YcfwmyphFw+g9L8AmaWFpGeKSPqB+hMJlJCRWhxwQ2GNpS8J10mEndJFsYRo4g1jaWxYAp/5Jp+99dvdwUwDWro39k7ylmHHOpvpgf6ODpEd9LTQIth9plkGrGoj25niGqriVa7jSCdklVqr1rF/vXr2H3rLdRvrAHMIRq0kI92EB/YTMJBT/Wj9gyum5gndjhtp8TojHs65zn0b/F9OMRev4s26y0qQH1miiXRj0TQ7vVR7w2Qy+cwO7+A06fOyFKZe/3eXgXlfAH3HV9GMNxHKUtLDV92aTpHuG52KwKQzr/5DorzC8jMMEsuhnq3h0ncEwNyfnGBEgW8/uovZNXB4TdBYBGnaPdKwhUzB21jR5DANXZq6kcjLCwt4VOf+bSUh2TDRSMx/Vu+OzWhOefMHkcgxFidWYs4T6PX6QDs8DDAAViHGaju/13Df6/67a4Akg2sNv0LwVM3iOBH83gDP6m9a3Z2HvliXirETmcsZQRrbN5PHKTy/qHVJdULToHkLOw0iPFoj8i95HYAiYMSDiOUMcQMmEMAUrfftzkWtJLsKVPF1fUcWnVU45isAdr+dnpt+IEBkEqlgiXE+BqkUA1Fq6t6w1jY8Uhkjhr7Cq4aamH5atBG2xOINML1t97CoN1Am8+3Ucd40Dc9Cn3ZvYTqKff6OnWxGlDhghEw4001jS7nAfvSXF6qJUzGEX9AViaKG+BrYTKPGBBufOGj+jmqj8i94Pd4vnMYvLm7h1anj/mFFayeOIXBOI7XXr+IV19/DbVGA4PxAPl8GkePLWNmNg8/EUMun9I1qteaqrOZicG9zoDmUWSs3RMzRnjmSHlEJZZ1AhBoOGK/ljIKpBljGRiwJuJwkj/LQULCMJzNNbI1pJ246DqFGOrhdeq6DNMjD/T68lorB4jkCWVQGeBwCo7YukLMYAskKaPFfq7f74Y0HO5wO/aM1/5U3c6edfo+Qi7FfZ8+/aZ/MEob2r6wxqUyoqZ9XDWtre9IVZBjRYQOGab/EnAkJZK5r/hYhvDhZebRHUVU40eYHZvPY2ZxHrOLC7IF5F7pajDOFAgiMQuH14HPfW97W8BcjBah1ieH96OssYd95HNFU79rAbION32i7ESpvGImliVW8v7j/snB4fYeM7TqAvt53zC/iI/DT6aMqoq9x7CP0bCrHA+q1mj/yzqcZFkCW+wlCIawB+mwh+uPRT7KMAODjimFMo6dPYv7zz2Ks/ed0lJoteuyRaMdPPM36WjCdULiQLPZEhEhn8nr9b+1tY1ssYitvV2srd/CrZ0t7Utc8zx3BHArCzciqzj2lDOFIhZnFjBbnlFfSjX822++iU67iScefRAfet9TKBfSqO9uo17ZxRf/6D+h02rC95Oq2binETzyvAQWFhbw+uuv6etzSyuYXVxCuljGhIpzPufRQOcna2CBRiQHeuZzT9crgjzPXFmxjA0IXq+LMFPdr8ieilbBWr92g+cacGRX7nsCqEL9vW3JzBqLQDUhwSOSaWjZxtw+3vdU32azOXTaBAbNAN4N2qWotDaPWtehobyrjVzGVT5FhjlnWjbLmp22HXi6vtetdwfsuI9KSbN2ezoPqVAk4ZFHI/vnKGc7OfQHXbSaHdSbNV0T9iUiwI3GqG1VVFdydsOvK7qA3+/RTWMgIpKUj/b3sm+g3aO7pzS3Y91lSRw6p0MWaHy9uf6cbaDUKYGpHblgT95/v/bhMEgRVji58+Fu5zP7EfPm5je3f2S9cHuGyMH32QsHrK0Eo4PCAAAgAElEQVSlGjAHg0jQ3Y4UstyD37z0BnodkzlH9TAtyflctKe2TabZQU1qHokhcppFJfDWEhQFIJFolDJZUgSOTp570Cjs7M/Ljj9EdHHD2Okg2T5bs2cbAoaUMHFW+xPZp/WbLfSaNQx5j1+7ilG/jQhdEghy0zZvPFI/0mp3ROpV/av1Y15X93roIzc4XV4bJRBSw2nDidBu1RIOZTVJNQ/7SS1CZSfRzYL3eyLhiVDDj3EvIQCpsLQowpOeT8gpwwFFPC91VIcVIPbnWHdgZGpMtx7dgJt/X7pdpwCTQukgKsVZUup8sQohp3LXLFJkpYmIIYffwuflgMRaKr6GE6nSWAMLCLSKKObOuN/Hc8Ld0zwrpHqb5gTaoA+rSHKKLNaRcT9plJi81p6PbHEGC4srKJWKGPYaIh6E9xiniNd5dYf17/ohfl81/9TDimDK7fePEdgYgtTh+0h2s+zB7nZz2jz7u32bfykxuR0APgwm3U0B5e4zqrUNgDQGc611PscgQp9qyDH3U3Nuv/ujdRa7B4bhLEjD/YMjJIRJabo6qo8MMU5ZqMwYyjIjjreCWWfhf8M6KRmjy9o+SFRlr84+nj/jwHae2wd1r/MaM68H/73Pe4P1h62HXd3E+pfEY87hdT5N54XOPtXMUtN5WtCHM2SNk4h7rLeRFqie4yyKs1fW0xFgdnFRSl6nzOP1Cvcg7uwKP+/w/sb+3By2dk566COzxuXQxLvcnkO3ffzf/4/fkQJJ7wSKCPrQxs56nXPjkA8wpbmyjSJnxAz1PESxt7WtzThdKiBVyNCIXl7D9NsdtTvo7u3CH4yQHAwRDAaIj4bwhraQnYxQmi9jlIjBK5SRW15CenkFk2xOAFK7O4BHhQ3tqvniw0ju2eilswylSuDa1ct4+eWfYntrH6tHTyJfnMGNGxt4+8o19NoDNOtN1gd6PmRf8XKRvatNPxrByaNHNDR7/H3vk/Seoe5SO42HGPf7WCjmMazX0Vy7gZuXLmLz0iU01tcR5aApOkE/MkRv3EdXvtqmn0hRTu95CrNfLZZwdHYOxXRacnV6/lLKvFutYXO3ik6XefYxrCzMI5vOKBSs22kZNgoPi2jUeAAPx+YjNyu+ANZKKpfM2gKEIIVh88ulzzZtZFywYTNsSTNo0oIVY3CIRJIIqXn9FWg6msjTNUgkESR4WGewVWthn6/fkVUcfeb9OPnM+wUgIZNBrdkTUEWRhzYbDs95SHoBxokYblX38Y1vfhNf/9q3sHH1OuLtEWLdIZKjiALGm+iYXB8bpDhVwthdTwNl2yy5Ys35I/NHHLhyjz30jt9yhxBVdXNzM9jc2lb+3urqivI/Xvjkp3D8xFF8+Ytfwuc//3kNZqhyYy4GhwyvvPYqXvr7H+PChYvmgBpaBpG1czFMCWPh4P6WXtNpMWub0rgpcHVET+3vLDjBwpuFM9eB/Si/YAtmsLDvRSayAmMxKkYV1zetQVjkx6Mol3J49JGH8bnPfQ7v/+Azsivb3NrSpp+bKaPWGWmQzbfbiiRb1d9eOB3EjfLb3niCpEIj+RgYMEhLNA8TL4kIwyETSVQYUjceK8C207XWBgRDWJgM+toP9nd47T2cPH0fjp86o3u+z9BYQEy9druJCe3oJmPU9vewvbUukGemlMN9J44hHptYb2Br+8dBvzzvzXCHhZRj0biA4hhzlMReihl2nMA/ZitxfzObJiIjWUOQFUW/STLGJK8mg0VqyyhSfgqNehONBr2mo0ilc1D4fCSK7migEFrew+5+5cbPBiA+4b09QtxnUQvEmQlWraN6cwM7V66icv0GunvbiHYaGLRqYhDT8nHQHaBRa6JW7aE+BnatbV3OKo4Is7F05DqYAVAEMB9J4eR9p7D48Fng5DGAQ9XOUFlZo0TEhAjRtidIYsjinNZ19B5PJDBiZgRZ9cq6M6oHNRgszsd9zE262Hv1p9j48d8DG2uY84bIJiNojNvY6zYRMIduEsN4EMe4Sws7qyBig00LOzYH3Dtpp6Y9lJ7QvDZx43lL6fiYQecmN4LrkY/BJ5MsAjxz/1kpXGnnRnwopoAp3o9dESF4bpkSzIJ+ETPQ0qEeGWO/cgvRRBQeg0wTvrGy49CHSk2ua3rj28NfRYwKBVPxiJdgwUK3ybh7XWcyBzC2AD/YhA4A7BE8vLO2I9sfYxnkFKY2ZFhsZzoNGg/oJM89hoMHZqAdxIAyLczGfQ1RerT6IGOWhAP2MohifbeOrU4f/aCARz7yMTzw3Mew1mzj4s1biGdLeOW1y7KB2Fi/heGgL8XQc899AGRLM1Pw4uuvoc+sEGstUanso91sqoknADPqt7C3tyNmd4aBpwC2trdR2d/XYPSjzz+v8Eh6DK/dvCn7FZI1eA+srV3H3vaWsemIx7CwtCjwmENUDn3YVJ5/7YIybGZKszh17Cgyfhqbt9axsbaBVquG3doulo+tyAb38fc9jV/5tX+Om5s7+P0/+I949fzruq48EAOfQ94JWrRc6Pdw9MgCzpy+D//9f/vfyRqPBSGDrGkDwTOs3mwbJh6tG22FznVHgIEWtJsbG9jb2UZ0PFRGogpPAkh+oGEN7xDuP9tbuyjk8lhePiLg6Xvf+561/ysjHXgIMECfDEVaJWEk9iJrHNrrPfr4OdRqFezXqljf2MDNrS3s7e+DNa1ODNYafkZLi/uNsxkydnZmyMdGnCzu+WIRyXgCVQ5ra3WsLCzhkbOn8LHnnsJ42EV+bg6pfBG1XheRdAZBvoxqr49YkKLuSeNpvo8FJpn7h/lbkfgIo6ghFd2pUeAAhCxZNhIHHyeGmaagU1MI395gHHhu8544zMpz95IslpJmgEHr15jYrGyIjM0qH1+2mNcgzRsNscAA03odV19+GW/++Ceo37iGYrSPQbOCTrOjmo9AgZRGZK32GfBu93tmfCj0m9lzPXOejYZox+MCm5mrRvUYTw8qF/l6DKIT1Fp93HfmFM48+ABSmSwqNSpfOkglM5gp5uCDOZd8sUzT22y2sbdbxT4zlZpdNfoMYs3mS0gwq45M1wQZtFkkMwFublzF1u42aJXD+oKAI1Vr/JxWDGygFLLKwfmgL0BC61oZCFEUZmfw1DPPimBCFj2Z+xwAkvDi2Lvh4dRtjYQddtyr9rpXA6p1axVK71W/3d6gG5Yu91oOn7gX8t7saQjXlRpa9ZdHu5okZmZnpdYKgihaXUPi4vNjTRXEIqonOMDjnlYoFs0wIGry3PZ29w1AlAjM2hCARmKDqfecYtZ5xB9+HnxNOdTwfSqIRtrrzFAuioAZhBqAMu+xia39bew2KvCTcb0WR1YWxU6n7ZGIBF6AaCIpcHJrr4L93T0UAk93J+1kKN2hXU6Te8T+HvqtOka9jtYXex1ml9DW1QQK01FiKPs3c2ZZy11LJtJ5KYYkFYjGfoMggoA626xrv6FVMC2VOSiwv4f9BwEi0f1GxopVgxH+e8u2Vl4u95HhBEEqrbOCuWGnz96PpePH8Mblt/DN734bb719Bdl8VuSGpaUFzM/NoJjPIRX4Ah4ajRoCDcYMySjMTNYZPaRqM6a9mXUkrdR6nY7JIPIS2Ku3sXLkqAhifJ2cBZVY6pm07JNcbXzQzJvcDr553oElrZuDcAdyVlk8O2W7lfCNBeZgaIAkAYk9XLzw1nTJ8N+7/CM3cqAF0ZTAqUBuKqxowUOL0YRcOtQhaWhibKH5bsAiDjg46BgirvvF5m/K3o5/bIB4dIhx1PQiJrfT1EnGBC+u2mwSoc0bBwjWwtqug14kiv3+EF42J+VjeXYGWYJwqeTUIilsARO+N1ydRDIYgRySGtqdFlrNtvqEXpe96FCh070eMw876FOmxtQtP4GULNzi6LUbqs8FDgW8z3h/dLG9vWtUNlyMlpTn7lcp2AlQTYY4cWwZ7VbN5IpR8RM1dvccYnMt8KzX8MW6MJAkS9eAIEgh6gV47P3P4eipM3jg7P0ivhj3kKaxv0n6GkqZi3sAbjv1+oC9WwxiKJP4YZxBjH0o6x/+LlrVKVeRdlp2FtNllm2ziWGnpxzhtavvYGtzU4Dz+x5/FI+dexjlYkkEzR/+8Ie4dP48zp+/IALK6dOncf/996NUMkrV733v+1JYdXi9I0CG6talRfw/tL1nrOXpfR72nN7L7W3anbYzszO7wy3cvuSSS5FUdYeEWJZsCA4MGAnyJYgCI0A+xVbkz4ESJQ5syMgHIY4jkeJSJmVSJEVySW4hd3an9zu3nd578Dy/9z33zN1bVqZzgNmzt5/zL+/7+/2etnhkBfnpnK4tA4+o5rC8EQF9sg8aYGlmWvXE1obtQfVKXa+b5FP2dKw/OByXil5ZgiG79xz4qnrbDfx9nod4U67W3ioW1G/PzM5ibnEBUzPTmjeFSehghIEyrt2A24G8ytRyylQ5AFBhNwYF7Frn8JvX4FQsqrq3S2v0NgfRdGKhDaZZyRFk2+8hYpnLAReAouPint3AlKQgZTW6fkOKXaMniTTTLFGRx7rPrhueWz7zYxKHHtx7aNZuqijt9/shr1bYflfnY1KhQYWd79MKpe0xKOGVfh5gkk0z79VIWHudz1jiMz/2rPZJcGnc/zmwY0z4E2pj+ZFakdzH7Kt0T8lVwduVGWDCipIEUqp2eI9xXePfYo1OlwGSnXg/7MyXd4/Kme/Hjtf2mjGA735A8yKqvJwVnQjSgQCyzr6ZROA2Z18OgB+v8xM5VONjPRbd2v9wjee+V6eXPPfXUBCZaEzK3/p2AWt3bmN77RGYTcyMO6pAaSk6SXgWSYBEEO21NhjWrEDgixX4VL94kMBy5l3vqaMylMLRA+r++PpnIz4YIGH9gGWfK9NvFADXn9zCEqLp1FhpxP2SA2n2LCQAcO0RAdJZ7k8+y+LftbNeRWK9MtWytufHY0l3/bncvDGwa4BrsbKluSPPM9dbgf2ygewamYuvXuw4mxvwc3SSkhMWLaSpwCNA4TIGJ+27/CDd379e3aXzLDWv2YHL8tVn8Mka3oghvGaj2k+66Pb6iBLAn1vC3OISMtkcIsy5a1U1b3j8sQM07AWsTvZJNo/l7Il390BzWVVYEx9rFrXHgJ/HnHOKT6Lg2WsNU/1sEcv7PpQVdsDDr9l0TBIRZdczL+S9Pm/fZzXH4zPGvRVE+67B3jFiQhnnZ336/ZwnfTy+yO5hEp7aTRGISdZgX8D6nM+c1fOa5D7vs0HlLsu9S9gPMyw592a+OG9yy4mUbR/vSacUJFHAE/JN6eHyiYlp0DlMBOX9D/COgtas6ibvPyOpB7Uv0o6eJFyRXUhO4nwzGFQ/uFfvZP1TEN2WWYBS6byT1b3zsYm9JqmcQuPGFM/A//TP/7uR/oAbuNIbWpuCG2YNOib9pBRZQy5Ky50kmUXosN1V8R5KR5Wh0QsO0KJ1TqOOUbOFWKeHZG+AVG+IBD2FddE6yTgXNlr8MhiOTNhjR5A9ehzhqTx6wSia9OAOs4A05hhvJA7PmLMSibNpHOHqlffx4YdXJDFfPXUe2dw0bty8j48+uoFatYl2w7ztFTjU7yFMH93AyCxgggYYvPzqK3j2hRcRy2QkU6cskH+Lg6Y5Ipi1GhoPH2Lr6hVsXvkQ1Qf3EWg0OE5BP9hDe9hFq981FqrmsWFkw1GkmWuSzuIYAaREGs26MYs4WKacuVAuotEcYX42jJW5OaRTSQR7Q3RpBeZvjHBIoJDCtR2AROYZkTCih7n4JIDUQdfJNfkN8jKN+AwQz/y3hkdWUESMoxwEcbSzw7zgDR0JRsUKi8TSKJE9FQwjc3wVx194Aceffxapo0eAZFrWAGQcciEkKCGz5GgYQ8o+oyFslct466238NZX/hyPbt1FsNkXgJQcsBGIoD7q2CDKsZR4TfH/bYF37DIHIMkuJ2Q3nMFK5vX+11chOWk4N/5ACDOztArpiXm/srKiopEDFQ4mfv/3f09D1VxuyvIwaA1VLstW6dad22iRKeQBWAf6WTFnQw3+jB5Opj6+md07IMvdf101wxhEcl7oUsLsgEbyC3aeuWTOtMRAYNPDhpHsUwOQWFhQKp1KxHHu/Fn8wi+8idc/+7qsJciE4kA+nsqgOSCD0VBosbXGi5lT0xyweXABTnIuQDuIUVCh4cNgEkM28tE0RpE4KtWaBvFUJbTaDUm+2SAyDJMAUpAWaOUiYtEUTp87hxOrZ8RqJeOP4L0t5jUxAmnRVeKQZfORis/pmRzOnlk1P24F/JKd5QA5Mt2cf642EreJyOKDjhcqQDhIi6iIo99ycMjGZyj/coLDBHiovJR3fNdCiPmLZPdCCbTyaKLotAl+EKyKIZnKIUjlznBkdhTitzmLArcB8Pxx8EXrjEGgjWa1iNp6Ec3tAgbbVQwqZQyrNak2U6Eg2vUK6pWystc6jRZK22WUyw3UhwDHGzxly6EwziwuYW56SpJ5tFuYicSwEEwgn0hj7tgKkkeWgakUhhxkNGlbOUByLodRLCzmPNfhHl87wSM2VrSwY04S5e7OvpBNoAYpoyFSBJDQxvY7P8SjH34fo7U7WAgPkUkGURvVUWjVEZuZF4A06gb1b9ixHKzuiPk7I9So4mAWkQeQeNKV2UZpflADfLJbuYRrU3QAkiyrRiO8eP40YlSNyV6Dwac8b1z5eK7MrtQKUAs+79G2ZkD2vVnSdehhHOHP2v3Ku4trC081X9eg7xm3/saw0GlmnHEdlkLJ946TG6srpPq8biYaGj9opD0d77s7Dwuy7CFLUY03VWSRkBjiUXprxyMq0qW65SAzEpIyh4U9meShjqm22sO+MlnqwwEawxHagxE6CKPY7KDQHGCYmsLlz30BT73+BTyoNfHB2roApJ99cBfVegfrD9f0959/7hnZ2JGx/dP33pO6odNtOWuNPirVsoqtxfkFnD51HM16SYAO71MWMFwzCZrzH48719P5+XkdW/4cJdlcZ1lL0If/9o3r2gt5XWWnp3Sstgrb8sZnARQLhTVAzSZTWJlfRCISRXFzS57FzVYVxUYJy8eWNJx/5tMv4W/87b+H9e0S/tX/+a/x43ff1erFwQm9x8lraNIKo9fB0eUFnDl9Cv/kd/4xTp8mezgkoIYND68/Du/llx1iCLyBiHwPHEhxqMQGt0Tge9AVgERlEs8DAeVYNK7iTEP8dlfvf3X1lJSTX3/rP+DenTtIJ9OIh4Oobt1HoN8Waz6ZYP7dENPZFC4/9SQuf+qi9moeH7KUyaouVhtoMsNOrL8Qtta37D2KHc5ryrIPvQJDdqDNNnqtLpqVGirMhwyG8NynLuMzLzyHC8cXMOi1kcrn0AuFsFYoaV/PLx1BLxRRyDKJAWrVuE+MnEpWDCjKGElAsMHmXo/dDDLPhNJQz9k17tnCuJvmMAuFIAepgSAiAw5YLEeQH7MZ53A7lo6jWS0JbF5IxBAoFHHzh2/j2g9/jNqDu5iPBtATM9hIOwrnlu3VAFSPqNHgfUdb1DAtgAeqR9lUtvp9tKIRNPnMAVC3g66s/9gYcD+EsiVOnDmF1TNnEYnHUCixBqwiGqetcQbVwoYL7mXgfN+YytWaCAnNdhcMUc5maK81a37csoyhMjyOSDyM7fomNvcAkLj38XXyZ/wx92CO1m/aqHBgEYnh6eeewSuvvqomhM07mygumarrnSX1JBNOAyWfJUHW60EN5gEe6nZv7m6+9/5l+wFIXA+oziPIoaFXhJbM7EG6Yh6Tmceh4+zMvAa/Xg2ivQRDpMIBbKw91Pm3HBwbrJI4wPfe7vVtOBfh7+Za7CzZPFOZG9MBD65zFmpOC7vuGEDi/Rlljc1tajRCqVnFWmEN27UC4skITqwexYmjywYgtThQ74ltzNqozX2/1tKgLcdNj5ZstAirVdGuVtAqFdGpVzFqN0kyRjRIVY4BzhxOMOeW9S6PATNAuVY9ZsEhMNoRLgigc8xCtiv3PPWw/C3co4dyEJAvgrv99XMu/0h+78xHYnNKUNeBz8ayhSyQgz0SAs2mPJyM49zTF3HiiTOyE/3WD76DBw8fIpGKa9+YnspL0ZFgfgqvOw4sB23bL519EwfGuj4lZSD4Zgp/1gFUvVTLZTXYGjjF4uB4cn55RfsUrxUp9zodqbNoc8Sf2c3A9veCRj8MTGfN6EAjz8aWRQrBDpfhw+GBt/jiXmkKnC4erW2PqwYPHu2ASJxFEKw0EgQBD6vTOeA2kLxNoFxZtwYgkWzBwb4IUgSQwgGXh2XOBeLXOBV+ACQtsK82Bq1IhxqHGHgkhjP7SO4B3M8EChpzln1ej9bSuQwiKcte4z8SO82y0fpMz+DfjyXtCXWeJc6hjbcz5udoheuHizwvGhy6GpCtU4zgC3OL6OwQjUjhw+NcrjR0rxVKlk3ItZWfJ3HBSGA2P8hm42i1aug0SSAYatjN76fVJG3k+TvsQTIJrzPLGJHlVTSBueWTOP3EBVy+fFm2sPwdXEu0rrF2dwSmySXCD7q5PwwTEbORnhjIk6Tr1fiy2nbZUBycSsHF67ha1z3fKpXBnCGCN3xNJ0+u4sQxA0P5WghgPbh3T1aKfKysLOl18lqnEujWzbtme8/+hwrtdBpz8zOYW6DCJyU1DOtNgnbxmFnlaCBNoh3tO4fcs6ooF0h6ILmopcsw4jI7qaQxAMlAI84UdPwJKpMASUmis+Dh/srrkHssZx6sv3lOk6kU8tNTyqnMZLPmMOH6ZgMI3cxAAIW3yrP5gM8P5vd4tYEGfwJWR8hHYmjXqigW2FPZ2qD5hwsz57ny+RT+vPuMGfYmdMjxsxMx8V0OpQHuI2dfZCCvKcQtQ8aGgSFk4rMYqSdhD2T2bVKbO8cdWt7xa6yBma3G64mgHL9P8yyfb+YG7ZoFSI1rQIfqFr5fhrc7pZ+sOIM2CKUVrw+Lp9oyGolJdUnVfSgcRCadRZg9h7N+88dA93g4JIWhrUk7NkyTtQKPp+qPiWwlf/3z+CdJ/JNwxqIvSPgjgYWKAN77jw+Xd220jEwYRcckpB2Cn1WjBkQaaMS1jK+X1w7Bbg5dmXnXpsH+BIBkrjRc0p3a1AFHfqzN9cq/X86tGsMm0wcQo1sPu85mE9WtLWzfX0NlaxNJHkfO2TSo16bkVhPuf0Ckb5akulpF7DGnD67DnO9YhiBBAtb2/J4JogcJMMT2vYpmUp3k5zkT6rtJFQL/X2SnUAjheEL7pzItuQ6EqPRKixDIzyvjksRRZ4XHZ6ngqGxLGNil8+TAIYGFnHBwFiilOsklmuhZ3SClCGt0Znqai5QyCknc52xAZEoDvbhOk0DBQbyApZYBTHSYGtLhRBlmdj/7vdGfHz77a23y+hRYpDka64P6GNjUPcH6WvnDRpqlhXeHeVzDEJK5DObnFjEzv4BkKi2coNet2qzhEz52k+HUW7pravL8+Nd+mAKI9dV+BDv+joPqa9ZIBJAmSa+734at9/s/DgKvJs/Dfr+B17l/2Dn86wFIhxHUdn998r3yvuEckVaZ6umaTe3d3v1LgKWzYOV+Z6o45zSlOe0ASYLevD95z6ouYt/J9ZX17o6TE2ts1l6851nTs/blfd0VAcvmSRRS7H7mPurra016BTjqP1rfWMPOLZBctSwFPWs4b8GpdW/i2vLX1M7nAoiGDCCcXGd37qXAnvXL5LkcA0gsUHWAHLrrFUitmlkY6DDJbN8xxalE6g8lYRYSGhygjSGaA25yLfTbLal05mIJJPtDZPojxAZDxJzFgoCC4AilWhlDSiqncsgfPYrciRNIzM5iEI2JSUiLFvnItlva1DO5tCS4LfrOtxv41rf+QkyFeDKLc08+hXR2Bh9eu42fvv8hCoWyLVQExLpkuXdkq0fEOqJcCWBlaQEvv/aqWJjJfF62LWMpf7+HPAvFZgPdzQ1s37iO7Y+uonL3Lka1KgLDHkeQ6HCIRI9tFjO0h4hGkIpEkQqGsJDK4NjcIrLxpAblxVJFQFCr10W9XkW308dULoKF6SlkyawZclEyj1yxJxgiSXsbDgRYVKFvGwkls4EgHlcg/XUBpKH5fTPImxeRZkOO/TAI6v1EYxk0yS5MZzBz8gyOPfcsFi8+iejCvNQK8jzfA0AaRU2BVKhWBSD92Ve+jrWbdwQghVt9xIcGIDWH+wNIfgHU5soGx4NHDhAQfk3W3YEizr2XLi0kBAkJcKbimJ2dUZg6Q8uOHjVVGnM9/viP/1jsVS6kKswGA1y5cgXvvPOOrBIiseTYA9luRFNpeKYOF6PHbtxJIEnRVC47x3uds8FzlhVqgmn1NmF9pnwiKZLI/jQAiZvQJIAUY2PFwoAb4aCvfK+XX30Jb3z+DZw8e0ZWAGQlsykccCDCwPBdcyCvujho85AEVKyjIXrD0GMAUjiWEYBEuxVeRwodb9UfA5AYVjtkmHWzjlx2BmcvXMCRo6sCYmtkADhbwEatAlmR9DoCkApb65KDz8zm8cTZk5YFwOKYRY4LBA5wPXMN7G4AiYCRGmwJ+WKmMCILqtfR58UY0lCAA+GobIIMQKJCxBpDHkOyc7u00qd6LhhFlEO9RFpWaQS/yUgfRRwAwowyBTfbsEGMvPAIofAQd29fx42ffYjigzVZO05FIsgyGHM0RJTgSauhIWi7UkONFkibW6hsV6VAIjxJtdGLZ1bxhVc/g6Mnjuo1spAdUX0QTRKdsOkRKx4n7dWAm5ZFsznqjaUWG8Uj6BEQ45oTI3gURZv5P7QpkmWIDdFVPI6A5LCL2WENW+++jY0ffB94dBfz4SGyEwBSdNoUSB5AGnVHYwDJK5Bo1TWpQLKC3wAkokIKK3cZC2Qtm91bENHACJdPHkOcCrQIM/i4fHHwJwxbCjxJfrnpUx3QIfN0JPtOglgsXMMpa+DF9GARwOGX9kALxw2FaBFqBa89LBtADBoNGrtjAfqkxNxbcsnYwANIk0rCAeMAACAASURBVEYPylgKY73QRIfq0k5HQz02xiRJKAw3RmmybfAjsvj4OlwF5G0Xyxvb2idawx7qDJ0d9NBgTssQ+tcaBlDuAMHcHD79hV/E0298EWuNNq48eIhwagpXrz9ApdbGowf3NUR44dOfFoDUbjbx7k9+gp/86G0BSP7v0XaO3v4ry8s4ffokquUt3Lt7W4MWDWBzOb0XAkienU92N5s2HmN+nWssv//WrVu4d/uWhgVk+sTTKSl0796/JzUQ9/vpbE5DEzJCZ7J5ZGIJWV6SjEGGZm4+i+n5Ga0xZy9cEoBUqNTxv/3h/4Hv/eAHWiuZY0FAnfaGnWZdIdnLC/M4cfwY/st/9Dti5NLigfZQURIuArSi6eoeZwNxGIDEbJF61YZGiagLsHV2sRzSrK6u4vy5J7G9WcBX//QruHbtmgYsGLTRKD1EONBFOh5HPp1QHtTR+Rk8dekCLj55XgNBHkeun7Lj4Tqivcuuq1Jpy0LQ9Y/MJ6GoKmD53k+dOoP1tQ3cv3Mft2/ewb2bt3UvXL70NF59/hnkQ2St95DIZVFstnHl9m0MonEcP3se8ekZRJJZ5e6MghwkG4BkvEADkEYhMtj3b6AmGVS7QQCvZHqsadi1ER3UIKgmcOxlKpD4zzIYXavO/jXMnJMmMpEw5mIRdNce4ur3v4+bP34XnfU1LKYi6NUtD4d/yw9GpEBiTsoEgMR13wNIjXYHzUFfA9y2rJ5sj2vR6pfrr1P4LBw9guXjR7F09Jju7e0iLYqqIvZkU0kUt9Yxom1S14ApWlpISS4Lm5EBSLk8pvJzGhBKFdnr6Vxzz+uMmo8BSLSR9Aok/r4dZuVOTaL1xFms8np68vJTeOHFF1X3ENhQcG3QBvteCT8erHgrOz9o4Rp9UIPp/cr3+Z6fF0BiyDPtkjhs4LrCYaPZwRkgSOU4bY+yZIzGomPVkMBCqhZCQ6zdu6usKw1P5+akgKaaSbY58cQYQDIms+Uv8DwYMeEgAxFjz3Id43ng+SAwKFvjPm3EgkiG4lo3SvUyHmw9EICUSEVx6uRxnDy2oj6lSy//FvsLWiaFta7XuwMNEmfSKXSrZVS2iyhubaBRKqJfr0ldzMEVyXIRWjNraWDtqFHmmJGvPsw2mPHeZgCCsZ1Z4/DjPhtjEijHSiSCSkP1DmSYmnsI7V3NgtnsBA1AGit+nQ2Ory25l4eHZhPKYVY8m8bFZy7j3NOXUGnU8N4HP9OaHIkZQ17WO5x60h2ChMdhD4kYbV0DiEZsuO3JVWKeEnwvl7VlcgArYkOZCiSCTjENztJTU5iam9d55897AImKj5iyazpGxHNDyHH97RQOjUZdg1i+LllT0xZnwqI4nUhKnUurI/v7FT2T4Up1QlvZPFZPKV9pQoVkduIOMNLvteGlACXWRDyTBEzlPmLDcrKyA86ujvW5iGRD04968pQp7XneeQxbUmiYdRhrGkvTGrDeU7hvVNzLjuKDSc4JIxwzoJZF1uypE8opZr1CZcgkeORVH3rN+9z/tKKf9O/3PZ/PkyHJhL/HZ2t4cElk1mEPHK/QspgELvVfiEhpWauaZWCpWHWqno5ZxwZ31BZUBbbaVSnyRFBzvRXrnWqpPLa5tIGjBa/rOnQKJKrjo4k8zpx/UiRD7vP8Hn8N8ajyY983CiRQRIANo+j8EUzGEeCA3uWSCHBzawvfN8FGX+/yepBCqdG0jLtOF+XNbdTLFZFaVH8kElITSO1G4IGKqHoDjWZN74/nyJMKaB+VTmfGOa28z3geyVrO5jKqQ6XwUx0aF4Ck30v7admF97C9tibCKwE3Hm8CdSI4OEIWraUs09M5F3ggydmh19s9G0zTeoeLFAlZ6icty/nY6gnE4nEBk8lMWv+vXtwRBbkOu6rcQCEHDqkCkMVWX3Mm3Zs+a8J9Dx00Ir0uqiVaGG0IhCNgwwePkc/q5N/j//trnMeYH7M+jKVzY+sxWy/Nels9jAgapuDge1JGnOzyHWF3EEQqNSewwEh57iZx74kfse4VAMp6g1lejDbg2sF1ia4MnC/0BrKr5efobiPCtbMDz+RpYj4UgMQeQpZa3hJPx4cbwI7Cgedu98e0LmRd/DEALRJGOs/MscD4HvbXsc9g4rDf1307KjAOX6lCHyJJR6EICbeWEUjQiOBRcWtb15MnIO1ePvxwlgASIyv8Y3wIXU3syb08F8l0Sn0I7arZh0QTUbRG3U8MIBmxeQdAopKkE2wjTOCNIHvLwKPSo3XUt4pSV6UImBJA0rrucpUdOZq/7zAAyazTuDYLJnH7sifEun3dXc+7ST62V9jKuxcBh+oFEubZY3PfFGjb6eq6pZMC1zntK+ydqHyPx/R5PlM9TeQvmaYq24HcLp+XNYOuM5F6ko8TSnydwJkiaWlZKpydMapIF1wDdjLAqWDjGsI+Sj1yx+oyDfbZ69aLRhR1JG5PRJDSYzQSgduDRzaTM7DS1nTOs7tuX/VRA846nzsLryERPZmVlkR2ZgqLC8uy1WT2LIGjQZ/zPXPlOrAO3uOLcjDh7O4AAMl/ba/frfnDYJL0/fHvOqh/0vU8kS94yFvY88sHvT6tX4cAUEZIdNfzHgDSYb//rwsg+Tdh9zIdQ6LKhJQq2eV3WYaX7dGssVV/SLVvUSQ7119fkSFeFaR6zBEHfG+qOkuWxOY6JJ8MuloI/QmizRpst4X7hBW8t4A3a3DOH3ecPHj90HJ5amZGogeSrIgXqA5ytQzrBzvAu5VedsyD4bgDd3fWiPFa6ubdB10XgX/+L35XCiQPGBFA8o0RP18plMZMYCFTDHhWUFxHIMdsNm+MnWEPzX4b7UEHffpi9vuI9ntYTKWRpPqo10O0O0CYqgPJ6y1nhHJzSilHqRQS87PIrCxrcDFkOJdYkAmhYPx+gke5qSkMRn082KClyyN87a2vK/D4yIlVPP2p55DIzuDa9Tt456cfyNbOI9hiddCepd/RTaMyOTDCwvQsXn39NbzwyqtIT0+PvZxDHMSQUczAai6q5SKqd+5i6+qHKN+9g26hhEC/hdGQGR5dsU8JDPGkcNMjgER/19XFJRxbXEQ6mlRexMP1DbPo6Q/Q7tR1LLLJsAZlmWRSVhMEu9h0kInExZqD5zYLDxaEDkDyfuXp5M+jQFIsPDkYNkSNRWUDMAo7O5DuEEEqiSJJxGcXMX/2LJaevISp1RMI5LLoEMQKx5wCxzYrsuLohS0FUiSEcrOBP/va18YAUqDRQ7DVQ3wQkGdpkxu4UyDZjeaVN9bY8ib2ANKY8f+fEUASsDga4cjKgrIwWBiSifviiy/i7bffVhHD5pKLCoeebA44AHz//fc17KR3uy9aVMg6ixPPKPMhlH4Df0yJtAeA5JVXvrFXlpgkwfZMUMgXmlRjtcSOdxZ2DBBmcHSQgxHacpH1TxZzCk9euoDXPvsannvpBSytLKkZZP5MIJp0bMPHl4lPCiDFJVefAJCYyRFJIBxL6bqp1RuPAUjtWgOtdt3ZYbYwoHVEv4u52SU88eST8sGvt7soVxm+y9DLMGqVkny8acdSLm2hVNhEKhbF/MKMFEhqT1kUK1vGFkJeR8ZIclLZCQWSGJpsbFwIn+z/WEgwi4n2H/2e1Ej8vmMriwhwYMfrhGGNLNbCITUPRCqoACUUJcsW+bhbiDpTTmi4QZsUDnzVEIltbeCRMtyoOkiFceWDn+GdH7yN7fsPkAoEsZDNIc+wy9EQ7XIJQXq1t1ro1uuoF8sobGzIiqrdHoDly5kTc/iVz7+Jy596FiBjiL6YDH9utgF6CDdblNNo7dbFqgBN5h5FpBoFNx3a1EUi6EWoQPLPYf3+IVnIjtUvAMkFOtPCbrZX2QGQ1u5jITpALhVCHQ0pkML5mQMBpDr9vicAJFkDycvFPLqplhIDi4wNb+XgbrjwaIDjC7QCs8Y3Qjs+2bLQsiwq1UlMtGueACFQGHTZxPEf2YEDDCIEYneYslJmMj/OESXCBODcBmz/M+aiaQhDexUPRk/eQfyc9gJn0SEig7sG/TMVe/XOCBRB29pBxZU1Y/JodsMVKkVVzHDQ7IscMnFHI5S3CiJa0LauPuii1ieANECzD6nf6JBU6wOJ2SW8+uVfwzNvfhEP6y18cP8RwokM7t7dQrFcw8N7d3W/vPzSS3j15ZeVU/DD7/8VvvdX3zHihST+ATQaNVnasWA5e/oE6rUy1tYeqLBaWlpSg8Yml6QOPvO9kN3N4S5/vy/myTK8e/cuOs2G7qXc1LQCIYvlkrKImJ9k4dMd9NtkmQHTmRxW5hYwx++lj3s0iMXjiwjFwrj/cA0zC8uysGt0+vjD//1f4S++/W3nhd3WvpqMh9HvMHuiKaXekZVl/M5v/UM89dRTssQp16rySGdR32rb3ssC9yAAKdjvmIVdpa46KE6LG96DzsKu1ergwvmLuHz5GR2TP/vKV3H16lVQmVYrbyGbpA/zAIl4GJl4BFOpJI4tzuLcmZM4eewoKoVtMUHJALUA8ITZZ3JqGRoimqACjiQKfsz9OCIrRlpfBEMx5OfmUS6UsLXO0O41XL9+U7agtOs6v3oS27evIxOLYXpxEcVGAz+5clW5Z2cuPYWpxSNIzczTOFiDaxENaOzsLCAJIA2DPQOQvMXCrmrTs5n2Ao+sOdhRP4w7iYnfcRiApDWBxblKcwJIrlDmwFvkCtrrdWVVk6ff9Z1b+PC738G9n11BoFLCYjI2BpD4enjueM36+03XKy2j2GiEGbLcV83KkHOSBJhSQestsvRZA9ZaXcur5BobDWNqbg6zK4uYX1gSIF6pNlFrNhCJ0oefYKhlbZhtR0/XBdma8qamzUs44kDXWdmoWVYCbZZtCtELtA8EkPz95gc6/JjHlEMsAvitwRCXLj8tBdLZs2dVbysfRv754Z2MHA24d9pkX4NoYPZzPH5eACmfzcrKjXMSKiBb7bYGUHyQ+HPx4kUbzsZMFTE5xCUQQfucO7dv4uHDR2rGTp48qZ8jMZ45pY8BSCQZKAMpIABJKqbJ4m+f4+CZgOybaBHIdVFqit5QBDCuGwSQ7m/elyVnMhXFydVjApCy8ThIhmF/xnNOhVuDa0fH2OqLuTzqpSLW7z/A+sMHqBcLGLabiEr9wgzLjohyDPhmvUGCBYEKsZ05vGA2zMT+5tVBHkTitS9lo+CGx23srC63/dpMKex+trBgYx3zvhhnIDmClcBu1hCjIGJBDmKg4VUyn8WFy0/j3FMXdW3evH9XdROZ48p14CulCwP3wA6dJbrIpGmXxgwd2z/Vxzo3DV4UG4/W1eArn4X2JJWqG7SnBDYunliVRVY6nbWsvDYVMMzF4T3PvApTWtlgi0fl8edW0wb8AkEIIjkAYNxTE4huttQ70D6P4FG72bJ7jEuX1lNfWZgTA8+XrymoRmJeH7NxlecpWz6rA3jMCN6MDUVc9pFZ1fHfSAASr1Hlprr8JI0idd0O0e01TUnm7QUFHvGcGWGIZRPdBXgeadfF/jCRzmigH04kMXNsRX2eXzd5LDxLl/eHJxDsByDRTpD3J/suD7T6YQ6fPYDilUwC9gW08/7poV7ZUgYF60aSghqttpQw21t2rHl87fXYjUqlM/8W//F4lsqbGDD/lpnIYds7eH9ykF2uFDHs0qbVBqhcQ2yIbjks3Iez+TmcWD2ldYZEGQI0dmTt7/H7+Pf98Mm/dg2hqI4g28+Bn36N9oATf44DUA+waR3juXEsaGXobJfFzicoatZ3pmT3w/qKt+Bj3rAjB/tn3qNPnL+gc2TgWEzvjwo/EbJCzBPtIEr1dpRALSNPaMFYg5H6WnjAjBe6r/D99M3CTIod586g/Z2kL9nxm0WZWP7ch3itOecSvV6JGEIagnG/ZV14/sIFUwC73B6C+ALw3eBVgzXdn5ajI4t3Xt9idVMhyH6Adu4EKYxQpoufoOpwiPLaQ7R8rmWppHPPxxjQc+oQr7igEoPKC74f9iZxZlz5ayoRV74O69aIMhNDVjdI3cel0YAlT3rhPVZq9MlycSCbATw7GYO27nhlgj/v/txyJtbYLEq9ob2lYwolgkgCWrnH81oQ4cEUHrxHeExouU8G/eL0rMtbdS4ZE/k/fng7qd7YsbAzIGp6cVYkHX8Pe3WWP37sy/jwA03/82bFzwaqpTwt3uu85x7S6WdrS0CGX0v22lbVI0qBFHEKWp9ybKQi22Ps73KdZJ3CwT97Ec5z+DoJ47VIRuD8abwGf1yBZOCPfcMkgMTrbhSmQjkk29Aa6+z791FcX8ew3tT1lSCoohrU/+zOSsi/FN6lQBLQp2vOFEgko6r3DpDE4QgaE2iFyLO8b5yX3G4QabK+mhzGG9mD/IAdUo3vLTU/cSRoqXWVARnRWsZ1k88CfBmTkOD9bORds/Y3VxbeE/y52dkFN5chgLljX6n7IBRAc9A0pY9TYPL61//7XCcdd67LofEQnHWDrkkMUdheEwDgwXL/Hjg75X1CUNg/xjM4lylErwDOkfyVY2u2I7+IIEcMzN5HMpXB7MIiFhaXQVDWakkqk2iRfziApBJrjwtZqkX3FX+fTwJK+5SU4093HYDk5w27nyct3HbPH3Q9Ozex/f6OJ4Hu9/XDAB7rhQ94TABItk7sgMGHvXcd00MIavv1jx5AInjNm1tbgquL/LOfV1jPYJaydGZRnILLca9ubxvJc6KnkqOO2594HVpEhtlVcnZG16sor6twQHMbAqh7WR16a0qfgaUYAQl5DEjig/thKpvB3PSMrDlZf/gcJN4jmj+rdlaoqdWnmpMawaHCOtrV6/73TmZ4ybZ7IqNr9+sUgKRX4hBbDoPFOnRKidJWQTcLbU90wsiacnlIBGVS0aQ2JC7EnREbT/Ok5CwvMRpiPhJDrNNHjH768uppI0CZLps3ZhNEorJ6opKCgd+xmSmEMhkBEbSBIsOQRQmR75m5aaTzOVlwXbl+Fdfu3MH7H15Hfn4JF5/+FC596jlEUzlcv30PP71yFRubRUm9vRSNABL6HRUWFOaRrTKVzeG1117DS6++gszsLAgHkDXCA6fMpOEAqdEA4XoN7bU1bF+7ju1bN9DeLGDUqgHDFvoDhrB30KbHPNf8cFjvKx6O4JmLT+H4yjIyiQwePryPO3fuoVJj9hElyXVEAl0kIkFk4knkUikkqWwg44SWFJ0Oksm0hhZdJ/H0GUjGdAkik7QGdIyOHmBhZ4MDV4C6wo2NHNnrXAJjmRQyMzMIpxJgdlarOwCVROFkFunFI5g/eQrTq6eQmF9APxZFhxYtcQOQKMwQmk62EYNnHYBUabfwta+/ha/+yVt4eOsORvUugu2eNk4WpZQQk8UoawUHIOnZ7bN+AxRjlgWsY85qMSQIKB/Tg1mgey1EvkHLJdOo1StSIL300ku69jlce/755wUgsdigxRELeQ7+1IjWavr/B2sPUWcgxUSApYXm7Tz8AvyxARrvL64B9KFykmlb1HYANK9AUtE74hjPNmpnqqWFoUVfW1nYMePLrusoWT0sXhWm3UU0FsDC0hKee+FZfPbNz+Opy5cU3lhrtKQS8gFvfB2fBDhyL1hNaVTZQSP0aN1DlvpjAFJc1pJUB9Bfmiw4AkhNWka02hh1mhi0mgJylxaP4sz585iankel0RKAxIEJ76VKqYBGzfz8q5UC6tUScqkklpbnsXriiFkqcGzhQobFRHMDL++l7TdPtS0OQCIzSBYNIUrpI0gGQ4iqsTBFEtkpHK4KjJHUqG8BQxoOGjsTwSj6gZAy0NpdKjCp6LPrH7G4ij+uZc441TUKO6GTHAbcuHYVH7z3LgqPHsmzPhOPSwk1YjNQLSPO9ZeDkVYD7XIFla0tNEol9LstpDNRvPmFN/D6Z99AJJcHChX0tgk6Ud6awIhKJKrYmHNFOxTKa7nG8D3wvZEhx5yDCAGkMHq0jIuEBCT1IiG0+PrFXuPd5lVe5oNKC7updhnb7/4IGz/8KwQe3cdiZIB8OiwAabvTQDgztQtAshBdZvVogEkCgZiSrtnhfaHBFAtUs9LxTCAbVNkAVHmYwy7ymTim8mkBF7F4GMNBBxj2ZAmWitJnWy5blpXhElLM7MoyUgoMkWYv5LMtnNeycpkGAzGP7OHNns3j2T9kkfPY+uM92W3bjXG47H5+dwE3pA1MgI2yDTXEHgmYZSnZobRg4jCadnvcW5i7Io9okhWcBVG/x+NIpRHtFPoCkRpUrA4ITAHVFr8GZBeP4LO/8rfx/JtfxsNaHe/fvo9gPIX1B9soFkoCc3jfvP7aq3j15VdQKmzhu9/5Nn7wvb+Slz4tTKjo4trHMHYCQidWj8lGgCxVNs20piOzjw0gfx8tQchmpTKJhSTBeDYkfjBE1qxvVBimTgCJ6ox7D+5rvWAxVKcVHn25EZAC6eyJk7h47jyOLC8hmYqh2ChKAfz+zz5AIpPH3/uNv49YKot//W/+CF//xjdQJ8hPJmMASCUiABWvnSby2QwW5mbxj37zH+KZZ57B1NS0Quw57GAByMBsBUjTXuQACzsCSFQgeQCJzFtjTbpcq0AIFy8+hU996lkNEb/1H78tSxky0e/dvYZktAOKzFLhoPJYptNJrHJdW1nC/FRONnlkt5MBak05PeU5RCFw1EcwQQUvWewc3FAFyQFGCvFEEgQ/ab1FK7T+IIBef4T1LcuGYF1xbHEZ3/nKVzE/PYPjZ8+iNRjg3SvX0KEd5qWnMM08ykhCbPRBgFwra+K4phkgyuKXDE4qkMxrffdjshma3AMtl8IDSI6CtsdGfRjAwLmgNZMGIGnM7IpjrlH9QRuxIDAdDyHR62Ljww/xwXe/i8Lt20j2e5gK0cKupuuSr4dZJTzOXGN4j4mo4wBdrp27AaRab4Awg3ujcd2XpWoTddqeUnUSj8rcIjs7jamZOdVFzXZfg5xYPKXrm3vfwPm/UxnJa51DhGg4piacRCbdQ7lprQ8EkFjryf4vBDT7DQFI63tkIPkcI99oaTBJCx23tkkB2uniEu0MP/MGLl26JN97DadJYHK9wGSjpgbV2aKogSGocsBjEnTa69sOO7/+Z3bXT2rumGGRy+m+8gOUj658iPfee0813CuvvILPff7zHt3QMxtBnmuBOKrlKvjoo49w48YNDZWeefZ5PP3004glU6jWGmrYbDBiGTYGII1EbuHxIWR52PtX3e2PubNi4d9nzkUyklSzWWvWsbb1EFuVDTH9mdF2YnkZC9N5xDmg5KCHubDdAcqNNqoMGu/2VS+QVLKxtiYrvlqpCPQImAdVN4QC7McIIPRNqR3iwIfnjU3kSDUGB3nc23f2Oafgo+pFaj4SZKzBNntMXke+CrVBy6QCSYx7ByCZ5Y6RJyxU25STln8GJMIJdPqWN0YF0snz53Hy3FkMwgFsFgvOTmYn5JxDT9nSyuKpLwCJ74N2NHpdCqRn1pfdS7TuYv1DayTaxvHcR0Nh7UmZ/BSOrJ5EKM69jcd3gC5B3EFPFlsBDZwJpPD303KH5d/OMz9PxQ+VXSJ/sBLguSZZkQqAXl8DLPZyUmjU6+rpOPC1gVkIPcrtfcCys1vyAI9XFEkBEI7IxpYP/m4NymjhwwEYyVOyAHeD9B0TOoFRsk5xGUiT/QXPAtU6Yrg7AIlWhWZlRwZ2QGQMKlq5vsWTaaSYjTE1jSwZ/MmkVOsksvn7z4MfrOl4LPbLQPL3DPdmD8D5gbHvZ/nsgaW9ACbWzo3yltRnvC95T21sbMka997dNQFJoaARAgiMW1aaKYL4u3n9NDpUSnc17/DncQwglYtmvSb1clS9rgaotLN0uSockM7MLUi9SQIN6x/LPLN9RARIt1769dQDAMq+kA3CzgBVuQis31x9xzqXf99bqnmrL1v/Amg1qTIN6/V7Gx72qJrhODCMx5q/U+AClUt0YeHaEA5jfmlZ78WyGyP6OxotOIa2csXExKc6we6hcqmASrEkR4mtjQ1dd37t0LnUvmWDV742n3cmK0sxo92eQeVgPCngg/cl616eI9aCrC85GDt67JipelzmM8GQMUDp7nn1ewSQBPAaeORJl3Tg4G1DIpcUmCSoObY5ycT3r3yovm7QowOAqcMmh458/1r3ZIluaw+fuaZwLaSKMRiiKs+BiwmzOCTgpXNFwqerIWiPq2uQSkr5bUdRapOB7u5cpwzyoeV8bjSZIeX6LhHMdpTEJM2MGlSQG9GWPYvAV74f3n8YYatQ0MdcExvtlrLG6N7DjDH0+8jHUwg7cHVyX/d1G1nt/uHBCX5Mm+ABM2zqxT0BJJ9LyPthEoAgOOkBCCqASTTvddrqFWgLTfIHr4VEPC5F8JhBv9cmS2ByFBm7Q3grLy9iF1eSqmOMdD9Oz83qHmXOId8Lye4an2qA62Yve1jY7QUg8fri4DfE5pJWVM0GiuubApBqhQIivYH23xgt7Dhd0/osnaf+luXgcKjshrnOwo6139jCjjbMdAQKcXcz4NH8dmwfEODqgJfHz83OejxZX+l7HkMxhshlMuPZobe+mqwX7Vzb/mv3s/2zzw3RD7RUh3oAiQQ81Ut0QQgEpJy38x/TuaC9tz//vDGZly7rL/ewtcFWFP4/iZy8u/1aYipfBzKRvDIgWG6K5N0KEt7H3lngMYUJLXzJjBj2jLDvZkd+riCNtmKXRojGkno/qXRWyrXFxWURTvjo9RhGaxa2/rEXoeigDFcPNPhj7vcG//FB9bNmolJ47wc/cGzIdWDvr+tvuLn/fjUsj+lBj8Pq98MylLwC6fHzb9f2J3kc1l8cBCCpoh3SYtWUnsocm3yeUO758yEBAF8brWUJYJKsRvIKAXrOsZz1qrczZZSPwExaLnZ7ApE4y4gEmKkLkL6lDNFx/+z7aHu2etuyzDywIwW6+5jHPxKLIJ1MqXcjiY77jyetMUNSClHesySKaE+iGtciRyq8l2FpuQAAIABJREFUF/inXObW5PN+2VuPKVT/xe/991IgecCInYD/mIsNWVPaTBwju88wXpdJxAMjiRULspBbiEmoCYyQQAAJDJEbBZDo9hDrEjToIkjrBg6dJcMfCKGvNlsosiGKBBFIJRGgVQeDzIcG8ERCERVlLCxCsQi2ykVcvXUNN+8/wjCZx9KJUwKPVk8/gX4giut37+GjG7exUSjizu27xrxRQU8P5K4CReWOxOY+nsTrr7+OF155GdnZGQ3dgtrgKW2jKqGHTBhIUnW1tYny9RvYuH4N9bVHGDYqCPdbktATBOOQj2x5Mk+E1ocjePnFl3Hm1CkxrAuP1nHz9i0VttwkewwNrawjMhogEYkgl0ggm4gLPOk0mpKqZzI5A4joU8yLFH1nN2eFSernApBGGlJQidLGCMmpHOaPHkFucUEKoiYXF3ripvPILKwgt3wU8dlZBNMZ9IIhdAJDxBLmncprXDcr2UUcSjsAqd7t4Kt/bgDSvVu3BSAFml1EBmY71WHOTGBg3pA89u7ZZyGpAHdWNd52ZczokWfkzwcgJSMx5Y9wESGDTP7nsRguXLggiyUOps+dOyc2G63rPDuDjena+rZuXjKS/CDUF8d+I9h3gKZU1oCG155BKLnwLhCJoBAVKxqlsxGk/FY/YOoaFkBKkyFIoEE52aZkn9LCjsMOG3TEEnGcfuI0PveFN/Ha5z6L+cVFgR7dvrFa/OOvCyBFGOx7AIDUlPUKmYEtA5DqtDqooUvP8W4LoQFtVoCFpaM4efYs0pkplGoNWdgxsJqvvVzcRr1awbDbRr1WQq/dwEw+h6PHlrG8NIfhiANSY6FQzszFk9YvfCYzwBdbXJClcBt7xPfRaJYlY51OJpGPJUFbA4Ja3VoVvUYDd29cR7g3QJCZCGSD0m8/FtHQgfLy5Oy88oPIFOpwENQbocsOhiG7sYQYw3CKAAag8/0IbG7TpnJg4bMbj7B2/54sLrk2clPr0g6C6ozBALloDAkOYjj0KhXRYFNQryEwaOPyxTP43Odfw6nnP20l8MMtdEsVcKbMEHEiwVSVktnHe7Mb5jVn9jRUSoUSSQFEZMwPmbcWjuj/e7Tei4TQ52AlbEAOr1dZtfD/AyOkBl1kmwUU3jEAKbj+AEvRIbLpCBqBFgrtKkLp/IEAEoeuHkCiwmYomx5TIHF9I4ho4aFuCOWaJYJQZAAl0wksrMzj6NEVZFK0HuK6WUWIQ1pulr0eYsORBm30qaYqlExhWduFRih26gJx1ewR/KVFlGdqCuSO27BLF9Hj4JEVkUxR2D043ykI2Ej7x+6iiL93ODIrRGWh0W6N10e7K2sBWiCW6w0NfTvdHpq9nu4jWpnRooIs+WAkLdJDh5lboz7qI2byDUW+4B5ab/bRYc7b8gm8+WsGID2o1PDejVtAJIGttW1sbW5r6EJ14xuf+Sxee+UlbKyv4Vvf/AaufvSRWJ3pTFJWE2z0trY3kIjFsbS0CA63yJgk0E4AicX27du3tXZyzWQTyPWU1z0/JhDvmT08LqolmHVIi5BsRh9vbG0qf4Z7PlnjYpR3umrGTh87gcsXL+HYkRUBhlfvXAVJFT+78iGm5hbxT/7pf43FI8fxR//2/8L/+5WvoEVbiVpZAbbZdJIOwQKQmA03nc/ht/+L35LadG5uXllDHNhI6dWHBhgE6A4CkALc+x2AxGKbAJLZnQZkOTU/v4hzF87jqUuXNSj56IMPNfDe3tzCT9//ER7e/QDpRFBZDuFRH7PpFE4szWNxOo9UJIggVYPcKwSa0r7MmNYculJ/OIw2MQxK62jK53gKmUwW6VQW0Xgai8vLUsUMlM0TQLHSwHaxJDXT0uwivvEnX8XC9DxOnT8vS8UrtLiLRnD60mXMLC0jlMqAQOcAbMStufOsYjHXuQMdECLrw3s9Y+rxBmmiS9inYzisQfENp8wB2NRqwOsaXrXdfVlc5rnPVsu4/ZOf4MoPvo/O1gYWEkmEmg30HbDJ61EWHbQdkm1B39SmZJgKaA/ovqt3Wmi0WO/1UOn0kMhkEU2m0ep1zKKu1USAGQqpBAqVKuLZFNLZnH4HraB4n8cSaWWscNjsB6aeOc6hG9cNrklT2TwSKZ7T3DibyZ/raDyCaqt2IIDEe8izMzUcc37xAgZCITR6PZw5fw4vvPCS6hw2xz4niM8ctD82UNiV5XiYRYUfLO/XDB52fsdr5y4vf19XZVJpgcy+Uf3Ot/8S3/zmf8CRpWX86q/+Kr78pV8wNj4JNrx0SWZpNlEqFAVWk6hCwOnH7/xEx/eNz72JL37xi2Kb8ut9Rg9xaOcAJLWNXF+dva6sKA948P37wYZ9m31sXuttjOguy6ylQRebpQ0UiuvKXjwyP42VuRksEliPxtRL8G+SXFPlIFjK/CAaJdqhNTTQpRUT1ZDMbmWNw1eWSrKPYa/VU26h8nqoVCR7mNt4p2WsahdqbNarttfJJogDYNdI+/wCEZaMUi/LMMvzMAWSCDMeQNIwlwomU4Hbvu4tXQ2EJlBK60eyOhO5DI6eOoXFY0dEaKnSbtRZamuI6tUFvkdlBmeCtBDawNhw19wxmJXQFoDDOl3WX+xbXc4NrxkqaKdnZzC7smJwi1N1+IH/5KBMgzpX/zz+PFJGkR9i8O9rSM9zW2+IRb++vq57nI4S3pZcAzWCMqwZKRF2DxswukwLOTFYJg8/r8bfKZPox69ei+osFrQuA8Mfn/Fx4u/jdT/OPHJZs26IyHuIPbZlKLlMR2YeuQwsDrZpXRqKxRBP55AkeJSbUhYEMyBYA1ebjceGPX59Z90tQD6ROPD+8IOOj6tjbA7hh41eNTRWNLn3HwuS5BMSAEZCCgmaBIPv33vkHCPaAnxImPDKYA+00IqX2ZndnpFaPBDBAXu1VEW5VkaM930kiESUrgpREUO1HjgbV66vvJ5kjTU7a8BkJmMqlEhE9YxX+Pj34MElAhqCUmXBbaAKB0/cd8R2Zkh8hACGPVSHTFo1yQmANrumYOFgiUorP2Di+yH5QOCCIynI+sxlw/J1tbutscKJIKWuMwUt2L9cKi2FEe8d5rBynSGARCttWfV1mwZGedt2WdXZmqi6WesHa0SnnpvoNVnTUwXIuQmJZDzfJFVw0E8VKEFK2o5JreCcJbjG8Pv8dcZVcLfySCleLqeVgLOyQkV6GeqebLWMyDRoN7B+4ybi3uKO+zyveVnCsy824P+x/W+C9a4WPsxcQgemuyG7/5jPAvKcwotqJCn1OEhnLxiOID67gAFBJvezzIhSdIwyokYCkHQshfx68I09Ls9TEFPxKQQ4RJhQvfnrhesWQSMBSJ2e8opkg+ds7uiqUd8syI1jEtz0/+/v30nwYHyeua6Hhrj/6K5e52MqOam9bMjvrw2vUEo6a0CRoWRLnUGrWsX2dhEbG49k8crzyXonk06iVKyMLfVYb3pr8HFun8vk1Dly5aTHSHjMWM/wePOenJqeNjJb3PqRzpDuN6Zg8w9Pz/UZSFpe91AgjV1hwlSYNkElQmFjHdXNgqzs4px7clDrlJ+TAJIBCg60Ug6oXd8mJSKbkaRJ6wep+jfitGUSsob371OzmglFgQd6JsEkX1+NQSAPkDkFGO+NTruJdpNWrQNEQsy2CmieR4JCLpO340Nrd2bwTTyPmP/eq2IUHKintnNtdasHfAYuS5J9NNe9uMuQE8kuHMISSYhOkUiyiV6ns3RUnIacSX2Wi+WmeoUIv8L8cu39bv9Wr+izj0EBQtosI3t9kSVUB3BOS7IWHbCqJRvQ8/06JRMJmwbsMIOKQHgI8YTZHzLPln2h6rg+878Guj4/iRJ9LyBJuVMiwrtcd7qjTHwsxamydGwN2P1sGZP7b7GH1dc8Lgc9Dvv5wxRKh/UHuwEkU5vtXOOHAUSH9RcHAUiKeujRunYnw23n2rXXQSeW8do8EU0yJgy16UDD2TxNfnq69pTl5eofAkg9XnP1Jrr1JoifsKcniMS5MVWFJEjv9/CZdnsR6PgzBDFZwXEux34yx16UzimONDKVnxH5gvenV1JLGct7i4rrbBoD1bB8v0YM8M+cTNfrjDAaa9wdzL7zcYAAkm5R77vqNmgfQkoQQ4zEpnkK89nk41bEMsxcJzlijEgNaYd9hJg70O8jNwLSgxEyDMwLBZAMs2lgQ8bWI6gFl5vGVqMqEAPMHOICz7ybITA3M2vsUg5Aw0E0Bz0xhR8Vt7HVaGHq+HksnTwvH+LszDy2qzV8dPMOrtFurlRGocRAYNoadKUoCgzJSBmKTU3f0lQ4KgXSC6++jMz0jGyn6EkcpE0MN5hWC1PhEDJsmkpFlG/cwKNrV1G+fx/9SgnxflOD7Ua3LQsTXhBcGCNklIfDaswpb88dPQ5Uq7h/954KXWa69DtNXHvvhwgzRDsQEICUpxXTKIA2fYtrdUxlp8aM9LE0jodZpCuTVv6nK5CIsKc0pKz3usjMz+HI+SewdOo0orm8/P2HZFulc0jMzCKRn0EgkUKfzaw2M6KfDFklgMFexRU2zEyh+iISUk7AV9/6Gr7yp2/h7s1bGNQ7ApCoQApHDUCihNjYGGY9Nmll5xcwL0vmtkvXB22//xkAJIbxpVNx1BttNduSfveBudn8OPSdLBwOPjn4I7rL679UYo4BN1XaglC+a4NDFQOuyPcssMkCdHJB08JPUrdnv0wUK5SnC0wi0u2YI1IgSYHoNtQgZP9ox58KJA4hqUAK6h9fDxsZ2Sb0ewpGff3zb+DLv/LLOH32jAZItGkRo9w/XNbLfpvSmMHCQQQBFZfr02UDGvi4AsmG3X0VslIg1KgIqAkgJYCU1OIWwNzCCo6uriKeyqJcbWhIHokldNw9gMSw3E6zhlG/g8W5WayeOIrp6ZQWbjZdZI7qOAQYUG1FDMGAneJyB0AikB0asqmvIRULIxtN6L5jKO36vXtYu3MP5Y0N3LhyRaBSdEDREa1EQkgkYzquwVgcJy9eQnZhDjNLS4hmcmgjhAYLEIIykThafVpDJhCKMysuqIabUv3NwjbqlTrqpbqGDlRYtdpNdLtNAZocgPTJZOcaGosjxWB3HruNDTS2tjBo1BAetnF+dRmvfPoZvPzii4hmcxg1msZwZYJ8pyfzejaV8hd3SiJuGO1hX+ttNJ3HgHJs2jaFQuiHIugLOAqjz1DbWAwj3s9uY/fXH68DKpCytU1svfsjbP7w+whuGIA0lY4KQCp2GghyfWJuSofWnEGMul6B5CyUmE0kqwXz8eaQ3NSFBiARCJGqUSws62v5vcwIoWVofmkWx0+dxNknTiOXy6BZr6BU3FYGFEdXaLcRHQ0Qox0qBxK02GBhKEZXH5F8EoGI3Su8ucjqlPWO7mF3rymjYAI8GuchcQa2V4j6bkaJ3Vwf12cE0NC13leeGu/FBlVGlEyPxFtDpV4XCNlhjhj97Ls9FcAEZan6ayOKLoFBsokDQ7TJopaonutCUOqkYTCGuZVVvPk3/g5e/PwXcK9QwY+vXZf16/ajLWyubwjwITj6+c99Dq+/8ioePriHb3z9LTTqNcSiYQG2iXhU6qJ7tLvrD5CbyUlFyjWRzD42/bzHqc4km5D7EgEk7t1edUQQiWu6vPqTSe2FtALlvZqfndHnCSryWPHrfhi4vb6BSqmIbCSO1aPHMJXLS/nb6DcQSURx9/4DnDh9Bv/t7/4POHLiFP7gf/1D/Jt/+0dqWipV2s32kcskFCZPACkWCSObTuEf/MZvKvNpaWlZABKtPdRgDAKShHd5/xykQOpSgUQLu4rqJLJvZYFGAkx/iOPHV3Hi5ElZxbAILDhF9/qjTXzvu3+Ba1feFlBE1UCnVkEyDCxNTyEXi2DQbiLNWohNEYEG5p70eD87yyGixLEmp8Ba86h2yyRSqhmMCZ3GE+ef1IB2SEA2EkWxUsP9R+toD3rIMgPrvatIJTJYPHYM3RFw7f4DhNMpnL/8HKaWllVTmQKJa4ADkFxeCq/o/oi/e7c5w871T6B3R4Jvw58x01W+znsZO+xsR/s1APYdFobu/Z2t+PXqTuMxxkNAPDBEGn00tzbw0fe/h6tv/wCRTgvHZ2bQ2iyg2zBLVSkilLUS1T7CwQtrOK6dApCCUP3JQQxJT7wfq60uMlPTSKVzqgG3tsuyAqT9TjSTQrXRQIAKhxhJUSMBSKxlYiQrxGJSlnvWvljDbDwmOs1cJoe4s8Xxw1Oy6TkYTGaSaHZb2NjaktKBP8vPT2YgeUDIDw7FNufQM5NFJBHXvjW3tCzwl80xh1yTCiT+vseaF8dY9A3SYQ3iYQqlwxrUcVmyD4BEhjjXJDJpWae9/YPv40/+/b/T4OAXv/wlvPTp5/X6We/L118ZJQ0BuARS2wPgu9//K/zHv/iWzveXvvxL+PVf/3UcPbEqACkYsIFxkIMV2nO5vcEIDAOFjasUnbD3m2wG+TM89jymNki24RXrmnq9iVq1aVaZQaBcK2K78AjDfhuzuRQW8xnkEzHloirvpFZFqdqQejeaTiOVzoMh9cqvdUzuXofs8qbsukfK+qM9F8lz5vpgoIORjEL812upjvOs3906Qg6ExhYrtHOjysdZXjDwN8BUW/44h7rua2LsKxTYgrYtv8HlmLoBmOpkqZCCIkbw+zOz01haPY6ZpQXLkaTSVkz/nTVCYcTOQpeD7jitLvwAiRlxtAfnvdloijDIfUge9T2qDGg3FMb83JzIYguLi4il08qWlWrJ1YqPgUdcn7x93q5n2SRRle6yJrhXkTFPcJIZOnoNTqGv/trntUgZxiFJCCOyQMbXj7NSsqmZ1i/ab/GcaR0c0bbWZSWJLcupEztWq3m9lZEZAJldLFV2RrLbqUD8cs16dDik0shIAVJ6S5ltNnb8NzO/JKVRKpcXgJSg2pL2RQx35nrYbnysrpkcYB424OH5kOJGGZD9MUHPW2B5xY0f7Pj7zBQ4Q+SzzOkYCIyleuH27bvKrq1W7NhzAEKAxYMaqjNZYzVb6PY7iCUjaLabBijofmbPwIxFkgTqGniGIkHEqADm8N/Vod6pJRmNgDlXVMx4AIn1kFdTCZRyAAL3FW/xJYVGAEgmYlKWhVwGkgW4G5DEfpo1qQBZ5yzCZ89ultVphP2PKfJ1X4dp7WtWUTxGrH88OOf3Wl5LXqlCu8axskAALd0bjFDM45qgpTUVdMxfLRVV51CFpP6EMxU5eTv7Kmfxyd+vvDbxSWnBZeuGgNqJxnI8NHe9Ki1EfUYm13IRLEh62GPA5lcE2jsr44jUEQJFenaZX7RxlHrQ+miuha16A9VKSb08CYJoVREi+VK/kGAerxWzOuQzFVv+/tS1N64vzAKICm/Lp3BEI733HdWZBqw+e8kBKjynHAyz30rPzwtIkkWYLASTIDEkFIlpkE/SoV4Z11e37ipBSWtxEIlIVlZuY+LqBJAi7qJziCExTT0ySaNOocQZQ2u7Kntv7k9mo+sI4m495Of8/GJyLxYDnsrzMAm+bv2ZUKeYpWBA66q/vgQyuSGsgKhAEPPT0yI9VMo1tNoNrVyMNiDoy16TFtDeQunjABLfrCc1PW5h53v+qdkZZLJZDf8zuaz1Ii6LSm5JUeY/fzIAaQcEMkKB1udAH6XCNjYfPEB5m315Gxzf0jqdpMVRr6v91dZcy0CarHgF37u90ANIVHTSb0auH0HmA3LIzP3C28EaOEsSKMEXTwD2g249uxXfD/i9akjkAmd3x/s82O0og5oZi7xR0ok0IvGIcJEO10dGVPA4MS+br5UAkv84wMz1GkZBTgNt3jIJVElhy5gErYEGLEkJ6K4BWkDmFua112u9d/bfsuCWiiki22bbCX1dbzlp3qqNgLPmZz6b09+jbuydTCSs9iBQo3WSuX+W200AodOojeeXO/fHDlBPZTTvbVpJU+HBNZ5gJK9TOm9J/ufI3ZN1317//zECKbd2viaut+4e174y8bHfb8zzxVRyk8+0lz3ocXD/RKMdTgv+0x+HKZQO/c0T+WX2vY9n9fj+Yb955GH1xWEAEmenMlR2188kCMtXQ6vk8TW9S4HHeykZojOHrcck8msv1jptzky8O5lZ1yiW5BTQrjKKo61Zt9Z1ugLtcZDGILEDovwa/DiQZLU8YxQIiLJ3Y9/DNd9jApynsKYgwCQFLOfUJDdq3hdAYiYvtT+JC8Rk/LNqJs5KWJ9OZOSNreqdZf0YQOIGqqLMMSy8hRgRW24izWrN/JvrDEqk/7TJqhJk2rMg5mQmRBShj1G7hUCriUi7hZmggS9TkTCmEgwOjivrJ56Iyprh+rtXUCMDgQASN/xEAqEk/ftNar6wsKSBCYcg9VYb5XYDNfoQEj0ORpFcPo351XM4unpaTP+7axt4/9p1XL97H9vlCtKZrJBmyt0Dox4iwndGKto4EE4Ewnjttc/g0y+/JPs2srcJANF3lz8zbNYxFYshz8W8XETp5i1sXP0IxXv30CttCUACPfH5jzJoDpsIQMVjGtg89cyzyiZZOvsEz7QF7HGIRiuDdh3feevfA506IkMIQJpOp6We4IXGQm06N60NnyHLXUo1eUGpUxhpqJqkGmiXhZ2+x8anCmtWceOCOR+3sBshmchjm97gBJAW5nHy6adx4sknkZifRy8WRTscQyidQzybQyhJtDJidmUUpZEZFzVmglcgSW46kYHUHA3wlbe+hj/9k68JQOrVO0C7q/BADh9bQRaIVsDJRoA184SV3W7Ahe+JoXa6+Vgcqnvd6xY8eOnyFnZk4Rw9toJCYVuDIxbbBDSpMhFjIh6367/Z1HCGBS4bFWYLrZ48jlt372nIJInuBIDki/bxAjjBnBoXYrsAJC2fDkDzVhM7GUiO70m02N2rHDr0CMDJDtJ8NgkgCRx1KDMZN7w2a406Epk0Xv7Ma/i1v/U3cenyp9QQlaouZG38onbk0Xsdwd0AUpgSVzI8mQtAtlkwgSFtDyJp2eMxKNgDSAwo5UB6EkDKxWPMYsTs/DKWjx1DJE5AkzYLQ1lmEGwpFrfF8h8NulIfBYY9rCwuKGg6k+E541DdlAzyG3UAEo89Zf2+mFSOFBlBVOSwWRz0EEELcXpkjwJolqu4d+MGfvbjd/D+j36Ch7fvguR+lvBRAhBUd1GNGIvI3iqUiOH511/B8uoqTj95AbmVo1qD6r0h6mQpI4ImG7sYwaakgACqJ+/df4B79+6hUCghGUlZ1uuIPulNsxfodVSc8L5lBgpB5SRDLstlVB4+RGX9IfrVKsIcikeBF54+g5effR6nTqxibnEBgUwGaHUwKNUQGoVULLFI44rNea6smEKQuqgjlmlI/vbcUHoCjqhGCqNPJlEiLuDe7GesGVZQLQGkQRepyiYK7/5wDCAtxwLIZ8JoBdoCkEDAma9B4FEQww6bGBc0j5FUNt2RAUhk99PL3gNIXOd6nNqyYCSYzQKahS2ZRN0+WoM+Fk+fweqFJ3Dx4gVMTedQr1Sk6OL1Ehz0lAcVGfQQJWDIARKZpgxT1nrYw8rJFYWB6sRSLcSOWH48zpfH4k9NdcEigxunvq7kavvZiQbk0IKJ3+AY3vzf4saWmtlHG1tY395GvdFBn/spr5l4XHZFjGAVgMTjRpazs7XrBcLYqnfQDYYlQyaYzH9dqRP5kkMaKAyDUSweXcUv/NrfwvNv/ALubhfx4w+vaoBVWt/E+toj3Lx5U8PVL775Bbz6ykvKRPr6W19DKhmXQm9udlpBypuP1nH9xlWth5lMSoNyDqTFGM1mNcwlgESVLddTNm6sD1jQsH7g57mecl3loJvvnSASz/EKbWBWlqWWjLqvZ2ljUani9vUbuH7lI+WATWWyapBq9TJy8xlkpnPYLhTxxJNP4Xf/2f+IhZUj+L3f/5f4g//lDzCzsIBSuSAAKZ9NIhoOCECixWE6mcBv/vrflwJ5ZeWIsmm4zwrAGoU+MYDUULbGDoDEY0JmGPdthq6uHD2CU6fPyrqEhAU2IGtr6/jmn7+FwqM7sq5r1crYfvQQo24T+VhUWY3MM+GAik0PATupeKigi0TVWAUiQ7R7RV1ybKPp0JdNJTCTnxLAlk4mcezYMQ0jZhbnMbe4pPvtzoMHKFTKCAUT2Nqsa2iYzs2g3u3ixsP7SE3P4slnn8Ps0hEE47Sw4zCRXtFhA1IdgMTGuztgA+L2X9/VTTz3uoIydT+xDlNk0YQF2mH3y2EAUjxiDaayW5zyyAp+7oV9pCJhJNBHst9BZe0ernzvL3HtnR8jiRFOLy+jePe+mGEciHH4RACJdkV8jbL6IfBOAIHnIQg0+l3UCPa2WO91UWt0kJ+ZRTo7hUanLdtkDyDFc2n0OPjh+hmkzSkBYFOSh0MxBLlPxuLOEoF7gFnj+NqB750WWgQYaK3nmWTJTApz07PITedVEx4EIHFoIlWGa4R5rxpbfk6Kv5c+8wZiqaTuRdU/zuLOqwT9UHfcuEwASHx9+4Vc+/P6/zeAxN//8P4DgUdnTq3i2tUP8e/++I8FuLz28ks4fWpVDPREPIZp3RMJ+ZgTNKdDwSiRwje//Zf4yp9+VeD3L/3Kr+K3fvu3sXr6jIDtRDzzMQBJQ1wHIBEw9o+9QCSufT6XxHJGzBKVABLrzPXNglj4oWgY9UZZCqReu4apRASzDI7n3dNqolwqYX1jU4q2QCyGmaUVqaRmZxeN/e0sYzgkZcPabNQUdH//3l3ZvNB+il8bUn2tLE02i0NE+bGa6H0GEW7YZAP7SfCXTP0AwkP2Fzv3tNmhmaqFP0NylbZSsvG1EkwwZgMh1Ydck0KRKKYX57F0clW5bbR7bA8HqFFJJOzEFC0cYEnI5BQ6tNjnoFvnpNcTOEj1T7vZVPPPWl29rX6JKWJWFpdkS710ZEVgmCnCCSD1NEBmVoqszqiwZFaIs5ba/cx9n1arUkT0+wKMuJdt8zwxBL4rC3AhAAAgAElEQVRe18DJGWvaIGIXEErGtx8I+UGUKaoMICHRgQoQDmoIAvLB3lWMfioiW3WEJge4Yzttq4NZc+93faqeCtDC2sg5BI6kitZ6bwDf2QsXEE2mBCDFSQahzfHASBas16g+mPz9k6oDAVj04D/g4dWR/h7hz/MccTAoKzCqQV2YswfYPXhNWDIZDyqjsVgsyzaXCiTWGCQgGXhiYEm3MxznzNmxpBpzgGgqhlqjKrJmlw4pGlYO0aHCtN0CLWCYcRLVUJNDUip9bI0eDvqYkgIpKQU2ayD2h1L2tC2Phnv9fiQJHuHFqSlEHAknlkho+CPCglMlSJXqM114/TgrN+5L3POC0ZTy+HqdnvYqWtmQcOCJjFTA2VyHzglmH8bjofWnUcX0DC3K/PVmvbcncPL6C/ZGaDcbqJcrqJXKaDISgLkJztmB6qxgxNl8MiOR4Fd/KFIUmfy0yvagEZ8FPkvlo6rAQLpkQus39yU+k+Gfiid0HLy1rMrmCfBGg8OgV1sZydIrj8yA0WYDVNXzWTlB3LcrVRQLWygWyujUq5jPJjHstMxCj2AH50OxqJENoiRTdMbnz++BXiHA+4SZYH64rct8ogbhh37f3UvhQ7Ix7aVZW9B2OJGm0jiDVDqtY8J6kaoZU266DNWxPS8/F0O50rP71ykzxtkbUoNCCi6tvyLhueGsG/TTjnMmlRXQTivEeqOKWrWhZ37sLc28gs2DSxYk31d22PLKnLNYspt8XNt5QvqkYosE44n1jzV8JpGUYrPDiItQENlUBlHWyVJztpxybT8GvA74vhZ2fP/zC7SYNEUb86n4npoOLGbRzF7jkwBIcpmyStM9G4AUGXax9eiRssBoXUeyRzoaRYIEVl53VCh4gEF92Q6ApIwd1nwOHJJynoQUB96LRC/iFmdtDuB3ihQDY4mf0RnACAA+O8s/8/XRrcDvWxwIaz5HDIak/FEfSYJ0JCmy/o1GkM9kdZw4i6MysFwo6jqSYwcJJ9x9eU85AmYfNUAW1vbw8yGzwLQIAj9btvxvs+RiH8E53na1rtxmZa/RIpXrfiqtj+mgQus4gU90QvL2h7GEA5hCKFUrTiFCwMkDVQTJLEuMACSfPTA8+cx1L0ECvFNueps7Pvu9plgq6f9JTmONTKJAJkNSJH/O1Ed7UkPdCMG3QpNboOYb7uvaSw7IQDqoftaezdnKz6FAOgxA2o8Y5d/PYQDSYQDWXgqkyXriMADpsP5i37+v9WkoBxUqTv3aNfnM/ycgs/vh93OuZXKHUv1LzNVy/MxqTqaTyCQTmuVXtwsob26iUarIWYiObvw+7tkHWRx6UtPjwJHV4XxQgU9nJ67XBIDoSMaaibNQ7ml8/9wrvUJ0bB9KhzWKFwgWq97dsck18NYAYe7JBz0C//J//mcjz5ATO9FJr8lK4MVFqxoWIQ+o6Nna0hv3gZlcTtIMEZQ3K4MFiSp0BKiEmnVE2y0cTWcRbTcR7/WRS8YwP51HforNqi0sb3/jO6JkkkHN4deI7CYGiLswYy6AtLOiQqTLoioeQy8YRKndwFZniPSxCxglcghGE2j2hig1mqi0urL1UQBd0DbxTrsBKhgSVO0kokhGQ1JAZaJxeaU/+8KLYvXV2pwYhxCmh21gJHu5cLeLWKeFWLuFEYuPO3exdu0aKvfvINQoIKihb0+MeFoC9LnwO/snWjJcuHQZZ8+dl4+1JJRsNDY2UHp4B7fefxsJdBCXvVIQjBzjMNsXcmyYFIboACRZLHCjEfEiiPz0jLFHHHOk5bzr5WFNpiKVD7sAJDGqTbWpIVKDbBNK1zMZDBIJJBYXcO6FF3HhpReBVAbNUAg9mf+QFe/srMRIoG+03YhkKPgtlky2fiCMbghoY4g//4tv4v/+f/4Ud65cAWnOqUQaSTKHMcRWg8ND14SMrcKAGH3fIxExxfwiZg2oKZD4kAe5GID7A0j7IdQeQOJ1zg3Wo9CeRaHNcML71bMmFLLnLa5kR9ZDzAWr8jjzWuMG5G/IvXxlx4sawyO57Ig5xXLObDo8g0RsQ8c6lEJLXpYBsXgUlMZMkkZZjdCQnvxulhcPQ4MSNmLrG0VlBV166ilcfv5ZnL90EcvHj8qKgoVyuVLZf3iwx8qxG0AKErRhk0ZF2h4AEu/dVrsjZqbyUxp1hRQzSy3I7K1GXWDQ8dUzyM/OKqy9qqDpNjo9MgupyiEDroxapSjVXj6TxNHlJSwuzCKZ5I3AhftxJruXnhNA0jnlEICbhl5vH1EqtQJ9ZOhA0O2gslXA1Z9+gB/85Xfx0x+/g8pmDaE+70XonuSY0pJN7J/8iINAdi6LJ5+9jE+/8grOXLqI5MwcmqMR6gRZnXqv1u5ju9LEo0IR69sFFIpFqR36nT56LQNPeS/1aa8lHgOvCWOhcggSpCSO9iv1Coa1GobMamk2Eew2EOxW0SrVMZUI47mnLuO5y0/L3osLfzifx2CzqCF/IEImURB1gg/kDccTiKTT2K41bMAZCikUtkelk/vHz5GdwHWU3sY8hhqs0uOfjIdODSvooH7lpyi/+yOMHt3F9LCDbDKAfnSAZmCALhVN+wBIzOBosrkf7tw3XLPEhw7y7wXRaNHjxwAkBXkzSJzqgG5fAfZL555Ecm5G4ahLK4tSIRFA5ZAQHAyVS1JutYrbaBOoaDV0PhMMfo6EsLA4LaYfgRZlW7HAlWWosfWo4phsUtg2WKWsalws1t1rh605klGJeKGCWxY0tnbIIq1DFVEflUYD9x8+wMZWQWqhbm+ESotK1hCimTSGoSgYk8C9rc733GbeXs9yI4ZAJDsnizopkMioosmpY6/yXJVKLQrPsHLyDH7t7/4GXvviL+JhsYJ3r90QGLF2+y4eMXOo2VTTvrK8jCfPPaFg0p++/67CGZcXFwTOFTY39blbt27ofbCgZsHExoN/iwARLe645vFrHKbw8z6AVYrAXk/rAL+XBQ4HGTwu+ekpPHH+PC4/8ykcPX5MTRVf09qDB9he38S1jz7CNdq/lQvIx1I4e/oMTp46jjuPbumuYXgrbWyffeElPHi0ha9+7S1c+eiahsIp5mTQK5gNBhmDW8w2AM6ePo7/5p/+V2Kjc6Aua4+2MXkIIFE1yQwkBobTZlAqDpdzQWb7vVs3UdtYl0pQylXlUngwJaJ9ennlKJ59/jlMzy9gc5OB31aUkSX9vW9/C1sPHqrh5Fq4vb6Gh3duoloqIBkAptIxDRH9nmBDAGrnHOhL69cQyTwtjHpc37hvAul4EFkqvKIRPPfcc4gnYkhns0hk04iyYaZFBgHrQRiPthoIRFOyDSVovHD8OOJTeQSiceTnFtF2VohGSGHwsV8BTatAwNsXs7tDOPmxZ5DKcoX7tZ53bJ/GVh4Tw6HJQZFvcCY/N96XRwQBzU7CBp5cQ20CRstCAkh5Mr3bDWQxwL0P3sN3v/5VBBoVDedLa48QHwZQ2y5psDE/NaP6l4NgNdRkVjNjhFRY5sIFRqj3Oig361Ig0WaRWW0cIkWitCsdCFCqdVsC3RguH47HUeu0BCBFEjG0mJPXaSOdyQvorLXI4mQOAO1kO1KSjBsUrhes7Qho9gdiZE/np2TbOeyP9Hk2IKw9PdN0krnPZapcNdU0iSQifg1HePnll/GlL30JMwvzaFEtq7pqxxZITa0b9HiA6GPwghsQHQYgfVKF0X5NyidpUAmK0aatRSUjWdfBgOxk7t25jcsXLyKbTCDGczgcIUFi2GiAu7fv4INrN3B3q4SffnQVFVqFirSSwi/98i/jb/6dv4upmWkMBy7jx4WZG/N7JwtojJ3uzghwQ7pJAM6rWseDSNpukXnNfYo10bCLwKiLXrOKZnET3UoR544dRYCD7cEI9VZT6sFCrYrF46s4d/GS6i72YY891FxyWOcUbRx2MwOFg+BaBZVKSYNUknGYSauddaLWNaDDfqO3IDNAQ1X3eEgYpHVSN4xQgOxiN0Rm78a9zg3B1/8/2t60R7LrTBN7IuLGvuWeWftGsopV3EmREkVSoiip1dNt9aale+yxYX8xBp7/4E/2B8M2bMA2MJ4ZGzBgwJ/aIxgee1q7KC6ixH2phbVXZWVm5Rb7cm8sxvO850TeTGZVaVruBImszMqKjLhxzznv+z7b2ppl7EiV5HKK3MCEa4QA0iCRRIbuCwtzmD98GJX5eREJWafQJpI91SgyVjAfTDa6ykIAFueq7jXVdV4wT6Pf7eocIihw7fIVNflkXFIpwjOJ4DrJDhzSHjhyWOe/OQg4Jc6QGUMEpcjKp8rC/t4PqOKKSqrUeI6R5MAzTTZ5LuNIahYysCc5bTsDNr/GWUv5gZJ/D4ygw33flRp6LwXt2Pvkrh/3uEJmLLtC/7FXz8m9RferQA8SCe390yBfQe15hAPa8RAsD2SXWZ2dw/T8PIrlstSVyt3gXsQgd6qhpC6zQQmvyV6AJP41ZwXexorPkfuBFEC9ns5LMWS9fVdMneD7MNYHvn7w9ZPPqeEwlxbWVEtf+PQzWecy81j2b+SSjUaYmpoWSaVea+t3K+CdoG63j3avgyBH0psp1FrdlinCmSGWIkkjJQBRGVRSIKXE0OXz0GukkqPTxcL8rDKQOKRm3RO379rY2DCwj44krKeHPBPNjWFAgIq1Z8os77m/8/9coaCvCaIePHhwot6TIoF9hxsesUZqdkIBfySK+cGulPRuPdvw0yxq4goB9dQcHvdo0TO2gRFZ/uqRhroeLLZra1sI+X412xr090juI4DkVDaFStG1/Uay0njc2V/KYrPPM8oGwFQWkPTK52I2l5xljFEqlwW0cjirvZx9tECKUAPle33weY/GvIeM6EmXmT5zfYcRitkMSvm8gCQqXKgKpEKE1nthv6d+OTUeIjOKHAl1Z61JZeSnGQ5Ajz+HHTjDiCHe3tvPDPjZK0C88teDjsok8TaEVDZIAWP/QkJOb9fv/kw7P2VwZbMgwJhnTrizgUNAVXNeBDHeC/ae2uBPDJpUUtaA/nHNWm8nsYq/lf2NH4CyjzEyAP+F3eN+nsHX4bMDZV3YjzAc9LHMGZgG9NbjcG+OKzjVI/j7NUYcYr3FfVH9LZ+IZ7SPrFf3X3PdeQBEGWWOGe9tzkjC9Ko+b73L2pYETwJxp0+fFujNOs7syJLqjwQSkDhBYkPMgmyvhV0xm9O5wvuer4OAPl+j/n2/h/bmGsJWW+q8XrOBRDhUjnmZIHgmgy4BDjegttgBA5A8KMzXP7FAlISOmWGm/lS2XDqv+V9/YMo2rnWS680CLkA4NCB5cojE0Aml+zACQQo/ntHWlwr4oAKCdUXU1xrR2U6AyBOx3Nc8y+KAxy6OGB0QEn3Qys7XC5N144Bo5fY5Nx2zejOgixdAYHPCsva0pzorO+utqcAiQJvTNaE6iSr+gHNhNxtm/5rKZPVe6z5OGnjN85kq/VyOjkI2H9zdf1gfQoCPAj9dlV3uBTuITCYdgHv42tqa7gOuQ84YSpxrZwJHOnGEDgdwUU0KqTEdCZV1i0hHZk0qq35ntcf9/gu1V6wX4tk1Odtjbg0605WOUHR5UTs5VfFeiefM/T7uBz6p2nNEgXs9xoMAKE/2uBcAkg5M4KAtQHWKffZfPyhDib36vR6b3zfb2p2Pifra1cishHa0i198lap79+lNtdfzNmaWlu4fsxy1n6VlqgFInDtw1tmtN2zmv7KCfruFdCKFfJb511+0wI6/J/76+esR76dkwUcVnEu50rqaZAvba7kXwGZELk6OyXC3+53PPf7z/Jo1jVcY81p6AIr7j+qJ/+6//c/HfvjBH2QDzQKIoU+S9bsg0Ds3b4ldxQLD23xwE2fwtd/Uk4kRAgXOdwQeZbsdnKhMI9lqIEnWcWqMcolIM4M/E0hEQ6xeui5afMhANu6DCuy0AEpulFE0EsOm0Qtl1TNIZ8Fo281uB2v9EcrHziFRmEYqk0OXBU+nhwYHcNxNgrQKXhaEtMvCeIBMcoxsQLuXAIVUCkszc/jKCy/i8WefVdPCcFopkHL01gYCBq0NIuQHEXJhH4ntTWxdv4pb5y+hdusKUvV1JMKugThsPDgMJZM/HShPpDQ3j+OPPIKTpx7GVGUaeYZsY4z2xjYaK7fw/i//DcqJAQqZDApBgBzfRO6B3LiHI6STVPyYdQ0Hjvwz71CyCH4fACmrDcYUSDZYNL9vDyAFqRxaLAZY2BVLCHN5ZObm8PALz+P0l19AZnYOXSo5ZJNkrEMFOIs+QbmQthmkPKrjmBIEE6hyuNuo4/XfvIUf//SXuHTpEsa9gQCyERl/3TYwVbDH4YFGxuKAi24sFVbAYoeKAYfW+8JZh76V1ebv/g8IIPlF6BFZO4CNgcbcnU4/lJKHB5Zn2quBcYMgNkh7Cyi/4fF1xAEkDxyZh7ktap35ZF8q1c9sLNQQq0lPIhx0zUObuxal+COAQZVTFQtU+/KXX9Qg5ODRIzh04gTmFxeQKxVd4TtWAffv8rEXQGKGEX9vRAVSgoG6tC4ke6oAZPJYW9/QMF7e8Cw8Ff5sAFJiGCpriADSkWOnUJ2dnQBIrQ4tEszqhV7l7WYdrdoWhmEX05Uijh46iMUFWl7ZIDMOIImd6l4Uh2t873RQDAlaWR5OhmOXUR/FYIDa+hqunr+ET999H5+8+wGWr91C2ObIFMjzkHYgEu9J/0H+opgDKeDIiUN45ssv4MkvfQnzx44iWSqhl0ijl8yglwiw1YmwstnAMsEjMvnaXe1LvG0HXfM0Gia4lTMPbGB/1pDKWLXqhinlJ3Oh3RJ4hG4HQdRDatBHZ2sD6fEYR5cO4OjCHKZKBVSnypidnsGxI0c1FMuyEUvn0GHGjyx9sgqAbdCuy4XUSmngASSyUVOWmzJWAWpWpZY1MBCIlO13EF0/j+H1yxhcuYhyfRuLAfeyoSzs6lEPQalyTwCJoEd7MNI60hmkAEJTz9A6iDd/xwFIcOzGaGhB9hFtEZFCvzqPoDqNmflZHXa8v6enqygV88jR47XXx6jXxKBRk2pL4BuHZmQbjzloIAzFFtAP4ZwHrw8qVS2zM6Qjc8oAbbsXaONhh68VD1aM7gzIJwHvbqA4sQ/hYGw8RHl+HjdWVrC+taUCmowiZqiE4ySCQgnb7a7+3B/LjRAhvbtp60MlFlLoIY2QTG6yzUAwzgAkqT3GY3RbNmQ+dvwhfPcHPxSAtLJJAOmSCvOVqzewSgCp3ZOdCrNDHj1zWqz1jz94H0cPH0GhSJuYEZbv3MLnFy8oA4nWUZT0i/3KBqfft0aLljnJpAYB3PvY3Glg5d5j34jy5zwTlp85zDty7JjygqhC4qCBP/POm2+p2O60WmhsbqPfbMqekkPAmdkqSrMF1NoNDIYjPPr4Uzj7xFP4/OpN/PinP8PyypplK3EoEZnpajo1Ehhdyufw2Lmz+Gf/6T9VHkalUhVg1OuGApCYwcXBLkPOCSCxWVEAumx/RmK2E0Cq3VkWgORzTgggmfqLj5HA0sFDePq5Z2UFdHdjXecnByXLy8v43Vu/wfKVmyjRrmRMYGsNd29eR6u+IatfAuUsMv3149pgDkrEPErFItGOd4zhgPUNLXoN7C7myIJMI5tJ4tyZM3pfy9USylNlMVJpHcu9Kxpn0RxkUJ47aI+XTmF6cQnJfB7DIKNMyM1Ge2JH5V6Y7n0DkizPzTOu4oW8L3jvBwDZXuq84O9RpHsA4V4AUj5LRQffWSqTPbnEshE5HJrNZZHptVEc9HHj4w/wzs/+Dug2MVXMihGWjlJobm7rXCCAVCwU5FdNRRLrYA142AQzHy65P4CUox0dAaTxEI12H+3+DoDELCQCSKxr04Wc1nCXzPTqDJYOHUZdlrlUn5pKyOoG35Sw1hrKMo/nNFXRHIBzKKNag2HetBdkeCvVAK7Z8bUKrxmVx1wDBJDsZyDC1Le//W1Mz8/tApD8oFn3m2vivEXdvQCkB1nYPagBfVDt8SAAiTUUG3nWgVwDsvwaRFi+cR3XLl7Ci89/CbPVkrJLBr2O6o6w11U2Dl0K3r98Ax9fuiyggOBqoVjB1199FT/84d/g5COnLaeI9SazgTgAuw+A5AfhfoDHr/c20L5BtmucUKYR319mtQ2iNpLMc+w2EdY2ETW28fDSAakR2RMIQLqzgo1mHQtHjuL0449jnMrKntJ/GAPSACR+MHvHBjZj2a1FYU/gqCyomP3Saen7snah1Z0jR5Gxz+ee416oMsdC6j0YojNvnERYZ33OIZYDN3ZZ+RlQYavcWTW64HtV7wlakpM2k0BAAGl2DrOHDqLCnFWXg6ssP6ryBCDZ5I3+7WpqUwlMl/NizAu8Ue5RX5/5NdU3zJi0Mo2DerNbLXIQS6eLNO35hhouclDNdcWzwgfA896SVbG3nnK+8lynPJuowFm5u65zgYMaKr9keeIadz5P9s+TmsCjOzF2vr+/J9fX5TwRPPLmJhPwyLPfneUggb+C1FGeAb6j7rIhpSl/ScQRi4T38ZBnCAkoEcJhAt0BLTppyVzUOVeuTEkBki2WdA4y64hKCa8co6pk8p66LGEb0O0MIfyfVTnFBvCTc8xZafFe494UXzd+7/JgB6+tH0574MafM7wu+VyAlTu3cfniJan626ytOdxVrgt/f8pyX9pOvZXJ6d7p90J0+l3VTFOzBijyPeW5zoEhH8OrnwQAeZulmMsEN1Pmpc7NTOHggcNYWJwTA5jrhMTXwTBEIVe0kHkqCTjjCIfoymaRqiHWoaGAUNZo/D1m5ZTWYImv28grtMTPQMrsfG4yMJdVfq6ofcSft/7aeNXP3uu/c0ZzAQ/R6jaQyaakcJWDxtCpr5pthL0I6yuroEsH/8wcSt7Psrfzda4sKuP5MzuWlQQded/x+bG9146kAXjKSG2pJKapbC/mdP0F6hJkYhYozypn77ofwd5bzo1TBFrtvJRCb2CZRwXWfVSy9Lro036+VkNzexvdRkvglL2GgeolUmHNovqLRNRd1y+mHJBrBP8JFSB7QKY4AD+53qwL3Z7q7Q8te4U+2TbgiNv06/0UQS2aZGpnOKDO2/7EmcOINdr8YYyDvOoU3TsOKKEjClsa1ufKWua56IBay4g0RUmz09Ww/l5DUtaru3oWN9tQnTIcoFOrKc/cWyaJGMfeRm4SI32OD8j9XqqwejVQbnBJcpIDoeJAJ9Wkur1j4fWWuWebKQe3ntCurCeed4ycqFS0dkgO49d+Tfk9xEgyAwfY7WTY7AWQcsypY2RH3+YIrMc5fxHpvtvBytVLGHZ76LWaCNtdpNjLUAlIYIPknhYtpr1KxXrboZMzqQZ318deDJ1AzKJNtqK0PkxbXRkNxiIocU/nXJSgGIeA0cgAJ1qvcwYS/8z5GAlDSVotBhz42vtOAInAEgGkgK4cXD/sa5m3R5cBB+Dx8/0trCLLX00MJhxwUwebqR73Z86p2KzaTEY+JnqpGmvxOXP1sTdWnpNlfBEMVf6R7PlY01PlmEGKJI8MrR1JUqGldApF2qqWK6hWKnqPvUUd3TS0Rmgh6wFh2by6deDOq3SapDjXsytv0Fvl2fNk/UPhBPs1Zkzy/lFfmzWLSQEUJP4HgeXeZ2127d2IWFPoPNz7vyvYWPd5gM7f1/4zv1/I5Sf3/35/32Vd5B4rfgbb2khMiGX3qrP/UADpQfX5gwCkpKtdd84lZ3fq+o97EdT8a1V/to+9tZ+57v332monQNzI5ui7TCV3X6n7AkhcS2yc/UzIA0i6j6jmNccjsCaltfHqqv5nDnzWWXXa6/jiubPXws7vWxKQuD5P+7Icyfb8+5it4b0AJP/4mvDFanZPdPb3D+ti/r16YTlt2b096TH/p//hv5ACyasmtDDYnErC3ZNXuDI77qxomJtJBSq2CSJRbkmFizZ+ec2OkB6GyFCxE/ZQ7PVwhAyEOod329qwMqT0pxhgN8C4S2UPs28SiDgAE4BkxQUPQAYUdjsheoOxrKC6iSRayQRqwyE2Oh3c7Y9QPWEAUpArKoCc6iNasfhNp8Mh54A+pAPWW/qcGEYarlRzOZx7+FE889SzeOjsWYUZNugfTp/ObNo8p4cR8uMBKhijRBZYo46Na1dw67ML2Lr2OcZbywjYlIUhumTADAmGAT0GaAYB+qkA1YUlzC4siD06X6qiFGTRrzfRWb2FO5/8BlO0nikUUKGShRJ12pyQ5RMNBEzEAaRwzCtlyKIKsOn7K5AeBCBxkNwh+5VFYK6EfjqD5Mw0jj/zDB56/nlMnziJNrNIaCfFAbJr4gT2cHd3c1cCSFbU8UDYUSBttlv45PMLeO/DT7UJR1SHNTuyTlrfvItMtQC+JgUPkRVE2TuLuwEzfUYCkvxHHECyRplepv+wABIXq1cf2WLcUSBx8C2fd4J+k+BIshIsTFcKvgcASGL6uhC3vQCSFi4PUTb1kd0PLD653uQlG/AQ7oshx6KG180PVw8dOCRbhX/6n/0zsThkQVGpaG11oxBtAjphTwffHvHOvc4aq3F8E+wykAgg8ffuByDRwu728qqRXTRk7Yv9RUCIYXLjqCe7ywML8zh05AQqMzMYjJNiZRNA4jBWXtW0h2w10K5vC0CaqZZw7PAhKZDS9H6MAUgTCbV7FbIhYpPDIjfqI5NIKVeE29A4bCNqbeH6xQt4/613ZF23dv0WwuZI4BH/l20dHc7o9++Yh2Rsq2WXXQtto5I4/cRjeP6ll/Dok09i6uBBDLIF1AYjfH57DRudEKtbTazUaqg1uwIBuAmT5Tjokb3D0sqUR9QHDRLmo0pmFPcB3eO0Vwj7SHW7SNBDlZL/QYh0L0KHyqywj3wmhYD5c6MQCzPTOHrwgNjmHBoXKzMCyHtkfQ1N6s1irMff64pWFmQE3rl30s7ObJeGE9sMHTQs5NkIDQmod3Ht1z9Gau028msrWIi6ODlfaqoAACAASURBVJgdo5AeoBbWsdFpojS38EAASQx8MnPI6CTb2AFI3N+6DJmWZacx9Whpx6aK2SGtcRorKCDMmLKiOFXB7NwcFpbmMb8wh2opj5liEZnxALkxLexordpWftSg28ao38bm6i1ZoPj1KluelAHCfI9MQREzFnfAkYXY0rXV7YOOQbPX0dazUb19hB+iaI9g/1TM4dqdZeX10c6KnuckQPDMowpks9mW+pOAPME8sxNjkWWA7Xqjp33Z7knaAdLmVK7ZKtx5o9J6hQDSn32fANJ3sLrdwAcXLiGZCrB85TrWlpfR7fZQyGXFeD398EMCLj98713MTFcR9Xqo1yzkllZK7P2oTJqancFWvaFMQuX69fu6ZrIfiA9aJuwiY5HHLQJoK8VsDw66OdCrTk+JhUvlIAFnEleo3OW+xjOBbGv+mYV1oZjFiTPHcGd9Fb1+iLNPPI3jp87gvY8+xi9+9Tq6vRDlShXZLNcZmeFkFlNh1hNo/eUXnsd//B/8h441nJaFHRVIbM5SQU7nbqfd1/ohgMR7RGw/wKmyr2H9xjVZIpKxHgdACSBxcDe7tISnnn4as4sHsLm9JfsfDvPZlHz6wSe49OF5FDkASIzQ2L6L+hoLzDqKmQDVYk6q7sngTcM/MhFJBDFWuXgDg9AyTwiSMe8rBe0FUiMV8yjmM6hWi6hOWW6Ohnb0N6Z9UWEeJ849qb2Xaz5dKCtjpT8eoTgzI2UG7zuzrTPgVM2gK1INQHJDYsdu30uY8MXo3iGFlpXAkp3hc/xnNF9wFqRfHHCQQcgsF9JxuD64Nticu1Bt2j8Nh1gkO7nfQapVx9UP3sUnv3ld1sGlbBKt7bosShubdREvFmfnUMkVNAjm+aRznxZKVGhS1ZgEmrTC67ZR63TQ5R4MZhcYgERAp0ErmB4Hk2QeBIgYZM0suyAtqziebzx/K1OzApDaBII5tCPjOjJWvoEudk04SG7xd7XNapa1d6Vig27lh3CWwjmUA5F4D/LD1yx8XBb9PkydA1UCSK++9ppUfx1asTmFyN5GjI9zT4DI+S6YauPeHw9SIMWbl/0exb//+/2d6iaykjlgoBVbIoFcOoFOvY6Ln3yEix9/jD/91rdwcGke1VwBzdomauubaDVq2Fi/i5trm/jt5Zv44OJlMaqZeZbJFnD23Dn84Ad/jZe+/qqAJbNl2x9A4sDG39+qfmM5AO4v7Pj4QpNrFmEkvTUJjje3ZUeWGNHiuY0hw52bdRyeqiLJITOYN9PFjeVlrNe3MXf4KE6dewxBvqKMMq4Bz16PH1d8/3kPEcwg4OJGNaopqVCiamtMRSwdFEIDlizjtm9qCRJWjLds9b3WuqvReVYmaHeTnFjM0XrXhgamdKHqhwM05XbELfBY8XAQxyEpH5IKoZkZTC8tyUqctr9cQwwRZ5M8DB2AxNwzksto5cl9LpeSXR9VrayV+Ps5xGw3mmZl1+1aRhQHSRymcW04NQbrivWtdWWOcNDjh9hcW9wjOagiucC/p3wMghEEp1iXElxscK/wGT4M5mZtl0oZ4EA2Oe2SfXC5G17EXN8QScFsFBVPQhEIyuvtgD8pjzSAc8oyWYLSRmggRw2z8TbAyJfnuhfADMmRwAnaqfMzCdqsnZjt0B+O0R4EyJenpMBVTkhlJ4TZHCYyTq1k95dUTJ4hTE27lr/1JHEgyO/X/qyPn/nx88APLPy/jYPf8WGvH5r4AbS+Ho9Q27yL9TVmH10TS5zrWEA43+4R0HYZzuRgmSuEzTeofKNVdDvs4NGzZ6VU4Pv72Wef6X++v34P5R6Y5dA+bTke/nmRkDbodpS/tri4hKUlWthNaX3w97bbLSzMzptTBvl/fN+GY0SszwbsXYciUe7WhJjdo/+gYow9G+9H1kUi5vj7Mx1gdnHJBs0O5NwB4CyPd+9Z7NUvAsKTzKYlgBTIsk1zn36IZq2J2tY2uq0O1lfWNBDmJqgen0As8xKcxQ1truwGtufs1WmqUZGU/SGvNc9EEgnZtDLrqFAuCRA7ceoYaIOX88NXZ8XpHkxnse0/7tfEJHZaL8kB+uzjSIQcjzW0z1GxwN/O83i7ptqvp/2ggahDkHkwyaegC4FWjZ/i7jlo4gCSnBEmfG/WTwnZgPsQ9J3B5A6BkbWrvu9IoLITd3ac3I+GPZIG7Jd6KyM/3OO3qaT0DgZS0tASzA3wCCBlZxYAZsfkczbYpto2nzdCKzMtaFUkx5qkgBS9b3rvOIBPmNuBe81+f/bnVfxc85dl12tk/UVw0J0fsm10c0ORz4dDZTPGz784gcJy1q2vplozDh77/YS9pgBrZb6albNI1O4ash7yP0vinAb8hYKsEGnfW52ZVh2udeutIR2JQQoku/KTd30vgMT5E18H60OtQboTMMOw0ZSy7fLH7yPBuQzXQTREmra+CSBHxTn3YN5rfHz29M5a3O4XI5qRiGk1kAEonH9atpFlHCHImmKKJFMSA12uIJ0IBLIwX9gRukxJRQDXOQLxd7psNPa0GpbTOWhE9Rj3yAjByHLCPIBEhaXPPHkwgESya89lkdtrmgBF3mKWfZsUTqagVf3h7O10v8X6aQOO+LoJpFl91OYcVN83wJl1tPXS5phSWTgolSz7UVrv+ftEhAze7/ztznpv72c+X/Wpk/7DstR0FrlBUrGQ17ly+8Z1bG5suEwvI6TIIrJQmGTMeKWsH7LzvvQZwFJvMOOM4ggqT5S5nMKI9b4DRPn+ak9wn/l9WpLe7+85J5hkVMYUfn6d3o/g5SZne3a83V8+iAD2IABp7/mzuwbkiN2fG94eeTeAtB8AEu8Z+Pri/aflD+0omPzr33/GORKZ8vcZgH6x/6RKn0pV8yWyv7feU0Cs03qS2E0HgbDVQH1tDbWVNXSaDWSoZmTUywMUXl9QILm6mu+Skcz3y1DaIRLFz6+9b7StyYGObl9fxesb/luvYI6D+3FCVeJf/PP/SgokP2glcssHI5rOYvnypc91iNU2NtVY0OZGAc1kZjFokF78jjUVjIfIjeg3H6LATJ0wwgK9eus1hDUOOVtIpviiI3QHPQx7Y8ykshoMKXSa77Irdunzn0xl0Wz10R+n0Bmn0RonUBuNsTmIsN7vYTtKoHr8LJLFKaTzBTBQjIPxNtkRZKll0uh0aBXVQzqgv32A5KCHsN9BKZ8W4/Qrz76AM6fPKn+lNx5gq9OR9Qjl4/LEHkZmJ5NKKgcpaDexfeM6bnz6KbauXUZ/9TqSfdpyhbKR48C1lxijEwTopdJojMeIHJpezBYwUyijyJKl0cFgcxVHckNMZ4FqoSQQiQDSmKzUXl/FHKWZHkAi6EaGuRj6LNhTScxOz93Xwo4AEg9gMhH2KpAEjmQyUtHQZmqYzaPNjblSxeEnnsCpLz2HQ48/gXYA9Mh24OaqYtLoREZUcAfCeAdA4sbqLeyShRyWt9axvLohAHIcjdCuNbB84yZur9zGjbXbaHaasnoa9yPLQWIAJxsBAmhkWziE9B8EQCLDR4/vFASuEfLFExfw/QAkD/DRnkONRjavn/eDUrHW90i4J4WarIS+CCAZIGs2Imx21fwOrDHi8JSHEQeo6QwtvmoYsyAILbSNHrYnjh3H2TNnlX/xR3/8j0zRly8oS4FFL4FOFfRhiFwm/fvsn5O9Zy+AFJBdch8AaXVtYwIgETiiJWGHHsvttrJImIG0ODeLA4eOoUSW9CghC7s2C1uu9c1NAUgcoHUaNYwHfcxOlXH8yGEBSNTF8Wb0xdl+AJIGbQR3ex0pAKdLBakfO9vruPzZR7j88Ud4/+13cPvzqxi2qFAyuzqe61myY8WPcQcdxgK7KRzlMZUzdyMcPHYAz335K3juxS/j4EMPY5ArYKs/xE/feQ/NYQK1/hD1XqSCiGAbP8hK1FB8chhYsWxqJAOReM1U4HAvUo5PhGQYIWCGE4GcZk8MKD4rmkyF7RqCUYhThw/i7CMP4cnHn1CjxvefQ9ZeRKCB1kx2T1A1SaDIs54EHmleTHuThPIJPMCpNaGinwXhEIWwh1u//SVSd24iu7KM2bCNQ5kE8kEf9bCFzV4Dxdn53wtAIiNWIZYqKncs7Lpd+uyT/Uy2MItfoEcwcjhCY5zFdn4JzXEOfV65FK1wDEjikLVYyODIgUVM5dOYLeUwW8ygxHph0BVzdNTv4O7NawrS5MBAQ6gBbVnSoKqADQMHEtYA2RKYBNyPbN/Ls7B1AdkaXHA4EBuUeQaH9hgXwu1Z4mEqidWwh0vLt7C+sS27K4JInT7vk4FsBfviR5r6U2ek7A6tUac/9ibPEXEpWXgOMEhyiMWGhx7wtGlkvBMBpJMCkL72R9/BynYdH164KFu2lau3sLJ8R7Y/BJA4MHv4oZNiqb//3u9kW0eP3Wa9JgCFRQ/tRg4uLaCifLUB7qytirnL/cRnF7CeIADEDw7m+G/Y1PGa8u/E2O711GBtbG8JUOGepCY5Y4x67ntswDkcYPYiSS0cEMxUqlhQBkwZuWpGABJLf9rQnnjoUbz5zrv42c9/KUCSzDt6qrPZi/pt5NIpDZlp0/fN176Bv/jT7+p3hWEkhn/YH+hcJYDE+65RbwtA4r3H58sujO+lWGk3rmP18ueyUSWAJHsfnl3MqWM2Cskjs3N4/KknMb90EFu09xuOZCfHIeS1z6/i/TfeQ55n3HioIrO1vYlRv4Wywrlz2N5cn7DizLycgyFalDibB1pKMhuOZ3jU0zlBRm7AIOnkCI36FnIZ5lRlUCrmNGDg0J8PFSUyqB44hedffg1HT5wUmMxhLlXYbdoLVatOqcrhud3/Hjgi6M37n1kHtlXuHhD7M883AF8owMk8YYPrCCD7Fej+HvBn8e6fMQApIQsPiPwzIPNbNoW0Hh4jO4pwkEzkqIfeyjIuv/8bXPv0Q4yjFjK0Nm53EbUGaG43mAWNpbl5AUj6PoEXDqKUfZQQgNSnAmkY7gKQgoQDmzNG9IkDSKwh+xw2RD0NcKn8JYDE+3Jqeg6Lh4+hnwgmABL3eq4hBrvKJ16WAkmtlWarLuUuz/7palkgZCFfkp0n1ZOsN2Qx07MweBEUXKYj3wOqkfnBLA8CSC+98gqK1bL2Ge33bkIXHxDpjBJpZp8PN+2ihdX9Ph4EIN2vwYm///v9DtXBtJkaRUgz0Dab0dDm7u1b+OCdt/Dp++/jn/zwBzh19IiyRWlrt3zjBhpbm2jU6lhvdfHxnS18+PkVtNpdlKeqyqaibdB3v/uX+LO/+ksbVDiNqvb1mAKJ15wjVf8Rb2z9nzms8x/xOtBsF0m2CgTAN2qb6HXqSETMVO0AzHxs1THPjEjuYwoU7+L6ndtY3d7G7MEDOPHoOeSml3YBSCRvGdPf3hc2+LzGJCLRwjOToB2tWdVwnXCAxfNCIAidFHpUXZo6lBmwK7eXNehm/WTK477IBaOI4dIJLM0ftj1B+QbmCOCH+3wmXEOW6WP7A5Wxnj1OQHYQpNGRki6h/WZqYVEAUoLEOdo6y0UiIUUHwQv+Lr0WZhVRGZ0aot1poNtqG5ubwFQYCTzqOFWQnpcGuObqsNOU0x69oUETFWqsj/mZLH4/zFxYWBDwItuiEQG1DrbrNQ3Y292OiFmsSWT1I0VOUo/BHDWSswjIaf/aBzzS/S0FswPQKRRyQBIHWB600yhe++/OuEC9Aa2aaBnlBqBeJWTgkQHqHDCK0MevxYOxWo9D6WEyg0xpFrlSBVNTM9pTOITzgwPWY/Zbd6b2HkBSzboHQNo7ZOAa4D07USdQTe/VWTEwxu/vcRDKrx/5+bv5BL/nLfGklItCfH7hU52RtJTlnMJUR0mnQBqh02HuFwepBgB7ixeCaHIBCJJ48aWvaE/kv/vtb3+LX//617KY5e/ww8BJdsAuAGmEXrctm3+S9ah2oJUyaxxaRMqxxYE48eH85DolxspC9gDg3uGaX796DJ9t5TOQfP+/MDuxOCOA4JXffA48AyYDIKcsUM/hMlCQZK4yLWhNedgn+YFM6S3LdOy2erLb16AsQctI7hmZXTZlUrjp+bEGMFt7d+faDCaXU05YixlDJITmc5iantX1KlSLWDxIgG1kpFGnBKA6ReuPFpadrq0Jt4mq1nbseiofCCBRUUrr1yyVHyQ2c53SWrJe19yKytQhf3/X6k0Cf16VKOu7+xxh/j6M4VaT/Zz7d8Q5Uew95l9q/3OvR/e0FroNh/l9gUgCs+lZTXLzbgZ5HAhgXWn7AwnDlmEjJSjBK9b/JPAElm3FPk+5YTmqL3ICkObmFrTWvepL7HFnM0rL4kylKgKaYTIGLExUqHHLuX0UhnxduRQpljHbqT0ZlwSQvPuAuZAYWU8kBc41rJmZ9EwaqMb6J/YN8XVhPdaOjaoGnhy68+7j3ksl69QUZuZmpaSkKkXPTyTEHRKo9WDe+tOp4GPWg/4+I4CkfX1sew/Bfc5FmXHHfOLVa59brjrzwJFU3RlQecB9iPWBNcxSH5rCjP09P7vcFSr6HICkLCRH5pTTgSwrmV1MUqVzA3FEEdlZE0yyScUuaNNbWWkuQuyKMZ4EhqQgpnKdGXA8TyNorbnXaPXmDkDOr+9fv3Fuyz3d1pMRy4xsknIAP+2EBRyJcC6zR1vPDkTy19kUci77TRaMNn9o9fpm5+fz+eQmY8ozzjOqi4fUY9F9hL0n3ytPwlLdQ6Bmsl/EFEjcXeT0aNlpHjTyX0upxIykXBbrq2u4fesGNjbuqj7ymcc6H4KszUDd76LAQgIINlg8YwkQegtKApACd229ss/k85Zh5F4LZLfe1HPGCJjx+5/ncjpvNvJcQwJPWN84QIrf13u7RzkZ/9rPHyeb2p4/PAjguB/BK/5Qe9ewr4WHHGjo6e8PIMVr6v2eo+9P/ON7AOkL/ed+GzhGIg9xdhgnBsSJAspsE5HPzuD4Z17YIFXQmrL5jsvLlJjGTkPuBylG25DktH5XFnY8l7jn87wS7qK6xGbQez8rE3xiKTqy+Zj7mteMxGKuD3Ovs3Vl9Zq9Iq6Te30IQKKFq8s038/CknMF9Vl8fu7x/WfdR//Lv/xvdgFIZE9p+NNoaeD/yUcfa9jRrje0cVdLZQ2CSkT+GTSapIWCFbPZMR1ZhyiNBqgOR6gMBiiFXYyoQGpuYUy/zTRD3Fm49DHoDZDvJ6U04UAskmccGRZk+9DCKI/tegdhMovOOMD2EFiLBtgcDtFAAq1UDqUDJ5AsVpDNF8QS5IbTYVPEJoMZOgR3uh0xj6uVLBDRpqaFuakyTh45hhef/wqOHT2h/JVav4caGf4KluJ1CJEYRcglhpgJUgKRmOdUv72MOxcvon7zCmpXPkMqbKs4obc9fzddZ9upNDoMgUxnsd5ootYagnFBU0EKxXEKuWiMUhjh2WNlTAcDWacU2XTw0GBAIQdCYaSBj3mgDtGnRHfsPLPdRj83PaeG7l4ZSA8GkFJi0g7GAcaZLJrjAFG+gEOPPYGjzz6Fk89/Ca10Cr0kc6pixRELIA4z3SCJ7CQVSmRqUilAC7skkJudQptMr8hYalRdsChdvX0HK2t38LO3f4XV9VWscojJvJDIVEgIaUkSCUAygDLu/ewHHv8/WNgJQLIl5jdxv2n5A9QAJJPtqRZ0Nh9SIJktux3hMX9az1bj8OcPAZB8ccVhMA9Dqmc4kKVFHa0gV9duoNHcQqveE5Bx4ugJPPv0M3jumedw/PhxZWRxeMXBdDLHnBdm0tAGi0oFKm1Y7u+7u+7ad76A4DsFkiKAZWGXUm7Lbgu7Imr02h/acKvFAWmjiWZjW5ZUBJCOH1gSgLSwdBj5chn9wVgKpE4vFIDE/DUOLXqdFrrNutbj3HRFANLBAwsYRW1ZMUxKcFeYyWuXapsoUlFN9RMfIxdkZA3V225g5cY1vPWLn+D6hfO4fuESerUOigzx5fA3Mu9SMy9zhQcHMnxMAjWOO1Ng5uWYzPAsTp15BM9+5QUce+QMBvkctqIx3vrkPELaTGRKiFIZ9KKR1ptCSsNQNgu+QLAByxgDvR4WnCP0OExiAcZiVMDAUOsjxSHhMInuVluWj9l0ApmkAUiEes+dOomnzp7B2UcfVuOnsOheqIFhxMFLpaQMpHara6oKhfaa1FphygK9E9p3zO/e1rvxguyaFEc9JNauIbxyEf2LF5DfWsNCYoBSdoAuQjSGXaSK5T8IQOp0QhViBJA0cBtBjEYC9Y1EAa3ycTQT5UmGnpQItK7jED85RjkfYKZawJGFWRxbnMHidBHVLNlhPNj7CBvb6HWaqNfMBoeMc36QqSrZLkOudWgbo1VhtS4Mlu97KZVxgLqxnP3/HkjyBaCabBIQeK3dEGBIkkGuiI+ufI5bt+9IEZQuFHSGtLrUonEwnrZsJAZXD0dGUHAhn7QjDfl8ZKfBJorvMoFmBqNTHQUwIowAEveCP//+X+OVb/8RVrfr+ODiBaSSGdy+dkvqYg668oUsFucXcOr4CTVJ7/7uHXz28ccIaclFu4MgwHSljJnZKZFIGGqaLZRxe+WOBjg++4jFMcE4DnRYK3CocubMGT0HFtD8PtWotIp5/3fvSvnDfZKNFW3xGHrLJpDrljkWHPZy+NtttpSdNzc9g8XZeQFIm611NLotWU+9/Oo3ce6Jp/Huh5/g3/w//xabtZreDyqQOFDodRrIyhoujxeeexbf/ff+FC9/+UX97hbZ6lFogyfl6JiNDAEknsFSCxAQI5M/MF/slVs3sfL5JQFItNuUpRjvEVme0c4zEDvu7GPnML90CPVOSwonAlIcim2srOPXP3sdGbLJSQ7pNBE1G0DUQTGVRDGdQmOL+Tz+bCJ4lJLNBJl6xjC3QZgUfBz8Dhn+YPcBlzPPBg6OaSXB2kuNDX3Y6Z88TuPJL38NX//On8iui+SbZthDnZkeBFCoHkg7dYPzNN8BkKxp9fEb92oQvIXAvgARlQl8vvdRIPkGZuff79itaD+KrLAP0wlTTSqLcyiGV2E4woFsGpVBiPVLF3D+t29g49ZVJAZtkS5Yd7a2OmhutcSkJYBUzRcxaPekQNIZzswcByCFiTGao3sDSKwHPICkoRIVSAKQ+lIWCkCi7eQwmgBIyBW1pi0XpKNwel4T8+Y29aAyVpp1dLqmBqmWSwJkWQeEIRUPzECgsynVETXdWySycJjoBwAEkDRgKRQ1LKUyNVPITQCkyWEfY7/ze3sBJLP62RkY2bDi3h8PakDvCVC5h7zfv1cDk+YaCMU6JymMg8Ir5z/Du2+8js8/+wz/yd/8NR45cRQLU9PYWDXbyVaNe34X9XCM92+v4+LyGrZrDZSqFZSKVSmRvvWtP8YP/vHfaF1rmOMyIeQirPPAmJIeQPJBvPFro5pSHsQ8N78INKnxK2TRaHbRqG8ipMosbGNMhWxtA+NGHTMc8tGOMTlWnsXV5VtY2dzE1NI8jp05h+rSMUSyfTHih4Ytmua4cF6+n65Wp6NCMOb+MdY5xHM8kzGLURtMUOFuClbLqBhja+Ou9n4OaZnv0+20dT9GVJFHI+RoVayr4AZFgvJZL1mtQHsuEWDYCLNK44bhwSQ+32wObYZYj4BMuYyqA5CSuSJGGppm6UplyheqctlvkESVyiAly51I5zfBImvGTbXYaTFYuIOt9Y1JtqiGuW4fs5qcOXC0Jd3JgJASKJYhIyt1vgdkurpMsmbb8mCYR0gFCHtXccjV35jNh1SzQaCzS7/TD753LRUhTxPymvU53irQws9teM7Bs5KIHNnLSEd8XBqtcxDtR6BSy/kMDdUPAXoDIy6FHGYEBLJLKHG4mq/gwMnTGFON7mwBaXPkP/ywSqRB9zGxUNGgYigHiol9b0yF5Pdr7kleHen3Is/U5jlqKtodFZ//d1oziYSGbV4d7tXNfF48s/kef/Lhe6Yo3NjQ/kdlBfcUPwhPJOx3UIEk+1zatRN0dwP5A0cO4cWXvooXX35JQ713330XP/vZz3D+/HnVMJPBoFMg8fycgELse2ixh4TqHKqYHnvsMe3NfH5bW1uqdfi6PYgmYNZl4PiMBE+Q1Gv3dkruTPRrM15b8s96DA7AMkk5UEgdsQ+A5Pd9DjqpNMpl8khneT9ThTxCinbTnZae6/rdDWxtbOp107JuPGB+JXMYDUAyBSJzQneAdAKl2vM0FDc2tN+D+JkWlMxu4We6dBBwXVg6gIUDS6hMlTFKRDbQdjWtsn5J2nODbT+U5kDX9yC6N3idkswvHmA0pnWpgUe5VFp2Yusrd7C1uopWra5M0wSJGRFtfjnM5mCf64q5hIUJeWK/U8zbA07WxGR5JKRIHlLdTtWEAzY0yHUgCP+Nz0BTJq8DkNwBqpzGHMH8PQCSKTnYk/F5ssE0xaFgEhIYXG3AKq9F8jWVpbKpdEobAoRJ1ohjVCvT1m8E5uwjAMkpmAhWzB47pl6PeyrXvn3eycvaS4D155vuS9Oj6d7gmjObI1OneQCe4KHASZd75gEkr1BiDjD3dqtfQ1Nik8TglNisYfxesF8NKcIAgSiCWbkcKtWqlJRUVxMM95lvPofP36v2fvqpgQEb/JioRd1+naVVGvcoOuPw/h5EAobZ72zdXQM6TWSZ4cdsap5L3GNF+OU553LsWG9Pso/GAvQ9YSfBM0tZOaZAYn/h1TcEUEQA0HluloOqRZRhZ1ESGQfgxbVxewEk7tFS6lvYMiJHOOa6VJY2lbIx+2O/v/0+AJIIYASAda46BZLLIOV9TfjGACX73ytpdc6xPuCZzmxlZ1tnyiKdeLovRXwQqdUUP9xTTBHO9ZeSAqkyOw8SPQgg8b0SCcudKx4Q87WYH4RTv2sqX3vfd4AjN/x3ihKSZ1hDrK4so1nbVn1kWVKcB4zRI+k9Bv5wfi7Fm8shY13iFXDeBsxbgHFd0nKf682fiR5c8hkz8T3JzxH9GuTdmy9VDTx1mgUJrwAAIABJREFUOdp7PxPAkqOLiUi/8DlOHttv/3tQ/f6gv/fPdde+EQOmPYA06R8nBK0dFdF+z8t/zxPQ7tV/7iWoxdsVrskUMxBd/Xc/oE11viMAqz7UOZ1CJhnfn74IIPF0pLBm3G2jub6O2uodtEksGVIckTKLRZdhtN9nO0r4MwYIca/0X7NyHCSzOn/2wk+7gaj9r6CISSP62xiAxjXIc1dkFfc1a7+9ylsBnu77ApB8ZosOjkRCm3hzq6ZCggASgSQygPn3tJyhh78HkCLmngihNwCpiLECi2cJlowGSFKC29xWBgX9vQNRomlb0McoHCLVpKUc0XWz0uDQJUjnkVRIUx6bjR76iQxqwxTuku0cRqgRdSuWMCpWkKzOI0UAiQzQMdBqM5CW6Rq0p6X91wDt5rYApJlqXiDWoN/C8cMH8MRjj+PJc09gceEAMqUytogS0kO1kEUyS+YTGb0hssyqSAJTSaBAq7r1Naxfu4b2nRtY+fRdBL2WBnBkpLFAbY0GaCUDdIM0evk8bm9tY2s7Eithmo8TZHCoNI1jlRxOlMYojfp2ABHh5Lph8KnLQOIAQwokDQ8jAUjcYHkT8/2Yq87+/QEkMsjSSW2CtMFAuoD2KKUcpMVHz+HwM0/j1AvPoZ0O0ElBQ1o2zlQf8EDlMGkg6zqTtxsLwWwUiIyGtMnJpsVsjhKBGDL0hOZr7NSbqDdr+Pnbr+PStc9x4ZNPUbuzKuBIbRQH+CEzq8wqyiPEE6asoVWuGd0Jkd27VO7FcNVGwsLsAQCSt3a8F4AURiPki3lJVfnR7ljWDz/8gbEXQJpsug9QIOkVupA2qmDY4ExxeDQ7i/nZOZTKeVy+8ik211dQ3+5iZqaMF555Hq+88gqefPxJHU4KgWYhQrA3IOuQQA8zsWxj4kb2hwBIVOvsApCSBYwyWaQyJWUgNZotASYcztdqBLoasnYYKAephzMnjmNuegpzCweRYf7EYCwFkhq9MZRVQKYhwR8qRQggLcxO4QQznQ7Mod9t7gsg+UwuFhNsoggGM0eJqH85k8XKjRu48OGHeOPHP8bGrduor64jNRqiki1ItUEFHIFZDeI1ELEmwauPjEtJBQqZRrb1V6tZPHLuURx6+CGB2q0gjZVOiFGpikR5Boksh4W0rOmhvt1At9PCdLU4Yaf6oZQZvljR2eNAyYUoc/BCsIjqEilMhgF6dSqTRsiziUyO0O/UkBz08dCRA3js9Ck89+STSBNQIRs0CjUY1oFTzCNdLMqGxY0jDERyDB8Wbyx0ZZXsZLN8/QQclcGVTKGMAeYGDTTOf4jae+8Cd25gdtxHNTfCID1Gh81hkHkggNTj8DxmYSfGQ8LCjlvdEAk17eaJTA/+PhuSaIh6ooiN9BG00zNSjY44sGVeW4qcKDKhR6jX7qJaymJptoyji9M4NDeNhekCKoUc8gFw5tQhBdVbA2PZZZpxObaqZfhYsa7hCRUmjgHHQ5SABlk/fkjAf79j12LZTv7DM7y0LyhbJYO1ZhfvfPQJPjt/UcqETDYn1VerxywjroW+gHsyZvn9Hq1XpNYyGzMyDcWqle2hK+YxQDAay56ABQwBhBMnTuHPv/d9fO3b38bKdg0fXbgklczta7flc88hDVWNi8zsO3FUQO/vfvMbXLzwme4dstaZNUI1i7enI3tpdmER61vbE7atz2fh4IRDCV4L2uI9/PDDOHz4sBpLshKvX78ucLi+tS3gJuLQPJEUMMV9i/9z3a6trBqItLWpoX4xnUU5x2ygHFKZBBrdOobMVqxO4atf+wa++sqruHlnDf/6R/8XPjl/Xu9LPp/TUIEAEuuA2akSvvbSV/G9v/pLnD75kJ5ns9kyoJIDfrLsh/QfD9Bu9QQg0fqH+zqbLRb3bCLXbt3C6tXLEwBJ1gO8VxyARBJKoTKNRx49g4WDh9CikrLT1+PxmvJ1vf53P9f6JZgeUS3daiIRdpCjVR/GyCUDrXUOc4x1PdRwjM+P+3iXuYtjDkJpoWcqvoiM4jENMQ08MzMj1yzLd9/lkYyT+LMf/Pv4xnf+FEeOH5ONYivsoTMcok2mXTolQo5rsRyz1kbmVohTAeAGSPv4UPMnHgQgWYbYvS3s/Nl5LwApSTeaRMoApDSt5sj9SSA7IoA0wFwyielhiBvvv4uP3/olevV1JIddDMKO1BHba020tttSmR6cW8AUFd+trgg8HAJz8EJl44hARRJoDPuo9drY7nSUo+EVSBl61ccUSMpFCFJSRrUZZE11Mq0ZR6YApgJp4dBRZCrTykUieKSMwIjqD2uAWZ+wWeXXBI9Yh/PPHKrMz81iqjqNHklYtJEOUm5oaTYbVK5z/fhBDJtrEVAqVbz00kt4/vnnkdD7y9ovltvmWLp+qPvFBmw3gBS3f/n7NKD3s9iIN5/7PTb3vChldmkMTc+n+X6u4YN3foMPf/MW1m5cx3f/+Nt45NhRLE1Po7Gxgbt3ltGjy0A0QG0A/OKzq1hr97G+saUw5uPHTuHwsaN4+euv4S/+8i9Ra1gIsc8+4+DiXgBSvIndafJt8MR9Ye8AjMOQdCWPdmeATruOYa+FUa+NQX0T3bVVRJsbmMkGyI5GyAcp0I776q3bWN68i8r8PI6eOYO5Yw8jZA8WA5AYR+oHLeyLNHCOmAtjA1Sxo90ANU+P8wmr3RirHOgEHCgxL1b3XyQbqG63bSBSt20OCYMBbt68Y2+NGPWOZc++Ql8zDzHnvs/hEQegA4FIIoTxsuQLaDJXg7mMpRKmFpZQnVtAulhWzcpMQM7iCOQp/nVsSoi0A5BSyQjtdmMCIBGoEYDUbAhQWLt9R2dO1oE6HDRr4OPqf+XjxiyMPGDghzw8F6VIdZZdeqkuA5XEKJKzBCO6IZI9N9rr2SC2VWvsHnzvupHtmnj3Aw7+PPOZIB+fY8rZ2bG/1pDPDZv9Hkzg2z6s75Ia0wFIstiiisPlJpLFTcZyaaqK6vQMglIZRx8+p3oq7Eay0OS9ooGCbLJN2UjmjIc/vdLK7u+hVA4kOt3rg3uRXxd6lk5d4q/v3gHUXsYxex6fl8jhGusxPiZthTbX7+LKpfNyJ5DVdRQJ8OB7FdEGfjBAPl+yAXaP+XQtWdLydxSLZWXvPPnsM3j03KN47Mkn9NjM6X3zzTfx3nvvSVXNx+Bz9flErHv5GjxgMBqMrHYqlPDYY2fx4osv4eTJ41Ikb26uq74mIYBKdrqhdJodNNoNqX04XzB7px3LMwN7dxQRGoA69Vr8Ohp4zbq5PQHw9rMAowsFv09nGX/9fE4HMYZiKY3tBu2J17C2ti7LN15fqhuoWsjlCrY/yLqXhBFzxFBY/XCEIkkm9sZqFbFWtqGkKSy7VAUqqymvrBKqj6YX5jA9M4N8KY9akw4VzNOxGloW7Z6sQlCAmScx26sJEBsDkBgHw0xrrjta+VIZsr68LLvSAWu24UBDfW+BLLCX0woCH9mCs6DbGcHFB4nqBfYolIwwapa2w3xWNpxe2ejXi+qW0Vj7pVQXLupoUjvJIWCMUjaIvd82NI1bXHLAqIGhBqum2PFqThIN5w4syn1A96M+q3PU16IRUfWnLCoDkeLgDvNuC7MLlCWrnmZdSsssfma2JGdPBHPi14PXzX8tgHAYTGz8+dylionlWcqqK2bhGrew4/fDLgEk65NModTVZzLf+X1vgef3F78/eFeMPBXiziWmVC5L2cbMZ57lWqecRTH7m//zHHRqE3uORiLQ857sog7MdgBSPp3RNaTtId9jkllZ+5MARwCpQjKiUyCxhmTPZfcbQX+vQDLFEbOPZBuWdDbtIhbQX8LuSHPaMIWoKnZmEA8JpDDzPLC+Qi4ctPMz4m42nbdanHO3JIkauz/Lmm6iOKRChb0kz272DAOkc8xYs/3M96e/P4BkZGp7g4d2XkllxBqDZ5k5AZC+quvibHD9Z0I4GZFVnGJaABmfLEEze92JtCkEOZ+0jFNzHBBJIhmgcuAwSlMzmkl7dwufBzpRp8TqW9vLdjKKTelrr119rv5scw7eG10SIZl7v25OHAT7RSxTLMIILVpsch+JWRfH7//4uehpGPEzjr0v16XPT+IZ5PdnPn/2znGAKg7uCnRjhpBThmgm7JQifp1yLn0vYETznZj7wH5n+IMAojiotd+/n6zXe/SH4P0at0B3AJJ3afG//16/x5/FewEkv+fsrSf2AkiJDGcnvweBfs++pveYCnkwv9hIjOIG8/5JDnXv01UkxzqKq77XQWtjwwCk2iYQ0jXBZovaf2IuqvH3a6IocxfXE3j4Jent/XTBiN/30FDxPPYfAoL2WFwmmKN8Dws7rYe4gs8r+WJvdOJf/Yv/WgCS3wj467iJ1ze2NPS9eP6CGtOw09WDzU5N7wKQaC/HTZkHNAGkEu3eEmPM8zMPs7vrGDe2EDW3gWGfmYMCkHoj+vaHKA0yNsfnBq/guADJDAPTCkimctiod2VftxmOcavdx3I4RCdXQGZhEZnZRQwyBSTzZS1AgiyNFhscRoozuyaBbCaN+uZdBIkBZqsFjIchxlEXj515GF998UUcOXgEM9NzQCaLu80aWpRCk62ZTamZ12Ew6CM/jFDCCCUqN2rbaKyuoH93GTd++wYSvaauD73qyUojgNRMpNBOBWin07i1UcN2baBBc2UMLOSyOHf4GJ45dhizwxqyYUPsGAVhu5wH88TmVmvhebRCIYDEwagYCZSlJoK/N4DE+k9M9WCMPkEbhn5nC+gMkgK9Fs+cxZGnn8bRLz2LJpvXYCyLQQ4txawQgMQDjgXQvQGkbmKM9jBEl24BtOUplOW3zMOWTIhPr1zAux+9h3feeAsrl68CCn0MELDg0rVwm7svot1hYBsMX4QhuPfbYPbd2P4dACRrer6oQOJBPjMzh6Mnjsu+gM/hxo0buHLlCja3aKcwmgBL8Q3ONkXzwPW2E/7QUbHsLOy0sbiBtVcgVUtFMWzm5+ZQLuVx5eonWF9bRtgb4fTph/Anf/SP8LVXXsXhg4etMBgZYBQqM0W8dJOsqyEYKUdnfwDJbzzOMmDPHmuc3BGy3DhlYZc0BVIMQGIG0uraXbS7PRVd9fq2PK1pmcJaiKDpicV55axMzy0hzYyeaLQLQGIwLgGkPocX7SYYHEwA6dSxozh4YA6dVm03gOTebF4vXnMWpmQH8l5v1rc1UGdJy3yE3/3qdXz05tvobm6jU2vq+2T9BwwOJZDgfpbfp1OPrKzJKpN9h33QcpJDGX6PPzd/cAoHT55EcX4evVwew/IMonwJg3wVgyArC7lWs4NWgxZeHczPTdlQICb9t2ZACwC9qGsB1Mq02fHSTqqqCpAK07IvJJBV4BC108S428TibAknDx/C6VPHMVUpozxTQSqbUb4JARsdOlKj2cBBg2+FrRpz2RdqLI60N7uhs6T6qUAe/wSQSq27aJz/CPX330Vi5aYApEphjFEwRjdJtRN/RwrjkNacSYz6ptbo07ILIzHoZM25D4DEpkcKJGUWWGgmSQJU4IQRVahl3E0dQys9jQHZrJkAg0waw0xKg2Seqc3mBoLUCIVghGoxiblyAfPVPKareZRyAb78wtPyteaAlUMAATuyzCGASI9/FjimOiL7g6GJnkHK958DBTUWyvgyIIpqN88SZTHo174KdOdnLyuWIItL1+7g12+8jbff+R0arTZSDG0djmQrSpbZdrOpNcv3ia9dIdbyxLYmMZ/J6z7UEMd58Crvj2xzFufRELT5PXH8JP7ie9/HK39EAGkbH124KItYAkh379w1O8tcBovz8zhy5Aia9QZ++/bbuH7tigraQp6DGd4Y9jo5VCTAOz03L1CL18TyWSq6Zj4n4sMPP9T3pVp2gaIc7FmGRAeVIm247DF5rvF3UYXEJpADcD4PglkEkDhJpMUYASQOAtmVJyRU5qA/jceffg7f+ZPvKjfjb//PH+EnP/+59p1SqajAWwJItHYjgPSNr72Cv/7BDzE/Pa0mtdPpqukkINIiy7430OAj7A9FfGB2kRjOssTL6PkTQNq4eR0JnssEd/wEjxa4HCymksiWqzh1+hEsHjosYgsJBrRKUvhqNMQvfvJjWVCG7QaiZh3DThuJbgcp5kkNQmUmEvBJ8L5jYCrBIwXKUxE8QmPQRyQrGqsTGLgrVRJtNscjFArWgPl0DGNOEQQ21uNf/eCf4OVXX8PU/Cxura5JHcOBAsFm3m/tbndHnyprlt0AEkPD2X7vnG879iK8L79oYbczYODgNBqQbHFvAGlncPDFoGc2rIEa5gSidCAAaZymDUcCWYxRpNInGmB6NMTFN3+Nj9/4BRJRG8Goh3ZnW2SWuys1AUgcU3kAiQokqp8JIOkM5f+ZFPqJsQCk7W5LSnXmbqVhFnYeQCKBqUV1BhtKTrYyaQFIHNbQvkd5nlEfleoMFg8eRWFuQd/zAFIvpOUTFeEuB8lljHBPUR3e6yCdDlSDT01No98doFSsiFXOv6flq5EmqlLxeQsp3ttcW9NTMwKQnnnmGfZuaHaZFxoDN2LqC177CYDklEeTqiAWRLtffeW/d38LlB2A8X6Pca+/41CmM+pLbVotFpDBCNcvfY43f/kzXPjgfXS3NvHE6Ydx8sgRLFUrCDlArjc05OCgcjsc4efnb6BDJebyik7Zp558FueeeBzPPv8VvPqNb8g+zepwIxHsWGTYPe/tX/bWd74eJRg9qe1cWLSUMFSzJJLITpVEhqBN75hrgWrMjRU0bt4UiDRfyJqzQ4rAdhdXb9/GzfVVVObmcOj0ozjw0NldABLvO8sCM14hBxIGPA8EIomBT964zlSy0hnSTEalKV6s77DhJhuzMi2elBvLc5u20qaQs8HmGHdW1nQucrAm6ztaD9N1QpmmfdX5fGw9HsEjDUOZv2RWPigUZZfJeiBTLmFm8SCm5he1byLIIIyoYEgoRHw/ACkdDAUgtVtmI85alJ8JIGk9rN61XD4qSEhOtNRkp4gaaujG1+cHFdyvPFhA2yd/jseH934ISzIBM0TsqjmVqBt+e1XJyFl8+qHwZFCpetr3L5656hRI2p/dMFn/wIUx648GvimofMyfdyMIDgZkX+jZ2jbA57VlP50plTTAz1emkSsXkcnlZRNYmJ5TDheVAMwI1TBWv5/WRg7Y8HZb/PVE81iHSsVKC3RW5E4R45Q1vj7y12xHnWA9VHyos7dv2/s1f96rIAic834msfXq1au4ffMGNu9SPU0Fs1l3UhHDfxOGA90HzDTj82l3I/27PgH3YgFLiwcxOz+Dr7zyEqZmp2UlRAXPxuYWPv74Y7zzzju4fPmyQHtZk9PakMQfnu2u5yEDPZPOiYBCgtPZs2fwjW98U59ZMxJAEuFSOYYJ54LQR6NVR7vZkWUkAQay+KnAEfkopB25Daz5Xvv71QOUPqNDe3OC+0ZLamM/MNvZh6xD4Tnhh466t536ROdycoRyhZbJLdVrrVbHEZ5IDGFYdkZrm7kozAJUPgqNslkLaz2ytnQZunsAJPaXJKORSJEp5FGpTqMyM4vK1LTqrHQmi3EwRrtXlzLC21pxX1bGqu4zKhx3AKRJ7nJMgRQEVATYfdpvdVDb3EBtY102QTzDOaiTEkIODkZ0NgtudlgpIJvXsJrDwInSJ2b5FHcYcStychwxF7qfSyOkgsJZY6pPkvrEACTug3zvBNo7HapXVfE0oQKJIIL2JNdjTwbtPCOontKTYLWkIC19tnUywtKheTM7j7H6FazuAKUWVcvufPdZWRp2akCfwiidw9hZbhrBlxlKOd3v3rqTNZC382VNxB6GX49SGXQTrr9zv1+WWLH/A9a53p1FyqbAagr3nIahAfKeeOd7KNqN8vu0ivZ/v9Nf2byS30+zZ+XZkctqLkILbqqQ2DvyMZk3Q6WN8kmpcnM5ST4PKQ7W+vfAr2/194Gz0Ax9ttpAe8Lm3XX1JHmCNi5iQORnzgv5vKRK9WoBA5DYoxm5g/2asf6pwPFDZA8gETiSwSFdf1iEE/ijo0EMQGLPRFJZgfNP3Te0KCX4ytmOnQ38zO+zPpJOlfuQclRDRCQiDkfIFCvmcedVODHLXdUoHiC6RxFGy3eBT65L8EojOaaQwCZwY6RsKP6MB5ikNOT7xgG2s9yShR/7abmfOKWRnEc4jzAATX/PelwE1wAHHjqNbLmi3pL3FS3IPemb57jP6BEoFq9zHYnEJ8hIMb0PgLS9vq783+2NddmVyjaXeygzh9WPmz7Dn2leQeqvJ5/DhPQeU/JqjQCyTfcEFX9OTuqLREKAaJzU4i1VJ2SBIDdRPLFe4f7Oz14BpTrtC8ZoBpiyL6RL1F6APP5W/6EA0gTE2wdA4jUIkt7hxVsg787t85mu9+oB/J4Zt66L74WT/nEfjEigbkAw9+8HICWV/UlFruufZORjtRurb1ZGueQIOYJKJGZubWJr7Q6am5sYs3dkVhrdjpyCbz+g734AEkMrwkxRc1ezqtvRChlw5HND7SrY4xvZ2Jwk+Hm3A1fcEcIDyn7/9kBmHCBN/Mv/2RRIk41iZIOS7c1N1LdrGobT95msABYLLEhmZ2bEgiQqzv2NbxjzOXKjESpJYCblACQOMdbWMK5vIaxvyJqF+xPDG3tiHQDTeQaf8T9jULAoT6kILGAU5LBe66CNDFa7I1xv9rEcDREWp1A6fBiVA0ekmCGrKk0AKRyg3mzp+bP44iChWMhhe30VyfFAgyM2Nfzz0089hm+++g2UKlMqarhhMZy2OxwiV6kgYGHATAEe3lEPAUPqx0MUuRDIeNvYUobR1Td/goDWM87WgNkt7cEQzUQS9SBADWlc39zAZn2IZAQUASwCeO7kUbx05iQOBSGCLtnRBOk6zhN7JwRZuSAxBZLYOjEAaWZqWmwnSYT7ffRlR8crGShfZ5eFnWV42oHsACT2UxzecjBGhUR3mEKXTPQzZ3H4qSdx6JmnpEBqMTPBbjljGyr3g965ZPOxAbVMBENSrXkhQ2ecy6DR66CpnJak7ptysYRSrohENo3rd1fw1u/exi9+8lPcOH+eScFiM1F5lKRvOZveyfo29outBpN404rmDwGQGCA82fxdmKP3tOP3uTbirB39asdA5Jp58YUX8MQTT+h/bsgffvgR3nzrN/j86hUNC8nm2YuOW+6DfXhuX3xRKv/I21lINk3lA0Oief1yGsbSxokA0u0bn2NzY00//+UvPY/vf//7eOXll5WPwKagz4G2Gz4bcGSDeK9go4Tx7w0gMSOI7GwyYii1ZnNBSTWLmmwRiSCLy1evodnuapBLqwmCQZl0gFIhJ7BmnkOD6SpmZueRyOXQDQdotPvoRsYWolJBCqRuBwMyQDDCgZkpnDx2FIcOLKDe3hSA5Bt0FTOe0TdOal3QUoIftfqW1n4ijPDBO+/g1//v3+HOhUsY1GmP11JTzm3YOFPWlFjLBG32/DALOysC+ZGhMsY3AElacJVw6ORxzBw7jrBQRKIyjRaBo2QW3WECnXCAbidCSA/oMML8wrQp6WIAEl+3mfKNxBYaJYz9JGsZ9ZXcMG395TNlDLqRGpFKNq3B86DbwlQxi8MLc8gmgUNLizhy4gim56alKuiGFnYajYeIsjkNOyU0dxJ6vTYWcRwAp9lEmjUb1z2vA5sH+vyXEkN0b15E7/PP0P34E2TWlzGbilDO82AeCKhiwCtViuNBEoMoiUE4MPUM938CSEMrZHcDSGT0MmSSAFLP7EaYgeQAJIbxysIOZTQqp7GdKKMzGoNgdchCO5tFKpeRvVE+m0IUtcXuTg46oDspFUnT1RJKhQBHDy5garqEg4sHMb80L9BC675Hhqix4tSMOfcdXns2z7am7SYQuy0aIKQyqB/qM+9ZNSvek5b7JS3slJNmTNpUOod+P4Gf/uJ1/PJXv8Lm5rY8sFk0MVuGbHeCaz6jioW+NRnmCS3GFz3tnV+zMGHaAqhQH4gZR1VLJpXCiRMn8Bff+yu8+q1vY00A0nkBSLeu3hHzlPkrHKAszM1JKUTrnXfeekuDmlKZe3ZB+yCHTD5Xgw1mvlzS2cF9nQ0c9yb+HM9gWlb+/Oe/nORCeUYLX7sy3NJpXLlw1fY6NkmZNIrFvMCj+flZqZE27q5jc30Nq7TI63YwVSpjYXYOBNKDLAPASSDJotPt4ejJh/Fnf/V9zMwv4W9/9H/jb3/0I1y6eBlTlRKisI9uuy62Dd/7b379a/ibH/61wEOyb0k64e/LZPOoa/jYEZFBQynmhzG3qds3Nns2awDS8m1s3rqhkHue0ewlVMgF/J9SmLRCpE89chpLhw7qnuXjUjXGa00nhJ//5CeICFgRXG80MGq3MBaI1EUq7KEYZLUHsclMiz1nFnYaAKRS2KZyiVkmJAeMuQ+PBRILRKK1GxnALn/Ln2MaBrDRSAb4+mvfwQtffUm2etdu39Rj5EtlUzsPBzqLdea55mc3gARMVelR745krRNrKP2/8QDEzvm2G0AKo84E0NpVmHpfWbcXT/6OrZsGTtb0kvHPNTFIB6ZCdAqknCw2Byh3ephJjPHJr36B93/9MzBZJTnuod3cFAt95dY2mvUO6OR/eI55aUXZoHkASQByQAVSGrSwawwjbHcIIHXEKqclGFnaHIiRFdrsdGUDKIsRDm7zOTS7Xak5g1xeZB3as5arVSwcPozywgF0h2MBPfq/39f611DRsSA5tOQZSwZ7u1OX1QydAAgghb0hyqUqcvkMWjEAqVKZ0nrkEJ2KRXmv53KYmZnFyy+/jKeeekpqWp61NswxZj1rHw9w+Gs+KVacwtzqLnYj91YeTOqbB4TEpp0dSPx3/L5/HiVHaBIQzKQwXS5peHP+w4/wy5/8W1z55FOMwx5miyWcOHgQC9NVjLiXM1czHSA5TGArjPDu7XUM8mVcvnxFA+bnvvQCnvnS8zgyc9xBAAAgAElEQVR77nF9XlxYcpWAUx3s8mofag3vBY+8QpXfZyZVHECaXFvev8kE8lNTtncMaakY6pwiOW3j6hXU79zGoXLZKZAS6IZ9XL91E7furqI0N4sjjzyKpUfOIaSFoWMsq+7m4MrZ1lKd5hVInt1PhZ4UPDprTDVgr8Hs5TQ04NklS06rVblv8rVSEaOBhgYuKQ2DeR5wEN5pN9FmWH27iZCWpIMIze3aJECb748smZ1SiccnSUO0bKXLAi3s5hYPYHrxIIqVKkbpjIB8kib4PDnMZt3P/CPmFNLCLpOFFO2y3eobABL1uspy6TJbarumvpWDQOZXiFjEvoJD6vEA5enqxGJNIe3sZV2eAc8kkQf4+thbRTZE9PliHKp3+qzUrA6wnCVT7PAzwaw865BJNoTLiJgMivlODZRZN7lHXL6tHyp6j1A/VObvsd9mQekJWYq5379LfZSUtdV2u4XC1BTmlg5gZmlJlqoElFhj9kZjWYsLAHP2ac6cx3ou1nt80x0bn6QxEhjkXGCGKgKuObCOD4F9veivJc95z6z2Awo/APZrPX5mTM4ON9Q0RUxCQ0I+DvOnPvvsM80m2DMz25TKXlbNypbguefssBK0UqeFdj9EkwDJaCxbbyqyWee8/MqLOn+8BRx7aT7u22+/jU8++UR9C+8fhaBzeB64YZHCzhMolqrKgOT9QZveb37zm3j88cf1HAjm83Xx3/J567mxTg37Wi98jvwZZhhS6SH1BWctzOvp9WWXpeGULIq4RmUeY/eXyCpUmpMAOJjs2bv3bhITTOFrJCiuP6dk0YgrQqVKqsUOAVNDI64VAU1pWXsyUiCbzaluIagkgplT6Q/7kgDr9WrPUWaE0VUIYrM+LJUrIhpNzc0iXzDFg9bUKMQoNUIy4JqiJaVNNUmm5eOyhtY+Rcs53uvOwtHPGdj35XNcfQM5wGzcXcXa8rLWPIf4VI/Q8pv1sAipUkgY2MNryOdKAF0EOvehIbYj1/B1hByUODsfKaxEtrOfl8NKPo2IihKXIWQEM+YsGdhLFRfXjbcO5ZxELHXOS7ieuO87daGrtHYsi2lRyFrSFoStO7cW5ZUskqEjmuw5t209cZ7mvVt2TlU/7+D7www6Mxqz36H9JTZPJSHM9yzK1yoWJjkudFDop/Nym5lcP6dVVHkwyetx1t8iYdKWzX4B6xtZejvlmr9P3ZRJa0cZVez3ej31FLKu5Jpn/xxRudvU+mV9Q9eCAwcOyJ6T+wvJT8VyyfL92Js5Wzzfhxk50CmQ3GvWvaX3375BgqDs9lxWEZUF/JoOC+16TbUi7RHVz1OtP+AsYiSCBs9Iy4gxgpTPQDI7PZIogPTYQuwtaMQdsp7gq/nT0LLmWbMElsfIekFgWDRAJVOe2FftBd99tIK3ZOXr4RnngThlkpWm1OvrfXcZSP695Nf3BZDGSTkiaFLi8qS4vmQR6SzrAtXqBhwpA8mpWXnPB4kh0rTwk07WZfOpx/UAUlKzAZKv2BdTxU+HKvZVfE287x5+8hkE+bxqcJ5BPlvLW8LFLeS9Bdnks2kqLdddgLwpkOQ4wz03McbdO7c1N6KakS4Ado2sXuK14f05uV4czjurf389RaZwEQE6Y129q8wnAFTN+Tra5gw7YDB/nve71MBOQapziFlc3J+TaUzNzoBnHIEj5n1RaUqLSm+lx8/3+hAH2QGa91PA3M/aze8l9/odPO/jZ3v89Wl90RmJRBhnwefzzBJ0fKFzFbPdnYXn/T6bMwDrt53PcUDFW4L6ubFFrYwQJkimvjeAtPP6vuggkKI6nqHBvn4SgdcRsATiDpEnR4F7YdhDd3vLAUjrGPf6WhflDDtVsyjd7/XpnDWTQlOXxiztlH2dpoJ2h5Sj88n161Ixqv+y89iUSm52rhuU9z4z2Ow1aJ9iZAzfDJ637lzjm2PWwKz97bNmcny9/+N//1+O/Y3LjcXLSMVc7IdSVHhZKW9aDlkqJVP8cCGSKV3MZWULFYRdpJpNFKMQC+kUljIptG5eQ7LdQCpsIZ8YoZhj4U+fyg7a/SEaJKDSmz9ttkja5NgwDIDuOECtP0JznMEGcthO5tDIlNHNVTEslBFli6jOLelnVeBzeEoW1YC+fiYf7ZPlXMohR6ZUvyMG8kMnj+OVl76Kp599Bhscak/8RY15vwtACJktQ39TslpZs4U6MMi2K/Ta+Pwn/xrDlZto3FlTrgoRfm5s9VQamwiwPAZW2h3c3a5h1AeWksC5xTKeO3wQj85N4UQhDbSadjB2WwKBTD2VEgOavufeEokblke4ea34M9W5GeXZcJjR7fXMhonsGinD+FIshE8MBcrLHeBncvOxmBtkVMijOF9QM9rP5lE6ehSzZx7Bseeel4qqy+EhWQDc6FkEsQAiG9kx9Nls+s2B96wAQRZsHOz4kE13o2sTZjB8KonNEXDx+lW8/ctf4r233wC2NpEs5CX/Yx6ED1Q3hNXD5SblNfiFEu2dQcZk0PVgUNkOzZh9hQ4R5xXqN8T9LHjsgGEzOsR8JYdvvvYqvv7qaxq2v/Peh/jVG2/io4uXsFWvK9dHwaJu8KCmXGoSY4uwSI8ZGNhzij13NQSuqPHAkm82aTPSq9dk3TI9U8UTTz2OP//zP8M3v/kNDZRuLS8LkNVGo3KSLMW0+cu6jcaAkXtfrDgivfe58Wtag7A5CyNOA7JI5yucCkhJ1AmHynZhxkmzVpdlG4uFXDqt7J9cErIVox0PmwyGJtOzndkwa1t13F6+g2s3b6jxlxR6GKJAVsZUGccOHMT8QhWbDQJITJYwVi03N2NPkiWSUohordnQK+SQdGtzHb95/XW8+dOfYfnSJYR315HshbKs4zYrVTC95SnQce8MPxuPikpJgKZOHgI00XACfQbQU8EUpPDwE+cEcLeCFBKFKnJzC0iVp9Do9rF2dwvNelN7XT5ng2Tb3FU+ax2qQJTHOQvojD0hsubY+BDsZ1FKgI3M5HzGQtdpudfuYUxbpcFYyqg8B4JhH7PVCmamy1hcmMcjp0/i1KkTKpzvbG2gTVUSrQ1d/pGxBs3eQTVt0obVjMKWRJ/3rPMpz41DzGQHuPrrn6PxxtuYatVwIE9Qo4PuqI0RD89kVio4AoxUX3UdE4yFNveLRmhAEwtl2W+xgCJfir9XMnG75lQ+cv9iCD3VNwTymqkyVjIH0cxNK0thkMmhHwTKhCBrmftPhmo+KSYJlNIznQUJQ7vJ6h3gzImjGEVdAbTpDIfB/L3M7LL9uJTPO8URrXHopW9KpCGzMcYJ5JmZwiaEIBgHvxFfg7EQtQ9HA4VycwjBv+f5yn1ctiiZHG7c2cB2s6WGpB+GxhalmsKx5sz32hoQndN+OC/mHe88U0iJpawCwWw9VbBTLcZlGRiA9L3vfQ/feO01bGxt4rOLF4BEgAvnr+Lu2qbOToI/bBL5Z9nBBEnZzNlQwuwK+Hc8L2RrG3bx1JeexpFjh3Hq1Cmpjwg8UTVIi4dGs4Y3Xn9TigoOaJiFRKUmB0HtZgPbm9u4dv4WItq5MMckk8Ps3DTm5qYEWtG+i6yvO7evo1HfQrlcxMLMNMqy8ZxWw8j+/uPPPkOj1cPXXvsWvv+P/yPkilP43/73/wP//F/9r1L7cQ+vlIvIZ9Pos6nMZvCl557BK199EaVSZdIQ8zVzENnuUW3NoUlWzapnYWVzpuLg1/y5brOG7TvXMIx6ArCoNlDBxxweDkSCDIJ8Do+cfhQHDx/VIKvXDUHbqEKppPP7/Kef4IP335VfP1my3e3t/4+49/yx/ErTw56bc6hc1ZmdE9kcchgn7uysdnc2WdbaWCzWMgz7iw34g+CvNgxZWHu9WAiyJH8Q/BfY8kILSV5oIskZpkkccshmNzt3V1cON+dkPM97zq1fXVY1qdGuXejCrdQ3/O4J73mfhEi3KzA42rcQTllCOJ67B4PYbeHbvrXLjDkDHPn4Xc4f1jO0vIhEkc5kZQdKZTSBTWYhMOuF6hSuh89/6UuYP7qEXD5v4cZs2iTsUMTmt6k394ccq1HqAFRaTWrfnMi/oLqBH2Nle8DWZA+YGCEaYQFr7Nxgo117jRvz/mv7Pdmr/Ge3PMwPIyN3yKRdR1RWwInRCJn+AEfTaZQfPMCNd97EzffeQbdRwmyRdm5D2Qk9uLOORDSObDyBbCKOLNWVtKmQ9QabfwmzzgyH0RqNUOl0UWo09Nlu9zCdzcg+mYA1lZHc6yq0YOFzdxaABCBZG8h+k6HpkZjqaDZ2M0vzqJINqtqVdRvHDlmLEVMa9vsijYSiIZRKO9jcWkOn10SBWWTTM8jEsyjmirrO65ubqtUJgvvGtywyuKZTkZXPCThi5getMZglJ4ar6qq9JlrwMDi5/3tvbVuGzHLLj4+9+m/vEOzrp+B9Br+mpexkDRb8PV+Pb8B6OwWvhqUlTDvURqvbwtL8nMChb//1X+MH3/k2yhvbUsvkEikx0rl3Hl9awvHFIyjk85gtTCMzN483b93GR/fuYWVlTU4EU1Mzmmnf/MY38Q/+wX/n1JZmq8QmRS7DBjXzpggGVxBLcq/0QdhWU/tmelCpagpWa95YPW8NQYKY8/OzAsO3tjYFlncaVbR3y6ivr2NQqWGOY8wdMAnsPlx9LMUOAaSjTz+PDms6sZqtxjNlu/8wosH4O0c28DUnn5eaN5xvbPYEFCIc/8GQ5LENZuANokJAB1yfAeLWBmtyj7C5saE9kE1+rqVskPM9ZYOclnpzuWmzxGJzKRYXsDo9v6BsoWyhiOW1dQupZ+2qxrQfp45pHR5qnyZZSmsywdqBsZq59+1ubiEeCiEVtnkd557JQ5Bno8eM4azR7K6h/1qXza2z1jy268sPb2PVY5HjfuYtfOxswHXbiEeyr5Ktj8uQ9BZdoR7iMVOaT/YwfNYcG0Ni5zO7UrXfntVQRNkjCb1//rkbgcApUjHElS9cQ4iEGiqI02nVIrIndoRNjPae/6efg1vXxxZUbI5aI0PnrNAQlRobuAYqens6z45W09QByH5tD97adR6b442vgehMDtDi+s7XT2st7lm1SgXXP/xIxBCemRu0pGNtSFWclGSWH6fxGBpiY2dXil8y2Kvc3wZ0CTiGa194HlcuXcCRmaLOT1rD2FCNxdDvdnHj+sd4//33cfP6x0i60HNBGG5ca9VigzjEfdauP58f19cXXnhB+yZrpGDzTF+7sHMBqVSuuHlDkqBv7HK+8DUTvF15vIbBsIdem70Zzp0OOo68QPv1RWZZibjirHD23XL+mkWiqYQNgPK3rIePzhUx6HdUe3rrJ/YdeG4XEahtFkvhuKmQ+Dg8m0h1OBihWmlpDWPdKLCOY5RzLxaT+uPshfOIxhLaj0x1b2CDgF5QQdrS/q0KQE1nrldUC1ndzqNyv9MW4M+6LZfN6uzEDLtWs4x4nMBbWVbI5dKusru5tigvludTNt8DwJM9js13A2X39j1zAzFlqAi4mlc8sRIYC4GZo2bp7bNqR4jkU7ImGxMqdNA2yznaUw6Y6ewAI8uCs1rdB68HyTdsrvuxazkXvF87uXugyK/sRvokgdDskMc9AmfHpSMcAQrKCKVg1FX3ULcdKZXhlNBrU0YdQW+Ba5Z/x1u/HwiE4N5AxZluCVCHUVhYkgKE51ieGamm5e8yuYJIADWSopXbwywb14NwgAnHv4lf9pjze8x4W1W5pgi8odqPVnuuYa+eZLOBXr+rMwqVSqwPeMZYXFrS8xFI7Xobfs3ifPOW7DYKHAjn9i2/Z/t1i+uOxsq4ft0DW7ge9BuM4ugrC63VqMsel2NTFnyM2yiV7Pq7+tbfl40/ZhBxnNLmk9/ZeqBn5cE8Z0/lLfv81eItr89Umg4meySWvddrNnl2zrSMTNam5UpFluECzLM5DNgfDACoga3dnofWj4M/ZIfVZ66vs0bkvOE1p8Kp2xYQXCwQ4KIlrmUk6npzfGkO9JEMG4C0V39atqufh+VaC5mpIuK5Ahr9vggRBJJ8jbBw7JTeY47h4DnFX8fJ+jWYBcQ5lUzG9Fw57kmsyxAoZ1eRa2y7iYd37klIoNql3VJvhuOfY5H9gm7biMfaA12PxPc3edV4LiMpkXsQCbt19mj7fZ0HaAmveUw1WeD9DhLWOc793uptX438Z5lntYYpDNnzYq+UxEye62gtyt6uFJyOEOPBJ69i4jxtdtm5orOEwRSTt4YlWOa1z3AOfu/7RMERMglkHvY7rcO9PQtJW9HcbuUAHpGGnpARRNKe8sVcNlzwlu8vM4cPA574//pSBh46xMf1y0F/wWvD621qP5uRvtT2BIFBt60zYioSQm17A4/v3cHu+iqY7lVIpRHqcPx/GkDy66Dv7fh+t+pPB6jxMZOptFZ1jn+dMbRlWu+LPyeWInBNucnENpwdrfrKJDCwm0ngiH0+UknChiez/zcayF2GBwgRPAggcT8lBOABpH/+T/4XAUj89Ewrz4bk9/fv3zdvdlqqRKNqEvGTg9Ean0MkaRHAWpuDvV6TzdtiLIqFZBSdzTWE6xWEGWCNgWyWiDyTJVbtDNAXg8MxwziJemyejkBiS2cYRmUQQZkWdsMEdkJJ1BMF9LLTQH4KoUQOiewUuv2RLCC6ZH5SajroWEAbFVDdNlIxhq7S03eIfCaDC+fP4qUXnsf5y5dkW+d9INWwCMgROSR4yNEEZGNaNhbWJGRuRrpTxdpb30V3+Q7KD5bRKdckXR2EE9gehLE+BJYHwGqrha3SLobdIY5GgKfn0njh2CIuzuRxKp3ASIVwQ3JGFnJkE7No40JFAMlbUHCR4wQna4MNSS4guZkpNWAPA5BA5r4Wp0MApLhZ9gxY8KRTOoy243FkT5zC9IVzOPn886iTaReOW7HsNBpk1Chc080Yz2IaI8xOUTH2uPcy6gCI1CFYUJjGJw+X8c4bP8C7P3wD7c1VxFJxxMMQ4KDwWKdqsoOu5BFjCd4kgDSe6J6pc/ja4H7jGSj7Gyhe6bQHILlNwnuljthMHyA5auO5Z67gpVdeRa44ixu37+LNH/8Mt5YfigkuKyOJtsi8tOwo3lJdxY+4GnAHN2+0JDkGeLDB5osZFYXNlg6p6XQKFy+dxW//zm/hm9/8NalNytWSNd91WDQgz/QJXIRYyA9N6hooXCYv12cBSJSotzsDqrelOEpmChjF0uj2qbbp4eHjFTU4GcKs4OV2A1xU6VUd6ndxdCqPE8eWxJAknXQQjqExGKpxcG95GdVaTcw0hlOGBz2kMcJcIY+nlpYwNzeF3dauNhA2X3lAJ0PWNnCzVkgmshrfIYJW6ZTsqt754Wt45wdvYOP2HURqVUQ6tGYxGwhH1pd6Q3Z3YYBnfDr580PsfgI9blszrgpAJ32W+rlEEmeuXEbq2BKa3OgzRSRpI5EtyF5zfWsbjWpDB5tsOi11Awsgjg8eqJR3Q0YyNwQWXpRtO1sHHhiZl8LXKYZweIBYkodn5rr1ZR8TatNOdITkKKzn32+2kUvFkU3GMVPM4cK507h85bwakLS/KlGRxMfgihlxhyd6MLswblp68ToKPCJIN7RbfT3qoZgc4O6br6Px5juYqpcxn2JTsYHWsKmGVDJE1mVEa3mTViI8ONJXngqb4QhVsrcGQ3R4gFZjzcoFbmg6PDh7UyodFajp1HRcryqRLNYSC6impjFgBl48iS5ZcbTdG7CYNYkw1ZIcHwSOZPVGZoVe8QCo19Fr13Q4J3CUjHMDpTrWLEYUnq1DfkCFJAKjsTQyubwVL46RFDyA8Gcs1PnJdZBNAe/nr2IwkQT5owYg7ZoFT9TCaMliVB6TY695yxh/gNT6pCKLz8+KcztI6jRhbK/wSMUwx9Dpp04KQPr1X/+GWK83P/lYa8Cdu6vY2i7pefF5cq8hmOW/Zzi1TQxrCPomqJodwz5SuYSUW8ePHBUbi8qc1ccr2NhcUwOFlUyv19VrYtDpkcVFFc58jMp2GWjH0GmY+oKAUS6bRi6XUuAzV65MOo5Hyw91vzNTacwvzCKVSiCbSQn0qNRaeLy6hlAoga9+45v47d//e4ilMvirf/Nt/J9/+a+wtbWjBkYhnwX90snuZcPk1NHjuHjpPC6cvzRmBys7o9l0WQqWGcD1X8QNF+jtr5GalfVd7K4+RK9L33ZmL1I9wgMG2YIsuChPD+PCpYs4eeIpFXYtAryJuLIaaHvH1/3B++9hZ2MToV4Plc1NDBpNpNho6XeUsYVhT6SYXr8jRREZy3wcAgyRcELAVI+WPQOG0Zv1QzhijUIWjwxPV+MxEkEynZVFIJtd8Wwa565exOKxI2rc+rHJ95Gvl8+Ntd6nAKSACsODD76JuHe7f087uIE4QowhRgEPcmWzBD6DBys1yQK/48GJNrhsQJG1KJ//CE3loPUvPRhgPhbDzr27uP7Om7jzwc/Qb1UwXUgjEh6gXm/g/t11JCMJNacKtLKMRmUHqkqDFhtRNh/ZLOEaFhKAtFNvoqIDZccOB8rjSqA1pHq2gQpt6FgruowhHuQiMc6toexGuadShZ2gCvL4MTTZIOwSgCbD39RrBOYsLJjh49a0q9Z2sV1aR6tV05hlM21xZgnphKlAZF/X7wtA4mOSdSsAz+Vl5qZdg/OllzC/uGA2Jm1bx/Y+9p+mPg0g2V/690Ve65MAY8BO50kZRwLoaAnlFLwHlWoCOA4ZD8PIAMnpDBAegEr8rY0N/Ou/+iu8++ZbaFZr6LU6agisr6yiVW9gtjCljLc8sxJmZlFcWMTPHz7A490d7Gzt6pqSEMAm38svv4L/8r/4r/DsM8+gJYtJs6Kj8pasTlM4NFCczyrI3RRcfAV7VkjW9HPfy7mNjZWB5q9UrBhgZ2tbzWZmyZSqJVTrNdUi7XIFze0dlJdXMJ/NI24mNAJ4H6w8VM1/5PxFnHr2JXREQtoDkPT+uLfxMHLlWMnvLKKt9iGhydiMfE+5/wYBpIPen0R8L+NiEkBUvdSkJSMbbKbm9Z8kJ4pkUa0p65RnPl7AVCaLwlQRhel5Wa0RENf5jA3dYANSrF4D4VqdpgAkZtx0dJYhochynAggETjKhMLKk0uwRhSA1BM5hRaTwRwADxQZW5xEITYobNf1ygrfcFBSQsjUXzqVOMWx2fgYAcmzr4Mgkm9oh0I9JOJcKVh7BuagmuhOVRTM3JKd4h5QwzHXkQUUjHTESpT1A8GiVEpN/4XjR7UOhVNxWRjzPKI6b5zjGNkHMO69x/Z82FQLAsR777FRqJQL6OanB44+L4BkL9Haih6ctEa3EQr4wXHDj1wmYxZzaxuymHvE8zbzhkma0ptFxTZryi6GyoEhf3mkBhnnSrNPG/gRUoUpnDh3Fk9fex7nTj8lW/oUc5zoytHtaX7z64d37+H69ev4xU9/bgxw2gIF8oikEIvG0CBZiHZezH7O5+VEQQCJ6s8g+WSyuTkGllxdxUatV26p8e2soQS0OIWfegSevEM1JRWw7a7OJ4d9eNtgP7+Dtxyv3XpZubLKb/TrhgMDSYTh+s2alKQmTwa1PBnL0e0Paa+VHK8Vso+Kx8Z9Ijb0yYhnv4j/n5Z8shsi4YoW3bQRiuy5Rtg8MdCVY4HnpF6rjUG7i0QkiiyVXNGYxkWvW0OntYlOu4IaLfgqZdV3supUfhgDzG0caTRPkCT4G50L3Aj0IDXb/YNQVMxuriQEkkjIJdeC5w5r0NESfoBYhmdWyyvTe+qBdGVZcZkhLXKvT+LVfAb4sZ9kgITGh4BPfjpFmOwmyJAn0DUCFbd8z+x7e8eT8ZwWKrObZFavU1C4DDUSn2WnpLXJACTZtjGOgP0AqhGFjI/GkQHM2dX3BJBE2DFlDAl9oCWXwCSSUe1Mx7UmHpdRkxqWUdYmhSlkCkVkCwVzo+FpS2dKo4toLeX+yNqNBDk3gL26zJNK2OfivBTBLxZTrSWrMtbbnZaI3cwqY1Yy92TOQe8iQaUf7bhtX7O9zTfhvY2eMjgdAdkDcSJOuqynZr2h9Z/XwSz9yNA3xabcH4iv0K3VWZjz/SbgpX2T51rOU+5zXSPnUyknshBVTcMWklTQkQAaUJ/4NZaXhOeNyfXVAwp8jo1S7VPr997+BHM6oC07SS+tlvZI9mN0Ls1kFD1gpIhx634MOMssUQq8fa398fciE/TYz92zJpVTCi2YmeM56CGfzRgxV6RT32tzt9z/QjJoH+9/oaEjnMuKlfmhPYsUSWdR73VRYo8jkVC/aHZxEbPzCy7hdb91ol9vff16cB00RDoZk+iA7xXHWpYZerQbleV5Ew/v3tX6SzIdz3ckKnBdNBUQLc5rsuqjrpA9EVZpRjA3YgYdB+hCQNUviR0Nrlt0x4qzLxBDTBlMe4QrTzQKko+C5IB9tXCIjjeFsaU+XzN/7zP7+No5Z2z/ciragIKJc5jnPiny6PjErDqdXSOWhRmxeWb8VNczCTiqWH20d17wzzO4F00SKPz7or+hwplE4cO3rycq4DgqBQa7DJ+DAMQn1a/8/x2eH39VAIkWpAToZIfKccupYREQXjFLYno+k0Q6HEJ9dxMrD+5id2NFbgm5RAJhEtcP4O+PLY8nnDgmn6sI6CI0mBMOMwr5nigjjECoACSutTFAdQpVcLzmrEzpMMDHHwocNCmkkaZE3ua8dQpY/xRVakllbH8a+qf/+E+NS+iaQ7JCc4U+Jw4tbA4DkHiYj6XjamaCFmX1GiL1JvK0mUrEMJdMIFqvYFSvYlivIDboIhkxex025+rdLmJT05pYtAyRxJS39GSm7zXiaAxjKPdj2OyHsBtKoZUuIFScQ3yaQatT6I6iYlLSg5sAkry3Jes2AIldxNCgJzlpIZfCyWPHcPXKJbGP5o8sYbtRHR8SdB0mmvmSGMvazAVekVUin9s+0p0Gmjd/itqdT7Bx+za6pRpSBFrCcax3Blhudu8a+LUAACAASURBVLHcG2Ct1cBOpYxQd4jjEeDyfAovHDUA6VgyPgaQyHwmgMSDklg/0agWLl9Q8qTAwsoDSHxzU1P5JyqQPgtAorVDg/ZgwxDCqZQOow1aCR07galzZ3Hs2WdRjUbRjiTQlQIp5uzqCOKYEsePn3EhFGggjBsQBwBItJvKnzqDB6urePfNH+GHr30fGw/vCjxKRikPpEe0hRgbY0fQp0N6TdJ+KIDkF6XPDSS5CeEBMTdBJhVICt3jIu0ApPigiZlCFucuXcbJ0+ewuVvGj9/7ACs7u0hmc6iyoJUfsSmP9gNItCXyOpeDV1G/KB8GIDEsnExb1nlHjy7gq1/7sgCkM+fPWC6C2wB0AH8CgOQffZI9cFgDyW/IZKVxkySAFIlnkMoWEUqk0R3QcmWIVTZGuSCRTd1uoFain+wGyrs76DYqmMumcOn8OTx17ryYTN1RGNv1Bm7ff4Cbd+8iRatMhjFSsRUAkE4tLgpAqvYYUjxA1FmscS3SRkp6FQ+g7aEKJnq+J9NJrDx+jDe//138+I03sXP/AbL9nsAMWTK6AscrjhTX5pRISbdiEq/fA5C4SPOdBSjAYt1dyKZx8vx5xJcWBcTGC7OI5vMYJjPYrTVkF8ZmVjbORnkOyXTaLNDo3U/VnQASBm66ss35YA+7HTVaeKgiwz5OKWl0hG6opRwR2tjxQBnuhRGlb3mP16uPXrONqDIMBkgnozh75gSef+4ZnD9/DsnpIjbYrGJ2CF+9A5DUuCRrjAcPWTAYYKTHngCQplLDMYBUrJUEIIVQF4DEwjwVTowBpAZtBRyAFGEmw2CEurKPfnUAaT25iAoVSPsApJiCt9mXTPNwSzaiJPTGSkXEmi08VDV3mX+1i0q1pEDiaJQWHiOMhl30HTvD5oRn6dv6Y4fRMNIZy4A5bP7IAu0QAIlAQjJXRKleFUDCAxDBnsMBpCAbzClNQA/hzw8gfdMDSDcNQHrweAOlcm3c7ODzIGjEAoMqCQJBQQWAV+nw7+qthpp3hak8Zqdn9DpZP1QrJdRqFdkAFgt57V+peAKzc9OYn51DLBYRW7xSqqJdHbpA6a5+TuURbex44BuOegJ+Hj68j0p1F7PTU5ibnxHQNGJWTziM7e1d9PoDzM4dxYuvfhkvvPxlhGIJvP2TX+DNt3+M6zc/URFdzOWl5OABr9WsIRWNoziVx7Vr15TRxEZLUC2hvANmPs7M6PnzUOCDTvk9G5aNehmbKw8FNpIZLACGhAeGa7JZEqXqZIgrT1/FubMX9P8J6PN+2YDhga7dHeDmzZtqeNM3fHt1VSHQzJTstRpI0PaGDWeCU302rakO6xhYpIO+gapsSJt1rSkIlWkYiQqwIkOaB3zaqZIZykMH155oMoH544s4cmwJ+WLR1Dy0fuGhk5kr7fbYouGg4lysSYYFewXDBPijWjSgaNgPIpmqLa6O4R5IENzngjui/7/eO19NbjaQCQYHACSuV1yzUwR3+wMUhkNs3LyJj959E8s3folQt4FiLonQqCuw5+79TadAiiOXjCMXjSEZsTWW9UWMDE0C6mQ9jwxAKtVbKEuB1MUsgckDACRZO8ciUuGycUZAUcvIwEghZK5F00kUTp+yDIVhWBZ4/W5I71c0klRRT/Zoq92QHUurXVPoeK1W0h7HsXHlzGUhB6zh2FwkSMgmCh+TAJLWrogdeBm4zfH+9LVrGtcEkJoMp3wCgOQJLJPVSRBAmqz7gofEzwMgmXXN/lOU/57P2xPbODa9nYcam5EhigtTqLeY31HHL99/H699/weyTaNLAgkV9XIZjx4+xO5WFalY2NaBVEqgTWF+Hlu0h1Zmm2XoULXMw/+zTz+DP/i9P8Dv/+7vaR4w45QfKdpRUdHBBhjPFmmCmj3b/MUkdeHcBH65RXT5Mwud57xl05vnFH7P10M1BeclAaT+iMxUa5KG6SRQreHBh9exkCsgQYDKAUj3lx+hNehh6fwFnHvh1b8xAOmg+fpECxvhL4EG6ITPPe+P75+aIVTmjjMCrclGIGd3dVV1DRXIBEnFzE2nkMwW1HiJktTwGQASyR98/8nGJWuYWU3c87m/l7Z2kAwASHGuv2JVWe6RbHGCyqOAEskIslQrO3WSayr6fr3UMxFmSFmDmPWF2sK051G9xPXDgsWZf6tGrlMhWUOtj3jcsiL26gdXS7h6k7bstFKVZV8kItt4rwonC7TR7Ah847VjnZ3IZEGgOD89hWQ2jSHfHzZ7lctHKyAqK9j8d3Xy6GAAyRiwllHmm5sGcOzlj/if8+/GTU0HPvj1epIAMNkA4/+1hotdgUkAiQ0s1hUEkDh+Ht29L2u5zfUN1V/MnNtbf8xyUeQbWbgO1exmjmSl3UAyl8ep8xdx5do1yyWcmUWvUpJanw1e5UCKGR7H1tq6yLM//MHrlsHEvJ9oTOoXjhuxxBNJlJldxuuLkVQ4ly9fxhe/+EVlKnm14WHro2/4HQQu+etGJjmbYN5OWRZ3chphlnMf3d2qGv/+b/jzPZXjQHuBu0Dj6+THGmviyva6xqjVK9Ykl2OIMsrMQoygpEAk3vIM6SydZWQYIXXYgGY9p9FItky0EqN1uJr5jsAgIgNBFafYZ6Iz80oHdANwjTKCF5aPYqS1dDyJfpu23B07f7DJyRlDEm+/gY21Wxio/qKqsan3ke+GGPnMS2E/yDmL+DE9nmyy8HEKFIWL26eURzovEzTizwh6cbYSSLL3WhEAoSFi6YQ7AToAyWWT6v3jvJRFlwMkJvY4qZ+oAHRdQVkUCUxwYB4InPSV00ZimAEtrPvNGpv3mohTIWMVmLKWHIhkoJHlDCsvzWUW+/VHY5JnVs5vnWdI0LRoAg8g7WtiuixIMSrpOsNmZCiE9UpVX/MEQuIzVWjMWpuenROAtHD0qJFpHCCwByDx8dmg5O/2LOh9X4FnfttvE6ZW7fX0fqrWohuOSAltNf/X11cFIHEP8Pl1/D3J1wSQuDb52t0T+gRoqja1+sirPggicC4o2zYckrLNr0/8PuhQw6udiBLg2dsDx4TqgJUZHUP4Gggo+88uQdF+G+FhQwBSEDjw9p7BtdOrO/etswihtlMeZyjxeo3rZDfIPQCsZjmzpGm1ByM2sv6nQ5iaxxMWWqbMM6D4MAUI+38jOiCzZlJut1NUUg1K+83hQEQpErFMD+HHrb230vZNKJBoyeodcgggDdj3Y45jNI5av4tGn7Z7WSwePYY5Ks10/rY5edAZ5bMApBQtWB2AxFxnEsgInLZrDQFIj+49MOIne5HKfyRhwCzlyOHvdemqYxSSSQCJ44JZzbzOoXhM7jIEkGjdL3VQMo652SlNKW/15kmmWs/cerp//7X+swcZ5xYW9hEPjBUTVMyZOtjPCymnqA51wJIIBiQW8ufMOk4mdUtnIf486rLtvOWnv1WGpT45jz9t7+bHoa8fJ8lFquXlYOS9fcar8r4vnlR/av1yzj0H7aH+Ohx8z/ZTEkye9PHE+lf7lilmDwOQWNtmU3GkCOCWt7G+/EAAEnu2SdZKfdap+12ngs/Hu7IdBnJxf/YAkuYAM+/Na0f7FuMj2FsEs6a4pokQYDb4HkCSk5fLpbMizKzMeX+pbEb3T7Ira+Hx++i0VqF/8hf/aOQZZ2O2i7eD6/efCCBxGUgVM+bfW6miX60gzqZRGJhnqB2BCBactRr6tRKiRL5jtJqij2gbzX4Xg2RcPpdkpJFVwgYPG4tkfAzCSTT6YVT6UWx1Q6gggV5mGpHZeWRmlxDPFVFuUBJIhN8AJAUYDrvWdCYbIww1YvgmHzsyj2effhrXnrmK40eXkMiksdOsTQxCEwePD7Q8JLpmgm7N/Nf8rQdNRNbuoHzrOlY+voXmbgXJEC2U4liptvGg3sDDZgdbrSbKtTLC3SFOxICrcyk8vzSPC1MFLCaiGLWakpeyoST/e9ZlDGCOWhMnCCARuOCgGm90ubQApHbHGA5tMiB0ODALu30Akg4OzodWB50REuGoNQ9p+5XOoB2KokZg6sgx5M6extLTT6Mep4VdAl0WUiNLhYm6A4YHkPygn2wEjBsQAQDJ2910mal15gK2KhW8/97P8Nr3voPbNz8Eum0VPmRidjstKyid8mjP79sOOJHRfgu7Ty0Gf8sA0kw6glativkjR3H52WcV7PeL6zewurWDbHEKa1vbYxk1wUwWhNxQVRCySA5YSDxpITsMQMowm4H5Wd0OpgoZXHv2aXz961/Bi6+8iOMnjqJaazgw4vMBSJPv4+cBkBRcOAghkkhJERhNZtEdhNEM5IaQSVUp7WJzdQWba48VQNlr11GIR/CFZ57G5WeuIVUootkbCnz7+NZt3LhzB9MzM2MAiYql1GiIuXwOJx2A1B42MRx1dYji3Kd9iRY5ZzHWaRFMZlZLTgG4d299gje+91188Pa7qK1tIt3vIt43cMF0OGTUUMHjFEjOvs4rkMiXYcIFeZHMGKFlSF9MDFMvMZti4dRJxOdn0UmmkZybRyidQzscw1a5jPX1TXRbXRTTeUwVzEaKiiM2wZl3Q/BIDAJSygjQUwHBdZKMXbLZhmTl0dM/TgIktmsb6HQbApDIhoqPorK0IJhEOztm0xG4a9XNPvDokQW8/OJzePXVl3Hy4jk8YLCweyzzw3XhlU6BpGb4EwCk6fRIAFL1zbcxXS1hLskHrwlA4kEnFVAgHQQgUZb+twkgZWIpOxS5UE8DkCzAWwoDqgp2trFJxUyjLBUSaxodLEYkNViBwbVfAbB8PWKbO1OxgKJS6xqvF0nnLOvDI1mWUU1D6zAyz/k9b721QCgeRaVeE4DEgz8P8da0cT7XXCvcSc5sLfjhW1jc6ONSq5nw3we3Oh/qkKlVgwqkSQDp4cqmACSyW/n4PITxkDE/t4hTp06J6MHGCAtNfjAwmqSSW7duYX19Dc1OW4APFS35fFaFpxrCssLo4/7du1Lv8v8fWZxXyG06mXCe5m2895MPMegbO7BQzCk0tFjMi51F2J1MNgJI9KGemipiqphXs4CKLT5PhlHnCnmcPHVGa8iJp86hNwrh1r1l3Lv/AO9/8KGabzwwpcnM5lwli4zZd4Aeb3q6iKNHj2NxcR6FwpSALO+lPDfHAp0sHR5CyeJK6jnVag3UayU8Xn4gi5U6LewIIDH02LHAdCiNxnDlyhVcuHBBQJVnhXG/LlVr+Pjje1oTeE2K+Ty21tewvrKCdr2GWrWsuobjdORsEZWNwwMEGw3DEDY3ub84UoUanWYzYtYCtDUw9UsyldHjZ3I5AUQ8JDAAfXZpRgBSYWrKFG/D4fh58vp6UC24r+99zSwDA8yCH0EmmqyOJw40drgw5WtSHqq/OoDEBoQscJxikXOUZKHUEMgQNG928PCDD6RA2rp/C3F0kU8RYG6hVm/gzvKOWRyySZmMIx+LjwEkY06yWcKCPIIWD+ztLnYaDQFInfYAC4XcEwGkVs8au/KWVnCvMVd5WGXzbOb8WYwS9Cy3DKVum0zjMOKxtBoZyVQKW9sbKFUq6A/aCh0vl7c1VwlkvPD0F1GvNrBbLulntEf0TTtalfCDDQK+9ydPP4Wnrz2Ds+fP6/u/CQBpktn5eQkoNihGylA8CEDy44lj1Tsi8GfKT6MVlxr/QzS6Ndy49ZHspn7x8/eUj/KFa9dw+eIlETVe/8FreLy8jNJ2BYlYWAdljvFELIlksYjCyeOIZjOoVRsChanITsdS+v+/9tWv4T/5wz/UWsY9hGxnNpFDPPGLlMt1mPkbVa2LVIDRqpfrgLfA8Yf/cY5Ox7L1LI8BuPHJbY0P5jgxT2h6dgoLMzMokvAyCGHlk1uYI+gVjSuPpt3t4sHjB6j3Ojh67gIuvfLV/18BJNqcHrQ2jBvgGTuA6nq4oHl/CCWAFGLWCxvhHcsQVL+K+2iMto0RdKhKngCQrOHlPJqobu+1UaOLQ5MWdk1zoRiSFDRAdbckBVI6FEaK845LBR/X1Yk8YxmDlepkG3V7iiMaYlAFrINUwCbQ/k7e89G0s2Gz5pi43D7/gaQDPlcCDo79z2wWrwLgr2IRrp+2r9vz2HsSPJOxXjBFq/tkhil3RiqzEFIDkJaXzD/g+MkXpmRrni0WEM+kZMfqcw6s4cIG+R6AFHEKiMmzh2+2a54FbBk9gORtJMcWV4Emkj/f+b7Cwev/Xp7tkwAkMva5nqUSCc2vTz76GJ988glqlapZrLHudY+tyohKImYKOYvCVr+LCln3oRGOnjyFZ1/8Ii5fu4apuVl5MQxqdZEV2XvgOsOGNZuerQbBiXV85999W4SaTqNpRBqXCcrrQoXcZrWuczpJYNxHzp07JwCJyht+eFu4wxpc/tocdhtsSOtvHEChEUn1YKcvkITP3XInLQPa1yKeFCIbRH4SKFNGp6lbZOvIXM5kTE1NXlO5IchGm+QH27dsD7O8QY1VB0nQGldWvc5WideI4DwzHwkg+XXAmlxscJEsR8shnnMGCCWpjvDqefeaOEdZpjvrbFlmi6hCEwG619AurIleu4qNldsYDpoY0tJ70LdcUAplaGXL/JoOM6+DDTrbb7wlEO0jvZpf4JHs66iWMbeVLjOZVOsT6KIVm+XQaA6SXBh3TO2AjVjwvfYNSK/U9fPcA0BhOiWMMyNdg07Wei4Jd6yQciFO3gbMTVhmXPMFiEBupw4HJNkZgOuP7DSdAsRs+2wNEp+FxBYH3OpvqDpyKjCBJcpwscMtlRemPLJrwjqlRvKogDJbP+OpNApTM1KGEEBK5/Pumob3FKQOiOeTIvYSVFTJio+fTtVFog3t4WRLGA6r4cwxqj2008b642WRUbk2+HqVY9Db/4oU4pQY3sLLN9GlBC/m9ll88ZzgM2Z8493WP14LI23JLlMAIt//tOVGBqwjff07BoDkXmEWtv5TDfRhT7ZW4RHvz37v4yr8HkmnBo2ZgxRKwxFyybRZPfoaewJEEvjt1kU9BskMDlCgMom917EaObAJ+HXnSQ10nokGXYujEDjEa6CIBnNKYr8rTdVrADjy6tuxJSPJN+P5yGa8QZ0G4IYRjiel/m+TlkoCSiiC9PQ0lo4fx9zSkTF496sCSIo2YSwJLRJp+U070v4AzUoNzXodjx880vvCLGqum3pfHODIs8eg39T+LYs+ArjKNuMVMbBdOVPxhJS/UsJ2e5oHtPRMZpK4SKJ3zHJUeU7nuKJ9fqNB1y86czDXkWs3Y19IHCBQbwQkjkOeJax+9ucoqoeM1Mc5RFtsM2dgjRBWH4K3cpYJj9CoNvV7/px9Ctpx+34Ffz43u6C/830N5e9ybnJ9lFTU1HiTFrZ+T/bj2I/f4Pf82WH9RT8UnwjgMPvWKcQP21+fRGDjYzSpEHSl5EG3UgIf8nu5ssji8XAAiY5qaV5XYh7VCrbXHglAYs+W6tco19snAEhyGnMkm8kajd/vnc+9y5XNGyNDWJQDYx/4JhPcl5kmN0iKQdSHVrdxDCBxDfcKS84pkri4X3vbz/F7TUIJ6/R//Of/UACSL/aCTBZ+zTwDn4Gkg7aTiMrKhUBHKmb2a6USBvUGkoM+ipEoZuNx5MMh5Pgm12sY1Gs62BON46LCj9aoi43Krlk2kVHSHagYMvA6hG4ohnp7hPogilI/hEYohUGmiNj0PFIzc4jlCiiROajCyJi5fEOFbAcApHa9qsPf+bOn8OpLLwlAmi7m1ayl3YhQTJc5EkTYOCh5kXgrpgoHvLxMzfs93W8jVVtH+e4NrHxyG1X6rrdHoO3iar2F1UYbt3ZL2G2z0VVBvD/AiThwdTaF55bmca6YwwybVWSPtprKMNKBhV6DtDiKRXXt9dz6BjpwoeKgYgOCDYZRKo4uLezkkfx5ASTndTgcqYDsNDsqCMLpDFqhCKpkvi4dQeHMaSxevYoaLewicSmQBor0jiJCxZIWSWMTBJtGwa/3ACRbUP0A5KZLACm1eBTt4QB3b9/G6699F7987+cKFJd8oM/iz1gfdujSI7kSyhZMqcyeEObs/WEPmnwH/WxcsLtznM9g8gDOpALpSD6NtdVN5KbSeP7VLyE3t4Drt+/g9oNlAQF1MVcdw1beyHwfLQNJbWYpZQ63sAuyUPYzuE0RQhlkh9677RaSiQhOnTiGl19+Ad/8jW/g2eeeEytTOSpOgeQ35k9Z2B0i4/Tv32FWKPEoLexorwQBSMnsFEK0EhuEweYZG5csKVqNGjZWHmH5wQOFndLCLhEaIp+MCkC6ePVpRNMZsbsfb+9IgXT30SOk2XQlQ4NMLqL2GGI2lzUAabaIDj20R11ZX9LXflyAOQBpSA/qWEJhmtyMrn/wPl7/zndw+4NfCtgO1WqIU9Xn7EbYgmfrOsXDPxfQCQCpLQUSP4dSHXVDYxtXOg9hZmoWxSNLCM9MoZ/JIrN0DL1EAjVaWW7tqFlMu7n54rRsdNLZnNYvsluYb0Abu5EYXuZxy2aZJPAMcCbAMDBVFL3xI5ERHm08RLNTE4BEtnw2mRGI1G+00K3X5e/ebtQFcjKrpUiQ8Zkr+MY3vopnX3wRq/UGevSzdoGKOhiI1WHWBVoDHYAUtLDjPIiOephJh3Dvh68JQJqq7GI2wYyhOhr9usY9ASRlIA3DOAhAarI4+9tQIPWtGKPSSwokAUi8tvT+NpBer20QQmlrG2trtEssKY8gGuO6z6q9L9swIxDQwoQAkjGAw5QEh2nzZb8fM8P4e+WBWqEVjyX3AUgMe2aDw0I+uZ4OZVvE5iX3L/oqW1FgrNIh14t9AFLQr8QAJAIJvoDnTNfr4kHhcwBI9x+sYpt5G7Sbcx8Eey5evISrV6+qCcD9h/sQfcbv37+HGzduCEDa2NjQc2eTl2olgjv5DLOLQhjyMNTt4CfvvgPaHE0X8liYn9WYTyTjahoyO+29X1AJFdN9zM5OY35pEdPT0yqq+bj1ek3sQiqWcvmMDnfMguFzIeOUEnL+/fETp3D8qdMozMwp52B7p4TtclUKJR0A1LQlGCNXOflz+8xEAkcXLlzCpUsXcPz4SVMq9RnISgu3ogAjrtF8TmQc8nsqFqiyWn70SPfdbNZ1jdgw4odnNOZzWZw+fVoNJV/Mcrzwem/vlPGL925LhXTm7GkBdgztXl5+iGp5VyDZ9uaWgUeDnpo/fA1kY3oWWrViwa4ck8YuMjDJErDCelw2gWJcm8kuixuDk+OV8+DEqWM4cnzhUAAp+Jz9+Njb38k83u+fMwkgsE4cH27dPBo3/GR/TPDpVweQwjG+ZoIu9prENkUYqZEBSNFSDbd/9mNcf+st1NeXkY1zTQij066h0mrik8clKXW5j+aTCeTpsx9h49dCrmXJwcyQEA+xI1TbPew2mijXG+i2h1iayjsAKYYWbeachZ1XIHEs6nDrfOLjVBLQHmIYkn3P3MXziGZTSKdyUqe1GmyYh2S9St/0eCKBxyuPsLVjWX/tXh2Vyo5e5/TUFL5w6VmsLK9ibcOyyorT0wJr2fwjuKuDG4kN09O4eOWyACSOCbIL2fRpt3wzzd5da9PtfUwe8CYbmpM1VLD28/Pg0NpLNbqOR/tAiOB9eACJc8yfPziOuTZ2em28+e4bePcn7+CDDz6QPQwD7P/w7/7Hmkv3793DP//f/qlsa9lUJZufr4drCYklBO6WLl3ASGtKSXZrzDzIpdI4feopvPLCi/hv/5v/WrV2nKwCNvrIJK5RfUigvYX79++iUqtoLeTn7s6OHksZJj7fhAcwx9APKgR4pKg1mtbEYWZhJilVJAGkpZkZLGSLsqg6UpxClgpCsVgHoAKp2etg6exZXP3S1//GACS/j/nrz9vPUiAdpFALvn/7DvATZC6qyqfSaQWP09pPDGkpkajE5iluJOWdmejsWdh5AIkrHB0iqM5stC1cvUUVAvMn+l2RterligFIBAZDUdV6VHdaBmNfY8o05GMhgM0DgVaQ0tM32FQzjO0BrdnMvE/j0tqqq/1FTVprDKiMI6DkgCPfzPV/H2N+Ch9fNiN788/yniBrX09t8qpwLrkeQIpm0kikMyI+kARAdSlZowSUEGMmSVfXUQ1VnXFd1oablCGynw742Kv37fyrM6ianPsVSMH1fd86P2G9Mnl2Ub/BPfSTACQCO2JJj0bqRdz88LpumTMilSwZxGzo0VqKBEdZvtl+3xkMsLWzLQJAYX4Gl5+5gi+8+EUcP3VcZ5JGlY4hYaRpnU01ZrOpfNZioaCam2D0G6+/LiXS7saW9s9kLOGIPlFkpwpYL1cRikV1bucHMx6ff/55ZU6yVuGZ/LDmVrCBFjwbBwExT0g5iEBoNtIhPVfWHXzN/tMA6qGsgrVWMqOFKtZGU64mbMizBlO2s+yNosrQ4GMTPJKKaTDQuWk8N5THabWuVBfhkKzG84WC6kT2hvhe8Zb7DWtC9ob4OrmO+GzQcdZGeKjHFKnLq4SMV2BOK8yWbbX1/qSpPOH33F/ZU9ndRateQquyhjDDpdX5GhphigqBCIkkZsFkoK4NcqomxplQVEyE+mro2i7EOSjtjjXhwHMLZydrK8uQ2Mticw+p+7DekAAy9+mzaMZEAg+8OfsfvUYqncR/nVRPuDXBE7F0fbyVmCcu2HNmvgpXnD3wyAFJrP25akoBaaous7Az+ztTMvGi7wFIPts2qFLy9R1BI84jKYhY3/P60EouHEeLjX2ntM4Vipien8PUzJwydkJU2wvv9+CcuVvY3Ce5xt369ci9Tx704/5PAInzk6+RYCfHEscVQd7HD+4rJ9Wy78zmjvOO45jXnvt6cG55cNvvW+wvsKHqVRlBAInrC8e1xibPfBJf2S3Hv/oqTonl+0y+/vWAhup0p9AM7q9S7GCAXqWs82kQYPJrrZ1/6mPbcLPNtax3ze9+H8VsRvuLH3f+eej46sait9Tj995ZQXVd2IDiAxy0xjuC3/8PuiiYvwAAIABJREFU2iVkYdfn/iAzRjeH7dypPikV/HwcZ7noO3c6zmpCMoPGkSIdIV2ELeeUw3FCO3JaRzeHI7RYncZTyM/PYun4MUzPzmutf5KF2WR9sr+PNUQyEZJaSmT6SAxJqjY6XdRLFdSrVaw+emykBMUKOBt3ZUObO/Fo2B4rjm0OGuHWZ7ZL4Miso2gM7f4ALTqvRMPao1nvnTl7EokUyY0ZpNJJRJgjR6eJdle3FFPQkrffG6DTbevn3V5HluU8FzbKNQF2vAgymeOXGk/cs7mOu/RznY+8BS7XcCqPR2hWGzoPy3yPfWeSYyOWrcyfz87MIUJXFFqDJ2JIxNnPiCGmjN+wzifKYHL2kMHx5TEFP5gmz4b8OeurJ318FoDkLYcP2mP5sydlsHLciGCxRyfQXhH8nk2kw37Pv+T/fyKANKBFbhgxOpc16ihvrWJnYw2tagkjEjS5DwQm4GSf9bMAMO5x1stySfYu04xqI69A8gCSkUrp3OABJO5mpg/11vDaRp1i2JS2tk+oRiPwzPNxynoJWmf/4s/+RwFIfqJZAWZ2cnzzVldXD7Ww46ZS6RvrpVGpINTuIRsOoRCLI0v58WAkxcCg2QItmOgzT7bvFNlRDKOOjPBg7ZEKXAIkbKx2mx00qi00ml20uyPUW310Rgk0QjF0omkMUzlEc9OI5gsIJ9OoNg1AGrBQ5qHBAUhkPVOBRCYaFUiZZAJXLp3DV159VRZ2mVQCjU4bjSGF1IECmXI0h9RzYHtpoaTE3IipCgizmRhCetRDsrmNxupDbNy5j63lVVS2K6g02thp91HqA9eXVxXe2W5WkewP8FQCuEIAaXEOZ4pZFMMhDFotMcXa3Bj4OJKSW0HnN0axIIk4wvKPyIQigNSLhT8FIGkDGiuQHJvaHRyIy1hxwy7aCLRAk0ojEkUkk0UzFEGZhcf8IjKnT+HIM8+gHkugEYmCmUW0sMMoirBoKZT+2tZy0AEh+HMWEPsOqCxUw1H0M3kkcllsb2/hzR+9hh+/8xY219eAdhPodrSg+QLIlYC6kd+3ZNvWGD7s47MYspP/798XQCpERtgpNVCYSuOVX/sGTl66jAdr63j3Z7/A3YePxguYLNKI+HLDJoDk1ARsYD8JQPIF6EHXl8+VjAnmidH3m3b0xXwOT1+5iG9961v4+q99VXPDmIcmDeatNRetgBhnIB0CIE1KgD/VIIwlBCApjDtK+xEWjSk1cVuUbxanNJ+q5RKWH97Hg7t3USttC9goZtOYK2Rw5eIFsQPpU76xW8FGpYr17R2s7+wI/RYYTKS/10FiNMBMNuMApLxsx0bU/4iBFmD4UMWouJswEokU4skk6o0qfv7uT/Cj734b6/ceIE010e6OmgoxbZk2xwgasSxPjkGk0DgDiRG9LGRkY8cNiApHskCdnQsVDenpWQyLeQwLBRROnEQrEsV2u4fl9U2srW3Qow5LM3M4srCIdC5rhUWnjVavKwBJrA4WHZQWJ1MqUMjA41oWIuOf4JjWqC5Wd1ZQb9UxaPeV9zCTn0UqEkOn3kSzTNueqHLgqELqdpqIhAY4cfwIvvrVL+PFL70idVSXa1AAQGJh7AEk7gEsiGI8mBFI4msVM/DTAFKhuosZevqPagKQOM6TtNIa7AFIdddMo4Udi52/bQApl8iYNYNYWpaDNIpYU5UHvkFvhNL2DjY31lGrE0DqCZhTXtLQgoxt7pnsl4UXvyabg7c8yBjAZM3ryQOKGtpONi5bhZZlQsTiUals4okwarWqACT+nAd5gkhmH2CKugMBJBekiFByDCBpvXXrohjPnwEg8fk/eLRmuVyVhvYTMnCzhTzOnT6jAOR8Joet3W08uv8Qn9y5hQd372F5dQXVkuUksVBlMZHP58Q8zaVTxggv7aJW2cX27q4UHbSOIsCUU9gyMwu7sr6stslwDImBlZ8qqvHgA3Bl5zoYYLu0q3qEqgmuP2QEs+agEGBuqiDAZ2p2DvMLSwKQyIilVQDtO3PZvPZUHiQ3NtbRbNAS1WocgtqNRk32e2fPnpVSiAxivg4+jmc0erY1izk2k/l/lblRreLB8mNTQtHSjEznHpVNxujh2kkAiXZhPJiy8cy/5dpPBdPWVgW1JovvDJ5+9mlcunJZbOmNLTa862g062qWSb3Qauq5t6pVMePEMO72kMsVbF91CheNa7f28cBz9sx5l4HjfModY8xoVQOcvXACR48tHGph9ykAKMD2tgOCUz8Fmicch76gZwF/YG1Aa4rwSOtTkITyeSzsxqQGxyoxG7s9AImQVXoQFoA02t3Fxz96Ex+/8zb65S3MpGOIh4doNsoCkG6tVxFORJBLJlBIJQUgpaNhJKjIDlkuqJpJ4TA6srDrYafRREUA0gjHpgt7ANKIGUhNVDptWZHSwo4MZjt8hqR+SVJZwSDyTh/1QRezF87JhriQn5aioFHrStWaTuWlKGBh/+DhPc0jWmt2+mQnVjSmzp45g5MLJ3Dj+k3ce3BfY2x+cVHzh/uJ1AcEckdDKf++8MXncfWZpzW+maHFw+WAmUsBAsvnAZCCNcCTCC7WeDmcHMMmAltysvY1N8Zx9oD/ngCxmsRU/GfSUgdwPjM7aHN7A//m3/4VPvjoF2okvPDC8/iPfu/38fWvf13z44c//CH+7M/+HLu72wI6ub5wTnItqFfq2runnzqOEucVlSqZLBbm52UvUczkcO3KFfzpP/yfkKAn/GiopsLK40ey0dpYWxUQtbm5rutM5RFVpFwHPOtfDZtIRDUMaxNl/NF6h8QAqQhDapCwqUAym1j+oREy6STOHTuBiydOYiFTwNHpGRTTWf2c8/vh6rKadkfOnsNlKZCM9KF5595L35w/jPgzZh1PZCD5/cvX7p8FIPn6eXKO+//vAfXgWUDjwlm85WNmMUvwVI3ubh/Mruj0RmoucN4ZsELLpL3Xx1Yojx48hA+GPcfWJWO3OSYGEHQnk1j1HPOV6NzAMxxVgU4hG2OH1TdTA4eBYGNiP3Bkz54/oyqxHzGLS3+dlU/Jce0yR9hAU/0mAMnlV9L6xDXYvL2UNa8NQPLgkd2GtR7Q1p1Mf516eFZjYy4aRXpqColsGsWpGamAuWbQaozz2wK/SaShjbN9z/vUe8VahY26rhHZDjsHkfHs57it6Ty/7IW9+/3h0PPXBDM/OE4+D4DE5ifrC+55t2/fxt2btwQeKANHNq59lxsZU302HDJ3guOhJzByc3cbU3PTOHPxLK48+zTOnDuFVD6tXFQ2CPOxFLJsIhO8rzcEPhD44PvI+X39o4/w4fsf4NGDhxY8H0+qhmMtQKXXRqWmrCkBdf0+jhw5IgDpvFN5emLOYSBS0CJ9co7wWnkLQZ7/JxUKCjzvdC37xtUbvpHn5zHXon0AEkEkl2nNtai8VRorUrhOCeiRrbQpnWfmTEXENrPGAWsNnwUTCWNtax0z83M4duyY1NwkvOk6pVJW8zSbY9WFVzj718nzp5pZPhvF9ZU9eMDzRqNWF6CfSaYEIlR3d7G1uak1vN+sItKvI0wWtWwkh7Jc0trC/ZtzieeXMXgU7CCYBd0gvNdAt/lGkIQnQXPs6LOBS/BIoAfPzBZELvBAxGM2QE0BoNQtZddSMc7fm0pQr08NPQt79yHoVFgN2z4/iTWTBwJsjvHv7PxvoI+UOgK67f/wrtjQ9fsm7099bVnZ2d7KcxvPPtZDCdqIedWK5efxWpkFlwOjqGIYscFqnRavYjTwyEAgOnAwQqLZtbGSTGcwPTsr9RHP/Ww2hhPxceaRz5rzgLvZEdvr9HuCxgb3JKfmlJ23XIWMzM3Xxz2W+3+1VEKPmXdu7k3uVR4w8fXomBzu7DvZByPJhmshlRwRKjQizOriOc4yeGX17DK8OKZJQpF6JJ4yAjfVhzILMbLlPmCc1401qCMreha/AHnZmY5QIBGcfzNh/+rXXLO7NkCcNY0n8/N7kiQ6jZocl6SQIsmsx1qDlrqmqs2ksiLakWDOPgodFEiE4x4mZ4XofuLE5Do+VtAdgDLJwo58Uar03P7G188tleuo+tQOrOQYdq1CI4eLiDFUv8O/+3xOJIxbf8rmXySRVu50h3Abge58HsW5edkx56amdU2C543gdTyo/pwEkKhlYG9X/ZtwVAASiUSVbZ5fK1hbXtH9S3FoUI29n1y7eGdDIsB9N3cMPPI2yL6WpvqI87856KHNfLZYFOlCDplsFnNLMyKw+aa83w88iMjxx9fkM7a8PakISsy+bbQ0X/y6HcyZFMioOnMvm83fr8YqFWwpZlQdonBzfV3uKYdZQMaS8bGCz4OwvPWK1KBCeUyydX0S7iXeceuw+uFJ9acdPU0B6jOaJrOalOH4BIWRn5+HPb7vvx78e+sjBAEkVnYadzzfcrQMhkgwi4/qRVotlzZR3lhHdWcTvUbDzplPAJAOe17+51L6aU8wxyKScaWY1WdUFnYeQOLPJRwQEs4oGs5J7lCfBpC4L9OiUApqByBJdZ1KiSTCT2Ul//n//D+Mgo2v4GDlxaU09LAMpH4YeLC1grqaJ03QX3oqkUaWjD16+3W6CNGDv9NTQc3C7MiRRfnjskkVSUSwWdmRF+qgN1ABV96qYH19G1vrO6hUW2h1yC5NoR9NKedimEwDlO3GEhgyf2VgwdUeQOIbxovCxYtZOrRAQ7+LqXwOz1y9KAXShfNnkYxHUWfmEGV+3hLAF9kOQPIIplcA8XsFM7p8hDT6iDZ20StvYffxKlbu3Mejew+xXaqiPgijF03gF3fuocaMoWYN2cEQTyWBqzMpXFucwplCHjkVEbTAaQpAUhBWJISoC530CiQuFmrghsJqYnkFUi+CT1nYfV4AiY1VsgB77Z4sVqKZLGh0RQApTJvAp07iyBeeHQNI3TC1GWodC0DiJBEDeGzxNAESBZVJarzuKZD4NRVNBKxmjh0Vm/THP34HP/rh63h47x7a1SoG7ZasJti0ZgHkPwwQ8cXgkwGk8UQLTNJ9DRB/P4fQMD6lQBK7wDfQB8jS+mLQxZHTp/H1b/0OnvvSl7HbauOvv/19fO/11+WjquKHE52brFMhiXXI6/NkAH7MAD0MQOL14RJK6yj60cfDI5w6cVQA0m/+1m+YB73sNgIAksLVSTugvJWLyuEclM9iINOTWAHyHTbm48pBGkZjyj8igETmO9cXFn1rjx/i0b27qFXKCpabK+Rw6ugCTh0/Ibn72s4uHq1tKmeCoEqj20WN1mtshJNJ0esgPuxiNpfHiYUFzM/k0WxVJMMUBO/t61iE8LDNwqY/EhDL0PqtjXW886M38fZr30dzYxsz2TRau7vS1JEJ4KPl2HBIOyCJXydYqCuDKyTlEQsa8g5YunAN5Bmc90GG8PzCIqL5HHr0Hicb6/Rp1EJhbNRbeLC6hser6xoLx+aO4PiRowKQePgUgEwAiUAHQ4/jMSkQ2fjieh8nY4TsEtq9NOnPS0/etoCaWrMGKq2K2RwWZ48gm0ihVWXeVEl/z4NDNDxEn39fKyGdiuP557+AL778Ei5de85sTbhJSJ1jBbE2DVcA28HE5yDxMGJfx9AfK5AqP3oLHkDCsDoGkBJU6kwASCwaYgL8RmLt/4cokFaTi6gdlIHkFEiZBBlagbBcHsrCPBQSuAiDMUflchU7OxtotmqakOEwD26UidNqzttzWaNc0nDR5kyV5CyHxwpM74fNscIPAgY8SLOoMgCpYQBSLIZEMoJULCRgs1qlRVUf8ZjZiXgFkgeQjFmmat0taSybOId/NQDp1o2PVWRsbO5gdW0D1XLNslpoi9PvySqCbOZBjwqpCrY3d7C+uYbd7R2pGsmOYoGcjKTUNJibnZHvfz6dQr1O5tZDrK8/VnGaScYxVSgI3E4lE1qv2AxgQ2y72Tb71FjcZRHlVQix8VBrtgTU8bBEpiWZrWxssLFDNdhsMY/pfEbrbyKRxNz8Io6cPI4pArihsBS96Vxea2C1VsMj+g/v7uqww/usV8kyK+tAxeYb2cNnzpxRE8iHU7IB7NUEft9nUcVmMW2v7t1nmLcBSK1mU/YCJAmQwKImDrMREnH9zc72ph43lWBw6xClShNzixcxDCVx+eoVnLl4XjVJmWptqrRCQ6mv+Hisr9hMaVSquuW+wiYan7vVbwRiXBi48lbIIB7qPfEHLE/gsCZTHOHIAGfPHceRo3MoFIqWrdC3hh3/lrUHQbvg3uMbU/5nvJ/goW3SomAP7Jn0yTaQlKQia/4cTEI5CKDQfYrRS3Yes7AmFUhAemgZSKGdXfzi9dfw8VtvIdyqYiGf0rpVr+6i3G7jk40KwomwCEbFNAGkBDK0OpNP9MgOqGS2h8NojUKodkyBZAAScHzGACTmmbUOAJCopDDrCwtETifSer/ajTbKnSamzp5Gfn4GM9PzGrPVcgtd2gimC8jkc6oJHz66Lws7WpZSgcTMLTYoX37pJSRGcfzsJz/HzVufaB4eOXbMxnu9pppSDUTaNx87hpdefUUKJI5tWjcQQAqHLMNiXFtNNJMPY3AGm8qHjY+DDvD7DkSOher0rgcy/VjXcEyyMci8QH6/sbWFG9ev486dW/jgl+9hZWUZZ8+exx/90X+Kb/zGNzE/Py+bqx+89hr+xb/4P7C9uyWAiTlfvDayeaIyIBbBwtnTePB4Gf1aBafOncdTJ09i5eEyytvbOHP8OH73t34T6XhMVhNUs6wtP8Lq4xUpBAngVio1ywQJ+NIH60s2Mn1ovGp72uyyUciGMFeHcMLAxqjtuc1OU4/3/OWreOnZZ9HeKuHY7Bzm8kUUcnk1b5fXH6s+Wjp7DudfegU9pxrWPP//GEAKzk8/L4NrBNeQcQ0eUKWY3eoQ8QHrLlPo8b6YGUDAsNnuq7lAC85DASTWfD2SBqmA5/9pS4Fk+QFtJtgbgBQO7QOQSMAhgMTamQqggxwMvNLIM0CDHvT+GrNuavpsD51PWBtZu8ks68wWx7tX+AauLLl1LazxYS10a0ibwsGs5vSbaFQKNTaeOF5YF6adyiOaSiNeyCpU3DNCuYfzOvJMzLWY48WIKAYksz4Jggz9tovBHiOK+1sW3Gv9+W7y/MafP9nidM+Z4qDzy5MBJPc83LlvZ3Nbyue1R0bYoLKk1qiZnQ7ze2Jkb8cEILU6fbRJPHXqq9Nnz+DqF67g9NlTyBRS6A/ZyGtJgTPsDjCdnxIplDUH3zM27QggcU8nWPHjt9/BLZelSAUS1w9ew6n5WWzXm4gk4hqz3Cu49hBAYhYS+x0kmfj9d7JJzJ97i1f/N8Fbfu0zDsbvIUFov9ZQHcs13IFHvj7hrVcZa5Q5BZAHoMZAzgCo7DiFUpMk1r18JV/zcDyN1RHO/orENippaTEZTcVlu0mCgoA3nicdcYDPwztC+Fs+F/98uY2rQegs7JQE7pRIBjBDdSJzmtkoq5YrInqVd3a1r8UwQAJthD0ZU5OWjVEDHPja2S/xx1u/y+0dd+lIYAoRXXfOSdpyCSwyKy3mi1GBZE033nKeWi+DX/cGxkDXWi5w1QAkEkbYINd8lsqQ89q47PbXhGx4iDSwxFsm72+AOwDJZR7tNUJN6cjvTYHEp2LgBcsi5TPzEUm8ZFPeKSKlqRKwbWuU3VrdOAabxhZ4Vq8ReLD1yGy/ed5l1pEyoUJs6sfR5gYGgOojElgIILHRaMHsdrb050m7tbO01pWJBPmg3aAa21ynXW6o1Ee9vnqSjx8+0lhIc6y7N9SP82DTVw4eY4vA/UovPn6dSjzX8CUoIFWNnpONFp8Vo/OaAOSEar1ENK7xTyWJz1CyPgPP7dZA55vBn5HFLxKR3DZs/vJ79t/y8ZTO0gf2d2gv6Sx3PUAQJPePBl006rs6/7BPQCvtXodkeiq2TC1KGJVEuVajrfeYRD25O/S51zaRZIa9O1P698TvAAK6fKbOgS0ismeJXBmAIaJEmNljBnzzDEQSRzCDS++5uy+OjxZJmrKzdn3Eoan8CGlqHkbioAlfP5pENJ1GenoKhbk55KdnRCjiOnAQ+Obf88P6V/Yah4jHRmMAiQqk+Ciks1ZpcxtVRg48Xh3P9X1jWGOafae+WcY5RaFZSEYNOHOgc0gqZ6A1MAVSOBFT/5v1/fHTx6TC844VwdqJz9CTJv17EQSAOH4YVyCI2hFzuTd6C1ORGWkvybrTZVAGFfCsgyhE4Drrr2Fwr+LXvD+PD/i6wT9XAmghd871IKu3ifTzhnMmuD95kEnvC0FGKVD9iPv07WcRmFTfyCUHlgPpspn4PX/uM5wmlUX+eyMw/Ps/vo0vm9cHAUgGhjrra667tM3vttGq7ghA2tlcQ7taQZr5lk8AkIIErAOfJYlQsim33CICSCQYGYgUxWAU2QcgmXCAVqRxAbnsC7LmGdvWOQUS1y5dP+7hIniZSwiFPwSPqEzmexv6X//0vxeA5JFCvwj7DZ+NEg5IDiTeGZs4/JTPaCSEj+5/YgBJu4NkJIbpdA65WFxqpEGjLYSUdgEs0CgHZZOGEvLpmTlEUzH0wj2xW8jILJeq2Hi8jvt3H+LB/RXsbNfQ6w4Roh98IoMQ/UZjDFSLoUd2CAvwCMOH6elLtjKRdwOQvAKp2ahJiTQ7VRSA9PILL+DsmaeQYJA3n3fMrBJ8UeYXei9X1OtkwSbLg6Hu10+WJJuylS2EWg1UNzdx7+YtfHLjFtY3tiXtjaRy+PnHH5sNXbOG3GCI00ng6dkkri1O41QhiywLFvoXd9pqFmhAUlKbiEuF5AEkW4T38o8YAk6VQic0FIBExhUbZl2G7/KAyoXYZSLI8VaFjQt/lIw6rA3MA0jsTkSzOTRHYeySuTY3j8zJEzj+xedRi8bRjMbgASSedtlEZrFFH9DJg8Vkk8kqnD0Ayf/9IBxBeTDEsTNntJD87L2f4gevv4ZbN2/IEpEWXKNmy7wiXb6Hln0PILkQzCcvATbtDlMifRZT87MApLlkHNlMGqevXsVv/N0/wFe+9dvKivq//9W/xf/1L/8SH3/4kRYIC6gkLYQsI6dC4vP/DADJWxgcVGDwdfVaTQFH+UwWyURUtn8L8zP4nd/8LXzrW7+lw5AJ4l0GEkFAJ89nIfurAkj+mjJ0j2O0wUJTPqtpDMIxNLtDFWdsYnKh4evYWF/D43t31LTNpZOYLRZw6ewpLM0vgOPvzqNl3H+8JrlyOE6FYgRlNs5YUpBxwWysYVcKJAJIizNFNOolByA51hbHh9g8prDjQdLYEFGsrizj7ddew7uvv4Fho4GlfAGtWiUAIJmVnRjsCCHBgotFOhvlrsChl3prRBAJ+yzs+H9S0aj58hIUymQZiITZc+dQGgJr1Sbur6xgdWVDh5yTi8dx8ugRZPM5BfnJwrLbkaCUvj6xRFLzn+svN10eosjgIeOwWa3JA77ZbiCaiaDaqqlgnCnO4NjCUeRoRclMh52Sml7xGEPboyo0t7fWMOx3ZNf1xZdexN/5zd91DHv6WltxPwaTAgCSiniBSGTX2vGHjdjZdAh3f/Qaqj98C/nKjhRIBJDqvdo+BVJ3EJKFnRRI3LgkwcbfOoCUTWYF2HENGTONI0NTXI2A3Z06KgxZLtNDm3LuIULhgZRtbELROoMHP7GsuGYOaTxg4DmvFZmRZsFi2QKeGcianExBNhzI0uGBozvoid3UJeARTQhACg1bytIhgDQYDgIAEg/XPQWCy4P4AADJiu6kmOxmD/D5FUgEkNhMKlXqWFldR5lWD1RZtNt4vLKCLe5h/Z4s4rgXqUnOYo/+0O2WgRhUIPWMGHL82DGcPHkcM8Up1GsV3L97B48f3VcGRSGfxdzMNGbnpqVA4nrF8dOPRPDGT3+OfshUWmyMpVNZXV+Foteb6LHZR7ZvcdqUE5zTbVoxTuPEsUXk4hE062U16Gl/d+HiRQXn8rlyT603WshP5fX7lbXH2NkpaRywkKYF3dbmOhRoOxjo/ml9xU8qoaQcc00Q1kW+QcP/y3nJfLl7dx+h1e2J/EI1E9V+XN/J/GSNzPlHb+tG3XJSqJqieoTXtdEe4eiJa2j3wjhx5ikcO3kCFTZxhkMUZ2cUgk5bLG9/RTsXZjH0mm0LFnYWw2T8eQDJM9VkzydF2x7AwzHkLT7YmKJV41On5rF0ZB75fMEscLsE48x2jus6a71JgCC4v/sGmBonCjB3eSIajnvif6n2JsJW+RdslqvxMXGI1lh2rE7/tQfAfPOG9bICcA8CkAYhKZCwW8J73/sePn77bcS6DSxOZRAZdlGr7AhAurFRRTgZQj6ZPBRAMlvPENrDkDz/t2mj02ii2wJOzha1RrCp0KSnfbMlYIisL1pVMHjbwndNqZdNZQ2cq7eUv1k88xQKC7OYm10UoFsp0dJsgFx2SgdMkrMIfJarVcTiIbS6NQyHXTUpf+Ob30Sr1MTbb76DD69/pML+6PHjeo/L1QqqDcszo00J6+4vffUrUiDx98yMIYAUizKE+/MDSL7J5w8znnUbfG8OrP8OOv0EAKQg6BL8Uz5Xzk2eT7wykRlsb731Fn754fuyotzZ3db1+OM/+RM888wzWp+uX7+On/78Z/iXf/mXWN/cEEEjm8vrPvh+8COSTuPic9dw4/YnUvi9+sorOP/UGbz/s5/hxocfYWlmSoAtx0aa5wCqhCsV2SrFIqaaZP4UG9d7h2pjIo8/WIs4jQfrEh323S2PnruVhmofqkhC8bDmIFWcX3v5Zfydr3wNb3/nBzgxNy/LW9pu0453ZXMVnUEPR8+ex5kvvvg3BiDpmihYfM9V4LMO8GIeB4lhzv7C/8wzhCfffo2b0RCJYciYyk5ByUYY6yASkkioCXHuiflrXvAevJECiWciNpCYgzSwBj6b4DyvSpU/6KFVrSMeGSEdpj0NrUQcmYv7yrArkiFPkod9MBdm34ezmuPQ7YfDqPKItce2AAAgAElEQVTIKQ8Yt/+yaeCbs1IAu0wPVQs+J8nGh0BzfXkweEQGNtnLtLGT9Q0tjTMZqW1nqfYoFhFKJ5Tv4wEGrxTx1z8IHghQCkf3ArXpKtGyuXBgEIbLPAwSD/aa/9YE9g26ySatv2bBsTS5/n8eAIlAG5soq8srApB21jd115yDO6UdhONhRKQQYL2cwKAf1tihtTCVSMw6unD5Ip597hoWl2bRG/KsUteewQy5nfVtzEzNqDHMccOiVFmFQ6gGYV/jjTfewPUPPzLSTzQuUIjXYXphDrvN9hhAIuBEFc5zzz0n+1/WEwTgntTg9ACR/5sgAUNvi1M1HNZg9v9fzGtnMxi8D39+JJDCibbvFjwXpJXJWq2W9bp8Bqa/D9Yfvjmpn7EpHuUYSiAcDeEpEiCKORFwWAvw8fjp1xJVASTkEgB14AWbfmSG072EtZQHETybWs1YRyohkYm9D9abm2vrWFtdQb1a02PlUnHE+h1EmAfpFRxsSLNXQ/IIHVZos8Pzt1chuYFp33M97mvuOuhqbGPnAV0qkFj3+0xJs/ehIongP8lWHWf5beCEXA2cWssDJ57BrZajV4q6dcEDSPyFrDT9rds36DTh9w9lRWn92buVkw9t6hyARPjO1ESmQOL77cFsDx7ZOuTXq6jLTXJ/yzOOACV7fcxg47lQ4BFG6Il8xz2MDjIRZHKzaPfZSI5genoWS0ePYGZ2VvUQz3m0aLU+lFWDNudH1vCcUCgHlUd+fRRJyisgYnGNl43VNdy5cwdrjx/rrC7iLNVOAbWzb3qzhj2U4EJXCdpXchwMgT6BSCrOqIrhfMIQyXhSVmAm4iCiaXkgyvMLQT1NORMkeJ5LCtSgCpTzkuOcmaPqv3gL0QA5XXO2aw4fAjo5L9gnIzBL8IHxH52uO19SVGTnS39L6nsmHcVg2FXuH9dEZn4xI4zXbUT3hs0tzZdmzayu08w/ZU3VZeRFE7k8z69U6RnAeZCF12F7o3Lyeo4MQ6cOqcQsf4w5OgSS+Bx4KDA41lsxGhWT86qprC9+56U9zop7ZAAS82y5z46Yr50vIEerzNlZpAoFKdxU/wccDybX2s8LIHG98QASz3K0LOXZdW3FACSfASdSLSMw1UPlYYfqR3tfCNaZis+pfNWspyUcVcpAs9dHm6BePK6Mwlwhh+deel6J2oO+keFkR+8yh3jLbEivWNQ66Yjf6r0yIgDWF4qGYxJHssVIMg0tJUWuY19iyCx5qrtbms+8Zb+d1n07a1taK3xmkrfe99/LWtcrKidu+bxoqU5rPH+u9BaQAlJdze6BJ69i8o4svKZpOvX8BwBIUigeoEDi3NJa42494D55S7D3EO6MxtVB9e9efc8VwtsfG+FHSiDZMe4BSCQ4xIhN9Dpo13ZR2dzA1voKmuXSZwJIcix5wgeBQZ2THYAUCsVkq6lPZR5F0VODiiRI06UGAaRYRJrb8X6mddflHRJAYv+YRK6Oy/9iv5hnKK5zApD+yV/8o5EvPMbMloBEnQs2CwvPRiXDhnfAQmOrUsJyaUOWa/GQLXrkF8eGEcRodcSAqMEItXJNDY/Z2XlcvHoFV56+iqUjRxFLJ7BZ2RQLnwN2dXkNv/jZL3H9w5vY3axA5BRZpnExYQPcNcHVAGco31BNIl4TBsxq/yCzr9fSwhLiAaJZV07OwuwMXnj+Gr725S/j9FMn0eu0sLGzjWiOOqL96pZgPR20ENOGN2ZoUqw2QLdWQj4eo9YXj+8/xIcffIQ79+6jRmZXPImb9x8qELtX2UG218eZOPDMXBJfODaH01N5hKpNbfA+2FQgDxFjJ5f0EngiqVFaMJBBRlsk50HMDCceINi4oWcxfe3ZMGAwOe+jS7srFkBixHiup9u8pU22fAsOfgJI7XAUtUgY8UXLQJq9fAmNaEIAUo+oZYhmXzFqkCxYLaBAOqhB5C1sNDDF2rEDKjd4AkgRhrMTpU4lsFMp4a133sF3vvvvsHHrjiZ/tM+gMfuU57mKkaGYMAJinLXfE2fZAb/0gBI3dn0Ewkn96+CP09nMOINKh2UWt5GIwp8pTZxPxrGwMI+/95//ffzuH/8xEnOzsrj5y7/6f/DP/tn/js2VNYT5GlhkkX0y7EopQ7k774/+009cILzE4ZA/UvDeoCemI52vhr22mPm//rWv49d/7eu4ePGi0GJayq1vb6PdG0penkznxMRj0cMXFWx6BL9+0gasxZjIOuX7Cmqj/JtMkSyiiayKs9X1DaytreHhw4cKu2TuUSGfQzGTQToRwbOXL+ngtlutYadWR7nRxm6zJfCp1e+LVV3Z3UGnVsN0LoOzRxYwP1VAqNuVj2iYEhIqkLz6iLJ4yaetoEzxeYTD2Nku4caHv8RP33oL92/cQKzfQ5ZrlvHLnAKJjDUDkDIjtuZNfUQVkgeQqEBqUdrvspCoQmLRTh5YLBxTcdNJRoHpGeSfOoXIwjxK/SFWKg2sbG5ht1QVgFRIZlDIZHH85AmNBTbraV9Va7Vl7ZnJ5vW+ce3lOKHiqF4uqaHFMc+shkwug63GDjK5NKamZpBN55Tp0220xThSw6veMNCy10a7VUN/0EE2Hcfc3Kya5H/8R3+CCxcvI5pMYLtCEMGyBghKU6rP90ZNAzZf2OjnAZJrBb8HlURV9B/dw873X0fnzk3Mp0aIhBoot0piOsVGkQMVSASQqEBiMCbtaxQlLQsNY5LoAMdmTySm9ZBWuVSsEPRRaCvZk5EstrPHUHmCAikdZ8io5RDIoEKhBFQhKTUIzdYQuyUCCWuysKO2jBZ2wxEVHGwUegm0ZRKERsaQsoOc3Yr5oV55SGu0aIAsBPklIognY7JGEPO12UJv0ENMnsIhDHt1DPtt9J0NgywxWMiL1MHmiR2wDwOQaH+2F6BJIMnmctDCjvdJ1e3f/5P/DF9+9RUdvsjen5tbQKlUVgbSyqNlPHy8jN2tbe2pkmBHIzh/5qz252wqrSJie2MTj9dWxQJlk+b40WM6bLIZk89nZfHQ77axtcU8kG3tL/NzMzh5/BgWl+bVbKfNEAGrcr2Oh5u7iGczmuc8rFPZQWCGTHQWY3z/GcybyxcFcqQzOWXDsNCNhgaobq6hmMsIpDl24jhefPFFTE0VZFFDcgMtOGgRQCUk9w0+ZyoSaIPHubWxuqKDDptGVEYTfCLAw/HORgibkjwMcg6amiypoop75vrGFrqdIR6vrWN1+ZF+T5sp2hCy8VSvV7S+KxS1XtV98aDP+Vsul7C128TZS69gaua4lFNzR5dUUHdDIbPFIpjEeaImbURsMSoReVCkEowqCI43vie8bwIIDEilvQvZuvx/bGLxAMkPqsA4J1nT0T5xeiqPV1+5RsKSMQbJmnSMLLPB27OGPYzAoP1dVFEefPa8tGWmQisnNVscXfaAPYyAGO+br+MgC4SDmHFq1JjZDOIK9mZDYg+g4gxN9YE0SQs3buKn3/suSvfuIR8ZIkzUp9dCp13F6m4JOwOgMWCWYAhH5+ZRSMQwaJu1QCGb0bWKxBPc9FFuM7PT9ikqQAiDHp+elRqch/1ary0Lu2qvLXurUIIKeRKX+doSur7KPWB93R8pA6mXz0qBND01pwN1vdqRPVkinhG7dWV1FZlsCrPz81qfPrlzHYVCBl/5yldw4fx53Pv4Lm5/cgePV1dU0LNhIaZrv6fnxDHJRjwZ4lQgsfbmeG4xXJmkgAgZurbWWgPMGn6+Bvh/mXvTGFmz8zzsqfpq36urq9e79N3XmblDcnYuEhlSkSBFpKQoNmwajiQYMezAQQI7CII4QPwjP5IfTmIgARLA+aE4ciLREaVIIimSEocSZyFnuzN37r717b2ru/Z9CZ7nnFP9dd2+PUNStlOYRk0vt7vqW8553/fZ/B7ck0AfT+dhHuP8PnsFlVfONsYOOfX7eX2ofrQBzAdcHwQwea+x6eT/k338l3/5lwKQHj64h1p5V6x/KgePnzyBbD4HWl9u7ZSwU97Fm2/9CJtbW1IIJFIZ1cC8t3i/zxxZQL3bxvr2FoqFAj757CcEaF59+23cvn4TITbggyFiHC5wSMS6WF2lHYgORoiGYrZhtAOmifdAANpZiLjw+L0Q+QACoaiyJag8HHpUJISQSSfx7//iL+M//wf/AL/7z38bK3fuItDp49SJ46rdSsyNpT1NsYgXvvhz6I590DmEMHYrbqii/cjP+j2kWf9xa2j+PK85M0zZf47H9+2EheE+stdwYPJn+maAQrUDFY0EscvlOirVKuLxhG1oo6ZRlvWO6XOYAUHLSZIHqSjhdVJvNbQWKg930BPYTosrMotJBIrw/TNnieSmThOLxQJl3ePr3/XAsjYRg9WtK3sWmS40nf1LY0SbSlp9dPS6ZH5Fz3tmsJDpzf1bhYMZ2vL9cyDuHjS9kZ0QexvZYJlnsvwJIJEAEUulkS1MI1coIJXNIRxPiPhF98lwOokurbKsKmUSRCC5Q6SCjrEy472u/oWEQZIjuqYP4Xrvhv8OjOL7d3kiPxFATH1DyCiitLb41gC3hvM4kDzIvU39IRV6PPYsBMEQ72lcv34d7771jtS4ZE1zzSFA0Oq0EIqFEE+QVR9FvdnBdqmKcqWh6ykYDuMrv/IrmD+ygCPHFkXYqVS3UWtWNCvg2kQLPzLFDWPcKDjEoud+FgjIFvrVV1/Fm6+/YazrAt7YVj6SpDNKRLUz13geP/5bKpiZxUZbXGY1srbh3+LvcxZEbqjmV+h9nPtvctjlAFwpbiyg54gXfC1jAiLfH2cknF8EDWGD112r3lRwetxmGnD1cHlJ3PuYoaQhHW3Iq1Wp9fl17iGJVBxPXXl6n62hf4Dr1gc++wffLgOJ94RRelsLLw7lLYtc+wMBoHBE9znnRyRfNem+YC34aDVKSyBPrh7mGhMIJXDaWKE5ZY6UAdbeTs9WdROSg4jJj6IqXCAX1dwkHXoeUqmMBZUMaMK/YVNbtOZVWg0DOLi8GWt1pW2CXEBauFm7bDmnuLgE1i8k3XSMfSsJauwDzbN5H3xmn+UACz7LHivMGAMqYALoWADrSQASj7tRI5nsXIEVbNX5N0hkaXRNL8cZHmcIyvsL20wxYzFFV4zOsI/2sK++V/MyghsBD5H4FKLJjHKwqGJnzcJ1nA8pAjinsdiAswJ1A3FdF3Z/8u9RZo00H5x/ZUgsi8WlDOEsgUN9EriGvA5DMip84q3zJAIEfzfrrWgyrfdHRQ7VZEoXsEoxWSyyz7PKMl3bvEbtwJqf04KZszkRSGz+EslrVEWSkMdBK/soKTOYacn7LGYcKQzphPNNDbP21QlWn6pr/UkEFJ6JbC5hHZdMVp3y0LjWd01GkjLArDJPrg8ta4PHPrTfRb1elgpPdnRWSeO3/OK/9xNEHDCntcZMAG2Gl7HV57Ey9yDXcOO0oc7ZxjeM1b7s4dk3ZjJ6NjFiAeMaM+B9ZnPIgiERTwehCOJTORQXjiI3MyMVD+edJPQf9nBgtvuZ/UTyIbqdmpxjUlS3e2EMWx31wBsPH8kmkfu4Hs6ykte1U7zpOjEmlUY5Z/PabZ6TIWZRRRXSPdOy95IyC6enRGxcOLaIoVjkB2tkSIzwE/H8P8cePzQwCkPNIQ7Q8NPinP0/CWx0VCFBh8RUXu8Y9lHfqpg6iRlLnRbabeZsUcHNf2MU9gLIqJTxWDvwujWZu7LIJwBhLRzdteEnkPnn548Ry4IB5GeLRjBhFX6TAJSbH/tVUP5rkL2u218EpAuYNOdDQoOu6YMcMCtFuAVq+fXtsslI0/rjIzi6z/0EKX8NpD2WdRdnjyIG7AeQnIUd/96o3xWARB3aqNtAdWsTa4+WUd5c01zxMAUS9+JJUNTfE0t9KfKyIaZxtTdAEZWvBJIiApA4q+J9NhBBgWtcSPdnMs55/h6AZGb05oOKXO7z3BOJKeg4e6ZP5xrGukAWdq5ZnNz8+Q9UlCswtqOmS+zZWEzMmu1qGSuVLVkuURHDgxUaeRqYB7ocWpqNsFFrSEJXnJvH+ctP4fyFS5ieKcKLhbDbrknuSun58sNVXH33Gm7eYE5KS8M6KoRNg6u+TW/GFNlmg231WqRfGASfB5PDeRbz/a4AJFrYscCYKUzhk88+pQykUyeXdNPo4klEPxaAxGOhAsUxERRcNkCIw9x4TOAAh3BX33sPH16/iS1aWwRCWN3YRKdWQW93C6lWGyejwFMzMXxikQBSFqi1FOo6BpDI0JdEmMPSkWT0fDgAicuxfG256HpkwLVtSKpBS3sqwLkZmt/R42Ks3ch5++7X6/Cc1VuMhw4gmEgIQKoHQ4gszCN/8iSmzp1FPRRF29sDkDg65sYRHHnwIiaB6LABk//m9CuReKGHU2kMadeXiGKnXsWrb7yGb37zm1i7fp0Ja/D6I0Rp32c9VmV3SOUXZeF2Q/84CqTJTWYso/0IC7tYgtemsR4Rg4+bpgOQAgFMR8J4+spT+LXf/A28/O/+HHXcqPR7+Fdf/yP8j//DP8PK3fsI9QyA5NF+YNgRo8UASP2fDkASG8w0CQxDpdJu2G2hkMngMy+9iJ/57Gfw4osvSiFARvRGqYRGp6+GNBRLqGBSCJ49GH7gzL+o+o+dfwN2AJKKd9p5kQVBSbYCwBNiT96590BNFAs/Ko94L8YjYQ1jWNgemZsxxVQ0hl4giEZ3gCrZMSyEqPAnq7RakRotQcsZgiXxmADbfquGTDwii0pujmp8CQhyk1BoIAviqBg5qyvruPXhNVx79x1s3nuA6HCIlCafPYRGBiQSkESZJm0sQDB8aNRHDJq1GzQL6M5oiDbzjwhmSLpswKZ4KIrYVAENzkyLRaSXjiO2eBQ7vT5WyzU8WF/Hdqms67aQyiKfzmBuYVYbHQt1KiL5QQCHwCXZpiyUWZgReGDOAgGkwGCEdDKJeDqJzfq2Bvy5TB7pZEb3JYu+Vq1pbD7KFXgqhBl02sSg31EjXcjlFBb8q//er+KZp59FOptBtdlQsUOWGQeM4XhUjZXzxSYTjE2IH0AK9asYMKPjO3+G7q2/egCJzZwA9QG5ggb0oWMCN0ICSGvR2UMBpHg4vg9AUlMQYuYTgfUQWu2RAKTNrTXUayXlafkBpH0hhroGmJzpJPdBFbxsgrQ37Gvg+XUTtsphPQdjvEaVXUNLJg4kIx5GfarHSHgwAx6uCSpUDFHkJwaQJJ+2GUhPBpCK2NkpY2dnFysrK3i0vCpgxbHGBcDGjXUcC1EWqBwgbG9vapjQYwPnRQW2xKxNXTptAHcCGJVqWQDm3NwMTp44oUEvyyz+WxZ+VGsMqU4k06w3QK3ZQKNpLMOSDGROZ5GbmtHwnvcyr00eG9qDqLBjXmCzgnw6oeN55OgiXnjhORQKeTRbdRU7zGPigIrrHAtH3mccylXqNXRbVPM0BSBRTZDNphVGHo9zWEl7QlN4c33i4Ech21Sq5HJSb3CYvbm1iy3a+3F9qxtmMkFoEli6zKFpNGQtwUFyThlQSTHEWD/VW9zrp5DIzqIwO4PC3IyYdVR2c/0jiCvAlCBr11wXLli6skMLvbIanJ3tLaNcSBIsh5ROvO9ZIU3lDAua1wLPIwd1VNaxUJ+aSuGlF648EUBy17R/L3BNgNvTmeVlAABjSecaC2fl+ESAgc2WKu89Nv6+fcZnd+UK933sdw7DSCahmoQAks0l4M/SaDdqAaQ7P/oR3v3zP0d1+SGyYSA06EiBNOw3sVIqYaXRAUn4qZiHxZlp5CIGQIoEggoo1vpHG60QlZ4GQNq2ABLhoEkAqdxook4lKYdUzMZ4AoDEip8AUieVkAJpujCrfatZ597XRyya0jBGpKBBV2rUjc0V3H1wEwsLM/j85z+Ps2fO4M1X38D9uw8UFk8AkSo+5Xt1aA1prh2CSbQy/OTzzxkAKWGsP8iyfRKA5Opdv4e5GgifUoyffxwAyd9X7GPYWwDJMKoNO3nymdc3Xz8VkCRUkFH7g9dfw9s/egubm5so75awtHQMl596BidPLSn/7MGjB7j6/jXceXgXH964qYWUZAgCzzyeXAO4nlHl1xkNsLa5pqH+wty8BmhbzDcq7Wg4xezWKNdwEoa8kOoDNl4cdHNPCnnWAlAzrDFX3GqO2Hhzb2CtSoBlL9xYnxPs54Ai5KHR5fkaKhuPA42f/9kv4O/95m9h+dpN3L32Idq7VczNziCWSspClODk1JEFXH7plTGAJCu9f8MAklMgutBwP1CgI+K7j831s/eQIjLEtZ9NsmGxhkNRQ6YpN2TDSKtSXYOesUIRyCJLNjLm+kj5AKQGnRxaDTQ5YO62jCtFr4eY5yEZCSMpAD6AUdcM0vrtltYCWuA5Wy8OlvmeZFUUCqmG2uttDIjkPmf/Uh8aQgsHd3LAUESRqcuZA2EGmCbDxIFIGo7a4+Iy5Aw4ZsLmWeOwBlTOCK0vkylk83mBSCRShNlvyqYkgFawr/3Crcd8/e5382vysLeDeQOKmZ9lv8z3Qssj3Z/srSdAKHd/+3s7//vX+Tws48wq2txaMgkg8aXo9znmPeseR+SzyjZaQ5Lw8uH717C+vi5lkEBLZkL1u7LBp4UcSaaVWh2lnSq6/RFSyZwseH/2C1/Q2lecm9I+x1zGRrOGUDggYEcM7z1DMXgMBLc5MHzfzN9566238MM33pQaeERCplO78Nr1wogmE1I8c0bC96i8uWefxYULFzQ/cepE/jvn7OLO10cp/Cb71icBSO6amtyfD3ewIIDUMg4HkYgZCLG+4qDTAo78nN/j723Um6a2qFEFO9T7OnX2tCFK+Wz0/GrMBl1EfPkuDuA0XzNgoQaR9t+738OaUns5r3MOpq0LDAlVAkLJIOOQutuSo0KPDizMd2o0BTTx9XOATmWBjrWb3/jqDTqCTKcSGPlsAUUC45CUAEDIk03xHvHW3J+uLuL9yggBZRtpRiUISM9cp2hdx/2I+5vRYJj7z2UlCYxiXTe2kNojcihDydr9mWO2p0bj8XUKsHa/o98/aWHHPo3dEoFQWdcpG8la2kmtZHQfnWZP9TtBJSnsg55y+0jQ4rHQDIkAElnoJDpSeUnXGRGAI0hPLSASS6pWT2eSiMbj49xwgXFOfaTTYALZ/Q8pHuwX3d7gwCN15yTTMO97xHu3qjWgtL1t7CaHQ/WjZl09uH7g3GayrnB/X2rWaEznzA+8KzjegvyuvpEizj9oZqfNfZ1kO9+e68gbTm0ViceMZagdkAs8sgASQeep6RkBluobrPXkQWrmx9ZOKdR6yvKktTEdLbjnMMtJprnadhgL0jK9pKEuGSChZxUqsiE3QAHrQZOfs2djObk2+efEWvuZwc0sKE0PDY9S2X6W8MjXQZtwTiKNCtBmcFlnAZ6XUDxliIIE6myuOnsejCImg2wUBDUYI1pLFwqYXjiCzPSUVDya9bhs48mF0n7uJ8FpHdhnxTdEr1sfA0g8coNmG6XNLWw9WkV5Z1f3hh5PBJCcks/UNgRy5K/B65FHhusCyR4YyVmCmU/cz1l75qaymF0gcezJAOhh9TX3QsUuHPDPHQBJYoBbfx/b35krSoIf7Q8JNna74w9XDylHydrjOfs7ge2cVRA8ISHegtFuT/PPEd1aObk/qG6Qe5hx3PJb4DkyI3+GJGc/eOS3+tPvtP2InxjhiBJatyfuf5nK+/oMztona1T/peQHIB+biVoAyazvgum103CtnwSQIsP+EwAk5qvuXZT7r09jIXgQgORqKv5VrazaV6wFsqJmDIBE0c1hABKdiQ4DkFhrST3pFKtBA/aRGKG6/L/5x/9wNIms+Q8giwUuLLz4CCBxGM2TzSEQAaTNxq4YOMlIQnJhj6FNrQ56jY6euTlQIs3qbX7hiACkU2dOI5XLqQAekBIW8tBqdrH8cB03btzByqNNdFsjhAlmVFpC51kwGHsWY80i27qRKSKJJBpH2aGagaEYbV0EbQg6nwv5NJ6+dBGvvPgizpw+iUgoqIFp17OMCvum/RucGVbtKVQm2V0cfvQ6HWRSaQXtbpc2ce3aNVy7fhMrG5uytmk3O2hWdtDbXkOiXsHxMHC5GLcKpCzCtY4AJLHsLTuTi4yAstHIyOotgCQVANn/rsD1gqix+bES2R8HQHJe27FEFFUO8lhgxJJoB0Koe0HE5xeQO3MKhdNnpEDqcgAaDAOBCCEshCSh/GgAyQ1gx4uKghMNG4gNmBdPYsi8l2RM1i+vvfWWAKS7V68RPYDXHiDKIZ7N+hlQQh3sC0ASU6e/vyl9wj7yxC/7ByRaIGwD425abvgOQFJBx6GH58muMRoIIBcK4Ze+/Ev463/n7+D4lafRoIILA/w/f/gN/LN/+j9h+cZthLtkCgwFIJHtxMHkKGDOOQcTbmM+6EVOboAT1ZeGVLwnuJBECCC1OwJVnnv2Cl5+/jl85Stfkcw6GI5jc2cH5XoLoWgMgXAU7UFHQ1Yxx302JG7BdovUvr9pC3BTlLOJN00zc7EYzBYMxeAxdyZK5k1UgfAEQThsJQt/2DXKmA7tdVotMXjYcM0dOYpIKi0AiQouWnYMgkGsr68K7KWFXWg4QDIApEKejn0sMJDt0KhHuwqyJrro2qDgoGds66LhmAa8t67fwO3rH2L13j20SjtI9oE4j9eoZ/yffQASVUcphp6z4KYSiR76Q9PQ0DGZ/HJa2HU5oOMmHgDiowDSyTS8TBa76CE4M4Pk0aPInzojAGm5VMbdlRXZW/KczuYKmJmeVi4MfWR5LXOIRCs73s/RhJGJctDOn6fqgHZYjWpNoDwtCwkcrde29LPZdE5DMSpbFNBeZS5dXcV2lLk6sjylN3JbAAltFzPxJL70M1/ESy+8jMUjR8RqZjVKplmj1dS15a5NhdKyofsrAJC4fnu0ZPkYCiQHII2GZr1gA6dQ+1EQ1VAa90bZQwGkGK/HfQokg1wA+RUAACAASURBVAExB4ltVbszkgpnc5MAEhVIfQQ9ngFacTADybU1FjQSeGSY0Fp5hvstf8aKPavICJKlF+VgLII+FbGt1jgDKRYJYtBnCOxHA0jmXlSr40pj/f0nKZA+CkC6IwVSUfcGWaarq6tYXV3TgMCxYrkOsFig4obXFv9+tVpXKL2GCJRPD42PMofX+VxOz7xeSTrhx/LKMuZn52Whxd/TaRtWq+qKQU8NBK1YuZcwKJyWl5FYAplCAZlsHjEqnxgW2hug2SVTqq8hMO8XbzBEJjhCLpXQIPLIkQW89OILmC4yz6epc0eWHdc4MtaUD8GhHvdt2rRyCNntKA+RTC821WywDIjHYaHcF3QMnLc0ASSqeshW5bG6/3BFLC2qgHZ3TV4kaw/dN6Oh7l/WJUfmF2SvNTc7i2azLmBpFIzjtXfuwItlkJnKK8MpQgCAFnvchzyyq5P6WVqBcJjJY8vnRtWomrh+7ioToIOkiDh9gYC0EWRNZACkivatfDajZpz7Bd8Ha6JPPfeMhmmPKZBsE83rdrIxGO/lHPyELHFHtg0cTJjjJqiByg1rh/f43mZY37QI8QeEO4a2q7Xc/uzsA51KSU05LWQIeov+5yk70oBsrBegDKQffvtPcf2N19FcX0M2wiy7Puj0SkB9rVTC/e0yWr39ANKwZRRImXRaewqb/2HIQ6XdxSYVSFWjQGL7cnxCgeQHkDjkb3eHuu5oPcb8HjaXelgAqRmPIj8/g9mZBe3L7SaBw8EYQCKJYGd3GzvlMh48vION7RWcP38aX/rSl7B0/Dj+4Gt/iI3VDV13bLYIILFmpAKP9YUAqOFA9/pTV55R1hazgNQwinjCtD/LXrUKJP+gwK1nYxDPKvBdM7UPYD+ggHHnf7IJUtPDFTh8sHWK41N2aZPJfIVkEuFoFKuPHuH1N9/ErRs39D65lly6dAGf/vRncersKbTaXbz51pv49nf/DO+9/y5qjRYSmbQaHqqQ+LqzU3nkcwVZaFOpZMDkttisyizqdjDsMreVPrUDsOIl8EAWoxpWDkT6ZqjnBZ0CaT8D1ChTOdjj1WhC1dlwm3gO2re6rAwgGPVkY9un9Tbvp9EQzz11BX/9y1/B8UIRt65eRWVjG1PZHDiQokI0lc9i4fQpHLt4GV0O+izL/d80gOQGHLIpmggC/1i1OP3VreWVYZ/GjPVR1YD8g74ZVHskKtATlGxLm+nDE0AyEnu+VrdlrFWp9mw0lCVFIiEHCASCi/kc8smUziNtgbqNlurQZrUs21Gef67xbOBlpxqP65lft6uZ1ja39vE6GFCNQisnmzHj7pugGLok/RlVljVvGg86zefmt5q11f5eZdnRu56TOPpmBLUnhOIxkYlI/KIal6pc1h+8Xna7da17brDCAbCfCSwFiR3G87Xz5fgVRt22qd/HD9sATw5Q/SCSf0D0UQCS+/5BQxD+Kdlbc7BoFTQiRxJUskP1O7duS3n04N497aV03pA9lPJpBghGeZwCmlFs7+yiXGtpDTx54jSOLp3ApUtc79LI0EliNFD2HRnW0UhYyqUWFf9u8GkVSGLW28FhJpGUewIBa1roNar1cUZgk4NYL6z1hX0irzuXg/Tcc89pv+drdcouN5QzCjqThfJRAPxH3UMGgNnLEPQ7RvDrDkA6aA/n1zouQ8ked0fEdax6vn6COPxdzaZRPrO+EDGm30dxdlrX3pNC1l2Gg39PGf8/BoYgy+wZS8x8jKVurwv+fWWxuvkB96HAEKlYWEAxZ0z8XQSsFLnQJIDcV9+ka2/AmAPaNtkMKVrcDQaYonpMFmXWhUPuFUadx0Ek61SBu8pcVNjEHvgr7yhPhFazhxqAyAFIgpNIbLGKFgccaXJhASKz9rn915dFopBn87e0pssJzDkTEECKqPFsD6hcNXagBOG4omg+xDnFcCjFuoAkDfwNAVbfs5PKXtuofx1A8piVcMhTX8jcX5ItBFaHaP0WwSgcxczCGZFR47Ek4gmu36ZeFPlKmThmb9pb8/b/Py2XgmMAyYJ9zm5wNDIAYq+vXkLX3taW7Nh4vphPayzMHrdec7uxgEe/vmOsDjHWoyStisThs141r9+oytzeRGDeXZtmcO3p+I6ooOfMwSnLfBZ1nN8pg8kqNNx15NZPXlPTc/NjhZJs8OwHjyPvK5LV3GN8jVowlO97u7QBL0Sr9JjNQzWZe7wO+bpksRsKiEjL2kIELxFZ2J70kaSKst8b9zfKcm1RiWJmviS7Cei0axbPxd7+S6eLPVKRMAHZUdN5QLYE6Labe8pbgpY6FpaIHwiKLMW73ykiRZHjPcOEM36/N8KQwFoyhTRdU+bmkMznEeK6ynqKOT+HKNCeND8zlz9zoRuIRyNSmpK8wMxEAkjljS0Blm4f8NswktyhpUCED2cdb8Apzr+1s2udoEcV+zjm0NDVZWhmO+m0yIIEkKanc4dmkLs6+6B9QLUKa4cDvukUOLIsfcKD/z4bT2rv5XHy70sOsOQ1KEeDMcBIkJEKbzq0dLFTWrMg3v76T8fHXjeuHnEAqYmUCAqErtSqZn6vXF4q0A1hiB/8GfbaY1LB5M8ggOmpglm/uPbx+/x3/PfW0o2f+x0ASEhxDgD8uhcjwG/Pp895ze1RTkHt3o975vcJ/GktPwRAYs8Aqo/oEsUD3muitr0lx5LK1joitHA+BEDicff/TX8dxa/7ASQCsVLoq+cwAJJmJ9yTQBXc4wokzqBExNTWZtY4p0Dile0sAnkdq4ZwQDd7Ws6O/6v/4j8ZuZPnTpr/BXP4K2l+MCgAyYXS8es71Qoq/aaKJ9onSYbeh8kDKNdVpBPu4MUWjiRkMUMA6eiJE4gnUmhTwZNNKteAWQyPljfx4P4qdkq0eQojHkmgtFEy4BGBoy5ZvQ30GBZH1QFBJBbEkvyS9dHHiNY3/bZY+wSO6MhCJVI2HceFs6fx/Cc/hQvnzyJL6T8XWAbQHWBhp4PlA5D8LK49Fk0A5d2aQLVUKinW873793HtxnXcW36km4PZN42dbXTWlxGplHA0OMDlYgLPLMzgVD6DaKsnAEkor232WVBLVos9AEn5R2SKkFEilq050XWyhWRhZ4ZvlCgyQFXhj7IWMxcHp6ZmqaP1kimEaAMXTIRRbjbF6PfoD48QWqEQUovHUDhzEsVzF9FkERGKKduG+owfB0DyDyC0GPoAJFGX6OFLyW8qgeaojx9evYpvfOMbeP/d9zAq1xFo9hBnoS2rur5yRfqeAZDI8KEcgYv1T/qQxNaXASZps11MxbKyIaI8/7x5eT3xpnIAUjoQwN/9+38Pv/4f/RZixRlsYYhSq4Xf//of4X/7X/5XrN1+iHBviFhvgKBYqwSQ6CtsBpUcfPoXp8n3cRiAxBozJJVIW5ZVApBaXcSCwFNnT+PK05fxm//hb+i+S2WmsFutYqtSl90PF5dWv22KYQsguePgFnzXgPhf0z4FEgs3DmLlF0xGZEgAUjASgxeOIxiOyg+YxR+bv0a1ikZ1F+WdbWytrcmajkAum71T584jlsliq1zD/fUN7NbqUiCVSlsKnU8S9eZ77PeQ9ILIJ5OYSkaRYIHaY/Pf0oBI7CFuRAwHDNJWKwc2oW+88QZuvX8NO2trGNZrSPQ4ZOwZwEDlivWNDgCxEZAkQGUX6OgogLgRaytzjOsWl3W+PpavLJmzCCFfKKKfjmOz25YCKb64iLnz57E7GGK1VMHN+w+xvLKq9XShMIOFuRll3nBASbZbq9/VcIjrkoI64zENqXkN0IqlVq0aL+PhCNlUWgASAXwqLLj+0uKLa6ZsR3er+vnS5oZstWJxpc4IQBoNaWEVQTIcxcvPPI+f+/yXcPbSBcnuybanrQ/zMwgguXtWDZ4dzrKo0no06iFCBc2PoUBq8L38GAAS1whtXrSOYyPrkVWhElUA0s1u4lAAKcrBk7NxkPWCkYzp/gsE0SWAtEMF0ioatbJYXUGPjaApkNikmMeet601ojEN3mA/gDTJAJUKLmJyB9iM+AGkSDSIUb+F3qEAUk/MLvm0TwJIzKIL0QLEkCfUmFgLO7G9gmwUaWBuLOy++tWv4jMvGQs7ByCtrxk10dbGBlbX11HhfUrfcDYYQeDowhHEknEkYwm0ex2US7vY2N5EvVrVflzIZpBLpaVM5mCa75ODBgLGlWod95eXVQRyYMuGvNFoGfCEQxvazjRayBULmJudlwpuFGDo7EDnmCrCUqWK7mCIDlnjLkhclmBhRINBFONR5MjyCwJHFmfx4osvYLaYV50QoZqETYbUZjznnqxmCJLK5pINZK2CpGUEOrteZhFKZRrlUKhlbVZGyk5hdhGVEGS6bmxsCYBrNltqbqm03C1zQGUG1dwnOMxgM8hB1uc+9znZ27B2Yo0UiqfxO7//TQxCMRQKRcwuLiIaTyhfp93pIRiKyFN+t1LVcIzrKIE0vk7DtG0IQKpWyhqORGNhqS03NtY0SCGpZYp2flU2QgEBSPQmp60SmWn5fA6feuEZeNZCQMMsZ2FnySwxG9J84ABRZAqCNra4PCDjiAMo83jcYoG3IhvbEX3nXdC7zVBwFlKHWRiIeM8MBQJ/nh28ymLTAEix4QDf+b3fw4P3r6K3W0Iy2JfiIBWjPc1QJJ/VUg0dByAVnQKpJduyLAFPZn+S7UjSVKuNDVqtWgCJQ4SlvM/CjpY/zYas7JSLEgkJQOI1F4qwwQ+LFCWG7TCATnCEWiSEqYVZzM8dAa0tOi2yfQdjCzsqiEhM2mJw9Mp9NDtVfJJWzJ/7HKYLBfzf/+J3tdbz/FDhR3URlRu8p6XctPZiBE3Onj+HC5cuCUzi/dBud8YAktvjffyQ8bbvP/duwOTq448aIE8OSP1kGarJmaNxGAPThfiy7+Dr4Nr1+uuv4969e7pmCJRduXIFn/3sZ2VjV65VpVD69ne+g6vXPkAyy9ygkMAFNr5ziws4d+6c+o/t3R1c/eA9eenzfahnIIDMrLp6E61aXQM42f5QIWP3Pak8WPeIREXDW7s3uEXT90yrIQ4O+R8HHnwm+c1ZFhH4DScYRN4VIMD7qdNuYml2AZ9/5dN44eJlLN+6jV61gbnZopTJXJ/yM9M4eu4sZk6fUR7svy0AyQG8fuKd/xwfVr/y50jSEJhv7TJop8Wv12rG+aLFjBkNDgyTm0QDV5/TgoU9J+toqumpuqOFXY3khXZddTEtTOamCzh+ZBEzUwUBw8wNFYDU7wogJNDEQTP3ZmZIcH1lz6kAd3tD8JybKsAMbDQMRBAdEiat3e7Ynkd7sfsZo0AaD1DdWmkZ846hS6tP7UlSW5GIRW9+DxcvX1bGT5D1rNQMDI02fR7tlGt9M0D2g0T++1UWnBzw2z1P7hQ9MzA01nZG2coP1S4c5vlUVpMA8eRAyw9YfJwebP/9b2zkaI3L88S/q6xPDq1IFOn38f3vvapaYntz0yiAvbBAGQJl7I/pXMDMrN1KGdulXV1LJKMxh+jc+QvGMSUe1SCauVjNRgMDqgpjYc0ySCI9DEBKJZOqua+9/4HWna31Tf07vtZyo4ZuMKQ8C9bqBBv4QSCfmWwEkGiLy3Pgjre55g3bm+eBv+uneSjrRwx+a8Fnz51bnx2Ac9D+LYsf9qPWkos1giFm8Hoxlvl88G90mh2jHC/tmF5OGXo9xBJJHQvZ2kQiqplcxgW/zvfv+srJASH37S6tx1nhc3bBus/WAW7/lwWXfU+ONLLXn9Lq26wXfI1i2Ask4u8zQD33RipGqUTUMe+QZd+WdWNg0MWQfY79m1pXNHzfY4RTte2Opf/al0Ld1ZWHZLBo4DcxoHRDQJNJbey6NXcwKLyIdQ5U4qTHKZAMgGSGq7LNDQXQGrbkpiBQiKsT6x/NiIyNtbKmrH23uibHJLeqSDrUaDrk8ibtMNmUbAGp+9iPEkDSnClC0m8UYVoyRpI4euIiEKJtc8TYlQk4sDZZfL1jizH/GmgB9BFJRIS2nKXi3izdqdOpBKUFM2vrzY0NKevluCJFTwTtDgnWj0sw3Dl8fP/ZmxWxRqswYykW12yTHwKnrQUfDwEVT7oHhLzvKcE0C2I2I3Mkec3411CfWokZx+rfeyS/2WuQw3euvbQkjDHr3JPylrV5JBzTMz8n8LO4cNQoiGjZHaaqNaJngpzs74asJdjnkVxhX6cDrLmGyjbbXi9758fazQ5M3puUfHbYP0mSr1R2x8CClCdWpeKUrXREMS4C1qJU8y2DeFKBRACMOyVBLaMGNNeqe7BHdECp1Gj8IKU3EJKDEx1zwsyUyk0hWywixWzYjIlHUJRFu30ogOS/l/3rrAOQBv0mErGosdLtdFHZ3hGAVC/tyvXFRZYcBCCp5rIAktZf3kckGlsVkrFspOLFAEjMSOXsjYSD4sIcpqbzyGQSuuj3LASdlaB5HiqC5ODv87fHaGWp+cgB8n32RXQDs9biJNxx/TAgPAEuOjgYa3+T8WWU8soos89Wu7nv63s/N8C9uzeVQa412JfB5+47v0Xrvr3frrGa3fv6Rn/twVfiVLFjgowfZLIESYJFfgDKgVD8XSS0Tj72CAx0EDIKxcnMJPd5LpMdf9/tkxKVKFuJOWh2Dj0yhB+uA34FkgOQqEByAFK9tC0LOwJIcqY6BEDyEzD84NEY4HJ21bJBNgokAkiam5Hg1OM6Q/KasbUjLiAStrVjpYGIUyCNiRI+CztdDSaRwZwnkZyCxlaanxNAcvIxt8D4FxMOO9wwhcWOY+OS2bRbq2qQTwApEUvKwo6h2mTJ13drGnKEgmS8MmvF5H2cu3AJi0vHEInH0WQGTD6HWqeLrVIFa6vbWN/YRaPehRfgphTDJkPnqbIh26fVQK9VR6fdkB0TCw75RfPi58+wIGA4u3JReGLokcnsmR6S8ShOHj+KTzxzBZcvXcD8bBFeNISKgusfz0AaN9SWietuEBMWbS4g/u1INIVkOotkKqoG5t6j+3jv2ge4efuWLDZ4cTS2NlFfvgevtIEF9HGxEMWVhRllIOUGQV1EfC/8YEElIEkKpKE2AP5to/cxFjbETfgsC4NR31jeUZoqNt9+AEmSay3bXJQNV8MUNAZAaocDKDfryhQJxpMYhMLoR6LIHjuB4tnTmDl3ES0yPYIxWZTtA5BYuIb4e00DYi6wPXuGg4pWlQrOZ5HoORnRIQ9eNoVuKIB3blzHn3zjW3jnjR+is72LQK2FeH8oFRIH4KNgDz2vjx5zTPg+fkoAib61psEyiCrPqx+J1/uzVnkqtBgSGA7LspEqmOlYDP/pP/qH+KW//VW04zGsdTu4s7aO3/va7+Nr//L3UF3dRqTbR6xrLOxGvEbJzqGCatQTgPSkTW5cuIzDJ/cvhWLWJKIqomjxR6UM2l14A+DkYhHnz57Gb/3Gb+Ls2bNYWDyOWqeNzXJN9wthEyqQtGjYAE4/w8adu8kCbBJAilj/aYaFK6AtFDU2duGY/r84X0Ct1lZmSqW8g+pOCZvra1hbXkZpe1NA7qmTZ3D6/AVE0xmsl8q4tfwIG8xYsUz+dDKONHOyqHZqNhDDCNOZDIqZhLEcIoOUTQGZZGxk4jFEEwlEwgnlrl199yq+w4HSj95C6dEKRvUa4hzs9cluNvJ+XtkGlhgJEGJbF7dfkz2dZckQcurYDwJI5I9FEUAhnMDcwjxqMQ/LzRoCUwUkFhcxf/4CmkEPm7t13Lx7H7fu3VczuVCcxZG5WS3etP8iQ5oFJVVItAvgdUdgaLdcNuAwM1WqNQ21xBxJZRWyXunU5bUdjcaRTmeQiKc0FNje3sHu9hZq9QqS8RiScQ7JaGPXwmjQFhspEYrgytIFfPkXfxlXPvWcrDhoR1rrtFCrNwVOkkUlhoe9v+UNr2JpKAApOqj/RACSMpCGI9Q+IgPppwWQIszlOkCBJAu7oIdBhyoRAyDVCSCNLIAE7icdkwvjHtbCbqw+sjurs+saD2F8VgdSwcnCLvQYgET2R69PW0EOE/Ys7LQ6Wws7wyDdA5D2N0tsKH46AGnt0YqGHvR73tzeQmW3rH3MeYHPFudAlWo8mlBgcHmngtLuNpp15gx0cXSmKJCCNjG0sVBO0nYJa+tUTVRlH6UQ0VEA7S6ttQiIBZFMpeQvz7WP9+js3Jwsu7q9ocDLRruj/L4d2r8OzaCByiEwBDwaMTZDnodCOIJcjPK6IRbmi3jp+WdRnMmj323puA9HJJpwT2QhZfyrqWojGClP+F4HCdq3hMMaMBiQpmeGIYk4Nje3ZP3Gz8lckj98KCRl3/LDFTERleG2s6Mml3URB1pcS3nOmbnEJorDpOdfeFFqUBdWzQb8d/7wT9APhJVHtXTyhBrHtc1NVKpN/f/J02dQ2t0VgMB/12F+R7+PJjMBWk0kPA+Nek0DGDaWrL3W1laU/ZiIRjCVz6FRL6teKOSyiDHcuG8ApKmpHJ5/8TkEmdlBcGM8AOCw2wxSovLgftyi1jSDotwZZv0EeOSGLY6R6g9/degkW3laFDsLk8cqfV/GymRzomHKcIiEtd1hHgjrIZPvMEJ0GEB02Mefff33sXHnNgaVXaBbQ69R1VpIptPy6hrqTQ5TjQLpyEwROZ7nVkNKhbwFkDySXIIeqspAqqJUq6HF4cHIAEgcevL7jU57H4BEBVKDBCGSBCJ2yEKShexPIACpEgqisDiHhfmjUhdQgcQMpHAorn3s5q1bJvy228VueUv1z3PPPasBKRunP/r9P0a70ZZ1DO9BDvCY/aPsPMssU5hzJo1jS8dx7sIF5Xzxaw3W515inOFjztken5Gfu/3/wFpuwp7soPPnV6C777trg3WHHEEPsfBwDaS8uAcD3LhxQxlId+7cMUOZ4Qhnzp7V/cV7i2vYW+++g7ffeQcPVx6Z/DKb2cBh5kuvvCJrqZW1VZFKbty+IaUv7zWyExVaPejJPYEDhDAtYWyeBs83gQTZf8k6g6ATqwejSj3Iwi6kIFt53KBP5TnBUuUD0IKGg+Q24skoqGYg2B2KhtCq15AKh/HU6bM4d+Qo6htbmIqncP7cOWRzOQHZ6WIOx8/+2weQxgCiZejvH7IaBYTWj33WMS6EGsrw4Lo6BpCixjK6XmtrLeY1yr8RCcXNMMFmiJkerG8yCpglJjeKDhrtpiz+6s2ajm29VsPRxQWcObGEuemiLImpKiKIQHBI/ZTNeBTBo9lEZWfX7IP1hgAlgTyWe6Jhl30v7Hu6A5uJSNseDQ94FXAgZ5NSTACFJYCYTkzHwyZVOQBJzHDWfDYXwzTqISydOGlyB2yGmgOW+BuUvRIz/d14KG37VccY1aCT/Y1ClWlPZoaYBtAwyl5Xt+g4WDsl/9Def19P9iofBSBN/rz/+mD5RACJpCkCSPxdZILzwfqC5/87f/pt7a8tB1gwE5H7tVWjs3+s1pvY3imh1q4jlU7jzPkzePaTn5DTialdzTnrtXvoNln/DuWWwmxE1rocAvmtcAyL3vSztM7k3f3w/gOtF/fv39fr42mtthroBMxAkDMQvl7WUlRaM3uWGUgnT54cH1/+O7H67TCZ/79HsDho9Tz8a1JpWQDJgZr+88HXz3PtjvnkGs5rUf4lVgFm+tuglJbsS3XcWKNXq9jZ3FGNw/vJWRhxjmbUc3vKPD/5kH+Pa66bL/G98nzzmeeQ5AFacmoIK/Bmbwjprmdnp+xAGEeQckeGeUC6fi0AKnKbVYgQoFIda9VHDkBiRqeu+0EXtdK2lBjG3aYnAo6zcuL5yebSe+W/zWUy97YBSngdKdvep76cdDHxf19uOnZgOHaO4dBEJEwzqZMzl33DfgBJsYGsOC0gwAK2MWpiFGQ3b65X7kZjBRIdTgg8a+BpTPRI+HTrj+YLI0Ms1ruRVaCp+1wGdygWR280ELlXhONYVOeMH6FEBovHL2AUjFnVozlUXP844zCAlwPeLYCkvd5aeloHB6m67FHWcqn9wv674UhWYhvr68qmkSUks3i5BkRC2j9ErhurcvbfMwTM961fPrkGAaSdZgfxdEa1Az9YqxMMdvcRZ3jje7Zj1k1d/z0yQvoYtRo6vuN1zpelza9xLdDxtAoepzxUPTtiRjlBBZMFpbHYxHMymRLBKxKJIhaLKhOQz8xi5dcJoPrvOUV7+BSOWqu4l5Acau1GNU/gvky3h5DJFmRN44b0EhJYW0quvX4AbPz+6abTHyjfXeBvv686lSA9rc3Zz0rhFIsbRRQG9j7Rxb23P1qFoQGRREs14KkiETw0OwMkcllkZ+aQnp5GLJcR0V0kwMBIM+HDFEj+/cZ/HTgAaThoaT7CGr5db6C0uoES3aNqzCY22Wq6pp0VI9dwi0EaAMn8VpOBxKxlq0Ayha0aec5n2HtSDUIng3Q+h7kjC8qhjshrkkQVZrk+/kzO0UFf58/z3zF3+0kZSQbItXaVzDDS9cXrwDzz+LF3cP0YgUjdi77nTtsClFRlWuDSPQcDQ5RKqyJTHQQg8WvO7tStr25tdWpc9qM6vr6MxH1rqa/3dAIXd71zz+Ze5a5dR1DwA0gkc+j6tsATn9nn6v72gporSHmjt25m7P7Pef26TCXWVC7LT6R5gkfMy+ZA3gcguYgDKT9F4O0hOhogylPWb4EA0vrKIwFIXm8ojGCyPnbXKusi1Q2WGDx5bA5WIPH+IdGaFv4DAyAJYPLGAJJ2g2FfKvnDACTZWNK+0Qo/zDBq7xH4J//1PxKAxMbTsT3dyeYzmSbc8OWvbtkykpPu7KBaqyGSjsmfnUw7buL9Vg+NWh3Nigk7jDA7h1k2kSgWjxzD2YuX1MhGKB/njphKYbfVxtZ2GRubu9guNdDucCtl8DgBpDUtvsx2YeZJr1VV8JkAJDUnUTGU2RAw78ABSHybbN0IINHiKhr2cHRhDk9fuoxnnr6Ik0tLSGSSHwkgPe5RbG0HpOzxcOzY3u+eGgAAIABJREFUWYWaehEP9U4N95Yf4t1r7+H9Dz6QLZBHldP6GqoPbmO4sYL54QAXpsJ4aqGA07kc5iIJhDgUsuAR2fkCkQSOjcYeiAbdNsUBFzUORdnAUBFhFEjGlofWOgaMIsrICo9MGcOWMwOFPQUS7ftaMW6iDS00kVSGqY8YJpOYPnEGC+fPIrFwbAwgjWhRNorIZ1VIOzcdKnT8AyafHZq7zPYVrn4AiRelspWCCOYyGMYieP/eHfzxN76FN7//GuormwjUmoj3+//aACQeQymKnAc0h4yWISamC0MwLWCohcgzdj8EkGLBIC4vLeHv/sd/H5/58i+hEvaw2uvgjasf4Hf+5e/i+9/5HrpbVUQ6Q8R7A4Rk20Vpd9cCSAOrQNrPevLfoG6A42d4jhcXbggxw8JhG5vixs+GoTvE3FQaJ44ewa//6q/h6Wev4Oy5S/KULVUbYhNxcZGFHZm3dvU6CMiabBAnAaS4XdhYpxFEQiAKj764HDwyqDccRaW6a0Pfd9GoVVAvl7GztSk2UWEqhyNHj+PYyVOIZ3PYqTXxcGsDm6UK6h3D/qfFFMG6Ae3dqhV4HKBEo8gnIigm6WFNy6gBAmFPNh/pfB4ZAjiJlKT17797Fd/61rfwox+8hvW799CrlBHvDBCk/71t+Y0tJOdZtAIMICEgiWwuBygZewADIJnnPrNORgAt746lC1g4dhzbgR7u0hYlk0bqyFHMnzuPfjiGWqOHm/fu4sNbt7WpzuQLODo/hxGDpBMxDbE4ACWA1FKuBwO2PTWlKvg6XUmqWeSwzMqnckhk0+gE+gKcyNzhGp1MZAU6r69uyP6PG2IsHkI8FkZgxOK3jtGwJ3UCFUjnZpfw61/+NTz/8iuIpZPaVMu0gWl3pB7j4F32lnbjIIAkQJuWCcMuYsOGAKTSt/8MndsfnYHkFEgfF0D6aS3swoGwCnyx8AgeqIoaaeOXHU5vBObJMAOpJgs7AyBhRFazya5RfAE9mjUj5HpqPG7579XUyUKEVRkVP8Y7XPcJCxI2O1S4kAE76MrSlMrZsBdBNBZCl/vY4OMCSG4AtWeB83EAJBYKF848rkCanS5i+cFD7fHcz6UaqlTG9gVcZ9iwOXYeP5dNiB3meKM+CgRxsynk81O612m1tlkqY6dSRbPVw9Lp02g0u6g02lIQUVWTTJtMJdYVR+cWDeOYdq3tlnKRev2hbHGpxuEzObJU13J/o+LYWUIQNE/1gWw4pGwvKo9e+OQzKE7n0O3Rpob5cF0NbLW/Ekgie5trCfeu0RDFVAphFu7wMBiSqEJg0eRgcJ1n5lOSGUteRM1qiPJwhm9ubOLhw2WkEkkpfGjrQpuxTsdY6/La4H5LAOnI0aM4d+681jnWUB0GgDOvgwzrt68KmCjk8jhx4pSGhcyiqtWaSCbSmJlfkJKrRAUS1z8yyIcDHSuy5qNsApoNNWVsDAjUrzx6qHwn2lTmcyk061Vlt0zlsohTsj/oaV2lAunlz37GMCDDBuTkuRCByDIKn2Rh5wAkBvAeBiA9qYEzTVcQ3RaZinboY20LXKPghspOceCvS/n/DkASEOUF0Ne9bQCkyCiA6KCPm2//COWVZXTLO6hvcwixinBohP6gjXv3HoH1cbcNpONhLBYLyEUPB5A2qQYjkD8ww2cCSHGG7zIPpdtGhXaDVoFEAKne7PoApKi86jXoGT4OINHCrl7toErb4lFIKtS33n5b1jDxZBKNZoXmqbhy5bJIIRx2v/79N2RZSuURlUXczzVMbdK6xIDftG/kdTczNysAiUodZnbUanV4wfjYlsfUaXsWPX4ASUOdCabgvsGMj0Xn/7qrHx4fXtqplQWQnkSi4etmDc7+hO+NyiMCSLSKJtBMq6+Z+Tmpr/g7aHd1+84drG1uKOOGNsiIxbBw8gS+8IUv4Atf/KKOxbe+/af4+te/LuUywVJ58I94L7XQa7UQDIRB9UG/YzJk6Kxg8C4zwHM5Ebx+RO+aAEjcMVB9ZYeGk+xe2ij2e20kkhHU2y10R30F0xP8DbQ7ODZdRIY1d7eLUwtH8fynPqlzTKV1ajr7/wsAyV0XzlnAf575vbEC4gkAUh+DsQKJay6teHi+aWFnbFAbluBlACQyr92wIcCaT4Nj3i5kVw6ViUsVEnNuOr22AteXjh3B2dOnpEAKMbybuUZUs4dC6DS7iEfjuiaY8cjaiSqLnU1jYcMBooaaHHTZAbKxriUASDtUM4gwrEzTXMtaR2xc1mUjDYDMwx2EPca8A0/3yFvW3kXWNAT2TV8ejsYRjycR4wdtxWhhFQ6Kje1X8Olas2xR/kUO/FzTz++x1uhYBrwGxqOJ4b8FA9ywcWxROGFP6O7Xj7KwdP3zQQA0X6dUusxro4I2GhWAxCHT1samCBlv/fBHRlmifEiT6aL9gX0wVUiBCLYruyhXKghFwzh+8gguPH0Rp8+cQXFmWrWKhtE8X92hCK6BgSFE8cJpj9rqxfwAkvo8O5Bn3cbXWNsty8KOADbrJA52qDxjxD0zqVwGEvd1XsdcjziQPnHihBTYVELJEtGCdzw3soeRxeFP9tCa0+dYyA7bfTZbrv6kgkdzTB0vq/Swz2LwB42C19Sw1lSRQ1Nd7wPVs6wpNtbWUSmXdS5cfpZ+ehQe27EdNATk/e8IyLxu3QePBbNIlWcSNueUX5N110QtogGaHdKzXzLXrcnB7lsiKc+p1iI7jHRABC18XQSC1E1SKJm8XKokOEfiWmBAgg46baNE5DrAa5L2v1IFWVcS5apZxxgOEQvprKyv+BjPCSyI4EA9ozi2wJH/PuLp43xRPbTLPyKAZDK/jV0e67EATQSMA4rbf2gtHB6hNWxi6LGGsgCSPdfsWjg2TIRJb2Sva86nvPBs/6a/G2S0uznvuqedhb/IxhDBtz3qy76uFwognEggkcsoXyyczCE3cxzDIFW4jiRgzg3/lnpyS37jMTYKzbEPjsnlHoTM+7S3gB9A4v+T2Fal29GWsU3U7IsqTYH1dBvZI6C4Qa8b6uu6mQCQ/KuwUSD1kc7lBXTyI1eYGltUujXOWXgJPLFWp7TSZnZWdWdLWazuvmZNLnC+a64TKT8F7Bmigt9iVHuXZ6xs2SwYJR6vdeZimcysWqUuoJVW/NF4RER9PvNzfl2kL1rUW+s7qVUZD2EPqOomKuBJvrBKPnctD/vMHiNBZi/Xb1zn2RMhAo5VlvitOI0j00C5kAKsuiRitWRZp5qK2Xv9HrY2N4y1o+6fnu4pPvNzAtfse3TPWtCUhBxzGTI3iPawASmPphYWkC4UAA70Q8bOXkBH53AF0pjgMrHEOgBpNGwjlYjrfXCNX7u/LACJNQJ7d75PXTOHAEhy0+DlLRDJ5t8oc57jV95fAVmSMxpgFA4p/4iuQDMzRR2jwywYuU/ts2D0wUUfZ9dw1/CYEGLr+zGY6KzJfKTXcU3n6ocDCIT8GQJIUSLWAZuj6AfR7YvjPeu/f3hvOBBSx9Z4Oo9BTwewOgXqmIB4wJsVmEPiiSMBWes7f/9I8ic/P0ghy7qN1sDKTLIqJj+I6ggY7nj41VFafyyAxH2U3aBTIE0CSEFa2I0GiNGto99CY6c0BpCCxEYOAZB4v2gdOxBAou+TUfWZdDGTRmYs7IwjFGcpDkCioo8KJBEVuL5onTEKNc24rFWrUxdxSxUBhaoJe4wcUO/OT+C/+2//8RhAcn5/bjF0aCEHk0TmOXTgCXaZJgSQsvRwJMtgGNDm3KMVQL2Fdr2toWc0HNUQhYPA2YV5nCOAdGJJqH+PCDPZvI22wuU3SzVUqh202gxND2khYSEPbvq9FgbtOnrtCvptAkgtUwQEIuj0RgqqVnCqGr6OsXljYUSGDTNigsBcsYDLFy7i2SuXceHcOeSLUyh32mMFktmU9jodfu48hE2jYkPqrIwLCqiKIhyJycecA/m10iZu3L2JG7duYnX1EcKjEeqrK9i5cwPDtWUU+yOczwNPLUzjVD6Lk+kphGy+E4EjhR6TLU0QiKw6nkBu/naDViEwHEmFxONOFisvLobKyvqOF4wGbQZAUrg0Ly6rRDIhrQYE63DznUqj1KKnbACJdA7BWAKhTBZzZ85j8cJ5NEIxAUgDKpA4jAUl0WFElP0RVH7FjwMgjW9GeQPzTXlo08M7n4WXTuL68gMBSK/9+V+g9HAVgd2aVSCRwdDH0HMKpIFVIJlB1E/6oJ2IAKFI3ACoZKr1emrS+cxr3hRWplnlQFnsdwsg/fLnv4i/9tW/gQuffRHlUBAbgz6++f2/wG//H/8XPnznA3Q2yoh0+vsAJFrYGQXSQKi+K6r8QxQ3eHMN2CSAxO/zBh9Gac3Q1NKRicYQJvjQ6WIqlcDi7Ax+5jOfxUsvvYQrn3geXjyGcqMtNsSAA23qkFhs8KqfkDC7oYdjyB00IOHdkqSFnNhjLHwIIIUQYHEjBVIYpd0yytWKAKRmvSYGFPts2ijROoT5YdncFKZmZqVAavVH2KiWsbVTFcOPr4P3LjOQhhwINRsIMVTb85AKBxBstxAcDVQkcTOgHVZxcUHewtlMXvkk169dx/e++2d44wc/wPKNm+iWSho8k/zRHfXEgPbYmOpOCQisSgRGMqfxhgZAilmZPYEjwk7MP+JKwWOZ9AI4O7OII0snsNJr4ObuNjqxOLJLJ1A4tgRPyowgbt+/jw8+vI7S9i5y2TQWZopSSaZSCVDqTsCIWQhNWq9wMw4FxwpEDgnpz0sLDhY2tA0j85EKNDLfuRRyCJKIZ9QALS+v4NGjh6AEl0oXDk25LnY6NW1HHCRnI3GcmlrEX/vKr+Olz7yCcCqhdYK2Hsz4IEDFQbUrYHiPsVBSgzBkPhQBJKNA+tcNIDGwnAUlNz9dv8MAKl4Ka9HZsYVdPxJDJxRBhzZotleKaL0ynCZJ5xVdZAEkvqFeAGXuPQSQ6iYDyQux4O0J8OEAwYS86zdYiNHI1Mc2E2q+jRUkC3JtxmahE6MzQnJGiAASM/GolCNzOowIAaQeiRDG3sCwcqylDH3hgwbM3lMg7TGYHevopwWQ7t+9J6IHlTMuIFk5PgrcHqFer+6zrhXwYVlpXmCITNxDNBISwEKVRLXWQItDGma+UHW8dAo71QaqzbYApnxhVoHgrAdYL6SjcdUJzLsgUEIFUyY/hYXjRzEzN6/miM0QlUNkqhPQ5M9oMNEdIFhtIk2v33Ydxak0PvXsZRTyGXlbRyJBhaozI4dFEJsOguhMkuI1xMZvIZdBv9tUmDbPsxvYuVqA74ss13a7i93KjuockgpMoO+m7geCRwzY5r3CwR4HICzU2t2+gLILFy/iyLFjCkTnQIBKLZ7XzXIZD3d3sLq1o8byyPwi6AlP8JfI9OzsPGgxQpsusqw7bLxou2gBJFks0MqXQb62bNnaXMfDh/dlL8jch0IuhUathrA3klIsyQDyYd8ASFNT+NwX/p19AJJrLJwCyQ3+uFm7GkjP5vLGIEAV634bgvG/4YDEKhD29ue9vVqNKxsutgAHWIA4AMk/gHfDG4HY3HRoYcFzynOrSDLDuAsTQBoNEO600dhYQ2tnC6sPbuMB67BBG612DTdv3sWgF0S/PdwDkKhAau8pkGQBFY7IIq/a2lMgtdl8TwBIDVo8koVOIhMpnJEQqs2OrmFak5A1SgBJdSTjtzygGvZkYccMpEAojPJOA6VKRdGC3A8ePHyI4kwB+UIBlWoJ9VZZGUhLS0sa6N384JYAJCqQyLZjzcfrkUPZqLUPpJKUg4ScbOzOS4FDULtSqSIYMBk+e+d2z8LKDGAsY/kJCrOD6q7JOmYSeHKfi7gSNqHiT3qwJ3FWT2Tz8r1RCfD2229LbcTjzKw07n0EHEjaojUd18dYwtR03Ftpc/fzP//zAtDu3r2Lr33ta1Il8/yy1ksnUzp+9XoTj+4/kLXZ1HRRDE2x2PsjY3EX8LQnkDDH89NjqvhBza39mgNk3XDVDWOk7OWAbdgSwaPSqKM37CObzyiTp1etoUBLnf4I0cEQF0+cxovPv4BisSBldr44jZMXLyB//NiPZWHnXupBhKSfpIbm+3HXjtYO66Pu6ldaRvkfUk1YsFFxAaGAsRFh3gXV46Goznel3BDRpmMt7KLhxBhA0taqoa5VN4UCsttVPzSklR1BpLoGWTdv3hSAdPrUCRQyOQTYS3Z7iIQ9pOIptFsd/U3V/sORQFky3ne3S1JbVHfLBhzUUN1al7hhr9QCtG02jFYOxHXPkK3PrBUNUI36yDysa8LYcmksaxofItki+pSAVAlp8OhxuM41xGQzhbywAKRUNkNWoY6NgCZLfHAMW62N7AvZV9rcAjeA13kLOYtR6xxh13nXp/F3+lmv7t9+XABprECbyBDRsEKOXQG0lD1FIlVCABLP+707d7G8vIzVRyu27zYDdt6XZlCv6Rx6Iw+bO7TdraK4MItnPvEULj19EbmpjH6kzjVOtbun3F5vGDLDWs4MRn0MQsYNwg8g6Xg7UIanSIXYQGvP1atXBSS1G03NMBpkX8ta2QDFDhByA6nFxUUB9rTN5PrF2snZ2nKuUq2WP9Ztd1D/pT1fWXx7rGA3XHf1JwERw2USqrjveRSge0lXVlliaNuBKRUEHJTT9aVZbWqAz3tC8xwL8vBFk2wTCkRFdnDXg/9a4c8Q5PevD34WOYsWAqC8b6T4jhuFEvcq2sbyZwlUuLXEHKi99Va4YJg1nXFg0bVph93OfjIZNxaBxhJNozM9jDUlCzJmnpr6RT1wz4XJtwVaMu/TKSykYJLbRdfkf1LJRmKBnck4AEa/2w4FqfwzGIoBZ/apk1g/McPedgwGOLIfdqBOpQBnrMK7tP+Q5EOyjwOQ6sqEdqo5xadZO3YOB1MxEkRItrEzjJG5f/g9qYxCkXF/p33ZHV6qFVXfBQUecfhN+7pwKol0IS+gJZrKw4sXNRdST6ghp8vkMoBRUAw78/fM53Yt1EYQwLBPMNjZhBslB4+Ry0W6fu1D9bxUg/J1U1HFe4sATaPTEoFdVoIOOLduXu6mGpDh6Vbf/eR59br9UBTp/BRm5+eMi4IdOPf7RinIe3YMHlqLRPVGFgChIxKJZ9zn2Bsxe0tWqARuBwO5MJml33SP7via62+kfUj24xYwckCSISwO0ag1x8REJj6E6AJEzoIlKgpUpBsOrSMtkC3SCucyVgFFknc4Zqwl6bTganz2rIkIFUJ7JBf//cv/38uwNDXaGJCw+zjPB9dugbP8oB0p+xSBA32wH5EajfcVXaRo0U+CFQfjgyFiUWYyGQI8wT7WvZplDoPq0RiDkJ+dw8yxo8o+6nkhXYucBbCfD3Mud0gG0kcBSBj2kErGZVVc3iph+c49AUh8IXxvUiF9LADJkIjMXICnzEmT2L/S6pbW1H0gElbtxlkRIwy6LRKCef4PdqEzSltz3Rz0rH7ogB3EdVlu7Xzis7U+9J9b/6/z169ufxtfI+gjxtqLZ8Nn2+j//3G9O2FR7tZqKv15LznSvtZYOwvhe3MErDHo6YsX4XXj1MX+3tTfb4zn9r78JL9CKZPLjN1CHIHB78ahNdfO+0UcsyRLXVceCQzGyu6JAJKyyHrgKksAKThoC0DaWF2RAinY6pk1cuLh+nlXb7nzsx9IGshWWwCtnevvAUi0suNEM3SgAskBSLR39QNIstiyaiOu/yRSCFBi7h3XFdsTOgVZ4J/+9/9k5NA5HiC+YCKEWgw7HS0KzPhhc8XNnSfYsZVpc1SYnTHDYy4QlP82G+hwAW2SwTFUZgAHIAxBn56fxZkLl3Hy1Ckkszn0vAgqwwC2G23s7FSxvVtFtd5Fu8UB0Uj/njc1Bx6jTguDbgP9Tl0AEpl7fG3kCnXp0Svkn/LJtob9HA5zUM0hEdnJDA0sTuVx8dx5fOLZKwreJSOz0WlqOOUWiTFXzN7/DkBSUckiywYsqkAPhPDd772JUDSJeIqSWg+NbgsrG6t4sHwf21sbUjFUV5exfecmWqsPMTUATk0FcWmRFnZ5XMgVEbbB4ByMUdJKKwYDAhkASXZ83H8J/QwIHlnJWzCAXmAghjbX6z0AicM27llmaGbAI6dCspZ29AL3gPhCEbst4wOdTOcRTqUQy+awcO4Cjl24gNVKHR2GwAUjYquwtFaE4IjSSchmSwWZDc/2Lx7+e2K8afkGEbKnGg3RoS1cIY9QLodbK8v44298G9//7qvYevAIKFUQpYUdgQcW/IGuGDf9oPGuZA/50wBItLnge5CsnqAHYxX6PcuKo0c1Jcj82yaAMuoFVUTHQ2GxFn7rb/1t/MKXfxlLV55CLRDA7miAf/Wn38E//xf/J+7duY/W8haCXQMg8TxT9uwHkFwG0gF7gKk7LEPtoDEFB2ajsIcuB4gAcvEoIlSMtJvIxhPyfn/m6cv4zKc/hxdffgXxdBq1VheMHRzRlpAaurBlnPtkz25x4N+e9BD1b2Tc+JjBoRB0AUi84dhQc+ga06KzsrqGnUoZ5VJJrBTmjWRTSQW+0+/frD0xRBJJUC7fGUL5R7Sw261VNKjl8RfwNBwgxjwiWh94HuLBAB7duqZ7nYVOKpeXt+zR4ycxf3QJifwUHty+i9u37+L17/8lfvSDH+D+9Q/RLm0jQ+uJkId2r2WdQ+Wmo+Kbvy8eoFkjJf+0t2POkR0OWPWRhtp2rpDwgrhw/KSy3R40arhV2kI7EsbUyZNIzx9BPJcXK+Duw0d47+oH8nLmwEoAUmCIdDqJdC4rpjqbaQJIPR7QIP3STXHMApX2VM16S2s8s51o1xHJplFvmaaGDFU24WxQCQwsLz/APHOW2CCC6sQ2Om3moQDJRAT5WBJLuQX8B7/263jp068glIwr26nabqI3GEpqzQwYVwC7PADXBIVGXcTJgHtwG9vf/h46tz/EbJzNeAvldkmhnmGuE4MgekMPzf4AdTtc4fCf11eN6kteOwTBqaJUI2j8wDUkpqWmwuAJHvBnDNOYjB4CSNupRVSjOQyicfSY/+TFZCvSs+QWDpK5bpLlYXIVA1Z2bBmL/aByf7Y21vcAJMqS9Tp7+y3s7BpqmJdOx77fsnPSQoTrnhriAyzsojGSHwgg2aJp0Bt76yq7iOQA5jTwdbP/E/RhGHe6D7kaM0NGwxSzPqnBVkFCz2m+Z7Ko+rKz/Ft/86t45eWXcPfWTWWJzBSLuj+413NIQLtE2pW0GKDKdQoDAbzc95njpMFepaIBDzMI2Qxms3FJ2KlYYx4g15dwJI7p2SOYLs4jkkhjt9pAs9dDNleQCofXeqPZlk3Qg1t3tIjTro4qIQ59F48exZkLF2V5u7a9qVBMDuFZyAhE6jE0vSNmfn9rV3llrDuotvnEMxcxlU+j32b2UAjlSslYqMSi8nOnRSP3Qt1fwz4y0ZBUkWI3EihOJqxdHQOmu2ISd/t9saE31tZUc6STGb0GDlVoFUbLuLW1NXPPpLJSE5KhWGs0cPHyU/jEs5/C9Owctra3lU+4MH9E9onLBJ0CHm4+eIBmo43i1DQREJRKu0jF0lhaOomVtS0BU7SsE7mFQ+vRUMCY/KV5r3a6Zvgz7Cv/6OH9ewKQspkUpnIZAUgRb4RCPie/bwcgsab7/Je+qHWHFl4kM3BAwWtJ9YMGtFZxPQEg6FpTeCgtCTmAIQi0/5nXIIG3PYuF/bscm61k3HhUu0wY/zMHA4loQgAgmbeTv59QbW1rR0OHPmsUb4iRvJmt//9ohDNHj6C+tS4b4TvX38fND95Br9NEvVrRILDTZr3bQyYW1XqcjUaldDUWdil0u33VB7Kwa7WwValhp1pT+C9HQyemZhElaEz1KK+Jek1KJOVtRQgMNLUfCjySyt8CSMrTC6AZDiI/N4uZmTldEyRSbWyXBWpweMRrb2FxTgz2jY0VhSafPn0SJ44flfXmwzvLWvuZVZXKpsHBx1ZpS+HovA41mE8Yy6B0JoMz58/h8uXLGtaVmZ0UjIwtiAzDbn8GighMTwCP9g/29p9bN2iYBI/2s/gM4GeWL/Pswn/dMy2aBConU5ienVFDQ/DozTffxKOVFd1zHPpw3eC+R3UA781M3tjSnDlzBpFYWJZSDLbnWvDnr34Pf/JHf4wPb1wX0YKvlUqBSxcuolqp47Uf/EBZJ7w/um0yaclcN/kHXJfl2BAyA04Bzy5g3XcIXAPoGnC/+kjNsHIBBggG+ojFw1JQ9Ec9TBXy6llalQqy4ShSzCMZAGeXlvD8Jz+B4vS0gIDi3CxOP/0UkvML6Nqgcg1A5ZZn+xmRb8xwbnIA/VcNII0beF8YOb/GnnDfwxeyJeZuNIIOSRO0k1NzHlbfWSmbPJkuLZk9z4aER8fWQnugsrk/CeoHqGRFXxlRVCFRgfTeu2/LsvH0ySVkk2kMux0Ns5KJhGrbcDCmwTJtf2kdWNmtYqe0JVVyq1HXoFYUKxnMm/BxnUuRyhSsJxsZOlC4vZ8KY7G1+b6UoWi6SjHN+axBqnlW8+4GoPZ3mjrLqGa4ZthICTvINEoGc78EEU+ntH7LHowADEHHZMIo9kKe1g3eP+rpbfi1CFNW7bk3INybrvoBYK4be8faKj98tu6s3w+6b939S4aws4Zh4Sq1jH0WGYL9brer2kUuJzGT+3n92g3ZVLKvd/YzyhHrmp8XaV9EkKCAZJ7rpTNLePkzL+PC5bOyd6rUWM+U9bsJ+FL1HSE7l6rTzlD/hsRPnowxgWGs5DBqHaNUGWn97HU6eO+99/Daa69p35+ankGT64I9w+6YkuQi271WS0Ppp688o0wkrifKSWo2VKcXcjkNWN3+qCH7AVmBfosi9rpGcUam+34Aie9hsv7UAGiCQe7AMqqHB8M2wpGAgMlwkITZoRSQBI6YxcYetsGsp1ZX7huZJO18qZxnvkoX4SCNvo3KwjGX3RrPa51D7bGCwZcwSCtoAAAgAElEQVRvpGEzTyLZgeRaMKuH9zHthVxAdyAg4o17X2KH01rPXrtad6PMCtMKNx5uu7VONoNVCyBK/UECsFXqCOweocVrgEoOgiMcrrNb4P1NoNmCIU5hwWPJY6K5GK2F+gORXD3VkgbAcrMZR/ol0VS8NQsyjS3sXIYG9z+3PtDW1KrlDDmNQ3KGsBslDT/XsbAzKAJvLTQxCHIfsQRn7SucARq7pRRJJNZmXqogWdQxv49UuZHAT6dYNGs4P7fqviCVE0O0qezkjsXcoVRaJE2qKGLpPPpezDiPuKw45b+ZyAUpRKx1ngFJVOhZspMFTfq0j9ojFem1a/syYNbrr702Pt48PwQE+TplF9moIZVP2/XT5AC6h5uXOAWSvmc3Pbf3ERyL0Eqbc4PZGa2VJOLwPLr5Z4wAnHJaTGaMtI+8ZHleSNrNJpQxa7LlqDwaSOU56FoAZWNbgApJPnSKoQNFu91UXUElHI+P69MOqrNc5rwfxHJgjQHtnO0pCQw2poL9sSy/2Z9ltTfy99AiXL0c+1HlCQaRTWbGAPQkCMBjyXVsvDaSIMn5DkefXMmDI7lLmf3MWJ/RstCde55HzgAIwvT6RnlCt4QO5xuKGumjvL2la4frjkC77kDzXNPrB+TuVJxfwNyxY1K+ddj7cA9gxhIj1GUn/GQV52EAktQXwx6y7PkCYa3FD27fx/b6muasUl9ZIqW7nuTiZNV56sOdpZdChIxLjZsN0PmJ9u0Eu1jj0CkrGIlgaqaIoydOYm5+Bp0a16cnv363Pz9pPsh5kf8xSaX37wcH/Q6qkQ2RY69mdPs9f54AqntM1vucq9SrJXO/W5DFPbtrxrma6Y6eVDlJvMTayoC1YxVfx5D3ec3LituCRg5YciolFru5ZNpHn9j7G+418/p1f9v/993/8/p06lcea55z58bGr3PPdmQQByyN6xESFoMuAMcIM7h2miNpAEWtw7SKY1RFKIggbVN3d7C+tora5hYCLcaPuFe7R3DYA5DszMe5GPBZFsmGEMC1w1lnm79vrOoMoBTigF4zM2IBA4oFBoIrzfcJxBJbcf2LAwEtiEQAicePdaTmL9ZNgXMangvhL7/9v//PI56gsQes9ed1Q2QupFQfUYbNA8jPOURqtkxGQcBLaABIRUGX0kVaq7QbGJAVTzUEh7LhENKpPKbn5zC3eByFmXnEUin0wwms1gbYrrcUZM7wbS4i3Jw5KCWaz5BU/q52o4FmvYxWrYJ2o66QbHqVMyibFi1uoWNgPIsRAkksPqV26A9UHE3np3Du9BmxES9dvoAjC/NoNM2AmqgbLaR4M/Fm542p0OyEYXxJSseh5W5ZLMeVhyvYKpURjKZlm2U8VKfoqKGB0gdX38HdOzcQpB1dvYL69gYaW+sItAcopoBTR+ZxZqqAzyydQaRD5nZNQFs8k0BhpqDCmkOrTColxhyPKz9GXYPcy9c2CHTpoz6iYsbkItAmiAuWF47Di8SwvLaJaDKJdDaPDO1Wkmmxe3ixMYQ1nE5gFOHQn4MpSqqDiKZSyM/OIzE1hXA2K/btgAuhJrBk+tngeA1n7YNFwCFe9gcugGSE0TaCC1gyjnAuh/pwhLevfoA/+IP/F+987y8Q7I2UIRTu9cS2JmNgMOxIPcMmjgOZ/Y/D1Uj7G2mTG1GpNHQsk/msAhVr7aYKAhYTnUYbKWbq8CbqthHuD5GMeEjFuAlH8J/9l/8YL/3sFzB79KiG78y5+eHNm/jDN/4S3331++iWauiVdhEZjJDgoISD08oOlf8a6FCxpwXuYCLrk/YNfZ1sevBcqnBlQDh9NgfKQiIzIBIMYnZmGl/5ylfwy1/+FczOz6PWaKHJTX9kAuTkxnHIX2GhNrlB+RUp9I81mwXDfw3Xz33OhWlyAdf41jLh+JZlgUH2Hu+7bl9KBCp0nA0PQRM2lswJIgBV362gUWdwI98nMJOMIiKmTFxZZDMLR7B47BRimRxC4TiqtaYGhd/+5rfw+vde1SCRuUkg07S0LgsoSfxlW2GKbhJJpT6yFnY0AlLqARWJtNMiW0Y6nr30AyrYCvPziOTzaEciaISCKA+HmF46jtRMEeF4Cstr63j//fex9mgVUS+sge4cWSiDvt4jC1jHIOexiKdYzBoWPxlYWneZyxAOYWqqIJu+dHEW127e1rp88vgxxBMx3LtzGyvLDxCQ0mWETCKq+6ZZ3UXYC2Iqm9L13Gu0cGr2KH7x538Bn/+FX0BqOo+tZl0WegGPUvgQhrT64/sUXdgU4U7OzUD6fHSE1q3rWPmjb6Jz+xpO5CMIo43NyoY2uoQXp9wN/QGZbCO0aZvR78Pr9gSHlFsd9Nm42qG+skrF8DJ/h9e4ctyGAeVdMBTSZHgFUA0lcHeYxCA7i2A6j044ifogiBbtNa31S7fdojmZADSBRzYnhQNehQp2ugoFLm1tWBCBwxXLRmTOiY+hs3cfPL7GPGnIymLkyQOYgUJvCSCRlaWiqdfFkANwWd+MFJarAl2DJ3N97g2gNH3yDR2M0mrcqJF/4gOQvvo3/iZeeeVl3LltACRa2K0+XJZCmEw55oJsrK1iarqgdaNSrWK6UFChwbB3NtD1RtXa2NX0egvFKaxvbWJ1ZRP1BpCIxzA9s4hCYR6JZB6LR5dkg0EVB++0dq+jjAoWhmykNtZXdW8TRGaHxmNF665ULoVEOoVLly4pFJ2AEe+R6ZmiCjwBWZvbSNGOjVaurQamMmlcunhee2aH4chc26SAMbZ0phH0WblgiE6rpoZQQw+u8TzfYTZHxpqIA2WGZ7/99ruyNSCLfSpXwGzB7PePVpdRrpWl4OLQXlZwEbMmcl2mUuTChUs4vrSke7taZ/j0AO1OD7vtNpqEqSNxKSVXmfeIEObmj2AqPyMbrbfefQ+FqaKG4KwPaKMXiHgiy5QrOxg22kjTsz0QRLm0Ldb2Tmlb9QFVhq1OE7lMRqB4LBpWA9lu1pFNZ/Dss1fwmc992jBEZT/6+LPAySc9eF3a0OQnDb6c5/Z4+GHtRwQO24LU7H+GcTn5zKGfs/hgnWYGuLRMIJtrhBQZmSyQg0P0VNC7YFvj+d9r1FGgurPZxr0Pr+Huhx9ia2UFO5ubYpQzS5Hrb8QLIp/JIp9ICRjtkQDFnJRRUPcDPx6sPMKbP7qqvzEzN6MB0mJuWuxFgtq1Vgu7FWO9yuuIjTuD1o8cO658qxyVdxwAkVwwNY1MYRrUDj9cX8fG9pZAVeaKbpfL2kuzBPyY5Uc29iiA1bUVqVAvXTiHhbl5rK6u4+7de8oTo9KN6wJr6Ga7odqcNa2sS2jxyLUsHMLJM6dNXlCxqH1MPydAfC/H0j8AfFID7i6Jg4hB/kGEI8A86RKihcuTGPJcD5hBQ9YsM7v4zN/HdUgD2m4Xr73xugAVWSuFQshk07J5m50tCqg+duyIBqD8Hocpu+USvvfqq/jud76NW7fvYDAI6OvscQi2VGkXubml+5HALAdu8reX6s4MCNRQqkH76KLtsPfP9ZwqAH8ujsnrGynTMkJAOholownTuZxsSJeOHUdxegpUNhSPL2H2/EW0AgGbB2X2TVmn2iErh9kH1Zeu3vxpgaTJ/fEgUNEPSPj3UAFMVPgRkLOKAzLGzfltGSuzra09dY0FXwWUWRupmZlp9WnOKovqT35fVqutBq598AHy+SwWFhawODev88wcO2dnRXCwUa9jd2vX2CrvVmX/SXsfroetZkfD5QgH7LGwBkJDL2Bym8iAZZamtUlyS6WzhOZ5MEpOG9Rsz7TWOUsEMeDRHjDjBtFSMFjgwo6lrGrCHEEzMye5JjQORBYgx7wk2hgx8yLkjZnptHKh0p0DEhExdPz65CMcaorjzq8baPjvY75fXl9Ocf2TPJsBr7URj8U066aa9/qHN5U3ZLIabPg3czEcW7ljVF73lh/o3F755BU8/TSB8ahUPTxn09N57ZHj4fWYDrHXsxK09w/PqGQZg99WFcf7nceNX79z+54AbL5GgovdjukCxud+bBVvhnKcH2T/P+beNEjy8z4Pe/q+u6fnvndn9j6ABRcEQYIkCJLiIYqkSFuxEouyIqf8Ia5KvuWr46SSil2WqpwPlip2PrhS+ZpKxZYlSiIlkaBIgCBA4th7d3Znd2dm5+jp+75Sz/O+b89/eucACELJVC0ac3b3//8ev/f3XKNZrf8Es6dmp3RuleVtbhuTI2k1Mbn/qgU1lFFh+IN7wJLbHx2xQ2CaByDay8Ix+zbnAZvFZNM7lZGzDKKVLUllzOFQ/WUJH6U8844KOmex/nGZGKbRbbIzjCke+wDGgmzfNVCTy3xw/Luai+v5vjp5MKhcKLm5Zt78LmddyrqK9yCR4l6XElAaom1XIvbU+XVgxwaoTnT7mbMPc69B8zRKgu1QhtFAaWHt2OzrFgPf0+xkL6a0lYOfORM2H4fneYLmXSovlZNjsl9kvcgrxkarzbPmqafeZO6qURCpAW3ztxyIIsBE6iELkHmzQkj261SlQHTseGbbOttF/i2RL+3NGPQYPIRpXkM1BOmCo6wanp2ianSDGeS7ecUahAhMp9MifidHRpBIpuGPxVBnvtTgOGTBIUtw07ik8sYqKAQe22w4gZj8gWYPfauyFNGOWZLVKp48eYKd7W2Byfw4aP3h14METXgSt5bR9oiqs4Z+j44UtJ6j1WOIGUIxjcFqnTm/FZx99iJiqZj2Ba6RHGciqFkbQ2YKu4yYgx6l+DsE+OXXuUaY3LmOsXirt+SUROIJ+5flYn6gcHNN9D03it7g9eq9WAu6AaBDsLPTEajGa8eeIQFq7p+y7bLERa+CQq+XAD4BMT+wtLgwAJj5c1ICWjs8XgtZoA4y9kz97TLAuI7RqYT7oYA1a53qneMaf/sy0pmJyxIlqK/vbm4bEy6C+h1z3Ss1Q5hjXRdLplTfpsfGkBzJiAjIe0lSHc+k6nVbLsdBNebw/uXts7HGSjNmodtDvVrHk80NrD9eR7lQ0Dz1gjeDPcI+idY07t3thlEe2R6Y8mIYG6L+gk850iWq0lptWZ2OTU9jemYG6WxWWVatRuVIBdVB78l9Ta9Bar29nxruI7r3f1B/gvUChQoOQHb32fv3HQFqbwyY/dH9K+zuDjLupHCzmbTenz/qPYSDh9s/8/dchpKxGDXEHPfIPnizTHGKsSB1jmkO3JDS0gHrVj1EbICv0c0JEi2dgs1bu7r3x7OEW1vd3DD5ayEE/T4k40a9rrUrEpYa0AFyfP5whNnXLY0RglUc81WSTtfXUdh4QoYDQhSFaA83wDtBJ62PfroGGZs57T3KUCV5yVkGEro3FrTWWsfa2PEsT2JF0GbcsbNJpe6egw5/XgAR/7ZVHKlHYm3sBniIVXbye4KqbO7XoEb6t3/0hwKQHKrtLr4r0HlTuLgSieOF4+LE5k+90dL+2O5Hja8eM4jE0Kig06yiK5liS00crhiJRApjU9OYWVzG5MwC4ukRdEJJbFS6yJWb8p2mVJXgkeSg5Yr8yH3drhoe5TzVCDmFYHa7LU3wgJ+hf4YVIiVJIIA4Qy/9fjQbdTXFItaWjGFbZFMvzM8rB4kg0skTc2hWy5IxG4sb02DkhkiEW+oYNVMD2uDFjMvlxTbeXN9UzsPi8gXlOY1ls8hk0uh1m2revvfuL7B67zapTroe1cIOyrlttOstpGIBzE9P4UQmi69cehajwZAKcfqgs1E0MjaiAcPi17Af2+gRkGs2mDorNYY8mv1khzTQ7LXla82AbaKNIJMvElcOTavrQziWlPoknhxRUDOoNOO9Qw+Fcsl4eQX8Rgngo692WpZiKd7zVErAEUGknn0kEkn2myYni0cPq/CoxcL7PTdZWQg2aNcXjSGUzaLa7+Otd6/jT/7kP+H1H/4YqNYRahn1ToCJ25LHNk1GAxvDATNh9z4+GIDETTwUCWF2cRGnL55XobTy8BFur9xHvVhGPJVGoNtFiM1YjudmA1H0MT81hem5OXznv/5vcPWlz2BichatbhePH6zjxvpj/Nl7b+IHr7+G1et30d7JwdfpIsFCst5EubSLXtCHRCaBdrW9T9r8fq+fFmi2iwcAElU6HQFIkYAPUR4KqFRJpvCb3/qGAKTZ+QWxrcngYJaL0m3YwDmiR+gAoMNelw6kBzCU3UHGHXCGNydX6PH7YbInGWQdCml9cYH03DyEgFOy3qEfdRmVUllzg+GR2XgUUdqyVbgJ+7F44hQuXXkeE9Pz8IeSKNJOs9HCzZu38dd/+Rd4/dVXUXryBFFaHtSqKG9vIhqguoyMLHMoZwOHiiNOCf7j5iybVzvejVLGKK7cgZnPHYknVRxER8fQDgdRCwZQIjt6ZhKp6UlEkhlsbm/hxrWbWHv4SBuEDkIpY7HAJhbZihzPbEbXaUHE4p5WKJTC1xt6/85jnZZG6dEJhDJZ3L3/QIeWE4vziEfCWLl3G48frqDfbQlITMejCoytlQs8a2Asm5F0vlWp4tz8kqx9Pv/rX0V8PItcrYoa1SUEirl0t5kVQ+s6M9+N16rx2ff328gEu6jduYX1P/uuMpCWM2GEfDVsFbdkbBwPUPEQQLcTFIDEzDZtqG3DothtGACpTWURvcg7pvEuggXnuJVw0x7RSOSNHzqdb0vBKB50Y2iNTCKYGkczGEWpS89uroEmbJlkBioXAz7jx93n2sW/SWUmj+ytpgCkna3tgQrFFU1quh4IID09Gw4DkJyHrykA9jN4WYASrOx0uedZab8YT3s2diw6zIfH+sHz9CwMvN+XzlRj2TABKXFm4XHu7Gn83ne+g09/6iXcW7mDe3duY3J8HCt3VtGoGVYlmyI7O1tS3dAqidllAk3JEm7SF577LL29DTvIAHxQbhFzjkLBOEZGpjE2MYtkagyBYBzT03MGqOv2UW/VUSoXkNvdxW4+h1qN4LQB8TnHqc7hB9eCsYkxkVZolcEDJfdhAkgs6LjmaC3Y2cZY2I+Yr6+Q7UwqhcvnL2IkzdyfKkLMxWFWjvN5tkouKVTEhqL6pK6DFAsVef3yegcNgMTPb9y6g5/85Cd486dvqj4ZS49idmIKJxcWMTs7jVKthFK1hHK5qj2c81escyrm2m2FaDOvhg1fgmCFYlkHJYJNxUYHNTLgQzFUqnUUSlVEIykpt0KRpNbq23fu6zqwLqiSmNNtIxAlgNRUM7xTrsimhFlt+d1drD5alV0orXOZncOfS6cTGgcGQIpoTR3LWADp5U/vjS07kg5qAh+2/r8fgMH9PYEnnvnEzw9uLu89m7NVdgW9sbuwjZ1eHwkfLTgIHPVUt3WpnmJdqD2th36zhXQ8hk6pjJXrt/Dw5i1UdnIo7+SxXdjBVn0XkWQM8XBExTszA8bJSM1kFQC8cvee1lyuOflSEfliAeOTk7LWodVFJpwQgMTXVK3XUCAw2mrqgMED/NzCPKbnZuV5TstRsUYDfhF66L1/9/EmHm9uYSu3I+UpFUzb+V3zMyMmJ0wKq1YbW+sbqo2vPntFABLBwicb22qqObUR2e2VatXsG1wGacEYMQ1zNpRPLi8LQKL6nu+JfCTtY3Z/O2wdO+z+H3VA1R04IOPDe8+ltBxiyHsBKLcGi5murDQzrziu+cjDOucdbWT4ezyUc1/NZFKIJ6Jo0qKuWUMkElKDaHt7Cz/4wQ/w13/zfdxfWdWcSybTOjfwuWgZo/tN61CyxK0HvmPtC663AJLG5DGkqaMAJP4ux6oIA4YPJuCI+y0f+S9B4L3d0Xw9d+Y0Tp9cwuT4GE4sLGBqaRnZ0+cHAJL2R2c1aS0nPmoAyTv/D1o3Dp/jpp6g8sfZr/H+soHPGpD/uNeYRr2xZ3MHf44XkUz6fdkymj3J7NWOsOGswu7evaPzK/MtuK+xgaj7XDUZvSQo0UaFIBL3DDZ+nTUK/x5rUc4bOS1Yhrdy9Gid0+lhLJIYZKC4OTIgZPEsyZpG9ZJTIQ2I8PqaP8DvWwsmFj3GOsIGjfcVEs31zWVQes9a3PtD4TQd3g3j3AYes4nB18vrlR0b1TqkHMOkIUM6G5Jen+doY0EjEICvceiRagfv14cBfu7ZHwaEpGWRFH0KhQ8IAF9bWxNQs7GxiQAZmTosEPQyTHUx2UVgbSG3u43FpUW8+OKLuHLlGRFKuS9yn0ynk7JNMrWTy2Dx1FL6uzSo9lg4WYtmt0Y5kgPHFV8fQXva2D18+FBNYR9tPGyusEt3Ud1qmy3c62kzODc/j6XTpzC3MDtQS1YrBWRjYREWhi30BiDHIdly7przzO/WTz6SMKRzuWugiwVtPtdzSBQiFoa6toloSE0q1zRnb4fnD+Y6Oitj7/7tJRd4AST2A3Q5XSC6Zeqr7qXaRXb6FogfsNWhtc004PfmhXev2bdXsA9j3UKMzZ3ZYwWUhsJqLsejMT3ycxImnGOGgFm+OvvIr9P6rk4djl7rELhlP+f6KeWTBeT1e1ZJRYsyX6srKzvuzyQ4kpDWbbT0/1wfNlYf6fuOaU/QiYRm/i76bURDpMIZcpsIizbfy40HY1HUh89Z9DlFBJ/T10UgFtIeMgAVdP+NUoZv/rBazl0X5pdrjeKaZqpx9JjNFeDfDaHabCvWgMoj9uwIIJEwHSOwEmaGWFPP7z7cvXR2beYsYgiy5v8tP99+Hmjbpqkdt7xuBP0IsPKR//gxDCA51WOQNbsDOMxMMGCuFEJsPYZEPCRApnnBccF9pu9TFu3ShVPKFHIZ76oxut1BfXFUBgv//nHnQ7f/ORWeVz3EsUj3A2eRyDno/rn+K+ejOzt682HE/u8ZV6WYBYr4u9z3+HNOTcF91F2f4fMniQvJRERnULk00FknFhtk3jpAwDXbnX2X24d7Aea+t3SWdh/e+co7Tet2qXXtOuBew2B97e7lL/Fr3Md41uO6xrnHfZogfJw1WjIBjlf+Df6MiKiO1+pdNDz/PyA42a95x1Go20PGH0ag05GijbXG5jqzkMsaK0b9ezi9mmM50K6b86X6FHvKvR6zxTgPoxGU6zXZuofjMUxMTWNqehqZzIgy+2iffjSF++k3NliPtZXZ8/4hXKajCF5c97guC+E95MP1Qrygkft//gr3Cjd2vACS92cO/eOebO3DfsbNg4MUeKyVurWGaiYHMLn5w7HB1+AsdAevx2XRaa/qotdkL9TsocPj3PUdnQJpYBNMpSr3BD+QTcQQYQaZtV+lVaRIqHZgMtNUY8jmKhMg575KYlRlZwfVtQ1wHHJc8vWoDym3K5NhJ5cC/r+EumY9d2Pe5+uh3SgYgF4uYyRhktTBmo0IQQBNigVIjSeYpL+g0Di9X/b663Tntc48juBBQNiBSaplbFyHQCSp78xgU3TNH/yL/77vFih3k9xi577OApwKG6HcrZYmGxm0rF1qLR7gegI32Kwj45uASa/TRE8WQLQcogQ8KuXR4qnzmF08iURmFN1wAo8KTeSKDezmcvq73ICpHCKARACoKeVRScBNpbSrAp/9GRYKkWgA5eKOGmTKPCISyLweNlzJUKzW1ASQZ3kwoEC7kUxGTKBPPP9xnDu7DB+bi9yAycqyDTFeQBYlfKLdQt5cLGsnVy8bJQALrFqjg9kTpySzpMUGm31k7dy/dxvvvfs2Hq7cQa/VgI/yzWoZteIuGgy09gOj6SSmEyl8+bmPY2FsXPkttWZNG3k0RZluH3U2jBjW126h32yiRzuRNq28TKHoJ4DUbaDRbqBBRj8HXpBeqCmpZ/yhmJQPVCLRHiwUIXjEIC2i/cazdHtnQwCZ0GgVVUAik1GGDFH/QDy+D0ByzVcnezM5BkctEYd/j5OBzbE6VVrhCAKZEQFIP792A3/yH/8TXvvRT9AplJ4CkHjw0Rj9kAASJyjtFufnp/Dpz38eX/jyl5EcHcVrb/0cf/FXf4Ub12+pEOXYzsRjyCYS6FUqaJaLOL04j2evXsV/9o/+K5y78jEkMyOoN9rYebKL9WoZf/vwDl5/+xf43v/zZ6g+2VQuEaGCEAGcUp6iDDFfOjU2OA9XIB3VzBNuTYWCaCH7ASTavLEXynvz61/7Cr717b+P5dNnjOc4x1TPjz5D3YJG/XPYBxfkIzcA2xD0Np60GDsPcdsk9BYvg/9HXwVPPJkU29plrLGhz/BizTNeb1qSKFC5ovfD9Wh+YRazY1k8vnUNjXIZgWAIZ85dwsee/yR8iTTgi2A7l4c/HMGtm3fwwx/8Nd788Y+Re7SGXr2KVqmAcm4H4V5b4AI/mHfEUohH1jCLKtYDxNhsg0vyVBZCXOqpxLE8JxpzkClDBVIsO4ZuNIQGQxm5AaTiyMxMIzkypubj3dv38OjBqhqBZN1y0ebGRPURmxwslvg+WTi54oXPSUssXivmzHAd5npMAKkbjODh+oYOJbNztKsLSPn4ePWBrJoSkaAFkDoad2wYjI+kLIBUw+VTZ/HlL38ZL3Psj2eRp10WlX59Iz2P+KNqaJlwSGMbIuBAFrBtJPvNAwGk7cKWjtHDABJVj8wW8gJIbRUygX0AEj2RtVkdAyDd70QHAFKLirNuGPWeT6oXMagaVamPhgEk2XqSKfQRA0hHhlDTSkaAZGcAIJmCx/qI+2nr4wDxwwEkw0813z8MQDp/7gz+0e/8zgBAunv3NibGxrFy4572Se7rtH8qFHYFZGZHM8jlDKjWbDZQq1cEIHEs0sKEc5UKC+4DJC1w30mmssiMziCRzIIJYgQFaUcLP62JjIeu/MLVAG6g02WTsKHOqTu08f3T9oTjm2uCs4Ih6MgmGOcJm+o8GNWLeUxRgci9slyRLeTFC+cwkkqjUa6C9qCyoFXpZBRIaqZYO1JZsHWMhN8FRcoCjY1CBbX6cPO2AZBoW1PMV5GMR6XcOn3iFBYXF1GqlwXsGKs2CkKNkoo5Aly3OKeZgUDgi419KlS4/3INqbZ6qGAyyMoAACAASURBVPkj6AUi6hvyGmZHJpFKj6MsW98CdnJFgcu0xyUAR0JOKG6U4GyeMSuFuRGBXg+5nR08fLgqMg45RwSQ+P5TqbgIJw5A4rUbH8ng6tWP4dOf+dTgAHMQmHMcmPRBACStsVaBpLH6PgAk9/e9ANLg//tAnBk+1hZKmYACkvayRsJ9qCasbG3j3ns3sLFyH+1KDe1qDflyHne3HyIzOYqwP6gxlEkk8dylZ3DlwiWMZUfxF9/9rqyU2EimumFmYQ7PXLmi5tWNd9/D+q371oe6L1arathe1zSxYjGcPX8O2fExWaQEoybfRTVePKk9YyNfwfr2DnKFPFq9jgCknUJeY5KNR84zKvFJnCBgxRr2Uy98AjNT07h//z7KpZrAIx5gZDFZKYtZy0Yrxy+vMVmQDvClJdAzzzyDmblZ1biNljkOHAYgvZ/76+7lQeDTYQfwQQPBUycM/7471HnHoA40Luei35eNlM4tan/xEGhASllT0OJHeW5txBJRNYnW1h4r++jVH/0Ajx+to1JrIhqNa2/jveO5QUAUMzF52LMZBl4AiaAX56GrBY6qj44CSPcAJFN7DANIVBHSooWH3Gw6JQXSmaVlgYdLSycwu3wKqZOn/38DIB10Hbwqw/3ft4puhgjbkGP+LAEkZ2XC8UyynmOADpq4dt3gtaVCz9mdOCYon8dl9VHFwjPGzKyxgWStxQYRG5Rszu1sPjE2NWrq0k7Ij7BtpvFnHYGJtZ+p+4xiscMGcKeL8WgSAZezYRsxTkEhFqdVVLga22uRLiu5IA/oRm2kseIeLXAgKywPgKTGr81XYbUaTWbVJGBdqNrBTzuuqPZQXo/Z+bk9i+6oAZVEgKICqduGacAebp1GxclBFmrOSo1N2A/zwQwx7uvxeMIChttYXV3V3KQKMBi0GUxUoLfZ2DUsdeWMkFjZ7+DU2VPKeb148bwUCdwXWauwTqHl2eEAEiex8RcYNMiGACSneHIKGGak3blzB7du3cL2dg5++Ygb6xjvvXVNF+4FbCoRyKM174mlk3Yccqy34W/VjfOBA1XseugFsA67vhxTRkFqPtRcsoxrR+Bj/0PNW2Z5OHBywFfuYyQVl1Ujaz82tVwOJu36OEZ41jgKQGJl5djPfA3DVk98H7LiJ8Bp1Uisr9SMI3jpsog8JAJZmlq7I2/T3Jun5dYCgkRsKrOJHqUtZTyuR37Or1N9zSvEfgkX7RDPq9bOjvsjcwt1C10um2XXu2vqlI1eAHtvrPRkFS9SC5UYdh0RQETAotfHxuM1rRMdEq6phKGyQvlStMCjFV5ZQJJ7vw7oU2YVTwK2rmT9pjFCkMmSPUQ8iJqMVvf69drk72gIUocBHEa1YUE1uTIYhjp3oZa1hiS1lb2tYDyJeCYrqzeCR+wlBQJhdPw9tHxta6lortjgHGIHwkBp5BrdjuBmkEZE+iZTkO+fdWmBbhC5nMm/o527taAaWDp5ehVSdtnssb2xtx9AYtYqAQ7ao2ss0XAxHDVWn/EI5k8vysLQ2VK5mtQ1ro+rf48DkLwqiMEc98x1jgVeBz6fbE/tP0eQ4Jx0zXEB5yTpO/JMp40sFYwWFHbf52tm3ch/zkHG29Dfq597cnJyFmRu/3S/S0DAEXfc95zFF79He3laIDqwbvha8WxIBymBFCTUkShuCbG6Luy3+Jnnx1rNnBHNvbI57iRt5fOGwGGtLX3M/rP92MFYP2IDcvXrMADJayYFki+EXqMh63b2nHi9OeYUZWDVzIf9eQcgCTQ9BEDyR8LKqCbJI5pMyMqcVsypVFp7Fc/AXgDpiFbcUy9D1/sYAOmgmlxj3K6xvCfvB0DS/PIoj9z/c546YEVOCbYf+P4BpKMJ/14L3eHnV21EMrwFkJSjxNrMM8Y4X3ReaBuSBGtLp2CilTvXVyl7LFDI1+8cx/j/rBHdOcQ7fymioFKITkVhCyDJLSIWlkWkLN98PvUw9PtODc6M3W5X87JdrmD3wSoCii6gGIbxJszx495BgoHZs/k8tI+lLa9qZf0/1Uxd1Eq7dv7y+djwZZ9Fo1dzif0Xe7IwvTt1N801p7sP+3HK6xU4ZM6L7Aur18k+nyWLs6exp7B3Zx/A9z/+s/9OANJh/3jRWICzoeMykNTIbLbR6flQqvfQavfQrpPRZQCkbqsm9ruyiEI8pLbh94UxPj2N5XOXsbDEDKRRtP1x3F7PY7tUU/OjVq6YDbbRQJUKJAZy16po1wkkEVCq6CKz5mVjn969ue11NdmiDJHjAKbfZLNugvfqdSkwyC4k8sdmEcPLFxfm8cLVj+PChbOYnhjR3yGIwmKP9k3MRGJhQqs3SiUHDXZPka+y1B9Ard1HKBIzC2W3ha0nG7h984YApPWH9wUg+fsMkTMNL6oA+i2G2Afkt//K5Y/h/PJpTM3OKPyVlifGK9swrWjJx9WHjU7SRemPLoYi7TQCVElT7sn32lRDNJZOIZUeQYTepvQ/ZHlKWaE/pAKBzT4eNqhYIrNc7Hwe3Ij+8/0F/WKZTM7OYmRyUr63fJ8dZYcYaaYoLvawxOb5UYfkow4XHKxkhdY5sXnvUmmU+328c+0m/vRP/wyv/eg1dMsVBG1+EC3sKPfv9351AJJsvE4t4Gvf/Aa+/du/jZmTJ/DmO+/iP/zpn+Pnv3hHdoW0LpoczWJhchyV3Ry2Hq/i5MIcPvPZl/G7/+SfYmH5DILhCIrVOirFOhrBAN7e3cDbt27i3/3rP0Lu0WOgWkOUlgb0mK4W0fL11ODr1o1F2GEg3IcFkNgA+cIXX8G3fvPv4fKzz8peiQokAkg+SiqZCXLErnUUA8NtKge9Rvd+HItjmEFgAECLqDMHKWoOKpyzZDWwiHRAipOm8vsj6Yw87ZeWT2B+Ygx/9R//b1n1jY2N4+Tpc5hcOsvkRYZDoVCtC0i4e+8+fvbGG3j3zTexcX8F+c1NqY9qDNumB6mT1dvwdZbR5CXS/lLZOQ4Q4yIrAInMUlMhm2SxgObM6PQ04qNj6MeiaAVDqPn7ApGyM9PIjI2j2qjj0f1HCulmQ1BEKR5qQqHBGkuWjVNh8f1zU1JjhSwqztleT19Tg31sHKVmx9gM9PsYG8tqzV19cBfrD1cFnqRi4QGAVCnnEfL5MDqSQSREC7sqnj1zHl/84hfxmS9+EamJUeV41Kgw6Rp7mUQ4OQCQ9IathZ0DkOJcfw5QIB0HIPnFjDAKpA8DIK20I08BSE6BdBSA5BRIBOc/SgXS8AFj31ppQ2WPApBop2c+ngaQzAikkmo/gKSv6rC+p0AigPSd7/wOPvOpl7By7w4cgPT4HsciQaKmAoNZMI2NZ6VUWV9f01ykvV69btQv3GMzI2mNVzZks6MT8qtmMysYSSEcH0HPx32zqzwkMvxp48Df4z5MECPCLEGSNMh+IYDLRg/zRKjMqTe0HrlDDNdf2tFyveDXCKbwUaGs9QpGEyGE+j1UCkXtlcw4TCcTaFZrApCkvJBXOFmMJifKAUrKFOSeJ4IzCycDquvRAkiP1tbxxptv4s2fv6WmI62NKIMfG5vA9PS0VCKy0LJ2N7S80Huh8qFBu9KiVEgEkDj/2YDSYSkcUd4bjypdHqIYFjs2jempBfgDEaxtbGFtbUMFH68zD7m0rxN4l4goR2Fn6wlalQpiDLJlTtPW1gBAonqSjHNeNwJIrBki4SDi8ajuNfezj3/8eXzyU5+wlhQH27gcd0B+PwCDd38YBpCO21+G64dBDpvdM8M+s2/Qvo2MYgMeWY6Ur4co7Qo6HeQeb+DOu+9hl6HstF5utVGslXA/v4ZwMgaGjTcrNZw9uYyv/tqX8Pyzz4mkdPv6DVy7dg3r9EUPBtWQXT53RvPktVf/FjffeBsRhpX2+1KN8p5r/JLxn0pibnEBybSx4WDhyp+RKi4YRpBq+XgGT3K7ChuneLxUq0qBxGZbIp1SfVQumBDzwk5OIOnLL31aANKdO3dlsUXwiICWVGmlouyQHYDE6xtJmiwk1re0sWUGEvPFuOfWm6bdfRCApHXkGAXmYQfU4xovbh10dcJBf4fP7w7xrqEzzGInOK3fDdqwewV5G7sH5S2oWcN8T2MFeO/eXXz/+9/HGz97XVa5gRCbSSmtJ5zfFeaFBUPK3OG14znErLImgF5Mavs31Rx1oeBHFbqHfM8oOHmA61kFEq3rzNqt7EWqkdBHp9HGSDKOc6eWcXbpFBYW53Dm1GksnDmDxPzJpyzseD3kWy5V50drYXfcfT58fTAAErOlvAx/AkhemxKqUdQYtwQEd4h3z8vmhRdAcop4BzKw2c9aaW5+Vmsw/w73NFokcd+n7afLJREwY5UATmnBRqN7Lt1vD4BJIl+IFr/Wws7dZldPK8hcNCPTz30aROrBJwN8DwOPTRH7h1xj2tibmLHnwCNTipFRn2B/Wo0TnstIYGANyfWH85vNKgFw4ZD2ELJSTb4jFUu0OGZDjiAVGwbmkZW5+5wta/f1gx5JCPmgDGrvdCAglB0Z0x5XLldkrXuPQebKTHXAlrH34hrgsneMLVVT+aHLZ5blKLKwMK85Xy4XpXKXnY56JQ5kcTWUh1V+DIDkGM0cD3yNbNKwJqEKaWXlAbpNZ7uqNtFAeaRn9Rmbco4BgkgkERDAn5mdsvlbPjQrBWMA4lG4aJxZpYkjIB22vHBNF+BiLWiZFSisxFrixUgapU1RxwAL/r4B1pkJxdKy32mimN8VUMt/qvdaLZMXZJtp7xdAego8si9aGaZ0dLHnvT3FobGh5T3j+uoFjrzz28sud/WCm59u33iqOW8VLZy/RuFm7Mt4duI/AWNs8vEc1Ge+nWWx83Vae0x3H/i3nfpC99X+LJt7qRgzcmzIvVVaGMs5owwgSZCAkpx12LzkeYcqJZI4u208enAbfdryU9XEPk/bKAkJRsmiSTEMBtRWXjCzl4NGjctWTK1ZlYMO5wctj3j/RfOTAudpAMnbZxBpmMpdNib9BgxgTkZL6wnQRB/jU7MIJZJIjYzqjMtMU9bHzKdhdALzl7wKJC+A5KxfVXt3bTaTcwOwAFLMZ94TrynX4ycbG2ric37z3joC60EAktmXjcJpb+wZjRPfv9ZbP4GOgBbfBpvIHXN+JkludDyL7MyY+m3e/qfupwPwrCvCYfPvuPpoGEDat4+xprDXwdsfGSbw83PX/Na6Z8kC/U5b9QrdK0j0Y7+A3+NrdzZ0rEe9CgoHlJnxQ+vvsnqqThmlVczOff6MalXbo/BaeCnbJhBEJjtx4N9Xbq39O4N90ZOzY77GLKua2f95JgwasE/XglalVrVoiBu2R238xgd2fmb/eTo709naGeLg/g83BwggpRDUGYruDaz/ZEXebBq7SQJahyhAzavvwycFEtWVpgnvgCSnQAJzrWlL3w+IEEYXLtphx2MJ+LQAk8C4l33zQcpIp+pz689Bv+tdu701tsgtrD+tavm48X0YPiCLVI9C3M0HRxI/tj484P54X4tXAeh9/Xw9vMchbh+0dbOgo5tHbg7xXnoBpH0KJSlHjVMa12anWlL9bMfY8HUZAPVG64hOtSpStvKRIrS24z9DkGD9l8qk9bdYf7k5OVgzOh00czmdT5Ujz942iQjMzuT+jy5aVFjZPGvjKmNWOwPMGwCYw8hFh5gMO+4CBGP9cvRxgJE6mX2nFjTCAZIFOBb0d9kD8djYicDNs5StXc052/YJXI16HIDkmpvOOoY3QPL/JpsmfhSqHTQZalarocbGeLOOPmXjvAj9ni4srT2IiDGf5MzFKwKQuBHVukH84u5j5Eq0sDMNYy6GZGo4AKlPKbAaPWSIUf7bVrC42YCbyBV2EI2FjdKIgW20vGMzoFaXrDiTTiNGdYvPr5wENoBoz3P54jM4e3oJzz1zFolkRDZaLHKK1YosSMSSEYvUeB97Cxexkfg3Q2Fs5YsIkAHs86NWqWD1/gquv/cubt64hq31R/QeQZDWAPT3pNVNMYd2wwRSxoNBvPz8p8R4PXVmWWGnO4VdVOpUXRiWFe14erKwa6JPuZ1AHwJIJrCOlnklZixVTFhzdnwCoxMTiMXTKggabS5uVIExyL6nrCQCenykf+cUBzgbL5qApLr5kR4dxfT8ghrizMnpip0yDCBZibAnvPIDLX52g2bxUKNFUjAEfzKFSq+Ht6/fwp//+V/gjZ/8FGg0EaB/bbuDIAEkNbebhlX1IRVIypFq1jE7PYFXfu1L+K1/+A9x/rkr2NjewWtv/QJ37q5I1sqCho3miM+Hzcer2Fx7hPOnl/D5X/sS/sk//W+RnZyRHdbObgGteheBkQzu1Au4du8u/tU//5+wef8hOvmCsnoStPEi2NrvIBQJwteyOTq/hIrrMAVSlBZ2VoFEoOKlT38S3/zGt/DCiy9KClxlAdsBgtHwsRZ2x4GDbl4MFla34VpbQxbtbv64ImUgS0VfaiKCmVwjyGZwsnWnPOIBQJuF3y/WEFUTLP7GJ0YxEovgL//D/4XZ8QmcPHUKM3MngOSITm61NoMLKUSK4dHjddy+dQsrt27hwZ2bWL1zFxsP76ORy8NXrcHHwp0Np34XNPggi48WUCwM2MAxHLu9QoQHdwcg6YjrCyGTHRXgGh/Nwp9MoB0KohXyY7NWwcjEJDLj4ypet9Y2sPb4Mcq7BdnkMPjYhSDzgOpUWFtb22LEjIyO7ju8uIMs7VgIIO2UKihWq9p4ojF66taxtv4I2xvrAvWT8RjSiYgsE2oEkACMZtOy9mzVqri4fAqvvPKKFHgMd6SOggA6SQFcfxJRhmzyjOeYIlbGKnCtDQJIjdu38Pi7+y3s/q4ApHvtIFqZaVnYOQXSMIB0lIUdAfmPEkAabqDtK6gOAJBM42DPwk4WsPr41QFIzsKOc2l3YxulfEF7Oq8D8wNo/8Q5t3L/HtbXHwuIYtFDS6jR0azyRTj+mLsSDERQb9B+tYW2yAoxdHy0vuii2uggFKZlUH9g8cF1FGRKk2Hj6yhLJmMD7xn+7azf+Px8zifrG9rv+TkPzmIOym6Mf6KFeMSEVLLBThLJhdNnkUklZH9Lm0bKpF0ulAsW5t4pVjdBNllUMW/KZiAGzGOP4JMf2Njexq3bt3H73gpyzAbIFXTQ4H2KJpI4e/6SwlG5WrB5GU+mVPOIDdVq4e7tWzh9+rRyGsj2YngsFSOxeFKH9SqZ1X0/orEkpmcXMTkxp+t5f/Ux1tafIJ0eNfkLvp4AJAJA8WRU1rMba4/Enosxl6PdwuaTJ1hdfaBrEQn4BSCZdTMqoIzXI5GI6TA6PT6GT3ziBbzwiedNRsdBFosuo+6Ijf2DAEiuMPceahyr+P3WDsMHwqDfAEi8PkzjMPZ1RoFEwDBGxle9hrWVVdy9dg2lzS3E2FzrdpGvFlH0NZErs5G8i3QsgS985mX8xle+isWZOVlajaYzyuLYzu2gSAvRZgO+cFBfe/Wv/gbd3bIs7Pjh2G1kS9LijgAQ7Qt1sOCY6LP+Mg0ApZoFguiFE9gplmRv6A8HZWNMAImNf4Yec3+sFEsoFYoo7eZFiPrsp17C9OQUbt++IwApHI2pCcT1epf2QzWCvV01evhcsXRS95e2H6Pj48oVWzq1LICLKvqP0sLusAPkoK6wdcJRAJK3oeJtcPDAQ/BaDQ7m1JAVa0keXfqEw1jRkGDGcc9r8t61d6VAunHrOhr1FhiSPTIyqmY1wQoyoMmI5uFUTFRrzSRmv7WA0oGQhzMLyh01do86QB8EIEnxTEsry5Blc7lZbSEVDeHU8kmcXT6Fk4sLuHj+PE6cu4DY3ALo4s6zg+75UAbSYfPLNVE+jP0Y3/dx9SEP0gc3NsycIXdn37rQ9w2aWbzvtApTg8SyI73NLXdtne26U4nw552F3c2bNwUcnThxQoA/D/GsLVnTF4p5rZscJ7x2ItZ5WN68diQsaMzZN+GUHVQBhAi61FsI2a15LwfH7tg6u+9ZRDtbs8GOznVKauO9KyRSkVSypiktqyKrOHL3bK+ZyiauyaWltRfPqslESk0L5gfyc1p86dpRWatsRzaNrd0d2a127Tosg+64r9NO3pt9+0HdKAggURnGfZ2A7vXr13H37j1ZwjIng8Rgc++N0seAiyYPgWvk/Pw0FpdOYGlpSaCMAuyprGIWDGvcgYWdp4baNyANPWzQIBtSILlmLV8DX2MslhB5gKQCWmOX8iWP95rJQvICKWQgkxjD309bK8Up2lqnUggFA4grs8YoIASK2HvuxjTPA0d9yErRWtioB8RVSnY3SgJCn417nWGYe+JDyM9GbQBBqsL9PjxavY9ysYDtzU2Bdk5xx+flXNH484SfO+BGc1LkJRPYPZxBo7nN/9hAbv2eVR7J/odKZH9fmbbOusdZ47h7wV/ndXLnRm8PRoAOlTjW0vYggqIDgByA5MAj997IEk+RIc4GWsA0pd364tYbd/Z0nzuliGOxe502BuuUyxwS4TEtMMn7Ol3OGcmJO5tramBKdUnnnXp9oFTSc9FS00MwdQQaNY9Ba/MCaGUU9DP7jPZGe4/Krhr6GP6SQD2976AiCtgA77BfJGNLH2YXl2TrH2cfjaqJSFwnkXanj2avJQDJa+Pq8kTc80hJ5VFJqNlpQRP+TJhZOCJ9N7Umr6+t6RzC+8n7dhzByKcFwlpvCrTdC7E395V9OmPb1KQyDH7VZrMz8xifGkc0HQZrBadacCQCtye9XweW4+rXYYDKEQF4plFL+JD6m+Pf/a6rgwbN+V4XpWIR1bKxnWT/hOPI1Uh8D3Jt8eTA7AOwlF3E3t9+6zw35jkX3Px3895L4ODfjUaSUomy9uI5xf1zdmZ8rQ6A1Zxlo93a0fL3i+WKyUOyFuK8Q1rj+Y8Wm6mktVo26gydtCww5V6f5h3JFXZseR8PitdwezkBpFjPj1qhoF4L1Zc8B4t0aOuN4f6Wu8987Zy/vm7DWI2xS2QBJJ4f+1Q2Wct8xqH4/GGkRkcwMTmtTLxwKKKM4yBzbuiA9Uv0//S+rUL5sPHn6rPh+toBSHp/78PCTuv5AUKTQd6Wx2LYjWV374+aG8fVj969Z/j8yFy5sELc9wtgSOryzhk9/9DPaIyjL3EK118SCB3pyNkncxywpvD+Le88pUoo6OxXbe6fABhrCcf/pxpJAGnI2jBHzDzhXhQLBTHCHqxUR8yC6xp8g6B+R7ApGpWKepNUK7eplqVVateqzZmx5Ff6mL3E9pFuQXZ/NvW3tQlXVqHZud3+rAxI5wbiAZLMmdp0nfTo/vTQzTzWwo5FBNnGzjqGCz0nGbNFjAKpIzCpUSmjVi0rA4kNIgVCknkTYvhzXRNsdnEZ5y5fwcz8Erq+APK1Ht5ZWUeuXEcxnzeTlwqgVmtgXxcCD2vMiuBA6aJrZa1UJDVbVTEwqORgUWDUR02BWAxjZehjIpYUE9lHRn2zLoZHOpXC/Pw8ZqYn8NmXnsf4+IhQYRY4ssqq11T4yFOXRSkbPzbAyzEKTAEUVM4QLUK4ALAJcef2LVx/9x3cvXMLu1ubCDEYi8yubgtV2oswx6lRl2yTqqWXnn8Jz3/sKi4/+4yQy3ylhHKtrCK1WCxIKdAnOtpsoUc7jlbbqJDsvPf128jnc8iXygiFw5iamcXk9Cxi8ZTugD8URVuMpj6aZLTQ7kCIK2VybYxEeVg27FT6xNK2b2R8ArOLJzA+M6PGhrKPKNEnO0AVAH0WrQzyl134bFHKwd9ot9HgREimUO528e6N2/jzv/we3nztDQFmzA8Ktjvwd1vw0zS70zSTmtZUQWpFvB/vPwMp2O8g1u8iEYvgyvMfxzd/67fw4mdfhi8SVbD1Ti6PZDorywKqyh6vruDR/bto1+t4/uqz+NznPo9/8J//DuLJLFr9HtY3ttBr+xCbnMBKq4zrK/fwB//D/4zHt++gtb2rnIo0GT5UjNF/XOxoNroMu/CDfgwDSIFeB1FfF+HgHoBEifTVq8/hN77+TXzm5ZeRyY6hWK2h3aIna9T4r38IBZJ3g91XJNkF2wFI3k3FFUB8Xmar0fqH9m4sHAkg8RDjWKUMoecH1xEe4NhAY3EitL5Rwzuv/wjLJ07gwsVLyE7PAX4y+32oNHtoUe4ZTUqhwwJh58kG7t24gV/87A3cu3kd9Z0CQmyg1WkvUEe7VVPTkQVBZCD4NBuNGMgDB2e3oLKJRHlqECMOQKLnfDKJbiQkEGmjkEd8bBTpTNbkaGznsL3xRAcnFnssZjWXbMOc75Fry/b2Dh4/fiwmqWMuOK9Zl5dEAGmrUJLHLkF3bjAE3nd3tlAq7kq1mIhFBwAS/ZZDvh5GsyNifRFAOj0/j89+9tN46eXPYXJ2RpZ/CFKlaHICEtGUGZaezccdkoP9NlK9Jup3fvUA0vvNQLrbCqCVmUIwNSEAqdgJKQPJa2HnBZCU/8Z1TJYjfhETPkoAyVtwPlXEkXnEPc1jYTcMIJmARFVAdu/fWyjejwJJDVCbgfS7v/sdKZAcgDQ1No7c+rbYV5xzBI8YOM8geu43N29ex6PHa4jFAkYhNzWBmakJjE2OYWxkDNFIHKurj1GptlFttNHyh+CLpeBj9l4/gEaHNqy0q2tL3VGvlLV2+tptXXdZJ8QCstOizRub4iyuFBJJZT2VRaWyCiyuGdx6wkH627MBElIGYDTM4qstBTOtys6fPoNUIq6CkEon0rPlKayC3zBdpUSyYfVU9RJAkaWhnwAE9zmTvdUNMua4j/WtLeQYKt1qYHNrR+ABLcd8wTAq9S7qTTYAqCoJIBZNqFh0rFm+kfPnz4PrGBsntBBlc48AEg/obF/yOkWiCUxOzyOZyGI7X8Kjh+vIFyqYmprRekDbRwJIDEIngLST31XzJ0xgiIf+ZkPszQcP7hswLRhAMmVy5Qgg8ToQQOLv84A2Oz2JF194AVeff24AIA2AfZsx+r8ykgAAIABJREFUxDXpOA/4DwsgHXdAd/uLmzsDKzHXdfW7DMS9DCSzn9l1PBCQev3x3fsCkGr5POJsTNKysbSLfjKM+4/uC6S5fO4Cvv7lrypjiMDj9uaWgAIX5Fqp1QQiklRDtvabr/0UrUIZETXRWPaaQy73PNrWMZ+F49rJ/8Wg75ggWDoP0U6l3g8iX6kKXOJ+XGs1sbWbE9hDQJXXn3ORrOVynvVgGC8+/3FMjk+o0co6LhSJ6hDoACSSMfQRNIHUyWxG+wvV9GxiXrx4EWfOnZW9QlUWB4crkI67v45NdxAA5L52WF2jesFmDB0GIOm442EEegEZHrE472RJFDINY9o88DWL1envGzZpgIzckO7jGz/7KX74wx9ibeMxwqEoWi02sCcUav3gvpk7PNxxnNHWJBaNDRTIeo1WgTQAkMgePKJ+OvL6+c36YsaqVUjadYn1PdcrHjKrJaoMAzi5sIBTy8tYOrGIZy5dwsnz55FZOLkPQGK2g5oblgH8UQNIxzX4DldQGAUST6beJoEUzh4bKdo0ej93aiWnCOD33NnMKSb4mjjuuafx96lAot0oQXzWV6y7ZI9cLSMaJnjAvIU+Gi0T4F2sFFEukSRZM3WPwot5/GzD3zVNt4AvKJvjpCx+91vAUQFpcnHkS2obrOZznYrt9+UywbOMzSpxTStXa4okQasfDZGhsGxrQdL3h2QpxUZHKpMReMSmm/PiF6tWTQ0bguxRUamJQkbqoLZ7eqYe3uBhl4RA1IcDkHgvMpmsalw2kG/euK17Vq0y+zQoQJRqAo4RqvAJ9DpHAgJIV5+/gvkT85iemlUjmdZ17IOzjuAYaTTr++unQS21Bwm696hxpnggm8njyVDgr3EtplqR15Sv8fbt23j0YG1feM9eo8VkSpENLJV1IISRkTSmZqYHbi68LSQvEkByTVXeZ2Px29Tz8L4e9dFlfqsnv0d1jss/4tm6XpcVp0BxNl7pnmAVLmxW3b5+zdg9Wttsfs8BsS6y4DAAie+NJyORIWwOlGtMaQcmyYyNM/ZRqPyhKi4cNnnTqjG6sngTeY8EVgLgDEu3j7wf/D1v45yvxako6CpDwpFT5u27j5bI6G2gexvPek9+n/ZpvcaIfY1WoeTGz/Dew+fw2ow528jhOt99zvvo3cMGf48dMR8wkkiJIMX9XY1Lm//Gz1VPkNxoM3l4n0iMEsjUaIpIyzMYLbpdY5/3mr0r9ss4752y6wAsSa9LTXiZjRvoh6RongFZw/MMNbNwEoFwGOF4QusMv8Z9V7EVVJb5uP85+2xTdx0GHplRYo8xVjUS7LMf0tR6LAtFC2Lyp45TgAiiZP1gASRzLnWAvdFCUWGsbBpeCb8fkVhcvcypyRlkRjPoBpgETta/OWN47yP/XwqNIz6OUyC5s/1BACfnugOQNG8OULu4+tvbPB+AOcwYlk0dieklkZvUKOe22jEZQsxDVcYV1Ve096ISjoojEvBBgn9A+xv7peqp9Hz7gEie8bSO9WjHSqsv7iNUyJmLUq8yez6oXibnOcn6fOTn7KcK4AiaXqe+Ho1qrTcWeFw7qBI1ake+L40ta3VHm1iCvCZTzqiQNJdIhnAAD3uWR30IdNobd94fJYAU7fpQ3N5WPc8+ANfewXp3yP1XvazxS2B4P4DklEhUIPHn+Op4pUPhuGxMxyen1fPhNev0udayn+pRxA69FwdoOkWV91E/ekz+vOtXuzVoUJNbtcn7USB511XXu3Pj1Vl8HmYBedz54bj6cXhOeut/rvsxWuxaEM1bh7vX7BwvVBNb6083f7j+sgcmBV6no3WVfXcp0wsF1Y/e/qW3h6n7wgyyTAa0wuO5TkQH2WkreNDESfpJlqDFf1CWoSTsxOMxjI6OIZNM4uSJOXMPtf5wflF5SjI7v9ZVX7LXJRm1oTW/2TB51ez1cY7HgnFDFbEAtKxU7VrG68O93OXQab0ftI/MSuzuj+nn7ymRVG850GgIPHL5c1IM/9s/+sO+d3FzzBfXTOCEJwuSjV5Oem5yCrevN1V008KNDZRaySDhfIOUX9F6mDfIAUj0ulxYOo1zl5/DxPQiyvUmNnYreLBTwU6lLoYl82jEzmh3jB1erSbrOQIGPaqcGnWTicQGM5umHSqF+ojEIoYtY3NCuu0mQoEwYhHKYyOG7az7YpjMXMwUYB8P45MvPKObuHz6lCSGLE5pNcNFz/jKN82C1jWyctPgM3eBreV4OiO/ad6Y7Z1N3Lx+A9ffewcPVu6jUsgjzIBwblFtAkglVIpFvW42cGnpMzc1jxdeeBEf/8QLktTSx7/Rpp3QLra3N/UeyNqmoqpbq6NNq7o2lTgsnMg8AXa2N9Xg4v2ZmVvAzNy8YTiz6I3ETLaRACSCRDZwtUPmdhuhXkPNPL7HFtnaoaBUTPMnT2BiZhZlglaSjZKZTZSdDVh7+LNX4egV/OjvxiJR1Mj64+SOJZSB9O7NO/iLv/weXn/9DXR5L9gEZNORABL9IjtNSaL3A0hHA0eDwsAD1BBAGg8HxCQ4ff48fuPb38Znv/AlJMZHka/UUahUMTU9p7DqGzev486tm8hvP0E6lcCVZy7KCuaFF19CIBRHs9PBo0frApAS01MDAOmP/+BfY/XGTdQ3tuDv9ZANhZRNU+s1zcbZZUNzrwPxQYAkL4Ckhmz/aQCJBeSlSxfw61/7Oj7/xS8iOzaBfLmCZqOjhlWrazJADvt4PwxxL3A0AIdsY2i4Aektkvi8XMB4YOAC7OSl3jnGdceBK7K1ipisBwbl1vI53H77Z1iYncXZCxcwd2IZsZFxtGjT2A+gShtRfxjlmsl4oR0mD0w/+pvv4+233kJlcxfJbhjdWhONGvMPyug2mfPSQYhFuTGAtK6hLE3NhRqApwhI1ceCe2x8EtmJSSTGRhCiapBhxZEw1nd3EEmlEEsktbCX80UBzdViScUcASIWRtwU+L7ZqKdtEQtqsm/dJsbGh7Nh4M+QTWsApIIag2y083dKhV1ZeLTIlO92EI9G9gFIJASOjWQsgFTDzHgWn37pk/jsy69gZmFeCgrKcAk0F8slRCIJM8tZQOrt77EXeHjJ+rv/nwJId5r+fQDS/gykgK7DUQqkjxpAcuP9oAMAC0cCSB2yS+STbJoG3gykp+1XfrUA0uqdeyjl8hp/VL1yDI6OZdGs13Dt+rsqalLppJoe3J+oaKNan0pe2mSt3n8C2hA3OZkjCYTSGSAcR73vV9babr5kwoXrZg+PsCkaCCARob92EKubj0FGLgGWqYlJjXHul1S8kQDiAsXFyOlS1Wy8gMMMCg8CmZEY2p2G9koens+dOi0AqV1vIBIOidVjACNFSWqfJnNJh1k2A6pVHXrZzFcmiYgSfdm1MlySvu+0F6OdB23niuUqHm6soVSuIhCJ4Z1rt1Eo11AolFQ3KA+BdrBU1bZaWJif1T5BFRJVKDyjsl5gZht/hhl2vE7BUBTpkXH0e0E82tjC9lZBNcfM7LzmH5uZzDqkZQ8t7J5sb+HByl2kGB7tD6BZq2JjfX0AILHxnEqbNSMejwhAIpGGVl5s2s/NTOFTL76I5z72rGE42aLTW+PwffD3j/o47oCwj7FsgQBvQ+o4AInzwdsgU3PV1h9Gbk9rXlHx9OjUR2pk6HgKNEolPLy7gpWbN9HIFxD1B1VHbuW2EBCA9ADxcARfeuULeOWlzyAaDGF7bUNgwvaTTdW8vA58Ph6+E5m01uX33nkXD27dMUH3VKVatjYbuFToZUdHpX4Qk9jZ5NhHlqS0DK77QijW6vrbMSrnOm1s5nYEIHGccE1nvcp6kQokHhCuXLosJe79+w8QCjJMPDIAkAoMP+faz2sdDulARACJH+VqBYlUSgDS+YsXRJoqV5sCuH5ZCzvvAeQgEOi48cGaffhwaw57Zp+hKsT57+swZFmxxs6VFa5RArG5Yf6OBZxM1IVqeD4SrKaa/G9//CP8+Mc/1h45OjqOeqOJbHZMxAvmmtTLNUxOTytHjfc4t71zJIDE13FU/XRYg8nVELJmscxZURoULk4FEtcqWiTFUS7k1RBcnJvF0skTWD5xEs9cvoxT589jbOkUGtbqR2e29wkgfZia3fu7xzUAnIf9089nm0BD4IVZmfcshJg/xnXINfIcm9n57fM6OuWfA864Zjj7Y45/1pAEj6hcZx3F16xsPebkMMIh2FfYOncBrsXlehmVcg11rrm1JniebNd4BquiQ8C1zXOIT/tJKsR8Oe7JBohSq4r7hzn1CTgwlpp7wJEXYCrXDENcr92Tc+LmgNiltkk03AigK0QqO4pIIqm6kYA1VYskpvE9cn5Qmaazm2WSqpZz9T5t4XT9D1aJ8WcPvb/qjhBYaxzYADvUknuIKMf11NkOUtl7//4qHj1cs9kdBFYiqj1Za5hMlPoAHGy2Wvj6N34dS6eXMDs7bwhU1aqxcPP7VVd5G057Y3B/S9G5UHrPMe7/+f69OQzKfgyFREhbXX2Ed39xbd/Q9rSgBQwSoGbOLJVh0zNTmJub03gkaEEAJ52Mm3xmmx/B53UqOI5r9l6O/DDo4r4xpLXfgt0knJKsKoVTn4YbDe0JbDhzDmyuPVbzyu37bu45QOLQ/Zt1jnUmcSbf7nXqFVnbm2AkjGQqpaY9G6gChNi4a5F005A9PBVj3Ae45xE4Ecmi1dbY4885Mo4jaLhamiA+azleAjeHHAjr7jv3bo35g2IaOPLDJheMCj6OQ6dO4n7PtdsBe67pLVtEuzfxb/L3NbdcT2io6VaqGAtU/Y5l+g/2yT4wPpJVPebqLwJoOkOzv9Oz50LaNfP8SgDJ5X+1WnL6CbRrCPTMtdL6z7wlufUYtQbrBre/HDSOIuwPdU0+CAlNoXBESqMk+1rxhCy3pEwKhqSYJiBu1hM2SPto9QmQmVHvmpN6f1YV4hQSXpt+o56yrh7dHop5owBh45bEr2FS6uHj3zkDOcB+z2LdAPVAMBhVf6FHlX88JrIIm/gjI1lEYiFUGkWdZ9x4Hx4rx+2TxwFIw6Cmdxw6ZZpTnXrrIPf/bt8bNP49alxedzovMSudIBwBGdouc23h/KHanfOd48H7Ob/u5le7ZeYf11c1pXUrqRoi4Mz+bWSwrxmnAr5agr9GJduuGatB7VPMNBt6JOGJgA8BbCrxXa6SlBFySRhRz1EWYLT/4teZq0vQiOQQ9rVs9ouz5XXzTdfyGIBPeWRO9TZ0M0n8CHWB/JMnIusSNNCctqppNy+Hx4D7e6JkdOuGdEwwXecR92gApA5rFx8QjaVUb5MQyBqcfZR2t41I1FhNHvdxkMLquN/x7t9e4Mj9v7Ow0/vxyKAdaMXf94K4B62hHJ+yyLUZVgIe3Fpk1WdHvc7j6kfvWjvYX+xaLoBEmlu7lnjWVzd/vPPT7RODeUa1Gy34bG6q6sZyWUA2zwrcJ3Xu81gveq8Bx/8I9zML1mr9JYRN+2gKTIK0kiapzQRdNLtNAbXxZAwTE1OKnDi5dELzy9VLPv2/I5T1BeYK4GINStV1y4BHOjcR02gTyPKpltAazp/hmYTZzpzM3EfkuOJZo9l3snW38vTs/ums7LzjQ+vh0A3cByD9n//+jwUgOd9pr0cgv+4AJBaonOSGqVxCtdYQgNSk1UO9KQCpUjYgEJtyBkAyrMBqvYFQMIrFpXM4/8zHkJ2YwW6xitXtPLYbQL5SU0Ej31PLSlTuUb0uK4d2vYJaqYxSIY9apazFkmwwXvhogt6CNjCdBSbZnJ0OEtE4kgmG49LmzSDu3Mx0AGH+AmWTvhaeu3QG584v49lnn8XkzLRp/rTbKgx4gN/YWLNeqsGBzNkVArwlVCA4AGlr64n1zH8Xj1Yf6nrEImHdIHot8tBaKRXFOGcjnK+xVm7jxRdfxEsvvYS5k2zgJtQEIcOYzz05OooOF/xqHY1qRY/dVtM0xljchkLY3HgiixUuznPzC5ibW0AkljCFhM8GCJLZRCshAi9ioVH22YG/XQMHLT20CSBx82Ew8cLySUxNz0it4gWQiKhyoXQH4P4xHvD6uSFmhXexymZGUGFhxMZg1AJIt+7gu9/7Hn76+s9QLRWIfu0BSFaBpPDNvleB9MEBpHCvg6l4RLZ4p8+ew9e+9Zt4+de+guTYOAqVOvK0BvMFVdju7O5gZ2tT4256YhyLJ+ZUFC8uLMHHJmCjhQerj9Fv+5Ccmca9Zgnv3b2D/+OP/x3uX7uO2tq6xiIBpG67gUqnrm5HkAH0HyGARJDy/Pmz+MpXv4YvfulLGJuYwk6hqHA1AkgEK49qgDgG1WGbgNtgHAI+eKStk80F8RZG3iYTn5ebNmXNLO641gwH8Q0kxX6/8bCOxjS/GZRbzG3h+k9/jJFMGvMLizh14TLmT19UM7iJCHKVKvqBMBqdjlEFdNq4df0a/vK7f4Y3X38NJQJIvQR6jQ5qtZJZW2pltFtcdxghSiDJKCkN63SP+eJ8R3psdIciGJ2cxOjkOBLZUURHUuiyeR0O40khZwKNIzEVOwR6qD5qVKrG39l6/vJwwPfFxiMbHVxnCVwSROKhi4C3s2DgAZQAEg9k21RsNRvI7xaViZLLbaPJ3LZeRw0Jrj+pREyfV0olrcuj2YyYT81aBePpBF765Iv47Odekc1LkvlpsagUSIViEcGwsdDo2uwjeeTb+RxCB2PB/kcCIJFtKiaVwin5/AFzyOW+2e+hjQBKwSgcgBRIei3seHLgnnA8gMQi8qNUIDkGkDv0eh/JkPcCSMwaGlYg/SoAJDZXL57dy0DyKpDee+sXKO/umgYdQZZgEJOT42i26rh27V2cObWMWDKGUfqfxwgs1mV1wgyJQr6CQC+OTi+AHi1IEykEkxnZkZYbHZQaLYyOjaspQECn32whQsVnKIRUJIpINIT1nScYGRtRQcVmitYPKpj7PgXk0uJChXq7iw7XKimLgUgwgkDEh8npUQFv3Hs5P88uLyGVTErpFA0FTTD6EHgk6wGbE9Usl3UPVEzTylWPxnqoTSWDP4Aq149YBEnabfb7yBVLsnuNpTJodYPY2Slj7ckGdnfzAnM5r2sN2iHVEY9GcfnyJZw9e07rHJsjalayidlsaK7RUpQEG+YWVmttPHi4jkKhBh7uCSDxZ6u1sgAkAkAEhNY3n2Dl7m1kY/EBgERrTCqQeCB3AJLJkgrvA5B4cJ2fnRaA9OyVy0aB5WkiOfIQ7wXX5KM+jgMIvA0odyBx+79r/h7194cBJBa8XgDJeY2bpuzTABLJTASQHt27j/sECIpFEKKslkrY2FyHL+zH5uYGTszN49tf/yauXLiEJ4/XQGCV45bPx/XBhYBz3SdrmSDNO++8g4cPVgcAEq8hXxsJAFqfx8cwOTY+CHZVHWQPOTxIkNizXW2i3DCWyfF0Es0uM+1y+vvcN6h2I5jB7CMCSMw0vHDmrACkBw9WkUln9ymQaLPHBoEYneGQ9ldaZ/CjVCmLsEAA6cKlixifnEClRg3cR6NAcvf7yPvLBquHQT9optsDLVVfBgSNayyKcELFOtnanbbWDVrgcu005DcDJPHgxQYI7SIFEHfbahL88NUf4LXXXtMhjE1n+j2l0yPI53ZlS9VqtHHmzBkszM5pTfzxD1/V33PWZcMKpA8LIKm6sH7uymyiaIXGUDxE9vvIptIo5HNyHJibncbS4oJApGcvXcZpAonLp8AWniP+/V0DSMcxtL0H8P3jwNRST2WosjFlAWJ+n5k4bm3SdfLkMbimhcuFcN/ntSDJkSASf4bzkXUVSRAcR/w52Zy3yNhuIBgJqv4MRMKan3RoqHN8ucDlRhO1YllZZI1iGcxN5Xky0O0jRCKeJdU4Cy53NiI4qPrYWYBYe0WvxVmhRAsqc56SQsJnrMZ0DdggYcC8s3m0WVy6jj2qZYG5EyekOBodGxPYQJY3G8JSldg8Nvf8co6yZzc25dAPosu9m02YPu3X9iupOG88pPz9t+9XBCAZdY6p7XZ3C5qjGxumeUO1USKRNOTHRls27VzP8vmCvt9oNfB7v/c7OHfxHBYXTyr3iPec46XdaQlM4v0+8MMeetz5dLg5pr3E1rluD+R4cCQuPv/6+hP8lDbrdoXQbRl6Mv59/j7HHutrKuFGx0bkXsI1iHObdarX8onjmfePz8e+y6EfUq4ZAEmpR/ycZnVkOjMFwT6GpcoMisRaLJaxtbmBzSfbKBfzZo+z1m0ccw6sdZZeJvdpjzg32M8PAJC849qNOVr4ENicmZnBxLTJfiJLm++PteT81IyUD2xoc89jw9s1uPka2MjjfGbPZ/B1kSUNCBGxDHR3v9x9VK6ZyjijvJOVGkFazisFoJvP+Tq84M9wo5bnTTa+EzEqvxN6pDONiM1+H9LZETUNzRnJ5u/Zz3kNqGwyZkRGRTEgWNqfbZUt2YOWggGbTUVrMda9/j6qlbp+mwWqIfoQ76Nq3odgt43qzgZgbXG5prl/HDu8fsMWiLJLG9AAgUQ8qf4Gf48kl0g0LlB6dHxC5GjWvASWuK/Q2lxoC8cT1yU/y3KT0eH9GGQFOuWka/A6INz+sIZutyelN+1jSZbh61N+iCUNHN1gttfTKT41Zy14yV2U1z8Y0/tjZhPzSmdnFjE5PaX33Q/0UCjlEAztKQClgvHUwscBRMd935GK3Pru3du4b1BV4ACkg+qg4fGy//Muirt5nX/4oUzabFbrjauR6FbifT9e9RyvMRVKHe53tQZqdWbOk8jYArMIOWIr5arus6Ah8cip5DKfc59KRQ0hzYG8wyRglyGovc2Ti+QA1WgyI/DW5ZPxkUQ7qRQ5RTlXQybDjD1Z/g3NJ0vmd+PDO2+9Y9ERoA8CYEQw6/Rl9+8AJPZMlO9kCWEDAM9a5Hn/tlaWTt04THFecK1xGfE+hgXQLtZYRUXjaYyNM36BAFJSStdmp4VozCiUf1mA6KjaWmuSBdgOA5B0/Y6wsHPnu4PAI+13HotCb/6RO0O+n/lx1Htw9aP3+d0cYA0kAoElnFFBwzHpfeQeIeWaJUg6oN4QU02GEXtkHHd8rzUSC7e2lHOos1MqtY8w4F6rq9k7tZrGv3rtrE9p00qgNBTV2TIajQtIYg1Ta9bQbHdkQz89PYvRiVFMzU7pT2p90JZExzKjcidMn0wmLCbSEUmOQJHuGQn6dFrK17QnsB51KiWBwuyVdHtyhTOuSiaSQ89le/YccySfOsXy8PrjvS9OjTR8r3z/6n/5Z33H7OOm44LYXKFO5hb/nwUOL7IsNYjUVesoV+so1FgItCQFaxD0adRknWSkxaYA7fT6iEcz8lOdXzqHWDKL3VIVa7tlbDW6qLTMG2XxwF8ga4IMZeZ05Gnl9HAFua1tROQ97hNbkMHaLLz8ukkGQOLrIkODRRGZX2wg0epGjGbufa7UU2FIlkQb8TAtZs7gk5/8JC5cuIDMSAqUTurwQGaGQBizRSoQ1QbnqtHFBYKM1HRKDVk2sW6+d00+zltPNmWZRxs6ybPbBvXnYu8WP6porl56HhcvXsbVq1cxPj2hImq3sCvmGH2cqWIiUCIGNhvOyi4i+4RBW0aiylwGMVWjUcwvnhDLiUoCIflUTskWwmfkdVbqpq+hg2Ytr8Kbh3EeJHjgHp+ckq3QCJmZzZYWRdUCPHTYRdINNlrrPI1R7g2zYQaTkxTyJ1SwdnuI8lAXjKDtC6AdCGK7UMZP3ngDf/v6T3Hz+nso5HeBZgPxSAjBThuNUkFsdmVcKCzy/YFHZvK419ZDuNdFrNXCWCaGhRNL+NyXvoQvfPXXEc+Mot7uI82MmUJJBRPHQJtheL2OlGvM4GFTlaHpDGck+FYoVuDvBZGeG8PNSgXf/Zu/xv/+v/4b7Dx8hG6xBLbiUr4AGrUymr4OorEYOrXWkQDSUQUUlwQ/JeVaQToI+HpIBIFYJIiwn9/typrnlVdexre+/ffx3NWrAjIqKlqCAwWSG9cDFpSHrXUcA30YHHSFvLvOXgm/9yDiCggVbF5W5NAK5Q5tPAhqjrfaRmZayKFRKeK1731XwBABpE997gt45uon4Y/FUaz3UO10sVMoI5pMSprPRikX6XJ+Bz/76et46ydvAo0QMvEMisU83nn7Ldy58R5q1RKoTgMPtyCQ1IdxKqYF1h7LWct8j43uoJhacycWpTZikznKXJfZWTzeeiIJs5N5c3NolKsqmgu7u2oquw3koEc26/l+CSixGKNSw2Wq8ECz8mgVDx89woMHD1GvVbRGxyIRNdTqlarUGJSoE/jkOsTr7jzXOUZiQSCZiOH5557HN77xDVz92Me1xm1s7qAgO7MxZcK4cEi5Bdjx4Szseg8f4Mn3vofarWuYDnXg75WRr+wiHAkBDJn2heFDFF3aSckupkWZpTbdcrsrGy96+XOtZeifWR8Ng45NVrP+2kOFpPRcuQIoh2JY7UdRjo6gE0qhG02iGUwJjKaJKpuGfOlUIBEM5DpFj2ypTKyFHdnDXDupNuAhyhX6riA+zsJruEAb3oSPYuhLuk5yg8fC7letQCJRoVwp4oWPPYff//3/Uo1HAkjM6qPS4u5719Dh4ZGHzUhImQ9UuXBvlbFFv4diuYAiw0Xb5vq4Rk251IS/l4AvFIc/EoMvkQSiCQFI9Z5PlqnxRFJrfL1UQm5jQ6rB8UwGVy5cwLlzZ1BpVlGTLNs0MpwCqVaqoVYpYe3ROoI+YGZyCmeWl5BNjaBerSh8PRwLIBQPYWd3W+QS1gsE9ydGxxDhQaPdktqO1pVcBwkcVQslFEm2CIUwwoDlTgu1akXZMzygxDMphGK00QPq3a6sXEE1IW0zgwG0yXjnNZCnP/M0aJVl1CkkpXCsmiadYZaZ/Y+Nz+Ag2J7NIxdWuZPfQXqEntgxrVWPHm9iO1eEzxdBMplGNJYwypagTxlUtLktlwt48Oghnqw/xuzomGr5D3tQAAAgAElEQVSBSrEgBdL6+ppINPFwSBlIZj3uIBmNIZWkf31XTckzp5Zw6cIFfOzqFctANCokty+7TIaD1vfjDi3e77tmgNtbDtpjvA3UfQCrz/dUA2QQzGwl9vWOBWVsNqgLRHaZdrOTk3hw9w5uvP0uNlZX0a5WVTtQgcRxtLm1gXQijtMnl3Bm6RTigZAUor5WB8l4Qo0rdzBg44jrNRtZJPjsFgu4eee2Gkvcp8ig5+t3jUIFeFsA/KlrRva/z49cvY0WmeGdNprdNuiXzv2CB2iOEYJXtAXhvtes1kQ8msiOqo4plcqykaS61ajl28hThUoiBBtItl4NRE3NzkbK+OSkAudPnTmt182QaQUWW+uD4ft/nALZaxHhaj1vk2RwgD8AJHL12FFj7CiA0iiYOeeMDYhhEdsqX58bgsrCwpxyQpl99OZbP9N1YrOu0WhhZnZOtfHP33zLkFl8Qe2x3/7mb6rp+wf/4l8atUqVBzVzNtGYtpk5rEm82R2Dw61tQB+mwHYgA0ldSi5RXWqUku68QhApk0pjd2cb3V4fC9PjsrBbPnkCly9cxNK5c5haOmWA7sEA218LHwfwHjeXj2OIHvf3D28gGACJ6/i+jyE2E+sZWkizkczDPElbrrnD+8C1cViBxK95FUi0EGXjnuOM9aixOgxIodLt1ZUhIkAlaLzq2dBybGeupWFfwBy0eZYiWbJYloKcQNLG6qMB815NYjYqBoHfHoso1ixOfWjnpXRJju08YNWaM6azZSHDnPYqms88i1llP1UlbK5NL8yJ7Spmt83s5Tqlcef3y9LOsbkHjWxnUco2YIhW5zwXGcWUFLT2kXMqGDBrh/vnQLqgFMB8rR3NvcMUR4cBjO7nAyE/KtWSai+tZbEYSqUKbt++i5V7DzA2Ni7giHUwM5IMQGSazNwLn3n2ApKZFCYnmIs6NrA8E0DRbA4sWoZVRubMaIiz3v3HKRHc13g/vQxrjlUpSjsmR4ouGVw3aKXJ2oVfZz3J+cyGLs8ty8vLUiFzDJqfYXPfdBTaPaNU5hrjbBed6obPzd9156anzgdsXDKE3SoDyFTmWqbMaNo493sCx1kH0WqqVMxjZ2cXu9vM+yhoTcuIDX/4h1dxo/O6tRPUa+J5nSRBZkD7QwJe+dpZRxFYSWcyev0unNtk7ZBZ7BxMCJgbAMzcDXdX9k70AhI5/gniNoyFGx/5OZtmdWao2MXPu4+4hiwBIKcY0DpNhxubgemu50CQZ4qlAcDCP8twdb5u1otUSEQ4z2jpxiaz3689gmsF1xQSPjT3aJ9o15AWxwkblfzH8w3HzsDJxodw36j/uI+xTmTdaHJPTd2Yz7MWZFZKSDatnI985PUO+roINCoI0AKPIJvNcHPgkQFldwcAgmOokyDNNYUCXgcQ876whkhlsoowIDmR52atGbTDs4CMezQoAhv5dFLxuCLYvDaX4ZaIxXTPOBe5d6ZsTaS8kUoV19+7Zkhj9pq4dWbQ6D1ydNo6iesP26DqTTHrzWRysX6ifwiV1+SVjE9NYvnUOYxNTEgZWCztIj2SUB/ssI/j+h/H1UdH7Z8co1IAHPEe941pZzE1UOgaq1bWMl4FiAPf+HjU+ZXDjPfE7KEdEd5YE/GRn/P8zCw6PjJ3bvj7bGZPZ8cGCjq+DWcjK8AnGFTv4qDmv+mf9mWhzLki5V/c9Jdl9U0iH/pmfjFDhoT+IQu8fRaHdl67fDEzlc37l2NWuaLxkIzFtU+SgM8ecmlnV64tnCdcgx1ByK3xJJ9onSBhw+7b7m/Lwq7fNI15ETDMvBVRw6p6faxRCMyGExibnFD2Fi3suMXX5fjRlJLPAR88AzsAhOOZ82R43ff20bjWqHK0e7r30dXy3uHlLa+kJJFc9/AR6Oq3wwAk5YR6lJpewImvxbt3HVdrftDva423FoYHAXB8ryTkHKRAM4pI9vVITuUeyrXXp3WRY4GAIpVIPMMd9sE1jjmYzjZS40LKWzFQlcfLnNVQjBlhjAuhxR3FnH5l0ZMMevLsaY1H9ls0DxsGkKIoJh4Nq29nxqRxdDMteAsw+UKI+JPqH/N3JOZQvmVbmAHt8Aq5HZHHWQMQKCY2QnBJal6qVWu1PVtRm1fnHW9eAM+Newee6ef+8F/+875Q3R79gxuDEDH+IgEJsuEdyugC0viLVB1Vag3kaFvHwqFGuX/VAkhtNcZ0U9nM6zJsLYGpuZOYWTyNaGIE+XIVG4Ua7u8UwSnIN+kK55BYWH2pjzY3NrC59lANoDiVRsEAGjzMtVsIRYKyGSCDTAe5tpG584ZKjkwkvsEbYAqUAfJmR0SAChbUcfLELK5cuSIAaXrG2OjwECA2uGWPGRY8N1PjxamJysHS72rh4wJDBjBZqbeu38DOzpbkZNFoRA0dFpWUmtJyJDuakbVJNjmCk5MLWFo4ieUzy8iMjKDaqmGXSisGIffaaozx/QRYHNLPmp7v1tKNz0lGEUGkQsEASLNzc2JW0sqAH/a8YQAk3Q/va++hVM2h1aUszkhFCTxNTE1icmoG6eyoAZDMSqTi0cjcuMD7VDiQQfZBASQ3QDkReG3IivWHYiCb2BeNodru4hc3ruOtt9/B9/76e8htbwH1mu53iMVkuagGDwEkt1C/38XnQAApHVaj8HNf/DK+9JWvITk2gXrH2BftFss6WHKxVS5Pvy0EeXx8VGyPWDgmNjqVXaVyBb5uAMmpDN4rlfCnf/V9/Pt/87/tA5CSlDLWKwKQItEouvX2rwRAIoueeBozkBjMR3CAj1wkXvn8y/h73/4tAUjBcNRY2LW6Knxpr+AApMHY+AAA0qHX3bKNvAWWK4YGRZHfsD2OApB4zZ2FjRoG1qaSjPxurYK3X3tVANL0zCyef/ElnL58Bf5IAoVGB9VWDzvFCmKplKSkbCpy/aC88+H9Fdy5eQ+hXhyhYAIbT9bw4x+9il+8+VPkd7coGUS/3TA2ARxlLNZ58BgwBcjB8aPbYrZIFFOzM1hcWkYoGUed1pDJJEamJrBT2EVHG6lfVkQEkJgHQ2sc5r7Z08KBh0ReWzYQZTlRLmtdIjjMwGD5+aeSWFl9gI3NDWysbaBJkJVM7ZBRihBoT6eThn1BSasCm31q1PNahgJ9xEM+RALAhXMX8fWvfQ2ffvHTApEL+TIKlTJC9OjWfkjmj2F4aTng5tlrI9Fr4DgAKegLo38EgNRmUHjPtw9AogJJBy/raX0YgPSgFzkAQDIBsL8MgOSanw5AOu4A4Rhm3jXNCyIdByBxLH7UABKzr56/+hz+8T/+fTxz8ZIHQAogt76BXpN+uh0VMbLu8AMNHtYbNUQjIdQaxjaWex1rBZIm1KCrtNGsBxCOZBBMptCPxNDyB9ASESAs24tE0oRFk1RSzuXQLBeRjkZx9uRJLC7OI1/Mo9aqKYOE+wmJGByrlVJVANLK7Ttaw6hUPU1b1dEJKYjZGBgZzSCeSWJrax257W3NT4JHVO3GlX9EAJEMsw3kt3bQbzZRzu9K7ZyMRjCeSaOyvS3yCrNnyDQlSzGaMPlEVC6eOHMGwXgcvlgMvUgYvVAYLaogmJfE8tPPfTZsLUrMvuj2SNMQ4KHWMsppxcA9ToQE7qV95Ao5JBhOHIggV6xgbX0buXwZfn9UeQtkhKqBxb0vHECrQ3vbbTzeWFfW2am5eam7clubePzoETY21nVg5/tjBpKp7dpIUPEcj/6dA0jeA4W3AHV7gGtQDc8Zd/Bw+4c7wDg2vg5NvNThiPGc1gQ0fuccRwQdudaOptO4f+c23v35z7Hx4CFa9ZoAN9arBJConB9JJrC8eALLCydkb1cpFEXU4Rhr1xqD4F5mXRJAqrUa2NndRa5UwLV7txFNJowqNpfTgezk4gksLCyoWXIoOGIBpHyz+xSAxPXWAUisGzkn2DAjgMTXxOwy1jGs+Zi55QWQaGFH61EHILFO5et2ANLE1NQ+AIlhvx8GQHJ2H17gz0saOg5AUq7gAd7/rq74IACSDlZcvOxY4KGL54FsNoOtnU1lH7137V2bVdVRo3r51GnVvrdv3tJe22l15QjwX/yD39bhfRhAoiWLGhe/JIDk5oAZ37TZIqnB7KeG5LYHIBFMSsTjOgPw7DIxPorZqWkBYs8+8wzOXbqMkxcv2gbf4IrtK8mOA3iOq5s/LIDkfX6thYN7bZrItELd93EAgLSysiJWKGsbqmwcS9ydW48CkNhgcwAS34sXQKL1aa9PCzYTrk4msNblgFFyyBazZXKoEqEYwmxINrpaM8q7JZOttvLQpIdYAEZcLq5IUmwze48ZDvwKf8pkR3T5fMySsBkxzpKHDQ1db3niG7tVNqrV7OLZg80S2+hwbG7+kBymWM9FwrIf1qO1CFo6tWwYT9x7QnTRoCe/+Uf7z0qrK3W3W1+5FnhBUIJ2hsFuHAVUPxK8kWWNX+SSowCkw8aPzmG+nvYz3j/+HO9vgtm9vZ4ADv57cP+h1jkCiPycyk029Xh+zmTTSKXZEDT5qPx9Alv8fZeLNVAg2XFlLJjMh3nPpiYert/c53x018s10xwBlI+vvvq3FkBq6TXwuvD504m0zohsHP2/zL1psDTXeR72zHTPvt19+fYdwLdgB0iQgACSoCWSEh1KsZbQFVJy9COxk1JJValy8UcqqfxIyYpcyQ/HVpyKVYlCxYrkOAxF0pFsShQJUhSJjcAHfPty923u7EvPTKee55wzt+/gLgAhypyqW3P36ek+fc573mebmZ7E0SPHZX3Ov1GGDa8niWkpOlyYzKNoeLc7RpIRRo9veGxSGLHPYpnF9o/cXKLxk0yKVU2CVHlj0/QhIhmzBJoOergMM7c+jwJIMaqquf+lBVa/p/fPKACy7dkoJeCrxqodg65had4TlZY7fZm9jmNIOJHNOZtezJugdSLRjxDdZkv3hTt/UQUOz7VcbaIKP6uCME24GNK0f3X5Ec7Gl/egbFGNUn0vgNHNa8p0cvsp3nfsUaWY72IcawjEkICnNZH7bWvHJTANHpqVhsBb00vaHQbP8+aasG59jZI0SIxLkeRoYxUc69/dvw5IcCC7VJcE4DptgdHqb3GeGpjjM3aDRTAbkXUwrTEVSK9ayzbGHSHGdmXZANf9by0TXXPRKcRIViL5ha9FghfPN3+HDX3uIa6/fc2sCRHFURQ8Oqg2oEUkr9EgznFknXEEPrgeFYcIa2bubdIak/PHjku1HQQ9NFo1ZPMkcO5vIebqm/3ukcPWx79uAMkdh7t/BHp4BggS6UHrjOn7CLggcdZauI0+838lmNWj7LeBgE0BeextWiIEcyBFPOd9JwutrgQDAiDZgKbbSW+HxOEIAw6Id+rNaH3P11XdFwOqlebQwk6gKwnF7LUquyg0aiASO6zNpIgSdn3j79L23NR9Zk2jnTQVSwLm7Pd5jjj2+XNnQSpQutPC7es30KgYAr7Ab66jXHNt1hkb7tHzFgULuF7T3GEH+jZZ0VpiLDBMwiofmaxZs+gOxRxSEoq7PSrj6ABk1lb34dYmXR/PkBJHARJ3/pzq0f1t9N7XvWjQ6J01L4IVvRsAKbp/G52f+E+5ljkAyQlRdEYsoHXg4vLX8EOOQYdfR63VXFYUx8FeDzM/hUhy7tkDQKIi0tWc+x3mbgDJ7Tt2soNI4OOYSmQIENHKmK1700Oh6IQ9+uMXziORNQIYYiZd9mIGPaSSvrCDQSfQ/Mr9LPe1vO5aA0hKD30k4jmRRTQupVTta7CwH8yZgI5DkHKJ5AXWkLx3zXzM3+nUGiJx8HqJFBMYYszw+tmfqfazn2tOc3lk//gf/Tchf+jUR25AsEhj8ciC3QU6srlEVg3fbKfbk+f/6lYZnV4bXVqstRpSEe0okLj4kukVQzKRk3Xd1NxJJDJFVBttrNXbWG52EHgm6ImTF+3a2BAhEtfvdGW7xNwZ/t8SQ4UTvhZBnuxUJolKsyoEm5MFN38KzUVMx0kGaXlzWwixTvxQwmUWa9pUYVDHxHheTdkHHngAF86dl91BOpM0BYQkcZB8l8tMj9sAi56b4jImRJFsHvp1v/LKK/JSlxyXIXnMZrJspWQyIUbViRPHxVKdGZ9CMZ5GKZvXok0giux8NgGoQmKTvEL1DRvQVB8xHyMwIVsJXUOGZHbEfCVThZMrG8uUxzGA2d3I+kQbHLNZc4syLQs2ahto9zmoBtpgMNB0mnZc0zMKvaS6xrBNrLcn/f7ZqhNqzS3Re1MgRdmpPLe0DslmCSCllVeTLpbUiLy7vIS3bt3Cv/jf/gUWlxfRV2h5HEk2letVxIK+gsJZILyXhyu2+TfJMECq28N0IYGZI8fw7HPP4yc/9TOYmj+Gdg9I5oqo1JqyqBOA1GeG1gDp/A6AZBYbIxBsNDscIEiPZ/ByuYx//bWv4ov/8/+KzXsL6NNPE3EUqECJKJDeL4DEXA7e8JxgUmQo9dkM7ghAohKJYdsffvYZfPITP41LV64g5iVkwcRj1QKdNgXG6OLgxsj+IcjmrO/LMHC2G7Zp4MCp4YbAev+zwDgIQOJ745gZKte0WemhxzysoIP7194QsDo+MYlzFy/j+JkLymCptHuod/qyIiSTiteHDXHOHyVmFAVdlMs11GqcPOOySvmTr30VL33rL7C1tqKcLTagpUKiTDc0GzXaPWoytXkFtLzJZHI4dvw4Tp49h0Qug2q3hVgqgcLkOBoMwxXVK0TS82WhwKYkx32tUhG4dNCDwBEBJM4nfF1uyAgi0RKC8/Ptu7exWdlEdauqBUQFkudrYWeBzuBeLQay/LQNAMtY8j2A8SiDbgsnZo/hxRc+go+/8KKan70gRIXeygzJjQNdW5hKucmgb5A910O233pfAFK9NzhQgeQAJNfkoBVBVIF0MIDERbR/oAKJGZY8v/spkA4DkNwGIVogu8/d/bFXg0K/Q4BX9go9ZSBRNfajUCDtByCxMRZvd7UJUKHMsY0+2s0mtitbqFa3MV4siSUrEgl7ax43ZMYeptHoo91OIluYQrYwhk4sjiq97AdAIltAmjmDloXLubpL4LxWAcNLJ0sFjI8VRZYgI5dKWZGhqAvuddCoNWXZygKf+Ygcc7OTVH1OCAjhGn3kyDyOnDyKzfVVbKytK4tiZmwcU8z44urU7WBrZVU+/1trqzTeV9OPzMdcKoWJfB6VlVXlKVKBSyZQnmriXFbzJNVGk/PzSOZzSJVKSJSK8Hk+kh7a/QHaJMbkpjCIp6wy1yh0HUAki0ILKGndI2tc1h/GUoZrChtw9JpH6AlAWl0ro1JrIe4lkcuWkEgSSMohnUtrzqPaamVlEetbm8pte/jCAwI8Fu/dxe1bt7CysqxryVqJABLnVwadZxJJZDMp9MOeNpsXzp2RAumRR6/8SBVI+zW/3PcPu39Yl7q1Q2uSzQvQ92KQzYpCglX09kwjxI+rACfwkojFcPPa2/jBKy9j8e49BNxw9wcI2Exp1MH7f7yQx4n5o2rOc41uV+uqs9jsYIOKd4Uap2wMJXyp1Ta2NrFW28abd24iM1bQJpoARBRAot2NYxAOw6OH/fI4erE4av3YEEDqch7ge7EAEpu+nMM517K+JIBEK7v56RmtJ7RMpAL6IACJ5yWRTRsWdy9Qvk9UgSRr0AMUSPspCNyaFQWQRudA/s6oBeF+c6OrN0aVDO8XQCJrlfPazZvX8dJLL+HuvTvGErJRw+rqOi5euoxmsy0baCoJyNT/hV/4Bfwnv/wr+M53voP/4b//7V0KpL8OAMmdO+6NAgugmPdtGpYuiJw1Bl0U6OrAeZFqYjbECSQ99fgTePTJJ3D56aeNxfTw8eOlQNr/+r07AInzF9mg3OOoOZ3PDy2OpIiwe1cXfs31KapA4vzBfR3VH44k6RodvX4HvX5DWT60aHLh4LQKIVBBUiPXGwJHiVgCHlV8zY4sXytbFbTqNVQ2t7URF0HPAkdSQSozkvYwJN4YZQ9/LjMRqxhRw0PK+B3VkQOQlB3irqnsSkyTlfcPm2RqmMUh5bxRuDKo2Xyfc5SUePEYjh47JvCI2SZOoeTsgOJ+EqGfHo4fcxzmVYd7xJE9o5lffSkh2NirNar7NGDNODx4/hig3qjo93jcxqoypznNZNAk8Fd/9X05bCwvr6gG5vdoD8rrOTUziY2NVdUnO9ZJOzZhrCZkAaf35O6L3fcH9+8m08Neg0heDo/LKXFdQ9Ttqd0+5s//4humNu8PhvmlrMHnpudkOUlgJcWGJoGtns2xobUgHVqs6k1EKTZkbeB7FLAaMuAjCk53T/HQ4zFDktF1cRbbLo9mEIp4xvppY21NpDU2U/l7JszeqL1Up+6D47r9nwvYNgoZc+/KKI8WvC1a7pkMFp5vWtWxWS+rJuPLY0ayUx4NGe+khZnz7x6jgIHbs7hsFTLKh1krvFaBUcexQcz35j5cz4rv2Y3n0T0uR0LGNxED0dePNmwd4BGtQYbNNc49rR3XAtfo5nnQe/XiWm9j1qKQagFaZUqpxEY4VVvMkGHzz44/p1LU1/a+0Jhze3T7rNPJXoQcFgyAEwWXoqCXU1MIVO10pRRjzji3pbWauf5urCfTWV23bCGv/Gw50/A1nQLJgYHy8DHB70pE4utbgrI7n+pd2rkrQZWkb/p0PGe0WebYvH/vXmTtMp9Gx8BBAIwyxuQQxP6eIzcbBYccM1h/DIyrzlhpEmOTEygUSsMsUu47PDbS3kUGzTsO0n7jMILGYQASa7uDFEj7va75/sDkXfq0PvQ17/P/cQyxTpYloe1duYZ69Nn8CwO2qdHumTnEPfPe5V5JyhuSGHiu7bOY6WFf+yrlK9n7TyClzXPme3f759Hx6WyzOm3T39F8omwtk3skkN5l6JC0bnNl1Afi51bNODU+MQQwZC/KGIRUSsQLNepzhtzFY3FEZO1hBYa18cpffQ+NWnVofcr/4Y6Zf9es1zWenELSKYV46gRAxNmwNwQS87BKJAsgkXjB18tmipicNhZ2ioPxk6oGwjiFE6anFJ1j3NcOABwCV9ba333NtSOaCRWd6/YaO+9VgeRqrP3mUAfMKcPKZpRqWP0NAUhOka3j2wdo2+s88D6gI8n7BZAYQSJwz9UXHMN2jiaAxDlXpAJGl/BrS7Lg/EoA6ci5M0jmMjZraWDieUgM8D1Z/PfaXY0vOR85AImCGM5xoY+kx5ieHRUja0ER3fW7BC5TnBHsGmPuWZO5JMBFe2HavGt/SNe1jlERE0hSvdxsGrtkEjasVaWIB7ZvGfvt3/yvQ/4xN7qc0CUlt569UlhkMrq5XJAwv8dNDC276q0mlpm5EewASJIWd7rWwo6FYUIAku/lkCtOojAxAz9VRLPbR7kTID4+hQY9jpstBViRbUd7ADZHCCTRVoesYYZBFrIZCQO5mZY/YLGAZI4BwiGCrrUtqNf1ZnMpw0jaLpO9Zxl+LuxvGPoXwI+1kfJDBVuePXsWV+gtfu6cfIqdRYIsAAgiSc5LW6WBHSR9HR9vdi6I165dw6uvvgoy5ni++Pd8Jgh3bP4Ijp08gRNHj2FiegqlfAFZ5nR0QtnTsdggy5jFR7PDBsU6timt3NhUI5v2dbSuI3BCxNB4P3qyB1zf3FJDmkDa/OwRzM7N6bpFi+LowuwWaErs1rYtgCQruQymJgkeTaFYGkeCeTNknnGqdLY8VsLuAKRB7L0pkNxioak2Tou+ClKZLGLxJAIGHRZKSBfHsFGv4d7KCv7JP/+nuHn3FupLS7qRKDkcNOuId/tI0Sf1fQJI6aCHqaKPsYlpfOCDz+JTf/szOH76HDo92jukUW221Uxk0cp8Ai7a2XwW0zOTKE2UjA0fyxfPR4N5AkGIRCmF766t4V995Y/xh7/7ewKQBtW6mpqjABLzdw7KQDqwgALHjLGuoc91Np1ArMvssDqySQ9TEyU89cSTuHT5ITz19Adx/OQphDGyBhvoBgOEvrF8iS4qowW8Y9292wJqtBHk2Bx8H66QHSLcbAAyhO4AC7vRhcsh8GxmJ8M+Kiu0EAmldJieP4bJuWNSIDW6IWqdPtrBAIlMBp1OgK2tDcS9GOZmpjFeTIO9mzsLNXSDGK5evYqvfuXLeOmb38L21gYSNjdFxbkm2kAgjDxIFcRjNp1svvM9UH108vxZ2V+VGzX04lB4uRh6/JseQT5aEHjot7smxLZel0/96L3pziGfHRDkGDKcmwkikc1SKOaxuHh/aOnAa+UCid1GygFIVDPy/6lgpU+rFEgDZNMxdGrbGMsU8cwTT+GTH/spPPbII8jkOEd3UOv2pLZoW0UQtw3cxGkTGhsg1a0fCCDFVSDur0Di3H+Qhd1hANLtfhK19Dh6iXzEws4pkNi46R0IIHEOOQhAOiwD5rAGuLtv9gSYqJj4EQNIVJ4we28vBRIBpAzHWM2EKrc7TfTJhu220KxV0WzVtS66BhU3FswYcUrlZjtEOjuLwtg8ssVxNIMAm7WGAKTcxBTGJ6a0JtESjzaJXL8a5S00qlt6HT9u2M6SZ3u0hjLe9FJLtNoIOi0s3l/A8sIiNmkPxoIv5iOVTg6Z+OcvnNUGgDVHKZfD/OSkFE4DKkwqVbz9+uvYWFkUKFDMpGRH1K7XZP+a8Ty0ypWhjwcJFCRxkDiRIps5lZYNX6KYQ35qGqX5OeTnZjBIp1CjSiogmWAavTiDYpnGbjywHeOU86o2mG5zLwaqEnuHv19rN6XUCroD2fpulevG1iGRViMtkczKVpAAEq0I79y7jaWl+6q9CH48fvkyNlZWBZLcuH4dawTKBuEQQCLI3Ot1kPJ8ZNJJAUjclDx44RwuX7yIi5ce/JECSMMGUCRnIUoiYW0ZvUei64yapZYNOCQeWKs1/l/WZbl80fiv98jcMmOJ74/yfzJemTV388Y1vPnaq1hdWEKfG24yl2lx1KhjcmIME8UC5qdmMFSeFNwAACAASURBVJEvwqflMi1eewNtytns0IacDZskg6TjqLWaypwkgHR9dQHpUkH/kzaPApCOnzA2wumM7iuzrTSPnWaVsbBrhj7aNizYAUgcP6wHOU8ro6HXNxmhjaaUeEdn59SY2djYFGP/IAs7kUsIHPIc9XtqaD322GNDC7ugb6yN97OwO4xhO0owGSWUHDY/RhswGisjjczDACSGeus197GwY3Dx+voqXnnl+/j+97+Pjc11XQfWAvfvL+Lc+QuyyJI1UpO1Uxe/8Ru/IQDpd3/3d/HP/+k/e18AkvPT36t+GgJIww2gtQJjQ9ha2lFtKcIYm/aypO5jYqwky+0PPvthPPXhD/1YA0j7Eoxk0UTrjZEzM6JAYjOH4BHVfWKxszlE1n9ENXKQAonjjwASSTH8nPeTAwWoQOoGNcQ9y6Dn/2Rdx0Z+QJXDAMfnj2hTTaus2ta2csiqW9vaEwedjjJYoo1pvpuhlR0bb5aAqKaKTGGtzYkFwGlnSlCJ4z4KHhEsUkh5QAtl2qPGVHNJjWoBJLJLgzYBMGs9Z5UALgyZAJZxSDRZxARThyqlRIroCI6ePqucSYEWrAl9X/kmfA3OQbRxGb4/F0Zuw9L5d3Huf/fcHLx7AMkskVz3TU3N3CPuQ9lrIDGS4ES91pTtFK8dSY6sS3KFDBaX7qLWrAm83y4bq2eeR1NP+MhmjEUb7zVjK6sKdjhnyKrXNvDcGuOaXzwWjrco6O3eqjsnL7/6isg0XHPo1sK9Pv9mamxcX7Mv0LPRAMw/5fjjWiEbxWRCls5uyOvaJpMW3DGsZY5tt1d2TVi3fjoAyYuHSMQJ6slnRZnBITNMBn3cuH5TStttjt1qBYOgL2tpZsCwtqWDiWg77wFAcueD1x+eJ5cS9pOoPCKBdWZ21tijelRYmnxJ8ybsJxEAyWPm2QENfCksbP00BPFso5vfd/dM9NoNa4UwRHV7W/OGUyjJOs3mS3FPFrIHJYsgY6+n9YYqIQK91vJqFHhyr8m3xB7V8NxxL+0AM9tIdKq/of1WJo2UjYIgqFLMFs2eLKLQ0tpvM5pcM1JWciNNZl5tkqZkpbVHRo3AGlrwjYCP0fprZXHFEGCdsjGZkDOK7HqTCdX6QwWSgKTIQ5l9A7P2OhG4zaYyNU9MdXzS93V/cHwTwOJeVgTKWg0b6+u7FF5RoIGfHwRA8yVJflaGjCU4q9Wva2BcY9hXYj9rfu4I8sWS7n0ROukfQuL+4J0ZTtG3+G4JNHtOgbaRvt/PdvqS+/2G3T9EQO1ob4Dvm+rFODOcSE4lcWBEgUTQbl8FEusOqs8i95dTtroxopzmfV6f15wqHvZEnPKP9xY/d5mMXLej4AgnCgeU8P0n6VRhwRdX0wsUYb8Ioelj2rljmL0eIS4PAQzfV13g6gMHZpBsIPKXVRa5esyorQLcePsaGvWq5nCu9/y56/s69xtXa2g/Z5VTatnTjapTfweAZE6Ysaakk4rIEcmcyC9cuzg3MsOXwF8ibZwoonNcNGvbRUBE+3LDMTCiYI6Ooug42fX996hAGr73EXWk+/9RAMnVVW688BruX//tP+bfy08O25+M7h/cXK1eGNd3AihUtI5Y2DkF0miGXPTYCNz4fQsgRdY4KUft/lRjiJl5vq99ZCAFEkHtPNLFPGbPnBJhla/DPgtrhV7PxLMkk77NSGOFqMrRrBVujg1532cFnrvxI+cN02Iw/4+YARVJUqorcdRkmWnFCJFO+lbxTpciAyQZtZIBmehipJrYgUdWDMM9qc7Zf/fffmEXgMQ3TNSWxQ8blXxRMvO4kLNRSuYvmxLtToBqo46VrTVjYWcVSAZAoo0cG6+8cemxzsYQmRdFpAuT8FN5BKGPxiCG7NxRbLc6KG9tyHuQAJICt5lfwaDqhK+wRy48ZONRhUMAiQxTyoMfeuSSLgxZhCx211dWtTBRFkz03YFNmoOGOUi2IYAAignotfX/WPxcvnhJjRU2AHgeGFwtJgMvhgWQ9GyWVSR9DiCTo0EF0ptvXcXy8rJOLgdFoUAp+5RsTY6dOI7J8SkV6pSCDtpdeM22fLU5oZGZwsHUD5mnsyUAiQwaMpeYUxG0W7Juk12ZFkoW+Ums7QKQ5sTQcgCSNmnWU3u0QKaVwnp1G22G5g0IyDH8+QimpmeRytIb1pTbRn1kC3ArD9biHAsRxn84BZIriplHkEkziD2OZqcHL5VBqjSORi/AUnkLv/9H/xKvvfk6Fm7dALptFUyxVhOxTk/MwPcDIDHDJTfoYTzvI18o4ZHHnsRnfvbn8cClRwQgEfhsd3pq8PH9066Pi3a2kMP09KSRp1N+qmLER71B9R3gjaXxl0sL+KM//jK+9MU/EIAUVhtCu/MM6Y0okEJmxIxsmnXWbUG23wRpZLJxJC3LmQBSIZcGOlQB1jE9XsTpk8fw6Z/+GczOTePosROyJwz6tI0YwPNTQr67XUpod6bF0Qn/MIbNXgBTtBHERd0VDHsBSBynBwFIbpPgNnWc+MSATBDACNHaWEGaxQHZXQVK76eRKowhQELjibaItK+rVeu6L6n2mJmaxHipIJuq1iApqzsGaH/l//0yvvXNb6K8uYG0WDlQgRxnwUk1EqWfYm7ZvJBBV+qFdC6DEydP4eTZM4hnktiqVzVX5MaKKIwbBadTRsq7vjfQvCSlxwEewbwqjtHjACE3r7CpnMtnsb29YVQrtCqyRRL/zm2YckMLEvFdzMJhASTfGyCd7KFbryKDBC6eOY+ffOFFPPfMhzF39DgCMlzbXXRjA7TI2pevKh0dPaSZMUdAt119XwBSc0B10/4ZSHtZ2ElSH/NR9dO4FaRQy5T2BZBCKsgOyEDi+nIQgLRvCLO9ZdwGY0+AKLrX2isDJDZAr9P+kSqQ9gKQbt28jjt3bmlt9TodVDZWldnHBgM3pcoW5Nwe9gVekKWrBs/AgEc15h0qxN7D0VMPI1+cRiKdR6MTSEXDlldpckpZerSPYBZPPpNGv9dBtbyO1ZVFefMys4sZRQQ2ZNfGzCyrWiCrjQwZKgPv3bmL5cVFKQgZ7srpijZ1x0nGGMsjQS/6QgmnjhzB8dlZJAcDbC4tYmtxCW+8/DLazEeKeTg5P4uxfEGElEalggF9vglkcVspJrJptpm8xxzoCd+krUE2jcL0LObOnMb06RPwinnUggDV3gD97Bj6sqUjcMTKzVgOyPffqZGchYlY4gaEUOMwHkeLii1aejTb2Ko0UW8wjxBIprLKP+LGg/VWPBHHxuYabtwiSLSsuoyg3MVz57B8fwFvvfED3LxxA1tbmwJ4i9mM2EdsaAVBewggcVtGYOPigxfw8OXLOH3m5I8UQHKbiNEmkFtXohv0vTZJUQ9mrYUWuB82dQjYiZxA22RuWEKxD8n6Tvoe1pdXcP/Obdx6+23laXLTyOxJ2i0TWD15gmOopIYfQbZY17CymHfCepHzvWk4yE9C4GC12cDaxjpWq2Ws1MrIjhVVhCtDBzEcO3oUR+fmpWAi+1vDyq7pO3EBtEGMo4UEGIHcZd5maPKPQoZUWxazmGGttohEVENNU8F+5KiK/NXVNeRzRTFshxlI1QqqNWYg9fS/+PdUIPEcOQCJeZvnLpzXRrbdHRwIIEWvyV4bu1EAafT3D5sfRy1i3N8PWcwjFhzuGIY1yyEA0uz8HG7cuIaXXvomXn/9dTSaBrCkxTQBpKnpGTWoZYXBeypbwBe+8AX8/M/9h/jN3/xN/P7//nt/rRlI0XMoAhj9W4ePdwJI7AnTyk4NZyqBu12Mj5Xw3HPP4Sc+8gIuP/H4DvtxONJ2/uNh9dthm/X3ukEf/X/7jx/TJOU+bddjpBbmXEywhgABmzx8P2x8O/s6sYnJnAyCoWVNVIHE/33hwgUcP3FsaB/mmmRB0EKrWwG3lQSbCZqQmEcAyVmFU6FAG5/NlTWsra6iWt4WoMSHSDQpY8mkGtc+u6wEZa3YrDbXBOPfmb2TUXBQIy2uqFUhODWCiP6D0OT5WgU+AW0eo2x6ZGNCQh2V8SQHGWUTH87S0zQYDUCh+Zdzis084Ngb+HFMzB1BPGmab1RIMLOEKgTaIBPA5vzhrqGsrtlIoK2V6kEgkS/I3uodD3td3fjZY4uj/XOnW1dzg9ePAND2dlXHOjExiYnxKeUA0gZOFnUZA3qQrMcHFQiNZgWVOrN92D/Y1hjhdE0ASQBMx1jUOQCJloK0kzbf09buUABJrxVRKEUBJbpjML+uSGXo/LwsJ9VUI6CSz2N9bU32+1RIM/Be+wBbY7APEM+kEXrGgkkN0ExmaMfHr9XI2afBy8xbL0YiDjM0eE4GCHsk07bRaTPnpovXX3ldax4Jtuwj8H5zhB019DVkotfPqYHM90YVSOo52FqWuo8uwSrPV/1G5RF7KIViUWOEVmlUWzsASU4XNgrAvOoAyTiJN/u7MDgALTqPuAwj55zB44mqttz9rXvPNsX4f6IqCSmbuz1loLDPJMWD/eA6yfHN13GqGfeeh+CdbeQxbsFENZhMF3f/KQclBtOYZv1n91y0tnONVlqJz01Oq14Tg5+538yOkRWlqSkJ5JixvqOT2UX4HNZD5v437kJGEaljsQ4eah5G7CtNM9HD9pZxtnDnV7b2BDI5Ni2BRSDWCHjEvgdHCJuwLrOPr0eFBh9avwchOq2W6iCpOvoDEESVY87WlnUxaOw7vrXn4N52n4cAJM59w9xD3tMGQHIuOdlcCTPzc7K4Z9OWVtktZrSDcz7X34MBJAeg7HcM78fiTpa1UaXpHi/C/x8FYIZ1r8ZbX2R2WdhR/UH1Kce8y5RiT4CWfqaL945n9o9ScdKajZI3Og6GdViEqKHrGrX7BBVO/P/G8sr1d5wVFr/nMrhGM7r4Ne8xn3J7u/ZpXZFy1443F3Fg3Wr0fTuZuONjLEj03uSaHAVIuf/hOeRc6mxd3b3AeZDCBDo9sWfMPSd/xuN2/RPuf6Prn8tQkyJY6zszzF16myEq6PctgBQjQM57LZ6yADWtXz2kfLoZeMiWMtp7iuBhAbA01YlWzePmv2h/wV0H54gl226n8rRjyH3t6u+91t+ohd2wT7zHGIyOjdExwuNzFnbG1nbHDvdvAkCSGmbfGWIHgB2en4hdtk+HsBEAiWOXY5ZxNMQTDnKgEYBEAUNk+XLztJ4pOun1zHzOnv+gL+GN58eQYb+jkMPUieN6LuTzWpeN9W4XJBewJu117fwkcp0B6hVFIVFMHAkvrTx7iS41ztSut/cE+wpN1VcErcy4j+n1RZZQJmBfPUHO26ozDBVhmM3mcjdFqrL7b9WENhsn9l994ddD/oADgS8m9U4EQFIwb7ks1gZvpmPHjqmhUas3TZBw3YRrc3OrsLx2y/j2RQAkE0FPRkMOfqYkBVLMzyJIpFBhGDDBqEpZaBdPGJl2tFwhc6G+XVbDh6xQ9nioxOExkTl65NhRfPjF500YW62pBvF9NpsY1l1vmYmg2bLe4hxl5gIMbSIQYCzPRaQpGTAnm7MnT8kz++zpMyaw1aNn9d4AEhdqLp4sBDjh8HXv3LurRgIHHs/T5ctXNDGw8BVzjgwIKxcj+yWsNQQKcbCl8ob9HMYHam4Y+XkZ3Y6xWyEDtU8GU89KvxnMnc5gdZOWCmUxRqh0YiGrxiePz9o8GB9toptEGY0HIl2YK62mVBCcGMYnp3D82EmFvcVp4RP09DwKHmmyka1dH5CEc5RGuHNHu8ncTXrRr/V5nz7v9Nr1UK21MIj7SBZKaGGAtXoN3/jON/Ht7/0lXn/tFQyaNdkfEUCKt9kYJvvFNB3f7SNqYScACQSQyPxK49LlR/B3fv7v4tHHn0IQeGKC02KETT8WyWIix0OFn83MTGNsckyFFWXUvLe2K3X0OyESE+P47vId/N9f/TK+8gf/Cpv3loBqTQqkXAy7ACR0OSbfKWJ+NwASS7hMNq8NLsGOsWIO8YCMkA7OnjyGxx+9gr/9M59WI5FydKrV2t1AwAmZeekCw78NgHRYA/zdFFDRIt8d/2gBFGWH8XXlDXqAAslN/G7hGlUg1VcXUchk4JMp6KWQLU6gNDWrOabDJqCXEsOzXKnK3okNwVIhIzuQcr2BE5cfRjMggHQVX/7yl/HSn38LW5ubaiRofHV7ApB4/8SIukuJxKBkgjZ9BO0aUmkfR44ew9HTJ8XIlALJiylIlmAurT5lZUSGCzcQYcxIRdttrG0Yi4VRBp17v9z08BzwfnXsOf5MUus07Rd2QnTdRpM/d5uhBPPcWNxZVo+u81CBxKwQsu1bSPXiODIxjWef+CA+9vwLOHvhIdnx1fsDtMIeGpbBzlPC98DGSpYExOb2+wKQWjwX7zIDSeeIVjARAOlmN3kggDTodw8EkJgVQ/B/Pwu7g0IU3QbNzW2j95C7rvvdW2qctFs/NIDE/09OiilfnQ++aXwbW4lQ2TdOgfT3Pv95ESRu3b5hACTPQ2d7E5urKwJouN6QEOEUQwSSXOHN6Z5rXL3R0LPYYF4Wx88+hniiqHmbuYjVZkf2a8WJSSmQOPYJDCVTvuYlAp5rq0tYW19Bo7KFualJ2XLRqoVzAdd25i8xP5CPl19+GWvLS6pBXFONY3usWMLc7DSCeg3j+RxOzR/DpbNncWJmFoN6E3ffvoqlGzexdPuW7HrHYjGcP3kCE/kCKpsbImZwHearkJdsyiljByBmp2V7y44ukUBufAxHz5/DyYsPoTA7g04sxDatsOKsYxio7AsYCgUgGfugvpRVquaGliZUs/J3qVgi4NQKB8r8Y+OsXG2g3aGtQRrpdE75R7Sxk5I5aGNpeUEKpEajqvPFGmhmbEzWbASQ7ty+jXq9poZEjrL5pLGUcQASLexYz/B8X7n0EB59+GHMzE79SAGk/QAEt544i57RTYrGtp3HomtPJK9Z32borzbiQ2qZ8cTm+Gdzg+qjjeVVrC0tKuuKxBvO5dXKtgg6Zx88h6mJMRSzeZDMQiVbkoU5Pf9Z/8Tjxhuag8iP67nSrGNlfQ1rlTLqYSDmNccmNx7cWNIKb2Z6eofAxD+1VedO4HdMABIVSA5Aoj0yQR9mLpp8QsOYb1RrAnhZY8/PzuHUseNax1hvFvJj7wlAmp2fBwGk8w9ckFUNa5yDFEiH1VUupHm/TWZ0E7nXPPijBpCY5/n666/iG9/4M7z11ltoUfGnbMFNrKyswU+YBgrXY9b7lx66jF/7tV/DM09/AL/1W7/1NwMgsdlum6hmGLOyM9ti5YGHfZHnxJ7FQCS+j3zkBTz/4scwf/zEyAb6x8vCLgpA7W5SmCa+rIeij5FamO+Z9x/XaKdC4t7Gfd+pNPYDkDguHYAkSxob+szXJoAUDJhLawAkqlOpQOQ8MGh19by6tKy8jsoGCX3bWpf4msqaTKdlOeKax6NAkpioERDJ7PLNRt0EvMelgh8FkGRVx8ZiSM5SYBtOCbHMCR6580idtRe0Vaea15aJns6mvo5BubqaR7W6UcXALFyrno8DVSrgWQ+mzB6VhC6zVzUgHZVbajbY5rN7bV7XHgGEmK957B2PdwkgUX/Osc/altd3bZU2a20kqCKlCpi1RHEM09OzImIW8iWzZ6CV9aAHz++j2WkKZDROKYYMGY8lddwb67T44zk3+Rpx+2y+R4UC9677W9iZ1zLN0WhTVVZKXswQaQZdFDIFHR+vHbMTWtW6mrfbltxJYivHMO3ste+VVWmIyfmjWlechV+aOVC5nD44t3J9dHX9KEhCAIkh7uaZ+dk99WCUT1mri3hAW1uBU7S40uuavYbWtH4oospBABLnZwExrkkZAZCYh9SLx6QCpuW9FFjj40PggVavypO290FURcNzyZqVyhTz3/d+RAkkbg/jyIRqlNut867GdqTJzfc9vB9GWPRci+vrW2occy9WazTQajT0zK9JfiLBiEfHHo+7Dqb5ZjKUMl5COU7DLBJrX2Rs32xucuSejN6ffP1cIqlMT95vyTRBpIyiGRJUCCZimJicVoHKmjHuG0I2lQsESKV4535IzUXeDxwH9tk24rMphreb+SRqbWaA6hiSvkJcTL6F7QPIIpB9I2Whtt8BHmmFEoDEPhTPhSU+WABJ9Zg+DAAuVYi1VWfdzcZs1WbOOIDUndvoMz8/DEDqeSQxcy61TXRldRvAmO9j/uhx9bUmJqc0b7S7tGrqWVVKHP2gfeD4O+j1eR4OI2gcRMDQWs8G9gFFllPga42xTdxhD4UKU8PvNgQTzkmWMO5cXg46PpHsE2kR/d0c5/oG7h7by6J453BNH0QZfCQ1sGaN5qyTMJ3Pa+5kf9kRaWUvSQJ9r492ua5nZ0EaWBWq7hOSrdttM3/Y9Yxj1lm28ThKtI+Ogl8jBDNl0Fh7Nf4+/y+/5nFlMinV6gSQpCgmCYVrbq8ncNPFufD/k0QWBZnNejBAsUCLMPbwrGrQgvHhwKpd2UfiHjD0DdGlbezgk0kCxQlkcuZ+5jFp/bUWeu568jij878DaXR/xmKoNGrDuXmvOdCN38MApP2G4Chg5MaFm1N5zhyA5EAvzQ9/QxZ2FF4c9Nhv/IvjSdctZk1GFEijAJLb3+z1Gg5AIkjo6q3hSsb9P+stOkCkqL5MSH1EsY1IUCT9FQoYP3oEmVIBJeYgJ+JDAEluRYm4COzGcs4ARyQ/iigkkDKOtEcFjK1lbCyCs4yVuIHrrNaP+BA4cmAS+0/EF3g8rCtZrziCEkkuAmM5O/Ec6aIakNmRnLRu/Je//p+GKhAsiMRn+WxPT6v5wIKbhTMHPwskZvdwUG+VK1haXUEjaEUApCY6vOFHACSwmIulAcqtUgUk0gWksmMIMzlcXVxCWwT/jmFLCJBhsLuPZDyO5fv3hqokfl+ys2QSp08cx9kHL+Dp55/VAkKpLIM2b924jTt37qC8saXivry5aZBiAcZsrlm7ApVNzAYIEA46AjJ4A0yPj5k8pPMXpEKanKbKBAhGFEhUJInxQQsrNnLpB12rYZ2v2+3KQ5aA1PT0jJmce4YNysBeIXi9vsIP0WypWeExNIuN8GQC3TBAvW7k+GQTMfCZwa2N7SqCZkPNAypxtHKkc1ijrcL2FtgsPn70qFhAvEZOlaCCUUGdLVl58ZnIu5Rb3FS1iHLGdc1PnzorAIkAY7PZEvBAhpkYXCqiGFLoAsP6iJFq9T4AJDZFigVawSVRa3TQZ/OmWELHi2Gz0cDVezfwZ9/8c3zn299Cs7yJFJGaZgNgo5LWYmJQvPvHKICUj/VQzJO54ePCAxfxi7/0OXzgmWcFIDGLgpkrYo3LaoLFSoh8MScAaXxyDAMvJqsvntfNrQp67QFSU5N4eX0BX/ra1/DVP/zX2Lq/IACJUNcogBQLOCZ/eACJxTs3XtxETowV4IVdJGIhnnj4El74iQ/jJ559ThMIp4BWp4smw7j7AyQTGTGTfbESzaZ2tHhz88JBZ3fIUBsJwnb9PLeouQUn+uwsDQ4DkKKMErcBoiWb3w+wfueGgtKpQKKKjQDS3NGTyI/NoKfGDK8bUKs0UFaeWCjW4db6Bm4sLuDo5cvoxDzcvHkLf/qnf4rvffuvUN2umXuSzYR2Vww1gra0klEGEos+edL3MOjW6ASCqZlpzBw7IgCp0moglk5ifGpSG3AqNuglzPuQ4AsbFSyaOE84taIrCl3h5xZgFjEu+JG/T7UMixs+/ISHUoEhsDac2Ybf6YeWpaoyPwIgiQ1nGWa+T1/TBgqJGNJ9D3k/hYfPPoSPPP88rjzyuDKculRxhj0pLto92j3E9B5yybQApHij/L4ApDabdwJhqfhjkWbAMoKd3DCS5WpYHYaJ5TKQujEPdT+Dm53EgQASVS8HKZCo1Hi/ANK+AFHEgmHP34kxi+X9A0jm/nz3ANLNW9dx785tZcjV1pZRWV/HxtqqCmYqN5idk6PsOmHGDucIjhuOv1a7rYKD5IhMcQrJ4nG0eh46ZPa1e+AGIJHKolAcQ7ZQVG2gXHKPzLgA7U4dlcoWytubssnLeh5KzCtkTlkYYptgHrNIWi1tTmgLSxUHj6OYz5oMpnZHa/VkqYh4t4PxTBanZo/ggVOncGR8Eu2tMm7/4HXcu/o2PEq4ez2wzDo+OYmxbFaklCobLGzOW3ae8RQ26iapsKzjijI2+XkqgbnTp3D+kSuYP30aSKdQ7vdQT+bRJSjEzRvZa/GE1gR+7gAkgW1qAPCGMRstrid9L4FO3MN2s43NzTK2SEAYeIgnM8ikiwKQSsVJbbw2yhtYWLyH1fUVxGIDNWsIoA3abQFI166+iSWptFoqAmnNyMacUyCl/YQUS14iLvDt0Ycv44nHHpM6jOod5xPuNsWOJRslBbz7VTayxYxsJHZt9GyTk7Vm9Ptu3otuXKKNG8cwdGtCs84GsGH18mdkW5M1xdwYNn/efuMHqNFvv7JtMgMSScn6yQhf31zD+csPYGJ6AtlkCu1aA71mW+QlAk0Ek9j84Llhc4bXlXPSdr2G5fU1bGxvIZZNIVcqqhFAVi1rs5nJKUxOTKgo51qhZpOlye1YvXDei6HSjwlAIjtN+Zochi7w3gL9JActLy4JQDp25CjOnDipptfS0tI7AKTtWhWValX3qlTztHDNMgeLc2ofc0eO4IknnhgCSKq5DrCwi67fe13/KIA0bOyNXHNtNPZSYDpbQOsOsNdYO6xBE7Ww42twc6Qagw0uDyK9vfrqywKQOJcQQOLrsL4maBv0SJgroFapy7r6U5/4JD772c9KQfY7v/M7+F/+2e+8w8KOY03NWtuciGaLjm6wD9qADhVIToVjG8Gay20BRWU5s88SXlxzZIFq5xMn8NGPfhTPf/QjiCdNg3bHgurHF0DaPX7eHYDkGiase1grcS7keeB9yTHO83uQAomKcwJIJD46AMnNHd1uE/Fkl/iJ7ncpEVodBATyq3VlUVfArQAAIABJREFUVa4u0vYy0GvwmnOV5drD1+cz92iuptX+IKJEcKHJBjDaycdz9wJnBtY5miHs5pxrkNukuz2rYSwbAElznA05j/W7SBNEYfBq5DGwg4F1U4aERHtMRv1hQC3VUjGg3DYKCY5FB1CoQW4b5lSVCDDL5AVquFqUP++zKQwfPd5oIw/X2Oe+19yPe80evEdJQDT7Yu6fmXfEXJ6OMhlDqYnYNGdeD1+bikvWHrS5S3LfHWdGi2kiyWiDNTvn6r5h1S8ucL1kQ9wASp59pmOELF76rSH5IDpHuTlLldUQcDGvI6s5AitWmd3oNHRd5FjSbGlepjU712ESWEnwowqJawMBE80JzBegcmlqWqpWElWiCiS+1yiA5K6Nux/IUI5zvui3tQ8J+8yjbKtWIpGBFmHcc5A5rGaU3Q/wJGk9Yy+C+UzpnK14RkGcd6dAKk5Nyu6eABLBLrmr9M3/J7FSc2UEQNI6yvErSUTfZBC52jVi9+hGy14OFzsNMjOWRe5w2Tl27YmCfVoXrDIhqk4iqSPRC3VdWFM224YEzWd+zffB8yj1jc1edPs0kyERwusyY3V3io4b63zfUkpGGtzD5r8agAPEul2bYWUAIuaS8ZkNR5Lb08qHZjORGWYJ2f0LYJIFFm0QM6amZBORdQN7NXr2ta93lmY8fq7/0Weeo2yKZEpjHe1AGGW32Xu2Gxi1jmP5u5+pTqQCkplYBwBIPEciPgzYrKxgZXlZABLnTTU3Lfi8V/Obr3GQhZyOKeUZEMXWF0QzHIDE63Dx8sM6h6k0lR4egr7ZVzrKGDOO3+mjutdctff3DgKI3Nyx339TU5jE1ANezgGoDuCJgtkyeZNa3biyRAGk4TgdUaZEX4oAUtLPyFUkWoNHP3cE4D0PkQrQRkWNaa5PJLDL+jECdtFqNNrbMMA11ZAmigOtHoJWRz2NWqOO+tDdwigACVBoLVHf8Z1HkctxZ7eTm+WO3dVDBIYEgsUNGMljIVBDW8Px8RJOnTqFVsuARfxbAsX8HX4tS+OOscZ2pH/WfKqt5frSRzIhGZmUnRrDtpaLh1Y51g/NWkGngU4HbboU6Rgycq7p9lpWIWLW3yhAxP/HnjvvESohnUppSOr04uhw7j+gfzdUcO5xAY0CyfT/3EO1R2TMuPG91/jg30QBpH8fCqRdFql7vMfR/UOUgOgUSA5A4u/y/UQVSIcBSJ4ykKyK3KrL3dzJWYZj3UsZcJeEBAJIPL/MP0rS0nB+DrlSSfuURMJXrR8EHUNg5X0lhS6V38b3jH1IrW02Yz6bMPWduwdMbWdsY+U4RHYU52cpkHgbRRV6rAVMhqIhYRolkkj6sskzvT5+LpcWq9x2iUuac3/97/9qaCxqGD5qpPCpbEry8bHxImrVBirVsjais/MzOH36rAolLgL3lxYVYMnwb3lf8oZrtwVOKJzJWtjFYynE4mmE8QxiyTz8bBHZ/ATi+SJevn4bfXowayFhQcRiyFhF0a5ufXERjcq2skZSvq+mF0OPLz10EZceuYTzj18Gkr5u6PX1Tdy6dQc3b9yVvQcngHt3F0xTSIwII7vl4s/vsdnu9ZosgVV9MhAwk0rjxLEjUiERLDt97ow2o87CjheFl9JsGgdo1LeVZ8SCj1J2FsG8oKWxCfk0Mw/JWEsxFNTYwAnJ1vsL4AUdZBIppLNpSZg5SKgI4mTKJgiLXBah1XJZRSnzG9g8EEONFzudwfpmWWGqnBjZsCbwVSSAJLQ9qUaKk3APPUq7bRWQAX0ObRAkm1Knz56XhR2VStVaQzlIO5JgFq0WWVexF4oBdpAE/SAFEgfk5uYGpsYnkUxmFcY5iHlIFYro+QlstRu4t76CP/mzf6cGQG1jDQneOM0WBlRusTljWbrvdsmPAkgeAmRjPYzl1C7EubPn8dn/6Jfx4WefV0N7Y7uKECYwlhOtJlNu5It5TM3NojQ1JjlbvROg3mhhdX0T3W4fuakZvLm5jC//f/8GX/uj/wcbC4tAtSKVUBYhOo0aqAMiCs0O+S4AybFR7bPcc1xIX/TZvuFcoYSNtRX5XU+PjcGLD5BJePjwB57GT/3kx3Dx4kXl/nDEk33Da91qdxnrqyYnG4x8KZaBlPj5sis0X0sazsKZCw3nrJFnHoImWFVCfA1WIruT7OTFTU9/WS7yV2UkO/yalnp7by53ruhwYZVHPTd9Zjwz72nx7TcwOz6GZDpDMRdyxQkcO30e49OzsjnTxyCm66MAWd9sLG/fuoHX334bQSoHJJJYXl7FSy99G1d/cBWtZoB0MiMQidacQuC5WWDBr2LZAEge+ui1KjrnYxPjmJ5nYKqPWreBZDaDidlpnDx9Cg0WRjabTU0AFjQs6Hs9LCws7iq4RhlAPGazYTZhkFRiEPCQN34MmJ+d1OJC/3guTpxXpOzyje8qrZFUdCqHmT+j1z0z6ZJIen0MOjVM5NPIwZdt05kjx/H8c8/h8SefxuTMjBqkVB/Vgq42vGKtJVMCkApkzlQ30bt3G/f+3b9Fg9ciSWC8jnptA6mkh3ibuSQs/lLox315vndpg9LtIKBFC2Jq5HNjSYyuxwK/z7BBzoSmeW/42EZjQ5CQCjr+rObncK3joaEMpCwGtEb1M2iHbKlY/3UyPmQUY8JSnbRYuW6Io5DPvgNA4rwqhWYQGCD+gEeUQTfaJI1ugPYDkLqt5o4CiYVpn2eDJAcTmrizNbUb/J1Ood3YGcjDzWt8VyoGrAIpm06jXq3gyccfxS//8udx+dJDuHXjphRIWT+O7VWurxVUtk3OIL13s5RckzVFC4pOR6QGgo5tWqH0mXuUwfTMDIpTR7DdTqDe7CtXjb/LxgytIjheEylaZ5mmi2TVcVMIdbpthdh328wpqiivh0AC172VtVUpBbn+8dwSTGq3GrLBmJgYQzLuCURlRgVBrmMTEygmk5gdn8SZ2XlM5wpobW7g9uuv4f6165gvFtGrN1Tsj/k+iuksglZdY5Bnmh8mlJUMXga3GoUy84WUAxH20ea4BMA8lQcfvYITDz4Aet+WewN0C+NoswkiRVFMSixu6hSQrSBz+0x7NGthFyoHiQCSh0Eijc1aE6trmyjXmlKU+akCMtkCEqmcagi+Xzal7i/cFfhGRemxY0dwdHZGIbZLd+/j+rW3sbKyotpA9zeZemFPhSkL0gxVVMx2SiVEDHrs0Yc1JpIJ5loFJlRZgcjmkHcAJNdM2NFtuwLZ2U+RibXfYxQccptJPVuLl9EGC8Pr3d/x+HnvmOB4U9C6Y2P90G1ybNiGrudr/ms1aElRkRXyG6+/JuU2Vdzc5GZSpuG8urKC1bU1nL3ygEhCZGJS6R40u8gmaWeVELiby+QR9LuakwYemYhApbaNFQJQ5Q3Z11GBxIHDnC7m2xE8mhwbV8EtWzyXDxAJmpbqJeajzOZVGEOX6gHO0yryqYim9aqnTSPt65gFRlY0bRvPnjotC2R+j807Wdixod43Sg0CSAzK5lwnD27aRzoA6agBkB548EHkCkXdtxzz+2UgHQYgjVoMuubBKFi4L4BEpvUBj4MAJNXyag6bf2A+N0QY2jPzfsvk0sol/ca3voHr168r143n2dkZBZ2e7rGt9S088vDD+NznPoef/uSnxJj+4he/iP/xt/+xUf42mkOPfDojOFYtLYn0Xi3z3Kk7HEvWbUBHM7DMhs2Twj2qABjWp8YDSPUVs+A45plnODk+gXPnz+BjH/04nnv+J0CWvyu5zFn48QKQ9m8AWgBJ1ls7FjvOH8INCWc/wzmQvvSsh9io5nrAdSSVTINNzoCscqv45Guy3mrVaxr/QwCp31Wjym2Eu0ETuYyvRjyZnQSMW5Ua6syL2SwrP63bpCPGTj6KgBcyql0wt7U+deNd9nUDkysqwIZMZWVymGwVqU+dBRhJGfrdHRsfW6iZPard1IsQQBY1VSRWQWKslLuYzKfhs75xDVQbaM/zx/lVGRRRhwH7+jqmeIjCRMlYsw8tvKi24VrARsQA1WpNe1vOw7xP+OwAvNBPYZDJocsmx/Cxk6nqyEuOcLgDUTiQtwfEAlPnhEbpyetLAKlWM7nL6VRW14zf475FxJHJSczPH9X90O5UkUx5smXlHoD7U27TCEgRvFpcXBbhkXUJP7y4aeawJuVp73RpgbQ7g0JAk7tGnJNpY2obn3ybw/0ImzNeiHJlS69Hgivz1KhaUy4S7btZZ7TaGPT7yGeyOodilTM/pBeIzGcIJnHd47Qi5b6Q59xPyF/PNHZsc5Hzkj4naMDjDhhyPdA4l9Xj1paItCTI0S5MGSC24TRs7A5zBM0+YXT/Zb429Tb7FmYs76g6OJZ5TBxfp06fRWGshNL4mLUMZJOsLXCDGQ6s5wk6cOfExhYBU2exxucMcwUdgSDSyHTDife9e/+6bv4O0MkLSH0Qj5N2bGrksoVtxxO/7nWdwoxvyvSkqNNTzRL2MVWYMO+UKgzuKkaelxaWlRvJ/9MlmVcKFma80Oq2h2a5bvYWbCAzy8QehwpeNe6staBOKpt/O88kM5MAxdp0CPJasFeKphgUE0FQjuOCNTIbj8pQSaVEHsjminJHSfopJGiBRfsr2lFaSzOOB64k6q9xHBEYlhLPSFeMwsiMd7eQ6hBFkOa8YDNwnLJKk7V5vwKQCFJprjKZGtrnyxpJxmjwec8xqzroY3NjHUsLS9jYWBdALOY7x7gKSv62yXLj/5dVGRU2XB/36n+EJGsNtD+1Yg/T+KZy3FnYxYCnP/gBq0Yy8y6vkJ6HZDFec5OJZPZau59NbtrO91nzKnNJz8bieKTlsetr3v/7/Vxv23hI7vsYBZCiBFOuNQSPeIgE2dnbMBZqJGKafubo8UffH+cg30/b/SJVprT+23k2boC0qOP14FU1zxobGgLMaK5pv6F+Q4L3FHPJe+oXi8wVmIws3hce+0AWuKfymONnOj+h+pz7POaKqr9Rq0lJSsCTc6UDkNz1HdaksRCbdKawc7Wa326tjlxn7htInGh1W5qPCDrNHjmKmZkp9XpJqOf9zN+TIos9104gYIn3O+8BPvP3SMJ2v9/vd7FdXrcZYDuWvKbeJykE2o8lE2mR0I3Ll8m8zucKyrDe2Fixaj5rg+nIV5ZQwt4P9z68T9iblvOMzYGM+3GMz09pfKlOdlm79pmvw32Ae4zO87rFOF+pZmZfTBfXWvOZr10dwO+/8+tQPWTunx2AKIIL/wV7PMpn2+kb7jXInXPEXhaL+1kvRr9PEcRB/cPR/UO0fTLMQAosMQQGZGSExcK9RaxvrCqryt3/UYqFu6c9zoNaIM371twSmSs5hp0dKQkJHAO8b7LZvKzrSjNziroYK40rm5D2dTwGrimsBzJJ8/rs76r/TPWRVdmxP5NOZ4161BIzeD70uQhCpp9hJmNzb+j4dL1ZV4SYnhw3193WtZqvOCdZ1ZHWXAsekbTiiBhDUv8//C/+QWgYqHzhnpgOmXwa2XwR6XQS1Tp9p6FMgOI43+iEDoQFUr1RRW2bHqrGDo1vvtNpo0kJcIMqlx7m2GQq11Crd2VfNzZ3FLnxafS8lELuV7ZbSGSMbFsZCL0AzXpVbIVOrYrrb74Bn8UXmdHJJOKdruxZHrt0BY888zjOPHkB9bCDZqePZquLje067txdxNVrt7GwtKyFiHZ2ZKoScOCGns2hgNkT7aYyaZKShJmGLieRifESjh6dx/TsNB669CCmZqfUtGFTqx10jLQ+kVDY+L4bbNtUcQy1PW8eck7bDVn1sWDkxCDGii0IqbKgX6wW8qCr0Faed8rT+UymLRsq/B0WjyysCXyRocjB12zWxWShTM15iLPQZKNPmSrtlrXAiOu12VianJlFTk3TmCYHjwPYBpCahdl6zNqFtW9DCPdrELj37X7OwmVns+PCvqxHtSYzkyXR8+Lo6gN4/c038JWvfA3f+safY1CpYyxH5nkf5fU1ZHP2BhthJ+zNp4psc6RI66KQDpEI+/D7IR5/5HH80i9+FpceewzduKcGHy2HOsqpClSk8RzlJ8bg5zMI40k0Wl01F6l2KdPeqQ/ZHb117y6+9Mdfxv/1e7+PWMC8K+ZXteH3OvD5enE21uPywDewpnvsLmAkVd+jsHElfrtRQ4ahqJm0CliCjbOzM/jMZz6Dn/25/8CwPaguJCOMG5agL6CBDSOOKzPmPb03SugFnKRMQcqmMe9lovxUsEkuKkmkp3GnvyOAZI/PTErcmJln6UaoAFLIJifY3c+cSLnRcJ7x0YnQIez5HG32zKRKNq6OCwMxxXr1CpordxELOtiu1rBVrWFsehqXn3gKpy88CC+TEcu/1SNrvIEuw+XHJxRUe+3adbz6/VextVrD8sIqbt6+IwC6G4Rq4rJRzjlRoby89yg/7rYQEpAYEPYYIMkNQN8wU8kKO3riOE6dOY1cKY9Ks4qNrU1Mzc9gYmpc9+PmNq1AG9oMyHqFqo1Ge+d+bDZ1XdQwtWGOunYjHv88F6ZB0kDOevAL8KCfaWjC3jlH8Z4m0K+a34asxtSIJSPRB80DMwwhZXM15plxlE7i3JlT+KlPfhJ/66d+ErcW7okp4eeyAnxqrbbGEEGkyUQcc+0W7n3nm7jzV9/BYH0JyfY2YvUNpAddjGUSaG6VxQQHrQT9BHox36qNBroebJwqq4MWCwSOyMTnpnsQQ0B7BtlnEAgkKES2GRl9bBDGBSC9WY+hkSoByTT6iTR6fgpd2kKZuBQV1hqfdo53gckEBrQtsPajnE+l+LTWaY6pSFDeNYdGGfb8/nADdOA2YJ8fcqNEO9GB2ZTyOtO3/r0ASK564qwhZoiKQJObwfmAjQb+7w8+/SQ+97n/GOfOnsaNa9exvHgfpVwGm+v3lEvEhhktu/LJNPKpjKyFBoFpTFAF1qc9WzIJL51BIp9BKpeHnylgeb2JTH5cqiUed7PZQNDriDGl+oG5MJwvPBOiGx+Q4WVYn2THrq8umbWNJIdeIEKK1hmCOh7rjoxCoQ1jzbA9VVCDNmOAx5plMECqByTI9qG9XqMONGrwO22s3LojNRFHAblqmXgCPhnLBHAdPGfXDr5Pfk8NJ22GTROPIAvriDrrkLEMnvnYR3Hkwjkw8WadzLJUVmsFgSNwvFlVp2zsQsMM5Tqi5gfljwzuJuDkJZHIFnHz7gIWV9elpo2n8wjjtDYoYmx8UnPjwsIC7t66KZAvn01hfm4Gc7RQzefw8ne/q/zI+/fvG+ZzhQ2XEFlrRcS1XrZECdPo5ng+e/YsnnnmGTx85SLi/Q6hVmPDwJlP1jJsxhpblGq9grHJCd2bCysraHV6SNssve3NbSRjKTx44SE89NBDWgvu3Lqthj1V4Jyjrly5otfn/ERrH6oI2BRiMc1G/vjMtLFgsEugGpndjqx+WI/yOnH8ch3gxo/qqUuXLmF6Zkq2dKWUL8CHr83NGhumC/fvqtnMvBKOf+O3bqynOC75NX9va7uMh648jMefehKTE9N4+9pV3Ll5Z7iRJMhZKNADnezurhRLJBrQ/oxzoEBRD1I3MPuCOSkk+UwUx6QEH88XNf8OSxNXvJMh7Hnox1PY6tDEybAeRUpiIzGZGAavssHD2q28UdZ8TkLIhXPn0W40cfvOTQGxZCaLLNA1AdVkcdIugeOOf0/1nNZ538e5By7gqaeewvGTJ+Ax36XRsfXdTpM8qvhVnmhEnRxVJ/D7+2UEuI2aY8dFVc7DBjpHnM0s0BoVqQ1Nw5IZOQZ900ZXqsCIWpoEKVnJGlcBbRZteLnsffw44ikPL7/+Gv7iW9/EtRvX0SDT1AJrJGjl/BRWl5aQTCTxyU9+Er/6K38PD1+5gvt37+GV731fFnY/+MEPtH+gzYRCoK3/N9cMkr5E0GDjj/0Tglf0Mu9z7HKe6SORyykMd25qRpkQlc0yZqenNTYKpfEDNsDGFYGvt8laYnIKn//85/Ezn/4USkVaUwYGqP73+DhMITbK0I5u4HXtbSPOcpDe8U4EoMnWtG3swqgEklWTISSwsRttmHHzy32TgKtBHxura3jo4gM4cey42JZiJHM9SnhqAE/msiLlEaTlR61SUW0J21Ro1E1m1l4P1Vo2o8oBd2qe2PfEGVUZoMqlMJYmIsg4pVIsjn6CP98Z+86DXgBGCDUQRHYc4Y+YrBEqPNj8MDWjHvZ+EWFyJP82Sk4yYeZ9ZNKJYXaSqXNMoz/6PHr/u3uN9mX5uXmEKeYnZVRzMmeV2X3M8+X8ImIFCT90g+acLwKYaXiwkU8FkRrOtKEauhgYNQQfnHe5hglEqjcF5qpOUshzH+fOHFcmsBogrPkElFs1UhjDjRu3dDyFsXGUirT7zBsCF68Rg7TJ6jM9UVs3mWdLyzFZAO5n9pjc1/34APWggQCs20iOMX0Ux3TneySwJUBKeyzDIndMbQKTBuDQ5GcaUKyzLPnEEfh0vm0ugfKTaLXIZg5C9UQ21tdx+/Zt3Lt3D1vlst4X1yOu9c7CKMq8HhIaQoiQa4YNAQsDGul66XOjjguUn0cCRUyOJCQesLHJ+u7ChXO7CaR2nxdtVLPhvl+D3t1X+93/Byk8jE2caeQbMss7X8dlQ7nXj+5D2eEdCMDfe3/K/WopX1JN2u+yBmja8cgxaBrL6yvrw/nH9dH4zHHuMokccMR6xijkSJCJId7vY65UjFhQ7mQRsQHIh5Q6tvk3XHsti5zKG5IjY0k2GrMikuSzOT0TYPcSPnKZrGkQi6dgxpH7mtcTaaaoGUa7swh0JAiOCZelHVWRuPfBPVWaoDaJxApy59UwAJ4AgpBuQgkR0NeW1rC6siSlL/8+nTCRDnQuMAPQ2ri+h+eeN8BWvykSjwjcnY7cPvg5lSWscTQHEqS3qhhZedomPfsNyrCyAKCADi7iEcCKgHP06119DO2zTON4L4Ltu/n+Qf1BMy0YMqP74PeGSlF/d/9l7z7R3vfFKNFkv/tTAHJkPYiOX97XXNscoMbzZMhkrMdIvjPArLu/DInT/Nz9Hmt9kiP4/ljncn+wWabjhFH6OjLGMLdO48zUgBzHLfbWbB4Xx7iLKHFzHOcwP2kswzsUO7Aey6YwOT2D6ckJTBQLsgnb7/2z0c/xyvt59P7uo4uNrTXzfQLMnY4IaAHBL5K0+6FxISCZz9rw8fq5eZXrVypJ4gSBNuMCIWIyM9GspZjqa5LmSZaPxURsUiQK64JkHEjGRWzj3MB9A+d8EhBcj9rktFtwaiSjke+Zyl7N/QTO6agj7IB7c67BfTQbbe3DeR/IyYgA/MAAg1wXmly/SBbwE3p97rcEoNgMOR6nwcwjKlFbpmi/GTcrzg97/3AO/GEeIiWEQIo1KHsLBFMJonV72N7awPL9ZWyur2r+cvO3VopIHpypy3YOwH3qahe+bwE6tprRPtcKLzi989iPnz2PfLGgep42/65f62wBzV5jp5u9iz/M+WpIHHrnWSBxn306A/zt2PRq/Gkf00MumxzGH+xVBw0Vovuc5NgX/vN/oAwkHrhYi7SIyxrGUa5YQItBiLGYwh35vQJtY+Lxoc8uWZv8G9qukanZ7nbElGRmEYIBitkxVCsNtFtAqjiOyaMnkJuaRRD3UQsYtOgj5qeFXrMQbHODVV43mRTVCraWltSAz8XiyPtxEC6YyOfw1MOP4vJTD2Pq4jxqYQetoK8sk+1aF/dW1nHzpmnK1Gtt1OsNsXE4UNgoZcnE8PKw1UJOg0j0fAFgvGkKhTxmZ6fV+H348StSXuXzWeU5iM2byQit54Ll5NSOOTdCEB9aHLzj/HOx5QTbb+0CkFgYDgGkfl8NASOh3Cmk5XHcaGhTmkCoPAd+HQWQeI24OLHg5u+raWODZl1TmkBCplDU8OakVKKKYtoASCwJqKhKJDLGa9d6Hzv2kemekGXgGp47G/u9BvVwE2KZAYZNQAuDnYLDfM8EVbPxT/Aolk7htatv4Ktf+RP8xdf/DO2NMgrZPLwu1PjMZKiAMSyQ6OPdAUgBcmnaV/SRDEI8/vAj+MVf+iwuP/442pxX6EEZS0pVh3pP1jZs6uXGS4jls+gLpKOKyxTc5WYb7UEfudIYrt++o0yd//OL/4fGL5v0BJC8fgc+pa9875RM9hyAZFl5IwNlVMIfma5UeAbNKtLJODIEkGxDhxaGn/r0z+DTn/607keNJ8tAlnUBFStUsBG5ZsaTZb/JBsh+ODk0mRlufhBrJ8KGUyEj4oPdhI3Y1LhiZ98Jnn/HYHIx5OwGMsLA4N+xABZqzwag54vpwM1ip95E0KigtXxbSiQCSOVaHcWpKVx69FGceugi/EIBA89Hk/dRm/aIHrLFkq7VW2+9jR987weo3N/ExsoW7t9bwjrnnK71dg/IMu2jRb/efldgbdBtIgw6iIeBNm/cGicE7nZk88WwzhOnjqM0XpSaotwoI18oYHp2SqrOSq2KRrthGAmxmDJjuPExbBeTk8TcMf7MbTId03nU458gMgEko5LYsXFwoJ6zWCEbca8GIDevVF/n2YzptE1oX9JDMhHDsWPz+PjHP46PvvgRNAh6plMIEym0yHIkgMTwy2QG04k4ipubuP/dl3DvzdeQbFUxFg/g1ctINLaR6neRjDGHjbZMxrIrgI9WX8p1MYw4N3GR5aZlLwCJ7HyqyHqhj4ANF511JZyg5qXxdpBCI11ELJFG6CfRF4AUR2fArCQKPdJmf64iuK81hhpSKspkc8Qge9ug2AtAciGKUWa9W4z5f9WM+GEfBwJIZKW6WSxSRIwuMHbiYzGkRoOK4R0FkqTTQRMffOppAUjnz5wWE39l4T6K+Qw2Nu6hWdtEY8usj/R0z8RTUkby3pfTBvPfGLhMECKVhpdLI56mJW0S3UEGmXwB2Wxa57XbZo5hBwk/hnTSR7vZMcUwC0wWoSEzBWIKex70AmSYjUSGV8+oCru7e6pnAAAgAElEQVT9rqxPyPrkg4oCFtdUajGTgmAR7djSflLNj6DV0vf8gNl4bYT0sq5soV8py+q0zjwzbkYAMG4yzXHPvQftTyXT3lnClUVj5/Kh7o31gc81OUSTQFXWE4A0/+AF1JNprIcptNNpAUi08okzM4FgEudCjwCoaWqzABcoRsVCBEDqxRK4s7CM9c1txFM5JDIMoI7DT2fU9OIavbh4H4t376j5PDFWxJHZKUyNlaSmIamisrUp8Ij3Ou8njgMHIPGcKoA8a+z/3OaaOTgPPXAOabKUgqbOb6fVQMCPblPq70HYRb3FkPM4mt0AFWYwsjWQyqITDNCqt/Dg6YuYmZqR1QLXlqX7C2pmKQfC5mbyZyS1UDlAewBaid25f1eb/WQ2j442aFQ3ckNhwHOCQmry8rw367oG3Bxx0/eBD3wA58+fRbNWxmyhgG6LjPWaWIzMnOBr84O1k8ZOFIBHbJi3sbVdxYs/9Qk8/cFndHwEne7euzfcrDvrZr4v1k/8n85+RarydAJHj82L5c2sAeZclJmrgziKtE3xCXPaEF2qzhImD0ue/crV9NGOpdBDwtp37mSYDHMICOJVqyhvVXQdH3nkETzwwAPYLpdx9eobaLaqIl45AGmbVsesDUcAJKoK2FA6e/58BEBKoMHJWGSP3fWba16oxo2AO6Of79fgG52mDgSQWPON5DC633cbT9dAoEWKOwYedaJPi1KT3+BYmAKR+MEGme/h1atv4Jt/+W0BSMy34FojP/4WCT09kcnmZ2fxt178OP7Oz/4cHnzgAWVOXbv6Fn7nn/xPeP3119Gs1jV+aRUlC9tYTOdZTQ4bDM/ek8tLlaoOVGtmZZu4vbmJidK4Nq2tWgMzU1MaTySzHMSgdAQGNlfoiPArv/Ir+MQnPqH72I3rg5afnab83r81BB5+yDXs/QFImuFNBlDkEdmTD7OOBB61yPy34JCqAJNX4OylpPZR89bkVGLQw9LCAi5dvIgzZ06JAa1cAxEEBuhRMVvvKF+W97pIdjXap3VEbuDjoAY2929cS6z5k20TWAauQCQ2dUwDxQBIBkhRFomaETH0aPEVyZWhVYjqPxIP2DBSfWcBDadktI2yQbyHRNoASQ4scvsDZ0Gi68PmjcvPsOoTHYiytYwzR1Qx6D537181vz2uKLjMmiBezCkjkD7/tFw14FEGiWRa5DA6WPBKSXnlm/w/EiloGR6qaKFScodBawCgHZszOmgIQKT9D0FEquxt7gFHTru6bWo55VSY60W2uawBQ6MIUpZgsSTQw1lZGYCM4dIuq8IMwGgDUk0l2YOZh67D8BqQ4TtAx+uK6bu7wW6UJm6/5PZMrvEbVdDSMlG2T1KExQQece7S56wbuD/mXo1zTsRKhiASm9+0WCPoybWfa1PdZny5LCvXoB6Fmc17GSClAcPzZyoe1iuaz2KGVsKMONb7Heu+kc7mMTYxgbGJKfVEZiaLuxpco9PIYfPPYdPOYX+vXdgeTUQHmB3WANtfIWmOjOff1f5uH+yafPy+syYXASqS8yLrrcHAZHdGmnzD49E9FSLeNhlmjnjJ7pRR1JItztrHhKhHAV1+zbmEQzHHjCy7f3dZLw6k5GtxzXIAptvbu3wVWS3n0iI8uDXVgdnuurj1P3odNK51H7BLpG7x0IKTTW6j4DNsd7oa0MJxk4ptWtfJDSBEWiqptAGQDlCwHzQ+ut4AG0ETiXzKAPXaBw/0nknqoaMOj2WUAOiuJ9+D5rXIi4zWLW5+GM3eHP5J+MPv/zhutdYc0ASPziturA4BJILJIvD+6B7Owi66Pgz3v+zTcW2zAJqbI3XfuJ4QJ2O5Pe3MrztHy118KPJYu9XR+OA8xnqXaAVVTQRhzNi0qWMiKO8ASM2+qU/dvG2cpnYUzcqNYU+V/dp+T1Ek2VIBs3NzmJqcEGFSWdf7PNy4ctdh1zOpIL5RehFAUoZqm2BSgAGJLf0B1tY2TP/W9t/YU+VxqFYhQEvVFkmzWpdJkoypF+OyaAgIU73K+6jfC+TAI7Io6wIvhJf20YsZZxieBDrLeClP6y8VaeNT0/q+ACBaZCZI5GSMgelBZbOcv3d6eKOfC9SKzF/OmUV7ddYV7A9HiBGuDnHn6R2nVUCSG/DM4DYK0R/mobrqgPx0zVAj0RrR1xFBh+ppgnN8KxyI3UBk2uWFRc1ZLrtWpB9bs2n/Zv8v5w8HfpkZ0Tx0bPywxMDhO7RzrQERYzh68hQKpTE5QXGsuTXGKY5Hz8vu+clY0xmnmp2Hqzv4HXf/RntWw15Wv49chu9g5/yPznOH1fexf/j3/7NQSgiy2ltkWLTFfuSmnxkebkFhvg4nZgbv8sENe61SVZ4AD64z6ApAUnO621UzKkZWThBDq9nFoJ9EcXoOsyfPoDAzLwCp0umhF2bRC5kJQnlfXRvjrY0VlNc30a5X4RPUabfELs57cZTSGZyYm8OTjz6Ghx59EPGpJGoxNp6IiHpoBjGsbFWxuLSGlY0tLCyuyoaPoX29VkcDgs0jIsRU/2SYByPknLJ3NosDMWvoj1kYK+DJDzyJ+WPzGJsoWSVEV40MDhUXyGou3W4mk7uc3LDs+bAAkoeuEHhX8DkAyUnmlQVhPTh5beQVWqtZAKmFWC8Qc47f5zWjAomLp9vgUp3kgCQeBxui8iUWqNBDm0qUCIA0NTWDLH2zIwCSxDr7AEj0X3YTgBqYVibnJqJoEa2f242Ifk6Ws6SXLF3NwjAKIGXHSrh6/Rq+9m/+Lb7+J3+K8v0lZPwUUgMPjWoZyTQ9Inc8wN1ivB+AtOsGDANkU6EFkGJ4/Moj+KXP/l1ceuwRZTAFnHAtgBRvDpSTQGtCAkjIZdRUbbVCAUjcBBJAavV7SBdLuHHrNr70pS/hD//gX+4GkIK2FEhJtsDZ3O0bhYV77J4KbAh7ZABFaw1mu/RaNaTplZmyYZheXI2Gn/zkJ/Diiy+iWjeWik4Sr8lDNhv2n9rqOwoCmZ+YmS46gbiNUJRFx3E0CiDtKpLtBm3Pe4AbJearRCwWHOPYNY7IYDBNgr4FkDxt7hlS261vo7N8F2G3iUq1ju1GTeDdhcuXcPbSFWSnpjRum4zNov0aGf+ZrICbN954E2++ehXrt1dR3apjbXVTGSTNNq3aBujQqsABSATHO7SHayHsGQUSM8h41bJeTFZcRPkJwM4fnTPZWGSP9ZoCx44cm9dc0mg1FfjLzaGxnGjK052Net7bvNdZSLjzzvHhvHejABK/J8UMPc5p3cLzZ+0ATACyUXvwQVur6AbW3Z8s8OgBS0tFr9c1zJZEXHlBk1NjeO655/Dc88+CHvjc0JIl36BykechjMFPZzHhe+jeuI673/02Fq9dxUQixIlSBulOHcHmGsJmBbmkYabxvu7Rwm4ANNgUDmwmHDdIVj7rACQWJmTWBYO4rkVA2086/dPmxDr+EwysJzK4GaZQTxWUG/OjAJAOC4kfBXj3nuz3+e6PBYC0gKBVRdDoaCwl2LgiuNcmESRQA4H3DJg1weYGmY25NAa+j06PxfiM2McEM7gOEHygAom2QLS3oPCLYKXP8Go2C7nWB7SFMVLpIkNEqQaza1ynZzymuz2TiUj2oixkCMAzp9D3UEhn1aAXu2nQk/1QjOGktSr65W0EG5vokBlGO1n+newmDYhEPncqFgPhLpIvhllHtFKkZZ/0N8auwT2YJ0QGbsCV0gOefP5DOH7pIvqlCazEkminslorCCIpYM3aaHDTwvmH9w+tG2hbNwogbdVaWFjbQqPZRTpfFIDU5qaJisB8AZvlLayvr6KyaSwhaVs3NTGuxmWv3ca3vvkN1Cvb2nxRVeOCXwkgORDZAUhuHiDRhDmPJ44eQWt7E51WHY1qBa1GBSEzw+IDZGmZlIyLFbW4vKy8H6oIed9TqdWlNQV8XDr3kCplzluOrML6hEpYkRWCQPXIcy88j2effVYb5q9//ev49rdfwkZ5CzkqMBQi7sJmjeqNSk/DVE2iWt2WUo/HTwDphRdewFNPPSEFQXVzHZurK1haWDSAkc13kFKbDX7PN+o2q1zg5/w+GztU13/kox/DBz70jGyuCL5xA+sY7wS7pPRstbC+sSElGOdTfi0WYC6LKw9fVq3ILIfqVhnbG5umzhTmG6KQy+ma61rwHiGoiFBsfNYNIGBItZ9tmlLZJNWf3WSyLnQ1H+tvgmdUIa0ur+C73/2OBZBoX2IUSEMASfmQJCd0pEDivcTGLQGkJ5980iqQEuj2aDkiz5pdTWSO/WiDNdpUjn6+3/w3bLTaRoKz2YhuRqW8JmNRzTJrLRPxc4/Omq6B7X7PsP8G8MOBbcBZKzDXfGXziiB2Poe3blzHd1/+Hq7duolytTK0c+60miivruqeunLpMj70oQ/hwx98BkePHJEDAjeRv/2b/wivvfYa6ttVNaBZh/BasUHGulobOLEKY8qwkh0YS1rWwb6n68UN6uuvvSb/cjog0BZtvFTSWOO+6jAAieeB9QGv+6/+6q8q/0jEB0sOO2jNOawB+34BpMP+/rDXjzKhd9e+pv7kuDY1UFsMX6c+cWNQtaGtHwyAZCzQqVglgLR4/z4uX7qEC2fPIOHHRbrjmkHwsFmtYmtxRfboBI54r/M8GwsR01Q52AN/YBVI0SuwG0DyqDCySjuFKpMzyHUkjKHH3hHtEG2zVcCRBZwJIPHhGm+cS6SKsUQR3V+xHpI57n9MDc7z4BpoqiHZFLEEFweysVklUIz/jwxoklSshVa0Sejuf3f9hvedswuiQ4UHdKmcISCU8E1OC63aEynjvU/VDdXMiaR+RvCGTiZUJ7F5zDw++H0ReXYapSawnCASXzuZZhORtsem6SbcS/WuscxauHN3GO5s/gdvt1AgnW21qZmWyuaQzeQsoMfMZ6ME0fxl9/+OUKK9qW1EsnYZMtsjA1SkagJfSe79dmoFNbQiTSunAHJ7Y2eN5/bCbDo6dYisDC347XIpTF6SsdAWcM2P3sDkhwxCvPXmm8P1SmNXmZW+ehT8W47pnd3czjh1ABLXUO4fpD8Wu5r1igGQ+JFMpU0OKUlAqaQUk5PTU5iYmka+kANzuA5qAB5+/x9cMR/292YXtv/DAUD79egPA5A437hr5xRAjlzJ75Mcxf+hfBO7h3NKSV571iTuvoraj2nfPOijtb0tCzhax6v9IbtFGYlpEDoLsQEVEGxU0xrKWkxyHimWSnrz7zhPdgyyMSnAwdYgzv5KxAc/jnQxb3N0djJYOH64dvH9uWwY13R09knmPQ2QTvH+NOoJ1Ri0dOJelFbtnidSDfepVIPzXJCMy/9rssBS6LSVMPqetk3ul3vxAar9Dvq+cUXhe+MazfqWed6sl9z9F53b3LnSfGmVnu5/vucG6nsEkKJrHFsvWrMOAJCcmtE9u96AA6EPIzAedv8cduKjAJIbZ0NSBcl93Cm9DwCJdundoKN6XCD42v/P3Zs/W3pVV4LrzvP05ilnpVIpoXlEAokZY+xyRXdUR1dVR7encJTrB/9EuOufqOhyAw5Mud122K5yRRXYxlUewBgMSBgjQCArlZnKVE5vHu48jx1rnXPu+/K+e+8TEmBHX0LcfPO933fOPnvvtdda+1pzHLzgGSGpSOWQBPoIrjoJWKoVDdDs0vbibgDJxe/hOvEN0CZrhlEuHEJmbgYrq6uYn5uFnypLUwCkqbkVa9w4gUvLSicIxCkGyVuaM42qNjq/OATRacsvvdk1ihuqedsd5SNUb+Q+oqcO1yQBJOa8qURSOSdrYKqTkOnKc9sAzPSwC6HTbw0VxByQRICIrdWwBjk4lGcVhqJxDb4ZWb2AhitAFuHIELmLdd6BEa4l14/S8FK3KwsVDpi69ch75QXajwzA6166/W5GgUWkeBsPxwaa9tPT1j9fBQcxHIDEYR0CSJV8cQggMf9S7BPb1Qz9eAcW3imAtLR2AulsTspWPLPdtVMuyDg84mE2CiBp0G4iun04AOGNecP6jcO4YcvAnHD9jwPQff/u3/7qgC+SC5oGvCqOY1EsLy+reUi5JSWyVkOf9Fg1dkolAUj1smHIkIHEqWEVvmS6ENXrQc3ZTruPcCiNudWTWD13rwCk5sCHYpN/kyDGQJIc9PGhHAspZLVCUfr2c8kEuo0aKygk/D6szM7hgfPn8PjDj+DUvSdR9jdQQ1NyR5JIGoRRbnSwc1BEvljF1Ws3UCpVUNg/kBwX7GtrtxpAo4VQu6GpZC4PbepuG4FwAJlMSk3fhx97GKsnV3UotWxTS7qk9D9ig8JOiE0CkLjRxj4sgBTy01jTSE4p6ePBbjeqV3LAyTgwIWSDhs8yYG+0dM143wggcTqVHkj8Hfwe11RiUsP77ExQ9Tf6PZTpJ8REPRxGOpfF7Oy8AKQ+p/gtA2kagGTcSOzUuwdAOrLwnQzKCAPJAUjBgUlYmMD2AiyugmrK0aTz5vodfOWr38Bf/+Vf4daVawj3IACJk8cBjQAalFwHnD2M3yqAFAv3pwJINL9j4RpsAolIVAASKdP9WAQdFfGcRKMcTQClRksAUjiZwtVr1/GFL3wBf/rHn58IIImB1OME1WEC9cMCSP1WjT6SYsDwQX8SroH3f+iDeOqppyTTY66LKU4E7lgpQhWFVsphdILOmdFyTXonmNyUk2PIOGBjtMB092NqguMm7kRGM1NNo14BTERV0HONkirLBhwBlGIZrUoBnZ076NcrKFaqWsuReBynL1zAhYceQe7Empq29PBpc92FaLobVlP21dcu4frlN7F9bRPNShucRi8QaK7WUWtx4rGnSREyuDQV2WkdAkgyD2UvuY9UKIBGraokKBqLYW5hFrm5nArfvr+nJtPaqTXMLsyKTUAZBCb+/DxZUwvzS8a/iBPRpEBT2ssyvRywf9cEPaWPrMY/E3MysXjNXHymZjDvkWMuseHpphncIW8SLDLQ+khRTokAEo2hqRXcbSKbTqjx9eyzz+D+hx/UNHujx2SNslPskccQisWQDgZx/Rtfw6WXvoE7l1/FQiyMi8tzyAZ66BUPJDEYoNwfNZPl+eFDo+dDTWxRTt10kaLGrJUXIIDERoGAJCZUZAt0DCOMnC82XBXn2XzpDwQg3eiHUY0mxEBCiHrYnOgPiIHE3+NlIAnNEPPEeN69FQbS6PodTUiOa6BNzYt+AgCSYTk2JjKQDg42JBvbb3Uoyq8pqk6jIwnabqujCWKCssF4HC1Oi8VjiGapux6QnGE4kZE8WzhopAmM7nVTDX83mSiDUcaZ7gDtdgetRhvNRlsgAWVk2UKWNrvMIjmt1TYTV72uzjXmdYwD8WhYjETKdSaiCa1ZSdmwucLfV65ikM+jf3CATn4fnUoZg5ZhKKjwsiASBfoSnL7CAPw3JTjYbiKAxN1kdPXNxJEa1VbWhe+fp93Fxx7AucceRWhpBTt+MpBi6JINJfmZoM4wNWPESoKGC1j4sGDnBDY/z8ZhNxjGxm4ee/kKaImYmp1DKJpGtcnkHBrkuX7jTbDRzcu7uDCLE8sLiIWCKOztYXd7C9evXDaxpEjzccMyFtPINpCM1IyRzOR+Y4zhmuXnM8kEasW8JvDr1Qp8/Q5m0gmcPrGKc2dOYGFxVuDVK6/+ADdu3xKQGIklUWt2BOzGInGEEDQSwZR9okSglc5zXh08V2YX5vHRj35Usqp8HV/84hfx0ksvSt//7MX7NZTEfIt5VbVSxq1bt3D7zev62zOZrPJCSl0wh+G9Z6P/iSce0337yl99CXvbxpiZa31+jt6dORVhJp4aZtNQBqTdEZOck8ONdgurp86K1XPPPffo+vAastjjmV+mfBuARrOpPIoSQZIJyuf1+9gAPXPPOa199hDpoUIPJDaBaX5KSQQ1U+yAEHNpNjq4vphbURIU4Tj61geGQx6mQKOPhCkyyfpn/Gcux3v23HPP4ZFHHsH25ha+8Y2voVQ+0PDIJACJP0vginGVBeOZc+cEIK2dPCE5xT5HWTQtb6flHFPBNnCZl7qCwzt96T7nGJqjcc4VOsMBFA8w5GLmOABJOaD9Xm9T50h+QXCBDALJWnqkHGiCbKXkCOCyhnnzzi28+volXLt1Awf5vJFvll9rAzt37uCJRx6WpOPFey9geWlJRTsBUDY1CCC98sorApQ0DWoBC+4xN9xFgFBnNaV1GUuppc/9F4viE5/4hGqbL/zpn2L9xi1NOVIijWz23YN9ZNKZqQ0k7/tmPvcrv/IreOaZZ7Q2+PdZg0x7DJs9E77puAnDt1HX/5A/crR56OIunylBRckUgaoWCHbNSjfZq+lQNm8E7lGGpWPMyXtdMb/uO38PTp86pXOmRXnHZkuDioyhpb09nTVtDkxYqWSubXMeHQcgGQm7QwkWpyJgBGXl/BA0DDPHGGCub+SprEyYGEgeVp0zMXaTrWrKmkvqJqt1lom030ciTQCS+bH9Hnv1HZDEwSD+duUtVitfjCOyswddBOXnQRnIox4wo5JIxq/gUKKI+RNZuVzvajTZc874/xHYCsDHvUHJwEgU4Si9fWhob7wcfCEf4smIfuVdjSrL2mUcYCx2kitDfX/rM6UrzyFVJ83Dt0iJPCn+GFmiZqtj/HhCETH/+bpMM9zEO7/VBvReY28NYiQFj0rc6W/7BqCMFm+G26fs2nmHKL35ovJ6+1rd/WS+o+6D806wU9VuExFwUjOeAA7XDAfcqkbGnkovV65cGYJvmjK2ChGSC/bT39AOpI3sSgeQddtNZ2Fra0TKRMuIT0A4z4hANIxYIoV0bgaZ3CzodxRPJXUPm9XSVADpuPhzXLA4Lr/uMdiPvjdP023YwJwwiX4cgKT80uOt4q6ru8dkHmsY1xOfXBzhz/Jc5rMDl9wwL3MTyTgzH+OasA1n10B0IK88iofr24Cq3mnyoUeR/Z4h0GPfL/Mxvn4CSGJNeyQUuU8TM1kjrRwy0ljuP0lz+421gTd/UjPb/sfPp7JpNb7Z6BdYw/XMZrRigR+XXntN8Va1ar2h2p2fJ4BEdiFl3N8ugETgthcJotE1vjJUTKL6ChnhBI/4HsRmGQHYxjWVJ/Vgj1t/vncAIOl1WTb6pH3gBp8mAUjHnd/vdP+5/TMax/R6OQhLeax3ACCl4jFUqmUNZlG+rlgoaX1xKJFrr9W0/n6MftaHzT0z7rJHY6wRDs+/0XvJ3LfBmjRgBormV5YEIM3NzqJdrU0FkLwMHBcH3DPPv6YYULZ3JVDfyM26QWgOGqm2ZI+n30ary2EIeh2bfZw/ODDgUccM28nb0Mq7s66lR6cBWcz7GyoaiNU7QJgsewLLFsBlDeGNV4w32o9W5tsLIHPfcwiePVjJe3v2v+vvObaii3t8DeqHcTiQkvUE2K0vnVuL7ut8f6wf3B7y3j+3ZqgKo7PQsnd+2GeeUVMFUsUAOhQo5HnqPubf1aBOj0w4w/b2d3tDAIk+giTC6D17GEheAEk1nvV50n62G/mtMpDmlpZlq0F8wcmFepmGo/t7FEASwWcKgMSf94JHLs6YfLCPMNO0KQywYwGk//NX/82Ai4ELjZIifPE0RSQIweKLhn1KfKz8CRujXOgyO7Mgj5KpgGnIEUCiVw+LaUrYUR4KgwCSiTksnz6HtXsuID67gFq3j4NaE2/e2kWt1UW9UpXGP6dpa9UyuvWaGltL2Qw69Qp6tToSoQDOnziJxx56EA9evA+zSznkuyXU+g01FgeUKwpG0ez5UajWUao1ce36TRQKJUlS0AuIU7ssAtmUISgVpBGrBTfYuOIEWywZQ26WiVJaniZLJ5aFEDY7Tb0/x/ZgIRiV1qfbAoeJprtRbgLiaJZjJOwIIJHOK4PEWExNMT6GEx0siG2CwoKR4BEPRQcgdetNFAsHSlA4dcFJWoJ/vI/8vqHfUb2u38sg4ZIavpcqJ/JklhnSfSeAFIvHBSARMaeE3TQAiZPmkoYakS97qwCSk7Aj8q6f8bOgAro0saYHxkwWe4U8vv3yK/jyX30Rr3/vB+hVGwh1fei26qpTHAPJAFCTjmJ7wHgRmkEH0VBvKoAESme12wi3/UhGYwKQYpkUetEweHRQ3Y7G6ZRKcwBSMJ7A5atv4E/+5E/w5//9z6YzkLqUb+Es3fjHxAlfTSd2gU5DAJIxwAOoecqG2LPvfY/YaPThMSePf2hAyoNDXDAVq0ajddhgG0kQ2Xzka/AeMO5wcQCHVv+Y+8/PTfWIcVIzNgEZFmu2iHYHpiabuHYtgMTmXrVQQqN0gO7upoAKmoGT4eMLhbB65gweePxJLN97XuupzuSejeJwBCw4Nra3ceXqNWze2sDG9Q10Gn0Uy1Uc5MvYL5Yl1URpVxIB+Ds7lFgSgEQWRA9+X08AUohmeD7Sr2toNLgWDfCcnc2qKRqMBhRXT545KR81ArY0YOR+ZuPnoFjCwiL3qgGvDVBEnWxTKGg9Ux50xAPJCyDVSxXTGI9ERINlnOL9ckAzGYi8X9z3vBfuQGEhQH+GVDgoHydeWy+A9MxTT+PZ557BQ488rCSN3lB9ShNwyjSaQJBmjj4/XvyzP8V3v/ZVXHvlu8iGfLh/dQGL8TBCrRr8nSZCdjqWKECb8j39AWrtniRHCZylyNiwjY2Oput6auRz0o5AUFvDOX5NQRJAMuwkv7R6q8Ew1vsBNMKxuwAkMpbavR8NgDR+gmZ6jHnLX/0nACAV8tsCWDjwQVYuDU1b1YZphncHCMfiosH7YxHUOm0EEwnMLC/CHw4jz0YGPUW4AnUGMIPifW1KFsqw9qyGc6cvRlODILsAh7pYRUGeMZy24QQh15eVmDNSVcZEPhINq3lLDxwCI2SrGDNkrhMjTOxrdeGv1RHKF+ArFNDJH6BfLWm6XFNEHjAohgAyPh/SPr9AJL/8sAZoDQyAZIRsDVikt6QBuAAanN4GsHJ2FReefBLps1fU5xAAACAASURBVOewH4qjHo2hIwCJL8VMlCuBlI+ekaThv4WE+SnlyGEXAyBt7pWwX6qhPwggMzsvAKlYr6HepGdNGJevXEI0HML8bBan15YxP5tBs1rFDcrA3bguWSfGQ8YTw2C0nnZ2vzOWuKYBv+amY5ULBIJIR6No1SgxXJOcwtmTa3j8kQfx1JMP4+zpU/iDP/w9fP/VH+DN27cQJBAVjstrjn6TnGorFcryBWCcItixvLSiZJj3k3/PnRWPPvooPvyRj8gU9zvf+Q6uvnFF9+SRp58x2v1JU2jkD/Zx/fp1vHn1CnZ2tpBNpcVMpw8d8xnKI9ID6eLFC2pG/P7v/p6GmZxc3umTp7C4vKSmG+MmvZjuKn5Y+FCej5OfPC9n5nHyzGk1HXitxNgJ0rMrKDkUFoAslPl5xlLK3Dl5PkpOsHgiwFUvV8SEIzBAD7EU12skKnCT11/M76iZzDc1C6VvIVab1otrErE4k/+eOQfYCOGD753XknGZYAfz75e++Q3sbm1qfxDEGMdA0j0IhwRYOQCJ8oX0B/AL7IwIQKJE4ziAiOy1aQCSYeMffbhCZxg/RwAk3msz9W4agCb3Oyqjp6851sVd/kdGOmIUQHKDMvIf8wHJXAZbe7u4dvMGbq/fkVEzB+UUfxo8n4Dnn323hm2ydpqbzS+CCrzmv/l/fxLf+973JBUlLy874MF7SklJXl+evQLw+l1NmBIopnRtMpPGpz71Kcnf/j+//dt4+ZvfUhOYdQOLVRpASxZvSs7K/ery9hdeeEEAEvM7AWCss2yDeNKZM7H+sD9w3ATzcWfZuGYcf8a9pyN1wEiie0Tq0P4sP6/imAMjkrg0TQuXCzFf4hCJGlhcv5Ku65lhCBq/i63BZkwHp1ZXMJfJgZ5XjUpZjUwaurMmDNvmrWMHyONzBASYdg2shc6wAWKAI8vmEJvIDIjxjFTjwZ4NlG1i84Pyb04bX41ep9Jg5ZU0oGVfwCiQxHo7kYoMPSDcXvE+Uw7HMWiYZ+l+2Qlmf79r8jPCW2JGkRVx+DxEFuzNECvX3JShmTp4ASwAZgsNKytj9jdjmfY15TwpzUMpW+ufCvoNz2UkraPBtKgxCCfYxIEoxivWqEbA17CKjNQxgUL1P5DKzGDQDxj/FtuUI4BkQHHKRDfEnglwcl1+TKae5sti3WoAJAOujTYh9baZG3muv3e98lLUqEpAzxdn3u559gKQ3hjq/q0hLs9+0NCK2EDuShoTdp4pcTK7yJKuNZDf38f+7t5QttXttXF/Qx6SU+IzmXjD+k25ijFV1xAMBw453JqmDPcS5hcWBCKFI1xzVi6wZSTW3m78OS6+HBefuhNMMFzcGdcA9/5N5gHTHg5AUUzzgDTuZ7z1wbhGHfMdN7jjBheYqzB2s1FMurtim5W/Y7zn1wQcdOk1Gz5SWw/PyQG9gKuSIhw2jUdUYNxrHn2P6un4oKFhAkl31fe2R8T3xtfvfrdXOo3MPJ61/mgYPSkImCEdw/w89An89rf+Xv02rmMHMKmfYFkLxgPs7TGQCCDFspSLr5n8M5eVFLEkhe3gCwd/3MN7Fpn8w3l/He3bHbcu3df9EwCkcbKK4+4BJxCmnf9DporNB/k7HFvkOPCI33tcfnDc+3R/Y1w/T3mxABwz0OA9d96qhB0lzPP5fWxubouBVKvWjV8cvXZDITSpda86zABIjoHEeoxxlz2VUQBp9D1J/rTXgS8URHYmh8WVZUnYZdJJdKq1qQ30cQxEF+v5pul1rXvCYRENQJu8VF5j6lnx/GeOz5hqnnt+Diear9cqTdXZrJM5xCKPP9oEMLejKlipakV+zfdr2MDGIV9vgDD91Cz4zM/zurt9ymdHYHCSknflNv4B6vRcDvFcNj0ip1rhekWudnRfc0PI5kw2xBHGj+GZbmV/h/mUZegPwTerNOXWFeOGTSne1jPD/7SfV75uUpYjz7yeRoJzICCJOXmgNxCAtLO5JQk74RjcRxo4trJ0nnydNfQ7AZAys3PIzhjGJGMt7yHjJJ/dPveu51EAiTnDNADJm58fzcW5XsSrmhgGVP9OefgIIDn9eAIGfBPcYJQdoSQTi3uh2FZvk8UoDzkGZgJInCLm4gnGjMYivQxqlYoK6k69hcJeCQF/GNnMElbPnhcDKZyZQb7WwG6ximu3dlCrN9UEIIBEQ9N+mzJRFPboIReLosdCrVFFKhzBu+69B8888TjOnjqFUMSPKqqo95piMfWp6xhOoOMLodJqo9JoY2c3r8J/a2MT+b1dtOsNdNpNAUj9Zh1hTmha/XWmbkY3charJ1aUMHGKcG55XkBapVZRo5d+UNyclPmhBZUZYrJTZCMF0sQJAMtACvo6QwCJh54DkFxD38smcACS2F+VihhI/WZb140BxwFI1H7l6+T3KUhZg3guJidvpUYtTWWbLU3EOQBpZmZOTAoHIAWDFPuZLGEX0MlxyEBygeKuRe/xyHESdgIcPBJ2XgYSJwUcgDQgUNPr4o2rN/CVL38Zr/zdt1HZPYCv2TsCIJkIOx1BGpWwiwTpQNBHuIOxEnb9nmG8RDoBySYRQCLtuxMOosHmfovNwSBAqZ1mW03WQCyO116/LADpi3/5Fz9WAIkm6GEepJRok1zaqpohjz/1pPYw2TZ8MNlT8JcPxyGA5CZovJNN3gknF8S8h4uj8I/eY++EhnbEMROcQ68CsXnMfZOppUfqkAkpX5umull8Usu20UQpX0CtsIf+/jYa5Tyqlbp8h9iMW1hbwyNPPo3TDz9Mao4BgQb07oii0e5hfXNLU+7Fgwo23txEp9lFsVDFxs4uNnf3UWQDXYylEPKlopEM6LbVGKfHDAGkML06fAMEOX3VYkHQVCIVi0WQzqbUGArHKWflw6nTJ8RMahO4brPhTtCpgWKpIp8T6eJbuSdKQbnmId839+VbAZDC0agYiGze8sGYx6l8xgnXwHR7XwW02JZdpKIhNVpCAT+iVsJubjaLF97zXjz/wntw4tQpxQk1AoJhhCIx+KRNbOjXX/kf/wPffenruPq9lxEf9HBmNovZSADxQVfyKIuzOdscJAPJL2Cu3uuj0bUSdjWT/JvJOzKPDANJGvYgRZ4eWQZAotwjJTooJ8Zr1vBRxi6JToiGkjEMQmExkHivCSCNeiC9HQbS3dMzRxuc72jC6ycFIHVaeOapJ454IGVSCZSKe2JyULaOk/KNUgWdBmXfrPFzNIbc/BxomL1bKsj7aOnkmjx68pUSdvcO5M/HNavfQzZPt4NGvapGHZulagAzySWI1O7oc2Qh9dstnFyYR4DUfS4vJnEcVAmFxbJhI7dWqyAUNv43TG5l6WDl7rhOcvMrGJD2z79frSG0nwf2D9AvHQD1KkjlIYMoqAhjmgX0QppBECkfkJCAqGEgEUBiut6WxrwGw/RQsky2qYy/geRsGheffAIL9z+AAzJyonF0gz602LSmxKKKaxjfKDEi/GpiyUzdHxLDtkdptUAIxXoX+8Wq1mt6Zh7BSBzFSl1eY5Qh2N7ZRCaVxMrCHJbmKV3Xx8HOFt5846r8highwrPeMRgFtlvTbj4zT3OTp4dJuwGoeXRnoimQjd1rNRELBbC2PI/7L5zDu+6/F6sr8/j0b34SxWJB/mdRMjD8AezlS9ja2VXMDQQiuh+MLYw9K8urArLdcAGjerVWw8zMjAYaGBdZKBZLBQQiYZy7cFHNP8oH8z2QgSRAqFKWbBUZ3vwa1xbzzVqljLNnz8oDie/7M5/5j8NmOptl/DsOdGHc5N9yk3W8l64gd9fkwsUHBbqT3aNCod8XUMA8mD/HXFeDPWHjxcHXJpYSffl8fWzvb+ss2VnflKxQmlP2wbDkbmORqIZONK1MGZlQUP+JsULpVjKXAgbccfdPE/fOx8znQyKRkhdUPm8YZg+960FJmDEu/eDVV3DtyuWJAJLuAaegLYDEQo/X7tHHH8fqiTVNl3f7wakSdqMSnsolPFP0kyS+XJ41bABacMg7nW/2ljVBl4QP44dpYLoC3OUY3gEVl0OSecQ6wfnGuDxHRvTy8YD8tYqlEjb3drC5vY3d/T3dQ+bE3U4bD91/Ee9+8gkNXvE8Y5NP76nXF+vos5/5DL773e/KZ5QxiGuADw5cqNHXbMrnSCyvbgcVDqaFAsjNzKiO+OQnP4lENIbf/PSn8ZUv/rWKVOYvbKBxbXG/Tmsg8W8wtjL2UZL4l3/5l7WPOCDipuOnFXju9U76nqkDPtN+sYuNdq2Ofqt7T9MnKG3jzmNafpdJuUEzIGcwDgywZrGNVuVE8jTwSVLXydbxWexXTsITPKVnbjol9lFpP6+4wqZxjb4c+/vIJY0ku3twgMHbZDkOgDN+Je5BRMg0Vo3ciWEiScKOdYlj1lgfBwHHlDn11EcCkPgazIiX1puTreNfcWwix0CKJch07x6al5Pty33EoQqeXARGvCCsNbM2bKY+YhzGoBCRpznu/bdrIIz7OoGXRIyuxOY80X52YLjd1y1KxVsPKOV59utmr/aRzaXE5CQIKwPweEw1tzyUwkHVomyyqmbhWSqGjskXu/RS9EXlbaoGtpWwk3ydGFXGe0n+ag6sJnCnnzd/n8K0boKcr2kURNL7ctdsZJGLgSWA6u6pb2+scgDOKLgw7mN3jV2TkKxW/pt5EV8X2Ue1UlmS9VRUYQwgO0iNLetjPZxEt1Kb7lwb3Z8uPjtGsupmgWxm/RJsY+2Spk9IOi0AKTs3Kx8+riiyd3U+HzOweVz8OS7EHOfxQgxm3ONHBSC5AQrXEHV9GW+N7O63l53k4p6T0PMOZyjmW+P6Vt1IZmq4qlmTaX2zRXYsa642KiVKEJqZeafkIJSX+5zZZo/i4qbZKKUJ5hmWfcbXpTzF7m0vu4l7hZ/nfnM/61WqcBJ2vLY8I7g3eS3cf2RecX9WWg1J4DkgjQ1bDSk1zQAZ5V8llykNqJ5eN5uW8kMVQ87EjXEN3uMay9wUsVQSrW5zOMC0sLSkPpjzDuQ5P6mG49/tSX3gkKFg+JWHHxt5x6NfH0Z8+TcdbbK+VQDJyXBN2geuNp7EQDqu/jzu/Dpu/3kBJLfOdb+sx2uDUtPvAEDqd1s4ONgTgMShqG7HgKaUsOPfJoCk+2cVikYBJNYO3ga4Nxypb0mfsnYLHcq1SiFmXsQI1ii0KvFRQnRKA92rsDM6JMCYSQk9Y8Fh5Ge5jiW3rInFgZGw5H4lK1cKFX7jhSqQPohIIKGXb0DkzpCpSBCJfUcnWcet42oks79aGHS6CMoqhgM2djCE/rkB9vrCqpWp1MF9x/OQTCUOVXAghzet5++j2q6L/OHd+16g2PX/mH86JQvX/yOAlJ33DIDYAWXlAVbJoFJrmD6v5AcPcytTBwTQ6ZLBdugj5MCYt/qstzXlDPKeP14wZZjvWQCJAvuUlyaAxOF0AkhkILFXofdjpRpNjnO4a+Rz+w4YSFR3yc3OCfR2Z7WrUbnuR/PzUQCJ63+aB5KrEcbFQHkf0gJAe2g08pmPJb3PTEp57ZhnAkgssjlVyQXOpvPZ8/eIChpLJlQYmSLHvBkmGNKE39tDMV9Q84VJUizNIioo6Y3CwQHyu3uoFStoVFoIBiKYya0IQFo+cw988RR2imVs7hdRqLZRqTZF5Sse7KNRpZl3Ww3aCCWSWUG0jdRNNhbDw+9iwfcklufn0OzU4IsNUO3UUWsSCQ8B4RhoTE2ZJHp2MMHY2d7D7Ts3sbezLfo3J9HaFpSKckLX0ehYsKfjWD1xAucv3IuVU2vIFwrIzs7AFwrgoHggORMeojqgOl2EetMBpIkB2gJI1BCORkJDo2tSe3WwUYrB6hm7wonFLZsIDkCi8TU1PAkgMVFYWFjA+fPndYDyYwZkbhr+nJOwc9rIJgHvYa9QHAJInJjM5WbFQKIHCQFFNogmAUhcuA5A8ibN3oPGvX/3OS+ApETIAkmTACQBMvEodrYP8NLXvo5vff1F7N3eQLfSRKdZG0rYub+jpGNEN9J7D0YBpHCgIy8MAkiPP/Qw/td/9a/v8kByAFKsFxoCSJFUAu0QvXXo+cFDITQEkOi144tE8Q+XXsfnP/95/M1ff2kigMTpwOYEBpILUpMohJJWGnD9tcWEabZNEkXGHL0mHnzkYTXTShUzIcEQocSSAJJ8p+zk78BRgw+b494mD4MZm0CO+up0OV1S6j6edP8nSdzoRXkYSM7jwAFIbmJCGrEEUnwEOMKaCCf4UtjfQyO/h05+G/V8HrUapecoZTnAzMIiHn/mWVx46ikgEEalUhXALACp2cLG5rbMDdutHrZubqHZ7GBvt4AbdzZxc30ThUpVuu3heBxbuzvoioFEdmIHnNqkRwgPaQJIBLYpi0nvNB4ybPbF41Fj2JsII5PN4sTJVczMZBUbWXQxOedUMuXyBpxQ0aHetyDSIR1ZFOBEwgBIBNVtkcCkkMUjZQHY9OcECmMw9z9BJMYLTspvbm6qycWEjF83DXgja2Ho0m2QQt7vNhVvo6GA/LROrS3LUPyDH3w/EsmYZEB40Gud+4NodmgOW0S5VMW3/u4lXPr+93Dr8uuIdNuYiwQQIauk30LC78fy0oISGRakBIXZgG/0CQYRCOqjXC2L6yGWpZ28F/uIDQF6LYUiahQwP2pxwLjXFx1cTed+AJm5VTFPKU/oAKQWWYME5Si3FzAT8tINfhsSdt745faFd3+8owmvf2QAKZVKoFrmgIeh0JPNVi2WJGNHeTINNESiSM/kUGo08MatG2ihj9VTJxCKReVhY3wjzDQ8QwoncqjVXCtXUK2UlOgSBGByFqLBp22qiTbe6+HE/Az6nLqqcRiCAO0A8WAYSU4jh8LY2rijBo8xlPZJGlJyr3F6LcQwP38KffrItVvol8o0/UJvZxv98gGCnR7Y3uIKIMvYMJEoWwfkEEAKfsS5l2V430eTjEMyBGzCqFaxbUS3+/QBM+0mmpSef/QRnHjkMeTTGVRjcXQJbFMT3BeUh1JXk2ZkIBFEojm2YZ4wR+kGyLANosWJ6GASO/ky6m3KETHPiMjPrdZsCVyIRcNIJ6PIkqHT76BSPMD+9gbyu0ZbnoWD28/a07Y54eKxO/ddgSAzVUdrZxetC9uEH8gDLRkKIJUIIxULgtOBr19+FadOncSZe+5BloasvgC29g7w6j9cwqUrV5HJzil/4O80TQYDvLhJKjbKq5bZTlDGTVkRcO/0e/JAYp5BBpQk53gfmZNxqIDyDJqu6yIcCqBarqBZr6mB/tBD75J29x//yZ+hWmsoJxKrhDIqHskSb+HjmPZ8lodRNIpHHntK64n/uek61yxhzGy0mkPw0jGUeI3NxF4Q23tks76OrdvrGnDIxpPGr6LV0VpPxcwAlqbm+Z5CQRWyHMxibk2QoVqvSBaP+Rr3k5PN4D2LRROIJ6LY2twRUHXm9Gl87GMfU45HdtUr33n5LgCJ14HXm9eW94T3hn+T19gLIMknkzJsHLAjaOORFvYWG14wa7QI4XWeyJC2g1STACT3u9jM1Vpl2W0LTU1YW9YR19FobuGmW9Vk5/v0+mraxob2Ggc1eh3dQ4JIlIwTA6lY1FrhEAXBowfuv0/gJ4dSeNYybyJ4zXvym5/6lBhzrHe4ZtxEKmMT12ujVteapjwh2UeVWlWNNQ6fsVHxG7/xG1hZXMKnP/UpfOFzf6xmWqNS1e/n++LrmAYgseZivcXnD3/4w/ilX/olnDt3buhtclwD6bgG7jsFkEbPv9H3ctz6ONTAt9JoI4WqJMpYJ+Awb2FM06Q+8wRKtEq6zIBGYiBxrXcNA6nXaCLKmrVcxt6W8TuKxwwzkPEkEY8O15e3wTGuhhlXyymW2i84Nh2BC/5b4KjOFmm0GQ88kwwZdrnyX5ubj2Hwc11r/Y+RJ3AAUjhGVg1leQ+vn/ZRzwBIzDON64CdjLa1kUApdJGIhPR9kwAknt3er7nGuZoxgx5SkaA4V+5hBNmU3JshCjaIPA0lB/6oMYqe8mVOeDBGSS4nHDJAe9BIvlI6jQA4gSR6zvH8J4tT1511fpsdgkMPuS7lSuWTZIBFAlH8mwYus9KCNqZwcr3Xb6sB6B6jk/R8v15QybsG+FsJVnlzRDVZPPWni3/ucw4Ydx871pEDqsz95v0zz/PZGcmtFvcOUNjb1xAFexiS+KUPa5wAmqkdHLjhGmX8G5P2n3vN9NxzzWAHIJEppuvr9+HCAw/onOJ5xSE13iOub8pa8++xbpj2OC7+TP1h69k8/feP1+4YXm+PB++4BuJxDCTev0l7Q6v8bgR5Yu9h9AwzqSUbqBYM7XK4iqALGdLMg3roDzjYWNZzt9Mffp5f58e+flsAEntwIjd6Yoh+/5Q+iLumo0MI3jOe3+Ot/12eNKwlmVdw2CNmcnIp23Q6srbQGVupYm93157P9HThmraNST0fPn5Y6SpKFLu9Rgk93ge+BgIDZMIThObnHIDraja+P9XRjK2UYGPtSQBEMfsokMXaetznzSs3MebtMqhc/Jh2/nP/ekFLt+Zck/84gOid7j/vmvJeQxczmPO8EwCpmN8TA4n9Z4J9gUAIEQ4PsDaiNQpNkz0MJIIOGjKyfUMyQ7zx2xsNHEuSfRde40QqhYWlRczMzymnZ+M8xp72FADJm/+6PTXMDTQwaJQM1I9jO1MsXu5HM6BH1Sp5/FmgoysWkhle4OhiyJeE3xcyrCHmDG4QwNZyjBGWFiwAiXmP2OcEmFpNhBg/pF7TkToDATjSgwMCnIlV8f0RwNUhLKlqDUxwtsQ3QHPA12dXs2eQZXgeOmDasoZd7SjAa9DB6XOr8IeM1KVX5UZ/ZTBQ34j5iN9nzmwvyE5FjmZbHJq3BSBrSIwzO1MOiLe0/tlfhB/RIIepBxrS2NswABLze8V/D1D1owSQIokkZucXpBrGwUeuLVfH822NDlCMAkjs4U9jILla0sW90XOIzFc3kDDumf0CAaRU/fEffZYHEnXd2WwkhZyTeBff9YDeED9mw1kBjCwAmjoF/NroDkCiwbQaA7kUIrGwPEN2t7exs7GJ8kERvdYAoWB0CCAtnjqLXjiGzYMCNvYKCETTKJer2N/Zxf7ejoxNWQSEKV8mKYkG/DwwWw3MJBJ47JEH8cyTTyCbSaFUziOZi6DarKPapKY8O1gRNXEanQHq7Y4aYJvbu7h9803s7mzLs4nso1ajJpm8BIFhS+3n4k7PpHHunnvwwEMP4tTZM7h++yYSmbSStO39PW1eaq0SROJUdbjjm8hA4sIbTTAOs00jYddr1dUkcpMdLEx5k/sDk6C5A8RJ0Y0CSDRrHgcgMdCwIaEit9EYJgK8Vwye/Bt8T7c3t9Rk4L11ABKT9Z8UgCSzYT8phIceSF4G0n65hFQui0Kphm+9+BK++bdfx9abt9AqUlO3gmCYBdnhGNI7AZAee/Ah/Mt//b/dBSD1upTH6CHWDyITT4mBRACpFfQLQBIDKRASOFFstdGgJmgkKo+dz33uc/jq33x5LIDEsob39p0CSOF+RzrmDU4CDQbycnj+fS9o/fJes5lkijWT7GqSTxOSjjFnACSXkDgqqpsykM+XRx91OGlkJ9ykZT5BvpCfnyRxo31gZWbUHLZNIAJFOmgsE4lTTHz9nNx1AFKjXhebsHqwj25hB/X8PiqUYeIER7enRudT734ODzz7rFgzlWJJgLI/FJXcEgGkQqkM38CHnTv7qNda2NnZw5XrN3H91h0UynWEolHE0knc2dzQZGOv20GvTz+VHoJsOpOBRApwMa+kgXJGfJ30KgnHwrr2sXhYWrsrq0vIZtN2ypwGkSGBPvRsapCu6mQ1BOwYLVw3cZRKp402P6VM7H3i18QqtLrS/F28zmQesrHIn5ePyO3bSkh4j4beJJxKt1IwBL2SZHh2KKnjQzwcRDIawvkzp/Dxn/4p+ZaQXcLr2mh1hkygYqmG9a0t7Ozu4/Urb+D6G1ewc/sWop2OWEhdmt43aogGgGwmadYdwadgEJKXIxjEa9ofoNVnCm8AJCUl9DyS0fNAwBoZT6ZgJZnEgE4sXslEoozdudMX4Q9QT98BSDG0yFj6EQFI3gbmKIDE+3FcAj+1QP6JA0j/B86fPYs33riC7fUNCECqlkV7J1DLiftKoahGXDppWHQReg5l0tjJ7+OVS/+gCfvFE6vKDfbzewj4TROU5w33MI3K6T+h31UuotfuIRIKqpFOGbpkLIloOGJkCnx9BAmOVszfrRfoWdSRJyG/Px4Oo8Fzmp5IbNqHQmJFL68uYXltFdncvDwU6bHYJbP44AC923fQ2t6Er14VcJQgY4jePD6/JsR4rhJUIoCUhA8JH6wPBNAa9FGFDy15VlgvBQ2/BVGhhAQg2VKGztMP3I8zTz+Ng0wOlVhUHkgEntTQ5PVkwzPgk08eQST5HlljavM91J+OIJiZ1yBNtdFFPJFSvCqQTdloIRD04fy5exCLBBR3ygfb2LpzCwe7W2JpM1bn8wWBSFyH7j/vdCwBZTcN5poWXNMCmrrGvDkRjiIRCyvn8nVoKJ9HtbiHZq2M+fkcPvihD+CDH/oQFk+eVPNzZ2cfX//Gi/jbF/9OTDTty6E/iWFQuoldFvQCiGp1NdvIxmBx32F+Uq2ACt+uvcfXxzjLeEfPIzMdZaSGOGTDddbvdfHkY4/j3e9+GtFEEm/cXEe5UtNAwPb2Jg4OCAI0VYiyOZnJ5BCJhDQQwLXEXJMyojSXZcy859x5xcZUIiFgh5ITZAjFWBBZ+VZ35rEQleSP36e1HE/GUamVcfWNy9jb2kEulcZ8JoduoyUGvoIWiyjLECOIxAYp5U1TmTQi8QhOnz0lhtfW1rZycDLGJKNniy29tlQKd+7cwWuvvYblxSX87M/+LM6cOSePqL976UUzGGAl7ByApMY+Jx55zFIKisymgO+QgbS6XdWsfQAAIABJREFUqp+pNnq2oT06HWgGStyEuitAXJP9uAb7OAaS92ddXBQ7YFzzXMbtRqqSE/6yFLYMJefFQukegnVemQX3OjWcQrA4lZT/E/MgDoORmcu8WP5FvS7uv3gB506f0jXkIB1/14kTJ1S48Xv/r3//7/Hyyy+rweHYwBym4/pQbl2p6f5wkpsDLASQOGG6tLwsJYff+q3fwtlTp/Eb/+E/4I9+/w9VkJYO8mpYOXWBaQ0ksuPIIua1+8hHPoJf/MVfxJkzZwQg8XN8DdMeTsJk0vccN+E/9ZePkcj5YQAkBx65CHAoNOpaMoxrVhqVzTrm2236SBJAastvikA8m3j0SZLvEdc5G4qkOhNw38/LrL60u4udzQ0BS4vUm49Ede04vDJsKnom910jddr10d4SkGGYMcYtR/OaBjziGSB5KX4PAVILINGXyMltU85GjPuj+8A1C8feA0m/9OXXy1bUUDLSmcJbSTYOW/EVqb5iI8c6+pHpxVMqk6BEOWVmDz2QGG9lxm0nUCVR3vehS8lsywjjM38+Sf8Dft5KYrvX6q6fpNAsO8k14g1jyTSAG52amoGuHnBm1bqOAbOHGYdTmSzSuTSSqYwGtChzNwiE4YvkDEvdTjwTPJLcjCRu1cYz/gX8exZKU/NRAN5ABuRHvJ48E7mGYMemoIxaxaBwz/yUd32YRtMhG0vnmfXQcTHurgFKDpbwLLbNRubxokax6cbeQW+A82fP4WB7F7euv4lbN24qdjA/i1PiKR6VPC6n692Zy9/nlTByEpjj1hDfGvNpBxyp5mM9bocM2et57oUXtIaVm0uJxvpdBQPy+BsHbnr/1nHx57j4MrV+FMDx1gGksdfgGAk79/q9DThvI90Ny7j6ZZSh5F6/y8ncOlVNPvAhkcoasNXjbcTvYRNae0GeKV35CFUbdYGJLt8e0FKhWoGfsc/jXejN95yHscsnRut7gjwOvOR95hoUq0MKEGYtDdeuR9qTv4/+npm1FUQScaRSGTE6uq0u8gVKLB4Y9kW3pzNVjWPLNHBSmmq0vwWQa9x9088xftTqygvIvApZKwhnB8E6e2Vpecho5np2HjL6eQsgsaEvQMoxPD1/cNqABuP2OwWQeG+nnf9cX25NuWEN7/4+rkF+3NeP23/u/ozWvuprsvZ7hwDS9uYdFAoHynu515iXG495k7MeByApOnsGAFw0cMwuDdfpGvsELlLemjmV1m+3jSwlGqcASN71eXh+2atGBhIBIqvmILYvmxI888laHfRUq7K/wdyFHkjtgfHWpuxjrx9AtdhFKBRFJBxDNBZGKGj6aXpfktQmOGq8ILneHZlAEpciMFAJpi2mjIClekO9Iu5jvgaCufx9jqU/9FBij9nQpfT6vOc7z3mdl5R4JSvV5t38mLUm6yv6tLIfdvLUIoIRv2p6DlE5ixS3qDmMxTxeZ4U7M+wzVTkaLaM083YeXgBpEgCta2H3NfvcR75P7LZDAImsXy+ARK9BkwGYeGzW2+GrZU/ynTCQ6CtMAImEHQLfvFeqf+25NDqAP46B5AVQR6+jY9CN610JrJJEnzfy3X2FAhp8JfBvJBiPPP+Lj35kIJq830i3cbrNMZBolMhmHouthjVfVvNzMDATYI0mMlbijmZinKSk58rO1hb2t3dQL1WR3y1iZfkE7r/4GM7c9wDSC8uo9oBt+hIVq9g9KGN33/wMm0icGiMoxaY4JQj67QZ8vQ4yqRguUH7joQdwYnVFNNhqo4JgqI92nw3OLuqc4uCUumjrYaHYNRbzzQYqpSLK+QOUC/vyQmrUKug3G1idzUnG2W1YFtucuKYU2MzCvBBOSg1w0fDfZjERQfaD4E2kaxhILBL4GJ0wchPA3gJcBzKDAm9clwwtn5oYDHA08OWjWquocOTC4oJiw9j5H/Hf/L2ctNugMS8115NJNY/ZMHJSG7pvLJStDwK/h0AV7zcDNuXN6PdCU1MWwQTGaHLKCSQGcCa24XBcCT43uzm0rVeRpgDYWHcJuCmA3ELle1DgIug4ol0/bD6wgUjPJz5bAEkmp2y8cZLbD9TJxPL7kM7O4cprl/A7n/ksLn3nFaRDcUnYNVo1BIKHSbNrjjkUl4eFkl+rIetAPUP3HiAR9aG8X1Ij8T1PP43/+V/8L3jqPc8C8Si2S3nUqi35bvA++7oDZHOzmFtZEgNpt1yG3xdDj4VhOCIAqdZs3sVA+sbX/hY9+nnxv05LTdMoTWfbhrqOYMJKXZi1NZoOj06QeUMtCzdfq454hIfLQNeS+/fpdz+D0+fOmgaFm5Cz4JGbsqbhre6D1fAd18Th6zkugXcmeZOK8IkAqjYLu7cBM8VndVx50Gm6m+atVitZya+2Cin95SFbsVkpIdSoolrYlzQNQQ7eH07NPfTYk1g7dw7NTg/BWFwMpINSCbzkLOSLZdJU97C3uY9SsSoK9Zu3N3BnawcHxSoalK3zBxQ7NOmk8rMrBhLtsqU7zaO3wZaz0VHXNeRRMywie3jg/vvFPpplnAkGUefrpWwbizE2EkJhMWVUNKipYNhIXL/8j3ueh4jYIHayn40PxgCyO5hEsPnP2EH9Z/4NgkecTncyN9zbBAP4NQdE64DyDRANBdFu0f8kiPmZDBZms7hw7gw+/P734fnn36O/U603sHOQx+31Ldy4vYEbt+5ga3tHje5oOi1D90ahoGZCyjdAu1JGoNNCPBzSRJprllDKqxcImXhqJ3dL9YpyjaNTfmwEmOkuFlpcI2QfiXHBiX4NHvmwNLeMeCytZjKb761+EG22G8PU0TcmnCYum7aOmo5qLZgpIMZEelGwWegMJ91UtrcRP2l/vFMGkoYI+vR2YFJG3yEe6NYUntnM8MSx/x6t2G31wf2hPejkr/Q7nARiUxJ2P//zPy8A6erVyxrw4HtnM9XFR8n+DPpiETnzzMzMrJLk9Z0t3LhzWxP9aspSeqCQR6/dHE7oEmjn5CS9QZgbcCKquF/A0vwcZmdm1HRfXV7EmVOnkU4kxSo+uHMbV37wCm5fvyWW0AwnjtkcIz3fB9TrDczMZIxGcDqh6eRgJKTzKpbMIRDNYnfnAJ1aHdlBH/FiCVUypfZ2kAoC8T6QHACJgV9TRoMgmUh9RLt9JCnBQ4CJ8dtHQ1YCSABFJjWw5YPAToJATTKTWBwAMg6+78knET55EqX5BZRiMbR8Pv0c7x5/ps0+kLz8jN8RwVPudQN0krEaQScUxVa5jTZ9k0ApGiYFYQQjRsInGPKrUbS9eRu3r1/BzsYtNCtFgUlRJuHBIPYOiprIc81574QXP8fzX+cKG/EjMkVsIq4sralRRXaTjwB5j6bObQTZWBu0cWJtGT/3zz+O06dPI5ZMAZkcbrx6CX/wn/8Ir197E+0BGVfmVLr795uPGb+mSZGw/+MAJOUX9rziOuQ9ke8D2bWUXVAhMNBw00c++AG870MfwaU3borNSKmkeqMmDXU+N1uUVWRczMkf0Gj0k9V9+MzXx/NymLc56TTP810NBPt5NiKMNxJQb9Ule0yGHf8LszErJgQT0T621jcUWzj4w/zq5Gnj0cSqkNr9p8+cwLVrV/H977+KGzduKAY5eT1eD65zxgU2Y7hXGfO5b1dWVrGwMI/127d17ymPyngveb1uZ+gpQsY8C2g+4pmUvE1PnTmjsyI7M4P9AvMnmmdHhnte8dquFTdB7y2evf/m6xsXG12YcrF00mAPBy/GPVwZk4glhoXL6JjiUJrLepXc9XucObWVk1TebpMntx79HPighJg8HEx8pbeDu/7cS5/89Kfx5S9/WQbPzJ15jSmJS4A9GY+jYk2feY1ZN1Dqeq+Yl4Tde154Hr/+67+OudwMvvTFL+J3fus/4vob1ySjzYKfv09nzJT6mfeWeQDPbwKHZCDxHhLQ4uf5Gr0Neu+Z5ZrJYy+wO1kmSNC5nzmOoeTOv6Pnt8lkD3/+bp1195bJ4ubZzMERJ91EoCMaiauhIh++CH1Ie6g1CfwanX4yoG9tbCKWJoBg5VmsbB2lWqjMwFyNbK/S3h4KOzuSR4/4g4hFIya/tCCC9/q45o17dh4kij0jQCffYU95jG34WACJcdxJ2MVVzxmODj/PWG1E5bQirdPeZBX6I3/TyVEJFOkhFDWeue76O18dMwXtvD0GCDD+W48jN4nM/JUmyvCRxUdZHQMwDaUkJwBIbDBJIq/fQTYaQVCx+ZBRoDzEFjJkT3jXp3vfTjKl0aX0s/VmslfESQ9xv5I9KCCZ/gQhynMF4eezvHJDuPfhpwC/YdYbM2/jtcTcmrVqhSx/gR5B5f2aXmcjWVKZbJ5RgslI3gnK4fuyHlEC3oJk0xI8YUg3vpAEKxm2pBAQj9+1vSbtZXcfvQDSMCbyPLEeGvKzaHfQbxlAtEClhHpDbDmyulusLy1oToYWx884Nztu/2mgzdbfbv26tSKQAX7MLi+jWqvLF47nDPsQ84sLWGJDK5dFIhEfxicvuDdcc1aCbFqMeSdfO45BRY2aaQ/WCj/OByUvp8VfbwN69HVI2tJH/tBRCTR3/kUIIPCMYE0oSatDphnVa8rb2+qRcaiSuYM8VNhcthJ19JD0PrzNT7EQ7T4dL2BkpNXdvXa/x72nDqULUgnUOmSNQz6WC3OUB0sj5A/JD0kqOKwLWm3lLk72VQMt3Z7UCxy4JR80+58DrtjncmvbC8Lxc9yn8XDUTMi7gRNPjOZbSxEgoP0Gfy9Z5x6mBD8/v7IIskJGJbPcPfUCsN49pujNuiKZPpTt9Ej7slnNh2NsjL6HYX4VMRKUkx7H1ZdeBtm4/ttxa9/LsBu9vq5X5j1f7sovNFxneqOTPJASkZjxZm22dH7GwsYv0kj2t7Bx56Y8RMn25pqIRGJG3alv8h6f3ygyUcLOPEz/8XDAwUhr6X7w9djvcgASzw/mxrwPBDOYO7FHyhyCZxNzwGkAkrt+bj3cxcDVkJJh6VGdJmqVM2gHQHUoru1UmvkrYy2B2QG6vh44ish/U5p/0OP5ERwa9IyCKfSZHQ5MCcixww+WNcezgnX70AJBTCRjT8CzpFoqm/q+1TZ7j565zdaQ5ZJKJ4fnvjv/+WyYXgN5FvPZAUm87kaynr0Y7vu6fATZM+BwnNu/rs/I+oDnMeMYvfO4/9hv5n7kUHG7x3P40Ad12Bt2d9vGVwewewF4XUOqVIzUZQ4o5ucJAHF/OYah+vP2+9V3MotbvQHWbzzoqcKyu74pDyReK62tCQASmcCOzahep+2BS6LQDojoZ91CGmIIBjiLso5Im/4GVRBYE/AhNQ6Ly3j38FuRsDtuz3u/7ta1dzDGOyhDQHOsdJ1TCvjou58ZOP16mglTAm3lxJqKVCZaZBSpGT8YaNNx0o5/VOBEra7GI5uMu4U97OxtY3t3B/ukI5bK6DbaiARiOHvmPB568CmcPH8ffLEktktV3N7Zk4zd9m5BU6GcWKa0HKeDmWJzwpYeRaTpsimWTsU0Gf/g/RexvDKvRkK9XkYgaCbWqdHPJjGlZkhpH5B6RfonP9dpolGtoloqosb/KkV5NPD3p7nobQCnhJIApFxWE84zi/NGioaTwxZIctIYXJJs2sUHobsYSKPa7d4JzmESKdYN9y2zUgMgMWiySBwFkJig8vo76qJLEHSw9Lq4c/2GJIiY+HEBMji6wtTJbYiGbyVmeK/5mgggFUpFHJTKRwAkygcwuBFACoU4oTbZAwmaPrM00wkAEhfsuARawNEEAInK9u0A0Bj0EI7HMDO3hDdev4zf/exv47ucfO5AEnatTmMIIDmwwjVE+czrMnrwu2YbvWziEaBRqglAIgPpox/7aTz+7qcRyWVQ7lCH1KegFyLTr0vN7jksrK2gGwlhv1pFvxdA3x+GLxyRB1KldTeA9OLXv4Yup1Kpjd9uIsLimE2LVkNBHiEyLA6T4B8WQAp2W4L6OFnP+37/Aw8IQDp16pT2r0pUZwysAss0G1mQmeM4NJx4GJeATJWg42R/LHbXhNLw99uD7q0ASCIBa/puAMr6ifFkzXZ5GBp6r0/BvFwoyvx4f3sL9VIBkX4LtVIelUoN/mAYaydO4oEHH8K973oYyZUVTQiHY3E0Oj0UShXIdNXnV8Kyub6FW9duo1yqYWt3D5tbe9g5KKBUbYqNQACJQJMSFO5VGgayeO61qZkiAKnfaZh9PIzsBqgwjx7WVlcFHi0szOlaSZ6gacyv+fsJwFCSzQFGmp70TGzKW8ZOo/M38vscMMyknAkZrwvvPRlI/F7K13FinXFZzEIrHcWvMY44UNlP4Jr+GM2qYiDZQgu5tACkD33gfXjhhfeKxXR7fROvXbmKN968ib2Dkq6lmiKcTghF9PdqApCCiJO5UavCTzYS5U9JkVX8MIlmNxBSwm0aKgQISBE2TUSXJJj3b6fyJONi2JL0vBG4JraXTzItywtLApDY3Kb8V6tPDxsyDiIIhqPHAkixREJyC2TUOgDJFd1iadh7MQlAmjahduxBrsLnxwkgcco9oAb83QDSVexsrGtdUC6NTXUZN5IhYVlulFiipyGb3mxC3966g5sbdzRxRqYxta9LhbxAHmdEybNWZsD1lhodTK4ot3LvPedx+tRJSXwx30sn49rfZBcXNtaxc/um/ClilC+gdAFl7+BHKhETYDw3PyON4Ewubcy1qfFMuZtIAuH4LPb38+hU6sj0e0iWK2is30Zzdwuxfgcp+AQgxbt+hAjO8gUMOgj1AKbunP9M+SklQInELmoEgjQVbNYnJetaPr/8tppqxA+QnpvBfY8/gcCJNeymMyjH4wKQKGHHdLLDdU64mfJEPEvF3CaIRIldAyANgmEDIFU7oJOiZHgk4xWGPxLSJBrX4cvf/ibazRpqxT1UC3toV8tiCkniL0IvMsNsGtvEt7LDOv8mAEjkZXFqzsdJ6X4LQcqi9NmkaskN6sL50/jZf/bTAhzo9YJEGq997xX84X/6L7h68zZqXT96bIJ4wClJBjGcW1PwSfuAMYBSlZMAJMNMPgSQHMDEtfCh979PANL6Tl4SVsY7jqA7C1P6oxAU4AQdG+wGQOLH9G7js8xbyYiKxSdeOy+Qothk388w6WbjmzKy4QBSkZiMzjkAQeZRr9GSLCQBHoIOzLniySSWV1fUoCODrzfoIpvN4M03r8krgACSi9mcxKSEHz2QGK8JQknmo1LVOUIQTVr/YWqdGwCJYB2BJjKl2Ezl+qhQEo/vGwNwQpA54iLZMYuLSEnqJaNCzgFIo4CR14Td2wxz/5as9RgGkZOgG/6+CdLCGrYcejoc1eLmdRATYmDOD+/DNMCs3rxHttDlmyocg9xX5uEaNab5ZLrrIRZ5vDpWqobX0gsgfeazn8WXvvQlrK+vCxxyfqICsCmJW6qYqdBuB8lsRvXRfqmAufl5PP/+9+ETn/iEAKS//epX8f9+9rdx+dLraNWMBInzaXgrABL/nhdA4nn1kwCQhhKEEzaxO//eKoDkvYU8+9qNKqJhrj+qIhDcFfSia0u5Mq57ow3vR5mMxS4ndmmu3cYemWTMCYQEsMnK3KwvTwDWRqwbea0JIB3sbOvfYTaxohH57HHdEjwYXdfeJoZjmIxb4xyq44nAlNIBKKYZbNYqW1PReNIMBujksJ5IHtkvsqO4/se1ubkuuEa4d90U+vA62/shVz4NOHHC3wBAHK50QJCYe5ah5G0YqznIOnvQhl/7zww1ynnJ88wXxslTE8/1f8OPOciQDHKQ8rBq4bd6ROyGjWyvzJ2rFzWg0aUE0t05r5GcM80dxj4DANFH7m6WJAf3wpk5+EJx05tIxBGPJYzcWiRmZKh53ooJZphhiuN2w/HvE8Q3a8DrwWY8G9x1dRKKjjllJt7Nu9SEv0eO64cBkLimGKvdoJzku3k+UTKaHhftrgZ9mN+TKVLn0BilrDk4TmZIMIAW2WJjB7DMNfTu39E9yhwlGEsYKciB8X9mD0JS2Asc2EkhwOaCF3xXcPVIFnKSa1oAOzYJnv4N/38HkJjz6fJ5mG3eBh4lhBywyYY3c2zGOZHBmN/Sw4yMBvrrWrUZL5BE0NH7mAYgjbsTzCtcbea+7gWQOrGIvEO5znLZrHKSTCpt5HPlh9RSXdHvcLiMvllscLeVp7GGpgKC8inLeBp9Zn7mBj4kdqV9bJ4ZU3pkaNiBOwHNI30H5l78HF+fO9fdcBwBpGgqrhzB+Tw5eT4NDlB9iRL6ViHFMSmGH/v88iodl38PWY4j9aOXvcZ7IYDsHxFAcvvLW3uPDk66+3/kjOfrZn41BkByjNoYa3L6OHoAJOWr8jJsYHP9FiqVkvJWxtIhA6lvlFJAWxI9GOTMAIZ5sD9ANRjuHxOP1Ju1kuOKiYrvzaEVCAEk5s3MgXWuM18wox7HRqlJABLBDwMg9RAJBJAM0xOHQ5Q1yW3HIiGztYmThPySX/UFfZJn9SGCepVJrAHJhsP3XMdiCkO9DvfQuvcw9viqI6wlVd/xvDTns4/BgV/0DXCwe2DsULj/eB9aHbQ7rE1MfUTrBwYT1kUcsJO3NdV2xIg09ZNf8vEcvjD3wX1fv9fGXC6OwcD4NCrn8fSu+N1OocjLmqOyhqTR/AGsnDgjAEkD/UEzuOpYkm4Aclzd4T7XtrUNhypcH1Gy2JbBScULtz7HPUve0AMgUcKORBZK2BFAkuLEFACJMc6B16MA0pCx5AGQxOJh3mnGeRCOJ8SuHgWQZFvxkwCQ5CM52YPuuPzf9zPPv3dAlgZlEe69eJ+e6X3EwFaumeKTj2A4bKZ+LeNIUhnliiThOGWwvrOBja11TSU363VJS4QQwOriCVy493488vAzmF05gWKzg2sb23hzYwv7lRr29guSayH1jsl0hIlcv4M2k6VaGVQoY2KcScdx5tQazp87q4YSF3e9UUYwZJqKLaKsNGEn8KEpLzNtZCTgOvJI6HBT16qaRGs1DAOp16ypscRF1KYEQsAvmbKF1WXkFhfRD4Y04dNRocnf7fIlMo/ooRA5ImF32GCgfZNpoI4WINzcYiD1GkpFudF4fZMWgeTB5xoPDnV1EjVO4opF0vbtdSUU3Hi8j1yITAKd9B0by64RqkO931cRzHtGf5x8uTKVgeTzMYEZDyCpwRMwEjOTGljugJoEIBGsGsdAcgBSm0MuuSwyuXlcvfQ6/uB3fhff+urX0So3MOiSxUOvCAOQObCC19+9Z8fs8B7cw0QIXcTCA/QabST9Ppw7eRpPPPW0JOxm1laAWFjNaaLlgWZfjaGZ2QWsnD4JXzKKQqOFRp1MlckA0kvf+Do6BJDIQBoBkAQOCEA6NGJ86wBS30zS97votmpo9zpK/J948kkBSGyy6fCxUxK6/tbs0gQ6UxgE7OE1qUF+nMSJk0N04NMogDS1AJA3iAEq3VQdJYRUDNpJFcYYHSyBgAopeh9trK/Lc6KU34OvXRcgzAlVMigvXrwf9z/0MNZOnUUknRbjyB+JoNHuoVStod83xSQl627fIPvhsrx8dvYPZA5fqjbQ6JDV2FcTmCAri/QBQYs+fZDaAn0HpEX3mbzyuwwDyWx0AwqYnLAn9loul8HyotmXvPRsLGovw6cJQDZAuV41IUJtc2uszftEWqto2BZEdvr/mjLr9pBJpnTI8Rrxe/kzBId39nYFiGjqJxYTk8EB/5JuYdIfCkjCrl4rqQhJxWLIZQxQTwCJDKSDYgGvfP9VfPlvv4bvvfoaSrWmZBfm5hYQSWdBC8qNjU1UDvJI0LODcnO1Gvy9LpKRqLybzDQu/2PDhjH00DegzX3hSTp08NupwcOElQCSMT7m1yS1oEGBgQGQkmkk0jn4CRgx8WTTJBiTfxI1dk26echA0sStGoh9EEBiLHQAkis2dPdG/GS8e8TF9OMmxKZmppSgYXn4Y2MgTQeQOD1XJ4vNmnjy2quxpKEgxlOfpopKtRJub9zG7c0NNVzkg9hqyT+JAKTYT5S4UZLKQrZj2XGExn147JGHcd+F89oX5VIR3XZT/ludRh1b168jOKCUThK5ZFpSZ2z2sSGYSac0uUjwlbJS8/OzVt7AyLt2B37UeyFUyjUEWl1kBn1ka020d7ZQ3byDYKOCJPxI9PuIdU2DjQkcgQPef876zMCHTMCPCJlGgx6qBJKMd7sBPCkT5QugOvCh1qOfhE8M1LOPPoLAygrWw1GU41F0yKSUVF1Ynkdi2VHOLxw2ABIvKgGkYGgIIDVDEexU+2gMgmi1KefTQZt1NZt5AoWAL33xz5FLJRAN9FGv5NEqFRAL+TCbzShfoA9YzzawRgs8rj0Xv4df8wBJbMpXy1WB4wSRAn0yj5oIDgyI5B+08cwTj+CnPvYheWMGKWkcieKlF7+J//Sf/wjXN3ZQ64clGewAX/4dNqOksf0WPAwMt9Nqh48wkOSxSL+0dlNyEA5A4jn3gReexwsf/BA286WhWb2b1DMMPhZgzHUo7WoAZ3opmRhinvl1xicHdkw6A1WcMqcQEGVkJDQAgB7S6aSAnqg/qH3AhoYAgkpNTcCNO+tmT3EKNhpBIpuWLx7lgiORsFh1d9Zv4fLly2KOOgYSvY/IvGD1SWBoe3tbQD3zbp6PPN8XFxZw+sRp/W4CZvw+nldinQX8ygk1tUzwnRWm34dwKCJQOJ3NIBZP4l0PPTYEkLhW3OSvayhIqtnTlBkO34zxfvBePzdINR1Aorz14eyzmswjjTRqp6uRy4m3I8GUEkpOPsBO/HraAfySGDruW+zPm+Y5i6aBZCK1PkYAJCot8Gd/7/d/H3/xF3+BG7duim3A+0MmjHzYQmF06N3W7akRTICJeyRfKWF5ZQUf+uhH8Gu/9muYzebw7b//e/z+7/wuXnn5O6qbOBjjctJpDSS+Bp71BPt/5md+Rgwk7kUCK264xFu0/6gZSMcVkJMAJPkNjjSwdQ57biJ4WMVMAAAgAElEQVTzpmoxj1QyilQyo3vRbnU1Gcxry9yS75N7haksh37kByVf3oHYJWV634qBxA5GV/eCuYy8sSh5V2+ivLeHfQsgETBkThalVKWGWg6H37zr3DUo3Psfrm2ZP5tGJQ9Kyp0KILIAp2MTMNfhvwkouvzefc2pVegCDboCfNxDng6eZhjvO6UvuQakosDfyrOZPkGBgPa8V9qRgJEDksRA9huPB2fs7RgwTmyv3WnA5zMDQe73mK1tPu51DKOegJR7dpPK3K8SG5L3g3m43Nc9m/Xhprw9fkIWvOswnx4ZHvKuZ68Ek7eRpHjMBi6ZViEjnyOPllgSMfrwUX40FMbC/KJRzwgQGLMSgvaZTTyybwx8xzhgPCIMoGWAMuY0Ckk8j6kcod/FLMB4BDHXGfsY9XgZB7JbiVANzXGCm3+j3VUvpFWto9dqY3N9Q01sDY62zOCZy1E52d2iMfoUAEmeRR55M8rQuevL61dp9yRDy3WWm8loSp99BJ5LmtLnsIVurrfJ6v5NX7J/2gDSMD5NTcTf/hffKQPpkHEwngPk8hTH2OOzOyc5ODqfSkqxh7GA75UgIwfiGCvZ59ne2LzrzY0bwlAtc/Rw1c8NGUhjQA7mxnV6REWNZPvinFHAodKAfrZN9YmAmEKyoKXkKD3R2I/ThFYPpVJRjD4yJBrs0TVbeubH7F/k0plhf2C0Qaxf0u0p3ik2ePIUF6N5fkzMX+RhYzwiedawTma+4+TeGfs5yMDYQaCCOYGYq/Rr46Cb34dipTpkILk4plzb5Yx2v7ohUNcfUV7i9xmA/B8RQPL2zMbVDy7mHgGPrC/McQwkByCRKaMcmIN0djCgXq9ia+O2pKWd9ycZnxpKgvFAglXIMSeMOWftSWOkWTXtYDyGeM3NoL/p0fK/JvuvPPPZ28jlsDA3rz6JAV6M3Nw0AMn7/hUFbfxUDKU0Wzhq6pOu8YOj/Doo+18uo16roFouqOcTjPoRiZlzKhThcCvPkSi6bSowmVzT+JObnjV/iH+bBA4HzAwH2Nx5yfOCik0csPBxTRqmLe0V+My8olSsKJ+S/bPdf+yHs8DlezjYO7D9JfafGpIG5nOHQ3Dcp1LXosITgby+UYPp0VKBRXIbSwsZ+AaUwD2sj1zt4A08dwNLRsKWj7VT5wROca85HyU+cw24fjWvgwOYHLikOiXgR4tMRg72ydrA5H/ELJwUZzadMfvLAtReAJqfp6SgF0AK0AOJxJaNzaEHkjn9xkvYkSXsZT+6GKS+qx2a8zKQRgEkWp8QQGJNS2BTxB07mMKcb7R/+qNkIJk4Zbw6JzFQj8v/ff/mX/3LAZMGAkfn7j2vyUQGVTbUaDrL4tMUv4Yhww3AJianIQsHeWzevqXNf1DOo1wtGfkMIrHRGBLhGNaWTuKecxdw34VHEEpmsL5fwOVb6/JAqnZ6qNaaZqqvVEGH2vWcriEK2qyBzUWafIaCnI5P4cTqEtbWVpDIxLW4GXgiYaPhKCP6gWkeKmF3kmgiCA4Q4NRhv41es4l2rTJkIDXLRTOJxWKj25FWdYJamSsryM0vyKSSEjZsfBoQyRQMSqnZhArGBCQp4bSTjS7YuoXg3UjDJFi0WTZamipkuWHEFLAFuwrVGjX7y2oC8T81CjodXW9NmtZrmoCU5rdtNhNA4v10clcOQHK+Jzyw3KQq5blqrfZEAMkYhPLqTWYgRSOcPh4PIPF9HwcgSW7AFiiaZLcSdg5A6oeDkkzq9v34wXe/hz/73B+LgUQAif0VAkg+vzGMHhZ2nmlUF7jGHQSUJIsEe1pvSX9AhqWnzpzFuYsXsHr+HNKLlF5alL6ur97VRNj8wjJO33sPYnNZrd9CoTYVQPrmi98QgDSwAFLUw0CSwVmQbkhvF0DqifHRqBZV9FCO5z3vfS8effwxHZL0npCHmT3sXPOH10LGdQzMtvk3qXl2nISJk/iYBCBNDUAyETYHieRYSXUNhUwyF4nqUCHL0TCSgmom0/to/c4d3Ll1G8X9XTSqeVQrRRUyi0vLePDBh3HvhYtIz8zJuyQ3vwQfjahbPZRpiEe+VneAm3fWcf3yNVy7dAWVQgXbu3kUKhXUmobJyGZug9Ps0qvtyi+hR7kNgkdkpnXapvgPmhDsACQDJplCmekpNVhJ7Z+byYKHGY3X2RzXBE6/j8VTp0RjdVKAlOzivif1mjGJEzP8XsYDadzaItI0wejDFLA6poYN5nwaOK3rJtF0MAdDKgbc7+BakDdNMi4ggAB7lJP0iRBOr63g/S+8F889/xxi8The/t4r+Mu/+Rt855VXUazUEY4nkUhlEI4kMLO0pCZpcXcfUTIeBgZAorwnJX4IbrkDlM9m5scv2QDe80GjISDUSYg4fWy3bw8TNjc9akAO/o/7hg2CeDqDVHYWwWgc7UFALFQEKAEWQctqpJt7ZMA9L4BEVoUDkHjd+XC0/lF5gNE9wu99pwASGTw/EQDpyafw87/wv1sJO8NAIoBEMpkmcumBIDapkfYzj74S2P3CAW5t3sb27hZqjaqa1ZS1Y5ODrCE17ygt2POh2+qh2+bEEwvFHiihceHceZw5dQIBPxlKlKToKrmuFPK4c+0NLOVyOHvmFGZzM8jv7OHNa1cFQGWyKe2ZmZkc1lZWDIBkzevr1bJ8D9e3CyCLJheJYTEaQ46a8Vtb2Lt1FZ18HkkfEOv7Ee1zpstJURrhEzKQZgBkaMBLxhAnIgkgmYFrFSIESJv+AEoDI6fKSL1wag0n3/UABgsL2AzHUY/H0KNco6Tqwoo7bE6RoeeP0qeAFQTBI07DEFDyoxsMoROMYaPaQ73rR7XeUkO00jBSA7zGzN6LhT2sLs0iFhxgd/0m9tfXEQv7sba0oIJoa7ckv6W7gA3bMOI+cQMs4wAk3WuaMQtA6iBIZtagY0EkMltb+KkPv4D3v/95xSEWzlwhX/zrv8F/+a//DdsHFbTDWXR9lPkxxfjh3zEraBqD1UgIWPkCO0XqlbDzAkiO1Ukgn02K9733PXjv+z+AW7u7ahCysOST3PQowWAnyOu15nCClzNqkihn9SQgjR+Q+2XPIA+DWmckzyYCC1bDeyhJwOECSeJ2sbi8qLy1Ua5K+qBWKKkAIYjEBgr991xhJECSTd1wWAAOgZy5uRnsHeyLMcqcmrk1z1TnVUlfHuZ7fN7a3EG5XEMsFtb9YNFxYvWk8m02Bvl9+WJBMV6NEUrBctKSzLi+ATlana7OWYIdBJA+9vGfu0vCbpSB5M73uyYIPV4xrgExGhvfKoAUtvT/oyI+dirONtTvKkbdxLbyBkFB5iyxwJCJXOah+zimQeMYSAT/eB/deaNGDxtELGCDAfy3z38eX/jCF3Dljavy7pIEbLOhHIVNpQDNzgkgtVoIxSLwh0Mo1yo4fe4cfubn/hl+4Rd+ATOZLF6/dEkeSF//yleNLn2PsdUUiNMaSLwfYq/F4/j4xz8uAIlgOodE3HDUjxNAOo4B4P3b3iaTA5Dcz3uBI5fvcXSIKgIpNlVCIdTqVezvHeiZjSbmMxxgYLNe8oyUoItEMDMzp3N3P19Ez0+GSdBIXDoWEj1keibToB9Zcd8ASBxsNAykqPE6k/zcYe3iBUfHgUneJiX/3ee+CwQFZLiHvI8EhBtvJDaLvACTEeHkgzuEQ2Bk/d4NIKkhwtjj82n/Og8aowgRUg3Oa8OhTtbpugcOJOjS285KMvYHko5xzCN5IFmpW7P+CYhTJsj8/XE1gDs/vNfG1Vpkh3IdK6ey4KBhBjC3owQpZe5MjD2M9F7Gl2FwunWjhqG3QceBFioTWLDXNaaUE7JHwOuRipvrb5tmvPYaHpCEpR/zC0sCkrhuIpadFIvGxQANhiljZHxM3PnJfJ91rz4m251NKdsIUpo0ElNC/B2e+z9cCG8BQDpshdr41emiXa3r/KCCC2UuqbggaWD6ojpGPBva8uoLqGehc3xEntbtSwcgOY8k+RjZaXd6M1Y6fcQyGdP8X1xQrKI3H1MVfmdAAL+LqEcn9Znz/VNmIP1TBpB038bI13kn5QmkjAVAFBX78kChCpDLswggMSZw4IQ9IkpWeR+jAJL3a6Mxml/z1jejP9v1+VEj0zll7BPEXMux9xQ1+7NLcNzmd/KEsXHGDqox/tVqVfXyCI42W0a5QLK7nMCnKoLdh2JY8XOsmyX13RUglaXyxFCm/5CB5Po9Ov/H5RD2c9rbI8xG5QCW1c+mrhiCjLscbOXZYftxApYiCeV03vxbw0WMx3aQ2ftavHGW/w7+I0vY3bU4Rljc3q+NjS+2fzNNwi7sDxqWJhvtfr/pV1hpfrLPtrfW0e1wcNYwLjT0L4Df+gSqSDA5nnk4EMmvc8cSJBWCGIq8ABI/ZnzkfWPvmvVSLpNVLsWcWbCAkMzJDCQvwKYoOAIghaNGIWrQaYM8Iv5HdaFqfl/kijevX5XCVCjMXCAoGTfKzjLH9PtYByzC5zNqE5Jn57ChtW/g+c/8R+eOk651wwKWbcW6kfWP93xWrm77e6P5mWr14X0mS9DY7vE9GFbY4b3geyUY7b6f+5k1hBtipkR9Jsr3Yc50bw/WXbfR/ohTm3GMpb4xIBsyBL3sf/4OWjM48MjtOz47gMkNyB95n3a1eCWWD9+3PS/5pyOG4UbFkyhVj+iBVCxjZ3NLAJK8bBkHLWBqBqEPdwaHbr0eSM7P0bHhBOxPkbBjX8ABSALfKblJbyJrYfHjApC84NFoDHAf8z0Yht9khpLv3/3bXx1wc1EbkhJ2PASYvLKpxulzStLxDTERVpMz4BeowWnIvZ1dlA72DfgyIBLYU1LD5DxOUy1/CCdXTssDaWX5LDr+EO7s5XFr9wAVmnAFqe86QD5fxN7mtuTlBt0uwkqI29qU8WgIsWgQs7kclpbn1ESKEtTpUk+1IQaS7qCfk4qGdcS5Z3dm9JqU0QvokA2xrG7X0ayW0KhU0K1X0aRfhz0o2XBngyRBTcLlFWQXFhDPZTWFbHyQ+GyQRbVvB34kgzHbjLCLkkWMJ5kbNVkfHmYWQBp0DYXQAUjUbOUmclJTrngkEMTFxOaAmglbWyjlD9SwJYDEr3Gz8f4RQPI2biSxYZvQTCp4/6RLSvqfzz+VgTQYiCc10QMpFjVIvjfJcYekwv2IvuVdJqIMPGLDmAm3cQCSjxTpXhfXb9zBt158Cd9+8Zu4cekK0Ogim0mg3W5QW05r3vsaXAJAIMUFPjfF54IKAaSQv4OIjz4YIUnQ5GbnsHb2NE7edy/mTqxgYX7FGCxW22IgrayexH0PvQu5tSW0ZShemAog0eSaAFLfAkixUQDJzxm+o/IsLrEcAnAjh5yWPHqIDvpo1cuIJeN49NFHBSDde98Frad6q2mmNW3w8wZ4p9tuAKRxxaOh0B4HILmJ5UkA0ujPewE9NU6sR8E4AEk/SyYjkzf6OXW6KBfy2NrcxNbGJspF0nMbYjU0Gy1kZ3K45557sXbyNKKxJNr9AVZOnpEeer3ZQ5U0aj8neru4euUaLv3gNeytb6O4V8Dm9j6K1SqaHTIB+ijRc4wyM/GIOQBYWHY4bXwUQDK8YdsWEPvITnyip4SYMmKJWESTWQlO8fuoI9tFs9vD3OoqltZOKPYyDhNAYiPRTdty6sntXcYEr6Qdp6BYYGp62soIOBCJAJQDRHTYshHebKoRw8OJMYbSMWIgVcvoswEWpKQdsLgwi2efeQpPP/s0VtfWcGN9HT94/TKu3byN/XJVbC6a71J6b2X1BG7fuoWDrR0EuwN5D7B5yoOY8gMyvpeMoqHtsig3KZuRLQiQcmE1541Zs5UzcTHUNhCGsiYeyQ5puM/OI52ZQTo3j2A8gQ6lL2W8HlFjlL/epJ2TASReaxZdvDZ8qKlnk393mE4CWF2BOukQnvp5X18SSv+YAFIfZJhaaR07jSPAtN9Fz9fD7t4etna3sUGz01IeTeqts9Cj912nBz/vec+Hfpd7xGcmDQf0QDDn4/zMLLKppNZZJOzH/GwW2Vwa9WoFO5t3dAYno1GdWQSN9/Z3lLzx/FpZWcLqygoikZAYdJIDaHdRKhaUexSLJezslDGbm8W5lRM4OT+HGTKFttZx5/IlFOhb4oPYRWHSxQm4sinHyenBAAk/kO4DOUqFWcPzhgAkw3ZjblsfAA1OGsKHcp/7Gli75zSWL96H7kwWxXgWzVgCvXAAg2BIYLUk6ggiEUCKhQUgaVKM1Y4vhH7Ij06AEq1RrJd7qHUDaNLDkTrV7a4xq7ZNs1w2iZXFGXTqJfzg5b/DG//wfUT9wMnVJfm93dlkDDQFrGsSibFo95Gb4D5SANosmLI5AlEIHqGLcJ8CkG0E0RCY9D/984/jueeexsLinM7qZruDL/z3P8fnPv8nKDYHCGbX0PFFPOARgchDIIkTddMexwFI9GeiVjqnTJXIdzsqBJ9/7lk898L7sE82hzNJl5eNYUQ7E1gnieU0093nDaPFTA0O/etGpsRZnPDMkcQJJ8Q5yWRzRQcgMbZXykXJHezv7KJeKKHTaGm4iA1WxnrFZEoHd9qG1U9p3WRCEkFRy/bnUA//Y77H2CyGSzSK1157TXGbUqrMkykJQ18KemP+f9y995Nk13kleDJfelfedrVFw3fDNIBGAyAFaUCRkmJGodiQRCNyyJAojWI2YmN/2b9FbjUzWu2Q0i5FDjVyECUuPQwhAIRvtEObqi5v0vvcOOe7N/NVdhlSkJndiqjIruqqrMz37r2fOeabnprF1MR0P0bzrKUCiec+m6Ak59CSgjk7v+bsPQ7i5llGACtfGMUv/+pnDrSw87lBmEHrWbT8XtjCNnxG7gUghfNCWxNUsBsBYy8GtIiDoRkWu0nSrrFJhbyb5SAlWahZdJAxiTcVE4Dkmtj8+WEA6flvfANf+cpX8Obbb6npzHvIBpeANTboVVHaTNggyf0fQ6VZx4NnzuCXP/mr+MVf/EWxqKma/sqX/xR/9ef/HdubW+C+2y4Wde8OApBk11Y3u7tf+IVfwK//+q/LnlizJYbsQnyDPfz9wwCgw+JXn/C2zyb291kGIqF9ryHSLq/U4x75K+9VPkVyUEREoQ+uX8U7b7+Hpdu3dE25B2ilRYUpgVG+l/vuuw/33v+A1vDt5XUE8YxAAD9Enq4MmkEmyi0t8uoCkNZWzcKO7NwMZ8zRVYAgA21sXPMjzA4fJqR5ZmmfpKbmWYAOZ1g6uxkDxK0+NBglKltlb2FnN5rAkllW8ZoQtD8IQPJgEs8EKhipmOa5QfUpY+TGxpap2WkXW6/rk+9Zyu92xxpSkoDbzBAPtGqN0EKcDBbXANqLIOPrV9+gIuM7fG2oUBJoJMKUJ05ZDiyrNQI7Lie25tWQ3XNgVkRquHJunCc/uCHgumLynxsCyQQgtTFxZEqxhwA5bUzZdKbKgV9zXSRSad0DNX/TGdnccc4vG3mxeBq5wlgfcNJekVLJ7PLYB1ETWPmrKd8Zm70Knjltkhbpob1xB5jkgCR/bWkR3F9DnDHL9UH3gZojIWxuY2djU5b+LW+f48FB7i/aG7HhTesPRyjVSer2HveU/7ev3+RuwDEEbjC3Goxx5iMJxPKjstGempjE6PgIshlahnXRatRVJ2hGhj5CTH1PMKLby//gAFK/1g9ZP4WPsn2EN4em8/6MJbn0IAD/sPNzr+Z1uGFH0qQ/n3wM1iMBJNotU5FMC2anNCuXSqof+cleT9iCdq83FX7/ewlh9o+/QJPuIakMcuNmMe3VR2z++5nGzJ/kUuvmooVnhDPud9k3dMpRkTUdaZNnAfdbtVwRiMv9wdmD/JqP/JrzYulaMBx7wuuf/R+/P7wSLxynvI3sXgAQf47nhoitsTsBJJLExiY5z9Ka5/7T90S89WYY+O6DSw5gSnIkyL+iAmkYXNtvvQ7XD7qmP8YMpIAAPVVYna6NIoCprkiA4eyj9bVlxR+Ga9UvJH9IcWJWZj1aZAo0CgFI+uO2kix/7/bBI9qG80hizcUTiz1OEbXGnLIyk1UvyfqQtDN13Yg9QEb+GZ8/+eu0H4AU4fwmARFdtCslFNdWUNnaxu1bH9i87CiFGBItS8EqgkgvwMTEEZEK/ZnMfg/tznnG8xeY/3gwIkxgEZkNUbPwDVnH+bXu93p4Blw47uiMQQzZzDh6XTvDwkpVTwbkGeJrS+YWrC1Yp/Cx1aghG7P4HnaRCa8pkeR35Vcux3YALZ9/13k8dB8I4Ap4JIncAbd89ASKeNKUSmGLSv9vft8U2gOCYPgaiNDnYieBTdoa046XYhb2ILbWN2Rnp5pPlGXvojN4xerDOvs+RckhBTlfy14AkgBPWq8j0geQCMJrZpSL675PF74+/5QKJIlulI/uRd9zBBLZ7YX1r/Z9r1iK/C9f+HyPL5qMxuOnTordxuKWTUsWm2+89aYpa4JAN5AXg6gkAaT11TXJZ3lTOhz4HXUyNvpGEXHuQBZ242NTGB+bRyeWxGa1gc0aB0cHiCbSYkSyeUevX85UiLbbes44/2anJYuLXD6FmakpTM2Oa0BfLMEhbE00aP8WdGzzxRKIBFTpODsVDfnsSQZOm51cPECSh0u9gur2Fkpb62iUS2iWSypg6fXK5ghrj3Q+L2upAv/mkSM2B2kIRNIB1qMkk16aZDk4dFoe+/a5V0HXP4gdG77bqihp5kLjfaCPLK+zQI9Go89+0LXvdgX+eACJzfQYDyc2yBIJNeGoIGODRQvX2dVxAfJ+yuJka0uNUh7qUqfsASCFZyDRwo7Fk/d5pfWZHWTG9E2ycXYAgDS8eXcPEXVstAMAJKQSWF5fwze/9T384DvfxcrNRVRWNziwApMTo6jVyiwfbI2GDio1fIIAZ86cURObBSjfOw8+vXcmYTzUe3WkgyiykZgSsUwurxlHVCBNLMxhbJTztoBuqaEZSCdOnsajTz6B+btPopdIYXFxTQBSNJHEzh4zkF564QcCkDq0sWs1kIn2kKa1kWSiLfmffhgAKd6m/2gL80eP4JlnnsGTFy5oxgLXDxsZLMJl/+X8U/398LblMXqRHgAgHSphDBVE4QTXH9QHWuAxiCrQmxqFvzNsYeeVSPw+73HDqe8InFACncwE2Npex852UUkHrdXIOszkRkyBNDmjIFGptdSkJRuxWm/i7Tfexqsvv4LqRknnGJsR5WpNs0ioQNosmr1jfiSHDhuSZCmT5dqmjV1D7CcqKXpRmwHW55VK4cLGAPeIyVu7nEmBLujHOlLISSZPZJ9TlCLZDO554EE8fO5RNQXZIFxaWtIe51pdWr7dPwu4h70qRkEzGmDp5i09+gSYCS+LBrKkeU4zKPFnmZD74M+1wfuSSSXFCGpWS2LsJuLUcrRQGMni0YfP4pHHHsH5J58ETUYq7TaKZPOWayhWTLnIQv3a1eu4cfWahsX3apxb11YA5kGa4+ypGq+pnY2e2alHNn1IOODcuXDjyYEYfSUSmwrKFy1R9B+WT0Yxkh/FyOgERidmkMjl0aYdGANjJKHGaMsGFBwKILHg4rnINabr5ayqwgnHXiDSh1UgJViE/UtY2O2pQBrhZBRltXxvAs3E+GuhSZl6t4VLVy9hcfGW1EcEj1pd7iOSD1pI0rqzQWVvBL22NccCJGSbk4hZLKaqk9UBFXvsvx9bmMXc3LQUSDdvfICFqUkUd7bU+GJCzzORljIsSE+eOi7GGJXGnKVE0ImK2621dazeXlZDncrU4wvHcOb0vTg1O4+JWBz11RVcffN13L52VYwwnnCEMTQoM0Ln6R44WWWEc796XUxEo8i5YZ21SA91gYeWmFe7QDUawXoXKPJqBRGcOns/Zu69B418AdXsKBrpHNpxKo4Cm3Ekewta1kURJYNc4dKY6lQ4d3jPaT8TS2Fxp4N6JCWA1awMYgL9xbLiz9TLmB0vYHttCd/6xl/irVdeQizaw+zkhAbNk4GveYWO9ejt1TSaoNcbzFkZmq1GxZ8S3mZDSsmAs3yoyEUTyV4T8UiTJyE++cu/hCfPP+KIRbSNquP//spX8Od/8ddoRdKITZxAEzanQ/kO93XobxHAOPDDeZprTsceFnaMucz1PIDUbjWlrn3mwpN4+qeelV2gGKAcCdltSV3anxXA98X5TM4CbXfqawxGKiBk3aQ6lYpcY7P7OKnzlqQoAoIs2todWayoSdtqYGV1WXGouLkttlqvwX0RQzaZkloum06rCRElKajZkIqCyhPd40xWzRDNx3KDU3lG+7mZjL1vvfWWxb2WqVB55jKmM89jvkcAKRHnvKRAv0dbYv2citYoVlfXEElY7OQ8JNqvsWkyOz+Hmdl5fPzn/q1y57ibF9JvfoTuoT/3hlUIfM3MWfc6F4cBJF7T4Q8rgRldzKJuV6HkvhhucNwBIoUAJOUxh4BI/CvKFfVEAws7NqsUJ9gI4rwEetnHArzwwgv44y9/Cf/w+mv6HsE/3Z9YgF6rjSxisukkqB6Jc88H4AnGuPnZz/97nD9/XirM4s4Ovv6Vr+JP/+uXsLW2oTyHdY8pVPbfITwHeD+5hn7+539eCiQCSL7wDu+1fw4A6eDNSwtkD8UNACTGTtl6uJxc98XFbs9yV5zt9TCeSyIRRFSbvPPmW/j+97+Pd959S7kK3/voyLjqUM64zBcKePLJJ5Xnjo6OYWu7iE6P81oDkWikoHUqJAEmsnQqqRFAAElqds59dAASwST+Hs+W/RR2/j1IsBOe8doHkFIiGGo1SaFiq9oyDgIR5uAQZlC7laafIIDkf0I6dsYetxUkpOZsgGRC1vHZfB75kYIAJOZ4WhvlmvJD5oZ+LjHXC62gqFyhR7/WCK8P7V06BixZfdpBLG5zoPwg6PCj3lP4HoYBdr2lQKQRr6byIJKsIQlgk0ilRpVTPnkQwg29p2sC95QAJM52oWUOz2+qaui+TRtCElUfPCsAACAASURBVAu5N1nP0zaa6SAfpXhtITeWRCdqX6uR5jz91RyhRVzTGlgkmMrGjqQOdfK4a2MYG59BNJbS/uI1puKeIBPBOtoEctYi7wevA4kKsjH1sQ5AlUqIPjueL3P3OcbXEz4fwwCS6nbaINbqKG/tGHC0uYWyU7Dy3nkiqEAsXWpzbVCDkZeCs2QOAJAYQzyAxHvO9aRGXCqJSCKNqeMnEU9nxXxOp23unnoPzZqsmcZG2YAfBo9CFnZtqn8POMAOO0AO+f/DAHDTku//MZyfDzfI/zEAUjgmfTgAyfaIYGfmTSYLlJtIVOu3p9klWr5uFgmtFG0N0XYogigtFp3aR+4yxaL6HKz9ZPdJEuY+H+ams/s/BTCHGOeqw8Jfq4lqTVMCSNnpWeQ4V3HSLNrZT+A68wQCAmD+9BMw4NTC1kPqIhm3VuRwnPdrWlbV7M3V630XDp5v/JoAkrcuFUmaqnCehQQiXD7M/eNjZLgn54FWb7cX3kPh18J+m1fO8Fr6Tw82x9MZzVrj35GFpvuUQtkRgbz1HnOyMIDE6695vv+KAFIYYB3O4/w1Gb42/ZzDjSA4SIHEmTI6d0ioIpmh21OsZ39jY2MNmxursmrmutG5U3czaeJJ6zfTKo3rlHNEFIONkMZ8kepW9i9kreaAIwJIbZKC1K+F8mDmyfMzs+qL0onForMBSKy9vSpmr20SVuTz/4cBpGgsqZlBtD5L0V2ARIZyUQBSeWMdrWpJVrrsUZrS3fIU68lx7mBGwgfLO2nLZlZ2JD1z47OX1yc1xGxOEP9fyhbO0BaAaqRN1jmeICdXo0hXrha6PurbskdqVrR65PzbIOfGvQwURJ4gQjUvrxVfa4eOPI2G8jL2SURSq9cwwfmUbc6dNQILc2M+8mvVolKVmQUdw24/z5L9Xk+EnjvAK6e09bmH/30PDPnn4OtMpBJ9xwCvEPSOD7pGPIvc3w/neMoBgig2HIDlASTqUegmwf4C88bt9Q2Ls/sASCLU0IClX/+6OthZ3nnMpF8F+9zOzUAiibwwyhnp0/pkPcXXyb3wzwkgaQ+7HHUvAOmQqr2/VSJf/NVf6TF5YPPy5Om7VJzQc5o3nwqGS1cu26ZxA5mZwHABeQs7OlAoQenSHqOuIrnJw52Bo9VFPJLESGEckxMLSI9OoJtIox6JoU4vRQS4vbIqUISJU6tWswYPGTY8WFsNNW3Jwp2dn8X0zLi8eSO0gGmzwdVAJGg7cCuFeCKtJjIPF80m7XSFUGcScRToX0rPe6LDG2vYXltGtVhEZWujDyDV6LvKgyCbw/jcLAqTkzh++t7+TAOvRLKE0R1DZLLS/odgFRe+hpHtLqb6oJFDee3mMch20GmW+wokNkYmxscVhPgzXEDcDHz0PqE8fHn9pSBqNLGzvqYGMpvSXIBsLDCQ84O/5wMgFyT/3Vc20HMynZLKIplKaeESqSc7i8xVWX3JMsEYVsMAEhnVapTrPB8U38MNV7/S+k0IJ61Uw9IzmQ4AkNqxKC5du4qvfPXP8fIPXkCCiGm9ieZODZNjeVSrJXc422tgQevRam5EDh7me+YQZH4SSOK1EKNPi7eKVDSyC0Aan53G5LEFWdilkjmh6wSQCAqcvvs+PPXsR3HyzH2IZfO4eXPlDgCJvpZvvPMuvvrVr+LlF18QSNlxCqRMDAKses2aWIOcFLYXgOSv234JtKSThCDqNRSySTz40Bl87GMfw9mHHlJRxgO+3qF9Gu3/uH/tGX2j2AP9HGYXBvl88PA/a4Ds/h++8bebZTCwEzzIwogBksFQVoluViDXsk/SeI9Y7CtQsBlLZqAaim35grOJ3exUsbG9oWGBpSotLdMYn5zCxNSslIT5kQm0uhFUanXU210Np+e/X33lNfzwBy+ivLaDjZU1rKxuapgsi6luJCYAaWNrB0GcTV9m1ZRWtGzYPB95PvXaaHU5BNNZY4mNsBtAImhEq0nKtAmozM5MYW5mVk2lCBmktSoefPgRXLhwQYPqG+22na1bW2oK3Fy8ZUO6h+TFSvy6PQU6JkXc67znvA+8bmSs08aAxACdJY2mnbPFop6PCW42nUKEXreNKkhEpYVdr1vX4z33nsYDZx/AT3/sOYxOTKpI4NDi7Wod5XpTllxsYP+3r/wZPrh8BYsf3JKlWbNcR2mTSlIDzAQgOYsQOvirIHBzjGg96rLBAYNSTFNjyypw06/XfQzOFvM8psoln8hjbGwS41NzSOYLApA4rqxH6IBN+54lnPspkMgg5fnAa86z1SctHkAaVlCGk2x7fYMhlwdulL3+kwUUQfx/RQCp0yWDJ+6UoD01SKXubdNGrYnX3ngNt27dxNrGqlWNAdBoGtiTTWWR7MURbROAopQ9hmQ8g0wyi1Qirb3G2UZxKiCaVTQbVeSzSRRGcqiUd7C8tIjxkRw2VlfQaNsMt4mpSVmoZLJZKZW4frY2NrC+vILy9ha6dZudRJCyWq0D8SROHj+F+0/chaNjE5hNZZColnHznbdx472LKJWpHdIppTtggFIXaQBjAOYATEUiGHEAWi0S1WBqufLRqzsSQRFRrPd6qKCrOPng+XOYufdu1LJZ7MTSqKfSaDlQqA8esdHDAbMEd52djmeNaUZSNEAtSGKlEqAZYWZi6qRYLI54IqWiik3m1dvXMTc1hu212/jWN/4K7772ChKRjmyfGu0O5o6eVqweJqyIuBeykAvnICqQ3awZDyDF0BGAlAKZdHWnQmrgU7/8S3js3BkHIHWxtVPBl778ZfzN83+PSGYUrfQRAWD9It0DSP25DHvvCs+kIsirWLMPgESVG88A73PPQcy8B0+dfwIXPvqMmrfWeOWzuNkVAgNspoVmMbmGDFEDlUSuS8LGZqNStMLKAp5YvXupDbggBOKUKzpbyRCv1mgXs2LzmdpmREtFOAEkAk4sLng2+6KPca7JwoqvL85CMYYtWtLlslJFsPiSdTTZw6Wy4hzPcDExaafobA1YlORHRzCaH0Uuk9c5zO/J3pi2xgLte9rTa2vrfZuGaq2mfcaCmirlEyfvwkOPPH4ggMS8Mvwx3IDzDOfh5oMnCvUL8D2aJLz+3XZ1lzplWIkkj3vXtAq/Dq/iYBGsdoDvBLrEJgxU7Hr93urO/XwkblaGVuPcCSC9/vrr+M9//H/gxR++3AeQGIu5l1njFIKk1EQEBQkgUYFEZvJPPfssfuO3fhMnTpxQrKeV7V987ev4L//7H2J9eRWZFMlHi7IGP6iBxPzJgymf+MQnBCDRbpxxXCt+CBj254D/v8MasIcpkA6Laexj+4abbxyGX9MwcOQVMHxe2ooH7TpGC7bG3r/4Lr71rW/hpZdeUoOJ9yWTySkfJDDMXPHUqdN4/Mnzuq6xeAqpVAF0SVBzxpH3RPaRZTln7m3tApB4PXjtqRwUf4kElhCAJCsZEhJpW03inFfA9eceDRotJAR0kmlnYefGcbv5jqyX5FKhRo0/4ZzS15FfCNpLgeTAS1+0hwEk2ZFnqZQpmO1lNivwWSQXWiBFSBQ09rZsgFjDcj5my8hGbCgTMFJDotG0WUrMndlsZf7a4gwOXgM793Y9OgcCf3/DMURNE+a78cxgbhkV5V6BL2JjDyyxTGFoyiN79O+0KyBDTTXORmkTQOqiR0sg3m86c9DSiOtESj9arZrKUOd6tIV2tIqem4FLUJcEDNmik8UdjaHmGpKav8meg8jSzsYnQsugHIKoI2ykkppZxT0ZS5GQGgis437WeuDcKVoPuTWCWAw7tGjeU93iQEUHwGkWzC4AzoxTOSuDDSuCRxwJUONMlQZBRSMzWJ1sBCpj1pO1PGCd896GVWXDCiS+bt9c5/tmbeib3EEqi2P3ndGMRjX4iPa5Zj7BPO6/RIIEUnf/Qnm0nQucvff/LQDJn2c+jv2kANIw0PFhACTWirR/6s/4479lfelm/nnii+pLs/o3CMY44PxXIZ2T1SEBI8213tmx5q5r4B50vvO9+7PGXxfPpt/vUXHFAUrMvebvvheZ0QlrzpMs5XIUxn/FHioJRepwAEBIYcCzIJM2AvLwfQl/7Wsxn/9IcekshOnwwXNDDWz1Hht69A1sNrP3Or+8lVeKSmJv6xnan97W2M8R9nuXe9L3SLpBRDb3cl1K2Mw+/+nnSVJBISsyAgQurngiDvd0XWMz9o+yh9WXJLod1L85LH57hWmYHBHuAQ1fu135xY+hQOKBy+dgjqRcsNPVOiVJlrnz1uY6MhkjWQkorNZ1XtEGkdeSAJLFcu9kMDD+5P5RA98pkAQeEUjyjzo3A0zR6nlhQfacvH8EGeV+wpy6a+ec/wgTJvg9D8CGc5wwgMb5s51OW3l/JgqkSDQo7WBnZRmlzXW0ykVEem2bE6T6hI1pe0/si9QbBJfMrk9+fMwbnH2tCG3xpClOk3GRGaS+SToFThBHpjAqUgEJEZwhGaOIgs0cAlDRHpr0qA8BSCJWMIjKgSGGWpsEHOsBDvduuS5Zv4hQp3jf1b5inaJRCq02ptlrbtv3PMjrgSRhCOVKaP8N3LnMKaCLZIIK6f3hCu4/K80GmyT874B5nFMohVVKqrmiUa0hkXCcnbe3vxOYGURRbhlgyXqNrmkeQFpbXlHeuLm6pr+/H4BE4MkDSBKOeCVXCEAyYpF9GElgQDYiEZsAEvv27H+wd+8BJN+nDu/hvRRIXkG+1xr26zZ8zfp7mh1k5o8hAszweXEYNyTym5/8VSmQCCBRgUTLIiZRBI98MUo/fr4AJq5MoLhYeAiUdrZRWlsTU4XMRrLeq2QnN8jSN2by7VurGB2ZwuzcMUwtHEN2bAbdIC4Lu0q9gYsXL+rQp488D4N0KgGysrv0ZKxX1XgdHx/FwvwcJmcmkc2mbRB9l1YvDfSCjhRJSTZdEkT9LSAocHW6KGQzyMXjyCcTsrCr0wpkdQUbnOewtYXi6jKINlEmW6mxadbVTJLxmTkBSHc9cEYJYksWdmQRmxrHe1yzsDEE1UkAKb117Af7vkPQQxJBfb9HdUJXDGMegFzYBJAoJWfTn2eCVwqUSjtqLMiTsco5Lh2xTrn5Lr93UUxXLjwNVp6bNdCg05PFH5l7sulok4G6g62NbX0/lcqoGFlZX0Mik+4DSCkCSJLdRXVgxJNZO6CI+Dvmiz0yIWaTYsBO8oExvOHDCzh8SImhyiabM7RSOuQYfrKGiEYVDGhD9u77F/Ff/+RP8NYr/4Dx0SlEyWJY20QhR4VDGd0e15uz8QoCDeD1MkdafrAYvXz5Mi5fuypLJh6CXMspWiK1GohHukhHEvo9qcCmJzE6N43MyKix1boRdMo1BJEA999/P579N8/hnofPSPp//cY6egRZkkkUa02UGnXNvXjjnbfxZ18jgPQSmmVa2JkCKc2Disun1TAAyWWw+23U4QaALxZk+cZjrbKD6YkRPPHUBXz85z6Bu+9/QL6vWzslk+/mC/3moj+DPYOO94kNy90JlLuvjunhG+jhg8V4Uu5AVIFkzAZjGLAhzdfGIZE9pOIpPbLZT6YjzwRjPAZ65Jwasfro3U5WqgNAfCHPoMBzQUEgsABJFikZK3yJV29exebOJlaWVgQE8F5NTEzi6LETmJiaw/TMHJrdrs0WoaVHIq1z7cWXX8EL33sBm0vr2FzbxNrGlgrOXH4UQSKJ7bLZppgHPANuy7zdKTrtUjvE79ETtqqg4K+HvN+dnQetSUZpS0e5b62KkVwex48u4NSpU5idmQHl6zdWVvDgQ2dx4cLTWDh+TGeHZ4/xOksq3DUAiY1BPwuJ/+Y6Juud65bnNd8//aH5sby2ius3b6KQy+v+czAviwvOX2DSSXAnl02jyfOk1ZS9WCYR05ynINLFyRMLuPf+e/DIY+cwOT+PiZlZtCMBNosV1Npd5EbHZB/3/F/+Fa69fxk3r95AhcA2i+H1bXlU03asxgLb+VjLMpMAkvOYF5eTZ720WK6w9/7YfOR0OwfQDM6OQcnHMyMdTUvhOjU9LzZOKxKg1eZvMkFgY97fGWcLZnC4DfOOsIGR2gUgiT3tFEjeLtCfZ8NNUn7/QzXg/iUBpPOP4wtf+MKuGUi5bAEdJub94dJmN0AiCGN6s9vEyy+/jBu3bmBzcx0xghqJGBqthubCFbI55BM5FYdRqmdiKaSSeaQzBWQyeSuqEmmMjuSkcNnZWkelvI1et4FqcQtbG2sob26LGT4+OYFzTzyOe++7T9wM2udy7S8u3sTm+jpWbi/J0iUTSyDH+QWMEQRWuz2cOHoMJ+aOYCqVwUKugNFIFOtXLuPGuxdx7dr7WgGSqmuin6mRCCQRQFoggISIZuDxgxZ2rT7AGUEriEt5tMG5T9EA49MTOPfRZzB7372opdO43Y6gnjQWOmckMnFnr8vYwoHZq7kGEBuKPCnk003mcZDEej1Arcvmf1vJPhVzvpHNeqJeLeLY3BQqOxt48bvfxJW33yD2AAI+29tF3PvAo5aPuCGhnjHqc3IV0o4BLlCBRBd9bdZBPF/J5Y5FOkiihVSkhWSvjmSEM5Ea+JX/6d/hsUfPKvdi82KjWMQf/59fwt9+45uIF6awExlFQ3ou2wtegaSvqdiKm8IizGwNx5I+QOuKeE02c1ucjV2CRxpUytrKqXTy+SyefOI8nnrmaWyUdmyIrLMQMaabNVe4X3lOqikattNyX1MBQftbvn++SM3jZdOXBHU1f1lAUvnNGRRtlMslbGxsYn1lRcBMSfbHbeVfJDqwGUGSCZmxnTqbsw3xDvR62HjkZ59hyD9GtWtXuVs2SzJMGTdvLuLK1avKWai84Bpn04/xkMxa5t68ntYEzMnSkY8slPiz/B1arOmtBVHZjDLX4R7XXD30RCo4+/DDuO++BxQn+boSLJ7IsA2pERmPOXRYBU/ILk1FNnNYNp41R+ZOC1zNP3GxXL8/XJk40LDVqNxhb6Z7pYYTlfncqdYwCzfW/DBlA5Dcz/vGm7NE1e9p3BXX1JDCya+x2IABKStlriMqcWlxFgSyrvtPf/Rf8MKLL4ppzDVuRTl0HuXjTilIpmWc1lBxFfvP/ezH8Nu//duy9ZFKqwf81df/O37/d3+3DyDduHHDLLB2NZC8OYRdMNp38hzkvQkDSN6awywbXVEaIqj5e3YYgGS/u7eFxf7xzSvGTNGghoqzsDNijSPI+WusXMnOKD+vis9NYIDKyqNzMyIVUE1NAOm73/0url+/prWez49ouDDzSuZFkSCOu+++G/c/+AAmp2dw9OhJm38r1webmcEzTmBWr4vtzU1sUoFEe8kqFUiBzbEg2MAzguzo0JBmDw6IDSz7Dndt3fxbNfSdQrHHtZ/gDFPmsi4flh21V2WFH53is3+trfEVZR0YUlYLDA+NlWFNTlUMAWOqj2i9prXHmTjttmo4a2gZECqeE++FZhNBADTPBc0O4XyDmrGErcFKguG2zYwbtu90ezqdJJnR7qld49AnLeISGZsRJNKPZVtSH+nfPSRYJ6qatDpRdV+/C2IAkllYUUXasoZhiwAYASRajMb1XNEuZw6b1bnZ4/Gcpg10EQjaAwsp1R9swrHhbrPfqNYQOMY6TWQODwLGUa7RQtnOEF1Hfx9dDB+bnLDZFA5cSlKdlLWGJ+1qGUsH99sfcl6BppPJxR6+bltTzAukHukBt2/eQrVYFkmGxCvOgpETRsr+Bptxem1uvgfzCa+E0uulBaPLmcMAn88D2DD1ebd6OKmk1gzPpEQqh+P3PygbHa9I4xmoWosxVWoka7AN1qjdR+Xr7BG0fT/koEEJQ7IWnwy4y0UG9LDyxX990AyG3SHFn5u7H72F7b4mPCwiHXDz4zxKue2BHpJuAs5/ZDzwVoxmoeu/NsXE/iZAJIEeNINFjU5/nUIztm2uWRRjhVHVdMwX+MkzkrUi469n4O8Rem1N+UamI+Pt9TqpmO+/337jmYcM+zNR3P3ww8iOjPZJywSzuGbVvE2YNZfuJZV4KrmcRbn2W0c9LD+D3McxWe67mOItmO182n1OaXcxn6UbUcNI1rUaZxRW0Gy00ewwZzNbcv8RBgBloTcEwFou4QJXt6demta/I56EZ8hwT7Lu9soxAuG2332HpIf5+SMIgqjyqyR7Tqk0Eumkanayr6kON5OM3b/nvzYFf7jjsvtuss9nzWFTmNjsIIvp/vGg9deSwm3Qv/F9HN/fs/alrV9T0Lg44xQvJJIO8ivLC0QY4Lmvvo6dHXQCkNtGhyNL1rF4cwmra3SR2HTqx7TiGWtB/owUoaks2iTrCEDypH17/zr/2Td1ynbNP2LPNHAgkjsv2UtkX5TkXAJIvDR8zjCAtJ8Cjn/nMACJChLVUb0ecpwHxm5GqSgAqbyxhrUbN1Qj8FSKqUYZ5MrcW+xVGNnEfbAn6jc8rdOLZQGUzEd5dit3SZk6S+rmKAEms7Dk9/n/VLV7BT3FIOp4hGcn+XlKiKHeIW3QRBB+Riz7Mf4+N2U9SFIye/+ChW0UgRNL0PaNfXZTCporDesexfNuG5vrWy6+m6ImDALTurVc3BZuphrJAT1hAg/3sc8tfe7hcxEjfnVEAPK/7+s/D4J6C0per7BCyc84pY237nMQQ4rzqSJOgUQAacPyxnBuYJZvg3pGzhT+ejI3Yj7ggCR+n/dMP++IJNwrPp4zb600WuqlDQNIytnYpx5SkIYBJAFT3JNOgCFBhhTYLj93LIBhQsLga+4Z9vr3P3/ENRXxxxSydzz+b//ht3pkD8wemdccpPEJzhhKa8HxYpBZt7G1qWYqEy8O3+WBtba5gZ3VVVz+0WumGCK6TEYNBwcXy9gu0qu0iY31HeTyY5hfOImTd92D6fmj6EZjWF3bECiytnpboBGZqPV6VRYcHNDNG05248TkmDb+7My0Y+7nEJc3ptnslJplRJMB0omkFgATDjV4Ofyy00Z1exvZZAKFdFKHDe2aNjhU9fYKKtsbKHHGk7d/EdsnjoDJYSzJCXeYnDuC+ePH5XXaVHwIkOSgKwQCzGTP7OyOPDPCsx/4ff47nHzvlrCSpZ8UfZaMOAJIk2M25I2JIdm2ahTXLSj7QbG1egU7W6YmoJ96LlfQApybn1cjjskuZyBwQ9Pmhxu6VW+pid1q8LpQSWGJ0Pr2FkYmx9VozxTyoM8QGdO0NWEh3O1TVKwYIhNMwdw3oFK7GSTDyUofQHJWh35je2uZ9e0NZLI2FJY/K2Rb3tIpWQrw65uLt1VU/u3f/i0WL1+T+qGQIWuxi3rNLGh4BNNvlQVi4OBeHncf//jHMT07o8Tq+y+/iGvXryM7kkcynVFywcDEBlA+W8D4aEGJEJMGNvdjCWtSSubc6aoI4x75yEc+gscvPImp2SMoljqotnrYLJdRJjM/nUal1cTLr7+KH7z0Ir75jb9DjSg8h7G1WkhxODAPSiZSLTb7m07NMlSgOV9+bW1X8Ki54QoPBkCyF3ORJh45ez+eee45nHn0HLITk5rhUW/yMGPQYgHmajYyHyiL55UT8EebCC+Jd004WRO6Rpqb1eNfg38datiFO0KO2T3cgGPUJOh20AE0Uhjtvz/efzWwHcOB+4lAdcINsGQCxoZelOsTUbQjXXSCCJbXlqWA2Vq1mWAzU7M4dfwUpimvL4yizeKXATib1bW5evMmXnz1Vbz7ziX86PV3gK7dZ3mouyDXbpnUWA0Deby2ZLFBK65mq4FOsyHLpLnZKe0zPwSShTtLRQ1OjAYoV4oYHx3D0SMLOLawgGk2lDJZK3K53jsNPP30BTz+xJPI5tJqctCvXKrDRt1Yz0ysGnYW0PKIj7xG+n6paOCp2EAxJc0b2zu4ubSoMzYexDWg/ca1G2hUashlMshx8GfTFEucL8dmCgGkdDwqi664rB0tMTp37hyeeOpJnH34UUTiSZRrTQSJNDKFETU1/+zPvoYffO/7WLltc2vISpH9V6stn2MGZknTed2cBZ+dETacnmAnC4bdLazBTIw7GVhuhoDj4KWDNCYmZmTHlCuM6DyuNWjVQkvVADEOdD2gQUYVFK+Dt33QzCZn9eFZyMNn2j/Z1wSwnIWdzmjGCs1kcIVS1Jo1uy1EhlqxruNBiwDtTz8/xyk6eA+ZAP7UR57G5z73ORw7cgTvvfeOmDVsbnInEUSTeqFsfsFMethY4py9N954w+wH2RRnnOSeoH0izzA2aGp1TE/PYGb+GNKFcdR7AcqNDpokWhEsT+dEkqiVd9CuldCrl9GobetrAuvpSBKnT5zGA2fOYmJyUmfytRvXweYq7wmLYiZRjO9WbNJ2qGUsaipTggBTY6M4QQveyWnMEdRiPK3VEalV8e3nn9ceqTsrDbajWdLzk+7+07ThIqAUMSWk4GJZEkXVqCl122ALp8JmbmYEC/ecxl1nz2DsyALK6Qw2ElnUOEhbtgnWSOS/tcJ5fxMaqzpoTHkAiQNeowkU2wk0ulE0Wj3UGy0BCi2ysWV70MF999yL8vYmbly7iHd/9DquvP82asUNZJNxNVfzI+PGdN9Vtg5WqNbUHr0dXUeyAtkg5JprVxHr1JDq1ZGNtpGONpGItPGFz34K9993Dybmjogd9/6lK1IDv/jKq4hkxrDdTqEZNQBp14cSzr2Hb4Z/js3b4Qa4L9JZHKiJ6yx+SSTQTMhsCo8//rhmtLEhKEUj7RJoTet8y5kHelBJsco1LvpFiJL9DsqNIhLpANlMXnmo7nujjnq1gWajhtWVdTRqFZR2yiCRp1lrSnHEQj3BJo0Gv9vsDuVHGrjMTw7GjaJcJsHAcibfnPQz4Zic16otKc7S6Yzu4OrGBq5cu4rrXP+1Ck4dPYZSpYxSrar3ytyESnG/rrbXNpTP6Ryl7IyxkfaHiZRmf1TrjFO2pvl7c/MLOH36tGYFTk9PYn5hTvHeM2t53fycEzahqJr1RUsY57DapCtElmdo3zS+KQAAIABJREFUOMcNNzL9Gborh2Eeo3mlNgh8VwHWn4FiMUIgmWvIiWzkCiRr0Fm+YBWZWXZ44KnfMAwXVHcsUhbOHvi0Rl406KpQjruBxlSD/eF//k/47ne+p7hWr7VRa9Jam7NL2lKQsm5hnGb8471iDvkrn/yk1EKMfbxnjLs8S//kS18WKM/1REKHz4c9Q9DP6tKZT4JBOoFNzjqNx/HMM0/h05/+NJ599lk1gEkOu3F9UQCLr0HYQDCLkZpex50Eh0Gk1d6SRez+AJL3sN996TwgZ7Nbtfe6tGhh45IYutUzVJ7yPWr9cB4YTUSjVOZxUHZc1m2tRlFW5f5M39xaxzvvvouXX34F7116XxbhappEE9r7bA5y/6QIoOayOH33KcUvXmOplTyxoN5Au9HG5Yvvq8k6MTZudp7tnmKH9iqHNKetntU69eCurGSsDlLjxTWnVLD3gSL7fpT5hbfVcSCFv5f+eT2obk36gcUn8TTeR1oqmz1lW6+Rszy9Hz7rDf8a7jxkeSV8vmAErkEDUFC41pdvRtiMJBuCrcZsp6sYv4tV7Oy9PYFr0HjfzQJWTYAuNpZXZTPP+EzVrOIKSZQ8j1pt5bpq/TlwaXcDxMdH12DXDExeZPqR2vPXSzXl0lwHBDVUdyoP59yMJjKZhEiMYYJRfy/JHmdgEUWgzNqxzhZZYB9bfoP4ICDMONvKSwm+yEKIayKVQCqbRSqf1ey6BGczZsyqSszmRAoR9kHISu9y7lwPJOlsbTN2lJFM5TA6Oq71wnl5BPcWb9zs11K+wa5r6/I5f755EoqOOh13Fk949vBc9MqAfoPcWY+NFkZEjlVsjEbVW6CqjWdGJl8A3TJsvBRzjgH51c+Fm5wc75/PPsZ6oJbrmn0C+zDgZhgwYUPRN6iHHzWDgkc66RpujsTwo2bpOIDDW2UNLLPogGL3eD8Ah8DzQQ10T1DwsxPDj8MEhoOeZ/8pEXsDW54QATlcmKWW7q0DiXx9zTPKzxOSM0O4H9ADimtbIu6xEe/dZfg83sXjMAULz2EPQAvIVTykV4TtAva7MvkMkkkSL0siLQWJAAsLxzC3cASjMzMCUf1rDytU2Nfye9EnP+H9zyvDfhQtr/mcRnbgnDFTTFLZ0XY1+GB+zEABxGs24hximDOzRiEgQvcExmracSunbzZVN3sHDj/DhSS5yQnSyJzFplMKab6UfAvMdk3gEZMo2aO63NwRlhNqew6sw/w69HHcr3/FvRgVEbTITElxHqQSaKoYYb5BUIDnCO00SRgi+BbRdef9oHLS77/+PgT7sSN29rHrQKIu8yr3yPxha3PnDoBU55/Ll1rNjn6e64AKFv/on8f/3F6PvWhXBD5eIK+Q42bVWS9SYQ+NakP9BZH7RYijyn4FtxeX1VeOyIHHrrU/93xupyvrRoH0e1iKJQavaS3RxpA/x5qLtTQdPQh8s5Ef5TiSQn+0B/Mh7TORS5iry/N0twJpF5nnzogbBnvZGq0yd0HH5qgnIkh0Oqisr2Dp8iWs37yFfCKJmCx9DSSnNaX/IHDkR8j5fTFMJPcEFgEXofk6tupIEIug5+ZFkQgmwjXtl908P1pVMzHg9xSjnD16wFlL0QRK5abqQI2NpNW8om7HzcbpSlDBPF8uW/w+hRT91xFFPmduV7p3IeIdgQb2ZJt16xvQMYhCEZFY6o1+L4giFOsvWO/N99FMYdjFSGHM4rUXaPTHw/Ddt5HLkABvPfYBsGSOQfxaADyJbE456MEpn3dPuhmyaanSjUzP16BZks0mblz7oB/f+sBemBDXV1PvtVZ2E+fCv8+fpoK92SPekFLvn0An8z7mgMp1q1X1wPf74PtibPcA7k/86AgE4fg9HMcYPw963sj//LnP9sanJmUJcPTYMYxNjCtZ4huokQnU7WKrtGPNdrK3MmmxeqSIWV1B5fYSkmx4MeHuABUO/N0qY3NrB8VqHcVSTU0OMsVomTE5O6+fW1lbx7qUQEuSSUfZ/Ox10KQXfyKBwtioJPtscinpKeTFps8mUvLTJOug2W0hO17Q/CWfoLKg13BSot4celmvIcGinpug1URlZ0d+2JSoEVyqbK0NbLEIurA1TdkemSVBAjNHjmL+2ElMTs+hxcTQDebkucmByGrwukXtASQLfpbU8d/hgnr43xxkz+8xeAhAmhgzlVW3hyZ9iMXoqAoo4XMSGOPi3tnatoC4VRY7Teqj+TmMjE0I+GHw5OJiE07WBWSdUR7aaNpgaDH8gc3iJsiympydQ250BL14zGTNMQYU8pydBZTzICVIo+D6YwJIYgKKdWVNlH7B7BQqZLtHEybv9deGP+cHpvEAYKL9wgsvCUB6/72L/QZvs1VXsSJPYDZKOSidShgXXPg66Rt/5OiCwL4fvPgi3rr4rjGWYwlUajX0mlGks3mtM0oIx0cKArOYmPJ1ZNI2U4aHK/fE7NS07MaeOP84ZmaPodKMotroYqtSQaXTBFIpFOtVvPrGG3jp1Vfw7W9/G7VSScO1QXZZNyrLvCgLIAJO3ZpULX2gzTW6+vZeIea0H5xpPICIAKT5XIBzj5zBkz/z07jr7FkkCuOodLpoEEDq9hCPpqypxjXqQKNOlIHAQlC8Z2w4b7EQbmjw/YclzkpUHBA4aHhY8ugLuPCMK35/LwVT+EAkGy6sXPOgqwdhxaZyQ/L8c/lmSbPbQbFZw1ZxB1u311DZ2tH7mRoZw/zUHEZHR3Hs+F1okbmYSiM1VkA9GsF7V6/i77/zHbz86o9w68YGKEPmNdL6U2Jo9htk0GgujuxRmJTaHCQmdJbsdFAXS9z8Xvm6+P7ZxEiQjRwEuPf03RgpFMTknhqf0Hriz6mIr9cxOpLHU089qYYoz9ZKpSQQyIMumTzVhE6BxMYmvaDdgFvNgaNdAe1J6GsfRJTQ7VSqWFldx/rWJlZW1rB0c1EAG9k9BI/y6Qx6rR4IRFONGE9EBbKzf8pEiDO1epR5d9p45NGHNHfgkXPnVTyXqk10ImTEJLWGXn31dXznO9/B9evXjSXvGEOKG1tbGj6q9+JYr15pxqSVrNA6JcRhUmo/G7GG7K4Gob7jWL36nSgysZyUULMzBJDyupe0MNAsFPq9SwFh8wj4MQCTrLBj8cNr/v9PAMn2JouvZz/6DD772V/DsSMLfQCJTQTuM8ZXfmgQPEHEZFKAO20GaOGkBLA1sI3wjTE2dApZWg1kEM8UiLCggSQaZLXE4ui5pt/k+ChGcklUtzdw+/r7KG2sIBH0MJEr4NjMceRTBcnya9W6zUNcW1UDlPtKCYyzJ/J7zEveWaDk82mM5NKYLoxgtjCC6XQGOdrWtjuIt5rYvL2E8vo6iivLaGoOnVMQckBuu4fRHm0HojojalS4OLWSrRWyzWNoB3EkCgWMLyxg9vRpPcbzIygnUthKZVFnE5EAkitkzILAgD8CqFrrDkRSYe7saNqRBKq9BCqdKOpkTjZpH8jh4IyTbGJGMTc1hc31NVy/+j4uvv0j3LjyPqrFTeSzKYzJopMMqv0bwAQW9s9AA/TiaZ1j0U4D8XYFmUhTAFImaCERaeGzn/ok7r3nNGbmjqDdi+Cd96/gT7/63/Diy68D6QJaiVG0or6JFPpLh2nf3Y+y/rYmtxVW/YaZHwoeApC47gQgZTJ4/PHHcOHpp6zh4Lzl1SRTYRiIZOQLB9kKC9i2okL/z4ZxrIcgE0M3sN/TOcXztVRGpUSgs46NtTU1nDlTRIPpHUGAz8H5FdFmy5iWjK/OAo3EExUjzoPbWGmhAavKhSyK1ystU9XG43ofJGrduHULi7eXZJXHXJwFG3O6kdFR5WrZvA02Zw68+MF1zauQMpUKeoLfmuGTsaIxmUU6m5Na48jR4zhx6iROnjqNI0cWMDJSQK2+o8JPwFEspvUq+z0BxLSebPWL+3ARr/1BAkeMmcrels38mbACZtDkHeQb3qLO5z9hRQ1/n3lgvykaUkL5lebzk/7K88Md9130ob0iVZKpLrUGIwTbORfJ/i4bDMyx/+AP/gDf+tZ3xWqu19t6TCQsJwyivV0AEskIbFR80gFInnnIHJIq+C996UuKlwR/VBv0Z4Q5i58+oMrX0xaAtLOzrdfy4Jn78dxzz+GRRx7RHqhW6hgZGVfs87mat7yjvadnT/dDqp7bKyIsv2Uj3gLj3p2T4QZkiCurX5O9Ypd7qyUnAKqXeQ3jshMz81CScTpNNgWtSyy1akC1WwTtZgXJoKcBxvx5DoG/dPkyXn31VV2vDz64YeBvq90nzohxmYgjnowhTlJBnAxv1wBg24KWbU2CGJynm8bU5CSOzMxrvqwpBoyxyjwtFSTF1icpgg0oKqKlUqH9rYZe0w3BD+a2S0Vgwc/04gyEMGBkDPDBNfb1jwAqWjA7sEnNjl4E1WbbZmG6mof3jA1+kjp5jwkwWSza44M1rZshFs7b/b/9b+wmMDr2sDtfBZQ3DcDysw3UPGkQEOzq+9q3jiXsc3XlADLg7oi1KwceKUloS2lABNc2zxIDkOzV7LZgYZnpVpRvStE5hHvYfc2alX8z6WYXkRyo/F97p41sOmm5el9F5VUKnjXHvzpwyWDT0zcB1YKSgpKW+WadrKa3U1MJnnMzj+iGQUCRMw5J0GTzlw3hQi6FRDyGVDqDZCaLeCKj2pJzLaiOpJ12tUYyWBvRgMzwJOq1pmbTMdchkBQm43kgQdfKrSN//+jU0O8r6HUZ2K22H3sXzv0grDjm9efXqo3TKQ2Tn5qdUR1Ldjr7NB6Q8cRAfa1nZ4O/oQSSNbYakVzDJGmKEEECmMEHYRKI1mtIFenfy+7z35RLnQ5JN/vnL4P8/87zSSZMgbOFcn8zDGD4WL9vKPDnV2gGaxiI8w3Ig37/w/yfQMGENZH9vvC9Cw8gstel66c1qTfZXxdcNys3luRwwXydscpmiUZ+bACJIybCjVftLTfPQ3UZ7zmdh4JAdRUtcKmIJLBNYm56tDBQae6hgO0DSC5H3QUg0VKywTkoOlzI9zPCkMsn2MYmsY4bRDMw3RnUX0fM3UHHIZujrPfh2P6yktJ2TaBN++GmERhZO/PRyIwtrK0syg2I1pms72WhqVlKRgxKERTmCUEleUiFpLhOIgPtwvZoIvv1L8egUC6rvDFhjX5aYiZHcrLI1MxuKsHZdyMQwHMziGJmalqxpq+wJ9Dj7FV5wTa36cDjQviQnS2/6y2Ih/uOfo/SOcr35fqEK8Up228HKZi5Plg3+dTBABJ7Ld4CsFNvmjqGwHq3p7yapBwSFwRGxjgiw+bJD8cHvy75fe/q4sEjPpcpyNp2/TmPLxa12UcEkETogwjE7GmzMc/+Mc8txeR/IgCp3GPF2EMy2kE2HlHNWV5dxsq1a1hfXESeFtZd9t9o1cb3MbDi4/nK3rX1P1weNnSg9O/bHmck40uDz0fSd2AKHoJIlmvQxpVE/DQizMOkUmJdwLhlPW7mIoURWiwa2U4WsPGYHpn38DlXNtZ1HjD2ENilG5n6Ac6CrzA2rvNboxtCxAcf87PpjIGAdIVhnu1ybd8H2tygQol7z0a2hBVK/H6zaf22PvGPQFO3ZYS9XhuZJDN4du0Hc2slKHDrd2dzywhCDkAK5y86J516i7bGdA/g+iCB2wNZrDft484YZet+7/s2HBf2Sq+p/qmRwJ/MqPfvVUgEkLzjEHuC+34wf+ZZ9SGC0GFl+mEOBpH/+PnP9bi5OPuI9nWUyXvpZ7FaMUa8m0ORyeX0/0xU1tfXsbW2ivrmlpQVloTWsbNTwubGNrZ2dlTgcA7J2NgEjh09iWPHT6qpSwbfyvIaNtdXZS/AwqFHpD+guieDiZlpNf05D2FkfESFrAZoyViEhs/W0OJw+9HZMc1C4YLsaqieyeV5rjOFi3Mh0SOVg1h3trG5uorl24tK3GrFLSRYnHRYFFLR1JVyh/ATUV2qkU7T5uPkaUzOzmpYK2ckBfEEGs2WGtdipzkmpG9s+yTPN8PDBUU4idJB6/IiBhVeGwJIuVxGCW2LVkJVNgfKqFXNE58AkoYlOwCpUqxhdGLcAvrcLLL5EQUkDUNnQ2JzU00ANkaYjLfJSGUTjY1yADuVHRBAnJqbF4AEAmKRngooFU8qE6xZq+YMrV7UcDfmTyxp0m3/wfc3XPDv9f55aNHajEUgAUm+Vr+5ed2EVDvbLrIY33zzTQ00/uDqNed/25V9nQKvACTjYbOpwyLDbBMiePrpp+X3T3bYKz96Da+8/poGWTP5ZdM9CNKa0TXHpHp2FmOFvAKeAQVdjI0WhAizmc7Xw41+9uxZPPb4OSwcvQvtSBqVegs7tRrq/J1kApvVkmYg0f7klVdekbf15vIqGts7iDY7SDChZzHdqQOtCqIRa2ANrw0lUw708UMp1XbifmABjDYeODKF848/giee/SnMnjqFbiLTB5Bou5OMZQ4EkBK0+tLfHvLodgewT+D7RakDAocBJAUPMYp3e6keBiAxwQsnLjqSQzYZ4WKY68qzFKRSou1ku2bqlkpD81Hi3SiyiQzy6RxSiSSOnzitJCeRy2umVSsexRvvvYev/sVf4Jvf+R4qJQYiY07yQwWSCzgMRBvrq+i0uBbrUgRyHchrls22WATb25vaw/yazRsyjZm00YKC7+3pC+f1OvjJJIrsCwN+t1GplHHvPadw4anzePTRRwWcs4jn+cv3yuYvzz8Fb3rcuwDLJF6Nsw4VeFUD+wkq8RyKROXLvL1T0kwfAjxLS7dx69pNVHZKKsTJFiWpg++JAFIiGQhAyiQCJLj3WzWx7/m+Tx4/gSefuoCnnnkWkzMzaHbo29yVRSbPSqqb/v7v/x7vv/++EoR+ARMN9D7VGBWAZJZ7TCB8U41dB76XXR8uGfeJqF9/HgAa/KypRP6xAJIVrRZ6DwKQPkRsPvxX/9kVSFZssj6jAskDSO+++7YUSASQqGZjw5OMcd4nMZg44H1jXff2nbfeDsnT7UxUY941FU4dP6L1R9VRg2yyZA5BKgfE01LksLFHQkQ82kNxfRmbt6/T+wnz0xNYmJ1Do8xB3x2t+/XNbanWmHOwEcfXRHCKRSRtB1jw8W9TMSqv8USAyfECElEgE4tpzuFYKo3xdBKj8SRy0SjGMik0OZR6ZwuRegMxJrBkQJUq6JZLWHz7bSQF6ERBO4JyqyPFkSzvojHc+9AjaFNdMDqB0fl5ZMm4zBAoi6AcDVDPjqBJGwfHCBb5Qg23nuKbNcjd/Aed52ScmvqnE42jEU2j2OyhUq6i0mhrX0X0/qiAjaPbbMq+74MrF3H9ykUs3/wA9fK2ACQ2g+iffBCA5C1A9kwUaaEQIevKAKREt4Zs0EIu6CATdJAM2vjCr31WLP+pyRkpsN8lgPS1r+Oll19HL5VHJznyTwYg7WKQeTauK/h80cy1xmY8ASSeS2EASQC+A5A8AMLYpnzMNTW5bnVWs2EdB7LjOdTbVYFGzDOUV3G+Ublsc+O2ttW0YXzoW6k6dRNbo1HmZI4d13EWaARw1CCIGZDEwqvZ4rw8y5OYV0mhFI2jWeN8J1Pv89wnAEFm5vrmpqxW+W82cAgesfHHnJjPzz1SqZZw9dIlNx/TlKlsa5h6e0SP5y98RL87v7CA+YVjmJyaEbAQIUkKXTTrZWv++pjmACQx9aKm+Nrd9Bkca2ImBjIaDZGknEWDayD2Lc72aHLwmags0DWR6m+Qh/h8Yr9D1OcfwwBSn4gT+nu7nyOkwBE5ajeAFI3SVtcacGwQc//83u/9Hr7xjW+qnqnVWiBrN53OuSHMtJatKNYz/vO+8Dz91Kc+JQUS1xrvKa85ayYCSF//+tfVPOE6blDRFlrrg7zKFMCJVBw13aOeCE7ci8z1OeuR7OaPf/wTOHH8lM5D5qdcV97q1tub7c7NB41Y5epckgdUkf38bwjC8NeZ6hPmRAL5BX1Todp1FlhmJU5boUqpinKpgk6TK5T7IynlCtVHVEGP5fPIZdKaobG0dAuXLl3SjKgrly6jVqmguMl8yYFuka5qFNZ/3mJLc4CIAVC8wvdEknUPsrk+MjuHUydOycGCVpFqtMgSmbUC6xoqUezclgDG2d+wscszWCxhxQhbVFKxuMsYCw4GkGrNhgHWbNyQKOlmiopc2AU2t6iAzGjNEDTiJ/9N8Eh1iG/E77URHIBkVkV32kjyeyIdhh0MOCvB2Xzy+wLanOpfIFKporyR15p7n43pPoAhpZkB8XrebkdxnI9swqrJ7XJnyw+ims/SB49CQJJ/O31LF99k9eCRt7qSfam0a2ZT49QyNu+qjRQBRHcvrHHkXgPXq7O22a3g9u0WAiR3Aki0zbPmpIEgJIfy/G5QiUwlAMkA7FcI0ALyzG3iAZJpAvUZpNJ5xFIORAoSyBXG5GQSkEhF15Ia7f93RKAtcYB3g3tmABb5OtDXI3zPtlac/TPrAKcoomIoP5IzG3hnYculoMrefc0Yxq95LxgPxkZGMTk9JUIbCVfbpbJTlNs8Wt/IJqGAF5b2aFK1CkF0jTg2GKVgtgZyv3nfZ4cPrPt9A2oYPNKZF+HsVrUa982VjVyy30dX9ke+/7BX/nBYA8zHHd+o9Wex33eH1a+HJ/n7/4TOEFqYhc5W3yD395+zFX2+beoJp7plU7bTxZX33ldvh/vVqxi1X1wef5gCKcZuRAhA8+CRnXM9WWepP8NDNRpBKpuRSxGbnfnxUYEgfZvPfwSARAKDt5cV093ZfNH2TTNcNG/QgQVub/uZH7xWnTpV52ZXqRyRa1Mgp+XZyj9oEeaVox6UdV9fvnRRdQXVqqx5G/WW1b48F0lubDNemTWU7Pc008nZ8HU76gHQqj6crwxAMyMleSL5oJdiwAz7dLTE5HmiOiGI9h/ZEGfMmZue0XtibiFbt3TaFLnsmwRxqRvpuuHv4TAAyp5i+P+G/1/zOEMf4dfObw9baIV/lq+vJUcbB26GzncPIHHGoNSsBJvrDfXCCCCRmFUsV0VwMltbOwPCYHoYQOoDrG48QP+MZj/BTLkFHPGaEkgSMSCIqDfKmOqFCFI4eqKvwHXLs/b7CPcyh3+G4E+121ATNxVwDEYX0XoNpbVlrF2/juLyinMb2h9AIhnGx8C9XsPw+ce17D/4npvsVTuLVh/nzWKX674rshNzdAOJ6GRtIybs/6OYmz8me2sR9lO2xvjImoM5EvMXESloqeZGvfjzgASYJC10PTlXfmeOtOrWJEE79Xs8EO7cGGyEBfeH9ak7bra5F2F4st/S0rLivM855DzCfEPWk200qjvKOX2f0Kuu1ROO9FAumquKB5jCsZbXkWcm1yf7cxrRw7rczXri3zxwhru7EXuSe/ZZUGEVknoOnQiiibRyPg8gMfdj74+9NPWe9/v4HwFA+l9/64s9vnhuMErn5btLFLVKC7qaGkm8sFLHuCHXPPy2S0UUN7Zw7eIl1KtVG+K3sakinHMvKFnjwjn74ENiVC3MH1WDns9fLlVlTUPWNwt1qnp4wJPZMzo5iYUTR3H05ElMzkwJEe0DM622wCDNN1KC10EzQoWCk+sz56EHt+YfcVBaBxkOFyZ4tLWJtdUVrCzewvLiEtbXVmRtMzM2JkCl4WYQ0DNejpVEtKNxnDt/QU3oqbk5JYBkCPP/qpwDtbOtBShOk5Na9pFSF2S8BYSS36EhejqsnWc4ZaseQGLDjXueCiQCPuVyEZVyUcHUA0hscjDRb1RbmJyZlscnHxOpjBVXbigwASQmkUwymhV7Plk4OOZjpVERgDRzZAGF8TEpkFoaSkdaalwsOQVHAUgOPBIBz157kPAS8sNTqTCQpJQgAjEsNcjONeF5/fiaqWig8ujKlSu6tlRSXL78PrY3d5SwM+msV0piIGr+a4+AoQFIYhfQwSrSw/HjJ/HouXOYXziCa7du4PW33sTGzraSZTIhx0ZnZB9Dqf/o2IgsW0zaaswmzklSsHZSaK5fzrB59NwjsmSMJkZQqrZQrNc1s6kVC7Be3Ma7l97H5atXcPXqB7i9eAs3L1/Fxu0lSvTUtkhqOGwHnXpRAJLURW6OQ1+R4xIqv6YsaFpSRDAiiQ6euO8kPvL0eTz+kY8gPzODSi8qAKnZYvLVQiaedcwHa/bwsOtEKHu0FDGpBqJC964kyN9N3zDeC0Di/fRJkb+3wwDScEIyvEp8Y3Av9stwUuYTMc8gIoAUSVmhk4jEkaBJirzSORzZ2LapTE5rOZnPYWJuDt1UBK+/8z7+r69+DX/7zW+hVmEhSi9vZhYG3Pj3wBy2UtpBq1FHo8kzraGCJZVKgMyKZIrnYlbrg80anpETbAKMjIo5mk7GMTs9YwBujfPISirICKzQ1pCA1CMPP4gnnnhMoCTXJH+GwZrXrUWLwnzefNbDRaSfsUZ2r7M/KVbLoCILAa24YLYotQZee+01ycU/uHwVa8vr2v9itbXM4jKVjiOeiCDLBhhnP1Cm3Kyj3agY+zwSwfkLT+JnnvtZ3PfgWSQzBTWS2egmc5Yz7J5//nm89dZbCniaOUL/63iiP7tB4BcBOAcg9deAU7jtkvb+BAASC49kLIupiWlZ2PGa8yyuNWhvxgZ+BHEyxWXH6nzu3Tr3ABKTjIMs7A5KIA8/8Q75iX8BAMmaRcBHn3kKv/Zrn8HR+SMggLSxstq3PmL8J4HBxyqutaXl27h27RqWl267Aoj+xm44uZg79MmP4u4TRwT+FGttdIMkEoUJJHOj6ESTWif8+0Z8oKKlixQZ/r0mOpyVWG/g8qXr8sf2xAPGV5888ntcTwRj2NDga+S+y+UNpE3F48jGe4h0mor7qWiAiWwW06MFzI2NYTSdQoFEED5HrYZUt4c0tznX6eYOattbmoPUqldkQbrKHKZUQb0XQSyTQ6IwguP33osuZ5+kMuhQuZfOCjCq8bVRoeG+1jw/13y0BJ7XwKRLAAAgAElEQVRJu2NlcUi7rJDYeLLzijkElU2tIIdSg8POaVPWVLyNpdLIZnNq+Nz64APcvP4Bbly7hPXlW9heWxaAlMskMT0x+aEAJJ50ZLBJvdttItlrIh20kI91kI11kYx28fl//xmcOHpUKnIyOS99cAt//pfP4+VXX0eQyqMWSf+LAkhcDyyiH3vsnJTAJPSHFUhmHxpIXcBzSGprFzM9OYC3Rvs60kazV0etURVoxBy2UiqZD7vLX6ncZlFBJreaa27d6/e7Pc3S6hMeWEizWRunmieOaIxWj3ErBlpNtAj6M9KSeZpMCzyJdox9KbKRzkljyZIQQCYcHxkXaKlbGBlRA4f7g0qlHea0VNY1amK1U3Eed3YIYxOTyOYKuPDMR1AYGVNuODE5JZsvsnNpZUVQn2obWQsNN6AdoWW4gaAC382AMABJJXjfgkhqrL6hkREypNjoGEOeeScfPSHGZiZac9g+nbWdI3KEAaJhIhKv5V4NsnDBemcDMpTnaK6nXXvl78zwAzbNDEASsa3Xw+/8zu/g+ef/DpUyyVxNKWo4443naqNZlQLJD9FmPcA8gADSF7/4RRWnjPck6fG1EkD6oz/6I7AwJqhUq9iME/+xm5jTVkdFkVZs6piABZ19KZv3+hu/8UWcefAhFaBSkPJM4WzEanWf4nO3hd0dU9SHQtYwgBSOh9xHnEfJOoCWV90O5xVQkce5MmYJuL66qvjA2atbm0XUKrSAZIPTVHfJIEAmFbNZtem06opauYSt7Q0V/7SP3tHcsVXVQGqGRXqoyt67orXIfcL1LBJNi6+F+9BIQbTg5nzf06dOa/YXASSy6lWPUSWiBqGpA5VnuRkzspnkDLRkQo8626lC8U0DT/yLJAZKEdahPpZJlRPRXtbwdDcDjY0bkfuUwzEmxGRFyvVBgJBrR/N1HHDur/9+CiRESMAZNAGH8+1w/m65wABA4jWglaKvTQUo0QLK2SXLRrlWM6tk2idXKihXDFzi191WE1OTo85SzhRLBJ2Z+3EmHNd+vUzz15DCwjeSnKqKOW64ga1zwYFHPGukDtO8V15bZ53t52QSArLxRsrqLG9nrHVzWaUwsZlJMvzxZ5de0QBA4m/q/wiAdcydw9daPFP5yTVGEKlBtYKGlpOhbepuUxVQmZTWzOBYMqnZWDxcW70IciMTyI+PoRuJY2uniLX1TWxv76ihWoinBsqGPQA2Dwj5ZirPzkFjtSdyjp8hKmshKdsGjyRsMa5QscXvU5lLBUkuSwu+JEbGxvu2q75J7QeN833J9tH1MnwTz/c6+FqCZEL7QipfN8uWjwL4NAMxMbBoc30aP5SdF1AWTC433ytbPgxAYo3/YQCk3eft4BX0iQih4e0fOt8feoJhAOkO8IggIJX0yjncTLa2uVFQGcbc5r0339a99Yx51a8OQOL9OwxACnokklg+5NU7fbDFAQhUqZCkyRxkmqMSjsyrKU+ra9ac/3gASSV3n4DD+6iziIqcuNUtyhloqKewNcinfceiXjGbeSk7vXWb8CT7mrWg1ptTaEhl0VeDEtQw9xASF9RX8PZarbaUrDvb28pZ5MDAuXFUo/ORFvfOmWQAYA+Up/5WM17vBpAMJJO1VhBFrUnfg92km/Ay8UAgiXjsO6TTjP2c8U2L4gAjY1PyDguTBPy/+ajRF0P2Xv1epbOClRIuBCKGwVSzSt77Q+uFxAoHgHrwx3qDlhNK4UGwrNNVHrS6bLO6ysWiwA3NWHfkXft9R7jzVsVqDlhGqdlKUuEpcNpEWYLpjNVMLflnqWiNB6qzqCbmTHg6NHG9sm4Q2UuuRZxzGaATGhXxk54/BJBIKgjiEaRp29ttoV0uorR6G1uLi6isbyBJsuV+CiQRQJwV9H7XeAhAHwaQWlEj+AskHVJ9yoLV1Rz+Hof/DHsgqXTObAs1BzWhPa1Yxtk7QVRCDnuNzso3BHZLuZtI7gaQvEWsAwQZf4Y/+mcuZw8XxmWX6Xv8/UeOQeh1IIUS+6SydrcehP/kebG6dNPZEDrSgrOWlC07LYKdha5yEEf08/kFv0dLZBLFTMHOs4GkHQLmNsPpjtfu8hbhDz9hQLjTwi6m8SckjLJ3xfyPIBLrAsZQ5mEH7T/Zt/9rK5B+83Of6YlNz4KJvohsCjupNOVqDBz0miZbmQDSyJgNnTI/0RJ+9NobqJVrAoMqpaISGDbhaTnH5P+hs2cwnh/BzNQE8tmcGOhbWxvYWt+QjUOjZWx2LnD6Co/Tiu34PGaPLCA/mkeVCaxj4PNA5/OLCSo5awQbW+tWWHHGEW0nuGnUsK3Iy56Wd/VqGTubm1hdXsLtxSWs3l7Cxvo6GuUq8rmMiggy4Tkct61hYmQwcBh2DPeeOSMbLCqQ2t2oAKRINIZ6qyWLEQXePSTbfm15BpgHj9SAoNrKFcgsuPkcfgbSxDhnIKWkECKARMs5eu+XitvG7ncKJDaiWZiR0cf5VQQ1CAQR9OF7YZHCAOUBpDrnppSraNZpY2eDqfnBGSxsLswdPdYHkGglSOMSG0TqBn/K29QAJKG5tLCjPikYeErbex5iNHh2xB0KdLMuaBGuo2Q3SWmlFdtsStMnno9kKwjUrDWxtr6CbrODVC4t+5dataQGiL0ee5Rajf9LnC8CjI2Ni6n84ENnpVi5sXhL1oNszok1FqdFhLfXiyjBprUG5+6wgVAlSEU2j9ByssWMCUobkXsfPItIvIAdMlPJkI9F0YxGsLy5jssfXMPSyjKKO2XcuvEBLr/zHhavXUe9WBYLnmBHDG00q1saML+3xNKKk/DhyuDMZhalzpTNPvnA3XjuZz4qACmay2Gr0UaLzLpuVHNzckkb4EwAjGomAUjRjtlzUJnjFEh9azA/QDJ0OPbXasiK0DPKmEyFGzsefNGBPaRG2+u8HTCPdw9C98CSH8jp9w+fwxcyYr/FXWMlnpYNSrwboMdh9Jz11bLmggFIeYzMTAGJJN65egl//Y2/ww9eeBnrayU0G7SUo+9p1dkUWeBgISrmHWdx9LqIJwLksxmMjY+K/c99On9kVnuXyQkbOzzzmDSmOZAvMCvQUrGIjdU1rK+uiekupQdZObSleeAePH7uEdx///1qtPFM4fnLvSAnWikWnMrRnRUq0Nx9YhHPc6BULqNB4JxFg1RINlh0dXUdt24u4fJ7F3H98jVsr2+IFdptUE7cQmEkK3UI1zxxWQ58BBWnbTYE2lhb28ZDj5zBcz/7CZx/6hlMzC1A1H16OieS+IcfvoK//uu/1nwH2ShVq1qz6URc/+beNQCJ/tR3KpDUSJFtnlsdQ3YA/QJoaAi6yaY/DIBkf49FykEA0sEF7E+YQdyRjfxzz0BiXGFM7/UBpIW5ebzzzlsCkEjsYOxk8sJ1xr3m7xXVRx68twarMen8wHF5rEeB+clR3Vu26ZPZcWRGpxFkCuBs6nK9KTUymxWT4yMY4fzEZg3LSzdw5eJ7uHXrFmKBzagSS8gxo/0e52sRCygVl/1AoZATo9yap5yl0UOjuI5op671k4zFMJnPY256AkcmJzGRy5OFgYCzxJptZHpAlowt+gtvEUDawFQmqXkN5WYD25Uqtss11Ak3ZvJI5kcweWQBrSCOai+KcqerxxavKdd1gp8JdDXM1CwTFP18Renmu8iTnDHGkhazAY3G0OLnPgBSLsc5fSn86B/+AdeuXMby4nW0aiU0yjsob69LfUUAySzs9v84SIHEV9Xm9WDTodNArNdAJtpBJtbuA0gf+5mfxvTUhOY3EEBaXt/Ct777A7z57kUBhb1hBdJhmvihlxq2sPONsXAh5BnYPk6wccn7f+7cowKQqNBg89rHBA3HZUOPDHFERJwRwE9FKG0VOXfONUMJoFy7edmUmFWbK8dmjBowDixiM7RPKHDxzNjv1iTjoOg+wcmz76TmSSAao0e1zdGQNYNXIJHpHTMFUjaghaCBGP496LxnM5s2i8mk5XNUaMtiwmbOUEXNhjoNjERwaNn+TKSMzTY6NoF0Lq/mdSZnFr0TUzPa81kOUGfjkrkbC2j+NfeerLFtzUDLS63B5D+0vv0QcVmH2FxFFfaaUWKFZvhrMdRdg7HnZhP4Ricb2rvJI4PZVTwTeLb4XCLcGPH5x3CDrN/4c3nnYQASrSL7BB0qwYcUSDwTf/d3fxd/93f/T1+BRAApleLsHFrjGIDkB/RyfZII5gEkf64ePXpU7/PLX/4yfv/3fx/Xrl3XuqSFGC/YrkZmn9FMFXJDBA8ysv3+4NknlXMmg89//gu48OTTmvfIOOaBB75u7//u753lY7sVSJGut1TZ+wzhoGP7cAF6yCKQc2W9rW+nVUe7ReUyHxuKGbduXkelWMHG+hY2NrZQpVK8YwCS3kcypTyJc3RlheZc+JlvE4w4c9+9AndJVmxwDhgb/702ylTLVCtau1wj5WpdhBlaaqndxNmfmqkRU75+dOGY7B+5L0Wu89fcVfVWxxFCtEftP+YltPR2zRMjorir4UlrTr2uNe9mIIlM4OIA967l3LYv/CwDNXS6EZw8eVpzctjg4rrxs2C90p7XSOt/z9vDzhRz1UE+uB/hZXCmDhwi1GCsNgzII/OY9XPUCJs+9noF+V4AEglI6DKva/SV8Jx9KTKfI0vmkmbBErbm8m9FChY2AMVQNla/B+aNf0GLMs40NkDHX4O+SqcPHjAv8Q4IpkIy02ICwYwDZmsvdnL/WoUBJGeRxL/R7gpA4qdIXLR8JyOZM1K59rjeY2xyJ6QM4N7XvVRtRBulGFErdIOEbHyZi4/PzGN8blbzBrfLFWxuF1WbaVZvtSE3Cr5vEWdCKh59j0SGIfv3PpmPmRPXlbOw43rlteLa9Y90G1Bvo8YatWF1f2CECL5+rjsPgA0PGef32dAKn018Tb6uE+gas3kjUsZooNzgkftIMdfP+AkBSKZgiqKl8+fHsLDbN8UZzDDZK384TIG0H1C0H7B0YLL1E/6njmI2u93v9Ukcbu1zD3AfkizK68ivCRyx3iO4zntKhaaRXQcqmHA8PbR+6dn5sitGeLWOI7vQ/p/Pw0b8wtGj4FwVxh6ei1xbPx6AZH9ht5qZCJGGYLnX799Dz9nZqTWuHMPWvNXj3urOAG+Li+KmsPErIgBnthhE7AW2wo4ltR7Ys8nBIs0Zi3Ym6lq5OUc6b7o9A8rbbi4zXWaqNX2Ps13aJAZVy3ecv9ojLv/wKlJ/H6j09vOpGNOr5WL/9/tEliFLRU+sYaOb8YuPUrLS4np+Qb1KP4fNn+P8G/w9b8EVjgv9WEBSSspmwO0HIPn4s9fSVjwjySb0nx7wV00RApDYk6Xb1NKtW7LuFBmeHTsq4d0IAQOH+HwE+0nIo/WmtKAStjBGWCx0M4X4yplX0uJf40c46zoqVR+VcdxbR48d1+xPEjNkh0zLzQ5npxmIJ/eq0DsIr0/+rYMAWCp86lSJJwOk2RJp1VDb2sTO8iKKqyto7hQRZ786BCDZ9F3ZW1ju/CEBpDb7g8Z374sY/L3kewkTAMLno/8ZEs11njubRG+XaDbsERw9etzqVUeC0boK2eSNjU8aGT3kTGSKaNtnGlHg9pbqChffVGf0AiTyBfXZ/evx4CZzI+5k1knyOODsyo4BSAMiQ1uCFd5P1VcNA9bVj3AiiVQyaYQUWizz3jsnCvs7XUTizK35aY4DfoafnQk2iy38IQWb61cNA0J77ZFhQo9uvTtfmRuU6m317AkaeQCJ9Rs/zFFgd/21+8V8eADpsJB1WPyM/NtPPMeMq9/gkNyQzSE10AP5RzKppdw5nbWBoxxIJ6uPUhU3F9c0AKvb4mBZWhHkcIQWdDOTGCcjfySHQiaNXIqgSFs2ctvra7rx9DdsdjiUK9AgqcLEGCbnZzE2M4VkIYdoIoZiudzf4AIJvEReM2rMf5yMBQ4jF+OUdknVCuqVqgAkHmgdBt1iCdub69hcoffwipQstWrVfo6NaItjJvXjALt4QokgPSJp/TE6OW3zCThXJpVU8s8ipjBqDZxwE90Xt1osLuHyLK+wCok/xzkSXMxcvFxEZpmWkOc3AaRusyUAaXtrwyxK3DB6eomyYOy1I1g4fgz33HOPCqRWj407C/hsOAwDSGyeULWgg1SWVx1Zo8wfO47RyQkpkMS06kYMZODm5oZxhSYtH9Ts6xqAFHUMycFCvBNA4v95mfuuQoYWetUy0rk0Mtm8nm9pcRk/fOUlfPc738e7777bt3PgAUGQkhvaszrolx6NuYKBRQvZ2wQXGZocg5ZqkHOPP4Zz559QAlSiLWOrITZNJl1ApdyUXJlNJD63rGriATL0WI/Hsb25IXuXlFPCUTXCDf7www/j4UceQ6uXwmalpkQqSCZR6bawtLaCG4tL2C5tC91fW7mNG1dvYHVpEeXNbTRLZQFJzWoJ7eq2gCQDsbiOeH1dwUiwiBY4LF4IhHAmCIfex/mZQjbo4aGTC/j5n/sYHv+pj6qZuV6uo5dIIhIkUa83kEnm9gWQeFfSsMQ0PNy3X8g5D1y/nrXGhyzsDgOQDktg5aEfSoD9PvEgqwckxIoQ6GIB2Ar+DnZqJQW0dCyFVCwuAEk2afLcZ7OBwxQDBJR+Fwoasri0vo43330Hl6/dwM0PVtCot/v+75x7wWCjZkAEAkJotUKJ62ghJ4XR9MykAUj5jLHfxIJUSWTkGBbFZDCRVd5qobS9I/Boe2NTCV0yEUMuV0A2k8A9d53CI4+exenTdysh3dzeUeIr5gEl4rzv/aYGQR/eNWOvipnVaQuoIShKSzlaa3B4L5mvVCGl4iksLt7Ge2+/g4tvX8TyjUWzpaA1iGav8TVTkdjW7KOAf5vSeqeY5HMfP3UXzj/9DB5/8ilMzh9FROdjEtl8AT986WX8zd/8TV+BZPZjZKGadQ/36r4AkmP+fhgAKRVkMTk5jdnZeam1TIHEeVVs6HOWWtoSnB4JAYMZSD74M3k4CEA6jMF3WAA+8P//BRRIxmbu4SNPX8BnPvNp2fkQQFpfXhEphHHHN61YmPJecc1x/hEVSLx/dmablYaUj67ZlGTMSrDZHkUik0MqN4ZYZhTtSFKqmlq9jUQyhXwup3N1demWgKP15SXNmCNwVRiflA8/iwrNG9PgS1Pr8u/NzE6LzZzPZ2UXw9jImC5mdaeByuayrDzJ0OQ8hFEmYhxCPjqCfDottVG00USMA8pZMJIh3mjIzrFe3EK3ZvZQbbHFm9iu1lHrdBBLZRHP5HDinvvQICDbBYrNFoqcWUEAP1sQKF3nrieA5GYgqahyzSyeDWyiWpwfgEeMywRgqdKqcwZSyyzsymRDsicfpx1WSpZHP3zhBVy9fAk7m6vIJgNE2g1srd0Wy39idATZ/IcDkBBLaXg2nzfaqUmFRJVYKkaSQxdzMxO6T2Z5EMiu9Udvv4ubi7cxMjmL5OgM6OXc//gnBpA8i1ZAes8Keq4/AUhPnUeukLUhwzzrZYdJGxDWjmyGAmXaZHB90kYoQlVuG+XijqyWa/USrlx5Xw1pP4uGjTWzR0wq/uezfH5rqPZne7hZeXzP/FkDf9g4YxxnscUGakK1ooAdgeJmycLC0bMBCRzlg4xiunaYYxv6OMt1xJhXq9dViLGQ414lW1BFc7OOXDqpwopsTgJVjEOyo6DCKZHATpkkm4T2sfzg2ageH8PIyJj2EsFBP4Rcswdc4WbK865mkfnXz4JZUadvB2OD18P5QTgP9nF6kPNZIyAc77Xena2FPVp899/z+YU15wdKJf//++YXDugYLgB9YeuL+IBEMVfUcgbSMIBEtuwf/uEf4tvf/p6UR34GUjxOZj7Z/WYD6+1lCNwQCPj0pz8tBZIviGk7x9hIBRJBpBs3bimWsxEVLjL98G1dgyhjWVlDtUle4bXm++GeYK1AkPkX/90vaS7SsWMnpF7211rWg+6a7Y5BuxVI0aEG4nC8CgNIvjHmf4bNeAKtJKKQyNJsVFGvFlGtFG1ma6uBKq3M5VBRxs52CdVqQ9ZtNgeJ1rkcrh0g/v9y9x7MkmZXueZK708eV667bPtWt1oS8kIIuSsDDHEZQWACCIKAIfg1M8M/mAAuEAQERkHcIaSBK5BpdUtISO1dVXVVnao6/qT3E8+79s78MuuYNuIOMRlRkVV1TGZ+395rr7Ves2gA9UPNNsGaLCf1/4MXL2tfC5gIVnkAFjQ1qf3Io7gm3f7QugxRx89H6hBmz2Vl77O0vGorq2vK+VlvkCK5zlpPoaGTZNnSPAm9LG9KLQBIusYCS1OWHYX5MGoM8DtnZ4EYooBSWFgy15KGf5a5ZAXFDWz83vPYk8rlp7ZE1LCoRgZuUxwtVI4CkFJZt+BZbADGvRfj5gyg9kZp3Dfl4mwGqXLrRDOV3wlQGb9fjZtgJ+PremS7ezQDu9YE0Mb6jtqm5bbKxMszp0+7PXfoMiahAqKJ7GgC8JH8DNGiiIZxcoC9VEnBHo9GsmakBItYt/cGPELT4gz1UiGvhqNIhmKwuxmyzmZIgeHskv0egBUWstjUhya+rPGjA4Cs3dOKv+S/nOOtXjfMh4AMiR0R8zewpyrYKJexpfUztoxzy9n7LFepyF66JVAK9Wra9t68bZlo3xPUDcr5g/UV8SQZD+fIfALmUXDN33/F6OCIwtntZ8VMQR4VEDyTc3Hf2cfkGyiGIHPGGSw4c0gBm3OLI3IxkS9RFmXTts8+DwqwqDzVPghUUs0cERnPZyYln2UhSKNYCjAcSbwxnGzQ0adI/nu+gedrMHm+xM8d1/9JDbDkmbvYw4nX8V3l+Mf8cASQZvHUd3lUw3ENHUDK+f2YBLcEFJlbWyIjagREVFSGnDkCfG/lfU/GgSCsFw5EhnAex7hHf4xcYm19XeARtmCsHSnbQm06rcnDuov/XmygzgNIfMCZ+4q0gqqZezYY+sxhYjwELF+jwZov5/Pr3GGirJxFOVqY0+LNaQdSmRcZyTjeM5gB1RMI4X2a524dF3OKOCaAz1AplTwe9yCYusMGwJ1ms4wGdhBJ5IEAFBvcmqVsIxGIlV96kAtqP+8tqWdJfaAZ2HwGSEAhNoU2Woz/SVDALeN87lMq9GkjCYBzhJ+J/VsIQ9PPFWr6KQBNfwGxwML+Te5j3lBSUR73Nc8iVmRnUxEjeJScFSXL6HRG1w9HoRvXr8umXD2CAmr6ADYk5idNhzoRD4jP5J3kpSjUgoo0Etn5XleIjgyzTgCtdDEvZaQVsvbAgw9ZqVpRDcOaiTk8Mxo1v37oFp/xsQgg3Zs/JkudsQjwxWLByjnsFJvWvHvH9m7ftNbOto1bbcvg0nQEgOT2dYoyR27Vxfw2qUDi+o9k0ehkFAFSIX+XJeB4ol5ltO3TGko4ZfGio6DmVS84nHPsnbhXdH+CYo7rFYUmsT93+cGHVMsqlwpzL1W7o/zFbr5Ynp2fYVbs1I51krb2mHjP2Rx6M7yfQM7hvpBLxzgc8xAp//QeU5bNF9WTF3jU7bnTFmNa+g4Y7W5vK3/kPOX/ZIEXVEysp1zRR6nM5+AzQF6AmRBuB/yOepagIkV+Mf9Mfpn8/+TPAyAddHvqH1CfoUJHJQ/YyfWMuf6Ri+MnoEA66Yw46fxMff4zn5wwWItCubq0pI2G4iiyfPlQkjaX3IuPIMp8owOG9rW6lsrWZJuBfzWqo1Xs8OpVq1eKVsmnbdBqWgmf0NHImns7tnn7hm1v3hXjE1uh3jBt6VzJqsvLdubC/Xbm4v0azIe3JskZc4noBEyLR2X2PreI44AGb7fHfKMDa+zvqoiCJUADlwqNxYSaR6qkdsda+wdSQO3vHugwQEXl7ATo92nNysGTmsYX8jwOqDPn7pNVTBflziQlRBtk1NVZNFdmc1/i+1wsqpNBPJkElouF4FM90SJaqmGJlZXyqNtt6b0fHGD/sOWAUQJAkr3POGOXH3zAHnvsMR3sJKj7raaDUvmcgjWbC7AMBRIA0qDjTCQlXlkTgHT+8hVbObUuAKk7Glh3RHINOHMvgMQ6yE5oetA89yQucO7uUZ3EAuYehJl7aGnb2t/VME8AJJKFV1993Z599rua3XL9+nUFEK4LSbXAsMFg2rRBlQXLV8wUFaVYmWEN5wWLGp6ZrD36nsftqfe/T7O1UFfRkIGdkM+VrdOCAUoh6WoEDZPG0zowFGA9AiCV8QSFpd9xu5L3v/8p+/BHPm6NrtnOfkugmxcIfbu2cdNu3b1rnV7H6vVl6yEBh9mOUmR7125dv2avv/yqbd68bql+y7KycfADMjYQJLcUgFHw4rPXV6MI1gYARLlQtnLG7OJa1f7rL/4v9pFP/6x102kBSNlKVdLgXg8AoXyPhd0wNQzOJWMrp/LBMmLGwkkWchEBn4KihwBIcwVO4AnGgHwSgBQbcGrQhfkqUaUX1Vfx3/HQiowGGnbNXksBOgMIzXJOZf3vbsrjjE8SBxLOXM76gM6DgTV7HWv3Rg4g9RyE6TD3AkUVjRHWAckIc9TUgMxZsQSTvWClshdS2GNsH+wFBlHKJsOBVD+9rs+jIOYo2aRh3Wrp7xzq3L9SsWKlQsbe8/ij9t6n3mNXLj9o3T5KTobawnAuKqHXYRsYHHxeDvQhdjEBQIIpyb4BNOas53Myy+Wg0bRmu2NrK6u2sXHHXnn+ZXvx+Rfs1tUb1jpoCGwFGMtlxzYeoExsS8afz0ysVqTp72cAysZKvW6XH3rUHn7sPVaqr1p3MLJ0tmi1pWX79rf+1b72ta/Ziy8+r2unmBT2HbGYRpcO7GARkLQnU5ExzdwWkqjQAJwCOFHVMadEytoMQDpr1Vr9LQFISeYIYMVxANJxCeRJh++JX/+fACBxDyOA9Ou//msCkJ577kdTAIn5T3wP11nny8SLNc4NFELRTkexEfuTQsEVdgCyKO9SQysV81asLNkkXbDOMG3N/trKgXkAACAASURBVFjPozES+MtaExs3btpLzz1n19943Qq5jD32yMP28KOP2J3tHdvY3NK8C9aLmva1isAg3sd9950TMYUmKg1Fmt78vM9EHFpq0LJS1uMkc8eqxYL+sMdI/VAk99stG7Q6lplg2Ynn2cB6LQrBpu1t3RFYkGG4Nfum3bFmt6t9lM4VZamb5hoWy9afmLV6AxukMlasVq1cXdYQdL6XvSr/eJHLPB8gEaZAEeGCApU8JuOzcVzhnLNGP2WdEUqZvrX7NKSx0OXn/fuf/c53pEDqtQ/s3KkVw7Hz7q3r1m03bLlWtVLF2UpHPaIC6bCvU4xkihVnPg+Yx9ex7LhrhdTQ8imGo1OojrUG9HtgXefydvPWXWu0Wnb6/BUbYHr5PxFAiqrGD3zg/fbRj33Y1teXVaDT3KeZxllO3IZRBiu93WhLDdFr96TYwT6ZeZIompmZ2e219Bljs112MYGoICVloajPTkOUeB73h9YfzOBiSQQPDYEFiA8AEsQRciulrzm3SEjDjkTBFuYpQnLIcFk5rxJzSbyk9IIugu+8hmbsVasiMHFW0rhlBI0zND1fiGrqeCYzhNXnwozE+FajoVTS/iWPeeShBzzvgdlawMYC4NJJVPw/lksqdDkJFwAkL+zCXKegqJ9vcM4zOJM5Me+T/dHrzxh+sSicB5y8uNMeCtcoea2S+UWycRYZwPeu/wQDGTV9UHT57xlZJjuRql1qjIxbtGI59/R3nhU4MOgDYjIBLasmVxoLtQUACZDu137j1+33f//3VYcIKKlU7PXXX7f/9t/+3P7pn/5JdonMUhpgsRPYmv65Y4vGbXvICdxawxmZTjbzgpM/n//cF+wXfuEX7cEHHxQpj6/zemrgh7/P7/15ACljxzAcWVlRgbRgpaKiWiM8cmqkDchx2w1rHOyozuOZ/6N5IVvGls/I7fY8h4Fb7D9P86VgJeZNddrWpM5p7svbiLzr9OqqCIj1StkKWRpAKKtdTcHeWFle9WYCdqJkboBHAnEyNs5krNnqWEnkhqriche78uFAcVj5ZHgfYtlGhjpgNRsrWNCp0RssYmJTlfdOzZEdp7V/tffCz3MWiEggVWpK9RQ2lmyoUq1iK3LzOGX12rKtLK2qOZZsfE9TorDmtZcP9UtRZ8pVWQvKlWnDMc78mNoYRba/v8pSte4AOAB8aC4la9WYx8d9Pa3DA4Gz0dqz0Rhbp77qbs1iaTb1d2oWCFlzyqHE59D5SOyKgHSwBdVeDAx2fW7eX1BYyk0h7Qoajl3ZGBKdEBfI5s4JheS3gEmVIhZx1AdeDcRh5RrAngCQpDoCOBq5+kgOFgBKrKvggCKiqdxnOZv9HGd2s+Yk4XxCTGNuFZbnxOhczk5fuijiWmll1fLlihp+sv0i/6bm22tbiuYn9lmohFA5MK8YkGk0cgVEuLdJ+x7dK2awBAvJRQAxxlDOjFnjLczTCWcX1xEggnsse1c16clN3J4YwEezrHI5Y8h4sVxWnwgiMf+G5Y9tO03bmN8kn5UT0YcJytRIVJ4+pzLWC+4zc423oLhTLiVrUSdUHvZMLfRuACS5iiz0b5L//o/M/9UoDY1WneLJNR9PAlnYOXGSWIwac/P2HdvY2NAZIpVdcBCKitMIFvPMPT7uAXl7Wr+HMzzmr9EiKV8qao4iMQtAgvyD69Lr9zUr5Z0rkLCg6VshzGCB8MN5zWxglDnUtbduvqmzT3kLAKdmAeWsgCIrm7Ol+qr6SJG0FUEwqWqCwob6OcaYZPwGPGu3RtyE6Qxk3fvQO+K6UFcke1faS1IK+nlMPkpdPiVJ0sgOs4rJjba2tpUjMed1KLDXLQYF4uK6RLwKfZ/Y/4mEHr43Evhiz4OY5BbArlIHxFNdEcChmLvG16B/GwHj6DQVwSXNXCrlXX0SHBKmdQo7Lu1zi2JDP/kspSFLCwJwIMzFnCsSBpTJhPVLPnL71i3NMGfdUnMu1ZaVS8VHtHCcAkhyYJFHgaWYQRVsSF1x6VPC6IdxtkLU6gDAQT4sFTQOJVPM28OPPKrZdORfXAfiEXEVAAmgHLAyCSBNz95wTh1fP7kzR7lSsEouY4P2ge1u3LSdjRvW29+zFOr54cCytEknPms8KpB8btDbB5Di+9MMXRS8cD44/ALAQefLdc4+yoN4Hq8na0hzvMI5q3eDm8yUkO0fOjkHDUeoqN6LcTEZH06FGV2qhwBFIXozSwjlbzotx7K4F8XoS8xaH6az1mIqDQCU1ht9WM+d4vO07zgXxPx9oknOFLB7s6myCKAoqswAcfd3d939gF4cFsf0UQOZAkJ+d9SREilJkol5ENdJ/ZMjIdQZtDpPgIhEiHufZ/m9A68ASOSs1GMRQKLnLQeikVt6Hvn4zwAg/fwvfEEzkJAqg34ho+LfXLgobY4DYtlo+MPLPqPRVPNkaf28GimwflEbMXMoM+7ZCLuBXtM6BzuW4wa1m7Z155bdvPaG7WxuqBhPZwrW6sHmrdvquTN2+aEH7Nzly5avVazRbdtuq2FpbPUIkHjKk7QOJ0pWB/2+WG+VctF2draEbAM4MJxNXuDYkKQzApaygAoszOFIiS2bAlUA3q4coC7fy2rQKUkSQZvZKdkcHsHrdvrsOQEcsPpZAMsrK/KSV4LX8wZRbEDE4jaZcMcDenpQh6Sen1mqVoJMbuxKr0pJDGzmQyQBpJ3tTSXn475L9NpN96GmALzy0IOywAJAgt202zjQhiBALgJIzKtKAkhI+E6fO2sXrjwwByB1kPpxqIShr/fMQBJrFvaptzqOQtGTDLh4CE43KADS3r4AJBodFMAvv/yy/fCHP7RXX31VgFGr1bZymYHBWB/u2GiE/zy2CClrNA6mAJKYaWoQ5nyQapgXtN9o2MWLF+zhxx6VVR/sx4NOy4vINA3RihWyRTFN5C2fz0nRprqMRj6DbzNm1ZLbJrWaDT0DIH3s45+07YOe7ey3BUwxELHV78om7/bWthpKa2un1ACowmhHcbW9Yy/++Dn77re+Y6+/+GMrjLuWCvZQFM0+wxXwk7A1EtBAo0L2OrCQUzS1SOgrVs6mbL2Qsa985Zfs45/9jFFKASAVlupWZFZNH0CgeLwCKVNQ4eQMmFkRGZOmRQBpWmiHqCYpcjIBD3aAMeidpODgmkfGZQQXkgAScSgmR7FBxPepmBoPLFMk0A6k2EMMxD6HfQ5DjqZYBzYCVgk0MkZj69IkyhesVKtauVSz2xu7YhNR6EruPRoLMCxgq4iHOXueBE8sBvdIZh4SbIf+yOdVsD7UMKTRhtS2z/2CAdG327fuaF3KMoVCdpo8prVOP/iBp+yJJx61C5euCAgHQKLrAjtHuQDgFxLeMMRQn306A2mkQpn3japOxbilrdXvyyYDEImE/+7tTXv9pdfs5Rdeto1rbxp2lsVMwYqFjK3Wi9bvNjSTaTToSHm0VKva6kpd++Hnf/7nxd9cWj1l6/fdb+NswXYPmhqAy2yNr3/tH+3rX/+6vfLKS1o/stkMQwuJs5wlUrUEC7t4j2MsfDcAEjGpkK3Z6bXTimGoZGGVMR/hMAWSEt44MDss0P+/A0icKcRmFEiLABJrY2Pj5hRA4jwRSFQqiZkKYywWPBRxsgLjjKpWwwyijFWzE9nHZvIla3VHtrXfsv1Wz0ZWtFSWQtNsb//A9nZ2ZZ9ayudlZYd1LIzWf3/5ZTtotvR63AtZba2t6FznmAQsItVyxpoz71fqS1av16xSzNpyOaPkHdvcEsNlyRXINygUxDqiedmyXqvpCbUsl8ba74Cm1h9YifdfKFp/OLS9g6btc7bSsEqnbe+gYfW1VauvYQ9bsA72mJwtqPCwF2PQk/aoJ75KbAUeueVGVFAoHwiNp6hAskze9lojzSEa9IfWGTC7biQrSs45TtYfPPusAKTJsGtXLpyzSj5jt66/bs2DXauVS1YsY8F69OMkAKlQrbslQK9tk37bUsOOMRYZAEnMbZpx2axiDJ+5VF2y7f0DnVMXH3jIrt3aNJ8nFh7vUoGUPC8iWBMTaeLLIoB05syams1RIcS7EAmEgiaNRUjLmsyduHtX/uvkGDQ2VTylU3ZmfU0M19igTeYoyqEyWeVbfH6uJfcRMhVgJeAROSLWdA4iBVKO8tVgxaZCtaCmW0HNlpTOjxYNVs6Q3ZblzC2ko+0I70FMVvMh0vxeYir7slypuCqJM6bDvjlQMYyqwWdXONElNtUiOBwJGiJJxUIvm5VHeAZCQ6ls5WrZarUlPReYBZnDoonzkwaMW4o48DPzqVMuF5jlYiqGxmNkmkNKWPw636ddnU5Zq92dKrK88eUKiWQDPObWMQ84CkCa2wWBgPBWAKSY91A6pzPj6Qwk4tGzzz5rf/qnf2rf/94PBa6NhikBIeNRSuc1Q7QBkLjO1A2cf0kAiTonEmGwZQZA+tGPfuQAIKqxvucG8REb9t5EwvFg6OszMesjm3P2Ls20z33uv9gv/dIvyYGAxgxrJe7XRQDJ86f51/pJAUj9DgScfdvf2bT97U1r7G4JuJcDBLlL39V/PUAz1HryuHfwdKW2ZEs03Htt27q9IYVqq7kna9Hz587a2fU1O3/6tM4Ecqs28x6ZcQuBvTe0NK4Rcozw5xFNrTRWvinr0cAqlnQ+oRBp990OEuYq5w85xHR9xRm1KEQBB9K4TEBQ8m7kTHnnd0sA0jCSlRwwYo3K1mcBQAI0ppbF0eO+ixfs0qVLqg2au00nN0JMkJoGa520ZqRRNzDTSQ00EWfu5YKnsj4DJgkSLIIJ84CQM4NjfcocKL8/3ljj/2N84Jmac/GhNSokh3gwVA1GDOL/aRhK7dL1ePn9p5/RjydBpPj7dD0z3vyN8UoWUqHBpWeav9Siyu8drI7xXRbjHbeQgigiIARoEuWmXCjGVimXLAMxTcoOGjoOfEYAaZR2W9MkgATYhK0crw24GQH/LjUA+bc6zE5KKy/XHTgCYCTu0zfhNctl/b1+5oxNinnLlstyQZhga5cOxILRxM7X1sxC/cHZFudLASZJWRdshWl8SXWHhRbEWmYZjwYCVuMc5Qimx/s/vc7TmVt+bSMY783yBPt+Tgnqd4zvT9pjRYWDOySk7dT95wS2JpvU0WWF3x+VkFoDi7+fOZBc5iMMGvkZVygcpYEgPjrBLr7XJBAb84ejsyNX+Gg9LBAgYuPuPxJAUgzB2SRsDqngglWX9iiGngO3sIvN7/2dXZGtIHcxc3y5Xp/mDm5XHeKtHEsYMXC8RSkkLxLtCJ7rc8c4BsGj19PsxdNnz9ja6VPKv7nampPW74lsfhyAF8+z6fmWAJDZn9hJ0zMsF7zfyDxHcjQcd9qNA3v+hR+rCZ4vQJotqtbwNUhfJmer62dFFlDPICokcm7PyKw7nDmmAIcGls3I6GgAs+mK6ls1gDXHL/RfUBLg5BEcNbDSxBIVsE7EA5wMUJgPB1qDHsPp2XkfAXLPFAAO+zjmkDHHJWZNICjTR5MSjzjv+RXP2hnKrV25rT0UiMXxucL9WJhftEhGkHor5Hyxl6vPkM3YuSsXdP+TuVVy/x4W/6f3m7eos9YXcJxrqaMhzKQjbrF++ew337xhV197Xf1XrP45CxljIvAjnBG+/rke/I8DSJGs4l/jTyCbijSelW0tYgPqJgFI5YLlmCNfyNsjjz0uAIn+ImuR+6S8npw5n5dF8DsFkKKdbqVcsGouY/3Wvm3fumG7Gzesf7BvacCMAfN5OXt81qny53B1flIAEucJQJrwGQP85/o7gNTh/A65cAT2dAYsBMUp8SuOVkmQtpLgSlTYseb5PfTUtC+oX4q+N7EVpy5iDxIftOfC/gRcos/OjFgRL0tLNoKMsXA2xLiB69RRFq5cx4MOCmHPPeQ8FZSEnP88GJtD/gCJUD27nvdSpUQaD21r544NmMkMcXM00AxIVNZjkZzcSvGoaUdJUs/hCvHDT55IhEB5tdfuqH9AbUfvAwxG8+UCse0/PYD0p3/+f01486BeETjSIcTQOGxfYMInHhpMKgklPe6MDdJly5drVsxiFYfSomGTfstqubQtlXLW2d2yXmPf9jc3bOfuhjW2t9w3lGTMcrbTMXvo8ffZA488bMWlqqVIwCpFKTm2G/tCkZ3Z5TNDKLZp8LJQaG7cvnXTrr7+mr344osazjZiAQSmxsHuXmD/+iA3H+jmB0COxDGdsrXTZ515k4uLvyBLAeZBcUDdR9N04s7cSlaGwatYkr+UPKPj4o+BN1ngxgWQLILj37ms9Zoz9CWny+XE5lbjSWykpjV293QYMYuHJhuNsLgBlDCO0vae9z6pApL3TONLrvajkRJOmoLY9zEMcNDuKmEck7AGL9faSk0KpPsvXLKl9VUpkDqw/PCVJFgHAIlCQzOGSGsUxDlgRyq2o4yc19QhnAAipgV8AnmO14sAsN9qWzrIcHmvNzduifXJ/cRGCe/0KM087JnoHJMtVmZ2mFKjH2k074NrqwG1952z6nJd1oQwpzhUAAFPr53VZyHoRpk0QCVKJnntIt8uZFV4kEyMR0OBre9/6kl78JHHbXOvY2N8w4NahOY1ABXMRwYk7jeatrxUs3KupCDWb3ds89Zte/rb37Hvf+dfrZ6HRoAkGv9Okg5PmDlwkFYWi6ivZgASR4TbSGFhl7b1Us5+7ue+ZJ/5uS9b9cwZ2++NrA3tOZ1X0gHzQd7fJGsZvIUz0xlIrLNxF+syv5+HPdgrSs7fYoRMBlUOmJgsHXVAnJTgLv5cZNbogElP7KC1J6aurAtTmfAc9yT3MGd9gN7BUOzTbmBqc7hho9JuDa3VpCCDzZ3SgZMv5AROI4fd2bwry8BSsaDCngKXxhGNyS4sWBRKUkTkBWQ1D1p2d/O2bd3Zkl0n91OqpUJZzHg1ArHDq9eltPjSFz5nK8vY0SxpmPvW5o61e23Zwy2tLImlDPOb659khngSN7E7N285SwF2LrYCWNr1BwKSaT5optjzL9oPnvk327h5W7YZNNtzqZxNhm1LT7q2slyRlUxjf8d2tjZVlGLR+MQTT9iHPvoxK5QrGgZ80BkIQMrmK7Z9cCC7ye98+5ualXPt2hvT5BklCclkVA7G5DCur2mzQA4G3hQQ3z4orZINhGkBcogCiTWbz1TtzPoZO3f+fqvVl8wmGZ0d1IXsSayGdN3GGRX+FAhikgZGNeDBf6QC6dgEIOUKWhIXmpBqFg+x1wm2UOnIIHSWsa6LBkQnNmPYmLJsoTEbLVNhtmEHraZyRjOQfvmXv2Jryyv24x//uzX39g1bpWeeedqJCyhqymWdQbxOtNDhPcV4zu+niEOlXFuqWLmQMwN0mIyt1e7ZDYDKNzdse79lqWzZSuWadXooJ0pWKZbdc5p5FY1942xuouasVnWfUPdhqXcay9xyQd9Hcwjl5/pa3S6ev2CXLoThvbDVB8jUW1I5Z7CcjKwqGq6wiNWY8LkHXmB5XqCzFssl7j8sui4MJJqZGEmk/Kxnm0vNZ5qtofMUABr2H+tHfuvYY/qJKPWohvYG5ZEskEIBSFYfyiO3UoTZyx9Y6xnrjXNzABKKDJRQAEi8xtf++39Xg0jKwFLOqpxFYwgk+yqwU1ilnfA4qsBXWw0P8thcIyMb9zVXR6xtWavGij+oOfmqitqUlEccNQKQ3uoBsfBeUxF0OaKJpKZkUFLwTA5ETvqRj3zYfuZTP23LSz5DJa5bwHGaLCKfNJp2/epV73W647rnCpHwwz3t+RDjwxn+psIz+eDnpww5Q1GwpPmHYo2PXG1SBOipVdXgZ+A0ih/iOU0P1lerTT7WkNVTZ6dh495gGjsBPae5YlCSJJtzsdALFbttb29OG3zOLA2zcgLJIGlBpfscGsSRhUrs8xl+FavUylar1q28VLZiqSIl0vLyKoerSBcoqVi/TANB8QVwJnBkbsaRr1vWLP+PykIFepiNEYeryxWC1YX941xuMZ+HnERAiV+PecH0OdzrRYtdCDi6h77q3X57ClgN7wGQ/vEf/9H+6q/+yn78oxcEIHU7Q7Fm87mS8sPGwa4tLy8JjBDBazzW2fnbv/3b9ou/+IsCdYhrL73womYp/d3ffVVxHpsKWMzdLqq5+TkU0S5UhJRR31WXBY/LOiPG2IXDxC7Yhz/6EfuN3/gNvSaNNzGig2VVJADOb7l5BVKQot8TQeJ3jeMQ5jjfKw4yD2FBcwUAcLHMbezZzu1bduON1+zNN163nbt3RMSplMq2snLKTp0+a7Wlug3GKeU5WzvbtlKt28HurnX3962Qnli9VLYxc/Lu3LS7dzYU465cvGBPPva4XTh3VqWg5s4Qq3I5299pev6jodkoj7KaQ6NnbEBgHafSytEFVsjyJcx3FRjhM1p4TAGi8PfpuhTD1+cETGsXQiekoF5QvgCchlhPnqG5OZOx3dnestrqsuLA2fP32+r6muXLpQDypmxE/h241LNG4UxrQU47N1hsgQ4OeHOcBc69+bev//gHwtNxCX7Mk+6pX0FpBGxComR2qM9SIn+WzebE1Yc/eOZ7im3Yjcsit+czEaSWwAJu0FPjN1pUcy3UpALoQ70SG4thDpL+PZ2VRLMHu2ks6xygAECKFnY0qJW3h4YZlEf+qNlELpgy64dG8VEA0qQPQOaEBO4v7131Mef0eGxL62f1TG+AZio9DCzrls+csdJS3YbkKqxDlEyIn2GOa25RWrMxigMfsr5YfcXzSE1PZoh2usqXIHrx7ADTQOc0VpGxcR0VNbEhHBVIMfeJeZ3nQWM7tbY23fvJvHzxzFu8/zqXARLoAeRz0xzSrTV9DbAeeJ0IQEWFTCQM0nxEcT3ddwtD4HkPpWJZ61/W4GG2zfTfQgWZ2e2kAxFhwrkXYzo57XGPk86Xk3Krk+rXk34/LjaxwS+bOgJcVNwNR+rJ4RoDAYu54eQ19HO43+QKnO/v5jEUEQLCHUB7wZUa7Mtux5qtlj300ENqAtPUXFpZ9pm2QRkHeZJz77jH4vVJ5lnsz1GrKaA3n6XGLkqVw5nJ7Lw7G7es3+0E5Uno80xnzbHLXVGKRa/mdzGWoFyWVSkWvmpgc32I29T7YR9rngvAWgpCMNkJPRJ13X0eYXwOwErSQjHOFvOcf6y57TG/SdavEdQhrhHHuF8RIOaZHt4Ee/vNO5YWakV/EdKpWyHDH6FmcYWIk0zU+CeViv1XLDpL917/ZL4fCb6HAUTaO8RwLCqDs0ScregWq05qUsxNkN6n95s+cciHkzW7YlkAQ5eqVdks3r55U2R2eioilPb6IjjjYuIx3eO65+qej6MMYWZmBIz4v6gy9XWE3StXA4LwWNbjGNIBHlXX1qy2UreLD1wJ1vVBxR4ABtExRIyazQ88bB3H8+/wNe4jBPI5rAgH1t7flgJp784tG0Bux4IW0qD6cA4gaVaeem3BslMKk6Mt7I7aW1GB1KEvpAvuxEkR/YPlmsKjen/u2qXvikBkeNYMvak6GVXrPIk83v/4PVHBpLWu8vGQ/GnqWGAm5zKpWLMaNTEFedM5GwNgPvBoqCfnP6leL2XKk2MfV+smqPv0dz5rqa59HNcoBG3WKu4jPDjjVK0mlIVuZ+sSz/3mrg1GPi8cNTPkMJ75N+4hrpA7uj4kP/Z8YmaBGc9KnuMIhznwOO3fr3yCkRMonbNZYTD0lgGS3DkGshpzP4940GeQLefRj+PX77s5OfxnU//Pv3xtQpCLHswU42r8Bqnf1IM5LrjEa+Je2h2lLVssW4kJ7MOBDdoNSw27Vs6lrF7I2e1rr9ugtWf7m3dtd/O2NXe3BYLgSzhkekF+2a489pRdeeQhK9QqloJZUCnqYNhuHhjy2chQ4mJoAYfmD5vhxRd+JDnvxs2bAksAf7gZNBLUbMih6MlaKV+ySlAX0czic8GorVSx3nHvdZrr0wa1ioGUvDW1EClCJBtPqQEZHyDkcEXizx2nQJqivAlv8lrFZ4QghVwEkNrthhp9NBcBkChQu83GHIAEQACA9PDDDwtAonks3+3hcA5AOtjfnwJIE1jOAUCqLlenANLyqTVt6nYAkNxH1sNQeoxiImVZBcKY8JK48WpuwTbzpgxDQQntYeiYmP9z4/Y8iQZAyoT5Nrznnb1du3ljwxjizoGD7cdhAUTJ4mRoaQ2hxKPFB+ppCOrUT9Wlr6un1u1M8O7NV0pKlPBFZYBiKetDrMEGnLWckgKJgb4EVxh1DHGHuc5hTC0JSvzUk++xKw89avvtgWFowtda3Z4dtFtivTAnjP9rNJtWX1pyz2iaFf2Bbd69rdkx//btb1l+2FUjXx6eAxKIUDTpwAZAKklxJ9CQYAVrk0KFAz+TstOVkn35y1+0TwMgnT5te93hFECSnc0Yru/RANKk576yRwFIMQF8q/3BJJNbeURirsMiGKQYfoLE/jAAafZ/zPppOL7McE3JwuMeDiBSJmcDQJ/+wDr84YBUB9BVh+NB2g4OmrIG4PoC7mB/lWLw+bDn7C+xG4g7Q7EYsP3S/LR+R8AUUmJk7cQfGBNbd+5q5hFWcRcvXlRiDGMdRaQAJJiJ9botL1Xsi1/4rBpQJG5Ys+zu7lm335U15tLykhR4tOKon9EEEnqGwfebHaV5ZjT8J65cgBXWRpEkr9exPfPMM/bqS6/ZCz96zjbvbFkxk7PlSl3zolLjnj3+6GVbrhbU6GHeF00fADMKB2LK+97/U5bKFa3R69vmXsMG45yl8kXbaTTs5sYdu33rhr3x2ut248b1KeigYd5j98+fergvnFUxyX03ABI800Ia71hXz5KMkqB1BXq4xDsCSDTpAJIIE8Tv+Po05/6zAEjufX80gOQnth/EaoKKoevdrwggxVakrFzSfH6KgIx96pOfsK985X+dA5DOnz8vO9dYwMomI4BH0TM/DmPXXJV8XtYRfJ+rNrB66dnO7rbdWR6GTwAAIABJREFUunnHNjZ3rNlGsZAzQ9mYKdiFSw+Iea7ErEmC1pbFo/KLyVgMVs74arVs1XJRr4EtFPuP8+TRhx+QYunU+qqtri7LKpeEbtDv2rjftQoD5tkPITfQRglS/Rh/NKtEvy82GQZTKT+KXp1d7OFAFOHE1zDetFtsyWpHoJGDSPhGy2VHvtxupODKNmdzRkWOqABSaFCsxKY1DXNnLJM/DSd562OHFRRIvJ5IILCmxiP7H1//uux6AZCYgfQfDSBlOFMpRFxTNWVs85kcFHPpvQafAgBHfOmtHhALceCtAkhRVcNeJXf74Ad/Sqq6y5fOWX/QsXYT5uqu7e84e7Vx0LJBDxvRoKQC7EuTcRCDaSTKcV+q3sVH8qNoPcrb2/9oXcQZJdiHgigGazjiHUUAsyjry6tWrLjVI0pwQCXyM9YDDHL2wbDTs2ETNpwryqWMbzSk8pfieDTSz8dHsokHYYKGOEWOFLAhd1XRzdohpxyNFIOlZgme/IsAEgQFNRcCe1eAMyxBGgeZtK2srnqDl7kXsAu5HgwoDqQSGoDkz1L4J56V7RGLW13treTX+b1kJfJwF5iavAPzrdSTCqBkgzzGxWSxuJh/TO3i9JLk9MH+TyCSA0g55rrlfKgu8/0AkJ5/7qV7ACTWU7fTVOxS0y3M/Pvpn/5p+83f/E37whe+oByW+/rd7zxtX/3qV+3551909VG/L3JULkuDc5ElHjfV2IaDjhXFugYo9p/jEWs25nv+6q/+qj355JNhrmx/qkAjTzxMgZVcT8xQPewR70JUfcTzMskGju8DELa5t2vbdzZs69YN29+6awPm2Q17IsKxViFr1VfWrFpbVk2xf9D0mXeDoR3sbFtrd9dyE7NaMWep0UDA6PbWXakHz5xetcsXLtq5s2dk8S179bzvx0HbVfmARbCPWU/YhMFuHaWzHq8FIKEocgDJreWiEies5cRFiDZHyXXpitIZ8EL+6AokcmtiuXyPvJaU0tQbBGVmBwMqMHdsZcWK1bIKC5ERaX6yEwRqM7PJLcN1trJjWF/tMONnam24oESKHaFD7+Jh+ffbB5CSn3vGVObj0ux0QJNcgDWJxS17kiY3M1o2bt4S65d4B2AuFSefjgYurG2s6MPMQ/3uMAxc8QpGeVAPid0e9upUNcOZrrmwXC+3m5P7BERCZlzJ4j6vMywXvqZTTOoOBy700wkFksCcYGfHa/IZ1PgiHuSddEody7rqMU8LIlbW5wMVmdO4sioiZhWrL/LfwVA2QxFAUrzT+ekuF4WhA0gxdiWjH+8rzvuVsov+SqgTpYwZjWRtT86YVD+ojgyNQM6TWGctgkDu1uDr/zB9m5qdCwrT5Awj4jczhWlAHzVDaXV5Rc3DOFsJy0upc4NFFmMC2DvU6djRJZ+pd/KZvCy9+X//vmjh5Q1MrAOPa6C9W4DniG01/e93+/uj6s/Jq2FvaoF4fk2soza9u3FbBOlYp9IoJb6fdD4e9/79ZXwPap8FdTL3U72fyVjWqJz9Gm1RYbxCXvWTLBf7fd3b4x6L9f0igGSdphWCyp0eDOubOvT2rQ3b395SfsZepe8S9y7grxN5MtYf+PvmPUuFpHMbsgAKobSh0OFralzL/q4wzW/SmaJlsksiF0bwRzPZAqFEMT3MrEz27gSmKA6Y7EnlYOQDrOeepyB9IDLH5rdA3MHIyH07e3uWCjNZ+P94XaNivLG/Pz135kgy4ZygtovN/SR4GtfFYesjCQaV627tSm+CHFD1Hfke1w9QL19QHijLUPZx+LpmUNEjDYpzb6LHuYLeII8qpO27m3br5g0BScpfiOvk0Mz3KrkySLPVyVPDuncQijOSs0VIgNdsoc8nV5hJygr5ioB71WpY2ZEbLVVs5fQZq51atVNnzwULNZ/Bplm00/qZ3NXnYh31OG5/yfp6NLQCYzRwo4kAEg5bzaZ/LcyDU38tASB5jZgkiJ4Uaea/7gBS2gQgxV5AEiBaAItcgTv7HVHRLO5fsM6M6yhpecd95DEFkBJqN/4/k/f5rfHh5XC0vHY3jpgPpYPqzWspFEhpG+XLlgoEEmZJaf5sqDOkSNRc2wX1arB8hsA4zDDjejZH3XsioUcSrCjnP/fCdc5BQPD5thAAycl41qwsSEDBSpZ1C3G808aBqCP3AByGcDuKgJ1I0IkZVICTfB1geDSAZOIW69RrPiPX81JiDnsbsgAOcBDOIoB0rAL2PwOA9Mr1l3W1BRrBBpV9ChLCgAaHpG7Ko02sFjEAhhMvMJH9Awr1sIXpygKlnE7ZtVdekrQPS4PGzpYKDawNOBgGqZxVzz5klx57r5BimvuWz1q67PMIUCDR6GeDi5VE0ykMwiIA0WB67ZWXVKBRgDuKt+qo32Cshm69uqTFCnsQP3sKctQAKoQzWbHgpsPDotR7yoQPqL8GSAeZ5lwRQSIkTHzGGj1k0G8yYM8VIWbGDCRP+GYAkgpFATzNOQCJggsASbL2IMUsZEv2+JNPqNlLgJfyIHg2A2JEBRIAEg0LsbfwXA5+y1MA6eIFWfXg4dzB858mhJRMYeigfDwdSZdUMFi8oY4ap4ceHGVllwgmGp6JIY4zhMT8F7PCgzYNu2a3LyAvyq8FujRasknkvV+9enXqLxuHGPKsBud4YLvNPQEszIySLeJoYvl0Rt7sWH2cXj8jCTbMPxRI2ZInEHikalC2sOrg9SzvZweQ8gIYPKEBQMIaifeN9PXs2bP26KMP20Wao5OsNZmp02za7sGB7TUOZHshGfMQtmonWOPldRBy7fZ2dwKA9E3r7t7V7Al5dMIujaw71ll6IkCU2UcRweZ3cK2KubxUf+dX6vbFL37RPvWlL1p5fd12O4Ak3CgaDm8dQIqQYJL5FgsPxYe3qUCKDQclpofsncV9cNTxmVTwLf4MBexw1PHCe2oN53J/TS/SHKO8gBWYXlrX/aH1pTjwZmKaIfYHLWN/ANRShKI4IxkiRazXKloDPYDBxp7t7+7Z/v6etdiLzDbq97TfsMziXtNEahwcaD0ANr33iScFHmH9hfVGVHEAIGEV97nPfspqS+7Ri5xajc9RXw2XylLFdvcOBBxJbBhnIMFUCiD6crWi+MFMp0ana+2Og1o9xUezr371H+zN6zftjVdetcbOvpXzBfnel7DgspF9+H0PW7UISDax/d1t27p7R0UjaxxQ5r0f+CkbTjJ2d69hN+5sWaefsnShZLvtrt29e1ce7NfeuDqzO5v4nDzuDZ+J66AE4JAbzBqRHV9yiHKY8xDPpLh2osw9/hoSMGIRANL6+mk7e/Y+q9ZqitM9bJOYS5BOWZZhxioEHEAi5uisC2nPSQDScRZgbyXlO0mBVMRHnhkSqBMBvsJQZK3hBQWSX8iFZPcYBRL34CQAiSbptHhKMHxiE4LrH+2ZKL5oTtMM0qzBTstu3rgmEOrgwJWkSyunrEKTECvBzsBqy8vWaDJEfc9ajbbWLWx6mGmyi61WbKletVqtKoAWkGk86lm1UrSlpap96hMfFbiJfR3AbhbW25hhmAzp7luRhp08smcDQlWEJCysosVPssCSNY6KkAgmBvURyhr9ifOMHBiKAJLmyXhto5joFkMOJsnrWY0Q6qDQ4EDqL7bZDEBSw4MGJwSaSVYAEgUluRRzFgF/YeeRWD79zW+KbIMaqJxPy8IuNepZp3VgnWbDDOvMEx5JRmIsjvkRICIUmr4/+Zcrj9xr/N62jBc9oQEWmt4nNzCmWoZD3+VJABL7ILKq+QUiCeXz9t73Pmkf+dD77fLFc9ZoANpv2Z27G7a7vWfdVlN5C5+jVmGILGeQWyEKOApAUpJZNt8s9rfKFSCX1F4M5z/NFtm34KfdH1kuX9LMTOI5Q6ZRO0NYwd4T9p3iR7C0U7Ed8mwVRgyQhnHKPIF2R3sKFQlnDDktr6Mh5IkZIFFVohl8+ZzOBJ2LQaHI4GnZM4z62qtiYIvh6ipGCkKBI6hmufdUM4kCUa8Vi8SUqajBdoJ9SjMGdrkYvsqfc7J+jIqse2ZcpFMiUqjZTrymyTN9ZkZNypg4+G4ApLj+kmtcfw/N5kUCDI352QPSyax5xM5OpbmnMwDpH/7hH+yv//qv7YXnX5YaPCqQctmiCuXRyPPDaDd14cIFKY9+5Vd+xT70oQ/ZD37wA/ve975n/+Of/tneeOMN1SHEUUhvb7x+3bKZslSzcw/NmnIlOuAMZxQgEv+ODUfVMaWSffijH5KFHfk/5BW+nrQfZz3NP+YVSCcBSDRwFK4ic3VBgSR2N4B+p2072M/duGrdvV0rptNWKxXtzq1bhm02liCorIvVutr9fQLqeGy3b9ywg50da+xsW3rQs0oub5n02JqtA2sdoKjq6PrK8qa+bOcv3CdSDmo57jONJzX11VBxFSmqIz3TYKThPFUhecEOW0z1HPcehU94RKsj3/uzc1alziEWK9ibYJkdXSmI9GoElwqWF8iVs8eefELgAnuGmoM4QoNCikUII4BIAqfIDenHkb/6M+c3TNjjLLzUWT3mcS+B6wgAKXkRjvh9ugbiSEQgjTPS3x91k1Sgo7Hs4W/duGlbm66OpLZR/dJzNbMGq6NAokGU9lwsns0iswVGL3EX6+OktVdyb9NEzIhU5/PCBExBnJGmwC2jyR3IbVWz6nvcQEjuC1h0BflLBI30HEAkXpdYrLilBrTPAMQai9gFQHl7v2v5Wl1A++qZU1ZfW9OMZOpM1L2aTSoA04fOJwFzKehHPnMlPhbTO1nFBYCHNZsEmKjld7c31Tsg/uhcIv8Pf1hf5OhHkvAoE0OepNdNzCqSAiDMoliM61MFLmrAQV+5DqtwFGZX8W/lV2Z29swZNdax/sJmFfJciRma7A9mK9XJ2Z3AiFX3Uc+ydA9D4OPrsMdxl1CTMjavFyyYTspPTvp6PFeO2mLvFkBS3Rp+uapWyByBDMnZj1UhyiMs6wBVsGNmny1jNVsuq9/wTh+65ZmCk6cgNdC/w94zl/OeRbmk+drRooo9IJJZ+P4IUh73+scBSLnJ0LL9rmaYqlmMfd3Wjm1t3pGKnDPFDb/Yz1hThnmIiRlFKKjI11XDUE+GfN77SxMrVav+/onBJe//8azZrhnmua7LRSDukel8l9Cz0O8JIVZN9GC36XOV0tbodaQiiLODVOOHPIffmVSgTWvZsKNpvY+71Hxu+7kIAvOzEFBifhZzd72PsYPgmrEacr/D1mpUkMSfjfcsAgIAg1MFVXAmjQon9j19tAgAR+tmXb9oGat5rmkfd5J1xRJgMv1grgkAPPbRnAd72zvKdbXmFSJoiIXeKTwsAfkjVyARhyemOk89S5r6uJWEGTc0+PnxYqGqmMw9QH005BwCQDp31mprK7Z+9pzirtuMz84uWcnRt0EqOwdBvzUCk8esseWxw+Ms6Xesubtp27dvWnPrjo26bVfWTUv2ewEkAAZXH791BRJrLj7Iaxhi4o4Q/ojZwBQ0gfAf48s9OBmzDyHgePyOe0AKnfi9AHa+AP1+hbw6rrVcbuYgMMvjIWd4nahzPagGlatM7XOdQLbb7en+kbOipiPuaI8WcPzJqp8WCa5SGcq+0tWtuG/0UnmDhqN6e0E9xdueOijF9x9qHeV4ENtwVQgzwPzZ13OcwcQ6i2cr1sktemxtXMDI3fqWHmGJ73M9cSCCtK2RGoyyAJgaaACFmgYiSIQ8D0xCeQQq6CEq6pRqLRRIAEix7jw2tpP38pnfQv73Ts+Ik34udX3rzQkXSAMvGbwKo1LDTVFjMLSUDR0W51TZMVPVe1aW0sbHgqvfbkqFNOy2LT3q290bN/T3bmPP2gf71m0eiIFMcUvj5PQjH7ALjzxh91+6KLs6WGSokDqjoWb5CEAKC0NzDfBCllJDoT3IzWBrOltjqVYPQ59H1u0yI6mmQCPPUNUssJpmiOrNjY1pA82LZxpKjm6zSWCUxoQ2slBjQ8GbEg4gKclb8NFN/l/yRiQPEhLcCCC5ssQlqwBIKJDaByiOOhoAraZdAJBiMl4r1wUgPfjQQ1r4TbynA0MEAEmy2UZTDXIAJL3T4VgAEkVMpV5xBdIcgNS3njz4U2qSCFgcuhc1gQnfcrHmAPYmYP6smVkh4+wQD0gAedEySqy70URDR3WtBUDCIAmsdh3ayFKdfc31j0NE4yBr95d1tQ7fc3t7wzr9rvVbPlNArC5mdRRLOuTYkCT+sGjw3oTtNhvcmrKVSs3SEx8aSjM1Gw7DqECiGQMQFQEkvo6c+8KF+23tzFlLF2q65mr+AB612kqqdc0IDt3eNBjC2sBSgfvx/WeetWe+9S925+pLoFRTYFSI88QRaa6f+7Q688ytDt0yrYhqMJ22K+dOi+n6yc9/3oqrq7bd6VtH17Qgdkhq6MHwKAs767ti6ygAKa7VdwogxYPmsAJcB17SjuuQaJUEkKaHZPyZ1NAs5RYW7EUxkJCz6tp5XAJAoqELO6WLdSMgEgMtg2w8M8rZgMKrjT+qD6yVzEey1ZEk9MxKgfm1i0KHZsferg42+R+jDJL3LMwCCljeB/PXHIQ6e/qsQOJy0RuRRAviFBZ2S7WyfegDT2kII/+HSkLg8NibQBRaMPwiAAsgGfeG1peNrMocll7Pmp2ubAcAj/D6l0FzOmPf+tZ31Fy9df2WNQ8OLJ/KWqVQsgJJ72Rk9SL2AZAFRtZi/R7sa/3Vl2DMLttj73nCeiOzW5v7dv3OpnVGGc1daQ3HuhYAbtgNMIxXB306o/0ZASQaocnEJnmLpWCAKb8AIE2ZMHPfvJDYBQApnynb+qrb48ifm6JLZ4Oz0lLBomYskxNXPUYAibUHmHGcAikyvk86SI/6+tsBkHQOjLwh85MCkGTXeowCCbm2YnGcqxXZO6Eo55pGdQPfQ0HAfaewARykaS+Fb6Vmyys0T+o2HI1te+fAdvYPNOME5Y5f64KSJOLn2jJs9LLd2dgQgIRVHfNc2FuFXNquXL5oly/eb0+993GHdJh5MXZ1FsOjaYrHgoNEXud1mJ8wHRQavNo1fB7AB7VsVCcpoZQ5tSucAwA00rnv5xcNCpoeAoxQKYWvqWAll7CJYr1+FmWbkki8lL2Q5fvF7kTJKp60uJTetIe1zgyAVE5KbDyYI4DEecLsGeL+j3/wAy+ixn0rZs1KWXKtvgAkgJJJkO8ftz6PApD4f2ZLsg/99J5XHc3/Tt9/s1lP0SLAFbNHP94dgMTai3MU2BMCVTIZe+SRh+39T73HsumR9ToNxWdiDaC9Ez08f4Ux6adbtLAIzab478SMgOkw6Dh4nhlc5ZL2B01fGJNSPsuTXu0Xe/iRxzWPhkKcWY40yVkzNBFoRii+yQJxxnSMuZEGYIup6Vef/Erz7JotxSSY+7A31VxgZhcKaDPtI4qsbD6vRrvfvzDfAlsYEcE8j1CjhFyKgdo03OXj7w1cWbpkGBLtjY7kn0GwFtSZSl5adptLKbexieEz5rJ25v7z0wJ2kSjCZzpsBoaf+6486kuxl1w983H+pAZePCsiCD4tIkMsmFpwxDkrwbLKXzFt+TAk2xuJ9wJIf/d3f2d/8zd/Yy+9+Kps/vo9rIyZsYq1NsAkiiVXH3GvP/zhD9tv/dZvidQDm/CP//iP7Rvf+IYUSFyfBx98WNeRhuDrr12zQZ83dsicigAiUStpaHiBgtPrF6y84xy6z/2Xz9uXvvQFQ01Ks5h7GItPPnskcMyu8DyAJAuzQ5K7+F2HAUiKoaHBwP1dqdesVihYFyD3xnVr7WxbKeV2dFdffUUgYrPZtkKxJGtErLHTaT5T3q6+8qLUR43tHZt0u1bIwYZOBVvXnnI5zkXqGNYhyugnn3pC8xN4bTGhuXPMuaSBRMwNJADWlmVyrhDHMiWTkgLJgSP+Lt1KaGDfexmShfmRABIWuQMnKAkc0VkIMaKqRiWzVzPEokBc4/OITKdaaKS4Nc2xF9i93LOkAvHQGHsCgHRv/v32AKRkfq6/z1nojq1UyMiam1mDfB7iFLnBzRs3FLvWV9c8t5DLhlvBuNoia6lcxsa5jPLoqHimQaVmZLA1J57zf85IdwZ6PMNFdMAiLTSZBSLwdwAjzRHhtdzqXopsEQVjzeEKJAAkAZGsSaxvg9IpAitxiDxkJM04Qrmfy6qpOswWbK+fsvLyup05d1ZzYmrLddlJkwNwZpAHsP7UeGYd8g5DvJtZGyVq5yRBl/fX8Zmih64/qakmYUaaN5O4jtTM7JfYlOb6LzaoRVYajmTVHl/9sFgb199RdRpfjzF38Qzh94l0FNY19zVaZRGjOCcrtaqayLG3IheQLOMKnGwXH8kcxn+fA0rEkiQDX+doYq7Tsfn3wvcetr9OApjeLYCEYi8q7ZSPBTKru6Fk7M2r10QqYX4jeTeAKtewXq39RACkXL6sngivjSVdj99fKspGCSX1/efPT/OdmB8l1+KxDPlD6vskQAqAVBz1BCDx+ge7O3b75i25YNCfIl/Jo07ETpk9Gu3roguDuQLJz35v0KqRS+NWbgJBbSj7uqz3gYLCWo3ldM7S6aoIzDSlRdQoV6QWnyqtkxaJgZhNj1B1OCdPPi8lhec0YZZU4nMr5oV80ns6s/jLz0CwRpGjHmwg8MW/x7pMcTXMV8JSK9pV0qimXvL+R1D/BCJtfC/ss+TeSe4P3jV9pWQOFfMoxdgAgEXVOuuOP26L7kpCSBE8Ax5ByFZuyvdoTEhGZFrO/zu3NtSDpDYTuTsQd7iWTljz+E4fmfvttn7EZfKTUYjL/hwJBeRv/d4o2NVmrJ8ayy4UAGmJmYkry3bhwQcduIe8FXK+aUxRXkD95zZncTpeMg4ctf+J4bzPAoRu+kSdpu1t37bdWzcFJNHTo4fI2RTt9nTtATv0AuQd0RrtHQJIqax1VEPOk6K8dzWfRx+aO3C9RFKbrR9AP1fy+loWKT+CfSGOT9XA5L44jwUwZvE15kh5gVCptRYSfurivg7B+bWbJNB4X48+qCuTIrgkYgW1S74ie2LtseTaD7iEVJohzk/ru/heUqb+xPze8f5hnOXKVYwWqdNzTtaKXOOJNfcOpo4Pw2CvF21i2bfs1eQ+TvZZ3OHL8wTeAyRESNuQt6knD3cQmF1l3R9ZhR/9OOn8OuZH39KXUs9de0EAkgCJgVtkyUqNYJHL6//F2Ang0VSh4MvGSuWcFCBDDXhsijWGpzWKIzFBO20bc2G7LTEKAKpg1HIDeumcnXv8g3bu4UftvvP324ShocFOoz0e2P7BwcyDnsBByTciqMh4X69PYSt1EoxTgigFg+yketbt0GzAwmpioz5B2JlQvWgXRlEt+7qZgkHoOPaoYTCXAiULKgOb3RObWXJDcjqT8B5WQE8ZkImkJpng0OAQE2000O+HZU2T7CgAqdM4UIIYpXWnVs8IQLrywAMqiNgQvdFQCSNKGBJJ7AQI5Fx7DRcbjtVoYXHjd58EkFLZnDyeu1xTSW/D4dZFsjeURVyWoc9K8Mj9aFa7dM9XhIfp2BRoNFvesA3WUbEBzoFP8jdO5adNXX4uKgOi1QjJTDzgkiwKDpdxGp9xZtsAXHb0+Qh2DD5F8cFhxv1W4CbA5DJqKuNRTjOezyMAiaSNwEnStgAgAViyHuQ1jTJPtnJYkNWsvISiqS61nFhfPfd31eGiQjUte5qIgnNw1mtLuvYMZ/7uN79hb/z4+5Yedo3gE5N6DREMCYE+A2BZAM109GTTflhnMvbopQv2+c9/3j7+mc9YfnnZNltda3PwZvHQRELlwziTANI4HVkB8kU7FkA6Tt57WIRx79pZFbS4J5LJ52Kyf9jvO3b/pIZqIMIaZr8qQcMiQQokv/4kjqQoFHQAC9x3mr5KfHGB6LpPKoz/ZuPA9vZ2rLG/qybeqN+z7Z1NrRPAJQ3hC3NqVCylzPLlcmKGWt6qpaoa45Uis5QAkbDPJLkqCVBi3RJTWAd835VL91ku7+xNgFWBCLQ1QsIbG49qOsTENcjs+V0Aynih9/oDyelpesPoYIhhJpezq29cl/pj++62tfYOtOloWoqhiYLv9huWGXcUk2WfNnKFCI1QGiFL9VXrjlN2e7tht7Z3bZguWm11XfNPNOx0e8du3riu4kbso/Ss4UvyGi00XJ8x/0gCSNMkNsxCigqS+BOe4iUfrkACQFpdXrP1U2fEXuFVIDczu01WS0EBOUn5oMbQigg2Y/5ZjwOQYvx4S6fpId90EoBUyGY0tBEFkmLHmIa8A0jpTJx35ICmHm9TgeTsnaMt7G7fvqVfK3AzMWyVYot/83I6S5pNrSPuM0x37BkpOC9cvCzGLeulD+N1a0vWhtu7e9bpDQQWlSs1W11dFbOGOVVqPmMhNJmIsVVEvTweWbvTssmga+fOrNv7nnrSHn3kAStzHo56Nh709KxiQ8w4Z2pKASRWlJNEFHsSLCnOOFcZOWNMly/YJAAFpLOhsa/GMnJ2GkoBMEKNWCw4gziA7JxzsnUN1hbsOc5JgCOAad4PKkf2MusQBnwEkDR4Ww2kMEuGf2f4/Xkx9AFq252eKwnbHTUl33jlFYHYk2EXnZIAJBRI3TYzdH4yANJs2foai1qpcHCGp7D/wueOP8N6nQ61Xdif89vh8DT3JAUSazDaYCYT6osXL9jjjz5o7f1Ns4lbKE2bpWHmkc4aitIwYNUbjLM5SNxSZl/GQie+QzX6QsOPhoryYwradEoFTK1eV7KPzeiDlx/V7xBjTkOsMyoIsBIFcJJtXWDYs050HirHcBsnzgTN5kQVFNRANO1jPs45RA7HDEviLTZQykP4bNmMQNfIhuR6azQJe5ncjHOEJjlgq9Y87H/PH3wGUi4oM/1OqYEVzu94Lbn2i7EhNhBg2K/ef5+Y9vy+OKA52l3yc+RKsSmh4kkga7CTJA87AUA6qnE5PRem84tmDETliQk9O6G/AAAgAElEQVQASa8fQD+3nfT8hP2ORXB8f4cBSKiP/vZv/9ZefeUNq1RqApBarY4AJOZ90qDmejaa+7qfX/7yl+0P/uAPZClHvPyjP/oj++EPf2ivvPSqGn5XrlzR852N23bjzQ0bjf0eHLpXUiiQ2pbPOwmAT8Fn41oDxAMi/dJX/qt99rOfVWxlZqhseENTV3v5HoLObB+yVrF4PA5AipbKcS5B8vjhukGuQQVdyeWsy6zbjVs2ah3YMk3Ipaq9+twL9ua161q7NOey+aI1tabysia99uqL1mvuW2d/3yYQwABVpShyMh8N5lanZ7fvbgpUv/LgA/ahj3zY1k6tB3DMP88MQEobJn9RiZQr0WDAWi7nnvM0kvh3Cos7t+LkN8waSIef9Ic18ImURRwCyCvliOAAEveX9y0rlpIrLcTaLrtqjL/HWpLaJbk/vJad2SidNMNFdszHPO7Nv98egHRP/h0WgMeKsdWqRWse7NkexCqpkjsimTCzBcLS8lJ97kzWrNIASlOP4ThCvRodFgC6BSCFecVaf0n7unjGC/QZW6bPmiHueWx3lWUAVrT+g7o2qJCiW4Eq1XTKBiMHsJ2IPlF/YTZPcaLzn3juM4HHNsqgwHc10jhXsuLqeSvV123t1KpyHb4fQAyQmdhJM5rHDCR3S1t/hDrliPl/UjgvNHjnVAjsj2pJLOoIvHBfWEMRkJOKa+Az9uSO0AhW+NHFpOsKr7gGp2TdEFc556Zn/VwPwz8EtU08Ow77Pu9tOIub59iM1swr2QJ6PyWyy9kfSQujqMBa3H8o9DRLKp2fNvhi4z0CWXym4wDY5Hl/1Bbidx33iGf2O/l5Yg5KYs0HDHs+2jPGmY2oV2niMjtGc3Mg8dIkhwCYy4qg9E4fLPlMgfrVASQRX8cec7H8X0dNvbqqujMSdrX+Qo6h2iYo2I56D7NeQMgtEwApjffSuGeFyVCfD/cLZvrSP4T0Ql1Araq8RfPqQh9yegg5gODnHKQAyJ8QtAAFHDBQA1eNwxmpOboJQR7I5JjNmrdcHlJOUa4IzKyM1sW5Mkpjz9mkTPDuttvEYvtWLqseSIKoSSWEErHYwNae8u/VdZmkLJvDgmsGQCXPbNY8e2MeQOroM/V7kOgHGgsCwJIEb6P9Ha8RnX1UTy7+sZRiNJcz7q9IXI7/lh19AsBOfp1ryrUCQCpgfwd4lHdnH1nd0f/q9Gxvl/ldm7L9Z79wbWVpHGLVFEBihqjAIweQ5CbENR+P3KKdfF0Ax6xn1SN/yUISSVuPdZpOW75etaWzZ6x6at3qp04JYOYaB1rw7H6wLjKBAHw4j0ZneozVi2uc91qm1zToW7e5b7t3b6mexcouO+6rPydFa6gdVVMsAEi+f945gNTExSKVnIPrmUzscyiuR8JCIheMNQMuHup/h36jzxJ3K1jukQCkCLQnzmH/PweQyNVmJ9r8VYojcOZ6uCEH533lSrngsBOIb5r/C9mEfJ45l3nV+5mMEwuSBINJJm/5Sl0AouonAGLUSfQu8jkpD6PAhavMeR8V2/p7KmMHuKIkekt6n0GJ50pbn20c+/7qicipyol/9J2jSgn8JAkCs8+TAgjZ4HU9L4jnM9cu2vRx1jKX+r777lN9yT5h/ykmhLg5rXGDSOP/cwDp6eeemcwVXLA2c+5lTMObmS1J8CiZrqLlKObG1uu2pKoAQILBvr+9Y3dvb8gSCbWQZtOIAuxBQQHJAJAKdv59H7VzDz0mBs8ARJLbmWfw/dj2GntiBjh/F7spmAgR1Q1BN+servIP7UV7EcAjHyLvjASCtg9Q598ewAlgI6uWfYHGhQnziU0RQSIObAVyBglr4fjXYmLuANLhaG8EAeIBMm2SJoZFMpRcTWm8nEmk8vjaDq3XQj2E4gg7tI4PHseq72BfixJmFIfGhfsu2aPveVwAEgkVdkFdGsqoEtrOZKX5h5c4VgJqHMOOOgFA6oUZFVwzebdyPXt9AUgEcbwds+kxZCtdxynKGjysXeJrdnDQmAbuKDN0mXGwm8BDWl70fqjOBtwHVRcqgnCAxXuiZw6gDM25lA3kMdkzBp4S9Di8OMRgQQhsIzmjmVLIq4ijAJAlUX9g/uoOIDk71+9vVCDRVNcGDoxBqOcCFFHKYbdRrLqEMh40AU13i4b0tJHBvWJfra+s6r4xm+bb3/i6vfajZy3V7wlAUrEgCysHNPnc8hwO9gTO9vEiNQJI7334QTUQPvLpn7Xs0pJtNjrWGiFDZ1BvxkZ9L64yXN+Ms/tGCQAJb+njFEgaiP02HocBSIcX3560nISQJwvYe/aPDY4EkDgcJEcX+ucNg6gSGGDxJgshs0mPeW9j7a2NG2/a1Wuv28bNG7LhYAYSBSyM7XIxr2IEOzqYSpGBU1lZMUv7wRY94MXUyeU9yafJQCxlqLOsiHz9MGy4VinY2mpNDEJ5KgclCElLTNIpEjzxmc0Vi4ccAW0zKijZdzQLxeyEXc4BmrNbtzbko9/aazoo1hmY4b/MIONx3zZvvWrD9p7syEjUlypVqS7FgCiVbHevYX3L2PZB2zYP2iBmVl8/axze+/sNu/Xm9TkAiX1Ew5PPQiEYm79HAUixAHonABJxt5guy7Z0bfWUAK9RmLWG8iwNu4+aQmz3ELPDMwkliZMf0g2BIjT84nuPCUN8/29jC8x960kAEgkyABJWBFF9qBktxDh1NXi8cwDJC/bjZyB5PJtPzmRnkkrZ5p27OkOi6ohGoJIizgdL2QOPPiZvcc6JLRiEt29r/luxXLWl5bpduHBJTRQansyE4T5zLu3vNazXPrAlhsND6Oh2LJuZ2On1NXv4ocv2BBah952xvd1NAZ3Y2qVo2ApcTTuAlM5Zt+/tv8PAI14rAoBemDuA5DbN/m88sP189oIGP3TttcBi54DT+nFjhWDhxtnk8nPOKy+wAY5o1PQFnPWxiVXMZfi2A0cojhx4cjM1gUnZssBYNnwEkJgL2Gy2REi4e+uW9US8aUl5VITcMupZr9MUgERmdNJj1jCPuU/8zK5Amn/M4r2fjK7a81XodivJkmoy7v+HAkisy7gnNcA5MNnPnDltD12+YDZsWS7jhbLOCiyrEoQorHJ4yJbhEAApk8tPP88USIqMcTPb3tv1AgJbl1pVjWsS/NPnztpSbdmYjJ5NO4DijZiUe7FD+KAJUi6pkRELOZ2FakTM5v8JoIkzVmTX4QAIB9bayqr2H0A9Ks/dbW/Uyi1AtjM9ZwijXNSanqhmAshPp0bOpKMJBimFgecCXwGVeb9Z6/dcDRRzVbEPQ6OB6wYDXrlZyM/i9+laZ7I2AKQPA5jZ4/GPGOb5vJrpc83JBQBJE16OUSCdxCCfNmMSNnxa76EpqkZPtExG+R4tlJWvpa2ABV+wvzgMQPrLv/xLQ4X02qtXbWlpeQogYXsDgERNDgkBJRif9dd+7dfsD//wD/X3b3/72/YXf/EXUgbd2XArqcguhFGOhV0uXzsEQAoxnwHPo5EU8ACO1Ajkjrl8Vk4L1VrFfvlXfsU+9bOfVPOa2Mtn4dyNDfl7h6zPA0iDHknQvSDEVDeI5Yxi5qwBGOOJ5lwxz6BPfrFj+3c2rLuzY/Vc2i6dPWOXzpyy53/4I7t29aoIB7X6ipo9Wzu7ipX1pZrdvf66TfptWflMej1vHIVcRgSdUlF22rfvbtl+o2UXL1+2j3zso7KLxL6JZgP5k6zBUC5Zemphx/9B8PH5R8xsyN4DILkA694YmlSJKP8/RAUimmEmF5Sn7piQbIazx3iPyg1prlXKAv00T6RcVj2ytFybzvhNNllizXiSAjo6zBx1BsT9M3v/bw9AiuS3WX7m60A1ChY9qbHtbG2q3id/is4YgOBybyAOhTQmNqmUb8Qh0sWclGPKJ0ITXQSPMFNDcTGQQ+Jsw7i/aeBl+z2LJ5g3wsLPaibVfP6ka8B8KTXLPO4sAkhiOgaCCZ+zUqupwdOmBmNeUz5j+XLJCpWypUpLduryeyxT9hmmWPDQyKZeV93Z7en/tX6mNyhZT/kcC0kLFx5x/UUFD02qJJNZf8fCL4+6Yp7cGu8PzyIlBmLa4oyV1GhsO3e3dM5AlJSFGfa5kMlC/V8plZUPcSmj1ZU/BytowOAF9UM8P2KPJAJIycb2dE9RnmVTsmqP8y+SABJ/jwSGZI6qdUmtky8pMh3VQI8NzMP2Bz/HezwOgz1JYfNuASTqxNjAF/AQchfWDp/p+89+T+8xG3pO7CV91oEr+rDJnD8/T8oGZ1/X7sDiOy4/XAJKRauvrsi5pb68LBJeJMD4mnMSQ7x/cYbWUa86q+8PB5DK466N2wcCnLc378rCDrIms2MKAMx9Irr3/GJTm2ceEAh9RIorGLTegt2w7ms6pRw62XdKfobRJGO1pRXvAIXv915BsDcF4KtWBNRpbjbWi6hLy2X9W9ZpKBETAFLco8opqLHDnCoHlWbrlH9TzVim6EBUIKbPNapRGATXmWTvw//uRC+I+lhpUaeKLN5s+qz0aJEayUYJm8dpP43/Uy9gRiBM9tj4Pn5nfO0p8Seo01kXWLWSz0K8pu9Gz1jgPwp3zseJ+ezbVkO5AqMXWDO+hqM9a7CsQ300CuAReYDUSCiORpbVQe0KJIAzYhfXM5XOW445o8SpfN5SqBpPrdnpixcEIrVQdsnCNvAQ5B4RYhcANAKwRPoT3QHiej4JQKqSV/S61tnfsc07N2xn46b1mntWSI+tjMU0BPQEgITa3F/PZ8hGwuhb3bVzFnapnLWsRBfM69LwOZJxbUroT7zANN4F5VWca+mDH9wGVvtLYgNfH7G+5vqzHtTns5Fl87Ei9Gcpn6Ss8n9Xipx/UfAxc/5SHKNuSeNAE2zgE7OLdcaLQOXqnPiY/V2wo2VKFY2iEXiETWXR9yYYAgQ7xa8M575baGtWms4ORgRgww0BYWZj7Q5kXifrGjAnfSH/89jnNozMEkcpOa1DwtzGuGeiAimSOqI6WCpCghdzLiFzDIeKK1igE3upo8gfZ/2LQ1ZIGrcd+Q0d+Tipv/pW191R35f63kvfC5KR+aQtIpHuJez+lP4888PGl7/T2rZ+Z98tHJDAdrpiSyJZ3Nness3bd5QsUtDmwpC+QlD19DNFe+jjn7bTDzxkp86cMcw+OmNnbWKh1mg1rFigAB9bCgs1oRmYCYbmLw2i0cD62Odhc4DMMwBHuv8qDACrQA3xQkZBFOXR7jWNC7vPgvMmGsFPsvcgoY6HlWTwyflGwVc/CSDFwip5sWMBmywO4t/5vlq5Mgcg0aw+CkCieQeAJHl6SDAeuPSQAKTLV65IWXPQaFln4HaENOoEHnGoHDSk0JFlCuqfLkqsnpVqpTkFEkkZCiRUL0ocYXlrBkzPBu2uGDCaMZThIIAB0pa1UGT/APzp7wG0gZXt8v0Y4GZSUpLnLgywtKsDeMTNOwOSPMk7jEEBIEJSLwlqaAwy0YjPCBMX4ISmfwf/bQ6mfE4DbbGyo7nDNSiEYbhTEDEc5HEGEsmMJyvOjMOmTMkG9gQcRtmiTVCmLcju4z3GTi/a73F4EiD42jNPf9e++c9ftzd+9D3NQIrDUePQYrHlAZDCjCzuFdeV/SebDLE8svb+9zwqAOlDn/oZS1UqdvegLQXSOwaQ4ryiUHsdBSAdyctYYCTdW8AmBhFztEwZHoeHKD5rMnmKgVr/Z7AjBmqURRksYI6aWwKQeA7MoWzehy0DXEoujq3GxIqpvAZ9M5PgtVdftldffdW2797R4QgAuba6LMBoeWnJ6rWqVdUY8/UKs6W8vCwAie91RnlIZMN14J4LlE5nfB1gSUFhWoSNWrDVlaoaUUqopDAaaG1q/wQgSYzZoBKJHs0qsC1lu5ubPsYi7Y1qPrOsXEhWx2bXrl3339Mf+5yw7lDJl9Q7NrTrL/+bNXZvC0BhzQFwnj6zLgYEbOHNnX0bZQq23+7bVqNjqULFqiunbDDJ6mea+3tTAElJ/HiiBieFq4rfozocNMcocCnKRRwNs9aijcvCPLXZDKTA6Aq+6RFAWlleU7MWAInfl8sWLFMsivEeASS9vyh3VtHgoPJxABIH/rt5vB0ASWxH2Ve6gnERQFLittBrACBTgRka5KSSipeRhYvC4QgACbYLayO+R/7OXC/ZnmKh1e+rKSlbrZYrIeJMKPal5ufkCtYL1ikk29xz5s3RKMVmiO+LlqVi8jI3DLUy3t/9jp2r1qy9vyObtnNnTtuTjz9mjz58xdaXq1K3olxOjwc20QDKgRhqhCjYiDT+cNyFnzhVoASLgxgzFDODyuGwOR5Y47nqIsw9CgCSTwRiUDZZCQPRPWEV0zECSRRgOSx8YKAPrd3rW5cZdN2+5hhBXKCwiUPcDwOQxgwB5fyz9BRA2mu2RLyg+N3f3rZuu2X9TkPAEQ07gCQAJOaysd5PerwdAClBEBVrT83cACBp1kCCqaec8B4A6aj3884USNGGKwLSsRm2urpil+4/a0tlyB7hbBZY4kw2yCE8JwGkqD7y/eExVc3lWHglgKOoQBIbtViw6lLNllaWbXllRbGRxgLqg8Yec/OI/a58dZahl1+y5gwNDcUe2DZpiqYAVlIkwZZNKGa43ppTFM4SCAs0lTg3ZJuq2ZidkDOONANSBJMO9jOosHsqSrlPGQFIgGqQuGjE+F6HJCPGXjZrzSYMRG8qK8cKZBoVSJob4pbC8XoqBmkYcUbzMnd7Xdm4xDlpNEw1P4EZF5yfa2veDA75NPl3zOUg/zSVv81lzHPL+SQAKaqxvKhLWMgEVm20QvYGDp7vs2KPPQ/DMQkgpTOQb1wRDFD953/+5/b3f//3dvWNNwUgDfoTKZDUCIC4NBpatVrWgF3Wxe/+7u/a7/3e79nm5qb9yZ/8iT399NO6P4195nKNpEBihg8A0r99/9+t0/X5fPMktEAYSGEvS5z1mS39vs/N4bpSYNaWqvaFL37RPv2ZTymv5DwGtOP6s0YoTO9l4M8DSBToqpGSG3866cymDZApAWQ6MyVYnWNTs7dt2zdv2N7GLUt1O7ZWKtilU+t2dnXVXnn+Obt+9ZpqDwZak5+8ce1N29tvWLVSsu1bV61gQ8tPUpYmmNO8DvZAxM0mCpNcwfabLdtvduzipYv24Y9/QkAuBMNoQ0oOLoURDhRYrwPaMxeJ+LUAIGl4sexrMjaQQvQwFc98HEvGjghuyHwHciK1TdgXi7XKtAEgEmJ2aj/JfYEpu7y2rAa6zyp0FV/8O2v/+BknkE+Oj/5vG0CKvy4ERd6P59qzxko8WzmL9+7etr2dLdu8c8fnFQRFpdZTqAVFuwj2zbHO43rK+rmEBZQ3rvi9alKGeceAJtUSM8LctigCR3qGXT8eWx6HB878AAxFOyeeWdReX5AzBDW3VN3+96MApOnrkEcGBVKHeiGTslylZNXVZVtaXbNcbVkznEfZguKhXLNFVvVZ0oDusOV5r6pPtcechqIHatVQRyxc9ulNnVpwLtgbKmbRk8gyc9HBhHjOR8CFz0gMSDbgYpz0mtass99wBnW/b22aWijIpE7qK3/hGTIoREO5g3C+kgERB3gPvUBKXZhBtLju4geKQI9qMGbgMNMx0VuZ9l0CIBCJITzPZmAUtEcAozNFn3ua3HfxHOD5OABWFAJyhmNEfCfNQH23AJJUFaHvxDXiHKd+gvBLvv3G66+7aiP0rXir2iNYldNYhwBzvAjxyADBchymZyqmcqWiuLp+5rRIhIVi0ZrMIQrKG/Vxwh6NYAL5yXGP4wGkgZVGHc2Mub2xIfCIGpXeTQlQIp2yXqOpvEUzzALZd24W0iSrWnY6pyjMa/b9MX9/Wce+AwOBit+YgUAUyJvU34CtkIX5OwBJAScPb1BzPSA0kNsQu1l/hWrdxuH6KK+JfcMIaCVcdSJJbdrnsqz1UMCG/ldcw75+/fxBxR7X8z09MHpcI5RI3u9Lzj+L/SKIsTH3iT26qAak5i7ShA81ZIwTyecpASeOEUk8Kw5AWqWHFkC8af4Y9ZVcxz4zYUYCjzj3+B7iDHUN9r/0HXz23NgyqBQFJA313Gs1lRMM213rMFu82ZbqY9SFdM/8l6wVKlUrL9etvFq32vq6nb58ye5/+CFbP3+fHeAGEWYiErKitbjWMes57xa4yT2k/l6sCUJ/6t5jNq3zpwYY1m1bc2fL7m5ct+2NmzZoH1gxZ1YtFqYWcLEeWASQyCEVk08gaieBo7jfsD9vWk026PER6xaKZOU40REqATDN4t3Y8jDlw2tHazq5FWijeK83xnquGQKQeQDJKYapINvh/Iv/psJilMP064HI59UR15gZ2F3NevY1HsQlMY8HQILwHB7z/XX6yE66FJGA/AIyWwCNjPwP17BiQRadkKqlTCrk9QywRC+oXFsPBMnQtwuv5bX+rJ4QJ40sKDoejF0EUxCpMsx4TeID4Wf73a5+oyyTA5HDXdB6smlGPUx/Pjr1kLtTR0TixLHxlfiIdfIxAfik/uqxwfstfDH14vUXJiRfcSjbhB4WFnPYbQzHKsAJMO5H6UlHPK8yk4Ft3HzJuh2fa6Q3yxDNRksWDXghP/+jH0utQiOdBKBScGai7EhyRXvqM1+yU1cetPXTpwQGyA+QuUCjoe03Gz7XAlkbDBkueseTmxFDrEhwgmqFQlE3RkOtYV17koE/vSSnKvJB+t26w4OxWanIQiKA0VxkSfqQZYp4HhpSF9jLWvjhYIi+9bBPhf4mVEXxgIjfr70YFl7ymf9nGKLkbKO+K18obmjkNRvWbrck++x32tbUgOVgHURzLwBIDz/wsACkS5cvC0DaP2gKQKL5xPwUFieWAtjYoXIBYOE+AljgMwuAdPrMGTt36YItn1qzMaqdQV/vic8EW2DY7cs6pdfqqPksQJCCJ5uxAyy+NDzMZfPMTAIVBUjiMM7mC/KIVRNKA8R8BoQSeIpPJPR4qWZZE96gw8OWphzBtZAvOaKdYFpPg316YoXqjKHEXBdtZg7EgCQzfLfRaloTqWHGGTYEG/n9tju2trzs7JZg4STrMM2y8fXB9Y+KACWwSCPlY85andgAsIr3zlBrVEeBNRJ9MAEI4+EO2whffK7rs09/1/71n75mV5/7N/ml8j2xScPnjXYMcRB3ZJSyZmB5uMola+974r326c9+xj7yyZ+2VKlimwcNWepl82WBpVg3xrWqdY3iQY2yELRDIZFsYChwhoaCZgUd8nirAFJUECWT+mRgBjA57nEYgDQN4oAM4zgDyRtgGlieCuqvAFpqbUXLHiAnzfTyRmOtXLPmftPevHbVXnrpJbtx7boaccvLdbG/77v/rJUK3pTBFpGXiA07rnORIZ00BkIDQMlHaGJSmKkpwAFHMUN8Yh2izkEyXy7YqVOr2vsw/4h5cSCu2IDDvqyQpsVRtM/ERiNKaBnWSNKazQtEQ/XQ7Q2sFWw6X7923dIpmqxZL8LB2kYTseaLmbE9/Y3/27bvXBfQT+PxzOqqfFg5xDhksX4ZZXLW6I1s66Bto1zZSkvLxrkOIx7rmltv3tDftaeHIzFRKVzVhEvMGJm/z66yAiiLBWkSKATAm3tMG+WzYoFYkU2XrF5fsZWVNbdLCnEik/PGL/N4tLY1nHoGIHnTdCIGZ6vdsN2dfdvb37F2C8baUOoWVKfMxmI/CsB6B8+sxeN+LqlAUjM0NDuyJEIiRsedFp7DxtQ6k2ImDp32mAVjS80uNVS8cQGA9Mmf+YT98i9/RUz1H/34h9bYP7Dz913wmCXVxkjnDexwGPM0QElqKEo8YQyN46C0kw0dQy4HI1musSdYMxcundf6ganHz7EOmoEZJyWJuS++9lMha9ZqWHN3W3nDIw9fsU985MP24AOXBC7tbN+15WpJhYQApDEDZ2mGjxx0nfA5sQhzACmCkLHZFNdTbBbpPI5NHM4iGkxdtz2VtURQIlFo+ISxicCuKcgQVI1aTwLaU95gkkJ0JPJKu9vToE3tv6EpPghASmXdSkHe12GgqhiIMORzArr7k4mu5W6jKfterr3UJi1XG6WHfcunAIAHygmwj1JxmLBgmueDeVSncI7PYhsn/i0bs8QjFhcRBJl9yXlq098fdf5IXI8ZQjv7+cNKMPBSZ+4nOdrJ90MM4RrwOaM1F2drvb5k58+esrVywbIhVnhjd6am0X0PBSCNzcUzSPldGJKsKyRQm3sVLCBSY3vfBz5opUrR6iurVlmqCJgejl1pJpAcpS8ehRFkQ7kXziDOIvIw5XUh55VlBixeclqBoV6UsPe5DpANiGMQDPjsDB/Wz9NAC78jKuD5PK+99poDvI22NRr7YnpCjJH1EzOQsD7T/DCPLQKn+F2o7NM5NeYJxNOhu+FO0JThgVI2Mp4jG5vXB9igWGuzT6J6aoHlynnEzBp9f8j/sYyDtcp5yc/vwRA+BkCK+cNROUIEiBcbiDF/F0Mv2fQIAFLMIcgNFDo0c3NkApBQOBZc0fZnf/Zn9tWvftWuvnFNSlcAJOb5sF7VkOn3rb5ck+IMsOz3/uB/s9/5nd+xF1980f73//P/sBeff0GfnfyZ3/fBn/op++AHPygA6Z//6V/s2tWN6Zk19xnDDCQsjoQB4kqg+Z9dxWxULPz52Cc+Zp/53Kft/nPnrdlu2FK1brV61TpYGXdR5+WD1z6NUm9eT3dbKmWDYAEUdzZxMDYztNc199SjQRJE8prI5890Dvasub1pA2zqen2rZzK2lM1YKZu2G2+8YW9evy6y1f0XzgvQefmV12zzzpYaLHduXLdqJm1l5srQ9INNTf2BTW/a7M5ux8rlrHLadn9ily6cs49+7GO2dva0wBU4guTzNPNSzKOAREO+heI7nbEmpDdAUEJuhrN4Zmsi2xvWBj8TLr6vxUBSSThLRJVeMoaQE0hBjU9/QrUXAUnWmAiCo20ybXMAACAASURBVKFyexqTEpvnsmJrp7EeyztwJNu7SkX3tMKsMQCmXE51yuIj2fCmBjmuAX5v/j1TIAnEoWEXGNIex+eBs2gh5vsFUpM7TrBOiC+vvfCctfb3lPPJ0SHEqZgLsmapF2NsjrWxrhFq4lJBcUCWfuH9DPoobLv6fcwKdfeSeQCJMz6LnWO/b/lg+R1BpOBiJXUxOfSE+p6Vr5zIrWzi5B+cSdTOCtadGr2hs98JBljQ9icjnMAtXShaZXnJVs+e1vzb0vKaTcprNoB0ghpRs5pcDYTKk8Y/9SPkQ4JctIH0FUb9G2fAzRMzkvebnCkZ25JNZD4nZ1Nv6Hb07mQSHFNCrbDYDE6uX9m95wvqrXCe8VrxT2xAkwfGPEpxlFtBZsTnGY+sVipPicUxJYjvP+Z/qqlzDEX3c5J7AuGGc7RSgSB8tAUX73fq7oADRLk8tbiDwARBhwZiBJiSM1pY+9QlRz2kAMh6PSyizCHPrMH/l7s363H1vM4FH85zsebao7a2tmRJznBsWY5sx44dx3E85OAkfXHQV6fRDfRF/5eTDtpAcpP/0FeNAwQJkpPRsR3J8axpa8+1ax44z2w8z3oX+RY3WZSsdA46BAqsIlnkx+97h7XWM6z48fi9+D+T/Cb2PXKWTWKs3pYT1k30uPbcAMixsM58kOOX+QcB2aPDE7nOnJ1YjzRXUOvzIzBR73IJgDQLLsU8Af5fh4rpnrmsrK6vqZce7etYd+O6enhybO4EWdsPeU3dpoljbaVcsUMKxxAfi+Ko0FPdgVMjoFuBOj0aoNRv4Xj3CR4+fIj66ZnAozJjhDSJziPUT08FSgtk0HkI7izeVzVdwFguQ4E4NBwqv1c8hZGIPz5/mLw7QMkYjWv6/vGJQVOhv5KTNWOrKz6n3GDmO3J/uXLztvaeaXyTV04gC7yUkUb5f3SDcRKR1xBJdGiP02avFtUH5ZQSFNI873wDb+1gsbLVG7murJYKItZJVRPmpRQdIX4jAZDnQjFix3qjMa+Qgr03QJr9stkz2FUUXrsIcXOlQgvLaeQ/AanDowN+tgAIniQqiSSrMTtQrqmqCQ+QSWRQLuZRLJZ1LZu00qw3ZOGozEJ740A5TmY4QHbY1bHVj46kSKOzEgkypycnaNca6nfOpbstF5oCCpUVrG5u4OqtW3jxk6/izq/8ilRIVCUN6FIEA+sHo4S1zuBew2uendYT5oFInj/MBZDGA1QZZ7QaOD85wv6Thzje25WggtbrDiBdXH9iNwsDg20/mM7M+DgClHOB5ObvN0AOLZTQT1ifuck8jGyhBXqI1DYl3vJ1dkVZ3ydBW5v6pH6v/j4iCDB/yMu5wBSntMK2fV/ja8z6FosUQa0TDsxrh7z+7Nmm+ecE14TVaA2kI1nLlEbadSfKpvD57hii+W/OCBOiSKjznDcaZikfgGHmtqR88h1ZD2fPTdpJpXJ5ZPO2X+g+w/oFQeGK4je2vjDSbtpUSszJpUb0vsWqzBgZQ4RuA44aJ2eg2CBWxzo5j8fbDnE/wS2PxVyRy/tsLoXT8xOcHJ2C/ahZl6OjQYaWyxjiyvZV5Ygen8uyONTDzf6OAo3FFQCbxouev5i5L9woL3ki8eN33xxzYFgQRXCAzc8SQh4JNlRXVlA7PsXp4RFaZKswQGHBqccCZwNADYmkbUBcLHnCarWGGLQMag4PjnHw9EB2R2T7EdBhM1oWmbafu43Xf/dbGGQZXFjRlwVrKkZcgnler9nixhMVNgaXc/uix//zJDvNoCIUi3kBKQeb1z/DzgmfcXaS9fRhYdHuQxMxMgAuOYHLGJLLEEAGDgr86DWpXkspbdDtmnkVDwcDnJ+c4uToGK12Q+ee51l9jep1vPapzyhJZ3JGJpf6oAyHOKmf4/D4aCJr5euJ2kudQyS+1xXbgwDL5tUdbN+8jsJ6Fb3kWAokfn822OzUGkiP2CiOnehGapiqomCnbbZxtLVT4dsYnmYTyKbTnMhkASYwYJEqkZk0G9SEnUiGGWC5Z2dY1gRu2MIkmaoYSlYAtkluSSDfg2CP3yYN4AQYBkUTmWCq9YVFK1gz2fUdY3WlHBhq0wKTN5CbXvYpMi6Z50QuncCQSLQKg/NtCAgaEcRT0VQAhC2E773zLv76z/8cZ48f4uDxY9RqZwJrM5l0aLw2QL6Q1TXWwqNkiEqVgf5fPRdyOXz9976NN77wJbz08iuokaHRH2B9cxOZXF5JnZkO+S3aZMJDWrTnSkQ/3HLiG6C/epmFnX9/P/8ETy67edB6AVyI+114IT0Kql2izOvOYhxv9nlh3AV7DD5GhSPVFVT38Trx+7C5M5N52kuKgRZ5vF74ngnIrsrXCh8XnjDz8dgCYZbly81wZ2fLNtiEzWsW8XksBIs5369sbaPVamjdXVmpqLkp16eToyMV+rc37f9rjbpswTL5vLyrmVSdntXwePepglEGsLIUIqAOqMBE397jpw9w/523sb/7BCvFAjaqKxJEs2DFQke2UJRMGPkCGv0xTpodNHpjJHiO8iU0js6x/3hXTcHFeCbhIJXSuOX32N7YDAG8sdfcjlGA6KAvi5BJf4r4GoaAKC6WKkAKgY7EqHJgKKOysjoFkEYWjLMHGPcB7mzWzy5c+4hZonmbHIgFUjtvYPfpYyVwnHcMkGhLRGuNywAgBRq/BLDE97eCbhhRDtSGYEplPikrvGeHra/OBFby6570tM4JAY2ajKrhLAsuZptZqhTxhd/8HL71H7+NratXcO/BfSmLsuksKvkVWQwcH5/i6OhACasrjfh5BJw8YXQ/e0/IuEQXqxUUaO21saHXcl3iHPKCBhlwFwsgUxJGOjHC/Z//BNnEEHduv4Df+uLn8eorn5A1artRx5jrHRMKsyBHisA6sUBZzDGlYjFCuYfigwmwHJE5JkzYCwQPs1B1RbURmi0J9T3Mikjs3cfPtKDSveI9AOQ+u7qxrnnYavcU1xDUOj47B23oxok0csUKJaPGdBwzebE+S3zPVDKPXHYFzXZf5AYq5o6bNbz/8D72j4+0b/GcM/5icp0dA6ssoCTIzKyjdn6GrBIg6wMVW8y45YwxvRbWMJ5Zei+wvGbUTbMFFs3HWaD3w20bk1exeHXZTQXOoILxAhmLSDubm9hareJ6pSTbC7fRNXtcu5a88fpx8FgRKyOWmu9BLBaQYasC72CsQn2pWMHaxio2NrakLLl287nQqNyUIASE/d6vjxQcc+ILkfBZyAgKh2khI4w97l2TAkvouyRVUlgUaONCe8g5xRk/Z5y/TPhoRdZu1mXFqv4j5zXZku7tPjX2rlSNtH605txeSGGRyuMqVz6wuC2FIZmbwULlGYVosChmEubF4HgO2WMACTA63yya53Iolyrqg8bCU6aQQ7JQsIQtFDw5u52lHrPqP/SwmlFAL4q/JzEPQeGw77AI7OPI7//kT/4EP/zhj2Thmc8XVdhmzxveuE5urG1q/hOounn7efzGG2/gxq3ncHp+hvsPH+D89MzWFFqBkMwQLLKkqkgkcHR4uoCAZoUFt21kjzyfC7LKDQqWT732aXzhS7+Jz772unL6M/YppDV3oYR0LqOtiUoF3tPImfmDEzZURGEPAd2m0LMDRTwvIlJ5Im/owcQKVAq39AjpcR/5fh+5bg/ZRgtJ2laf1zDqdPB07wmOa6fosndotarC8aP7j7D34IlYxcNWB3duPoeNSgV7Tx/h8e5jFXi4t5ths/J/dMNjOytZfPGLX8DV566h1mghzR5WtGqm1SiVRyS8BAaxYnI2QWcRgPeseYR4WES1RAJNWpAq4Qs9kcJ6yf4Y/H/Fb4GAqP6aYphbrqo578CjAxCREoTnj/mcA3az91o/acHKMRuKEGoUHWyS0tms4norWkQM2ZDDcP1p9rjPTBUYk705PMaiW3yLY30+vlZZCfGx5VsTK9ewX3L/8ebVjEUINBwfH+Lw8Fjq85PDIwNIFlAAtM6E2ths/Mvjn1WIaE+2cq3+j5buVsAyggh/1x5FRwgSsdQ3wx4zYIsFM7PdoYaA+dSFJulB+c4llUTDwojApZXvON409ggM8nce3ziJIWsT2TxyVRYpt7B57So2tnZQqFZxcHJuFjphXeX55TxV4TiAOTEje3YdY34cl3c+9DqnE25F5Hn5ycL3WahYnq8c9tiPRWdjStPRhMQiJ/IGi3fVuKYEDh9nnn9ZjGW9KON7EiU8BI5jD/9d53EmL5juCyNU1zh+jQzJa+BKWLdQJRCiU+XOGtH9kAq/TkvzX/WCoEyO75l38asRIJYNkhOIw//02A9P+78rqUgW5NpufxvZwOoZcXN4rSF0imh1ZBvOdZ5OCLu7e3jyiH1ra6q1iAA9c4uvVHJohEUnSvD8GqEwFCzV/y3UPiJ1jsErYzx4vIetnW3cvHkTG9tbE+DagbhG6MGxaDw5AUlqB/1YvcXuqXAwu7Jx3+pEaap+6SCQSCI/HuPhT36EUct6c9FinfEQj18W/dm0SM7z7M/9eOQIEPXmunicZo2p3c2vW3CQEQlYBHHLI+LbhQJ+3D8x5J5uc8U4vt1jL8qscmsSY2S/mM9ZD5Z0CusbG5P4k2AQ13Tdk4BD9wJZmll7DTmPyL1njD5jhnECpcqKWaySdKY9hwR3I6TyvJwf7At4IWHCxx3Pu9ej6Abh6xHJqMzLvLbKlg+985biEvZUEgE/9NryHuujvtVHjXg/7QUj5V2KPaYaVtQf0fXHwfipypI1FJXblW9pUTawJAgSVvIr6s9ePz/BcNBCLt1HcdxHsd1EttPG4cNHePx0Dx8c7OG0zR7PNnZyYR0jfBDgK/Wb5ny/eet5vPIrn8TNO7fx3J0XsXP7NjZu3MR5b4h7j/dxWG+JBEvRwkntGONEyEFC3B3DIaxHT3LIoLL0tSQzHmEtPcLp3mPsPnyI0+NDuXDJ9IzOFYO+epCqzux7oDb96XhLhv6XF0EjIzloHknhbOBlDGIqrkEOtR7HD/vIT29yPpisczIa1pPPgGB0YAk9AuM11gmYvJwEWjjOHKAkgOQEEj5P0r7/b5wj+NHQKUlf2dfw0JtUf8uimP2bRmEMES6z3oYCmtnmpt0x0g33Oq2z5izlaiXOmVlQXN81nDOea1uLjEDlfztRZm110wQNqQzS+SxyhaIUbflSWbHlab2JTKmEbLGieJEOLSQzcb6RwO/19EXr42x99OI6M0KxSAIqWwJYm59Rd6jWP/tP9jWeXrh1x9rnsE8bga8c1Y9psEWDgLEM80MD9BjZxwQPuShlSKo2wgfzG3/erbxdzBHXaCZ5KuuEwYFnNq70fDfx43d/EPhH3PzNKFJFKAY/7Fc0HOH0gOjqLmpn5/JEFNNZw6qNUoXFOjaTtT4wDDAFIJ1TQUPUuI7dJ3s4OzuXyqRYoAd0Fbdu3ca12y/hN77+dbRG0OLFhY2MzUmDqdFIiRgP1hQhFzdwPs5ESs8/4yFqiywZXZfdyDz0AMM3mcnJmSkAz3ufZQzJywYQ348IvAojfStEc2E2AMm8TIngEwg4Ozw2QIm9ntjUPABMn/70p3Hnzh1cu3FdiQQBJE4qqrcIIBGMazUaunZkpkpBNhihz74KnS621zawcWUT27duoLC5il6CAJI1A+NmP2x2kBslBCLxWAQSdltoEYAigNTuhsUyMGml7KA0kczUlCTSA1lIkHlthVzrr8HHhkgkKdG1BMoSpYvJkAMcE+YVlRShmGfny5rr+TWbMJBDWOoWAP6+8bXlwiUJ7aReE4FD7o/s7MsFjQRHwwiVDuyQeLFmYMHAmz3FJEuUb3oKH7x/F3/3l3+Jg3v3BCARMGDQxuNpt72HTBa1+llAt20j6LPRJaXVZPQWy/j9/+k/4/XPfh7P375jFjfdrgq5DGBYwHcP80VzYJa9NJtgLg7O7B1nCzQfBkCaXgOOk1kG+8Uj9c17PoBkTH5n5My+hu/kHtjxdY9/Fzs4NJjlYsn56mw2Prds/noCHC+wE4AxFBAXnXv+Dxl4OudsGj0cSlnA6yi5dreN6kpZzASuw2Tdb2+u6/jOTo6l8GRRi9eAay2/R6lcxdrmhpSAe8eH2D84sTnFDY+qtVzBxoSUpl3cf/sXamR9vHeAcj6DarGAQcdYSpwfpeoa0uxjkSugOUrgjCoLBoHZHIq5ArrnHRzt7skCkGOPASPHN78Di5kEqHW+QwTlSkUDkAbqSTbv2vq4m1Wg+bVjwYfM4SEyKFefBZCSAUCaFHcRbDIDkMT3MaXB0ACkWg1PnjzRefSkl99hsn4suIjL1v9LNx85IYcb96EJUBmKegEwsQAsACQhDKS/tt94rljmU6NRB5C4/o3N7qi0kscbX/g8vh0ApLsP7uPp/h4yqQz2Hx6iU2+L3cVzQKshfqcCA6kABsWMQyV3LHKxETh7OGxUFdCoOTiL3YoBzI+b15iPXdi/ufyHZI6B9tMP3kEpl8QnXriDz7z+KTx//TrYV4dqvTTnBf2uA/NQykzZ+FkRU8WiYWDvRd7DMZDk64eH7BcBEgNyJqBkIEE4CGHnOMQcoRefiuShKTSTC4IN+/v7KmbSf5nj7aRWR6PTR4LBdzIrFZ/ZKNGv3thLUsQlciimV9FodtEn4JfP4LBxjruPHuCA/SOTCVlVsUh3tncoP/gKewUkUujR5qR2ghQ9qBMsfM9YQC5MqpeNyI/2/EftkTf77iysX3bzojmvqQNIHGvbGxvYWlnBjZUVMdFZlPLr7vYjvHrqiwbuM1SrhzHjKUcygSYTPo5j9qRbrappNPdPnneOXc3vUFhi8XhSSAoFJ//+vi7FFqP8XhwjcfEq3hsE7s0CSCFR5P8owcrnJonjLJBE24hishAqN0ZAYIxH1juVrjxf58en9ng39M2kNTGZomIFkiHdUw9QB5GkBIjY6z5fFo0vqms1J7xHX3SOyQakxYIDSIpZZN1qjdIT2TTWd64I1HMGr5iBrLSFpPMyC6K54+ajAkiRnaAXoeP14zvf+Q7eeustnJywH2vOlBGhMEwru83qBo5Pz9Dpd7G5s4OXPvmKCnGMvZ7sPbVeU7IEMfsP5k8a8wHwPq+ThBeRAWZ+9x6YDt47ecgBpE+88jK+9OUv43Of+5zOIddxI8EYKS/eI+bFR/2+AVl+nZUf+N9UeQSGA5N67TPe/0KF6wHSqS4yoz4KdKvo9lFqdpCuN5FsNNQb4L0P3sNh7RTtxAjFlSpG/SEe3XuEgwe7GNQ7uLK+iRdu3sL22grOTo9xdHKAQYKKj7GKorTw4Bx6cnSAvb0zlPPA53/jdVy7dQONTge50gqGZGsy/2S/CYJJKhYEGEL+aSSKXASQmMGycNymMlyVXevJaoUa61dnBAU1Wgg2KQSOrNcZi3gqagQASWUiKYKnVmIC4BYqsA3AMDp0AKAJ8Cqut/nBQiM/h7G83A8KNnf4vBqRZ5LIlHNSlMasVu7XTuib1wNmcq051gLb2B+bV0jw8aC8s9EwJvjpqQq+LDjG6sXZOTlRQMVVnuhF1gfDbrLtDoUjgS6gUj9t4JHAIQNARVqQAmmAnPpkxPuf9bvlfOP1YD7lpbNpkc5KaZlhEunOABlGTuz3zH7K4yQ6bH49YHVjrLg3VSyhuLqO8vomyuvrsq3mXs/r0mqbwtRBeb4vz71fg9n445n976NttxdfzcKuwLtn+fGL33ZavLRLMmXg20J0kS7L9cu/D6+//1DhyscP9/YmCloH/gUYsDA/5p70LEFEsbdr3fpTh4x5xxzPn3gvCgMGGRYmAoDE13JeeC8lz+NmCRJui8f1YpBOqff2ojyX411j0/N/B46DS0eOfTS8ODwDUvH/4vwwzhH1O3+6AzmKML7nnsE8ioQE7uE8v5P8Yw7wxyuZGpjrg5qpW98GrU8i3ukn2HWGgq3v00ZFA87qLaxvbap5O2Mfj3ncTnOZhTcJNQYY0RJ0ZL1mAnhEi6pcnn3UewKQSEImW58E5lGni0Sni8c/+6nunXDG9YjXi7Z+/A4syMe3Z+z6ZgCk6ei1OUF7tzjft/jLFIBa85fEn17f8L0zjg3YOyWZLqmuJYUR+7JS5ar+CSRPj1FdXdPf7KGZouo7QwCJgHNGj5vLB+MvI0ZzHRJAxLwkmUKL506RGnX2XNNs/sp9YTxEJc8eWhbPxQopBxs0J0N/Vx8jsvUNRJZho6NYhL2ZL8zvvvU3pIJP3535VbDa972FY3atagRs1YRjB4DAFqD7EW/ezpftM+xvA5XWC2uys2t3akiM28ilBygPOyicnyJ5fo7de/fw5PAQd9mj2DqX6LMKIU5psmgeXNhcp1HO5gUOEex/+dd+BTdefAm3PvmrKG9fRX2UwVlvgH4yo5YWEFXA1iidvwmIFByoLgGQsuMBVhJd1PZ28eTRI5weH6kfJPceXhuScEnc0vqkfc3awGjV1T2vocVovj068MExZbGIzVMjvwQgSQCR1T4III2TBtLMs7KUui5WJ0WTSQRWAqqKYaa22hNASG5HfG8nlvjrTJHEWzkTLCwDgVHjJHxPHj8drHReZ1sUBGCWaj0COxNd1tC6DbuTCuvUInuEHmisScsqlmeDyrJgATi7d8zWNRepNOl0pXcj6E41eLaIdKmEXLGIRL6I8tomMqUiMsWK4kXOR/bkpPpVTmrRNZ23f11aPyTAnmcft66Abo2Jbl852+HTPZweHSv+9f0rmSMATWCaPc6ptE9i+8qOgOUY/3DyH9eE2II1zkP9WIckXIfcbXaN07iM6ghxbXjyXgSQeIAKgMieobdquwMyK6iKYfGCX+bhB/elQmIPIrLMtdGkB7h+ax0EGRXQplJqekU2AUEkNXWrt/Ho0RMcsFnjOKmCZ7W6ihduv4ibn3gZL33qNdTFvDf5tCzsuBAFyRcDMW0owR9azISQHFmhKxRgI5bBpMioxy5vMs2CfHxi481GC3WQGM4bHFoIQrK76PllCqRlABIpOyzs0R+W91ps223JP3n/2muv4fadF3Dl2jVN1A49xMcj1JoNHJ0cozcYCECiZdGg3VUhetwfyI6Ok/Pa9hY2ttax9dx1lLfWMcwkZb/DDV3suN5AQUqKyS+ZEf0+Or0BOoOeig9gQ3X5sFoSo0RGkmIqkJi0heKZVDTmZOvqIc2YtPX88KCHE8MnDK+FvKWj4E2WUAzibGWW5Z+HxFYUudhjh01AbcWeZ2EzCgDGRe/NePzEiZU/HgONDiBNFyg7Gg/pOZk5rgkgeU8YjuVHDx7in/7mb/Dg7V9g/9EjnJ2d2LhOJQQgyTNWCqRzBRnsw8Pv3A0AK714K6vr+J//y/+GT/7ap3CNFiaNhoq2Ak1TSc1DL4YvGp/xwhovEP76jwogWSPv6S1mb8zOLQKHHwdAkopAUlaTdM/7uQxA4lFyDXGGjid9Pq+XzW2+zhVG8XeLx89l899eZ8fN4EzsI1orElzpsedVD9mMNeUlMEAAaWvDVB6m9KyZbWQAlfld1je2UVqpSI30eP8pmq2ese6DRJcFOqnh8uzhkcQP/u5vcfDwHuqn56gWsqClWu3kSKpHWmNU1jaQpIorV0I3kURzCHQ5y3I5ZDM5DBp9EQyOj450HJ6AsIBJACYumHrxXQXNwKjmOOUYXFSg5Pzx4ogKWFTIhr0gmcuh3uqjsrqGqlvYkXFC68yUKZC4/mtcJwxAcitMJbEJm/8OIO3u7l4AkDif3MLll13/F/2fP74MQDL5stvGTHsRuAJJBWtZpxiAZMwuKpIMQFKQVy0IQPrG738LO1ev4P3797C791QKpB/8/Zta591yk7YOYnKy2WkmozWF553ni+eCawv90dlot0DwM80w1IoFIj5wbyIAyibS/b56IWk/dwLIDIB0vvcIW2tlvHznRbz40m2slkro91piuhdoA+HKLKpcZRNjbKVJUWjIuR8p04IdmIoYtARjonbJzSyswhx0BW3UKFhrgCfkKnzY93Qf8dX1qpL+0/M6sjnGIkmpj3r9sRhMLVq1cI3SvkU/dfPuV4IwTqGcWUO90UGX5zCblgLp7pNHOK6dab1nvxTaAR88eoJerYl8Mi3fZf7erJ/+DweQlsU3y8b/svjKASS+D9c6Btrc09gDabO6gpsrVaRV3DbPeltLjd3GvzlWeyS9kH2pNdV6rum6Mu4t5FCuVLCzvY2t7W2BR4wpvXDFvXvCrOY4CD31ZJHGYogKBVGBKSKaePzoyX1cQNIewzkaNTGJmYaa8x8CQEr1Oe+nqipNDU6IoArnOqy+YwQ1a2T5WtxIBwEmuLKjUK/LZ+MjxV+hB6GtQRf3WD5GNqi+54TlGK5BSHxpm6I9IDSv9R5IKuongFy5IpCMil+yR8tlA+5s7Z5aQy8bR358syqHZfuv7Cjm9BdxNcMf//H/hTfffFNkDa5/DiCRkcuxsVqqyh6ZYEe+XJINNGMzPkeLNa5/pgAza2UWa2g/TfKWgPklTWx4HmIAfxZA4nr+1a99DV/5yle0NntM4Mrdywk4jF8untlYLSIAJATXiwCkRKqD7KiP/GCEcn+ISruDfLODDAkovT5++rN/wdHZKdqjPorlFYx6fezee4zDh7sYNrp4+fk7eOn5W7ixvSVLTqqtE4U0hoyDh30VgmqtNn767tv4yc9/JhDu1//Dr+LqzRuyF8vlyxjKts4ApIH3vyT84MzdAB5ZXwBTmxBA4u/ddBI9Z/sGOygBUCqsJ6RM9B6KKsi6GpWaX7LYg2qN5817xMSF7ssAJNqyiPzslZ+wnhCY0PhPp3BCC6es2VoWy9ZfrBB6jKVyGWxd2ZrET17cjJV7svWdIZv4XOE9xzPXIO9V6bm227DoNd3uRFHOIjfzCuaHys2Zc036+zw7S5fF0AQiJr2BvLgmsxhT12RpcxsAJO79Zt9lLihk3juAZDa0tufrOrCgTqWDbNP8ZlmZ1/NXFgAAIABJREFU5zycj8NmT3YxCamE0xjQShZAZzRGB0kUVteQX13H2s4OVrd2kFtZUWGXFu3cV9Qrjs4Y4d7PLfetGACYr+/5aNDPM2f33wBAmgCAMyo3kY0BHO3vT+zrnQQsAnBoMUDlZjz+VNgO43FqkfmsQsi/62z+yMc9T2Wtt9thgToo4AKR2JW0rrKNgSUnL3At556Ura4ES/eLZ9c/g+Rdv8V5nR9HtVSeFmgjZ4y4buCvfWaPHQNZOrb0rWbGYv3hwYF+19obSNkXjixWL/BcaAufkmdcjcj/5e/M/ZxAMyHWhOKtFMLFilT0tNYnaWZC7qKiLp2eNHFftP/OAkhW7Db1EeMK1jCGBIEGfRSSGRR4PL0emidnaJ6cYP+9d5ENe6DyjFipwSs7ASADIDRjBzSrHppcq7CROUEpvnZS1AQQc0kL5glBdl7sw/pDqbRmPZTICaF5Fu9HfQyCApIWWrTSZME5mbV2B8w3pdxK0djDFNhZKhxZV2XPzULecolURnbY/I7sdarrNzaivsos4xGq5ZIpRDzmDff+N4nk7vjDz9H15XoVetKhZ2s/Lf09pzE3B/IZx7IyV32ENcHu1P7OyVzlUj6s/wSRpsp6V40x/lT+53N+AiAZiJIHAVgefxcpdFEkgDRoI3m4j97+Ie6/dxf7Z2d43OzgnGu8wASgGHp1tgjUhIvuUDpfw7ya53plcxM7t57Hy5/5jGrN67dewqhcQa03lD15ucj8MNoXLqiQeC3NMtHncFzPIIDEYz3bf4zdx48FIBEoZazHsjwVSA4gxQqki/tleqJIciBWe4iHBVRVc09LTvcKOUpQ3JDIoD4wIGm6r13s5RPPW4UZM0C02+TPA5A4hnKpnDlERRaJRuCwuLnK8S1VmVmlU2Umx5vwt88z71EczyMCrOwxZi07DDiiaMUBJK4Fg057LoA0VSCxxvEsgWIRYDQT7aJRb1n/YwKw6aR6xyeyOaQKrHkVcPvll5EplpEVUSmJNuvfFNEE1SHrE7M5R/wZywCkZNpcvVjvdQCpdnI2AZDkXODKN9lIEOyy3JM/1bU1xYlOlmC85/mT1zY1/0hyCWu6g018r8GQjiihP2wgxnrsovpJ6IHpcU0c22pO/Oid74+JEsqTnPlNpyd/StrVdVptHOw+xd7jJ7j//gc42j8QAEF5MJnl9O/LVkbI5FJS0hAdGw1GaLJnT62JVrstD8UHjx7jYO9Qix7/LleqeOH5O7j10otIVavqI+OgEb+8fG6L5gHNpNK/vNglWfMXdaZkzBDwLxnfm8fx4hsBpDhAmP19WYFjaYC8ZIdaBiCR0Ub/dNqSMJhp1Goq6rGAzEX80595Dbdu38aVa1et6TfVTEmg0WrKdqPLAU9wjvJgep5yOg7YnK6NXquJtUoRq+ur2LxxFZVNFouzaPcHsvUaUDLa7Bl4JEbC0BqGD0fqV8VBP+p25LHP5+g9y+shrIn3tI5wT3L5vgTrB2/KyI1VK70V8tWskMyTAB7y3HoB0CeR91FyWxh6+cc37/fjj3G86LYAQOoPugsLKPw3H19x8PdRACR+L1l7BdCTwSLHOD3w//mfvot33nwTTx8/Qu30xCx2krRGaVqhrJBVQs3PKxbNW7fdaaHZainY27x2Hf/L//5/4Obzd7C+tjlRIAmoIru62VTCednNF9p54FH8/Re9xzMA0yUA0rPzzPpcXZZG+XHNB4iWA0gOACwCeDww8GNzdo0XoJcpTGa//6LzOO/8OYCkAG1gfbCoQJLEPABI3JwocSWAVC6XsLFWtV4gA7MJY6GK6wCPQ2Ni64oKDgf7R3j49AmKpapZbwWfZW71HB8rpRWU8hn89//231A/3BOovFEpic1/+HQXhwf7Yo+nWYCgFVy6gGEmg14qiwGL7rIJTaN91kbzrCYZOgNQL/xRycLjU/E0BI9aG9yGdMQmurS6DOyfeQBgsI5QnyTamREYokdsIa/9hpZfp42OLOyWAUhUgsQAkvaI5Bi9fudjAUgf5XrPGwPLAKRJcOs2LZ4seCJOMP0SAInnngqk3/j85wQgkbFCAOnJ010BSG99919AFqWzMnmpbByaEtiTb+7D7HHk6oxCuYRMLoOj0yNLmEIPPAc0fd8kq/EyAKlfO8at69t48c4LUtcx6B50muoFU6HybWS9BUhWsP5HZNuJi2DxihhEwa40YmI7Y5+xhOZ4YKz59fJ7AkhSGvF/NT4jMEkFqMg6VbYXF9nexXIBBB7PTmtSsjBRrFPJOEpK9k4JPNuMENKjD3OhWJb1qNjt/SRy6QoazY7ZqBQyOO928HBvF6f1mogD165dw9PHT7B7/yFaZzXkx0nN0W6jg5YApKmN3Lwk99LF/1/hyX8LAMnXYF5T7otc09mjbr1SxvW11YkCSXM6FBjM99usILS+ElDhVWA/oaAGTuWz2LlyRSol7ykj1Z2Uvjamfd/gHjz7w+eWERRcreJJX5yAeuN477/gcQrvmYwJQGIAP2NfMak3kzXYYTHE2LqZZEqWWSKEBdtC9r3U/CFpiI2Wm1O7mE6nJdWH8x9ngRQeh3+/eSALn/deIhOP/thug4C/rMUSxq7VXmA9oHRNRrRabmg9597FtYX97LjWOEmMe92HvcUFqHg/v/T/3S7wGRWQKeP+63/9PwUgsZDCNZIFdxEU0lkBccVMcaIQY2LHJFT2I6E3Ky20CbI5gMR9lnlVt9nSGCOxI45BLha6LPG7DEBinvSNb30LX//618UgdxW6x24+d+bFTxpnpIxHt3kAkoGSIcENKhHtS+zHluogQwu7wQiV3hAVqpA7tLPrItXv4YO772CfRdFWU70gB60enj54hOPH+xi3e/j1V38FL9y4gavb6xjQPqfdUqGtkxihMexh++o11Hs9vH3vA/zinfdUoHjppZcEICUyWfOAZx+CNBVFKYFJ1rPOLKlmQSQZoYhoxtcDff0fNwgDgqldMQWTva7HSqAukIFHBA9YgCNwwOvs7E2tPW6vG3p8cF9ZZmGXoPwhUOAm1jNBEcjjp71mrCjQfhQKgcxp1rfWJwo+t5rzIgKvPcfD7G2yB9LuilBNVICeBZCYc/I9CKDyh7knx6P3fFKvhLC/zptnl+XHDiBMe24FICCARzy7it8FGBE8MoDIbezSoyEyo4F+/PxPxnkgntj4d71LsDMPByqbO/VEM8cM7sEcSyRMJfMF9c9Y37mKbHUVlfVNlOjsUCgIuGx1rHF9WlbrRgaYzVX4uCtI/v8KIHkMHzOctdeE9Zz9KOWcEKmTVFzu0W59qHXT437FiBH5hlVq1p50/qIeRDIVC3+TxKz9Q5Vjc76Z9rAao9OuBxJEmKYzQJfXDbzA5tZsUoayTxsBQdYjQh+uuMjGsctrPLs+x39PFEIzDHwx7kmQyNj+PWslrPFCi6gRROyg6ohK9vOzM80vWaKRsBA+fzK35gBIE3a/lnIr3WuvpRAmm1Fcy/iH+63itYkFZgLXn7st5TX3XgebnbTD7xYz2OfNb+sfNJookGy95d9G8iLxlQBSkgrVTBqFVFp738GTpzjb28PpwwcosM6TDTlIyFOZ7+lYJwSLXxJACvU3jhz1AKTVU+gx7cRFWzzm97jVMhIK6G5VrgJ6uA65HHMU67XpCh+eZwN7gq20ir2uCjMyjeLAVDKQlRJIZ8yhJlcsCUhiT21aYxoARQKaWadOLKfCvLH13dY3UqisKYe1JCFBstujBat5gItUEsexSKlViRSwkULE+hnZuu75uoHDJK/TAo/qdlp0DuSE4n2OGGNSUcp7kcppgb7CHkqmOHIbUm23FJCMxujWmijm2I+W/Y9aqKQGqIy6GD99ivOHT3D3vQ9w1Gpirz8GvymHOCOmIttXCKQLxxnGOwEffnuNlkRSAt/cShVbL7yAT7z+WXzis1/A5gt3MCqUVcNMs98xLQTD4NaYCACNwFC6cAUWzaSQH8BzAki5dk0KpN0nT3B+eoLx0Gzr+H1FdAgWox5XmRLLxqGNu6lKXH8GNZ9+J6wysbILvYw8v1GPnwxa46zuhQ1NJmhQ8LvyJ7Iwj9cRWZJHJK1pjDgli80SyDgffX0WgFSuhB7CTnQ1J6q45uN7s9/HNftMnhZ2VJVxXx+JMCplVLA6ZB2JAKPcVYIKiQI/A5Bo9Ti52heWpw8DIGkMJrO2P7GnqTaiNMZ0DsnRIi6P5158EZlSBVn2Mk5lBCB1h3Rds/WZtpy/LIAkkD3RnwBIskLtDUTmdgUSibwaMSEflNIzkPP4Hc/ZG5kAEvsA5gwf4T3r5nycVuEcv/yb+Iw/z9fzeVo+TxRi0Xjx/YsCjtga/xmr/B+//c9jNSkMjd5pgUHZYaNelwrp/PhEDNjH9x/g9PhECzplVUUGWZkE7u++j2TWNkoli2So93votnvo9vo64P3DIylmuBhWSiuoVKu4dfN5eVSS5ZPO59TsjgUqJvIOHnFwu8LIJ68zfeJEa35x2QpBywp8MUAUF4NnJ8C8zVMD/xKLAl+AF/0vH2chlI14uVHzWGct7NiEjNeEQQYBobOTEzFUyGLksRNAeu7551UY7I9HOvdcdMj8PD5lYy5al3T0erL3sgxlyJ5qttFuNWQ/V6wUUd3akOST/SzIqCBANWz10D6rCxVmwz2yxbShDMboh0ImjaK1YATpoktnbSG2Sh/tIzg25NPKgmfwvFezU84PejkSQAoIqYGDxkCNASRthMGCypMtWhzoWs0AF/H1mwce2LhwNvtiBZKPj3kAkhbEkSWaswokv+YehPo45nXg70zMfvrWW/jhd/8Rew8fqpCjOYgRms2G1H+FPANIa2JfLOVRLJXQ6DQFIJHZ+uIrn8R//i//K9Y2d1DIl3St2YDYF31Zmn0IAOmyORL38JkbQEb9k+YVcOIChv//dJ6ZLHrZbdH8Vowgie6z8lv/DA/wFwFIHLtiEE4KXFMlHa/9Mguz2XP3UQAlK0CaRQSBDF6/Vj0AxMHCjonGYNjRnM1mM1gps4dcwZrwho2aCRuPk31oVtc20R30sff0APsnR7h67TkFth02cZZdiCtM8sglxvi7P/9zDJo1lNJZXNlYRWo4xN7jRzjY31NS2CFLGgn00jmMszmMCyWMsnkVaggU147rAhu0Xkw830mAH+jzfCw6MBdbAPD6tal0vKBAcj97C5gYeBFoCqQXK5LmsqC3LgtItVYPJVrYrW6EBGiqQDL2RFAHLACQCNx9HAXSsrG77PllAJL1J5xa2DFa0XwIBSvZeX5IAOn3vv1N+Z07gEQLu/d+ehdJMqGDikdLaRhX/Bz23CIIwwIv92aeU41XFgwGPRyfHYeExYJRJ3s4g9n3YO8dJx5BSGJoYZfonOPF52/i9vO3UMhl0G42MO53UCwUUC4UFFx57z0q8nhB2cuFzGK+T6tFkHLKuuIYlJd31xj+PG4BWJEyNS7i8xkGj+rr6D2QgpUdx6VsR6Oki99Hiri+gd8MYp/u76JebyJXKCmwbFDhMUyoYScBpHaXFiMJeStXVzeRK5eUF3c7Q6RQQLvTJ1KA3EoRjV5PAJIrkFhMZx+bvYeP0ak3UQB7U7JxPdXdZ8jQUJ4J7v8gC7v/rwEkWekGEM8BJP5dqZTFvrxaXZGND+1SYnDQC8e0QNaYJPmoWFCMubK2ahZ1+bwaR7vtnM9V97jnOXULxnkAEl/PWFj70BwFj8d/8XFdGHvR3jnN/SxDNDblWOv6BBQLL5qQPthLi/UBFkVCrDttVmtNXtmAmLaiZaoWMlkpj6hSYSzJYvDd998NPSnmK3inPSyeVR/xMz0x9njME3DFfsrHrDDPYrgdd2JqJTgeo9XrTwAkKRura4pZXMm6jKA1G1N8FAWS1tXIvtivY7xm/9Ef/RF+8IMfqLgnRnbbyBpe3MuA1jSWnBGL6dL7PgB/ZBJr/VBfFzJBhuo7SgCJLg/aH7mPzYydmKDkY2iRhR3j6W9++9v45je/qbU6JpTE6r1F68NodLG0PQsgsRjiAJJb8VnvOO5LA4wzfaRGPRT6fRR7A6z0eij2eij1BsgO+mien+DJ40c4JPmQzgW1Jo4eP0Xz8FwxzRtvfBZXNjdRrRRky9mr12Q3edCp46h+jmEqjWEmh5N2Cwen52DPlOvP3cL1GzdQrFZxfHKm/IIAEnvVKC6hKo6FyKA2Yn85vkZjMxRlOGdGqTHGGb6e9UAbp+LC6j70wHWATRakJCzZ89ZDiVZ3SZ6FsEdb8cQtXHjPfE6v5/46c69i7/AiY9g+298Hyosn9pDeZzY8r0JOcOcQqbNMe/iK7mVxSOJPiMkWAeDsc6vi04wKz+fA3bt3BSBRecR1g+OQ6ymvA+cAx1s852aBkmX5MSVwEweJ0EtJVj8qstHCLis1EUt8tNpRYSMongkg5cZDpIKNjfXWCetU6LUw/fyLJTbNSNZVc3k5brTaXQFDKfZpW19HdWsL+ZUVAUhjuqsUimImkzhFZw0WKsXUZxP6UHzV+uF4Y5jTS7//sgDxsuf/DRRIcf4br4+uQCrlzIJ6Nr73uKB+fj4BmER4Cz1YXMEg8mmwyNK+ywJluBfhIyh9ff44EDMhig66z9R4/Hh4vJ7X+RorC9pwbbgnkUTCPcotVGOFEv93tv7k88hyfrqFtCfzOp731oNrrPpXXKDz76FWEVRVN9siB+/v7Qmg5TlS3SMAKm6BNxkGMwASl2G3HbXXkFE+VQEzV+J6SgCJYLTvybI3Tafw0ic+iWKlrHiIj0k9Flx/+Pey+M5zEQeO+F2pQAoaCvUxYo0pPQSyzOcGQ9RPT7D36AnO9vfROTxCMfSu4p7P7y4wJhB4lk0PFmF1fhf09pqC5QassHBv91OgwD5DcPYz9wQQzCJxCkRPm9qzl3gftBL2GpA+L4wvnhPW4QQCuFtRAHNsDGJSd9WeLxAzozoY61/ck9hDiSQT/tB+PiNgMa/eJ9z7G3SKUs92gg0GmtiCSvIE1fjBXtBtqqK1nqctnykofozntn1Xuyn+nBDzODaoVOpJoURy39nxiYjkE9JhK7hPdDuqAZSCAlbOR6wRBhKgrAoJ9rTbWClkMRo0QTJhKdHFDmuE+wc4uPcId+l81R3iEBCAxCNlxF0mOEsFXzhOygDUty70rtNVS1rO1ewP0aOt3e0XcOezn8fLv/E5XHv5FZTX1lE7PhDkZrFgiBFCTMi/ef0FsgRQKY7fswQ8zo5QO9jFU7Z4YbuV8VCuSLQ2EyylumTogcSexkJ3pwCSgCSBmtORPo33TWXiZDI7xqlgeZBIo5XIoU9wMVzn6VgOMzD0cKNSeMYbyOKhYEF5IT4M6iLNishO2uusDijw+bVqJaodzM8hdNxz3Av4WDqTCuROUx7FABKPmKIH5nc8ftrY8cf6IF0OIC1bN/z5cmHF6hnM/3V+GRdmMc5mME7ncO2F2wKQcpWK+hh36PbDOCFjQA0VZ/FtNv+YFaBcBLZ4JnvmwtRnLSCB1GA0AZA4t7yHFEkAcj9hjYIRUACn2ftcStPQJzMdnDX4Nx9fX12Vlal637J3Kp3jMhkTDJFomC9pHWGcyhzGgSY5f6WSUh563Dpvf0v8+O23xvRBpIybA53NnPqdNjot63HTa/XU1On04ATNBn0qWbjhHKD/YBcP9h4K0fcBYirzgEKOEmLnMsjM5fK4du0GtreuKMjd2bmKKzeuI1nIihFaqtC+oqyLwkHrMipuqD4A9UsUrKmwTpZy1CA7/j1eFBcNKC38M//v30Uft0RBtCxAXKZgKoUeSDGARJYtATcG7i02pKUnc7OlpP/48FCBPFF+XmBa2F2/9ZwkyETUaaVBtgF7SZ0GuwECSGROsvcRLYOZxFJh1mrWUW/WkMqm1KxvbX1dLMY8ZYXdgdls1DtIkPnb62PYNdBKvAo1X0tiPMoAY0uS+LkMxhiYGLoZigdE8FnopCURC/VZY8yS+ZPKGxPDN1A+PmlUS5ZBYFr4tZSdRCjYcINm0dEXtvi6+e/OoJlf4AkWCQssXPiZ8yzK4k1kGYDEz+UxSDVCNVmrrQIJA893fvZTfO9v/wb7bMB3cmR2faMhWlRzsHktFX1jYw6TycNkssX+NL0uXvrEJ/CZNz6Pr/3+f0ImX5K1l6zMhmb5yM/yBriXLqYRA3fe65YxkOICj4pYM4K/RQzY6aYS93559gjmFT4m15mF76gJ9rxNyvsAXAYgxc/NbnbLekj584sKNJetD/xcWRNqc7fGuwSQlKyfn6n3Ecc/Nxh66zJBzqYtuRDDIElL0LyuNddBAkjpTB6ntXOcHJ+h1e9ia/ua1Ii02bGCqNkzDTi/Ww288+ZbSPRakiJfWV9FotvF7oMHUiBxrtdaLbTHI6g1JFlR5RX5witg6w/QqLEB4CD0cQsAcySFpZJEm5+sLcncEqIzaVrLAFvFx0lz7+GkYDJZf9Wc18Bnt5BiAsniTX+YtB5ICwAkerBbUD/fws57IBGUn+2B9GEs7Hzv+LABy+zrlgFIspkKAJIla2GvDUEZVSqXAUgcI65A+vq3viEA6d0P7kqBxGTl/Z/cRa/d0/5iFoR5sRFZjHRVgLM3eR65HxP8VgGa6sgM129LNNx7Xv0ayKIL9p38v0UAUrJbw0sv3MSNa9epydH6mEmNQevRQiajPYoJCoEkFUQpe2egk6WVYQ4np6FHYiByMGlRL0USJ3o97Wc+v+MiGlUB1iTdAjLGFZJy0w88KkQxJpkFmGVhFwCkZvNcLFt+VnmlqsCSFnad7gCJTF4Wds1Ol06wKK6saD5Sgc0mua1mD4lxUSx6qumK1QrOWg27Pgd7ssgpFEo4PjrA2eGpbEDYA4k0A+7f9Rp73AWG5L9jAMnVcWbxaaq4UqmIlVIR62UmwOahcGEdDyzbGm0o8zmNZdouGsi+phiUsSbXSFoukBzDewbgDLRd5e4FWIGQQd0TF/hLAcz3+GR2L4lBdc2DUMCKX39hTZix0FCcNEloL64eLFxQkcn5wUSX6j2SKax7C/s1QeB+qVgUU1B7xWA4AZAYz7/77juTN52Nn/iEEygW7W9EQmPlhCzhQgGFx81YRRYcnFOy6JpakLJQsnP9hhIX7l+y5yqUJnbYPFdclz/MzdfhjwogKSlaAP7x8T/+4z/G97//fdlU8lr0CPYGZZaIG+ygwmIfC3UYqwcpT7y+C+1lqIKhLTh7hnZ6Zg/e6Urxa2zwqUXzbJHfYxGptcjs5fqXNAWx90Dinvh73/wmvvGNb2hsywY8kNH4/l5AW3T9aKMZ50CTYmTIs9izYgIYeS+noEhi82kCSIlRF7lOH4VuF6VeFxWCSbT0GwyQTwBP3ntfCso+e7i2++ie1WWbSiv0T3/mUygVC9Y34vQYQ/XObeL+4VPcP9jDk9M2MuUsRrTQBYlUVWxsbSt3pOpYPUrSSQzSGYFHtLAbSykarHFDE3n15uBnhGKNLOwIjmWZh3BXDcBRAJl07rlHcF4FwEiPuVooWNz10wYoTK7VR+iBJMAq9FA1drnZ5Q3Ya4KW4ARQSsVJ4ceLWBOwlj3Gul0rOKfSItbkyDQlA1W9OJK4ee267vm3eimxQMn9kwxUnid670uxmFTcReJao2091Dh3771/V4Qkkhg9F/B4gDGoK5wWKWwuA4CNhW4s7cCZtvxBBTbj0pOYKha3QCQDkFyBlBoPkaUyLlYgRU26eU1SE3hq9ggJ/pEBUECz30WL5KpEEvlyBRs7V7Bx9SpKa6vIr6yhTyXY2Hpk0cZG7hfsTcW4Xc2vjVSi+SZW81St+nHjw0vXvn8DAIn75ixAZN/TioWupOFxxuCKr6n9UDPg2JECNpB7HECigkGAQSCcmb21qX/5OPdpP4cxsckfyykn4Gez5zWPicQ65iGsQdHtgwCX9e4YDqmaIB+pb6oRjqdgGxkrlFylxPWehBOP/xjPOjFKeV0qKYCANWEv2DF+8IKeP66asfZAs3jye56z/cfWW/z05GQyl5wwM7f+NAMgUUHHuasiN8clv2dQ+LLYSMCBBELWBfi45jrJSnREyWZw58VXtE9x/+U1k306lbF8XdRDb9E4tPqY1YOoeNGapg3DHuccpi16nlEJretOT9Vvl+0wuuc1oN1CLgLMvHbBfHFZ7UylhksBJDsvMsScsRecxAvu0brgC84jEPueytNNUpfnNooPg7pIhOlEQsrbuF41+Rjtq2Hdk4pi2otE1z2sW4ViKVhUsWBtvfFob6e4LJNGaXVDdTYRsJkL8vOdDMseMbL+tsJzrJBSjzKS2nJ5HZL3hNJvEbFJ8zCyjdRzHhMkEuqBw5iS85n98Hrsw63cq6Ma5cnxkVmk9pkzdVWQZgzPv2mzXM7QvSqJ1tkRDh/fRWXQxq2VMkqndew9eIS7D3dxPgCOALSCNR09dSrJBIqjsazsWD1h56FWYozOGGD3ZtelbF7ZxnGzjeN2F4NyBdsvvYJXf/NLeO0rv42XXnkVh3tPJjuE7fkzvaQkNpv2OZ8FkAaHe6gfPBXJr147U49eth3IcFEKij+HbpinqM2SkwxExHG1kBMcQiwRBooT4WxMWEziQKcApGRWyuv4Fpfg1MNxwU2zk3bqz7SAmNbEl8WP1Ur5UgLjZfV1ngf2XzV+mZFGKHJQ9Ma5wfPD+s1MDyTWAFTSSXLfvdzB6LL9k2eSdSWSOftsuyL7TQJIafUvJnFJFnaVFRTKFRGUesMxeuy7mCkor5Q9Z3T7yABSisKMntXmuY73h2ic1XC0ty9wVnMl2LI7OclBJF5Z1oS19oa4c3aPjHNWV9dO9hfmEiTGpMwy2es28f43r35+IYf9yds/GnMRThH/4oVhQMsNl3Vd7bYJdNpNFZmIHhOtZv+KZr2FRquOg/NjdId9FW24+Tij3zZaa+rKxzY3tnHnzh1sbm5NCp9kgqYpYYvsxeKTwRPnTfzDKpfbAAAgAElEQVQmTAJvVBiY5fGX0X4yw+pcVgCPE+TZkx9vOosG4mUB8twAYOaNlgFI6jtFVL3bU9HuKHjkqoloNoNPf/rTApBY8IsBJCqRCCCZ3R37JTTEdhm0OgKlTg8PVAhs9tis0aynNqtruLa9g82Vqjb8ZK+HPJky3R5G3TZGPet3pCUvyUnMjYsDOBR3WWAm45LNX4nOsnjMgI62Htzw2LQum0OS0j8meukkcsWcmIC6bmpQ6T1LbCElY0i3yUI7ZY0KQMxPGVAT4HIOm24RgJRKGxPEx85sgYcb4yRgiNhL/n7LACS+L4MQbvy853VgUMyN+f333sE//fVf4+mjhzg5PkSGTPrBAE2ytqTeY5IHXcNMJqXeNq1eW8HAZ15/Hb/9u7+HX/vs50Dsmgugj1+drgDiCtCbc5udJ4vG97L5EzMUdA5nACRXoPhcenaOXd5E3QHchQUsTz0XFFDjYt/sGPDzFI8bDe0oAVwGELtFXvwe8XW4LAi3zXWoglmhaA3b2QOJANLZKROKuhhsVMmwXxml45RICziiVDWTUaGKfzPRI4ObagY27263uurvQeu2k7NT1BpNFZ02N7e1UZyfnON0/ykae/tI9dpYyRexUS6KBfzg7vs4OThQosNCNy1kWsMERmx8XqnKG7Y9HKJFe4VxaKJOgKhrth7OYtM5CQV5BpMMYFUACIwH3rdogRmks7FU1q+32HBkqKlpdMZYe1RC9pgU0T61qB5Iq9X1iQKJ/+s9kJrBgzkRAUg+DpjwcP5/HAXSMoLBZQEMn1sGIFmAtLgHEotBDiDJg3o47YFEnSjHVrmSx2c/9wYIIG3sbOG9uwYgsZj7k+//1BRICQMmKXkm6MIfji0RBgIDjddVKjmCiu02uv0uytUykunEJADx4MTn3eSedAPOqxkF0rhzhjvPXcPO1jYw6mm8VEo5AUhs2H5+Zgw3NZocWdPPQjGPUoE9rnLYfbo36e/F60pGoPdh4ljc2toyy6KgjvJ7Z7ZSwTSigjFivronMM+7+8L7msBj8IIuGXh7e49xdn6qTWltYxPpbB5n53Wc01uZ7PNUFufNpnoisZ/Y1es3UVlbQ783RK1BsGxFABLVSplCHk9PDvHmj/4FP3/3HZBdtLNzRZbCvVYHxXQGa+wRk0jJypaWCTwf/94VSN5fU8qvru3HxWIBJY6DnDWzN+LnFKDxRFeNoYsFrY384d5L5RHXWhaQa7SLDQCiS/2ZGLiFmlv4zBb3Na7HVCDlLfmeo0LyvT+OXWfji9n4cVYRo+MMi4jbdfiaws/PZ3IC59WrhQWyUcIsNFIZpKnMCD1GpLAjQaHRFIDEH86TWu18cuz+HebdL9p/Y5s/WX0EuxbvcSTQLzCgGd/l8wVUCOZVqyqOX712Y+LhbWuH7SfOaH+Ggb1oQV1gVb1sfY4BpHmxwne+8x0BSCTC8XkqkLT/5vNGDEqzV0Fg65FoEQAkMdlLpgohiNds1FVs6rXaKqwQBFbBLhAcZmMOP5a4uDoPQOJY/drXv46vfe1rGt8s6LtqL47xFsdPFy1UZhVIEji64mgOgJTIEHxtI9XuIttto9RpoTToo9wjiNRDNZvFk5+/jSfv38Ww3UUukQFVL3SiqK6tYPXKtgphoLr08BA4Pkfz/AzvPn6A93aP0KH3fyGNUb6IBhUfyQzypTK2rxFAWjOFKb3cCSBlrAfSBEAKaiOKrKRSEjg7VRBx/88VsrKyFSYW2L3Tvhqm7FMRx30jnU1LYhjj7kxOCu045p78T+hjsmjI8nMYXzFGT7GpN30nSWpQP0wqXA10neTHgaXuxUmBFUF9yLjKm6Nz/3Krkas7V/T+BGJoFcl8iff8m2sLcw7GkQSDOBe4PrB37tHBofYf/j3pAefKjdjuMRAsF9m4XJYfu2XNpLm4gCMrpdp3GyFHJjDrELIDsliE9Hfek5mcG1MBEFQsLNAH9nQQM02tgmaBJNYxUsB5cqS+v6lsTuOKoOQqyTObmwKTaGtHCg9BJAFI+iGz34DVcrZgCungzsFrLcVrKOp+6PVrWaA4N4mzc/DROilNgTRL1ajUi978IkVa63S8dvi67AAS1zLP++blV1wj5609XsA/r50pnnLVuFw0aOEdQCQBIyH+dDstv+eeVmBPGcbwSSo3DCBWP9lA8CkWyqZYY+pBdSinRrjnuMqEHlmze7TvgR57zAJMssBjAa5c1Pzg9ZYNXnTPx0UWiPIbd2pxIvTPf/QTtEP/b36mK28dcFvogEEiN2sL/QAKpdM6HtJ6ZaEWCHusEfFv7/3IHIpKbMb2/G7XbzyvfcqVxn7ued7j/hcLhycBigDiEDgyVYONSRaE+f1XigXFru3zMzy9/wiHu0+0F9LtIkuScIidtOeFD/owtbcLANIkRvLxbfcpxhMkHYf6AOvp8Xsrfr7kNgsgxTECVRBjxqNSKAWQIYpBeS44/7V/RACWx3FcPzh/uQ4a8GnrmhPYeFi0tpvEBmHN5nfiGkPCRGXripQSKg6LWJcVQYDkHIFZGX5/s0R2u9U4zybxmErdiYIlmv/8VTVd7/EZiN5S7oW63EqubGuu1EVDjAfsh87JxrYWI9UxRHDqdtDh3Ga/yHZL5HS+No8h0okB9h7dxQc/ewulbhOf3NnCRmeMwydPce/JIc5GwPEYYKmeY6WCJKqpsQCkNRIlaCmKMRrjEeoBQCLBlSsT3ZUIKp0OBjgdJZBc28Tt1z+D3/zmt/H6G2+g12hNdgaN3aAWc4WqromubbAqDcAgrw0VSJ2nuzg/2MfB0z002K9cqsM00jxXAcg1U0nv6xfs+8KYIwnMggezUDRHnaBoDufd7aH1skgpx72pKQDp4hiO1/PLAKQxScEpKuct5p7+XASQbEw+qy7i8VZI/rnEAWMZwZqAu2LOQBqhxZ8s7IJVcpLx8Zh1Eva/tt7OvDexnQFIZk350TbQyS5IIgFhDlprc4/nfpPOCEAa5bK49eLLSJcrKFZWMMpk1BuRcZkDSOzRFN8+KoCUzLJG1tNcYV5PBVIMILF37SS2DHNYivRga16pGsFiMmZmfo8JjL6n+b3GdYr7mLWOURwYkSe57rgDhwDq8OM1Hq15BJD44ebEbExhvRlf7AsLF4QQDPNis4B0cnSMo/NT3L1/H41OW0xBPu62T+7D/Oqrr2oBpBf47dt3lMCzIC7/YLL2BmaF44VHZ0k46zQuSF34EoG5x2KrnxBfxOMkfRmDkYmeX4BFKN5lQ3NZgXkZiyIGkHjc8hwMCiSeJ3oh8nGh+RGAxOvEi/up1z6N6zdvYmPLrKvIWkYmJSu7s9AviY2Ta8enYro0T88FHu0/2cXJyRF6iYEs9Dhxt1equL1zBc9Rwp/KIN/vY53FFoJMbCbda2vRT7HwSvYeB16mInY/QSH6QyeLZVZVkCgU5SGt7ZU2FLk8hrkcRgR8shkk6Q2cYgCWDxLcCU4/CWi1rvjJjwGk4AfJp2gBGF+/+Bp6QDY7PiabPRV3slBbzEL9sACSN2N2P/MYeecY4DhjUOgAEo/5g7vv4R/+xgCks6NDpFnIHPTRPjtXoayYJQibFNDHwisLL61+RwHrF770RXzjP/4nPPeJV9EdjNHtGxDzDGNgTnz0YcEjvt+yBChWGOnzPwSA9CyT7FnpuEvKLT+1AMuZZNP7qW3RoiRlGYCkonPky82/Y6bZZQmwj6/L1o/LLPD4WY1GTcH86tqK7qlA47xn4MXnOL4JIHUadT3ea7e1caogEPrF8XipGmGx6uS0hgePHymBWtlYw8lpHYfHR6g3W3rNrVu3xTY72j/C0wf3UGAC2G2hnMqinEujfnyMe++8g6ODfY0n9kCqdTqo9ccCkNKVVc1lWg81Oj01Pef34BjnWOEewCSEaxjPi+8JYhaOQh+FwIglW4qN7Rcx9Bi08D0FsAVLFr4n/4cK2U63j5Xq+jMKJL7GAaRavRGCe1MgMVCbgL9JNnFkz7WkCqpUIDGBdS9wFuOWWRguK1AuC2s+CoCkeRPKyfLE5fckUM/7MZmYBiAxiNVaAlM+FlfyeOONN/C73/w9AUhSuDx5IgXSm3//FtZW1nDlylWpWKuVFQUKnsDTVoO/e2KpMZFOBwYjWc1MnKfqDB6js0g5JkhsUGF/AYA0bJ3g+RtXsLW+JmYoIcKNtYoKXQOSIA4PjN3L8SSiA9UnJZRLRTGA7j94aMVyJtBB7ckxx8IXj5lxRwwgXVCRpJKonbOJpp1LZxHH61PMQPU1Xck5mXnDPh7cfw/1OpVAWWxt7yCTy+Pw9AwnZ3U10mUfJIJJnd4I1fUNXL91C6trG+j1BqjVW8hkV9GjfJ1MwEwKDx89wt9+9x/w5o9+jMPjA3zyk7+qviCJIbBaKmFrbVOMzjpZq8dHVjSZYxHgAeWy8fdxn/+4439ZfOT9AHh9HUDSvl/IC0Bi7dmaIhvwPwsi/fqnP6U54NZOXEuYAJgFY9961gRAWz0YQwHIGZnaz0JPkhiE9DFNYHvWtmgaXxh55JcFkPy7XHaNcpmcCpg6j6HhL4vBVhRO69jUQ/P0VE26GbczZuZjUiiXChcUenER0MfVZeNLCu2IoUnGi3ruyW6YQF9RLFjGpny8XKpgfWtTwG6lumKFWFcsaQ5a/yknIRAgWHbjWF+UQC4bn8w3/DzHsYL//id/8if43ve+p/UyBpA4pvjdK/mKkmu+DwlcbmGnRrb5HK5fvx7O/4l6BRJAUrJIxUg6rX05/nzPcZYBSGIi53Pq3/U7v/u7+MpXviIwhTECvzPHuRdfL18fLgeQqEBy1YcVvII1uGKyIRK5sSxHx+0WUp0mip2WLOwqJBf0etjM5PDopz/Fo3feQ7I7UO/c1UoVG9tbKOxsA70ONxQy5ID9A2D/FK3zM9x9/BAfnNRR3iijzV4+iRT2603UO32M0llsXrmCytoqXnnpExhlCCClMchYQURFABZ8vH8AI0ja2IW+RR4DMAkvFDMqgHovD6mO5sXRwSaZRWsv0JD5203l0RMDjUVKaz6u+FRFy6E1S59jjaTXA+iEPmEZFgdp5yJQKRSAqbpxWx1JLFnMsl4eytbHwEqhYmCr+miycN7XvUDlYAXFYiJdJQq0uaOVZaEg9RfH39bq+oR5ynnEtYFqu8ePHyvfXF1ZEXGH6xyJPAQOOrRVD0qFSY/ZmUnqFlGXWfhZs2zGhFOLH5vH9jeHHtncsq4TeDRVvmhMYoAc87cALPE8OIBkVfuomKz80QrstmEm0U0DTzoNpGjhvraudWltcxPl1TVZHyWzOTRJkmKRkkztdFJsZao52FuEhdIr61sqkLpCkG8tYI6Kr1RqQoBdtob9Us//GyiQ4vwnzhunZzYUGzkvIutjj6lcIadzkrF9yWs72k+pHgyqccVt4cctiNkbKCbtxP3g+HgumZatNedPWsVdutdQgcQ9cYBCgT0wvZIgXzmzuw2+PKUcLZnZu8XcW0hA4r0T30jcZVwwC8Bq3GdSuHbzxqS/jH83Z3pbfteYxGcOvvHciGg9Bv7pH7+LXrBb5p7B2JbniueB/+s9PJ8ZH6EeQicJP7fMp2QRG+JTAsoEE3hvAFJCe4biZ/YZLOSxsXVV8ZHnPB7n8z2dHLl4bNKWjAQ3789iCiQ34OX8prPBRmUF5WwGZwcHuPfOe3j68KEUKOVsTjUOgd2u3AxWvHFMcNnccAs7H5tSkoaiPFcIxuUkMeucS511sRDOMXPZ7QJBJoBDvjdT6V3gRBCAbco3wWYETww11H7g9QuNM6mhTBHHdS8v0GyqEonrGPxPOjNd2L8dICe5M5FChwoKj/cC8UkEKdbY0ils7eyYW1CIyRyMUi5DsgIB1UCgMoDJ6nA6X1pCrY+gvX7aW0vXZ5xE86wpFQfVE7LBSiVCz0coB2WexgI5HZDY+6pFIk2jKUXrsNdGkxZywy7uvvsT/Pyf/wHF9jleu34dV5HFydMj3Ns/wdmQAFJCCmR2NK8kklijyns4wGY2r/i3jSHqwyEaBJAImKWg3oanPSCRTaGXyeJ4OEYtncXVV18VgPS5L37JAOiwJ8TflyeN541zh+eM40pxWgQgZcZj1J88Ru3QACSShDgm8jmSt6h9tTXIASTtPiLjmL7MCSA2/kxZNLFK5HVmXBIcdnyMxnoi2vt2Umn0A3A8g/3rX54hgEe9vqxHfQ6DAFpdHHsWv9jns7fWs/U3Hi8FADaen7W45ufHBOt5NTra/emcJGmHbWpe3rttHRVIXCdlXyfgKDgshD5I3kP9lwWQchmrH3Nf1/lgG550jkg+xpksNq/ekAKJdraMAQggsVVMJltU3NTttCaKMn7fjwogpfMEX6mMHRmZZzAWgHS8f4DzoxOBrpNrH4BFWlZqTUgANTq0xAD8DInSLSjjuvh0n4bs+GghI2tX4g+hT5oA4kQCmxsbus8QoGZOyd7nxIcCYSHxs1/82ID8cJR+Asy329QPlL3LnxQJIcgsKjEZPW/Wcf/xUzWe5KbJTWjaDLeijYlNoC/bgEx9FxWCZwrefSbGUSg4+15iEl/2CUss6C7956AeubCAP7MBXUzAZt9vWSGHSLyzW1S46/bQbjTV84jFTFpecOEi8MDAngoknutbN5/Dc889hxvP3ZT1Cj+HNhop2rJ02tg7PMAxvWb39sRKJEBxtHeAk4ND1E/OjAk57CJfKWI46CDd66OaTOFqPofnq2u4vbaGa6UCekeHQKuB/vkZhs0aRuyxw0VSfYzYvI29UGhRl0aqvIL81iaKO1dR3NlGZnVDzECyB1O0m0imcMLFnskVZXOlgoo3XDun7D9rkuk3sswv3AITYMLU1YI8VSU9Mz4u7VFlCoS4/dyH/X8PWIKtcORhenE8xgi8B5CTYGk0xD/+w9/iX/75B7j7ztvqT1Ul0NRo4vToWKqTqztbAcQZKVAdJsagLPcrv/NV/PbXfg8olqVA8iBpAmYEz1vO21l0OkasPUGYt7jzXPgCtOj5GLD6MAvo7PmdAlSxhHca8NOC7EICMGkXaK+f/fz4u2lOUPl2yc0Z5jr2ORZD3kR89i3iIqH/b1x8i5OtRR/P1xBA5zFyrczlM2p+rkJpn37DPes7x0BiSFbqAP1gz8WNi+eOhVFa1/A9CJaTo0FGWavZweP9p9jbP5Zt2ZVr17U+U3HBIkG31UWi30X38Ai9+hny4yTWK0WMu13sP3okAInBx8HJCTKlEjps2MiAoLqOlStX0R8nVCinBNYLq/yeHNs8Lq5jsuRrtUQOkGqFct+RrVMECHjP9d2tw1hojJUgnOM85osAgDH/zNM3iTItRthbYmB9KQqFslkN9ccGZMnDmtfWxkHMJGbhKJNNod1t6dzxh2tubFu1rAfYMgLBsv2Fu4cYlf2eABTtdUn2+aEVAQNAa+I7YZmGDXqC0zIxuARA4rnfvraJr371q/jaN76OfLmIn779CzXtLbPBYieJlRIb2JviiIkzC0fs+UH1cFyU9+SDx6bxnQTypbzUqDGDPp4HHAMcm2I+0zYjY8er8zrooZQeoJhNislUKhdQzORA23RZo2AsogMBAlrurFTLoGSe79cfGFg54H7Stp5H/Fyf785kJWjq19ATdL5GlgtM3PuYMDR9XY6BAibaKkwx+WYfnUxW45pziJYFB/uPUavRbrKNIu1vNreCCqmJw9NT5MtVNFvsJTZSUWpjcwer65sa+0NS4xMlJfZcv6nG293fww9/8mN893vfx9vv/gI3bjwntdXG2ia2N9dVMBz2utofzk/P1BtvUXzCx5cBNMvG58d9fmkBP8R3iz7Hxw+viYCFdkfjhwokqjZXKnRElyH75C3i8UfrNo5rjgPZ162uan1UYpNI4LzVkDKBhCkWSAW6hCbhvC47W1tSPMa2OvH4oKf0ZcnL7J4QJ/A2h2YC3hklDV/joILeK9glecGSaxZJBhyntKpT34K+2d5yDb53966Sd8bxBFXdEoEJAK1OGGu5ysXHeVzkcwb5bOwyiWvJvnbmq/rijQUYsRcjC9n8nT0WSHDa3N7WOkPQg5/Bc0Hw9OJeeXk8PztO5NEdEquPMlbdDsz7PcTXJV7L/vRP/xR/9Vd/pTiauU272dG6w32Xxb1rW9fQbLdRbzbQos1smpahpuLk9+ZtL/jj59nXgESwo2O0641gJ2Tx7ew4mcSXwRpLIFmIT5wpyMIm2eSvvf46/vAP/xAvvviicgReawLfTgRYtD7wPVOpi/H1rAKJzOFYFZJxub6KC2PFz1SAJPptpPsd5HttFPs9rHQ6qHTb6O3uI88cps14w/rnUKWZZO9SWVjnMer2MKyfY3B4jMTeERqHR+rfeM74g9sEsaDqKsbFMvoEiFIZJfq0DOT4Zf/W9WtXkV9dBfIFdMdjKa7P6031hmV+1B8PlSzz9WxObg4ZaYzG7NOYRCabRyLNIonFZD7fr2xvX1BAcH90K6AeFUjZYmAAT61lYsDIASSVjAj8RAUcMby9UBeauzuAZYGAWSBxnqrPlvqJkazD9Wgg4KKc5xhLRhbA0lvob+8hyXsWyWQhGd3zI0gYkS9+KFqTrMbxPSGJhB5ObvHqCgre+837rsVjmJ/Dz2VxPz4OZ7pbfWGENAEkantCQOOPE6gSwKTlwApLWuOjHkgpjjsq8hU3hbgiKAzEIB/TPWWgniF52T7lVCwxEGKIJgZoljIobK7iCu31r+ygWF5RManRbaPR6WBltSqLKB1NKiG2rlmFGWGHFnY+ZzSPPyIT+qOsWc+89t8AQFoU3/oqzXHwcQD8RQ4Z/l257rrim3uaO91I2UHgjgCfxgYBWflNTe4537KZ/ITZ7047ch7gTGAhkE4qoaDr1nO899ncISk6sp4jIuB/c/0pr9K22GpfzOEYa3BfcAtn70PM9dh7hjG2doCWe/JlGpiFeaQDSOzB5a48yolCHxcWRTFGdW0VtPHlnGbMSeLG5vaW9UaWc8X6pUPw8viRlvx1kYm1nzO2V/5KELsr9XOBwB7XX/ZRY01qdx/tWk0qVIJ36iH0MSbBQHOfwLqNSCvNexe1JLIkog2Zb7APlBXCtb8nzMJzSOVrBODMHgrHnO/Pz8QIzLbZB1Xjbn6ju6zWHDo7hcUhvM4odeH/ZRcb9f4NREHbnw3gmreuDBIp9JIkTFgNUt12zMVwYsnK+qsUriz+5s1anL0ZXUHHMcDcw3sNq79KqB2RpOg9+GRDL0DJFDJ8jg+06j1kU1kB/bLg4lTkue511L+mWMhLOTpRkRDU4zUgSEBgs1VHIQ08uvdz/Pf/5//Gz//uu6j2gP+wXcaN9R388J27OOoDR/y4ZBq50Qh5jLCGJFYSY6zy2Kl0o5qb+yltBWl3R6IDyVNj651UJ5ibTmOfZL2NTbz2pS/hS7/zu3jhhReUG6RTWVn/S1VeoqqQdYGO5gznlwNIXnfk7pcZj3DvRz/BoNVE/byGZp2tRbpIJRPKE0l2ZH1BFqwBHJFaTTasVl9Xjxtd/ynwSKCRRAitV2otc/Hm872fTOCUCk9+Ttr2cN5IQPH84Nn1e1pnE4CYyFnPyHCbgFAhTmG9hHUJWeqO2PmefY7N4YD3owTn1OLbbO3RVXC+Z2gcytrPbOtsLactrZGNqfBjrYdKeDoqZEkWUAynBipaZ+L5OztPvL65KKuglbEDSH2qkFhPUb9vOmhlce3WCwKQ2Bcxkcspj++QDJc0BTfXj4+y/18E+dh7qW02n+kMitkccqOEeiCx7nF6cCQAyds7SJHOdT0CkNzRdFF99rL6FPcKEmHolMK5y2DL4zaP0xi/Md7hPdWMsj4m0TK8PvHzt38mWoa8GCfNvXgxbQtlcYYyX04wPt9v91Grn6F23kCj3QF9GNWkicWVfE6bpzfxZJ+CSQFBrKnZmweIiwEkBv+8LR4Al28/ywoYy/Yu30B/mQu07L3te4XiRZBqMyFW0bVhBWKxU2hfd3QsFmTt7EzJ4SdfeVUJIxkKPEZ6C5M5Q3ZUrdnQYthst/Dw4UM0audCNE/2D9E8NxCIGziLeQ927yGXTmAzlcG1YgHPF4t4rljErUIeW+kk+mQ5N+sYsC8Pgx0BSDaR3Xu3Rwn6KIEeWcKVFSTWqkisbSBRWcHO83dQ2LmK3M5VdIpFHIzGqLGBXr6AZL6EHlkaQUbsTAcmSWq6rGbF+YsS+xkASf0aAxo773xfXuAdqUj7cQCkQd/G7nRheBZAisfORZbWEG+9+X388K1/xrs/+Qm9uVDmwkWbwbMaKI9crVY0Dpis05IsU8jh+s0b+K2vfBmf+62voEsJ6gIAid/MASB9yxlrPxWeg8/xvPHtAcyi5+Lz7RvF7AK+bP4ZQDSV8MYJttabXuiRFCXecSI+rw95vGkt83FeBiD5/3tyPKtomnzvBX0UZsdk/Ho+dwFAYoE9aQG4A0gMTBjSEUCSsiMASLQV5d8sijMA4ppgBZGkvOuPj05VhGHxem1jXfZaHAtcz1lgInMtSWbQ8Qn6tVOBl5uVEhK9Hh7fv4e9x49VGDut1ZAqFtFJTgGk1Z2r6CeSODo7R6lUUSLCAqzmQVByeADDz3JGOcexjyklHASdKSEINy9Suh0IgSUSBOIeNSyBaN0U6yYpCzuqOai4MhJDyZrB9q0/QCFPBuJ8AEkB2hIAaVkBfplCbdkewIKcA0hqpqhjpcLTACSOD7uFhW4OgHSZhZ1UQFur+OKXf0sAUmWtirv37uGsdo5qdRWpXlpjodcz33kyMQmGyPqUoEjwRo/ly/47N+VsgRa0FwGkeI44oKOAmcXwoFYSazIxvgAgERAgI0xtyVmYGA0nClwGjQYgsdkvC89dESOGI2tk7ExXBaShVxMfY9HXryGTJybOGh+9nooR7E0UW6P42HKlkjMz+bdU1emMxjMLbbXzYxzuPZJSsNtl4lGyeZbN4bTewiUykwcAACAASURBVPFpDfniChosfPRpl1TE2sYO1tY3pE6ghUAiUWKZTPsHA1OqBX/2zrt484c/xPvvv69xrjlerWJzfQOr5YrODRVIXBuooJtd22MQfdn6u2x8ftznl33+svnlinaBDYyHAoBEBRLHS3WF85uBtc2POBpkEMx1kWxwBw9Z+PfiP5PDnZvXp4rnOUCEQFUy+akGCEV8FcHV6NhU+pfd5gEDPj801iIG7GwhbpKYRKDShOgVNj4D2M1OmOpljkP2DWs22uh326id1dHrtkUo6LabWidVuCXzkgAS96BgteHfzxnUAuKDhW88p1VACE1dyWydFNTCYyo0yB4hKaUJQY7yyooUR8WizT/fK8gKvnj7aAAS16tfFkDi5zpZIAaN4kLRn/3Zn+Ev/uIvZGHHcUMLO643PoZWS6tSZLDYwIJitlTA6sa6CnXlqvUPefLwEY6PDuXvzv6jx+z/0GxZAup++Avih5i17msTz5+satgDoVLGp157DX/wB3+Al156ScA/10Uen8+Z2SQ+jueWAUjsvWh9TqwI5ACSbEZUAmNfuqGUJOlhB7l+F/luA6VWE+VmC2MCSN2OLO74/XnMJLkl2Ls0nUQyV8SYfW7rdQFIyd1DdI4MQDprd1AjoziTxjBfxCBXxDCTl4tBqpCXw8FR/QTpchlbN29g+/lbyFVX0RmNpMgXQ7NRV4FskDCPe+aq6WxOyl3NYZIDmPqmTHnkc92bfcsij73xzPsqWCuSSc6myykMMkUpmxYVEGk3xBOn7gfOdAv3LAR0WTyK1hAVACM7Pc5bVk84X6n0ZdGHhRzOY+4D5ZwBSG5Z5/f8CG96zPPgisr4XoSLVEprIwsYzB9Z0HbQno/PsyDzHCaO9TkW5hGoJgXQOTQw7vNpqiSCXY3VH7SbmY0d1yn12rUehYqD1RXe1mKZy7GAG3qIyFqOQsyQT7Aox0KPGswrb2TJiUCTEYnaGaB46xoyaxVsrG9hdX1Ne/yAyvleV8UVFl3N1shUlQSQLN+jhRgtQv99A0iL4tupBVBQJC4Azpbt/8sAJJ5rV3zHeYT3SNp9/HRiISjQt9cXaYH7Asc/x7UUxAE4cBBesWhijH6rofntTci9lxHvY2cECU2iXtkekauYl2L+EyzE2IMsm9HfXFMqJVP68J5rHy3d3CKSJKRfGjwJlUMqdv0mC64A3GoKkIBXLGpvkgtKqah9aW1jQ2AXz0GhULk0flkGIA3IwE+ZDSdTMiP/cp0MRWASXmh7fXaG+uERGidnIsbmwKJ3VB/8pQJNi8scsDfghPRmK/hzjrJfUF8WkyMBSbIDYzGUAFKKTmtG2lt0c2LavPxfioiRWdjFtwkYHtwaFJfOzA8HyrmfysKOR+a947nXShkQyI9zYluNv0QSPQEAwYVgYsEa+veFPFk9xln0DUQf9sVSXSOVVk967wNGBZvyHubkwY54QvDkfqf4jv2FzMaL/RPTiTySiazqFqZQZv2frA/a2Q1MQRqs+vicHK4CgETAYNA4x0ohg9rhI/zwH/4S73/v75E6PMT2MIFiIovHh3Uc94FDfm4iidw4IQBpBQlUE2OscR6PR7KT7SXMapSkjDYBJIzRHI/RTAI1JFBLpfGUNZRCCS996jV85gtfwJe/8lW5ZOTzRdTp8NLryfKatYlWpyNyq1RYQYF0AUAaAa2jI1ny0eWJABL7zZMMaraGQIM95q1bvM4R8wUCTKqd8lgbpkC3jvIMm7mvcATbCe20KCCwx40wTSWU9fbrJ4EO9yaqOunIFXIJy2fN3k29FRcooDluRshiGGqqPoZjwoesrxn/sAWBj0PWe4IChXHVPOVTPB/idXS2Bqn4gPNIIFtwqKFyWwAjMKQ7Fmvk1uFEKh0CScIvOA5nAODZeebxx2UAkpTaBI/UVzsxUSCNMllcvXUbuUoVpbU1tWdp94dyGvjXApD6445iHSrWCCBlCMqe1VT3IIDUqNcFUJltrtlQ6vfQGTOZMQDsl8InGBcrrrp4duL6gSswvebj95N88Be/+IXpeiNvxRhQIvLIhZIJKpFRLsS9HvsdUeo7koVQKm12SixmWPPhaWPYc/YH0Ao6dXKfDi4CSNMt9GIh3l71rw8gzQJZH07BtOgCfdwCIns9SKIdbDsYYHDTYsNdPr5PBVGtjt3HT8RaYT+jq1ev4rVPfRqvvPJKYHwM0Wi1cHp+hrN6DS2y6GG9Qwg6kUVTOzlD7eRY/Y+GnQ4SQ1vg3rv3C6yWcnhxdQ0vra3iRarGEsBav4+VXgdJ2qdRrVRvYCzVApF3epEaA4st7+lw2B4C50OgxsU6A7SyabTSGbz+5a/g2iuvYvXOi8DWBg7HwCGb/BZKSBaKaNLrOwBIbGqqxVQ2DTZpKE03iZ4x2XwfdgZpkizu6Da7mC1i8GihSTDwuVyBdNn15Xvzu88yaL0Q4wm/grm5PXpGePu9X+BHP3wTP33rLbROzlHghtgbyC+eyTvtiripEe0vVSvYuLKFOy9/Ap/7wufxq6+9jiP28KCMOci0/XN8gYkBlNlj4HF5gXfR+L4IeD0rU50Nqj8aAy+hRNhu8xmc5uG62OLO1hVXmTwbji9TiMwCSPHrxTyh1UDoiRQvor6A+gKrJW5OEeiy4hZfT4XJRIE0B0CiBcAsgCSbOPalC4AMAXuuCbTr6g/GeLT7BHtPD9DsdZDLl5U4sHjNG9dtfucxm69SUk/mzMmB2EKrpTwS3R6ePLiP3YcPBWSzf0uqWJZqsDUaI0eP+CvXMEilcXJeAz3GGaAyMPJ5oPUsMKcXj/3AlGIBh/8fACj+7yRRHNDyhhZIVOj00e33ZQmg5E8N7dNYrW6g2WyrYGpscnrmj9HtmK/6xsambT9yT+Y8nI4RSsQ/LoC0bHwtSkz8cQeQBmyyToaPxlsAZFIGJtptOYDEwJyFFtoMSZY/tv+trv+/5L1nj6TndS26KryVU4fp6cmJQcwUk7KoYFmyZNnn4OJ+s/+XAX8yDAOWE/zhGoYBX9nXkn0oyRQzORxyOLFnpqdj5fzWxVr7earerqkwJKV7fO7pQaOmu6qr3vCEvfcKu4CvfP1rsrAj+/D67VtjAKm2XccBwcbtbRVGU0kSQTLGzhsOxz22BPhELEhUBKZdAQGMBQASC5m6n52uKYHICnVNfLNBAqlRG/l0AuVCXgokWpLERlYIGA76Ij7wfqeTCRRLeQFITFQ7ZAg3Gg8ASFJKe7VKrycAjOfB33mGKM+Fc4DnSwCJlh+0/PHFjmiQ5Oe5VFQ5U65wXFGlVT/YFYBEFiYZzdl8AaXKKpJBCrVWF9VaA4l0VnaP3SEELJXKa7Kyo51QnFL5eB7Dkdktcb9rNJu4efs2PvjwQ9y8fUvKB66p6SDQubOgybnGhIUqZb8/Rddvfx7RQHDZOPxtPb+sgLQMQOK994CDmnC326ZAkiVTGpUyW+qGYyGPWGveB5oe6eWy2aOQtOJ613C9ZK+vVC6Dp1/8osCOWQApX+8ZqH5P5+88wMKiiU+q5l2/KDt4VoH1gQKaA4tUYHDnwoqn30eUjDqrY77f2rFV9PodNOotHFb3cbhfRe1gH3X22+m2kUnn1D+MPUz73Y7WTyayJITxPMS6Y0Lie5lEroU/fz/3o8CPktRRiDaVsizokrbPxJjq0nxewAaZrrRwU+Eik3FszvjYYofvYQqN6NenB5D8HuPfxYNTs+7JWLnuii5+/54HIP3FX/wF/vEf/xHXr18XKNPrmL0e/y+W+ShpPfmY8KZTyFdKOLZ5XHsxe7zyHG9eu467d7YQdvvy/j/cP9Aj15Jq3SyOZsUO/rw8iKQoyY0/2UAFSYFyzzz3HP7wD/8Qjz/+uJwhuG9zjGsfdAzq+QnmgwokjVmxYmlP11sIIPV7PdCGJM32pvE+gn4HqcYh0rUqcrUaYvd2kOt2Eajv00j9UROZNJt3OWuwNIMSoNkEdveArfvo7+xhly4XtRrCfBZsU94YJdBOpBDPFpAslJAsFxDL5/DejatoxYZYO3sGT770Ikqbm2gwXk6msLZxHLdu3xbAyXtEe8E+lTmuD5KupSvhMo/xViAa7wS32P+m13UMWVtXDNS1vdhbwBiDd7ECyT8fbYLNfKYnO+7JmFc06wqBnE/sZTliPY/zJG7H7nu4UCqTSTGum6VAsrKmP6poYdwrLXgO3Gfle+96IHlA1qvcOJZmxXD+dx7kZjFs5vrmemWwQDStRFL5KmTZxiuQXG8DKUIMQDKAnoxtIkMEMSdsfT4/cgCS7AmdFY0wJo42FhuzBfXK7PZC9FnUjCW0DrFgOMpmcOb5pxBmzQEg5ZRYKiSph4wrjrlzEBDnACSRHVnCogLk/0vVUXRRewgF0oP5R4RtHsmrx287lUA/LIA0XnunrsWi/V/rjLOZnLd/cp3VfVVRdPLt9/T93QNXkzJCULfVlpKbpFsx8TvWw8XbVPkxys9jkbLXro+tkca9vlhw90oeEpk8ABtZp/3x9qgcsclw5NFXFVYqFVn/pGkBKcb6QDFe0xG0OO4+1ZcDjvy8lmWm67EjVYhTGNp1nVxfxsWlSkUAElV1Pu+Pu7xo3jEsA5BiIRUARgK1+cFl3fJBFnzZU7exv4/9e9to7e+rrkFFUuDGGQHZ6NeRflxLL4wB+t7ScxaAFA8yKpKyVslH9TtlkT5u/aW1pizQUHgLsOjaNtmvzUYzPkU8klDHzQMWhvX6yO/0s6s/pSMEZs1VKZEMQOJxUW3qtVX+b/zfk4DG4v/QddLVOIiASLyWzWZrTOYZA0SulwnPaWVlzdQkjNHSplAiUZljVq9PszceRMCQbbqzeJWSJIwjEeT1qL50jLEJHHJlVA87Ox/1a3dlauamBiBZj7t+vYZKPkC8X8fOJ+/j3ntvov7Rh+hdv43m/RqaPeCgD9xnOwVl8QmkMUSe6rpYDCWqagXAJTUKaRjHrJfEjFaMvZFCUOPHKnQ9CLDV66IGYO3sBTz+7PP47//H/4mTp0+JaEbnJlnmZzOIJwIRcceKPg+yuHq1lDijELlkSjES15l2u6V+Zp1WU+Qtkj/pUqEvMRusFQwIQLi+knSbUqxPGzHVP6mNtHo7e/0w3pTSm5CRXMXskVoR1k17Maufqv5icl1nactdc2iOK1PKZ/8z90ySz6Pxh5/HnuvCxZMAC9ctPurLtSCQpSuPY0HIrhraEYvESQ1Rn+X+VvZ1zro22gNp1O870NFwiCQIIJlxA68TiT5SeM35mt6/pg/V95xiXOgBJNDWLpXCTABpEJodt1Mg8fM/jwJpAMaXQwFIVGumRnHV6PfubsvCjtbjfg+fBpAY17IuYNvPjB5Vzk533rXRVaNCXP0BrWbH72jdwOe9nngRJRJqTbx8+fLM8Mcnr8aSs8XBN+f0xXvDk9nEkACSedtaYyt6rpLRzMI3EcZp8GhSDHsg+Jqy9OBF0nnOuQrLgrcHA5hPByBFC+SzCvDzAAp/uMuep7WPpNmtlpiDLBhr0yLAMwLefOMN86W+vYWtW7eFcDMIeOqJJ3Hh0kW74USyu10VBWl5wCtWWikqYKhXqyockPFYP9hHbWcf1b19MZh7nTpSuQQ2yzk8vrqGJ0plnInHUGk0kdrdQVCtId1uI9nuYtjsINYLkRwACTaj0z8WH4a6OX1K70YjAURcMve4YAO4+OSjuPDCizj9wgvA2dPopQPs0QYilVYyeNjryZJCiiPXxI5AkhhflC0ysVE0Zj9PmtzZFeZCGv1ahoaP78tDAkjL7h8VH9MAUvR4/HPRQH68IMRC3Ll3G++9+zbe+MUvcP/GbcR7PWTDGGLsadTrgR5L3NQYh6xuHMMjTzyGp774HJ774vM4deEStg6qApAssTSJo75dnVws4whzanpx8I0y5y1AsxiI0feIFivHgVHkAiwGWGOSxs6f3cssmAyPn+5hpeNwBaJlBf5lCiRde3p1O9a59+/2CoVZAWY0SZm7s7ljJBg/E0CiImRoNkQ6x0HfWTi1zQ6uZWwZFlRZ2GOh7ty5c+j2hvj42ic42K8iyGWwtm4MIxLVDJihPzgD1JgCedpT3r15DdWdXWRYWAyHONjexu7Ofa0pjXYPsWxGAFKTBYuVdaydOo1hIsBhtY50epIAaVy4fhx+LHqrIh4jryNfQ4ag2IKOScrn/HXl35HRLQsmZ38mVjB9/RXA2L2w1wd47tkXcHhYw+4Oe0bxmph8u90yoIyWSRoPnxFAWlYAXza+Ft1/PpdikYq9C3pdUIHEz6MCSRs1m3szANfXZwOQeK8JIH3tm9/A7/34R7KSuvzxR7i1dVtr6+U3PkSz1tSYYpK5sb4h+yWuCzwW30TYs97V28MBSQSQaPszC0Dy854JMo/BWxqy55wHAKlAGjT3sFKgRdsqKisF5GklNOLrO64H0q6pcJIJKZDI5OQ1abWb6ltFKhJtGXmveS98rywPRPK4Oeb4HAEg9RmLmWpJSt++senUANatk36u85H3ho9evRS1Ianu3cfhzl0M2CNwCDHXCqWyeie02j3U2x0gkUJvQNYSeREBcmweX7G+XUGGNiJZDKSuNPYfix6H1Spu39nC7u6elA+yVmy2dB1IOGExkGOdCqTo/jJvDV82Bn+bzy+bP8sAJH8veIy8x76nGgGkTDaFlUpBCRWb1kpWr6liMSiLjRwvskVwlkuyZnIAJr2cN8+dVuGfvVlYjF8pV/Tom0wzJpvez30wzVhE7LwFNOJZ8UMUVIoqMBWsK7F2XulSqA5kG6A5R/sAp5ph4Zf2LQTAqTSnIo52p9X9A1sHSULqD6wJOuMtArLummj95HslEwYg+WKOKwJHkwQPvkbXb98zkOt3s9vR+2h+lIooVypSvBI8IXFBBBbun2S1kskpOxlb/+29py2gPx2A5K20HiyUzh7V0wASjyOaHEWBJP7+H/7hH/D3f//3+PDDD7V+DHrWT4IAjfppdcwaR7FqJo3CivX3IYBEBRLf//rVTwQggTHdYCiVRzykDWMOW3fv2f60QMHsASQBGC4W8QASi4FPPv00fvzjH4tQxnEg5a3r0eQtghcBSFHAzYoZEwCJyueoAomEP8+eZlG23+wiTWuLLG1bQgSDNhK1QwR7O8gcHiLYPZClXbo/RMB9jT0vsvSYZ8yfsIpXuwewt+f+IXB7G9g7xP7+DvaqNSCfRw1xVIcx9IM00oUKYvkCBqkUOqkk3t26hrutOlZPn8JL3/w6Vk+fwUGrhWyhiIuPXFIT9c6wj3ang2qThJiW5kub84f2idHeLQnr78exnEunkE4l5fxgHRDsS30GRahUSRCjOPOTSRPyqEXbLAu3I7mKCnPGevV/d6QXUyxUn8eRqm2mFtTyNm7KTicIAoCTJvGT+3x0UZo1vpTjO2Ddx2Z+Hvl5MG3hG51nAutdUWmeRd5k/XuwyMOiUYprmGJ46w3BLw8ecf1mk21rMs/13IqRvueRiGPqNzLUPVCPE1cIsoJiDEEqi3Z/gA7nLYmPmSxK5RXFhclSHqeefBxdp5z3MSuPIbpO+MKc7n/EUojrvxQgD5t0/qY32ocAkB7cf48CSFx/j+xfU+cyL//17zImObhze1gHCq05mkJHgc5pGJb3f1oJ5BWvrAnks+bAwt5fXefY0pE1sZGxSIzyANR43yKRicDQkBpCWpCZDdwskICAlLd+nDWHqNaYtbb630UtUv066xVVUgUtAZAe2NemACQWfxW/ikWvK6VCMpWWvLbco9PZrKx7GfvTrYL7jp/vg95i9HNRfEYFYCJO4pXLzdSzhWuoKRTYP29/exvV7fu4f/s2OtUq2Agjy/iDc5XxiAjCEQD9U0mybF2wL1cfEqhiihHWRWLsETOKKwaXAknlBl4by0fN/nL+l1//ovNg/H8qJ2iB4+qbUftXxXF+X/cx3QNKJBIAJvVRv/7J0ssV1FkfkCLF16scgUGXSXaNpqz0FqnSbrJXnrseih3cPBOgqEtlY51/12qYEjoZpBGkkwho9cm+wNynk3GcPHvGVGUcU0FK6iTGcrI/jqXQ6nLNZbOgoSwlpaagM4gDYWnpxktk/e6sh6L20BFrDSF6jRpK6SRyiT7i9V10bl/F4eX3sf/We9i9zj58bQFIjJJIZWC0yDNm1aFMQhivgJQZBpiGI1rbOhUSQpB+W0OIqizsAtzt97DPvLu0gnOPPoof/8F/w4VLj4qAy7nC2Em2dYlAfeRpgah1yhHYPVON15v3m70FBfjwdrCuIZKbJ/h2FLvLErfXQafdEsDN9gMDEsSHQylsrcek6wOmdcnbgo5kT+3VvQLmHJmZ94+XnVartODW+HCPY+Wxe895o1v1VLB2OFGwTYmkdWyy7KWFnfrFG7FGdQ+6cXD3nmUD5PcDB2pF10i/J5mSxsanriGJqBF1mlSgdEDgWLERLQUSgTWNej5BMOdzAkjK4ah2YjzLsR5kNNYfBJBy6LBf32AoJbIcfz4ngDSM9RTDEAD0ABJ7hB1s7yiX22VfUN+TzCmQpPpS39WRelNaUOhUSZFH5STOgnj6vvqf48mMEfoivTMJVGlExGIa30ZLmDQS8c/r9x9fuWoEiqmFOxpICvkiQ5cJDINdV0xl8FGvNsVmpNejFWusgNdzBbFymRJZv8iOQ+DxmI4ywv3iFh3wcwv4jqm5LHGcX8CIKh+WR3aftTizrMDICcNiVrNeF1DE5FK2Ic4n89evv64C0s69bWzfvScFEgMAJqj09KfNFBc8seXYKDEeQ75QwMaJYwKa6tVD9U863N1TE8PWAfuftBCX93wXzz3/GFYzMZxPZ3E6lsRavYXU3fvAnW1gfw/5/hDxbg+xLqnabIzHgJ4JjyX+Q+L98Rj6YRwNhNhDKACpSjY1FS6FPM498wye/ubXkHzicaBSQieZQIcsr2we+71QTQC5CAocovIosmCrwKBg0xZM/t8CXgs6vKXV9B1cFtP7DdmIBZ+dQiauf2QBlRVk5Gv6OKKv5UZ/0DjAlSuX8eZrr+Ha+x+iX60hG0sgNRipHw3ZDWKRxkfYPH0KL3zpJbzy1a/g4mOPSFp5t1pXoESmgRYV5187PgQHyM4CP31h1S9Qs16ziMHK1y8DkBaP/xhGoQVA874WFyBDhCPa+x3tX+QLYBoljj047/2XAUjRJrCeee7ti/jeUeb2rCRk0crC13c6rYUAkqwYuHE7IJFzV41mm3WtEyyi830ow97c3BSAtHXvroLLtc0NAUgMhBoMXNSs1QUnCvoGGDaq+Ojdt3Hz6lXEhj019aRfdZtANBlMZMCk02ghhsZgiOzaMWycOguk0qjVm27N5zhwYJ9nLrtivO81MO45wKBRVksGEEl5NN5PHIuUgAM3NDYrdr1touovuw8p2RA88fhT2N9nL5pdXYsB5w1Bqp41Y6eC0daJz6ZAWrYzLBtfy/6eAJIBLB3zDVdBxvqCGHltinzhMvTxisXAno0nycyZoUDi9VtZL+HV73wbP/7vfwh6or/2n7/Cr998A/V6A++//gGyqawSS4KQJzdPqjgqIK/TEZjki/heORQFkKy49aCFnb8uY4a/msuSBWwKW36HvQ5ae3ewvlLAyc0TOL65hkq+aNYivB4c3/v7BuAE1gOJAApVWfVGTfvlNIDEwr+35/CMGl5FHjOfk/c7yMxr6rvTc77CDkA6UqB1SiWvPuJ14bFwnFHZu7d9B+3aLhASZE4ilckhk8sjnkyhRytAyv5pc0QuQMjkJiZFEou+tMzJlSoYJXNSQfE5D6SS4cRz4/ziGOZn3b51S3GAekqEoY6BxeIkezIskLDPjZ+WDczf0PMPCyDN26/HAFI4GlsrClRJBchn0wKQmKxmaBvDPiG0cuC+RLb5MEQ+k1VjUFoPCjQhiO3YVkwcGMaw8F8ulbCyuopj6+t6pNKLhWTe8yjgE73WssXyPUKmrpcvyk3Hp9M/M3bzSgGtU9MAUrenJLKYzwvg5X5AgKh2SIviBu7evy37YiMfNTWveN5eEUqPdZ6v7oMjJUl5wQQwkVRfGPb48AXj6fHiCSgexPBzSoy1UYh8uSTglEAVrxttoAgkScWYTOCANj0sJrAQTH/x0CzzxsVaX/+ZBCyfauR5C8FleYB/0wn5zX7j95cocGT/t5jitdd+iZ/85Cd46623NL54/XkNcjlbC0bcZ5waCwTSinmBZyzYsQcSY/tb12+IkEF1Ja2fCeal2dOtVMK1Gzdtf1qg4NC1ngVwOwXSY1/4An70ox/hySef1Djw1rZyMnA9xublL/G4S0DdBYoWwfg3lrhPLOwIIJm6lbznGPqNLjKpJIJMDOkUEAyaiNcPRUDLHO4jXa0j3+0iNSCAJE8fqMkdaaSM+0gxpoUdSXMHh8C9+0C1JuuOaruNWhiiEUugEQ8QyxWRK6yglwyw0+lgZ9jBVreJW7UDFDY38NxXvoTK6dOosndNeQWXHn8cjz32BSXIZBPTcp09zwgitWi/TjeNrpFTGEt13f7LQ+OaElBhyNxHShgrYMgCbgwgsbBhcUU0wY4m3Jxn0Z+PDm72NLXCp0/orRBmfxFyH2RhTkUW7h+263urb7NiSlshcQ4D1X8emcuz4tMM14eBMU/9nPTjbVaB+4H9hJubaaDGVmGyDFvG7HQKkIAAkisCG1RgQJIzodI65u1tPHBEyzrNd7LipwCkvismcnSqkEjAehRX/4wEe8WVV6XCXl3fQJb2psxHQ7v/HtTW+XC9YgGFDekjCjE6QUSvqSnaPlXV+1Otbwtf/BAA0oMAwFEAiSSsRQDSvHU1CqhGXzO+Em5DX7j/EzxyOf+8ApcUcW5++AKpf+SYLuaoUDLAW6qIIWeLPfKLMRKvgbcs9r0xSWgKB1QqmYXd3PnjlEWse/l1Ovr4ACN7qok5leqT8fIgSLWsPjR9/6y1hH0JLmKBWoRtqitl0jnuJy5rRgAAIABJREFUecP9l5emWC476zrrcypwwClium1nIT9noD0MgESnA3/9ROaMj0Tm4d5x7+ZNkRMP791TC4RsIkCBcVpovVriAS20Jh8+GYsPQyQxpaJdi9kAEuc9STK0NO8pZiFgw5zTYhKuLf49Zl2C6PiNjnPVPriGpSLrgUvKjGBhRCCOwzGY5GK7yYAIEWSY5HF/sbNQiYtBEskWrOewb7CsPbUzjBWw/v1jI7OIEwjngCMPIKkw74BEUW0jSnY7hjjajbapYZhssp8h8wteItY2EjGU11ZtPKVTSLG3Vy4rYmoylUIsmUWr49ZWZ0NKwDdgewxnGzkgAOYAJMYLAgNoLUqgiXFpu4Ng1EM+3kMxbCN5cA+tqx+i9e4VNO5u48P3PsZ2KxSAxHqidbsDSJsoUSVMBair4HEcMY9iPyTuA7Kwc0R2/m0jSOJgMMQB945cAacvXsL3fvcHeOLpp/DIpce0fzFmIkBGAIn1B9uPZwNIvIICnILA9TxiT3jarnWl/u/3nQNGSAeONnodqpPaZiVNh6lBX0pn7b++byn3oY6Rv/h7FvANVLE7ZiVQP+YsBieJ39ucacx5ko+z/1y0h0yoMbNdeH3vw2GfnzUBkFTrjwfoxYIjPZTGa5M7xCiBXTmEq09qvZBSbKA9QKCQvtWVSN8iE0wBSFKvKbaw2JT10UUA0rL1lcquTwMgtUlU4JxmPEEXHKmiF+7Sc5+kcnKUoF0/QTCMAaReq43a7j5qB4e4c+u2WVu6ucvr5wEkvrHiNwI+Is4cfZxFYJomOCWSGa3Dw561v5F1plOYCTR278vcUQQF9zj+vKsffTIXQJp1XVQYcpZDLJr0mo6hLwmdR8LI6O1rwJHFxQsl6TkfBVbZoqp9X/FnJKjxNmbuss8t0DkAaVmB4vMCSH6yzgswliWuUQuxmRvUYKhCHQEkBju0peHPvKF8byafLBjs7+xib29PYBCvFgPbgIXdTlv9FHLpjBJ5gkdM5surJVnebN+9g316it+6hcPdXSSGI2xUKji7eRLHVrN44vFNZAcNFOsdZHeryG7tIn5nG/F7O0gc1pEZhkgSbCKDWhugqY/GAI67dYMwDmqfDvQ9xKGko9bQbvXUCTz+ta/g1AvPA+fPAsU8OkOgk0ihyg1eyjUyR9yYSDivb2cZYNZ1lqB4EEmcBmcjMOu6+oLUvPvzsADSsvsLslwWAEhS7c0pEAxjIRq9Bm7duoF3fvkrvPfrN9HY3kEOcQFIvUYD6URcRQgmSmSDfON3voWvf+tVHDtxHM3+EIe9wUwAaXzccwAk//yi4qMK8Uzs50gk+Xy0QKHznFo0vFR+9irKG0sgcn6wuPj6PwggCZCYCuIXLe/LLOymLW6iQMb058xisC36bL6+3W4uAJBo5dUdA0gqvLda1p+m1VDwQssaFsw9s4wAEgvQ5dIKjp3cRDZXMoa6W1esWWOIIRmZnQ7qu/fw3huv4+PLl9UQtJzNalMM2ZyRFiqc++k0GuEIzcEQuZVj2Dh3HslUFrVmS00gtYFJWm1e4N7+hNeKzB4VLJ0CiRtg1KKOCdase+znr6xRUymdI//vAxIyP7l33N3axsFBVQASi2e0sBM7O27HxeapFnh9NgBpWQH+8wJIaady8QCSMd4MQBIjZzw1PpsCidd69Vh5DCCxKeq//Ozf8NN//Rds393Gwb0qTmycwIULF3DmzBlUCGow+KYdSLer3/v751VIXi1GBRKTFUavPF6vyosm1QQ9BMqQIczeFD2znlNvLAbS9V1srJZx9sxpnDy5iZViQQkdbQCooui1jCGXTQWysMtl0ugPegJYOHbYEJ0KJK/Eo+UJi/5eeUSwlcfGscPfM4Hm+UnBU68LQPLFcUUiUYuoRELXgOOPf8e/5xfnHC2ttrduAv2mmPVs0M1+CWTwjRLG6mL7NrZ4k7XCMIYui/hxnkcFxzY2UV47hkSqiHaf12UwZr9LiUQVXa+LcnlF6oe3335bbFrPmOf5HxwcIEG7V19YjCpQvXJ7CYD+2ULfh/+rZfHZeP+YU4Pz44qJOO8l75kBw0nkMimsVYoqYOdyWVDNTUm/7GdYQBqG1pg0SCHLJteptMahLygJoB71xaqU6sAp1PjIvgUc5+wzKcWOmthb0uDXBPa8GaamCnDu0kQBpFl7rfZUkt3SZiE2Lsi5ae5wWQFhPCcmCp5sRGYaY8Faq4Zrt66izySsbwVg9dRkw+RkIPajLDP45ViNYjtybdGimJBfPMer39f8ufliMueNL7B7Nq4HOmlNd/GxRwXACZwtFmRhp75IBMWHQ+09HjwSeDfVMyocW9j6MfUwhaPJ+ON+4+OThxmV0wCS3//nAUjXrt3An/3Zn+G1117TdZPyazCQBRa/kqOEsZuZhLFgk0khSzvOfF5WKNyT6B5Qqx6imMkhn86oOEAAievJMgUSr3UUtIuuUSzsUOX1yGOP4Qc/+AGefvppFUr5eo4BfrZPoD8rgEQWueIclyhPA0ijToiAWGQqhmSiLwApaFWRPThEtnqAfLONXK+LJK3gzH/WfI44Lslqvb+PRKsDdNoY1esI9/dko8sCb3sE3Gm1REirs6SQzSObq6A1ArZaDWx1GqhnA9zttJFeKeP800+ifOIkhkGA1fV1nDl3Dk8986yzySJTlkXLkYoWVB8RWOh0B+qzqbWlWUOrSTVuU4xhWs2U8zkV7likkDJGxToHmoyg3pHTpLHoOJwuYEwn8KY4OloUFjPYWRFpb2IczvElqx6zsFRyz5xp5Li5nwFA4rkUsrkxoYNjxCsTPMmDQOi8/MWKZVb8eAAAdRWvRfE7gaMg7CFwANKYgW/lYCs2Ksez/gje2knv6fIq1hhEmtPdGaFPX3/1Mojr/jJHoiI4ky8iv0JywDFUjq1pDw7yeTRIdvX9RalaEbvYKf1ice0JXtmqoq0DlnUf47Z+/lcGkKYVZEdqLcJzUwsBpHn7tx+xLBh/FgCJ40VjfImFnY+voyQOPx55LuzxZ/ZOxoqPruP8G+6DY4DYWeCq92Wvh3DYxcHOtkiILNZyHKjXB4l1DlD1VqAzGd4iqln9y3/7fdT/zDhzem5E4+Nl8dH0/ZsGkBJBCn2y4mklSwIx43DGKrQKZYzEetCKWdcxNqYtmb9fPK6wd7Rv5PQeugxAwqiHRNwruBhm9O0a9rsY9Xq4c+OGCImDWl297lJhDJk4+5/aCCLj3yxA7evTAkhc/bgi87wFxrNHHNUiToFE/SzJW13WU2RhR/URPbDsnjF6WGRh52OLmfUSbmUpA+l83cOfiYEm0F4fVZRH7a4EGKW5qjiVb3yirDBN0UguDLbvTPYfERhY56UdsdIvC57HMadr9WAcUQNgBR6NlasWE3LfIgDLR9V6SOzhGgrrH8b98rBRJ5sCyXQGQdZqjLR+Zh9BJNNI5lYRD3LIpSxGZawqEIBrNK/3oHdEgaQeSA5AoiJJIBLjhUEb5VgbmeoOetc+Ruz6LSRrLbzxizdxa6+OLedsxHoiQ2TetyLJKLStV8ZseRZVJOwaTPM5PvL1BI/ohtRKAPUwjir30WwBpy6cx9e/9W288OLLeOqZ55Qjsl+YLPUJjoyGIllGCe1RBRKvJ11YmD+w/qr2LcwP5NhFBaT152R/Vo2xUExB7WUx9s5Tnkv3CnOXIXDU7XT0KIB7OESLFseM2XktSSJycTzXDf6uWMraZziHMO3FkZYCD67/UzN8Cfrha3x+PfTxp3o7JtNog/mPxeBRi1r/Kb7+HQVBfCxKIKQ16I0BJE5L9ThSqdfIOgSQVG3m+KdNtHgjZlmueUEHgQUKpIcBkHgtfQ8krkdU5dDCbsQeSGcvIFUqo1hZQSyTQ4vk5wiANO7f+DDJx9RriIPEE1RGmsqKOUEmlkS/3VGvuEa1JvcCf+2i/Y+8Kld5YcS2PRrn8+OWnT8BdcaVWidIGKNDh7Oy5HhmjcETiryCN5qPjBVIflMeLzIupdUG4gAjnzxryVYQN5IH+HiAs6cEk40gATa9ps6MqCuLTHRLtEeyqQxJ57QaqofNf10AyQcw8xKwZQHAMgCJiy2DdSZ7ZBXTco4gEZtF84Yd7O7p93v3d1QwI4LNrxQLsskkSqurChaymTSKpZLAIzX+ZFg9DHF36zYoiWtXq0gMhlgtlHD+5Ek8cvY8No+lkU8eIDy4g961O+hcuYn49XvI3K+hUGsh2xki0SVDzGSj+nLsivGGP54UMfTiCRzGYzgYDVFlwcct3kgncfqZp/DIN76G8lNfANbXJXTdI5uzsIIuASQ2sXXBhDw1XR8kIeQOONK2R2aEUyKJ9+a8SacNEnwBel4A5AGkZT2Qlt3fGJmRTpJrl8I243GRaWCWTV427EEH8yceoTVs4/7OPbz/6zfw9mu/wsHtO8iEQKI7UONJFlTNmquD0+fP4Xd+9H28+t3vIFcq4M7uPobprPmYuujBK5CiQaIWIK9MmlKIdHvzASKezSIGqxXonf+xK1RN1wG5GM39EpuKRa5PVzTyaxUZN8Ow7WoSE2ltlE29DADwDGR/z8ZrnEumtVHPYAf737Hw6I9n+nXL9hQDkNoOQEpr4Sb7lQoLFaqGxlyhAskr0TrNpsaDVyDR4urkyZNSIJnCYyTmM5tjsh8DA2Y2kiaAZGoyK+51mh2063Xc/uQKLr/zJm6zx0M6wMbqijbqdrMhIIqtsrmZslcZFUj51WM4fu4CgmwejWZbzH2qInyTehYc+F0qVQT6MHEZ3y/vz6um9Fa4Z48XFnJ94Yu7ggeguHZms/mxEoCfwfvEtZK93ngO7739IXZ29nBn654A+DC0AiobeyqocUSD3xaAtGyDXjYGogASe5nYRm5rBgsZE8brbADJF3y8AonWSCRr+B5IDAKKlZws7H78hz9GrlTEv/78Z/i//+WnuLt1F4lBgLOnzuLShYtSG/k5n0hYP0MqXaPJsS+iJ1yTVbMwna9A4r2SZUfPLAXbnabGPP9PBVIxOcLGalEA0ubmBgoZqiy6Us6ymMceURoHEQCp2+toL/QAEntg8f1438nq5zfHCq8hxwSPXx7wpZIKQhxD2mtpDdedMK9te4mPLfr4uQzseR1YSLB+Sn3cvXsXH330Ee7euo58MkQqiCOdysjugOojskKV/sXZiJUBchIkWLRpVRjGUCgWceLUaaweO4FUdgX1tvn383g9eME1kdeN84fqBxawb926NQbHuQYQOB25JsrzC8SL19ajCe2y0Xr0+WjCOu8vl+2fiwoUNn/NzpGPHEu07TPWnwFIq1SlpVMolYoo8R5RcURmvrOt48+0faD6Q+uKA0vIKGY8EaaMlOLX7mhxh59PVadf21iAITAgdU2QFENzMAdA8tcjuh/7fdhfE/7M3kAWNdgXiwL62bFVZUEwHKLbJsmooaSiSqIRSQTdFpq9hikWHDAkhwCOYSqxOHf4qKTVWdt6IInMfJds04rCq2tV2HPEEB4nz9Wzt/3PssNZWxNgtHnuzEQR4ZJIxhpKOhgTeAKLGlxP8CzPIieR4ege/eligU8LII2bZbnr/SCAZGuAHwdcJ/70T/8U//qv/+asRi3Z51giHpILrEm32KpMPtOBiiwqPKdTWmfu0zmg1UQpmxegyX5w7EHKa1trmEXirBiDv5fqKdL7w79WhIyk9XM5f/Eivv/97+PZZ58dK5W4L3F94x48b23g7xOJxT2QSGCKAki0itQxsPhPq5oh2zkzt+No6iA1bCHTrqPQaKDQqqNAa9ROWwARLZnj7CvDC0diSnuA/tVbiDfaGLFnQLOOZLsDKUxY9EqnsdVu4f5ghPsh0GNhKplDKx7HzqCDO8Me6sk4GkEC8VIB5VMnsHLqNMqbx7F54iTWjm3InoaFVBZV2c+BY50RK4k0POLRKK37yHva7DRVsKnXqyLokLwjb37XEJ6N4UeyaxroHFg8yLJ8Pd+C/4EEPqpU4hrvLRx9vqI5EuljwWtNcJLAl3r1OVa58koqZPtcv2zO6ts5EUwDN/MUSFwnPFlESl8qbhKJ8Zz3il2/rvj8ZZzfUKEVAZAmvZCcWsr3TRhvEJOLxSJjKuwhGbHpNWY9gcYHASTeB1vHrHjGaxEFkFiQopW69TJIoq+m6knkimWUjh3HysZxlCtrSOXynFha/5uyUub6SRUKi3yWu/nzoHWuzt2do/WpcAVbEkzI0F1g4fPpdtRP+eqHUCB5AuDknY8qkEh8WaRAehgAie89zjfdWjYuuLvbfQRkctdLc1wkpPnnHSVoTY9pgin1akMuJLwnswhMtPjRvuvyDV8I1XmN+mhWDzAMuxafUjngelB7NZrfDwkwEcSNPvJ9gxhXwcmYiK7jPCu+zzS45a+X9llP8Bi3eTh6LbzyNAoc+Vfw0gbpDHqObCS7eQcgsQbEutDG5qYAJBIMSTT25D3ug9w7EyNTTcz7WgYgDfot0J2WinCeJ2N3xmmtGp1umrh34ybSVPJxXrHY2+kjQWts9iIjyYF9eAX82NeDY2FRPBCaqtUBSAa5GIDE+R/GEuiEtBmOS4nIPkhcGwjYM0ZXnOTWmXnnP77/XgEQIWnJKC5nBCKtgS5u83GcoKGe9UiZKIYmYBMLyIP4wPInAisCp+nyxO8QSYEw2qUmAJJTXFl8OEKaLSXcxYvuIboqXP+G7M9oLxg/7x1bRjHkEkaE0d7hgKZBjGQYA5Bqrabi3JCKE6q2kgbA8foN4ylkVjaRKZSwyjW2UBTBTwQu1vb6tOYaPQAgcb+0PjdQvjeoHSLVraMUtoDtG+hcuYzMnbso9UJcu3wVH9+8i+sDYJ/Ho56dBiDlaZPI+poDkAQcxRyANBqBldIBXVRGEJnd6pFGdB8k0zhx/gIuPPUkvvS1r+PFV15WzNZqd82OOJECqx8koC4CkNhvkUpgkgx87y/Tw2k0C0jlcsewicAI6728z2ZLNxJRUqpJrk90m6HimDV3xkejkVynBBqRpETbZ0dgksNCOEAulcCQ8YhbnzTWGBfGzRLdOwjNneDcU2etPb4m59bOqJuHB8lD2vzF8xg4ACmqpPafxznuY5PpXIgEvHq/o7hZ5QQHIBE78AASeyDxOvg4zANIJJDIFlG23PMDsOj+MesakHwQBZBCEiKS6TGAdPLcRQTsPcxWCOksus7CjhaYug5L1o9FO7p6cCdDAUi8xx5AGnZ7aB5U0azV8fGHV2wkuRqu2f5N9o1CkDZS02fogcT7RQKtiEmu3sl8gbUO3+OVxCpdH6fSF9DJmMm1lIhd/ejjsWbAs0LsgG1bUQ8QMjSd/yVfo4IQC130vHSFDsnwMDS/9kyAHAPRVALtBi22jB80BpCszC4AiczcRQDSrAKdir2eWOksGubdqM+rQPKM988KIC1WYEDFCbGN220lfNWDQ7GraUdCFJqsYzJO+UiPe94PFdTY7C5I4flXXlFj0FQ6iXKhKNURC84HB/uo1vZUZGOz8kouhxPlCk6trOJkeRWb+TIyQR/Yv4zenWvYffdj7L37EQbX7iJXbWNtEEeJyxybHkri6jZ426+dJ+vRq96LA7V4HAfDENUQWsDJAODCvX5qE09+95tYfemLrMqoN8R2o4MELbZoM5UkgMTN35rTqrmXk47aEPHqo6O9kMYA0lQU5Af1sgKV2UTN1yAuK4DxwhiANDvQGX8+F0Vni+AZhAwcGsO2ml9/+OY7eOt/vIa961sIyJ5utVHf28Pm2jE0mNB2Ozh1/gx+78e/j1e/920kMhlcu3UL2fIx2ST5xNG2Ld9QzQLbB4pYzjaGY5rvqwBojgTSJ2qznuf7ckPzfx8dDV5hSPud6MZy1KpArq7uzyRYdWvB4kduvFozYkzkzcIuGqT7RGIZeMQP9gAS/z+dHPtkwD8XPT+fzHCh9c9/FgCp02zJ/tMrbLiJMjjo99kTpy/AWB7TXMA7bQXnjWYNbL5Im9BbN2/iC194DCdPnlYhgMzaY8c3sL6xqQSi0ekKQKpW6+iq30PciiW1OhrVKi6/9RaufvQB9u/fxwZtzI5vYDjoieFebzYQS2YQE4A0RKPXR3FtAyfPnVdzYvZbO3HsmArsvA4sKrLgeuLESWxsbCBfKOl9LIFzLCgFs64LIoHwVFL3gEosWXfGR0izETtVAOk07t3b1v/VcyKwYibfc5sesdU6gmQOd+9s45NPrquwT09nr07iIy3sLPlnvwWCu84v2ClhkYmh3eXay8JRDe12R41LeZ1sXHF8Rk1ooiUgA04+65dYJ4H12aHknedGv2QVMuQnTvAk+v6TQMknA2SEqxAoXSiZ4hMAiSSClZUystk0Xv7yl/DD3/89FFcr+B+vvYZ/+/efY+feDuJhEmdOnsKZM+eQyaTQ7w4E5h9bW5fVi021SZNO36xTti7sd8jVxc2/afYnj98Xn6msZTG11bbeXTxmwiwn1ss4tlLGmVMncGxtFZmAvtx1VPd20aweyrIulSRAGaBcKugYO902dtkjY/cAcSahDQOQyH4jgaJSKluRPx7XWOGjAqOSAQAEL3ks/O52zSvfrHRD9dUKSIAJ0rr2HEP87Hy+qOvoLeUuX76MrRufYCXLXhl8//zYO1v9KkgsSCTRbPcxYh/JEGh2B/Jhz5dKOHnqFNY3TyFdWEW1afOa49OrYOJJC7wJev3nr3+Nn//857h9+46CVs4LBnYc/4OuMcA/SwDpmZFavxaO8tnPq4DH9WrBBFi2fy7bn30PAb5O1m26Z10RaDLpJNYrlrSuuP5FhRzHS6BCNYuNZNjr4lNJPYpprcplsxpXyUwSYZpO/rZfjpVokSIB4zLeE4KrBOn56O3tYkESXaptOEXVx4pFKQKH9iiCA5s2iz3PPnQEhyc/8/fWA8E47GOmqvfPHwH5VA7NRg2727vY2b6Hg90DNFt10FKC5ZDKWsVZXrkxEOlBx/Ohhd+4QBApog0H/HuW/OltT3AthWSShTiCdbS0sgbO6XQGXfbQZKE4BpRKZZw6dRKnT5/BytoKM231mCFrkgxuJd+0GCUb0ym2LOGxJISfq8KZi7k+D4DEcc/9Q2N3qpH1vCGplTxS8KVCyu/7k/WL6z6V5STIhPiTP/kT/PM//7PWLRYYLQZP6XxKhRWdk5KwZEyNqAkgZfPGSGUsz9i9024LQEon03IZoLoyIPvfFdjnAUjqs+TyLT9XxsVSFnOSCZy/eAG/+7s/wHPPPTMeX1zHqtUDFIvl8fjz49A/8holIz1d+LMvlLOQLoAzYIptlnV8ToCku3dkf+diKXn/D4YtYGgAUq7fQrndQrHdRIEOCc0mwnZLVnXq7Uk77E4H8WYXnQ8+QbLRwoAKpC5zDVJWoGIVcjnc73Vxt9fHvdBb2MTRiSVklb0zGqo5dr+URrxYRLCygrUzZ3H6kUs4ffYc8sUyzpw7K1CfsVCMYJyUKdBYZe+GIEMrwkCFMV4X3lPGImICdzvYunXTGMN8PQGcQV8FG/4/yR4mYlt767XJqJsoNBLjAqLW2WmFfqQBumJ3xx7n/7mu8F4TOCKZh0CS7hELRGyenAzQ6rPA5S3sHJDkQCQ7GgeQuyK7jbOIipJKrzbtdvraM7m2WaHZnDF8/q3cxSk9xvOFBbIOW5RPSFayO3THzfnD63SEpBApVrGQHITD8fUzqyarDdi1Cs3p0CmQbEw6NxOn/BFzmGsq2fa0VKSwTdcxKSujVCGPQmUF6ydOY+34ceRLZYSJBNpdAwxkZxXp/WbHzxjK8hHVOHw/Vam/HNjL2u7/BgDSvP15PL65BukWuXsWWVstJpkfHHgFUpS5Pq3Q477i88vpPJXvXMgx/5ruQzz5TBJx/XjlWI7aj3N8ElMmKchykPb429t/7t6/r3VQFnGucOYfec4nj50wpYXbW6OP/LtOh33AGcdzPzTCK/M5D2SJCDA+3Om81xQsmgvu+lqtzF5HhwjmZrQEp1pdcTWtrGk3RjV8KoVzFy8YqapS1nVg3Mh5zYEs6y3fQ8PFK1KjaB7aI3ufRH+OPs+ZNuhURe7KZM0dgmsme20f7O+KoHj3xi2s5HIoUf1NVTLzs14POcbZmTTqdNhwiks306cGzFGLz+iTXCsMQNKqqFWDwBFVmnwkkNQNY6ZAIoDEGgdTK9m6eQCJK+T8QToGi11M6O+v4kXmPdm0ro+ZeFrcZ4ohs8dTPkVAga0fIs/7+9gb8fw9AY91Ntr/mQJDwIO385T6gmfm1CwED0MgMySJ3+z0/JfPDX0sNgYpnZp4Utdgj6oDHat+R+s69leJ09bYSM/MFxkfa88csZcrC97WT65HkC5bQb68guPrx9THtpg1xS6tXxkriYCiNd0AI+0iDkDiXF8pldGvHyLdqaPUraF36woO33kD6a0tbIwSqO8c4v2PruFml85GUP8iAkWcBdl4DPw0Agw0miU9tkvXlNEIXZJguUYHCdUuCCKxHkkrfgFISOLY2fNIrpTw5VdfxZe//GVnOUztEodHoJpaZW3VSOuKG62vmI0WZz+bCRT7sbdn6Hr0KR93G73mvFGntE7onZyiyHJ8q2VHSQuMsEylZW4XApj6rBGY9btAJNbdhgTA96R24prEuhG/xo4JzoJdRztjiPNMEiSrEpKLyuj4B24QKVaX8okqeweMyWkmIaClE8uAVKIo8OvHH99GvZTdFePfR/NUxjc1EknjBp4ythR4RDUpywsRBVJsyOtkYJE9EoQbIj7gnSfAZJa/0UdecxJh59dvLG8TKCNrbZ42D4Q9OtMYplLYPGcKpPzKChLpHGhh12MM63ogfR4Aifc/EdBtxGzHOVcIIoXdvoiCrWodl99/d7I7OAWhbAuFgYxQ8D3IP2MPpHqzq/ujnCIVqM7GPrYkCdKukrmviOkEjjinmQPR5cCpdGOfXLuyYIu3wRgtnx1ZwDXQHCNtyprOF4qpSJoUkCe2vSZaAAAgAElEQVR+lb5gwUA1+uUH36zibxQ4mh+WHH1mWYHi8zLIPTLrZc9+Ao+T5wcYWHZ8HqxTgd8FKCwiUTJ2//592c6xYHLz5k09kknNG8gCGBUH586dw+rGJk6cf0S+4plEWkyPJBebQQfdQQu9sIMeeiiXciin0iiEIxwPsigSMd49BG5cxcc//b/Qv3sHta1t9A+qyPUGKPRHKPVHyPZGyHKTjjAc/EIRLT7ZCZHtBdTZ2G0UQ1MepHE0RqEW9kw8hvNfeQFnfvg94LFHtQDXeyESa5sYpDIYMPhwDWU1oVWVpEeyWU9IGcdNzTezoxUNkfyAEjwLVKeDNxUpnd/veHONDA8xF4aLPYCjCLoVGl2zO4f4egXKtBB84aRyxzCkAgkdFYK2rl7Hr//9NVx75wMM600kOj0MWk10m0zuuiiUC3j2hefwre99F8+98ByKq6vazG/d2kEioN0OVWfGWhdrwhXq+wMLLVhPI4NKMkQWn3gusvQga8kltry+TNLcz1xYWOyYDwBRYWiMDSVeEaUON0GNFY5HFpW4MPtG5+5RPa90nJMCrgGCk0Da1gdutLQnsE3cmhjb65KUz/OtyQaIfPti0LLCkre48gDULBabn6+zACICPLPAKw8WeoXWrAKRpKdsoKcEw5ryaV3wjJTRwEChgfUCItikXhds0kibSwI923dQKZdw/Pim1CJc+LO5nBWzkwls3bmn639Yq+Le9va4UMBghA2iX/+P/8D1q1dx59YWHn/8MXzrW9/WBvGf//mfuLdzH63OAIVyBasbG8hk86gzIUsk8cxzz+NLX3oFvXZV9lFeeURGPQOvLkEw9hgY9NXIml7XcfmtxzX++HsGPNk0GXBK+R0y7f7vAjD1/aDcO25qJIJIrVYb9+7dx87uIRqtLmrVBq5c+RiXL19Bu9FCsVBWYYzXKoizL0oSQSKlMSgLPwF0ffRGfWQrObQHHbSaHYEb7VYXVAINmThR28cCmysMz3pkP8BP83UU5zZZO4MzMfY90zy0BvMq4LkEz8aPs59y80yfG5qE3wegPlj0457KRYJ6r776Kn7wox/q/2+89Sb+6Z/+Ce+++y421o9hfX0VJ06cAvsVssBJwggL75l8DqvlitZdXbvIo83vUBaqXAO9MoPH4RW1fKT9mgeReE60EyPYyPFSyKVw6eI5DPttjAa0dWIjyaQSzW6zjm6zgUKW9y/ueiwy0bHGmwNa14yAq9euW+JMe0VaORYqAgdUiBgOx/ELk2oqJtL5nApxVLAxSGOCrp45jKHFT2RDWfa/SCORjKGQL6FcKer3JGawIPz666/j2rVrAi06tbqs9Zikc6/pU9nBHjSJAIlkSjaP7GMhxlKQklXdKJ7AufPn8cgXnkSLQ2BsQzdp1+7aWKK8uobLH36IN998E7dubaHdsV4N1UZTx99rtBGnD3qkCHZkHXbjc3rf0po2GqGSK9ia7xhsTFTkpe+8jv19VxE5sn7z536clhC9MRigcHDKZ90TaKY/37+OYyz6d/51/nemKrS5MQZ41EiXmxTXjxhOHF/H6ZOnsFZZEXjEIJyJLMdBr9lWrxYlZbG4VBNqRMu0KTlCohSgNeyMWfiac3yPdFoFFhEnnHUEryt/lyVIQIWbLA7OI5XPqlidz2e1Dw/oed4boDfg3mhNko2QZfuabB/VhDdEt1VX/yYeq/XbiBkLutVWwnj5nQ8EqNYOaqjXDjHoDZFKxpHLFqwnkiNQ+Xsu/3NZtNhKI1tP7Yv0LHd9yByLjPHDsdNn5RcvQraUADbHPIByeFhDoZDD+voGNjYIoK0jRwuTIK3zon3eLOZhdE2cDTC6oq9T0E1evxiQP1qAD9Wo24+VWetwNP6fzimk5giSakLuxxfvf5z7seYvrdZi+Lu/+zv89V//tea8T84TMevDl0xksL9/gN6gh9XVCvKlvHrXEWzmGnf79m2pbAvZglS5B3uHArxzubwSZsb2Pr6IxhH+fi7MX+IxpItFnLtwAd/85rfwyisvyVrvzp3bApcJfPNnHy+Zcw8LZ/aouLBHH35Tm8qa1Peqo40cexQ6tqxnSCvGcoUoFreGHSaTPYS9NmKDDvLoYSU2wHosxOqwh8G9e8gQLKLSnc3eGk2MDmsYHtaQqDXQuXUHo2pNvQxkyUMAc2TNr6mNb8aBbjqD/XCE3cEAu8MhqiwExROocvwVUtgJ+xjkChjlCqicPIWvfPs7eP6LL2o1L1dWjA9MUJ9zjyQ1AvoO/CbTeJxbjOsmE0Co3qjaWkjrElqLtIzAI2Vtu4n1Yg6jgfVz5BqqomYiKT979l3jGk31I8kNKYKSzhaac1xrbadrfv8EaKh2Yb8Jb/ebMLKmB5WiDHLdO6m0UmJke5KO+roJQOI3lwFayHMcK0qwmDxCdmPsofnjnBxUiBWI5eahMexcyW6iFODrEughFaNKywghAibJllaPIl4L9grLOHDcAQzjSWpFVt5zP+OjFnb2iQZMKf5XEcLeQ2u/WOcBhvEc2rQgJMjdG6g/ANflgM3PU0m8/OUvi0FPsI1AOfdgOneQJKOeF22WIyMKGvd55iQx1Bw9+mVH64EOWjvxmrKAGN3jPDC81IFkSfy4cP7zXJW/fhoG9lEFku1HEXnC1NkuI4B4AtW8VXvR8fOoVV+K9AA7SjC0HjLznte6KTfM+dm2SGkRBZnPy/yaO+nPPWv3sP3TM7AV1zaM6Ktec+yb1hAFY0H8NSlgGrbG19pnaa2lxZlTvUm5wH5dygn8rLP9nDGwxjxzqj4trvroDPqIF/LIEPQNAqsT1aoqBNKO+jQtqZ0F5bR1LK8J4xDGKopHHICkz1f/HXtk/hT9Ofo8C8/9VhX5dKB8gdeBZNf7d7Zw99ZNVPf2kI4lBIIQ1pHikC0QXL2A//G1HX/1o6p2D/xFm7b712l/HMUQDIwQKDcj5nYCkGMYcp3nCkUiTIz90EgUsj6k3Bf0nuxJGqldTBPg+FkC2458TTI4Kb9Tk3jOx3cCCRxgxDqF4iqtyYxhWaeaEImUU/q6CVs3MH5TW2jmer7HC1U87OpmSgyuPbyW/H+WhV/Xf8gfZrSAH51/D64SjIythQDVnQISnFsUz4X3nQom2iwnqUQfQvl/ZzDUOjrK5JFcPY7jp8/jzKnTspJmvajdbIn0x5g2JEgvUiOJAlyq/KOtl+lUHmG7hqB6gGzjAIX6DhJ3rqN/5T30t26jEmRx49Y2bu93sDsIsYNQQJAzuFJPSRW4VW8kYZ2kKPt/lwoLQECSPcffxdFhnyT+nr2jL53H2ccfwVNPPiPiLecna2esNRQKJe2fPFc6TDCWkrV12uJ8knf2SeYiYWwM7E7tFtzXIwoZFerHdTKzUvfrgY9Po4QFL2DwhB5fg6QCmvd/595NIxezsE/Ld1cbolqJ8YgRfpwFnNs3/VrNv88luV9TUcIYmARjU3J6m3oPpDNPFoGF95J5IAdpIkAvzvhjskeKFOAI/7oSXq3rbXmjbmOsV8rJTB0U7eXuWila4VOMqZydrSn5bBRLgYcBsrGBeihOA98igMTY43Iwt35jpBNXUxTBhjXGBEaJlOrR3UQChRMnkK6soLC+hmQmb/AtHaLigWI6AuaLvpYRjH2czzFhhBWzUaWFMh8/ufqR5lOn1dA4p/MG39MDOr7H9zTxwv+snslmdjXzkQpUrjm8t9xPRsm4AKTjp6ngXx87GBh5yr55T2SnyDX0k2sfLgWQFl6hJU8uu4DTEuvfNID0sAHQZz1Hn3jOApB47tHP1wWPyt2JoBcKQrC5ADAwoWKIANLOzo4Wlw8++EB/4+15WAA8e/asAoTS6jp2Gl3EE2mkKCclUEOG56CNbthCf9RBPB9HqZBBliqlTgflTh/5Rg/DazfRunwZt3/+rwjvb6tpV7/eRnoIlCgtDYHCEMjTp38WgBT6SW8CUs5XTkYu7pKMjhICkJqW3mjzO/PFp3D8+68Czz6thG4QCzAqHkOPAFIyIcYYC8xGHnYNNgkgkeXsvJKV6LAQwolMpoTrw+Et3KIItxYkZ7kxa3Pl73yzzXn33wOM/n3HC7grlDHxngl2TimiZr1/Px6in7Bi6PaNW3jzf/wSn7z9Hrr7NYzICmw2kQ8CsaIyuQyefOZJfOO738ZzLz2P0tqK7B/vbrGHTFzMdhXFWfhWg1krKvaHVqgh80ZKB1ekVsFUiz0DdK9YOpoEGYNq8QLp5++4gBkBkXjO0z2EovYwBqJyQ5ifAEUZuj74958luzMmH58DQOK19YHqtNXA5HPmW8ywqLDo7xcCSNwwyIxnYT4CIEWB0CiARLDLf3Njp7/w4c5dFPJZsePZb4ggEvug8VzIGOI6QgYRgel797fR7ffM67fZwu79Hbz2//wM9+7cxfa9e7hw8SK+/vVvCtx5/Y23tA5xXJ0+dw6Pf+FJlCorWp+oZHr22efx9a++gl63gVQQE1shnc4KJCJmSRCTf0tWB7362ZwzRlaPEtb4uGDfb7WchJqBtHMy1qNod1Yk5ZuANmE5pFIZdDtUWFZxcNjAu5evyErvxrWb+OSTT9Dr9LFSqqhk3Ky3kAkyzsKKtna0W3VFGTIKRwOkKlkDkNy15XjwdnpiEi1J8M0C8+G/pgugMW7E1PFEbIqixfKjANJ0E94QvRbF+bQ8mCgco+OWY4lkg29+85v42te+piI1LdF+8YtfyBKN6jWqlGiV5nsHcex4H1wqeqLHxjP1TE6+jqAMv/gargW8jty3mGBzjHL8eV9dgkzFfGFsB0flXTqdFOEBbBgaJFCkr3ZsiEGjgW6rJnZjQGY/mfDE8sjIZkGefSxiI9y+dddUlN0+UkGASr4sVo4syhh88pF2HVSelIvIFPKyJvAWdoN21/ozuiKE7+/C6+7VPl5lyGvJvyOAxLFWLhYw6HRlnUaGJxN3Kjc47jkP+PetjrHDYnEDdAkAEZg/fe68mrz3qUKgbN4tgUy1tS9xjtCmoVjUZ739znu4dvMG6jUbn3wfJgz9Rm/SYHVGo+fo+mzxvI1XJQrcZ52CaRYAxddN73fRItkgDqQrRfTd/jGLYOF7UR0BSCMN28kC90mLJwD4fmnjAoIr8Hv7Fc+CCoc9PPPUo1ipFKWYy2ezZhExiqnXDL/77a7Ok8ARx4QAJDVijWHIJ8pJtIemYBs4ZRwLwAKQCLoYM0XXQUxKzg32F+K+nwjkk53NFVByNjFUuVFVxCIl4xQG5twDfI8Csjf9eTE0KeVTxqqjRVW/L5IAk/BGjQr0Lg4JTrQ7stZSL8T+QMfFz+daONLa6AhJnmHK8eTiJc5FAUgcz46goBXHsUjzaxto96m6aGu+etCa64RXlvJ8vDUk57DuKWMH2bt6OfrDr4FugCuh4VyJFjyibgSz3jG6fqoRs3qkTObv9N9E4+/pOE2fmzQPcL/m8u9VsHNFfF4DAkh/9Vd/pXkYZ0FMIIr55KfSRcXt/JxCkfZftOXuaZ0j4La1taXvIMigVKzg8LChpLZYrCimrx2SVztRP0fV0zzeRQXYEYGudB4XH39U6/vLL7+scUvFE4/J23j6938gnhlBzhI6F9c/xBfnPYnFh88q9KuXnbf4sivNBDoW9gT6p8I+CmEfJXRQ7ndR6rcRYxGx3UaCAFKnB9SbQLWO0cEhYtUG+vfuAeyz0AsRJ85uuxlaCAUgESzqJmM4DIG90Qj7I4iJzOJQNQb0iilsD3roZbII8wWsnDyHb/zO7+CLL7ykHKFQKquAKOa/8ovArCdpFewARK23br4YuDv58vsCiy28x5zHvj/QqN/F/vYtjAadMeM6JDOYqhWyjYcjAUnUGLDQJVsZ1xDbmquHoNGuL4poTkXIhYrbuTepQOUoNpFwQwBSJhVRUJrVicAjZw1vQJD1GrXirIFALJ769d3vN/YZrk+ZFAh8uevRpIKy/b2fvwn0kYm1EB911ZPICqRmDWa2maGAVN87Klr8MVCI75Wc7F86MAcWuZyAhUc/fqeZxEOk0I8X0e6GaLRbilsJHmWLBRRXKsgUcjj/yKOWO7JZubPil32mG9hqVj4FQChmcL97MP47CsBwDZbDgwD4o+RC/vy/C4A0b/X/vPWXhX/v1iIjPsz+WgYgTc/36XeJ7hkW4w7H85/g+872ruwsZTFFcqb7ZhzI++/z3+n4isgF4xQC597iTHGBU5ObWoEA09Ax8k0l4sEsfnabn5vPIu7U9lyXGCNl83mcOnUKG5vHReyyL1NOeOK2qjZU2EoBMz//HisQZxQg+Y7JQQdpngsLylR6VA+xc/8e9u5so3F4IAtqAhwEyUXicWx38T4IILne6P66TysZ+PliyLue6bZWsQ+39fBJDmnR68AjKZ1JQKDChCQB2teZow1/Nqh18lq+J3sY2p72YO9kXm+On5lfTvEQsrXuDHmHj1P8WjKvfsQ1UREc1yitS/boASSSM3zvl7h6xkX6wdBimHuyAKTZ93B+/GB2f4iZhbKAHddBiNCbrdUTAInqC4Jxza7rAROkEc8WkVw/gTU6WGyeVDzTqtfQpS1/IiH1OwvhHjiSFZlXsUhNSrAswKjTQrZZQ6ldR7G6C9z5GN0r76B7+yZyfeDO1g7uHfalPtpzez8PmbCFBApSHFntkWR1Dxa1Y/azd0IikESFUpd2uFIjjbDx6AWcvnQJjz/+hNRGrItxH0km2RaEvSyL5kqRdD2OVINIiUClPYUOBhz/EYKlJ9rJoaHX1/4wz+GnWLb8+YF1x9VcRUyJ2JP5HMtyVt4z67XEfYzXmsovAtvMExhjkCSs1zr15LBr9mPKjcMeCukYYsMJYZXT2OfAnHu+rj0dH/M55j9U+Wml8qpml297xyhTRUbsE2Uh6c+WdSCLK6yPl4G6igClwGIPLa6Pnk5pwPYEqO0hZzN97vrv899ZAArXBYoejMxHDxcDkOiO1aOzQjyO8pkzSK+sILe2ikQqp/WKYyQQgYy1C2sBMu9rGf4Ri1kLFMl0WIulHXa/iyGVZsM+blz9BM1m3ZzcwhBpByBxXZCVe9LN3zkHsKx+5QEk5kDtfk+WslQdbpw8gdX1NanyhFuon5kp0dQn0jlJ/NYBpFnF9ei5Tjf5+l8VQIqyY6NMhkXsGE4yMfa50JB13e2qeECWs2zs2tZw3Hvws5jHQhULWpSWxVMZ7Ldo+xQgQBJpJoS8ueydQgAJXdDivFjIQPyQeh2pwzri2/vYe+d97L35FnZ+/UvED/fRqbaQ6EKKozLsm6FHMWLRMEaXOeUcgOTRxzAeCuihYKQ9iqGBBNqIo6uGfJTnJZA9sY7zP/gWEs88AaysAZkiBrkKBum8JqwpkBgAOACJ4JBjqZBRYkmeMZZUYItbc1mCENp81Rza0HA/7rx8ct4Ef1iFWnQR9//ne/oEwX/e0WLI/IWF2zOZC8NMXEWmvdtbeO/1N3HtnfdwuLWNzmEV/VYTq/m8igGs+1167BK++uo38PyLL6ByjMzKJNrtEdrtHmp16y3CAEq9HtJZHVu37zwz6eIzZKNQa/hsduJOrux7FkSK2NHxvGiBjI5vBcARNhb/TsXTqEVEpOGobBHjthHO+/ILoC+6+fey6z0BkDz4c9SiYHlxf14T7eliix9T0ww2qgKjz02zmH6TABLvLwv0vthHAKl5uItkIqYC3+nTpwUWkEHAe93otqVc7A4HsvIigMT7ocJVrYa7W3fwbz/9F/USoj0mE44XX3hZ4+Kd998TgNTp9vHKV76C733vezi+eVKgAwtUjz76KL7y1VeQRF+MU9kmcow5a1JZOakIPmF9MdBgKGAseVNbkWlvLECuJI4t4gOCGPvLZFxxj7U+2oqlVByhNQTt+f7tP34pVtTtG7dx/fp1qZtWyitSILXqLVkwyJ+YhT+OvdBAfQ45ej0HhSQ6w+7nAJA+pQLpCF0jVEBNZct0gd0rkLyCIzruJ2MzFMNLG3y0D0Gkhwf3DzZXpwLpiSeeUKFc/Xvu3pVF4mNfeFQKg7Etl7drcXYfCpKcBy4/h+PbitfGWCfoxPHIcUZwkY8ePOI5MIHlN62/6MPOwqpnVfG8O52mACQW3LKpJCrpHFKJEYbNJnrtOlIJqoEMQEqmbI2nctMDSLs7B2KFU2lCUKCYKSCfypjtjO/3kojLWoo9wVhc4j7FNVU9kGp0xZ4UcHle3G+9AoXnbL2PrDjG6/nrX/9a17CQy0rdUi4WUV5ZkXUIwU6urxzrCsDDmOYcSJaIx9BsdZSgnDh9BhcefRTpUmW85ymPmwKQ2LuD8+3jq9fwyY3ruL+9jyr7f7WtyWrMMTCje5Jfk/noFZZ+jYqOI68i9uc/Pcb4N16BGx2f3v9Y1m+0+XPSer4+ehz82VuE+vV7en0ko4/XyV93Ahf+2vP3VFv79/UAJe8b70O308Tpk+vIZkzBo76QiMlfP5NOI5tMoVWrm7LBq5DIOnV8tzAxwqhElqoF42LtsejHYq/rl6TPdopQAkkeRFICFU+i3m6rwTCBVKkwV1Zko5gtmKVhqVIxBWm/p/vOcaS9S2ouoFLMo08LzWrN+nrt7go04s8EkGQBS8aXa+7NYokxkq1huAAkJlsucdN7u2IEgwbakFJRyPMhiMr/s3iqeRSLo9UfodUbWuxAECCV0vFzvnJuk5TANYCWOHzOk6LMxqcnu8cHfLkWplTuSRVgfjMAklGQZ/Pg5gFIvlhPxYcHkHwsGAWQeC3+9m//Fj/5yU/w8ccf61prDDPpcwASx47+JuB4Z8/CvhRxjz56CVeuXBHwNGBvwmwBtVpLa0SFvVhocXfAsshnB5AIiHzhmafw7W9/G88995zek3u9LD2dPXZ0XkbXBl42KkwpVfGFCe2V8na3McLYQkQKV58yWNvKkSzUdQYdpNi7LR5HITYUgJTrNZFrHCLXqiPdqCFotRFjP6FOVwBSeFCjJBrxWh3D/R0k2l0MWz0QMRKARGCIdkuh2da02PvANcImgMSG2CwSNWNAq5zCVreHFvepQhHr5y7hW9//vhpjk4iWzRc0zpmoq1dQLFCSPAGQDBDwrNloAdMP46iyXa/lfsh5HPZx98ZVPfoef+w322Es3mpInVXK5a0fW2jXUOsQ91aCSQSQ0xlZ5HnwgWq48f9dsdVIVs7ebgpAQsSC04AjVWbddDDF9Vh9ZO2onaLDWT6NFUh2tozXvGJJhR1H+olwf8fqJBavglEbiVFvDCCxWEUASWOEBU4qzI+wiieFTl35EVVZ9tlHACZ3ztH4WgxdJQ3G+CaA1IvltIYxTuXxsuCxsrGO9c3jKKyUkc4XTMHl8kg7xwlorX4dCxQsywAkxqN6fwcgTe+BywpIywo8/6sokOYt+f9VAKToGutzdZ9DLtquVNyLOFtobjlCC+NLKkpp5+Mt8Lqtzjg/473jvuo/W2Mj4h6gfuFOtTg+PqkGCSTZnq4eOgLuXV8+Z5dH0KpHV5F0oCK5yBwJs0Dm3k0LcdaKouMvqpPQLJLF7sMp2KaVYd5qshDwHAbqF0dSIkEj2te1DqroNBtSytCqkiAHz8vs2axOQOKqYsg5abrWH8Y4EYWau5gWwTGWc0A5SYvqvUgyrYAxByCJaExSsvW801LsVCZcq9KgA4Y5nBytLThSzry1wVn8eQvveWPIA0jTe/B4zXGOL6qDmDTL1bmMnEObMqqDZP8WAZB0PSMAkifhTlukfnoAiVot11cmNpACKcm+RqksOR5odgYC5RLpNOK5EnKbZ1DeOI7jq+vWc6dlxCcq5rKptHoATQNIvO4aT1QChSME/R4qvTZWuy2UansY3rqC5pW30Ll1E/3dKnZ3athum30d9345DzneEuMTkqO7YwUSlUWmOhKA5B5NhRRDO04rvpheTwDp+KXzOH7+DC5cfATl1RVZljO3opUz1/ZKedVqFXQykXKVNYikAV/JOEobKyImJLmnM2egijuZlKpbyjJnoKYYSz0Kme+bvTYfi5XyePxHYzM/XjwAMs6rIj3MGYvlC2YhzNxkrBIZmvqIg71+WFWeyFhEVrVtqx8RZALBySH7cfbG8Z+5D0wIRb4O6PNfvx4awcqIOb4Hnc9rfH7B82eeNs/ezmpDVs/1Ci5vHSsLSBGsDTB1dJextaxZQg6QivXHlrez5uCYQOkA6Og6JmGC6h0GIOkznf28B5COXbqEFF192Btc/U7Zi4pZutmhLuq/FF33568PEwCJ9pXMNZlXeQDp1rXraDRqAmaZRxJA4jwjgMRzY01s0dey+IMtDBiIMgeiAolxMYm2jJ9W1laxsr42BpAktlDtjGQvI+391gGkhWfnmMvR18wDkPzkml4gl73/QgAnAjQse595z/sFOlo4iRafF24sbPDWbsu2wDMeOek9m5sDhkl8lPHN9+OirqIE/U+zJTW6T40SSIUjpCgvpa2MmCVdVFtVrJbzKJB9X68j2K+iv7WNO798A3de/xVql99HslnTipsJDTiiq3CZ/vv0GY0ASG7PtlNyskOftgsMIauP6D43GiTkN9qiTy69MFnPy6Vx5stfxOrTTyD+yCVgZQOjwiq6uSL69IJUY2uTGktKKpDIkj36TXNBMuDIP47k/es3X0vsTeLn74H3DV92/xbdpyPjcwZb7WiA+HAjicHcgKdUSKE/7KG6vYvrH1zGR2+9izsffYLG/T0pkGjrVNvfExPm9LkzePkrX8ZzX3wWlWNrulapbAXVGq0Pq2JHZtJ5Nc2k9RI9hltt8u0NNSfYxgVQmwFdisDGkt1xQHyUQWUF02U9vKIJ0CwAacwAiwBHvojIKIIKjkUAkld4zSugy2Il0gNpGkDyycK8u+KPLwpyzZq/sz5fRTjnUT1OACLFe/7Orw+z/t42yMUKJG72voEdi0Lew1pscXrftmoK0lgsIuvskUcewdr6uv7msGlF8lbPlCAEkHhPeY3orQsUYNEAACAASURBVHvz+g289u+vIZPKCrBm/zoCQ3z+6vVreg2v/49+/w/wR3/0Rzh//rwUkW+//bYY91987imsVVgAZY+MvtYleUAHSaTS7IEXoFZtqUlxh4of9t1gAOX7hslH1poZq1MX5fNUM5ARpmIBr01gLUzI2GXDavYroP2Oeook8Mb7H2L3sIoPP7iiY+NxrK+sIsuGh+0e6ocEX61DEItj3u+ZUQ1B72Q2ju7gfx6AxARrEYAUBagfLPCHYjhbjyzH/nUMej/HCOa88sorYqizGEwlGscC7+va+ipyBcrxra9O1G7M72ccR37/4fN+fvl5xXHjrVf5fw/IqmAdBLhw4YLem4mt+hLBWH0CQWl7JJ/1jgpr+UwKq7Tm4u2lEqxdV/BIACmdYl+VmPZKeh2rX0VshHqtJUCleVhToMym9gSQGNCLNWN6c6Rps1cpIVcqap9iYCsrEhYyI6qD6LHy+Hms/J0Uf2Go4yaAxLFG6zFapVVKJaysrWm9ZXGYQIGxsni81jeJABID6VqtIbud48dP4Oyjj2Bl8+QDAJIPqL02s9lqYWf/QEqGa9dvy9Z25/6e1oJivmhFV45n9tihVQbnEj8sFopF53/WOHNWfWqnQYA2ySbyBDCpGuwpgSLziY+8xmZ1ZaUHb3E2foyF6iXhLbHo9+29/r1Vlu8lRfsH2hmR0cdH/sxxd/zESak2+Dr2s6GKkY98H/6+UlnVI+c9P5fAca12qOvYbtVxsHdXDYflrS57iLiY/lQJ0TqqcVhV4XaccLpUhHEkY5ZYLiYrS94jz0b3RXTZP8gqxQrAAnWlHLCoR9ZYYshacYcWhhzjBI+y+ZxAy8cee0zKMz5HVZIHYFSECmmL1UC72RiDRwTy1SOHFqX9AYq5vDHUWEDi+ucbkCsJj8vSZhx/OBKNWf0akMSxFvMJIdlrziZL7OZ4gO39msYf5zjnKEEwqhGpaFXfOQca6e9YzHEWXP8VACSDW10lYQ6ANE1w8XHAWO3hkievslQqG1EgsRD3N3/zN/jLv/xLgca0qlJ8KdJwEomkgcv6XZwksDbyhQy+9PIr+OpXv4yf/vSneO+991CtNvT6arWpNaJUWtE1b9YJjXx2AIkOHc+//CK+853viCDA4yA5hMfkLQ79Wu6LAf6Rc4C2jyyAavzT8pMALEF0KpOoSnIJlxQlzsNfiaP6CIzU/yoTJFFJBajQUSHsIdM8QPpgF0FtH8VuB6lmA6NOG7F2B2HDFEhUH8XrdYx2dxDj3tXomoWBY7pzTDaGIWjwRwCJ1ti8UtURLbKFNaGViuEgn8aNVgf1RAyxcgUnHnkcv/N7P8LzL76keDiVyU8AJPI8nSU2QSSzwDYgJWq7Ei14cL33+9/YYpgMdwIvoyHyAdcHoQfaK7qNFprcV2o1KQdHvYFYyP22sYO5T3MuE+ym8jxDQwWu11r0zcqZPSgIFEetpZRyTQWxApYCO4+x9TQJMjY6FSNxXddePXLK1rFZjJvLIuDZGztzGO1dLHTrZ1qgRIAnIwbZH7CgmabPRMi74S3qrEeBg6KklrQCkH93rzDyJ2M9Muz97NGK0/Z67buRAvPYWk8N0gNUO0BIu9kgrXWXcenqxjFU1lf1s3V4sJ5rfarIPFnOgVq0K9W1nVMoXgYgcV/yAFL09ozrFVHHkRlJyP/fAaTPW39ZrkCarz7l5fb5XXSN/TQAkp//3tLJLMlcXDl08ZMj/zL29QASP9f3TeLrpfilA4jrHSEiCZUTdMCI9I8iuMLxz4zFYg+bvyzI+/zaz5FBPI52IoamW7tJ1KIDxcbmpvUyY883xixzLQJpX0ULWpuT068bxxUzxi1/xdxlPZ9WUZqEF5Ih6gdVtGpVrXfDPovUfb1O9msx9uuxHmPaQePsWWYOKPO+FC9FLJiOvE4HHFhTeQcOcf3kvmSqI66hZllnxGQHIkmxbGumLPZsoTviJOPHyKL5KaID1RzOktjHyYse/To/VnI6+0K+B9dxucFInmX5r9SsVFkIQBohIBjHazmkomuILAm7Ti3kx0X0Gi0DkGJgjxoClqI0O50WP9MpkMKh2eEHGXTDEK0e+yPFkaIFL+29T19AtlzBSqEkgma3TdLmQOM1kwwELCq/cvZn6hfIOILxN+tP/RHSwwFWBl2s91vINQ6A2x+j9dE7aN+4hr0r11GrhrgTAoeOOBIjAVXWpyR7WfGbQJHvt07IVmokEkycMsl+F3O2dlQsxdDGCKtnT2L99Cmcv3gJq2tryjPYb5AkVdnmZxh/s1Dn2gs4xYhaaVCtsVYWcCvCmSMfenIlxy7noeatqwt5pbdi6XgMtVZz3CMoug/5ddMDANH692RNtZEv5Q7HkVI6Zy3m1pQSCRRce7rWk6rbaVm/UgFIfbQPdzAaMu8zm16vOPKEIv1MS31n6c/9n9butP6Vcp33QUAZ41/+XwHNuHf0tIPR0b2ctV2vbJ7e/x0vTTGnjwssD7WxKhNyxGMcq/MJ6CI7zrNwc+Cy1lkKIpzNL/sXs7ctLexOPfEEgnIZmZWK+oFzvtNBgACSEa3mLl0P+YSNKzkpSCZF1WpPijHm4Vs3bqJer6JRPVSMTmtIEXBDi9mXAUjL6p8eQOJIogKJbiKZYl4xFOvIGyc2LSZz48l6bNvaKQLqb9vCblkAMR0g/KYBpGUXcNnxLRsF/vijRedpFu689+C5NlqtIwU6Jhb+mKePLSpSVfE6lkB7YGBLYhBDwKSRG8uQBas+RvEeDmr7BiCxEHRQRbhzgNaNm7j5H7/CjV/8AqnqHhKNKmKdEdiNYDUOlMM4CiEb1IXIuol6JDiOTBp5TxLUYo96bXuUvXIxj0uBdIiBkj2ZUCWB7LEKTj//PMrPPwucvQAcP4V+vohBKkBPlg1mmaB9hgqkZNyxBQkccXHi80IMJMGmysLkvn6RtiKNZ/r4+zOX5TKnR5U/3+l7MD2exqwB1WyWrybReygAqZhWQ99etYHtmzfx8Vvv4aO338H+7Tti4QexBA527qPdaeLEiU089+ILePLpp8Quou/rKJ4RgFSvN1W4X187juMnNlEsr8jfv9mwJmmyFZOdjoFI8uJlj6NGTQGxD3B90OsVECxCLPqKAkyzAKR5FnbaGGMjS+AXKJDGNixTDSAtuA7No38BgLQsQZu24DuaXFhiOQ880oZPdMMloNHX+eD78wJILBJLOdbrqTjvvyUNHvbFICHbleOchb+LFy9i4/hxHbNXIDU6bakY7u/ujNklVKB8/PEn+OSja9g8tmnAwv37WFtbk2Jkd/ue1CS0zPzxH/wIf/zHf4zVc+dw7e238bOf/Uwy2/PnzuL86eOSThO4YVFFPUKYyJfYi6kgxcWARUcC3uzNJYWGJX20GKA03pk1uETGEgoDkMxpX8CxYyyxMM7ALpWyHiRbu4e4fucOfvXar2TLxt4P66u0YysiZK+ltqkKPHCUlM8tGX20mBohnooJRP2sFnbLxte8uWM5k+lNFlnYRRV4swAkAi9ewu7HalSCTkXaSy+9hBdeeEEBLvtx8Fw5Vk6eOoFWp2n9CiJMS76PDyRpX6Vmu+zPQubLcCjAiAAMx+KNGzfMj9epN/g6svapNuI4YiE6ur6QUcyikGwCwz6CdALhsCtvdAJIa7kiMkHMLDw7DYwG7NHB5vS853Frdi7fewOQaGe4f3iAw509WbplkxlZ2IkJ5tSQXCSiCiQBT06BxEaVYoL6psKZjArp/rx5XnyO58zz4LETQGL/KBYA14o81wpW19eRzmU1vqk2oTUXr2kqlZXlIy3sGMhyfNJuhz1lTl+6iBPnLy4EkOQRTSuNYShlwdVPbuKdd97BBx9+pDl9bHXNrT9ahVzT6snj2to6wpCkAUsQ+lKyMDglmMvm7EyAfQ9BJh8kGdkj34+vj8cJ4FDFwm8qz8iCSuq6ra+sIUgmkArSaqSczeT0yJ+TQQInNk/qMZPOIsdeQbkC8oWcPMWDVFKvE5GATDaXgLAHjU9IatW6XsfX830ImHS6bTQbLXR7LQFIfTaQ7nRlQScQyCl2qNqhdZSSTRfwysPbFSupQIylWcSwptb8O1srnF0XLVechaXmK6+ZI2Dw/0yAs7k8egNrMsr9VeMonTLf+FQgBhdt7cgKpjJUqpDQmMkEG7bu3Ea/Y0rzVrOpOaUis10BJeNjxQLBc8/F4wbOYyCg5dizFhfZN8eeSCpUh/om1Z797HpZEUAif4/9Qqhq55xl0sCkl3OA8149lCLkD61a455B1r/vf5YCSRAeCxMLFEjRmCz6fw8gmU2YERtmKZBYkFsEII2QmtgU0YMNIc6cPYnf/+GP8MMf/gB//ud/LsvL7e1drQ3ewi6XK+oze50JQz3K/PRr/SIFAi3s2r0QX/r6V/Hd735XBA++p1cdymqFTFh3z6IAkuLWcCSbmf+Xvfd8kva8zvxO5zDTk8ObAzIIAiAkRpEKpKglRcklb7nsssv+5D9L+qQPrl1LVaqyrbUk25JWy5VIihAJgcjAm/Pk6ekcXb/r3Hf3M/3OdAN4iYVX3q6a6pmeDk8/zx3OOVc40wAkElWV1wJOFwv7PEbBqz3sqxH7ciFvizByUSQd7Vt2+77lD3ZtsdO0LH2esFptNG1Yr8uyLlWtWeqoZoP7267QaTqITaLgapG01YhVzQQi1TKQ0lJWHQxlkU3s3Jov271U36432lbPZSy3umaXX3rFvvuD37MXX37FavW6ZQqlEwAk7MyIP5BYOth6GoAU1/9ISpM9UgDcYIefP3tmpAiUTU2vY/TF7DSaAo7ogUTBBlVSHdUkoJJ8/b0JdK95ZBnlLxSs2IcoEEB2cWWfaiURxHuszjqwVNZ7Vcj6SkQZB7Z9rHu/Sb+5UnrstuRXEnpZLOpA7CHo8rkRFORBKeiPR/s6L/qot8mQArGPES+mOFjkBkke2QUduhciIlgUlWzJnCmu0cGeiucrzk0AXPEYWHsBkLZrXStWlm15ZcVWAY5WlqUyzhSKKuyJgKi+icSd9HwJ/SZluTe0Yt7zm08LILk1Ihn48S5Ap+Xwk/HgrPjxP3cF0qyceFb95eMBSLMt7GI+Fudx/Pu0+Dw+zviL+x/fRQBFmP/M4+XFlZGCUzFzjzjLHQUiWS9JAGTfZ49X/NvvK8caF4c99uB1cb1FSZ2ct6M6h4qfGavZQCA+j1MAp7UBsT1rf1QNnFZA1WylVhQg4kmF0qxzA6CxWipa5+jQ9nZ3bZe2CweH6sPCucEabsj5Q4Uk1ZEDSfoOwb6+kwCwk+tD/OwTFUhhHdHenc4FkHhs3+mqpgAgiWwc1UcOJgMkOQnCXIGk4qgvMpPjcRaBFrBhJJslbw0WXNEsMMbRrO/RgjP2wvLr6uuwXHT4PnTE1lLiAA6WURy9k6CGluNchp5H3Bfl6RGpZo+HYk8GIJnRUy8N+SlXkGVim+GCvRsWvJUF27j6jGVKZan9SRoEGgJypVLqRQqABFAagaN4L5LBMK22iPl+21a7HVvrNq1QPzB7eMM6N96x7p07dusffyHX27vmABIzHYIYcR87Wi7NdR5Ya+C9jxoBPIr3RFf6HTBJFnf+vAgglTdWbO3cGXvq6tN25vwFm6PvUZZiphpRqaetgxXBtpl76m7AFsFBR24CiT6SMe5i7JIDTzosRHtorKX3alXfP2JsHmL3uD5FB5/JuRjXVXIIjaMwfiPBLCrGK/NlV+ezHlF/CXmO1lUIhY2qAKRup2+ttquTBITjyID1NvkIdvGhRxLrHyol2foxFNS7crxyTPYw1/c6ZSGRBS8K9/CEsRJ5HG/GtU9Vbk0m71sW0e7hMPRwO+UzBIRN67EXYhoAJA+EiAWzApCwsLv0xS9OBZCSXSFPOoRZ+5s06VGZqbbuTuCMANKje/ft8HDfqvt7blkXxhrkJRG+0pggf/pbCgtQSLmQwejzOeyrp+/i6opqzGfOnxsp6dyC1EkNowY2nzWANEvCPHmCTwKQks/5pAqkWRKuWcc369Josz8hwR6x/GaACgS5I0ZX+LCI/vK9WXz4OwYlvlr4gpVCMip5jnvH4adb6vctS2P1TF+MyP6gZUs0WkQZtL1jnYc7dnTjtt34h3+0m//4I1sddG14uGf9es/msLRImS2n0rY4zIjdgHNsNrBg1PAvIJFJQIZ0gWKwmCT4yctjFAu7lFWtp4WbFEMtmjNmy09ftsu/+RtWeOFFs4tPWX8hAkjClEeMN294GxRIMOFUrHAQic/jaze6NKr2Zqv+44nS6JyG5pOfFkCaBgDwOdGiTIvUpwCQBuW8LHTYSes7+3btrXft7Z++bg+v37B+s2ULxbIApEajZpub6/bSKy/b088+bVj/tDp929o/koUXCzwFqosXr9gmjd9KZRX0m033YOWaULjqdYOFXbBcaDa9MBqDzcjEjQASm9202ywFUrLonZwnzth1BqgzL8fZsQfq/veox9SnBJBmeZBPTdASwFDc0CcTEJdin86gmgSYj52Pj6FASgJIbCBxc48AUjnnjUt5HkVvVCZnzp4VexyJNUXmw3pNwAGF9hjcYEX37rvvW3qISuQp23rwUIVxmMWw0JGi0ywaC6WvfOVX7Xe++107c2ZTyosf/ehHAh4311ft4tkN61Ew73kRgXEJgLC0uCw7keeef1G9jzI0HKd3hpQMbj3ZHaas0fVikXoMCDACgvZihDyEAyiVSWdlSQMAwXsUckVLF0t20Ona9Vt3BWr98Id/L3XNUmXJyuV567S7NlfCwxWGiQeCWNkJYKEATnGYPmSfI4CER/g0ACnuXyeBmMwbLLpCyUjfi8IvxWCuP3P3+9//vj3//PNSp8FMp6k7Y4di8dLyoiI1ee6yb2S99wufGZNeAMQ4Hxl/qIxQpvFD0ZsfzmO0WWXsUCznnvEYwaVR0hwUe2JiEaenABVb8vYGQFouz1spm7JBoyEFUr/TtnwOAIhj8ybjDA4AJBUwWz3b2du13Ydb1mo2BSAt8h7FohINWbCFHkilhXkrzJVHPZA4H90GVIex6kAKklJJ5y72n2IO89wIrDFP3njjDfmGby6v2srKsq2vb6gPGEA9fX1Yjyk20vsEwD6TKaiYBYBUrddsdXXdzj911S4+89ypABIBNoknChLLZK3Zatn9+1v25ttv2c9/9s+ybIQkkAS94/oUH4vA16T6IMYYen2wK4zWfZFBxzViLvOekxZzek4mY5fPnJddA39zzuJP7CHFeIxj96QC+QjAh3kVewGFe1mctTsiRmCHgaKRIJbnyVscAD1N3626GLCtBs1Gm+oXdLh/YM2jmq0uLnnA640VtQ7E4rkYnpm+9Ykfolot/D/2JUCFJOViTIQAbboOOAHewMSLfY7YZwFvsB2Uciebse3dHZtfWLC1jXWB8wIZ+31rtEjUGrazsy0gFatNEjXilxzWxvQCy6atXq07uBsYyKO9mOOlkN5Lxj7Bvi7GIfSKlI2oWyqibCDxk8VGLqcxdeHSVQFIJLoCjQpjmzoBHLEJeUJZO96fP98eSCpWo3pV4ebkfTgZ/58EIInDOQVAYi2bZmHX67tPvJLAHJbGabt85YIApN/93e/ZH//xH9tPf/pTe/BgSwWToyPsQyBaFHVuKbAkY4vIUP24ABIKpF//zm8JQALsij38IokgrmEjolPCT1/zQgb1p1vYQQ7xBNfnAISd+DvxeEfAe8aW8kVbSPdtjp4Y1V3L7z208v6OVWpVy7JHNQCRGtav1ywlEKlm6VrLujceWg63FeLR0MudGJ/p2iRGkJPBwFqZrB3a0A4HPRWD+tmM9RYX7MN23W60OtYuF61y/oI9++qv2G99/3v2zLMv2tbe7ghAkoVoUCCp+JP9eAAS69mouEO8H3r9RYVB3C8BmhlrKpCyhmCfCuDMOtXx3mb8YPOkxtQQLgZdO9rbsgxAdrR5BoqIcy2M6bgWxWLKaA2AfavXegHdmcDRisnzIHq2eEKEgnF8U98QHCMExERFpVuDO+fXrUkHrDOxL5J3J9CbiLXOGR24hYyaWus7cK8z7dZQAuz9d2cOJ4qc5JNi2ycYrSMVkn+OiCk6JuJBt7PygitjL2tNw5p2RaS5tY0NgfXk1DR6p7ibLxU9jhwCHmHZFVTwoW8aSjudnk+pQFLEGgCk5D4cf59VX/iXDiA9af3l8waQkg4YjBOU2cx9xqX3I8yHcR96kAY1cpzPEciJuVuSACjr+v29EdikGI0ir/qXOJmF8Rn7TyRzSdYb4tqjfs8G9A4tV2zj7IadO3dB8T8xBnvBtPxXuVaP+Xv6bVpum4WAkDJrVavqtbK/uy31NHuaio3MVRQoYX9Wr18BSA4sM5exVxcAnlybEun0SeMnguDkjf1MzrqUwBQPsVZ5XyXdq1zEOuZ9td3izkEkAUg49qRxRRhbLwscmOiJOuX0hB5O3o/ppNsIHEz0hk7uJ977BQ2FzPAEIMlik35yqrd5fyP1kRoBSA7es54WnhBAsqErMB2EYt12S0NWXD6fc5ouFEyqDKzfekNLYQe+uGylhWU7/+zz1keJwaFKod8TeIQxoPqMdjtO3lKs5vcei6saqP0q12nbQqtmi1jfNg7Ndu/Z8O6HNrz/yN7/9z+2o9rAbgYASQrpbFq1TvYVLM7JB+hrhEUdtnTUGyNoBNkEBXMrWtml0tak5zyPA0AtztvKmQ176qmn7dLly7ayvmGFIlT6tPUHKRFj1Xc9WK1J8864llIYi7bqsfpvtLuMeRhrRQSXyCv5Ic4WMTqftfLSgvLCpE2mHKlElk8pr4m1xeS4Ge0vwepS0EdCsRjnSJ3jSxb8E65bQG8V1GV9r99EknJ0uYk9Z3sBYOp0WyMlkq4b+36r5dc+AOay6AvkNsZw3F+TINJo/qYHNiDXDwohH4d+iwB6/E7e8wwaTFK9MBD577Qebpy3aetXJMpo5irYGQNIrXRKANLFl16ShR0KpGhh1++iAvQ60qweSLP2/yG9l4gbOQfBDZw80KRU7drOw0d2cLBn+zvbqv2xhpK7MV8/DoA0E8DqpQUgMdZQIAEgZYp5m19alJXd+QsXRoC/t4LAPp2+a6He/lkDSLMKtKcuziGwHLMzpi3jp//vSQOYWZ8aAaRo7eNBhsuV4/+mvUds5qlNK/ZsSAS0SQljnKSjhHdoVsbCbpCWVUKq25eFHaLUXHYgEInBuDRXtDyBz+6+DbcPrP3god352Zt252c/te7Du9bf37F+vav+R2tmtmwpW0plrUy2qAADqWjobyPmQOBXhDnn+71voAxsFtfuMBMW9L4d2cA69J2QnYJZaqlsr/zgB1Z55Utml6/agEa3hbx1YIuxEauy6Ah/lwBAvrAZt67TLON3HodJEHoghQQgbv543nKbVNCMgSRPZggIpwYIwSM8WQRLFnMlBY2A+BQAKak8ip8Hi7KdwweWa5YW6/76O+/bG//wI7vzwTUbtFpWTGfscHdHzMWNzTX7whe+YOcvOip81GgKQCJZwgJo88wZu3LlaVtaWbFOr2/VoyOJkvFVx7eW5FdMdBjpSFKRlgcNJr8ngct4HmMBYtY80LUP3sZJkEWLXULCm2RzASBl84LdxyysxDkUgBoKpJMFdB9xQRYv5mbw7k/4VavwERi4px3/SQv8ZLElfreTj2G8oSUDz+R7nPb6j2NhRwE4FvLiBh+bpaJAWpor2FH1QIV91hzY4wBIAEl4wN+4ccMOakcCkA6qhwpeuKYUn99++1179ukvqIHkrRs37d/9n/+HVff3bWN9XQWATrspezwUFhfPn9VrH96/p/e0Qc/WV1fUfwSWvCwZUikVkMvz8zoObJy+9a3fsPL8nC0vrchjGAsrrgljsjvM2kF7YD356DoLKyYW0VKB76yCfqEs0ImeSSiZsNvLFMvWKRTszsNtFel+/OOf2NbWjiz5vFhXU5NwAKQoNER5FOXmvAfBOYHRL1uBNMmqmRx/UYGUR8I9pQfSZFEiOQaZN+16Q0VLesAA2lBEBCzinmvwyiuvSEXGdQFMBGCL6yLzb2llUUoIyaPz+ZFtlSxS2229jmuAYocxBmMSMIXzxeMqipNQzM3ptVG5EAsjEZCO9pgjSw75SI8BJJKMeWyQSnOy9Yk9kFBnACAVihTl3SbMczVn6rWaXRXpt+8/tGajIQs77BTm5+ZkY8bxiC2dzUqajZ93e9AbfQ+aQcqTO6wVSSCEccrY43ui0NOnDgYCWlEVkBydXQUYwHN+U+MdxhoAUqfjzbnxzqZwlcuVaOIl6zUApJWVNTt39YpdevZZNXmPDlwxQYkFPCweUe+xfrPmQwi4eee2vfWLd+z6zRt2++6tY/YISbtbvhPXSwFqAA2iDWG0Y2JORuAwJjcRQOO9sPBKvp7zE0FoAsp5lEEhmEwmT3EPiMo0zluSnBD3mhHDU6y+UMwO7FCS17lyWd9bAEroPTPmiw4sk3UbGH4Uc/X6ApB2t3fsEHYvcVFQW+gkxxgrNKF1+xG3oIpFhRHAxP6j4D4twJl7FdtDw2y+jxikIVGRtzlxa8Yt7fh9d39foAxjg/MKuMR1UYwoJVJdvRzTA6xdnMmeVbN3TBLII5wxH3+S+yzvzziLRWP30A9NmP2J3tMEhQN2oQXGs/ck0zzNF+zSU09binUwFDhiHDACGClUnVJcdYvDZEX440QJ4Tm/hB5ISQDptDxhEkA6TnzyotJpPZCird+f/dmf2Z/8yZ+olxFKOY1z4o00KbQrkDS/8Gm2gS0tV2Rh9/Wvf9X++q//2l5//XXb2dn3PayLqoS4pKAC35MCSPR6+M73fkcWdoC9rNOxz2Gc43HMPBaHBFWdvksAQEbnS+q2vtTN0RaS9yNe1D1kkEzWBlmIGCk18y6nelbq0f9o3yoHOzZ3sGtz+zuWPTwwqwIgVaVEGjTrlq43zGoda13bUZfF0gAAIABJREFUsbxzT7zZMlMM5i8xK0xQFXqGApAOBn07HA5UECIv6Fbm7Hq/Zbex8wWkfeppe/FXv2q/+a9+x85evGJ3HtwXyUR9U9H6prLKH1TGSiiQsLJVf1VNGVeUxBvfU7Fl2uct40cKBAqfAKyxmXBYwFkjiCty2HnKMtfXNNYd+pmgklT81u6IOHGwe99S7P+orYKNpshbwS4TEoT2zHBASZs3CH3ZVEcxjPavhHV37EXaA2HUyfW+Xb7EBqUDBdyUW7wEIz0/N8ECD4UbeYKAm1EXAs/zAHUEQKK6DAUq1bxgJbOOCcwaSEEsACnY0iXt6VT4CXZNHMSoaDRi5ofPCpZ6XuPx9ZZIsZvO2MKZ81aoLEp5BGM2my9qPmPd2e50ROrw51NUjvee8yn/YTw8QQ8kAZ+Q26JlbeIacA4iseq0lfG/AEgnZcbjszULQDqth24kGkcCxGjfTBAxYmw9bdeKuWtcH8klYn0HlU2n5eof9VhN5J7JPDe5f4+ImsFOcZ/eFvzedUsi1gV6yAAiiTgsogygUlD5S3HsgD4EwVqvY6Wlip1ZP2tnL5yxleW1kWKe3JG9/qSbz0Ofv9NI2dPOP4AGqtI2ucH+gR3u71qjRk/Tjt6b8hHfi3VAq27Ke8BFAIlrJ7uwCRHzWCXJe/gakHwsHq8AcFTUIf5iHlP38bkeCAKoEAGQEsqjCCDxvvn0WIEYYx6/97VyVv2Q/3sBfDaAlCR3+frI2u4xGvAR8WM/OCvIlQVVEv1GAlgkAEmgvQNI/OSCW4fD6uPb6ByF+tXkGIh97qRMVTsKinP0WopqJl8jOcdpSHiZvLX6Q8OQLpsv2cLKupWXluzyiy9am1ih7ZbLfC77ECVuzmAEkFAcue3cGEDClq+YK1m60bB8Y9/mmlVbaFctdbBt9vC22fauvftXP7TDastuDt3CtohdXCZrQ32W91ZnvfceRwE8gpiaGloTF5bBcAJA8v5IAEhY3mUqRVtcX7Url5+yS1ev2tqZswKQWNc7XVf3Ez8AfTKA5RmiWMEt6FDbxb1kEnzkb2I8rnu0dE/mT5bL2PLmuvLCJOGHXrqqTVDYh4QSyOnJ8cPvXMP+hHXzaC6Hx7HC9v3+eJ2Tx7gW5RyggNfPdL0DQcYtqnGfSItgS18oFErYt0F4UwyLZXq9Zlm5W3hbFcU4UmL2dOzEjozjuLdrHQ6HotwL4Vqw0IzzPKlEijHU2MZuPJJ5HRaYrtg7+aZrMs0Yiv1A8VnKMU3NxYwBIDF+sLArLC+rB1K2MOfgdG9ouXRO4xAS4LTbLPwjAkiQBj1+ckeZCCDtbW3b/v6u7UlE0BgBSIDyrFOzFEgzAaxuSgRNxjQKpCakzELOSosVEcDPnjvn+w0kU4FHGRFH1W2YNexfOoD0RAHa1KHh/9RFDAzeZNEsWgDN2oDY5GPyHgOQCEbxWvqU0MA4aavD8z0oIazHVig0WwwAUjbFwjq0dGZoR4f7tgIbnTD+qG4ZmtYfVu3gvev24K037J2/+xsbHOxaDwDJxgDSIsUhPExplJxio+WTkCy6UV3IOUbukywoCqRgCIP4wx5LZeSbSuO6g2FPvqQoYXrzeXvle9+3tW98w+zcRbPFBesXitYGQNIc9oTPA4S09eiTE7zLleCxkAdFUjcFZ8OLP8cCtSBT5rwlb5MA0gwHOwV1k+BRciEnGdQGMkOBdBqA1MwgHuurlwkNNW+/+6H99Ic/tFsfXrNUq231/X07PNi3XqstBdJzLzxvZ89uapHeP6pZxwDrTF6t5y5esCuXn1bB/uDwyB7tbFs2V3LGdrCwA0DyPkh+zpYXK+MF/YRE6pMAMCcBSBTNtDGc0AMpAkiTFnZK1MOxxIZ8nxWAlEweTwKORsdxGoMowYhIBhC/TAApbuokQ4y3JIC0ulCWAgl7K9QgBCgASPSeWT93xt5//307rFbt/qOHaqhOkZ+CPyDQL37xtn3r175tX/jCF+3D9z+w//Xf/C/24MF9O7O5buV8TnYsK4uL3hCajcUGsjSibwOJybmzZ6x5RL8FT3K4FXI5K5Sc0c7nnLtw3paXV+3s+fN24cIFWZo5qzdj8NTa6ZJ1kKSH3geyYoms1OCBj6wcQAAAFBsYlBgaT8WyzW9s2KP9qr3zzjv28zfetN3tXQHQjXrLdnf3rY5NjtQF3ifG5eRFKRqyubTYULCsP08AaZoCaRaAVM4XrIhyZ3HJzp07JwtD+lhhZwR7noIiwBLjEfCI68d14TxgBba+uaYiNuscj1OEZM5yPWG8bG1t6TWML0AUAmLeKwbETz/99AhA4vX8j9fxGu4BmGKArcRM1mnhZ9iz8nzRet2mpfoDAUiLxbIV0kPrYffTwP5nDCChQAJAkgIJdhzNUhsde7S9dQxAWl1YsoUKVnh5sTGV4HHd50qWKeSt2esIWOEHU7AYf3JO+F5RicPaBwjHfNvb2xsxE3/+85+rKEzvrwggbW6e0borAAkLgFAAoKkvQWc+X7ZULiur0QgguQLpmaBAisxuZ7hFAKlQKEpBSO8fmrRmQr+ya9dv2s3bt+zHP/4HAQSx9xBEAhQB3ivMxEjlbwcOmJcV3cceREWUfGmT4iVXyAp85Z6/6U9HHzEmJ8ArRDx6knHP3yoQtJEPwJjFLs2VNPEe5cvSwrJ7xMN4x+qI3h5EDfRqQi6fZy0AwIM5T38ZwIzx3w7E+X5FYB0tFOLzM2m35iMJkvqJxr30f9vdU1Hjo/fe9wJsJEgEAEnWo4wh1NojT216AlBtDHZa2GQAONOjKUNS5z7Z7j/tFgJlLPhCMZJEVirfAA6x7zIHeVy9D0KhF4aheoNkM9bsuAVFfI8IcMViRpyLfB5KQRU2Mmb5TF5KdJ0fMeCxACRZcjZZZPbzufJoLxasVC7b4uKSLa0s6Z7ztbC0IkvRmDByHHEexDg0Cf6NmIYBgPu8LewgOMUAJhbGk/HepEJ6EkASeMSPbH1Dn5YEGYX9FADpT//0T7VnooRVPwyAxUzeUumiXqfCQIHr0VIh5vLFS/bCC8+pbxLrxeFhwxYXUPPhHU8vuYL2HNYQhbwhif+kCqRBKme/84Pv27e//W3tuazRjP+oAIwEp8n4axSrDU0KQta8CJaoYEnfnm5XsYXGQyYrQD6fY/8M1nhIrvJ5AZU561th2LFir2HzzQObr27bcvXAiluPLHewj3enWePIrF5j0TZDhVTvWPvWoWXaqJocnFFxj31fS0ZWzOGapayezdjhoG/7WPRhQYMCZb5od4cduw/JbWXFzj77vL30tW/YN3/7u7axedau371tWYpBAo1YV73p80kAkkBdxfDHAaSosM1JEehz1guVjJuUerYJ4A99SAQg0X+NfgjZjArM9AzIp/MC31gnmceuQmra0cG2LFyx4EShxJhot1qyvaMgh4XVyD4wqnPCAM/AFsWEUn0AvAgU1WGxJxyfMyrIhKJxnB8AOHje873Ve4n7oKiJQBIgdyw2yuJOQN8Izhp54cfPT1pKU+CjmKwSqT47AElBiSQAyTusaz8YAUiAXQLmvUjB50lFIPDICYU4UNA/4ZmXv2Rp1MKlorO601mtwZ1uV70IWff0vcL4iiBgjKsmLagnU/7H6wfjapWO3A/dLVjDHI73vNf/3wGkJ62/fN4AEjFiLO76+ji2BNU60HL1KVFkJDEm6wMRwIrretxTlddm0nbUaQmMFtufNSDMfYAkBhefT1GWv3kvgOWYT7P/13ptW95Y035DrkV+x3tB9mLtWl5aVZyDRdOQno/YtjDvQpN64u5PCyChQGrto+Kv6/OODg9E8EOxIHWiQil1J5KdHX/LVtrd6xVXan8KxxOPU/cCZADIZdKt4+U9VGJVfwN3oKHGFAk8uh4OWweVoiuQInAcgaNYL2KNS2chGI7rR7GO5Jbp08nFHIscDoLl5nGrLAr85Dv+PbFi9/YwiXv1pmM/8ZhYdRqD7Ou9bWJdhPg0QywqK7iUq4/098DyIh2NLezi+vWJAKRgDza2Gg22/OzHajNVtGEmZ60+zkIpy5bmbWFl1eaWl+2ZF1+SCxB9sBin7AMUmAUgUpfvQnCAIOUAEkCS7NUEKA1tCYcQVDJHO1ZsHtp8+0gWuLb9wGxn397+y7+zvWrTbnf7Vqcne4id+13f1wCQogJJPY9QHwEgWcqa6aEd9Z1w4vZ1WNmNFUhEXtn5olVWl+3ixct24cplW984K0V+p9uXu8VcZcFjapFPvOeWWPCBdEU0Ieu+YG0d677RwWcS9En+rX03lzGApJh3yvmiUFD8QM66ubHh7T9iD7SEEwA10RpEnODqEnOIJAEuWsh7TjOOcz2/GFirduQ9kBW/FgQUiPOiHq0DK5dKImIQk9CLl3v2Vv7P+OsfHUpkIFINa1TorwTgzdyH5Oz5l4/M40DQ0LI5yDueD4oWEua9Wg4ghIgEmlgPTExJ5hfXVPklr5u4Z7076fHk84gLpECUkxc5prs2oHJHgXTmueesuLJi5dUVy5XKRj7P83LpguI8FGjTbrMAJMQfAhipr2eDbXkAkMhN97d3BCDRUmISQBIIyHiccvs0ABLjEQCJVhTUEiOAJEcXyFHq/eRqpNSt2x9NXSUjADJZHI2L65MGCKd995joxfeftsk9yQWcevZDMj3rObP+nywmx8JAnOzy2A69Gk5K8ggYpnN0CLzdciDbN8vRewFbgQFWTz2rHuzZGmqAVNbSrbalO12zZtP6d+7b/ofv20/+/H+zu2+9K5u6s8W0zffMKrDB2erUadvEJiginRt6nyTZhqv5u68Ing/AOPCmhR2j+e3QQaRhWpN8PzVQA9yFjNnFl75ol//Vd80uXTI7c9asUjHDck22dKHXEc0Rsa/jMZhwWPmpsOy+1hSJe5mU1ToNFUsi6BDPrxIirLKCMuKx4D70TcIC5kluFHi8n0FbgSZMYxVnW16UjgBKBEBibyY+s59N2W6zbpWFJVuqLFi/0RBw9PMf/cTe+Mef2N3r1215rmL7uzvWVCF4QQXiaCtFj5tau6uGhpXKouwbioU5BU0UMklyM+lCUGZ6YQmPddmqB6u/heCROg6cHlcixYD1pPEZA+RRAURe7gGdjrYciQaCSZYWgWS+yAJ43IYnnis+l1BqEjwa/Q0DJQ8WfvpzVFQ6AfyJCeSsBX7W+pZcl04KOKe9XqGt5N2Ps0PiesvYigBSUtUoFnDarLr7yHa2H436JAEYnDt/3l599VWrrCxJaXTn7l3bOdj1pqqDgezHxM4fmP1P/+P/bHNz8/Z//cVf2r/9t/9GNmBLlXlt3nPlojWOjqREataO1ICRoLZYyAvQpkCPRJoC64hBk6VZPLJcL4qJpZ/OypcbsIGxC6jAOL707It2Y7dqnVTOpbH5nJgdKsRitdjrqSggBg6bu5heY89+GMr5pRV7tL9vt2/ftjv3HtjRAXrHlCzsKJL/5B9ft2azJdVM7chVM+qhRJEHG6cuPuZLOk7eA8AkJoJqUhgUbCeBi4zP+YoD1Kf9P+6fk2PQPWQH1mlQDvPiZbzmoyQgldK1Qk0GIBiDwdi/B+XQ+vKKgGUSSM4xCSSFRIAPfp9KYKBQnzEBULyG7xpt6jhf/H7v3j2dMxJZQBQeA5DiWgIIRruMka1HsHSN83xyfh3bx1MD9UCiAEavmhyMOpKMXtus1TLrt49Z2HEpGFsD9TQIlg89erJXbe/RtsZ0iv2rWLalxUWrlOdc9ZHPKTjGMgDGEglPtHrCwg7GZyy6ct44F2IWhoCbsS7Afn9f44jzADD73jtvW7/Zttde+5J99atfs+XVFdvZOxBQxxjksx8+2pEiDwCJXmQokLB05Jqunjtr565elYd7rx/YX32AFoANbF+HVqks6F5/ww4jwIWZCqBifXvjjZ9ZigJlngIavarKup4ASRT3AZAUmAdgJgnQkJD32zDIPWF3JtjxewChkx5Xgp8isfVE/7TXT3uc1+dzxccC/8lEYNrfbvvmrMckgSH2EALIRJlW3ffxiyUE1x7VJOdR6mqtX3m3XIF52GI/7xpJqoC1TNoA2thrKGhgXeiAdM8GMoX3W4xZVdAIf6sYEBVKiedFpaXmR0JBC8OL/TvuoRRmVHzKYi3nhd4uTW+7riROZVwZgQ2h6hHR4i/0+Mjm8zZXmbeVtVVbWV+zpcUVK5ULI0VFoAKdGgJNS0C8d1oiOzzhXU7dX4MCKZsLBd6RdYzHbXE9jevvaH0MAKAfFwzcCQXUBCMzfv6oYJxgI6oHTN8BtmkAzh/+4R9KSaSYrt7UeqjeFMO05fLz+tZSbHboF0VIu27PP/ucXbp0QcCTH2tQ1cN0FNnKvfRr1cOJAmUAkgPIzrXXfA/jNcZiUhflMrZx9qJ6IH3lK18RIEjRMAL8k/HIY6SWodnifGWkvkvGgNHqcaHiDPZRjhJiNbUwVgCHBRgFwoEV011bSg9sediwtVbVKo0ja7/9lg0fPLDu9pZlG3XLdTuWpe9Gqy0AqfbhgRUGaV3HUY6p5uo4FgyVxAMa0f+AVJ17SiZkJodm9oAi0JlFe+HrX7cvf+e37fwzL1gPZRSqwbmSNbtu3+jN1r2vgfdS5fixsByqH5JizZhfhPmrrGaCWR7neLQ/Yd2IQ+7xIknoiQEwrheOe2T4WtWzylxe6y8FGdlc1RsivTTqR7LvZL2SaqnZUnGG8SyGNzaZ9NjDwk7G31FZ5HGEMqWhWWVu3lWXAvldbetEDnrT0juip3MgeqDyKHd4cEUWPSocQHKlnveAGY0jbGfnFn18aBkIFnUqBJERDq3bbvrjFAxDnBufp+ieenxgKFNclb2RisSe0+YLRWt0ulZv9wQMZcolW1xZtaW1dSthlXzunINLkUQo+6rAnucbZIA2HaTSNYtxVhhvYkhPuT3eA+U4gDRpYTcZ50UA99PmmGKan1jgBmgdWBGW+pQKwePx3/Hjh2ii2t0pNO1oMftpj38WAXEWwDb1c5lXkEtP6KH7aetFk583Wa/Rvp9wO/H4J1gNBweOZP4a953JGIG/KSC3w+jUe8R1NiwofAd6YhNzVg8OtT5QlGUfIpbBUeLFV16yIg4PC4tijLNf8DzFPc2mrahHJtZkAEjsQux1/mnMz6O9AxEIYv4Wx1syHxEwHZSYfHcViykid3q2QPwW1JOQJ8gVyUsAEyha3759KwAcrj7x6xJqLiIKeS9jX1f6hrWm210GAAnCUvib5+nxEKei2Mnk8w56E6srTnbbNeVU6hEderrFNT0xMAChWTuiLefkteJIqeGcfPPrnsnmpBQpZAu6Z99EVYXyk9YEPO496gC/j98LFMvkfV0NhDj1I9VeFOyBWbPZucijsbPrhb6P/Z5AmVIhAGynKJBOmz+RFODrrNuROjE8wG3BKrQJgTpbtD4W2tT5MwVbXN+0C1eu2Ob5C1IsiNMkUAgWqO9FBMgAROwzUemmWgdreACQ2HaXckVr721bqrpj8/26VQZNyx7s2+DGR1a9ccde/+FPDQ7bDv3wAKcgq0DEoDY5MCvlMsqLWgPAIYAjVywDIDnRJO1/D713IrVI1SUDoNTNmi2trdqlK1ft8pUrtr55zoqViogIA2I1wIR2V3EEgE6hOC/FRrfv9s7L8/MjC+DHARonWsZxNbk3cMbr/Y7XNRIAEcw88hceX8GCmx6zwSI8aa9OWwBqN1LdTTg8oI5MKu18jTouxRFhTw5Evl/zfPVxDPd8PvlOvUU/4raOY75UFllDz+91zFp1XdOoypSyGvIkvXWHQznbKJYM8Yf607IHax/umvUxHqRGRM0IZSX1AJSK7ucmKz+EEiFucZDHrXH5htgpCqgN64eDaYCvnL+B8jrfH3w9Sd4rd9GaxPfGjcZXykEmY51UytqZjJU2Nmxubd0Wzm5aYW7e/68etV6z4j2m1fdnATgQyhSvqZfreH2UutMGtv3g4TEFEpdLsT9OX5wHddE+/TZLwJIeECtzWqi9p2yQRZ1Pvd3H3zPPPisXEoDEZq0ukHAe94pM1u3Nb976cCqAFAug/wVA+rQh1PGAYzIgYbIpAE8oNEgQkpLC+MknQR1arBX8AfiYCnBsNqlhR03SGrWqLdIDCUS31bUs0kI8dh8+sur1a/b6X/zvduPnr5vVurZayNhcp2/zWOMxOWDpBsAIBVNJAFLKSsHn+pidggIiHFRTVh/2rAY7nCQinbX6YGgHbOhps2Jpzl777nds7suvmV25bFacN6ssmBULsrAD6VeCB7MkAEhRgRQt7DRgA4DU6LVGsW8yAY6ofBJASoJIURM9y8Ju1lVnYY/9PZgrWCbEII7HJ8GUJIA0yKStAYt5oWLLlQWd7+079+2tN35ub77+TwKQaEpZg9nTgsFakT3VyooXvGvNlhXm5oSMz88viAFfyJe9CTEFx+HAFiorx5iF/OEJlltQlAo5LdCTSUpyvseN7yQAKVqX/bIBpNGGF9QoJ4JAFJyzIOF+lU56TlzcT/qfxznTAcRZC/BIjvuxPdTHI8o9qJmrpwNosZlhLNDHgphAjtRQANL+3o6+B+MNcIFGql98+WWrLC7Yz/75DXv46JHVWm5ngJUXCQlFVViT3/jqN8Wk/pu//r/tz//8z63Xadl8eU6qHFjBqI+sjyS544WpbNqKxYKabzP2sc+TNyos5ZCIULjmbzZXjp9jJ/ABPMIeb31jw7740kv27BdfsYNB3npZZ/FTvOCYlGpgcdcfjCwo/ToeZ1p1KaTML1q16RZjuwf7Vqu5zNoZpxl76613rNnw3j0H1arOT7sVFFODlOWHKVtaWNTnyeYvwTgc9TdLXNvJohxLVfI2+f/TgscIIK0tLUkiHpVlfCbvEecayp9Ll2Czv6B7QCFuPg4GdvfmLVteXrQzG5sCkAB3okUV1+ckUHN0vKmhLSxVvLgy9GvF+YlACeOJz49qIyVMoS+OAJDVVWdSB9l7PHa+c2RcTq6fkwAShE5UJDmY2xTzIUAkACQsAqKFXTbvQKVsjlLO1Ot1h8cAJCqP84WSACSCXamtAoCENJuknabDUcVHc3MApGjhB4AEYMTxR1UCYzcJIHF+PvjgA3v/3fdk3/HCC8/bK6+8aqvra9Zodaxaoy9VWp+9tb0nRR4WdkfNhtWOWpbOZx1IPXdWFnYUS/Hb1nkMAJKaNQsY99TOrVu9wCdmNqYgarw7kPIkjpd43uO+EwtYyTV89DuJY9stRk5jaolDcgrDK5mOJBWE0dP649yjavg4zzv5/Z1Fp/GW6CGivwMpR+tmu6NCAMX1RlDGUZxlzh/tu7IsNpiVjzvzL0TFAERSLaIYUo+ToP5Wn4KBVUrFhCWDj/YkgETRcwQsnRBMaH7CPgsKLwA+ge8C/PBg98RNcTjFkOHQOn23i8BeKl8sKoGmaKGEAiudHGB8Ufebm1hyFG1+ccEJJqg/g4qC5wPYn1Q4GcWcU/bH/1QA0rHcIyrIggLqswaQOM9JAKnZ8AboSQApEiW6PexKzFZWF+3KpctSiv/VX/3VZwogXXn6efvVr3/VXn75Za2N0dEg9u6YVNAnFU5qDa215PFbHP/lUmjiHuYTMYcX/bwACoDEPp9LD62c7ts8INKwYSvNI1vAsm5/z+yDD+zgxnXLNhs2D2mDwsP9h1a/u2+9AxPxjTTYd37vX02z6+pwaAcDs70AHLGq8kNyP0C9l8vYg0HX5q9etJe/+ev25W9/x9YuXLZqp2Mt+pPAGOW56p3jPZBYGfS3+oM5gEGxzu3vA0HtYwJIsv7J8r7jMzgJIvnZFUddBdukX5OY5UP61UbrEu+vpv1IxWIUm4AwHQFLk+vXcNCxEvEvyk5Z1Pk3lLUdtqKBWe4Wnm41pz5wIgygPCJhzFifYuUpABLqRPUgUh8hB5BizEydO5/zfhH6ngEIUlFGRXAHqlT4jcVJikHqdck6ObBULhZxYKynpZCg2Ephk2iP/ZT9cYDCh/6Ei4uyHAJAKi5ULFeeU84ZVQUOFgUwUpczND1XkcmLTzFl5ncVqKbcngRA4m2fFIAZAd8Ji/FRDSE1tAKSrycAkNhvpgFITwTwnFC0nDzVU+PTqVfGiQOfN4CUZbGaAiA99n0Ti20EkLiPfc5G60fgZVTm5ry+0GoHwktKf5OnQJyaq8xZca5oC6juF+YtXyhpHvYgmNDbpON5QgR+416q+TnAprw9ctCJlqdxnmh+RAtP5XMef8R4H/JdgbgouJnodbLj9nWLEi/Ew/7A+6u0mw0dO1ZYKjSHOJz83RVcXkDOKB6iywjLUy4ojsCjsMWiGA3bymsWmYQCfDzvw1wPJ3MM+vvcjz2XAI+wT9c+Fm6TsRDHe8LuGB7Cgz9nKYrf6s0gVFrxGMQrFPcQkI4rk8ZbAOtqRl2MvAeSAG4K0hH9Dz2SAd9lWYedHetnAI9Y04t5QQ2PrQGzANTpAJLvWKwL7KODXN766YJ12AdyZVtYW7Vzl67a+plNa5OrUaPhuOSIxJ7mAFIEDqQ+lWLK7500y/cZ2lI+bx16FdZ3rdJv2FyvaamdLau//57tXLtpP3v9bWt0nSxCpZSO3BBnPSlCie+uRljdouWn7zrqEfVAwkIulbaWYXHngBINJ7iicu6BQJdJ2dL6ql24dMUuCkA6a6WFBVmPq89RKmctAUhdWT0TV0NibHXc4h2nlqS94uR6FvePZO0x5l+cX0jgntclfiCQhR5hzBM+D8IrVtg4LOBIJRV8Jmfnz11QLJNUP3rtxV0IohJK8zbR32sEeuBa4BNHgKvUVI6S6/FCrqB+rRBYIFqVqfsUC7qG/V7XCsJ5gs12sPZ25ZHnUbhAcIF4bszFYv844pduo+rxS5x/wV43snJkeej+Cp7nJYiCfD/NNdnWBB/MxL3AWBEtiXe4lk7giffOHQl9GhVznAwglVfXBCAV5ysJAAkoZsPGAAAgAElEQVQVjrtlPAmAlAoKotMApN1HW+qBtLv1SLG9VJxc388IQGI+YI0qQVbK7KmnnxaAhAOQ2mm0u97DK+Nk488cQJpVoJ0VI8wq4M56/ef9+XFTi/ePMVp6jtgni/Mgm7EAlGRwnkQSkgSfBTwkDBn8GbUQdAUg9Vstmy+W1HQOKB++oAruBwfWunPL3v7rv7IPfvwPVn+0bQs0qGt0rQywQLCgDcGTOxZuzMgoX3KPIkmWdqGBKt8PrgHy0TpWVzbUgg5zttpDk2SWnivZ1S/9qp376mtmLz1ntraGhtMMZLeQl6+53HJh4QoJptGrW9jJ+zr0QHKGhv+/2W+PCzTBuzY5oek/4QGeL0BRrRQDhVkKlFnji/eJxX2uWbQOiY214/g7CcCAAWO5ohXnyrYwNy8ZY3Vv365/8L69++Zbdu/WLXv7zX9WUZ/FjQCRom2xVNBnIik9d+mS5Qo0fp8LhUoY3Wwc3pR8de2MM3EoSMJsD8qkGFDK8zYwniZB4uTYnQSPJoGxTwsgYZc0TYE0YrAFldmx80giHBo+ngYQzQKQZl3/WeuPNp1P5KE+HlGMdgKECCAl1VkxcOc6k8QpAA9gTCxs83qaMAPicAwUSQEALl++LACpUCraP73xM/WIaXU7I0UKYArsNIqiT11+Rs3nf/wPf28/+clPxAwp5nJ6n1YT0bh5U3dkzkirC8HiK5+XvBgmnEjoaZ4XfcDdM5ViGk3tAaxIZgA/lioVBZ6vvfKqvfjal235yrNmxTkVQLBjwm5O1kCpjHV7bg3kEzgGyWP2GvMnU14wDBOYZ7y+2W5Zvda0BnYQna7dunVHASDHsLvvVn97e64k6ba6VsoWFRTxeoAByYRDvxgVa0OPs7iGTK4H9E+adose5Mmi/WgtMgrQJSVUbM58thjG2axbIuXzChYABAGQsKVbXl7WdfBeNml7/cc/sXw+a4uVBSmU+InKo+Rec+IxpoaysKvXHTSKtm6cG46H7x5t7Vh3sLeTxD6wofgf44TPiQx5zlkSrJhU4E0CSPgaRAAJBdIkgNQ4qgpAKpbylis48zqVdZUMxSJsBkik97dizxt8nQuysIsgZwSQaA45RJ2JTUTwbK7tH44AJN4bRVVUICUBJIJezlHsBfXRRx/ZB++9b9WdnZF14MaZTcsV6LnBfp4VWLu7e2CoQAgUUSA1G13LFvN2ZvOsLZ/dsKdefHEEIOk8DrC884QfAEkMSIq82ZzeT9Z02J2iKM6YVRbL3nA3KBbiMcd9JxaATgIySegyNATV+jUudMaCJ/fMx+Tfx5/no+r0V5/2ruPH89EC5FO+T0RvxnPqeDNZKSDDGq3CR3u8jnJu7t++o3FOc/uoTNKaRw8iQMRWR+MZgNOXocDgh0nX78oeeAQ2hUJEVB/JDY+YJDweqQrxb987ovUvvoA+boShB0ukyE5kT1fRW2PEGX+Mk7R6ZDkbkv0dJdpcpWzzlUUrlAv21FPPqI9gDnsK7B8D+Bz3FRJSwLfTbtPi5/8UAFLcf0eFr3AtI6FA8csJ1ZL4ENdYha8TvuLHUSBxniKAxP4LgMRaUCoW3VYnWx6RvQZDxsrQ5uaLtoZKYmnB3njjjc8UQHrty1+3F1/5ohShXCvWbSnhSyUdF8cfiwuMZymXtY6Ii26dZutYE/gY50UrtNgjMyqQ3F4y2H4IyOEcpFVImEv3bc46VunVbKF5YIuNI0sfVc3u3LLa7VuWrTWsyHpyeGD16zft4HbPC0IBQGJ0SgWYMTui58HAbJenp7DAdvCIH4pDg6xZt1yw1PqqLT511V799d+wV77xLSsuLdvWftVq7bblSkUxxKOFHbmFFDbBDpuJKwVSKJZF28cIAGu+T1EgRQApOXeSxaTx4858PQbUB+EcCp3IKlX8F3pHaHyL2OXFmAiC16tH2oO4zt1Wy/rthoqLWkcSyp80JEIlZV3vURQa18PgjgA7hdR+OlhgSnnkBAW36sGpIPRUo3AIwYGiVnCe0D1xlwroDiiqoB8UBrGXBqQisdFDkdOnoTOeB1jXBAAJJYcz1ccAEtnn1s6BZfIFy81XZJlUWVuzhfU1/Z4vl6zZ6Y56HE3mL9L9oeBLgEqT+fcsh4HHFTQfX4Gk00/R+5dwm/xuGh+poazlpwFIj5MDPpkC6UmPf1b9ZVZ+NfXUAZhS8DpBgfRLOOU+UoNiTXGOQLzjhGAAJMUescYQe0MkegqedCwCZBMKpLg9qdieEPUWyX8G2L+5CghyMXGKYvWjQ9vaeaScDGviSgWb4or+RoHuxU0/PyPlYIxfQs7aaXZGAFLM6fnOMY5M9jCO50CxR7B8zcTWBer/5McoKyY5UHisRO7XbrdERnSr8JoAMcZWrVr1/BdlfbA4FtjdZ48hNmWfihaXfj9WKMFFYH0LqiSdc3eq8HEfi7sRNJ4EkMw6AMxTVIgn1gdCMCFgPYOrgVv1EZeplqJ+4TQPAuxwS2rFepP3jJVBfmSvydHR19vf3vNdzl/sdwSARMxOsVm9q+idnQvWXQFEngUcjceiKzxFRAv2omMFksf0AGyt3kB9DiF5DjJ5yxTnbWFtwzbPX7TF1WWp4aNyQqCkwC53KEoCSHwHPUY8zif32SsGVmF9ru6pB9J8r2GFZtWad27b7ptv2f2Prtu71x5Yc2Cyr+MGnYU4IcL+xAuc/6gsgngCgAR5XTZk/FAbCc/hefwIPISImMvYwuqyncfC7uIl9UACQEpnUBajyshZu9u3DsedzVuuXFYv1nbX7dpQ38Vznsyx4nmO61sSQIrzjOuMukdxRgJA0j7sD1r18FCfRz2F/I/9lHvVh1IpW1zwHrajnLxUVI4O2BTrGC4OGytzBSYxNwJpJqk8EtjD1Qd4SZms/jlGrCmJC8qFotGjied1ux3l2a4gdMAorpex76xib3rFdToCq2XvjuMHCsVex1pHe5ZCkR5qCBBoVEvgvA6GsgYWcS/034k9OEcESfUgcuJcvHdlkSv+UAKeqgDkddjcsb4OTgaQCmtrIwVSBJCouROpRfLJNABpFkFiFoB0uLsnBRIAEgQiWYNCJpStOxHZkymQUv1g2TyhQIoA0sVLl0R25TqrfUGn533U0650Td24+cFUBVLSwuekAvOsAGzWCZy10T8eAM16xfH/f96fHzfdcQDi7AiPTkBIvfn8iEEcwKOTAKT4zZLJcAyeCNEJ5PM4oijKwcauL3+5ORbDVkd9dPDlxnrKKEw9vGcf/f3f2Zt/97e2f/OO5Vsty1RbAojoB0zNVgBSyhfu4tAMQwt+yqmUFQhgNYRBdrGqS3mSN+xbLR18zIX2O+Ps8hdftsvf/Y7ZlQtmKwv4K5hlymalig3yOeuQSWE1kbCq6wMqCUiCce1M7CSA1BrQoyEkNicASI/pSxL9VWKA+MlG1PFnx2AqBtoRBACt53bSBjJiILB9F8oK9lio+fqNWs3u3Lpp197/wO7fu2Pv/OIXUn0waRfmvQE2hUMBCp2OXb76lCS1WAFRIMITk4UfAAkmQbFUceBogPCsZ/RAktxUdZehDTruJZucJ5O/Jze/JIOVx2OB/9MCSFkoJFMs7GIAq+BrgqnBYooy5jQLu+T1PQ1gmgUgzVx/JixzJsfSLAs7MTsiiz70YOGcxj41sTcF15vNd2S9hYVAvysACdsAbhT+KS5QTPrCSy+JufLRjWu2u7+npsIcCwH8/fv39TwAn9deetke3n9g77z1pt26dWsUDKlYfnAodQvXACYyRSmOjTEd94JHD7ZcghsCCMYwtgtKJlAQ9np2uL9n4Cz5glmhkLWlpUUBIs++/CX71W9/18pLayqMHx5hD9S1YmFe0uNux3s5+HqnyNkD61Rg1cHgKlXo8qljYjvlfDVbHavjxdvt29b2jnX6A0+6Do/UF+nR9rYd7O1Zvdawdt3BWVRL9QagGdafvBPrTF+Po/BQsQjbS0mrA2M35YXbyeJ8DAi5j6y+SQDJnzNUs8R2p6lry7niXKOCAShizquX1fq67OIAceTzHxQ+JM83PvxAQRsMJdRHPDdarvGeIwDupEWO9buYs93dbXvw4IEAEoKC5D7P5wv4W1rSPd+HOcP35j6O70mwKn7fyc+fBJD6w+6JANKw3ZIS6ehgfwQg5YvuFQ2ApOJf6IGE4udge1cWdnjSFzM5myuXFewKhAsKJAAk+hCxn8TjPdzZMxqNxsbzfEfOH8cf2VsE5PwfsJTCHXPn+vXr9tEHH9r2vXu6XoBHm+fO2urKuizDsBdg1zs8rKpXTX+Q1hykZUtxviwAaXFzza48/6IKCSiQlGyrbhiY3mJgN50gIol/VsoUzb8UzEcY54T7Drz21dh9fI86Z2EBi6ExxIOiKf4tT/W+N+U97TYrfhJ72VOgEz/HQ53TIaYsfVSeAIIagTGT9gwhxIo2lBGM5WjUb6DTUYPn7UdbGvMoMgnQYfrrf7DoOD9BbTFiwQUQif+xLOR1H0uUfiacSer3nriNH4//1xlDNRDorzHeU2OpBNmFvZu/j78fLFy3nGiiYE85MMA4BQClmTyKIwgEsMewt2MvkE0BVlnh+xN7lnKFkS/5SWPg8waQ4toax+FxxW+wc5kCIMX9/dMCSKyhAEh/8zd/E8aJr9OTAJLWu7Rb+mVzKSsVivKWf/To0WcKIP3Wb3/Prj73jJI8xjH7O+MgguBJok/MMUbxHHUCCnCj/WQMMMl7Xozq0HMjMEAjgMS86FOsy9B/LW2lbEoAUnnQtkLzwEpHO1aqVa1+7UNbS5sVGKfYMD3YsqM7d63/cMdyrYHlByXrNzuWbveVZ3CMMIOPUB8NzQ5SZkeZtJRIB/2BVQOQpMbJC3l74ZvftPnzF+zp137FnvriqzYsFO3h3p5A1fJiRfU89c4h0U70QJJKX00Z/D6CjHE9i0nxVABJjeJP9qCPq6EvjY8rPOOQpWDCueR9VHgNxACZ2KAwr1ZHxBzeiufL6o49q9Oyva1HKsoR12N1N+h0ZfsKuA1TnbWd7YNlBVUSW6cIigICzZrthqtYE8CRnwtv0j22gAMscsAbUl7smdTuuMV6hCX8ezkTXU26i2STbhWatLjz8wJy6AUe1EdqDq9CDj/eq6p61LTsXNnmV9YEHs2trql5e7ZclCWtLJ6jxRv7SMJNgY+IPat0VEE9Ede5qLA4ffdzAOr47ZMBSLPyi2mfzf8m199j+zFrTbCemvU+4/9/MgDpSY9/lgLrcYXXx/8mBO6fJ4BEgRMWusZZzE0TAFIccyd9I8UGKm678mRSeaT3pNjdbInMUgp9S5n/0Ub56Khqd+7eGCkU2O+Zb9joswcQE0S7+xExQHEkBGVXOFcPa3p97MkoZal6lzlBJXmLeUGMnRXbMVfD/oGVskCuXLAwz+BE3XKCk5RJgOFYzLl9MI8DiPepS7Q6nts2XO2AQpzCc6/Z9vUx9NyAyCPHiwD6NI8aTmCMxAbh4ABJIeZi/1LeqNkU7oNKMWXWi721T7FwZh0eWzgfB4LYV2hAQZ/vbrMrFbhUOLK0g+iVHfX29Q+eYLHISoE8IfSfE6joeY3nudRqulK9C0RivMnGz5U8xJ1ysByRK0/k0pwyocYAko4s7PPRn0aE7VTa2tSRsJWHtFaYt/zCogCk5fVNm69UrDOg9hCBLV/3R7b8QWmkAn0gKo/v/TuUAdvqVSs296zUrFl/75HtffCB3f35G3bv2k27e9gV4NORJarXITljzDpVPOmFR7sMcvigQGqnhlIcSWmUdiUS/3flkdvXKSZgM8xn1c/p3LnzdvbiJVvdPGOlyoJlAMwYG0MHqIbpnObV3OKSFDg4C4jQW2+OLOxiLTCCq8yXSEA9BhAllJnJ9TVZa5qMe2Mcd4zIPTS1t6DeAklRPWDL9Lctqvcf85o6AgCUXh+cDLzFADl02rLFovZPQFhZwoko4rkN9ygCa826tRstqePKBSzhswKYAJDIN0a3UBeJ9RLGJb1jUSTSKqTX66g1AT0gUeil+h3r1A91Ty4WQSb1fKO+1etb7ejIAfWYh4WFUjEsCxBzLoKnYdInzyPrzWkArizYtUhjq3gygJRdXrb59Q0pkBgXZNwazx8TQJq1m82ysGse1Wxvb0c9kKg7CFwn/x9Qy31yAAkU9SQLuwggbZ45I4Ls4sKCj+VufwQgsbanrl1/byqAFAtAJzJgfkk9gmad5P/c/38aQqmIXOyswAqDIZgAkPjeyQVmXKwJm2PYOMR0DYFMTgCS22K5bHRoxWzO+o2OdbE8y+XV28TaLRtuPbBrP/qhvfG3/4/tfXjTsrW6DQ/rVsDZgNWZ9wqKJYhiLN4jAClt6oe0GGxd+C6NAWzBoVVTQ1nY0dSuHwhYy/ML9pXf/4HZt75itrKkZmxWKFphad2sULL+MQAJhNUZt/Q+kh9j8LIFQPJiiiuQ2iitAoCUZAhF1H0SADhe6pltYTZr7EXbppiccE8QFVUCsRiZVD6NNhOxVIoCe3yRRFLetEcP7xsM9wd37yhYXKhQwF2wuXlnlRJUiHFuQ1tbWQ8bhLygbBgY7K7yHli95i7LUiQBHOFXTA8H4irk1i08yo/7o54EmpymQIpWKfE7RfXcJHCWVNeMbJYyKVkQzAKQFOCEzSFZEOF1vW57KoAU589pANIshtysAurIAP+UgTILQILF4gwOt6HifEafW5IrFuloGUCAHX94nAbFAEjyl0+npa5hkwGceQFlQ79nd+7flVd2k6LCYKDn0AwcBlshnbavf+lLdu399+zu3bvHPoti6tFhTbZpYrgE1YsCNkAP9Y0Z2N27950N33VAgc0cZROgJ17F9BkCmGEjhxmnZqqZjJ0/e84uPvOcfe+//e9lOzNXrtj+Qc2azY6VSwAVSKc7CoY8mHark0kAKV+et+7AFUgUNtwamT4ybr1yUK3pVdg9oU46PKrb/uGBPMUbjZa9+U9vWKNWl/Vdq8UPQF1DgY4rOzyYl72earvjexVGeDCMTw/KnAwQx2tMoMcM7rFUne+0urig+cz153oD1GxubirxQ/EDgEOQxu/8Pxa/43jZefjAbVIGQ23sPI+1R6qKZvN4gDc5RlNDO6ju26NHD9TrKPZsS4JFqNn4LpG5znfjXEfVZVRYJb9zTJw5Ro4leTsJQJrsgSS0sQO7qy2LsWhhB4AkQG5CgXRUrwlAgq3Va3YtZ2lZTEGU4JyQyOUAkgKAhG1PvAEgYRfE9+G9AZCYfxFA4rsyBvk/AFtUigG2Xv/omt27dVPF4qWVZQFIZzbP2eLykqm3yzBltUbTz1fXvdHpSbewsiQAqbK+YpuXrniPIxLY2ATYPSw8LKbor/4T3p8HwbGS74EDnJk0ul8K148zsNhPAGZ93rjVDccU/2bdyVJgnLLJzQTQ42sDwDpphQdzfVoPIwqmn6TnUfL9I6gyefjJNZs5EBvURvBba4XIFFiNOMuT6yubu8Oq1sZa9Sj0HXGAeWQxE4oZjHfY/JlO15PjqGKIAFKircSkAikeL0lbVonLWB092ey9QQGGOMqzZVcHoP5O5/Q7oHhpbl6JIj2OuJ+bp/+bW9WpCBQKPMQHGtcilGAvRd8aZ/6fdvu8AaQRcBSTw5Ct+LjEp7c7VYH0pAAS8z0CSCLtQMQKABJkgmxubkS+SWfYDxAMehGF/UN2HZ9hD6Qf/Ff/2s5dvqjrzvhlX44WplzTaHnqsfHYxkvndTDUGoktSFQnubI1KJT4MiGAjwXSpBIJK5Beui0bnTIkJ6zT2nVLVbctvfPAsod71rh9y65inwiQUG/a8N5DO7pzzzJ7R1Zm7GcrZgd1GxwcKj/hfNX7fdsfDmwvhXVNyurZjFX7fav2hyKotbHCXi1a+cy6fe37v2eDuXlbunjVNq48ZcNswQ5qdY39xZVlqxM/aY2RV4IDJfqhiOToiqzUgkotqT7Svn6KAinOl9Piu8g49+cFBZLsicaWYzwnny0FwoaPZ1ckOoOWexF9cq76TpJ3iO0Gva7VD2s2xB6m1ZVivFWvWadRF9t32OnqdwqNYvOLEAiQEwuGA0tHG9QRgOTnSAoklu50Vv2mWMfdJi70KBtQ9ExZs4u7RFxDgod/QokE8SgWeFTwkc9/VJGrae+ol57W2D7F0rSlByiHslaYq1geUge921aWLLuwaGlsO6m9CqpyBrgD9Y8DSFIgRdu6xByIMcosAmyM78br4ycDkGblF7Pyy0kA59h+zP6uc3k6A+Tx/OX48c+ysJuZ/8z4Av/SASQKpCP1kZQD4/6/nJppABxrELMnFmxHIFJQJ/I3sakIhfSvxbb+sKq+qORx9J+tHrkFry8Z9IdBbUwPTF/HcSSQBW8gJRKruotAUT1d2p2BpahXBMCD+pPqTADSQ4+LkntHrANq/ohdjIWn31Q4VhzkKlWAF4rFAndy2Fr7PhPzf3JBlJUUiumxIqs+egwCjjdd3dE4PJIrBr1/1D+l63GbAuFA4hnXL9zO2YvNfixR+eggSzxS7/zoGaXvBaf16gQgPA1A6qHwHeKCg0K0Zx1iEUCTYDmG8vvYPjCxl6CjGQ7ozeeeniPikUpvvi6ytsspgNI1tSXuB+78w7qaEst7vAZ8UgWS95oa96+L11U7RhrwJOUqrXzJcnOLNr+6bgur6za3uCKQotePAFKwAtMACP3uBLD6mpwEjkYWdijmB2aFTs0KjV1LHexa4/5tu/f223br52/agzvbdtjzOqK2DiPmdoclshodeZpWDX6cAESQ2FEdARp1Nb8cOGoD5gT1EfeGDRjXp1Cw+aVFO3PmrHo6rWxsWnlh0bKFkgAk1EeWyRp1hqXVFVvbPKOWEyJpd9hzmz5+u26LHhU2kWBJHSXuNSfV0KmVxP/HpTS55orsn6h/xfXfx/jADna2ZfnImNPcCuok9eOid+tcWfNc/aWLOMgUxrUc8t3KojtmyP4gAOK4/YT1hHHdaNWt1cCqcGjl4pyJ9D1IWafb1ToTgVGF5KEXayQqQmwRoUSEFMYsAbLfS9Pca4sAEwEk1gPOHcoj5jhrnUDnnvdWEqEakgy1pkHHKiix5LM+7qGZPJ8otk6jL6p+g+2uwFgHkPBPTvZAStFLen3DFs85sIi1IcdDb6iPo0CalT+jQHIyos9jn7/uCkL+0G93BCBtP3ygWjCWwD7Fwjl4QgXSsOvkxNgDKVrYidSaNltaXhZ5eWV5WXkPykFqKgD55Napj669OxVAigWgTwsgzTqBswKoJw1gPu/PTw7m5Ebso8Cbg40a1FKUCAyRWPCeDECSIBIbcy/Vdwk/iYkKEoGdIG/HvibnHE3wWr0RgDRfLpjRj+HhXfvwx//RfvG3f2OH125Y7qhlg8OqYnr5jAYASSBSwsYO4Gg+beqVtJzOiBFAjN5kQaMxI96ewZtUrLJcxr7wla/b5re+Ieu6YT5jbUCMVM7KSxsCkLo0wwNZzQRJMYmKvBjduo4fL6Kw4Ts7DqsLAjA2+Hieo8Q8AkgxQRixZ4KsOQnqzRqD0/7P9YlJRlSLxEIkE43ir8ZgwoJtVHRmMR3k1KOl23EpOTk7npcU+e/cvSXbOooDy8tLUh55AbOm98tr03AGJN9b0vOBF/hpss533N49DLYTkeEeGk0GAGnYxULt5P5B8XvHschxTyqQokLoJAApCdqcBiCp7jlFgXRsw5z0iiUh7yKhHttmJT+Td05aOE2CSH7eptDvZzEAQ6A/bXzMApDEkKDHUFAicj4pYPMzaREWGcYUili8sTakBxL2coy5ra0tFRxeeukle/6FF6zebNiH1z8ScBKtkEg8bt68Kbb9fKFg5xbm7O0339TrKDz5e7cESmIJd+bMOWeskYjD2Op5s2exb7p9e/RoS5u6N0/saE1DeYTSERCpMldSQsB5oJhAQIzihr5D6xcu2ff/u//Bnn7pFVtf27TDw7rVG22bKy+qqeJRtW6Fshfzk8DRWIFE67SKeiXR6FLSZ8YyfsH5okHPauPhHNSZ8kru9qwO0y2oTv7i3/2l7W7tqkdSVNZwLji/ik8DGMQxTIKoPBYB1BG7G//ixGtWVlb8fUYM7jGABCv37JkNJVicH645cx0ACSURa0cSUGQ+x949PJ+k78b1j1wpgz92aHYbQT7ORwR4ThyjqaHt7G3bvXt3BCDxfD6XPmscB5/NGhatE3l/kk/GZQSSIpAVLReVOCaaPk8yTCcBpGGqb5MAEkElCiQApPrhgQCkfCFrLHV8b3Ie0m635ASkqRtAEAqkbqOjBAtrNIJzvoeakgI85Wk8n1Xfh3iNsLBjLBC08t6cL64Dt6hA4vtyDgCQGBckCQCuN65dt7s3b4j1CYCENePa6oZ6j2Vz/h7NNqwrxrwXCkrlBVvf3LAz587LOiFfWRSAJGaTtlxnKZIqsjLBduN89rAMGPRVL5eFWY+sCsZjR0HwKClPJOhci2TxLO6RySIAYNu02+MFtOPPHjHPp9igTXv/J43PvAHxcVuZ5PdUASvMi5E6OIxRnlcUQ95fLxDpqCYACTAS2wbUmbBx8d+P84zniwUrEUR+BCDF76nYIzCMfXfz2whIij0PhmkrhOatyf9HT37uGdsRNMJ+EWUbFhJSVOWy1mz11DybQtHq2poDzUVXKQIUHRwe6vUaH5F5GIAk6j0k4/KsP+X2eQNI8fNHe3ciVlHBPez/k4c/UnioV9zJPeK5LhTiSbTj+j4Z35C0/dEf/ZH97d/+rau+W06UoKksAFIuP+9JLclVZiDVUTozVJJL8Yz177MEkH7/D/4b27xwTipIqTH6fYFGrNPJ9T+5JsffOUeL85WRAilpbzc6D+QQCYumYwBSum/DdNvyuaGVszkrDLs2rB9YZ+uhdR7csuHulj01P28LKbMyVkTI3usts50D9UDq7tctRw+dg5p19o+sW2dt7dhht2Nbg65tGb1TzY88VUoAACAASURBVGo0xx46eETxp7Scs0svPm3nXnjeLr/8mu11h5aaX7KVCxesUFmUKo91a76yoN+9UXqwrxvSQ8/XjCSA5EBSmKeJwTQLQCLWUfIfLFMoRAyxIUoA9cpPgs2SihkjMDRtcyUIJN6YXn7+6mPmMUJU3bN/jeIL1vRELwMUhBRWICJ1sEitN6zdxN6uKXB16/49S/X6+l19LDkfXQdBKfStLGJK7p/pzZi8d6SANnPbazJU9T4K4BFkBpHPKAGFdS7ON92PeiF5LOgKJF8F1QdKPQk4JT1Lk7Cm6JOEAol+ToBHAUBKpe3q089ZujRn+cqCZSvzNiiWjN6XTVjNg77NYYEKgSrE6smxzec9KYD0+P70yQCkJ61fRABmMnfRcZH3qKB0eg7z+Pr9yQCkqcHBx/jnrPxqVnwx9SP+P6BAAkAaqY8SAJLGeiDbnfYdBCCF4ifPSar4RFphrQPwQf2Rph9tQzkeqlZ6i7TbTRv22yIQJnuT+djwNYRcRrlCwR0kUObH3JJYorywLJvPCDDFOD7GRCIvohwKxFPZkqlXEXWZjHrgKX4N/Y+kTqTfdeirWiipOqQ1MYI7XlBm3WS5cYBBuvh+ACH4G1ItpGQApG5PVuitWl1kP5q5Q0Bm3ZNdd7S15XNVCFFxw63eAvEwrjt+LTwj1DXCC/XELoCzBzf7SjOVkTomqk+iJXHML5LjW1vCMRApZYN+1ovWofeRg0jjmhZrtsCjYFZFvIYiKRvBeJ4riD+sr1Orucnv5GcgTRPA0wAk2jOkUoYGygpzVlpes8XNs7awtm654rzipn4Pi23W36A8CkohivI4IIhQzHrP9eS8q+bpIJMsyyGxdJqWO9qyzvY9273xod1+62279/Y7tr3dtDocoQDwuSq3r8woH+YHl44VUEAXSiQUYZDXBSDxWBI8chCJPYsaQRrHnmLRygsL6hW6fvacLa9v2NwiAFJZ4Ch1hTQOLAuLtnZ20zbOnRfgpP47oaCuugEuBvT3guQrdXBH+zlzFicgeqvKAajX0z1/M1aVfwWwc7LGrgsT+tDH9SR5T1RTKWZ1XjX/ouOByLOhhxUOQ+SEsrH2vAG1kup2maxVFldEEgEM4Tk4mZAn8Leub3cgAAmCCrW6+XJFOSnXEMBUcU5MbEKNU/lKAGhlc8Z6RO6Sc2LSOA8zUw9T1i8UjyIiE5/QX9bPD+uclIjd0Ce6GS3wOpbqdmwxT6zguZkTAsf2mjq/AricADh5k0p6BoA0mJsTgLR0/qzGAAAS6xW9YzlHxwD1Ewgqs/a3WRZ2qf5AANLWg/vKSyEN6Vr3XaWF49S026zPx8BrGoBEPeTCxYu2vrbmdpoDGwFI1Ao/cwBp1heYtUzPCkBmvf7z/vy4Ecf7yAL0fcyT99gg7KQC5WkMFhWH8HhM9Z2NFSS98o6N6iOYtq22LRTL0mHC8GNCzSHBrB3Z3p0b9t6P/oO9+8P/YI1bd61Qb4sJmO265QF78chrNEhHiySDWNhRPDGzVWSlKAlhCgIeBY9yZKdsaYvZrJ3/wnN26Tu/aXb1qhkFm/myDcp5S5XmLJUq2TBXEICE2kh+5d4EQHZ1gEYjBRLJjZgRPAdQCTkqiJkz9uK5dTaaF4UIiCI7bZJJk7w2s8bRqf+nYE5xMvRCwhuVvynkkNSLCZz0N00CSTD3hgVr1lgU3W6qVCqowH73/n17tPVAFmIUJ8vlknqV3L1/TwsK70kgCAvCGdWw3ClkIC3tjgCkehPBLiGbBww0FfZgz1kGNK6XN20okJ+YqEz06Eoms5MFdtisycfi+50IIEmxwWf76n7SZ5/Uw2OsdnD2AEP/JHCIx6YmYDMYYjpfCfbiSWNgFuNnFoDEJsSmIMluGK+MGTWqKxRkmxXHLQUsitdRBQGAdLjzUIpC5jU2ZBS8Xn31VXv2ueekPLpx+6YSbYqOPIf3u3Pnjt5nqVSwnVs37M3X/1HrB8CF+gDVW7YAgJArKsjwpcqLCRQ7CIBU8MBbuO6MEYqtjFvAMIBNACR+ODYKGkqGinlZEzSbdYEja+fO2W/8/h/Yq1/7hl25/LRVqw1r1Ns2P7ckRcbe3kFgUEeWFaDz2MKO48rnS1IXASJxLwZ/hj4iBEjYztEkWAYqrsTDylHsXU+6fvHPb+m8ASBFu9YIIEllQKCVtBgVyDse41k+J/w/WcSP4/Gpp546cWx735GhLVTmHOgPKp947eUzm8/ruCL7mLEYx4nk6sWi3bt7W8klQSj/k7UNRfNQPJlVwGAK3r59U/aFvA7LKwAk1q5YUIyAJd+PxwkqYmEGcJLfI+NRha9gFcPxTu6/kwBSWsLJgRgtrEWxB1IEkNr1muWyKcvRLDbjhS7S096gq/GYSedVZK/u7gtA6tTbYiviGQ0ZAyWXM6lp0pVRD6QIIHFsrSOC4zGAxHl31dsYQOI6RABJLMlORzaQN6/fkAJJ/ac21m15bdUq84sKsDPZos5Lp+dWB612X6z4peV1O3fhvJ09f0EA0iF9v5Q9u2WUiCAJAEnWYx4qeIIAa0J/EzX0rFOvWiYQKCbXXZ8fzmA7qYDs682TAkh41J98i2Nh2t76eIHuk+3EMkcK7PNkAhZtjWSBGQJ7Um0+7xgLFsIKbPrwHBI8AdGB6bqzta01q1FHpVhTgRa2LAkge08lmw8F5HEeNeK5BkuumF/FxIoCsMh6A2yBc7Kxcw6pv7IXJol6JMDwJ2agiEyCh7JuzotAJISLS2ta21UUCv3JVCAfppS4tlCexp4A0RovACawQ7PBY/+065Dc/7SmhS83WleSDRtOuHSnMrApSKfI0b3J9PjajQFonYvQw2gUR9APbBRPDa0P0DxlE57GAP84ABJJWwSQBAS3OooJIoBULC2KdCE7h3TfisW8LOzcaqypteSzBJB+9/f/a9s4f1brclz32VtZu1l3IjEljvmkkpTizhwKEanqxsl9cn+j/6Fis6iyTVjZWaprqWzX8vmBldgTSWoPtu3o3m2r3bpmva2H9pXLV20xlbbSIG3DOqS1Havde2jtRzvWOaxZG/u61sBKnaHlwFkGKTvq9+2R8dO1bQAkWdP4D8WijQsV+9Vf+5q98OXXbDC/bPeqDevlS3bu6jO2vHlO/QpkxQpwWih67JvyOCBlOS+uCFR0BZIAn1BwocCXtDs8bWgJ3LGB+kN6cdJZ5LFJM2+iomCwdCMuGTPg40RJWT4zJ5GXYpIQa6qAQ++goGjWvg/hLrgOJGP1Qr6kjUHsfJwJKL6IZdDT+oTFHeARgFK70VAOiFIJwKnfbVqlVHDmqwCrYFsoNRIxU+hLGU4IwJGvtd40nZwvVyqMcq0xcERhxr8vhR+HorzAGVVI2sNSPUtz0bknbwVAGvVA4lVZ+5Uvf00sccNWtlSyXp5m7ilrhv4gxQjgJazrOMaoQECRkdwXxvm3F90iAe/j7zqfDED6+O978jOTFkjJorSDBG7hMw1Aenz9O378fH8VkJKD/kkPOvH6Wfv7rPh06qF8AgDptBhlOn1weg8kwJR8FoXdCblriIpO7SHF2sB6liAwJkFYjpfVqoxiIBRBcU14+PChbW9ve08SSFStuvc3CzmJavOhHybnFrCJtT/2Q4m9VV3Jn7NyZdWyObe/isBSkhQqIgKEJdj/LFQAANiTk7dms/rphpPLeurDaKC1j1sm9OhBURP7pPg19zmaI66Ry43b0tHjiaK6/ibmbXXUd4MCPeokCvL07WP9Yq1T38rY/3PgrHwA8qEAjL4TobViOXAdqiBBhWmWSxB4Thpr0+qPPUA9yxptFqIlYMx9VMweDHTew8r3+NsPM9bvOTw0BpA4d2FvknNGR2oj7EdRvIvwAyFKMSTnO1j0JYDIjzd9TweQ3PUAJRoAUsY65M+FOausbdrq+Uu2sLphKYgLQwr7dWXWKsEFJYUEDToe793lwFHoixR6IdFmA1VSttcXgDTcv2+1ezdt69r7duPtt+3hhx9atTqwFl04RGB3q79BCtNAB5BUmRgBSFFtlBaQBFDUsZS1bTCyrRPQpPjaLEvLiEJeAFKJvszrm+p/FAGkHH2Zszlr0YsnAkibG3oOhC1oqazN88Wy1x3p8wMRGNUvezn5A2N8MNTezeO4wJA7cK+6Xb+v/FPLbwJ8SO5Xo1w+QUCN+0Bm2LOVSsnSA2qAbjlHzC9ipVwt/LOTyrZRnBNqguXSwkiBCPEs9jiCnEq+WsqXrNFuWL/Tt3QubYvzi+q1Tv2iS0AQpXPxO8TeStrfaZsRYgv1VXQS7phMD6js6rdo7qg+WpqyXrGEiMX5FbAEKYteSsF+PN3vWK7TsHSon6nu2Q4KJnK44DQR49fJeUGdPEPsMUWB1CuVRgAS9oUASCxtAEjEFsl6fvIa8lkeX0xa4B4/ikkFEmu+1intC14XocUAABK1OdY2nQ/ZAf5yACSOiDq7hBrZ0DImKJCoPdEHaXNjQwfOOkSNBBBbANKHH70zFbOOxZTkoE6ibrNO0OcN4Hzenx8HUrx/DECK3o4hAEgmbyqWBQbl5OD3gN8BJGeB+YYgL8fQYI8FmkBjpbzoTc9azogs53NWOzy0Rzc/tHd/9B/svR/9vbXvPrJSo2XD/ar8yEGGIdbFFl3cs4SrF1IAkLCzW6bvEkMdr9HBUM3ukJD2YKvZ0JZKRfu1f/0HZt/8CnRfG3SGNigVLXtmzWxxxfpHHW1GHexWBCCp6uJAUbCu4/vxu6uP3L6ORYjHKbY4Y3fc1yIZlCYBpHjuk0DT40ndx9t+47OUkoYiswqFnbaCBlcNLT8ObCQAJJLNfKogBRKLoorC8yVtxAeHe7a3v2+lckFgVDbvCpP3PnxPxUuu/3ypKOm0WELqa+A+ol0a0aFKGCJtpYG7N8cdLdyhcwabPvaG8kM3mLOcxfF97PkS752g6M3buR8zijyAjmM32tjF5CE+HtlNYwaCN5ycBiCpMJPwNp0Eijh2DY3H1Em+JSUTsJOeM63AxOtnNZF9UgCJJuY9AouuB7+cmySARLKg/TRshpMA0sH2A6vMl2XRhYoE8OPV175kzz33nO0e7Nve3q6Y6PLFzeVsd3tHCiSC8MVKyX72H/+9vfH6Tw3/7IsXL9r2ox0V5M+fu6j+KYA4soYjQIGNmpBAas1JZ6yFlLtRd7/rfk9JQSGft3wmLdCoVquKwZ+joC6Zd9cWF8u2ceGCffXbv21f//Xfsueff0F2i41G20pzFfWMebS9I6DJkxKYb76pCkQKkChSYvepjoX3tIAtgiek7cUSFjEUU1mTUOgd7/eFtPrevQd2dFiVxzEWn3x/fLiRfcPIkWUUgTCKv8S9j8sxe51xnixOa47Ow/A9eXySOjC/Ydt4bzLvUSav8FB4Ojg4tFyOpplYWDC/u/L3LpXKApUp0ERrGzb06v6Bml7KRrBYkKJC6rMAQEzenz27aTduXrNr167p+qGYAkQiSGAdZQ2LgCXzl+tBohnBrDhmOQbGF+dAAU5gBD0etI0f4TrmsDUE0yGoJwGRXUXXBp2mGEYUiLOZoRq1wz6jSNWTp7Kve7lCUYHM4d4YQAIclEIknZb8WqljkGkDIAmUgRFFE3kxt53VJJVcAkCK9qRJACkqwFiDb924afdv3VFvKlkOrixbtpgPipe81CKkUazvAEgkLavrZ+z85Ss6rsWVVXtwsGv90frm/f3cjo5CZkosL61bMMTE3gIY9fNMsp3qtcTmOw0givHZSXufAlx6Qokx7k1HJ+8JlE9vQupFjukQ1CfbTz/ps2VHBWAZbEBHYBFjcIjF64p1emFfRG3CloM6Mli8tCikhrHKa2EUR3BW9hEDD5SZVzs7e7a/u6c1lvWB4t2QcRMsmcY1uOhj7wrG8ePHy1XEavnQPF5BfFBTsXbFJrceD2WkpqSXV6lcVo+t0vycgMpnnntO352xSoEnFi4i05U14LGxEbI1oiwMaKKCIml1mLQ89D6b4vi71QWFomhNOOPizwSQ8s6giyBeMs9I7r+TxVPmtv7/GQNIJG1JAKnT9oQWAIl4lAS8Wm9Ys3YkIAJAJp/PWn/gNq8jAEmDIG2Dnis5KKvwXbFKlOVxGI8xX4lFsQjUC9SMxUasbgEYsjn7nd/7Xds8e14xYlyLWaN5H8YthBFZ0AaP/KhuFhMV+49AvqEgkCSwKZ4Lsa0KQKEnj/rTBMU3AFI237V8dmh54rhO25p7W7Z/54Yd3Lhm7fsP7NLCoj27edbOLK7Yzq179k8//Ae78dY1y/dQ76Wt1YGFa0antnIqb7l0Vs2v9/oD2xr2bN+GVksPrA1o0Pdi0LlLK/atb3/TXv7aV63aT9ndw6r182W7+sKLdu7SVRUtduj72GzZ0uqa5w1BgSTAWT2RPGfhmkV6qhfSPw2AFLq4TagwIyNY4ztWSEY2Sp6z9DtYUnvhR/kbIHGwm6KAc1SruTI6zG2t+8Qlun45KRD9WsEa9h5HKsDS60hNy3sqwmBl16odWf2opp9Wo2bdTtva9WqwQgo2mjFXEIjkPTMFhgX7ugjMxx5IxEzJVS0qjUJGZu2o5I72w2GBj8XPdJ54rBeUR5AfIdW5mwbn56u/9uuWQoHBOlbgJ69+uKiQZF8HUBYY2EkQWgqnBIFwvAa6epmxzXyaVb94fD86DsDoPAhETALb4Vx+0s3shOdHBncSNBwRRSj6oMAMAO9JVj0UKU+08InjPPTqPQ1AmgUAzfqKkZR12vNm5VdT3z8BIPnuFHep4/ezjvG012lchziC92fsE9BFyznGFHmOO3h4zzK/H1//xyz8hDx7yS0CSLKAlHJjrCLx3otDFU1xmKCgCpls66EXEtUvNZO1/d1tOT1A9kOlL8KcGPnY1pNTOkEzHp8DHf4347bTTymGJk+K6nutLRQ+UynbWF93wiAuE6gWWVMAebT/MA99nRARVBZagewim+mU1erV0MMxYS+n8+PnIE/dK4APOo9iSnnxGNUKBdTRY+F/IryGquUbb/6z92QLNRCpK7ttgehY3+WIkQUgEdtGFaQD2QL+Rst/tL1z4Fu0KBx+OsAOfN6YABBXgF4qZW0ICLmc5bIFd0cIRD7qDqzZUQHhn+a30V4wzFoH+/VQZYsAnI4ykMKY35yfLOCRVO9+TtQhTgQFemC6+uf0GTA5wsczwvk/4zUtKk9jD6RuKmM0CbDinC1unLG1ixdtYXXNgUNqFt1GIAhwGKA93uvOcbvgjBAUp7LaD2ABz0V9lO/1Ld+uW2/3vh3cvmH3P3zXbr77tm3duG2tRt/aGMxI8R+cGCCtBAu7WJrnCsX+RpBMHDxysAgbO3oYed8jP01S0OUKli0WbCAAacE2VjdsHQDp/2XvzX8kS68rsRP7mpF7ZmXWvnVXVXez2c2tKVHiWOKQmhnJlm1h4MEAhsf+xQYMA/7JP/jfMDzwYMYGPIaAgezxaGxIoiRSFBdxbTabS+9rbblvse9hnPN9N/LLVxnxqqu6SdFiAInIzNhevPct995z7jlL9NhbRKpYxiiTRVcsp7TmxsLSAuaW5pEuZdEcOLm61bklER8m3RhvmeQ/n29kI67rBJn2traPJVgD4HdMJvFx7hg04nhmnUHS033063Uk2PntCVnKf8YdSPTAnRPZskvlmB7Jj5RaZL2JPui8PjkXf2bzKBTzKOSLus/y/GRSmJ9bQKdL794BsrkMKjOzY39Nri08jyLo+q5oyWObAolKtj5OH5J4wtoGFZDoicZZ5VQ5uF6OrVu4k+q7uTWUcbHem4Ub79+uXJbkVH6vgz0plVABJ5QQ5LrJuIkeSoqr/Pwb1+u8P1cGDkA6ngOuQYHjpZNOYpDLo7K8jIWzayhUZl3+Tc9Z5eNpNTtavflRACSSZCxWGndpa464vIzkAcoUbt6/h6ODA3S7HZ2LQc/VDOn/Pe02Df/g3O93HcCohoyUi2X4/fk75wvj0fOXLmJ1ZU1zmu9XKjiPaHaCxnYg2QFMKtBOQ+jjNm4tpr59b9JzP3iAd/KdftHHF6cBbGaAD3Ouos8xtoeTOnDLqdp2tZe4ltFMggaJKWTp3eE1Z1nsZSvwsFnFH//v/wr7772L9uYOSr0Riq0eegcHSLb7KItJ6YZ4NuGKfASLBCQlCCYlkWHbMf+m9F46hfqgh+bAMQC4eT738edx/tdeAG5e0UY7TGTFDGhnUijMLSFbmMOIhTZO1lRC3VQavPQ+IgN3SBP7Y9Ra39GbSpMBN8pmhJ7K3H4cxHsmnRBs30LpT54FxCYx0R1Q9sPL0/ixaIwd3nPRn3YzmSM+xzoWiNryxzqRJgEgfE2r0TrR/WMIveYGFzEu3n3HtCEb1lrYt3Z2FJzVDmv6LBY+uVlZwUFofG8gSSo7Z/Y9bKzw71zGse2ZZEcBI/5tHhU8v+HjTsDHur98YOYD57Cln8xY+/zoGsL/G0N20vpC6bSJSYzkH6d7eMStL6GOaZQF8jBzMm59mgZQaX6m0hqjXKd4HQk48J4bMYNQMt5VQPDMCytgE5Dh7rWzfRf5bAb0gdnc2RZD/dqTT4CdL3wvMtAkuZPNaV14+4038eJ3voe97R2Uynm8+OK3JLvD8yAQ0o93SicUc0WXYBu7U8wHt5GraMseCHpy+diY/7NNkL+rwy3rmM38u1mvq0OK800+DZUKrt18Gp/53Ofw937rC9Igrh/VsLm1gy7bhAsFAbIyvDRTei8VwzWPDP5cInVCgulYnMAF6u76GO8sekVdUU+jSAGOS17GWvoJaLO0v1Wk5ubtDUFtvEwb31EPoOgR8HGdSXoMDPteisLdS5qFLToTU2M3ZsKbCic+R+X9/bv3XPHHHzfBFTIK7XuSVcTHuc5xfTHJC4IiBJP4Y4AQP4f7ldZfAZoumHd+nMlxx9IxQOza/HV+xjSVoACjANONDZq4MskjiERNZ7Kr0okhmtUjBYjs0huSAZnoi/Vtn0Epi153oO6Qfa8Nz4KZMSoJ7NjaLOYk/T2CYm29WnXFd+9Vwvc1uQ/JhKVcEY3nhUAaP4e6zPfubmB/bw8b9+6reEvz0mw+g4WVZaydO4tsriD/oxo7VvoMxIqYX1zF2fNXsLS8ijQ750ZDzCzMKoxmID0GeXxQyuti68txAd2th/qb9QyyLYOEOjq+uF4cr/vHhQ1bU7lv8PM5wQY0N+4TjOHawqsxEMNWxQEmmWONbPc33+OxCkAP0QEatwZPK3Bx/EtmwK9PYRpt70ttbXcb02jHv/M7Li4uuw5Hsl2bHTSqDRVyajXKqDTRqh2i025pbHCPFuuVnjD5ggo6vKYslrjiPIFA53eoOTEcoZCwApQrH/XoUzgcaP3j9W90uiiWK5hfXsT88pJARxZ7OIZVAE8xATgJTB0XRbhFOAk3A7lOzkVfsOHxaf8nVn58zwFGwGQs5B9dXOLYE3EXz39ffzZOffak+N3OIYGaabe4DiTOwVDCLizU8nfO9T/8wz/En/7pn2qN5HyUL006i/X1c+B2WKV36KAvEgaZkvsHu27P9V2k49jGlaWcZ4zGQBLoUo5y5DtijzvkGDvzszjWosCOSDec+0ngH/7e72q9WeA49TK43Pf5esYMLDby8229DAkODOGW15YFpo8TeOumVZHKEyd8AU1KJEqe/fqTHCCZ6qFUzDLQRvtwX96quW4X1Xt3sfPuO+juVdE7qqG2vY+jzT009g7RbziZUe48BX0XerVy/Xelbo5YdZlQwnE4VOcRv2ubdbIUcO7KWbzw6y/g+jO3MCiWsVU7Um6xduGyTLBH3FPIZs8W1THmHCO4XnGvTzumpfd4SObotXPSA5RX5mEbMmhmPOk2lZk5fpHvNYiATyqa+Jwi+v7HUnuMvY49PNRn7fcCK0iToKRirPyFBg5M6nY9A7qHbusIezs76mzgPsfxkcm4rk1KFIcdnOZ/FJIgoxK1Ybw99joab0DH65QjsvAzmm5GBIVMrcQiNJBz6DwcCIQXKIc4P4fKwjwqc/PIF3POuD7oCHfElgHaXqavVK64DgUvv2eFc6f6wfXNtDJOv4q2fhznJ8cAgZE9PsoOngc/P/DQVJrv1vdJBCF1pp1KIDK4YvoiHZffPMQS/9E9RV5bx94RYdxrW5VjdE++KV+OxP1h/E+CkRHIrPPGiGQWBx/HDxZhHH/eA/sXgTutcI4CN0plkKYf0YhEozqadfpcDDFTLqFSKgo8qh0eYHtrC9ubGzg62Feh1MkvpdGjGb3WbEcGsHvzxKQyyaT8QQo2JJ948o3tE4p/2aGRzagjgUVFdvNzDs4US+rAqJTKyOQLSKZy49iVpFWRWQlaj/paQ7MkudIzt0dApTvOybhuqDuw5/aC8c37GlmcYvHLOGY6xvtdh8Og7zpNeUbMS6lBgLyJfquD+3fu6Nwy/rGubwcmOam47qgLpBhwJ10nl79Pca/mWtKmgJvzhhHRjYVjnwNx/xz67lWXD7sYnmQAK+hz7Lhr7RUEfHGf/xsghdYoKx8m3SLxlNbssf+mXyN9Z5qLHsiK5P5m3nMBscdLpqZVYD4NInWvZx1BahgjnyeP6MnkPAP7iTSaLNxnssjOz2Lp7BqWzp9DtlxEo+9i3mIqP/Y38ruqky7yx+fqxw7AM2lBBxgSQOoj2Wgj1W5gcLSH2uZ9bL3zFu6++iruv/U2DnfbKFMxjCGoVRYMfPX7Yz6ZRns4RBVDkde5mvdobTEE2gSOpFJkBA9XM+DFSDEvyGWRW16Sh1W6n5AP89KZdaywk/nyVRQWlrF/1NTXWVtcxpPXL6GyVERtUEU1VVeemO/kkaYM4SPc+FVYh7H6TgiAGKGYOXlYG1NnL+e7JCDdmIgSKDQGJXE4wky5IjJTl6RydatyraCnMeNLdhizGus8ng1YNq9nUS08EM1PKZeLmJtbUO2Gx0SA9OyVy5p/J2JUL5XN53DeKyYY36EsiwAAIABJREFU0anXkdptPPLXjgBadwuBGJsKrGmOY4pA6k/ja8T6tthnY+k67XceYGJ+dbh/4OQDRRR1HWDc8wk4JZnz12sO1PQ2I/J+VOMCGxoS6KaSWD67hnOXLmN2cUGd2SKvck1IUi3Kkes+aCpk8WWfDR8iC1CFxnXsURmCALfopCSZcf3f3MDO1hYah0f6fEoDqznCrx2htU04FOPyJztu60yzZhR5IHGdSyXlC7a2to6ZSkXjhJ9FwJzj/xcOIMXNu78NHUTTjjHu+GIBpJgWt7jzYwNx3P7sN0djcXDRZhElL/Y8ASHKcDgkfNhq4M//7z/CWy+/hK233kFlmMBSIoMEjedrNeTpcUogiIVgzxLn7/xflvrvZEUwCBqyqJdSN1Br0EeLm7MwiRT+g9/6Is5+9tPAExeJKAHpvBi1fWr5zy6g13F6pEN5IEE/vfQIo1RCi7+ZQIvl5XVzbUHlAO/RXJIgg5kBciEcb8huYbHbyWITUXMy+xpCxMfMXS/9NC5QBgW4SdfC0HcLwIyNb8zP6OvCJMs6bOw7WaHQgYKuu4nPYSGB3SiU2+LP9u6uNvCFuTlNZDNONskiY1Wbn4fik0CCxi3YJBGxQynoTprQyRMFeMatlmmvxR2wrnSdPIPAPFgmAURxCRKD9YlFQoGkj8eANwA3Ch7FAU92TeMSrDgAiR0uPXoUnQIgce0gQ5nHYkVuCzL6LAL0utjbvS8AiPN5e39PckbXnriO69evY3Z+Dvfu3HXGqokkavuHeOOnr+CVH/8EB9u7bPlAf9hCIu0KWCyMUSaBxq1cM9jGTM1srS3yalKftNgfLikfYUC29QQPEp4jk8zhNWSBlZ/BoEUs20JRG/PHnn0Ov/Ybv4mr165Jb7jWbDhPowSZ/O79WSixzc3JzzApcPKZ0zw8pq7PYmE691Kbw+E9j59ARBjY2OMW8PBcjOfWKXMnbnwQ8HMBltcR90bn9jlx+wvf/0SAGfgv8bh4vq17zXUpBi3eLDaxZZkt/yz6Vav64Y1FSDLZjUHPz5AMRoqJqg96kiMU0lnneRDpoB2vY2ZmewqA5Fjg9LxzYGNKfkgJaVyz+JRCHy0yiAggDXoYDbpK6shyNBCp13J+DvyeLPaScW/dnCzgEsB2RbHM+Cf0a+IaehqA5IyGTwJIBiTxc+7f29TnbdzdkNEki1kMrGYWKmLsLCyvCJTfOzjEAPTkKmNpeQ1nz19TFxILYxzf3S79ycTNOgaQ/BhQkBxcz7C4besr9/NpAJJ1YEb3QFtToxJ30fFtn29jPBzPfI+4Ds64+OVxCT5x72/z5/SCsF/TzKNEb+aTeWnDJ5VUSk5X3oIE9ftotxz7kOf+6HAP7XZTezElZkn4IPNXsYC6Oxwz1EkqOdaowFZJeySQ8l6FJjkniVlRY103dlmF0hJm5hdUOC1RnixPUI9eLgN0hs0xgCQ43Bcd7Hd5o4nd7OaYwbfG0DdZv2j8YX9Hx0/c+f6gj8eNn7jx8Tiv5/pDsE7ygBGmp31/egb+8R//Mf7kT/5ExuVcOySrB2dQXCiUUK01NA+Mbcqkn38z9rEC+zg+D4ACdVqwI7/nfSm5tnmwxwAkjqtwfzkGO1ynzH/6n/0B1s+exczcvAMG/HHw+2iMelDpNACJYV+qkGFVTPs9PzPPzmF6YjA+Vxen86qw4z/ea72sbKKHfI4EtQQoJzafy2LUauPNl17Cz77/A9S294BGB+1qE+2DOprVJrqNtiRREiSHiU4m8RUxUq28wO/JyJ0FIWMT83eeskvXL+PXf+PXcONjTyM5U8ABgY9CTp2d7Dii7Eybkis0eJeBAmVHHCNe8tdOVEcA7OMCSHHj84POh+jzp+3//B59ecaasYPrIHXAjZcO8nbVrqPBAcby3VTMMcTR3jYOqbG/va0Y0khwWo+kYuDikvDHvrPbsx+n/3SIXl9X9VSPAp6LZscpEHD8SuK7VHSdEqUiMrkcFs+syN9QOVfOdWVJwlMEiBGqda6PrqPJdVH5Iq/v9Gb3/sN4CE0CkJz31QdAHD/ggIjLj+LGX9z6GHc4cfFr3Os/0sdZcNNYP0mg+CCfOY4PThnnfB8VWKdIWMed/+M80rH07eYABY4d72dIua12U52BrFizw7VczMr7p1k/lHLE3u4OGtUjzRmBGMk0ejKGPtn9ZvsF76cdn44hxY6FQD7Ty3az+5odkPIX8p5HzC0JKLH7uUSCTIZ+qPSo9Z6ifD7rWZTIlXw42yCTjgw5cN4vqud4MIWVmiT3UvMw8tKTYb5lBM9x/Bqg8lr3vMQz4yuua5K84k+Hnm99J3Hbc2b07BrvtegR1wbz5w5zilxfKj6S5vNrI316VD8bjlDMOIlCeXkHRXsHUA4xEiLBIrirJ5lYntZLERW8nYKRLI3MxJwWaTRBoMadZ103/0XHwJGP2cbxg/eAVG4gbyHnfzQuBEcI+dap/eCccL50wwE9lhjNSCgPGJK8SpAzr+MikWPE7uX5ChbPnsH8+jIy5Rya/a72i2LSEVP1+fKic7EuC+I6RteK5L+X61Di+eK/U4M+Zph7N2poHuyhev82Nt58E3feeF31yNpOHaVUEqOeW7fHZ0h1QbWwIJvKCgA6wkBSt/Q/YteRACTrQPKStfxM1i/5fZnHgl2tczOKM/I9dnXnUJpfwML5S5i/fgPltQto9Rn/pHFuaRlXr5zDzHwG1eERjpKH8lkudQpID6Z3gUxbjzi+uUZbDnoiPx8OtS8LnPTgrClvKK4jyZbrQDAmxp8VkMrstbYXHMeCCTTqNddBdkoHutVsTImD+TTJklZTbA96KC8tkaV3QiLTcm2ureWKJ3AEqiR2PIrxpFTlYgjbY8dznQCU91A6bQ1WDsvcWR2ITvXEupRsDnM9kJ9Sx8nf8W/K3JHoRaWTwWFNHUhj4h7XKRL4KM9IeKZQwNKZVaxfPK/8i/VI5gwc0clUBt2OaD6PBCAxbhhy/SbILCsOKkI4AIlnxclUQgDS1sZ97G5uSTmM6xpVfqQe4uvejwwgBR3xpuQVgkjDZAaLy0tYPeO8vyR5y2U3S6WF7K8ApA8SbJz23LgCXxxDN+71H/T4jF3h2Atswe1oscz5LgMGJ5xETC6H3TZe/M438dK3v4E3X3oZhc4AC9R4PDxCd/8I6f5IBrjsPuI2St1DSlbz7+worS2H0hVCvBPUKB+gzhZeX4YhqPT7f/AHWH3+OeDyObWCIldQ8aOXSiJTWUC3QQZZWh1IYwAp4zZfAkhqgTQWhxUj2cKZYMdSCr1URhudMaKj/SgugPII84mT6ZgR7EAigBRKhPCa2CIbV0Axk2RLtqzQKqY72U1BQVhF96BNlRtD1KNnXLDz35nvYd1HLGCwaMkCBQsLPLaLFy+e6EDSpDafI79on/jaXmPUbcis/DP4dIZ5UZAnDEQnAUiZHNkqbgOyoqQBSHy9yfuFG0T4XnEJkh3XqfPAA0gumHq0WxyANBG88h8XN3+nBfCndSBRnoiAoGNS9gTo8GYgEscCAzcVvrttHOxuyMeE83nv6FCssSvXruLmzZuS1WKHBIP+Vq2O1195Fa++9GPcu3sXrWodnW4TNz/2hArY7EgkQMmNil0Z3JA5fxfnl1xbug+uNZ7lH+RKPsliXlr4dowhO1WF7UTCy624lndj6ltha2nlDM5fuIRnn3sezz7/HC5euqwCaaPVxlGjjkQm74Ajyi6yDuATdmMb5r1p56SrHwcgucDfvfq0YokBNNHxa3/b95gEkMaNSkpThgnTuNvLH1Tc+LNzHK5ZPObjjhVK5DiJSwMfzSdJHVW+YM31j901/DE5N85d2784JgUokZnou3SKpbz8hkxu4bTvahImliCFM5UrMwN9Tl6nf05PI2qfs6WcxbAeWvW6MwqmJMUpAFK/7QzsDUDiGsnval2ZBh6ZdBP/HxYN1KnpO5B4nviYmGUeQOLfnG88L9aBxHlCAImfdf/OfSwtL4NmwbV2E+lcGlcJ4N64qa6ARquLEQ03MyVUZhexsHQW5co80umsAKRq9XAMIEXHH8+nFXAmra8MjqcBSPx+4RgKixjhmD1tfeb/bHzbtY3Oh8ctUMUVYOLmT9zj09dntx9r/I5lPE4CSKkk5QJT4L2TL3D+QnatDve30et1tEfX6zWNQ3YGc46p+zlJcJ5SH5RU6AtASqUSAucpA9OjbLCKmZwHCaQyOfmKZMnuzeZw/tJlMX9zJSdbl87lVaRh0ksN+la/Pp5/UfDIiiJOqsUtctaNYIz1MQEpsn/bmImLX+POf9zjceMnbnw8zutdAut8cGycROcE58/3v/99fOUrX8Grr7467kIaDkbSsi+XKzhSF+NQHUc8HpJ9OD4Iwtv8HRft/QlRUZype4fGv8dxocWPlCDlaxnjaa8Nxtz4nCYT+Kf/xX+OtfV1lCqzGoN8vnWl8m9ji9r+YHGpvm9yhFqnwcUX+YxjFBa8tx6lXMW29uxuA6wJIB2DzENkixLjQy6VxOJMCYszFdS3t/Ctr3wF3/nq19Cvt5AdJJAeJJFkY2NngF6zI+8jynDUjo6cBw/3InJUmcCTwS7vAibqGfTAnILy2F0lr+tnz+OTL3wSTz71BBbWFlUIZHJ//upVAa01xUhd5RWSHjIASR4K3kMVScUT9Ohw/kQnbw/bgRQ3PuPGf9zjcQCS5EZcHcV1cEke0UkuMYWgVLGRgbjeaF5LRobnfID7d++gXj1UpxrHi40/deqwC8mPP4uPeO9e62OmwOQ77rs8+LgZwB9XhY/jBPfsg6qbS+P9iXmjdRCnU1g6s+w94EoOWMoXJe1JaR0Wr1strsGcSxn9zenO8cXvRUZ2ZZYSw5MBCH3XExLagUSZ3wt+BSB98Cv/obziQwCQ7NqeFvtb/KN9c4LFQNz8DwGkB9YYgdhpkTj5/vS1YE7HYIDSRflsEndv30G7WVUeWCN41HbeRyLmpbLoEiD3cqhhHhHOmUnnmrNK658vUNtrtFd4qSwWXfU8fn+CuJmMVC4o3cdjKOSdH6pUVwrOl5VdRwRzk2TI6/Bctxt/lx+M71IyqWnLedy6ctyJz+PhPjTtxlxR145xMNVwBGo7YjP3LNaoWHBlnEUwrsVO8UZTOU5v0EFr2EKfTtr0WGGXBrsSOj2MvNJGjueZRJ8R5UHpPeS7LVTzYAzQkLS2dXzJwzSIpZyAZOCPGWw1JEC3hq6LNAoghR1XITEoXB+Fi1OVIbiNr7v/34P7R9AFGgBIPFMyrBjmBO8MR3kMSWKiLHmhgMLCLCpry6iszCNZoDeQkwxjB30UQBKy4wEkJ8p9OoBE/835XAGDRg3VnfvYe/9t3H39Ndx97XXsvXcX7YMacuwa7rKzymeOnljtACTK+mXRJhECfXmw99gZg5QAACdnx9jBjT8KjRI8ojyjZN/zaXSyDvwoyVCdjOo8SqtrWL7xNBYvXUWmsox8roz11RVcOHcG+TI9Gg9RTTjp4WKv+MgdSLxEc5XZcU0wBHqsnugUW07m76ZCI98lAizmG+SveZjjkaDIv60uY0CM6ptJoHrkOpxsfQs71Pl/5jPWDcW5PVbIoSoO54o0cz35KE9A2eXOtkcvEWDy4z9ca+2fuWJJ3cGqIXvfsJC4YqQWke44F/0Pj9N5vXrJPl9XJYDE9zIAiesHz4+kXNmdJK9IBzQRvO4cHMovstPrgX7OVLxpUoq530WXzRf5POaWFrC8dkaexWk2LHjFK875ni9gPEoH0sMASCTU1g721YEUAkhUATAAaRJ4ZLHapPXTiIX2+GkAEmNnfu+V1XXMzM8hm2UDCG0AnELCL7wDKa5AFvd4XCASt8HHvT7u8+Mej0tw4wrQcccXffzYrNTJ2PU6LSUQjlXoZW84Uamp3u/j7r338OqPf4R3Xv4Jmtu76Gzu4vD2HXT3qygngCISyNGrR/5HlN4YIusXYnUnaXsYioNBY9Om1xklr4syLv/kv/ovsfD0U8DqomukzZLZkBarMF8uo99jG7czN++nRr4DiRJ2CQySQ+l9awvyC4QSb5pCJjN6XS+ZRY/dSWKcUS/XmTO7RfRkYnDyWjkAqT+iB8Kxp4YlKlaEjSugGEPfmAH8XEvWeW+Lty2QY/TdA0thgc6KFy65d4AMixGSMmu1XFGqT3krJ23E58kfiZ0BnmHP/0UXYy3gViU/YTbruoolkxV6MwUBkI2vaIHcOpBYOLVs8sRzPCviRPIX6dAIF7iJBXh/XKfNA50Hn+lPApDi5ie/x2nJQxhMT5uDce8fbubR9/kgABJfy43cunjUydNu4nBvUywfSnawyE3W17mLF/Dss89Kxk4b8HCEd994C9/4q6/h9Z++oo2UgVSr3cRTH7+B3pCFnKo62yh5dnR0gMTA6RevLq164WBq5vhClweQGLekZ8pjZmc41o+LTA5ENGCTwY9j6zckPbawsIRSZQZXrl7HZz77Aj756c9g7ey6pJt2Dw+QSFLz3gNIMrpmeeT4xgRhmkjF1OujorFKqhM7kPg9wgDLAi0br2M27oTOvdj137m8Ht+CYNA+e9r449oQFgfDAIv/DwFuA0osIFTnEdcTsuG88bgBfHxffjcnyzVScWZubk77CJ/LYuni0jwGlAgyFpAPVEPQ3DwUJwFIzW4fiZRjhGXTLlElgMTEiABSu0F5qMkA0qDj1u4QQAo7kAxM4vHzR23XAcDO3/l6Y+/zb/MLMU+nqQDS3Q0BtZSv2zncR2/Yw/UbT+KTn3kBF69eQyFfFoCUSOaRzFJitCQjTvpzyZxYUACBPJ9oRhiEYWE7HAdjaRa/j0wKYMP4J1znbJ+zAtmkAokxcMN9MdwT4sZ3XPwybX2Me+2JfW3Ck+PiK/n7jAEktxbo5tcG+QhSvoQFfQKB8o057sJrtKtjAgoZxFyDKTnDxI+dSd1OC33Kt9D4mcncsC8AKZ/Jy7ugVW06BiELo/kCSuUyZucXMDM7i2yxiPmlZSTYCcdEntJSJNZQmoNGvZS8ZFU+YKBasUEM2gBcl9RkoJJiAJK+qk/Kw1No6+bjXt+4axj3/nHxe9zrp42vsAPptO/O/3HN4LX80Y9+hK997Wt44403HNloMFKnLBnYB4eHApBMbkP7cCIhwJ33isd6juUd7icEkAYtAuPHHUhRAMmKe1Z4M+8pSQsnE/jH//SfCEBiB5IVFrjm8n0YL9oxTOpAOmgcaahnU65Dk4VBJt0CsATq++4P5g/cx1MehNAJG6I8P4N+n52hA+STKST6HWzevo2Xv/09vPqjlzGXL6GUzmOuMINitog0jcM7PTTrLcmJUD6J84HdTuRqc45ovW010e71BQZJ2hojHDRrOKhVkS5kcf7iOaydW8WlK2tIZRJYO38BTz59C3PLq5JF4Wup49+hBKOMngMJOx9HME9gAfU0+OCXAkDyfrDKOU5hsDPGa9SrkqMqF0u6toz9RECiDxJJRzs7WqeMOGK5BQkOXDuN4BadR7bfkIz46Dcjn0wGkOjnGH62rVUWf7W7LSQzaeRz9IQsIl8syuSbhQ6yhRcWV138mS+qsKWiNol7ZH0PeugNnATUpNuD+ctJCbuxVNXDDpgPeLLiCHaPuz7GHc7/3zuQLBY8LQe0mMfuLQ8Ic9W4/ef4/D6YobpOSPO2JAnWgSAj72HNisarP/2ZYogWZdk6LeVgXC9dvp9Dt8/uDF9IPYWgGnf9SAC1vE3fJZDw5rGr29YDqGGR2X7n/mfdgZTW5RwjkETSi+oSHkgSqJt1BBx6r1i9RIXgQH0hCiDFShCShe/fj+dOajvsmMnmRNKpHh2Mu4tYONZ88XksY+9dEoCGPa1zVN7otyjj3nFdTP0BGkdVeSyz00MyfikCdyn9nkgOUW3s6/6kBxbbhpwkWCjZpThf3kqOsMT9p8NffRdn2GXEcx+SfRQj+sFka/24zhUQIMbrlX/ug/nvSQBpNOz5ONEBSMNRTl0NA5C4mUKmVEKqVEJ5aR7l5QXk50oYZZPoDp3sdw4Z+dcZAcT8j9QRJpG+MdPAA0muA4mPs3uwQinvRh1H23dw763X8d5PXxaAVL27g36jg/yQ4J3L8c3zyAt26NymExm0R33UMFK3codFfTBGTqoe2cZQhHbGDwJCpaSR1BhN5dNo9tsokRyZyOjz2p0R0nMLWLrxFJau3sDypWuoLK7i3PpZLK/MI5MdojmsoTFyMV5hUEBq+GgSdrxE6oSKyLeFtRMjoZt6CGM85mQmuX64uzfuuuGcsh8DY5wsflgxOenH3G41RDSJAki21jFG4GfyfbnmcI/lvQip7HjXIHXqJGEd0uqTzLdVr6VcoAeXeO867NNYXFrBgLmw+dRyHnpSJ+eqrV8hIdZ+J/FHtSG/fpi1gohz/jvTisFyITKFNXdkwDRSVyE9pNihyA5Jgkdt1lp7HXR8JxLj0EKljMrCojpwOG7YmWk54rD36BJ2DwMgsR4yDUAa+Hr3pH18KoHdK1PYa08DkNiVWJqrYHFpFXNLiygWy4qh5MvLS//W26+eHF2RIzmNmWcbqFIIM3aNi0QmPB63wT1ugeEXfXxxnx/3/T/oabVNyLWSQpOfNUqZfnntVs55sV7hJs7Bzg52bt/B3TfexE++/V28+r3vo3dQw1KxgEGtLsCIThsZAUcMeYyv4Iz9qHdr0hNd778xhxTmFhfwz/77/w6FG9eBSkkLQzpTkOkijW4pYTUcOc1JAkjULlUXUnrkACRu3Lms68YwE1l+NiUL0iyo5NEGNwxuYK5V2nk3HLe8il0YtHMGqYpLHBLOvH5cVPWMM2Nax10/Fg24WNvCHS04c6G0IkDIMLBiQrRwYYujATpkuRt4xufyu5u/BwudIQBlgZSCITGeB1qoTwTHPnhy/3Pm1dMk7B5MoLyUoL/icR1IcQlQ3OMWvJ+WnynZnZC4WbgeO79OAGonpTr42bGv/6ATNHg+52hUwi7agcTEXgE+ZVnabQEvYrnX6wKHD/a3lIZQC56FAeovr62t4ROf+ASefvppJHI5HG1s4ltf/wa++uW/wPb9DSzMzWNupoJur4NcMaUkmkUy+iVRa7vRqGtec3wtzS+OGauOKX/sgUQT0VypqA4kG6MheGnFCEswDMwgKMHPowkfPUa4n6yuruG5T3wCn/vN38TVJ58Qw6HabGh9kPklVx5aFckEOziJnukUVwA49fExgHR695G9JgR2w0K7JZ9hghkml/x/nIRptMPOAv6HZbRwfZ8GIIUAlx3n+D6ZQKvT0bppaxOPl+OM18gCR+0hZFsVi5JUZAcOr+XqmWVcOX/RyQ95FmM4Dvg/A5DG5z8wbOV1rNZbSGVSKlrmMo4dRgCJXRsYdNAlgDUFQBr1XKfeJACJ67Kkb8iiU2HJFcYsaOf3suDckmUVUnO+RTuRGHsgRSXsuDZvb+5gfX1dANK97U00O01cuX4NL/z653D1yRuozMwjReAoXcQolUW/n0aXx+wT9VTWeckZgBRN+MYdDFGvSA80ai+f4oEUvl94bex62H41CSQ1gNKeZ/ui/f3wBZTTZ2gcAB+3vMZ9fhyAZGbOgbjbODmw/6kI4E3dNXcYAckQxklAOs1wLlJ9zZkmzeoJkHdaONzfR6/bFtjfaTXVicSOZ3rJMHFjBx3HfC6fVxfJ/OIC5pdXJIuYLZaU0KjLIMkiOn2q2DU9dOw/St2USO1xDM+QteqMn52mdlS6jt8hCiBF42z7+3Hj78e9fnHxV9z1nza+WEphXBl2uEe/L9eB+fl57Y30QSKIxPWv1+2Dxe1SaUYAEtcQro+8cZ1gAZ7kHovJWGjnc2ze0JeUJKhuw5viWidhkIzb3DcGqmNmMiZhh3xaBfIv/aPfxdlz5+SNZcxNskS5rnEsWsel7REhkMRB0Bk6hrn5Vo5zBJ9os+DCNZNkMPoBFnJO1lPEG0nFsEtoIFlbygMdbm9j++5dHO3sYdjqYHFmFjP5IpYqC5gtVvSdWaRr1BpoNtsiiBAcpUICu/N4zLVG1XV8dto4qNWRnymJ1c544N72fezXjpBOp1AqMyNpolBM48LVy7j1sWeweuaccolMPo/ZyjyqB5RkdcCwK52xY94duzp3UicBpA+KA8SNz7jxH/d43Ppl/mdWYIx6hbRbLV07epbwurWaTY3f7Y1NKRlQktPGl5Eo+Jm2/41BT08IC+eTisGPCSBRPss5VJx+4zg4jdxgzz442vfxjwP305msuvAFgKVSWFg648ZveUbs6UKxNGbRjpJDNDuNBzzkwiMZx2NjgtBJAIkeEb/qQIobxR/R4x9CB5LFgZMApNDjKzoW+NrH2X+c/6ojgmp99ns1Y18jn7zyk5+qM4ky5wQ8Ob9NGl+xq1TBJgNIceuHKQQYiMQiLMkKBrLw8WhOE8YGFg+qSOyLyJK+M4Lr/JyKx8VyyYG7vqCsz2OMwjaI4GZydvav0MPztFEUdi1wrZLaDjtpfZGaii2SuSeZTsb37sfVWUY4ahyN1z9KW7Ez1gAkgu0HO3vOn8RLuMsSwUtm0ek7nRkhIRKPdCxdn4sIOYrMkdSG4tVeJBXm/s/NyDqyxhJefhkce9aN/Y/cNz8Z37nXjztQPSkueo4ejN9OAkgJjin1rrKyRwDJeTINKWGXTKNEee5KReBRYb4iyVsSvXsEO0cjZIZO/Ue7qFeO0LH6ziPrRJLPjJ7jJP8kYUeVCclQtFHdvYvbr72CN374fbz3ymuobxwh2QaKJFuxoyztOmudVJl7G9cV7RSP6KTnPI8S6FH8fEgAaQT2l7kuJLPVANK5hBQjmHu1Wk3M54uYT+ZE5mnWOhgVSpi5dA0zF67gwrOfwvLFy7h46Qoq8xUkUl30Bi10RrS+GCKH/GMBSFECufKLABAM63fR3JpASLvu5JO5dzNvtx/by43MZOPC5rniUALVvk58Gjh1uxRBAAAgAElEQVRu/zNiEueN+ayrTtBlfJnVOAxBL1tT7TOt/mPe8KbukUilsbq2rppO+L3DddY8GMPjHv8u6y5XD9I4D9SVbFVxFhdOhln+UQIij++T3WPfa5KZmF8R4B4k2PU/wu2Ne4onGH8WZsryOmbnj74v5cdJwA8knh92p7P4M07CjrnhaRJ21oGk5WgKg/pxASTW33LlIuYXluXvTA+sNOvOHvT7hQNItoFNOvGPG6A/7usf9/jiEvAPu0AdAkg8p+YBJA1s6u8bj4GFczIMqafPJb3Zxvuvv46/+n//BN/48pdR3dzCYqGIo61tZClV5xkAzhnAsQF4X9AS5BgCJsVNmYulVAarq6v4b/7H/wHpK5doJoIRJV0oYce2ZAK3WZrvDjBKswvJSdgN0olxJ9KAmpCZLPoygXNSQ/wMp9WeQ5IMw2HG8Ry4DmhvN1NIZwIuBF8Aki8ajgea60CixIwBSFEZO+sgmrYocIGzIoEl8JasWyJmi2t0A7Bigi2eJwI133ljHUchkGPBmh2fFe1DHVUDkIwVa4uuWjjHMnpk/LOH7LjjKTwG/h4WoMPHrAOJOvomg37itT7hNAml6Pvad44DkMbzx0v6nbgWgYRd9BrZBhI3f01aZlICEfv6aGE3ciDTCljTACQejxW2tVk3KZHkJMZYnHQeHB0cHmyDRvAEkIwtsrCwgM985jP45Kc+JS+Nn734Ir78J3+KH7/4kpgX58+sY7ZSQbffxcb2HfSHPb0vg+0D85DJuKKRGMxhZ4mXW9IYYmdisSAWsXClAUFLzicWN/lRA3m9CP5JsSjvWHOUfKIJPb8HTVl5DUozFVy7dg3PfeKTuPX0UzLuU/dh0gUoDGodQ8IHDH7TJHg97Ra3/lPsYNK15/8tQYrO0WjAEx3fdt2jHYzR8RCVkBqDVYEs4LTvZ/MrWiA0IDrUcDf5IkuimLyxdZtGlwZ0GSPQAlG+xtroeT5uv/e+pJw4b9fPnsE/+uLvjAGk09Y389gZf4cIgLR3UAVl/MgUKuYduy85pJxEVwBSr02Jr8kdSGzliQJI1nXEgq4VUO07W2u9JZE8T7xGFiTzOA1AMvlNA45OA5CODqrqmOPYJoBUa9bUAfix557H+ctXUJldQLE0i1J5QR1Ig0FGsn3SjU+n0O5RqdvpM5y2RoZg14mivg+Wua9rH5lQg+P1C/cfS7gtyJ80vm2cRhOcMcHBJzpxBZS4gDquwBH3+rgO4bj391hiIIIadiA5AgHXMnaYuM4TD9h509VcMccl1nmDMShiAabXkd72kBKkRwcCQ/vtFrptMombaLUJLvHxvjoDOEcohTYzW8HMPA3iZyVZR3Ptnf0Dsex6BGiHQ3SHI5F+VLgcDjFTKSghCq+/Cg1jXzG3E9p+OI4PZSIdSKsYiy+Q8ow79x/G43HjJ279jnv9tOuv2gWBah9bWLE8nGdcFxjHch397ne/i29+85t46623sLuzh/2jQywvrwpA4uOMtThv+Bp2QBB4spiMvgsnCvSU4Uqm0KmzK41eBMx/Gd+mkKYnUcoBNTyWUGKT78/xwh/uj7/++c/j7LkL6lTj8fNx7tl8nMdha1gIHNnvzHxTOedhNy4ABF4Qbl1xMkICj8gwz3q9/yH9E4d4585ddYCwy4UFidrBAar7B/LGW55fQGaUEIA0RyCpMINMIo12s6MOmGajg8MawTaqI6QFIPG7Npt1NOhV0Wuj2e1haXVFP1Qk2NzdwdbulmKdRLKHd97+kYp4Z9bWcOnaNcwvLinB5T2JNPUaO/z8nOYElRfS8dhXjBsM5F8uAMkX5XyhUupJI6oxeMEeT9W2bjL6flDRYGtjU4Do0VFV8SE7KnkejHjG341wYaCnFWGjRfTQY/aDrwfHHkiTXkuSRlicju6HpYKTe1bN2wq49DTzknWd9kAFH3YoFcpllEsVFbNVCMskkZ8rxgJIJ/flwJNV3cvDXwFIH/zCfziv+BAAJNtfJuUADxCgIkf+OPuP8ylza7xcaDLsSU2o44jztH50qHh7MKQELvd8FvsdgYB1Ec4LKq1Nk7CL2z9V/JRnccp5+gzYGc/PY07XV/4mQRStEa6jhv/nEsP7MJ8Zx5keEGZ8wVyUsk/aO4qOxGXdSfIeFJv9WEIrBNO4FnPfNLny8N4ugwFM8uf1ManlOXx/iw/DdSvM3ax+M+y7vWdAjxQSPbrUWx2pE4n/67IjttFE06tnsKO8P2hjYbEIJFyXx7G33DGB2YrV5lNzAi7zcn7hkIp6DVoXeRi36fgpCEJCZZoewSdBuLCu9OD1PwkgMdcSaMf8mmRN0MuV93nJK86vrqLAmHRlEdmZEgZpgkd9Fdg1boZJpMjspA8uUR3FDKJ56mux4160Tw8gyfFGz3N+SSRUpUd9dI528c5rP8VPv/1tvPmjn6K2WUdyAJSoZJRJoZxLq+ZI/y/6potIo84ZjlfId50dSAN1pbgcqzMaoSkpXHYhjUByO98kRXXTPFWZkpIrXMilsJguINUD+q0+uqkCEgvLSCydwZUXfgPnbj2Fy0/eFIAwHBGO6iIxamu/zCbyY//1R1nUwvqS7TPh+GScY3+HXThuziYUd4nAzhoRu5M67KJy+Ud/MMDG/ftOUlGNN17OkZ1KRjBXaMTJ7ABdu+eY4N+ssxIoIlGE+yjzdN4zf+HcIymDrxz0hxgwbw/u+X92gbsB5jsLGJ8IQ3Uknrn5RSkrcJ1lvm4/zNtDcDtcn21M8/uMsgQ7jyW6o3OJc9oAJJ3fAKDjasvuOXmROsNaAdojyo4zVkyOsLG1je6wJ+UbkkQL7MDJ0BZgpHVB/mEfIYBE2eFpAFKv7wksEwbfwwBIdnnEGeP8UV5IaU2ms0mkCznMzi3KC2ppaQXZfB69wdD5U/2iO5DiCrRxG2DcpH3c13/UxxdX4Ij7ftHHo4Uk6rbqpk4Lekv4StNwpI0nzQAhlUE2mcLexga++Rd/iT//f/69wKR0v4+jrS3khmxkYwnXFSJM6IVgUs6vC/xdABLn4hBYTKRwZnkF/+y//a+xfuWKOiHavR7yc3NAZUY+SGDy2uu5yUsQKU1fIwJI0M8g4QrP7JCwAh+/n2NE5tWB1BmmMRhlfBJB1NhradIENjGQwSoXMFNhtQTRWB9pfl7ftzB7Vm+4YMedf14/A3AsgQ+T9ej1jQKK9vikAnTI0OFrjS1oLeAGIo0BosBzif8LQSYlWn2nQeyKJZARpoIrtVy77qLwx1j5DzzGgICLDQv4gQfS+Hl+mMUBRJMAqmgB8zQgRt9vgoDZwwJIlgBPSiBCBtppYyFufZk2v0MAieOWm6ZpzBqAxNezcE0NbOrUs9NibI49GqgDibrZ1jlCIIjv8WsvfBaf/dzncLC5hS//6Z/hL/7sy6geHWH9zJrmJedqu9vGxvY9SdAQzGGyzs/gNS/7zVwJlO/S0pgRAOmKqPJAyrLlnePSAUdMqA1I4nozO8siGmVCksjns64FNkmWdhvNRk1FVM5pmvKx4Hbx8hXcfOoWnrxxCytrZ1CemXeFzhBA8heC/5dbwiMyMFyEe9xCHh0DfJjXJCwojgttvtBqBIDT5s5pY9bGkK1DtmYoIBQr7nj+2bo9bQ0KgeXT3iOcf9H3N/Z1s+3kMa3LyDobueby+pOpbEnJu2+/g5dffll/X7p8AS984lMCkHQq/d4SnqMHxn8EQNrePUAml1GBkgASAyYmNfSPGfXb6HfI0J8OIE2TsFteXh6vmTzXPJ5Qoo7HrXZ8Bt2+Q8AkF23uRyXsCLTSA4n3LIaeWV8TgLS1v4tqs4bl1RVcvHIVc0vLuP7ETXkfzc6tIJUrotdLoTPgupxVYl1r0ePMAUjRBIHHZkXkEATSefZzkp0M0wAkY3AZuGdrv61bViCZNMajSc0vO4AU9dhQ7HHqzS0qmgsepFSxMOhQVuGDHWTJkdhtFht5JosYLRkRUIcqSEjizvuNcD3nuLp2+YrrKC7NOGP4fEEypC7tZrIuwQ/dc48QkETAnkAWBkronDPcMXMxlEKx+RcFkOwrK2EKDMRDEMXih7gY6HEejyvAxe2vca+PA5DYgRSuxdHvz3PAdZGfw73x3r17krH78cs/wZvvvK39bP/gYAwg8fMcmFRS8cwkR0gAke+oX4NylCBKpcUgNQ8sxecJMqQpUeS82kJZEr6W64El2zRxJoC0tu46kGz9YhLO51mCzzkcBZA0j1O0JC244o/fe6zg5ZibUOGS31+ydoylh65LiN+l2xvgrdt3FTvyu55ZWVZHOH2NSACYKRRZW0Mpl8dMoYRCNi8md6vRVhzTavZw/96WipME01SgHPTQpZQISQ2UMU0nsLq+hpX1NQHulLXd2dt20rzpHnrtA3R7DRUli5UZ5TL8vlqDL15SQYIMaYvpowCSUqNgAP8yAUhOtNtM1I0FzitH9QmVhBW/dNpt1A6PcLh/4GJIyWu20e8N0ekOkMk5zwIjUvD8meQrn89bCCCFcYaxfh9tDXAdQGEHUjR/tQ5r64QIcyDGokuL82MFCMagrE2qqzuVcQSNdl/xKQtAqTQL2SUUy2V1DrIgdOH6eQGTk24P5mcnO5B+BSA92pX/UF71IQBItn9Myv84D6KxbXjscQSWSQRhG+fphNtbOF9JHOB4ozLD9vY29nd3lJcNlVe5TkEXfzB+dDK6Rg2JArv297QOHsZC/a7z/cymsiqu0wKAkm5DDyCx/sL9yO75eWGel8ufJOCpmO1rEDxPKjB7iSx2JllszbiKtZlcpSQPuqgEFuNaeW349Tl6b9fACE4kUslnyddIJA89cr6E7v/HyjSWu/K+lC26YrYnSwgEkpeSi7Fz9Oemh1K7IxJnu9nUfafTxmDYwWhE5x13bXR9KFWrtgBvNRDI01lnkR078/8R61+8niZB6u9JwrZ1l8dyKoDE+kvGAUi83tHaEl9PcufJ24MdSGMAiWMROUnXEUCit/jq+fMoLS1ibmUJmVIB7WEX7UHH1fnYzTVMq97nWqoGbMoPpOoYQEif5LjbxQNItneNhl0UMwkMWg2899qr+OE3v4Wffe+HOLi3i0RH/cKYyaQxS8k5Eqk6jKNcvkllpVw6iU5/iOYA6jISqpQmsTyBzmiIFklXkrIbuBia5UByZjJpZJJ9FIbAQhZYzGQxQxBpmEJrmEY9U8BhtoTrn/08rnzy07j8zNOS8yMZLJ0eIkMJv24HqSSp9ZNyiPhVblJ92a6livQnPPhOeo0zLlOczu9GIj/rusH9we6e90gcaSywy46d8xzPihd7TqpeHeQiyA10z79JWGM+TkCKc4DztUjiRTotAIrHVqInDoHnIaFB+gu5vMT+JkHd/k8gnDEH742IB0pCBqpKXG8lRZvPjzstuT5Z/BqSYCXnTQm7iAT3+HxZlwxzs4BgaefWgfcmb8xFKiGJcD7ZeW0PpYTTaDfQ7vQUi+YKJaQo4djpC+jPcx3+CAEkykZPA5CoZvKo9S/zQIoDkBLZNGYq8/KBOnNmXZ2knR6JXs1fPIAUV6CNSxDjpmhcAhr3+o/6+D6qDiT7XkxUQ3CBrJGxUTtbVVNF9IdEmrOSC/rJD36AP/v3/w4/+e730DzYR+fwCJlBXyyBtNfRNy1SzjXyEblp+D4WKb1wz5oFsDw7jy/93u/i0rWrCtypTTp7ZhWVlWUMKTOQzyHJLiRp7JEakFAHEgkN6kQCE+qEEkm2dHPR4i2fcZJE6SwHsmNOjLuPhgMtlAMh6kO1H5JZY22SLkGU3azbhFLOZD7UFbXCSVg8mzZODECy11kwxGsbduDokyMF4geKuhEza6L/444B79dhCbx1Gdl7jtk7QZs2n2vXXwHOCQBphHyu5I7Ja9tHj28qgJQcqTPsNADJgJ2HAYii52USgBW9BjrfMQBS7PztuQ6WSQlE3Ovj1peHAZBYLGfAawCS+WpZJwVBob2dXRWs5X3UJSDjps3+3qaCKj5X/khHVc2NX/vsZ/Ebn/97+NkPX8K/+7/+Lf76a18T2/3pm7dQqVRQr9VQa9TQ6TTQHXTVEbS7u60CA8cJ34ObOdcFtvKqC8l3+I2L0eRLp9ny7iT2JDNJI1LK2nCcjYZYXlwSg4V/Uz92dqYiWUrKBKij42Dfz4mUpGyWlpbx5M0b+MQnP42rT1yXJI0LScmQc6VSbpgKmMhQowHqFAApdv+IAZAYzITFe/vu9j8LACcCwEHwF47fSQBSdD0wZt2k9SeOgBDtQDlx/Iy1s1nUGnWNHY51yi5Z0mzybxxzHJv8Pz2y2IHEBPDJG9dd8hBIhNpctuN9IKmJAEib23vI5h3DvVRwPhuUVXgYAIndSqyfcexzjlCaZ9866Dyj6eLFi05WrNkczxvOL/NDMkA+BJBUMA0YUJMAJAKuvU4fq2tnBI7uHh0IQKLp5PLKGeRLZfz2F76EmbklzFaWJGHXbA5Rp28U0grEOwMal7O//kEAyQp1Gv8+KR8XuD3jMg5AMgA0JDkcEwhGLsEPOgyj49s6GOy6hvGKCATUk3iM2+PGP3ESkdH5EQWQxnrWD3yHAEDyErX2XXnM8sciA9j7f7kkrK8ETtIchLxHwOLCvIycE4O+2LTVg33sbG9hd3tHnX2UGpU2OLXFs1l5Y1G6q95sqfticXVVCaE8s5iKeemTceEoKDycBljb+Y2muGNSoF+fouPL9rW49eUxLr1eGjd+4vbXuNdPG1/WgRQFkEIQiSbAXFO4PnDf5LV6++238ZW//Cq+8/3voV5vPgAgOTm7MhYXF8ddwTLwpp/PwHXFG4DUaTS9LIuThOE1DONHkxFloZoAE4GlYpHr14zMzD//239fAFJ5dk7vbzEDzy3/JoB+GoBknYcsoouVS2PplPfS5L0k9hwI5byQHFGKY5j7gQCgdh971brkYtil9dTNm/LJ29naxv17d8TYnsmXFa8XsxlJCPXbXTTpE0YiTKOH7a0DgWaMZZx80cAx7lmQ4+8YYHllBYsry4rjD44OsXuwL68keh89//wNHNb20OB3H/RRq7t1nsdz+fJlcP13Eb+7GXEs7L77ZQaQUtx7h2Rzu9u4MO0HdWWmpPG7ceeuwE8C17yOZC4TrN7bqyFPf6ScYzJbwZn7AjvZ7ty5o/c1AClKcuDYePTbELUmJQaPqztRAIlzzvZBzg8je4hE1e0h5/O3cYHdA0WSsEunMbewrByl0+nL94hEJe797ETKFLO4euvKVADpQYLQSQCp1xv8qgPp0QfA473y5wAgcR5o3QjIUeHfjwMgceZwjSXowM4ferMQGKrXq7h//z52trcF7giUkb9JV0Q9IxpoXnqCsM0RqwHYPCUANelG5j0l27QfpbOS46U4aY8dRj3WUWg8P9T/7XFKstnjVG4pl9mB4zpYebO90z6TOZ3VV2yvNgk+FiYr83MiEBuwZNKZijtTSRFkpnUgycrAF5j5PH4GZbmZc1JZoVAiQMXGU6Jj1olqRfgk+i3KCTuJYqrR8AwQeCeg54APtqsO3L33qJKEHb9vooe33/qZulLGXcLsWOp3HYhETybmKF5+7qTMKLvOhkj0Or5bh13kTuqOsaM6SRUPEEQTOvDA8yTtns080IEUXm/JEZ64nQSQ0O9qfVV+jTT6CQcg9ZFHL5nC2sWLmF1axtzqElKFHJqDDlq9lgrtvI7JASXs3AeQ9qR8ULLy3pvYA0iKu0c9xcQJDLzvUg+59AAz9NHutfHeG2/i+3/9dbz8N9/D9u27GLacqlAlk8BssQySvVk3aLfZawRk0wl1RFPmuUnBCtYFKFGeyaIzSqLLseABpO5ogDaJiaxPsuktnUQ6McRsCphPAUvZFOaKZRTSRbQGKex0R9gapnDls7+Ba5/9HK58/DkkS0WM+jzmNHKgZ1YXCRLhHwNAsvwlrD+F64vlb2ENInyuiDSUZyQQQ6m1dEYdQvxbRArf/MOaL+Mjxm/s7qYSgrzVa3WBfIwvpZzQG+jekeVcp2GHPq79ITKZlOJarlP8m9eCVgdOSvC4izCshfD4wlt0Ha03Gyfi0xAg4veiv7DWJ++fFErRM3eTN2gAIIVgW3Tdi9b4SCoZ9JNS0hmfX7j6MWtarHudu3DeKf/442T3DYkpqsE2WyhmPloAib6VoQdS7fBQYF6GMtaZtAhAHyWA1JePTEoAEklca2tntaa2uz2RGxLvvPv6VA+kx03wrQA7qUD7USeocRHK436/uPf/qB+3xXsSc+60AF8dhNKgTaHahtivxVwe7XoNb73+Gr73za/jB1//Bt5//TWg1US622E2CvS6ajvlNsxlU1IQ7GJJAWUmEpS3crUwlJMZLM7P4sq1J5TwHdYbmFlYwI2PPY3nX3gB12/eRHppkT2pjjVAaYxSDijmgGEPh9VD7FeP8Prrr2J7dwcH+7sKMtZXz6gozXHT7gxw49ZzcmQi89CxKl2BmWwDSthxUZVJIhdI7kZiY7pFVgBPxxXjTxufpzE6TluUpl3jhxlfIQAU7SJQcT4wxwwLgXHFFR6XggNvMin2Eq+PD7g090YuwDEjx+h3mTQ/zTTROryim4SNy4c5xmnnz4oqClC8VnS4SXAjDDcvFj54zi2Ajrawh9dUc4CB3pRbXIHSMcKON9Do9ZuWYHAuNesM8Lk5u+I9mbxMcPm+2uBbLbHR+MO/GRgwSFa30N4O2q0qVpYWsL25hZ/97GdYXlrC7//ef4ibT95Ao1rD//Gv/zXefP0N7O/sajO+cP68vi1f7wCkFg5rh9jd3cfhIQszPenasnhARjw9b8Qg46yX3Iljydl3brCVn5N+4KUjCSR5DW0WPpcXFjUfyWxm0BneczC26jXs71eRSaewfu6s5Gxa7TbOnj2Pp5/9GH77C7+jzqRyZV4B0OFBVfdzlVkV6u/tbDgjxwk3Y6jZw1Y4s7lhHUiPs06Ha0e0AM8CyPiz/Jp52mdNBKDMgzRGKnHS8U/dX5175gkN42ggG45vFSIZMNr1T47Qb3VOdCCFCSTfK07Crqfgza1LqQQ1mcVxRIKFVvaX+Q4kMqVGA5q1O9nRDMcS16+B6xKj5AcLuyyWcR6x8Cst9EJh7B1mfj4sCnCe8XkEZW2eMSjkeFFALpNPBxRwDptvF+eNgKq9Q4FSTMDPX7ygoi71ku9vb6E4O4PzF5ys1PkLl3H52g2sr11Euz9Cvd4naodUKqfClghsgQdS9DpOKpDb+squAK2RBiREmIhx+4+B0ZPGT3S/sXNiUoCWIEwav3HzKu74Hgcg4Gfb66Pgiu0D9JI5efPSG36+jSVOvNcn2bhW5GBssbG95RIuStINekgnkihkCYjmJOOVTSUVVx3u7mJ/dw+No0ONRzJUbV0ozpSxuLAs/6N8eUYxTLc/QIdsWBbdlXI7hiH/ptyvyU5VSpUHCDAhYGD7T5SH+rBlX3t9tHBs64o9Pim+/6ivr0l8TBpn1sGnGMcDpXbtmSAyGbRY0PZcdddQgnA4VJHEgHQ7r7z+3/6b7+Bf/m//K6rVuhPOGhMFvLlsQBxQ8c97INl+REBG3gNkKvddgdDiMx6zJdL2fBYOCZowTltYmMOFC5ewunYWFy9dxbnzF+WfJdmjel0MTu7fvEa25vH9ws5KFX/IPCeApON3fln6bNvjR1ABr9NqaR2fKZVBRusrr7yC7e1dpDI53Hr2U8gXSupmV3ziO6sokXb7/feRHAzVzTxbLqGczznjYpsv/RGODikNRG/HmnRpCKyxQCEwo99GtXooScel1WVU5mbEbuf3JNGl2qzi0jWuqx1sbm4qLjh7nnKiOa3XvL9165ZAJK713Bv293f1XUqVGV33RoNW28dSjtFx9IvOT6etn+LUD9piZhOc05jxbHRjsNeO6jpXuxuUrDty0jbGqO/2kc6wQOviuWjxmf+Lxr8hwCOw05spTzrOSTI0bg4yJ2P+NRlAeuB6RKoVpVxWnezNlmNqZwssaCfRatFLq4Hl1XXHrB4mBCjNzM4pNlheWkVxtoRcJYt+woG30diN/3uQQHa8crpDcfnmSWPO46OO278ed3+Me33c58etz3Hj/3Hzu7jjn/r4QwBIcQCPHX90/7LP5Roy7RZ3/qKvDeePOjybHZRLBeRyBa2B9+9vCjziXCWwZPPHyTNynBFOkPaDyxvZFTrlJqnPID89QVBDCkf7VbH9c5k8un0WRTuqmxTz7NQrgNJuBO4JqMhvjZ0G/p6fXyxRoeFkDh3m2C0PYEXjQx4y192DelUAksWVtk/pvKaSqvewUEwSQq5YUJ2K9+pgSqWU49rnhYVf1U0wQocmUcxzWEz39SH+7mofSaSJJtA3mwczcAVz7skqFY0GKBdnBPQQbGPNQzPe1qAEu1F66NOrVcBGW6QJ+s6xw4PxIGM+jTHWxqje4TvJtK8PB1ihRDxVNPjWjAV4fkVEcoAVrwOfp+Py0sXs0mVXPEdBbrYiYlEY2/B3xYqn5V9Bvy3rD1R7EMkwkUarN0Szl8AwlUGhsoz8zCzOX7smq4lkPquunWHG1dUoo8zvlRrRh9DdEqO+A4i80pHsJtjVwViXseywq8eTiaHzo0r0MWwfAoMuRu0u6vv72L5zF3ffegP3335HNYv9jS00644YUSnlBK9xz+aeVy6X1K1HUhWjacZy6Vxe8XKj00Wz33V7W8Z5iLb6XbT6ruRVLKdRKaSwPpNBOTHAbLaAcraIXDKDZi+J7VYfm70EmrOL+PTv/j4++cUvIj83j1argcwIKEkTro+BpNgeNpp+cKLGrZ9x6zfn1WkAqwFH3J9VG5ZliSeY0B7Dj2Hm7wQkOu2epLWbjbbu+Xd/0EWr2Rn/zbw7Jz/fBHrdAXqdjkC3cQ06IoPNb2seTpZHihg0VkBiJ+XJcxLN06xWGXYuGrmT15u5E4l3rFWZxzHfw9kqDJXnW/2TewFzbsY0isml6lIB2yIAACAASURBVJBWd7KtT+o+CoBmdWkFABUfs+cSeOb4ntaBNOn6mYwyLRRkAaPW6aHiY1djHyHFWodw1y5qJE5tbmFnc1MymiyZk4gtZR6Ti4zkN5z/0/YnHveI4LgHGSdJ2BFAKpYqmF9ekld5uVLRmFdzxEcNIE0PID9ak/qHCU4+aADwMO/583zOowBILuxleys5AyUxDlLcZAd97G9t4icv/gDf+spX8MoPX0RtYwOF0RD5BKiKirRk0HoYdFzXhC1KFFJh6kxzW7Lb6J8yNzOnpJKbDTkDmUIRK+vruHT9Kq5evS5TLraFUraOm1MinxJD4KB+iLubG9jZ28GPfvJj7O7v4OjgUMaIlOBaWVnRwkS0/NlnPo1yaRZLK8s4c/YcFpeogZ6RBEa93dDvZB9QD5SFbQZeKhqoNTuljgnFZYGMi/3O/8ct4HHXOm58hWBIFHzg3+ziCNkHtvhashP3+cZgsoU7BJB4bMOBWxAnbYJ2/CGQo89UhDUUCztqwBEWNOM2yLjjDz/XCjjhOSMLIEx+rfhhgfLEBdwYU48JIFnwGl47++z48cMAzHkH8TVW+GFwzHkjQ+maM2RnoVYbgpLjlgCgw/1dtJpHmJ0pqUPp7p07uHzhIr74hb+PlcUl3Lt7F//23/wR3nvvPXUcra+v64cLv3UzNSmr1KqLDc/iE89XNptGsTSDfCGLRr31QG7sGA9u5281214713mOKRj390w0ZkoVJ/HE1SG4F8NLPh1D7GxtqgPu3LlzyBWK+r70RLpw4QK+8Nu/Iym7tTPntGEywGGgLhmymRIOm9WHBpDCa6SAl+N+aP2UcSPx9MctwY4G8DZnzVjdxuwkoD8OQLJPfxhQOzzSsIAaDc7Usu0D0Enrn82/46ApkNmjf1ybmtDHEnZRAOmBAkykA4kKxSMuSvQzSzhmGkMiA5DYFQsavQcAEmtWWa+bPuo7kIoye++++67GMYNG7hHmf8TxxP9zTjFZJkveugn4mBmQRgEki12cL0dT78F5J/B2/8iBSoc1XLx8CZVKGfd3trC1t6txSU+OmfkFrK2dw9UnbuH8uSvoDhNoUaw7AJBGKSdBpHNwym3S+mlPj+tAitt/4gByG9e276ho6M2S+d7GWP/bDiBNmt2TACT3fAcg0JvGCvz8L0EkK8BzDAhwZAGXhRBjYPZ7SA4HaB7V0Gk2JUPAH0qWEXASGzU5QqfbdWtZqew8kCpzKMxUJJWQZIzDdYqMQsp/ZZno0/dggC47PcUKzGkrDo+PBRcDIOTx42+nCTXFpb7RDuQTBSjfET0tfoobf3HxVdzrHxdAkp67GJguDgyBMRvzBiDxWHituKZ9/a+/gX/+L/6XBwAkUS0CE2Su/yGAZPOZcYrAeJr1ki3dcYktQSVjW/KzTMJOcTQ7j5MJdQ2yCF6uzOHWUx+XwTPBao5F/lj3MI+Dn8fvZIU5ATwCaTyAlDWTdCd3LAKOAQpIOG8ib0JOkJTgOckqLGiVynOYWVxFMkW/pZ6TlfOfxQLo5v0NAaYldh6XS5ihETFN2aW171j3W/d2JWknAGk4QiHnjo0xUWfQFRu/NFPE4vKC1nUqCnAdJmBEObvzVy9jmEpge2cHrXYTc/Pzuo6SVykXFENcv34V58+fV2xDfyXFAd4I2bmq/vICSMM+O8RcHs1zP2K3Aj07WMDs9XW9KFlXPaBsXROpBIlzCed10u8jm6MHkJOxfJj9JwogTVIAsPcK46MHYwyyZx1b3W4TtsHx42EHqSTTux10e06Oj2ODShfMSZrtHijNyzyP5EJ2W5VnKpifX8T84qLu88UcRtmhOpDC+C2MYR6UGPoVgBSOk8fN7x4t6vaveggAKe74TiPQhOv3JIkpO+64/Sn6/cLxrWI7u1WzlN1MaV3b2NgQWZDebcz97VhCo3nL15U/nRDgfPBsmgdqCCKNYzVQ4rEnH2TVAihbNXBgqsV43E94GxdYA7KEUx7wdYAJNPRwfXA+3L77xxe0j9pNATtWKLa4RXFGKolKeUb1GnZWMP+jJ0s2n3OdFqmU4nibu4yL1JFAqS5+l9EQ7f7AdWKkU1oXuN9z7df7U4Gnw/KFB9C9H5T2By/hqiKpSVR5pYWx3ByhiiQVfdgZ5kgg8qrq97zU+1AETG6W8pfrdLUuj+0YKJ/bqqtjfXx9+LleckudHX5dPu7ycfsVj0F5uGJCd91tDdf58P97cPw/6IFkAFKzN0Srn8SICj+VFdlNnLt8BUN22/NzGCvQXiLh6mmKLZA5lt9jB5Kq0OyI9aQ2ydqRqs5CO7M9SGFC+d6oi0HrQHJwRIEGzSYa+3s42NrA4fZ9NKpH+MlLP8Lu5gGOjpzTBc9Nb+C6m/KMFdiVxNiIl4EngeQTJHTdWXNkdq+9Mc2OpD7a7ODjawvATD6Ni0sFLOSzWJidw3y5gkwyg2q7j+1aH5udAe4NMnjuS/8Qz3/xS5hdW1MXYKLXR56Fd4KCBtA84kIWtz7FxcdxkruT1ieNtxGQSzoP91BBhvGwwE6M1E0uifsmiTYjEZjNm6zTbAso5Vh0kpon73lFGBe6K+PqPa5uxPHOKzNEn17H+vtB+wyeUsXEPqYMY1gRgX3notaMLD22c2NlCHs/ko9s/SKBWSCy/ywCRx1i4oxIff2XpDJJ7jnUTTmWAehuoB+LaXKMs0PocQEk91FuHZ0EINWrR9jb2haAxFrezwtAGo5SspbJF8oCkFZWzmBmdlb1OuWGPw8AKVzYokFk3Ab9iPPyoV/2QQOAh37jvyVPtAA+GpgbgJTMzqNFlgY9WNKUmGjhrVdfwTf/8qv4yfe/i0oyiVIigSIXDy4sLIYc+WIIuz+SI7SbDaHYvGXSOZmUiqWbzolFwEJabq6CXsIt7CzinVs7h+XVVemUchNMF7JqkaVe6db+Nt65/T7ub91DtV5HtXaIVp268imsr62JlSLD4lECpeIs5mYXcenKZdx6+mO4/uQTKM1V1MVw2DhCtpB32p/yD+Bi4JgopiFs5JkQpAnHaxxDO278xD0egiHRRZTn0zaY0zqRHqaYPAlAsgLCMYA0TvnGUioKVKIUAR+wCrVmK/IvCECywjaDMvN/OI1BOWmDHl9jLwU1abo+TIE1DLDDaxhev9PffyifABYUeZws7HBu8D0YuJt0Vngd+H0JKpFN26gdCUCi/IukSbo9PPPU03jhk59SZ9PLP3wJf/lnX1ZCwvcnQENJGwJF97c2HTjVaoy171WE5BzOppDLF5HJpcXkJOyq5CLohHP+zCO025yxDNRSMh8M76khe9r/+TwxupKU0Cpge2dTbDDKzmTyeSVSTGpYJPsH/+D3cPbcOVy5ch2V2VmBxiz6q+BHk9QkCwCTF1uxugM2eAjufRgAkoLviPdPCEBbB05Up9eOOArQnJqoBdI0DzPnw7MxlUHqO5BknjkBRI+uT9aurjFPtk5Xwlrj1z8qgOTkHfpjAIkBVYrmqg16hDgPJHamsgOJABKla1Qw6zuWDVnWt2/fFrjIccQfnnvrHOJ84VxmNxvBJc4z6zIIASSx6nznkcADn/xxLhrzne9VPXKyf9ubO7h89QoWF+exVz1UUTNbKmBhcRnZYlGFqidvfQyXLz0hCbtOJ4FUriAPJLGhRkxzJgNIH7QDKToT4hjEcetbWFgIu3mUZHtZq2nrX1wYFLc/xiVQca8fM4xJ6PQSYXZMmmtR+QkfKI3ZpilnFs1ibH/QG+/HKt4kEmLu0v+KnRr5dEprcKtWRf3wEO1GHdv3NjDotNGt19FpNSS7RJN7ds9x72TBQww57kOZlExaZxbmZC6bK5VFuskU8yp+5ukfl86IUd9ikbjTU/IjAMm07tmZx0JJ0nmAMGkOk0wrHxgrUfItU27Rax5e63B/mwRAP+z1mXQIceN3mseD7ZsnCiuBPwOTRRKMKOHJ+c1jZfcv92GuCdL49jKNMgH3sphcV776lb/C//TP/2ccHlbHsminfQcDkFRAIpvRxxsqmCVGKGQz6LSaaNSbKizx/wSI5ryUKI+F60yj2VSRimvSWF4zmcWFi9dw/YkbWD9/QePbyec5DXn+bTHRpA4kdvuouONl7MYdLL5bmOv9TLGETqeL9999DxsbWyoicA2dX1hBtdkFjXyPag6kp9cEj4+Flmatjv29HeRSKZTzGVSKBcwU8yiw+9+TBjY39tFqtMTcVj2MUneSPaJqQAcHR/vI5LOYn5/FyplldVYxfnn//Tu4fX8DZ65cEuB6VKuKROBAbScVuLS8KI/Omzdv4tatGyIOkC0vJiq7u7sdzbFpRRjzII0DNuLWuY/m8SF63bbkTCyPZnwoyZWjquRqNjc2xNJuNknEGKKULyKXz5JG52JOehiw3BewV8P4JYyXLEYYrwGMAWPi59PWheP3d3t5CCBFz1M03olKkFaPDsbrOiWSBbxz3esMJGNVb7ZRLM+ow3NpdQWLi0uKI/P0/k0n0AZZ6sckvfB4eSwPrl9/twCkEEw5bQx/0Hj0Q50HDwEgxX0e50oIrth6af+L+37WgRdXyB3HHGO5L3pFD5GlCMBwiHaroxiWuRrXMRZe5XBGQIcAr1d/4HrkwA/mT8ThKSE/2cMrVOB4ILdIpDAakiDjirdcd7l2W8zH13JND2/hXsrPHSQogXbs4WOAkZnVk1gT/e7al31ZWXLnnuFvMeX43MtiIKV6De+pdkKJa97r/4kE1tbWxgRSA6Lk60hPbW9/oA6kpAdaiEKMbQKSaNfaApJUpPbqJfz+7CTn+4877AOA7Bi0G4ISoiS+2TFzL3VSeO6cKscgmNFhl1JbeznXZcUt/T5qezsiGtFzRrmTPIa9D9PQy8DJ2oeSa0kXN/JYOSZ4/Zmbs0Nsgk/OZIINRxcJrE5SlyTydm+E5jCFZK6A0sIZddzQA2nILjdaTGQcCVTCsj6OSiR8B7OUh/qgnZzrbHKqEtyfmKtJHjdJKechBj0HPKDTRKJdQwYDwlC6Twp8a2DYrWE4aOF73/4e3nrzPbz1xj0cHHnvHCoOCVQASkXmUR3XMcNGL/kis2M/IWWU4XCEDDtTSVBXRy07y1VylNjRk5fOYHGuoLoI4wMSLOqtHnZrA8nYvXh7B09+7vN4/ku/g/Unn3CqRa0msq2OwLJhxnf4xC00Ex7/MACkybN/+v7FsZpJuPPCPEBeZFIkcX/zffd3d9Fst9WFrng5mZQULL3AqP7TOKyrc9w8j3hPwh3vuT6Q8Kv5kKBKFAFASrcz7+K8HqHXocSdG7/h2mtxP+dL+Fi0xmfxhz1H8n2ZjHJ/dS4WCooHRJzK55Bjt6UHmhLpDHd/SUCerP8SRHcAEjv/SYgmyCxitO8AleSlt1NRPDQBQH+YDqRpAJJa+/s9NOu1EwAS81PmLki4+pMaFj9AB5LFUXEdSJS1JEGLRKPKwrw6kGbn55HKZJ1330cNIIUdDNFgkif+VwDSI648D/myaQASy7t90ETXJW3cW1n8eP/NN/HjH7yI22+8ht/85CeQpN50rYrm/h4Ot7ZwuLGJ/e1tSQeMem0nndFqojcYOmPEQklMSbLCFipzWL9wEXPra6h3u3j/zl2xNudmKkIz371zWwWSwmxJJrjDTBI7B7t4+/a7uLdxH2vn1rSJ0+eFPhkEjxg0yEslncbG/S21fy+vrOKJG0/i1jNPq+CcymfR7vfE2uXkko8A23oZdXFxNKmH4UkT6WgCYQycSac7ziMnroASLZBEA/awAGbF2bBIGzcMpgFIChz6vhNjXEc6WY2PA5AYtP28O5DGASmLO9ShjbAXLOkVQDCBWTn+P+XXptziCqzRl8YlXCefP5TBdBRA4nMMQDIJGwfWtOVxxPkmEKXbRrdTV0BDo+TFuXl8+rlPqAvpzVdfw9f/6mv47re/o/nDohLZuOXKjLqP7m1u6P/sQArPJ2kk3JjE6sik0ZRZqGOmsRjZp9zOuA3ZmbCGG7wxYe0a2PmLXiNdm8QQpXIe9WZNGzQ3dxaqeFwsvPN4/5P/+B+rWLV+7qKKRwYgMQDVfM5yLk++gGHROExQrAgynIY+xU2uU/avBwoeBsAyiZlyO+38hE+fFKDEJbgPAyBJI3xCB2aYmFigNB7jTJ7E6JoMIIkpFBapIx1ITFzYfRMFkBggJYc9NEg9o8yNB5BS7MKjmaWXvaDZL9+fyTelP7g2cn8g+MjvzmScRQKOeSZtBJbIRjfQieOaYzSUrbJOAwPZ+bh1MfH99J41V/C9f3dDABITkGqrhqNGXfsZO/gYMdNf4tYzz+HJJ55GOl/GYJBGMpsXgMTuE3ogfZgAUnTNi1uP4iReDCANO1+jBUabS9Ex/BDTZ2qLPV//uADSuOARTL+T4/H4Af0/BJDkb0QzZGeqzOKzW0+8eFHCmTCziCSPmF4XrWpdcnVH7IioVVE7ONTYHVGK0bNZyZpkQs1OAMYnHAeNdgfsFmKhKEuwglrj+QKWzqzovliuoDgzg3ypKB8PgXdM1SnBQINoglAkyPiTzvhGsvOUGbavmGRHs3uGPZP9INNuIYB0Yj3yczosKJ0W38fFP3HrV9z4jSP4hPMhmmDxXJDNTPCBew4TS5McZZch1wyTMOLeQ3CJjxPg+dY3/wb/4l/9S2xu7em0hHMi/F0xll9jTgOQZooFtBp17ekkazCmZSFjdWVFn0XpNa49BJB4zeX96WX1mpJfzuHmrWdw+dp1Jc38bO71/N11E2dPdCBZB5WtbZTgUAEh7RN4pvbyPHIsbBaqZspl7O3u46Uf/hD37m5gdXlZ/kKzlUXsHzXRavdwSNC03tSYM7CN+cTh/p7mBckAxWwa8+UCSixSKj8f4uCwiWazKwCJt0LOdXixCEFJpd2DPSSSA8xUKlg/e0brOq/V22+9i3du38Pc+joWV9cFxh8eOZIAu5n4/c6dW8f7d97H1WuX8dRTN7UvUMffJEupUvDLDSAxTmyMCyYcH/SJpawT40SRJ/YPXJxXb2iNoBSU1nRPjBCRZ4pJ97T5y9cNxDCefJsucTlEOiNB9YlvEC2wRQGko8bRifGdzuS05nX7IwGFLOXOzM1i9cy6DKDn5hecLO0QTj4v5SS6ThTGg6N5cP35uwUgPcwe/gt7zocAIBEg0foXgAeWw7iC8/Tx/bgAUgEjdJttxZTqbD84lEeJCOmUv+16dj69ViTD5iTaLdbq99pTAaRw/kRjec6N7iCJAT2sMxntO/Tt4/5hpCquHdaZZCQI64rtj9jB6AqtvI1nhrpL3KgY5y2MmyzXZveRj0OYY4YSTLaX2n0YU0aLxyqA+25aEiYYG3GPLhSLIJjMrgS9v+waEspjTeZOscAAqFfrIjna54S1A+WLpxJsxjQcKSGoQB50UXFvM4lhfs64O6lLLzb6zDgyiSTz2k3tj8xnea5ZlJeXYdtJi7HjSudWwZw7r4pBdX7pseQ8aE+rgfAZk8fvKQDSAGiN0kiVyphdOovSwiLmVlfRZyxJQC7JXNtJbQ3HcaSTUBSJ13sgSfKPJCn657SbIlZRlYhWF+gP0G3W5b0zaNeR67eRo7cjksinEyhmEihk2dnRRzo5kKTjj3/6Kr797Zfx2mu3cXBIyXSSVRm3jDBTyjlJ3B7fmjW+BPqsPRLA4/fv9lBEQjEHjwN9PrePbNK5Zjz79HXMzBZRXpxFtljAaJiU1Hh3kEUrUcCfv/gzrDz9LJ75rS/gqc98CqWZWcX1yXpD1/4XCSAptvcxvsmQRe9Nwu74/06y3uZlv+XqZwTO2BTEexIrTDGGEu0ddvh2B/o/CXPcL9k1LtLVMClZRlsvOHaZS5uaR5i/RfdYkfRGLEAeA0hhjea09TfMF6RWQtCQ3XD88YQpAkVcD1jHkuYUCaG5rJoJJNeZzztp/UwKqVxe8obM3xJ8nu/ktnXAOjLDdWn8u+T3Xf70UQNIzBEOdnbVgcSOchFsCYoS4BGI/GgAEryHsWpAXFEY0/F3+kNxnCSzdBlHKp1DmXHU6po6uKkUpHXoowaQbNOaVKB6wCPh5xyNxCW4P+fD+dA/LuqBFMIDBJAajYESwVKpgFazibvv38a7b76B7bv30K4d4rknb6BzeIj9jXvYvX0b+/fvo7qzhWa1qm6lToOJYxVNIbVAlhO1WFJQ0up08eS1J7F+4TKW1s7isNXC2++8h62tbWRSWedBsb+jzZ7gUXG2jGE6ie1DAkjvqMi9vLzoWRw9sXwpzXVmdRULc7NK7uuHR07nPZURw+yJmzdw8+mncP7KJRk0sqBHBJWAFhcKBRKUDfGTPyM3p8keSHEAUhwAGje+ogXeaEHFFuCwTTmu6BIOotMApDBYjgOQHjx+FzxZB5LimMjqeRzgHHdQPerAjgIA4fFwbSHjO5oA65AMVJqOD8UeVlwCEX2D6LWZXgBjoMUA0yUpJj3jWLSdsRwNf2eBycnWHaggrvbRETfOtgIaBpeXz13Ax59+BsVMDt//9nfwtb/8Kl577TUt9EwM6NXCTYcyCZs72yq6sOCgc2W+B2z1l8SjY37Vmg1tUASPyHyXyaKX/HGtz2RJuedHf/i+xoCKBrgq7DFxzwzUZ55Vd0YH+3s01U7gqaeewfPPP4/f/4/+QAlNsTij9+92+npPBgzqfUlMNxG0sWDXKQQ0+DmBwlPsWDjtCdH5P/F6PyaAZJ8dDVROYz6GYzAkcJx6bDEeSPb97D017w2UpZa1xAomA0i2vh1Pw+OClQrbZNBMAZCO9vYEICVoxiqN7ZGKTgYgDTyAyflBuR5+RwKOLPJyX5DvQ6+njj0GvPQBu3Llip5Hnw4WZ/m4GILd7li+wwqt1qlkABLfj517ZFbxdVsb27hw6aLmV6PTRqPdQLbI4DWPLll4qTSe+fgn8dStj6MwM4/RKCsAaTRKqUs2rgNpEkPtYSXs4gZ1HAMuGr9pzgdSJza+TpvfcZ/Nx+P2x8cGkCLAUZSt54ayySuYUTG3NJcoS7JCPqIsMtF3y3kx6/sSQO7T/7ctaboqvR739lHd30PrsKb4KMdCPJNpenqRNZZwhrf8YdGeRWwWNUjkVzfSKIF+YiRpDAbzM7PzGPH5uayK3fTwmJ13/l25YgnpbIlpu8atCiSUcPFyvfybSZKSAwG1PuEkGOYTDprgTruNCSwRIsZ4PQiApEcBkB5mjEx7zsPsz2HiGpJvDECiRAffh/sv9xquE+xmvHv3rtYEjlGeb64FJh/3+mtv4N/8n3+Et9+5PU7eDKAKP6OUL8UASLkxgGTSrARJCHawoMf1V6zlTke/8/jGHVLtHqrVDp56+llce/LGuHvZtOAZI/CYHVv3dA8kAUjsHDZClZcGFduZYzWZUhHt3p17+PFLP8LBwRFWlpY9QE8QtAACWa12Fz2awXNO5LIO/CrP4N7dO2hWD9CqH0madL5YQLmYFfue8iCbe0doEEBqOg+bgpJ7Fv2caXyPsVGir+Lg2toqlpZWdE3ef+8O3r1zF/nZJaydPy8Qt1av6jpSpi5XyOLSpQvY3N7E8soiLl29hLNnz6JQyOk5g17H5QBekuWBOM6vG5MIeI87bj+M13MOc2zQqJ7y3iKzDemVxfPZ0j0V4hgv1pgntTvqGDJJVjLiyYa3oo3Fb64Y6r1Sp3Qo8nUfFYBkcc0YwI7E8SbhRFawij3sOuAaSDBdREHHUl9aXpU06MLyiiQQ6dfF+VlvttDptiVjZwXwcYw1tSvz7xaAFJdrTs9vPoxRPuU9HgJAiosfQoZ7mL9YATGOoDAJQLLxa3Gada2EACjtAEjObRxVRVZQjNpooy8ZJel1SZpL55j7N8e5pKLcY4y8e93WVACJzz3tGmqvSiQl15VI50TO455DiXP+zvNm54brxf/H3ns2SXZd2WIrzU1flVm+2jvYRgMgQBCOIAmSM5rh8Cn0Qi9CL0afFSH9OH2QQjGhD5qIN2+GnCEIEoRtoIG25X16d9Mp1jr3ZJ26nVm3gQLAoZ4S0ciqrHT33mP2XmvttW0+KpIj2I/8AcmrnoQ1ihOCyplxBc1oJAJEOTzJIxJHjIkDAomPE+xVjhY8ZvfOMcFEh5MTPQYDwDaYo816Q3sb9zn2QSGBxL2CIDEfp2CSZANzWi5qIgeZ48rKKoFWoy2VjY1dtHY4vVysZZcZhaFFKMYKspMW6PreJFkCoRw/295OxCHqcUIAnHtRX4SRLGhb7AnY0lptcnwjtNBzmK93jZUt8/bRsIfZNGk05l+PCwHc+HqS1WFc1nI9U1XDCqQh4COFFHsxL19GYXEJufk5Q8rEjADbiN0M4C/QOsDPZMcYIpA41nudtiGQkil4tAr1++i06hJaDVt1zCbobNRTbMxYhOSR+TdA0jN96z77/A7+y395D7/93Z+wvsVKGLFVhvhkB4WARSG2Z/wc+N1YhU+7PB8FJLCQzWI2RVqkh8TQRyYOpDMennv+BcRyaQyzCbRHfbS6tG5jJfoSUjMr+Id/fR/e8gVVIb3+17/A8vkLqJePuKliJptFj2fldA3WE8XX05502vrFzyXIz+tg98PwPeO3yX9nDzDiZ0H/sgF7VHNusqcf+3ORMByiVW+DSEt8lEC2kMFMbhaJVBx+24guM+m06VfZNT3ALIEkAjRYQyRuC0gmjl2NY7rdDHrIZbxxb7FJ+6/toRSOrTWXRiPMeBkRrZwfzH04LtkTieuKelx22gbb4pz3kkYYTRvlpLHAYx9EEky0ouOawfiTa4klpu35t0IbN89lrNFhTMW59x1VIHG9ZIUiXb4qB4cikGrsj0eLdB5TzPRQ0urkVCBZQsnm12HhzXi8RRBIiWQGXYookRBGTwJpYWlJVd1aQ78PAmkaecTHo5oUfschSCSA8V1//nf9/qcRSOwm1yGBVCxJmUZf8c8/u41H9+7BbzWRicexv7UpAqmyu43azi7a5SMMW20k6XNKQHlT7wAAIABJREFUJrpdNyV+TPzSWXlQ03aF4Fl/EEOxOIfiwhLys/No+33s7B/g8KiiMlKqAZfn54zfbiaNeDYJtnDcL+/j/tpDbO5uKmEWiNM3/QjmZmZlFzQ/N4dCNqveGFy8uv0BUuk0zl2+iBdfegkvv/YqLl27iqbfEilF6xc2n+bmQqMua/uSipkAJzwB7WNRAWTU9YsCyFyAdxIA41YgTfqsqAD+uyaQpET5MxFIKiJ1LGkmnZ/TmvzyfJ9aoXGqgsd8WhRBfvr1H2LUYzPKvr5HuAcSN2Q+RnUawW4C5AyYFUBSXTnoIYYeus0Gcqk0rl25iivnLkh1+t5v/hUf/OGP2Fxfl9qCycHq+fPaZB9tbahigxsrFc8WfDRJhVG+yZowEUe5WjEWkAQlRRwN4QeNQKW+YI/SoEdCOAHjMblNXN3NVycvPoKf8OFlWAGZNn2f2l2BU2+++TZef/11/PDVN8zc7MdM8+eeAUiVcMRpidk5tQLJfqYdG2ECqeefkWEM3jgMoLtjwxzr9CgzTIC67/UYIRn6ulHBK493GgjAUnVTyXCcNLnJkxI8glKuwt5RD5I4yiS8Uwmk8fwYn6fjhEtjLe6dSiAd7u6KQGIQRQKJdD8JJCYlUuJ3zdwhSMYxzZ8J9nLdJNnDMcXxz7/zd4JITz/9tF7L/c4STFYZyK/pNptnMMm/8fVUq/Ifk2hZJtDio9LAuQvnMTs7g3q7hbbfRjrPsvkU2gyUhyP84Idv4OWXXke+yP4cafVAGgxiqir4tnsgiZh1wP4oACjq7zxGV5XJ88P5ZyuSThu7UXsj/x61P0YBQFGv57xz90j1/HLOD5urm7kaVBUFSbJJuEmWDUT0MLlVlYaebEg0Vt/V9yvw63WUD49Q3t9TxVG31UTMZ9I1xEJhhvQOPJJIvKdVBy1S5OcAbO/vKbHhGE2yYTdtObmqD0fojYBu0OxVLuKptHrD0R6RhGWmMIv87IKsES2IqmrrgEjius3+Sep1FjR715LtHH+UhZ1LILlxkv15TBBPqWCMuj5R8cuTjM/Txll4PQsTSCTmuK/xeboGyaSxeN3a0p7L/oF83Kqy+TyCbLVqHf/0L/+MTz79Ytyw2pKr9p7PXZpfmkog0Xo2m0ooOeRnMrHmesNqRhLdJJC43vBxG4cqAQ7W9P6Q63cWN194Cdeffma8VrsVSLYP3GQCCcaqJ7Dc4bVkL1RLHvGelkEHe/tYf7gmAQttqUlQ0RZtf/8QFy9fhd8LPO4TnqroulT90r6zVMSXdz7H0cEOyuxz2O+iVMihVMhKN9nxB7i7voN6i02caSVkKqxSaU+gZG9A2+o0RokhMrSxW5hHaXZOMczh3hH2jyoYJNK4cOmyCFkSR8PRQL1+eF0vXz4vFWp2JiP7XhJK7FWn+GE00Lyjbc9EEcZfCIFES3DaVdrrS4sjQooa94OhgBFaCdardbRZ2dDj+WmjXm+g1Wyg02D19+MzyK6HrLw8sX7anhyWZGEpzym3Sbn/8ZycbmFnr8nYgmsKgeRlPa2ZfE8JovpDXddcviA70MuXr0p5rJ6e+ZwqA/g8Aj8dv4Nc1hBI0wQQjwss/tsikKIEJlH505PEAN/4OU9AIEVZnPL47LUPV7hIYBZY80/7jmclkJp7e6gfHeHg4EjCJOIizMtIgAoYjBkVPQE8hSq0UBJwT3Sc8ns28Zk+B10BWHj/JoFU9UfIFGaMy8P587rn2s3nct+xffhs1aYlkCR86fuo1g4wgD8mONgT1VTaDrT+0ClGNYZUyAyMNdt4D3bwP0sgncg1nPjQjTNtbsV1iyT4OMezIkhrbx2PiQxL0pqP/fdY2R2QTNaqz1YQmPPKSkRbUUUgfQifDF7Qw2VcVmV7urCdaWB/Zfd8VTgFmITpo2JyP33/wDVBcyaobhp2OhKRak107Ot4nrj2MvenBR6JI+6RrgUe3X8KCdrGMX45JsHcmMfiq9MIpGTMxPdsBNAdxTBIZJGZm8PC+WsoLq8gns8pDqW4ib3EzbkwfRWZf5NA4mEy1hUhRSs7xp2Md7lmD/rwKMCiaeqIlfi+sEViFsNOG0uZOJLsAT1gdRXzux6Scfbl8hGLDzUWH65v4bfv/RH/9C/v4e7DFlh3rRYchkdCMmb+cSuinwNJJH40P5PVR3PJFFayGcylk8glBsgngGLOE9k4t3oF/UwS9fgAO60yjqp1DGmfX7qI4uJF/ObDL1FjjPHKq/j5f/zvceXpGyKQEu02lubmUO80/l0QSNPWp6nx94jXw1QUxWg7Z8estVIM4nnGwbxxHbAV8fyZc9wSzO6cHc/toNqQmJUlj1yCiesyCaQMK9uIHw9HxkGhT4NENgYnqjxCPpPVPf9uH1deExDSpXROzx0Tz8IUDFHMwgF+Jkk25a1267bkZ2yIXCGLuJcQD8H1oZDL6V42dwna+wX90dQfNCCgSEJL+BpHSxb+ZyOQuM5bwWK4BxLJsSQF3J02qodHIpCqlQr6flc4XYI9rL5DAslL5dBihd8AyBTyIpDYeoZCRuIk3zmBZAf2NBLp/yeQvnH4ZCG50BuYSNsmBTbAC+tM+XctIMmCGqrS9mDt0SPcuXMH2xvrUkRw4f/w978HOm0MaTHRaiLp95GiskRSwxGG2RFSM/ToLyJFP+1hTAllgww0kuiwCVncU6ndYEQ7jxG6ZKy5UAx6uLi0bMAbLyHloh8bodKoYH1nA7sHu5rMA5bJcARjKKC8WJzBfGkOM/kseu22PMC5SXOTI8hy/uIFPHfreVx66hqeu/WC/FvZBJD3DJqo8KG9Hp+fjtMDfLqFUxSAFRVgRgEoNgC1IK6rwBGgz4jSlqmOvXuPiYsoAEZKkUABoGCZZZ9BtYjA44EJbo6TaJOM2fd9PEE4WYH0fRNIYzDTNrx0yD97HXXCgg0sqkIsKgGKUji7BJK7Cdtg/fTPHyKdMA2j+T62AomvsYovvg+BG3pjq2E71TVUUDYaaDfrSCfpI9tBqTCDy+cuIJvw8OCru/joj3/C+qNHaoJIZRaTAy78VFs/3FwXCE5/2EJuRhs8/eIFog97mktWpbG9uyfAkQ1J+Y/+t/KtVsARUwkz/+P3n5SA2cVpUoI+iA/GTYzZ7Jjq7tWVc3j22Wfxykuv4MaNG0gk0oE3tDlua5SgRIQba797KoFkx4tNOsIVbD6j4294UwJDhToBmyBJcMF2HvOYIA6qFh77KFsCPaWJ5LSvZukoVu+cdjttfOtsRlQgWVuk8f7NJNCCxRio2u20CqSzEkh7W1uIjXqqQGJ7VPpZs0cXCSQp5zo9gWcMFK0dCWMKEkMMfvkzSSOOcQazTBqeeuopzTWqPpm0W4WlXcutF7xVP/G9LYHE58tiwjdzgP1f5xcXkE6nUGnU0el1kCmwv0IKLTV3HeCV197Eq6+8hZm5BVUgDeNJ9Hoj1BsNJCmFO0MPpLRHsNWoO+0YP0mQRAN8p40fKdxJeFDkQeVWsJ9YAsm1OJtEokZNraj9MWr/tR77j9lYBoStHf/TzgIFWGaMWhsWo7K0BJJHmwD1bONqM8CA1Wq+qQgZ+T727m+g3+oofiIY22t3RXay8iiNGAqpjBIAqY2VbtMWJbAkwRDlRk1xiSyEkymMkvSjjxsSCDG01CdrZGzqaJWX8pDKmCQnmc6iUFxGIm1+p3ULlXd8DqutRRxRNCOVorm3VUj2upxef/R4XBSOT8IAlRvn8zOirm/U/hsFYEaND5cwsvGUnR/c16hS5H7mzhm7HnBtZwWvtYHb3NzUXsy9NJ3K4PadL/DBnz4x59epzDNzw5w7ayXH3leMJezxGJs4Ft/2ZUXLecbnEzAhOUggj0Q4be34Gn4XWZEFlkIaL14Gq6tX8OxzL+Dilasax/xs2wOJrwtb2MkLPrD9IY6l/kdBPy/FhQ6BJIugZBK3P/0MO5vbqjy6cfWGvssnH32Mzz//HDdvvWjEYOkMaB9WqTewu3eg70zwbmd7E3tb69jf3EBs2MXKfBFLc7NIJ2LoDkZ4sFtDvdNXJQzBfZu8q1fRoItWp4kYrVMyKSX7mRRNn2LwOz10uj3QQW15dUVxLQkkFtTRwo6zdWVlQaRTOp+S5d7NW89jdXnJxBPcS9gjr8seI8erVJhMsuMzYpuNWua+k78TuGAFlSoWgjiYgKbIJIIdAaDKc8sKL25WCeZhw54qHQjkMX8ikGNtXCXGUzVuxxBtAVE0aZ1QfBOhYDmNYOY1JpFHuC+8ftu3HVsgTwhzBFymE1rjRCDRAnQYU9XBuXPnMb+4LKBDQpmkJ1EUx5jt6am5yMpmpweDjWPtXvZ4fvffFoEUtb5Gre/fycAfJxUjVS6EK8jcz2TcdtqNhL2bo3zd73tWAmnrqztoHh2psrPdZSyb0ro0GLHXCC3i8hqvg2HM2K8NTOUF+ZgRekip9GN6jBcWgLn7d5/5f7qA4sKiqjMpXOD6K1wgAJS5P/JnKxrifBgLiDBAs1VR/morEHyuNQRt/Z6ID5Ijik2ZN9jK9X6w3w5HSLGEJLiFSSKl8b3+CSziRIxJLIPYRQAg2+rrvlMhz+vLYyC2xFxAVnesTuL+mUioX7eEEwnuiwlhWIkU492ULL3oeCHbtnHXJiMg4h/lxkAHjoDU0/cN9hI5zsVi6JJMs48FMaksxJjvEYMbmJiQt7EQc7zmxhRXqmo0qD4yvZSMDV6s30Gvto/k8Pia2OvD13BNDM9Pl0hiTEsCid+FFUgkkPoe7dwWsXTpBoorq2QO0KV9fr8XCG0G6nUs4QljVX13khHHBBI/I0EbQ15fknkctH4fQ7+NIb97t42h30W818FyNoGUetuyFxiJBB+jXhuDPivxWP0dQ8vv4fZX9/BPv/k3fPrFBjp9gLyB4pcMkM/EkUkV0OkMsVdp4aA6RJstkgEsJlJYSGVwPpvDfMpDMZXAYi6N1dKMrE07iTR6hRQqiQE2a/tY3z9Ep9vH3Ow5lOYv4v52BY8qTcw/+xz+9j//Jzxz6ybqtSq8no/L589h/+hAxOM3vZ0pvpVV3+N7p/tdogikGC0LdaaOby6muL6+rj8wjmQ8RxLJ5tuMRePe49iPi4Fw/PIYrcuHjS9EMg/Z45h/ZzXSYOyIQ6cb/s4cSAJnfgHlQKbqyN6TbMnFkvA4oWjvqb5NxolBLgxBThcmkPh6kwsNMRSBalrp8BjTXmosJGNPtGzGrg8JFVlwDTFCMwpfaZ3DePTbJZDUH5RkLI8jIJCI8VEYTgKpUi4L82N+lyQ+NoFAMqfs8fn/2DiNqEDi/tNkq4zeEF42IwKJQnS6YKjP1HddgRRWPYQTTHcD/6aT8Cyv+7MGQGf54uNd9ziglUAlaKbsEkhj4tUJwlnSFhvFUFo4h9bBIdYerOHBgwfY3NjA4f4BWtW6EtvNB4/gUSlCgDsWR3oEpOg6RauUUQ+z54vIlbiwFBXcsLxub/cAh3w9q31GcTTbHfhtbgYecoWS1IFtNoJm8tLxlbTGCYwQeMtSud3BXnkfR7UjE8hwgSGB1O/LUqOQz2JhtiRv9lG/J1VhOpdVcl2pVQXIUBW+cvEc/pf/7X/FyGNjQE+Pk4Vmw2oGZ73BCBnPkF7TCE4XWJh0uaIUTlHjSyXS8ug1ZJELckwjkMaKG6cCZtpQCgN+CloChp7fjT1tRCCFm4kHbyi/dEexPAbbgiZ5AyWAJ28ioIKxFrVBRk0Bl8xyAXm+v7538N04xgkIUbXj3r4rAmlsTRB8B/e6uUF6VI+sEhWxqkIajgNcEqoqZ2+3BYTT2oD33Og45nnjY0f7+8hxAx/0sVicw+rSMvx6E599/DG++Ow2quUKyoeHyObzIlXnlxbVMPzhxjq6PR8zM3nMlxbGFRb03u72WZLLIgkPcS+FtfV1WSlx0yWBRJWPwDI+a0i1clLriBv8uwGIPf7JBNIIqdm0VDxM7Nmb5rXXXsMPX/0Rrl29iplCEQ/vPQjIKVrwBDYtvNYs6R/01dBTJfWBgix8L29fnjhVynHDZc27/Jv0uFGYRcGo00dpp9UxwX+gKqMCmO9rz4F7/Kf1app0fqZ96olyZNpdnTKJpq0/tomt5tApPZAYMFmCwo5xO74516gMlwIhaC7JPUCEUvA77Q2ZcE1aXwip06LAOBIQFrRJiIxGBQ7sbKyNCSRqMulGmqZiKMWmrMbqkefYVgnxVPCYbPUAVfwEfPkYrRsZ9JBAmskXcFQpS42t3l5U+PV7AlS9IFDk+9K6ju9dD5rEE5BggkwBggDaZFqVAowlj6oVJVos7455ngDOdq+P1370Nn7w2huYLS6JQlDD2u5A5FU25wUJ6mQi8LT1k9fQViNMAzjPuv7yO1p1u0BrKrscsHwM8H1NAtQO2aj9MQrAshYNCpgdktbOCeswYoNsOwfHa5SzfVEFpnRYSkozBtl3kTV6BFn7tBVtNdBs1EwPunYXa198pepo/p33DP7Z3yiXSCp5HhIUon5YTYaD/cmwC5pXjFtkYUdinkmU7OxU0y3lHJvcD1lxom/D5MisvwJxhnFVINHKbpaV3nMlJcXpfA4evfO9hNSjxurCVDYZx77AfiSoRtJ5mzj8AmCDS70TmyiJC4QtiQAAmhY/RV3fb4NAcuEdu67Z8TWNQBrHC6z4Gg7QDwgemyzLCieTARNo7oW9ro/PPr+Nh/cfYPX8OSzOL2Jtaxvv/+ljXSsCNhJZBNV5AwqnAvGHrq217bDnjRZxwqK4lgSAUCw2JpBYhcuEnaIK3jptH4dH+zg8KKPTbSGTpl3PDK5cfRo3nn4WFy5cGlc6kUAiEMjP59zlORYBTCU2k1+SSCSDhRtQgc8hwSo7Ng+HiK3kyPRASsUTeO/ffo+D3QP88Iev4UevvYFquYZ//Md/xO9//wfceulF0a2y1ktlZI17794DkeP5XEai7e2tdZFIhJsurCzi3PICcpk0/CHQ6KdQD+xQ+D35PmbPGaDf7+H2nU+QTCdF0HP9keBBfZro1e+p/9LC/JIh2Jp1jXBaarMKaW6hpPfLz+TxzM1n8Prrr+HSpQsGZKBtTioNv3cyfv1LI5DYH80PLGS4FvN881oLCElSqNDT2Ob45PmjwpZ/1+PtLkayf+mi3myPK2xtTzBr36h+hBIlWpI9EJGp6bYFn+zMO3lPIFYCCSnkTXNq3huklQKMoIKCTaq13ARitgCUFVAqe6Tgs20FlEQXQD82EDHEsU5BIHPMxaUlXL1xHecvXILPec3PIQGvcZ4c9/jkWKrXKk78Zqyt7D/+QZX+QeWHWVOmxYqPV5jzG0/av8Jj7DRyMmr9jMqfovZP+/7Tjirq9ewbcabbN2Vmg02Le7V6aCjeNBUJ7j3xiEmP2+fNlWbN9R2aHNy9Fy7JCpNgf5x0H3l9rLBnPH6PzxZFJV999BGa5apwi0HfxAOpVFr7PMVH3IeYc7G/S4+iEgpf2TtHcUAf6Qzph/7YMi18HbmWyuEryN/ce8YDtClbXD2nCk0KFvh3VQcElVnc02x+484NAxKPkMomVYnU6fiyYm21OoqReu2eYqKt9S2THwwpbuiJcJFlOzEXSoxjlB9SsMo+RHQEMSIl+4+OG+HPtyQvHzf82bGDgmIjp2LBgtlWoGvPPrECHuvC4pzEkrSuogCH51t7UNZY4JF4sjdz/c26Y9cC9ohhzhBLUAAUUysFEity8IjHZKElwDrov6RYIxBg8sLMFUoaczyGMW5gXVWGxKdMX0PiX6zqsgSRIef6OHr0FTDsgL1g/YEPWnqzpzKF2hwfvB9XUHGnduO8mLIRfc/+KAGflW5eDjOLS1i5eg3zK+cUN3aGQ+U1Iui5hsdjsnQmIGEs7CRrNZVHuiameoqE0AzHn9/FQFhfB71OE6D4ivvR0MdCJo5UbKB4Q68jUUUha7eJXr+Nbt9HfiaHvaND/Ob93+HjTz5BdzBUe4pMzkMmO0ChkEE+M4N6o48H64e4v76P/fIIIx+Y9zJYSGdxLpPDvJfAQjqBc6UZXF6ew+z8HDbrLYyKM2ilk9iolfFgaxuVWge5dEnirEonjs+3d1G4dgO//p//M27+4CU0alWwLub65YvY2t0KCKTJ+98x8Tj57yYcnBTBmueHr9+J9wt6mp6m4Zi+PhmMonxQFYZjMUFb4W7nOkWXvPFxzg3+4+uY/7C9wfw8BRrHtvY2D7AzhG1HbL5oe6fZGJmClt2dbYyIxQZV9tZKfjzOg3iZ7+fikPzZGwLJ7kBxq2LDpIkDWGGs9xn0NY+tuDcIdMe/EzcqN9gyYaT4164VIkdhrJu5Jsp23POUD+QyJj6VuDSRRH5uAQO+9mta2LnVpMJBgv1B5GvQ8yzGtaLXUyEHY7hq+RB7O7uoHpXhd03lJdcuc14YVxGT4LrG+cd3GiIZNxWC4qRC9zqn7vkNqrSsWwVFh6zeZjFIp+vrXC6tnBO2Pj+/CC+dPjuBFJUARgUXUQFKVI+kqNdHbfBn/f7ymZ4AnliAIur7RR3ftPNngT/2WLDAnt1INRm4qcVioCLEgCLHqgerfuB7l0oL+PL2bTy891ATna87OijjYHsX3WZHQG2jXIXfaGE2l8f5pRUU8wX4rTYq9QpmS1kc1Q5xsG96TKhcOQhC2t0uDstlTTg2L2dSTPCN1kHcjPIzc+h3higtLKC0vIhhMoa9yhEe7W5g+3BfTcm5UNE+hipJsN+N39emSgKJbHhpfh5JNgpOmIaX3VYbbO4opUkui9fffgOvvPkjPHPzWXRHAxzWKlLnerTGYOYc1DUeb6wnQ7Co8WN7JE0CUPiYXZgt+MZzLkAhUPJMGzt2/IQBQBecV4JDxPbbuEUoCU98hLMaPXZ+bKPM4AVR4z/q/Ea93ga6Gu9UuwR2ava8ugp59xiedH66G5dLEtlxbgH2aXmQJbkmEYMCEJPGNieTSo3BYL9nmhAyEGRiYe1EBlRstFuqhiCISQBgIZ9Hu1pXTzIQDPH7qBzs495Xd7Gxvq7Gh6+8+iquPXVNY//ewweoNupBnyPTXNJWWDAg6JFQYQVSypOimHaTAsgENpJIshs5VZ8xNBtGOWzHuQ3u7fnnMcrvdmgsKC1AxL/3CExkkupXxn5HL7/8spRwBAHMMbZNs8PgxiSDN32G+Cs2RWUFEisECBA8fj9gibGaRJqAl6pceWGLOGEPuOYJUCBMktim6hOn2Cguj+DxMbOSgIBKYKHgJjrBF3/sbdygaNJnPKYgC3qvaL2JMcAkATb9xvFvK0h4b9WFTEB4TaLmn33naQCD+f7HAbC5RtMC4pPf00D03Keo5htqjWfzdiY18RHrV0fqn1E92kezeoR0Mo6FuSJyKQ/Neg2Vahlzc3Njso57Ma8nbR/4j/sRxw97HvGeFUk8HyQqC7k8KrUy/FEX2XxGoOjDtUcC3q5ff0q2QCSc+N2M+r+t9yaQa9Yctd5Vkswgmr/vHeyj3u4glckjRnCzO0C12cYPf/QWfvDa6yguLKsZpZemaikpIDhO6d0pIIodH5P2Fy3DIcI8PBLC+0X471HrqxUQ2M+3yYD9PYogf5Ktyd0DbeJiH7MCDffz3XORzeb0ERqFUpWZSN6oy9iHsaWEPpkyST2t6d39N5vKGHCfsUXfVIQWUmkUMmlkkzEkCeS0Wqiz/9zBPqp7h2jUKmp2zMSYAThHPIljfnfOf+bWxkpqBL/bPdFQWl/PUSyO1amBsk5rrXogmBvXYduZyU3U+Dd+ggAWfjYVtOks0oUc8rNFZGdmkczkBA7FvLTAclZnq2KB32s4BGvER14c/YSJ+8yJo5qOvQrMCVX8QSVb0GeJPe9ssqQKAo/r0HH2FB7K7vi0Mas7JiwBavfZMOETNX5pp6pKBAs8M4EKDsXdgx4bP0EFa0pKwulTUGpqEkO9vmJWEkkUX3C8+IjhweYhugQvSf7RbjD4xzHGz6RVGH+WPSuT2rbd2wmw9VE92lEjYX5XAfyFgghp/uNeyd9VEdXpod1pak/kPdchPv7qy68gzUq0QkHxMO9tDySOR1Zf2pu7D4pAiwGdQUfrH8EbNvOeTaexMDuLQaurpr27m1u4f/c+4qM0nrrxDK5dfUbqw431bfzb736PeqeF4jx7u41U+cM19oMP/iCBy9VrV/Czd36CpAf88f3f49GD+3j5pVt4+sZ1028OSewe1PHHDz7Ssb755puqvuoP2IuOqtWu1ODv/+E9WYRef+oG7t+/L1HLlcuXcfHqVbQ7Q7Q6Xczk8ijOzmBnfRO3P/tERO6NG9eMot5LqFL5wqXzeOunb6tXaqvdNhYgtCIJwMTTBFwWXHDveV6jHAieZP077TlRAoBpwi++J6eBnQNcKx47BuaEfdvPIoZef4hOr49mq6NKdeZTD+7dB4IKYPRpJUvbZAITJrdpBL2ruP+ZijZzbwFhYzlsrOUEIEtsxH2eFUFAiY3LRxQjMpeJCSj3te4c723KXQmsqAdiEDWI1Boim82oj5z2iXgMs8UiVi+cl2CqNL9g9moKCJPGypNgvGwWORf7A/UqJCGpODXYTwn4iuiiWCWVDSoMAxDeAXoZDGdJ0Drg0ckKBCPwcB/jdTkWEpmKQfZXmHY7LT4za60h976pBp57lW7jCmanwipsV+iAeHZdbnc7JtoLRFNfa37Qgs4zn2f3ifE+NOGz3OfZONNajvEcTur1wRiNxKIVCFnra+7TjAvSqqIYjM9hGOal3ex0eNexRQowFs27YDzoyIZGDMh7gpHzpZLyLc6rtQf30arU7M57YgjYeW2uv4UXT44Tjk9jEc5nm3jUWlja6yOlP/MRVlInE+pl4wckBufclStXsLi8InyGa7C1phIW5AjhJo9PU+HKtdoUBxzf66TFRqhWaurX0e2SZGorjqaVZq/bw4CEhKqRTA8fI2YIcjx7DoNqKJtDWjGEbKYZy3S5JgUxX7Aks+x9AAAgAElEQVSOq/djEEO5FurhMcpzNByZCiMRWZ7ppWR67uZ0bBKHBU4SjB8pvOA9r4uAdFvhFuQ9tLUy1m42HtUiLJjJWBEGwlfFLAlkEqkTAmatV9YmPGSx78ZWutajAVIDigB89ClWY6VAmxWkHRHnzA23trbHwDLtmE11dNDHFKZCut2jndgI2dkCls6dV8zIficJj/1aPVMRzx5IJOd0ja2d2AjZzIy5durfafJ8DClYoLVeD0Wu792OCKRBu6n2F2w7QaKIBNhCPoU4iS/2T6SQttvT3xkbjYYErZknNbG1v4m7D77A9t4WsoUUnn/hOTzz9FXM5pPY3lpDpVJDx09ifbuO9z+4h8/uVFBrAcUYMJtM4sb8HK6vLGAGPobtMubySSyeX0V+9SJayQxq/Th2Ki1s7pVxWGmqN/LQy6GVTGOr3Udi9Tx++O67ePPHb2N5sYR0r01UH36MhFrQ88r2vnLuWRE77ok14e+Mt3neSFjI4aDPMcIsIKHHmYfSAYG/u/eK0zmuphAXdr6G8zu7ztr1gfuhxW4sNqDqnaBannm0a39sx72NmaLw66j4hXGaxYhMiwJTDW3HKQksN37mfLZ28zF/gNlkWjma5razB1lcn2ue3TcMZnK816iHdnyoOJh4kBWlcz8nhi7IOXCYsViOiy9S2JebKyKWSp1YNyzGJYt95icT7L3tY52u6f05fn9hVccYF3uiEe/md2nUq9jb3hF+Tnxs0PeRS6eRTMRUMclqPe6Hird8EtU9E99OEUgwqsqmsuPzI6FBYI8qK/Q40GW7DJ2YhNwtKFKkQIdYPnONM1cgnZWAiRpgUQBFFAASBZCd9ftHKXDPenynJiBqsjgIEqEguKASkkksVWfsCxRY3MhjNB4HE2ZbygvPw8PPvwStOVhqyAGRRBLbG9t4eP8RauUKLl+4hKP9A5QPK0jHk1haWFYQxD2/02nA79ZxdGQaQHKy0LNcvrk90xSQn8lrJH/JQl6Tn6A4gbqFxRXUqh0sn7+I1UvnMMp42NjfxWd3v8Dte3ewe8jFoycFC5vvDbsdeCNguTSPGxcuY2l1FTUGUPGknsPPazXq6ouTyaTld/vyqy/j1Td+hJs/uIVEJoVKqyabvESayomYLA8EP4wX4pNBWtT4UCLs2KiFFwsLiFnwVpuvQyDZCplJRJLiT4chVnAaavD6rRFI3zDT/XMTSO6GGA4Q7flyr4+bhESBr2Pgxb2+QWm4fR82L+b7PAmBxOeNVUbBppKKGzUDKyoMmGbsamiTRACl0WqaBHtomkqzfJ0AEj1R6d9SiHlolMuoH1UUTFPdc8SKwvv31AR8dm4WL7/yA1y4chm7R3v48v5dVJsNAZNpqkoySb0XmwrLX7lnLF1owZVIeqiwBFkJDMFyyC5Fx0AFGT1gm9wATyo3XRCYoDtVK1YRbXuqEOxikPr2u+9ibmlRiQzJI65BXFNrtYY2yZMEksl27RwgSNwfsAfS9CjKzh9R6hMsIMce2NTBhYAkftap+8eIPZ4IqBwfv53nBKfczxuPxceEqqen/o8RSM6hai0Zscvu9OPnc2zSJTW6BUssqTdWEE9eAL55bVb0ghLUGQV2DgGBRAueGNVs9P4dSrlOAqlROUQqEcNiqYhCLqMS7marobFFwIo300C9NVZSczyzgoTAI5VQnA98jP3AqO6nPVLTbyCVSaF8dISHjx4hlaTd0Q1Vu+3u7Js+SwTWgia3BHJNgGuA9Pm5Gc1fjtX1zS1U623EWdodT6HR6SGdm8Hrb72DH77xFgrFBeXVCS8tb/tev4sEk49wc94Jp25SEBp9hqOfERU/TSKQ3O8SVeEZ9Q2sACBMIk0C/yedA1aL2aTcEkhcvwgKcH1gVRlz+zjLKkQem7nC5EzvNzBe6QQG2BA5xZ9JCrH3U3+A8s4OhlwXa010alW067R9asmihSxLzz/24LdzXwmZVLUx9Hw6th/fwkq1Mbho156QJauNf8PViwZUZZNgcxxM8tVgO5VGMpNBOlNAzEthdn5RFnepbA5eIQ8vk9VzaIfXS8ZQG7ThsytkEGdQDJBKpOBR2JBIiKjgORLhTmCXgOcwAP2Y6HrcLyYTSOH99dsmkDhzbIWAGxfpcwO7GH2mk8BJYR4ofPk44+ET1yc0YAmauDGbbQAsX/dRAo0BCTlj+aO4zgFp+DpZ4AQWHkqOaWsZ9DCkfVanUxNxYwknXm8LYDFO5zplLfWshR3vRWz1+zi3fB6MQbgO2oolWfQElUdWAEHyKBxjEvhoDqnwzYAyDY7rQtLDPPOA/kD9vG5/9BnWHq7Di2Vw/fozuHjpBubnl7B/UMEHf/oIn3z5BfIzJLl8WaMx79jYWIPf6+LatSt45623cVTew+9+9zvs7e3ihZvPKfmk3ShpSaqGP/30C+TzWYlI6CbA15pz1kUyGcf7f/w9CjN5CQHWNh5hbW1Na/jlq9fRGcTQ8Xso5mlrXcLe5iY++/gT9Ye8evmSlPV+38dh5RBL55bw01/+HJeuXRYJSKAvkzDxm/vPHR/h9cnGmPZc/rkJpKj11c4LVWI7Klv7OJ0h6PMP5lCxhHr2Mafs+sYWiRU6BPqIqA38JnxWdzVr6LTrBmQaJSTQMb0C2IuCQBfXJv6PVuEEFgcSJjGG5QaodiCJpNaUQsb0UGQ1pQgkWXcZyy7GZqxwYvRJkJh2j4ZEMtXJlJ+wApqCK0v0pjIZgRwkTrMzBdPPJRmXGIoxL+2sLNBEhW0ik3NiW6PgtRWgJJIyubxIdT7XBJ/HERGrH3rNFmilM17Hg6bmdkWkKlr7UnCh3OdpHyKCx34UUy7k1PiTAKLtR3IGAolZMG/jPCpwE5i4doecKLjPkkBy15avNT/GBJJZY3V6Q84S9rTYddxWgI1zgLDwcYIQ0gKiFsw7JgRI2jPnmi7CPC3+V5xB0M6cQGNJFlxo/Rwcj62ik6g16Me5sbaO3a1ttBrNiQSSPe7x508gGfn5JGh542gw1TxGHGeJOFqTkzyNpZLox4EOq1I4TykQZJ+4cxdEknC+2N4msucN7I/CeEN4mIYt8k7stcH+bM+/BX/5/rQC5uPlA2N3aoUX9p692vg4568rWpJIh5XwKcYpSbTL9bE4WuMnhI+44+dxfGAkEpuVOvZ783zbHqj82eQX5jO5H1sLKysItlVbOoagelxVRhRkYASKqJULshqdQmiC3AS1+TMSaNc7ug/vzapqmnAsbvrINZA2cKz0GZNCTn9SHhNtuu35tVUeNv7gOsdWEiTgecvPzqi62vQ4mdVaSct6Asms4JSQhk454/0yhlSCFfrG/UW0EnsLckaMSBD1MMMKlG4L/XodvVYdoKA9sOXyRgPkMwmAgpH+SOQRY6GhKmYNgcQe6/EEv2MD++UtVGq7SGViuHL1Mi5fWkEuPsDhwa7W/1Eijc3dJt77w118+MkOyofAsAsUksAzq3N44epFzKeBbnUfw0Ed2UIWxXOX0EsW0BymcFjtS9BSrtGVAuinMujlZrDRHiC2chGv/OxdvP7W21heKCHVa2DEyvE4W3QYEcakWxT+6669Ns6072PnoB3X4THCxwf9yZ9r38N+/iSsa0ymBI5Edo2185X3dL7hPODawH8ugcT3PiuBZEmrcfwcCOvteCZ+5MbPHLt2/Mb7Q/RrTe2/4fMYPv6J+Crxc9AqnII5Q6raPm38nUQuhaa82fkoh5kgluZ87qcTcrbieeD6bi2YbY81u+bwvNl/NjbXsTv2c/qggDzmZ/PKElcggcRKWP68t7urdhY6L5y3fT8gkAx+qLeQtb5ZEyx+PblHWsw4cFEAN7b1c8WYxPtMqxe+F+OnmdlZLCwvye6Ua8RfPIEUNUGjCICov09cFZwHbQIxjQCIAmiiCLJTP58lsu2OFPvcTAVAD4ZGXcVN2u+hNFvU41TW8li5MGuTDpLY3/zzb1E5rGiAKIiIp6S8JolEle3Lt15SE9393QPEBzEszM3pefQi5ybx6MGXqJT3ZcfDSUQFITd9AnVMErnpMOHlLZ329NkNJqrZHFaWLyCXLaK0uITS0gK6ox7ub2/gky9v4869L7F3dKDQmMlpr9kWgZT3Urhy/iJefPZ5XLlyFfdosTUiUNPRYsfyUhFWOTZOzeP6U9dEIL365mvjz+jSEi9wtRKAfCI4+3oEkrtATwK43HFhFznXR3jc5HCKBVDU+LELUNQ4nfb3JyVRpr0+ikA66/yMev048Zhy/mwfE0veuMGou0Gfdv7sZxjA8TjZ4e9RBJIbDNjxYccBf0/C9CSYRiBRLSniqEdlUVsKaCl02ZyS+129icYB1fGH6NFOrT9ArVLF5qOHmsdLqyt44cWbUtus72zh9pd3ZGPHRDuTTSGXSsrCZBzck0BiCBgoOqjutQQS1TG0S5EaTIlaHJ12z/hBh3og2Y2T70tgi5urbaLIoPvmzZu48czT+Pnf/A0SadOk3AQjca1fXDN4f3oCZ1StxqN68u040TwJEtlrkMsVBFS448J9JwKA029GKSt1ULgHFPuyOb3VxoC4o4DhY1EA/GkJnEl8oytY3MDFDRIZZBxb0Jw8yu+SOBoHd4RAxFY6FUgBgRQjgRQbahxXDg2B5MWGWCgWUSrmZbNEBaPtC8b35Fppreys9RyVpleuX1MzThJI5XJZ+xcrlzhuWEHBEpLD/X08XFtDOpnG5cuX5YV+dFQxzTJp4a4qgr4AdRGtXTMvZ2fyAtL4vjsHh/IKTuXyiCfSaPcGKJQW8PZP3sXrb76FbKGEFhOdWAJJj1VIAyVJpxFIx8CJAXksuGnH1jdd9+3rovYXO//Ce5v9/O86fhr34ArZLNrPF1AZ3Aw4F1SgxOlzbe1GWI0U9PWLj4zViKoQ46pYZl/FXCarvlpcP7tsMF+pwG808ODOHcQINnd66nnEKk9jM2BAmk67eUJBJvsDZy9idZN7CxNIBLHddUL+3g6gZ9cHCzy6r+crM0GPgh6b0BJ4FXrLUoCkqo3SmRwS6awaZc/MlpAr0uIuj1Q6jUEqgXZ8qMps2YHSD5tgpmfsQpOJFAZs5iyFr6k45XNoF2S+4wDxpLyQx4cYWRUXHK99wVkqkCyBZMkifacp+fRj4zdI1GghfOL6hCaUS6AqkT2h4GUPiVnC2o+JDwiojMel8RsaV51LXUnpKHsQxA1Rwr2RibFN+qyVyLgCKdgTx03MAwJpNjsjMZas2gL7HfU9oo1OPK59l7dJ+ckwMUJ74GOmlEcmHkO7UUdqMBKBlInH0W+28Zv/+hvsbu4i5eVx6dI1LC4RcFxAs+Xjzpd38W8f/EGfVa2WRcrOFUtaFxPJOC5fvohf/OIX+OjjP+L9372HeDyGmy88pz2dwFY85uHwqIV79x6hVJrFiy++iFQqia7fEctAYoDq+g8//ACptIer167pdbTaLi2WcO36U+gNE2h3fczPlrC8uIjDnR188uFH6LabOL+6ojijXC3jq/tfoVAq4K//7m9x6we03SPIBxFI7vwLA6Dh+NI9l/w5Kj496/p81ve38YOpCAqRiFS1NlpIxJk7siLIAx0tSM2MY9U+VdDG0nPkt9CuHKF8uIfywb4ADa47+gwSGiGlNJXXjBlFLPZozWl6FPF5VFZzD/eo/SMBPozLblO9XoZUZRtQgwRvgmC2bEVNH0S3EokVJIyHJboK+o0Q+JQ/v5cU0GEJJCpo6Uohe0pa+ZFsT+e0ZmpvFZhjLMtYbW9sQ205I88f7XiPz6PWf1bzO+DhcX+FYM4RJAp6z2m82EJPDQzm48cVnZPGCgl9jbmpGqFvWntkPo3v7uaAtL554lucPV4IwR2vL19rfgQEkkvgRDvaHe/3JjYKfd/Q72Fgncc6JlI5/s5IIKnaxKlgNXuluV78plKsy3LT7J3EVCi25TrWqNaUz512xqMIJHv8xnSJn2UIJDvXuV8wvyLISdyj1fc1L0iy0gZsdcH0PeI+wf3CCiRsVUIUgWTjk0nYB88D39cFh+37s2KXr6ENu8QYPiuUaH9nyGCLT6mCLwB39RlBnsXH6SbRq7fMcQcguBUv2vzzdHxupApXrU9O5TC/N99T9wHwa0XX9lyZPihJXDx/Yby/ihQixhZUIFkLOxGNnPvB0JXzDZ8ziqFBAJxXzfn+YxEinxdydHHnJtdF2sLRqSEsVLZxOa//tAoOAsNlxrmyphuJQGI/wYWlJdMbKplQvmIJJNM50Kn2GtIJxFTImXEyRCxue30OZFlLG+dBq4FujS5GDfVTV0sMxqYJwIuzqReB8IEhkHxflRVsTcHcqNutA/E+uv0mjmp7aLWryM8yR7uIyxeWgFYNzfqRPjeTz+Ow0sYfP7qLT29v4qjcxeF2T/3ar6/O4ZVnn8VyIYfK/hYOdtfQ9VtYXDmPWDqHXqyAejuOw2ob1UZXQgY/lUMvX8Ij2jGuXMbLP/05Xn3jbSzMlxDvtDDqd4BEUIE0ZdF8kv3bXX+tkMjGJHb+T8WXIwik0/K7aQSSOxeIqZ5WgRSFXz/J8YfjLxdTtfnuJIKJopLDtS2JS1xR/rgPGHt3qULTzOWwuIHzNJnLSDCinkuMy3u09DU9mLiWzxZYYXdMILnXgfOi3m2rwtO1eT/uMWrib60hFGwHPdgsCc3HrbB6HG9ZfDEgaa2LCvNKEUg7u+rlzJ/pftKqVWQnqXgq6FEcBLRG2O60+QjjB1yUUl7mxB5qKpCOqyeZC5JgVqFEPIZ8oaBWGOzRSnHan51AigKwowC2qNdHbYBnBUDsBP2mBFLU8Z0ezMXUZ4GWSVKf0MqEyoWgnFqbQjYncimWTGpxZnXCo0cPsP5wHYcHBzjcOxT4xeMo5GdVAl2v1mSZQbXMytIK6pU66tWGBiMJqYXSHDKZHOKxAe7d+QztVk2vp5KFA4sTg4N8e3dHG3O74yugJ3DMDYhlkVwQCoVZXLt0XeV3hKn3q2U83NrA2u4GjuoVdAammSuVmuyVRMsYEkiXV8/juaeexsWLl7B3VBZwQiCHx1Etm0qoXD4rAmlxeQEvv/Yq3vrZj3HlqeuIpxLoDHrwqUBWonQ6gRQ1fqYB1C7p4C6QtjTTbhSnJfh8XZTCcVq8736v08bQky7w094jikA66/yMen34e4WvF89vmDxyA9InmX9nJZDCx+D+Hh+aBvUkkHjPMnO3AonXl3Og3Wmh3W6aykIm0bTXoN3k2gbqR4eoH9WkEvWQhN9uqdSVc5BJ87M3n0dpaQ731x/h0y8+VwVSNs8y/QxyTKBkMUKLnqFsTIySisG6UYPyXn0wRT4PoCaHxMTYdFO+HycbKVqVCq8Nz7UF4bTGFAp4/vnn8ZOf/AS3XnkZaSqsnZ4qtuAuPH4nATuqQGIFzikGHhagnDQGOPfZR4Lf0Q06xgkmjH3Z9FtMwIs9/vHrggSBv7sBnDbzULZoCeQnTtqdJ8pCSpLN0+vYlWwljcDgL4FAiscMWEQCaWuNlbCHIpDYcHtutoD50qx6aBCA2ni0ZqyNKSJglV63J6uMdruDnqxtfFy6dBHpdAabmxs4ODhEPs9G9Yvyj19cXZIN4sHeIbbYI8nzsHrugmyhatUGer3jHlkEwUgeNZvGzs4QnY0g+fWl1CEglZ+ZVdUHcz8SSG/++Kf44WtvIpHOoMbAD3GkMlldj2aDPRimX7+o/SVq3EStn1+HQLKf5b5n1PtHfT9bwW2BJ/eePzPA1v5pgbeQZZ+AePcW9AQjSMn1waypfflBi/CgYIy9Xuhvn4hh2OupzwvJJCaxBAQrhweo7x+h3ayivLOnSiR5WvSHStbliU1Vezwhz3839rMEkj0OVom4t8e8skNEc5hAGqvKguMPv562jwaANWoxrslSm5HmUiCYUMVbJpvXuMzOzKgnXjqbw5C9ZeZK6KktnNGz87WqomHPAtCiJG/A5IAkMZ7s5sbHaZtwYv05BfDQi75lAonEl7vnP4YnBomYew2UWAV2VWECPUycn3hvVXweAyjDWAINn0Tl431ALFBs4yu3T4M5dwZwYcW+lMFd+ox3VVXEhFYWGiSA0mntt6xcanc66LA3IskmPncwwFJpXiA743G+F9ctVu2IlKdVWNCDxvSWMAA57wmGsxl2Z9jD3PwMUhSjVcuI+wPMF7LIxJPod9p477fvo3pYRT5XwuLiKhJJxg0z4LK4sbmNRztbqkJYW3uIVruBcyur+h4kkJaXF/GrX/0K/88//t/49KOPcfnyJbxw63mtlwRQEffw5RePsL9fxvnzq3juuedUJNgf9NRInsQAyajPPvtMlbbXrl2VsOTevXtIZpJ46uln0emxCsIQSOdXV1HZ3xeBVK+WsTg/h1de/QG2d3bwwUcfIObF8Ov/+B/w1k/ekXUWE+P4wJB/djyHx4n9PRxXPml8HbX+Rf39rPH5cX5rRnb4OLinmbiFlUMcIyZGMK4MBlgh0Jelin7oqwqzvL+Ho71tiQZZua6qWlruqHKYhAkJdvM7W2z0hlSWU8naQ4yVRfERvLgn4caI1Y9SALNHG8FcKt25hiVko0mBFi012S/GVCAZAklN20XvsEdSoPhnHBcAQVLNYoTFpZVgHYwh4XmKe1WpNzujPTiZyYsUIumkGIlqX4/9tVIi06o104NFUh27tjrjhVZ87jl1CSQGJlIZTyGQTAWp/j91GBxfi2lP+eYEkiE4zkYgEXy2BNKJbTgA7U6ND74HAilsIXRiPmt9JHn4zSuQXAKJx2p6Sx9XHxGPUX8OQPNlN8jLCADSIUb9b05ZBE4jkMx+auerIatERgTVKxw7aivA/s+JONp9H91BH6lc1lSarK5grjA7Hr8WpNXbhnqBTfuK0wRG9rqHAVKbx9lexbEg97IWrx1ZsJkKJV47AtgSbgS/kyS2dnZMQtNIgF2gLAFjyRcLFlvx8qR1nKIiEojWes2+Lz/P7tfWMYPX0FYmWfKIn0XhEW0OVZ2UzY77JzHvZn8S3rgOKafWv+N+1xLPyckjqBiLG9ssxkjRRKrpG0vHEVb8TCOgLNZhSQHXIozfh1gc90H+nT1OZkslVRawQo3fVfmBemaS1DfiLOPKZmIJOqiPrb/k3s74mC+hBTktUrvot5rwaxV063Wg10WG/dQZk5rmLkZERytDnwRSF8NeG0OKZIc+iqUc6o0jbO+uYWP7IRrNCkpzM7j21BVcu3AeCb8Fv11BKh3DbGlGtuEPHm1ha6eJ/jCFrYc78OtdzGdLeP7qDSzMzOBgdwsP7n+B6mENy0sFVeuPUkX4PQ/VRg/NLveTBHrpDKrJHB60huivXMatd36Jl954R5a9EIHURoIEWGy6yPRJ9u8oAsnuL2GMWfvSGQgkXVcCLs5c53dxCSSuWRznHPOWGLGxEp8bhZ9FHb89dvcYJ8Upk/AfVgCXd/dlw2vHdbiHEvN1i/1wLFv8VfMCI8wtLij7ZsWRvgutrQ24papSu55rTQyqY+1aQgKp1mmpotNdL+3PPCZLzOvcpVPISrSSQjpp+nlai0yLHY3fJxAB8Dtp/xiZ/YOicFrY8WcSrd0mBSwjeDGzxlMwyz3JVky5ZNyJcyjPUWN95/Z1dMkjzvM0hd++EbhxDePvFOCSRGIc9WcnkKIA+rMSPFEB+lnff5wgTqmAiJpAZ/t8o+CW5SuVorHY2KIuT+CFaAmbzbMJeLWm8jcCbvfv38Xm+pYIFzZapcqeG+DsbEnsKxUyVJ6y0Tibh7OSid73XERI+tBvXGDksIf9nUcqVeVEYfXRbGlOg+3h2oYU31R8MdTn3+hLzSSFPukswxv0BijOmP4RtJrZqx1i62APB9VD+KwsSIzQaNbgJeJIU7U9GMjCjj2YVtj8cW4B6XxB58DvthVsUAnJBZAWdkwWWKb6/Eu38NN3f4JbP3gZ+VLBeGYPezo/avt3SgVSFEBmr587Oe3PCh4CcPyEisYBNaIqkFyAbdJYnkQgRc0p932iAMSo+RNFIEW9/tv+e/h62fPrKhnshmID5ajvcBYCKbxBupujQDvfbMLTCCSWvpNAarWbAqupWCOBxKCRBNLa57fRrVTRbXaloJ/JFuQ5fXRwIJBm/7CMZ55/DsXFedxde4hPPr+NcqOmRuu5TAp5JstBtGoIob6qjEQkkTWKJ+Wzyx/ZxJX3plk4S9lJkHAjNgRSOHjnY0yU+DhVn+fPnxdI9Morr+CFF15QM769SkXKUVZ0WDtIng8bsIQTQHsddQ2lIg6aHE+5iJZAmjgPhzFZV6kxbZCYKAkMmo4LVJlSmm4/jkp9+RcHvrXhQMgdj5MIpKgS8NPG5pMQSDYgEWAeKFQEOFNtE1QgfR/VRpOOQ7aIEyqQDIFEEHWI+1/eUR+kVr2icZ1Pp1CcLYgE4njf29gwDvHDGHoEHH1WIbVVLUTwkcApexTxfm9vR17ZtL2Zm1tANp/G4soi/EEblaOq1HhpL4P5xSWdq1azrf3PBlg9f6CEvNFomn5IPvuU9bRXqZdzUPUh/3paQHpp3Hr5Vbz06qt45rlbAqrqzabAqWy+ILB0f3/3VAIwKkGPSjSj1veov9v9zZ0H7s9RAoeotTX8+eO1NkBVrMBiEgCgREb4mdMFguC48GDTXNuQ16yakQbU9IxQrMbGqUCWKtZuBy02ha1UUTs6RK18hHatgYHfxkwmJ/LI2AVQlRb45csRj7ETK4xkQjJeK06QDiEL2jAB5Hp061u7dmsBkHPaOSRob9YVgihJWaVYQtvEH/yeAWHmpSUoSJF8Ze8CJialErxCFjOFWaM6ZQPv0RBt39j/pWhBQtsSGUqOAkGBdjFTIWD9I+2XjCCQ7Dppn37WCiQSSGFS6rT4Zrw+BzxYFIFke3BNugZsnltrdiWwGB9+CA0ME6S0/xuTD/GYiG2eb67FOpagh5MsiGRzY6xjKByh2t/2YJJKcjjE8twCUrLQoHU0LfUTYv8AACAASURBVLpon2kYV161eGApxntODL2jtRiLA36sL9s4gj7dehW0BZkh4Oj30axW8PCrR+h1+5grLSOXL6JWp70RwaSExFtMnkkg3f3qDiqVI+3xxeKMPmNmJo833ngD/8f/+b+rd9HNm8+rLxFjgsPDQ4lPPvnoS/i9EZ56+jqeeuopkb3ccpmcMs5hD7Mvv/xSsQ9tbmPJOO7cuSP7z2efu4m2P0K92UKxkMeF1XNoVmoiqypHB5grzuJn7/4Ue/v7eO8P76E76OLv/odf492/+iXS2ZScEPzmyQrBJyWKJsV1UWvdN/l7VP4Y9Z7u/NJ6GSLgSTiaHNI2YFZzyQAEH8rWk1mSxwqkblskIwl29oPjHqixKwGHIY5IELn3fJwxmpq7TyCQJPogCS4CiWM2gQHJIynbgZziKzZcN7a2tD3iPdX3fEXPbyKZGEktr3iao0b9yEz8yrhz3LsjxooTD+lcVsIEL5VBkkKOpKd1kY/lCjNIZ/OmctNLys4vcLYxIPCAlZ58zPRJYtWWANUgTjRrZSB4CCoSxr+7FUji3eOyA42s+ZmQ5NkV5+vSR+FY76wEEs+xER6cFHI80fz4Hggkrt8u8Grni74fP199I745gRSuDHb7H0mkMBgi7Xla37nmba6tS9jHfUGEpRq2T789ll+HrewmEEj2ePmubb877sHDnrPsBzZTLAqLoRVRIZ1Vzmf7jlgg092fT1tjovAP97u410E9aTm/0+mT9mvqlWYsk3iNapXK2FmAYHCj1VIMToxpSJthEuAOMR6+1uH18+Q4Za5nkGH7OreakN/P3f/DuR1juX6nC1YxE2cwokzzjw3muX5QpU9Al2IQVQUHRLXOG/fmpGdiPlrgBpUQXF8soB2FD8aGlPmY8eviTvY43fET/v58DXNunleeT54MxtteOqW1k3m5CEBBZI740fbhZbVo38Tbsi9l4Xtwz9yNYitang4Isjfr6LfaIpTSJJCSKaSSJKC6iNkKJFrX+m0M+10M+y35zy0szqJSPcDGziOsrd9Dubyvvs4LiyXZmT994SJ6rRqSXg/FUl6pQI05VryAUnEZh7t17G0eYNAaYHVhFTOZAna2t/Hw3l1Zoy8VPOS41ufmQTqyxc4A/gCDWBK9dB6PWj7utWPwV67h+Z/8d3jxzXcwO7dk+p/6LXiJLmL4dggki0u5eNN3VYFksQhLILniUpdAsviNa2HnjrXH1qfQYhEVv4isnYCd28fc/DI8frWG0AJ2YPAba283tmgMHElsBR7HuHXa4XP4uCokaakbkNCc/8YK1BRi8H1dEsleGz5GAqktB5zjgw7Hj/a86nhYZWgaRJp7QAQSn2PJadcik3Nfa4lnbLbp6EXsfEwgcW1nrzHKBQPiOcE1Rb09TUHJNALJVspaATTf/zF73YBAYt6hvlMUyAZ9WtWCIpf78xNIkQtkBIAXBfA9KQEQFYhP+7sbKIUngi5KCEAIv0/U9z/9e3Flt01gGfQTMEkh7SWQYnOxRBz7u/s43N+Tj/naw/vY3d1XA3JZL9Emok2LqaK8wlk9VKvVcf/uPSkTOJgr5ZqYWFmbqMzW0wTjcVOR1m0cIZNOYDZfUAksS+lokcXPOTiqaFOlOra0MI/LV67KGmVt05BLtI/pt80mxf5E7Z6P/dohDqtHaHTbGIyMNVA2k1JTa6rQ4PekOMmnMsimszh38ZKpAkCgDm/UVJLLoI2KikQmietPP4V3fvpjvPbmG5hfWYBPsJhJCNWdrLA44UB9MsR+kut3gmAI+am7qhZ3sXTBdl7jSYuo3eBPHQMhRa99rycdz2cFAKMIpKjxHTU/o14/BmMmNKrjOfg2Smy/LQLJfle3lLbX7p9KIBFEksVNl1UVTXTbHVm7EExPDoZ48PGHGLZaUmHM5GdRKswoWTnY2xNJe/fhIzz7wk3MLy/h/uYaPr79GQ5qNQWJaQa42RSSgZUag0QmxvS/JzjOJJwkKxWhSpiDecJ7qdUIbgXPUSLESkiS1lRAcI2IAZWjMhaWFvH8s8/h1dd+iB+89LKSF6qm2cyV/TosgcRNys4ROz9OEEYOGatgmR7gtEU5xcJOvZoYYNMSRZZhjj2Lmn+OguCDvW1oIWQIPetxffr4iasEWAHVlCwwHMCHnxel4DltfqiiwhqtT5nw9jz++yaQAsBKzbUJcWqEqY/Mpx//Sb05OkxAfPqF0zbSQ5bjl56/BAiCpNMNIm1CzH4bPHYGjAzAOMa43xCg9NLshzCEPzD2GXxNNptHgXNoFBtXG4k87fWDiqOOgLN2i/Ojh/mleQG7nCu8L1dqqNQb8DJ5NfH+H//T/4TL129gcXlVfuP93gjZQl5AFa/f4eH+qQRSlEXIaRYXHBJR6/vXIZDCyTl/Pw1gf5I9yF2/3cTE2iu4BNakz0cANNoqRFN9zYx2qHhIvQGChu+qsRkasKTPBJAgDgbotGqoHB4J4GmQjGfT635PJOaF86t6HgF8JY0DY+hp1/B+j4l14kQj9RPHHQLWHqsgooeTA8CFCaSo/e+oeiRggiAGVaOa70FltW0Gq7UyWPeUXPA5tL5LJkF6NFWcxfzCktR4hWJJcRFtnQjoqtGsgFn+bKqTxvsA1XExo662xxBFaH7fBNLUHqVPSCCpAbpzfdz1WOBt0KTWgjcEme3PvA8nwITjbYymyo2kSWBNFQKBLMbZxz1lKNBgX0TuS6xOVo8W9b3iEB8iQ4uvIAG1AgHZzAxMJbGrSLTKRHsvi8dkXBVD7KPQazdlXZdNJFDd38Pmo3VU9quy87x08Toy2Rlsbh2g0WTf0RSqjaZRXyYT2Fh/hHL5UH0MSdiz7w0tqykc+4d/+L+wu7eNZ555Wtah9XpVcX25UseD+1vIpAuqTKJ1KIkiHs/cXEn7eqfbkmUd35t/LxRnVJFUrZVx84UXEUtmcXBURjbliUDqNlr4/NNPUC0fyi3hV3/3t+p19+HHH6PeruOvfvXXYwKp1myg1zoGfyblb+H40l2j+HNU/voka+Bpz4nKP6Lef5oAwR5HLj8jIEX/eqb5vNYNrpsYoZjPqRKtTXvw8qEI9vrREVr1uvZUqtVPrNvWCs4hQiU4opAxIEi5Bum8JeLoDH2NIRFHIpDYE4kkuOnZZNaXoCJ5NDCVSMzd9GwSU1RIA8kkLVyovjW5qSF5GL8acsxUZ5pJb9X6IxLr6RTiXgop2nzmc8jnZpAp5JBOZZBIpTE3vxj0MDIiIdsvQOr7WBy1VieoHzYEmrHAM6Iq3scJEAfN002cevw8fpdkYAHFc26IuJP3BHpOPm7WCVu19OcmkEQgTgCvx0BbWGDgDtjvgUCyfZg5D1yQVHmF9nFjxTrtFgmQBr0OtYIHe4q1ruPvFO9yLvF7HO7tCwCk0JVxmypZgr4VT/z5IQLJ0CfH+IGgT6fXK+cBHVe4b8dTnqzrmAtSQU43CBK0VrWv+cb+QonEmFSKErhF5d/u/mtjJs0/2zjeLB7jY+Akc2Me2tRxbeL7MEanAIvxN0kk2tyx969EF6xSojMGLdYDAoaETJEETvAZmv9cn4J79m6kkIgkos2PxoBvIOahBbEF9sMiRM3Njm/A5sDGiq/ne+lYE3FV9Eggms0Ycol92YKewNw3ZdvJaxjs16xK41rF37mPE2sL9788HisE348rmsbruEPA2ZjArnnWicJeC35fa4vL45TgimISuit0OnINsjGbiLDAXcPGmBRfyu6Pax1X8UD4x72D63TtkBUiXcS7Pd2zZ2dScSPB9Jis+BmTsxJpSFyj18aI//ptDEddjIYd9AdtdLp11BuMGfZRrR6h1WqD7dHffvVF+IwZPB8zhRTiCVaJDyV4uXD+Goa9ODYebqN+2EYhNwcvlsLu9p7wx069jOygg5lcDunCIpDIwO8S/5AaUATSp/tV3O/E0F29geff/RVeeOtdzC6uqic7ei0k0UIydlKE4s7lJ9m/XXzJ4h12T/33QCC5gl53DeX3jop/oo7f4j3uGmZ/5r27friP2zWCxQR2XlriK4y58neOZ67BdqyrynEwED5l39clkSQIpLs9CyW4vlIYF9heG+x7JAKJ9nW8t/t0eL/mfOY81vODuNze83O5Btv43VrcSeQX9JuS3W5gg9dstSQKZ57K4xgN2Seaa5+xxLbn2q2GcscWqz7d3MT0XjT5iItLuTa7vPacT7YPEkkwW42pteX+gzun+t9EbaBRAygqwI16fVQCHfX6qAEc9fqo72//Po0AiAJooo7v9M9n5c0QXoINzuhhC1kF0M6t1eyg123ji9t3UK9WsL9/KFVeu9mR2pCWFxywvt9Tknft2jWVpu1s7ylBI4FEoG1hYQl+p6tNm2w072WjNSJIPECveYhsOikyh8E6NxQqV5UExBMozJZQrlRVAruwuCiLjXK1ggqtAYZDHOzsGb/qRBxNvyXyqNaqwVfn5pHY1nw2jTyDLSYi7IvSHyHrpaTepO1eOsdJltLk8DstAdKsWqLvJEHCcxcv4I23Xseb7/wY5y+ekxUXgwiSWx0qzAh2j0/01yOQpjG8duLahpR2Y+B4cydglAViFEAnxXHo9nXGVFSFU9T4jyKQoubXWeenG8Dac+xuwnZzcBdV+zNfK+VNxO0sBNIkhYX7+d2mfyqBJIUfQc8+Qe6WPLSbrTo6rab8hDduf0rJjJSixcKsiFwSs+uPNrCxtYn17R3cfOlFLF+8iLWdLXxy53Mph5m8c72Yz2Vkx6QNS3ZPEHlEgJyAt0kQpXFQhYV6wpAkMnCXqX6kokKBJQkk06ye93ycPdOu3biB1197Dc+/8AJWl5f1OEFaNhhNsUmq+muYzc0ljPi7VdCGg3c9jwIUWVFOv7GySd7Mshky926CRc93k5zQ57VjGjc7FVCnjt9RXCoze3PBRfuztVCULUHI1oO/yw/7RBHxyWM51cOYBJInDempTZh5DP+eCSRdDyXBJwkkjrq1Rw8x7PsCsbrtFnp+V5Y1VLrRdinp01rMkAJcK20yPCaQ5he0Z5E8IuDFcc6gjHsfh0SzVYXR0EIqfgJqppnwQHOA14fvxZ+5/9GyzJBNAymbU/ksumzs2R8oQN3dP1BT9yvXbuD5Wy/i3V/8UlW5sYSHJtWKyYyUn6xAIjEsi9bAhmzSKHZ7uJ0I/iyoHVHxcVYCKRzXuOQ3/2YB9qg1dNrfSWRPSqDssU4DIOxciiVYgm+bVxs4hQSSsTgylR2pJJuFkignL9RVr5dGnWtoC63yHvxuC616A+1mQ+OHr6N3O2MINlGlxeegZ7zZmQiwYlMkTCyJ/oDriiGl3RsJG+09Uw7cEkmMUbSWBq8PE0innVcmIgTH40l+V8eikmtjfwj2GVCPPoIR9Pamr3dgqyRrPy+FGtddVq9kMyI2s7K5m0WqUEA8lUKuVBLIwWbhJJBUhRr0CWFClSbAO+6JZKu/pn9rm6jY62fXd3sOwgn0abEMZ21UBZK1ILXHPb4PLpesC52b/c2CgeH9yO5DVsDAXoJ23+L5lf1fCMBx39++r3k9bQKTxoaIMEzQQ4ZgjKrigx4yfNztMcPtl88XSdofSs1ohQL8LIHnAZBGS04jTlSZxIl7Pk7hlvIGv4vEsI8Se8MMTeXnZx9+jL2dQywvLOP5F36AwswcHj7aRpV9G7wUWh0fjU5XKsqj8oFIHhL2rDzye10DzsaA3/72XxS7sPE1x51srdtNbG7sYO3RLoqlRbz44gt67eHRvs6nCKQRrRR76k23t7+DS5cuYWVlGR9//DF29nZx89aLWFm9iO3dPc33c8srEhvc/eJLNGoVEUhvvvWGcoB7Dx6g2qzix+++g3fe/Zkeqzbq8GDWD60hQYNke8/H7PicFp9ECUC+6bpoXxcVH0e9v6nAPAYOGM/Z3+1rNX5ZXTmiijyOdDwJ9hZinwq6DDXLFRzsbONoZwvNahWDbkcCIT6XSnv3/TU/OOIIrhIAjSfMnOj1TUU79ysKjNivNwm0ufuqR0hSvduGvB4aOEFcNYyN+x8lue+zAjSwsVOHomHL9N2IE7TVVTTzMThmu+Yx3lW8JRtKU+Ugq8jA3ot9oEjAU+DIKkz2f2O8u7i8IoKUPQt5rMybWcHp0frF83BQbYhgt8QR5+mQjdUDoojiRhJH9nf3efy2XoxNoEwViqWF3HtVIozpZVO1ZNcH01vF7DBhYdI0Iv/brkDi59Lq6hvNj++BQGLsFybYNQa4RrIymTaKDoEUPm9R+Ne0vUPgYyym2JNVo+x3xPYBdHcRqRWQNVH58WOfHyKQGHeOYyHF0YacHQs1EnEJejske+eKuHDpkuzrSJbydZmEp5iHazLjXmI+fL3tVxuuAJ+23rhrgLu+hAUcY+LCVh1YN5YpTCg/3x6fJZL4fW0FkirFSTB1fVXCUmDJe2JUXG8yqbSZGwRwScw49ySQuJe6BJJdI7geaq2k+tm5uXEeLbRGJEac0M+9FvxcEZeeqVDisbD3Gs+xnFE8EtgZDLkeskKJz3XuuV/b+T/pvBtrTJMHT5p/fM2JsRHEfm5Mz/3BVmXwcfUcDYRhfFx5UvC6cQ5LbC1YdyREZ2Ub5xIjQ66pQ67LPXjDAXa3NpGOjZDiyk6SiRUnFMD0uBcYIZZIJPU96og86vebwIAAOZ2TDpD0hvBoPRRjjtdGrWrabjBen50pot/zkUoOUcinFC8wpyrOLuDi+Svqsb63dYhWvY/ZfAkYedjd2cfOzh4G7TZ6lQpmc2lkZxeRSKbR747kXsFbL5XBZwc13O/G0T33LG7+/Nd48ce/QHH5gvZL9NpIjxr/nyaQuH6dRiBFYY1R8Yub+9kcwI1L3PUxnGPxeWOL8wk2xOOcKrDAtBiBdZsR/rxn4k0joKFrSV/WorYHkqrrgvxM5JC1ugviGxJIWmuNI9zYQcD+zvd0H7dxkRV+Mr/nObQCB5HPSSN2kNCLNpn5vDALzndLgPH7ilz2aXvtC4/gcVm80Y1hx+fVIcCOz+Xj+LFdzhRfBHPU4IVBbBXYjuqz/twE0tfZoCctolEbcNQAjnp9VIBu/z6JQOJjUQTSk77/5OfF0KhSUU3VdEG+igSY93d2pXQpHx3h/ffeV4VBggADQUyKG9Qw2QTRK8vn9NqlpRX5wT5c38CXX36hScQGpK+99rrx7t3dxebmpiacVfXQG7tR2UUmycFlGu4RiE16adkAzS0s4amnn9F7Hh6U4WVpE5BXI+IYba2yOXzy0YcKYMrVKnYOd3FUrQgUzhXzmJktqF8TFecZWeaNNGGYWszS0z+bVxNYVlDJhiOZNKBcv2dKallJkPWwyOP40at45yc/wYXLF8a+rtmZAjps8sp8ZXyCT06oqOtnAbppAZQCHbvoUHEWgNPcmLl4WIJo2viJIjgmEUhu4BA1vv7SCSS7qLnkgwv68PpZ9Y1VB9nFmo8TFI66uZscA0r3dwF0QU+FiUFeqETXBSkUqDe6pxJIrGpgmjgYUkXRRqvRlPq2UatiwEq/Lz9Hwu8p2Z8tFFWZVy1XcffufTxce4RKo4lbr7yK89cuY2NvH59+9QV2aR8jpRAwn80g5dFKJ6sEmsdCYKjdZtVTT2QwE3sqKWlnx4RY5fiB1yqbJIfBOQtm8fjeffddPP3007h165aIao53BiX8G+0tN7f2xg0GOSfsfmCBOreHlVVYjUE8VTAzgDbKTlOFcHL+csO1c8sQd2wubhXetPwkiW4qUET2DmNIenGkU7Q4SciyzwX0TtpdUqhkPm9aIMSN3yb44WCLv3Mt5G2ajdxZCSSrOLNjfwyi/DuwsONxq6UKST2Re6wWCRoAs2l2bKRKEfqUcd1nY/RWox5cJ0KvI3SOyogF5JFbom6DKb6zVe3wGrH0mv+kshz14VPtFhsqcVJvhJmiwKhOh/2NWsgVZrWnNeotkVDsf2Sa3bMiD+rZR0ECbax4rfg8VuK+85Of4Rd/9VeYnV+QZR37ADabfL88Vs9fRC5XkD0T99xJhud2PNkKuGn7S1TFR9T6HrW/TSKQXBIp7DEftZaG/841IHxs7vrNtULzwwF37c9MdL2gAnBMyCiZNX0FqIAcdH2kUwmti15ihH7Xl0UdY6NOo4a1u18q2eVE5/cwjd3jhnBKskdVLVBJEnwYCORnVYfncS1MoutTmR6AeG4SEzSBD1ui2OMPE0h2Dfl6BNLAJC9sosr4iElMkCwN2DOy38dMPqdkiIpJm1zYCkukUhgWimj2e2iSoKUdgpdBeraAQnEeiUIWTz/3AnrxEYYEgmlhx/gxYMVItmdgCCQ7XqPG4/dNILkWRq5wwxoHRRFIlsC1e44lh2xeYQFIWVuR6O6bikYKuag9nJudk/JQHFDInpCVvX3awAaWGQKCGJcHwJUF4m1Fr600E6AdWBdRyWviGyaixlbLfo/BoKd9/Vg4QcXocS8kPk4ClwIVzgsvNsJSsYhEv4+PPvgjfv+v/4ZH99Zx8eJl/PBHb2NufhmP1nZQrrHCMiub22q9iXPnzqHeqMqOk7lEKpVEo1nX+/K7fvzxh1rnWEEUTzDWSOs7PXywji/uPMTiwqosbUk8bWyuKREulYrg92fiurm5jq3tDRFIFy6cx0cffSRxzAsvvoRnn7uF9c0tWUzS1prkxoOv7qFZr2KuWMLFSxdQmi9ia2cHlUYFP3rbCMmSqQQq9RpK+TlNyZMxwrGK3+aHYXGSvf5/SQQSv7NLIHE8Ml9UJTPXUsSVa+XTWRQyGWSTCZT3DlA7OMDe1ibKu3si6Pic4swsCvm8LMNd8NK+vz0/XJf4sxV0KFYmICkCKY5ufIS+NDBJDOPqMKeKTtY/UezDptaMDUwPJFYg2T5I/L2HRLyP2MisbSfIXYJCgeLXBcAIwlhLG5LPrMowFA3XTtM3TmJjiQrj6hVHK9qcHDaKUuQzRmBcF09l0KCQJIjexlAzq55Y3xIAyG5fAX2Oswmyh9LJ6M+NY41l3nFc+3h8a2q1H++t+X0SSDKGDXJc956Heer8+B4IJNeCyYJ1Y8CQdplnJJBsTK/4PRDzuD2QiJ10mi0p3UkeNRsNgZQ2J40CYKMIJIqVxvm+SJm4gEdr60rS86hSlihwfnERTz3D3tEXQetc7o0ki008y358WY1rfqYVDFuANiqumxSf2pw8TGIIMA1iJrZa0JgJFPTu/mrXCksA2uoHCTUI9LI/m5fSzxRN0pKUQiBZk7Y7yl35u60AYM5LDMneUzhGG7VYMrCtCiyfZOMeWFy5+4JyKOaPBHi579LBp940vadYUeP0mrXftdFqnhQsOhU8JI6WLpwTkZROUsSTQi6dg5fxkPEy+l4Ehu38Z55CAtneD2JD9EaMAU3ONEkA4V6XSWskX0OMgUA35werpPjdbcVXGJB2YyiOCeZouk4SBwxEDsUptBr0kBj2sL2+jmwihpwXR4aWjczlaMXb6YrkkwW8KiiOCaRBr4kRhQEDCgKrwMhHItZDwmNOaHrfETTndfrTJ7cDK7IUCrmM8vhatYtMxsPy4irmSkuolJsYDhL6ORZLYmf7ALt7B/TvQ3VrH7P5DHIzC/C8FIZd04MaowF8L4W7tRYedOPon38eN3/5H/DSO79EceWihDuxfkcEUgLT+yRH4c8udqB8mLG6k0fY+T8JH9Tzz9ADyRKPVF7Y8crPdi3smN/ZfMFWxVgMYRKhE14noo7fPVY377Pj1iWIwvGzllxW4AQ9fxgrklThPSMIVcwFFbzuvLfzn6+nBSXJQEtKd1p0+mkrHmY/0najeVx5FPRG0zEFBJIcB5yDDq/ndg1z15Hxz4GgxfZb4zqlNdP2SQsqAWeLRfXdYhWj/s7qPvalSnqymZa9dZdiVDMn+BxXUKP4Xw4UHFvH91FrOv9urVZZqW1jOXuu+Hmxr+7e1vFPG6BRAyCKAIqykIo6iLMSPFHfjycofHFdgMROcLsZuvf8+azHFzUJ7QJuQe8TAOBwhKWFc9pfGrUWHj14iC+++AJb6xvgRKCaoV5rSh3AHkYsFeU6z9I33asKp4CZUlGAaaV6hPW1Td0TuGWw/Dd/9dcio/iPg7M4wwQxpUCIQMxXn38oNTjnlPwi2XNiYQFXr9/AuQuXsLW9g1bXl2KytDiPlZVzIo/2Dw9FSv3zP/1XHJaPcMQGvl4cs3MlqQMr9QrK1bLAHKkbaM/HdyGwSNWDwvs48pk8ctkCsjkDPvPa5WZyWF5eEmB9/+E9fa8bT13Dr3/9a7z14zd1bAwsCZj47PHioLdhLX/U+Alv0OHxETV/vqsENAzURM2zaX+PAiDD58c2p7bvZxdQu8a4zPjXIVgnBagKYCIsAFwCwQZZ7vyOCuDt+mM/3y1j5eezh5iO8dQ6zulnPxVPG2U4HXjTpo+BgOhmDY1GTcHqESsHOyRK81LVUu37/nu/w6d/eB9LqQQuzJXUq6NDWy3+6/ZUcUiQZX5lFTeefQ7N4QC3736FLYIBR4c4qjWQTcdxaXUZKYKiybSSCgUlXCoENsRw995Dgd6l4rwSaJJHjXZb1pZUthGMV5O/wGqA55Pz7saNG0pU/v7v/94k51MsBvsDs9FP2oP4mFvhEF4rOcZ92hYEGk1a/TD2cglba8Ew/vzA0s5WCMjHlQ3FAxUKA3aqpVm5RDK6WJwzAFufAAUTP9NLyFo90I7HJoO2yseqSNyxZT//ayXYERY5DAgea2IfGmo2aZ44/wKPdrngTenhF0UwRFlchOdPOAjkWHM/m3uJ5mlgY8frP1vIay+jEKLdauBPf/oT7t37CqV8DreuX8eo01FyTluCrY1NjRleVxJCtHEMg4PjNSg+Qr5ACymOm4AECHrq/L/svQeTpFd2JXbSu/K+q32jDRqmgQbQgxkMBxxHDmeGS08OJa5WK8X+MIkUYxnBoELicqmgxCWDS3E4Ft402pvyPr3PVJzzf88aqAAAIABJREFU3s36KjszvwYKwxnG6ovOzkr/mffuu/eee8+xdYDXm2OhUCqrK3dv70D3BIpE84iOqJx4HSjMzXVubmEBv/cHf4B/9+//JwXk7LZd39jC+vqG1joGuAImAbzy6ssCIyTCm0r1Ei4W7PH8WuWlXYtgQG32edj8CrNvYf5HmH3t/93+JB6vw6iNCcdR+2gV9LJHARFUAcfU4Em6ilmCOqIKUedQTBQZiUhHRTXNekXaKAd7W9jd2MLezhby+weivphMJ5WYJF2ixp2nNVEyiH8zKPYdavRD5Gz519SB2U27ivn+zVcKG0VNMFAKHm8PMB9iH0edfwIULJYRFUuvbMz9QR+Je8UuKoJKDHiDAJLOayKBfDeKaqctXUhqJMSSGSTHcz0A6ZnLV9GKQQASgSOq7/HeHUO0ByAFDz+4Htr+P1Eh7xNIYfZllP8kCriEo1yxNSZo+7kfwwp8bB2fm5n1orlufPH9CuJ9ocggAOEw0CUn+NGEr3UYWKInR01C0zjoF/ElXU/C0QUOo7Di+B1EbWUAJBNoOvxAZ0J/B9MTBRDW4QTIPlELkQkkzock19RKGe/8+Mf4wf/7T9jdyWNubgEnT5/D3PxJJFPjAr0aBLo6ULEJg3z63xsba3jw4IGKuaZnp+WnEPT56U9/jOXlJVy9ehXbO1u9a/LRh5/gk08e4sYXv6TX2JW0vr6qeT0zOy1/5/Hjx1hbW8HG5pro76ZmpvDo0SPZ+xMnT+HsuYsqbikX8piemMTCzDTe/enbeHj/Lp69fAUvXnsB7W4Lj1dXsbq5irMXz+FXvv1ruHj5GVTqNZT2yz37ehh8O1CON/7mIB/fnuP5C67twSSdzYng+tbve4Z1iIb57WHzh9cmuH5wX4OJTgHkraaSoePpDMYzaUQ7XZTyB6js7+OT9z9QRbnU0lV1TRrgliiW+F0s8gvatv71fRTFWicK1JgElX9IgJr2NCoNJN5zk5/FYifud7eFeIe2uuU7TJmwrAlAGrTJRo3o0FX3DOmNvVYRgSvpmYl+2f1NPaQmNRZoF7g/8ZR8C173eDqHkxcuoe3jTsa1SsSxqIg3rwGqSl51Czi7aQUHjGLpbwbjEna1OhZodmR1wAIto17usNueIJcHy7h/LNa0LqSwscLXB3Ugme2Uj9hnqEeOLwPKnuKHB/qXot9iUuuQQq4/jnry9w+PwMWPjkbJ1hlSaluCi74RuxqHbkJ6mLR7ksLuaeM5UtRxPGTYSdLpKO/Cwg1p4qTSeO/td9Qdo8rxSkWAqPyVBLvdEvIFR21hABL9Z/q77IIXADA+rkJAdhxValXXBRiPY2xiQpqz1KgjjRrPDfeJGkjH2cLyc8PWb7uKpsHVP+6edp+yvgOY67XYOkgB5+957Btr6+pSZmdSueoZPKoVPW62mxgfyzqqyQG94hxfTJKaPokS6CTOFAjScrqF5arAMH7e1owj+cMB9odTjO+n/WvFIgKKWMiYTJOamx2OCWmxUuuHxdEsvmDnI4GlZCzp4pVWF010UGrU5J2aT9l/H8xvDpqD7NYiPZW6Lny3gQB3UYIe0iuzKCuY4HdJdAI/1PKKSY+WxVedWg3VYh6V/AGa5RJyyZjyC5lYXPf0r9mFxN9jrE79da0ZzEk2K6jXSqiX82hUD/Q4n99EMtpCJhNFNgUwRZGKdVRoyIT76tYOyvUWigVS+3eQTGQRjbAotEUZR0QjCRzsl7C7f4BmoyN7ybNfqzbRqDYwRQYA6TszmxhFMsrEfAypZBStZAIfrG9jM5pBZe4czrz2FVz/2rdw5YXrGM9k0aoUkOpWEO3We/5nfzwUFh+H5QfD5kG343I2w7Yw+y3/w/s6llsOaqIxT2rrnc0Hdb/4HEhYfHnc4xtZQMv1lLS1wQ7dIZ28gzp8ec5o/zi2LbYUU4OxNXS6WF1ZEQhFG84CUjJX8L25dEbnhTTIo7aw42ecZlvPT/AdxfQZlFNnjpP+RDSigq/p2Vn51WTz2dva0VyinbJ1T3pFTTIhNLG7ywIfp+PI/JW0yzsE31nI0nbfHSygCtCfciwH42+LwXVM3v+L3Ln78UgAKcxBDUswHBdgCVugwiZY2P6ZA29OXPA++N1BYCAYpP6sAAD7bToi1nLHfQsma9vNLg52SigXy9jZ3sPO1oYSXKVCUQOeo8YqU5lgUZIqQRSTvP91tfpW60yBOY2HarXiKOpaLYdwpuI4dWLZgTLZrLjNSelCo/Lo4UOsrz7C3ta6FgUupqyy5mcJSlHzgc7b+x98KHq9qZk5nD57BgtLi6g1WhLVJTXF+vq6uo+K1RLiqTgmpiYFJOUJIO3veTFB6hFAFDSkqiCQ5ITDIsilx1RlSb51u3ZMeM8vzGJyehKPHz7QJDh/4SzefPNNvP76DSzMzWs/y/Uq6rE4mscAkMxADBsfYQm6447vYeP//weQ3Jmhc22LXH+FTtjix8/3EmC9VvtDuga+flwAiZy8SuyxGipJWkaXMGZFLwEkBqOsKCaFHVuzWcl2/8FdfPTB+1i/fw9XF2dxamYa49lxVWE1K1xImtjY2sbK6iaWz53D2cuXUWrU8cHt21jd2cH23i52C3lppS3Pz6oynw6sCRE7zSNyxgPlas1pfLBymVXPFCtWFbOreuL4JpDESlYubqdPnsJzLzyP568+J6qEyxcv9Vp4g9QmJhbejTgKJ26D5opREAVft/c5UfejLfymeWT3BMYHJdfdc54+TvQnhy26lkg0h9oWTiVGEUMsHlEigfcEm8zuGMhvSQQ7R7bv/SASnw9bP0bZB9rxOL32EdGufX8QROkFGU8BIIU5QGHr+ygASefDU0jZ/h0CSOoHd/y/EVKT1mXjmQz/53/+Z/zX//oPqBcK+MaXvohUPC46HQbE5Jc30PhIhyeBRS82afcMHBvtmhKMLLBgMl7UdK2WqFgZnK+trCl5xDlF+jpSwypgrzdUgEAKu0KJOgwxgakMRdm5+3t/8Pv4t//u36sijsFMmRWSpRJYkahOKXaEdFvY2dlWocbi4qJu/A5eMxuDEvkMgCc29oPBYP/4snEW5hs9zeth69MgACn4XFgF66cFkHrnwtvjVNp1+DmealXFIEqdIiYaPZd8q1ZBpVBE4WAfRQJ4hQNXeV9vYCaXREwFKo5C0XUMOfo7AtK0U+w6ot8hijF5yw70UtdZhxRFA4jqhgBI/ef8OAASA4x6kxSsh9ULtidRghPdLlThy+QAKVl8t6PZKVLYbZOOUTwuUemBpHJjyE5MIjM5KXrRqYUFBx5F2XlEPn4RlfRoG5KI9yjsgnbcTNIgACm47obFF8cFkIYmtz2dw3jOJcAtQWIVoEZdM9q/Y0LCAKTBs0ki1H49tepq+w3qrEUSSVHBDttG2Vd+iuv2oM0AKSWGBmir9DrgYgmkkwlpKbEDiZ0e1Lm59dGH+OTjm1yhsLW5I72i9NgkTp+5jPmlZYo3oVKtY3c/r8CVc4Pc7ASA5uZmcPb8WSXACeKzA4kA0pUrV3CQ3+9R/H308S08uLeOV177Iq48e0l2e3NzXfOLABK7mfh9BJCooUSqPPr0BJAI4p88fQbLJ88+ASC999Y7PQDp2ksvolwt4ZPbt3Hv0T0snlrCN771q3jh2vPSAauXXMxiN46FQYnA4HP9BYaD7K89F7Sf/cm9YT7P09hle8/TrM9B4J37YABSPBZRBSsLMwhUMglIm1kvF1Ekz34hj83HjwUoRWg7PC0m+fYFsKKDXM51uA3ysXR8w4e2unyYQG2z8r/rNNfaHarSRdD2XY3srJPmnKeti3kgyTSQQF0NQTtHgVxHq+kq9nv3AWpIA1ylh0K7ThseYwcUOzicwL06kLI5rf8OMCX4lpBPokr9VBb8dc7hdCqL9FhaGkqZXFqdS/TNqLFLkITHKrCEk7FHaQfUGH9LxDumxLC7d6LevGdFtXUwPtFBQRr5ZOa/aQDJfHibSwSQghX09K2Gbp8DgNRuNkWTxtyKQAHaEuolMhnfBT764EM0G2R0qKrrgs+zi4V2nX6eQJ4Rc+QJ/2uABpIShszZJBPIENCmtlijjjJj35jP3czPyb9kcR/31bpsMqRiPMYW5h/+rAEkal0PAvDtOdM6MZaJIEsBmXiouSeA1gMkBs5ahwHzXQKYrcuPHUweoGISVeSzgSRwEKA1H2hYeEbbuJ3fdVR2PiHPHIC0sbyOEscvqeWNAs+Ya2jDWXhJP02WONCB2QOYfQFNMPbT9QpQzFMfi+833RgdDwuwSFfvO7LkXweKZOVTqYiK/nFTBeS0nOw6ItV4o1xAg/qItTLGkgSOCPoQnCHFoi9k94BVpeIAJHYU1dhBVthH4WAbpcKOB5FKAo5mxlOYGk8il44gk2THmNO02ypUsVuoYX09j72DBhrNBGXSUakSQCLwD1TqdZTKvG4OgBJwVQM6dWCGl5dxMAGueAopgrt0hyNt1Nn9XKlhK5JCdfYMzr72Bl75+rfw/LXrmMiOoVMrItau9DqQBq2Bv+gAkvzvAIBkY8E6hhmzqsgom9V4sM485YeT4bYjzD8JMz1PCyCFfc+g12l26fdYMRnz5Zo7AjfdGGcnI3MO7CLd390Tm0m9VkMyFpcfIIapIf617Hq7M9r/DtgOKzLRvfedaizuoUyC7yqNJRKYmXMA0sLCAurligPNyXxAKv0G6eyavflM0EvXtNkWrTSLy0n5yMekcDXx3t7Y5f764kwCZ5KXCZw8i6csfhCAFHRs+1HqsAAvbAEJSzCFXfiw7w/7fBiAZMc3sEKm78T1Gwi+HPb9YfvXLwDvHN7DjUETAyveeC7S0jpyHLVMaH349ifY3tjG+tommo2aKOJYlSgO2xJbQd0ix0B2ZmpaNFdEIA92D7Czv4dHG+uuMoN6D3CcsayI5rGqGrNZFxB09vQpLC0tIRGPqyOCQdzO1ibowHMjalupOaEybsm043r96OObTktpYVEUFuxOIiUQhXHvP15RYoJVOGw3TmUcjVA32sVBYR8HB/uaEGTf51mxhcq1DLtqqbEUW66d8KMqO6KQsZuampDg7sbairSdzpw+iWeffRavXn8Zz115Fpl0GoVaBTVSs7BywqpY+2q0ho0/cwrE6z2iwyJsfIQZ2DAAKmx8WSt76PuGvCGsQrL//PyidSCNogiUYzQo+Rc4F/8SANKoDiQ6h0yc09gzmfL+u+/hvfffwaMH91Hf38cbVy/i9Ow0pnITaNRcVQ2T3Wsbm3i8soErL76I5fPncVAp471PPsH63h429/exvb+HRCyChakJV9VDQCTpOolM00P0zxFSfXEtJSUHuZoTiJMj3nO1EtTi/OWCcvLMabx2/RW89Mp1nDt9RpoaJiLI14NigiYqyIqhfvA1WOlkl6IffJEOKoFvTyV2aJuDLbodxH2ANAxEIiUZj4kLpXUV2ZjgZ2hHbf/ceGG1I290sL3nQGqBQAePJZhsfRiUxDSb8bQA0qAgRB1ITGA+BYAkodcAzUHvvDLZfowO5LD1vX/+BK9D0OT0zl9QBDjSlS0njR2vA6vBSRn593//X/Bnf/ZnuHf7Fr72+uuYm5rE0vyCEo4cO1yD+P5eN4HXeGAlool5O6qoFvYKu2i2Gz0OdVE3VumINZX8WXu8pnHrKng6ZNPzDpajqUlksigUixo7XLu4UaD4d3/3d/Fv/4f/Edvb275C1oGuXC+Cjt6Dxw97zh7HAgEkAlB0DgVI8YcD60uwS4KvGcXjIN/k2GvHU/g35j8N+31HVzV8CwOQtK4H9NGOBMoA0uzwIMDWaqBN3vtmE21SspD6s9XE9voGOo0aGuUq6pWyqBB5MQkWkVad9dusbKc90hjsBcu+MprgEgNkUegxpUj6Jd81x4Cq5Xqhh23B8T/oPWHzI8x/qAlAGrS5rhbSTGnMEBAlbaXvtGIhQDsex26jjijpqrKkrZvA+NQ0shMTSI+NI5ZKi7auSxoqpmlVmc+14FDPLS5C4aOV7Q6QcfvUDyCZbbW4iTQ0o7bjAkij1m/uJxMlTI70tr6KYdOwDM7BQ3vu7e+IA+D4d7QRTyZ59DEGsCO2sPUhGU9aDHjkW6zi8gkNlUCFppLoasDoqoM5l02hXiri0d27WH34AMVCAefOXsRHH3+C997/CPvFCqZml3Hy1FmMTU7JNyCtLYGjZquuriBSTtP3vv7qdSydWJBWwb17d7C4OK+u5FrdxQe0gR/fvI2drSKuvfwaLjxzTsVrpMFjN+c0i9XGxgQo8UYNJNrD8ckJxR6lUhFnzp3HzOyi9JjYgTQzOYWF6Vm89/ZbRwCkze0NvPXOO/j49seYmJ3EL3/j63jjl76EhRNLaJSbT3ToBMEiBuDW4WBJPqOF5fMW7wSLRYJ/9xdQBMeR5s2g7sWRI+Loi2Hxg/2edeIEj4W1J/ViEZmEA4/ajTpKB3s42NlE+WAfLRY/lEpKkHIcqepUCQbrKG8jk0k5QGRIB+WoQ1FHTjwtu8IeIgLyrW7cC8t7nU1NTQL4jAFdUQDjQQOSuh3Gh4c1yATOpc7phQkioiD2j+15fR8BGt+BYh2VtAXSChNk5TqQ0lmXiPQaTiogSiZUtBhLprC+vQsmdRh3Z8cy6hjgPTuX2DkwPTvnOgakCSw1MsW3umeBG7sSPfZF9Sj+ozYTs5x83TTM+FhgV+CeJL6R+KfrQApeD/6srVxm0/61dSCxsM0AUiXBRfl32NU+0v8YACA9beeRrXmOrs7ppqaZbJO+a02aR6QbZ6EsfRKCR/Q9+TqLDp3uc0xFvJ8KQLIL6PNEWpel59RFJEkdL3a0dgUelRs10YQz/8HOI+Zx2BXFzWKs+CiE9ynsUFj8PMwH7e9Asp/6rJ1IvdPSp0Up7RAPkDCxypslwUkLT3pUxzDhbvYe+iXsch/P5RxNOnWWyBTitQvZdaR4qu18HR2nqNw8pZt/Tn6jdy+C58I0Ujb2tmQPgnaZPovFkGKQYHGPB5HU7etv7KYZn5vrdTYG47tgTjdom+UrmxYUdWRzmSO6jVwnCFpbvEhAVPPJM0X04kg3ihCPsPiujg7ps2pVtHmrVhCpVxFp1pGjVAMLVKlXq6oW17WkOUvmpHIDzXYEzVpV/sbuzia21h5jd2sVlQL11TuYysVxamESpxcnMTeVwFgqgkS0IxaHnWITjzeLuHl3Gw9XqjgoAeUaUG4Addl+aG2hWVCtgLe1/JsrBSM2rTQEuVJpFdJEuWi0Gqh0WyjGk9joxlGdPYFzr34Rr3/t1/Di9Vcwyzxlq4p4uwp0HY3koDUwLD5+mvV75Bp6zA4k/b4HkMwu2BzgNRKNu++45ZgycMJoYcNizOMe39MASE9hpoa+hfO1t174eWp0pBzzPHbmsMi4RWkYdjTSJ+RgIvjUa0DxGkg2r+1ehTYBjaTg6/xdNkY4D+ewSzkIILFIVcxAUUdTawDS8ulTyhHE2MYon8x1UVnOw+z7IYDuJDCk9V2reg3npvSfaf9U+OCLH+wac99VGOHniuyLtwM9e3333s1jUdiFLSBhEyjs4h/XwQ4LwPsnQNjxfNr3hx1ff/TXDyAxiHKi3WwVJUqe1AJIJHR/J4/bN+9j/fEmtre2lEw6tXzS0ebs7mFzYwOF/QMF8WPZcVWfTIyN6/s2VtewvrWFx2vrguWtpZqUKxKvbXvO/G4bY2NZsFKTiRN2NjWYhOHgj0ccR7VfLG1x5r1VBuULRRlWfj+1IcazOWlGsFNq92AfhUYLqoJAVxywDEj4fnYgFQp5Xx1C4pSIEt4UddVAls2PIkOuWPE7UiSxq31KZzJqTc5k0gpuT546geWFeczPzuGFq8/i9S98ASeXToDobjl+FEBiUB30qYaNB3MKWLUe3PrHR1gCIAygOa4BPm4nUhiA3H9++p0lJZM8SNOfwObjsO8POoaDkpRh87v//D6xvyEAUrCNW9c2IETHfTtuB1KM3O++A2kQhR2T3gxE2YFEZ/fD9z/Ahx+9j9XHj9As7OP1Z87h7Pw8ZiamlEAliFSrtkQd+WBlHddffx3zJ09j6+AA7936BJsHB9g+OMDm3o6WrZmxDJIxJ57pOG5JneHoiZgoLFaqiJNuIZ1GIklBUyeKrCR4q4WJyTEl9pkcunbtGp577jlVuimQqtd713dYgiGdcglgObae4scqtc1uDEogu0tBPmulF4YmMCwBPcjB4zGSikwVV55Soj/h4yjCnqTYcw4+BHqrEmvI1j8+++1D2Pi1/RkGIFHLYRSApG4oBjsWAHgtmd68CgGQwhzEMPtmGiJhCaaBAJJPNEYTMSSicSwszmuM/s3f/A3++I//GHdufozFyQnMT0/3AmS+zrFZKbtOHzrA5lhZm7c5yCqkKOyi1XGBI8crO4tI59VuMIBkBXBcyXMGguzE42NxK5P0jMFJt4NiqST+7IkJhiMRzMxM47d/+7fxR3/0R0qKuo4PauY4R9DGOu+b3AfOx81NJWC5H1y/OacISBFMGjU+D5PZh52Rdq5tzI/yQcL8nbDxGaQIC9pq+ztsfCiYHQHk9wNIwXHE9T6ZTisQFSd6o4l2syG9Hz4mH/vH730gMKldZ5DLenFHa5emriI7vQol16nU0y9gF5MTe1ftNzsSCBxFXTU4dSRdgpkmMgaKWP88AaRWs97zVxwUzM0lJ7mRY556l6xQViEAX/GUPx3Sd4yNI55LS4x4cnpK3Ufk2o4mMupKqtbqbsxKm4SBuOlt+ARK7xcPR9kvEoDkAByvceLXbwuutMek5fKb8yu9Bpv3Czh/B9lAjUPpbLIry+WGg/f2nT37R+opAZXsl6DINLssHJ3YsABT30+twREBKP0PbZYw9wl0L/2rpIkLT58k8eA+U4OF3Z3ZZAq5VAKbqyv44J23sbu1qeDxuavXsLefx8NHq7jz4DE2tgtodiMYn5gSiHTl8lWnaRiD6ELfeusnOie/9OZX8MKLV/HjH/8YOztb6kpi1SQbTjl/qA1y+9Y9NJsxPPvcNZw6vawOzd3dbWkoMemZzWUEHhGE53eMjWdFp0sAqV6v4ZlLl5HNTfYApNmpaSzOzIk2ihR2V69cxpVnL+Pho0f4yds/wc07N5Eez+BLX/kl/Np3voUXX34J5YPKwA4kWzdpm81vHdSFpAK3gAaFvSf4XND36C+OCbOvo2z309h3s89BiiW3HsVUNR5rNpFixWuzgfzuNjbWHqGwvSUwSRXjbYI1Tt9FMheqTvWAKLpIpzg++YLLMtKUiqXf348a3ByqLCBSd47AIwJJIqhz3Ug+Oa4OIgdhC+ynXeZjgUmkt/MnyeyO+TvKFbbavRC71xHQO6kd6cfx/ewC5LXrOv44ByCR0iiZRqvdUYGj6F+63v5TAy/qqMLYka/rnnD0xj0R7EgE5y6cVwKYYIG6TpKOukzznh1K1GKkT+a1WbiYuYIVR8cc9Ef711fpH0UIGIxoYQkZQN569Gzcv0YAybppREHZcUUL1uEz8vA/BwApEYnJv6R/KAriaEzV6pukK97ZEcOKrinF1KWxeEhfF43H1Sk0CkAa6p9ZoTHXBzGYRjTuOBZIRVslY0WricmpKSUaSSfObhaOFPpJiq2iMc2Pn8f2eQFIYQXgRjF6pPDIKCDR0XrDQjLpiDSZXHVaIqahypjAgCWzpcFCgsLBQY/+jteKxdoaVn5OEqCTDxk4yb0cCRkQusx9HQKe5gvbdbcCFtk2dvHE2WWWRTadEeNHNEnmEFcAyfyfgUvWxcTHBqBx/2mveh236GBsdloxjApNAvkNFQ2o8M7l98w3coVUPh5GC3FQZ7SKermkAq12tYxos45Yu41ktyMKO3Y2i4HLdx+RGl77QIaTBtBodlEucu3fxebKGlYeP8Tm6mOU8iVkE8DSDHDp7DSuXljCqYUsJtJAouPs8Xa+i9sP9/Hex+u4+7iDnRJAUkiWVTFy57m1s88uac4WsRl140igjQSLAEWFnEAmO6ECedK1kkqv0K6jmkpjrR1BdWoBZ65/AV/6+q/g+ms3cGJ6SvSpIIXqiA7csPX92Pm9YwJIznX0a1+Pxt8BrbxGHH+jAKSw/Q97Pcz2hOUHafOOsxkFfM+3836AAb8q0Gx3pKXGHDvz5qQ/p66sfEQmCUZs/ccfjBP4MevkoS/UDyJxXWiQXpKVPqRs5PqRTGBqdgYnTxFAWkLMFg/GF/SLuq7TmYuK4jXS8ZFyk3SbHkC3+c94hDSe1Gxl7lD5D1J7igKvqePWXGdsTJCK1N6+c9D82Mj9B7eORWEXdvF+0QGk/v0PS5iFJVzCzkf/6+Q5DW79AJIl4M0pajfbCqgePnyI7Y1dHGwVsL25h8JBUQknAiM859SCYKBFPQA6Ndl01gncxuIK1IikMolcqbWwuHxC3UUEX1gxeHCwJwBJlFrs50QH9UYVe3u7mjz0sQlG8VYt1TTI9DsUyfOiqcFqDlu8lXTtQk4TUdw8Kw7LFUnQSchVDjjb/l1rMSn1Ummad4rnsbWU7bXsgnAiaQyKkpEEWg03ORSQJONIZTPidSc3K4/15PISZicn1F31zNkz+MobX8YLV59DIpdBJR5H09sgzUXvmBnw0gNg+jRuzAmg03Hk+vU582EJtDAAKcyAho234wJIn3YB+EUDkPr3v39+h833fg2dzxtAinZcAMIkZRBAMgo7BgGsHChXSqDezt7OLh6vPMT9u3ewv/YYl6YncGFhDtOTM+iyUrLe6gFI9x+v4caXv4yphSWs7u7g3U8+wV6pjD3O/51tVQJNpOPSyTANFgbM4nD386BUrTnqOlKJxCkgSsomXx0a6eD556/i0qVLeOWVV3Dx4kXZGCXwKxXd9wMywQQwx24m5SiEBgFIfM46LA6T7q7SQjaFVaS+UnQYQKGkQCCB2J9cZ1IkSmFUXwmspH5goeXvEzQLJoYO51wH6exoAKl//vfratLYAAAgAElEQVSvH8McTJtHowsoKIJOwK/POPmKsf5gpB/AlfOoNrMnNZBM5DZsvQsr8LD1/2kBJFb9WvKN+8UK79z4mLjBqa1BJ+ev/uqv8Od//udYW3mM4u42sknX/cObjRc6QiYsOQxAanfbaIq/muCL0/Hz+piKPHhWc9mMKu21LjOhxgIDrVd+FEQjSqAmE2lMTo2LomZqegK/8Ru/IQCJ+yRg1PMqkxZNgaYHk0w4k2OOSVUWhmxsbAhQ4hr58ssva27ye5gAYEcy/6ZTr3V+bU07Muz8hq0fYQFO2PU1isngOBn296C1KgxAGmQ/7HidXJUHS3zwy4SiaOfoT3Q6ePTgAdr1GmrlMhrlMpr1qgPsGUQyeGwyKekSpHKYKTTKqi/RVbb0PLud3c1rczFZ6LIESnQ+OfsOjzR4foNrjZ2jMPs46vrIc6Q2iarX3HlQMpZJC0+BRJFtUZJ2XQcRk1axFLstU+ik4lhigpPizdRxyOVUWa9gpeO4/nv+kKvTfEJFQxoigyA0D8j9vDuQaA/cCfICtT5RYtei03AaqGYD+wEkzknbjthCr9vHxMMggKf/M65A2XUYULPKyWo5AIkFCMM0kAhajqKgM596IIXXAMquoFYSd2NyfBo1aripy6SJtUcPRV9Xq5YxPzOrBD/T9dV6C9v7BTxe28Xa1g4O8kXUmi288Pw1JNMp0VvTZv3oxz+QD/7VN39ZANJf/uVfinqXtpGJzGzWaZbRzt2+cx8TEws4/8wVUU7zXOfz+yoim5uZQTqdwiPSZO/tKdHHZCBptamLRNt99fkXEIunBSBVCiXMTk9jaXYW77/zLh49uCcA6eSpZQFIH33yEVY2VhBNxXDtlev4zd/+Dfzy17+Gg+38EQ0kGwdWBR7sQO5PQiohHD+k8w0CTLaG9RewmO2y+zD7OshmBp8LW59Z8Kd1n7iIdAQPE4AEYHJcz+p1FPd3sLn2GJurj1AvFpBNxTCezaDDAhomQK1Ij/ZOyQp28FCEnjaHIA3tj6NoC94zpTpMg0sUMrE00KUOrQOQmup4572zrY7hgaK3DkBybBROE5epEq7HPV/JV8rKSjkJOyU97O8e7YozCPqf8aRjAfEUxuqqIyjGm+ssoYvELiSt48FCHGrweo0/+ae+CEoaKfRP0VUCn3Et5wiTuelcVgWOXNNJfYexrDTmdAzyLwK0f11HGTTQ/tD0E7xA8giF6rB01rA49l87gEQw03INjsnBdWtYAn2k/xMAkAYVaAXn2bAe42Q0riS7OjcIHnYhv219dQ0729soHuR7xSmORcXtn6QI4jHUmJCT0Rl85YbGpz4+o+2jLi0z9IQiWt2uAKQOx3Us2qOto+2lbgeF4QmWcGMuiH7pcbaw+HmYffrcACR1iD9Z4GfPhcX/XE8MQBKFdd3RQBmlG68lHzMOEQ1h09MTeiAlWGDAPBsTz7o3O+vjK7NBQQ+KnUcqAFT8EShyCdC58zh6ubSOs2W0J+lEUrE47RGBbKO4k41Jp2VvuPawEGPQekGfglqWzaTzLzQEfdyonCPpSn1QJACJOTgrrul1ajAxXRaAVCsV1a3abdSQaDeR7gLJSBdphU3M3zl/2h2LA+ganQ4q7Rgq1TYODgrY2trG+qM1rK+sYmdzHbVCQ775yXngpStTuP7saZxbymEs2UKkUUC91sbqRhO37ufx/u08HmwBBx2APc6M6nhz5Z+u7Yg+PEnXEt0I0oiC6qxptJFNA9mJeWQnphGNpdBo1iQfcNCoYwddrDU7yOemcPraK3jj69/EjRs3cGpuBjHOOGqQygd+MgbTtQ7pMP60+bX+uXpcDSTlR/z84fWmvTSGDAMa+gEkvodjy/R5R9mP4x7fZ41f++3OMDvFXLTAd9+FRVCdNpqPGe8RUOb4J5Xd3u6uupBIk89YUfq2zcMClUHnof/4g2VcmnPWgTQCQCKnoopVySaWiAtAWj55UgBSq+H9mCMUuJ4KV/kdt74Yy4z5t/KAIh3UGiygIqWdA5B4nALNuUYwF0aKXVLk0S4SWKo5NhijOBSAZM5u8N5+KOwChi0gv+gAUlgAH3Te+s+TLoKnmPmsi7AoiAJbP4DERYsLgvHW7m7vChjijR1I9WITpUIV1XLNdfmkMzLSO1vb2NnawpVLlz0Q5KhkOAAYqLG9msmF8Zl5sB3uxIkTEo1/+Oi+Oh04QFJMLouvhUh0Dfv7uwKYWu2GtJDGxifVEkcTTSoQBnhMIJOXVkm7RkNViQSFWDlBo0PjlC/sY3dnH/vlMqqRCGodoN5y3QpazDmg1VLXRG7MiTyKvi7hxLLp9CsY4oLWjmnQK9CLRpDNplWlSCE8zk4iq1OT48iR3z8ax4n5Obz2yqv4pS9+CWcuXkApcQgg6Xr6WhFzuFWxG5jovfHgJz5b0G2uDBofYQFe2PgJA5jCxt1xAaSw+d3/etARt6TmkQRNsILlX6ADyX57WII17PiMAqEHPHzOHUiRdjQUQCoUDlAqs5PPVcaTzuXjDz/Ayu2bOBEFzi/NY2F6Xm2sBFPZgbSyugYBSF96A7nZOTzc3MD7t++iWK8hX61iY2dX8yyXjCLNrr102jueGVdZoQWJFB4ZiU2T4rLZ7SKbGcPc4oIEWZnMvn79JekbsLqYzivtVVCDxnUjDu+OSMYPNYosQWOAEu/ppAQBppbX8nhaAGnU9Weyg23rttH+cH+NAo1/T0/POlvjOakNkHIVGKQwijhtlACFXfBvq2QeZCNGOZhPAyDx910H1HAAKegwfBYAKcwBDrNv1gHwWQAktWxHXcUurwV/iwHdX//1X+M//+f/C7s7Gyjs7aBD+jLv1LJIgPtsVan8fRtXvco7UrN6xypGBh5PfUo6FCUOKWRN0DTiChBcEp1ApK/Kk9SOG9MEc0gBy98lwMPf4v1vfPfX8d/9999TZ5T2xVc2djzlqSUoSTHChBOPj0AUk6Wu4n5Hv+1A5aTWVXYlGb0dA8NEJoPVhw8HAqS2f2H+W1iBQ9j1H0YRauMubH0LA5BGjS9pN5ICjQlSX0XHK8Ugnv6CdIyoadWooVYqoXCQlwYS/Q9WPLZrDUynsqIh0cVts4LZ0ZWw8t4TGSl4dm38TKQKpjlM+CUPu30GrcVPC9ANmx9hAJIE7j2EI40ipVcdkMTHpXIVnWhcVGmkXEpmc0jlcqpiRSqB5csXVOHGwERjgUnLNoP8tgTck8mUEgcuBPG+asco7EiHQg2PJ3uwrCv95w0g9TqQAut2cC1/ksLp6FXU/B8AsLsuBSDBDif5hwzEXULbEtIcJy48sBDOXvcmW4kVpjeGVzGG2VcGu4M2e3bU5yOdKBamHY96tVhGMb+H3c0N5PdIHZNQ8unB/RV1IdcabSSz44inJrCbL+LDj27ikzt3kUyRtmsc09OTsl3rG6s4f/4svvDaDYyN5/Cf/tP/iXQ6iWwu7d83Jfu8srKCO3cf4OzZKzh15oIAJgbmTNyQ8YAAUjKZwCd3PlGHJmMP+hcscuNn2Tny4ksvA5GEACTuPz9DAOmDd9/rAUj0UdY317GxvYFitYhWpIvlMyfxnV//Nr71ne+iXnJUp3bj2AgCQRbjWRGCVeZaEYsBlLbmB8eK4pZ+kWLv/9p1CbPPYf59mH1mIkDH4wEkAZW+Aj9K3ZRSDc1SAXs7W6INKu/vIdJuYIKgciapxMHhJshG1G4uTqIuHMfukxR20hR7Am4+ejScK+lISjanzXQctda6MZBMnUCS7Jk6/RyARL5FByuRkcL9blT1455axYNGSpY4djolzLkv0oTjTGUHUQ/yNw0zV0CjwihRxXDtdx1IrvKXXcN+7feulq43gGwi1QN9ejacyVkmhQGt4Uz4sltA3QHZrAocZZdYnDk5hg41HP3NOmfkN7IDtOLYPgbFltRqqndUU987sZ8WQHJU8If6o//aOpCYfwgWhUXZJe4LWXkOf5YAEs+b7K98BqcjQx1aFtkaeKQEJAuGrEvRV7jb9W1aLcEQAGmo/+QBJGpt0f/heCOTS5XjPRkXfXhqLKvOI+tMYQ5GaKinmCXIYQVkYXZm2Oth/t0w+/R5AUiD2IODMb1RjPbHQfKZIh2tcQQAzCYaC4aopwIJdfrmzJtxPjO+VZK142juJJ3gWSoIeLhx4cBgnm8HwBx2G9h7adNIn63CkgBoFNx/o7HudQ2YPokfT0l2igdov7WusOPRgwI8vn76OwOwu8kYtssFdOj/+a5U5+sx5edA8IT3L+hnOkDJg10aRy3UyvuicmtUK+jW6uo+SrZbSCEieuhIl11KbQFInY6nEGxSF7ahvN9uqYF8pYGd7X1sbWxja2MX+zv7qOTzaDOn1wLOzAGvvrCEG8+dwrnFNNIooVHcQilPGtwS7q/WcHsN2K4BeRYdIoJ6pItK14FI3DjeCB7xbPE2EUlhKhXBySmucwmkJhaQzE2jE02gWquhUC2j0GriXqGIx7UmdlNjOPHcC/jyV7+BG194FWfmZpCIkgFlOH1dcMx91vkTNi+PCyCpwMWPFV5vi5uDIOooACksPxlmH8KOL8w/YuOCznNfAYYVYgy6P9RAhlioVKDl/TLRNyp+dHOoVCjobwIpZPMyu05Q5dMASMN6hE0/zfSPZDK8pAqfYzEA4zPaGP5NOrspMq6cOon5+UU0qqRFZYHroRxH0OdXUYUvWO3NcT/X6SBJA9pTStJXlH/LnB2ZNdod1CpOY0nAerWGBmMB6Tq7HH3kwcPbx6KwCxsgv+gAUi/A9VXwweRlcHAHk2822Ph62AAPmyBhABIvlAmYMal059Yd6QcRyOmwOKzKwd3RosZFjg6M2vJIbdmFRO35eXIpm3PDxc9xNudw8swFiLIkGlXn0aO1R9jYWNN3ddESKBSNOsFUCsbzed7Lo+akQ1KtpJx44xM5LcgEl5go46AjlYRNSLbMuVY5ipA3Uet2UY8nUWm1pKPC767WSTnkgx7ypibcRBaFTDyqFlOXfINb3OqQ1hMdBU6usQkCW+NIkFqkw4ADSgaRjoHO/vT4GJ69dBm/+rVv4AtvfhnlZKLXgaRgsQ9A6iW4hnQgUQTTFgobF8HxETY/whIE1mIZNo6Gvf40dHyf9bt1vvoA1P5ctqq9f44UdsEKUJf0N3qIw6qfUcf/swaQ0HI0fsM6kDj+qtUy6o2auEoZkKysPsL7774jAOlkPIoLJxawNLuoHCgBpGqliccrq7j3aBXXb3wBmekZ3F/fwId376LWaaPcbApAImBMAIldhhZkUAxYtDvMOLADY2xc9B3U0GDCemlxGRevXMblK8/ixPISlpYWpA1itpDHwnNsixUXG3OO+5OkbuG3GsjDqxB0oA2wIQ2TJXHMybcOJCU1+kEqX1alxECgusvGgO1TXCKB7lgNQHJUZq6NVyKmnhLDwCAXWHActdDusEPrkMPajttsgH0mmACw12TXfDJjGJDZH4AFATHus+vQHN4DEZx7A5MQQzqQ7HNMxo/awuzXMI0eO151jHATYOOSU/pO3+XGjojd/T1VnfMzfO2HP/wh/p//+79ge2dd4trVclHrnwGOPOdGSUc9QNuC48DZ+ja6MQaAncOkoQePnAMZw/5+vteF4cPA3mPuC49PPNHptMaKA5Vy+PXvfBd/+Id/iOnJ8SMJBE5SG7+tdluJfAK0Fphyv3nNrYKWYJJVINrxEUxi0pYJKa7Po+ZXmIMfBiCFASBadwfof9lzYb9vDm5vXPd52sHx1f83R06DQKBJkSnRZgG8enAgkWh2FRHEq9clDM+EdIH6ipUqIpVWD0BSez4pXTotgUnU2UiwKpx+hOg8mojIDtG/oiZcB+mxzBCheKtwd7ZlGE0N/aZR1+9pACRV2ht4pI4VdhvFlYCtNFoA9e2YvGTn2uQUxmdmkJuYRCybRmIqi2bE2Wy3NlIXmZpSjtYkEWeC1FXjCUhVN4LN0Q6aoIbDYABJ09rsh+/Ysbn4L6WB1BvfvF7B7iOfCOG81bUMiFAH15L+8S1BbR9sitoylfbjj+edQKO7t04fgnDWgaF1QhQTLsGkqlh5nKNpMEbZX1VLjniDnf9BFfa8rrMTs2hWamIseHD3FvK7O8ikkrJbBMVL5Tp2D/IokOo1mUVmYg4selxZXRf99frGlgJKAj+MSRYW5/Dtb38LZ06dxsc3P8JPfvIjgUuJZExJcwLgnMd3797B3XsP8eKLN7B44rQAJs5L0uCQFlcAeSKOd955S4m7vfye69qIdrUWEFx65bXXQB0YA5DmZ2dxYm6uByA99+wV2ee9gz0VqFGuq1irIJqM4Su//CZ+7bvfwUTGdYgaMNQPIAXHzKAOJPNPBs1hPmeFAoqBAiwNBlIFE5wjF9ohL6pbfESBm15jJw2lEn3BliWJoo0mdu8/QLtIvZYiGtUSEt22dC0oUk66uCNbhKPVdegoToqS0o0JNEfPFbyZhs8ocjXy96fa1CCLoynqOgg4asJ3ItGvUfUthagNGncAkjqS1EXKwkjXheT8KddtaAASkyFRdit1qQnnIK2ez0EAOMkOMl8k2AOQ3Nov/U8mTq3jXhX4h/acyZ84q4KNpptrRYSdWa6biN/KsWv0YhoLFr+SOp3U1OkkumTNSB1qm7CohGOd77f4adAayw6kWpse5JM0Pj37OuICuET3v24AiZ0LNq8EHEW9jtXTTKZjdiDp46K6dTEcfbi97R2JrVMzg+CrdbS6QgEPKvg5KYoh6QsO70AamT/oRpHJjWmcseijVK+i0mwiMZbB7OICpmdncPb8eaf5o5yQ0+1gDkXzxe/705yqYe8Jy38N81+CAJLZTp0GOzdhS6Kfs7G4o9YNxvb9Nnt4jNKRn03bYvPLgD77DO00v4/HyZjQOpF4X2eiNR51QJKngGpV644Cqt5wXQqedcc6kIJAEtf/ao0FKocsEP3nWZ1qvjvC9ulwHWINkCvAHLQ2EXxnfGAdeUZvRwBbzCrJOBrJONrJmDqapAPs4zDrQCK1rcagKDydfyw/mYVbXWqpr6ngQAVXrSaSnRYSnTZS9J0phVGvIi6KU+p0sbulhlqj6rq62sDNhxvYL9WwtbWLrc0D5HcLqDMp3m4hzs/UGzi3EMHr187iCy+cwpnZBCL1bRR2HuFgp4b332lgdQdYzQMH7P4jLX00gmqkg3q3iyprD2jnGSszn+F1jxYzYzg1NYZLp8aRSEYRSU2gkxhDo5tAudlAuV5DoRPBR1vbeFCtYzOWxuLlq/jim2/ixo1XcW5xBskoKcwdlfGwArCwuRWWHwz7/HEBJI4vm2rcF4ubDSDg74+isAvLTx73+EbZF9oQNi64AMtdh1HAUfB12mLKB5Eijp14RjkpH8Lr2jm/ytl3zm+Thcnv7Wt+8zMJuiIjLlLY8YcBSNSgVTepp7NjjptdzQYgdbjzEnNxe2HSMb04y+dfB/kPKnCL03dz8Z/02wic8zPeh6Itk+4lC7dJfdp0dP9WQBV5+OjOsSjswk7QLzqARON6GDwPTjDbye8HCPh8WIIkzABQ3ySY5D8iR+xfUPdRs4kH9x6KnuEBaVmaHeTSOcS7KXRbETkvpJDY3d7R8ZDOYW5mVqAM9Yu4OJQLpMjZ1etLC4tYWj6JMxeewb7XYGBnw87+jqex20elWsKpU8tOE0k6ES6paogljy2TzGgx4HcysTU/N6cEGh/z+dXHKy7AzBdQYrVDpyODJEH0yUkc1Fso1xs4KBYUQBb9exggcp/Z7cTzTEe3V50VdxRATL60ay1VE0trgu19U1MS2xU3PXlYox5Fbncxwa6pdArnTp7Gd779bfzKd7+NRjKKJgEyE4j2Yq40qo7z3y/uRy9Sr+i/XC33nI9B4yNIQTBoLIQl8MIMdNj4+m8dQArO76CjdSTYHXESrcLU3v95U9gRGFFVGByFHW/tjqOzYlLGJb3dGKQA9dbWBm7dpKj1O9i4dw/nJ3O4uLSExfkltXtTu6VaquMRAaQHj/DSq68hPTWBe2sb+OjuXTRiEQn3ksKOYyubjCOZiCkZzXmZTmeleeQST66yLZXMSB/jxMlTOP/MM7hy5SouXHxGoqzUHCkUD6QlRMwpl6VDFkO91kS5UnTgDEWE+6hN+FjrvoueBlZYBh3mXtK92ZFNYGKOsDYTpVrAmJj34sMSeTe9j77Krh5QI4cjIl5/m7cOGDrkiuXfvP5BzmslCBRQ8L1N1OpFHXcwiLUKSNkt0yDq00noLei0LyOohtgNM+p10vw4R2e0JQg6EEaVciRwC4AASpJaRZ2v8LFvd3XHh4RJYfYnCMAeSeD6DzoaGk/f4quAWf2rfQQrkju4ffsu3nvvPZ3LE0sncfveXfz93/+9OmXHs0lUSs7+c7PEi+kfMegLrt9BG83EVKVWdglfv4mu0Fd3ih5H58UXMURYvODmhl3XapVBZVnixKSu41ym/t6/+c538L3vfU/gBccQ10be83pyTaDIMfdtdWNN+ywKsUxGa5wl+jj+OMdYmW+0dvyb89aAym9+85vecRzc5Re2fjChoF4KHrOJfQfGI/fXnR9fcS5qn8Pa8mq58gSAFARIw37/0wJIZhM0D5m6FJUltTc8bRATfrSnHcfd3m7WQRCRtFgsokG7LX9ECZ5qHQ9u3UWMQsjS+Gi5yivqGgpA6iDNpJ+4n8kJ3ZaOEoEkAeXoYHxiwoui980EP6Zchd/wbIh1kAwOQN04e3JqWyeQA244Tql9oFiClL5R133UYgKU/UOpJJK5CWSmpjA9N4epuXmMT88gNZbGfi3vePiN21rtS07DhN+r5IWCKktUMxHrjpUULM22A5D6N0sQWQJpaGU8ExEjtlHxhYCYhEsgmS3rLxDoJfj7OpBsHZ+amBipwddvPzT+PL0FfUZ2dQ2jmOPz1Ai115lIZoUvH8eU9HUA0igKu2HUdnYNwmy/AUiDQKZIO4K5sRnUShXcuvkRfvrDH2JvdxPzczOYnpjUGL98+VlU600cFMvY2S/joFhDk4nL7DjSuTExIdy7fx8ffvihOqNff/11/If/8D8jlUzgL/7iL7Cy8kg0SsYaQKpsbp/c+hh37z3Ca6+9gfnFk+p4ov/PuTk1NYHpmUnZwh/+8AeKbWj34ilHEfVw5bEoql+9cUPjm++rltmBNIul+QW8/947ePTgIZ591rEvMKbgOEll09g+2EG5WsL1V17Dt77zLZw7dXokgMT9GQWQGwA0KIHHOW2dy1aEYr6EAUvFsutwO0IteGSF7V9xDx+r8y2gAaAx4YGVXtckfRDptzHL5RKArkCmiki9iVs/fgudakU6cZlEHOO5NBJMvlVLqJZLyBgFpC/ucHESvQN2qNP21t26IRt8tJDncFof2oyjUz2CaCuhpAfBI15LUdd5CjtW4tIXda4i54nR2bE71NmcGBKOXtZoWoxeyXcCOADJdyTZGm9dRNLDY8exr97lH6T/FBBEvzWCpukAeJ0j8wf4FfS3owLUD6n7VNTEwiJ1arHDiR2KZNZwSV4mm81G8VhLvF6pFDJpx94xNjHuqOYzaY1rJXoDvqPR7XA/aP0bHVcoYNkzlk2IEktAFrugfGIpAOBbwpPJq4TvjjC/mJ1atqnna5R9Vhem6zQL24IJeu4bE/XaP45JTwE1yJY9+fuHlozfub29q/NkLC0EkLhZgmtYB4ze5AEk0rCOsqe9bs5BRaSttpLu/D11YK6uSfuIPh7zE5r/nkRL58B/h2IIVpQnkoFOvaBn7eb5KIIbvjszNq4YjVT6+XIJtVYL2clxscrMLy3i/DMX1LXP7mv6NlnGeemMjpe5K9KtHWc7LoDUY/wPiNm7/XG2ZDj4404kO/t4/PS7m5yHrJZnUOc7iOhX92+HxXod5Ev5IxX61BQ035q/Tf/VAJigby6ac4KGLIZuNkA/mOeZea5ivqD1iElnxgW8kjoW3xXZG+cRamNRQ80Ve5t/oDnuHzNpHUsmkEmmkEin3Fjj/PZMHK1G64iwveyCn+u0YfK/+mJPLgj0Q9qxCE5evigAO5tyLEcZUiLy/f4c5tjhRntGCm76vQ2njSNNr3Yd25sriEVYxsE1psNyciSoCdZtIcki8nLRadWxq5TaQqS3b9ZRaTRQbwM/eucm9gtVdR9tb+2jWKqr2iodSyJDetRqBeeXMvjiS+fw+vOncXo6hk55E/nV+9jbKOGdt5vYPAC2WsA+gF1EUERXshgsbVBYw9xhBEh3I8i2u5iORnBhdgkXF2dwcjZBCXggNYZmLKmOzlK9iQJp7AB8vL2FB8UqNiNxzF56Fjd+6St45Qs3cOrEgsALZ8sH09eNHr9uVIblz8PmpuVR+imM7THzFEcj9kP/gdeZmjq0xwRKGEsRaK4KAK1L45p2mtTWY5xHZPagPli7LckSrk1h8V3Y8YWtHWEA0nHsl4BndT27OIr3zvQ4xgluk+MTeq1ZratLW/Z9a1vNGHyPdej1MxDYY5IGBZkJgu8bdG11tZwbonhO6yu7oAlW0r7FopicmcaJ5WXMLSwiGUvLHzMN38M40hWoOeYUAkTOLwne8/lEKooua4ICOmfBYhzTkDR6y+A6qVP1eOVeSOpp9BAOq1ANmwCmMdLfHWADj0mV42xhA9hEbvkblmC2BcYej/r94wNk1j7vB47rp9MgopNO0W4Oju31Lbz307fx8XsfoZDPY5wOZzaHmck5tUxzY3UfFwE6MqwGpJGnM0p6Ke7nnTt3cPfufSUFqJU0PTcro753sO9FvHcUXDjNhZySWmvrK16gL6WF1Gk15BXQVcp5JcsyKWdI6TTlJsaV9OK273lNxamphTgpDmhVfXQ6qDZbqHU62PcCegwUec6dIKCriOC+quvJJ6q4T6xWtM4S0gvo+yn+1WwqSTSezWFqYlKOUpXgUjEPErFMjY2rKojVFl//6tfwW7/zm7j43AVEWKQM0nPTSMwAACAASURBVAFwf1oyKtIJyGRRKHE5MgoXTsegYFIH3ShDn+FTKMzBMgBp2Pg3B2pYhYPNn7A50vueUXB52JcMeD3s+A6dNW+b+05V2OfDdmm4g+k+GZzLWrA937Cdz7AFaJh9s0CAC6w5h2H7Ovh1V/XB82CBEKtsmbjgjeODnYekbVlfX9XfrHIjNWRpfxeTEWBpYhIn5hcxOzaBbr2NrY1NrDx8rPdeuHgRXXYfRiPYrZawtreLjfweyl58nYkso560ikfe87nc+IQCMyaA1HV0+TJOnT6Nyclp55h2uqLJ1DlmZXWXFFCHHPhciElBNgpAikaYQGA1/+AqniAFmQORHHBDv4gOD8jjTQDKixDrXtUTLrDtt/+9BLQ5Cz2QYDCI1avgHkBR5xInrBEJVvC7RLaNL6u4HgRAipJQ1W9cAwhSHL2nXUmog0aZId07ipHDx7Z+WZBiY8zGfTDhbkG8BfByHJUY6huZDED6Ajr7HgFLHmBSRY+nSwjOw6At4zUzehZL5qr6rM5EfAPJWFTBEe0630ddDa4tu3sHKJXKePhoRWOQdp7j8Ny5C7h7/x7+97/4P/D2Oz9F6WBfmjVWJWhAoxL8PgAN7tuR+UwNm0hb3a8CEDodgTi8LKJEbbXVVSRHSXbraBrWgRgOuEmQJcy5a7h0/hy+9we/h9//nd/RcZVrVeTzBeRFG9ti1k+dC7p2rSYSceeM89ZLuHtAxB5bMom2grpHH3/8sXQQub/UIuQ443myCjIFB744htX8XJN1Hr1+GH+L571ZLjsAyTuawl4krumSOxFWeLHS3Feck+aPwIHRZqgYPECB02/jwvyvXgX9ECHwsM8PCkCCV4mFJ8Et+Br3u1Yso8mgtuiD/4N9lPN51EtFaSeNJRNIRSJIUcCY54A8+Y2aqIAZUPP6BgHKw0yUswHUg3GDh1X0bgWyTZVuJobtn7ReHs0tTxvn6JDcngu28mL2pCxdXjyFSq0hqjp2V1C7iAnJWCaLaDqFheXTKtSZnJ/D+MysfBoG1izaYRK5izr3bCAA3QNO+xNnvX0FKvWqA3s9hWDwnm8zisNBa5/OD2l1RlBdjfIPNGqHiOia/bPxEwQBgjaRAJ4Su57GzCovTQOBc6t/C1YysgDk0BqblT68J83FsNd1Pb2G1dNWTva/z3joWREpmk9v8ywJxg7bYIEE9Tp4bmjHE4gh201gZ20D9+7cwr27t7CzvS6NAha28bsXTyxjbHwKufFptNsxHJRqyBcqorRjh8b61qauMTslaS9ee+01vPraKwK8/+Ef/gG7e3sqFiM7Ae+pFXf37l2srq5iYmISzz/3EuLJlGIZJuBYBDc3NyNKbfr9b731Vk8HptVpioe+WCph+cQJXLpyUcdSLBZkr0nXxOt1+/ZtfT+pdhl0p1IJdVG7hH4CzVYdS8un8KUvvY4br7yEXM4JjRtdIW0qj4lxFAvSjrMN6zCydTeVcR2koiFhJ180Dsri2mOuRVZAIgYHFs54P4sjr0KgmxRpBBuorUKNWHYOUceNSe2tTUxkybyQ01pLrYrN9TU8evQA+e1djHWTiHMi+aSJ0xaiyXJ2qj8B73wFs0VtRGNcG9ihGZjFpInzj50v4LsXmYgxCiQBRkA0M44aQX3qYrC70/HWCpiN+uIV+YddW+OpQeL+JspNyvagiQ9i2dwHaVT5C6gK26BQfJcdqhGt20H74Pwi3xka8EsNJAwCZZZUduuhu36uo8llhRtc73u2/+hIIvDTVYGGo6ix1UGnyz+enZ9Xko9xMxlDcgSZxsYcnWMig0qVItlOk0r076xH4z1z6mijwXPqO6IcPZ/z3+QfdIBcJ464fGr61i75bn9zfPXiS98FEezA1H4Oa60dMmmOeK+k8Oow1XvIUsGP9XxlrlPUl0w6jT6js3bFQY5Gh7GItiecWPe05Qnse4MFBlr3Eg7oO6zgdsUklkRrMAajpo3mFqmNnaaq1iXSFWfHVLRLn4w5F/oSwfVE6+GR9fOoD8kCHZ3vFse0ZoTA9kSUlP8sUD7anRLU6CMAwC42UiHy8Llm8fqy8+jU2TPSte4xpPRyo+6PsIKzT2vz+tdXexwW3/Ma6hz5ORhkb+HzI9d/6uoofnG6lzwHPD+99dkD+KOOxboPh71nmP9gPgRtr8Ue6mL1AIsKyzsdrYMmYG8i9aYhwrU4Y/aJ8YfiO5ejsHWe6zrnnDqN407PnD6zY0joqmuUtZ60OypsY7zt57ekJRIJAQHBDlt+Ph5NIBpLoEuAMxZDinrnqQRyyTTSmSTS+q0ozpw65fQ/iVFTj1ndxiUBZfUaYwcWarkuBuYtYtE2UtEustEuMpEuagcHPY3RequNnVIZj7Z3cG91DZvbeaw+2EKlVENhvyDfNpOdkN9bKVXRblc1LhazwI2ry7hx9SwWcxE0tlYR3d3HVHoKD+7v49ZKEQ+qwBaAvUgERXUFUVOvo8S7Qv0u9Y6ACQAziGA+ksB4tItnz58QVWtuYhqZ8RxasQhKjRr2qyXstWvYabfwIJ/Hrb08yqkMnn/jl/Grv/k7uPTidZ3zTr2JetV1VElCxHd81ap1MVOE5a/D4puRALgzat7+uQLAYCFK6GOCfvEkqP3FcctxQRtHYJsSJyxuoV/GcUc/neuQ8mVcRzxAG1YgPyo/p/lNvbZPa2wC7x9UGBX8uifsR1+8ZawiKpL03cOklHTLSUf2nBrL8W4E1WIB2+sb2NnYQrVYVHEY8zOuQOwoA4E9JpsD42V7HKF+JPNirnTsSOTTD87oe+Ok8gUa3TYqLF6MArnJCfmvs/NzmJkiBWePFPPw0H1BaFN++vBxoaLrYAFtX6wXZMhQV3ngpnXkFwFACu5UMPnG58MmYNjYC5ugP28AKc72NH8QMnaq7HKABicYReYf3X+Aux/dxvrjFRS28xK9ZYspJ3si5lBgdt2cPHlS4A8Tx/sHrtOISTcmj2rVBt555x188MEHMnYMjHLjWb2fQmImes/flMOWS+ueyTxOwkbD0TqZPgiTD+1WA+lYG5PjGfE8O80iJ5YbTSSV1Fjb2ETFC2+xOkuBAbmbSSdTrSq5zQQbFyUurLxedPrUTsvKokRSTiT3j5sApGxW71FiJQJVNdSrTgiMwpCsmiBYRAApGY0hv0Ne7w4mMjnXVt4FXn31VXzj62/iC196GZnxlIRNyQXL5EqdiG0iIRCpRI5l/bKrbDIAKdp2hgCRhhNFHrKFOVCDOmSC88EWkGEA0tMCmD8vAMlOSy+h3XeqwuZn2Pz+NK8rEO0DkIZpCNj3/mwBJLdQsbOP54HX0jo2rIOC142ULZ/cvKnECxMsrNRVJ0K5jNOzszg1O4eLZ87hxOw8Io0WNh6t4M6t2wpqOPcjqQRaiTiKzRq2SnnsVoqoMskQZeWR41Dm73Os0QFiMnrp5LKSMS+//LLosmZmZ/WY9pj7RBvCxbXNHvEBApJ2vUePXyfuzt/XXB6wQFnApmsXoBlS9xEDObOXRsGkxPchPaFdby12gQpA2z9XCf4kx3wvQOjTMAgGSlx4yevcq8Dto0fkb9AuB50oC0zdOfOLOwOGQQAVK+zYNRHY+k0Nk0Z2/nUc5k96xzKYLNXfPrhwgdchgBRmH8xF6d/PYABl4ETw/MtO++SErCgDcVa6UUg6EcPU+BhqlZKCb65b27v7SiSShpHFDVefe1G2vlytK3Eyywrz99/Hn/zpf8RPfvQDib+rstoErE3fyI8V21/LL1jnkPaRwMBYFtSxq1drGv8TuTHtI6kiudY5qqnBATe/242vtihTE5Eu2A938fxZfO/3fxe/+9u/pXWsVKliZ+9AVfwUTY6lMsjmxgXoLFBk2yqgfeWsCiI8xzDBH0tucz94Ljn/Obdd0tbRRfL4uU7SLlgww3P8yiuvKHHLuct9EXhXZXDWVlVeNp50FdRK0jkgV3PWJ5skYs5KY8ct0uNXt2DdETYPX//C7LsBkDbENS4tKPocKvTCAjAGQqyqrFXLSq5WC6y8L4jWq9uoYu3RQ5DkMhONIk1qQYKnka7GHU8J/RNtSgD4DnYF1A40CgJIPfDIO+ycq6RxsmSBvsa0NxxcrOSrE3QXWuLnr09uIopWkxQqtIWumi7GStJcDsmxMf09tbCAWCaN9PgUErmMtJDq5Lau1dFs1ZBOBTVBPs1q6o6GfpzGgmkbBije+G39FYpB+8VzZAUcwwLBUeNHAJJEgJ/c7+AYGnRU9npYABzmX4X5d2EFdmGfD7siqsCW3qirDBZ9l+985bkhPbWtDzqX/nUmh5LdGHKdBA42t/Hg/l08XnmgDud8fh/lSgm1eh0T09OYmV3E4olTmJyaA6utiuU6CvmykpOb29uy3fRL6Je/8eUv4YUXXsC9e/fwd3/3d9IToP2h7SYYz4CbfgwTa3xeAFI8Kb+Ddp82Tf7H0pJiAtp6+kLSF/GgDu0XAaaLFy8gnYqhUMzrtbPnzmFhaQm3bt3C7bt31TXNhDgTH6VSUXEOTRvpnvj9pKL59q9+TZpLPGdWwEa7yXHB47ICgrDrMOz1YQCqAUhRUmwSPPJjWdfO66SYXbHv7g/eqedUrDWU+HH03jHZJ5bUkK6NFEKRThNxgkmtOhqVEsr7++oyy+/vo14oIxNJIs4SVL/15qG36TZ++dv9ySD5L1qAPUikgeb8OesKckNOi4d+gQCYOgbYPUM/MpWUToXGMJNJvYX6UMfDxq+OP1Csw2NMJdmVdrj+PFEL47vbrcs9mKQh9VyKANwA/0uLstmXgF8azE/ILwhQpikR3qfxavYv2OV8OFYY8NNjcL8V1EGwv9WtGI8jye6DTNoBKRnXLRCLp5FJT6jIIyJ6vJjicN6Y8WW1cr3dJMGgiqx43lWA4M8XAaRktYO4ECa/jPlo13Ah+mDmJ/bW6qAP+TkBSMPmjzp56DN6VgSef1ck4+zd+Lgr8PmsAJKcIGqY9k4Ak32HHWtKrIoC0nVzGKWz5gOHXbMtUJv2jPbLGGk0nqkR0V8Y05fAjDN+8QUMisHoE+h33O/Z+LFijp7/TYCQbBLxrvIWNGw8T7Rd9BnnFxeU4+m3P583cGSnbVj8Eub/GYCkuTRg/oxcHwMtPcH1PuhDhsf3oytq7feHHV8QULRrbnGQrieB8lZLa5jJTPCej1ngXS+WnS9pGp4eqDU7YuOp35/R+EMH2fQhw4ezk26e6/1davymVEQhTcs29YhdzKcOWIGXXYFR0kli0Ugipq5MriWcGgSPUvEIUok4kpKF6Ii+y+1/Hbl00rUvRLuiAxeI3m1IByneaaBZKCLa4mdayJdKWN0v4OHmFh5ubmN3v4KDjSLatQ6qlRIatP+eOlSJbbREPTceAc4vpnHxxAxmkx0kSyXMNbs4OTmLaqGGR9t7uH/QwuMOsAnS2HEwOfaKhh/wvCNXBwGkKUR1y0WA6VwK2VQS45Ps/swp50dGonKnjgra2GDRbaWEu9zXeBTnXr6BL3/3t3D1tS9ibHwa6WhcGpI8H7xmxljSbDh/ZZj/2DObnkJ+mP0Li196ANJndFBi0ZRsjFGni9LOF9MwnqRfZt3TZoOD6zHt46fder7Ep+hg/bS/Ye9/0n4cRhrSRRQtdxTdaEedPvRl6Fe5Ll4XG6Y59iNAJV/E7voGdjcJIDlbH485BoJh20j7xRi74/L9RmXHrmbb+KfyJ55qr9pqoBnpIjsxLvawmbk5zM66Zo3+4lb7juN2iIXln3/uAJJ1YASTTsG/LaH6WQdQ2AIWBiCFBaJhFGRh+z0MQDINiHQyhx9+/59x58NbyKXSGEvkNIDXH60IJSavP4+BQBGDKg5YJpdE+RCP4+rVqwreGAz99Kc/FdWEOoWYZEil8Mwzz6Ad4LDuXyj5fU7ce1ffwb85cVy1QwedRgXzc1NybFklls64BHQqm0O90cKjxysoVWuolGtKCHJJVRdTuSTxcSY0bMGzhZf7wGOyhDp/0yiKxjJpV33lASRWUbCFmAlAAkgMvtg2TLo6crjznJGzMtaNYHZySi2HXLjPnDyF556/jJdefhbzJ2axfPIkctOTqsio0umW6FIMdSakdRE/G4AUNv56idtA0js4/s0ZGpRc53NhCY6ggzfCzw4bpp/NQA76VF+yMez8fOYd8x8Mnl8+1Q8gDcDuj/zkvwSA1Gq5qjXrMuB1NdCUVbBMxpDCi4kRBiucv5wrkVYL6W4HF04s4+rlKzi/fAqxVlcAEgEndi0RzCXXcScWx0Gzip1yAQe1sqhCyMc+PTEF0nDxO2knzl44rwTQlStXZFNeePHFHgcz94tzVzzQlYr7THJcVTD949PsZv/4Dr6PQ6GpCrvhAJItwE840GrvZTLIB942f5hw9UChOTqDxpB1TajDcwSA1J8QOGIf6TQTiDMKlwEAmFHVWICgSrJekkEwmEsVDwGQ+teX/gCQreTBczNsPPe+P9AxpMJjDyr1nyPL49jv2XW077FKSCbnLLnHscFxbAGKgTV2fnncsuvs7kywmimiCulCfh9bOy4RSa0tVttOTc4hNz6GZy5e0fft54sCQNgV96Of/gT/6//yJ/jhP/+T55UfDCDZWAvue7AaX9W4qTia7D7wtHBcO0jrxkQrxx5FJLX/VsEZxEq8A8xEGgOvKCkcukcBJDnjlar2P1+qgKLJiQwriSe0jk3TQfdJd3PWgkAp/R/jXef55THxfFshh3Ug0F4QgGNnItd+W6O/8Y1vKAnKpIK6qzy1LI+NwBGTSKws7IF/TEAK5EsqKUVw7WcJIFmi7olEix+QYf5X2PoQFoCxsk50IK0GGrUq2vUGWrWKuJ7J7f7e228hRl0kVfST1s4F1SxMYXUWK+CVVBQFnKuMJ9e72oQ4HtiBZCVCPWoEX1XMAKEfQGInmAqICNo5EXkDlSKsPmWSMM7qZHo6MTxe30aCVaNZT380NY3sxATSY+Mq1klNTKCtZKKrlGt0uuq0ZmUaqVLHx9hXNRwAHHV+ZX8brkLW7EL/9eyneP68AaRB9is4Zvopqm1umW3gvJEv6/VpZJd6OptRJQZGnoNRHEMDOjj6vysMQBo2L+x7DMAXR7mq4t1aYnaONjSooWbJIq4biU4UiUobpb0DbG5vYH9/D7sHuwKDHj5+hI2tHY3F6ZlZnDlzAWdOX8DUzLySTnu7eeznD7C9u4uHjx/K7rCA7atf/aoYD95991387d/+rc4lgSLrcua+UcOVfs3CwiJeeP5lVyiXyQjAkY7SwoJuTMjevHlTiTfe+JjgOY9zeXkZZ8+dxuT4mAAkHuOly5dx8vQpdWe+8/57smEHhYJANLEYNMiu4AoyZubncO3aC/itf/NrTqOJhWzlsuYvk0D8PtpR+kTH2cy/7feH7Dtb1FIUpWGgAzrgj9h6yvfLlnk/Qb5sJIoii/B85X082nUAUqyLBGOobhsT2TSqhX3sb21gl0nu3R3Uq0VVxTNpQQCJNqgfwO1f9wedg2ABTE8JwCfIRavCxIxPaIoajrFXy2utUZg6ApQjXbTFAez2wFHAOTqq4LH3/Bcm+z3Ips4VRpQDzFfQzvR8FibZA5TCtMydckVFH/3+l/ks/fmBfhDPErL2fnaN2MbvDEvgqHirT3dXNTG+C4n6iBH6ix4cUhIv4Wi2uB5MTswjyu6zVAbUTqLvxGLIWDqJSMJVkxsVDoEkVeWLOq6LeDuKVr6KRNfpT8pm+AS2o/GLKEY3Sqze2DOtpwAzx9POkaOUnPR/DzUY+kEA8yPlz/sCIcdA4MYGt2zWz8/PqQOJ3Ufm72lE+scibfQ6RmZbOWc31zdw4IufrMjVCno+DYAkqlN/TNY9qhxH85DiNbjGSncpFkGhXdc9i7Lo57FgUPIAOdfR37++fN4AUtCuDZpDYf7b5wEgyQ71bXacYf5f2OuKs4fEZnw+GJ/aOA3mb7juuQIPdnzX5U+Yvi5t8NbKmtMeGVB8aL7+oLml44t0MJ7LikTS5kSLQBGBGN/5yXWVYIwxd5i96gFU9UZv7WFhlPBUaTS2RT1XrZSRTcaQzaSQS6fVqUR/0RWjtJBOJhCLR2RrIjHXBckO/TZZHUiTSnmLWg3FfAkbm9u4v7aGRxub2NzLo1RtoVaNINpx1LR1UvfLIjDb5mj2mLiPddsgTDydBsajwGQLOJ0ALs5MY3lqAsVyGQ93a7idL+ExmY9EX0d2iag6N7iZBlKW+UFE1R2VZgc8WT6iUCFCKpPUPIql44hS2iIZw1alhL1OF4/LZWy3gMnzl3D9q9/Ey1/5Ok6fPYv5ySlpqZLCkNfA2DZ47fg4UNug/ehfqsLyX2Hj8/MAkKxYkb/F/ec+0ReiP8biYQOQjI5XZtEXaIb5r6PWBc6fp6VAfdr1pf99xwWQaJeHAUiKoSNGsTt4D0deX+YP2o5tbBiAxGtCDSRqNRmAlBkfwwIZxGZn5UO7bXAJXpjEztOOv6H5vZ93B1Kwwil4CWzheVqKrmEDLOwEhQFIYQM3rMIw7PMGIHEyEfm0DiQDkJr1Dn7wT9/HzuoWLpw5i+nsFG5+8CHef+sdUddVqP0Ti6nahMEOgx7SEzApTGqGa9deFv9/oVBSAprBIZNSEodPRPHGG2+ohdEWN6POsmQgBzAdo4ODfQVvTFzx2siosGOnWsDiwryq+AgQ8XySo5EObb3RxIPHKyhXaqoop/PKQIOVjQwGCSI1ui1xuxpdnTO6DhhRB1LaBX+88XkmbHg8bB8l8JRgVTX331PYMcHDpBA5XaV5wAW13sBkbhxnSb+VHVMbLit8JqdIAxjDpavP4OXr13HqwjmkxsbUgcQEOxfF4wJIYQ6Uvf5Egrxv5Rk2gZ8WwOwl8kcX3IQN1yde/7QLiCXu7YvCzk/YDoV9vh9BDwJIFiiM+o1/CQDJVQYdjnkafaeBVBLoSyCIc5e0LLVq9TDh1e1id3UFJ5cW8dwzlwSKjsWSONjexdqjx0rqcC6ysqLa7WC/XFQHUrFRA0iZlU5henJWrbi0CWfOnMFLr1xX19GFCxdkI9jdZxVyloiSbWCyqt1BJjnWa6N2Tuth98+gv4+MY9oCdfgNB5Csgu6J4ETJe6BOShdPM+I8NF/NGZIUtXHIRJrGAd1VVSIe3ovWxWsQDXudRCHBFuD+8UjnjGOwl6T0lYVuXIYDSP3jrz8AtA4ZHYMJ9Q6gAzsSfAaqZC1Z0T8HggBSP3hkv8PPsAPKRLktYKYt53jiPdcO0/gRRV2jIdvPBCI18TZWHqsyjlVyfP/M9JySg0vLZzA1M61EJStfC6WKEoET0zN4++238Sd//Kf40Q++j1KhiMiQDiQLykYBSPlaWRQO6ZQTi2VHiqhQI04XTOLDIwAkBWsECkQL0RWA9My5M70OJK6njVZb1HX1VoeED4gkUkr6c32rHBwgHovqHHGtMy5/vsZrzzlsHUjmy/Rseber99sY4W/xvLIalmAS7QcLRHgc7ITjzehv9DuJGEq7B+iyAIO6GKR54trOBJVPpLPLgL/nWIgiSjAdcqxHpL84KikR5n+JriMwXsMS5mHrQf/rYQGY64AhhRtbeCgO3ES0TV0Ll5zc2VhHo1JGpVBAOX+AapHc9jWNEwa94ylSHvoAvuv46JkLjZJ2RNojnoJKY8iFj0wZ2pgKVpwxkRgEj6RtIZoHoMmAlBVzsaioR3jNu9GY+ONZtMO5Mi1to2mBk/G06zaKkHYYHQcctakf56rQRYkX6YR2II1aX3kU9Plss3ESvIb9178fQLIK4WEdSGG/HzD5A4eG0R5ZAlL8/T4BaQmaIIAUpNvk88MoyJ7Wfwkbz2H+U9j4NcDONJ0MQLL1gJoqlrTic9QDk6/N8dhoo/B4E+1qUxTTXEdrrSY2t7dw5959PFhZFaDDLpnx8QksLS5jeXEZqVRG50Wi8fkD3PzkE9n0a9eu4c0335Qt+/73v49//Md/lM1hQtPsGq8DqTfpzxNoev75a7K7pLaj5mqxUMaJ5UXMzS5gb38Htz65o+fzB0U95uvxRFT7cmJpQZo93A+e52effw6nz5zBu++/hx/96Ec6nkcrj1WpqTU4zjhpQvdM7J07dwbf+tbXsLAwp8c8Jtp+7qslUUwD89PaneCcGPRZGxeM04a9VwmWgAiyilF48+u3AOGmT3DSrnRJGdwRIJIgnRB9sXoVxYNd7K6vYm9jDeV8Ad1OQ+wV6XgC6W4ckREA0qjjPgSQAu8SgMQUIxMjBgpZZyU7jRwLAMGlRgTINxvyRZWcisdEicZrQEo78ycM3FBiPaB/q5iZXWVDSHBoaywBHEzK62+CxvQ/C6Ue7eOgBHiGfoFPz5hWgqJYb8tZjBizKndf2W+dpto/dgWO2I52n7o3qnfVA0iqCPc6Q7YGK3es9xHwSWl+yn8ggJQdQzqbkv2PUN+U+x9z6wYLIkX5aV0O3Qjq+ZoAxN7mO6+s41i+vmdEcUido+qRRpQ3vo4yjGsX19GnvzddK2ksB0Ah85d5rw4K38FBH8VperjKbPe6lzg4JoDUAxwC3Ue9rnuJqrstuH5x/FCPtuiB7WC3FN870LYHOpDcTHEdSMMApBaLV1xPX69Qwyiom1HOnxoQj0qnhF2VBPEZt3HMmH5fcPh93gBS0CcdNH/C7ObPG0AKW5/Djq9//23d7bfpvfETKADgNWUxOG0ImXGsUMzWa44fPjcKwDLw7BCA8hq9Pv7l+sXXSJ3V6rYcVbfPAYni0zM4CDgl844Ky5oCh6JkVoh2kCY1WzqBsWwa6VRCOkwmqUYKN2o0keWky3xgqyXt4yq78aoVTCRSaFUq2N/ewUMyKd1/gJWNXRQqLGYiNReQjicxmRsT0L1ZLuGg2QBLGggikTqahVzs86eaFWc7waRTAJ5JJ/Dl5y+IqnV1r4IPV7dwp91SF1KdAFKUGnHkKCGAFEEKUQFJvMUjTveMqb+SpQAAIABJREFUXUlmT+UTRamrBR1TNxVHBV2UY1FskNml3kR7chbPvHIDr3/jW7j28nVcOnsWLd9dZgV+ttbQPtVJQdi3BUGk3vg6Qkx/SIHMderQ3h+lSJb57UeowiZc3+thHUj9AJJ8/AAbTNjvB18Pxq36mzkc2r5Puc+f5u3HBZBYGEgAKYGu2CmCHUjyLUAK2uF7NPL8UNuo5TVR/UkIxoPmC3Besfij1m6iQd3GXFZMLFMzM1hePul/fHAEFRZfhMXn/fnTYP5Otu7nDSAFkztHFjqfVHjaBPmwSxh2gsIApLAFJjTACxntYR1IG2vbePett7G/sYvlhUXEWlF89N77eHD7rhIXxcKBE2z0VZMEeTY3N8ThPDMzjfn5BWQyaRkyJpV4PlilwsCOPheDvkqtIo0GiQCWSnI8LBnMAcibtTlaAE6eSC445D+dnZ5U0KVkKYVYJycUCBTId7qyhlqdLZIdJz4cIydr0wk7VoqotatyAhnA8VzyOxRQSgfJ0egZGs7BqyQbAaRITJW+4jRvt9RWy31jp5GCo0RS96wk5v2J+XmcP3sO47mcgLf9nV00GxUUi9u48YXr+MY3v4nnXr6GidlZtQm2GWSkkqg2HeHCZ+1ACjN2FmD0j7P+x8MApKcdf7+oAFLY/Ao7f2EGMpiA18LXR5U2in7JApVB+2CO+PE0kByFnRO3cwCS6LMaDYG1nCN/9Vd/hV1PkWCdBdwfAjgUPi7l85idnMDpxRNYmp3HGDsHGi1UCiUl79kFyARipdXAQb2CMkWFsylMzs4IXMolcwrS2DV46dIlPPfcc9ISSPkkCn9bFVTi6Oacd+CxAGQKENI/GtCBZM5Nf4VWP4BELvNRAJJVgA8DkJrilHXAkSUw+534oWOoQw0O1yEwTIMoRg2YEa+7IPjQBeofzwwAjgMg9c/v/gDQ6RW4I7TEkt0HHUw7f/aaOXDUkRoSex85bb3PByqlexWang+Z7+H4NSCE45mABn+T153rys6+Azh4I1XS5SsXHfd2LqdqJya/BYokMkp6lEs1JT1KlZo0AKZm51Td/r/96X/Ej3/0A5T28yMBJEsg2Ziw49c4jERQRxuzc3M4dfKk1r6drW0VWXQbpEcZfyJxcOT8RyMgQQw3AkgxdSC1cfH8+R6AxDnIjpFIzCXz25E4mhQNZyKt00GtUJDAbPD6WEKbzzGBa+ASz2fQCefvqgrKV47Z+knwmZ8z8XkeK19jlzCTuVz/WXBCIfpMNKHuG6uKVAGH41NyVLMU+Q0ASBqPRuvHBGdrdEVCmP/lFGTcNmgtOO76ELY+ErwUEwqPV7XgXURV4c5graMOZorJF9iBvbsjMepKuShqA9Likgaq6zuQGMwz4EvEokgn46IBIchOPRFVyve0hpyiEX83wMKCjufgZuKV4JESsASA2gR/mgKB+C2iKoqTCz+BiekFdXvTnxvnNSUHeyotcImAE5OezW5HnW9a+yIu8RZLUBuHGhYM1j8bBa9IRkh/OIJCbuT591oTsl1DjPSo6y/yrBD7Zf79MABpkMh2cFfCAuQw/yTs9U/jvwz6Lps/1hEqDQjZNpdcIGBs3Ypcs0nrzHuJJBcrePDux0hFk0hlM8iMTyCWzCBf/v+oe89mya7rSnCl98+/Mq98FaoKIBxBgKInSNAbCSRoZHpGoQhN9Lf5MBHzSzpGX6QYtVotSi2FDE2rpWhp1BIpUgQNCA9UAVUo+7xL7zMn1jpn57svKzNvAY8gqIx4la/yZd48995z9tl7r7XXruIWWcJb21hZWUNR/cEqqrwr5AqYKuS19/OalqoVXH79kuz+448/jocfflj2k+DRyy+/LOlMVj8aQYx2hpK8PO/z91zE2bPnvORmCo0GpWBaWFo6grm5BWxsrOHVVy+jxZ4EO0Vsbq7r7yTGzc8vqvqIY+Lfefz7HrhfSdSf/uwZ/PDpHwvo3trawMnTp5At5JVMV3/WKCV4G+rL9NnPfBLHjy/JHgrsb7VkbznvrAdl2D2c9Pcw+0Pimz1srgXnnJJ/PtmiqhPuM76KRv6pelmQMc4731Pz8z5JD+2GKiavX30d7XoFjVIZjWoR3UZLPZJYiUOSRLQX2SdhN+xfTJr/Gttw+sfLbTowXBZPVUXycym5KblNlxJjnFVuNh2AFHP9/+QndNoDCVfza2yPs0pBp9oVVdXouAdtivqC+eoai5Hlv6qHSEw98Jw66+gemIwjrULM9TpwRAonc9ZDr9mwrriDymv1tfRNqSfvf25fMF669V3QtRJoA0dikVwz+0P1FFcrIiVpgefX6ktGTwAcE13JFCJJAm0JAUckFhA4iqeSkr6T/F3GkVfikRSatRYiPcc6F1HMV35J6s73QHIkI95LdgR3AJKjQTjClbsu9MMpX3X3zxLsj9KHcXJ0ZgvtHtuzqR4YgMT7brES5S/1OACApJk5VGEe3J8pW6f5wXvfcbGQ9ZR57dJlVNkTplLR9TPiFIcUVoFkABLv5SC+8n68sf0JINFP5XtNStB6kErCjiLeqQSmZmZEvKIKDfc0XivmTQ5KcA6zfXbPJoEck45xUACJkmmjKpCGbeq4MYRdn7DzC+ZvzM7YteB3mv3hHArGgc7fjCg/pfnkZeH2WkQQLO0qBxD0XYxMZoArCQRcf6yGvyNG9pLh8q09sMtYXVXtlNfrdTGVSjkJa1Uvd9RPlrKnBG1Y+VPIptRXLx2PIpWIuDiHYzeiaCfiJDNTGSep6NWFysUS2vUGDs3MolevOpnc11/Dlddew8ZaEQ0qv8eAYguYzudw7PBRKaVc3dzEze1NNKmcTcIL1x6rgvk7AHYMLAA4AuAkgC88ehGZaB+bu208f3MZlxpNLAOosUIvGpM9o0Rpkv3kfRaPlVbOG3am1wAaXSdvjfma1LnTQJuVzD1gtd5CKZ7GobMX8N6Pfwrv/eD78b53P0QDdgeJ0uwTpaKHH0FTNQCQnOLgQM7aiAXcp0a9bn8Pi6/C1m885vK2ZquGJexUaOCr883vsPnI57tdPyPHQQk336s6bJxv9e8HBZBomycBSOi7/e8tPdiDmVjtiAqkwf2ljxWPoROFA5DY0zOXwfT8gmz+yZOn/FePjqDC5kfY33/pASS78EGjG/w9bIKG3biwCxQGIIUFAAdNcIQBSC889zJeefElLL9xS/Ip3VoHm6traFZq6vVD+R82kaWjkWDFTLOp6gUGVPMLs04SyEsycHOiQ8pkcTKZQqVWUeLO9UCqK2AyFN02OyatLWHMc+X15HvYE4nMiempLHKZlBzJdq+NbL4gAInOy/LqOtbWt9DkJteDZ127iiGOsVyroNIuC9TJ5bgt9FQ5xYQ6S9MLBddg1gAkc9B4PjYW4tdigUtCpodYhA3fqNeacP2Q0hmBSQszM5ibmZWB3trYUOl5tbyDdrOEjz7+Qfzqr/0aHnnfewUgEeXtUcYnkz5wD6Sw+WEa/OPmv/Y4zzIYBSKFzc/g+prgZ4cto7F/D0uADH/QAlQ7p7sd/7gBhDH8ghKZPMYoAGlSkPx2VyA5FoZLQpvGLNchgRuuvb//+78fSLcwGc3rzTnDysN6vYpep410PI58OqNkZ4bBMTENJvW7ahOLZrcjZnGLTaTzeSydPomLD7wLp06dQrfZQ973PaJkHRMpnIsVX/XHBJQBSI5x4QJ3ORWRKGplcn32Gt8OMxTMntg8NmBa94JN7EMqkIZ7VFhCxSUkuPnGXUWEB5D2ySmNSUoHgwteOzmOYxIIQcAl+B73GWYJfDXBmM+bNrIFF29Wwm7YfgwneHifbfx2X4Jj5vW2YwyfC69V2wCDEAswFkBqdlzC3YOKQfYVP8MKGieBuo1NP6e5DylgjnTx+OMfQSafGVTQMhnCa1Ys1yWfMj09g34sjkq5JoatVSD98X/9Bp7+4Q/cXJ9QgRQM4oMBngFIJ+45g/c8+ije88gjIlg8/W8/VOP2aqmMqXwhVMLOAUg9JVRZgZTodXDu7Cn85te+rh5IAnjiMQeIeQCJlSCtNpMGLcwXptFqusa0qsotlx3w22zqGlnvECZhmRjgOQSDWl5vYyzynKx3IG8n3/eTn/xkIAHF13gMHpOJDibhHnrXAx448VVGxqz2zwzADECy6xesQCKDatIjzP/i3h18DM/3g+4PYZ9nL0c3tx1wxOeBnBT6qlimJIeS29Sur1V1b9j0mn0oV9+4oYSt7le7KaNG1iSru9TwmAE5QSk2p9ePO1uTXlLDbgJ0vvqISVYFrgKRIurFaNVDBIII/MQpTZdJI5pM4dTZi06qLpVSJbcY5v2omtVTuoQAsWOTO5kox75POBCK39NqTuyoPWl/9d1PLBS/w0/heU4igMmWe0b5OABp0v3j9w8AzzGTUNfW+uMFeujZawRUFcR6iaTgM18PI7CF+XdhAFSY/xT2/SRPKblula0eQFKymT1evAQm91HaBjZF5jnubG2htLGN68+/Kt8hW5hV36x+LIVGl5VIrmqtWKrIdq8sL2N3YwPNhpP8YtUk5bq4vy+vroh08vnPf16yt08//W94+t9+hGJ5F/OzC5iZm1avVtoSSr3cWr4t//xdD9yPw4tHUKs3lNBnXMCYgjJ0s9MzOu4Lzz2v+VUtV7C5vSU/n72NpgtTiLKJfMMRNAj2X7h4UUDqv/3oafzsuWcl5UV7R1le7h1cB7zfnW5X1Uz0u77wxc/i7NnTkswzFQZeJ173cPmxcLd50vzgXs5G6uYb2ZwkwKJ5E2h+LEhb8m3u2fVi7SHBWCcWl1QmpVDJCK9XdlErFdGq13Hl0suSIoozkUb7QTBbFRUEm1TaqAbPNs5h/8Ls9wDICpwyX+Px5MvJCbQKStowBx5xP5cFjECgOOeAX/J6vcbzV18554cJLPGkxUFyzQNAQR+DexfH7HowjOcws1cObbqkimNMtDp/0SVcYyJWGjhgifmgn+eAptHgEiu8Yu26Fzd347F4wYFSvI+ur4JLh+5/ZgN61t6z10cwCcVKHs2JCAF631dvQHyLDF5zdSlxgTu2RxNkcNfafX56dt5VIqVdn18CxVwLtAvROImYaYgLGiDXme3gmDLZvMampLMfw6Bfqfo0+wTaHc3Jw9cG5zcTxMEKdtszgmswqHzA6xkEkKhEMrhYI77SQElbY8H4Q3SMuOtlbH2P+L4geMTEunpNsyKcsVSzKV+NCXL6sWurq/v8K6u05PXkuO/Yv0ZUII0DkLhfU5JMj2DfKZMQJHCQyyCdz4qNThvG+I3nbP2qD5o/C7uLwwDKcIwU5n+93QBSmP8Zdn2GCWjDtiBoowY2NFBlZBK6TIAZSGtzkHMkm0wPqhn3xc6UtYtA84x7PIkGjIe4D/JZijte0cABjM4PD9pxzW8PZFvsZ9V+Oq9uB/P0I9kzj1X3zlKrAongUbTfocI3ayzUVy/OdcJ40iQDexEUstPok4TGOReJotruihSgnuqNJhamphDvtFDd2sHyG5dx49IlbG2sI9qllHcSb6y1MLcwhZNLJ9FPpnFp7Taurq2g0nI8NUqycsNghpE/6UgEhX4XiwCYOv/cg6dQQA/FShcvrWzg9UYbK8wZCgDyvZ19BZKzlqwycj1uuLJYAcV9KuinOb+WMnggPoBWPIoqothqd7DTjyA5fwQPvf/DeP8HPoBPfPxDqtAy6Tf6DLy2qmRPJdFiPtMTD0YBDTZ/9kt7OqKCAYPBzw+/bzh+Cluvw38frkAalrCjvxTcd7XXB3q2hSmEjYofgqQYRyZ5+x4HBZDoI00CkPo9J0E37jExPmD+peUljIcqkIIAoaRoY5EBgJTIpFCYnUN+akoELL9BjBxCWPwRZh9/6QEkS3ANElTG9gg4bQeZXmEXKAxACttgDjI2OUsxmmz3YOJgWMLuf/79/4db129g/eYq0OmqBxKf2dCLjecosbO1zcCujUzWMeeYhOLCpdQbq3voLHIicTExwGIyqtXsSKqCht5YbY714krT7bqtrKwMHGgzHHROhFq3WjhxfEmOcqfD5EYUR48ew9z8PDZ3dnHl6hvY3amgSXCH0i6UxokmUG85CbtKrYxupOMa2OWm0O40lShkL6WZ6TnMzc9oE6LDxh+On+ci5zcaFXOp2W76BIHbPBlIpxIJSXUwqceA2YIsJtSbfhPmBtzrNDCdieHjT3wET37pS3jw0UeQLhRQbTdV/vrzAJDCHKjhEuXhJG8wgBsGkIIOQ9g8NEN2N9UGYccK/j0sATJ8rHcKQOI4gkHSAJTzCfhxhvYXBSDx/liFAdckk9msImAPAEsuG5jCOSGpyWYNdfYRYyUgewm1Oui12mKZUrbRki11stGoSxyLYO7IETz0nkfwgY9+GPfffz92NnYHFQ5idLZcg0yTsGRixpJqStb5gFbJZOYfGq4qya7vMIBkEnSjwE/lL1ThN17CLuhsmwNu95HORzyV1QZOF1prLRBouT3FGkTfmWTgcTKUuaQLOQFAsnU2/B6+7s3lvgqS4PuCAYiOE/CX6MybMzvu+8etn8HrJnERkMkzphCPGQSQDACw76ItOAiAFKfj3Ww78CQedwkd3+zc5IAov8j5RBCJdp/3yECRbDaNVC6hitJMLq9kH+W5JFnS6imhmM3mBgASk+aFmVlJ2P2XP/4T/Ojpf0OKTay9BIolnoydZ/tVMLDbC6RcBdLHPvNJ/NqTT+LDH/4wSsUi/vRPvoFvfvOb2FrfwMzUNHa3t3Wp7b4Nqr08I7QVcQASk3isQGKgdf7MKfzGV7+Gp576khj/CgDbfbRYycskG5teRylDFpEEWrNR155NwNgAJK5D2++YFCCTn+QPW2fWH9B6d2gfj0QGVbv8LNfwjRs3BhKwBqbxmTalXi3j/ov3qQJsKp+XDIqac3smuK2zgRPsezUN9hJfgj9pvwjzv5hQDD6GHe6D+l9h+y9lPSwBKXa5T9wqyPFrlVUO7jjqCO8SnOqR1EOVPemqdUkpVspFNGt1Uo8hPXmmeX31kUveumMG+3aQ/al16gEkJlkJHFkFEhvNqwE6k5PppHobMYFemJ5FMpPFzKEj6HsZTl5HAUY9B6w4xrqvTCSI6SsXVBHgG9KzV8qkRxiAZL06giBN0NZbgDmcgLb99u0GkGz84/Z32qLhse9LMoYEuGHzK2z+h/lPYT0uWSHI+0pARv67T4ZYJQHHR1vM7xF4nM3JHt++eRNrN26jtLyOQprNo7Oot7rYqjbQ6seQKcwgN8VeGnnZkdLuDjZWlrFy8zq21pdRKZVUuShZ0kYNjz32GJ588knZ7r/+m7/Ei8+9iMJMAYVsATPzM0rcU76Un7u9soJ8NouHH3kU+UxeVUxMzrbEfu7j+KmTmClM4ebybfz4h0/7REwDO6Wi9pqZ+TlJVKtqstUA9xHax1NnTutafO/738elS5ewcGgRh44cxtLx49oH2c+NVde8prS17W4LH/7IB3D+/Dmx93metKP8O+et+T1vxh8efu+k+09bQHa3yQ/K3krSxXpKsrqUEikEEbhmKe9NgIB2yAMTzZZ6vuayaTU5b7Df3sYattZWUdndQb1SRjIaVSKOP6qwZHKy5651v+Vkx8YlOibNTwcguTO2KhUnv+bBb6biEzFLS8qGOQDJVySxEpexo9krL18uv8pk+gISfvaaiDICp3wvjgk3iHGxqwhy0mr85J4kkPMP3asRAUv7elHRNvr1H/SdbM2zx1Sq13YySL5SzGys+z/9hhG08oiTlEKElr0ByIewq+hvrWfCc60G91+BRpag9nKB2jt81aHAHlYPMd5nAWuSvQxZcRqXLBMl35nYTCSSiESTyE8vABEnicpKAlVpeTUTyd6xf56ALAcgkZQwsJdCyVxPsfE1pP7MxmwzaVZDGgHDg6nm23AsjIHM55EfZhW0XsLuoAAScxbyw62K3+Tieq5KmNdf64uVmyTM1WrY2NjA+traoNekVY0E/S+uY57XHQSAIQApwfS8719nZAjOL1at85n21KQLrQeV5gPZ+9EIphfnMTUzLZlO5nb4fUb4C/r+B7Fhkz5rIPu4+CXMf3unAaS73b/Dzi/oXwR/t/yi5d+CIBJlMFNUJvDrWWvQ4jgBwRHl9xij8ZlxfKvR0LN7vY+KWkPQ5WxpvrEyXs9SDGFFUc8Brr73LXMFfK/8ok4bBfbPQtf5qiTA8f+RPpI+lon0XSWS82M7Io+w+kjVrv0oMukZ9PpR1Hsx1Pt9lDtAtdeRtCrnNf3bHL+7VsbmjWu4fflllDdWkY4B2VwBr9zcRmF6GjPTi6j3Y7iyvY6bOzuoMyxQlalDchjFpwkosQqpDwFI5+LAx88cQrbbRKXWx5XtEq53gLWeB5C83859zo3Z93cigYDV+VGgzLQJc6+BvskiJvGH2BXl8KJArR9FpR9BkZ9LZXHuXQ/jPe97L37t859CYSqvtcf7x/lssvVSR2IPKMWPbs8b5x8YYDD8HFaBJDD/rVbAqII5NVCXEhFpqAcS/Srtt35ucvzBOJvEhFEP27MmAUjKF4T0ED2o3ToogMSY0AAk5twpYbe9voF6ueRkV7teAWfMQCfZF+VfQgAk5Y8ScclD0j+u9zqIp5OK/yhPffae83e1/467jmHxyb8LACnoMAadROcwHGB1BICQcRfwlx1A+rNv/AUqxRKapbp0Qo8vHkMqFscbl1/HKy+/iFw2hfX11UHPI5pISj+QNcjJR1kqsmJsY6I0BJvGlstVMQHrtSaUmCsUlNijZFOwZJwJQGMIDTcB7HY7uHDPeQE/NJqUT2HPhSPHllR59PKrl1Gp1LSZKM+pRqlR1Op1SXSVW2Vk0ilMTeVVCcXj02HkpKbhIqPGlYdTWo/VF20PiHHTjen/tQa5Bk6Cym2UZOMlBSIRTKIBYFDNJulklTfqNcdYzOak63p0Lo+Pf+zD+OKv/irue/hBRJJJ7NYq2lR+UQDSpPk/ADrGyITdrYH9ZQWQwhzMsPMLY4kGEzCjACQ6OcEAZfj7fhEAkgIYDyDx+5lsZ5DCNcyAxQBUrguTB+P72QS91mRyqC3AiHIctd0Syju7Yi616g2t63KtilKlrMq6xaNLeOz978PHP/1J9TpaubnqwdiuY9aVy7Ib1vSa47CH5mJgHqrfB126CQCSSdCNApDo0kkT3zdaHgafgnM/CGJZcpROXzo35XqzBACk/SDseACJ2VU6B0owjOiBxARFWA+k4cDC7GzwdZtfOh/fMNWd62QAiccYTnzeITHTdskHc/KGK4CGGXLBcd0tgLQPgAlI2BFAirS7ksLh9/K7XL+8XdlxzuMrV67IHlN+zuTTWAGrvhi5NC6//gr6UUq0+CqwqGsQHY2nlfiIxxOSYKlVW+4YC4t4/vnnJWFHAIlSc5ReuGN++GSUSUiYLzEMIH3p17+K3/yt38KHPvAhdYb5f/7Tf8If/MEfYOXWbY2RPSP02RESJwzwDEBKMUFDZr4HkL721afw1S8/hfnZOVRqVWzvllCq1gUgsT9BLl8QILS1soYeJVjbTsaF5xFkfLHvGWUE+GNJTf6dezXXKCsVDRgyyVdJBW5u6m+nT5/WvhoEn0neWF5exub6qpIj7F+4OL8geSf7HgMflf8KSNYNQFq1Q2AF28+3Aulu7W/YvmB/n5wg6CGWdLJJQaDaNSF2sqKUFmFQNVzZpcrKdgdzmZz6aOxsbwp0ZNKWSVz2lSI1iEnbAfO/6xj7SkYKSAomYF0gQuk5Seh6Gbs6kwfse5RMSWKM83/h8CEsUJq4MIV2hDId7MHEijbXS2wAgKi6yVcd+QCQ59ZuM8hltUcb0wVWfrvHwEcIgCaT9ldB8upFZwnvvetodoeA5LiHbBuzxxPSj5P8A0no+QTbuO8IJmCHbTU/Ywm+cQki27/GHf9uE1DjPv/zApBEmEowDeT2DCXqfV8RngNfk0RoJqt9/urrr+PWlWtItnrIJtKyS8sbO7i+vIF6B5g7cky+wvGTZ0VEY3Pt7c11vPbqi7j00vNYvnFDgCnVB+LxKD7xiU/hy19+Un7LH/7hH6o3yGlW/iRTmJ2f07hUWVosgqS0qakZPProowJI6HNImovSOYjh9JmTIpTdun0D//q9H4gY1+30Ua4U1StpYXFOkmf8P7odzMxOYXHhMJZOEATq4nvf/y6uXbuh/09Nz+Lw0UOKj4qVIg4dPioQySU2ejh34QwuXjyvfkwGIHFOGOkurMI9zA5N+jz3lEwq4XpP9GgNmJCgi9ARACCAJgjms9JW/hLfz7Cnh9ruNgqZLKYLOYGItWoF67dvY/nGdWxvbeDIwoKrQOLepEy0S5aLRU753/ae3Nqocwmbn04C2vc6kuwmE2+uolI93BIxAeD0sKwCif6eAR1ghVKno/0p2EPC5OaCCY7gGh1UcgqlIYkpil6UDHk3BmNqtxsUqWUC0VU38a1dMfOdFFwyVXAJvkhMREh7FqQU7UvBQ35gn/2naO5I/nDSbUl0kem1lGzl/ePrJEjq7/y/jrd/fwz6bxpBpCYAyc7H5OyM1WwEJPMrSfBkH0LKSLGqtFapO4kjeh8cR9Q98/9MkBJgduCel94jMOfBuX4sgYXDJxH1fdFYnUSQea9CKS7QVcCR5FApYhcAkSSvZBVAwzWk+yuuWCU1qhKLdks9rzxpjXPQeh/zmbZiv2+7l3B3oN7BKpBou0wCzSqPaKtMnpk+LMGjQi4vIiptJ30nkno3trcGvdOs3xB9MI7bCDx3EABGAEhM8pvvx2stEJIkI1YgqVJfE3QAGg0ApEgES8ePyb7OLy4qNjQwzmxHmH066N8NAAoDWMZ9z9sNIIXZr7D8g31+3PnZPhGMXYMEFPPNB8BQoIcd5e9JRLL4QqJqvvLInq0Ccm/9uzyXmwMxXLu5rkokkjgYe1GZpMHe4gKZHAmN4BHJarQZlDg1sAntJpKdNhKQTmCKAAAgAElEQVToKKcoJTpVtPLZVR6l2XOOMokka0ZcPyGS3oUtI4ZmnYntKCqdPqqdHsrsq9anPKmze5R+nkkmkO42UV6+hrXXXkZ9cxUFxjBTBVxe2UKUNjiSxlatidv0pZttwupOHDym1qTqW5TmdsI9kwBSBDifSeCDRwrINZqo1tq4UW5htQ9s9Chh5yqIKLnn7of5uEAiEgW7QNKv3mD/V/V1c7Ldqt5EX1XKFFdgeKOKbAFJSZR6QD0Sw4l77sVD7343nvry5zE7O6P4iWCKpAhZ1e99y8H6DaA8QcCHa3/SIwyA+HkDSMMSduMAJJ4X5xb3ikkP+ecBEoatE1tP/54ApFE9kA4CIElKuekUIqikoukeyDOIuEEyIvtxsb8YK/jZmywZR35qRuvnngsX/eUfp+Ew2cIfGEBaXbvZDyZfdBJejoaT96AG+KAbVJiBDwvgfl7jH7eBhCWww8bPps2ZbFaLrFSvApG4pEgq1bqCsZdfvIT1lVX06h0cnl9ANpbB6q3bApAYIMzNTqFS2UWxWEa1ysojJhNcMoo/lBCiEaC0BANIagYnEkxATSkhR41zbkB8WPNzfs56IjHZxGvMOSLZuXJZv/NYU1MFjZu+LDfSqdkZlVDHkwk0Gx31rdgtldXvoVFvo1Kv6bzIOBRDvdvE1DQTaWl9nselI6lNj1VE/rVajf1cGAR3kU5nJdfAoIUbYa/vmtSZYQomaLmkCCixRLxHpi/nNjcPX5LOTfLckQV89StPqgJp9sghlOt1NCgplkyiH2MTPnPpnaPqpCOAqJDnHnr9BvrDWd3ApA9zQMIWcNj8ta8amaBnhUUmM7g2YsEoObbHIrP1E0wSBoMeARVe49XGwjltAd5wgnt4vQ+Pf7gCyRI4NqbgM49lCahR53e3tiV4PnewNRQAj3+Msy977HSXsBk3BSwAHJW8YoDJDZh6/Jbo5vkzAc/EMXsJMGBhYpfJYj6Y4GVSmOuM7Pl6s64AulNvqlHljavXcPXya7h+9Q1sb23JIeV6ZJNsBvP33HsfPvbEx3Hfgw8oCX392q3BybuAbD8blU4pH4P74pNSOi/2EIplBCAF95Agyyo41+64h9TBD6lAGsdwc4lLoNnpO+ZolNWTUddk3rO4eD7GCA2yaAZMLzqHtZK07BmIysmOkflHX5LH43nr7H0lk3t2bWCYcIiI2Tlqb7A5FwwwtNbJ5DRZErKAfTn9uBloAZad00CqyN8nOsNha3Ds7CaL0UuejHsPxx9c/5znKs9nki0WVwUN5x7nKQELzln2N+LexeCbPbXYl4J9KDiPeR6WLOL8XTw8p8Te6vqGQI9ypeYSZ4mMru358xfkQJEplWB/r3gCb7zxBv78L/4Sf/WXfyHpBZOwC847m2vc0/h9HBtZYmSaE5ilXfzYE0/g//y//y/MzM6qOTzH8af/9U/we7/3e1o/fC/BWD5GAUiSOYiSFd4FASRKPDDRygqkX//6V/HVL3/J9TDo9tHq9NBkoNfpot6mhJ0HvShx0N3T/5fMVD6vH36W19ISbGZLggxdqxDkOrHkgWla8/1uz3cASLBKzAFWLazcvo2dnS1srK0ructj636dPKn7RckpHoN2h/eO+zOTSrwevD+ValPMZq4pjpPH5e+0V0xG0V/Q9fMsyyC4y9fDJBjC/Lsw/2vyHtFTgCqpIQ+UKSEVqEa0BPCeTMHeeqPTP5/LodtqqvKI8iK1Ukmkl1a1Knm4anFXFUnsV0d7yfmhiui4k9rd3diSP5Zg0/MEQ3ZKFfRQZxUe5Up7feQpT7N0DItLR1CgpEQyIYk6+lVtC369RNJeIpL5JlYgDlV4KVvqEozesO+zX8MAuFWQjrqOJmE36Kg84k1h/kvCV4iG9UAa5Z/w+znXlNgc6tNpgSvn/fDcC85B820tgSffLtBTLAxACPPfwmxz2OfDKpCGPz/wr3zemskM2nCuRa5/Sn6xj1dxZ0f9u4orq8gmMtgp13Hl2m1sFmuIpfOIp/OyVWfOXsD8/CyOHF5ELhXHzvYGrl5+BZdffQWrt2+guLWJx977KD79qc/g5KkTuHz5Mr773e9iY3UNuakCjh9dQqffUxKWNviVV16RLXrwwYcUk6yvbXqJbZIPKiKIzc3NyNNmj7xnn30e6XRSNtT+vrg4j0Qipf+zH9m5c2dx+vQZ+UKvvnoJr119HY16E8k0+9dEcPjoYRSmplFvNURIOHvPOTzyyCM4dfa0S7qrsmcPBB3EEnfrYE5436T7Sw8mIfldl+BiX9m9Z+eX0iZP5x25jwAGK2o63RYS8RQyyRgysQiqOzuS5F5bWVGftka9qupIrvDZqWkBSCafudeHjWaAPSCdOoWB6MN7qMWv4+JfVUR5AMmqVCiExMoiAkaUsGuzr1G3J5slcCfm9gtq+2sP8JJ1wfjCchDcyyblJ4ztTaCccVifNrHb0TwniEoAk/sUwTX1jetF0emTqe/6/fRjaQFI6khCvy7wzE0uIYBir2bJumSQUU5ZwKloD3FVse4HSMjOp99ocZI989WBP9VrIBajggaBU3vsj0fsmuzZdQe+7UkZ8Y7KajmBbl0HD6ipcsj10HFvcf692esewa50Hu2Ok1vjcQlCsKKFP6xIZnzCyiT2D2McwcyxbC1JL7zWPHWRFFzFjN1Py0NwP5XUswhe+4E6vnfHS+Tb9bHPmxQU773FJc6Hd3PH/HrGD3q8FRo+5Wpj7G3kwHYmc43k5aiuEaTiTs2EV7C4vQMSaplTEUmE19cTQoJjDK4Vm9uWjyHQybHTrid4Hp2IvlfJaw/8ay16ufUkrz97YPR7IiJV63XNKfa2IsGJMqCTUtBh/lOYiQuLz++osAo74M/z71yfCRKA9kgzw3mEsP0zbDhh+buwz4f5P64H7529b4KVKMPfYT4F7W6x0nYSxqpYY1FRWwBSpVyW2k6rUVWVbrNWRYM5t6bLr7HwlWS3RLuNZMQApIjiGEkwEziK9tCqVfQ+AkbyXQVeOy44a5fazThanRhK9CtaPVR6AEXtKWlHu7M4N41+vYzGxioqt6+idvs6otUdzMSBdDaLW/RB6n1cX9nBSqkPdrTrp5JSLap1uwJuuPbUv4j2iX3h+sAUXBXSR+bSuLgwh0gviZevX8ftdh/lCFDvu8oi9p4iMMcUZ0cUQXcOCQLikQi2ex19p6uadZWWfB/NmiwLcwSU2icxJ5FGPZZAEzHk5hdx9ORxPPHRD2Fp6ShmmY/pdpFMJNRTVz3mPWlH4H3AvxDo42VDrYe27btmL2wej8t/cWgiBqgZoJNYtUfwdyMOjpunvIdmr5Qf9C0SjNDI2G+SeT3o+mB13S/2sRdpkESifZrVydEeevTF0JPvwj2f+2iv3XHEUMYYjRZqu0Xl2XY21l2rmISTRn5Lj2gEzUbX5a8oxU8SuUnmeoImX1MLCpLEOaZkXD2Q0tm8AMujx44rv59MpuUr8n6bRL3F45PGFhZ/hJ1XZHnl+kQAKewAB92gwo4fNkHDvj/sAoV9PrgoRyWBwxIYYeOnbr4BSBXq8UcTApBK5aqSR9/7lx8IQGqVG5jJFwQgsQfS8vWbKO5uY6qQVi8UJnp5rhYcc1ytdgPVSl3JZk4yGgM6iExMMSGUn5pWYLaxua2EH5MFxnirVKqDigRLPFl5Jv/vWNFTCuKYCKRjl84yUM2rHLRaraNcqaLTjShwaHLxNeqoNpoCjyQ/wR4PBfZkyCFNqZ92C6VSWc/8fy6XRa/XR6NRH5SFGsOH59pu8xh0wPcCwCCAxHvHSiT1gulR05UbnyvTFMspClw8dhhP/urn1ANp8dhRVFst1Ltt9R749w4g8fyDFXZu0/H66n5iBxMzozYgA5BsY+N7ggz5MAdpbILDsxJ4L0axd4IJYG1gYwL84GY5dpMMbK6/aABp3JicE9hzrJW2a5jJc+H14kbAtc+Euqo3fPKHf2dSl72L6KA02g1EKVvSrKniqLS9o4Tk+uoa1pdXUNrZFROJx6w3Gko8Xrz3XWr+yIR+JBbDrVsr+1qom42zcXOdBhMMlLDjWBXYqTScDFo3p+x1e7bXxt0/8jgPCiC11NeXGvoO0CGAFDwHXqdR85qvOX+h5QGkvTLtYBLV5u84kIj9SORnjpHAu4Oh5oNUl7C5ewDJwDAC4AaAmcMRlqQcu8feBYBklUXm4PL7zX4myXZttlV5Qak0skW5RxA8YJUR9x2CEdxvaLfpAJm0nQuiY4ilIqg3aij5/YbVqkrgptKIJ1LaB2KpJFJJl8ygbBeD+L/662/ib/76L1ErFqUhPi4BZgEuiRC8Fwy6OUYCJJ/7whfACiTuv5R13dnexn/70z/D7//+7+Pmtes4vnQM5WLR3d8RFUgGIGkds1G1ZB/6+wAkAbCUt4sm0I/GUW93UKw2tDcSjIl1+0inkrpm/LGE93Aiz5JoBiYZA8z2bAOVTOLV+qkNgs1AlaCtR45bgPX2pq4pmbW0I5xXds/IvKXfwGSvkVC4vilFVSyXJSGp5txe8onj4TFtPAZA/LICSKx+k7SRAefejrg+T444Y7093DraixbIysxQgoQAYJuNkBuS9eUz+yLx9Y31VfUladdr6DQaCvBdo2InqZG2JKqY8QxcXYKwG4+JTX742HH1psnPzCA/M4tkNucrv1yVCbtosFrBkZTd2OgPUYrJjTa43xM4Gqrq7+63XUFwhcebFIAeFEDi3Ex6BnkYgDTKhjNBoXVCySa/L9m6sPUTBJAsyRfcH8y+vV0AUlh8E+Y/hSXAwgAkJnptLQpsa3cUKxDs7NYaKC2zCjGL3WINr77+Bm6vbiGRyiM7NaseKQlVKOYxMzOFTDqBTrOB7a019TEo727hxWd/hg+871fw2U9/BsdPnsClV15VBdDm+hZyhSyOL51As1VXxRBjDEry0p9590MP4/DRIyiXK0glM7p/tBX8G20x5warWL///e/LFvHvJCnwHBjL0K7X6hWR2I4dO6bXiqUdvPzSq3j96mvqrZhIJ8gdw8kzJ1GYnkGpXNY+9OC7H1b1NSXuInEnCfdOAUhMinFzcd/vqoJMqo6pL1ZeJeJOWcH8wxgTp/EU0okImsUiauUdbK5vaB8ul0roNJuKdZRwoyQpkxPWD8M/257GuM0ewWuwt0d4qzfk3+jvAq993yNvvyS36aXp+DeiXm1KFbPvH8EMUvA8eGSx8SQAyYAE8ynltwUA3mq1JoBICXnKEbMSqd9Bu9VFh/JyibTsJYk3kv0ikDUAmBgQpgQyDkvXmS3V58Y84mwyzz1/CKQP+gvy1dh7KZZ0FUx9AlgkFJB82EQ83lLvEbPbo3pQ2Y7jQKT9lnIQ/zARxoRXEEiyCk3tZXsAkuaR+ntQti4rkoLsJmVW6ZdRJj6TVrxAn4uSduqZmElpn49SrlgZ5Dg6PQJv+5OQlNrh+bW6LUznp53EtAcP7dkAMCaKmfk2n9vsuN33oN9gAJK9l88HBZAIrKobCvdjL2E7qESifFGSnVcgNQfGYyu3l2WXlISnZFWn7RQQRhBk+JrFQIP9pe/OVT70GABJPdB8JQSrwnh87vUEj1hRxntDyTrayTNnzkzcYu42vzV2jofE578MAJJVi1sMELRjBx3fQa9fWP7RAKQwP2Hg/3COmiomSHAmoOMlKDnfOm31KaQsNglMJCjUayUUd3dQ3N4SuYmEJ16jBHrI9DugjDGrilipRH+UUqjqcaiKTq4N57NS9pSyd1QecqRszu882v2Yq9IhaBNNohNPCAQiysRqpmizgs7OGurLN9Feu4ZEdRez8YikZ8v9PrbrHbx2YxNXbjbBaCtCZYN+BDVW2HpsmFaYoE8SfYFIWQBzAM7HgbNTOeSTWWztFrHRaQnEIvGbdl2grK9mMmk6Xkvuem3EUAG/w/VDIuGhzT2X71fFKq91FPV+T6BYL55CIxpHtQdk5+dx7Phx3H/vRRw/cQzzM7MCeSmxSyI9CTO0g4yZSEhTzowqFYNewW4/t/k1TsKO/ppro+fI3yKg+ko1Al6Utbacls374FwKI0CFAUiWPxmHzx90ffx7AJDoRxFAIlE2CCDRH03E0287gES/yQCkXiImACmVySl3eGTpmHKCBJCY4wgCSAYCTrItYfYpzC5Fbt1+ox9EPc1Bs4keNkHC/h42gLC/hwEwYd8fdoHCPh8MXEcBSGELNOz4NPZsbsnFX6emeCItjeLtnSJu3ryJf/rHfxGbr7pNLesYUkiiVipjZ31TPZA67RqaraocGjp3TELxmjE5VatV1dOIr9EQmEzdAFCamkEmU8CVq9cU2JEhyPfz80z0kUHOH0sYWhKTQR6PUSjkcf3WG5KeoOOeTCdUIcQwoUzpuVodrSbZSn002+xr0VHTUjpdxhBlQMdeEwSeCEZtbm6rHDeXn5I0BQMlAmF8P8dFR1aobLMpYKnbIUchoMsckFMRS5r9AdQXwEk38H6oAikZE4D00OlT+NQnHsdnP/c5HDtzCp1IRAASeyCJkSDVcD7emQqksPk7KvgLbiSWQBwkTQLOrgKdu5CIDCYzzT6YEx+WAAkDkGx9DI/Zxm0AkwW0w4F+2PoKrl8dY5gt8DZXIAUBsuGksBJ9lP7ykiUcn5KzFa6DTQFJTI7wNc53Huvo0aNKfnPd1Jo1dPtdJxm2vYlWra5ArV1vCkwigMSEgq1jSkxefNf9eOCBB1CYmkKt2UCxUtu3AQ6SkP7CiZln2vxcRx48MgCp13Y68aMS+DyE2cdRCRpeegLYk3ogBSXIgslNq0AyAGkwlyWVsfcgkBFcIzaP9H5Q89kJrASD0mCikeMeBw4x7cCm9vbdo/YHSwAO5vcYCbtx+6AlcG18BHCC10EgzlttRDkEIAVtgR3TmFB2jkyo8JwsAC5v7uCNq1fx3HPP4fr167LPrDr6wAc+gIsXL2oOK+nA6hX24qpWB9rwyUwC29vrkpQhUYDfSXay2KjJlH7f2tpGnA2gU3nkCnlkC1OqcvrWt7+Nb3/rW9hkj77A/AuCl3bNmYA0Z4psUu6DH/3oR/HU17+Gc++6KPvORBsTnH/9l3+FP/qjP8LyzVtYOnIUtUrF3d8hAMlsSSfCMMMBSJR6MADp61/7iiqQCMooGOkwSHFtaslp4tzn9Z5KZ5FKJpQktb2Na8Zk5zhWm1d8nfsyHUX+cI+nreD15eddVbDb5/n/YB+PoESezW8yFmlHKtWSzp3XdXtjU8wq9h7kvTfAcMZXb9H+cJzs+bNT3MX03CHdF9MAb7RdDzVbN4MAyRKQQwBv2P4Wtj+F+V+T/UvKB5D969c4x8ZUIhNs3o5QbikIGtHPcQ++tycJRzLUmKNjElLyN2za7tKr2FxfR6fRRK1SVjUSA3iRbpotdDtt5FJpJTUlPUdmZDKNdD4nebp4JoNzFy6gR3apT9z1oq7ipqMA3lVIMuGkpJefpFpH/neuDTeBPU9d/93jLLsm73c2irf1Pun63g2AZPfX5kPwfiiJEVKBNOn+8ftVoRDw+Yb3GbO/42z4Ow0ghc3/sARYGIDE2xvc22h4lCxudxBtd7Gzso7ZwjTKpSqee/5lXH79DQlxTs8uqP+RU1jh/BD7SpUsTAwTJCWz+Sf/+i/4yIc/iM995rPqN/TKSy/jBz/8Pna3iwKQTp88g3K5qH2epJjXXntNtuKxR96DQ0coOdfZ16OVxDQGxLRXtEn/+I//KACL95V7Cc/XbA1t4fHjxzA9U5Ct29rawJUrb2B59bbWRSqTRDKdxcX7Lijgvr2yLFv1wY98GPfdd5+A11Q25eS9DkBQmjhHJ2r899R3gmvTACT1xvGSdrQfuVQO3XbT9ZOIkhmeEKDEdRvptrF6/QralaquTam4o+bqvGlxAgGs0maimwCSpLy9KQjYAFch4sHmESCRrf/h+MFZESdTJyDXS8LZs8nWEWgQQMFqFe7xlL31/dj2A0h7VbhBgpoBwsMENlaS8Xrs7JZUmWyEBwJiTCgTWOA8Ze8t12TeW70eeyuyNwjj0i6iApDuJAAFAaVx95dJpVzE9bYbfgSBoKD0HSX2uvQZqLzbbyCV4M2h2JLtKu7KDj6vpvXB++bu4j4JP8+gH5aI48d0/zyAZPu+I0c4WbQee2zRJwkQw7S/UKmCEtGUKIpFnc+XdpWMVC4hiBHnXpWbU5WZ2RgeVvKZlK3vdTCVn3L2udtzPfn8Xic7xLlAiVM/HgNbRH71EknDFaR7tsx6bvq97C1WIDGZzr2S+7byG1wDXCuSeQRSrGCvN1S1vrq8gq2NDflgBspXmKgfMX9sTXG8++JnDyAJROJPN6qqORu+6xHm+lfJPuWzum4NAgPtluZyYXoKi0cOC0BamGUafX9v1eBc5Hfs3/EnWas7/xYWn99t/P3mvvUu3+0ryPYRiIfIpmHjC/Mvwz4fNtKw/T0svzl8/P11jlGkkoRSXA837hsqbfFgD8GfQi6L0u4WNlZvYXV5Gbs7W2g1aprbrCjKk/imSh0vTad9w1UZcU0QTKJKUqvV1DogWZV7DP0u4kip1Cy6kaR8114siR4B13SWf0A0zjxdGbF2HZHyNjqby+ht3ES6XsRCFMhlk+hnkqj3IrhyaxPPXV7F8hbQIuEAToaO1UHqfoEIKJme0E9XvZDyrLBlJVIKmI+n0e90USZZi+Ar17B8n4j2HgHm1tvINb3Q/lVCFxScU8URCVN6jwOUHIgURR09vd6JJcCGGdVuBOm5ORw9toRzp0/j1PETkrDjOpUsbS4rwgIJ8/RluN/RjrGKk/EW4yfaD0cEdX2vpCxCIkQsropD/p97p3q1G2DkAaQBkMR7lNnzX+7ML90poXrHfO3vKaiY/R0ohHTYn36PgDtqrh90fYzrwTxB1ClsyYX8/c1VIHFOEUCK0S4PVSAx9o57/+EtDeouK5AIILVYJUuiHNUqSORIZ1URfPjoksi6zLszbufeaURUI2FMGluYfQo7r8iNm1cmViCFMeDCDHDYAML+HmZgwyZwWHLtbsc/LgANS6CHHZ9yAzQsHGez10GKDW2TCSyvrKl/xPPPvoSdzS3srG6hXW8g3o1Je79da6DVrGFz47aMOicCnTsGYLxmpVJRiWU61ryHmQwrffKDPhQ0bPnCNFqtngAkSk+4ZJ8zbpaoMokAHtO0wdWMVxI7aVy68hK6/Y6cL5akCsBKxNFotlVttL6+KQPeJCOJwBGZVx6SoQxUOkkAaVZjZ3JR5eGNBqamp8Uq5PkwmSYms2cKc2Fw8VarFaRT5CaMBpA4t5gAk2HtuwokGWtVIMWQiQIPnzmND/3Ko/jEJz+Je951LxLZrAAkbSS/BABS2Py19TMuAA4moMX88xJfwfnMY9j3DAM5xqIaHod9Pmz+3/E5HwwFga3g9wfPR4GSd4DHnV/Y+rfjDYCRXzCARMfBwJWBdIUHYczxlYyZD+I5t7kOmCAmU/js2bNal5zvdD6o1c+qDt5LMnA3t7exW9xBpbirpMFMriAnpri1LUYqZezImKtVqnJmHnjwYR2T82C3XFLPr66XT9g3DwKNgYOOiQFISgiysrDGMNDNHwMbgvcqDEASwZ+JiBFJQAWjHWdb7gBnvIRdmzr+gT4tjou/N58JdFvgHCRFKBBVc2XKh7D6i8AMv4fJMt6OvWfrsSbZaTFSXW8RzU8xeO9MwNp8CwKgFujtrTXS/821Hb0TDmuMK0HtqyX4HWQxuj4Eb+ERAJDG7VPWQ4TfKXaql/+UjF00KjmkG29cwwsvvCAAie8jK/Lhhx/WM8dvvXn4Oxuhc267+9pHvsD+fBE1dZZTHU860D/GFDywtrapxs+UtGPiIpMvDACk73z729jd2JgIIHE9WcKRa4jX6sKFC/iN3/gNfOXXvy7HrNqoCwQlgeJ//Pe/xZ/+6Z/i9rUbcswaXsJxHIDUjToJJAJI0b5rMnvP6ZNwPZC+pP1sp1TG5tYOypU6IokkpuYWcfjIUe3FxxYPo0Mdbr/HGbHC5mxQQsR6BdA+0Dbweho4ZyQPY2Lz/7wXBJNsbRq7d2+ddl1Swlfwcm1LCq/RlJY3x3L75i0nOUhN9W5XgQ0DIMdEjiFbmMXcgpPIpU/AxJOqi1lpwwqT5BDA+iYBpLBZHbb/THSembjV+uvtVS4GACT1lQiyvgPgkSR5mExv1hVsx1UZSCZnDEmyDBWA9wcVSc1qVT1j6OTXKiVJ4FAegeQg+VXptAPiZuYwzV5UMzNI0s8is5FsSc/ilwSt7yEitj17dAxO0oAhvma/O9vghI78ax5MUmVVAEAa3itH7cvB63k3ANJE/6XXl3/mxjf5MeyXaE77JufDfbqCRxqOX4btHK8918PbVYEU5v+HBXBh8U8YgMR9PngPjIDAZ8pllNe3cGT+EJr1Fp555lk897PnBSZlszmk0lnMLx5C1UuU1lTxT5vRlBx1q1bFjcuv4JMf/xg+9alPqZca+9M988wz8mFodwnUkAxDiUdWqF69ek12jxJytBkElljlZL4efRT+0L4RfP/nf/5nkdV4HZnEVVP7TMbLadZx5NCC1h3twNbujkAnEtAohZfNZzA7v4B3PfCAbNVrV69oXX3qM59VFffa1iYy+cxEAOlu/ctxs3fy/e0hElea390j3yORfhV/J/DD/ka0xWwiS3mhLK8Vm5WXy6gXd7Fy7XV0m67/BZNNTHhQZYFECc7teqU6AI/27WHeBtCW7BEK9ipBzMew+GEUgKSeRiLauWScajlUicRkpmtSzj49Bh6JjOQBpGQs6TqkR1xFO1ntZsuDAJIBR8H16WJRJ0lHoiWBjFwmgzhlWimRO9RTaTD2IcKci0MdAMah8pmfDwJqk6wSpQEpgEc775qk+yoWXyEQ/OywHZD/jA7SApBcbKoHY1xeIwONfI+MAWDk96B9CTYvWWeVCcHvJSARPB/NZ/q5XtxrwGYAACAASURBVCKn0Wpp7+M1JbAkshr9Ed+TKpFOk94jJj7VDtKZLHL5rMBlrtuZ+SX5NGkSXwMyubZ3qKeGB5AIUhEIlaweK8EI3ORIOHWVpPxuI7rwHvI1rvWg728AkklIUypPj7cAIPG+kcBLOS/n28YcAYTLj9ddfV+iKO7synZRIpKxGK+d9Yoq1aoDAl7wHg/7/wMb3N+LFTjnmM+xfjeqOqJcPBOFvgIpk885CaNOS8ASAb1Z+ltHj7h2Ab7P87iE60EBpEHcPASSDsfvYX7a2/J3zh8qUHn/NfgdwXzGpO8Os+9h+3fYeYXlb8L298nHj2rd6daI6MleRZRoYy82AkQRZJMxyc6u3rqJleUbKO5so9Nqyk9ltVGWcZzPxzGy3Rdn+7wa16xsAmOUemNAbmPxYL6wiF6EtjyOCKvV6O8z55FI0PSj3ighiRYS9TIiu+uIbi0LQJqL9FFIRdBLdpGdmUGx3sULV27hyvVN7FZ6KNeA3TpQ8mCSqxGV4rTGmyRpj8Q/yvp7OTtCaQSDfFe0gU/prLz7oS/N3B47lLajUVTYV8b3S2LPIwFFssyOmMVnUtTVkynKiiXoM6npORxdOo53P/AgTp04iUPzC4p9BDikkvInjdzHfUoAPJU0CB4lfb9Kktl9vBtUkLB+q7YPDufmzBfuce5TUlRrYE8BxvI1fC1sfvV7XrklUC0ZBJAoZTrpcZD1oYowztsREnC/LACSyDgTAKRYlDLJYVZgzN/vEkBqM86kTKeUKdhDOSmfh3n2Q0eO4tChQyrAoM/Nece9ifNJ5LqJBCbXmuIgj30VSKMcuDAAKcxAHmRw/GzYAjjoBnC34x8HIB30BpDFxxJxHoflk+lMXo7c1Teu4+WXX8bN68uoFEvYXtlUUhjNPtLxhIKLbqeJcol9I3YHgZUFW0yGMZjiZOKD95EJHrFWFhbkfBDweePqbWxt72J3tygjxPfzXOko8YcPM0i8F0LSvaPI3apc20arS75AT4lCfofrudJFrdnE7eVV9X9ot6mXTKewP3BYWXqbTU8hn5mWYbUmu5yHHB/Hqkbm1SrK1QqazboWCN/HJGSlXsKh+Zl9EnZ3SrTtjV9cWyZ7vIRdNgrcf+wYHrrvAj76+ON46LH3YGZxEeS0Nujs+lLad7IC6W7XzziAhUDgvgCROuCBXjdcP8OfDQIBiml8An/YQbubtTO8wQw0+ockle54nwdUggzm4XFyPGEMXRvzOwUgmYSgBUhBiR06fErKJlwAx/fUfOWfSX0xycLECRMEBFNZkcS1wfdSGobrnJWG3U4LhWxO1XxkF1PCbm15BZsbG9ja2BTjnZVLDz74II4fP67LUqrV0STTzffRkRPi5YAsACSaEgTABs4J5TL7QL1CV2w8AGkJ8VHzUyygEADJ7v8oAIkBPwEkY1Tum6c+McnXFBz6nmrpdEq2hsxCJp7q1R0BSKbRblryg2bKAQ13a7LsME0fCEYnA0jD+xMD1L2Hl8/YJyK4f8UHe0D5b923HimBEFyHYY5X0FnjtZE+vjFSA19t72MPHAPdBRr5H2vuyhtIogIDbDLMuWfwnpuNZRUSx8f5TCCTgCcDEUmIZpL4+Ec+iBgTGL6qyXqzqF8CSRXNDqJcG4hrX6G0HROL3/rWt/Cdb35LTPhJFUgMeJjI5D23fn6sPvrd3/1dPPHpT+HW2gqKFTZxdxJJ//xP/wt//ud/jiuvXtZeRuBENnBMBRIBJO59lH9Qn4leewAgfeVLX9Z5bxd3sbq2ge1SBd1IHIWpGcwvOIm/U0ePoa/GtnsJtKC95phoI8yp53qwOc37wnML2hYex47F604AKQicys8gw7fVksQPQWT2FOS+T9kFanhLXqbjZCqZPOGDUn5vXLmKq6+9ruvI4zKREUlmlMxgQpZ+hfrzqL+SS4oeFEAK22MO4n+phyHaLvFn2tMeQOL6dxxMCz2dVrbrbaEZoX87bVcBrXvmn5lOdeFuH1OFnOQ/KLXbbjTku5Dww6QwAaSXX3gR+UxWshezcwuYnp1BNl9AKpNVYo49bMjgpwSUclpyYtw6FLu5EWjAbsDQPrDITVz2ebMqJNcrw59G3/WTDF7n4O+T/GsDkIJ7d1geL2if+D1mDycBSMG9I+ibMMCXfQxUVQf3iVH+wfB8ersBpLD4JQwADYtvwgCkYHWNroevIGVPGFavtsp1HDt8RADFC888ix8//RNJZDtSQhT3nL8oOe2tYhHVZgu1Tgc71SrWNjckidOvlfGpJx7H448/Ljv14x//GC+//KJsMv13EgmslyP3h+vXbrrXH3pI850JYO4FvG+0FSTHkDjGPeXatWt49tlnZVf4Hvo6tD3G3qUNW5ifRr1Z0+vce2hvmWXKZQvI5NMCwc7fexGRaBS3VpZx4tRJfP4Lvyof6ObybSQy6YkAUtj9C/PPJ9kngddxJlBUjqJrputOaWCCqz3X8DvKa4QoMqzEjSdEBqKs+c7mKsqba+i3XQ9NkTJYNUFfxwNI1VLZ7120XW60ttaUwPE9XPYqO/b3kBxItA+tMX2WEmLRmEAk2kYxt72UnavvJkAUU/NnAoVdJfsJRJBhTQDI9ZHdL2Hnkl72E9zb3LV0/pzsXywhHzYaTwwk6njt1J+nTakl51+bTQge17G/9yrkZYcohewrUe4mMUZ7HxNqQ1+Ycn7OJ7YeRbzWAmYC1W2yxSZ3xp6JUXHdB16hSI5+19G98vkdccyClUcBwMl6NPGl4VyWnb9974B85AGkWrWEuPeNbR3y+rGSWP0M40m0e+wnRcCecnPspxhHktLCiST68SxiqTRyaZJ7KEXv5GxFVoxERCjVUAn481p5CSbORVYKdNJML/M+OMJKsPdRMB8hWO2OCjn2YzJG4pvP4glAqlWdZJcIUW7MnMSMoUioIfC9s7Ut8IhxFH1X2k76S6zCqrQaut/j9k8eNwjgWQUz38/1nujFRwJIIq9G+iJNsfqILHRW2hXm6DsuyPdivEcfItj3cNj/PyiANA4oGgcshdnDn+vf1bvSEbhsfg/Wl58WYRXqYfY9zP8MO58wO0Jb+FYfutcsk+HewXIgRUkkMQFJkvIiPbTrVZSKW9hkX9r1ZTQqRQHelGak6gL3FQGmIypwKQHH+KPfoyypk7ummpDlAOjlsgKRUpYWSzKX0IoQgOmANRORaA/ZaBeZTh2R0iaiW6tIlrcx02sjn+ih0d3CqTMnkJ1bxOpOBTdWdrG21cCt5TJurVdwZb2haiSjQbn9y1X4E0DK+Cqks8kMFtIZNKo76EvNwu1zbJfO8DYpApbSp6psEhDkAScCSLRBjPQELGn8JG0xOtgDkLrRCKp9SHYvMz2LpWMn8L73/IpIvQvz88pvUqKa+VzaMcaVyp/7vdP2WKJ7ZsuSidQgP0HbaRVKZkPpKwXth9lvmdRYRLahF9vL0QT9Y/nXnoA9bo71untjMRAqCCCx19qkx0HWxyQAyW0ZexVUYXmNu19Db64CiWSeSQBSNJJ4WwEkxZgkIkYcqYCAIXuZMzak7Vg8fEQ+cz4/Jd/XACTuO4w1wx4HiZ9la1dWb6gCaRwDL8zAHnQAYScY9v1hCyTs73c7/nEAUtgCCvs7y04Z3PD6E2UkgESH+6WXX8XPfvYzrNxeV/KXFUhMCndrHbHS0rGEACRKjW5tryvgotGhweE5k/XHwI0OnCWdDEBiIlrN2aJRAUgsQU+lnPHiZ5ms5uetgokGxZjwNIh8j5hKnQYOHZ1BveVkiWKJqErpyGiqN9uoN1vY2tlVkNhsdZxecC+ippw8TjKWwnR+EYmo+17bxDg2JsY4Xl53BodbOy6Jrr5H7bZ+b7RqOLQwGUDi1mOyRnLo45E9AAl9nJ2bw7mTx/DBD30IH3j8Izh+5gy6NMweQKKW6jsJIIU5ILZ+xgFIZkQsKRlsuGeJSPvswDGQ5J9vKOqrgAabXwBQ5HvCAObh9TcMIA0DBMEAi7+bhNoo8IivhX1/0L44J2fvFefET7ZA4+yHfc6aII47jr5zhMSbe83Jw1FOkQafa0zSj5XKgMFP+0e2KY9DpgF/+JrstZr39hXsUBefTiErROrVKlZu3MLa6ip2t3dUwUhG3bkzZ3DvvfeqsoLXjQyctd0dOUwch/YB7ygOxjw09sFaClQgeZr+yAtplQij5icBJGvCPK4CKRjADAJv2gqRXF1/NfYKsfnpEgPUZXfBIO2EAd+u/5uzc+oNEGMAWbJ2mSPHP0kCSUnmiEvAjtsf7KCDsfsEhXvdkrr7+5IFBzIcAA3PM/V4C7ADw+bzvvlvwPAEAImVEpawscSdzsUHHWRE8vt5nzlPueewn87t27e1fzBRZwAT/8b3Lh0/JiDznrNncOHcKZc4M6kNqrtoDjoJD0q68tFybQKULLpx+xa++c1vCkAicBMGIAmsSqflUBH4eOqpp/Dbv/3bOHf+HtxcX0WpWhFwwsePn/4R/uLP/hue+clP3ZqgBMwEAKkXc+uYTFWm0AggnTt1Al/7ylfxlS8/6cbe7aDe6KBKCb9mB7VmS9KulNqZzRWQz7m+H7Yvc43RGaQ9MADJ1hHvBVm5TGAYkYPjNODIEom2Tocr+Mwx17lRPJD5rxh9UgdIOCkMajc4uRlKM+SzWTEPX3rpJfzw+z/A1atXXSPn+TlkpmZxZOkoTp8+rYoCsuxsH9F+y2oynzQbsJ8DhIQw/yvs76H+1QTzruRln7IwwwASbYcTpOMV0foWcMRg228gvucE5RetiTPvp5PLdexpAkmzs6ye6EsixCqlO2yIyuaxnR5uvnFtQLzJ5vIC4AiiMi/GZCz7YvJISsYyEPVNxMVqJNey1UOUb2Y1pUgXewmVXpQhPhOa+8EjzQEZCt7rPQApaKNtnkzaX1U7qbW7t6kOA0jD/sswgDSc1B6+XcExBf0TBbvGsAxINNlcs+PY+Mf5R2LIv40VSGEElzAAKcz/CwOQmAy2h4gAUedr6JnrvQMcmVtAr9XGq8+/gFeee05EtT4B5k4Phw8fFXi0Xaqi2umpmfRurYaba2vYXF/DTDwqAOnRRx9VzPD9739P9qGQy8keUM6UwBHtGAltt24uCzi/9+JF5AsFJYDjcVelSLu2tLQkW8i94tKlS5Lxpmwm/8bjk4RghAYmnc+cPomdnS2srq9hd3db95LxA+091xJlZI4uLSESJ6mtjXc9+AA+/8UvYOnocSxvrCGSoMTZeAm7sPs3wby4HX4Cw5PAUT/BxIDriWYgUqS7ByCxR556P/DekRnt5YnZ57K0vYFItwZ0XHUov0uyQ6oSTukei0DmYBe3fwYGLACYfv4ICS5bRwP7OgJAInDUpC+qRuUufqMp0lrz39ePxAbgkZvrjixFqTkSePjdBCgM7KE/GwR6dEwPBLnP7wFIjFsJrtM+2vnz/UEwzIgMwTjDjs+1ZRLoRhgafna3zwFfdz7vScntXdb9jF7OxaDd0vtiUVexymvaVXv2wcdZQWBVMI5x73wt/uyXIHTj4pUPAlZ74+CeRXCOe5sDg/kcY7JXGeMoYpEuBCDFo/uqiuVP+M+SQMbkMX2Yro8LreKffvf6bg3xVGbgk2TSuQHAq5jl6JEB4WXvvjuAUHF2MoEGE2QdB1hZvGfzj+vYzvSOvYRjI9LiNrSwpXjH31Uh3GwIQKL/I9CL0nqttnrHdlttrK2sijxDEEmxRMRdK0sMd6JO8sr2y+E91OLuQfxMoNFfx1EAEiWdRCvzABL9ayaymTjMTOUxf2hR4BGBJfXnar29AFJYfB7mn73pm/JmPhChvXHAic2XfQCpl7iddMgw+37Q8wvLPx4UQGqWqw40Ev7tpZT7HfUuilHefnMN9WoJxZ0NVIs7kp1NssdpmlWDSfQ6jF/2KgAl96Y8gAN8t3dL6mNHW8sKI83jmMsB9iMJxBJZEVBpp9TDk3nBXgeNblMEtWwmiUy8h2yviWhpE1i/DexsIdesIxMhlLONcxdP4vjp0+jF0tiud7G6Wcerr67ipddW8Mwr2wJ2KCXnZFG102h3YffhAiI4FE3gsZMncM/hQ2iWt7C7sYpOrYpMIo7FhTlEacTrlPuuYafaRrHHb4X6LbUiEChkVUZ71UZRtOBkV/maQG7mExBRT6Tc/AKOHT+Jhx98N44dOyGfhvElbRhtA6+DVWFbbsPI7by+ZjNiUWd3OA+NnG8qErzGzNUoLvPvGRA4GVexgoWVKSyhHHoE806T5n+3s6fuYnttEECanXcSmeMeB1kfXLWsRrW1azZ01HeF5TXu3my8OQDJekmOk7CjsOLbWYHE8+JeIElT8i+oGkMJ45hDRhcOHZbPPDXl5h/3T+YGOGdMPebtun+6bxubyxMBpLAA/SAT6G5u+i87gBR2DmHXJ5WMe6Z1UwASJezqrSae+dlzePrpp7GzVZJxLm3sYvnGTbQrLUzn8sgmUmi36gKQVlZvKTij4Tl0eEHOHJN2lM8hEGNJJDXDnZ5zDc27XbB8PRpJY2raVfrwWpPFR4Y3gz4mBMkGZBBC5g0nZSrl+1k0Gqg2yjh6fB71dlXBWSIZR8ZrM7a6PcnYrW9uS+e83mwIROJmRba5K9PM4MjcCXSaLgCgY8YkGsdCOQwaS7IQOabNbVZa1OSMmixUt9dEJs2yc+oGexktk8LyFmfYeQ9WIOUiwNF0GkuLc3jf+9+PJz77aVy4/35EUgnUGazEY2h0THDPFcYykSSnsOvYc9SxdsmY0Q9LEIxLMIfNjzAHxL51XILEEo/2vuEKLbuWdp0sEBsGkPg+W4sqs/cSAwQoJz3CAKThBOfAAfRJRpPQmJQACluD9vd3AkAKSrjdOU6X9EulnR6uVWlw3dEBMfCIx+A6JtOFz9YfhcATk7v9bttVFTSaYMVIcWcH22sbKO7uokmnaWtbSfaTx0/oGEyi5whCT01hvVZ2CQAf1AwSz2Ssk4XjpaiYzA/ODc1bvla/szF7MNCbdP+c3BzdwfESdsF7F1xD1gOJDh4DciYkrOrF5irnUrXmKmh4LQVa+0oXxwzsIhXnaewl2YadmDsqKAIsSDd2n2weJbMXqMyysZuEkDsvl9jt+2s9ah4Pzx8Dbuy9BJCCY1aywQOCweMNHMqB/L0TuQquieH1wc/z/unaxVzVgx3H5gtZkXa9OT8sUcj9iPPY/k95O+5HdG4efPhhPPHEE3jPux/C9sYqwP4vTATRsR5I6sQl69hVo9b+AEAi65Xg1N98+1v4229/B3HJsQRYcQHwW5+jHFu7rf2GY6ez9Tu/8zt48sknRXQoNmram6YLU1pbLz3/Ar7xjW/gX/7XP4u4ICRrjMa8Eo/RPQAposCtjbMnjw8AJCUaWJ0US4nVVmt1UaxUUS7VUK9XUd0popDPKWnK7xew62Us6QDaNR8OMoyhZnY6CFIHbSXvAe2FSd5xLfAe8LvS2RTSuSza3ZaSJppr3R6i3GMZFEaiAqXpcrMSiX0SX3zueayurOh65memcez0OSwePiSgUGy5OBOGLpnJh9l/S6SI5R1gxYXtf2EJ9ru1/aPex/2702sqM2cVSC4UdmtayUoCxOxb4AEkShU5FrFPKApA3Oth4sBPcsa6iPTYY4P+SlTJbD679eOTvWTL1xq63npdckp7fY1oWdk7ksG7klsKGpwfokRpr490L+6Sz776SYxcVVQyp0aJTtpH93dZnH2SmcwcE4DeT3IIzh8RjcY8DEAKSshZMt72ALvXPKYBz3Y4xRZefnNcBVJwXss+BHrwEUCSRKPlEANVzRa3mITsqPXBcbzTAFLY/A+b32EAUrW+V0GqBK6vtFOVC4BcMoNCKoPqzi6uvvQyVm9eQ6IP5ClRyeC108fKxhZubmyh3OqizaqPVhvLm9vY2FjDqflpfOJjHxExhZLb//RP/6T4gUQX2oTjS0uKJWh/CP7wb7Q9BJxTSfZpSw8qiGmXWGHNGIAkhBdffFFVR+az8Hf+8CF73uviwvlzGgcrYOk/SQVhKu/6Kvnm89yjGB+wNwH3ng995MOYn1/Ezu4uuqzgnQAgvRmC0kgbEwIgdRMkwPgKJFUeuUbZBI64bDP0a+hq1VuoF8vY2VhHcXsHjWpNlUeJGMEnD0h7uTPe4xgT4pLvdiDEHSKRqpihrfFNuod6h9j6GQCwvpcWSTu2tuk31uIJ+Y/ObvVEEHRAkpemjMb3AUi0ow4ATCIS3wOQKP3jbP1QBZKX9drbU9z+QfkW2kUmUprsd+TlWkxpo1CYVhzM45r0K/dTvm8AUkj6rY2YniNg0bpIA0zI+f+rakpOl3Wu33sWI5gQzgTsgvFRMF6SL8GeQgT5YhH0mpQY3AOdBCB5wIiH5T4s8Eg4vQeTApLF3DWcnR+efSQ/9LR+CRi5uNUDSB5QIoDUbVQQi/ZEYrXYS/eS50Z5aB5fzUQczMV76yrKumj3oyg3eoixL1fCQBV3383eWl6BcnfGsLcqpS7B+1wWdbh7JKCQVdx+LHy2+Teo8hlUALvz7VHHyW12Yabyjr+ru3G3MwCQ+H2s6CFZplGvS8r30iuvosn8R72hcSluSjiJKvasTuQygwok88WCsTPPKQiISnbWExa4OJP9hJPLk5w0qyS6YpuruCTSV4VklwSUdAqzhxawcOQwKCvFsZA4SHB5UgXSuPyBXa6wxGxYfB5W4fOmb8qb+UCkL5BCa8qq+gLzmK+TADfpwVYGkx4H3Z/D8jcEkEbZj+A9HTc+2opGqYQ0pdCoCsQ4uM/+hk10mnXtD8VN9uCsCkRq1srotZqSbCTxjrFFp+XIelrPVArqECzuSnaUsVi92UGfpEyCRpRbSyS13hlvy/aS7OCJKeQv8XqRKE4Aqd1tIJMlgARkCCDtbqG1ch3dtVUkKyWk+mUUpts4dfoQTp4+oaqeZjSBzVIbLzx3Cz95/gZ++OymeiKxMojdRltRR7rludMzZYeeQ8kUHr/vIt5z/jRizSo2b14FqNiSTmO2kEWy00Ok3kCtWMXGbgkb1RY2O8BOBKA3QQppnZVJEaBCVRX2WI+yHxJ7jTpwiSBWnxW3kQgaiGJ68RCOnTqNB+5/CEeOLInsLhnZtpNsVz6n0XB9aAP+qfkaZiN53c3eBe2E2WIjbe4pqLgKT9lF9hJkBXV8v/SsHY9rwvIv4+ZQp723dt4pAGnQky9QYTuMO4TZqbs3G28OQHLRYB/sdzjcA0nE7l8QgKQqM7ZtoMwsC765u8cikphmTmNmZm7g25jEM/3hMPtzUPsW2d5ZmwgghQXwYX+/+xs7+p0HBZDCPn+34x8HAISdX9gNYtBEJ75eJ2LPMuU0GPT9+Ec/xQ9+8AN0Wl2kk0mUtku4ff0GGuU6ZnJTyCZT6oFUqxRx6/YNMfZoWJaWjioAY+KOjD0mdeiccfw0clNT09o4aOwq1TrOX3gAcwuLAm1obJjoe/311xWQ8T0sjzMAiZ/L5jKDZDebQcfSJMG0lAglW4ZIfCaXA5uzkv145fWrKocnE9Cc/HjCyUglYzkcP3QOtXITrVYb+XxOASSZi1wEPOb3/vVfBYZRxqveqyMVT6mqyjUcZ8BSVwKYSZB9VQym8W2sqUFCa7+E3RwZDLPTeO/7fgWf/eIXcf8jDyOWyUh3mDqu9TaTQXsB2J0AkmMwj3u83QBSkGkwDLJwTBYs2d+sFNn+z42IvwcBhCCbj8ew5OUwgMT3MRkw6TG8/oYrkMwBtQ0z+MzjqvfViOA2mCAKW4P293cCQAqyAO60IY6Znk47yQcyVpggYZ8Ynh/XG9cwA2WuQyZduC6Y2Oaa5u8EoNtcX5WKPruxto7tzS3USkVVLjIgYgUSKx2XDjt5GCaFpwoFTC8sos8EMgMWrh8PDFoVEkGjlkDf/dVJAwYdPaOmk9+wpMLw80QAiXG7egq9dQCpw8QoHehYUklaBnesgiALl4n74QBnn2Me6WFhfspJIIg166Q2gs6LHDUCxgxQ1DdJdF0/pSRCvC+A2QdyDQFIQceOx9H3+YSufedwroJBos3/4DowNyjIsLdAyub74JiD8RrIzt5wdwJIo9aRBcDGfOL4XJPkjp45OiZEpMXOPkDk06oQgszgPiqlMja2NnHt6hu4efuWpNFOnTmNxx57DPdeuIDd1WU1aTXZNR0r5u4hk0y7bJzO4IGJnJhjaTEh+Z3//j/wne98R8F3sALJ5iZf533lOqmUnZQAP3v+/Hn8x//4f+CTn/w01jc25HwzaCLTi0lPst7/+I//GH/3d38nUoYS3wHpn2FTzwIO7t+UGkK/g5hY8Sfw9ae+gi9/+UmtNSVkogk1mmXCnr0jekqE9PDGpdfU+DZofw2c52tcrxw3/QTrZ8g5Zjba7Oso28/7abKwPBfaDd5Hnqsx/bPppK4R7azda35PPpvT2Fl1RBtEn4DXhrKYfHBcM/MLuP+hBzG7sKA9m8l8ZzNcko6PYQBJ9oFl+P7R8wy0sP3zbm38m3ofJT66LWXnBBwZCDyoOiL4k/TgkSOPmAQNK5F6rFwayj84gAaO5Q3KO+44dmEqLqkg9icha5bzk/eXklS00bxmTITyISA8ldacrTJx5cFx3ms1PPdSP/12F/lExskc+e91PZ34zZRu8jIQ3ui5sQUZ8k5iahhACoKSxgAfe39oL5lf9Os+aDvteo767DAQPg5ACiblDEAK+idzCwv77I2uq++5wXFRymsYPAqenwL8A1QgqaHxhEcYAHG38ce4rwgDkIplt+atWtF6gtJ+97tdzOanEGP/oOVbuH7pVTR3tnF0dgZH5uY0N0vFCq7dWsblN25hvVJDI5JEtQssb+/K37jvwil8/PEPqa/iCy+8hH/4h38QUYDgEWUtGXOsrW4oIVsslQQ+5/J5nDh+XPOa/qPzYdlXJIPjx0mSKeDatet49oXnUNop4sTpk5idmsHmzha2N7a0MWLkIAAAIABJREFU7jIEnvo9nDp9TJVQlJeK9Ls4NDeDQ4vzSvRyTczOzaHWaKLSaCI7NY2L99+Pi/c/gHQmh2KtoiSMk0Fy+/7wjxFIxl3/sWlr9hfzCbVxn9X3JrjmHWjE8bP6iIACASRWFs7mc4i0uqjtltTHYu3mbVR2i0hEY8ikE0jFO+j32uh3HMFHx5GcpgOrHcPeyRTRXWNChBxuq6dRPxpfCU8ZV+1DcofctaBMl4Qm6S+oWYzQdp0SgaN6zANIqmjll7jKYX4Z++YQgBcw0HHgr5MKpr9GRjuvvatA2gOQXLwhwNzLO2l9imSyR0pQ70lWH8fTAtktTmBsSMlD7uVThWlHlGw0UC6V5EvQF2Bij1JDnD9xgne+enNUjD9pfbqqq2D90J13emZ6WtJGXcob+T3R4qkEfY8qk1Adt68ICHJSuHqmJFU04eaDv3PuXvIiu2pT63W33691gBdH1qV/RPssYg79PlYTOMBFPUB7daDneiUEY0WrMiIARbBOPQ8J2nnfg0li+k2FmcOu/4mXwTb5QPZQGvgo9MvTWVXN8P7wh/tKj1J4c3NqUj+oPgrEm7z/nCsDgHefVLabg+zh4R4BIE/9qEatuoCMoyQB2d+io2S64gVJ0rZFwmPvMM6pnz3zjCqRuBZoU0TyocpDvY5KrYr83Nwg7zAMIAlsozKLrx6QrxYAkLhmE9x/OQW9OoaapXMtUV6RYGo6qeqjVC6LxaOHcXjpKLJTBeez1erIsSokqEAwdNp3JBCDQOhdOEth8fk7CiCpgmFv/QbjK1vLYQASST2THmH7s8W7dwD0/qBh+UfG9sHHAEzycpj2N0cMdKQPPvh/9mDrVEvqZSTpM0pb9TpoNWpoVstoN+qolXbQaxEQraJdr6nijvGG7AblRVuURnZxcpMqSO2u/FBKw7MKKRZPo6cKpIRks1gBH+Wcizjwnvsqz5FjSJEoRwm4Xkv5M96bKFWJ4hGkek30ilto3LqG5upNRIs7SLZ3cepYCktHczh2/Ahys9PopeLYrbbxwovLeOa5G/j+T0oOwOnF0CaAFHNrkVtNqu96IC1EgI/edwHvPX8a+UgXxVvXEKtXMZtKIYs+cpEo8uoX2kWxVMP6ThHr9ZYqkG61gR24HwJJfK3KPQlRtBnLEFxiJRJzab7athOJY/YwAaSzeOyxX8GhxSOKz6hkQT+eRBX6nbSFzMNqjvi2EQQB1EfZV803GnVXYer31OH8AUEK899MeYJ7sohd8RimFxcUw9qeaWRO/p/rgTncSQ/2pHffyTjASc22WqykIkm8JaKNiylGV+AO1offv2wfu5tnxiPs7eoIEG7/C35ORDi/Dw5//3AcPmp0I0ftiTNuvyQhw8V0/ahrWcI9lcA9JxjHRX+J1X0GIJFotbOxKSKPeir3RwPAd2Fadd1ZZOGIdY7gEY9wbe1VDItUKPZIDFQ74Vqkf+V65EUwd+gQjh5nWwuX5+f9sL6B3KPC7M/ApwpI71pF8908R27euuou5RgGdRgAEoZwhRng4YqD4QUUdiPCLlDY9w8jncPfR8M8KQB96wGi83DomLGBKI2K5Ob6fUlAfO+738VPf/pTJOMpOf9kwHDirq2so1auyIlh41A1WPXOtd0rHtNYPgzkyNgm84+PQ4eOCFTig4HVzMKiEhvlckXvocERe6/fH0hpSbe/4Rg4PC7PWY65Gus1pM3LyiMatmQyIaRU3VT6fays3Ear01T/ItPTNoOYjhaQjc4giqSM8D3nz+LY8ePswoKfPfccrlx9DRubm96AuSQJg0c+nIPI/hhsRO+b0Er71P94B5LBiVUgKDHj5a6YyEmij8VUEksLC/jSU1/GE5/+DDLTBeTnZhFLJXHt9m1kpqYVCMkY0Qn3DKiY17x2/QRCdNAmTOKw+TvQIB9zjDDiFRO2ul6BxPi+30OIW5ZUNCYEjyW2ijdWYQG2fbc9m5PNS8bf9xyw0SdoFVIGYgSfgwlyBc2+AW7QpvDzNl5LzPK9tsHyGI4R6cqz+X/JSfoAyCoAzC4Zg9f+r42LwVfb63e3fDUQAch+H+NKgOUARvpIJSPodBsK2nktxR5g5Vuj5WQaWYVAvWKvLU5gluejMuNOB7mpaSV4l2/ewvr6qguQK2VUyiXUqxX0yVKLRdBq1LFFWcqtLR3r3NnTOHHmHO59+BHE0xnEYwmxZ1jmXW3UVb7OgJGOoqta8+CDL3dXYp3rrVYbNOEcBSIFEzLDARY3QDJVrQfT8FwJ/n/k/hSNIJmlFKfXrvdABkEI07QP3j9jSg3mCSUQZHvJCI2pMpIVPQaW8HXNGe8+MbATKzvAdE+nqcI8/jFufVtCxwQy9+aX60vkYvwIur4CzPZo+yYDmjg/2JzY9rlBpZVnKZkDOZivwSbKb6KHmH2vnb+eOb4Im2jvJahcLwDHmOUzm36Xa1Xsbm1jfWsTO5sbcrS1n7TbePz978Usm53PzSnZyHvJMVM/ms9M0OanZnRP2DuIjvrTP/4RvvGNP8OPf/QTtLsEUyhF4pq8tggIqD8XnT/naE3lc6rIYxL/N//Df8D/9r//FpYOL2kNxVNZsFqW4ODC0cPq9/H//tF/xn/+L3+EldXVQcUVz0dsJOECe9rMJqHBfSUedc1dz99zBr/5ta/jqae+JJkoskqb1N9mEqnnrhcYiEX6SEZiKJeKAquYkLWedSZnwGbzg4SaT97Yfszxc6+2BIUYtOyNxma3vBaSoerouvKZFQCcJ+pTSMnMah0LuWkxbbmPzMzOChgigMzehewZ8uOf/gRsFM0qYJJAmNQhQYU6/ASMji0tyZ7wdx6Xv1uSyb7L5t6oXbLD+zWhB9jPw/80u252f7CGmBRlAmK4d4Sx56U2tD/AZ8JQ7/ekdNfEee/M9v3OVG2w2srCsBHJAefT3JnM4L1muD9s//h+iewNgcN7lsj5QcH91cCloLUic5zvU5LXCAS+Hxdf53wIewQDteH3jmMwW28GS/zeYd/8eZFUYXu7+XG2d/N1fn5ceMvXadcnPcy/sutr47DrFmRwBveywRzyUiL2Odtb7P9h8UfYtTVZCkvuclwmceLAgcmP4e8Puqr0amcKaTTLOyhtrKO6torO7g6SnS6m2TM1mcbhhSOoNNq4fPU2nr10FZvVDtqJDG5v7uLytat44oufwOd/7fOyL3/7t3+HF154AZVyTfbgnnvOi5i2traBJhM2BJCW11CYnsI9Z8+JcOZ8gq4SzPPzs5LiKJeLuHTpNVy+clm9VfLTeZw+cRrbxW08/7PnkZvK4cK5C6i36ojF+9igWsLmOnLJKE4uzuLMkSM4dmges9NTimHYv6XcaKOTSODEhXfh/nc/hsL8Ikr1Mqqtyl58MeJSTorvZAM69GJGWbChyhRvU4IJRwE3aDE3oLiE2IzkKCn1zX2f9GDKnpaKKK5vYntjA40yK1a6SlCRPET5OlVSDD3sPrsEr5ecteIZ33ksaA+sysUdhskMt27IQqd/xqQKE9rqW6MIjbBHBEhnnLymGNqshtjb/ylfR3A8GD8T0JBN99JzQf/e7LNiDe+HMYGmnDd9OtpS3z+CyU9evZ1KHRGfoKdvwPlG8IgkiXxuylVq0K61KKnecNUlrabi5m6vjeeff26vd90dPXYgwEAxAZO13i7K31e1FeVDIyLFcOzci4PyMaqIo0yU2iTdCU4yiZtN01NlrOwqU7W/CEh0vZUI4NBP4P2QTFWUcYqEAOV3079nFXbcJwx5H7in0Sfi/OH7XXUqCRLuOINnMg/67CHpqjhcYtbF7Xr0XA/DkSl2X4XbZXmAr5zVR1SV5eJz/l6vscLXAY8iYJE1T5sZiyoZlsgXBJKItEJlhP+fvDftlu26rsNmNedUf/v23de3IACCBClSFClRpESxhShaIkVKVuTQcobsL8mHfMvfyEhsx46sWLFJ2daw4yEpkWjRImkRIEgAREvgAXjdfffdd/vq+zqVMdfeq2rXuVV1LvAAS0qKvKhX3Wn3XnutNeeaa8b4EUzCcgzs7O0OtqWjXGJAIezEMZunhH1MerNQZq/FfkGSAKcUHJCiLL+VUzTgHKs0DOGB1RpevIWg2zJVDbZfVfmoKDkTknJl/bIJ3uNrMCvkTSJPr5/GOPqav+c1FMKsb6Q6hSzSaqHbDJDs87OMfE4/vk6J/m4X8ZQnOYhGp4XC/BxWT5/Cyql1qT7iAGByuteiD90SqbLwY3IFyzDVOrZyLiqhENpRlH/29vNjUSubDtHj536yX8polUDF9dmiUznD2cDxoACamVejflrkcUj1mAH47dHIWmTui8mNUF2EOQeZ40xkc6yJvHQX8V4Lq4tZ9LtGIahZq6JWqaLB2L9elfHBqqReuyX2j74QwVIes6hD1FqodJjEp42kmo4BEkQmOckKF5InPQRCGmAvH6pCcO6acyX5s2F7IXsk0bFfjG19wBiH8o59z/RiSSXjWPDj6B3cw86rz6O2eQt+5xDL2To++N5zeM/Dl5Ge8dENaii36tjcruH2vQb+5M9/gjfu9kEh1g58kLLYtjMuJYl9YA7AqTjwqccfwiPrq0g1a+gWD5ChbP/6CoJyDZ3DMhrlGnod45MzZxn4abx5cITXS2Vc7wLMkO6LrB1tbwrNoAd635TYZHVSrR9I/ySe28ziMhaWV/CJj/285FMzmZxRYfJ8sWFc9/aPDoVQ765/ouTCwkebjyPRbFq1mdgFm48agLkK6Pse4mlfeuLwe7Sh+qdxIWO1cQ+d5iTemOo1H+1OE7VqQ/q1sj89lXGE35fgGpSU9h98n898TbtOCTwzXtULGn3muNIefeFn5k2ZQxAJcTkgI6ttFFmGr0VFIbR9nYWUapS9jy8SlrV5TPGwtekE763ywwQASdReux0BkJLcULsjEs8k8zBmT/mUcJwsgazXPhJfcQA0m20WG9Ckdr8F1gTkctfaeAIL6+uYW1rC8tq6rJsa/+tYceOvcflRjtO3e/3kur7bAFLUAuMyVN+yAXY09icZ66gALiqBrRUaYRBJF50oAGDy+Runw/NNOTQdQE5+/vv111/HU9/7KwnGpPaFTnCzLQmgg/v7wiTm/qXhNRNobPho+9HQgeUfj5u/Y+UOFwsFhogoK+uPCePC/IIASOVaTZjdNPb8Pa8Lg3dul46wAkjKhNYkUa3etgi7WVTYOM84sD0E/Q7KFfZAYg+lJpgsYtKDIJP0XErMwO8WMFtYxNmzZ3H6zBlkc2lJNF6//hpub95CtcEAzyyoBqjRBZZWo4sYm9D2O8a8MMGriW4LjPTojFvAQBJtFkBiwOaToRhP4sqlc/jyV76Kn/3EzyOZzSJdyCGRTmNr9z68rJFI4cTlQ5qm8jkwTVPFUYz2Oib6ElEAbBTDJ8rfcwEkOdZQQ9fI3wfBaAm+BZA04RTlIOo+9fmtAkguwz4MQLgXVZNM7rPMLwt28jryT5NqLsikiSlximwyzUXzR+a+DYD1WMI9kIyckCUIMkHvG4kxMdJOsk8CdnQFQKIOO4MgAX6zGZm3DLwkmSx69h5SvtH0p4MncnXsSyYNxH0Jsu7e2cTu3n1JNtB5JMjcbFRtrwOg3Wpgf2cHuzvbsqiuiRzCBj744Y8hnS8IeM0gvdVmbzPWNScEQGo1CaAYzXQzVmzDdTImgh78oCNMqPD56WuX1RgG/xh4kXQvwaDDLnT/HU7IuWsEJ3vKAkhuktFlooUBJJWQG2w3GLUPA7YgQREb8LrjTO2+yjexOnTaI2p+K3+d42jk3Ox40QTmWBNDsKXJsWMqxOTuWNkPOsg8F2kqHpJ4cMchiQjuYzofbzRZLkkkMozdRp0hiRGuO1r9w4QN1y6uMyQr1A73kUEPK3NzWFlfkeQP1yKmpzjmeEYEkOiEE0TlupXJ5UXa9Q/+4A/w1A+eEUefCUL2hpDAvNsCGMxIMNRHp9tGoZATqbj5+Vn89m//Fr76G1/D2vKKJBoaTUq5dtFBgIXlJWHU/at/8038q3/9r3F/b1eSTSIpxGQ9QSTGnNZh5T0RAInNsCnxJ01se7h66Tx+/ctfkR5IAkJS1qHTR4vAL2VhlNEXZ2l8DM1GfbBG00bxvqlMgVvhqeuYK9HI93jvaRP0T5m/vK8EdFRmlH6AJszpS+xtbaO5X0W/2RYnmJJ0TFA0ex0BkDa37yGZSUmyQpq1spTf95Er5CVBzG3PF2aQTWfk3vBPfQ+xgXbtcG3D6Hpj5N6mNaKb5D/pfKDNmvbgtdDxHl4bxN7bqp/wNgYBSkQT2rD/6CYjxtnEqQc75sNxBJKRhIcjKeWep24qfDzhXSgIIZUHIYk4/pb3+UEe6n+rbXPXXb6n56fHqWut7pOJEf2tAkdhAOkk9neSizZMAA2ZNO491c/d4xtcW+OcD9ik48ZXVPwRdW21al/vj5JdlOQQFV+FPx8FkLqYK/holA9R2bmP2u599EslpLsdzCQ95L0UMqksavUOtvbLuHdQw161g51yA7fvH+DW7ja++Ftfxsc+9XGRCvqzb/05rr/6usjfLC0s4eKlK2IX9w4O0W52UCyXcH/rPmbn53DpwmX46ZQhv8UCZFJpLC4voZDL46hUlGrHmzdvyuVhgobxAUFsytqlMhmcPX1a1r5O0ESrWZPKKdSrWC9k8NC5DZxbW0Uh44vUG1mu5XYPSOWwce0RXH7v+5GbW0K5VUOjQ4BichJyGkhnwpGhfJhJVAwrUkxiRSW2zLM7tmTd7jSY/4Gf9CRJyOR20G0jIKjfaWN3+540Qq+XK2hWKpIUJPktxSRSMm6ktaYASMfH3yhjTOVzjT9qjn8g0UmQxoJHTPSwUl16QbDXBTnsQh4hA3fov1H2jA83PnbjMiUi6XdY4en6hUxMyfrmG1lnrr8m/rIPyrjYUyBwVW134KdNZQiTZfxTIoPx5Ybb15hF5xIBm9LRgZCIOM8Y42qsq+QLrcAcVOXbBKlUWfX7WMjOSLKQ2+RxK/mS446+D9dDPVe5Jg6QxHVvCCCNAkwq7enadCNFOCT7cqywepDVz0qAk/jYEtpcgt6x3AqlfwlcxZqAlQET0pJUXJuKPL7m/D1WgT3w8eLsND+gX+jaLr6x7dvQafdEckf8FNtHSwAl3keOXPZetD0qKaebzeWQyZsKpbiflLluRFn7AtrRH1RAT2Rle2TzMzYhQ9sktVmxI8oG0n/LjpyeATc5eJiQJHZGACnjESBqD+I+3n/mTAgeUfkkvH6N+uj07UwfV73HYQCJv1f5KY2VBxXfLd7/GaS9tFR1SMVCoy7xV8xPCoDEKoP8/CyWVlek/xGruEgsY+6GcmSZOOW8wpXFY+phQn65Tiedu4N1KCohEFqwotafKJJD1O+j1sdgDHgW9ZuRz60Etb53TGHAre6S/MCon0Cg1p2TQmV0fLKpvgljaAGQzDaJGRvg1VQ/CIjUC4zkHIkjxGEtwUBA614dXr+GoFsz+QBWHjWa6FBNgAQErk1BXyrqhEjYMzaKPgQVfyin3Y57aEtVHD82ALNI1bEvIfuUmTo9UUGhgoIATJQOtVU0TfrX6CNFKUj6+6IIYciFlHsLvLS0ysikkphPJxAcbmP75edRvvsmMs19ZLv38Z4L9BXOYHE1h8IcZeoCvLm5hxevH+A737+Pm1tAvR9Hk71B0ZX1h1edVy6FGGbQx+lkDB+9fA7vPbWCXKeFQIgwDTx0ah2xehO9WgPdWhNBm72hAiR4X5NJlII4Xj44wPP1AFsxYI+VSFJImxTZPMprErxqxvsCILFfUjeeRH5hEXPzi/jIh38Gp9dPYWZ+QfIx3W4PXtqQ+ui7qoTywD6QkEFbZgkDJIPI+JnAQRfVAUdFieNDiRS0c1yTGQMpSM31R3u08bcqZyY+s5dEivKDdm3ldniMSg7nGCLhhu9pDKq5YDnIUB9ErhDNRheBk9cKj/dp/q+4T5RxdebYsfkS+mx4ncz6RABJwKMx2+A8dP3747FZQpoLmSqfQOafaDeIO2PmoIB7ve4AQOq32igfHg0AJN8bSpi6udVxceCxNdjGyNNsRDj+G5gfgr6JBGbXVjHrAEjcr5ATSHyw5+/u142/ZL8T4l89pqj45a8dQNIEcfjiquMUFQBHAThRFyDq9+5xjBsgUb+PBpDSBkCKmzJUTuBXXnkFz/zgadEUJ3OA++BCws+KewcCJNHR4QKR802Da2Uak3mlSScOJG6LDzUIyoQhM4mDkdUHZOnUWy1xnHi+DNh4LPw9nSgCSVoOp4kibkcAqiOTlGq2TMJbGsl1W2gzWU9jz/4KXfMXCOPHnCebbaaTeaSDWZzZuICLF89LYopB4k+uv4bt7Xs4Kh0KIDUeQApk0scoQWC4cMbGKXnKWhrtYKRJZV5nuRaJJNJ04AF87MMfxFe/9pv4wIc/JLIMdN7iqRSO6hX04/7fagBJ9JUn6JvL3HIaYI8zZBy/CrBoMtxNNEU5iLrvwQJqA7CTViDpPsNz76QGmsfnHq8CSG5Syk38KICkSViRWrCJNQGhbK8Q/VyCEWqyx4xeN8eVgBZWfkES0PbhJg8UQCK+xDnC/UoFUpryj3GZS6Z6xLBlRK4ulZJKoUHCOGBQFccOm1PfvYv9g1206jUBi9qNppW4rAmLqVIuYuvOHWzeuSV2ROQY5ubx8U9+GrNzC2bO57KmJJeijdTQ9zyUSlUrWcJFlkGnll+TyRcgTX31EVmk0Xk4SYJQHGY6Zm0mkI4nV/SaTetBxAXeAEjGqQr/cRsKIOlnLoAk9iJUfUtmorsW5WeGCdRwslgcvynOk2w/IgHtjo3R4NRse8CQH+dgKoBkGTC6P7eCivZYj9Md53rc0ojXeUxLx4fnnABIDN5HOKqjW+AYJoDBdYP3ksfDSjkCSKWDfbz50vPIW5CDPb0IIDEJtLq+JgEzk4ycgwxC5Lz8FH7w9NP4xjf+EM8++2PE4mkBkEiwGFYgdaVvBAGkVrsp/fSCZhvnz5/F17/+9/CFX34CC7NzIsFyeFQVmVIG7XOLC2j1AvzRf/wP+MY3vykVOKy6kX4htgJJqslFbsiwWEWD3QGQmJS4dP4Mvvyrv4Zf/dIX5Vy4FjaaXVSZoOoEsg+RsOv3MJsvoG97Cqit1fvHdYrVhWp/eJtoA1wZGL6nPY54rdVhVpCJyTRed5GosAEN7RRlpjZv3MKT/+l7kpysspLQ98QmUG+ffRhZKfaBn/6QsOWowy+8MDLBPdv4lUy8bE6Sv+oX8NiEtWzHvcrnDvyokfwlK+d4/SZX8B6z86Gvvl0ASRJkHLsPCCCF18woezBujY16T9e+YeLTAMbhtcy1f2pLovzfcfbJveZR/m3Usav/O862hf2SMEHEBZPCtl23F1WhPUjAThhiUddHx+/Y85QkqAms1caGCQ9R2z/J9XMT7DwfrUjkvqIScNMrkLpYKGRQK+6jtH0Ptf0dxKtlYe7mKZEm1Rt9HB7V0OjG0fPz2Ck38dKbd3B7ew/lbgdf+I0v4eqjD0lfnm9/5y9x5+Yd+Jk0zpw6g7PnL6JVb+KoVEG33cb+YRG727vSBP7S+YuIsXl9nJI3PeQzWUmSsmKVwD1JdKwC4Lmur6+LJB4BcEppcs7Pzcyi1qgKY38un0W7UsLB5m0Ukn08fu0yLp/egM9tt9pgkqvRi8GbmcXpKw/j7EMPwc/Po9Ksox3U3zaAJOOXPePsTVSVggHA4dq6UAWSzF3+vtmAz544rLjhhlhBwRiKCa9mAzdfvw4wdmIvtF7X6PFbJjm/z+SgCyCFTenJASRzsKbXm/GMJMEfT0hChVEWaXpMCppqJFYfs3peur0NQCCVv9NxKb2qHHkeEbl1XhPgGQF2WC9iK4pkLpFBz+ofTaLZqmK59iQD+inkZ2al4og+LNcfkyA1igBh/09jGbUfBOH4PfrbjHM5xjTe5ZpZqlTkagziAkdulvf+3NopGWMqVebZeIPb4HqsAPz4CqQ+MqTRq4RgSEKR+3UTkCPgkyTPApC+JNXPVvaPv9HryWe17+PzK+yf1QAsgDoEikwSWHwd3gMnwWnia+uvszJHCMwWQLHj3QWQ5LqJf8qKNQOSGXIQ/+Ii4cNqJKm4Tqfgp1KSgBWwxUtgdW1NxoDpI2lkDZVAQNWWZpXkl2F1U4wEJIJeCSa8mUA0fbnEUHPNFMVIZrh5/TrIZag+YO4v7xn9LTLLmfdQ39n1n0fXMfp/5tx0jIQBJBdY1FhZfbGgE2A2vyiy/Dwvyv4pgCRJ3rQvPmk6n8PM4rxUbtI3I5gpScJWE/O5FBKM0ScsJMcAkdA3tXpq8PO/bQDSlB5zUWurDnKRMLePaQCS2sXBd0UR4J0AkMwWe3GTrSKhQm4Dpb26PalM5VrGeDvW6QlwyN6u6DRQ3ruDftdIp4kvxCogVitZm8D3y4clUTdoNZvwkiaeYi8j2vBYJi+qCBynlKxjfB8nyOClpLKTJLs++2RyPbAAkunXRfnRuPQJIuBsAKQekrQ5BFmQQJfzL8H4jOu7j5WsLwDSvZeeR/Hmq/Bqe1iMH2EhD8zOZbF0ag5nLi0jPZvFyze28NRzt/Gj5xvY3Dc9iihhx7pCBZB4zdJIII8Ap2LAw0tzeGx9BStJINVpyN+5pQUkO21Ru4i120A7YAkgYlSMYc5l/TRe2zvAs7uHuNU0AFKRMnaU/0YcNVaBUKmfr/vmfa6DHolzM7NSCc3+j+cuXJIKriO2F+h2BxWHrqiAAUoMAUKJFqba5PhDxyFBZdf35TfNvTJgep3tQ2yPZ40bwwRDvhaAKZMWsp9RijIEU80H898cP7SBosxhf8P40W0NMvDRab9FjWZIrh93HlMBJJIMbOXQ8d/aeRXy2107J5WhnLtOT8Dwdqb5x1JlfUIAKcH2MvSHWu1BBRLXCo8Sj+9EBdIEY+UqJEg8pD6lBZAKK8sCIK1kj+z6AAAgAElEQVSsmz5c/I4rIT8u/hoBuP+mA0gnBYAmAUhRAVJUgBsVwEVVUIQrQMYlrqctVJPP34wEP5WRG04GGic1EzvU3WWzav6bCwUdRH6bDk31yCwGpVJFWH9z+YL0meBAY7KKwRadVjrEBGPoCCnCrMwXHhMlI1jtwORZOpORxnlMLNOgsD8Ct8VrRyYgHWEFkMgS5x8ddRqZ7fu7aLU6qFSr8nt+jwASgR+iuFLJIU1eWSYfCALOZLj0MUoWsJg7hQtnL0rvI0odMXC8/sZ11GoEb4yjadgYLFvXih9rdOn4xsiJM42/+eCV4ljSOEgIdRad5vtcWHkMvN7pBDCTTOKXP/dp/PrXfgMXr14xyURWLaV8UI+4RXnqd7ECKSrhNG78ur+J8vcmAUiDcRkBIIWTVOooa3LnJAly3ddIIuSEEnbhuRVlT8LX061gGjd3NcAMn1c4mTVI3oUqkAgg6biSRXcKgOSei3EQAnhJas63xKEYSNg5ABLnOeckFweyz9iXhAGVaN73AxxV6jgoHuFgd0+kX4Ke0bTvddrotlsCHFVLZdzdvI03XruOWzdvoF5vI581yeJf+IXPYn5+UZL1+VxBtFYZrItURjKBeoPzi3PAaOoyMBNbbTXZmTBXCQ6pErTMGiYieByU4jMO+lA6QV9z4a03O7YP0pBZyf3pfZReaBMkVt8JAIll/e74DLNZFpaMhNOkBGjU+hQ1v91gJLwGSlAh93PYh2dkPsTZ5NQwdPUYw0lkBfB022EGylsBkHSO6DGcBEAig8lNgHMdEEkZMmR6Xdx57RV07FrFXkk83sXlBVx56BrOX7wgvXXoIHMt6xAMj8Xw9NNP49/+2z/Csz9+AfFE2jTptgASK5DoVCqA1O60kMmkkI4n8b73vVcqkD7y0Z+R0cvkV9BPComW8iezC/MSVP37P/6P+Be///t47Y3XB/1VJgFI7KFDGYIU+wAwldZr4/yZU/g7v/IlfOmLT0jis0XHvN5GiQmqRht1AaEJAnSFvSYKLzYBpPdPrzF9ABcAF1tDKVYr8cNgUK+nVljqtjQRx99zXeb32B+Cf1yr793exB/+wTdR2j/EwdGhAMRLy6tYO70Bjns/l5Gm861eR9j+lAAisGT6ZpgxuZAriJxSWDpB1mBHQm0cgGQ0tzumJ8MJH+EA/4EAJCY+laEc2r8e0knn7zgbEZ4vJzzFka+pxJOOgTCL3p3XA5DcSozwsyj7FD5utQ8uAPh2jlt/4/peI+ufk0RWv8Ad57r+uhWk42xYVIW2CyCN8x1c2+/6APrvMAPdvV6cuJSnfDcBpMG8CTGh9VpE+UPTAaQAizNZlPZ2cHRvE/X9HfjNhpCqyPunHA018rfv76MXTyO3uIatozqefuFl7JcayK8s4gMf/xCyM3kBe9izdXPzrlSMXjh/RWKRSqVhbE83kHiGcna06efPX5S5T9+m02mJf8M+j7RZm5ubAhQxziEwwF5K/IzJ/bv3tgY9XRkv0Ec5vbGGbr2Km6+8CL/bxocffQTXzp2W9YXnT5+eTOuZ5VVsXLmGlbMXAD+Hapf8YhIsJgPYUfHl8es/WuFzbO44UiVMCKbiZFILBxYBiQa1GmqlooD6JAPtbd8TtjTr2JlIZLWJIS8wc9MTVrkLwD8ogCR+mpUnEyAskRywyY2EnQEChJkufRzZv3JYuc9DcoFu19/gvz2RYBuy9BVA0op/MrMV5OG9JXlKJXql96JlnwupMpHE8vop5AozEpMyZjWS8KbvEf98n5KqJAuY/brrrICxJEbYHmhuFS/tCt+/e+/e4HOpcO5QTcMka6n8sTa/KDE6X3P7KQuYaTUTY3FZB8dI2HHcpagKxSvKShamR3n9GDtLD6kAuUx+8P7gc/bQ65oxkKLfQHzFqmuozzgguIUqVF0fU869V0fCxtUqlWd6LtHHH6p6SLLODmYXRIo7xXuaCjVVFCZupmydqR4y44JgsfbhZWzfahJAsveGlWeWKc97T1+PYDR7MKWyGalOIsmUuQP6G0IOJECkPVSZkLSSykyFc7/slSVJTgI9Rm/O9h+k/9JFLs1cgOkpSQItiXi0U9q71gU7j/vn0QASLxnPaZwEPGM4Vnh6rPjwkkaCj5KsMch5++wJd/4sPFYV5E2LAFYkMaksAFK7jVlKGE/owzeelzNar/huA0hv3X6+NW/jJP7NxC1alHQagHR8+6MSdopfDcbGW6lAEozIKECodJ2ZO0O1HRLHkwna/7hUWzCB3a43RGUkaNWwd5cEgyZ6BHqYT7AEbQIFlFPjON7bO8D23fvi81OymIC7KI4kU0hkcgKkiL1wJeyoYJTwUGf8LvkvI1nGFwSOWAXHZ6mAoR3qdaQCKcnKKBL6ZB4m0bEKFwuzeZyaySB2sIe7z/8Qu6+9jGR1Bw+vp9Cr76PaKCM75+PKey9i+cw6bt4/wA9evIPv/aCIrSP2IbIxLosOOZctbE14W1pRUMYuGcOjS/O4ujiLZT+GQr+LQjKGdNCBxzNgOwdWIpNUyXiRPf4eehilSg0v3buPn+zUsd03ABL7IVXiEMk6/jEL0gzMv+kxxFI5JMQmFfD4hz6MD/30R1CYncXBURGHR0UBhHPsL01Qz3nIdZPqVTOOfC8xVcKOvpOCOS4AzfYhtANcG8OVQa6d4n2VtUFUnwx4OCwiiEuFp/ZU4ljn2sbjc9ugqH8uoBXHiZI5+jGksznTU3FCDx1K/E7rpSNgoFZuWyk7I2l3fNaGw8STAEjT/OMwgDSuB5JWIE0CkJKJ1LsKIB3DH0IAUmZhXgCk1VMbA7KKAkjjYtfwezEyIKY8ovCTd70CKSoAn86QMQm0aY+oBSrq91EVFGEDED6fqABu8vm7AFLXSBgkk7h98xaefPJJvP7aa8aZ6BpEnyirVPpUa+Lo7O8eoFYpCfu3Xq3JZ3RWGXDRQDDhxgCMrCxeIx6nsqK4n+XlVUkS7bMhq+9LBRIrm/hdBmvcFq/dq6++KgCSljoyOKSzrqWRd7e2xeiQqU1jp5IbLFRgjkD6WFgAideC4A2TitJI08vj0sbDWFlclffubG2KRMXe0a7c8tm5WWlUOQ1A6qNlmoFaRznJAEsApGElgRo8blOk6ygV5qeQ9eI4u7SE3/jKr+LzT/wyCkuLaFErm03d+Xs/iUbbsEHeLQm7qPEz7vOoOTW6YI3X5zzpdjURqEngcMIp6vg1EaPPA+b0CQGkcaDPNHsw7vs8B5cZ7CaKNEHngltu4pOSW/p7CUBV2kz7LQ1kH8xRDSvgLOgwQWJJAaQkS2cD9m2ZBCAdDYAlqUASgIcAERvAd7FzcIRqrSa9j5iQkWMkU7TdQrNZRybtY/vuFl55+UWZW/e3tsTOrK+tYXlpBR/58Mek78Ds3LzR4e71jYQCASMJ0q1EG0Fs0Qbms1atBGi3aqJZaxQ9yPBjeTlZfwL5olFvDpr2qlCtNvHlvGq1WQJt5qybWND5HAUgpXNpkZAMM9R1W2rfB8nV0P3zk8kRWUcGme5Yp62T87b2JHyMUQHMSeZHeE7pufN9d74cG/dxVnCRgWRsnTvGdb/hHh/vNIDEeyeJpgkSGbTzKg+jcnyi15xNIeMl0SlXpWfX/d0dbG1typrFcUEwhz15pBE7mZfJJHL5GWGp/pcnv4/f/xf/Ek899QOk0vljAJIrYSdBlZfAXDaPj3/8Z/G1r/06zl04L6AqK5CWVzZE65vhF9meZK/+X3/6x/if//H/imeffQbZfH7IxrWsXErHGOcV0t+PAFKaTb2Z2Ok0cebUKn75C0/gi098XnrISA+kdoAmq4CY85PxTiC2j/mZWaPoYu2J3nN11PWea5KLAaESOng9ub4zOaGBAf/tJp3VP5JeWd3uQOKH7Klbb97Ad7/1HWkczXnN63xqYwOnzp3B8uqKMF9ZCVZtNnDEPhyVslQa837LPpMevIDSGsPqv/Dxq3yejnGX8GB6PpAEMjmB6wIA4+x+FIGB19FNArnXme+LfzVlQXkr89cFX3SfUf7nVOfWMtDVf3GZ5S7TWa+t2ji1BbIeRVRAcjvu+hYGoF0WdtSxjvvcHYsjfkmob5S7/uq5aSCr5xe2kzrWTnJc02QuXDvrHgff1/GjNnkEYHPsr3sP3PH2oPffjY/0PHV94nNU/BNen9ypxgT0YqGA4v1t7Ny5gebRPjK9Fpiy9ikt2W4jkfBw5+59tII4MnPLuLNXxI9efhVBMovLj74HFx66iMPKkaglPPvss7i7eU8A6suXr4mtqdfalgQRw/b2NnZ39gVUP3fuPOr1mvj9rXYD+ZkZIa7xepFExj6wtHMEoS5fvizbIhlOerHV64asRgb+8grObKwLgPTGKy/A67QEQLp6/qzpIcQEUKuNwE9h+cw5AZAKS8tox9lfpA0k+J1o+zNxjE1Cv0M2bfhSFkuRiqPk6UI2Lf2OqCJRq5alkqt8eIDSUVGanvussiGARJIBky1M3lBOlABHt4McezBOSLjo+B099lGAS+VjtLfroJ+N7U1JmR/aexIrWG0sz1KBxJC0j4SfMtVKKu1mASS1m24i3gA4FiywRD8FkFilawgQxo8hgMA/qZ4lwBP0hHXNoJLJMKly9XxcufqQSPJob16dD2ormZxXv9OdN3pNomIpjjNuS6t8aw0jByXrabsjyiBS7W9Z2yZx6w36Vkizcz5C1UU8Frmv1FJziFciJUVIjlK3sQAFSqjb3kgknBgwpGsApn7PVCYkLDBmbb1LNnCTie6/eUiJWA+xbtN0sxL/UeoPxB+R1wRheI4DeUNzKmYsG0lf2aadPgMJOwse8W3eD/pWErOwdy7JQ/bfvNfJOKsbLGHM+rEau3N7vM7Sm5Ts+TwBJCO3rfdb+mbKQhezlUdWws5WSBjMiCBhX/pKCcHN+vi8Tj4nlq3iJnDEynjmV3isri817jqadWN6BZJL6lBbrveHmXDGcdKDxPek0pufJdOmj0qmkMfFy5cENCKQyspvXiteP/r19F0oYSh9Occ8JgJIAwnIoXz4kNp+ktV0+J2o+CdqfkV9HnU0Ufuf+vsTAEjHCSqjANKgGk8lyN8qgOTMHZGu45iiTTBJPzDBm4jT/seFENGt14VcUC+X0GUPv8NtxPttAUZ5LTUWYG9eVhvV603s7x9ia3tH8n8EldhLNpcriFRdkOC4M8AAwUSZ9wnmIkcBpF6fFUdGm1KqB+0c7yWMJCQrkFKUDmdCWgAkWhVWIRlFlvXFRZybn0H8aAe3n30K2y+/gP7RJh4/t4B6eRu7B0foxIFzDy3h0mMPo5PM4PZ+Hf/hT3+E29sNVOu8LiRPBCCnlYfCO8HKIGYoqBPCzu4Xs0k8vrGKS3NZLFKhqFpGFj1kpT9fj5MHYPVWo41G0Efm4WvcMO7sHuG1rR1sVvvSB+mQAFICKAXsfWRAIwGR+JxMouWl0KM8qu/hAx/5CD71S5/BxavXRHL1/v6BEO1YTUkpTAL/Wj1q7AWBe/oAfdMuZLL7IfdMASQtdnB7ImmLBDdnwX9rn2b1X8PkCbFFVko0bdueaJ6Yz9oKRQgQToWN65szJ0pFEAMAWcJA6HlaDyKRObVkA9M7kZJx+qzL5vDihK+TzERbfXTSOM21B28VQBrXA+ndBpDC9i1cgZQs5DG3vCwAkiqPydrgtDRwz/lYfvRvOoAUFcBGAUhRDMOoAOpBAzhXQzHsRIx30EeXrMnnb7SmU5msOKdk8fK7r77yE3z729/G5q1NaWKW9TLC0Ou0jIPdaTQliNrb2QWbPVKuio4sf0tnihOex6nVRwR89Bg4sDiAGIxtbJzBytoqDssVccoPikVh3/BY+LlK2NEAqqYiHR0OUpUJ4CBlo3GOVWnqaBsxy7y2oA6DRAMgSe24BZDyYqAIID104RF4SZ5jBzdv38CNWzfQYbu8uC9M9MPikWjCmh5IBi3VSiQpvQ+agwQcz5MAkpyvTdyLA2sZ7/ytAkh09LOpBD762Pvwm1/7Mn76Zz4mBpWsBPZ7aFAuIu2/6xVIb9UBessOFx3rMcGLiWkc4zxBiovX0mUGi69umXx8Psn80v24yRneUk1eTXPywgzgcBCkv510jpocU+YhX48ch2VpK+NQj1UTRQSQ9HxlIbdAr8oosHeNLKq2MomMCxlvlhUmrLGJzj31jcn+MfMy5ZvqPO5PJez4mTDYWPkT75vAtGGSyOzdkkxlQDaKBHriE1AKoYly8UgYu2S43L59Gy/++Hm8fv1VcUhWl5Zw5cpVnNk4jQunL0oDyHTKaLmymrBNACludOizmYKpApSANm6YknY8kSnZaBJAclgplp1imiT3Rd6Dj3G2U6qdWAViE+jh5CV/owH4uACO9uBBAaQUJS/s+RjjMtpUlfuXfdsmzm6S9iRz8aTze1KgHwUgsbrFPTad1xyDPK/w+vWgAJJrNyT1wfFPmztgII06gt1WVypJE2QUyP8T8posNYYi6T57gBn5OZIFSGLY2d/Bzu4uipWyACRnzp6XClVWJBHkIdP9n/zj/w3f+d73MDuzKDIlbgWSCyB51JJPxLC+uIwnnvg8vvKVXxMWK0FVjr2FxTXEKOfQDwS0SuXy+NZffhv/yz/9J3jyB08Zpp7KuYwBkJps5B6HrGsEkHqtOk6tLuHzn/0cnvj8Z40jx4RYIoU4ZVqyBenjlMrkBdhirwRyj8MJdAWQXA1q3kvOX9ok/tFGEODUCkWVjxNgxMpu0p5w3WaCi/ZAk2HsL/L6q9dRKVWlYmDj9FlsnD0j1QEEjqRBaj9AdqaAequJSq2KRrMpc5U2jb5Gzk+jdlAUST/dn/googVuGNxuE1exvU7+8iQA0sA/1EA7pHUd5V+GASRhrjvVUUwATntEzV/eN11j+Kzb13kWJbEWlSBxK5B0jLhBXFTgpD08Ju3HBUjCto3n86DHr/cnnLzV4x63fdeuRikERF2/wfWZIHPB4xusZ67WvOMzueCRu0ZxjrAy792sQFJ/S49Bx4DOLyVYTLoO0wAkJh6XZmawt3UH926+gXbxEIVYDwVWRbSNhFrKS2N37wD1Th+dhI/X7+7h+u0tzKys47Gf+gDOXT6Ln7zxmlQ3X3/jTezv7mJ1fQPXLl+TZtz1Ss1o7iOB25tb8jnlXs6fOYvDUhFzM3nUmjWxE2fOnJGEMXu/3rp1S+wHbdPVq1dlXhH0Vp1+Eg1IADh36bJIlDYrRezeuS09QR67ehmXNk5J7wg+ypTuyeVx5so1nLp0Fcl8AbUeAf2O9AmfBiBNG19iy0ISsOb7o6KuTHqJD+RsjOsl08ELaR/dRl0Ao6P9Axwd7qNcLMm6ELTbWJpfQLwfGPb5CHhkes1S+u/BAaShbJ24QNKomfBiTO6dkauLozuoPjJ9kES6yzLMB3M2RCQhAKOfmTFsyUIWfBhUIFlmM9OCBI5YkSH9xUzkJ+szq1lIIFECIqXOLly8bBnABlBhUojrvTa1n1jBSaJTvy/ru9qIcXaVn9NGctyJzF3DqHGYCpAOqvZeKVAm6y0JKQRLbFWS+kyyn5EetMP+NQSMpL7KVvDzmf51Np2TK2B6jw4/FwFdke/pmebmUsHM91hNw1icSWHKH5HsxTWK151+uD4TIGLg3kCcQBKBudiQIJekz4KY6bF1rPpoyPkI8+N0fTdSXMbvNwlNk6QmgCR5As6JoI+Z3Iy5JlahQM5b4nyOwQDsoSQICeORREykt/jMijIScBYW5oTtT4CFSiqpbA5eJgvPT4sEniooKAE03h9KNnMvQsqlUkOpDFbAHx0cChmWPp+MQcYDjE84e5mEdp8FOB3G0a4Pp/c8XEHrjgV+v11nUp+N6dk904xJVh/NzM+B8tnnL18S/57nyPFPcE3iMe2n1WQPp9EE7vQ1cQiASGKY52CBgai1dNznUf5R1Daj/Leo3z/Q/k8AILn+iRnLQytu7JkZT4P47S0ASPwd64+k4lAk7Ozqwb5Mgx5IPSQTJBtQF66DdqWOyhFJBkdo14rIoCVEhGFOhgA9KaSMsxJoNto4KlZwUCyh3erCS6WRzeSkEkmIbOyjI333KA5nfVlRUfGNrCIVQqwEJatDBTyyUmxdHiPHJXs5i4RdHx6Vhjhn2A02FkO7b/rCnVtbweWVZSSPdnHjh9/H3R//CJ292zg9SxC9hXKjhsNqG/klD5ff9whOXX0P4rlF/MV3X8TNzSIODis8fbSadezd30GjYSRgTXbBXMcZViF5wGPrC3hocRZLzIdUigMAKR0j4Gok7IJWF40AyJ07zXI/tFoB7h5UcOeois1aA/tBH7VUAsVuD1VWHtFUegn00ln0UhnU4wlQPLbt+bj0nofxc5/8BD70Mx/F7NICSrW6SFEyMKSCk4zRXiAxEQFj8d26plcd7az7CIMk2gNU4wq1H/wt/7jeSAxC0I5jhHbf2odx9kh/L88k+LdbSOWyyBPISiRMT8dEQl4TWDqzsSHVZhLPkKhgx4zGN8xB0VeY9IjKD2rfr0kA1Dh5OiP7Z/cZASC5vkc4VhIfIUhI5R3boYQrkLjwSU9z5oIpz8gL1u4MJOwodZqI++9qBVL4mMMAEjJpAZDWNk5Lbp7nq7GBrOlJW+E4IQcctxKcb/f+vesVSFELhAJA4xJoPKmoAPZBAaQogEqT3G4Qqf8Wox9RIXUSAIlGPm2ZSs8/92P82Z/9mTSbZdPvlfll1Kn1XW0Y1kmrI+y7g/19lA4PsHX3jjisCh4xYcBBpyxlJpxUyobPNOYM1sgSpIQVgwM6ezv7e7hz5w7q9YYMRH6PTjMDNb1GfI/OOwelssqLpZJxElX/OIBJcvfaFiCgTTMJJXGO2HsolZXtpLwMzp+6LA12eU47e7s4qhyJSEHKSyFXyKJSq4xK18UCCyiZ0IIAEu0XDZucp31WFhOPVZNa3D8BJOkjkckil07i1z//BXz1K39HmInNWgWxpIdOP0CxXpMG4l3LvHi3KpDejgN0ksS1GgSROxtjPNQwRW1LQSIXHFQwhs9R82dkwbIMK1nwTggguQlwXbT02TV64QSsa3hVQkCdeTcRJ4u6BRh1jLoAmc5/TRxpBZLaAEqgyT1U4EEl7ux8kCBkzGPoKASDHkhpLzkAkFpN0wOp02rKfEv7dOrMvezYhr9s2jizsCw9YMxCG6DT6eHgYE9kYMioq1Wq2LpnJGHoeDGZfOnieTz8nkdx7swZpAI2VmQ/s4RIKNAWMbjzM1npjeb7GdO8tkcWIe1dX8BinnO3zxLqjjiUEiTaJICAF3RwhGljgtNx9lPGHpmCDMxsDyMF5vQeq+MUXh/kklI6bEIPJP2+3vNJ9y/tmwor13FznQ7tgaEgTfj4ota3k87vceufHMc0B4mAN5MUji68rkk6rgf7H1dBxSTWW+iB5M5ldfgYJKicgDxTupDkAfvcrLeQ8Nj0m42CyVZj4+GOjGEGLdlEUkBGjh+yqXh9D0uHuHn7Fu5s3ZU5ML+wJOzTlbU1WbdeeOlF/Lt/90d49pkfY3Z2fgRA4rpDAEkl7LI5ArLAxdNn8Xf/7m/gq1/9iqxVrL7h2GNgEsQT4vAX5maxuLqGH7/8Iv7Pb34DP3r2mYGueFjCTnpl9YFGqz4AkGI8r2YNq8sL+OynP4MvfO4zZuaT2OBl4GcyyORnRTs7k2NPqKQwztkDSQMCBSN0/DOAcBPcaqt0rrnzRrWvXf9EWbQklJBdq5IITHgdHBwin6P8zyLWTq1jYWlJ7E+n35PEOOV6GERK8oc2gOmGJOUQfFPFm/QQVBrCwhZ7YG2pHhuP+1iC20qmGvvM33WnViDR3o57qH2P8v94TO4cdQMxuU4PCCAdWx8owWNtGbevVXcTI6y38EE4mND56K5nOo40GcoE/LSH67+6dm/gP0T0eJu0bbWnen806RVO0nI86nh1baveM/29e+7uv6P8l4H9mwAgKevSvW4Kvuu8c0Ejd74xocjeYe8mgMRjUX9Ek7Hqz/IzF6Addy/C8YneF26LedmVwhy279zEvRuvo1U+wmwiQJ5FG606WrWqsXHs2xYAh/U2Xru5jTu7B1jZOIOH3/9+nL5wGj/44VO4eeMG9vYPRU77/MWLuHblqvRP2NvZF5mTZDyJW7dvi3LCpStXcfb0Gewd7GJ+bkYqqAmEs9qUccAzzzwjpBfaMxIICCDRDtJ+8X4RCBdmbzyGi1ffYxL7h/to1ypYyKVx+fQpbLCfUtqQd8r1OtIzM7j46HuxfukKAs9HudkRP8anhtyUCqRpc0cSa0y6qCydrH8G6VboQ663rIeWVG5JcHzt9dmroY1muYz9/T0c7h+gyh4KrbbtudcXgIjgkUgTs0G59t8TMoapSJo2RY/Hp+EKJCYFzdFqIsgASKYRetImGg14ZKo5BonEGNBotOT83Tni+my6frm2Suev9DFP+APyhPhh0nvT9hFNJCSZz30yeU6QgHEuk+u0a5lc1lQIDxK7JrFEYGGQYLI38HgMZICNXNb0DXDXWP03f8pYUXxbC4C4fhXvR409kypVGZPaB4kpVZG7a7UGAMpgm46UndwJ5g84JkjQ4plaKTtD2CLhMmXGD3UF6IT02e/H9CrhL9qdulx7zhWTiySo0QX76/CZQItUMohyABPE5plzRxrJd+rk9YgEvAA0GkcrgFQ3YIpgpRaoGI5vxt1mfIdJ9NoHTGwp3Vhboaa9rEwM2MccZbOtpJNJpBugTM7DAkl6XdhDWQocAlOpJhVYGV/iIpFhon9Fcg7l9dMZGUdeKidjR0g88myIuvJv+n+U+S9VsL+3h6NiUfxSGT3Wr5V5Z19zoolUvj5LD7TpAJL2cA2v3WbdYrLEEASl2spKIyZSnlSD5/J5XLxyeShRxSSurcyTtZJ3pcPrSLBPYcYTOhTC9DcVSNMBJLfD2/FtnzS+mXRUUfFT1Nk80P7fIigWfs0AACAASURBVIBknfnBIT0wgBQzALISo3tKkJYKJO4mEP+UPY0YpbJStVEqSe/Yo4MDNEpFrM2mRQaT1Ua8ll2qIrQ6aLV6sv62OgHqjQ4azbaAx5wPCdt3rtnpSBsL+vYc54zXxS+QCiT2ETNAuPpupt+X7V/Gf3Pe+xx7AbygJyASeyANASSCUwmJAbgmP7S2Bq+4jxtP/RVuPfMkGjs3kO4f4tzZJSRSWby5tYXtozoWzyzi4Z/6EE5fegS7h23c2dpH8agqa12vXse9O3dRYdwWAPvFI6kwbnYMBL0E4MKcj0eWFzAbtDGXTCLT6yAd6yCLAH6fsWFHmvqx4ipRKCCZnwVSBZDrulWs4k6xhMNuF3U/iXYmjVK3izLXAD+DWGEWQSoroNJRr4839vbhzc7iPY89ip//xU+JT0TpSZJTOKfpp0hs1O4Y6dNmB20hHxggnVXV7kMVbPQ9tZskBOhYV3+Qtpr5VLEtlrCrz2pv3Pxc2FfmvK+1G0Yuk2OCvdUaTXlmQQPJGqvLKybmo2w6lUOoguP7pjqTwDaVN6Y8puXHxX8aVCAZwkFYCk8AnNBDOo9aokpUC7Rp9uWdAJDiMe+/CoCkvr/m2bn+syI8SPmYX1mRCiT6RGEASXsoTvJv/sYDSFEBvt7gSQm0qAA8avtRAI/2iJg2CcLJT03u8P23D3DZCqR0XgIgauHyJj/zox/hT//0TyXZSzbwmbUNVCplVEoVtFtNsMKBSbXDgwOpQHr5pRcwW8iLVA4HkA4YGg7+MRDjNZImalYDU+Vu6GBlZ+bFQWIfFQZo3W5PtkVHnb9nIlqTJPwd//iawBSDvWa7aRwyBlLkIkiz7o6wCjvdDgpswmbZWPyd0WjNyKKS8rJYmV9BrdqSiqlyrWyS+UFHjjeWiEmSeqTyyJb5yv2KUTu6LU6sOr7cvowpGjdb0qva1sP9pwcA0j/8rf8GX/7VLyK3dgqVgz146YyUVR5WK4inPPTj/rsqYRc1PqclSKKSJyYgs6GsdeDdYEk+j0gQcezo/dNjVUCGz1HjXwNHfdYF8aQA0iCB70h0ufPPDUx1226Sip9rzxAuevwtP9ckJ+2Ly5rn9RkGZHGp6BsJPh2JM75PCTS5jpZROezBZUATyg2Me7iyD92uSaCnfAMgJVkJZCUhd7bvIZtm4JzFTCEvc9hLxCTQJCuzWmuiwwW1ZyoGOCc5Z8l8kYrCBjWQ90Q+htVC83OLuPbQFTz6nkdxdn0D1f2SyKQwJBWWZcsAEvn8DLKFPCgbzOvVoaKNVBeY/jWqv5tIUaKCulyMhVlpaHq7GGaeYUxq4CrxGwPfhHkWRp9neiq5iTlNJE5aE/R9tweSbiP8W5cBKPfV2gfdBiuQ5Le2fF+3o/NCK9CEfRPqU6P25e06UO7vxp2rjqtw8CnBt5XV4z1RB4/nJ8kOa291jMt+xgBIfNsbyBGGw6PjZzWSuLWl6kxtTCthFzauSBsaGRpldAqTKRbDbDojVUdcT9K5rEiwEkjaPzzE7v4eWClDqSL2ImBl3MzMLO5u38NTTz0lckm5NBnCoz2QXAApl89KYuXhy1fxO7/zdfzab35NWLt33nhTpBqe/uGP0eoFwobneD99/gJu37uLP/5//m+8+PJLAsLymDmvpak0mal8toUrYQCp3ahiZWken/vUp/HZz31a1lJ+NRbzaIiQ8DOGIZsiESMulYMKIPGK61otsibJpJA61F7peFN5AX6H8117G6p8rGuftRcE/QCCyLyHlIS6dOkSCoUZ6cHIIEDsfD+Qa8wxJZIwUmHRGKzvTF7wXpNFTAklymvMZ/JSgaQgho4anT/HQA+n595JKpAU4Dy2HbujqAQE54AeiwmOhwxkmXMRAFLU+uwCSC6xwgUAp0ZYER+Gj9+1E+7apwQP9fsUECHgelL7NA6kebsVQLq+DSoAxlTZ8biYeNX7IgSgpEkeD5J89uCHSefRCtEo/yUKQHIrFFy/wPUh9PjCaxTnSKVWe1cBpEFS2qmc43uc67znBFimPcIJtmMAUm4W927fwNabb6BdPsBMOoYCiynpf9RK0meVyVgkUtg+quClN+9g57CM5VNncfmha1hcXcB3/8t3cOfOXSPr1Qlw7do1XLv2kMQpN29sSizBpNStW7ext3sggBCrjXZ2t+X4q9WKPBNA4nrLHne0e4w1+N6VK1fkffo19H9o8+jPJJKeyMbcv38fxb0dpGIxrC3O4jQlPZbmMTdTkCbN5XoVmdkFXHvfY1i/eAWteAylelPWo3SKCZDJGjKT7I7MPekRZBioUq8jm9HqI66M+l5gZaaE7z8gq3j9Plp7+5IU3D/YFTIBrzfXRoJfTOKY9YGydaa3BD8TmSIhFCWlx6WpMBnfeylsv9wCTnM0ptqID5Elkm5MptE3GerJVFoSbQSTjBSZqQiyaXXs7x1Onb9hcMYlF/AzSsAM5jbjOFaYeJ6cI/0arsuSwE8mpA8OY9yllWUZL5lcTkAatRtq28MkC2MzGRdyHR4+q8cj3p/jg7o2lnGp2HJbge76gBLDMLlYLIkPw/GuRAolcGpCcCSGsICV/F4IqGQ604UmQGieBVOJ9QV4ZWaUaVpKzJHoxWetJGo1KlLZ7cU9xJL0UagKMfTDRZow3h8FPgZyW6TVtwSIZJjI82T8zDU3YaWwGzV2/TA+j/qj4k4atpD0ZzHqIOOtkOZv9B5TWkn/zVFXSGWMDpz00TLPww4nHG+m/7H7Pq+L5BBjfTSbVYn1Zbz4nkgqJVK+VJXHk0lcJGDMigySrJLmvYRcKwJySdzb3ZcKy+3tHVSrVJtgw3nGJIx7OxLvjAPgtPJE+irZSaU+kLtWKQCp91+u4YBQxx5Ixv5w3WZPN+aCeLYkTNEfpYQdKwBkfAp5x8wNmSOUB4sl5Z5PYvBPZPb/VwKQptlP9XcfxD96twGk4/nHUQk7A9C+zQqkEQApkLwTDYBI2QlOSdnFrgWQ4gg6TTSKFRzt7eJwfxeNchGnl+eRJoCaMsolnXYXlWoTxUpVqu/6QQItxuQ9wPOz8EgwRxy1mqmmpB11yTMcZ+J/2X5krh8kcdyABExCQQ+xtAGyfUo+krgn0mxG8pQ9kLr9GPLZHK6ePYuHT63BPzrAG09+F7eefhK1nRtI9vfxvvc/hLmlNTz3yqt48rnb6PrAIx98BNce+yBmF9axu3OARq2JXMqH14+heH8PzVpTciDPvvIidgj4FGsiD0661EoCeHi1gEy7gUsrK/B7bSR7baTQQpbVUnHA7/O+xdBGHLm5BcTnloG4Jz2l75dqOOy0Uec1WJxHsdtGiTFmKo1EYRZdL4NSp4f9dgd//szzOGy3sbpxCp/8zKfxs7/wC1g5fUrkNGmX2YNP7HG7J7kY9q9qNUwfPSpnsNJ62oOEeBJ7u6IM0xWQjPeGxFfxzTs9M/cdu+r+W/Nnru868K3jMdR6LSQlBxIX/43+OJ9lLbB9drnmSe6YPZ+yWZO7TaXkOChxboCfsASdec0+b6PSdKPfE3/DIZy6vbJNgYDpBSjrmAVYdR0S8EnSa5MroKbHh3GpQJJjGFOBxP1qD6RkP5AKJPYgY/Xf/bubklcTIWJH4i+cX3Xj4XCOR3yuKAQsNDjCFUhdLykAEiuQSCYTENmqf3B/7vozLj+amC7AEVkgE7u/szlFgTH6BAfJLGtENXBWoxoV4EcBQFG/1wUqfHH0xkQFmFEJcL3pkxKcup9xDuL0BdIASEzMMlnL0nMmeViBxKRZv9czVTpxH9vbW9jeui/lm5TK4THRaaVM1c79e6hVymJACDhduHBBAjbq+BL9JsKtx8Zz4OQn209AopkCDkpcaBoyCfj+ysqqLCCsPGLyjM80Kvzjg79XEKlD6SyygrpdKQNniWynYyqNtHxdg3KpniJTAQSQrBHy0pjNz6NcrgqA1Oo0jQRMgk4w+0W0pCzdyOEZIWaTOLUBE98POgIgidNLoIwMNm6DTJ14XI5fx4CwOfu83nlB1lcWZ/E//u4/xE9/6HGkV9bQrpRQqTeQY8+NbAY7h/tIpnKGjSeMp74kDuW5p6X2xpGd9IhKQEWNTxpx1yHVcS6hqtOkfNL+hSVwAhbxpPGrSWm9jxoA6nFoieSk/bvzUOeQzCl7ycIVTOqg6PajJHiinE/t4TDp/LgfZXTwWuufAhFMVriP8K2mhJ3cB3s+b6UHkiyAtsqSx8GkQDaTQizooVIuydw9OtjH6VNrOHP6FDK+j1q9gnazIbJzlOI6LFZEy79eqWPv8ECSKWxozbnPpMvzL7w0Ut3AuVco5DCTn0U+nUHzqIxuo4Vazei6UxeZ1QhXKPdy5jSyuRlJUDeaXalKYLJelEtkniZQazXQo9awMEJGpTb4OpulRrmWHLsat8aRcBN44gpYx0WbzuoYd5Oz+m9O5iTpVzb41fHlAowcX5ockESDBZD0O3TEBvfOae7sBgXu/NMGwDqeNHnBZL5We7iApFtCrHPWfY5M0E5gzsuYNM1zpsqX6/rqBvgjyf2QBu4kV0yd1PB8YxJueHePuX+QCj3r4oWfua1GzVQg6ByUvlvWdvP8yMK8/uYbIl/Ea//6mzfxn7/zl9Ing/eS4176JghwGUjlK6VdEiJR00MqzabaHfzK576Af/SPfheXLl1AsVzCwe4e9g+OUCzVkZudw8LykiTFKD9wVC3jz/7iP+H3/sXvYZYVHAH7FdB/pd2X0knR0hZbhR7YfDromIbM/MukkvjUz38S/+C/+/u49sgjKBeL2N8volSroYeEJOaYl6A07fLCInw2iSazi/0mgkDmIRNQymImiK3l6a6cLG0j100lh/B60l5x3aYd4Gdnz54dNHHW7+lYjSeSaHWlrkhu66CK2P5bmKlaMaQJRgYqVvOa18SzCjNRdlg/N4GxyTYpgMT8ZRhEUPtLSZnB2HAAUnWSo9YHXX/DzrseA7Xl3Uc4EIuan1HbjwoQovzbqN+7DOfwGsfziiJIhSV2RtbowX0aAoRuQkH8ICvBcez6WkIFx7CZJ2aBDF/fqPt34nE1QaJhcP8m2NGoHk9qv/X89HiMHxotYafjbFJ8EuU/RfmPrMoY8U9Cvh5tpBBArC66uNG2YiEdSyDFALzZwN79Ldy/9TrQrmC5kIafAOqVovgQlCkrVpp4fXMb12/fQ7XTx/L6Gayd3sD80qz0rrt7l+SzLhbmlyS2kIrmdhtzs0sSaF+//gbu39/B7Mw8Ll68KDFEuVIUQIDSWwSU2BuJJDaSA2i72IuVPZAoX8rXXAP4oH9DAGl+cQFrpzbkN3tb9yiagwunN/DQ5YumAimbRqVWh5dJY/3cOWxcuoxYJoOjRhP9ZFIkSxk7KflnXIA/WD/HVfGzN1DAnhEJJKXy0FRkiBwQpXyY/BM5NSbgLexCebF2Bz36JZ0uXvvhD6WPifg5VgqU641UMlESiD2D7A0WP8VWG5i3yBxnv8rJs+R4fD38MqVbWtQvIoHIyvTG+O9kXJLu/CtWa7DayDYpRillE1Mwia4Ag3vtXJvG/U9KbvGomeTUBKbImhHM4bVMssQqLhLpM3OzWNs4hfWNU1KBTOBIz8tPGQa2gkYKoEvlS78/JICxoodkROeZn6cz7J7hyFKFQrnB/HOIDwMb0AfmZ2cHF9+QJ1sD+WnOuc3bQwKIEhmVtEa5oULO9PAhoUoSVvZZJdwClhRQAphAAcdXgiQ4zmEj4VYn6ZLSuZ1Anvn7pBeH76VF2q7N62sTYS7DW/bJ691jtdtoD2GClCIFT4Jsqyn3OmmvkZBoSKbhGIj30aMCiO3B5dpItXs8ZyU38D4zXhoQ+sieZ7Wd9RCHlWOjnqJWJLlxhAJj7V5z4LeYeCou/lUQN/9m35TC3DxmFhYNGGolmijPlM7P4oWXXpMKBibU6/WquHYk9jBOIpDE+IUEv3a7i3a7abAuBKZKQ/0gBXicPpa61rkSjnxP4iY7YXm+hVwG3S4rRlrSN0Xia7uuMnZnUlAlvk1FlVGB4Z/Pvm5zS0a2kQBc3MgQSnWZfU1ZTPrTzBuRrMf712E/sS6VL3poklhKYFKA1dFKwvCad9K1+J38nsaHQ+DC+PlqU6L8M56Dm1NwxyK9Ej9NAM9kUcXPtC0Q9B4dV1gZDyANznkSkjruosRMbzuVqxsHILH6VPJbzKV3miJhVy0eoVouol2tYTadRNBlJyD2hkuLNB2rjXZ2D7B3UJLxG9BWwAPYd5XAhtgOMw4bjdpo/GXbE2gvcfYnNPEvgS2juCRrFeOYfhfI+Oiz93KnjXi3DS8wY5zasP2Ej1qzh2tXruDq2XOY6XeR2LuP+q3XceeZp3HzxSfR7dzHufPrWD11AZVOgNvbB6h0e1g6fQanz15GKlcQUgWlHnst27uoVMHhzr70by8FAbYOS9gvVtHvBJiLA+fncnjvqWVcXF3Ay888i5lUDNkkQaM+vA6QTQBzqbj0j8/nZpHIZBBjFVImi17cQ63XR6nTRaXfRTBTQNv30U/56HlpNPtJNPtxqUgqx5L43k+u45Xbm9g7OsSFh9+Dz3/pV/DRT3wcubl5VBoVISkSYEv0E2JDTRxplEW4/lLxiH1lSaBkjlXlyTX+M0C5kdaXSjBWItlnjsTFmbkBgKQ2JzzUdK64QOHAJ/dYtWbGvzvHuFO+dnvYhoc2X585dw5xApheCn7aRyaVkWdWNPF9SvWxECAhPen66ElVXAvtZhsdtmfgtZX1g0DRkChgMPm+/J4OEH8vPfosidfYuTiqtcZUAGkavmDspjeQsOP8Y66APR5NB2+TL2Y+jp36fM6ZTldka3fvbYlf2yZqacklnE9KINFKZY3PJtlEjc+Ga4LxRfR1OD4IA0g99n8sFDC3uCRgMO+X5hE4V9X/OnZ/7f0WWb4HePy1A0hRAXQUwBQOmicFuJOu0UkBJE1wuMkMHTB6c8YF8JOP3wBI3V4CuVxeDAPRaAMg3ZZKIw6GbrMlhqVaLFs5nUAcnYO9fRQPDwRUqpZLYthXVlZw/vx5AUikl8TOjgwgTbZwMGsyig4IHRIi7uxtQCPCJNX8/IIYDk4OJqIYtDHIptPLxVobWPI7BJBqjfIAQGLlERmIbFipEnIKPMgx9AE/PpSwIzqfz+bFaDJZTskcA/6YMnw2KGd5pSDQtoZeHAILINHxFPaUrUCSwDgkYTdgkFltSBoEnsPK0jKWF2bwP/33/wM+8P5HkVldR9CoodpoSglqLOVjr3gIL51/IAApKgEUNXffKQBJHalB8GMdK319UgBJ76d+PyoBosl3TRIPnm2gpg7JpDkU5SBGXT810JPOT53kcQAFPwsnmN5pAKllNcG5f7JOCSJxTh/t76FM9mWvi431ZZxeW5PAsFIqolatirPLJEy13kat2ZT5zmB7a2sbm3Zxo9144cWXbbWVuVK0AWS35TN5ZH0fnWpdkuIEfjnH47Ek5hbmsX76DJZX1qRXEoOujq1wMtrstjl7PIYGq6fsTXAXQeURpuggHOMVDkN2BmmuzQ4DSLqYqt1VmS5ZN04AICkApcFRGEBi9ZU+XODJXcTdOaIsLB1POp5HjstJlA6T5cPMhM4JbjdqfRunATw8YDpdo31lwvNhGoAk1UChCoy3CiCZpI8+jkNFKqEyCi0Nf9GsmwQFxx2LoehQU+qOryVx4qdkXNNOsOfB62++gT/5kz8RmSMG9WRzKbAzDkDKsEl5v4fP/eIv4bd+6zdx+vQpqarpttpotbuIJ9LwszmRxaFfX2dfg1YDf/7tv8A/+9//uay9A+kgJvboEPOa2SSftJ4lY5DrNcEjP4GMl8Av/Pwn8Dv/4Ot45JFHZBvFch0N9qtKpiQxpwCSOMK2qfQgOHPY0ExAcL3ies2HJoK1GpjXThNXDEL0j0xWfpfVRuHk3iAxEIsLu9ywwMw90bup0gKDsW8/d/NrAiCxr/lUCtLoiAwDSCJHM9jrcWuuCW8FlPgNTRYK6G5lqiatA1EAjwsg6bx052fU+ha1fXf9d9dC1+ZMW8Oi/AcXoB63xkUBEJrQ0jHh2kDXdrlBqLufYwGOZWMr4KwJmIH0wiB5ZgZU1PWNWt9d2zzO/9aK/El29CQAm+5Dr4drfxtMatjksuvj6PqhftdJr1/4fCPvv28IZZMeCiBpQBsGkLxWB71aDdt3b+H+nRuId2tYnKEsTh+NakX8hXK9hc3tHbz8xh3c2NpDsxfDwvIpLK6tIJdLixTd4WFR5uKZM2cF8MllTeV2qVRBsVjG7Vt35DtLSytikxijkPGfThtJKYJFrD4lee673/2uAERMnj766KPyvvR93duTuc/PSAwj4Y0xy+7ejvhLmWQSl86ewZWLF7G2tCg9ZFkhRvm6jQsXsHHpIhK5LI7qdfTiCeRnZtBkjx4Ldrp2Uq+pxqfj5hbTaKYPkJGSMS6JlKUIsNPvdmRoUIIo5RmmdrfZRK1WQa1UloboezdvwnMrOAlUSdGF6TtJAoZrX8n0ddfbfkCCzORZEgUgNbskBJhqcMrxMWmt4BET8fVWy/TKkLiLCzT9jSEprd1sTb1+0/wfftailE/fyJ8ysc1zlmpp2/OFMWFupoDl1RUsr64alY206UvJdd1LjiosiJq0lTjjVdH1Yez84/X1ua6+PQCJ29eEM3tZ6FxXoIhjlbEtn1XynSx0VlRTplDWsRaFAe0ayvO2ld0Dj2oMQ1nHK7/j+cOKI+0BRQCEwCNt60j8Qga3Mrn1udsySTJW51rZOumgolVp7IfKqmt+ZsGjwTyJE+xoiRKIbsO1lfwdrwX9J/VtFECSSlMSQhjz2/27ttytlNR105V3kjsW7wthyCTgDQxlJNkIIpl/H5bL0teSfyAZMx6TPjAEJam+Um0EaLY6qFNRpVZDiyQ5kgqtVJ1HCXzGaFR0YTUz7xVJbrZKtl2rmfdCIJKOe60A0PVA11fz2lQg8dpQvm5go52eqxL/W9IN54RIB7M6kUoUnoesnx1IjpnKREpMeQZ4pvxwxyoUsArLytkb/ylAm/R931RQahWeHqc+RykAnXR9frvfcwH8MAnjJP6DzskBSG1l1mVbJDSTgCgSj6bKS5UR9P4d95/eLQCJFZ/G+w5CEnbMb7FaFbSRtRoalbJIZ7YbddQO90RHkcBRJkuFkgya7Q729os4OiyLog6ofhBLip03wDPtuLFXpnebBc8Gva0heTR+3u40BwAS56TMYyP+JsonMRL0gg7ibfaJ6QhRwgBIKfSTPtq9hKz3V1ghQfm4gx3Ub7+BOz96Gjdf/gEq5ZtYXZvH7NIGOkjjqNpGCx7mV1ewtLYubTZaDcrpVtBrNhA0GqgeFrG/vYedowqev3Mf5a4oOUofpEIM2Cik8OipFVxcmcP27ZvIEuBgrqDbQrLdRj4OzGczmCFI7GUlxgxyWcQzOfQSHtrxBFpBH1USRHJpdH0PSKXR91IIYj7YtbaKOCpxD8/e3sYLN27itVs3xM/40M/+LH7uU7+Iq48+jNn5OZFGV+lPAkiJIA6p+pDKGsAvUDqva6q3rQQ455xUsLbYy7osldKcx1SH4LqhBAQSVRi/uLbXzcFwLLkVoGJHQ1J36UJ20DOJ3x+Md+Z5AhKATdzpPlzMIUG/JklSAGXNWb1JEJNKAvTrgLm5BQHkOT75ueYDVKGGVaC9mFn3OY6MSAn9J0I45n09J1X3GcSvVLwSgO3tVSC9UwCSAPaWGKD5USVORAFIYfsa9uWjACRWIBFAml8yVdkugCSEDUvg4f0bAQj//wIgRQFMGmCpg6gXyk0CTFu8jjMMRr+t+5/EznCTDm8HQAp6ZLnkZEG/ceMGnnvmWQGQyE5ikFU5NBVEfC2VANUaDg73sHt/B+XiIbrtNqoVAkgdCcJorBlYMfFE8IfOBpNJPE8OLh1kfE0DdX//COylwmWBnxPM4n4IPjFgY4CtA5HVR9qo27Aa2zgq7aPTo94zZTW6aFH70wogm8XbGKUeAxUyALjQZZjAzooTRKS6XC7ZCiQDIMU9IzPG7bLCQBBqrTxig0GtQGJFlGgBmwyWGJZQMovnqE4bDS6vI89jeXEJS/MFqUB69OGrWN84Iw5Wg06il0SQTKBUryLhZ/9WA0gqXaWOlOvga3LdnTPuGNZr6gZfLotBfPhQE8DwXFMH0A3OZbvOfVLDpg7i23U2x/1OAeJJAJJWjYSTB/o67EC+UwCS0QmOScKariznQiGflcrDvZ1t3L97G6XiEc6dOY21lQWcWlkRNmupeCi9zwTsicexd1RGpVqXucqeMVtb9yThzqaZnPd3t7ZN3yJWGtDJYsNZNiJOZZFipUerIxJ2HOQslWZChKXKZBLTeXv8gz8l88JLZgyDjYwa0Qdn8tlowytYzPfVTioDLqxp676m404JGR1TOp6UoeiOnXEAnwsguft2WfQ69wfH5TDM5DcOM30agKR2XvWgB6+dAF8CEEeGif8elwB0nYRJCUIdZ+46Fp7DkvQ5IYDkzg3dv8yJBwSQDDvUPOjwhRMUAgSFExcDhk0cjSYZ1I7EDMeX5KmY1GK/rb4APgR4yDh/9dVX8Y1vfhPf/va3jX60tBAwlUHjACT2QGKS8gu/9Bl86UtfxNzcjBAVspQjSPrI5uYkYUZ5HGlQTHAHAf7zX/4l/uk//2ci+yZBk107CCDJmOE+pSfEEEDKppJIs99TIoZP/NzH8fe//vckAco1qN7sChuWEnaUN6A2eavVkPW82ajLeq39YOi0k+jBZ+6btoF/vE7qmGoVgchONhoCUjHo4LpOmybNvH1fGPxu8KxBimG6MgPG9rzMfDrMdAVAxyQmh2PXyKaw2utBACT6LdIEPlTtoj3lBsCvTdhIgG0lSHkODwogqTSPuy66/45a36IApEkAjp5v1PajAAS1CZPWt6i1NFxhMwzO3Eqx0eoh19c+JpGgvjrniAAAIABJREFUPQCtXdQKULXPKgXlJtKmHeNJ/fhp67sGzuP2E5UgG0dgGRxTPCaJv2kAUjg+CMcnD3L/eU2ZLJz2YCJRAVc+jwBI7K3Q7qK+v4+7t97Ezr3b8IIW5mfS8OOBEFmWlldx5942XnjlOl587Sa29kroJdnkfQX5+Vl4XgylchH1WkPilbNnz0slUaEwKySABhPmjZZI19HGraysiYQdgR/aKwHf0RNggPaO9pYAEuV3ObdZQUlbSPvGeIb3i2QZ2ryF2TlkMinxk5qNGubzeVy5cB6Xzp3D7FxBfBHen5mlBZy9fBnrF88jmc2iREJc0JftU1ImCkCaHOPZiiBKSZFlyz9ZUzsIukyGdODFKHNMgElKk9AolyV+O9zdR7NcRLzZQlIY9YbxK/tict9omBl/SqafSZKYSm99zT6T7G0xeQRMApC4SaYBW12SB7jumX6UgacVHKyUZVInQI+Jfkl42X6qVoVBbHHPACCuBLBrQ8LzV+2VPEvmPSl+J++rrG1GtUaqumgrFleWpdcRx8cM+x5lMiYxLsSrjkivqYSfWSvIrGdcYohBWsHgzruh/eKPUw8EIHEM8xpTqler5l3QkZ+pxCzHbLNeR43kDgJzvR527u0ameegLwCaNFvvm34XPM5xABi/K7Eb/ee0DyKOJG2a60CpZSNFx+MYsW/WD9PeQiI912sNABBN0Gl/R94jSvTxdSJGL2Eo9UwgKBaj7FZzACDJ+HSGIsctE5+un8nfiY9spfjYA8hQ0uyoDknl8ft671w/Q4G2dt/0GuGcGUgwWvlFjt/DckX8rV4iJuM47nnIz81jYWUZcwuLSOcW0KY8d6MpyV76Y3zuNFtmXLIniG1Oz/vCaySSeSLzBwQkEChpwol/dH3TPlhybRwZdn1t+kAO/2QuOZVAAsDpRbXVW258xF4qfM11mHMjS4UY/qVSSLDKko3VSazlfJJY3cxhYcqzIiCekOfB+ikA7GhFQpQP8W5+Pg3A536jCHhqb9xrPCAsWgDJAK/mIiuApOd03P96BwEk2iep9jfXm0oeYlP5WvxxktV6Ms48SlhS7aHZRKfBipyG9Ft99ZWXJKbPZLKy/hJAarR6OGJ1TrEmkqBSTRJj3G6r30S23CTmm+xzasdlUpUghIhtrkDPyuvLsbAmQyqQjNQk50U/lZGEf5x2otdBktVzrB710wiSPhLZGVw4dx7nVlcxE3SROjpAa+smNp95Gjee/z529l5FNuchV1hFMjOPmJ9HMjuD3Mws0vkcFhbnBEBqVsvoNKtoV+so7h3g/uY2to5KeG67hpq1OzwrWvP5JHC24GEllwIF+wpeAhnO2aALv9tGIQksZbOYz2bhJdIiLR5k04insoj7aQFV+76PbiKBVjqJDmX2vTT6cU8UJOqxBMrxPirxFN7cL+PFm5t47qWXsXN0hMXT6/jYJz+JX/zcZ/De9z0GEoyY0yHw02k00a215N/sUcfi0iCdkhiMvg9zs9qztFQq47BYlPyutA5glZJdP7iO0K7QtpKI4qqDhNdb9zX/rfkXqXaOAZlc5th8d/0d5qYHcyE00ZmXLVWKUolKWVBWvOqzEELjfSwvrcIjqTKdQyabkmdWDfN7lPjj+OT8U+JHuAUCx+zANtn2EcP5G0eC9+WvEUBqNjqyHijBkcfqVkFHEeDDBSzh+6cFBIP42MrlSQUgx2c8NgCQtPWM+jycq2H/x82xcl9/6yuQ3GTauIXopAHWtIkzbYGLYmiGGZmuE+Am9CYFsFEVSP3Ak55ABF8oy/Psj54TFh4nOAOnRrlqEra29xH7HomsXLmITqshzfT4bzrTTBZRf5xSdjQwTLAR2SYrmQOVQRurlOhskBm1f3iArZ19KZlO+J4sQFyI6HQyIU0ZPH6X56D9k9weS51eC9Va0QBIbA7HMu+e6X8izT5lUTZINgEkGgMi1JIgE7ZEymhIVysCIDU7TaOB75vEK9lFSZ8AkmGICHBk4HaTdAQb/qYRc7RZBWF3SpyZ4NbJzYnNhGna87EwN4+l2Tx+9bOfxdWL56Sx79LaqvSn6HsJ9L0kWmQSxgwD6O1K2EUlQKI+f9AKJJfxPW1+TRq/boLKva76/aj5Gzag+n1d9DTJbgJCUx7tOtFRFYJRzmsYYHbPk791AzQNVNznsP15JwAkCf6YH0AMtU5HWBR0/ilnUDw6wCsvv4A3Xv0JKkcH+NAHPyCVciuLi/CSQK1aFuCYZd0c2zdu3bUA0oEAR7u7e6IbX2+YACjom94mXfYussEZAws/aXoppUXFlUFD3zBbeqbx/fziqjBorl69Jk0TM9kZCeQ5fyXRbhkq4t1KDyFKj8REsz2eMJIIXNepyTxNoDvjeyCLVu+TJsY1GNdAKwwgiV0WopORsFO77AZffM8FCOUzp9eRjG1qiNrHNABJx0S44lcrQnTsajDHccV9K0FhMO6t7dLzmji+p0nXDQ7YhN7TqpDHrT8jyfoTAkiTGPwDAMnRJ3bn5ET7IIkwSrhyUNq1wvYaUNCbiS2CLwxUqLW8MLuIV66/gt/7P34f3/rWt6RnhOi/TwGQ0pkUNjbW8Ztf/nV84QufExYUtb+5BpD91IcnyUSyO+lQJ1JpJDMp/NX3vy/7eemll2Tt7TK5xbHS6QmApKxZBZDYLIzSdZR+SiLAz330Y/j6f/vbePzxxwWwolSQAkjUB2/U26g2quixAWyzIclVrtkcgyRpcK1WqRIXQOIc5XquEgfsC6L2UoEjQwTJGZ1q2/NNEga2L6LaWhdA0oSeJmbUDk+7f5K3cQDEKFsscygkYUe/hfZCGVw6z0j2UGdcQdkwy4vnxHM8iX+nSc2RZ1HmMEG7Oz/DduDtbF+3+W4DSFHrW1SCxQXp9Twn3fNwMMrvc63QhJSAkl2zjqs95PGpbRYb7hmJYb2XUf53FICmxxzpf0+wp1EEskEFk1NVOrgOcUqAdaYCSO79ccdR5PyyX476Hq/ntMc4AEmvfzoeQz7o42DrLm7feA2lvR34iS5mcj7DUwG42ZT++us38YPnXsRP3txEpQl4uVnMzC3Dz7HvQh+lagnVqkmkz86aqiAvycRAHzMzCzIWyqW62K2FhUWR2aZ9qtdr4u9TGorXmb8ncPTyyy9L7CH9INm82fPEN1GQnWsmexfO5HNI+3G0GlVJjKytLOPapYs4e+YM0umU9FJNeiksnFrFucuXpTcBMmnxuZrsKcT4pGUqLMbZB9cujB9flE4lyMNqClYLESQKpC8rE+OsHiepQBJ/7SYa9SoqpSORJS4fHqJVq6LA5IPtYaCNoaWqyVh1+Z/1iI2dCgFIfbw9CTsFkMgQDwgUsXKDSfZY3DRnjpsqjnjSSLww/jFJWBNfUYZHQQzTOcnGZIP+LuYcXP9Hr/HguvKa+RkhHXLtaxFE4lrMBCYr65IJXHvPQ+J/ynqWSct4ICObY4DSYvSA6Em4xB2tBjexy+jsGI232C/AJFMHtm+ChN2kOEr7Rej+Od/UtnH/EuNaCUmOYf1TIsfB7pHYTL6v8nd8VpY555L7UNus1Ti9NiuAbK8GB6QwaxgTwKzwDXcWGm6xF7SGa5/MAxIyTaWSeJeUaKTEnUp8iXydHYcx9ksl3caAUAPShx3P4h9wngnRxOxTK7VMot4QUExy2jwE4HZAJFk7VK7d2Q6/y3uiEsqmYlp7eUmnMRnLcRJoez2R+e6wkoMk2pVVkemmrF2fKWY7tpWMo1XcvA/MS7iEFVnjbH6BxznL9c/GLzIfLECmOQfmWcb5FjoHmDcJf+4S4MLxQdhOUdKc+5LqI9ujWoi51p6yelPHpkgXJ1ODNZhSlZVmawAgyfy2RCy1d1EM+qmLz7vwYThfEpV/0ENQH8V95mBLeEZ6Xe+dW90nYyxsQJx+K8avCa2/b0ESins288LIQgsAKj2QhrJ2JKyRnOBxXHFucD6zdUSzLeDOT159SXrYZBhvMjbvA/VaE0flCmpVyoNznpEgauItCZrNTJP/snJHxxSluDn2+A35t2DS9MONTLeMCe7fXpMuj9PPGYI5pcPZA4lzkFUp7P3jpzC7vC55yfWFBRR6HeSqJfS2N7H57A/xxvPfx717LwPxHnx/BvmFU1haPYvZ+WV4QuijWlAK7PPWqlfQqJXRqNSxv72Dzdt3cXe/hM1KgFoAtAiSWTHuNAAKg2bYDykD5PwY8lRPivXBepulTBKnZnNYmimgkM4JwNxPpRHzffjpPDzKQzIPmPbQoSJMPCZ5EfaSqncDkbdjZ75q3MPmUQtbhxX85MabeO3WLTTQw0OPPYZPP/EEPvLRj4raC6tOKXtWPDhEae8Q1aOS9HSiD1LqdeDn80L+Z69H8Y1mCqhV65Kj5bpHm0M7oP1sVRGKwNTh/oHpL2xjO103VHVKK4hEEjc0ns2YH45xmRskSqqEuVQgDQEknUsDuD/WB3sAG+lVUznMZ45lfWYfR/qorIyUHkppStyxcMD0OMzm86bieEwFZzhPwVBN7a/YKhJsWOk2BUCaZh/eiQokxvEugMRrpPEPn6PiLzfnGc5N8nXY/oYl7NgxTyuQCCARM9CcMa/R/+cBpKgE+klugC7G4xytqDUsKkDVBHI4ARgemJEB7LEDMRJ2BJBSqSyajbawq5/5ISuQbsoyReeRCKE0N7ONOqulojiXLCn34jHs7tzD4cGeyNqx8oj64tSJVgCJIBIdIhoUbo+fcYCRxbd3sI96uwePslaFvEhGMGijsSqyx5Itv9feCbwW3I5hi5n+R3RATQWS6YEkPRXEmKtOtqkmolwqF1tqC+eyeen7RPZUvcr+SmZfDCSkcZsFkDosjU3aJmsugORUIOW8lFmElfk6KFG2YAR1gS17WSZ2pytyE7OFGSwUsriysYFzG2t47P2P47EPPI6VUxuAT8FUD4m0j2bHLO5vF0CKcnCiEigPCiCxYkKNszvXTHDVHxi4SePXdcD0O+Mdq/Ezbdz8leOwCR2OLbdnDD9TEOEYgy5qMo/5PIrBFG5yGr4O4RLSdxJAIkOuFcSkNFmc/5SHzZs38N3vfBsv/fg51CpFYdPOFTKYn5lBymeTzCaa9SooHcJ5dXdrBzWWOrOPWKWMKiUp2WBbYsAYkl5GAKReN5Dg3DQMpFY2tfX7yHpxYTm12sZB4dJPFsz6xjkssznf2ros+JncrABIKZ8NteMDAMkjg0QcBjJGzbNqtNMxJ6jsape7UmYEflN04IWBMtShdvtQ6XgQx9YmHvX5JBJ2HF8jAZp1nAfOSQSApIHFYGg5ckV8j7ZwkJC3JcOa8FcAKRz0uez7cQlM2edJZMHo2NK2vgUGsmuPZKw/IIBEZupQ+IxXZLQr47QATDTq+4RbTJAjx8aqKpsIYSDF3noEkJaWl0V25LnnnsPv/8G/xHe+8x0BUdjraBqA5Kc8PProw/jdr/8Onnji88J4Zw8kThBqhXd7cQGQOKbJAGbz5dzcDF548UV849/84f/L3psFyXKeV2KnKquy9up9v/u9uFgIgiA2ggBBakSKojQRlj0T9gxFaSTb82L73faLn+xXhSL0oNCjwlbQW4Q9pChSpkZcBEJcQBIgdgK4F3fr7tt7175kZpXjfH9+WX9nV1VeAKQkTkyBl9XdtWVl/v+3ne87B9/73vdEs6LPjq8uC4MyY2+oA+gP2X1HZ+0HyLsOMgTS/D6effqT+De//yU8++yzAoKxK9Cj3XNcSRyajY4ASNUiEwQ/Coz5nlyzqlNkJ/9qD+nT2eBBn8lCKxs/GDzqdLH6aWmYmJA4mLSVOn7cf2FXZUiho3o1fI4kBjbL9AkKJTOB9T5y5lMAkhSPpOHe6FiwO492SCn42AyjBRK7y0sTiQ8LIDEJixeQDTg9mRbBdjOacNl73I5HE+NLdmtOuSW9PglASuqAs/2j7evHHZJtO/Rn9Z+RDYwBSHZiaANIWiRLin+SHh8Xn9hxCj/Tjjfi3ysp/1AASd/TFNFNwYm2yguCqQBSvIFAP1/Pn73XxuUvk+JH26dNWz8saCt4fGoCCQPMORlsXn8bt66/i177GEU3DcpC9L22xPR7B0d4592bePn1t3F75whDp4zK/CrKM4vI5AtIZXy0Wk00GgYA10kZNoyZaUgj7t1uGSpuxv9sYuO6JJUbY4put21AiVQK7WZLGt/4GuYrSsGlvpQ2nzEZY5R8LoOgU0fgdVFwczi7sY4H77uC9fV1sRnk2p9fWsLK2Q2sXziH0uIchtksesNAbDCPL80G0ikAkm0/47EhefsJIGXTWTOBJHEQhc/7Rpci8FEt5tClvsHxPmoHu0JL3G01MWDhP/Dh2gVzmeyWUn3YgOdgGGpORjbayGiHl5y2k0DY5BUQj7/N+5ubTCANOGlkdPnobz0CRxjCY5MQtXByeWkwNEV2I8YuNofUMuzcNy0sowKQBSRpfKT20BRcNS9MiY11i2UBjgRAIuiGNKjrxTyUTY0PfuQhEeuWhqKs0TtivGy0AEm5TLoxk8dI82H4jx3OmuOM21fmb5wOkjJu9JR43GXbH3m/2LmW/FQbwixNWrWr4xpgdU2J7oPPqeJA/B0BUtUbVv9n2w9tgNJzSGCn126JrpBNvTWyGTJOMlaDUr5waghPpgnCJopw+o3XVHQl2XzJTvLwcdFF4vVlx7mBmJFxCVB5J/S7WMWmboShHzHFRT0+AkjhR5t1kzYA0gmdr7CwrtNH4p/DfDGitpNXm9htRL9rrqWhsSMlWBqluTm0PQ9NsiuQ8m1mFotrKzKBVCrPoNnswkkb8JrnTemAef4Z2xNA4hrQv9MeyVolM0vgY54FXoJTAmiaeEtzFd7bFHay4k5oIDlok8IZZkJI4xs7P9CpsPF+boB2hw3G5jPtz9X3YE2I7ysxZSGPIqnLqf+Uz8PJZdEN9apPWxBT1D3tf08mJiPob2oY84EfjPvnpHrKNP8eL9DK5LuEX6E/t5hRoj16yrj+4iaQ5J1Cth7JolImlzPao+a4mFfQr7jM2dnsST/JRltOYwQeDuqHRjOOUoZ9X2wIKWPbDdIxeuHpsHxG+Hny7gR6CZ4oReLQUDcaSN2A0vRrpAS1ASTm67xxNnGYLZMEAo5MEvqyz7muBvkCgqyL1QtXML+4gIViCcWgj9leG+ndLdx66UW8/dIPsLn5Ojy/AydTxtLqGZy/9BCWVtalgcDzON1I39BAt10Xvb3WcRM727u49d5t3Nk5wmEHaA+B7iCFHu2BZI8DaYrl9yD8TiCJtHUlUqqlgdUqcGmphI35KlYXVgxduusiQ+A1VxJKc8Y2DISCbAbtQYBmu4taq4OjZgcHnTYOAw8NZHBzpwMvU8Bxp4mbW1vYPj5CdXkBjz71FB5+5BGpydKW1A4OcbS7j9rekejX91td9IZDdHNm0ok5HCe3rz74gLBIrSyvCuASjztHtQZzATutxgmbJdR3tF0EhkP953Gxq8RblBTJMMYYo4EUgk25HOE4AzLGfd+AE4xBzzT4y+GY6CJ+zwBFKFAJdGcyMhmpE5Fzy4tRfqd1ZqXntO0gvwNdCoGw6PuwAXVAbaXJudq0+P4XASC1ml1pdIlqUhZDhsa004yfnb9pXhHlF6SozZ5kGIgDSK1BIADS/NKy1PYJIGnOwvdJqh//yk8gJSXI7wdAioM89+K1khLIpM8/gZLGhFY1YBh/HAZAwpDdInnpFnjjjTfw4g9/LAASAy0mUOVcQSaO7m5uyT15tWVaoVxGMefiYH8Hd7c3sb+/K91ORLL5OoJGBIl4rzR0RLMJEvE78e+c/CnNzItQ+eyCGZ/kezBwqtcb4owoxs0FKZ1fpL3jGKUUmjmqykmEroih9Xqmu6rnKYBErlUmDGaaKEXuT4ddMkVUylWhuCCAdLi/Jx2MDJwJRAmAFAqj8n3p4IWjN2xNYvCqlFl0cHl2gLBrTSePwuR+QGsTIuk6zSAofd+TQGumWMZsKY+s52F1YRafePoZfPY3P49LDzyAFAEkdizMz6DRJsfyBweQxiUQ9npI6oBNMgBJARXBg2nPmaahIOfvVAfOydWctH81iYsn4tqtxrWswbmM64eglqwD6U7t38s2nvgcNcDx5F+PR/d3vNCqv8ev3y8aQAoyroi4cjKClHJvv/E6vvH1v8SrL/0Ufq8tvMf5bAo54QxnC4Zvxsp5P4Tw5xIYovaYF5CnW5hjhRqEaRn5kBkoSqofdpJqQMA+PVd69VjsCYTjm7aIBZ5LF69Kl97y2po4fNctSidoxs0ZehHSnUhge3ICIAq8wysybX3fK4DENRQHj+S63YMG0qkJuBgwI3o2GmZbxY0oaLLoKRTgsIvFXJ8S3IR2xz5Wrh0NIrR4oomerqtx+0cLEokLPyxg/uMBSAOEEgThoZ6c5pAkxaL4M2tjFOxJ2SBFAFJ63sTO6uUxXXiQohJpdKjLRVvxgxd/hL/4i7/AD3/0IwxYvO37iRpIBJD+4Itfwuc+9+sC9ojWHnmsWx1kXdOBxmJVi9pISKEyP4tbt2/jr/76G/jyl78sdCZd0sB2ejKxxm1I/8w1KDQ6TLJINZclfBog6HXw9JNP4fd/73fx2c9+Viae6s0uqHc2SGUMLV+H2mUtrC4uGZH1sLAQjydYTFWwRB+j/+Xf6Z/pz7UxhPd8HyYR2jhCn28X8U8W8UIg2Lom8VBc7d1If2BUAOL18dLTAcxTCX1sAslQWJkOOqHiqxk9RBZu+PszzzwTJRjaCKLrimsrqUNWCyD2no1+FrkSPwKQdG/K485I02LaPmRDSjzu1PePr/9x7yN0H1Nu78e/xn0c3zZJY2hS/Gr7/mnfTwGayAZaFHbqy0+sv1Bw1k4Op33/pPhIXzvJv0exz4QJpKT4yQaQFDzSrkETFxogKfKplpA631s7yO01Yf98UkNuNAln+6Rp5yfp+HUCSQsPJyjsMEDJ7+HW229i8+YNOOkA1VIWgd9Ds34o+kGvvfEmNu8e4NbmPo5bAZziLGbmVlEoLyKdYxfpUJgDul3l5g+7YT1Dd8O8gE0nbCRhYYv1aia5vF71Rg3ValmaBFjEsAuotFssqpC2judQ8xYyMGRyLpbmF4Chh9ruLaT8Pgo5F2fPnsUDV69Ix7OAVr0uLt9/FWtnNzC3toIUO4o5mZBl4WEoncHZgZMIIE1aW6zvZXzTjONykohMoEJ31cfQ6wmQxOmjduMYh3t3cby/KwUfAY4cUp06omMhRWKzgCSuMhpDxicSiDMAh04i2R3vA6SdUB92wiKZBiD5cNDnhDqnjlj+I6DANSt0SvzbUCZy5bND2joRABfDRkPOYiaL5iMNEXsSiU+jDefNjnv0Z+6bbKGErk/2ir5QOXNijNe9PFOVAtrq+rrYYvWP3C/Sjc3nU7Rd9BJPshaIj2NR0KLYjtt/c7qNBvFwYBWFJ0wgRXbG8l/8m1IA0Q/YDRv6eTpVzO+sk1G6zvn5pUIVQT+QnJp+mz6duTl/5/ek3pddABQRdY012cjCfIlN/6RUC2MIibNCrQsBg2TSJ5z+te45YcZrLhCT0uLpffiiLDVTlBWCBWyxbzoi5MPNsYGkb46JsbQUtrlYAonLhuyCJhCZNrR1ESWd0BEN2E8zmgAJ31YnM6LGjhCgUy0RuXYRgBQWNglwSvzIONLoIXGSjlrGXbKZpNPIUWx8eQnVpQUUyhXR6ej3Bsg6JtdUX6mAEe+5fhWA1wklXifRLPH6SHse+t1OVBdRf6XXmDGrbaPjAFKrSdr+rDk/Fk2vXvNcxgChLMBqLs3jMTEhGSZ6IvZ+Yo1YdSihfAzXnrDIFMuRpiYL/TlOuIX7S6c9zTqlXklaGpRO3v5hAaRp8du9xFfj6hfR30IAiRM2ev6UGUV/P13/+wUCSGwgHzGAI2A50AKSZLKQAGxqaMAj8iUMOIkkxlj2TbaUlwZRUsXyWu3c3UPt2DSZc1pV4w8yNRi7MKJKZUiU4oSkzLmGNlymDc30EQEhTvqy1qCNAjJZqxNIfFWmjGDoIMNm7xR9eMq8Zz6PIJvDufsfQmWmihLraYM+FrweMkd7MoH01kt/jxs3XpFmFSdTwtr6RVy58hDW18+Ijo7nt+F5DXR7TfS6LfTabKRvY2trBzev3catu/vYbwxAD8Ppwt4wI7OQtGs8XjY4sDpBE0MQibM0FQArReDSgoON2SLuv3hZJodJhcYJLiebQ5q6YJksAjbKZjJoeT3Rit8/PsY+KWhbHdS8HprDDG7vdeFWFmTS8ajVwE79WAChpTNnsLaxLvo/jDPajTba9Qa8Zk/YLJxBSuxT8eyGaDKy/sn9tnHuLJ588kk88+ynhOqXNVzbd40aMEzewPzTxFk9Y4PaxhaZBgtfasZqL3RKSe9p1+dK5akAkusa6nTb/43swRCtbkPigEn1M53A1WPQOFm+E+uwc7MCwKi2G+0VwW2tOdMW2fkDm3U0fmDdgBjpNABpWv70iwCQGvW2HL/6Dx7ryD6fbKadFMfbttuecOXfkyaQ6l4fhWo1ApAYJ+tr/iOAdA8aK4qyxosk+ntSAj4tOeNjdoHdTlb150kJeLxAffpzRgASdYE4OUC6nB/94EUBkNhTwMVQyuWxtbWF2zduSHBJ7SAZVSsbDZObN65he+sOdnd3BXxZW1uR1zHAYRGG/6QgmUrJwuKG5neSoGgQIFeqolKtYm5xQQpRfB4DWHJw8p6UErqZ6ZQYPHGRkyKiUMqj0TyAN+ihIxpIHrz+SQCJgYiciyEDaBfFfAnVyowASDQWW9u3ZQKJ/1gAl88SYUOOp/vRSO9pAMmMujuCSpufdSPytZFBo5Nl95oU+wJB5vkdK/kiqgUXqWYLM5UCnnn2OfzOv/wXePBjHxNHPnAczC4toNYmwv6rCyDxGk8rMiQBLHYAZr+P/pxU4NFkx07CTQejKbqzmMB1FY3lkpdBWAd3AAAgAElEQVQz5HRW0DJpj057XDvUJxUBIsAjJu5t72v7/X/RABJyJdTbLRTyrgDCb732Kv7qa3+Jn7/+GtKpAK3aEQb9DgIGBP02Bl5fKBMIvhBAoiaREfHLCiUXEVdydQcMUAZAp8eeHCOAzORKe/1IDybdHL0mcnkXhbzpSuO+XF5bxflzl4U2bG5h0RT2pdODBtmIs2YcI36dSRuqGv6TYD9WQBwXwEe2EwMUSBcposfmPbSTNE5hp911moQLAJMeIst26SkUdieCH2uyR4+Lgbne7O5YDXTs9SE+JSyAqn/RDkN9rZ4HHSG3/dK4DsFxa1fs9ZgJJE0gpTAiJpXXOIjN/Jh3VFBpXAPECZ+VMIGkxxG/jgIohAlDfOrIPvhT/tdCu9gnlkozgTFdcHLcytEegknSlZyC6B9xL7/w/e/jf/2L/w0//vGP5WMGve5UAGluflZ84uc+/Wt49NFHkMtlJWhdWVySKT0nUxCB5TzF1es1NDpdsftHx8d44Qffxx//8R8LgESR5X6rEwFIriTZJwGkPNG0oQev08KTjz2O3/vSF/GFL3wBjVYTx/W2AEhpJydTThxkIkXrfHXGUFhYk0K2rWIBVf04z6UWVjVI1MKqFh/4HE0muDZZjIvHKqM1Z3QvlBdf1rzWhtQeRp2/duewgQGlAOVQB+HeLbRNBWS4r32ZQKI/4PEyvuBkFf8xEaKGFM+zPZXIT1O/kjRhkwQgBZ6hsLILnAacNh24SfGj0BqGHXrjipRJr/+wANK0BhCN+6ZdHX7vuG+2f49/N9tG8vvaHcpqt2xbYQNYYr+stcLfp10/Pn6vDSST/Hv03ScASEkNPjphZYNHNoAkKeIUAEk1MCblJ4x5T8QXsY7npOObFtvxfVmY1AKoTiBpM0YhNUR/7y5uvvUqdre3UC67mKsU0GrXsLO9JXvwpy+/imbHR70ToD/IIZ2fhVucg+NWkBIBZfohX+J7A1KZOEA0WYZptEQbqSoABIFhAkmMM/gcvj81jOjBWJi2py51P7KwQjugzAlbdzbFB8/NzKJD/v1+HcN+G3k3Kx28D1y9Kk10AiD1e3jsE09ieX0NpbkZtP0+2pwYpfB3ioWdDnKDzEQAyV7f49YXi0D86jlQtJ5FXtMhS+CIIBL8Hna37gj9TrtxhE6jgaBHCe4BXE4FOGmhsePnGM1IxwAfLBYbIiE5nyGBWOggTW4kunUsMDpcPya/i+93/q77T5kIdANKnEL9oaEDj0LWUi4cSgd3n53FIaBEX2XoyKl5xwYJM6khk6nUwOmZZsJ4DKWTq8whde3rurMBJGRzMvnL9SCUNqWKdG0zHyX9D6ePNObiPouK+UJH7qHA+C8sAOseVd/AY9IJ9FP7L+yzH7K8qMXVmIYPXz9tApLfmrR6Cjjo59rNTqprKOcsnBLRnzmBVMiVo6kuu8CnhSQWEIWhISwQ0j8KfW23h2Hfh0tatrQDAsWm2GbyKja0sPGGwMM4CjvpFE8PwmttACdZ4xE4xVEIaii4YdZAf2g0YtQncDogV+DKUgApnIwgbV3Y1Mlro8cn9H7hOhWq02EAh1/AKkAqSGSDSPqzDSCZGJcTSFIqjhqTJH7kvglpGbtDHx6n08olzC4vY2FjHaWZqgCmfU6NOyTxNmt6XC1H/6axgOpZSVMuqYkbNdFooZ1SGmKef/WTdqOE7HPGFuEtlcqi0/ZFDyTKa8KYg9R/XAMy0cH4J5xQ0jVpbK0HR/r3WMA1IIidb/ORiM4onAzke0WUyKSTLRttW2rn0C5zOkn1M3lM/E7Tbr/sCaT4BF60d0I/GQxO+s/4sfJ8jKtbRNeA7G4hA4bELeE+0LhNr9co97LWv9QnPwSFHXW7yAMX3hhHmwkkbcoaGN9EoJW1LtpzNi2ElKEEDmeX59ENPAEaWCfcurMta5EsO6y1yfUL9Vq17iIgL+0/Vz7117k2GAML6GIAJNm/8FHI5SIASRoFpGHAgFc+j8SpCk1+WgAkUgI6QC6LIRuD3RwufeQRaQTgBFXR72Fp4CNfP8Kdl36C13/6Pbzy2vfhBz1kc2Wsr53DlcsP4szaOnJ5B4HfAYYdeP2WMED0un206h1s3tnF9Wt3cPPuIa4ftQRAEhIi0WVyROrCJIdmyoYzHDmkUEAKRU5dp4CNCrBeSePx+y/zcOHmitIsQQ1ctiwTdO4ReB4OBUA6bnRwWK/jiFOi7T46gY8eXOy10kgXqvJa0tc1vT58JyVgdalSlgl12m7mjswjyRlI9oq8k8OALEdLS2gNBxEteTaXF+DoE598WnKf1Y11Y5ssG2XbKkr92bHpIGxk0BiVdWH+bNst2i6h3vcD5HiqWCgKa6ZqP9TeUS/b3E4meSaOH6LdaxqNY+tm7zfaGv18uyYi+4o+kQ0gYTOm5nha++HfS6VKVBNSak6dUELahT9k7WDyBNIvG0Cq11oCINnHrDUgtcfT7KfalRPX0GI50Pwj8k0xDaTjXlcmkBaWV0C6Utbw7Zpn0gDCr/wE0rQAjSc+aQJIHUzcYWviNa2AOdUzhg/GASRNJEZBgNlYkxLYycdvAKQUCOhk0Wi08Norr+JH3/8Bbly/KQnF7MwMMuTZvH0Tm7duy6ZfXFiQCQEmXlx0L/3kRdzd2pLuAxaXLlw8JxpIdIp0HgSATEA7CmD5nRQUarZ60u01N7+IYikvkwxM9HR6icUrGhGdBlHOZ+l8ni1he/c2en4PPc9Hr+uj77NDSvWPII7MFBZSwr9bLJZRrc6iUp2TgOX2netoUtelQS0lTkC4UtA2rHScnqDYW9gdYekfDZ0h0oM0hp6O35/s3jRG13RDcrpDOmV9g9Sze6OUL2Amn0OeCK6bxTOfeg7/+Rf/NR569GPoBJ441fmVJdQ7XTFQ7DQVOylBdkp0MEwzHp39ZL6ppPWbpPGTZACSCggKII0CoJOr/v0CSHZAzXdKApC0AGQHtvJzGMTQ4Glnl05zKIDEY0sqwCXt4bgIbbw4FtkPBlEEB6x7DdbHfUZEucBA1ipOaae+mZoz7zn2NmACn8KwUEaj3UExn0O5VMDbb76Fb3z9a7j29s9R5Ah1v4duq47a0SHa9Rr6vQ6zWmNvQG0Ww3NKKjlOUUjyFAxlnL3v+UakkPRgjunkUGdrGgyHaDWORHB6cWFZphAXZuewtLqGjfWzMnpOTTRPaCuNvhnfX5IdN4dsKgtHRA6JsJ7UWNFuzHHrM1pDBJDclASoep21Wy4OINlJuf7MggLBZuFSjwnY2oCOnn/bdmtXJQtsehsHIGkCokFbXASe39MGtQSkDgFR7m3tONQgye6yjieU9nEmUdgpgMQCJM2S1OCte/FJmvCH1GRavLVtQRKF3b0BSPYKPzmFdNo+nJxAIoCjoKahc+JUjJmikwmXfiAB2tLKshRrnn/hBfz5n/85Xnzxx1Iq8Do9w6PPPThgFzC5uKlTxKnXIZbXjObfA1cu4/z58xLUX7x8Hx5+6CHpjGeHfGVmDsWZCg4OD3FQqwuAxK74n770Ev7oj/4IPeoINpqSBAz6nnQDqtZBn5+VSUlixW5o3hNAevyxR/GlL/4r/PPf+m3UGy0c8/Wi2cPO6qKASFLgo+4EX+N5Jqi3NGO4ZuhvOQXM5JDrioVUfg922RMcIh2fAEbtLrq9jnDYc++oBpedGPC9dRJBg9tMhh2M7Dg8aafo2nSfjqaPVIPDUBixAEUGILF1YRKXdC+piApjhzor7Dak6LP6OruhQGPAOICke/kkAHG6VBYIQGrExY2dsCiUhoBHADIs7MT3qIjL++P3l54tTjRHtsHS/9DvmOS/PiyApEDipPgzKf5VW6Cv10TmhK20+MnjAJKhLbM0ZEI6MLUImgBF6zAES/W44hSEcX+RFB/FbXvcv0eWaQKAlBSf2QCS7p2oS1AKPqPCY7y4xd95fmw7LAVYNnykzMTluPjJPgdJAFJS/EPfpMetdIsCdjhZ0QM4uPYmbrzxKg72djE3N4PZmZIA1rfu3MbRYQ0/e/0tBKksglQeA6eAYaYI8N7JGvDZJQ2QKXDSjlAcWqhA2emcTmHv7h6qs3MypUOA3u/6kk+w0FFr1USs23EzKLh5ZPMuOPHgDXx0mm20um0sLyyh1W5ieWkFmayDd9+5BhYNK6Uyjvd3cGahjEGvJbZjfZ06AvdLwwDjnk6/g0995tcwv7aEfLmMw1YNbeYDxQKRNfQ6feQklhfuudE+DqcPR/HtaEJD4v+QoouACvMACpznZAIpDYfF48ATDSRORr320ktAYIrNnEoigwSL6sQcmeP1uu2oQGSaYtICIimlK+nNuFBOUI2G07pC1cPKogXg2AA9l7xc//BxM9lk8lWh5CYFDFyZOmIzEqdR+rSJZqZBCnKiE8j1yi71FMWvQ6osFWHvUMJ8MoDEHFT3hcY+ej/klJNjGp4YQ3KyTKZpl5ewsLQknevU1hJq5FCUm7kXRds5xUsAqVR0pVCoII5SiWm+oRMg9t4c2TBedFMg4/vKRJX4wVEkxVh6EgWzoe7huicFrXkeC8rMNznJz+5zxs2muE+A7+S92M2hmTqzfQ9jUj1G2h+/15eicO3I5OUyXUzGDgqztzpwU6aAJQBS2oAIbGwQ/d9pxTVqlA6puTKiBQpiGsKkHBL/KERrStMY2ryUj3yR+bCJW7i2xcawQdDnuWRMFiDnUHPVAZtuBFhkkxlp4QY+HJeNaaMCZHziWeIQnUyKaSApwKq0jNwjBjyijpfp8BdqRtdFeX4Oy2fOYHnjHHLlIjrdLuqtNoo5QxMV2UilJw0NqzbcaoyvOaEUQ/1AYr1uhxSVDRw36ui22mL/eL6IKB/u7cu9TGNx4o6NfIzHWdRPZdDrBFLjiXII7kPfN9cvpM6jbY0KlKGmtDwn8JAvcUJpFHPbxWX+zNfxud2QZo+XhiAj7T/j1obfQdrNolQooECGmvIMipUiSvmSXBves/7C+PD0vSnam1tS5Hf6ca67ieNx4QQcNXS5hEVll9Mt1j3/LnlmuG/H3TM10H1qxynmkENt7XBfspnJTOiwAcLU9HQCwo4zzPuYvPGUf55GB3HKWacxVGHicKhTJ5DEXvH5zC/kUOlXjPaqWeUGaCLQ3vY6Mql769YtbG/elYaLSpE6qrM4PjwaTReGlOUSewWkoBsiVzIAEt9P9Eyl8cPQWjKvKhZysl/FBsrrQ2kIajUNMoAASPSDnMQfIp2l7piLYaEoFHb3Pfyo+Ht3OERu4GEp7SPTOsbNl3+Mt37893jx+9+WJjICmGvrZ3Hh0lWhoC3mMwDXd5ayE5z264m9axBA2trBtWs3cWP7ANd2m2ALA4+Qw1yMRnmvfTjiZwcEkVJgdYSTSJxCWs0D62XgqatnUMym4BaLSLsFORctz0e956Hd9wQQ6jJW6fRRJxVtp48Op6uHQH+YQTeVR5+NGGSB4TnMOvL93VIJLvVZ2SRC8KvVRrdNACmQiUxqUFMmY4/1x/k5qd1Kg36rK4Db2Qvnce7cOfzBH/5hBN6ojIbGzsyXHQZQMnFrwOkTTQpIRQ3/IjHSMdTgSsNJ+7W/vS3XV/A2xua0zcyXwt+1/s28yb6JxeFknFCQTLY/xk4ZAEtBLbuWQwpOm4M3Xl+cm1uQ70U7TF+uALfo+7JpOl8Id0O8AmJ+n+a/jV/Lmu8dUkfK0EJYc+Y9aVy57gna0s+SEYhyMjtb29jfJY280aDTCSRtyLObWabF6PbzT+UX3DMxjV+bwo5g5yF1SqtVLC2tYGF5CXPVGdlvzNkZw3GClff6O6+1/i7fLwYMJuUT8cdTd3duT65+xyhoxr15UoKT1CGamGCHnLmTvph01VnTA/GOj2kdqGKfLYqd93vyPvzzU+h7pvP2+LCGG+9cw7tv/Rw7mzvwuz0xNIf7h2g2GwIQsWOPBUMG2iIqmi/g7tYOarWGCNESgbx8+SJm52ZQOzzA9t1NOUTqI3U6LTiZtEx8lMvFsFiTwvrKGTHevj/A9vYmbt66I8FqrlgQSjueT24wNQKdXk+MUrvbMaOneRmSFz7UYGAoAWhcaYhkkJxOgByRXMx0Ehvnsbp2BrVGF+/dvIFW8whI6Rxv6NAjsNsYpkk88fwEpm+mABlqqEQXxXRSkBudDkqmHEiTkRpGxb9CynCkLs3P4vEnnsTn//lv4ZEnnkCuUpJOBKdQQLPbASMYYxBCcTgG/WJoOQEyHUBKAniSANSkNZa0fu2Ectx7iRGxOuO0AK5ifBp0qdG3DSVfZ9M22B1QfJ0G5tO+Q7yAHX+uAlDjinR8blIB6JTBi1k7fh9jSA0dDQOkKH0MO8nGHb8mNToBqecpfpxR0d76XA0AyD3fTWWRDcVPuV65x0lbsbV5W/b8T370Q+zu3sX21hbajbpxphQYZnEz8FDbP5TETBKdUDiVTpPnjVzxGScrTlSowMLgTx0eR4hXN5axsDAnwcq5ixewvrKKUmUm6lwd2fdR93hUlGQA1eBElKFgsYuQev2jDtiIWtLSkBj6KBXYdTvi0LdtuSZAuj517WmyJQEAO56mTABMWh9RUprgXyb5Nz1Off9JeQODNV0T8eCOfycIMK34m2QfpAAZilfaAKgUhvmP1zxMRsYNVDM5nXaLRDUnUlmOupfi3yPJdpnHR4Gp6j+MqEjI9jMUf1euzKDT7+GHL76Ir3zlK3jxRz+RpgMePwtJcpx+TyjkKGgunOFOCk899RQ+9dxzUtAhHVO91UV1bh6LSytYXV7BufUN8RGcQGIiPWSSyoQ9x0lYF3/yJ3+Cv/v2d3DzvRsoZF3k0i6Kbk46+0kB61FDzM2gVTtE0O+i6GalG+/cxiqeefqT+I1f/yzuv/9+rK6fRYs0E0ct6TTP5IpGnNahTpjRM1MRZO5dahwxKaQtYEc2u+rZOEK/z+cK13WvK752dB7Vco3O/PQOagM2yy0GINnX7kTvWYwPh9dK6q+GHWPivemwN4UnjdEYE7BJhF2P4/Yw/xaP35go2UUSCggL3U+f9LeONKiwWabTYZzSlCSahRYWYnkv2g4s9IYTZK7Yj/EhML8qr/MkCiAen2g6TAAnbBBm0l5I0lpKih90f+r7x+3Q+/WP8eOMJzgKQmrcwc9Xu6Z+RWMFHnu8gGxPIfDxJIBo0uM2GD7NzihANukaxScE7PXJn5PsL3VZJvkf/f7jAH6NWO0GBds/6BpPAgCj7s9T+9fs2mzWTCZ0ui206g0RM15enJdCt3e8j+aNN3Ht1Zfw7rvXkM0UJDZnV/+rr72Fl199CylqjLolZEtlOPmS/M6iLAsmPHaZwJXJAgOMMZ5j3CHFbT8QoEcicSauBAqse15DN2s0TjnbwtSWRoQFeallIUC72bEKembCSQp9UvTwUEoFaBwfiI382Mcfwcrahrx+dn4BF69cxEc//pgA3TxmdiazyCxxXkjrlfap9TLq+mYzmEDO5CnlfVg8k4KvFOSNoLloHaWHODjal+LrTKmMXDoDv9XCwfY29m7fRmP3QOjqsmRJMIpzIVPCiLeIvuC07bUtbugfLZ06ja2ku5oVRZ5XZZYLRaxNIZJF16zYZdWFkWkbAT4N1VejS4CcU0+mEEUbHU1fRkCV7jDTqW7f2JWuxzPuXqfNmLfaRSQ+d8ApMaRQnp3B2toGlldXJOekbebaYsMS2TkmATi8HpzStydY4rZAY167wzcCgAcpsEDFG/eDanfaGp7UqJFiqmg0Mk6lvzC/896UD8wON9Ruo0IWf6cf0tfZ7y+vTw+FJlKapiz6ZO4lFnb4d3av876Qy0vTI+0C44L3rl3H1uYmhn3TKKPfiY9Lg2iWjARptBTAI/hnaYiKD07z+JjfGvo3FpSlkOYYcJG2R5rSSG/d9+Q+PUxJU6g00HDZoC+Ul/S/ApIGMlduAFUWSulrZYLCFCmFfktKoooKcb+PdIxkDVk0gfH8yq7vMH5gYVqmlwm8cAKBtFOOK3pHfiaLXgDMr65g9cx5lGdmMYAjU/vCoJDLotNrqQxNuHRORsn2BK1Z3xZdKSn03ZzEMF7PR1emJLoCTpGmipTgN2/ckAY8/t5ngxDjcRlaJfWlg9lcxTSjhiCoTh4pACo+wdIVUyo79Q9iMyfEL8b+M/8zGk5SKxuy0MwmwCzSWaDWPsYwM5RaEyeRXBZlM9TXJnAMnNs4K7/nMtRQygnQz3v+joyDNrFyApAEXjhLSsCGJcoQkM3nigL4Mo7nvSgLEPDim6eHImnAuIxAK5u/pMaSZl5Pqiom+PSvkz2oTuyMB7gIapoGZDvPOGEjwuL56RY8Y3cn1jfvEShKir/GNR+r5hj9EteTTKERvKWdEMCZtJVmstDNpbGztyuN4qQrY8Od7JEQFOe6NHGomVDV6SODIQ2kIG++yqgR22xQ8zs11kyDqgE5uW6jRjQ/hX4vJbpamWwarU4TjU5TNITOXryCtfMXhHGBNr2Uc5Hqd5DhVFHnGFvX38Dmm6/ghX/3/6J1dIS0m8PGxYtYO38O5UpFWJTmZ2YQtKg0NEBG1lBfPqPWqOGoVkOz6+PFl97Cfq2Dg2bfUNnJ3FQGVNPjf/xqzAlprYsEjsoOLq0t4sLKPJYLGVyeLyNo1XBYb+CwToCoh44/RJB2ETgZbO0fwUtn4aUceNRZGqaiqUcC1D7rK6H9DDsdMJA8x1D8U19elwqv4gnfSSw9SxpZ5oDU4w1k3bP2yklcNof9J7/zn+HM+Qu4cP6iTORyoptTvdwc1Kb2U7yKYVNLyMKk15jXSuIvAfcDyZF1ylW08QYD8SVcF5xoPaodC+BIivdc1hUgi81EGhNrfBrFqSIdTDA8lAuxqDM1FojXB+M5Ef3UiXMS/qJ5j1LAyhRmuAYVTCf1fHF2xtTDixWUygUU8iVk3XCSOzVAv+eP7E1od2ifNOZirVs+izWUUPt21GBiamxiR9kEwfraAFIf39vZwcHePvbv7hh62Jh8jf27Xf+J5xfagBePWyb+HsaBYvfSDqiBRCCSdf3llRWsLLF+Z2gJ9TpOy1+T8q+k/Oc/Akj/iAASL2ypWJVNfXRwjFvX38N7b72D3a1teO2+OPWbN2+i3WiazqOGAZBY6KLhz+WLqB+35TEWUebnZ3Hp0gWQtkcW+d62dCo1O6YzhmuvWi6iUC6YTphhCmuLZ1AolMQ5MNmnM6LRkCArY+gUeGPyx4Be6XHaFGrze0i7Qwkg/IEDb2gAJOlyYXFswPF10jUMhcuVgmxr6+ewsLKBesvD5uYmDo/uyuCp3uxupPGbyC44puGlmCCZIlDUCxN2UPCZ7Hxi1EIAiYEmAXMaI/6d7N7zGQfzM1V8/LEn8Lnf/gIefeJJ5KtlBESVCzk0qfckTtOAjXQC0oEozSoDOBkGv1Mx2Km2IWmDJhmWXySAJNc57BbQTj6doJBivdXhoEbWdgjjAKQkA5V06uIaAjZAMzXAm3Di4p9H8EXPoX38AtDI9Z7Oz0THLM/ViaNYF3oSgFT3WCAvCLUWz6nqmzAY5H78+jf+SoCkvZ1dEziEQS0dG7t4C46DUjEvnZuarHP/MjAgGKViwnYXB0ELFqKzuQxWz66hXC3LZAP/MXDj+2jhTQE2GxzSn1NDB70WkxITGNlOU8+pPcFpn18pnCFAIcfumRGHfvz6KgWJJNlh0VcCWUs0VuLd2HnXACSpwSEpwP+wANIkCiNNCu0JOV2ydtE4af/EJ3A1QBlHwSXrNLYvVNR4kp3RScEkOzQJBEt6HQF941/MPeWZeTPdpLS5aQnCi5Uq6HO+/8MfC4D0k5/8BM2WAVSHpAvymLz2kBl6cKmNxYAzncanP/1p/Kf/8l/g0uWruLm5hbs7h9g9PMLO7iF6vQ7W5heRTadQmZ3B+rmzOH/5IuYXFyWgZNfmn/7pn+L573xXfLN0BlM0nQndMIXjZh3DchEpN41OvY6h30U574YA0gY+9czTeOKxx3HhwiWsra4j63LyKIdcvixdbewkTqWpaZiXPcc9wb3LiSMCSPThBI5Uu5BBok4CCw9/n9QPxQnlg9Bvk1Zyyo1NHydv74OPLko7k67y6f0p+4rXnh35YzrYdA+oHYmC8JhIu5vLGDCt05FQpVwoiy2VAmS/L+dVGxlYumErCwslmoS0uyc76OPfZJp9MAVcxhcTAKgwqZh2duLNMRHgEb4oXsCKv1e8ASNe10iyf0lXbhKAFPl9Up3EJpROAOUhRZ7tH/Rn3ic1mMXtn66Le6zfjL7ehGskWgGW77CTR744acJaz+84/8O/Uf/Mvtm2XexcOHEYTzLvGUCKLHq8Q1T3seFRDzzT+EWAmz4+YIft3hZu/fR5dA53sLtzhIPDOo7qPRwct7C9W8PuURNzS2sYZggi5aXgysLs0DEghDHcZqpFz5uCSho/koJE/b7dlWnWTyBTRbr/FSyzY0rGQCdiDxZCWBBh7/vAx4Lr4vhoD5VqGQ9+9GHpXia13uLyMi5evYL7rl412hKScJuD5qulpEgwmfUFaYQfhM8bAUgCJFGHlZM8LKkT8Ao1ZzLMAdJAZ2DsTpYFup6HzuERjrZ3cbR9F52jOsrUVAjzoWiaNzKxhmrLUMSdtLvRb1owCGnIT6x7oQcL9ZOUxiecbGPkyu/NCSIBz0LfL8ARwYE0tSLS6HSlHzXaAwryR/sswUBwesi+xQFPrj1ZE9Tn5NSGtd4HpEKuziBXrmB+fl5AQMamAlpQr9Nq4BrnlQyAZNbRpJsdlyjIEgFI0uHLnvTRVGw8/tQG1XgRTc+Pba/t9avHE2mQWABRBIKkSQFEhguTZ0iMy0K+UgRyrXq+gEFscqEvop4GaYnu3LqNg709IHBk0icOINGu8v2UQlDIB0MAyS4EUr9HgN8QQPKFvl2gTtOJns5I4THgpIcfmG5+TlmRMs8hpR3jLg++AEjUh+R03RAuafVCISvqmOYAACAASURBVHsFkJSOy1DSKWgUqquEjSjiG0L6Yp5b1hzkHFssA3rus0OgQLCZ64uaZrTXTgYBbVQ2JwASQe+5pRUsr2ygWJ0RvStzTR0Q/G8HBJDsNTweQBqt65N2lgCFbd848ax2Tgqz1IXu9eQ6MJ5TfSvxK/4ARTgCCui1Uao6vUaqQaTrw/ZPPA8E9qbdGD/weHTv8bmiScXaTmaITr8OGih7TcRzfj6XcRTjUP5j7UlyRLJelAwd4DiAln9jY2NkSyyqc9aXeH7ENyl4Fto4bRTkcfD6T7tx76gs27jn2fUVU0gdUTrK82n/p3xAOpw0SjCDEx+eFj9K3UiOf7TmuL94Y6MCH+Z+588EkXgedRJQ7FSazb/A3t6uqaUdHoqWsbFhhro2PTQFetpTA0qezNMJJor/jdGQ6RfqdtshhbSxP2rv5LwGgNdNyWQIp9mo6Up7li9XcObcJWycOS85zwxrE46DARvOB11g0MTd2+9g5+038dOv/CVae/tCpbl0lhOCG8IGMVudETYUxw+QHQai1Rz4ZFlootE4xnHrCJ2ejzdeuYGd/Qa2Do5x7AGMtvrUfo4qgkO4TgozxQxWZysCHJ1fXcTG0gIWC1ns//xVDDttHDebqLW6aHU9AYkEQErnUO/68IXWLguP4NEwAy+k/+O6EwYGyyToRLr4WU4cuiLyxk7zMPYYLRVZj25afCOBDgFbCAxRqyxPSj0XTz/9KVy8dAkPffQRbKyfQTqTlVyHjfysyQaZoQHgVacuBKOFgjCVQjFn8h/S1Mn1F3rhUEICQ6kxccnRTilVOo9DJ36Yo+reVvBJJ2Vow5ljG2KoUWOf/iyxVlhfj8cF0VmQxhzzm9QnYptRGwjs5getQw4zaQypXedmZQ3yn06Mqs2JawDbuQmfw2nRE3UrxoYh9aHmjbIfQwCLx8q6GnP04/0DtI5qI/rXGIhk9p35cnaMbDdB3CtFd3S+xgBI6WwWxUpZGkxXlg0zifqepPwqKb9Jqk//0gGkxAR4YmdzuO/+A55AogGZqczD8z3s7x5Ikerm29dwsLMrE0gMGm7fvCNBB0EiBiBEFVNZ49AZ/HYaFM87ludQkPbc+TOYn58zBqF+IKLUjdaxaDhwZoZUWfliTgpsBC/nZ5YxW5lFdW5WnDkni1i83j88kM/zQwPAYJKbTehlej2jWRMHkAYZ+KQYsACkfIodSQFSFBnP5TC/vIqZ+VW0egH29vdxcHg35rzG9cnb/vkkgORTg0XHK6VIoJNIpuNJZCno7AhoiWaMAZU42pdLp7BSyGO2WJTk87O/9Zt47BOfQGl2TgAkJ+9K1zgDbNEFZfdHyJctBvk/AABJjZsaXA02NeBUAxRPcPWKKMCgxlI7p/T3JIR9GsUC30M1ZuzjjDur9xPc3TOAFAZak763fua0CUdNfE4cn1XI4gTScY8UXa4U0kyxzuwx5an9+xdekH2o+7/f7cpjLAZ5vY5M98l65khvmpQZId1FrSHP4d/43nQq7ASifhqBIv5MO7C6sSpTPMova4/s0wlJgT7k1o6P2DJyGnpMYMPuphiPLl8XB5BsZ82etbzL7TUeQOL547Gr8z3VQWlxik8KYJIKqB/mcTkuZtFTbtPWL1+mFHrjChT8G+3stNuk9ae6HHbgNm4tJwFoHxZAmhg4hl+KdEq8TQOQJKAuldFoNvH8Cz8QAOmVV15Bt2cEyIOBAZCGQQ9ODED67d/+bfzBf/Vf4pGnPikd+Hfu7uOtd97Fy6+8gb2720h5AZqNmuj4XLh0EY9/4ik88NCDyFdKYnv+7M/+DM8//zxuX78h9BGkYKIz4M+1ZgPZclloG7rtpuheVIt58Xfnz53Fc89+Er/26c8Ij3PaoW9Mo1Sdxez8MvxgKH52aamKNMGqkKqOnYQM6pmks9B7+fLlaEReCgb+qImDnf7F8kwMQIoVOBLiKz+IBe3vuzJ/b9bX3p9RAG0BSHZBzi7KTwWQUgPksxk5d6aTeohCjolEPrJbGqCL3ZGJogzSIeUA1z5psuyO5/i3SQKQpk0g2QnUpLPEQsq0W1xENf7cpAaSJPuWdPUUQFLxdrv4KolprPAdfz/6mQjAszqhdTKAoGiS/bQfjy/PpM+fRMGp72knePYa1XgjKX6xk2X92V6/jKf1NulY7bUfP4ak6zPSn4sBweGJ6nAqkvQsMNNCBJC4po73D7Fz4x38/Ht/g435CtKpHN5461386Mev4uadHaQyJRSr8yhU5+BzsoYURiw6UveIU03k7yd4GgJI+h00RuDEH9emArh2DKExImMdsiIYDY+wizZWiGCybgNIkcbi0BcAaaNaFQCpUMzj8v1XRQepWC1j/cwZXLr/PiwtL08EkEjLlvIMXcs4AEn8ktcXH0OmmKyTRpbT6uwAF+BkCDfvoNfvCL1w4+AIxzv7aO4fontcR9DpYaFcFQDJUASZYoJmOOYSmWmPSY1KhlJtpGl4Yi+EYFa0luV5wvuAQDrUOWXiGE1XrgA+FjZmsLjFlrtuL5C/TYqfIlBkwkKMA0jxNW5PQIitEr1O0008zGaweumydJ/L9G2hEFGrazFJ7ZtNo2ofigGQJjfw6V60wcvR+htGALEdl9pAkMbDfJ9x8afdYHUaIB3Zx3Hnl2uOzAC8OlxjfE40YaJfKRgIvSvzVU71He4fyFQyG0w6rRYyqdxUAIk5gG2XhIaQjYDhPhN2DoI3BguWAp6uFwGVQtCP9p+sGyxwO6mMNNHInqAG2iBkN+CEktC3GZ0Pgq4sBpwGkHTPmfUvO2kMgMRHhQ5zAoDE2RS2zwx8Dz1OPrIQysbYXF4A7yCbw+LqGoqzc5idW0KuUBIASXwuWRMcoDvsTQWQTvv/k3a20zT2fdTQNmpu43FzXdOHMIejLWNsx1hF4hJ/gPrOvkxsTQJwWL8ZFzvJWrkHAInHb69LHqtMuLHw6xCGJ4A5KnLGtzmPVRpuQ/1sU3fKGaH2TAaLa+uiF637wy7Q8r2U4lub/xjnR/kt2XToU6ypM36WDSBN87+ybmLTa/HjtwugZkKeNtBMysvnTgq/Qv/5YeOnDwsgcTKE11kbDoUa0cw7CoDk+z3sH+xie2tHGtIIIJljNqw5+WwptI+qdRmes3BCjPTZ0wAkXivb9slejCaZUvB7RruQe6njsSboCQC0cfaiUNKRsrtcKsnEbtBpwE15cDO0Y7dx9N7b+Nk3/hq1zU00uz3MLC2JbASnb6hTuzi/gLyA6gSRCH700O+10WnX0WrXRRNp890d7OzVcWN7BzuNDo58gKpd3JX8ZjwTpZKLM8sLuLCxgrPLi1iqVjBbymPWzeCFr38Fw34X7U4frR5kYlHOCCcZqUdIWrtURiaQ+sOUaO4IYCrtr0N4KTJ8jHx65IvvEUBK5xwBkHpdTuH1pZWe+QknbxlnbWycx+UrV/DEJ57GIx/9GJZX1+T815tNaU7y0tSSGw8g8Vg4KCB7Pgw61Hope6ShgDRMALRNAigNBhFdHOtO3EPR4EDYrMdjJb03QSSbFULrGPE4IB7jyhoW1vnTG9B+bTz/i+Jtxi/pFHo8htA+Kc25DdCQ6p2vsafobL0iTlkJXa9oyo3+RTYz1LjVOhqbBZUl6HB/H31S7E6ZQLJj/3gMIP7Nm94AcCrsGgMgpTIZAZDIQEYASXMqvncS/vJPHkBKKlBNiEujPycZcO0QklDE6oTT36cVePmcpAQ86fg+7ONZ14wJbt7ews1r17F54xZqh0cIusTRgUatKeAQ+Y9r5NjtcSTe8EWTlqdT6+D46CgsOuVFG2FhYV469Ehbx+9PjaFGs4YB+YhZjCu48h4cK66WZjA/tyide+RT5W3vYF/o5YiycsReOoKGQ+Gq5hg2jYnQxgR95MtZMzrOsVEJzkIAKfDhkOPY7wonOINIBh/lmUW45So6/SFqbRqs2ocCkAJS2IUAkvBVyoU34JGkUobMVsYs2WxBept8lufORSGdwkalgkI2I8nnr//mb+DJZ59FdXEeQTor1ERtCt8JgGQcsAJISm3hSIPB5AQmqYCahPAmra+k9TutOKZ7JAoKwv1gd1CpBoAWADT50s/VAoGcBUvEU39PKsAkAUhq4CYluEkFpPj5+6cGIPXY6RLSeJm1chJAJTUEg3jaCDpzOi12GsnUYbuJve0t+NRJ4n4knUwqFXaPlGSNy6RiLiedYyzmsdOT/+hkcgUXc4tzImarhUG9vnEnPioMmWRRCoABdcjcqRNItv2394LsJQTIZU1n77jry7/ZIsjjkhQ7WLC783RtJ+2fpPWT5H+UwmjS59j70/4s/VkSc0u/Kd4lKoXxKbeJAFHYbR23P/Hvm+Sfkygmo4B5zAj3vfjXXEhBGCWDYyaQFEDimv/2d57Hv/vqV/Hmm28KJYbh0+9Ld+w4AOl3fud38KV/8/v46ONPod1q46jRwcFxDZvbe0JxdvfWHdEYvL15RzrUz1+8gCsP3o/1jQ0UyiV8+ctfxos/+CG272xKMM7JYH4Wf2ZxhmPkGdcRHnxn6GOG070OcOncOTz7qU/iv/tv/lt0un1cv3kTb771Lo6bbczMLgpNJNfGww9dwcH+Hm7cuIHbt29LEsEi6KOPPor77rsvKuDQDnJ/83Ht7mcHWsYlB7R9i08UTV489A2B/08HQBoXYMcL/DadC/07daeofaVgRkRvKboahqJH/JLVZxrtPcZR5NCe0oL6ywaQmHBPs0FxDuz41UyKL5Ls273YR/mMsLPRLr7y7xHAFPr++OOcKrABADu24N/pn6bd4gnO+8U3kwCk+PWNn6+k+CWeGNtrmN+LU4J6G3ctbP8yzj8kXZ8kAKneahi669DOkoaTRWNSYL332svYfv0nePIjD2BpeR2vvf42/vZbL+D6rS0UywuYW1xDh3qKA6DPbmPuqUwaGWoa5HNwSGfXNQmwXuPRlIcpaqiu2SQAiboWKgCv60mLiDw3LIpNA5AuLCygUT9E1s3g7MULOHv2LBZXl3Hx8mVcuO+ydPNOmkCSLm9WneVmTSCFIuZcO55nqMTZbGbouBjzsCGOhF8DUAqKDQhHe7vY395Bk5Q3rY50TlPwvEzasZh2i3LumxNnuronTeInAUi2iLvS1hkxdk4YMRcixY4BlnhPqELyOdGtc9ALCziT4uuog3jCQtQCv8ZbUYHHysc1XuRzGC9pd7OTy+G+jz0Kj9RwIaWV6AFlWBynno9piLJvtpKKXrdpe8RuYLJzF7Wb9KXj7JMdB/M7aVym/kW78Rmf2rkRX6fgOP9uN2SdtgNs6SSAZ4ppEgdaa4Fd5MxdOX1Ev8ccYOvOpgBIMpkXcIK/KHpjkyaQtAEpqo1wAld0tlS7zYB6jL/IJCJ0h9YEklAwk35OtMIIEJGaLiUFSZk0ypLCKNRHISDM5wrlVEr2CvcJf+fz5V475cOgRf3yBwWQclznXj8UvAcGmSyQzyNdKCKVK+DiffeLj88WyqLBzBlkk7sYikwv7X9gAInntNsyFNWj3MRMetl5CX0Y17HQVLFgGzZe8Jreeve6ND8pqCJ6KdQrYYF2YCjG7PDE9hFcMwTqZO9NkBPiZ4jPpP8OtU1Ge5QUhUaAIL4H9Pd4/mPHGyy0zy2vIE19klwehVLxxISSstpIrSUEh41P7KMXTlGIfwi/IO8FSA8pubUJbtr+NrGduZkJo5P3LFCf/LuZnlV7O5GA6B8IQCK9qqG+NDeZHCE1mGrV9Ux8KNN7XGdhsVrOU2qAVquOw6N97NylHksdA050SCOqsQnZNHl2eAsbEfSjaG/p50K2nkkTSDoBEtmP8LgMAJdG0HcE8GAzNeuBAweozs5i7cwFLC+vIV+oiI0iO0S/XUfRCVDKD9Gs76B25zre/Ntv4eDGTRzV6yhXK6gSNCoUhFqUza6kISeFnTPsS4Oe32uj322h324g6AXo7LWxt3OM93b3sM0aiRfg2AtQ94EWh6TSwOxsHhtrK1hdXETVzUgze9r3kccAN958DSmPQD5AV0gqTBKqUHc3cLJwC2WwhYQ1Gp/0l2RZ4qQMz69EAFxfpOcd6cgZW2bOt04gqf6gXd3h85x8JgKQZN8rxSUnP9Oc7qrg3PnzePTxJ/Dkk0/ivqv3Y2ZmTvTiGVs2+q2pAJJQ/TLPUeputVXhpLLUH6kVF7Be3JGcljedNqSfsZsWle2Bx0oAifuYPkrj+ngdyW6m0hjBvmdsNS72se2c2hz7Xv1Fn/uD2uUhI028BsRmaW1YoR1SIFxYbDKO0Oeq/1VtIIOtmo2i8YHGpDxWZQlhLa59XJ8III2zW/Ec4H3Xf2MAUpv713GEgp/flQAS2Yh4HnjdkupXSZ+f9PgvfQIp6QskJbhJr/9VB5AoQLezs4Pr776HG+9ew97WXRHsplg3i3de15NNXTs+Rq1el0IxN2sqQy5iF84wI53VfA6L+UQhZ2a5gEzyw+cSPGqwyzowo4lalOC5y7tFLCwuS+JFES6e7939PQGQGKgeMoELASQmC71QIF6Mnd/DzAJHmAlXEUAiv7DBbBzfAEhoN5Ae+silgGKlhFyhCs5WNfo+un3Kter4bNLkUXw7hoKZMihvuhg10FIgScJiCX4N/zjpHlSwmzQ3xbSDM9R5Gvg4d/EiPvMbn8XTn/405leXpeuAlcBOr286DIYhdV04gWQ6VwbIin+eDCAlbcCkx6cFT3IECRSMSQCSTphowBgvSGkBYJKDYGBoG3ZNvOSsDI2+17RbEoXdpA6EqAiY0GEf/+xxAJIWyTURtL9Pkn2aNgEy9rWxCSS3PBdx4PJc6ffVJIRdOEwmGBySuoKj6ltbWzjaP0Cn3cKNa+8KPSNfR6fISSMFifgzAWX+nY5Tu8d0zJeJeq6YE7ug48n63dUha8LD76nPUT5tBqvOkB2Q2t1kBVGaKIbUHfZ1iIpu3D+OEZSOFzA0ELABJA1i7SDBDlCmFaCT9tGkx5P8TxKANC4Q0r3Be4rl2gmoDSDx70kjzuP2wbiisiZp8TWZ9P2S9qeeN9t+6M/y/RIo1Aq5EQeyBOExACkIUqYzuVCUrttv/s238NWvfhXvXLsmvNsBfcgUAOkLX/gC/osv/ms8/NFHUaPA8ZAUZq5MA1HsmmKYu3t35f2u374pTRqkDmAHXLlaxas/+xlefvllHO8dSCHH73iSxLErWERdm23kXIoht4R9e65Skq7ci+fO4blPPYP/6X/5nzHs+Xj1zTfx19/8W/zoJy+j1fNF04nvcencGhr1mqGXKhZx8eJFPPTQQ7h06ZJQ+hAs5jlU4EjPp+wBJ412l2zfowTx/axz8WuB6ciMbu+3Qn+PHziuQMkca+ixQDiZwjKyFUqTZlHYEUASykJOYeaM2LcmO6q3QRtor1Et8LEJOWABrFgSKie98T3s/ZMEIE2jsLsX/8zuQ/uz46czaQIpyT8lAUyTLl8ceLH3tO0fFUCaFB8ohY1tu237nXT8UQF7AsiXFP9od+Ck7xnv0IufryT7q8XAcb5H1mPChNm0Bgsec9L5mQgghV+41mgYyiHRR0yJjhttzas/exmvvfgDlPo1fOqxx0Sj7Y03ruE7f/d93Li1jQFIW1eAkyuiNwC6pDamoaF+BpvXKNRLbaV6K6J31uKBvVbiAOPJ5wRCA0dAS68jn6+JPq8NmwbsAn18Aun8/Lx0JLu5LFY21nHhwgWcuXAOV65exdlLF0RX4IMASOb0DcS/kK2BhWpqHzks8Hh9EfUe+KSmqqHVrIt/4ARSj1MhA6CUzcm59ro9AyCFhTcB7UWdwdycgQGQIhswRYsuvoZFz40aR2Hmo4UrAQFCCjvmlzaARDloozGoVdtQ+2ICBc00/83vwJxQ16nua7t4rjZQ83RpIiyXpViYLRRw38MPo0caJ48U6aGeplCjZcS/xQHceIE4yf3EGRLixSi+Pg4A2SA4978dn42AAjO1pfbZBqfsHChOIWPbFwKn7NznHlA7pfeG5s3ETyyyyfTRwQG2bhutEx4Xp2lJ2arFYqkLWN3WPFalUNZrpHZKaRP1dxaATwJI5rzIBBMpgYeOmSQigCRIJZsKArg8fk7kcYpGgEDTuJkOuMIM2Kr6RyMAyWiBmWeadXivABILG7pfOLnjir5aIPapz33kujIV7laqomF8+eqDooBCrTHS8aVTpEdkwZNr18MgTQBvMoXdpAmk0Z7Vwnw4BRBjY7ALqrLfwwkbrgvSp9cOjhB4nhRvbZo7/s4YRtaXpZFkA5Q8xyVOW8k5H68UZKgCzbSSrQRkbPQA2YIB8Mf5bx6vNpDq4yfuaUWyrvwjVRaLmDbFnbJqaAMj9z6/v1B2dVk/8pDN5aJ4iw1RotMyMHot/J3vN+kWD1XHKSWd0DSWqYfRBJLYSR1/m/AhSflRkv1JmkAigMTNoPFWHEAaesa+yp4LASaJOfh7aoCDg10cHR9gf+9Q1g/Tbh4zv5esPS+qioV2Oox1QwApl2MH9GQKu3h8Jfs8ouN0EHhGQzrgf6kATj4r+oNrG2cwv7CCbCaPvFsQmsteq4ai46FSTKHb3ENt6wbe/O63sX/zBmpHdbnW1coscoUCqjNzIslBhR9qHYIsE34f6Lbgd5oIeh04XR9uO4Xjwzo2j46x1+6iRhrwAXDkeagT4EgPMTs/Z8AoasYc11E72Eev1UbaH6LEiWpZ/8ZnijEmCC3/cux4kAZ5/qOVEzick7wCXBr6VP4X+RA+T86HuWDUaJXbBAq7TCEr612YnTp9mahhzCI2nROe2QLmF6jneB8+8pGP4KGPPCwxzuz8osRgB82jUwCS+BjRboQ0O/KW5ZQz2Wh0WjDUrJQGg5BmmjZHNZvFR5fLYoPU5vBn/SdxwWAgmkncqwqA8/XazGwDGCfAH2tiqkyAfAqLgR0/xmsMGluoD9e9qP5aTnsILOl0kh1b8ntX52eFkplrg1P1biYr90JXH4Iwch3DGpoMdTQaUrOnBtLh7t5UCru4fYjnF0n5yyn7EgOQOlyDjJkLeVnjBJDIXEK7k1R7iZ+3cbYs6T1+6QBSUgKUZKCTHv9VB5DSjovN23fw1hs/x43r12VEvd/pmsKY56PbNnRVRD2btbr8bLgyKXyYwfLsovCkcnQ1n89J0alUMrzOfmAKzzKB1GhIoiYAUp5hl0GdMxkXCwtLWFldlakEjtQzQCWIxGJaq9MxnOEDM25PgUjh4Ox00PO6qMyVhcc7GGbRo3EVtrhAEq0su4+6TWQxxEzexdzCPAZZGr0WDlo9EeJ1slq8+WAAEjvqGD6ZgFTDUTOBxP8TagDTdyfdDBS9zOddFPN5FJwM1mcr8LtdrKyvC4D0qV/7Z1jYWMWAnXuZlIBc0wAkt6A9ceNDiQ87IpgUoCQZoCQASRMsDXRtoxs33ho82kCLBphqjOIAUlIBiwX0aTdNiiYVaJK+f/y94wXxnDNeA0m/T5L9+nAAUgr5mQWhX/B6HnpSlCCkSk5qFha4hA13Mfe9cJ/fuSOTgQSNA99Ds3YsGkjc93QgZv+b6SNev42NDSvgM8EN389QU/gyPeEPT/LA2udaASQNIvh9da0w70oNXSOgOoH/1S4mnCoiswCcNqFZ/DF9nYLd4wrQulYlsE7g4J20xpLWZ5L/SQKQxhUw7AKbjnDbxRcNeu7FwevxTQJw7MKVHWDpz0nfL0kDTN9n0ucn2b9SgSLZ5iZrUyz1SAPJBpDY0PD1b3xTAKQbt26hUMyJrySAxPYxdrnFKeyogfTF3/sSHv34E2j1+iKwSgCp7zM3MN1PbLQ4qB/j5u1bePv6Ndy6cxuH9ZrsEfrNN157He16Q0Ss+52+FEfKBXbVBZL4CI0aAaShh5lyEW4GuHD+HJ599pP47//H/wFuvoit7bv45re+i28//wI27+5Jo4V0kMLD3OwMrly5gscffxyPPPKIAMD8XPph1UZS0JbnKQIZnQyOG82pANI0+/VPHUCKil3W/j4hKM2eQE5BZw29EDWtGo2WxDvauEAgjmtcOs4k8R1RctLzdJhoh11w4zpYmUiM+7v6kQ8LIElX8JQEKmlCMGn/vl//GPk9pXiZ0qAR2ZbQ9tvFJbUHGp9P6uBPOr4o8ZwAIGmH7CT7fi8A0rjkVv+WdHwan9g+SK8Jz09c48o+Tn6GTjDoebftqL7n9BhQ4+bxk4dkEKANYbGSx5XLZtCs1/HiD3+AH3/vu/jIxjKeevQRzM8t46WXX8fz3/sRbm/tod0N0O4OsHbhIgmoBTwS4EMEf9ICHjFGYQe+ijNrbGCfC/v7ROCtaDGY4gstPuMQjaNUb0OO2XXFBk4CkNLDAMtsYBr0kS/ksLS2KsD7patXBEBaPbshjA0TNZCYOYQFNhaRSeVkCtk8p6bI7bOIG04fpakp0ffhdZrotjvw+x3c3b4Nv9tBt9lCr9WR7uZ8JouymxemA1JQRTdOekgzmpn04EwGC/M2PZtOHCXF/XycXdApx2VmI0+X9xaaOto0M3kg1y3UPZLzINmQoTiSeSQW/cfEX7q3p/lvmgiTi5pplji4wr/ZBXTaAIKZjFHZoJEvl7C0sW4YLBhXhlOj9rofff7pEnlC7VfOiW2jxp1TzXEm7T8tqNlr2vZLSRQx0yicef7ZBBOZf9WvCAvEXBfSqNntoVGvy15g45gUikkn52RQKVJjbPIE0rgGPjknFlApgGKoJWPWkAI6Ju/gkC81jaj7mDWj4rLnudaV2YN+0uHkGAEhNm0ywKF2CadJZCrJ6B4Z6scRhZh06hN0Ce27frYCrHEKOxtAIihC7TGund5gaHSLSyUUZmdQnl2AWy5j9ex5dPoeen02ajlS0DbFtaEBLJ2TGjRxBogkAIn1E7VPsoZDrRH1hcxfbLun8ZtOslVKJTmXOl2uE0ga77FQKe/rjaaYtJmIBdyS456wH/E1ztdqPqF+SXL0gFMTTBI10QAAIABJREFUZKQxk1gKUtm5vdpuXe/2+8h7pRy0w/qI7n+JsahtFlJ4rSwuScMB42UCTGzCYhMCgRIy2rAIrroxPHa7UZE/i57HmMkiBZJl306ZID9VAI0B9GTMmXZLiq+S7PQHAZD4ngRH5cZ9FAJIAhwNQqCSAG5qgM3NW6jVj3B4cCw1uVRIT8j1LawFXQMqy2yX5MjhPetmKVKVsQN6MoCkdlHrOtzfUf6RchH4aWki8AeebOpCtYR5arGsrmN2dhGDICXTaWxy9dt15NJ9lItAu7aLo83reP2738LR7Vto1RoipTFbnRNmpVK5jOoC2VH6GAz7UusYdJuiV4ROE+i2ke0GKPYcaWLZabRxTBq2bBZNTi4HAxxzQnN2FqX5OZCqjDnV5o072NneRa9ltK+WZvj9wyk+h5rvRhtNGjOofUSbTB9KUE4AJpMP0KIxXgj8fjRBLQBoqJWuAJITUjROApA4gcTX6ZRil/GF6Dyaie9MJo9CsYjZBcMSdfHSZTz44IO4+sBDWF1fQzvoisyI7lUCjSfWSWwCiZTbXAfC/JNOGY28kOZSwR8+rgCSHRvrWte/GYasujn2bk/kTzqtttzzdwLFtFtSPw4BYf4u+mehVhw/Zxpnhr3/7LqJHkMU3wcDsSfif0g1TMDOSUudTJqe+H3Dv0f2KZOWGIRifmywIphtU3TqOuf5yGWz8hjtNs8Za3FHB4e4e2dzKoAUz5Hi8X2S/Tj1eAxA6oq/NoxkrBsQQCLTEAEz9UHv+zOsF/yjA0hJB/9hE+RfdQDJSbtCX/PaK6/j+vXrqJPHlE6ZG87zRbySRTICQfXjmixe7YpkADWTr0jxjNzGpXJBQCARJpSJAaOHwoKKitFyE7DwxlBPkmMnIwF9dWZGDM9h7VjAKnaH0MCwG0ANHEXFW+22vBf5N1mwSbumw80fZNAnTYIf8h5T/DPoo0Kdk3SAlYUFrK6tgfnajd09bB7WpGPowzU8cwrJMSK04UIzhR2TIjFgdTPkFzc8nZw+Ysc7nWYxX0Ah42C1WkG3SbHgRXz6c5/FZz77OSydXRcAySdH8jgAiQVzaV0Z4FcdQFJDo8m/OJdQbJX3toaEnWTpvo4nYHEAKSnBYiI+7RY5ig8IEMTf+x8KQGL35KSbOHhJ7FMYOC5kRotsXCkmZSkMHSb17Jgbon5YlwSACQa7cem4aAuYxIk+0CAQAIlOQ8EjnnN1HtoFpgCFgkemQ58dYKQKGQEwPLZ419w4cED+xmDJJ3h0GkCadN30OCSYpcNPmQkk3mwQaByApM+ZdD8OZLyXAuCHSSCSACQtEOo51P0RJWfW8OK4QnKSCKL6Tzvxs/fguPe0/zZJwynqiEvQOLGDyvg64WNJE4iVsNkhKtjGACRqDTOA5gQSKd7+8mvfEADpztYWKtUSuq12BCDBZwsDC35sFnBE4PMzn/kMfvf3fw+PPf6UAEjdwBRD2x12nw5QKZakE5VBLYuNh40abm1tygQu99p7770ndHmdRst079daUlQsuXnp8hr2AplA6jQbHKdBpVxAJj0QDaRnn30W//W//bfSHUSKhlfffBvvvHcTra6PPilhOz2kgz7Wl5dw9ep9AiJxDJ0BOSePSN/EANsuzI/2iWxatLo90bqYdJuewP7jUNhF+zScQGIH870CxHEAKUdqC79vgvq9u9jd2Ue70xTbyFhnZWUlovIksJ7PFSNwnQlivc/OScYIhvZJy5SMHejhWXgf19mqZzwJYE2yP3ENgPh1THp9UoEj6fW2P9Q9aB+D/Te1G3GbEk8y7deM04Cz7XfShNU0AEbcJg2EdYuO0bKr476XvmQcCGbbsaT8RM/vpPUrvn5KnGtTBI8r3iVd3+h7xIbgNa6WSYWwiMHj4LReo1bD33/vBfzwu9/CE/dfwdOPfRylYhV/970f4Dvf/Xsc1trIumXp3M9TY83JSpcmfQX3CguOAv1w6jmViQqg2q1qFxO1AcUGgUaNSCEJTOBF15H7liCDUu/u7+9PnUCighYnPivVsgBI1Iy778H7cenKFdFTIOX2NAAJvqEFsgEkU0Q2hbuB1xeaKLbcCW1du4dO4xitZhNep4Xbt94FgSXJwQLTsMZiOwsYLNKwuU+vhQFwDK0OIzzuvQwnOsKpW9kXk8kMTqxzWaPMbJwcYQh5TKabuNb4GUJRQ9oddk+bKQRz7dJG9FtypgGypPueAiBN8982gKTFZZ2c1/hNC+E8Xq5D5qeqw1maqUjRn0K1ss7DmDm+D8yXM5RL9r0p5BlKqkm3eAEkbsPUfoyLHRUAk4+36LntQpbasnhx3W6cir9+FJ8NkMtnJU+N3lMFzglWDiEFObKPMBYhtT0Lc3yu+J9hCsXi9Akk2z6Os4O+NxAAUNYOv2NafzdFSeb4DusA6Yys60y41qXxicBHrwvqWErnNgXNue5YICT7SODLlLUBkAx0abQ4TH5ufqKI0gcHkFKiuxxOR7pZ5KtVVJaWMLu4hHy1gmJ1BvU2qZlINecgnzPNdayv9PweiI4pYDxuDU2y/3wv3lio1+sb5USWcDwZOhQU4b1cu1BPi/elihE8j96DMaXVoc+pewHIQt1bm0JqSPaCrpmIn3TTKQBtoJFzPuDEny+Ng1mHYLZhadFjsO+1vjZpfzOWVnuuNQQBglkgxhClQtGI3IcUd+UiWWjyyGVd8SeUCdDuftUmiY4xnKibFH/Z1HX3uv8VLJDvyPxkugRlIgXU5DNvHvmwAFIqXF8KDOgELlENzrncuPkO6vVjHB/XZY2wDsjGDq5Lib0GxjcINSibUumhpJbC+yHLf1MBJD5XAVCuSwWQ5Fqlc/CCNPqkYAw6ogVbnqtieWUVS8urKM/MotvxBDxMs67QqSHn9JHPeGgcbmHv1jv42Xf+BvWtbQSdPpbnlrA4syBN7WSdKM1WkSllROfJ63fhdxoYNGsYtlpwOm24HR+5podus4O9ZgfHgwFa2az8OwqGOPQ90dijTSBIsL9/gPfeu4n93SOkA07XucAwixSMniP1AuV6EeCkBhLPI2scIaAu/tbQpUSsDYMQQIomvticGzZCyPmKNL4McBOnsKMGkjbo83r1vEAAJLl+AkilkaM+YKksMdHC4hIeeOABPPbEU7jv/qsozVemAkiqmUUKO1mPWkfj4k8b7SOC8rzGOhjA42SuxNzT9o9mHZn3iXIA2hJ+574nNWNOyva8vtSuaZdZs6Y9EAA89rgMMISTWZP2ke6fcbmH/K1nJqToj3geGdWwJpN1DEUd64uSQ1gUnvo747AsAdQMJ7MyyIosjNEjjwD+SkVsAAcPtDGb54lxKaev9nZ2TgBImg/Y9S+1p+r3k+ozU21KDEDqUV6F19XNSv2PABLvte6UBAAl2a+k1//SJ5CSDjApQUtKoH7VASSvPxDg6JWXX8W7774r4A3hZxEv9wPQ4RIZbjYaaCiAFAaRNAbdWlO6FYjaVyolI9gt9HVm3JCbjMUVgj4M1wqFEvKlvCR+KoDKkTcW6fic7d0dAZ24mRjcrKytiQHge7V7XTRbLXm80WpKcNnxOtJR52E0gcTjz3oecn4Py/kcKk4K59ZXsHHuLLrDFN68cxM39g7Rp4hr34h4fpCbBHG0AjqBFGof0a5IUBWKbEuYyiQw66CYz5kENV9APuNgpVIWCqGZhXk899l/hs/8xuexeu6MAEheengaQBqYkV0FkHJFycYmHn5SATVpgyadl6QCUdIE0ghsHNGI0HhqMKecqHbRyP7ZDnbtJEuNJot4025Ndgjcw21Sgeb9nr9/agBSkxMU4bisTV+mCWin04t0BEQLrVYTJ83EhIEZAyt1SNppL4lcxojlMgHhvY7w2gEhO38FTCbPMB05O2Q5jux7EcUAE0PZnwxY451g7JDsmgicIBL3Ge9FmDf83XD0c6KKFFNMnhjgmoCWABJLHEphp4GJFqB4b2uAjFuDdmAxbo0kTcAk7Z8k/5MEIE3SENN9oxpg8X2kAUjS/tHioB2c2CDVtOOX8zUB6NR9kvT9devaRVf7uyTZPwWQoiBrDIBULJWQzRdw69YtfOWrfyUA0tbdu5iZraDbYDduX6aBxgFIn//85/GvfveL+OgjH8dxsyUAknSWeUNpfuA5qDdr4mMLlTIqc7PoD3yhiry1eUc+6+dvvCm0siygHO8dCWglnZRegLJbFL/S5YTvsI9qMS/A7/mzZ/DMs5/EH/zhHwqv9c7+Ae7c3cHAyWJxlfpKFfi9PlZmqyJsn06npNvX8JgPpNBGv8z9Pq74SvpI+t2A1KofUMPnH2ICSQvoY+03O/49UgRNBpDsBELsgkVhR0KJPProtmrY2b4rYB8nNFk0n5mpCKjOpJq2cnbWaL/xnDIxks5XTp86BSlnxUERXddJ6z/p8ST7ogDKJD+dZL+S4uck/xinqou74ngiFE/k7KLkOPustkCLEPYEKx/jNZp60+6CCU+aRDF3gjYsgebWPsZ4oTgJ4NLzOyk+UZ826fom+Yek9aWnJR7XRKBF2IGuxUtOIBGY/v7z38ML3/5bPHb1Cp75xFMoFWfw7//2O6KBxOnMM2cuoTK3iLev34CTceHkXSmGMNxmxzHpq1kUYNewdsfbAJICCWr/bRA8DiCx0U2Pj+db+ffp+1g4t+2fFtBYPEsNfLjc3/kMZudmBEAiCH/1oQdw4dIlzCzOT6WwkyK2rxRaMloR2lIDIMkjpFlCGlmpNvbhNTto1w4lF+t3mti+857ANwSMmGMQbJJibDiJEO0PJvppAjumICVi2ZxAHWQjeiJZK/cIIPG5nECCU5SpI5kjsqjrWEox14rAEcFwpbLLRBO+LOzn0pwvm2x/kwAk0QjglElYFLdjWO4J1XLheWAMSn5+0qzzX2WmiqNWA2kWfNwcsuz8TrOxkQU0aglxamRKIxYnrEi/M6WBQu1D3G7p76oxOQ4A4jm2Kbxt22XHW3wvfm+NufVeY23bvtiv4xorFkjhZUAD075upgzEbwyGaLda2Lu7I/EIu70lJg5pkQbBUPL5aRNIap9skEJjLd57faPBZMBHWVXRNBLz516vK1NEeeqBpFNCz8g9IcwRfiAFOqGQzbDwlhHQlNqUQ98TEIk5ioJHOtUnM3ARhd14AEmOMaRI5Hfm8UmDh0VhJ9PEpM0XyqgUUmwOnZ8TXZ65lWWUZmYl1mu02mg22rKWmPtTk4V2pOt1PzCApEBEi1OHVnNjWgrz5jjV9tsFeD6m+TULnB1LI8++LrIGUjBT74GPXruDRrslHfW85++8Bq2DoxCUG+8guT/ttam0iALsDph70RJxSoWAmIFqJE8TqrcB8tm8tAvwf75ojo7uCf+LBrI5cIlHWRfhvf5O8JMaOQQSWWOqkBqrUkGZMb3rit6W1JoKRRTLJQGaZAIktGeMu6dNIHFNyMdPiIFPxz8jeyJAu2hhTb7dq/+d9A4fFkAiwx1v6XDyiDVBtQ3cn+9ee1PkKWq1hthaAyCRXcjUAPPZUrg+DcUzHzfr1QBIfkCNxskTSOa9RqwjBCRG6zcPP0jLdF/XayOTc4QSbGVtFYvLK6hU5tCot8Apu2x6KBNELrrIpjs42ruDnRs/x0++9f+hvbMrk8Dri8tYnlk2gCIbvGdKKC9U0Q96MvXbbzUwbBxj0Kwj0+rC7XkYHjTQbXax1+riyA/QcDKoZxwceAEOvD4uPPywTCVySmPv4AC3b2+icdxEPpdBpTyHg7020qmcTBxFIKtjmhJEG8cJJ45khDIEjqKYdCAN/mziVQCJNdUo1gmbJswFNIBzHEBKueazaJ9lksenlhQHB8wEUrfrRxTuvG7FUllinCc/8Ul85KMP4+yV8wIgaZ4Rn0CSSRyhyjXriM0KGmdI+EDAbIoGkmroTfIfpKBTuzWK60YNEWTL4foRcKxntLpV402A9b43Mebh8WldSrXRdHJKc8FurWGmKS1wXgFpZX/hsesaHskvcAJzAJBC34pfJA7ImOYffgbjFJ4j2jnRDc/lpDbGBs/a0ZGASONqH3q++H7T8ov3bV8mAEiMoRRAYp6reUtS/WVS3qv2LDF/3N3bHE77gkkivkkf8ItIwKbYdwnwdAHHL6RsHG6QX+ItaQEkFRA67b4AR6+99oZoDkkS5gcC5nRaLaG0o9EWPSQKMXa64ihkhD2VwurconT2MJChIyGARN0TnncWnJUCgptJ+GnJmZwaoN3soNmqj3gSVWMga/RS6NTZOUKxtjtbmwIacQSZBpUJaLPdEgdEfSUnlweyRbQDH+1WF0Gvj1IqhVlngOpggNVyEZcvnMXK2gp2Gg28fP06tmoNpIpF6QqflgDQ2NiABq+xjnsH3gALswtC38eiuu+bbpwc9V7cLLKuI8kfC3rUPyJPOgMUUvyVGEhmMliqVNDtdqRb8ZlPP4dPPPdpLK6vYph2McimsXdwaAw8YTqeI+3okJgpQDrLAGxy1pd0/dXIaZBp3/O7Ju2/pPdPApCS9m/SBETS5ye9v0zZhQGK3e2kBQi7QPVBtvGpDsTYpSKF3bTP4HHYj6ujUpsTp6BRGg5JesKuxfhx6/vRp6fY4T4lSe5T3TF2s1PqpILD9OujgaOZiBoXqKsIKZNZu7PM6EZxqs9wWJPGjomjUFiyP5lTepSepJZYrHPU/l27E+0ON7sIoccfL9BJEBQm7h9kXdyrg0x6b9pIPZZxz1UQX5NKTYDVcTMYmea/kvynnaiOK2Im7R/6EhbpGOiZwvuMTG2wsEvbQx8y7aYFmEkFVPoNvgd9BgESXlt+BidtGJCViyOAWfZLDEDiCH8wGKA6Ny/H+OX//f/C177+dQngZB15HIefDCA999xzAiCRwq7Z7QmARM52X+6VOseA56IVwU571wDoHHX/5je/if/7//g/8fqrr2GmVEY6SEnyzkSu3+qgmi+j027CGQwMGBt4AiQtLczj7Lkz+Phjj+Fjjz2GxZVVpLJ5zCwuI+3m0Gh3xFelPdLuGTHbcfHL5P1rOs09Tix+wAYMvq7Z6EoBUO2tdANboqgMnJUmTMf76ZPZgcVrwMfYUb68vCzrhQkCrzOPm2uT4M3EWwggZTJG94S+kOtIEw7eM2YRutwwDmBDjYKqQ7+Lf/+1/wdBvy2FLNWHNAmEuYYsvPG48vmivI5rj7SeFy9fwsraBvrDLPyQ7oOfp+db92l8gtAuRMqxTvH9/N567ibtDzs+tYN5GwCYtv9s/2SDH2pTkuJfpdCc9BmT4tuo65nJtkVhFwdg3k/8ojZSz5XYVev94+/N36MkMezctsFzPp4EwH/Y+CXJP/z/7L1plyzZdR12IiNyrqy56s1Dz3NjJBogGgQpC1ryoqXlZZu2TFKk+Jnkkuyv1gf5q/UL7MVlmTZN0hSXQRAgiKkBNCaRhEAQoECC6O6H7jdW1atXU84ZGRFee997Im9FZeat7uoWCRnZqzpeZVbGeO+555y9zz7F+18M2HT9mLUfjH0lhuizcP2lHGC1fXbcccb4pxwZ8levx+eERB1s8tdf/rJ8+Qufl6vr65Sb6vX6cv/BoRwcDFgVsLyyKYur63J41LHVLFYizVYpoAoJPgOqZ1QDX6uN3PMtrh/HExGpDEcDEkqKAAQZwUHAqmt3zrHpMrV9sVKkBJAWmlVWIG1evMBG0z/xoRdkeXVVjvpdA7IblSw2pcaLjF8rXFOvNJn0hAQP4gewZglogVmcpLLSWmDyPEJyCtLet+/K/v0txjhRkMmofyihIzmGBA7bWtgHyqSKVgcRQLIydpbk5gOQ1I+cNj4AIHUHkBU0jXRIBilFkkVGagfJ2QEqTEIjW8frL5WZCMN34HtFGWh8s+MXjD8lJClZhYkf26uBCgZTeljm/g2SmrYPgfp1+VpTCkjcg4wygBDEZQsLi7KwAFvdoGLE/b39mf4Rq7iq1byHnTtOXJ/MHXPFNRbj0004acJH55hPQUF7NM1KIuk4psSbo+zA9QUExW5HonJo1j9WDiSM8VF5NBoO5S//8i8N2AJgSaug8ioVGshcgmnaGPEliPpoQo594CBInIWBoDcqUFHm5qFEkibsZVQCYxwKI5BFQuybZGRmc1bZCjHsxvDskZ8wkmQgiunMU2KnVu5maXlqBRJ3KSILS4umP8hoyEQpbQsJN4Y4etQdM//QaLakubIkC6sr0lxdldrigkS1OsEjAq3GSycwwX8BIMHqDXDVSlb6bPnxz40dMkQ5kwA2cdDk33hf/X/Xvul8YAUAks9T5p/GY2DGF+Myyt7CzqCh+/auoBIJvo/2UYKtx7icJ+/KtRZJ69gACC4BkL257P2JSmUOMWyRN0LvZ7QuiIfo1TIiGYfrDKwI/MjCFiQpbVI/bbt+bpMVH5UwYqU+FAEarQVZbC6YXnthZHwsK1HlbgnEI2GvT7egUoK36cc7Kgr587KAQK835PeP+Rx2P/i+zu/T+G9vbvxg2KPKxEi/uT2QeD/tel4pRaYvTZLyXuO+4JxuvXFT7ty9JTv37zAPhblA/wjxN0ECk7eIApUIt3nQXMLP1NrH4wHnPKQ01ZdQ+47tifyPIwGICtcoasgBVZF6srqxKg899rBcuHxJorBM8nU5NPKFYRrLqHcg5awvldJADu7flnuv/438+5c+Lzuvvy7SS+TJRx+T5x5/zvj8g5H0xwOpLzcJ9KJ/EgCksN+RajyWBcRbCP/2u+wT/6A3lHudntztDuROfyR7scgh7mEzlKXz52RxdYXEWBBqD/cPUHQizdqyBFlLwpKRJmNFXBAw58n1LU1oa4w1o7Uw99j2PsJzMgCSkWN0/VPErLlNoIkwHkERQCo3Ktyf3nNWICXIo0ApA8T9TFqLi9JcXDIVTJkwNn/40cfl6vVr8uJ/9lOyur5OP5dk73HCmAu2AWsbepNxPCkQqXPFViDhuMM4znvs6pzRShxf/s435rEfzWlqUQPvLZQD0lRe/cErvE+5TwHZRarjGElbVCrC/imApFve0VSkEZZnSshhv24FqPqneZyBHsLx4IT/goUPilX4O9hUzAHEMRqjwsYpWNbr9I7bf7ea2OkBPc0/8N07fF7ML+r8NoSPkmS1qsRUEisxtt3cOE+ipNv64TTHmXV+vvgx2N65bQkEhvVSDEJ9CSxfAOZLQOsAnWWgfRf/ow4gSRaSOfuXf/k9bsE4xgKhSZMdsJYx4fpDg9aKkP1MCbZqVW6//rrUKpCsMs4akjlXrlyhVAsMyBtvvMFJtLKyRjS1vtCkodm6tyP3d7elGoHFk9rGbYgIS6aUrwZGWFnQhPfB/p5Avg4LWFAqGS3mwwMagcPDfbITg0pTBlkqw0FMp3MpKMlySWQxieXSUlMeuXJV1jZW5U7nyABInbZk9YYMxnAUZ7PMXFBBHTV17hHglaViGsZZZJ2liHDIoxJ7Hi23Fk3pPJLNUcB7V69XCSRVy6FsLC3zOs5dvigf+shH5L0f/KAsrC7LCA5UGEgfAJcFkMwyYCTzzPFSCSIk+N86gKQJIDWiLlsJ7511/r3TAJJvgfHZB2qj2gXbTd5psOX7vs8+FL9fBFxQVTAvye5L0J0VQILTwhgElTs2qeBuEzIEwdhzNeAnV+3TzJ//fBDYGebtSYV55aMZaQsEr7pFIKe/gzFq5qWpPIIdYm8DW4HkMtsme5yIElQcpp4mFnSr7Ce92mkgkm+B840P3/j1fd8HIPkSyLDpatemAQi+9XMegOQ7dzrASUIgADYdjhtsPBwQbHFsBYhm7csXYGGfCICwFlFioVTivuHsgA2KMF5fGF+UJGU/BzCL0bxyAiDd29qS//t3fk8+7QBIZOTZHkjTKpB+5md+JgeQ2v0BASRUnoBAS6lIOv9jA45iHEclCcqRaaQZRfKVr3xFfvu3f1u+861vSwPJkrEwsYPkCYJjVCAh2YPraNTLkkELPJ0ASP/Nz/2cPPXsswwABuNM6pSEqshht2eSMH+bAJKUKO2iDHLedwumKFPr/PnzXB8xTnSu4VlCmx/jBv8GGAjSCtjlai+xxfiZy4AKMqkSIJj0YMM5uECCjn9NSmPNBxgJYGjv/j052Lol6cg2bh0PCVwjGNYACP4UG1ZXKjy3StnIfeK6VtY3ZOP8lZx9qOdO7fjYyGrp+qu2R4ElnXdMRp9CQum0CQhNdvyoAEiU9HASaEUAx+e/5Nc7o0rIrZA8Dj4Yq6EJX1bITpGZ8h3f51+cdX2YtT7pdfsqWGF/sQ9XgsgFkHR+zOr1BP8C4xi2F8dsNRc4Z7/+1ZflS59/SQLYMsicjVPpdCBRPWZfncXWmjSXVqXXh0SmBT1sEkXTKfQdwOBG43ObFMAz0AQptjj/YgJfxwv24wOQMNd9ANJiq84KpAtXLsv73/9+ee8H3i+tpSXZ7xwxCz4PQMrG6JGKMzFEMDPvTP8WjKnu4YFUoHAwjKWztyd7WzvSO3jACqNqhIT0iIlYkzg3iRom/2xIwGdlKzzG6JnwJgAk3Dd3fhxPhBoJu36Mc0biy1SQZyBM4hisKA/ZXzMFC5YAGnzNkICSSfWmEmamB+WsF+ygJr/V5umzxtxBk/B5ABL+xrWdOjZ4LSVUH5hqeSQ8VLoQ8Sp+x/tIJk+S85PEDeMlJPCrFcr0FX0ovR6df7MSJJgXulYpgcGNxXwAkialZvlweu1gNLvXzvdL8CEGUkYFDwCkwEhV9zpdSiQCSHrttdc4lihzp8CRAyAFAAznENB8PmB/mBikCMMG6k0AbiMANeb8MlSwQCkAzzEZE0DClr5LKqxQyWMQxil2/qCq2LLxAfa60vJGwg7PDHJ38wEkkFYNqIuELpBZk9ij7xpEctiJpdFaktXNc7K8uS4LyysSNWoyDkHuMEApK2KsZCQlnBi6g3hj+p69VQDJrkDHx14BQFL/3wVRiwCSSwBSW1kEQ6c9R9iauNvPAXyNHgFUAAAgAElEQVTtYYItQDfYHpCudJ1Uv0p9GNyLDPEHgSEjOWd6I5nqN1YoFMYtzk99I1xbEzJgM3rQ4njFCuEiURESUio9hbUeiheQuAMwibURfV/0frnKGvTVUNVpASSd3+p/6Hx077+5fluJY23iYIgeLeY17Z67FYzT4s9ZBBt9Xq7NLj5DBZAwDnNg00oJag+kcoDenkNWIME+AozB87198xYBpAd7W1MAJD7xAoDEpg5O7zMT8aMCCQAScmO5TwsynSX1nrB/LoAkoZQqTTnqdWWcDGR1fUWuPfqQXLhwjj71aBQzX7bYqEspHUvcO5CqDKQaDmSPFUivyJ+99JLc+sGr0jvoycOXrsizTzwj6+ubrHqGQkRYCSk1OewdyrhzJGn7UKSH/kcDCeNUkn4svf5I7rf7stXuylY/kd2RyF4i0gEOvliRpY0NWVxboh3Z271P0jsqcxrVJQkTxKD1vHqUPeBwrgBx0pRjMIWNYJXj6QAk5vA0l56vrdMBpAgxowXatQJpzIqajNKz3e6Q/aCgWEGbl2aMs6499IhcunJZ/sE/+oeyce4cY2pWC50CQOI4toThtwNAmlchiHys2hXeU/iKAM3HJuaDnDLuF/IgIAmAUIttDiLZyiJ3fmseCjaqHpbpyVCZIizlvZ1gt3hfrZSeHpdEDPREgpyjAyAp8F2c424BA6Xt7FqrABJ6l89a+7kSOnKm0/I7vvVZK6D1GNMAJCicIG+PcaEAEgBFFxT3HectA0hb27dyAOmtJLB8AZgvAfajDiDNWyD0oc97ePXaAiuPvv+DV1iJxMTIgWmIh0m0/+ABHcp+uyPpMObCura0LKvLK+x59LWXvyx1yOZYGRYwga9fv05GF6qSkBhE0gTMLiTt4KiiuunOnbvUb1xHo7rRMC8rhAFVAAl/i7JPIPdgg2CAwpACxb+3vcVAtNs5MhVI1bog1ETFRJiMZVFKshZkspTEcm1tSR65fFkaS015fW9PvnvzdbnX70taq8pIIKmgTV1P3ik4CgqqYKyYygcQ7sCuiMg8hvGolioMOgCqlcEi5+xN5ML5TbK7kShkJRKclGpEIAnGbanZpITCw488Kh/+6Z+Sp971LinVKtIdJYbJFxnJB1KyFEDivk3YeVYASRMgmvxQw6Rz0Td/fPPPByD5vu9L0Pu+7/tcy081SYlb6zL1zprA+dsAkHQU6zOdNv/5GcZTNJEOmLYQjynxiGCMKJNxAt0XHbrZAOy8+88EAvbJ/U+vQFIpAXzuaslqgDGyPSiMagEICJPt5Hz1vE9ukZRX591NPOm/NfGlf+Mu8JyPFoDyLZCzPveNT99+cwd7htSS7r8YnKjEEm2aw1rRf+va4Zv/7n6nBTi+9Qn3D3YcrHSciyZyYPvxmQJEvvs3K0GOfbgJJ/yOfeM4uLZh31Q4Eca0ABL2xWbgrDA4PYCUIhjKjvdA+tjHPib/5Bd+nhVIAJCYcCuFgsSJBm4MGCjdYiqQKKFhAaTvfOc78pv/5v+Qb/67PzEpNwQtgxGZkZDNq0RVStphLjVrYEMdB5D+p3/5L+Xhxx4TJHp2D9oSlKuUnQOABJaTxD1bgaRl/8c18E/av8n8pwSHR8Ju9vg1AN1gMDJNj8HAw1zKkEw2DDEcG+CQG5Qb0sghfQBUB0ByD4AMyCnwL/Bc3YTcLIkxM+kzadVR4TTKAwY8e2V8qRa1yh9gLEJTGz4SfKXtuzdlrdWQDBrptqcbEqmoaNIEpJIw1I9AohzXyWrs5oJcufYIq7ZxDfjRihUFkVwCi7LJ86SurSyYByC58/80CYjifEWwNe/lIzgU1+8i0OCzfz776ia4p8UPvgSsSwBT34dbG6zr+bvBkPtvrk8F+6m2U8GMeffPd/2+z33rg+/++e4PkgKuP4TjuQASmkMz6Whlr4r+o1ZwYX7gXq8sLZNA9o2vfk2+9NIX5eZrr0olrAh6sY7TEiVpgrAq9dqi1KBWAOkzgKRM2GOtslxcACx4Dz1CrYSIrmW6LuM5uRIoRYAPVn8UA9ia9AVR+S9NcsK+uGtcsQIJiaTVlZZsntuQy9evEUB6/r3vlkqtJvcP9nLZvVkVSP0O+kYY5k5o+zyxIirIBH0DfvjKq1KCLUQflf196e0dSjLsUc60Xg4pAaWSXEjoAoxxASSqRdim22TMWxk7TRr7KpBcX7JoG1BZMYyRVDe9LShFBpAIUsQ2QcoeJXiPFUimcXYOOCF+QbWBp4rSnW94hu56DhkqfI5jFn2z4pzVa3GvA9UMSF4qyA/fQJm+GAOXL1/OK/DKUTUndrDyMIykDfKZwwjGGHRBbJ1f83wsFyDTc9N9+OIf9/lMPYZNCKv/6toLkmeyRCoWIIZtxnxpHx1xjYVfAQUSiqTbOa4SdwS5uFOVsJ3Xiny2lRqMMGjx/JBYmwBIBt+DFCN8qkxCSGGCkc9tymokAEfVqHIMQDJHsjJJ4O2jF1Le8yjvWmN9/kgkmQ8gwTeBDcP4Bssf6yGfMfUNIunFJWmtbTKZCuUQ9DyKg0yOBj2qmzQXW8otJbjFCkHEUARI8JNaAGn6PVJAZ9qnhhxn7vsE5DxegTQLQOW6YCuQ3DFUnCPz/HdcDwAXsPbUX1GWP5vXpyllnxUQddcNju8klVEP0n6TyiH2sHIqiQBiHgN9bVKUtj4dS9nKms/y/1lp4LyKREUpo8+MkQIbY0wxtwPyL3rSlEiGVoAZvhklCC3AjNgZuRv1FU6uL2JbN5g4kT9W4k1tFsznPAk7JUDNi2/m+QDznt9pAKQwM31qMG5x/bWyURa6c+u23Nu6I0dH+5wJIDWb6zdxhAJIIQjWfKl9sPGDrRjEam7W30ks7fpheA7HXgUASSoN6Y1G8EpkbXNZLl29LBvn1iUsGQAJifvFRkOiDCT4Q6kFfamGQzm4f0e23nhV/uyLX5Yb3/u+bN8byoX1ujz+yJNy4dx5WVpeseQBgDFDrrlJtyPjw30ZHj6QpN1lHIYeRofdoWwftuXekQGPDkUEDTsGaKvXqsni2oq0VmAHEmkf7cug36UiUbOyKGHSZJWWjg9WG2UJxyTnLnohWYk51iDhHtvfcV+KEr36PfUbtfZS7+G0Hkj0D+wchoQdQCLgDqhAarf7uYSdAaYyxi7nL16mVOA//rn/Ui5fvcrCAZIZ4jFjH/bP6/c5XvByK5A4lm2+B/s8UwUSfI0pxGfTVxIKoeb+If+qlYTYas812C8SyEcj6UHert/nVgFwjHW9N2rbKPGH/m8g2IPcAyUc+ECR6T3JeNbasV67Y6rDAFyh5zaAJhA2wojb0WiYV3hynXF6POHfLoEGv7NzpAVYTXyhBOqJbF8xhzPP95hnO/DZaQCkIZ57KaCiCwAkjAVWoTlyr77jvGUA6e69N47Rj4oLps+BmrfA4qR9AdKPOoDkezC+z8uRKT2EVNrN27fZKBzgDJh3cCZ3d+5LBw7lg33KJtQjsANbZCKUo5J8/wd/lTN9MdhXV9fk6tWrUq+ZSqNmc4lJQFQG4VlBBxh/h8AM/WfOrS5LPOibBmosEzdMY4BIIRJ8w6GAEdJaXuIAjcdjSh5B1g7nCAcYkjxpuSrdcUwJOxkNKV23lqWymiby+IVz8vDliwK9zx/sbMv37tySrTiRcTWUcalqWefTHWAYQyLzI5NkguPH86sYIzA86kuz2uC5tZpGpga4D5uqJbGsLi3R0cGkZwvZknG6mJzC4pCmTBw99/y75MW/99Py8JNPyijIpDccs8GjD0CSEAj0W69AoiPjJEDc4Afv++aPL8HhA5B889eXgPYe39N/gNJotgJJbYGbMCk6oL75VPy8eH3FCqQIA8IJ8orf1wSdPidNkjDJnaYnSkzJ3rIvdWinnbOeVxCZ8F3hoSIYNP/6lVF0NgBpXgKhmADT89YtGiZq8n9aIOQbH6260dCli2sXPC7U9t+agJrlwPvGp2+8+Ma/7/s5w9XKuPjGn35e7D0yawH3zf98fwX5Br0vvgQm7KAGn7SRNtDS759GQ9d1ulynReeMPjv3+ep3RgNTAq6zJkVzbwdACqMaHb+lZSNhN6sCCQ5iNgVAQg8kAEjvfd8HcgAJYWq3j/UwocMJ6UWwW5HcoxNpK5BKUSSv37ghv/EbvyFf+9LLbDycDMbcQtOdIGCpLP1el3JA6MUBpl2WjmRzfVWuXrks/8u//tdy7dp1GYwT2dp+wIb0Ywkp0YCxkwzaTEBOnv+bA5AgN/XWJOwMgASmG4JwBfSg4Q8bpyxTbDWA12pL+AoAHOFfwMEncUODekfzGdeEgH/mK8iYgDA90kyAr3K1mkjG8QFWwS9C1RMAJBBg4L/0u21pQkMcAUVq/BvsA2NawSeV3dNqKJw7fAkEuHgPUkmt1hIBMFRRqbSiAmEqIeaOaw0gECwiiTEPQMrt/Iz5Oc1+ue+93QBSca3z2Wef/fDZO599VsBO76kClyoFm1fYqMSys0bg2AqIFe14cZ2aNQZ913/W9cF3/b74SgEkBXixP7diu95sGNvhgDiaRKc9J0HFJDVxr0E8w5gGgPTFL7wkr73yGgGkUlSTMERT6Qp0dSUoVSh3BiUDk6xFUgNs7UTSzDQuhu+PBKOCV9P8HcxftW1uYsq8h4bRpgeaJvGLABLmuru+TJOw21hflouXLsi1Rx6W973vffL0889KEIZyb3dHKpA4myNhN+rb+hUk0Jk1Z+rN1Edkqbz+g1clHYxkdHhk+tyBLJAm0kTVTCUk85pyXUhOFwAkJnFsjxNWy9g+MzwfOyABIL0ZSWKOeRsz4N+QYqX9oc6LJV6w4inkdWM9ZW+boExFBQIObDppE98egFoTGPoMNQmtzxIAEsdXAUDSZ1YEcHQscl4F6PFgEth4rm7ludpb9quzfbEgZ7a0tEIiI5JopWpNdns9iR256OIYK8ZTxeSOSlypj1L0YX3z01fhpExr97r1HBCPQiXDwBAmWYWeR4ir0WMLlc0J+hjbwUJ/w8YqnGtUxpgPIM2zX+xAOraV16XMtOmAnUUFEnuso+ENZOHHEqHaDL2NEX+jGtnK0kVBzVYdIWFolQxsJRIqewgg5ZVJxTgZkvCwOZM+jrqWGtUP028NuQiAh7BBZKlbUFbCmoQLa7Kwsi6bFy7K6uaGlJt1GWaJHPV60hn2ZWHRMPd1rcAcZS2GoU17AaR564MZM4UWCoUKpGm+setL+NZ33/qbK2C4EuM2+Y1nr3kTlbeDPYXPht+hbNM+OODco8Qi2hdEkwbyOHe1v7kPT4KgfY7YjjE+J1WGbpyGOwx7MSs6hc+P9QvP2K1gxT5cW4Dee/C3a3XTegBbJQjVFxdMDxNQqG3vEt3ifRCMVfLPbI3fi2vAeCqVISE2ycEcs0+OBNVbjT/nPb9ZABKlYTWRnRhlKFQkwVZhTYHve/f2Hdm5vyWDQXcugFTKzPicBSCh/7HpgTWZm67vRHKF+3IApBRrTIj4LJNKNZSV9SW5cOmCrKwuEagDKBgPhtJq1KWcjmU82JdqMJBaOJL9nZty743X5C++/mfy2vd+IHfvdmSxWZaLFy/RxrcWlmjnSeSAnUSl7GggWa8tw6N9GbXbMkJOs9SUB92BbO0fydbhWCB4iohyHEYyrpYlKZelvtiQhcWmlIJUEG+OY9vXrdyQaFznHCY5UKuPrcwt7bRWKqpMswWP+FkgMoTEpwVVCXQ4BAYT2Ry/f9N6ICkAmowzypFhH1BwQQXScJiwypfjlJ+l9ONW1jZkZW1V/ov/+h/LI489RqCVfkE8zscJfEfkSPEqStgpMRjX8VYBJNpoElKsHz5nq8dztzgvAFzqu+YAkVV/QAyAHmisQLUVSsxlDw1hkPLbo3FuX6atdeoLu3k7t5IRwJW+1C5rzlRzfMfWblRqOva1VjMS7bPyN+5cKv7N8Yk1/TeV6NZjTKtAGoA8KRmr0AAgIYaFf6SEx9McZ9b5+/yf4M7d14+t6sWAx7eA+QIk3/d/1AEkX4Dpuz/DgZnw8N46BJJ25fa9u3J36x5ZSN/59l/I0YN9Odh9IHF/IBUwbIMSq4YGw54IvhqFBJvws7S4IpcvGwk7JHhWVjZMddFwTLRUe5bAgYD+chiPZOxUIAHd5TVRL9swdZfRmHJ9jYt2fzAg8xggFyRsFpp1icpVGYYlOegP5GD/SOJuRxZGsaxJKuczkecfuiKPXLkkvWQg/+H2Lfmr7XtyH1q6lRIXIJUtchc6Xc/gIGlCi2xgVBFZTUpok1eDsrRqDbKflxdNsEFQYjySFIATrgUd6agTm1oZG9PnCZMDDtL5CxflhQ99UF786Y/KxevXpTseUTs8bNQEFRbTK5CMhF0anA1AKhqYogPjmz/eBMiMxPZpjIqey7y/9VUI+cb/saaeKMW0FUiaMPElsH3XUTx+EUDK2X2FHenfuQxv/InLssWzeysSdnoofB/l4y6Do3g9c58vneH5GuiT53OSZ0XJFchT+EC+GeX9OO/BqJ9LmOi5u/fcNz5aNSNRglcx+MDvPok03/N/pz9356d73cWkfpH5r9es35+1gPvm/7R75yZDfA6Am5jME+OwszZh65t/0wIr9/iuBJNKxCijCFs3cKG9cSTswHqfBSBBVpXAC4CjNCao4wJI5SiSKAgEEnY//09/Ud7/Ex8kIxWSqZDx7/RGTG7USpB/NRJ2SLQRQKpE1mmP5Pbt2/Ib/+v/Ji9/8Utk24/75lhobozXuBRKD/0AUYFUnQBI59AD6cpl+Z//1b+SK1evCbStt3f2WIEECbtRbPTF0UNjHoB0cv4fr0B68wDS8SbCkPQAgKTPJh6Nc2AIcw8VzCprqBVGuG51ovXf7jqGzxSAwndmvoJM+u0jqVbLpiIITMUoytd77OPGjRsEDiHFi75LYJ7hvpFkEGQyHHTJotfjK/kAlcb4N1mbtRqb8uK8FEDCGEWy5OigTZ1wBKtgbgFIggOO8wYohu8qsIUtjpOzfUG2gUb6HAk71yYW58o826S2xJdgmlWBpPamOP+L/qrPf/DZn+I1FNdbn3+Me8xkqGX1kV3oBOFYX90knK4TulVZp+L7el6+6/N9/k6vHz7/iGCn0ztF55sCbUjAMUmujYRVEthq8msQifUI9xoAEhKIX/3yy/KFL7wknaMuG9GDTV8KKxJIhVWN4zijzCeq8yAZApA9QY9D2MoUtnMCILk+lSbsdTupsJ004tbni2vxAUiIYdznXwSQanEsmxsrcunyxRxAevLZpwXN1e/e35ZqrTYXQEKXVFZS4foo24NtzOpSyJTevnFDht2eDPYPZNTuSIi+DoFIlY2XAylXTBygVUcTIMn0KIENNYl+20PKViGpzQgTNIy3VRFTBpveWyY/C8k8zJtj/gMockGJiSdcvwJHZhsRQAKwxNiOsndGunDaS89P/Vudn66fYtZr81Lb5gJJeN+tMDwR66D3DGIzJ81WtBcqI9pstKS1tEiyXw4goT9frWHk+mb4qNr7a1ryBu9pBZ9+7tpr/Ps0/hPvw4wqcu0xN+1zAEgYS0jko78xCRlHbSaIkTjD2KmgL6CVRNS+c6Z9i6F9UUPASiSacz+erp/nf5NSiWnMsZkytiaAVDJVaSEBJEg0AjgaY6ZIORkzZkBCm9U8mfZYcRUMjGQdq3sy83zNS5Ew07emlIVeAAkALGxctVIn0NDt9ygvRR+g3pKNK09I1FiQGmWemhLUKpRohHTjCH2bLIAOH4uJ+TcJIM27f3gGJQDtcyqQXAJYMb5RWz5vjfGtn0pgUca/jhH9Hkm/cZz3R3IBJPhSR+gxZvtrUSLQaWPhjn+1566tR2o6HZkenrMAFvr4M/i1lMiDBKbtAaP2jARh6+Mh18S2CgC4KmWpRmVuua6VSsxNoZIAiehyrUpfDr2U8LtWJGgFAsZPNjb9amjrAYg2m7k0mfohnKtTgMBp/pvv+cwjAOY9kAjgGCeSSjkOgJTFJhYrWylByGYj73bvzl3Z29+VFMSpORVI2rN7FoAUgYA1RUJa7enk+k7CgIjVhkGFPWUXWlVZ21iWjc1VaS42J70R+wNZqNeknMUSd/elKj2pSE/27t+Urdd/KN//9vfljVdvyvb9XanUoAqASiFj0JrobYZ+5qWSNMJA6mEmYTqSbNiXZDhge7Z+WpODbizbhx3ZaffkMMkkjqqSwa+sVmUoCUkktXpZQmhu4kvZWCroiQ7CDFgWsJl55dbxflgE2B3Q6NhcB1jF+z+Jh3LyjrV1VsFsapUbcwRlA8AAqCIxCL4I56ABkKDAgXFORQ4AF6g6rNSk2WpJY6EpH/0HPyPPPv+8PPHEE8xFpaPY+IticicquTarAgnXcxYASckwrj6OS4hGexTtKZT3FmIloBnvaM3i+nfuHIMPAgCS83UUk4yjABJJBOOEvhl8X9g4vKc/BJjSlIUF6ruYfIMBp/ED0ByAG+fclCpqvmfX9SJxBt+h/9A0BMlZ679e26zP59l+ruY25tRjTAOQ+iiuAKmp2SSAhBgW160xve8Y887f5/8Et27foHmftQD4Du4LMH0B0o86gOQLQH33BwAS+g1Bcg7M595wIDu79+WNmzdZ6fOpT35S9nd25cH2jsT9IZuGkdnWaUuneyTL51akgubdaJqKZuOLRk4GTdiw0IyGKRfjVmuZvS2A7OPvDg6OpL2/Jw9uvUEHEQMcSTSjwxmbCTkey9LKMhtkL66YXkEdy145bB/R0cXiAHQcANJ+ryf7+wcSH3WkFY9YfXS5XJYXnniUANKDzoF868ar8v3dXXkA9L4CNnZZEps0dB3gnHXllBQykWP7G1DqIAhlpbkkzUpNllpN9oViQgVBLjSAcS39nqmSCkzlUqVSlkatwsQQ7ktvMJKr167LB3/yQ/LeD70gjfV16XZ7MkQDttYCQT3j/5iFBpquygQjwyqDRMVbr0DyJdh98883/nwVSKedn7POw3f+vvEPRsK8CqS5Eki+mzNF4qz4qKgtPgVAmQYgcY5YkEuNrgsgcUF0GJ3qkM47zaICWzEZOctBNYECQlAjT+J/PtMAJJP4mAcgzbLPvP4SJFRONiF0AQQfANGsGAZ18ZUnUK0Ewqz1yefA+4aIb/y/le/T8bBJ5Xz/joPqJiuKDJOio+GbPzr/Z90fXwUTjqeSMXjWcNCwVZaOT8JO78+04+M9rBF01qIoT8YogITjoB+d+0JQYhJuGNuZRGS4naxAAoAEZisZvuiBFE+vQHrhhRfkF3/5l+SFD36YVUDDxGjjt7tDJq+goYz1AnIBxyTsqiZIReWLViDB2RzbCiRIL+I8h9hXv8sgGhVIIRi3qEBaW5XrV67Iv/jn/1weuv6wJJnI7t6RhOgZANm7sQGQ4uH8CiQfgJQFRkP79K/jAFKI67fyi7C1R4dtgkbwHZBswPOH34CeQdiywhfgnH2eSErjeyo1qYG/kj7mSjAGmXQO9qVWq9D5VbIIjgvyDBLd3/zmN5lY00Qg1njta4Mmzmk8YZBhYaagAbkvppJNQSSQX+DfjAYjMvxIQqlUpH94lLPf8Tc4DwBm2OJ3aPDjeAom6Xzi9Z0CQJoVHLmBxbxn51a0Tvu7NwMgTbOVPv/BZ390n7Psj6+CWNdPXSvZ08BpQKwVSmoX3c+4BllJ42kxzGnmhO/6z7o+nHV9UgkN135qMEs7XSkfk7BDP1AGzFYCUAE42FKM56XWIufWl77wknzuc5+Xeq0lQ8h6Is9bAtO/xmoVTKv+MJZq1QB8BFggJZPEOYAEu4mEFtnf1pFRH8kFicx7JqBX4IvPET0Y0IR6TgUSG4g7MUARQGqmqaAC6cLF83Lloevy3ve+V5567hmS31CBNBdAygAiV00P2NT0PItBqKMUzIhja+vmTRkedaS7v08ZuygeS4S1Ih6xOqS1CiKB6f2i/Y9MJZIBkHJAzVYfaWUF81ZkBqs09nQjnlcqT/mYFbQR07gGhEUfStvVckyAoSRBKTTNlq20HbZGsozltiQyTJNAVj8U446JK5X0scQSrRAAodB9PrMqkXR+uv4CvVeiIeb8kZRx5zffs9XoUWQUMdzq0jSKZP3aQ5JCTSJC79vjn2NMsrH4nAQPACQ3waTz1V0/5tmRov0t+m9uxWfRloAAgYTmoNeTo8NDVh51Do+Y7EdyH8l8yKwzoQzpHdx7F6w7BYA0z/4CQEKi0vQ4M3AUQB8FkABFAkBChB6hEijLpJpBOA5eWiBhWpISx6/t7wFAkC+7tRVIxj+ZgEeTvwglTOZXIMGvqLWaBJAGSUyfBPsjiLiyIRcffU7isGLGd1gSSKJlZcjemV5fWiGAHAfmo8rYnbYCad79M/6F8V/z514AHtwefNPWEsSf5paZigYDvE22JEjMYPZrbzVWzmM3qAIkBjgxFrD5+dpq+9rgmphMTTPpH7Y51rRPqQJMo8GAOSCQajQ+1+9hf0ZUEAyA0VwAaZ66Bys4wJ63+SfaQ+ZoKnkFOc7HtRn6b/VZG6hEBIBUqRIMbtYb3GqFEhKpx+f/JCmMBH1Yr0962zh2TgEk99hFH4ePTRGCGUZinv+LvBEq5wne2mcG0gLvg5UZQ+VFGYAaJLNBgOp0WZG/fW9LDg73JKKCyWwJO0lUgm66hF2lFhFActdrVQPAdpLvOJljSNCfKY2k2lyQ5dUFWd9YlqW1RfrzgDAwduEftGplKSVDGbTvSznpSiXrye72Dbnz+g/lzivbcvfWluw8OCAQlZYiOQR43h9ItRRJM4ikEZSkGYWyUClJtYy+qQHJY4mUpTMoy9EwkIPuUPb7AzlKRGIQ8msNCQAgpWMpRQFlrSNkGoNUQlZ0oeLSzBP1WbjecP4Y8hlGuMa/pqfzRIqNkmwlkT78IStB55Is1G/3AUhZZOY7ACT6R1zHkZMyAFK93rL9lwKCmig0oNwr8pfVirzng++T9xzd4rcAACAASURBVH/gA/Ke97yHMQtUqvj8MiOvp4BysQJJ7Qz+9u0AkGatkST9F2TheB/tWtZ24i+NK0lqLZteZS6AU5TpxP0adnp5j0+sm1jvscVzw99jnXDzi/iOjm+CspA0tzaTx5sixat+q9o/zk+7HgPMPm5fJlJ2eL8IABX9A198ofdAjzENQOqhKmsck4AJAIn5+sVFU4l2yhYPswAuL4B089ZrOYCkTpNu9aRnDQ69QfM+992gH3UAyZdA9z0ABGwwNgCAwmqFjk+n35Vbt2+TefuHf/iHsn33nuzcuUe0dK3VkuWFFtlx/VFfWhsLsrq5xrJPVBeh8givO3e2yN59sHdE57rZWJSVlRX2QkKpJACk7v4DOdq+K3Us2jXTtBTX0xv06ah1+30uzhiQYHUgGXjUbnP/OGc6uqOhRNWaxOVIOnEs7XZHst5AlpKxbGSZPFSvy4effUoevXxRbt/fkj/5wV/LKwd78iACgFSV4TgkgJS7PE6JLI6D5JRWHFEmp2aCBLJUpCRLlbpUw0npNcAiINPJOOYWEgGs04gC9j1qNOqsmoKxhQGuN1ty7fpD8p6f+IBcf/pJUOZkb++BIC21sLwk/SE6O3Gk2/8rgASn++wAkuuguoY2d5Q81SE+B8YHIPkMjA8A8B3ft3/VFNXEAo2zZQjgu/8xAKSinXONNlkKzjNQRq1+RxNg+p03CyCh2R/3lU+A40DP/ASUAZCgfzzrZRiA018IqgxzdjYAqgkcDeRdJxoByxBsZFvlpguz/o3O33nrQy00AY5vvOcOdkHCyDf+5h37NOuX7/u+zxUg0iDOXajx3SJDt/j5WdfPuQl8sI8gUWr7EWEO4nnjnqreuBvATbtWZfXgM3eM6O9YI46NGYethWt9uwCkDL3C0pFEGRjiKRNr5VJJnnnmGfmlX/ln8pMf/ilhP4gsYs+Erq1AAiEDQBJZTpiDEXqAhEzMwolFE+vf/N//jfzp17/B4CIdJnTSq2FZ4iyRbhBIe2AApIYFkHAe51ZX5aErV+TXf+3X5JGHH6Xj/2C/LVEZFbeRdHoDq+0/yhNo5tm/OQk79Cs5HYA0jUHIHBWZmpi7JIi0uwSQ8INnD/uGJMI526gVz1WdcENMaeWSKHjOKmWHa6F2e1FD3R1E6L1mGeiwqxh7SKIhQMbxIZOHrR4Pa3aruWAqt0Yj+h9Y1yf2A0kR/D7pK4b9KkA6SiCpYcr92esLvRspZ4cA04Bi6vvqPpXtDt8J9wG/4xp5XRYonleBpOvfLIDFZ7/Uv5z1jDWBqYnm4vrk8z+LANWJCl1PAFIEkPT+6fX61m+9P0ZIafLS/SIo0uR1MRBksll7YjoSd2784rt+3/33+S8+++/bv+/7OofUJ8LfuwBSTlSwtw/BsLuegpXN76BqAHFAvcE59fnPfE7++NOflcWVdekPYokHKW3TQnNZKvWmpONI4tj0kzGgHnpUoDH7kI23ee8h1zlGUsb2l3Aq9NSfAzjkgkq5RCFkWhwAya2yUnCCyY3hcYZqEUBaDIK8B9Kla1eZSIGEHcCG7b1dL4CUohyV/Si1d44FM2CX0kziblcGh23pHxwwrglBaBkOpdc+km63I0EZUmLGj2JVBhIU2mvF9lvBMypWIanNKGW2wqRQXQQoaNpLZwmTXSJSLZdyGUewk9HLD0BSgh/I8YVlAkgA1Fh9ZCuQkHBHT6ThyLSwn/ViPyWbWOWaXpAIBRipa71r4zTBqwkk9Q1cHxFJQMoFagWpAyDpvIEfoj4RIUenQmKExtEXLkkGlrrtj6KVrJpAdv3KE+AOJHTqzWOSrQpauWPQN0fx+awEDJt7F2xTDk4FmYwgx3p4QLIofgAggRSDyiPK69nqozxhpcQI1Aixh86ErHTMftq4wgcgqWAjACSumwCBAnhIkKkbiyToUpxIJUulwp4TQiAJsFGUlSRNMH6BYDgW3AJJuYQd4xsjWZiPavxNFkmYVOdL2MWJVJsNruHd0YC+BnyzzfPnZe38ZVm59LiMSiCimvGOeTVGYriUseJOrx+xDhUXUtMHSWMeXw+kefEvnisqBI49/wKApAQIdxzqv3EO+Xr7FgCktCSU22f8ZSG6ouTYtPmX++mZSDUzUmMqcYfKN9xj+GJ67dhSxQakXPS8s/EakvBBbCrScNxpAMu8ucNKBUgA2+pjjSVcX0zXNz2mzjP6oYhfRn0pIRcE/w2SxNUqt5o8RcWiEthMf7Va7g8CbByjYtNZo1wQwNhYYxvfqv92VgBpNBhKDecdGanxw7192dnaNnLO7QPGT4gZdAwWeyBlY7XtBQDJfEPqzVpOnuD9x5plpaRx3ybjfzqA1E9CaS6h8miZAFJzCXM1MlKbtrJtoVKRbNSRweG2lIZHEiRt2d16TW7feF0Ot3ty+9a27OwfSRKGMkgzqhiNR4k00S+23ZNamgiymvWSSL1aklodfXTLEpYXZL8dyWBckW6cSGecCLrRxqVIkkokGeQYeX/Qrw2ZkoQVn6h5gx2AelAWZbx+BdDM9UcE7KDYNOz17b21cQaAHvajM/amn40I9OgaqeuTxQFzgHHaao6xPUZfSU5eo25AnSTbw0orkEB4g5uCsRii0g7AAGKVKJSn3/Os/OSLL8qHPvQhA5YMDaEO6wWenUqezgKQ8IzfaQCpaPvymAF+KSqALEkE487N/bl5pOLaz33Y9hfwQWGbVIULW+2hpIRYrUzS+Ii2G7KQGXw2c4Zu7IK1VX1/+tsjM0ZwXD1PxszO3JvmX7jEqmmf+3yL0wBIXaiPxSPGpQCQEKtDQUP7WPuOMc9/8cVPwRs3X81cB6eYKPQFQL4D+E7+/+8A0tLisnS7fZZmYzEFowLM1u37OwSQXn75ZdMw79ZtgkaXz1+Qa5cuSqu5KEGQSnN5QS5cvUj9/mqtwZ4GO/d35c///C/k33/7z6XXN+XL/d6Qam4AmWCsiND2e1IZj6UF5m1rgU44nvdRp8NEDhyJg6NDVjRBHxeJHQQMCErJno4hcXOf4BPQ/jiBZudQovFYVrJA1oOSXFtoyEeef7c8dPWivHHntvy7v/4PcuNgV9rlkvSjivRiSC0YFp6bvNDlqtdp87zACl5aaEm9YY7NMWsDNRp9eCMIBMEeJIAE53cs62srti9CyAnWWlygoV1YaEilWpeLV67I5esPyXPvel6Wr16TbDiQuztbLIFfXF42gZcdxHSUSfQBG8AwP8DMPEsPJF2gXWN5zHB6GC6++flOA0jqoBeZU24FzzwbAPtBA43+InDy8SytljHkpOKhaULs7v94oDTfwhTt04liMXt/3USYu+ApAMDkMVi9YPgy6DW/FyXsTMLFjBgFDWadIWvanAQdCSaURbTsVd+Wzi0qkCYBRLGUGFIsZBVy7Joj6NYEVVnOUpl2nr1ON9eYxvNgQGy3bAIL98myNooAEsaxr4KlggoK5365i5muRbMceHzuA/B9689ZE4S+/cNWueCROpp6zUh0zFvAffs3DO6TwZsCTz4ACSCBVmOq1AWOCXuLHyTx573y+T8jgFSHuviMdZ/l8vEmrW4FEr7j64FE6TpqqI9Y+VMCKztAn7sS2c2PP/aY/Mqv/Iq8+OGfkgwyAAgugpJ0exYocwNYZhhKUoqMk4417/vf/778X7/5f8o3//RPJQwiAVAVD9E8uESJlIEk0sbaLQZAQn8MSWOBhN21K1flf/wX/4M8+uijEoSR7O8dSVCKZJSIHB0aJm25goMimkESE8lM9BgxSU1ygplohf1DArDIUMW5ag+kk/N7Mt9nP8HBMJYIRIp6nQnmcZxw3WePoX6f9k3BE9wTZXnhucK2Yi1FNTL6KeL8tUII8xJOu0/CbqnZkEGvS1lcBMV3796Ve/fuUa4OY/Phhx9mIIT9Ya4AsCKrFtVyVqbAOA+GJY8KDJUswZ2DBAKAQO1HgoAQ9hU9Ipv1KiVYEKAvoOKoVpMQpAUkTNDQdTRiQ/PW4qJcOH9eLl66xO3S8rI00KQUAXYynithNw9AOo39ejMAkmtn1Kb4/POzAkia9HHjBjcQ89n/3C44JAQXNFcASSvalIWoAX8RQCJz1LFFPvvn85/Ouj749u+CPdNmKa5XE2DHAlplk9uKZ01Ua6JZ9wXiF14gtuD7YGojUf2ZP/pj+dSnPyOthTXp9pAcRF+3pqyubMrC0rJEUpY4zWgLDACEyiNU6cTs+2OCaci8mUDbgK/G56GKAZKNqTl3k5QzcxifKYikf4vnNQtAwn50PDDoD2yjY4A2kkqrHMjq4gIlti9duUwACb58uVqV+wd7lK9RAIc9gjTZT8JOIJ1DkyAiroIERgR2s61ezDJZW1yWPpKq+/vshYTYZtTtyv7eAzk83JedB3dpexiL2OQ0/KooC43UVwkMVeN3wQ8jWOMk0sMp5B+AbvR3USvr9DsyFSKTUYLEYbOKlD5snmVSsyk8KsaMMBzWMh4TRChel1YgGTCpFyMBrdHW5PyY0KJNRXt0C9zYnsaI/2CD0V/hwf0H5v45c46VEBYQAzNWbYP7jI2viJ4NqGAz659rvzTZohUU00CkGBVGiBcseNRabFLCHdtGfYF9ciF9lzP0cSU2buPWStiBWIBxlldmOONx3vxX6SJX4kgTW3mS3coJuckx9pux77cP9uVg7wGlcrHuYR1F9QHW43q1Zvo82IQg92EBJLWxaKpuXmb9N92LJoQ0qIno6wTRAWPvWBNwI/OOckT2C0ZsOwaAlDHpipEGbzVCc3QbN2TpxH/P12G7HmND/4+AkqkmM94MP+FVlWwPpBPKC/Y6xmlGAAlreHfQl6NuRyqNOvs8n7v6kFSWzss4rDImQRyC/Y/QWw1JYST3tLKDblZmFRdsrgHz0c7FWd4TemRADlI/B+jDM0efTkG/xfkVSHiO+nLBDyYieRtmk/fw8bz4hragaiTgZr0QV7t+o/Yg0ZzJchM9ok0lqMvwx7jD/fvhazcEfW5REaLyv7qmETgCSddWpL1ZAAnnvH5u0wK4xodH/spUpKICAVUiZWNfQZScst3evpfbH50T2GpMCv8TPgD8CBKQFpYY19DfrVWkg+sGCGfXKNo7Vssae3rCf2NVp0nm+54PPncr0E48o8CAF5ktE+EmNeNCK8nQtgI2sFqusJpn/8Ee7QR8ZSgQLTRMhTDnvJUC1moZbkmwsRWCqM832Ee+bTQUQDKyfrQ1jmKExnf5umPBYqwPSSmQ7jiQ1sqKnDu/TgBpYaHJNRRxUAlVi6WAlUPZ8FB6WCuHexKMD+X+nRty88Yb0jsQuXXrgdx5sCexhNJLM2l3UNUayVJjUfbvbUkEQH0csxKyFok0GhGBs6jSlAeHkYzSqozSTIYZANVARgF6qweSlgJZ21g3/kY6IrkDsSHsVynFvR9JVkHfIWP7cf2lzIAYEcAnypOjgnUicceKTVshhLs+mAIgGbADpB0zrlx77I4BPAfI1Zm1kkLmphKJ5cshvw/7F49TiRPEW2W2C0G8xjEeBvLku56Tj/70T8uLH/lJxmmjQZ/gOO0VcgOWgKBAkikG1dELFyCk4lTeY96SWrUKcJ79ISnGyvPOtD8WdMnXb0ddADEu5iJtoJIQiIZj8hk/CVtIq5pqagC6EzuA3yth1fQwjlOJx0OJR+irOeTveP/2rbskPg0HMcFmfE5SNZ4zpFkBICn5yiUnFwEk5CenzI9Jhdqk8si18xp/FcGjot9fnJfu78fnt53nWBvwkMs16SBWjUfM42yc25TNC+cp9Uv1ASe/eKKI3fE9Z52fL34MtrZvzV/BZi5Np/vAdwK+veDC3ADCZReeJgD37f+sn/sSmL7rNwlGdf4nUgEqQfHd7343R5HBskAAWK/XpFlrSKUcybmNNdPPB0ytIJODw7bcRs8AaKQe7MtXvvGnsrG5KefOXZDxOJE7t+7KK6+8Ivdu35ERKoXA2HAas7KR59D0U8K/IWWTO0CFmwXnqzM4MJ0r4HRnJSbW6mkgjSSTepLJw5vn5cq5c7K5vsYS9Ffv3pHXtm7L3rAvcRlqqGCAWBkHGzgZZo5h8o2HA2k1m7KIRb9aZc8Yk0hqUvP43v1ds+ghsQ27m6D/0dhIGmWJLDQaBIIwoQhIyJha2teuXZPzl6/If/Xf/nc24FKjDzkLKwkBs3WMgTtNZuJs08eXYPCNL9/4zRmqxWaIvi/O+NwFYFxDOQtA8h0mB5Apk4LnfnyL5B7eh60kMGOfje4XSURco+s8usDDPAYe9uFWGM1LwM0KMKY9v9NVBEycRD2uAlMIwFmZVAoEDCQAajhPjF+yYlExMYq5XVhAgHycgXYCUOK8KkJLrLu2jkaSJ2mZtHc0qMG8mAVokaUBCZ05ElrF8VsE8FA9OC+JljM4ZhzjBCBYGHA++6uO93EHfOKQ+8avb/9nnb+6/1kgEez0vBeCPqwx7ANTMY4nxqz2qIEDpwk/BbP1+SMp6KtAJMup0ODeTSD7JECyxHwfbjbXeawFSAZQXiVjM3ckeJoLiwQXfvd3/6185nOfI7BVDgNp7x/QZqShaYhs0mZghCNZkMq5lTX5R//5P5Rf/qe/RJt/7/6OxNhvrSJ7+/vSWlqmXZkwkxBAGEkcNIK9efuWfPKTfyR/9MlPyc69Ha6/5bBsJEBw3sFYupQ5TfgZE6Xjsaytrci1y1fk137t10jugLQsy+uHMZ8H4gr8ngPUYFMhyeJsMe+g+W7eDwzbCb1OnL8zCTYjQ1Tcmua4BqArJi/4HvzPanUG192MKl8CHgGOJlSQaKH0hvOD8QUnW5MPGBsI5hnEVyuyffumbN29zUovPF8krF1GKsYPgn1D+jA9Djl+hyPaPwTTOsaw35WlZfZMgF1AYIRECJLn+HtWh4IVGZqEN4nKJqWcExdcKRRUKH/3L77D/QAYu/7wQ/Ku556Xq9evMaBHQ2+t8Jg1B1WH2p0jbwZg8dkfn33xEbRcsGbasXwVRL7vz0rA6vfwDPGatX77ABY0ycaryADV8Y6k0Tz75Ls+3/3XHhv6d8X1yGefcX6auMNWk1aabFcboVV08Ancv/etf0oCwP2BBCXmCJQJPvvZz8nXvvonIllZ0sTYWswGHjcqU9qNRB5IQTk9qphcs5I39EVGSFIY+4n+QSC/qVwdqpYA+AJ4gjQc7nXOMi9DBz+So6O2VMo12lxlkeJe4rzxXQDZeLkxoPkdVINEmpVANtdXCDQ/8vgjcv36dRLe6rafGpiZ+jrmpxAgCWTI7YRdfZzEljJxiv4bYCRHuDc0waYPHpJSN177axkhXur2BGSb8WDIqkrIeyFRBbvNpFUJCamACSrcFyRtsa3CpzMWejLUKOlm2K64l+YGGDs1eZnkdwnrHjOPAIeMsJQBiWD3A6mUwd02UmXGUZskE3HdA8RLIFbYjjoAk0xS3WxBMICfx3EBWRmMCYKFsJ+hDA66x6oP2EPH/mD9gu3k3A5NlasyiZmwi8dSB7g/JwFelOB1nw8SKG30wrDfh/sQQo2iUpZKBYoaoekV0ajL8vKKLC2herQhYYhnAD/aSEDCBgHo0moNVbzAFmuXm1xxCTGsWA6RSC2QH8kWN+8h6dtsNKh+gfGNMQLQG+N7eXFR/uQb35AeqpCOjjivKVnH3lQgqoxY9arzgucyNqAiqzTseOSxEB+wtRWAQkPywv0HuROEFMxLrH9avagx7qg/YvUG/AzIPEHOOkUifzigPOza0hITr/CltF+q2ZoxGSDBbz2IaXEAe1Hk0naT0WviKevnYdxyaBtSKMeoJczUGwvSj2PpjAaSAABfhOLKhqxfOCcLK+syjqqmws4BzXKICglaR3Lc7SFlzsT4cCeJOROiDiWSjxF3zGjVaAogO4FxW62pYLqqpPji+9m1f+YM5wGYtAi2unHmOgXC4wwiIu94crx/kZIAYUk0/kRyst/tGQUa+4N1CTFoyfYQcRPE7hyBDeeaZnNcrh+K4yMvw2fHz2H3JltC6ARAZlMkWcFux5fri6jfoAQ4XBeeCXxJrIGsDKuW5eFnn5kQgAqJa5yXVhjoGmT8aeNX43hYG/SalNRifBGTUFZCiz6fyTmayjHIq+Xzx1akKYDE71ipa6y1qD5C7yNUEI9tdT/yY2bmOC8nMez6fyQQWOLrpDLSXI9WofJaAOzbvj+QKKWtqVa4BUuE6zz6zmSJjCSU9fObcunSJVldXZYKJCRhV1MAPmOphYmU056URnsybm9LfHRPRu1tSQYHko5LcufuSG78cFe+98rrsrV3JOOoLqVqS0ZJKEPkONC7PU0kGAMAGkk1i6VSEqliiYvQ42hREvQhUwnLEPEjbKDp9aeAA++RrRYxVa+mR1uCaMrpceTaenzH+D8GNHJ9TB3jAyhf2DYIBIAIMJscljs3jSydeU/3xXEfG4AJ40krkRDBooIY+znqdaVWA7mtYaorAbCi0KDelEqrIRuXr8oLL35Q/v7f/3ty7eoVGfU70mkfSK1alpWlltzf3mJMpq034H/AtuI/+j2hMObSuEvnh+YJZtqVY6o5s//KZ/8AmFlLd4Lg7BKedd4pUcKApMcJ0dN+7/chZQeJdRRSdKXXAxDe5e8grwyOjsyccCqb9Rlii7jTjJ3j14h7auzWRDFkWgxyoke6sx5hTiOPT/B+hJYxMX0Dxqc236cKRdPuMJ7fMDFrPm015kklkuW1Vblw+ZKsb26QZGnO0+RWlahj7LGpADV/MH0l8j2/HwNI82bIKT7z3WAfgzFPkDq9WNxFFg6YLoa6CCJphEQHDHpvb8+U5IJpGJaYoHqAkviDAznsduSwO5DF5SUpV2py8+ZN+bNvfFO+9a1vye3X32B5ZjAcSWSRVxOwGOawMrKKCdK8HSYXmkT64w7L3bUcsJoGUk9LUgNzKA1kc3lVLmxs0hEeJmO5tX1Pbt7fkrYFkAalyAJItgyaVSholgcnNZVkOJSV1qKsLC9Ks1bN9dZr9YpEtaocobGaTahjscXEwKIOdpw640goUbKuUZPGYksuXLksTz75pFy+flWefP49BvnP2RuTf6vTcIph8Jb/xDd+fAki34HfaQDJx6DyOcg5w9ppQqvGHNfmJjBdx1QBKxpIR7fUTc5pIDbvHp0WQJq1jxMMbl1YrKMwK8GmC5ImVFxg3B2LYOG7+u5qL3SxIqj0Jl5FABDsC2UGH2NYWJbkXAAOCZG8AmL6SfyoA0hvNUGqd8M3v32P7gQDzmX6Wgm6eftQBrOuIQqu6nhThriOJ01g6ue+BK5bgVRMAuO8Ztkvva+zACSm9unhlAkgtVpLcvfePQJIn/vc5+Tg6Ahqc9LfP6J3Ny6ltlk61g8rKZQmsrm0Ij/7sY/JP/vFX5BHHnlEdvbvc70o1StcJ+tLKyQMKDANSSGTvDUyqds7e5SR/dQf/hHBiip6MYBVD8o3HNgAFTttrh9Yl3EfcU+w3l2BhN2v/zr7ByGQRtCNJJACSJRgs+QJN3Bx1/8IPYqm2EZ9rwyphjkSkJoA1jFy7G/fRgCpCHAqkGRkQ4zEEM4FfgWCelQyDzptefWvvif7e7usikAQg7/BfVS/A/6P9iBCcKPVxwoyoUpbfSQcQyXmcJ36vv6tBviTdT2Vfrct5XJkGPXwo9hTZBLk4ZjYF54fktOPP/44E9R4xriOamPCMJ42D4sVMcX16awAhs8/UPszDYD22R587gOQffs4DYDknlvx/vjsDyuUNYAvBIE4N2UAF0Ek/d13/3zXV1x/i4GmrwILySycg1bZMdCzFRC4F5rUzu2x1dvXsewDkLB/TQ4gWYffEQeg/9FXXv4GIAbJUlMlpLbfMHCtnbMM2kmAbfpn5DYJZE7GDYahSea/7XcEpieS+AZAwo/pr2fWICMVM+ijPymS5uYc8IPjqxQmbKS+3HFi0s+JVEuJrK0uybWHrsrTTz8tjz32GCU8tHJl9vMtSQK2MiScXACp8MBZwYjkYzjp4af+Eipeh4O2xKMe+9igegQ9KhBXJYMRk7Pwr1C1ykpZyP0hPmFsUpJKFEqv22acQ5ukGW4L5iAxSgCalRQugGRZzaWx0eOyPeyY1CSQFKI2gtllSDaZJI0l6aWTnhi47j6eG6/fJJqVUUx2dAkJq4T7R0IOY512GT5nELLKatyLWR2rfoUhgdjkChJeiOdYbWQADYwVAvoxqtlGsrrYMuD9jHQQWNQTDv3xh0MJK/S7ZRLHjEllz2sCHwlvxH9aRYs5wFgQKha4FiQ8sVtco2NHlFCiFeSuT642FZULCb7vZG/1WpT5DSk6JIVAbOS8tv427BZs/92bt1hpix8c00gnlfKm4ACa1Kegr+VIdkIJgwxqK5NH2UALHrEax55XgvO0PY65LyfpVWa3koAyruxllqKXJOTfYwnGqSw3mgY4sn2+qFrA52X9H5B9HICoWEk0K35QhnVq/R+O/wwAko1nMlNZnaHKF9KMuK5qWRrLi7K0sSZLm5vSaLUEVWjzJBjP6n+f/P4k3sIdGI/N/UzGxnYpgKQ96856fF/+yEdWnHd8TZy6pJ/i+qtrkMrYuU3sAa4dgsALko6tOnVzRxrbqq9PcMoCU9yyT5zZFgkC+t6864d6BlRmZsl9ujGY3gc3lkavrPLSIntmVaoRfVT9ISmbrR1UQnMi5am2geveSNeziYyr8fmMTXT9J9evN7JzKSvrdP6o7TBzwfyQmB2UKKEFMvfW3XvcxqORqcbV6okZjooeXwl6E3/KnF9k55/OW1MMYp4J4i+QpJBkVkUGgNO0IbDhkLaNIlk9tyEXL1ymjQUhIk1iKQPoyUbSjMYSjQ9FBjuSAEBq35W4uyPJADJ1ody6PZLX3tiXv37lpuzsdyWOmhLUFmWYlqQ3SmQAyUTEawnW01hqds2voTVFWJFe0CCAZEgKqNA0cZtYID6vtSk4SrBjBGTSJF+XjsVZPXny1gAAIABJREFUNqZyCTTTAAIAXHm8QFFeCx5hbKgpsxAd1xC7Bhq1nUAi+0cARLT3ESVoLUCDHu2QWa01mqyoiqnUk0m5WpOoVpc1VF1/4P3y0Y9+RB5/9LpEIUgvHSkFidSqIYktmCcRmi1xXKHpEogCpoIS1WKd3lsDkHy+MceQR0EJvudpXsU8jC8u0H3Cj1T/GrZJpThJbBjH0t7d43g9Zr9QZW/7xKk/roCrC7DT5wmN3wDi57QYHn+v5+r6EHaCSaNaJ5FGK0B1DcmPU5AQP04DLxFQxFiHDcF8lEoki2srcv7yJc5L2iozQI1/n1hgGwQN2l3jl/0YQDrNKHwH/sY3QXwOQDHA14VTJ4zrwHLBtXIR6mh2dndN81CUNUKCBrqdyVi6cSwDMNzqLalFNemnsXzjG9+QP/j9T8jXv/512bl7j4vS6KidA0iabNQACSw5MPloCKbcOwBI42DIJBoApCiBpm4glTSQWhIQQEKT8o2VVVlaWRGEAlv7D2TnYE9645GMy5HEEZqRG3eCASKcVZaaG8ZTOgILakXOr6/JQqNmdC8hV4RzikrsvYR9gSmIHlGsgKrWpNVocgsGKFhmCBqWN9bk8vVr8sQzT8uzzz4rF69eJoNiHgPhHRgyx3bpGz9nTXC83QCSnjwBHItoT7tHp4U19PqnJUmx35yBWDDQtIkBCs0sQ8wm1ovzx3d/3QRr0cBrQDpvDLjzV8/pzYwZPF+34gffdRNKCIBxDzQRq4GJ2gdfgqp4LkUACXPNdYz0/pEBUZCIU/uQ7/MUAFLx/hcTXpVCj6ni+frsp+9e+yqEzNpalACY/P63DSC5gVUxCYxz9yWgERC5Gua4Vh1PWDfguOAeu0w5nQd4dkUGcPF+uwy3aec3bf659/S0ABJ6/AFA+u3f/bfy2c9+lgDELAAJqxWY4lGWyFqjJR/76EcJICHBuNfe5/oo1Uj220dSbS1NBZCQQMV9gZwCAKRP/MEn5e6dO1KmtEZAjW7D3BtLr9fhGFIJWNyTIoCE9QdJIgWQkIJBchTMMB2DxxxQK6HhAhpFB3XW2Hfv7wkGt1uJyvkLIajZL18FkuksMFsjHsdXwgvGAqRxIdeDJPbe7o4c7GwziQpwDeeNhBnulVZmYXxqQl2Df63OwPsIplXvGjYS38VWiTDqP9FfsFr7+Mwk4Mcy6KFJ86RZO/7ebeL87ne/m+MA53Xx4kUyLfGcYZdxLSoRNusO6v2fNjc4jpAUPMPLt75pwn7WM/IFYu80gKQEDL0/xfXbZ3/JEHcAVvffrm2fdv363rzb7zu+b33y2WcFnXVM5gGrJXXpWJ6MWWWsmkoP3/MHYAQfGN/XuQXQ9fOf/4J8+Utfk1JQFRTmQTpIE34aY2ALBqd5mQT9ifU5U+DHzCkFkEzgCjLa0EiMoKLCAkjmvmPOhTKOAyM3Avm3MMwTeHpfdf4X5w8rkFApM+7JytKCPPTQQ/L888/Tr0fFJ+Jut3/SRKZtcgUQRBmmIQGUWUXUiJGKwbz6S+h116gZgAwMUsQgSNgM8WNBJEgQxb2BdDsdGXX7IuOY/SyQ2KhVIumzSTzk+Kx0C0kJ2swbCghaJTl5P4/GWAFiGOPmnk4qkAALwEGGxJapPjIJJMkmCRvckwFsor14jRXwu7KnAf4YSR2ma43Ujv17spnHJSmlxldU2SgldOHveW6W4IWRyzHiSMYhrqP91ToDsL2dig/Gdfb3afMU+SfXruNvdH3AFsQExMYY+yAXQNIKZABKWFXKkiKJXDESrrDrbsIcYw8VPEX7cgxACo+nrzXu0QQwFDBQvTHuD7muNCpVrvtIBEOGCv4v1j78YL8YGwogYfyqX5aPQcuWpt/FnkRGlkrvP8E7yDcBaC4FPBZ65SgjnjPZPj8kvUDOZLN7q9qBio5SgB5HSDoGUkWlro3FOQzeZgDJdFMy4yqvPuJYwBmIdNEDDSopzSbBoyb6OK8uSwNNwhs1Slf9XQCQUtv0RH0VPDc3efhWl3jf+uLbr299UJs+yz9x919cC5Hz2dvZIUCONcZtYq8EZPhJ7r4hwYgxqr2a4iGEy4wMqsYh+m+ffwSLRMlo2MEZCivwB9UX1KQwromAdimQdjoSicy6AxugPdS0Jziqdo/dG1Z4OhKdfSOx6q4R5t/GzuL+u8C0/p4CuADx2kqQ6n3O5evsUgsFFvg4WFce3N+Vne1tyj2jshEv5Lh4PTMGguYHTvr4pwOQUH0GAIlEBoLFJmEOvw2Vn2WbVzt/7iJtK6ptcwApiKVZikUGe5J0tyTt7Eja25Gk90DG/UMZDTN54+ZAbtzck7957bbsHPUljRZEqq0cQOoNhgSQaJeSIQGkcimTOm5vVJV+WpE0NIQzKrWEFYJyIADyOdnnoKvX5DYZOVhUKHOdKhDIuVTaWNn9TIk7+kwVQDpRfWQBJNrlOQBSFdVT6KeEmIRjBUDSBEBCJVKj2ZLGQgvJMBkNxyRUQgq9VC3L4saGPPrUE/LCCz8hzz7zhKytL5JYMxp2ZRz3SaTHGYQWqAGABEKJAkiQeQWAhNgU10TpVMhzW6USn33xfe61P+8wgIR1X5+VPjv13+D4Do86zCcDKGWrF/tDoGk8ZpzH+V2Mce2aW9YKnkIeSe+LznfYOM4bK+mnvnsVEqhQFbExadH/L9p/Jc6bbUkSEFktgIQKJIDhS+urcu7SRQJItEG2X6YLIJUo5ftjAGmuRqxvcL8dn/sCcF8AWpQAchdPXUCLQbFZMMygRkNL7UuSwcCXKxxEWQhmXSC90ViqlbocdI7kj//4j+V3f/v35Nvf+nMuSABbkn6f4I+7SKrxxFYTHNOSTEmYSKkCJB96p4FEaSrVNJRykkolKUkVdIbxWJYbLWkuGqmtvX5HDlFCCBkMMAUqDSh9G/k5XhPYWqaSiC7kyPSTuHTuvKBfAlBjBGdEkyGxUA5lSA1t4OmBQBIL8jKNsmEUY2JW6zWW9V176Lo89tSTBJAgR9NYXZEHDw5yBlnxWep9fzvGyax9+Azsf+oAko61WQBSDgBMQfgp50KN7QmDSe+zzjvf/PzbBpAoW+EkLXH+sAmqSasJ/mnOtTs/TztGiwASWLLufM/vn3Vg594/JAZYLj776MXvFwEk2KB5xzhrAHVWAMl3fJ99940/33ObFeDpcX0JXoytaQGUG+C6gJKuOW7fmXnneOL5nkIq071nPgk7JBLA8FxaXmXCBQAS1jEk77FW9A/bdJDdCiQy+xIkQBJZqtTlIy+8IL/8Cz8v73vf+6Qz7MoAfQGqESt0o8bCXABpnAQEkD7+/35Cbt26RdkerDUAkCgzZAEk3CMFkGDT19fX8wqkzc1NOuWoWNG+QkieIuhWxu2JJLgFkIrjt3i/3QownENxHVcJteJnDGwoeWNE3Ga9fADShKCAwNokhXWL51CrIYHdk/ZhR3Z30ddxR+7duyO7u3us/rm4vibDganMwrUi4Z3L1Nnq6zxhaxnm+FybpCurDOMV16q9nBQ0VQkztXEuGw2VEmjg3u9PEnhIMgIoQvUYQED0r9JAEp/hB/cOAReep0kAzH7p83PH/LHxPyUp77MJ7uc+++IDeH3f9wFcvu/Psp96D7R/Q9GO6u8++6s9kNw1zD2naQQL91g+gNx3fJ/9990/BUrdJIX7fBEAuwQABXlOy3CHTVJCmPYQA+j6xS9+SV76wpckTcoMQhVAYmxhCQXYHh0B4MDruNSRXndkexjOqkAaDPpM8JkAedKI2ABSASuQBn30IICtqDEJpX2v8OxwDmrT9N9mawCk8agjq8stStih/xFAJFQg4T6hMhSJJJ79FB8lRQVSMh9AQtWQazt1nJkxBlBnRBk5SNSF6KWB3iGDkYyGQ0mHsQw6XQJInXZbeodt9lZDdQcqT1HIE5Uo1kppO9wnypBSkhQ4kpET0wqkvFLJ6SOD/BjuhZGwM5I9xgabyoxyWLG99ZxEPUhzlg2NfjFMoNn7Q4a0vV94jxJoKhGJ1Y6hloKJJakENYJSHA8WKKKEmrO+EAXjao0xkMlwPGQiDL0KVldXCubu+IPS+eP2BHC/ALk6yLOpJK/OfTchzffsuR2r5occH6SZatVcMhHrhVbA6tyf5d/iXnXj4Qn/V8EjXDUVDgByQ5oG9zEek/Rw9/YdglsgV8InUDsFZRHcO13XMG9c/wyJKF3D0B+xgmozrfiyz5ESVPYZoj+hPgt9LrliQyayubpGBjQq7eLRgBVIGJe1sMwqOYw5AkgY6paYA6THPA/YBCPLpK/iPJsVv5rvGzkl8zIZAM4vbk2F4EG3J9XFpiyurcvSuXVpra5JtdWUEMBeGMkoNnNl1su3Ps398lQG/fEKpBjSdZgzbLdkxr1rs3z7933uW3983/flF9z4QvflrmmoXnXnksYNBGlxreOENk9lFkfolTQaEuDAvNy5t2X6Xjm9KfE+fsexQchSAMkFfvUezu/BmhHsnOfBuhKxrDqwFRFM4JYCGYQZtycBICMhv7G2TulO5JRqDfQla7BXZtVWqwOw4PpiyUkTMqZh+muPW31/ksQ2xJdyNcolHovgEX5v1hvMdx3uH7AH+YPdXSN3OTRysIsAFt5BAIkSw7ADtsInVyBChWog0lpbY8XDxvo52lCKlKJfESqQgkQa4VhiVB4d3JWkuy2l0b5kw32Ju/sy6Kdy44cdef32vvzg9buydzQUqS6KVJsySELpDkfiAkioQKpILFW0saBKa1X6SVnSyFQdIVbJ+9eGBog31ARYlyL5xeSNMFYVQCrGYPie5ofUP3PJtnjPEAkNlZB/U6hAMufgfF6oQKqX61SzMMSK1PZAsvlYgETlijQXl2RpcVnCSpkVJwCQ6Negx02lIusXNuWpp56Qdz//tDzy6FVZaNZkOOhIv3sotWqVsqRgEXCuA7BBxTB7JZakXItYof53HUDiM8xl404SmWbZQTe/7sbGtNOSMV+MHISutwTCAR6hh2eSEKzFfSPwU+jhSTl0xND24GpL3TWHa68j4emuh4wrS0ZBRH+O9T4qmZ6fsyVIUe2Hx4kcXEpiLHL/mI8AkFY21+k75D2VbQUS7YUFkHJC0I8l7HxL6TvzuS+A9DkwPgDJbcLnGjE6pBiAcOaxONuS0gQaoJVIAgskHfWGXPh2tnfl4x//uPze7/4+GyNioGLyjDqdvAzWdYB0AYdhmfYyDLVMAhQoAUBKRCJUDiUilSSTcgJAKZM0Hko9NKXBaRhIP4lN9REMbViSoFwzDdJs2a6ynSI2pEWTM5Hzq6ty+fwFWUI11DimwUMgNsgS2ZVYsmpZmmCPVGrUc2YpsGVUIqG0ur4m1x95WJ54+il55PHHOLkWIJ1QiWT/qJdLQLhGSq/5rACOb9T5HLyzHv8/VgXSaSuO5jn6vBcFoEgTcNMWd45BDZoKibhpjvG0Y79dAJKOHZ+kQPEcNECkzrCVT9JyVmyRTNEFzGVQ6PX5Eryz7ndeQWY11fPF1VaWaZJgbgBDaROTiD7tqwggkR8zJ4l61gDqrACSL8Hos+++9cF331yAoOgA4bu+BKULQDJosv2PNOGi1RZa4Ya/0YQjvqsBkO889fPi/Zh2/ccS6J4eSGmGTheZrKyuM+ECAOnTn/40kzBI/g+Y4IRcwETCzgWQGkEkP/Gud8kv/sJ/Ly+++KIk2Vh6CBrAvELD0Wo9B5BwbyBhZ5KzVgohKMsnPvEJ+YOP/yGrZthLjD14oH2NhpwxK5BwTSp3pgASGj2jBxIkz3AfUTUFpjH+DfkmJo3gyFmwaFYA49774v0sOshu8kKTGWqbiuQUSh/ZxvKznu+p7Av8AKe5MBWRIEcDrfJKTTrdttzf2ZW79+7I9t0t2d29L4eHRzIaDOSRa1dlQE1qkyxW6RB16PEsTPWCST7r3+Aeqqa9yhLgM03+6feRkMZLfSdlemGfeH5orIrkN+4VbC3kBlHNgB+AgNrDSStJcD44js4Rn33Jk5AzZAbPat9889JNmEyzHz7/4qz+iQ9AUvmtot3Q3332V5vMF+eF/u5KoE2z1b79+56vz/77Pi+et45TtQWaANMxzmDU9nNwfZd58xd/r5U8AEBhg15++Svy2c98Xjrt2FYgoSLP9HbA3ytABZulr2njZxaAxIBbsE/DEMcLFX/qwwBMAoB0sA9f3jQth/3EfMUW54tgvliBoQlMYBIAkESGsrG2Kk888YSgWhBbyJTBXnR7kHKZLpFipNpKEmcRu+bNeun41+ehtpTPLUhkNO5LVEZPGvQ4QjUOYh7TvwaKCM1qjQl6NqFvd6R71JZu50j63QH7u0ahAZDgyMIOcTyzR9KYyXv0uaXYDCWNjJSY6fNnXpSfstJ3BjxC8smASdgzgCr6Z1qBpHJnth/DGAASYzlLJHL6qiBNQwkYNgVPyTrHc4KsnbkfJamGSGCaqlztf6RVRwQy2MfQ9EAi536cymg8ohTPCAnBWnWuCcsrOMm4PdmLoFGtHesJpvZM17q1TSPjYiQUj0vToDKnttBklRSOgxhVe29hq30jWTHhgKo6JhHPgoRSjLFcGTvMNZwjKot63S4T6qgAPDo45HkvNpo5WYwVeBX4BqU8Ia/xgRImigBStaTAoJUfVJkkCyC1uzZ+t766O4exTC+3FvLxSrAyyaQSlQyAFIWmnxeqjjDm2FeSM9kCSFhXzfjRVxFAmm//AFABRDLgkUrpkFnNBHVAJZXG8rKsnb8gyxc2ZWF1RUq1CqsGMR61AmBmnHMKQtO8AXhy/TsOII3QA4W9VmySXcFTu96f1f8/q3/gW7+n+e3uM4Pfo9dwMgEr0qzWDdBtARTNRWGLZPrO1nbeg7I/HBg7iL5lIzMXUeWm6jOubdVjzvNPkBgHgDRdH8dcmcY8uu7gd13bsgiE69DkomwFgG4JFEhGgEYBJBCRG+hHU6/lLSTW1zePJ7adyYD76AIQx/J3BBtSCcuGOMBztXlx135g/W8fHMr97R25v7PDf8Onwf0zANLCXPtZJBhOyGKnq0CiPKitcDVSprb6Cv8OS7J+8aK0VpdldWWdawXWrnE8lHI2JoAECbv+3j3p3n9Dku59KWdtCeOODLt70uvG8sqrB/LGnX354c0tOeiC2NeSsLYg/XFJOoMhJezgN0CqMCTxIpF6KZAK2r5EVeklkKsrU7rOVEoZGeoSZQQnlWLFm8QOQ6hAwvyd0wNJJYpd4CgnUEANKTYKArMAJD7/AoCkfQBx4FqlKWlsKkBjKy8GJSkAk0FUlubCgixYACmCL4EUGYgdZUjYVaTNPqwV2Ty3Lk8/9Zg8+9wTcuniOQmCRIb9NskFLoCUod8lYk6sp2kg1UblRwZA8sU60z5H/lrjYHcNp38gGSuCGcc7ALDxcwzAjbkGm0DpTtiufp9+Kewi5HWLEtr6Pd1i3Vd7qnk81+bCdh6zq9bPYR6UvTMNQft45ZG1FZChsxVIyGsogIT5uHnxAgEk+DCzJOyMZKIlV/0YQHorw+vs3/Et8L4FvBjgHwtQLKvZNYT5QEfiF5U+VhYADbhQwhbDsUJ3aAzccigRFrxyTW7cvim/8zu/I5/6+KfowGLhhkRdf2+fSfvcKDoSALi2mQx3aCyDPVcXNqJD4ATQJgR4NDZbgEA4RwRWaG4KYlGMxqr4BhKVYOCFNZZsIgZCcISJAlCsjB+U0AclOY8KpI0NWWosEEBC42QyXsJMtpKBBM2aLC+0KFsHAAkl1SMwquKYjGE2v37ve+SZ55+T85cuknEGwA362ePMTtBC8291YHwM/7OOIN/48CV4fMf/uw4g6X1W58oFkHQuYDsLQFIAww3w3X/75uffNoDke35IqGAMuNrSTM7YAIXNQN/CywWQXPaV2gJ1mOYm0GzyeR6AdCKxVyCPsEfA32EAyZdA981f3/jzPTpNXBeDt9MEWNg3HB5tCq1sd2ULwrZprwANqhSA0DnkO383QX4aAMSd05zXDoBkmp6iCaphT9PRTkxiYXVtgww8BZDwbwBIw3Z3LoCEtei5J56QX/j5fyIf+9jHJKqA2TaQtAyN7aGkUeUEgIQxrz1AUAEFAEkrkOh2gnkG7WtU0aajYwCS2iqARgCQfvVXf5VABO4z2EwKIGnT+Gw86b0w7f7p/Z31/F2JJ3ce63OErXAd6GNznfMXgezsl2/8a/sQluij2bqzZUII5flg543RK6pL4A+VZAAD20cHbGRK6SdUYwUBHV63ag6AkgLquhYq2I4t7KM69HhuLoCE96HLrglEtZs4jklEi7Q7h2yuDtmry5cvcwvZEoBJKr+H4AHzCPNGE/iTRPZ86oS7vrnPV8eJ7/767IMvQaXPf1ryH+/5AGgfAOL7/jT74Z6zBuiz1m/f/UEANyvBhXun/tu0uYXPffbNBzD57L/v+RjQZsJa1yBTE15kENreQPosjs1hzwDRigudQ5gv2N9Xv/o1+fQffUbu3N41rFfLzAawTUnssgHQMWfdgPdEIsYyWwEU0U9JwNw0yS0ASCXY9JIJkhGoT8gJ+LtM9vc6PD7sIaUuazXDmrS95PQZafCvLHXMXUiYNuqRXL12UZ5/9jl56pmn5cK585Qso6Qc5GnA6p0SgHP+SSRxxqhj7l10k0fu+QTQvy8jAWWIT7R1TCoMJRmNqb5w7co1CZCcjBMZDfrSbXelc3QkvXZXUJ3VPdrjObIKZDxk9VISmx+ASJB406bfpgLEWGvDVk9ZLUL5u7z6dCInR6YxE+iTPjEAl3J/2iZfCR6h+kkbfDsVSUiW6txBtT8OT9lJxIxZKJVyi2s2bL2CSHklEho7xwkTe5znlo2LCgSOxzQxEmRzbr/6t1MTKCKsDMDaMqsCaWHJNMHWa9D4mfOLEkx1MroNoSDLSQmw/xiPWAsUsIXUHSoPsK2Uy/RTejH1LwjkuS8mgTNhlSpAIWRqdnd35fYbN7nF5ySSpKZXH84Lc65RM/JBWLvwoz3/ciDVkbDD+YIEqtfHdRaJaTCmLeNeKzzdeww5u7zaITZVuHielK4LSgSOUNkUoc9ICjUQzBCQREwlEsefrUAq9oCdVuk3a3IBPAooYQRpLMOIB3iEIwFAGgPIpnTdsiyf35AlEHGWFlh5hNid9y02OYOZxyj0kPCtp8XPfQASmrFjHISopLFJa+xDbYZvffGdz1m/71ufXNs+zT8BgOHOH/dvOIaQ83FyJ+p36rqH8a8JWFfiDj4VbF5n/9CMWbD7MScB9mIuwtZkmSwvLRmpJZW4dLa04DArtofctHupc0vXWa1UITG7HJLMjLFGEMxWfer8wDYHsPNrNAQL9acuXLhkpFfLFSnXquxpgr5JkJ6Dg4m1QHu4IVfh9nqDBYJ3rACY289I7Qfs397uA8pn793fZfyA+6ZAV706H4Av+m+nAZAIumE+WpKB9u0hSKJyfZDuikK5/PDD0kRfssUV9pECeQIAUpTGUi2lslDO5HDnphzevSFJf1fqMpAo7cmwcyDto558/2925Oa9A7l1Z0cO+4mEjWUpVZvSG4t0+pDeRW7SAEildCyRJFIpQVoT6icVI0EreCaG2KVbJTPMyl8ogETQZg6ABFk8F/hzfTG+jzws+R/TK5AYc1sAifZZ11gspOhfF1ZZAY4KbOwb0odRpSbVal2icpXV1LV6Qyr1BiuHWBEmJTPGGnUZpIl0Bz3GMpevnJd3P/+UPPnUY7K2vkRyCnsvcr0uGZ8M8TTMPdZdtBhZqP0nDSDpvNf56s5drDQJ1j9WMRoyJT5341jIvLLCGWCmlenUeBPzEL0v6b851Unqa7u2Uv0XldxWm0oQ3ZJTdP3Q8Yatl8A2Nj0vASBBWQVtXRRAQssW9lCcI2GHcfDjHki+Vfgd/Ny3wPsW8GICzl2s8W8MMA2aTBBm2RIxdEFTWQLqb8uDYzYTDwkgUcIuDCSsNqQcVeSvXvmB/NZv/Za89JmXyIQGyAJGVAVMEdsE0WVv6TH1/HUhyhMiWGCg5lOF8TQAEs6nFKcEj/CD9yAlh0QbQCIEKii3S8OMDCIYXRh8o8kJ91HooJJ5RxApkIWoLJvLy3JhbU1a9QYdWiYNwD4qh3I/SiWuRUSS65WqlKHpYK8J0U5UqcjTzz4jH3rxw/LUs8/IwsoStS0RXMZGhTaXQFPjolvcf5+G/VmHlm98nBVAys9PWSRnPWH7fbcH0lmqj9AgUse8gphuMmmug0sJJvTwmJSAFvfhSwC9XQASkxRvge2G42OOq2Qdrlcl7VSSSRn46gy7CadZj1MdxVnPRp8fWLKTpIxpyumysdz7p/bHHVNuSfu0cynax2KwBxvxYwBp9qRUaZNZAILPfhQTlG5CW+2ba9vxvDRBr2NznslQB8d1elwywqz5NwHA4MBpU4WTAFICgKUUyNr6JhMvv/P//L586lOfIpjE0vNOby6AFAxieeKhhwgg/ezP/qzUmzVWHiVRQMZOjD4crHy0DnxmEgGhbSIfxxkl7FCBhN49lLADLgIJO0lkHIOV1M0rWNSWQbZOASRIoWGfAE8UQAJAxaqa0aTf1rQkd/G5uw4wAz0nAa1JVk0w43PtA6LvKfDB50YJUISxs1++BH5EaSAknwwD3d3iygb9PiU/mhaQQRLhwYMHBkA6PJLXb7wqXTDzu13TAwLJuUol93PUPmvgpmeq9wUBNq4R95KBfK3GLX6Ho49qhFxexbJp8TcmQViW1mJT1tfX+KzQ3wgJduwb38V+keTT56J2UUEkvaf/H3vv/S3ZVV0LrwqnctVNnYO61UqtCBISCFkmeXzYxhhw4g38sP2Lh3+0/6pvjM8mI/DDWEgISS0UkJAQEkIBddO5b76VT4VvzLn3OrXr3Dpn36urfoj3qB49qm6FE3ZYaa41V9r+oEPiUBTE9dNuK/zi5/LZn2o/JMkPHwB0vQAkDWgqqO0GeN3xShofvS7xdhw9AAAgAElEQVSAj3jMchD1vaTx172aNn++9e+Tv7750QpR13l0AU+s3bhMdm0in82B4yIzWGnwsB/w3tNPn5FHvvt9ef21d2h/42HOY+ghtTIVv4sHUKbkFHB0ZqDPBpDwPkxyMw7G0TbVID0Gh1rNPim2y+Uqr0v3h9o4bgWtJjmYKkDhcQ8dWJLbbrtJHrj/frnx1Ckpo+ffYEAgB/IHzcZnBSBxv6DQAkVpGoCE61YwS/eSSTDIi+QzMsoNpT8OGdRjsAbyeISgEkISIzmwdIA9IYY96AoETaFnEBAzlGBXLlzg5whQsMqs1SGl5xBJDsOBLNRqJnBPQAKVHyhFMhUg7POXmYAX7h5HoE8D88bAtpag4wcA0MuAOiJjaXhscItft4uMYJ5Vz7rnYG+jEhcAUg4VSEjCsxRxBIn0dTYjTVBgoSdFUKCtTp1lK5rQ9LmNuUpxINR+cKldlNKFtjIoFEEb6PQQoI7MT3rQKIiqx4rsbVC+kMJ1gkC4ehLXqoAmwc1qRWrlihRBZYVKIVBbVcrb6BFtQZgJLI5G1PmgnoLO21hdoz7CtSA7GT2yNIsd54BeUgAJuhL7VYNTCiqrvANwSLlhATLTQ2NMyl+dq2rdVCi4gU9WFZBSbyQrFy9KIZdlABxgXBGVdKCsIk2dASinAUweLRKZCiDtBjjSHwNAYm8OVAGy4sgkCzG5FHszm5UDJ26QUqMu1aUF9j/Ko+8R7Iqwb8ZxaPqFJT188jdN9uu4TX9nugKp27U9YnKBqXyw8kLnaq/n3+vvffpJfbok/Yt+Ye7DtQcwEkjUJWXjDBBJdYquX02CjMDe4VDWr60YndDrszJJK5TwN2xTVAAlZuBnAKAavZJkp2i8zAX01L/B4u4h6Joz/bcAckeBZECmWIvoNebsnyiZwDInVio1AzoXS1KGfKjUpFIz/bdRuYQ9DjsbcQ4c330eZ8bS7sF/mSQFcG/b9Qw5gt+j7xGAZwBJjAc6cUDf/Mb9ryQAyehDkwfhAki4ZsgTAu+QGzb5Cv3jACCdOn1ayo0a+8rhXOgZGPbRFmMsxexQ6oHI8sXfyPJv35JRe1nq+bEE0pXu5qpsbrTkl69fkAuXN+S3F69JKxxJvjQn2WJN2sMRASTEB6EvoSOBfKBeGHMe5A1YFAIQsX3UTKXttDKBjOY6nCEjmPRg5f8s38sN4Efzbv1EHXetgI/2T4zCjj1YZwBI9DmxxkboQ2wqc3EM9CzEOqqUa1IoleWmUzeb+wRQ1OzIVqvN70IvUR/NNeTq6jVZX1+VxlxF7rzrVrn//nvl1ttOyb7Fhlm/mD/YObh2jBernQ1dXrVW/j8aQFJfUm19d56x7zh/GdODEnYL5S2eLaAUgYNOnyKV7QCX+uh1aW1aVilZ+jtlzGCs3baZod1je7aq795jFbqhX8T+cWP8mK80AAl9rDIjs76xNwEgIeYPAGn/4UMCAAkFFLMrkLDXsSb+ACD5bIDr+rkPIfQBANrkOclJ00UUld3GAKQqMgXt4gf6OM4FMoBjY4Gk1c0WeZ5fffU1AkhPP3GGQR3ycq+vy9FDhwgmueX9GojCvcH4nfmwFUjDAjI3TA8kNLvLDuCPoNzUZC/N1ebYpAzcnQSQ0NQtJzKw1FUwIrnBIgBpxMql/Bj9lETqQUn2oS/B4qLUS0Dhh3QY8sieLedls1aUds6U1tOglgxBJDQnxX0ALPrwfffKw5/8hNx6+2k23uwgww+ofC4rnb7JvHPBIzdIN4tD//1cUD4DwLd+dnwt1wlAAgCwlwcMqrjy3i2AZFiljAJ2n3FdH3QACfsfawz7TNeaOpIavNQABp41mKQKx80QdudhtwCSOj8KIMFQxdpLDaBZihKlEZy1DnwAEjK/aLUmPPbqQPnksxoW+uyCH1hPLoXorEv07c+dnD9t/yCIMCv4q4FDn/yIV3BgPPGeVnqgKkYdPDWY3c8RSE97uAHg+B40BrHpQTHrgXtgHxoLIPE5M12BBAAJcnrf/oMEkFCBBAAJwZg0AInBNSQutLpy8w03yN9/5X/IF7/4RanWKwSQ4DR2kcVqASTwGxs9NA0gdTohAaTvfPsRAkiB9tQITdZ2v9cmgIRxRfBH15ECSKCwQxYz1gGAE+xXE5TyA0i4nrhjHgeQ3MC5q7c1EIbzaTDWBY94HDiHewCQEFhClrLpj2J6H8HZmfTkGEu73SVQgwBxoQBnUNgTqYVAaactb7/5Jul8AK5hrek9MBA2GGyrEHHtpAhEcACkeA8krVAi7a3ts4SsLNNrpSQPfPQjUq1WGKiDsY31CltI+1Jg7CCHtbLJzTTzrW+shVkBGhdEeq8VpLqffPJR5UMSgLTXCmvf72ddH8fEBqVVPyfp71kAkhssajfN+o7vA/07bl+7NoK+TpNvPgBpr/JfgU/dm7ru1R5HBrdSNSqNFR1GGzD36ReMP7LIEbzDmkZFHuT7mTPPyHe/8z352QuvGk58GxgqFAzdtFJEqjxzk0rUgWZwDvZzCoCEKptc3gS66bBbCtV+v2sDJ1mp1+akVjOVIprdyQB7ocDr1mtzAaQcgn7Zsdx44pjcc89d8rGPfUyOHz9K+dJsbkYVHdv9l0mAyQBI8F+SS2Bw3W4AH9eoAFImyMpGb1MGAuo5JMIM2XOoFORNrwz0Z+0g0N2VPmj6Bn32SoLcqaIxdrEg1y5fYhYsArHddks6rbZ02k0ZdDoy6vdk2Ovx6lB5pFRipLOzyXYBs9onNFC67g05P1P0ppa36lruocxAshlkNE+qj/TLBhCAvYkAhcmh3wZWZgoimTIrufiIgCNTUYKAzMbmJgOpoN/JaYBd+0Bgvm0vDfiB8A/jz6gwSe4BAC7/bNSEeiqZgo3UTZ9B157Bd/Ae1gUbZ4d9Vqyh1wiqrUg5A38CSZWjIZMcECxFZRACw/VqTQDKIECM9/cfOritu4Y74NA1oL596803mfRC6vii6XMEEEcBJAWr4gASMtA1GYJVG7aiWJO+NMECwSwN9Lr+1L4D+ycAsE0UZTAYdLCjobz7619LpRCQvaNSLRNEYrEYmysMpYDqMVYgGQCTOs0BkLB/uFIStlAawE0AaQj7EP2aLXCUFRlY8AgA0qk7b5cA1zbfkGKjQXp+9O1C7xKAw0gyNbR6sx8++Zgm+3lftuJv8r3ZABKSdF0ASf2nvZ7fp993f/3Tv/DZJ2rDqA2pdmUkZ2yPuDhziJ4Fusddj67tA98P8o6AbqcrW+2WtLea0uy0TZ9rUHoCmEd8xlItTfdCQw8lI+dmfY7fARBF8B3ABo6HfULKSsQd8FwsmB5WNslH9Z3aGLRvINewxmxg2QBaZh2glxvmWPtylkrliPoSY4XEJNcuVx1mEkZEtlqb2yjsXAA6l83KlYuX5Ny7Z8lgAAWnNgn2sEvRO2stxO1LH4DELQ5mAluBhGtnojXsDQsgEYArBJIJ8nLLnXdKqV41/Y9AlQt6wrBPAKmQHUqtkJVrv31Lrp17WwbtVWkEIiUJpbO5ThrrV147KxevrMuFK8vS6Y0kX5mXfKEircGQABIAFZPgZxgfACAhaQ00m6haHgxRITRJStBqap0/H4CE+3ATkKcBhu09kFzbh+ewsQv9ndsDaZAx8YM0AKkfZgRbiHJdDIMCbIN6fY4A0j133iP9wYg9itA3dnllNUpsg6644caTcv7iebl48TxIp+T07TfJQ3/0Mbn/gQ/LsWOHjJ4hdaxNIhiCfhtxMlT9idTqlUQASXWNT8akfe6LT4xZgXr9HirfFABUO9bIoSH1uek96VSHacUO8EisPdjGqG5D4hCSS8leYcDmQadnqqn76NcFALzDZ/yN9y9cuBCB27SXLSBtlCYo8tommcRW/ccTEPwAkqlAgq2iABKKJBRAgl+rABJkH/s24f4sVd4g3COAdPHS2dQI8F4V2F4VqC6tJAfY58DtdWn6rv93dX5SvUlGSshwRQk/6ADgoKGipzjpgQRx/dLrL8u3vvUdefzxx2V9eYNlwt2tFhu94vd0SNQJd15TQVralniQn4Iyiz5GyMMeSgZVRMi8wzONUyhdILuAdIwjg+8ZfmM4LEYBg+MRgA+MU2y6YbcrxUxOFmpVWarUZKnakHIuJ/OlEgGkcslkSQUo8w9EXlm+JLn5GpuBztXqvJfmxqZsrKySPmBlbU3+nz/9rPz13/2t3PGhe5igsLq5QSVZadRlq7W9Caq7ZnzzrwaHPscD0GkG9E7WZjwAEldgO7m++DW6xhIzSVIeur6j39iKEVUMQQaK3GRk6rUoIu8CEElZYipf4utLDYDU+wNFBjJNUygwlBrJNYQj43emgzA9GHr+pOvTb7vXsJs5xxpV5YZjucaoOiRp8+OrkEsaP61AivcgSpqn+P1zTVngNQ1ASrt2XoN1iHV+GAxxAoIaoHQdGH3truud7KVZ3/HJb1+A0wdQvtfr0t/5rk8zbDQYGpcPcCAUdNS9FgckI+M3BsLifQVFku6DWWe2fFsDOBr8w7N3fdoFZ+hxQFthM97GGToshaBCaohCsUzq1R8++jgBJARlysVArl24xHxpVrWy97Ix1xVAKo4yslCtyqf/+GH5yle+IqfvPC1rrS3ZaDfZjHmQzUcVSLjfqAeSDQj0ekP59re/Ld/8xrfl7NmzJvMa9ErogSRDNixFwBLzACcKDW4BVnzoQx8iZd6Xv/xlWV9fp9GvYDGAJGSdwbnOZ0y1TVxG63i7CSSYP3wXewLjqpWJyP4DIALnI5LLQcBrcgEk3TfR/iGneRqDfDrFFwAkNGstBDkpgyq3hOxlBBXhsIxlOAoZnMYz/sb7+BzfK6EyOghkvtGQ3549J6+99pq8++671Nm4R5WhKht1zSo9gL6vFCkKrmv1hGZzAZjSrDCcDwG5W265hb1SDh8+KEv70MQ92QT2VejsdX+D6hBZaljPb7/9NoFRzBvo9I4cOcJ5TXukAdwu0JJ0DF1fSQAGee1THuqgJX0lkl82u8+V7fiNz8GMy7/4PZFCxAGgFWBVfeKVPwQ2kh/u/tHgmXsODZC569S1AfG5Vv+QN91JAsGYY36xxjR7UauM9YoUQEuyP3wAJIJOCmArAPXSSy/JI498T15/7Q1ZWW5y7wI8hfxCwAbXqBXRCLTP8r0iG2doeub1EdCFXBqiPsDQ8gHggYOMfW+AI/Mds4cNhd383H6bNTy7DAX3jXHCbzCWcIgxJ3D+T5w8Ll/60hdl/4El9i4DMANKKfSk03Herj+nzxOCOmYnPZBm2JjwfwbsvWeADwbW9Rk9UZD5C7nHnjGm14UJPFpAZjySuWpN0CWB+ht6tNMjgNQHVVGvK8uXL5l+Id2OhP0efSsEM4IgR/qyRqliaIP6pkccxiWyx/NZaTXbkg9MgNPQEhr9ZQIpoWQEtJzhzA1AIjSmaY8kmzHZsQykWAonkYL0BwgVWpofrVSK9VEiuGB1Dfe8rZgBQDAMCmDX4biACjD+3NxssYcSzgsAChTlGshBwK3b7kX349ofmmCletXta+DebH2uIaCqQlBFK5HxjL/xPsA9XC9oZpB9j2eUv6EKAO8DoDFBPxNERUUSxlrH6J133iFYBRmP/wj46tqE31sFQ0dKAhXsCcynSyup1697QysnoMvjsmRhbj663XgWPgDJ/DCUnA0oaSCeNXnsnYEsdQMkGYI5DT8b2jgEbrO5IKo403t2k1ySEjAZhEf2dJiVsD8ySZ1IQCmXpTw3J9XFRQlqVTl2840ElEJU9iB2ALzQrifSfIECyKFwjMt/n/3s099qc6l9zWC12sm2YsBQAM12Qn3xs536F0ny35fgsFv96huP+OdKoejV/7EvqJ/JfYXgLTL8KS8tUGF7KP3qtdcF7RlIc9zvmd4/rIBkXJcUyFoBH8kFVNJCr6OSvNOhvECAFs+QI6B0gqwltRPosi14NEuHw/9xqZiVkhlxLvyu2+lPxT9AEaqBYhwPiWRYA5gn6Gq11fFcKBdJW6oWuPE/TGCZ9ouIbK6ty6ULFxmIRs9Q0GFCHsDuhTwBmK0Ala59N9kjbj9AphkbyujBYt6C2do7zQGQ8C3GDwKTRIHxD4dDyrv5xQVpLC7IyVtvNRWlSiLh0F0Go4HUijnJ9FsSNlelvXJZNq+cl62VK9JrbrIK5rkXX5e1ra6srm1KuzcUCcqSCcpMMO+z6sNSbBMkNJra9ALUKlhTaauVR2k92Ny4D+1WyEuAiykU+io/oA9mxkDQlMh5uP4UZRV7QRrxoHoQX8c54euGA0hVU5mL5B3okUYdyWxzUixV5MD+/RL2h0zEa7c7hkq7Z5J7cT2N+br0w560ui0ZDntSrRXk2PHDcsutN8qRowfkwQcflDyqcXOGCrzbAdsNsvwNAIcEQKVLxVwrdSuukfRqti93mv+wW5kxNV4eACka/4QWI3uTb8YO0h6SBIrQswq+Chc/KFbN2p4Grs0dUOxjLG3VYLxSEu9Df3PcbdIKbFcmr3S77KHUsRTRSTFDd/zdOAH3wUikkDP9lLEHwagyQF/HelWWDh6QxtICbX+twDd9NM3Oh7XK9f9BB5B8CtQXbNVBSwKQfAtoL4sbv/Vd///O87vOugJIRWhRS2HnAkgC5BsVNsOxnPnpT+Vr3/imPPvMT6W10abyBFUCMngaCDDa+AnH2AJIOm7qgM8CkJi5AcY4AkgG3WRFClBO/LcLNTJ4bVYDf6cZqNsApD6zSvbVarJQqcvBuXkCSPViUWrIAisEEuTyzELo5TLyTmdDRlXzGYClQa/PRoPrq2vcnLkgIID0V3/7N3LrnXdQz6xtbdKhKVYr0uqEqQDETgAad2O/3wCSGrDqCEVAjnXCdrO+ZylAH4Ck6zs6bwxAgvGu2XCuAROvYPldAUgaANxJMG3WWPoALpVf7xVAgoOlDr3KG6Xc0HFNm+P3kgHO41kj9XcJIPE64gHAGICk86fy33VOfcHLnewNn4PpVthMnMiJMekzsHZyDWnf8ekXn3zQwLC7ltwsHBcgVdml94nr8gUoNQNW5YMGWfW8vgrOgBUs1qC2AJJp2m04uLO5ogGQCiW5eu2a/OhHP5ZHvv99+c1vfsMM77Ur16Yo7OIAUlly1B8PffQB+fu//3u59/572bdgvd2UoFxiBRKodHBCBZA4Vg6FHQCkb3z9WwzyI++I28dWIAFA2txcjyjsYBxiHB944AH57Gc/K5/73OdYeQTDH8fFeABQggkHJzLsTvqZqYx31wO+j4CUW1mjzqOeCxR5CKAiCKwZTCpLNIvMtZ+iIAuyN20fs6Q1mGb/sAIJjh18zGyOtEFs8g2T1fY+wt9IbkGSC/S+VlPAUQFtzsq1Vbl06ZIg0IbeSG7FmwYE1SFXoFLXL95HgFwBMQ2cukEkHAMOL8YGvagwTuhzBOCmVqsQBEwDkN6r3tjpvse6QHYh7h0VbrgfzDeuE8GHkydPph7KF0DyXYcGMzF2Kk/dBBDf/vcdX9efVifEASSf/I3Lv90CSO9ZP9obm0UhSofRglZJAI+OC8ZVA1N67W7AR+0kBf5136q8jifwuDYcvuujQISsAOhiAhQmsP3cc8/Jd77zXfnV67+Wdms4BSBBziqAhGvTCp4k/2vMVj8IShhwKByB8s6AenDMUYGEPaYAkgLApk+SyML8gVQACd9XYBzPCNJDRmDv3nHnafnMZz4tcwsNWULAGRVLvZ50ez32nMnmMxIS6J/dQwNJbWEsABRfz5H9OwtAggOeQ+bqdBN0rg97IMg9/h1h1AZAIqCEZwQtMllmxLMhPPso9RkYBXgx7PUJJKE6qdvckk67Tbo7ZHnju/ViOaIgZy8bgh2mUTwTOHodznkhl5ccGoawes1Q7uG5WkcCw2wAieRuln5F5z9ngST+LYGEQ9CP2SCsvWlNKNJgmtrGrt+H4SBVWVCUIUCZBJ6qTtv0xpuAt5a+kJWu6OEGWh4bqLOJB3rv2ENYk9yrloHBDe7iNQKwrv+m+0upa0Cl5VLakHLbobhRWx36uVg21Qea+IVbgm4D3ZoG6XQ/ExRCvwsMVgqAhP3rAkiq29RWQwCcABJAPUs/rRR9OBcqqyL/3q5J/dtQxQ8kh/3KTWIqOaKeLOxBibWh4NEkWKoZzGNS+k56wsTt8yT71dBN5aUgFenafmXseVSpEDyq71uSoFGXxr5FUtkBREJAlkHYzKSxuAGQbMDd6SWnMtqnX3z6S3XiBGRw+vGS4cJUsOwFQHJlumuD4331L+K+u65Zn/73+Q97HZ8CaJdSUtDTjo/fsceXZQ5RP9jVlwQuul3aSJqcBZvJJFoMWZVJfWP70LA3mwWYmOAoGUEfG1QWohLSwPwOYOVUmM2Kj0QUWPa4ALpIeQkAKSMEsAFMAdhmhSUSpS1FJJ5VXjBRulhgJSNkDvZlUAxkcWke1DkmcTSXN7EtyG4k5Way8tav3zQ9Qy9fZpUq5UvW9CaEbADdGanxbGUEd6/tH4ix2yuARPs/MDYM2j4AXMcxF5YWCSIdO3UTgV+el4F2p1/aeCCVfE6CYU8y/aZ01ldk4/IFuXbxrKxdviRbWy158+wFWd9qycraFgGkbK4kAnaGsRBAQnUFpY7Vsab6dtL3zOjRCXWdD0DS/b5TAEn3z24AJJWgWB/0fRwASc+rAFJ3CH5fk9wBlgYCjA0ASPNSKVY432EIisdQel2TfKNLFseqVZDAuEEAqVDMyuJSXeYXGxIUMjKQPhMZjx8/JidO3kQfstVEL5++FEtlVn2vrlyL2BYw1/TLSqbv4f8tAJIqSPY+cvrYaeWhmia6diI7HkkU1r6bRZGI70cJU/2QAKxSdGrCD/piuj2UJglWpieji4/o6+h5nJE8aYRN1bQLIC0e2E8ACYwDSQASr2/wAa9A8gEwPgBJgwhxB2anBoLv+D4Dwnf9PgXtO77v86TzK4AUYJHZ8nWgj6hAGhVyMkJmeD4r5y5clh89/rh893vfl9d/+ZqEHfCJDmXUC1me5wJI046OubIkAInKljwKRiEraATHTcEknaNo4ykK74RsUC4PRYlA0wC0Fv1QAIrtq9dloVqXw0v7pJTLCqj60E+phCAV+GTR3yEvspwZSBdNeuF49UP2dWqtb0pzc4vBuhMnTsif/vmfyRf+6kty4pabZTgeylanzWvPl4rS6aEqKnkWftcAUhSAcXj+XUGy0wzpeOBB/44boPGxiNa3BY7iRhYqkNS50z1KAxABQ/Sg8mQw+ACa1PHfQQWS6wCoYeoa6Tu5vlkOphswd1cPlc0ueyFpwF7H2g0w+dbfbgNkWnmk16wAUpoTQPssloHD9/ZYgUT54ARw4iARDbEYwKQyJa5MfXI06XOfAxVfn+5Y4LVPP7zX69Lf+fSLTz5AfrsAL8c0ykDe7mDE5YSPwk/nQwEjd+3jWD4ACSAQHpoZh6ws0wwaPRZMo27QTKCp6MrqqjzxxFOsQHrjzTclBw7x9U1qk0FmyACDCeZNKpAaQUnCVkvuueN2+epXvyqf+PQnJFPIswoJHN595tVOuImREWGAiIKhwLEVSN/65ncIIIHCjkYmKm1zIsVCjgASxlQpl/AMAOnTn/603HfffQSMsE9hwON7cPzgGKH6YGt90qRe59wdQziK+J2pDgioj1FVAzocONRYf6iqAVUGso0gz5R/GcdzDeJtNtQOAKQ0+QMAqV4N2OAWNgV6MED/a8k/nhHwzMM5KpUY4MU1aAUVHKNf/+pNjo/S+7k6RB0YldtuZqXKcPzWDRiq7NQ1j3EDwHb8+HGOEYAjrapBALXTxfhfPwpN3/7X6ijMJe4FwRHMMwx/Q7NnaBGTHr4Aku/86qRo4M8F63RN+46R9rn2yEgCIJRD/r3K57j8c8FDXWtp1+eT3xGAkEBx4/5+lo/CngU2uMO9yJ4NE8pdAIYusIQAktuDyFTbTCoUdd2rHvIBSNhrWEM4BuQSfv/kk0/KN7/5Lfn1G29JNlOOACRmRRdM8EArkLQCS+W8GyCm3O6PbCWk6UmSBCAZ8NdUTZp7AHCe8QJICB4C/FVdi/WO3584cVwe/uOH5K577pJCuSSVYokBLCSQoa8F/IlMPiP9Tj+RAok0PZaCa6frz7WPmcGJPrAawJ4hRtxggzkHo82sZEXUs9NsmeBhPmCWPIKI2n+GgTICJKEMEHwAxV2zxYpXUj+hCrXdtQGIkICSzcc2VcdZIWMDKpwAVNEsHRkaFdC/Yq6QsezWoNrVaa6UfZcsO4X1P+ipAfRiGA8NuRHMt31M7SAqUMRnJ7auf3P90xc0FUjod2PyYrXd/OQZGejTDzN+7B/BAH6J9kIU6LNZxLlswDFots346n/Mh+nBZYJxCJa5tmS0h5mkn5Fuu7ONwioCkESixBAEh7VKiKCOrVBaB9uF+7BgD/UU1miIjubJ+gf7TwEkl5GANhwqNjAKtioMVVGRbEGgG/4X2T1M0DUOJCH4XkJFJCqF7UOBJK5RUk4OpiuPeI6JPBo4EVszdmZ96Jgqg4Ye36VUxHcLATLoTf8G0O4HjarM7d8v8wcPSAnVmQCP8B8wNIBK+ldmvSGomwPNrXVecM64/PfZ9z7dtt33M5Un/P8+AEg79S+uF4Dk8y/0/pPGKfBU8PoAJFBBTsA5y0Jg2QjwPpJ+oFcUMMEzqzDAjDMcsFqTPXLQ0B4Ah5X/+BvBe/QqQ2IT5SpoLZ0EJ/WDNGnaXbe6fqP7py8yAY5I2acAEkCS3KTCib3IsD8B5KCHIEUJEirQuydPO7iIZI58lskP+byhFcdYQB7BVkZyFfY7KrDWVlbY/4g+RLHEe4HdCMo/0G6mAUiu/+bGPUzHcVOBpA/K5xkUdgCQaBNgj4rQfl7ct0QA6cCx4xGAZI7jAEjwiXJjqWTHUkQSSbspq5fOy2/eeE3efv1XcvHiRWn2e7Kx1ZG19aa0SVdbkthsWkQAACAASURBVHEuR/CoG0I+V7b1aNVKSMwbEhrSHmnr1yQ4mErTeLBe/47bfy6QhPMi+O8+omQJq/dmAUj0N6kDc9IdoT9gVWqoPGo0ZH4Odv8C/b1SoczqozF6JIWmGgsyHBUnqs8KQUauXrskq6vLUq4EcvjofplfqEuruyVrm8u8r/se+Ij80cOfZOJcuxNKs9mWQoCkunlZXzPJjVhPswAkX/zJJz+88vV3XYEEsNcqRtUfUbIJ6YEnVsnUPNuqXY1fJcXPNIEMthkoNJUtDM+0RTqgcjY90GHrYi6UxlkTJiPdGWMqyYJdbwAf3/RZ64+GrEAq1ioyv39B6gvz9HeNqWmZxpwKJBz3Aw8g+YKpO3XgkhxQn4HgO75vgfuu36dgfcf3fZ50fgWQcqCLs/ywaKA1zOXZSAsA0iCXkWdfeIkA0o8e/7FcPH9BRv0xFzFAHjbvsmWzqsQ1wKz3pQHqJAMGWW3Rb231kf6Ne3PH381EU9QGQSjQKkDBsjy532OTvKX6nCzUawSQACiV8oGUcL1Rat9Y+pmxrGaH0hz0yT3Za4I/vM1MDQJk47Hcfffd8rnP/4V87i8/LweOHZXBaCDtvqGtQ4UWKhA/yACScsCrcHMDtXjPR9HiCp/4HOKzuIKYNRZUpqQssFQbNlufGUTWgNy2Ti3g5Nt/1xtAUgdGjUXN+FVjyhcgdw3JWeMXv7/dAkia4eQad65M8AFcPgBx1rxMHd/2InuvABK7WScn4PnEGw0wHCFJvqc515HC954l+Qs+/bHNkbCHUvno0w97uDQzrinl9fgchp+OnQs86ntwuBhMsv0HaOLbDDU8azDdPY/72rd/cQyt/HCrGDTo7wOQSgWTSaw0AgCQeI1oqAynJTR9lArlCgGTp888SwDpF7/8pQzRlLwDCggDIIFzGgASgpPZ4Zg9kBbLNVm/elVuPnlC/vEf/1E+95efY9NXAEgwuFCBpNQZNIbHht8YABKeN7c67IGEfiHIJi4VSiZr0gJIw0GPPZDwUIAHvzt9+jTBIxjt0KFwCPAaDiKy+hE8xXug6IECmhXEwjEh3xEkxjzh+Njvmo2J40B+ACBBtQoCwJg7fAfP8WCvrsVozSKTOm8z/BIWajqANJR6KZDRsC8huOpBYZsBXQeC4MjEzsm1a8tSq1Vlbm5eisWCNFttuXDxvJx99xx7Wl25dJUZcbhPXC/GRzPHtfoK9+KCSPoa72tfI71OPCNgDjANDhnANQAxGB+MEylJbB+MXq9jaPZSAKS9AjS+/Y/504ofrBPck1ZpYSwAFqY9fPpht/JJx1p1ne/4vvvzAUjaQN49TpIsmnUuH4C0a/0YOwnWpGv3uGsP77sVfviu+1/HXgPAdCZlQkGp1HauLgGAhDWB/xh7rO9Ztrf+xme/qOzHOECGYJ/993//t3z969+Qd95+V+q1fWzYDNkBeaQVSDiv9gLDkMzSz3gv7IKOLr0CaTQ23wGApAEHYzZkvRR2kHFKwadjjXG5994Pyee/8JeydGBJ0IwcAbsQ52BmuukVif+pPSIsHVXaGo7bB3EACeqKIInj3Ou8K/XJpB5p+5mYwW71M/o6MAMdGeUEfQzABJqZIAdAKMOEGswh6IwAKl26cJlgEH0nAHSguwt79PGyo5EsLcwTCEDgFJUabBnC6iGAD0PpDzoG0NKkJ96HyfAGIIFkvQhEUqYKMsUakGQ8ArWYuS+FQRiYU5YJ29sIIBOTO+zfmHsAAqOZANJknFz7y+w9jDWS08z5CpUabQVXt1HvWaBrY2uT+0gp7XAM3Xd41v3D+3T2r673+PrR61EwRiucKCcsTaeuETx3YJ9h7izFN76jdh188BJ6TKUASFq5rNfPMbdyB7IENgwmVa8flGC0iwFOoSKpD5pCrQwwo6S2foBqAhlKDscwVpd9BsxjEnGwd6OKJPW9bTUALHfo/enG9dO9suL2pQJIvA+UXmRL7AGCioMM7Jy5uswdOiALBw5KcX5Omt2ehNjfuCKuKXMRCm5mAXBdRwAprj9gt+mDLEe5YE8VSDv1L5LiLz77xBfg9fkXvt+r3TUb/jUU5XFY2JWCqMRx+ye5fjCuTfsAa4WuOw5YBFcvXSTADn2FvaL/8bdWu6b5PwUH8Jy1/8HSo/vVvDD2gD46nZ71f0xiGY6hNgKe3Qog976NfIF8aLNSFgkEtPNt/0Gw6QD8XV1eZsIZEqLhKwMQgywhLVbYZ1VVGoCk6yO+fmYBSLg+4vVODyTutYIBaUD3Bn8fNGtL+/eZKqR9+0kpyeNza2ifNHTGG0p+PJBqkJdaMS/5QSirF87LL3/+c3nhzFPyxhtvSKUxJ+utLdncaEkPQfVMICP0XQrH7HOGKplpiIZXxOuBDA7Yo80d2dmvp9aNJsRSME58z1m/dPW6iYNN2Ee4HDwAEpPerMggxbpWI1kAqSclKVYbTBhbWtoniwv7ZK5eNxTfuYIMQ1DNjsl4wWRa+J1IPkAiI5Lgc2O5evmCXL58UYaZUPYfmJd9BxalUM7JYNyXZ59/Tj78kXvlU5/8E7n19G0SFCqkwwv7A4L9SDBJA5B24v/7Rz/5G74eSGp/JcWHfPIpLb4DewR9A03PXtvjzFLVcpUlJIJPkSCH6F21/aEVutjDSQ/az+2uaQFgeyiF6Ife7bL6HHSR+Jv0/rCx0ZfcSX7B2sv0TbU5ZABsAbCQBZWSNJbmpN5osEfWLAApNzYVlB94AMmnoHwOapzCyF1IFFfbmhxOT5cPQfUtft/179ZB950v/nnS+RVAQgk3xySXlREEP2jc0IgSQjgr8pOnf0oA6akzz7BZdWaIRnd9AkjloMCsNjYWVME4tA3F7N8uBVhcCWEjweFxDQBXwELwY/y3gRIwoi0n+HAInk3QNxjnCEFBAEULjTmZr1Vl/9w8QSNw7eIZ/KdwjqhAZSgr/a40QzSgbbM8ENYojOlSLqDTcNc9d8sXvvAF+dPP/bnUlhbJFwrKIjW+h+MZ1+dMwk7Wj6tk1ACiooiVIO527vF9H4Dkq0DRcyYZoD4F4Rq4vM9YJRJK2N33VfDudF9cbwDJBWgU0XeNUZ8BHjcg4oZIXH7pWt/p/ccDQG6wCq998jHJgHHnnXNidWRcnrzXCiTSBJAaxGQFbpNb9r2kcTDG2MQAU7mOoIW+1rU0FZyxQKaezzc+vj3nA5Dc4J57rCTHz3e+3X7uW0cw/nS83guA5FJUuefS1zsZHwYsnOCLyj6VX2n3rBVI1OUMQpkMVtLioMl2b8g9UKrWCLw8+9zPCCD9/Oc/l3ZzS7IDpOGMJbQA0nA8YGYiqFRzw4Hsqzbk2sULcvLYUfmnf/on+cu/+oLUF+dlfWtT2sjCdgAkZmaPTCAJBjqef3v+svzgBz+QH/7Xo6ySqVVqvJ6x7enT3FpnQEsDvrhGyGyteoFTiP+gIrvrrruYEWSaYY8JlqC5umvTRKCPpYVR4E+dU1deY20yY9FS52AMtdE2QbeC4b12H+7+x74FjUbaI00/MDA56oHPjzRCoKwK8kUplQusaigU86RdAP1EOBwzc/7KlWty9uxv5Ny58wRHtjZB+WeMdYA7CGLjXjUgoAEEXLcbvFc9q+OCe9BqD4zxjTfeKEePHpU77rhjSp4oeGqqmUIbIEv2QH36Ybf7Of590BrovWCsNYtd14FLoTZrHkmRkvLYqf2i4xvXDz77IO3cmFMEHVSWxJ1A/JYUUfYxy9b1yT8fgOTzD3z2Pe3XGT0S9D21v7aBR7YKAXtTP8NvFJTRLGoEDlxAH0Ohctxd23G7S8/vW59asYO9AZAIsuk///M/5Wtf+7r89twF2bd0lMEKNG3G/sM5aVt3u7bPmu1nlDH6Pu5/9dqmqiiJwg49kBRAQg8kXLdJODAytlqZT6WwwzhhP2tlpcqJhx9+SP72y3/HqtNe2GXSGDKk1R7SPeWzj30VcPH1465HJqHZHnKz1pEtMooqdGbtFfSEi2wMGypDZa3pBSnS7bQESRaQ86WCqVBi11kEZgcDWb66LAMASMi873Sl12oyKz8EywIAEjaAH0kOwTbIeyThYfxZfTqWrW6TGbgRBQuDozbTOZORYlCwFSwQ45NEMlRQKbCk9xUBSQ6gRD1OwAEAgAGQ9G9WlIDCjs1MTI+oaTBiuom5sdvh8xsaH/TJCCo1QSmwmyyBOTLEQSKtpqGO1b2EscZ61Qok3T+kEJwBILkJelNzbIPIaj/pemPVtF0XrFBDPyVLoYff47oY2EbvheGILBtpAJJWkCsARdtIK8jRN9jSugEgpNxAAgfn1zB1AIB0ASQFXjA2+dFIKhmsDWsjRJFYpYhCFYWhsDM2vuljSGCJhUhoyI7LN2CVGZ9pfRSvkHQrkGDrtQcA3gLJFooSVMtSWZiX+r59Ul9akEK9Lm1QOAJotD1LMmiYZc+CdZ0ZX18AKZ6giaBrpK/eBwBpp/5Fkv/uk/8+/eezX3z2v8Z3NGAaf4Z8nchBl8rTrBQCSI7+1/vkahuPafMrAKQgqtrEEGGba6tco7MAJFw7ekqqf4Jjusk6SF6pFcu2OnPiw+j38awA8kTW2eo3G1xutrsRgMRArt2faqu6FeRqY03iDyPp9uG/jU2PN0trSXllWXYQMIZch51Eez8wzAio9IcMGeVM7E9lHO7RtXGTKBCH1mkvBSWzdxXkiAFITMYoBraiErSwedoR0MkL+5ekVKuzOjCaQ6WaQ6xOTI+1Cn5TKkhJRrJx5Zq8/Pzz8pPHfiQvv/KSzO9bYpVoEy01UGGTBx1XVtB7FgBStVo3fmEUY7C6wsJIZQBoKUmWmI94TCX6GzGMHCgHk+3/ePzr/QaQBkFNqo0ljieS3BYWlqRSqkqQNX5ZEfoR1Ud9gAmoYDGxWtNzEfq4J91OU5qtTWl1NmU07kmhEkilVpRSJZCXX/2FHD15XO798P1y70fuk5M33sKqrma7I+2ttpSKQSqA5LO/9ypfftcAEirE1PjRfa9JClqJFJeREd5EB0aTL6a/pXW6YOaY6d/bJA9UStJ2QBuaEWy6IZ+VKpN7fzigfdvudlh5roDfGMkbPVRh5ykHUOGESl4AvtX5mlRrNbnj7ruMvrSJudT/0Fu/LwCSb4H5FGDEYZyQBedTcHsNMPqufy8Otk95qzLQ76kwxN+aIZbpmcxdZBKPwVWazUs/J4L4Fip0nnrmOfnho4/KM88+R0VUyBal1+6w5LdSKEpzYz0CkHQhu1kgPgCpjPI5B1SAk2EoiExGAhe3GghTQWWTsxKiiWcuw2ooBnXCPquNFht1ViBVkIkpWWbPwbHCBgv7XToA3dFA1npdabMCyYBHoFQDz2y9UmW5LwCkL/71X7Ghea5akW63zcojXFuzC3qCwge6AikeIEkKrietJVeBxo1QriMP3Roz69ysC2eujYIzlCJKWUdhZY0hNabS1vn1BpAY7E0JAPnuf5bhrkY/ntMoAH3H1nFxA/9qODOYbYMtqXIilr0YB3NUfk0cvMnRVIbgPL4snm3jYAMnXB8JAJLv/jmOAAAc2R4HkLatD5vxo9fjy8D2yVif/ojGz6HlcPegTz/4zu/73KdftALJHUM3YOujsNP1Gw8O6jF2UuGoAQ2uIzSatv0X4NT4xheZrnourIQMeizYhskw65GJBo5xAEjQRT978WUCSOjjsbG2KjmkzFkACQQLCC6xOfhwFAFIK5cvyakbjhNA+osvfl4qc3UCSB18V3LSR0azTUoAgITrUQDppZ+/Ko899pg8/dQzdGbn6nP8vNfuyWDYl3Zrkw3NEUjCXOE7MPCwLtnjKAz5fPvtt8tHP/pROXbsmJVHGUNpN5gEZqeC0DYzEt/RcVVH2q1QQICGFVG4JmQvofm65T43/NmGnmaW7Me+RVVQWgVuOoA0kHG/g1zyKPimwBWeMf+4fgBF7547J++++y6ruEDVRgqScUZWVzYYDMSa0UbkOCfGUCusZl2/u/91DSvYAtqTW2+9lZR1oBLEulGqOJWrJuA4lm6v/TulsOv0jC2D6yJQCqq/IIgqyXz2q09ue3/vBiStznEDKD75lGZ34DNmraZUmNJuS3n45J8PQJoV2HdP55Pf8QCCuxbxWvdXXH6q84k1jYfKSKx7XYtYl1ijGtB2qSf1eFEANoFC2De/+BznxPkBauNcqKhEBdKVyyuyb+kwAaRKpUagG+fVhr+4TlRimvkzckoD9TqnnaZScMzugQQACQE+E7A3YCHWd7EY8Nj5XDkVQML84rpxXryG7ENl4Sc+8bD83f/4sixvrEkH1B/dVlR5xHnpTaoaZy8vW+k6mN3/R3/jWx9ukCGyC609ZPSZE3CO20njrMmwjnpWGFpxVgCx+gcJRAA/jH/ERDvAAayyhY9l++exb9KAvZG6oHhqbknYbsmo15ONlRUZI6gwHFAnGj8qI6hUQQHIKDuWURb56Gg6z8aDhiYHgISMGMwSVPQiAAEwmOgIEi1MFVPg+A8Rw4QdPAZiHDAn+lwBpiwaViOsaLJhpx8WKEipAASANArQM8PomngFNPzQIRzhGfpP5wqZ/km2k3s9UWDbobKEr4vq1qmkBPi+xFZM3yVUCABEArhJoHVoGqCD3gq3vFRJB5DwXdX7KgtdAEkKyPO3tPFklDfVTgX0V8rmpL3VJHiofUNcGrv8aCBVrDOAMKBVcioImM6TAW2SSXBBlZ9Zd0aeK4BkKsaxNjQJ1QRs9RGX3y6ANMzkpNUXyZWqrESoLsxLdWFBivN1CSA3A9MLZaryCAk+jH+gMg57BbRX5nyz5JPP/kxVPpaicHp9TCj6GGtHywBGC2flofsprnfqX1wvAMnno/kqeFnBntBkHuOWNv6YtjJ0zoz4va4h2IGzEioMQDOUSrkInvNIhyr1qumRNCJNmu5/pYpSmigASGiLgJlzfSbXv9OenABozTqYpmj0AUhuhaJehyay4voXF+dtZaYZBOxP9cexzmEfaVwOn0dAN+w2gEjQyykAkiYQxdePAkjlfMmMTwxAwnsAhjBmoOcUUO+it16hEFX0g8ZujPiP8/uoH6CtoEWVYz4jUs3npJTJSHtlVV79+Uvy5I8ek5d+/jMp1coMjLfAJAEKS9gboOjrD9gzhj3GouNPwCOjoUZSLRZ2BSApsMcxxbrNg4EiGUCKxx92AyBxDAEKWCrXeAXSAIkPlX1Sm19kz9ODBw/LfH2eeoygUW8gc/V59vkbdg3NGQK7uHZWIiEGE7akGCD5QaTZ2ZTVtSuyurFMCjv0QCK9b60iR4+flA/fd6985P4H5YaTpySAbA2Hsr6yLF1Lm6bsDW4PJJ989NpHngN8kAAk2Ctq3xL0TomNRjILld4pFXBRgplzLPe4mgCoLGITOWM2pFZSzgLIASCNOiMWcWBtAXBt9bqUCYVqUcqVitz94Q9ZuWLsKdgC5vn3pALJt8B2AiBNK/DpDHWfgeA7/l43iM/B9R3f93nS+EXB347JgIChCmMSAFIvO5ZwNJaejFiB9IMf/lCeff4FopqlfFm21jfobNTLFTobWoHE4AqcERtIgNJJA5CwGCv5QtTzyFVS5PkEgBQUI4qD7fcKw9qU4bKPKoGIkKDEEvhA6zWkFQuqJKAs0GsBFA10wvsdNg0Lc1mirnAYkXWODL1auSKNao3BmI985CPypb/5a/nkZz6DelfSDWULUHpj2Wg1JZsvfaABJAVw1PiIHBnrFPnWtxdA0sqU2fbvhIJwRgAD11QCrz5APWuwUTg5nONeA1Qp0GI9dtSAjGdQu3Y67g1lnWkB0KT9pcefRaHj/kb3X5IBny/MzuCPX2f8OhTQ0QC/ZlepPNEspb3KF/f63WtQBUjAJlbVo2smfs0usKyZt3EAaacVWJGTGQOQ1HhXPvc4AMgmqZZCEdd3vQEkrF83OKgGhr7nW98++e773Df/7lhMAb1WPmjmrZuhZqovTI8y13HSe3ODhOpAJV0nvos1rBn1OB7kLjLvtHok7R5RccqgWBYGDXS7AZDGCC7RAUWvoZyUa3Ve78uv/JIA0pkzZ2Tl2lU2oQajdF8GAgCJDcIdAGmhVJXm2qqcvvkmUtj96Z9/lr3vVpub1I+Dcdb8LjROqAwsnRw407NZefRHT8jTTz8tL734Ms+/MGcqBrbWt6TdaaKNEgN7GvRXOUhO83KZIAjG49SpU3LvvfcyYIzvIgsMwSdklWngwwWSdQ7AVa0BJDdIpmMa2Ox0jDXmFPOFa8B3cQ1uAFzXSiQTkABQLL5n/Yc2rYEgaWNCl4frYkANjtNoRLAIANKFCxfozONvXCeBpqAkaxtNVmPhOjFe+I/XWE+gX3QzKF0dqK/xjCA9xtitWjpy5AgpAzHeuEesR12TqlNJhcTs62QPwAdA+Pav7/NSpbwtAxBjo6CXL8DDvZNCdekDGBTkVfBCwUo3Y993D9t0m80Wx/tqn8cBFr2vDzqA5Ab44n6Ie3/aB8e1z/T7GvDV/adjgXUIejbNisacu2CxK/v1uJG8t4kjvgoz3Uu4FuwJHOc73/kOeyCtrmyyB1EhMI2Tse5wLZBZaHANWYKKwOn7ngDeeL+91UntgaQAEnQEACRcj6HkBPBdlCFKKDQIPWOhYf0CMNIxw17HmD300IPypb/+Kzl76YK0uqYnBsZLK847rS3KD6XQile26KnGo+kKzXgwM8m/1DoLAxKxxiO6elYm2R4p7vzEG3zjN6Vy1QAKtiISB8nlTTNnVAmhwNBQtk2C92BF0WQD6EqwN7CfDrya/kAG3a6MeqhA6kt3c4u04OgD2Gu1Jex06GMh2Q7/MuUCK4NMhuqkObnJVB1Jo1wnYAQnLgPgaIDgvelflRkNpQgeHZsiuA0gAiwxo++tDhQrj/Jl0pNtfxi5BvAlmqtYDwAkf7SNkxklrWAuXIAF4KjKUqUIZaZ/YH5TKpoeILNsJ7zvUkC5+pN9fplAN6Eghc4jJQ7BuSwDu7VGXXphKEgU4B4YG3rFHJJscjkpshlUuv5x7QKVOQxCj4ZSqFUMowZKgUBpA+pBHBdUiNmcdNtNyQELcnta2UB1djyQOsn+BiYIS3o9M95IA8XrgVYnEbUx4CbGitVkgsAletiYe+D7pBg0r/GIVwDGAaRBtiKluQVZ3L9f5g7sI4CUKRUkhF3JILaxC7F/TfWU0Xja12l8nQEk7QE3kdmmyoQ+0vsAIO3Uv7heABKB5JRHWgUnVwr645h2btGze7i0+BwpyLSfVUKA1QVgsA8UrKW9EoayuDAXrUndx+4z6J71N9h/mE/9D9qoTN9WVQKG1f7djj2lCXQKHMX9P1Q44j0E5NVmckEK2Lum4tb0rXHl02A8lHq9ysp9fVCO2yoBvIeKA+5/SyWKyiO1EQDOw3dRAEmvTe9XwWc9tuu/RxVIOZM0EgeQcA5Qr2GcASChfxTOExSLMj8/T8ADAFIfCeNRlan2oDUd6kAtyehI2JdgKFLMZiTcasmbr78mzzzxhLzyi59Ld9CRTr/DXj+5oCAlVISBGckCSAA5DIBk9IFS71H2jEXq6AFFvTVbhqqt79pgGt+EzYb4TVoPJLXBXOBoKgYXo7Dj2rPJtUZ/bQeQcF7cDwCk4txhqS0uyeFDR1mBVC3XWFncaaGauCv1KhJMRMZ90x8sB+A8gypiMDJlRIYdGaACu9+VbtiSrfa6rKxfk8vXLsrq5rIcOHyIvbZqjQU5fuIGuf2Oe+SOu+6RG288JYuL+1hAAABJqcDVR+K1W3s0TT744vupwgVj9TvsgQSwExVIyPHBGsA+oL2GWISlgHfjeArs4p6oA7DkwL/qPOL+Ivaza7u7sgF7WRPMcCyy+sSWMeZAf8PKZdDYWXsRNP3hZo+yAaAR7GDEtLvDULLFnBRLJbnl9G28Oq1A+r0DkHwAjy8AOBHg0/QJ6oD6FrAvwO5b4L7r9zlwvuP7Pk86vwJIw26fhiIEIUrXhtksqtqkNwYfosiPnnxSfvDDR+WFF16QfCYnxWxBlq8sy6DVkbl6zfBlQ/ha4EgFLYAkKhEYprZhZdyIgdGIKiYs5DGo5eg0GUXMKiQ4Q4Witpg1SsoagEpZ0B8gy8AgvzCC4dwgK2VhDgBSgxQOXPS2bH/Q71LY8f8glEKjSgOd5Xx0aPJsqFutlFiB9PGPf1z+5u/+Vh761GcoGFqtpuRLJQqMteYmAa60x07mV4WGMaDNOKgR4wsA+eZfA5N6bA386ly4FFSzjuXuk23z51CbqeKLG4LxDBYoUgpbe49woDSDVteKOmh49lGIxDM84o7cTgCknSi4eABLlYAvQK73lGjAIztnxiMOam1bB9ZphIEL41IbZ+v9qtLwrR9fBrq7HuOXqb2HdK3qmOj31FBNWt8Mntim4NFvPNR17rF5XmuAKYhgqFu2N+GdBM6MIaXXhPW3l4dPvitAFAdXdN1ebwBpp/InTT4oAKHXrA4G15ilInRBDHevIJg4U65oJksuxwA41rHS6cEIBTiiYEDa/IBqh2sc9KsMSGQlw8xk05CZ9Ci5rFQrdb73i1dfk0ceeUSeeuopuXb1qmRR7j0eMogCY90ASKCHGUhmNJK5YlG6Wy25+/bT8g//8A/yqT/5jGQKWVnfajLDrg8e/zEAJAOCI25irscASN/+7iPy3LMvyKuvvsp9uji/yO+tLa/JVnND5uZqDPhhH6LUHDqxUCpKo1aXcrVCBxAPOFyoQkIFEsZnfn6RDYLboJhh5pNJoiC3NXoC2vNjXmEjaYAXx1KgxIDPGdN8dX6ewS7t76AGsGaTxY3YaP+U0/dPfP25+gEBxjqah5PJ0lSqgped4E+nzesE0IdxwXVF2aE2QYVB1zHAErOfCboVjD7GulP6Er1WxNoQuGNGn9U/qCgGFzvGgPOytsbz6phgf4Ie4sSJEwSTlhYWmXWIhBP0QJqbr6cCSNd7fzfmowXsdAAAIABJREFU58hxj3tVEE3nEbopTgEU30sq/+OOi37PZ/9ifl1KJ103Clb67Ott12Md/SggofZjjP5M9Rqb1Kc8fPKPe137YsyokPHphp3Kf1c+RsF7G6ym7AWMbfWS6m5dx2pT42+tMsO+VIA3srkdJ1YDTkk9kDRg60swwLXp2sL6x30AQPr2t78jG+stqdcWCSBhneFYCNhojzXs48WFJUYH2VUFLGOxedzc2CKFmtnboOZE03CE9g2lJY6B9dUNTaUS5BocW+gG9FsKe2EigGQqJIsEsXAfWAuQcwv7luTBB+6Xv/jCX8o7Z99l5iUDXUFgqjpHI2lurrNnHqo/+bAUHvH1YALl09RK7nfS/K+J3TTp+6Lr3vhC23uMToNIABIKFvAwlVC0nQs53jcSEyAbQPPNYI6t9DT6wPTIQkNs2o/oO4eqT8hi2JYAiYZDWaxWSVPe2liXrbU10ph3W23po//bMJTusMsMeM0fcwOYmeFQGrUa/TsEOwh0wF7js6lqKSHeYmnbOB5OItp0Zjo+tdRndoDZAydXNhR/GoV2OvHga7zvGTYl1iEAqPXuQDL5QgQIaYBWAy+N+cWoog7yNNIzXH9I8qha4MPYlfpf9SV0tas71c7SpEuse6yRfj+UcDRgE/oMaKXQczKflX379ksv7EkL9IK9LimfUfVbIkNGQTobW6kAku43DT5jTDSABHunMj9H6ick4iCRD0HVXBY9s1CFlJEeEiZHBgw0QNIkSBWMR1JBlZQGXwEKERiZ9ETi+GfHBsgkbZSxGc1cZyQfmAoyyiMbM8AYqn9I+5F9r0iMSNAJ0gTUhkNwizTmpLawJAeOHpZ9hw5LZb4hI1RODfrSRVU4+n9w/i1lom0GDtDU9GhChdT1q0CCLJyAR9jn03SJjD4aCTJT1fjkMxIg8fD5F4n+Z5BOQezT30kAktp5SNiNA0Tu38ig2g6MT4YC7QbiFUqT3nCYQlMRyRF0niP7oNvdVoE3sVdCUnCpbnYTV3U8NSlCqWNVt+EZtFCtjU1jU9q9765hXJMCWNMAIhKmTF8g2O9M1gLldZAnkM/YF9bueCStzS1TEVgwMsoFNFCBtLa5Fl0/5sIkDpg1hmOxAghgM3wi6BSMp4LqaFuBJABbgTTLv4vHVyLf2epDpd2jdKZdPakaBW0kYmwAkPg9ANPlkswvLNGfQWUw7H0FTMYQNEpFalMqEI8jnWqvJ/A0Rt22nHvrLXn+mTPy6quvyPLaiiAGiIR3VB+hEhqxTABKqEAC2KegkdEDTCWPAuKNStmC4zsDkDR+pr6vAkgzN6+jv3cCIG3XfWb+ICfBvGlyBSDPjL0wyOSlunhQaosH5Oihw/RTisUy1+XmZlM6W20posIW8nmM9YAKrbyUC0Z3FcHMkR3LxQvn5Pz5c9IbtKVQDmScHcjy2jW5unqVvnEGCfpBnn2EDxw4JLffdac88NGPy2233SaL9TkDIHVD+rHohwkKclQYg2EDzxG1rFLMwl4YIcnT6Mu9PHh8IwGt5p9+RnKhqcgG+AqQZ/LMNes5f7p9PyL7CI4bVRzZHoIqj7bF8ewyU/mEHm9G/cD/hd6cvn7MJyvFByjGQBLVyPYCNVS8+/Yd4DN+Cvp9MJIgqRHjAj2s1PBI82DiUCYfPaOworm8RrpDxDBABbkGan72VctJUMzT51XtZBIwdLRN0lOXCbjbdZdOSzS+DvWwSTKxCUe/Pf9OSgHWdgM4vlh8CnIvi+v9+K3PAX0/zpF2jOs5PlgQVTTG7ZnyeIA1uXJRhrmcbPb7stnvyfMvvyQ/fOwxeeXlV6W5uinNa6tSGOVkf22OGQIrG6sSjkzzVTcLVWkM8J4pGbdmUlSxYl7QWDSv0B7YbBZQzWHxS5aCqTo/J8ViVTY3mmzlujS/REcVzky1AgNMG5FNMuA0LwZOKTeALnxntSKgOM4bJVqDU1oskAO8327J/n1LctPJE/KlL31JHvyjh+XosePMlChUqsya2EJ2cwAOdkMRhIc6B+7fboZQ3MhTw8UN3rrZ/RgbVdCuEepmsShAmmQg+tbnbtf3NsDBCmATBDGNc1U8KIDgXkMcYIJTNm1gT8pAqSRjPTh897Pbz0ndmFC9pO+nHdOd6/hx8Ds3AKfGV+RQzgBQ4ufyzY+On2YZqhGsa0RpmfS48flT41vvwwWc8F7E4WyNUz2uOqRo8qvKchbIlkZhNqvyK1KsCRVt8fFRBTUrgw3Xn5pBjybEhfQAOORa2sMNsM8KIOxVfs9am+6a8wWIfQFO335JXX/ICHM4emfJtyQAWOUzMuzc4HV8fSL4F3fw3ADs1up6BCAha5efYU/TmcwQjFleWWFAbXH/Pjl77rx87Wtfk/969L9l+epl6i1w4av8jvYJ+LRJcVASBKnvvvMu+epXvyqf+MQnGDCDgY7M5XVQROCbNnN2OoCUYfXR9x75vrz99tsRXY0CG1BKyPwih7kjN5k1jYSH8VhqlQrXMACM++67j8+GwqnI4CaNOttzCVR4yMrHM6gb8H56ggD0i+0dkbAQkgJgnDP0QSQFRLITgPO7+wL3pfoBYO+BesM4ukMTqL62siznL12Ui0pVNxzQMqCTycokE4Di+cc56bTQr2rCK4/AkCuHrly5MrkzZIgRYDSONvR/s71FKqa43NT1AEcL1wXn7KGHHpJ7P/QhqdRqzF6FrYIEmrQKJAQaVA8qEItjq553K0hmJVAgAOzujyldmjHrO03++vSnK1+on4YTgB2fYX9irSHTDWuBPVRsZTltG5TQpVA8+QAa10bAvMV1QjyA4dId6zimyTCf/PXpV5983Ovncfns6l8cW9e6G4R27Qiln1SZqFnMKou1aiKSb04FrtqdaetHk3kgSzV7EZWAjz76qDz63z+WenWfVCoNAi+4l1bT9HAzVZKgtzFUjwgswdFVCj7S8A1COuCkWcuOCMh2sV+GoRQCVKKa6gxkuq6srsuFy1ekXKkxeN4H3TSSvYKyqZ7RrH6b/Yl1hEAc9i2qNWDHQLbg789/8Qvy8Y9+TMKRSRZQKjdXTukY+/aPzn9aHn6qDh8ZulPIeF2rGuBEdqtbBap6cBrwNFcwbXvZ/pLO4uTnMQAP46YJZrr3yeJAipshA08BeyAh8GBozgjk90yz+WHYleXlc8xgBiPFgAkUIwYrEfgr5rLSa3X4GsA++28gQBoO2JNhFPal3dyUIAdQxFKpZrUSBXJ+ZO1nBY6m9cwok5f+MC9CKsOC5AMzCwOlpBqFkyb0treGqXwxD2j4dgiZM6GVmoyjkWvb7ZeJYYrfG4aM5NlHtre7d3XPaSLdENU/NjFSAz4mfdLoZSS+kPotIUA2Hg2ngsaUGdrjCJSNVl7jiHH7FCORz1clkw+kmM9JHoknCAdB5w56ZOzIjELJA3xF5VNmRFAJOhZ7hvsOFWXRiG63A3jv0dibANSk19WItPm4NlLvYCzQ6B1BOTLeZQjilqsNKVca0h+JbLXRp2HEcc9WqhIszUumYkDiemNeKvWaFCplBq0RGAc4Rv1pE1y53+0ahy5B0C3uW7v2pRtUd/179Tt8+sXtQWiOayqQVD4PwviYTTs+boDeyPAJZbdZ68aeSnrE9acri/AbX4KIz35Hv6xIt1AOWVvMzYi3MsQkABv4kGsIAAqoiFN8PST4JQFQOK/Pv/HdH1oepD1oJ6bEd+AbYD1Br5nK2y2uWdh98M1d+4JyGwltGCL0gEMyV7NtwFqA9wBZWJQAuzKUcDCQMnVoMh3WOI3hAj3cWi1T4ZSdVC9pMhb0TKMOitztK0h1jFvBPyu+kQsMuAt1gZkFIQhlGl6b2h4mgGWyeWkszMvBo0fk0KEjrKxEhewo7EYygcAwq04NQAK/ot/tSqNSIo3dsN2UfmtLLp8/K2eeArPDk/Qbhuj/wkoLM06Iy6k+YQIFjuvIRNB/Ys4QZF9CxWJKBNuXIMwKoZQF5Fs/oE/UR6QHWIEEvWToRJFzAVsA98q1YClXJRvIiVtul0NHb5D5xlzUd5K/Yc/YplTL1SjRgbYEmKV6BlgD0LRQLjHeubGxJqsbq7LV3JR2tyX9YVeGtmIUVYIAMwH2YRxrcw05fOQIKfNuPHGTHDl4SG666RY5fvwoe2Ei5trcRKXelhw5dNQmZRogxwCn6EM/lv6wL6PMJIErdSP6PnR7IDpA1VRvxPj7MYrgtFNsW/tIeLB6TZ8pB1mFax7e+BP3ui6+CXCkQJLazdyfFhBSYCgOzKFCyK0ETwLU3Pexv8a9UEDDSz8CdIxkIWlLr2PseBRg4D1UKdWrZa4zso4MQmmj6q9Uk4EYHc49hr0PnWSLQKg/aDPA30asAuA27HXowoxk/gAg+Vb23j73GSh7OzpY68BlCb5XUB/kJV8qyyAnst4LZaPfkcfOPCWP/eQJeeP1t5iJ3VvelMIoIwdKDRmNh7LRXpfeCNmD0wASs5UQFLMBWCQX4BFRN8CptMYuNyD5kdEwGxknhm4B1VBwDArFCopFpdnsyniQkWp1jhmNw0EoeQFARRVhhGtMGcBJdR8RkKRlrXmD/IILt1LIU5j2Oy05uH9JbrrxpHzlK1+RBz72oOw/eFj6w7EZHzgenZ7kiwWpFNBvYBKAjDI0rACJKrCsg+uCPy6ApMZpPIMtCpA7RqfrLPoqXHzrY7cBlDQASc/FQJA1unwVLm6FYDwAvRMD0Xd/vs99AFA8oBM/3lTGaAyIwnddCgvXkYyOk9ADSD/3zY/2sEkKIMUBnPh8GJN1kpHPPeTMn36m61MDn8YxRKFFngoiDh7puO00AOOuHZ5zhwCSb36T5CcDl2PIv2AmAYoe1wcgaQDGHSd3Tfmuz/d5BKglgJw+iilfho3v/Kn6J4sm94YLOg4C698+ALPX6aQCSBpAS1rfcMCMYsnYqiOtRjJvg94UhnSlVpWFpSX20fnmt78ljz3xY1lZWZH11WUbrLCBBqWDYaNRMGzkCRYAQPryl78sDz74II8LxyQTFGWrOzQUDAnz89ovX2fG/htvvMEgK/YDHE0GBrISAUhJ+wfv43e33HSTfPjDH5bjx4/zt1h3COhH2YaW5gLv478GktMBxhGz1dMAEAWg4kEwA+AMqf9ML4H0BwNCtr+V0v+gz4J0h9LvdGVjY0uurizLlatX5eryNVndWJd2p8N7RHk9zsdKL5Tf45mBrqz0uwhuoRHudBBVgSTOk9PcPAqokBppLBtb6yZD2snCdHW02jVHDh2Wj33sY3LPPfcwWEU6oSFob5E1luyBYv3GK2wV7NfxIDBmqQW4Zu1c4ntw9JIetB/ys4KfkwpM3/6PA0guxSc+QzAE94B5wFqAs+Fe714BJPfefh8BpCRwL67PkubwvQBI7pwpgJQkP1z7k7pdE7hiFFFJv8e5MP9w/PS8ly9fZl+3x370E6mUFpjclc8F3BNYr1jLqA5SUEmPretGQaRw2JfOoCcIQgGgCDst6bSbIoOelAqBVEpFWVhYkFpjTi5eviK/efe85AslKVRqEg5GUsjDZg+mACQGYawTj9fzCwsMJiMQhL51R48dkz/7sz/jPmaGLKseDOuBBplcgG639kvSPCfph/HYZIu7ABLmTOWBzq/aZSqbzN+G+lN7HsXnML633M81cUg59PX6FKBVewZzQDljqVTQjwrzx8qZsCWb65dlPGjLABWZaNiMgHDf9EuCDzhEH6xMVoqoHMvlJYcKDDp+sL8QSAolyBnqF9yLWSOmKgeAY7HEvHN7K/ZZAYlxQUIpyNgB4HAfBkDqExxgAkM80GM3AYJ0vRDJJqYaYHr8jFydHUA3XiwCnpmgRP3vAiPxced3mRNi6dtshQ0TKcCwoZSF2msV+oQBKmN/OMVV08srY/q4MEBsKXPxBd1neNaeCNpXWOfV6G9kJZe5t3M5+NoZU5E97MkY/cYGPSlk0TdlyCojhIkwVwSZQLWHVyw2Sqcx4zln2PNDZKDns4JOkpwBHAyUPrgnrpEMK68Kparki3UJR1lp9pFEkpViuSbZelWO3H6zjAqG4ot01dZ30UAWKF5V7k3Nr7UX4hRDOj460EqjPMv+wXu++Iz6ZxPQaKKv8dtBP9ZEPTZQ6j9GPplTLYUh+sABSABIYv6j7i2uudj1g/0lzXr0AkC2QjlJ7vp+72M48QEACqCp7mDQtdvlf8hwJDDpZ2pL4pmVJUjW6fYFHqhr87k+n9pvEXhpg7Om152hX476ksUqsfC5Jqupn4DjQLYy2Rs9zCDfU2ZAKV0juWGrBClnsG9B4YZk73GGIAMSRfCMiBwo7CA10CoC9HKN+Xk5fPSYHDh0UMrVugSQy6QgH4iM86wINbWOiDTDLxnJoNOTaqUgBdoHAJA25MqFc/LM0z+RZ86ckU4XvVANgKXrzK0k0wpsXJOr31UWz9XeO4CErepSpM5ag771owBSBKrj/gm0GmpHVBjj2lkQTGDOgM8YT4ByJ07dJoePHSctrzI0YM1jPOD3gsnDrC1TaYe5JwNFryujfl+quYIMuh3Z3FyXtY11WV9flY3mpnR6bVZ2VaolyRbyBBdgr6GqC4malVqZyQ2nb71LGvV5OXXypNx5553sHYvERlTWbWxskKJVY5oYn6gHF/sUo4c9wMXUGpSkrf2+vJ8xJInexywAiUAY81QnoH78TtLid5hnhqcd0En3mRt3dM8dT6DzXnjKF2g5ItkLFZAKSo7Q77fLpFkkR26sLNO2Gw3RGibPuQXDF2LeSOSoLR0WJPLwuhGDsXaU6TtoKRhZXYVkDWP/uHvmDwDSXmZwB7/1BbB9n/tOgZaSit4Duc8VSxJmx7La6cl6ry3f/M/vyZPPnJFz716gYzDa6Eh+MJaloCrhoC/tsPW+AUhgLFYAieopm5V6bU7CwViGI9BjjGUQwmxHgAxZbQUZ9pqpABJpgZzHdgDJBM/LJYBBKJdtStjtypFDBwgg/cu//It8+L6PCKgMmmjIWCgLmnfCgS1VK8zM2g2A5BqxqvDic+QGJZQ+RL+b9PskB9W3PnwGcPzaZgFIs4IoPuBIj6sGXFIAwxcA861v3+cmA1UbuE4/U+EBIEl5qLGcNP5xAGkKYKS9ZHjekx4+AAlGgxu8V0dc34sbyLMApLQgGBxwDWho4EcNFWQZ1RqNKQAhPo++ANu29RWjMPLNn+9z14CLywEGx/YIIOEYusdm7c29BqB8GWC+/b3X/bNbACk+BvEMrvj609J+nRsNVOnfzIZ2wHcFkiKw2WbwYC0iSEJDBtlqyvWdM/qtPteQ+tycvPXWW/LI978nTz1zhtUVly9cNACWzcwndQpAJAa4kPdrHOK7br9DPv/5zzPwiO/DwMoWC9IO0Uh80ug8Ph9rq+vy9a9/XV555RXKEm0wD8csl0djd1t1awO6Ci6oE4RzwTmAYX733XeT+kH3OKrnSgUT4FMHVAMp+p10il9k8jIdMnEbKQA1S77B8UTm8iwHVH0CQztlAqRxcAu/PPfGO8xWu3r1Kp3t1bU10tch4w5XhSbxIF/COkCogYFV6wwStxoFkh2ZoAwe0bqwwDizp2w/J4CJ+J4G2EAZtNVt0hHW+9NAj1ZYKrf30aNH2Q/xztvvoNNOCtw+suvTxw8AjHvfGgjQAcf8uJnheg+6zrUCdEp2zWg8P0t/6ntpMtINUOg+cOcaTqhWkzCr0wIJmkjwQQeQfPpzt/ZPmq02a5x98jkJQFKbID4/UaDfJn3MSlBxv+OuC8oWze61MlXXV5L9hXUOGwABCJUx165dkyeeeEIef+xJKQYNWEkyHIxYlYL/OD96tGlfMRf04D62yWaDUShb7SZlECpeACB1O1usgIA9Xi6X5K677pJSqSxvvf0befVXbzCRDAFliH32QiqWTA9VTXxBMoutRIVDW0F/s0rZZOcOB3Lb6dPyyU9+kkB8H9nPBEYMrY/7X8dwr/rbDQZuC0JwDi3dkO1vofJJr0XlkN7fbgEktb/i8xtVnqPvjfLxx0AUnBMMFea3k8Qis/dDGQ170muvyBiVXKhM6vbYM6ez1ZJ+uyOjXkg6PIBJGVT0jkxSBtYgKkERTCoHhlKGehuBSFA3gaqFSY0AgIpRgIYZzI6qGklexvkKg40cNyYeGqoX2qyjkMD3JEPYsl5EgFJW+mEOKd3bEqBM5VwCgGTpm5AhPrYVSIz5pQhaBFbj848gS7FeY7au+xnrj8jyZypnpii7YucYDY1+TQKQ3ATEuJ3K2qEMAsg57gMEctHTawxa+rAvmWFfquUCdjdBo70ASLOGRgEk6F/TPgnglQJIJugUDjG9YEUJJBzlpD/OSa5YlUqtIYV6XW64+7QMUZ5g5SEo3einhKD7GZj+K1buqfyibcUMaNNnyh17F+TDMdV+isvdnfo1SmGmel3Xle5HUA5NPWLO4Db/0zWgwdBxnSuQkuSfQoagTXPHIuPL/Itd//UGkHz+u0+++wAABF/ddaXxAJXf586di2ihlVYZz9BHrMTs9Qm0qx+ptrJS0LrxCa5NVNIh5mSBnFoVFUSTBFClxtT3oL9dn8K9PqDa3DpOADzun7kJkm5ihZnzEROYIHcBIBmQ2jwrgDQaU6pIvlCU+cVFOXTkqOw7sF8KJcTOBpJFv5VdAEhhe1OuXvytPPvMU/LsT3/KymQC4FlD76cyLrpWrUi2CSJxHV8pmh6NSY80BhX8BgwcaQ/f+vEBSNlckAog3XDjrXL0hhOkM+e9DY3MwvzAdgdlr/F3DGgIuajxG1DMlnOBjAAodVtMFgOAtLqxxsS6br8t2VxGgnJRigDis+gZblp/cP4zOTl88KgUcgX2i73//vvl4Yf+SG655Rb6e0gmUgYGZTbAWGlVO5gycD2/7wCSe/3vB4A0az1FOsru+53qn7S1CRmOCkyAywWtgEelW79HWw4A0rVLF6W91ZR2C1S5Q9qDAJCY/DAUWTxyg4yypj8b/GsUodBmRVwAupXMKtbnxrFtoqTuzz8ASKni4/p/uFcHeDQwWb0wbAAgISOqJ0NZaXdltdOU//cbX5Nnnn9OLl+8xkwJ2eoRQJrLFKXX70p/3NsTgIQSUGbQIQsY5YwsVRoxK5ilrLmABn4BWY75knTafdlsdqnzKmiAF3ZSASRz/MljFoBERwU0LcWAANIo7MmxI0fklptOyb/+67/K3R+6R0qVhqxtborkizLO5QWKsVKvsMIqDUCKB3DjAQWdv7iDhyvGe8ignrp+J3iE930BZt/68AU44iv4/QaQfBm413sHMRMohcLOl8Gk4zvrGHgvPj/vN4CkBrAGPt1njN228Y1pOFQgpSkjXH8UcLV9SJS3HUH7crWaCCBNnKadz2IUcNlhBZJv/SZ+rk2Mc+kAIYz8tIc6iC6woYYszu0zQH0joxmQ6hAkrdWk4+zV0Egd32zGADXOXMW/7wOQAIJMO6DTd+JSXLprW+VlJUA2jOkhollmhkrBBJO0QgMAUr5QkF//+tfyv/7rB/LMc8+yAmn12rLZ/5pZ59CbAESCkYUgJfoPffLhP5ZTp05F+6FQLktvlCOA5AIP7vxjcP793/9dXnzxRZ4HRjUcSAZlAwQPsUdN9a7uZeU8xzMyyNC8/vTp0zTMkZEfgSTZrNRKyCA2wZCpAIkNSKbLrxF5q9NCX3EHfGquQDGEgO2MDEYN9OH75NtmTw5QKww5BtBr3XZPXn/xFwTjkK3G9/o9BszoQOcLzHZjObytPiKVA2gjSEGRlUIOGZiTipupsWdS84iGrVJaYHVhnJlFPwzRhZmZdaTU6huKBsylAniookAQEgAS1sBNN56KAKR2pylV9rBLDh2ePXuWcwi+dxwH948gu55rVoDKBX62JQDE9L/aN0kAgC+A4gIU3HlWLuo841pd8A9BX3xmKgRGe6awi9s2u6Gw4773cJj77t+nP3zy2Xd+n/21GwBJr8Xdg8y6d4IjCuypnaEUSLqeNRNZ94lWuCWtH3xu+g0VuY/xH33CnnzySfnx409JPluVfn8k7VaHco2U1ezTUuaew/pR2aTBK+w/40iGstnalGx2xMqHLmgz2lsgy5N6tSKVSkk+9YlPU4b/4pevyUs/f1V6aKZdKjNLGf1nQIvm6kTIC+x3zjuadqNPTbVCmROUivLgxz8uDzzwAPciACQEktMAJB9Fkm99pNmH5rezwAvziQYV3cD/bgGkOICg86wAkto3BBCcSk39HvoiGTtuurekCSD1pd9rSg5+G7PAh9JDcLTZYtABtHbwGZHBGna60m91SBkLnYpxB3tqgQkIxkdj2JG9cEzjZ1CZFQuwzyxAaPWMVrwCQMoWYX8amQQ/jsARegDYZ8zzRD7bjOFIX2VJgYdW7bPWP94jxZhS38Qmm5XHrEBCYQWCJRNuf6WKMeLJvM+7sL2toHXx+3ylZPJVQP+i1Kx27tNsN9WvYOFIA5BIMzojAce8h1kHgwYybqBPMW49GYF2xlLYzdUrBJBQgZTNOBVIsI2QRU4AxF+BNGufkKa+YPwPApRI4mFCjQUUmYKPDHz0mcxIiMTRQlVKjTmpzy1Jca4mtX2LMgpMggqNKa3AsjYCMu1pm8XWd9Qr1fZgTZJ/2/SjvZHJNaZnz7v7z/x0QrdLeRiPP8cU4LYEiP/NAFKS/NMZhxyZtt89jlvs+gH4pVUg+fS3Tz77Ekh28nt3rqf8dwCcqLB0ehQp4K86SSuRYF8qgASdiPcBlne2mgSS8DltPYDtefREMlUfTM8CqQLb2Jg+XvpMWxYU3I68oNyEDLV7SPe/6uBp+3gswwG6uE7PgDtFSQmwvD/0smELAEO5qT2QSGmXMcAR4mSjbEaK5Yos7N9H+jr0HM3mCwSo82OA08kVSOjRXikHEsiIsblhtykrVy7K88+ekeeefVYuXLzM5JYgb/wL7CnMKRkCACCXjH+o/+MgWD6TTmHvq1D3D41IAAAgAElEQVS73hVIqDKCX8sW7QSLpyuQjp24WY6fvJGJhbQTxoa2HPcL8AY2mKFXNPYZ5KHGvABc1kslyVpbvhOaXsQAjzY3N1iFtLJyVTK2p2KuFBBEimhgx1nptgBQ5klthiTHj370o6Rav/HGG9lHFn4dbaAR6NqNn4VrMz2786Qx/r8dQFIGlzRbUtevyxDhsz19nyuARFsM/rZl+hgjFgFq9nAoV69cko3VFVlfWSadJICmChPK8kziqtT3SxaV5UFB8kVQcZYkKOHvItv7lcoG4Na+w9r/UK/tDwCSb5b2+LkvAOhTkL7TD1BVxKAJmq8WCCB1RqFc3WrJSntL/r9vf1N++sLzcvXyihSwIrZ6kgtHUh8H0u11ZJAJ9wQgIXgDsAiLN5uDGjKduiBUwE3d7Pbk8JHjchhIp+Tl8uVrcvHSNZb+ZtEELjeSHDiTEyjsEHii3W7tGlWOfEbaU9Y4HsVCgQDSsNcGLCs3HDsmt91ys/zbv/2b3Hn3XVIo1WR5bY0AEnpfQDHW5mp0jHYDIMXn0wWQcJ2uIYu/4wHY+O99ANJe10d8/cyksFPaJ99im/F5PAATv7+9Bnh8l7TXCiQdX9dIiYS9zYg3fuOE2z0ySN+HCiRcvxtgcIOPeL0NwNwlgKQKX8dxKmg3g8Isvn59AbRt8xMr5/XNn29961jH162+TxqtlAeM/LRHvAIsHoTxGaC++9srgLTX/ZOqf2YASPHv+ygUYYxMO6DTI+JmyLvyUV/XS6ZJdRKABIoFjAGy0KEJ3nnnHXnsx4/L0z99Ri5cuEDDmue3vV843yCdtpVIkK+Lc/MEcO6680720MCewrpDP46QDXRM1g2rfyydjlYA4Tr/4z/+Q372s59FABLuiYBKkGOfD/RBUlAB32dmvW3SfdNNN8nJkydpnMNJwPu6xvBdAEgKXrmZhuoopjvgI8MUkQKAxNeP+zd0rk3+jSYtHj7A+XE/+I9xQ9XX+fPnBZmZ69dWZP3qKhuq0+mz2Ula6g4DFeOIudVeMIYmA46pyXYsFtAHKplCcwgHGw1BLa0fLlQBJFAdNRYa0u1b5wp9PZyKJfwGPafgCB08eJBZdocOHCSARLqu9pbU2IMoOYiEe8a94z4wx8jyg07Xqh4FkFy57eqPbfo3BiApRe/7BSAhsOY+FBDQ9cwAhgNYoLmuq99cPYj34/ppOgA+I9gUk//xALxL4TClixIEqS8BxCd/fZ/7Mph3GgCL7NPY/MYp6FTu6XVphqsCR1otrJm2SoGWBCCxSf02+q4JIEv6z0pFisVSBAQrgPTEj58GjCOdTijNrRbXNebEBNRKXPN4bzaA1CeFztYWAgwAeg3fOoJEiOnOVctSq1fkM5/6E1JQvvKL1+T5F1+S3kAYjBpnA8rCYt7IlSijEb1cCoGh3cPatLIf14weDJ/7i79gVRPsGtCxaQWSu6bd4/n8L9/68NmHAJD0EQ/0q/22FwDJXT+ujFAAadDvsx8JQuyzAKQp3axABGjMmO2NiqEuK2nRx4jB5CH6VvRk0O0JZC8CoGG7S0CpubEp3VabNHcIcoIGbTDA+jOVRfD5WJ0E3ACAAhMUTIUrQCMQpNCOy5jvA0TMFUoyZH8tZMEbXxbABDnjZGQrSKap7yJ5Pc5JOApkLIVEAAn9Ncz3bZWLM+EAgAb5ogzBuGR7EMR7LgwBsFgAipTP7G1hmLzQuq+PAKEFjuL9zjTQNmuNqT2LBEYNAKms1IQvglKxHpU6xwogBaAAhC4dhAwmo6IJr7OjkGPYqBRJL+kCSJg39jjeA4DEczIAjVk1SRvmOkCIZejtYXnngjJB4x70TlCWcmNBGov7pD6/JPlKVcY58gwzOSjS8Qhy2gQilUnx/a16hN2lYhXSLgUw5F9c5rp/+wCIuP2klWjRnkY1W0rVTqr/RP8rvQeLD8D26cekBAkFkOKMATtlHuGg7uL6k+Ssb/x9/qcvAcRXQaL2oupXldmaYANbUfehUhlrAgX6RmysrBGEgh7WvjSwfzU+1dpqcpxYMQc7FlSVAJZsJTFA+SieYEEj+i425hCX/y6QlM9kTGVBDEBy4eB4gpMLwDDxmz0wTY82BIkRR1QACcD6kNlgOanU6rJ4YD8BpMb8nOkbiwp+yM4dAEgAmgbdlox6LVm7dllefOFZeeH55+Xds78lGxEAJAXvIvuefd1NAoRrU7uvh4N0wNPnv/v8a9/6gc5yHzqOSmGHKHwagHTk+Ck5edPNcuTwsQkzhe07C9nVA7VsryfNNnoStfjaxHuROpCVpUbD6Fv0+soYhoduDxVyHVYbnT1/Vnph1wBy6HsXoALc9CtEX5tLFy6zhyOo6mAnwkcC1fpDD/+R3HHHHVG/XrUFmSTY7dJGLCLeCv30fwCFna6D91KB9LsCkLDuRoO+kS05Y5vQrgKtIP4PRrK+tiLry9dk5cplgSxiv8qgIAFav0hO+n3yLDLuERTRe6wk+SL6uQWSyWWkNjdnKRchtwwLCcEqVCshyfUPPZB8LsTePvcpOJ+D6js7KpBwDqDIhWJRMkFBWoOeXNlsyrXmhvyvx38kZ557Vi6ev8JSW1DYZXqD6wYgQZhxMcOukqwUazX5+MOflFtuvUMuXl6W555/Ud5655yEPXA0D6Scg3GbDCAp4pkGICETsgjOdfQzYlO/odx44rjcfttp+ed//me56567pVSpyRobp2sFEtDXGh2lNADJVe5xkAFzEw+Axx3WJIBIlaLPQfWtj906yNsoqBxOXN9aS/s8PjZ6XT6AYC/n1N8mnRvv+wwEzQB2jRT3eHEDfiqD6X0AkOLz57ve3VLYwQiJB6gjJzSXlU00vXZ64MQDmbtdX3E+WN/8+tZ3lAE4I8aLawtSGiBzThlASH5ohpc6lXEAb9f3HzuVDyD2zbfPgfKNb6r+gaNuwfmkPRQ/fnz9IcN5KkgVm6ekCi69b1Qg0RBKoLBDMJH6DY5ONiugX3rhxZ/Jk2eeZl+itbX1KCDO4AWysRwQCZy/hw8eIoBz4thxVqpqYKdWn5NRDlUyxjBihn5gMvUxbxh7ACbf+MY35OWXX55JYVcuI0PMcKbjOvFbABagHoDzefPNNwtAJGR0aWaZUqLhvkuW29rdo26QKH3+TeWvDwCJr+2pNW6De/GmnZqRjQzlLFCmUYbNWa9dWZZ3z/1Gfnv2vKytrMhcqU7DFXODfg79figtS4UFegOMgcoEznnO0lQw0A7HEQDaJKuXmcX4jk0QQTAzCtjZ3hIaqEPoZWFpXnq9SfUE9A16HGEOEKC+7bbb+BrrAHNTLVd4Taykam95K5BALQHHDaAZqt8AnGH9AAyEswVw0A3cci07dFpx+Rbf70rROwtAcucpaZ/HAYooM9sCGZH8tAE+Ohg2OIf7eL8BpLgzNQtAcnWozz5Op3Cc7v3nk4WzPvcFGHwBOh3/nQBI7hy7e1KDo271kY6Rm3HM4FGMwk7laxIACdBTK5A00xqVmz/5yU9YgZTLVKTd7kur2ea6UNnEQJINYLugId4zFHYAcAaUCZIZyLgfkr6u121KMZeT+UZF5ho1ue+++2kjv/b6m/LiK6/IcJyTYgUyIZByqUoASUEz2mvI3i4VTYVnsSBomA0dcPHiRdl/6KD8/f/8n9zTuAfKPmZrT3oguXtvr7obc+TT35BhbkArAvosFYhLgaUyfgIo+XsguRXqswAk0QQkp4rTlRuYO11frk0O0CiXQwUyKNQQIzRVm7CnSClo/4O2DhVIAI46qExqonl3l5nzw+FAms0VkVEY9aJCRTx8QDRYB3CBIJdprY6gqgWaLJCEPTOi3lCZaaptQLvDa7K9hSYVsta4AHABQEKwRksyzpjManPfSqkHPWOSFLSCyNgZ+jCVAQCAQLWe9MD8aV+A+B5Dz4/WWNjjDxRQs/xD7UE46/i4B1Jg2QziWQCSCz7GX2P5V4IKK8dAZYP9KAgcMVVzxPEvENQD4GX+DqytT0CPgOF7qz4y/tKQFdDwnxl4hw3HHoemOgtePfzt7mgsYSYvxVpD5g8ckrl9B6RUqzPrGRdE+aI9tOwxlCpHE7BUNur7SqkE/RkHkFz7LQ6wu3IXr3eSQDAdA5jMM9fq2E+Rnri4dgHAJNnnPv2UJAN11rmPFLiY0YM6VacyAQ2Ab/LD59/4ACTf730y3gcAIGjuJnSpflOQCLpT10z8GWO4ubpO+k+lttZEMtNWYkR7Mcn+xr0hJufabHEbAVSg0IEAlZB0xZADkt24XzLSaW1xbyc9wBABlglcK6ptQOuNv/GMShQjc1ClmbM9aM0zKpBQeQRXKoPeKXPzsv/wITl48DD70YbDMQGhcp5NNBJ7IIEGtVzKs1IJySXjfls2V6/Jyy+9ID974QX5zbvnaP9ntQ/L/8/emzZJdl3XYitvZt7MrLmqq0f0CDTQIEgABAgO4ASCEimRIimBEvVk2bJEO8L64OEpnhxWhL/Z/g3+YPmT4z1bEqWn90SRlAgSBAgQEwGSmGeg0d0AurrmIcebeTMda5+zb528lfee6i40REnIiIqsnO5whj2tvddO9TIk+DLqofOeapG+46u+/e3zr33rxwWQjHaylVwo2rS0YFcA0tFrjhtQR6q/KyKXCNZsbm6JvUVmB4JHWn2ktuD+qWmhkzUJYkpTSxks9WO4tHwJa2sruLS0KNXiXF9h1YD1HPdWvS0AEpNFtpoN+Zz+6mc+8xnc9pHbxb+hL0sfinuV/vBWg1XLvE7jm78PIJlxz3skNqKtLvT5Pbv1ZSSJSvoBssK4YGj7WV3cZ9VxH5vrG9IHiQBSu852MQUBsaVaSfpssYWGofGkL0hgiPJF4rbFQBJ3qZtJJct1SXuG9rlQ+L8PIO12mq78ez4F6TMAvGe2/KsUAgog1bttXFzfxOLWOp549mk8+MjDePONC2A5aXe1ngBI7waFHVFuViCRzoAxPmYf0jERXuygiE/d9Tnc843fxXXX34T7H3oEf/XXf4tXX3sTvZglrS1U48gCSOZO08pQHfN0kg8PL5s2MJzZYbmE8UpJupqVCgNcd+oEbvrAGWmcfuuHb8fE1Aw2G+yBVEFcKMn52QNp0CUFmq1yssorDRoZY3m4AkVfK8esOvyuA8vfkfrGNf7c4I1r/FypgXi5gujdBpBUcLpOqhsg8gEE3vXt+YLPwfcZEDp/WePv3l/aEZc1ucceSOnb8wFKlwsgaYApHZQWwykoYItN3h16kx0GbC+fAm7H9FxmBVLm+rBVcen17SpqjhUDFrmPXVTXpfe7+3qv8jm9ftx1xuv27Q+fgevbP5cLIKXlU/r+0+tPOsjswgFNyzq9bqFVFbu7YB0YyvTtkBGBI65h7rXq2JgYrK+ffUMApKeeegrPPve84e2WIIqhwOlTptPpivtSeXLi2HHccP310otIK5UIIkxOzyIoV1GwAJIaSKY83xhIL774Iv7u7/5OwCo6mzTm6SSK8UQKn2pZ9I+CR6SoI2XdNYePCF0d6c9okBNs0N/y2DyWOJAaE2MwwlIQaaBRHc/sObb0PDkVNKMyGIf2OPeHUvw4z5qRvXxpGS1W+Gw1sba5ho3VDaxurMprgjulgQF7aITSael2Df2EUMp1uwkthdxbeTuDycifIoJCKBRGeq+SBc9xsc/8hJVNzPJsRxEjjcagZSYUKQRLhaRnBvcSx5tjzT86Ppx/gke8ZwJBXIece14zAaSaVOBkVyBxLfB3Fy5cwPPPP4+zZ8/KXB89elT6sLCvlQawNFnCrSJxK5RGzSODbqOC/yo3fPrdrbB0A9TuMVVvqW3iBrx9+vOyK5D0Jq0e0AC2Bqpc+cKv+u5Pe3hl7QHf733yca8A0g6K5TRFoUNBNWp+XF3j2pDuHLn3kFWJO2oN8Xe0f+j0MctXs5fZr+yBBx6QHkiksGMFUtQxe3VsbEL2Fn+n/cP02Lw+zQ4maNvtdxHFbQxYyRJ10GpuotduIiwXMTczgempSRw7chTlSgWvv3Eez7/8CoJiiOrEtABI49VxlIKyyGsNuFFGVGpVkY8EkHoESIqB9L47fPQa/Hd//McCyhNQqlTLIvNdAEkzx7PGz7ce0p/7e1SZIIquQ61k1SA2x9AN/LtgnDj9NoCXNX9ZPUa1Aqns9DCRe7b+oK4rBn503jg2fF/lVVBi4N706lHaJIa92BeEVImku1SKJdGbTNCwvZKYAEi9V99aQdxrI2q1pXkzA1GDuCvBC/pyFVI5DZgkKEz6Jthhn7UJ9/b4DSQYxt4KpDakH9lpt41PKAvf9lBKACRSkVcZ4Uz0hwJI+kxgZzSFXSCVR52gKGCHPtJ+pgvQavKDziF/F5VK6JpshyFgXjVKVmBJXIcBELXzK5CyevhIBRiA6dq4qfqRnlYMJvVRDAoCCJKellQ2BJDY/2AvANKoyhRSFvIcUl9sAST61T1SBwoFVhHdAquPAgzCCib37cf8kaOYnd+PInuzDgooMQDt9D6hPOWaV5ptDeCP8sk5Z74ecFrBqfvLBeT5no+iWvuRbPv/w9UQPgqtXHnzHgBIWedPVrxDlyY2WD6j3/Dh3gMA6XLldfr7PgCAutHVyyorFajU/esmCekaogxmBahsL5tsoWtXKa2ppxSUEtrlKErorrlvQ9u/TRMP3Geem/TQ3BPUc2JrcN8XSR9aFKA9ajZ2VCC5Y8AewQZDNywA7jP3rwsgGflmAKRBQGrvgvQvL1ZCTM/O4cCRwwIgSU/CqCd0teNhKRdAYt/1aqWIYNBD3GoA3Ra21pbx7NM/xy9+/nOcO/8W+kxS6JpqSwEkaPvbmIQmwA7ZQI6N5WGo99qXBELyHr71owDS9rYZBpDom6YrkGT+SAEYlMAKpFPXnRFfQmUVZQ7XCenj6s3mjgSQRJahgOnxCUMdKklhxh8U10p8SWBh6RKWli/h4sWL2KxvGKaNiqkeoU4fH59EN4pR39rC2vq62GFz++cl4ZLg0cfv/ITxZ48dFQBB6MsbDbB3Gtk3uC7fB5D+6QAk9okUuW1tI9YT0q4gsS9tgY3FZWyurUoVUtRsCmBN20Bshi5tNPmFVPprHIaJNdagkrXL9SqVa4yJ2ERbSbAlffH7FUh7VVH5v7/aABLxfxo3CiARINmKWnhnbQOXNtfw8rmzuP+hB/HaK2fRqTfRXtoQAGkKIaJuB+24tScKOwJIhrrAAkglmz1G2syggP/+f/gT/P43v4kjh07h3//1t/B//l//tzTUHRRKaG1toBx1UO5LrpJZs6mMgzwAyQS+dwJI7Ct++tqT+OBNN0rj9NtuvwPTs/vQIG2eBZCibk8ay7FBbB6AxGtKg0duEMQFkFwaEnWKqBj4SANMahAnGawZfXx8AezLDaC82wCSBohGAUh8z3f9e919mqGWBQD5HARfgCBxLK8ShZ0LMOhac5/TAMLlAkjp3w8FVoIC2AQ1qwKJ1+Ebvx3zd5kA0qj1wWvU+3QBwLQzLuvLYwBqT5BMR8oGYLKCrHkZpLtZu6PWpesM+wKke63gy9U/dBSs45+1f9WB13tNrz8GlPIAJBcgGxUEYJm1SQQw1Sli+JKX2xo0XJtCY1IApmwmFLOpCCA98cSTuPcH91nnzTbf7jLIGWFA6plBDGZ2URfccPoMJifG0GmbANfU1Awmp6dRqowJgETjiHOtfwogPfroo/jOd74j1HkajGNWq+wrBgAlAzcWg5xABXvtEDBirx3S5fHa2XeJlSwmo2xTzsHviuy0HlA6wLE74NAPIGkGvOsku0EUX4Ueq254zaz8Wl1dFaoOHkvAtnIFb75xbqgxunFABygVSvK8ubYJsgTSYWJgkL1VtAyeDpRo/hwKOwaSOYZ0JBksUqBO6K+qoThFHH/eE8eUzg7HmxVfHH+uP6WsY+CcAV2+pgNOAKkiPRSyoyaUfzwGf8dgACuReD0EI3l8/knmvkOxxz3Hceezu39GBhOtvMwDAPLkjDhwdq/ovLrzq/o5Xd2ix7xaAJLqlDwAaTdBfp98vFz7Jz2WPv3mq4C6EgBpaP9Zu2KU7uf4uPJbxstpwmvsfkPhmrV++BnH0K3yW1hYwP33348f3fcgysUJtNs9xL2+lUvTspa154P5rcm651grOEwAKYojdAtdxIUe4m4L7QYBpDaqYYB9M1OYnp7EWGUMtYlxnL/wDl554yzCygTGpqZRCELUKAvYg65rqppE75eK0vOI+579DwggMfBFIJ8A0v/0b/+t7G8CumPjVQE48nog7UZH530nHcBP6/NCYRhA4txqrymOo/YA1Dm6XADJpdh151gBpIrtoZXYL7GZJ90XlIcu9RLfVyBRsk3DMrrs4WcDmwxGMcAQlioIiwE6rQilcoBqqSq0JwGrfnqRBJ0IHNUbpHBqoVHfRH1zC+1GHZ12C4NuJJmwZIWgT0cKNQY5GMDYTg/pm555rJyRJJSB9A5h3yRJ4igGaDYaCYBkaPDEm7IUeASQmIBQAruNCJW6fS5Q6diHVrAOPwfoBUCXAJITQ0znuycAICuqLNCRAEjce7UJ9BwbMpkHsUu5X5iAtbO3EhM0xL5uE+CxTaztXnZlNfWH63/q3HKemGU8NzkhVDWaxEJ1wnmqkAqyyAoFZh0bW4hkglR3YgtI1VBxZw+fjM0wCrhmVZkEo+izEwzh/TAYTNrDgMBagBYTRVlhUBvH7KFDOHTsBKb3zSMolSXBROj2kgx6HtHIvKTSyLJIJGvWVippQF+bvOtvtHJEx4n6mY/03Kl95ZP/af9Sq+XUlv3XDiAZeuIrf/jiY1d+ZPNLHwCgFK3KOCDSxYJBKkPzEnzGbKJZaKmduC5cCjYFjGi7cq3SB1BblmB7xJgUQfOgKHRtlVJZEq0oB/k+A/Z6POpIBVhMxUkBUau5TQlqey1pzyU+83hCTdcnXGQSBfRZ5KhUbRLVN8ARmYwoJBRAirp9lKoVzO6bTwAkJng02xE6jU1MVKRLXmYFkgsgsQKp0Gujub4qANJTv/gFzl94G71ejKhj+pqqfuIYcE6k0tjat+lnzlUv3u4x5d63FCdLo7p+0oMq/Tl/Tz8g7+FbP2kAiZVbYsvZCiT6NyKbYgMkUQsaWVZGUCzjyLHTOHXd9QmAxN+q/UUAiUlzo2SfrMkBUGM80yb7iCyLY2GAMkBkAa+dfQ2rqytYXl6WnpHi345VpIKI62pmZg6NzS3pi8kKJD7GxsfF12WC/Rd+7YviS11/5gZMz86KXcg+TKxiqdZCqU5mYsI/1YNEfrt5pO02ExcyPRVdAOxKKOx8rDtu3CNN4b2ba8/6Dq+dSVx8sN8kp4HpkCUmZtgVuHjhAuob62isriNiP1x5n4klXSkomZmaS2SC6kzpV2zbCrDajLEY0Z8Ekmxlkr4unDv/Wu7s+wIZvgCX7/e+AczKwMrK7Ekfz3d9vvOrAMkKUPuOn84AdpWRKqu8a/AF4NkDyRyzKCjioFiSppRRsYxuqYAX3ngN9/34ATz4wMNYvbSEsDNAr95CwNK1AAIg9QqG+mfIcLO9lTTAFVgrQW3tvkk7RiksimAiZUFYDsSZ6HYjHDywD8evPYV/96d/hlNnzmD2wBE8+8pr+I//6dv4z9/9LpYXlsSorfR6KBFA4oaWvhUmS07/WC4nAjlVaKAUN6QQIg87m5FOVMuolooYr4a49iSzzq/DH/zBH+D09Wek6R8BpMnZOZRrE2i1O6Ko2TD2cnpIpOeKhoEqeM2a0mAd1z4Dh7LBLf94ev7TPZIud/36AihpipM0xQ0D8G4AOH1+n4HnO79vf+XtD46VZk3qcdzXvG7XwdqhJHwn30UGdDroPXQOgqZhaDJ7LNCoQKG+zhtbfscXIPMBSKxgyDtH+jMJ0jjZBszuz6Hw9vbAUAc7CVBbiipd574KMNf2GHUfvvXFCqQhACOVAZ7uCbKLJXFZX0lnKLrrgwfy6QeffvTdvy+DXveH62BrphfXbcgeRjlFXOnrHwUg6Vrnc3q8hwNmhiZHH1wj5ABX+a5NqHk9NGA4lhNTk6Y5bVDA2MSEGMCr62t4/qUX8drrb+Dvv/OPUlbf6XTFYG43O8L7S304MzmB/fsO4OD+fbjmyDHsn5+TjKtahRVAE1KKzT5I5UpV5IjJ1C/Kmjc0TV38h//wHwQ04P8EDQigvPrqq/I8v3+f8EzPzk6LA6D9jkhvxqakSmfnOqTiLJbLCYhCjoi8/Zuv/03fCB8A4uqj9P8MLPNeeH8KnhEwev311/Hmm2/K2GrmpF4750saCTdbiCN2OrC0dJIJRTuEmU2mKTmznAgcsacKm67ScVL5Q0qOmX3z2GR/DVJpDgYSOOa4aQUEK4p0fXFetgPYbFocYXyihrm5GakIOn78uFDLEUjScSOdHe+Nckr6pljKJ5PBSQpB9rEyDXz5uWT91evyPb1fXo9WpfFakgqrKJLr3c1jNzzZo46jAKA2EXeBQP7v2/8++3OH/FZnwdor/DzvwWvQrFmVZZLFy6xZGwhUZ9e9drWJfPaFb2x98tV3fF2LQ06eU1Xp09/p86ep7Hzn98l3ri8NSovcVppOS0Po84OUFmXKyiNW0JG+7plnnsHGegPo19BnEMaCDgwguYAoA17cG5ody0C19ntodtu4tLmA2mQVJfLvd5oYq4Q4fHCf9EDid1dX1w0V6GYDl1ZWgaCC+YOHUBubkuqLsFcEusZ+4r2OT00KXQb3fyvqCJ3G2XNvyvXd/tE78Nm77hKQnmPRiVqSAZvuAeGuGd/4+9YP9306oK3BawOO5gN4+QCfybrOu/4sAFP9sGqKQjatzNs2QCl9Nyw1CeeTf+xNRfCEXWukN5rtI0gfjJKclUOhZEozB4CVprQdCSHRn6FEilGtldDrGgpXUty1tjalL0e32ZTAVn19XYAOcvIP4p6hl6WPRyCU6QMF9twKQKolqUYhvGWl92sAACAASURBVBT3pJKJFTUEQgZ9/tZUNEmPpVJBAqPUJb2YPZB4rQQfGEQxekd1Etct7QoGEoUOKea3GEgtSOVQkXSmI5KQdB+n5V+SnSuNpQvoBCG6koiTllQGQGKShFvhy+tzKfVMlJPtirbtWFcWpRPctFKMY8eqrokCs/ttFbFkH5tKL5G1IDOI6UGV9Klywv0SZGWiTc4jCaKP+JoErQgKMqO+HErsIaJtEA9Q78Vo9/to9geYnNuPfUevwf5rjmB8egaFUhkdW6ksFcCsgvEQCfj0QNbnWnWs8s195jjTP3cDtCprtSJS5W8CDFq6xUQvxMb20T83OYDv5fo/TIAtct1mP3ar333j4wJocr/WTxKKYOsTmjVjgoWqn3MBtl1cvx4rK37mu+69fu7Tr3s9fphDf8lj0/507VbKSf5JADeO8epLr5ixpvy1vdX0me9T/7pry11flMOdtulBJ9uH88d5tc8CyTNhwFLeUd4zxtbt9ez5uyJnCTiXyhWJh9FvkoqZ/gAR5XZQxr6DB3DNseOY3jcniWAmwMwgdYyAVY8jACSyCggw1Y1RCalkIqGwC+IOWlvrePHZp/HM00/jlVdfFwCJFU2653grqmN1/4z08VkhRdtFKm/pC5lnUv7pM8fFsGEXRN/p+PB9A6Rv+6yj7FPf/mPsU8A8q1sFeKP9K614+2hFJsBPrhSKelM3atp7EGzav/8Y9u0/KP4L/UvqZbVZOAZvX7zo2GaG3o7+Df/or/WYyBEZ/4a0wry/EmmAwxLKYRFnX3sd6+urWFldRqvVMDZAaKqLeZ1TE9OGIq/dRrPdEptLknY4ngXgxKmT+MhHPoK77v4cTt9wg1Si1FtNqWChv80bJYCUBfL57Oe92meDfj4AmLW/TRzD+Cnir2rCauoHeQCi2BWkML2MpGmNn/jGxb0M1x5w44tC5V4y8T+hqGW8SSjsgDIr+foxWqQcXF3B2qUltDa3xBYjWC3WUrePIOZvLehpdbBAayavM1kHIkvs564N9C8eQPIF6HwKRB2ALAXoO35eFoMsYaa05Dx8AFLcNU3ipWSffNIUYA6A9PTLL+JHD/4YD/34kQRAihttFLZYOWQApC4MX6sLIlHwS7aD7SGSBSAVCRr1OlLKXhEAqU2rFEePHsG1Z67Hn/4v/yuOXXcdJucO4KWz5/C3f/9d/OfvfQ9vnnsL/U4LYattKpC0lJrEjPZ/jjmdSRG4KQNTm5myjJIAEp0OF0BiD6TrT1+LP/zDP8QNZz6AYrmCeqsj2Y/FypgASMz46LbauQE43/rg52ogaIaIKkAKJQ0wZQFIvgDNbtdX1nWmAdg0gJQOwKeP4xPwvvXrGz9fgCsNyKRfa4XIlRqou73+kcdnxk6JbOPZANJuAjx5Y+QDkEwFXbYTmHt+ZjD9kgBIWfeQNz9UxkJ15VKovccAkq+CzReg8u1v3/7zAXR6fUl2iTUOZT2z6IcBqBzn3bf++lw/KQo7rjl9Lw0gpV8zC0ZkKBtyM0PLZr5IBky/j/HJiYTCrjY+LkAPG4q+/uZZnDt/Ad/93r248M5FrC2vyG8lsNgyTT5npqcxXq3h0IGDOHHiBI4cPISpyUk5Ro1N5Ss1VGo1AYGloqViGrkqgMSx/fM//3OpPiKQQllOeX3p0iUJqB47fhRHjh7G1NSEUKYRRGLGNx2BibHxhNNadas66hqQ5bl8+3evANIo+WrsBRP0YKCQzgObhTOjn31JGq06zr95ARfePo+VpVVsNZhd3kA3jlAuhqbqKoatGhAynqRKgYE+tSMYrFNQjpztsi76BZC3mZQVNN4J3tFxYaCC48HqIAJ7DDSyhxL7V0W9rsypUBnaqgtTxVTEsePXYHJyXCqBDhw4IJlzGnTluHNexaHrWXpDa29J/ktgsrjZy4OBJlZZsUqJABLXKY9D54nn4trQuVBAis/pCr0sWX6lAJLu71EAEs/l2/8+/eommLhBJtUbvgxtdbrTGbzsTaHj/s8BQBIb05FjaUApa17T8jENIPnsC598dxNkFEByg6A+/aHB0YmJSZGJBIYfeughoWPc2mxhrLqPbVMSWp2YDqUDInJ98XciqyQgGgl4TBCp2Wui3qsjnCij12qhG7Vw43Un8ak7PyZgPbn3adczs/W118/hmRdewtp6HePT06iOTWEQAZW4JAASj829nwaQGBQ6/9YF2Y93fPxj+MxnPysyVgEk6aWaE4L1ja9PP6s+kLG3skOBGBNcyAeQ3GBs2gfgdZtjZvuAWfJ/twBSz1b4MlDtAl+y14MAEQW5BRxMIMKsdM2jLgUMKorGSHp10OYy8mEAxv9Jn8aAEunSeuzFE3UksETgZ31pSXwzUhxShndbTQPkdzum2bOsNSBk0IvrjAARA1KGiw8EyEhLHpMmVsAn0/OG1xAERZRL45JMrIFCfdb9up0AaiqFeWf6zC4RxVptqAJJ5ICz2fMAJFKhd4KyVCCpj1pgLyQnGsxG5X3RM6ONLKHflSpce4yULZ+OP7gAUqnfxwSp44W1w6whaYloJ1HaZNtrI7Akn6czgCx4myXf8gAkgljMaGazbVZxx8UiuiijRX0aD9CmfT42gbHZWcwdOigVSGOTU8JM0iEQHnVRY0LRVQSQpHrd2pJpEInvq2yjrtfKaNUF/NwFQMz7BmxPbCgngJkOoqZ1yo4xZuDRoWseNQe71e9585eWOy6AxApOffB7bo89vp8bQH8fQJKm9HkFGBo3SPtfsoYGA+k9OLCJUQLCMzGrbWxd9UPEFmHlEP0jgvwMHFvmnLJtF2H6kBoZ7T4LBamlvJNANysE+7HpYdfvSvUiqwgJILH6V6ioMRAAqTvoo1SuYu7Afhy+5iim5mYFQOLvGa72AUiiV3r9BEAi5R0rkFwAiWxE3W5PAOU0gMT1mKW/xZdgBYYCSCP2uPqDuldd8M3IwoIAKZr0eCUAEmOfsp9sz1wCSASOmBdCIKZNil1RSqMBpKmpAwIg0XdkuwvKIx0HXg/jMypHZH9atgNhyAhMEgXXgsgJJloIGEy5byrLLr79tgGQVpbQahvmDOpaGT/EmBgzCZqy9ghuRh1E1NfSIwtSDX7Thz6IOz/1Kdx624cxf/CA/FbWZ9QxPXyt/eDKkSx5lH5/r/bZv3YAqV8cmB6NTOSwFUiM1ZeYADnoDwFIzY1NsRWkbQD7hhIEZMPC1MMAnSbmLrrTgkmMySR2jt1/Vx1A8gVQfQtNFWhWAN73e5+DtdvfZwWofQ7I1QaQ+j01ZkwFEgGkuFSQCqSoCOmBRAq7hx96DGuLy6hEkAokAkjUfK1eUyqQNMilzwogaY+RLACJwSQa96SCYQUSHQVmHF9//XX4wC0fwp/8z3+G/UeuQTg+g7OXLuF7P7wPf//97+Pp515Ec2MNweYWwl7PUBKIUrUZ2bZ3CRvo6qJ150oBJDZyq9c3MejHmGDz3VIBtbCEk8eP4vS11+Gb3/wmbrzpAwirY9hqthGOTUqmVJvNS8OypRC68hJMBsg0UOIqQF2vGoj4pwSQXMM23bDRV8HiE/C+AIlvf/kCXD4ASSt4svanT/74rt8NhqsjkgSXaKt5ACQfAOy7vvTnaWO1rxkuVri73xcAlg541uNdAJCUYiWrj5Jv/fgo5rLmR8fhnxpA8lFA+Xoc+ebftz59DmZ66l15JBkmI8D5ITmbyrDbQWVi+yokxmNKlKrcSxvx+poOhhj6kvVmK2EJJtmMeBqwYqyyn0KtJiAOHZjFlWUsLi3jb7/9D3jj7DksLlxKMqzbrKjpEOwwPXGOHj6C60+fFiN9dmraVNqEBhBgfw6CaFphQnvBBRy+9a1vSf8jckirQ0ODm711TlPHfeAMxsaq0u+IDgD77jAQqpn/bgasAkhuxQZpfvIA4L0CSKMyQNUhochgJpwJEgQYH69hYmIKnV4HSwtLWFhawOrSKlbWV+R5q7kFUu8USgWTwS1zb2gvmOfMBysCtGKJGegE08QxYxI4K7s6zJZjzwzjqIQTZj754BxwfgXUpFPN38/MoMXqIVvpy7njGDNzeHJyAjeeuV6auTLTk8F2jhfnj9fAvbEjaGrtDAkID3oIA/ZGqoO0Xqy4evvttyU4TgeN80gKXO5hXpvuZa2O4rOP4jINKPj04Q5jnkHTERXM+p5Pvvr0q6/C35eByevgGKcBJLWFeP4h+8Ppd8H3ffItb2/w3Lu1vy933PX7vvHN8y9EXuQ0uOY5fPfvUiiJLWQBWrV3dnNfvMbx8QmRM6Sk/MlPfiLPnXaM2ekj6HUHpmeZ0JhtAyUquxWE4rkIIGmgqxW3gCoQFzroNOqYnZ7Al7/wedzzW1/F/rlZvP3OBQHqLy0u49HHf4Z7f/QjAZKCsIqx8WnJfCxFRRR6Zh65hxVA4rU0O210oggLi5dkn338k3fi05/5jMheqfpn5UuTFazZAIxv/fj0rwJHOk+61pWyst93qi9HsAy4az/tA7wXAJJQEjkPU51jm22THpY9PJKeCeZe5B5tBrkBFE2PH/UdDO2R+TNgTF96IgiNOQEgViwJEATh3iew1G420Nyqo2UpnNqthrwvQT1LYU5MiowIDMrSn+SxqhUDIHWjjqlK6nVF07BXE++NlKg7CeK2b3jb/zZUpVI5JUn6rFQCBsVgZAWS6MhCPoWz6YEUCoyi33croKTqJyhJRZRm+Q7NBaneYibybHPoMTDrrslk/WhSJcO7NqBcGvQEQCrLHJiHZlbL/1IdxAql7bOq/Zacw+qXLDmSK5+EuteSChYCdIMAXZTQQYDWAGgzw/7INahMTmGK+np2BuHYuATAaWNQt4wVyxLUvloP7t8sAInnZLU1dRfli9v7Uv2+nfGnYcA4YAq4Q3Of/j83/vQuAEg+/ZGl37niZA3YdZXIelbzJQCxJ0HlfQApqeTKWr+0/3U8ZS/aPqfyjIL4IVxjqlP5fdqf1Md8n/9LQhaD/NTPQiFGAJ50djHGaqSYNbRUpKCjzKQAlrpDMjmQ4jUgL4DtK0RgiBWgFuBnMJnymnRqLoBEUJsAUm1sErP753Hw8BFMzEyLPNstgJSuQEoDSE8/9RRef+NNRKSw81QgjRxfxi8IIBFQs8mDCtSpfeSufx7DTWDk+NfK4Z4ApF5sKOa0AolVRQSOFEAiUJ4HIBWL45g/cGgIQJL+WbbCnP4r141rX3NdCEV2b4DJyelEZzM5wPiuke0DHGNjbUUApNXlFTRZASZMUQZAYoIffaakAqnTRpuVTKwAJrxUgCT3HTpyGB+65Rbph3Tzh2/F/P79siZbzboZP6FD1fKVYVnui1+lKaDT8+yz7/+5AkiqJ3aj99xkNjceKjXcRQPwsKJIgCOpQgKKcQwmmHQ2N6UCaXVhEa2NTXmfFUisCKevbpJPhh9uBRLpaSVOZEElqbpy7MerDiDtZoDyvuNzgH3H9zkIvt+PCsC4zpt3gTuB3Z0OhN+B9AWgt30nYToWAImsEB1yEJcK+MmTP8UDP3kIjz78U2wsr6LaLaC71QQ228JeqwCSa2SJ098z2XGh5QgdBSCJs0EAiVQDYvSzORf7S0zg9o98GB/9xMfxX/7hf4PxfftQKI9jYWsTP3r0UXz3hz/Eo0/8DItvXUDJAkjSHFBo7IYBJJZMymbLoLBjqWajsSXZHJO1CsJggEopwPGjBJBO4Y/+6I9w8623YGxiBpuNBoKwJhzN7U4PYS20FVbZBqzPAVUKq7Ti0nXlAxB3k+Gbt0Z9BmTaAE5XIInrkmPA+wIovvP79lc6wJTeI+oAqEHvvpb1GdoKtYweUj4A2Xf9rvxQ4e0CSGzonleB5KOo862v9PilA/hs4pk3f9rDYKTCehcApATAsE0vVbnodXvvz+M8/rIDSL4KVa/89mwQ3/r07U+lwNLAkPvMzDRfBZrPAIQ1dPU2RmXjcQ+64InuZT6zJ4ICSAQUeD/SSNlmfJNvW8CAfiyVQgzqk46n0W6h0WzhW3/79+KEEEDSDFL26llmv5tWG7fefItQHp05fT1OHD8uAJJQkrFJNykbiobOR3+rAJJW0bz00ksg7RMBJF4nP+d3pdfR6WuFvo4JE1LVZKuYXFCRFBTpvefKOB+Av1cAib93dfvw/wZAYpBQA7ikCeR3GFjhHx1YVl+RQ5uvlb5NKhDaHekplTjFFhDoWxCJGeOkWmBWthD39PsC7NFZ7rYNgDR/5JBkTAqoZqn9FFjQ4K2uHY7v/NycVHuRqm56ekoqHUh9pJnECv4pgMRnjoFmGAvxkqUopPM3Waui3W5Jfyf2ONI+STwX19qtt96a2+PI1yNnrwBSlmzXfemTrz77OS0/0vvdJ190T2QBSJwPN4juOvAqB/Zi3+zW/s46R/r63Gvlb3wAms+/UNsgrRfT9mHW9bmyRHRB0jA5H3h2j88xr1ZrsndZefTII4/g3LlzkhU7XpsXAEmCFlKlZ2xhnSdXf3CuGZxgcEv2cL+DcLKMpeW3US2XcNdnPon/4htfx8fvuF3s+KXFBaHKWV5ZwWM//Tn+8Qf34bmXXpWeNROTDIxU0N3qCRjN+ySANDE9JfKd5yBVSqPZxNrGuoDGn/zMp/GJO+8UoF5A6l0ASD770/c5z6N2n+grNwN4FxVI7nra6f9p9Xg2AJaVgLLbCiQCLEMBdAtAqA/bjtq26Tb14LYclYqzYCDyXSheGIK01EhugFn3D6nShKqUurRoe3oEQLNRR78boSMUd1to1OtoNuumOXzcFb5+9lQSCp5OJP4YMQkC+6VigFoplJ6FPAafuf5L0m/X9ADx7b+0/SMVFqzGspn6XWu976xgMu8wO97k425/g/TtASuHCCAFIfqkj1diOlLpWQo93UdpairzmsAVexgYn13lw4BMIk7Pj8R/zACQpgt9lAbbVSS6nhU0SsvHUQlAO0AlZ1Pk2Z8ED9kfi9nqvIJowL5SJfS4r4sl9EplnLzhRqnyqk1OSS800mQpgMTgNjPYryaApDpG97BrU3APsPcH95j2LdNKSzfGo+vd2DmmN43KRyF0ZNVZqkeu6uVc/WSpD/M4aHajf/NkmFtB5+4VpbDjfkhsd0th5+7v3PO/DyAlY+cSU7qANpPZ2ENEqjapOxwQSfSJthBghZFSh9nkOa4hVsWPApiEBo/0cQwAFwR2Hqo8Mh0mhtk51A/RWBWB+xp78dgeSESSWIHEYDGBEMqnmdl5oa6bP3AQNfZbKxQFYOAZy9QLvQjFAWs5ua9ZFSShbHnOo7B76bln8NRTT+HVV1/PBJB4/XnrTyqQ+gF6rFhlZRWD3ayEJaBBO4kJAK226e3E0KIDpBFQ45iNV6p7ApBYxaUAEp8JvBFA6vUGUokUsVJMEjVtHDNFYRdFAebmD4g/yWQ7ygvONwEk3j8BJMZw6ItoLIlzT6Cx3YowM7cP5VLFMCSUTPJj1Gmh0ySrQxv9KMLa+gpWlpYF8NFqX1kbTOALw+0KpE5bKOzED7cAEvsdoVTEgUMH8ZGPfRR3fe5z+NAtN4utxgSQQceuQa3gd3p6qv5z5dOO+JVNHsySYV77/p8phd2u42MpOm0XQOK6J4Ak9oTtL1kmeMRKpH5fwKJeo4Wt5UUBkJqbmwh6PUnSKdDWl70rZIqyZzURSwEjsWmkAslUHDIRRr5H+4YV09z/V7sHks/B9RnwvgC87/d7Pb8vQOgLUOc7EHsHkBicMQ9jyNGoVQCJFUgPPPYIHnzkYTz+6JPYWl1PAKT+enMIQHKD4+IU2MxwbVKfByBRECmAREqYAwfncffdd+GuX/k8Pvm5zyNkH4JSBevtCD997jl8/8Ef44c/fgjnXnwB5UYLNcL1CYBkUHRSGEhwopTFccm0CcOfTYeEWXEKIJUD4CibaZ88IT2QPvLROzA1My8A0qAYSqNPNgesjlel0WteDwmfATfqc3cs1QFMO4+6LnwVBL716wswp/dPGkBKB4ATY9Jiar77953ftz/zAlxqQLhjoACSGkMK4OlrdZb1tU8B+a4/vf9dAS5bjxULORR2ewWQ0vM/qgdN3hpJZ8i73+X4+gCE3WaQj6JB08Bveg3I+7tMOkzWb8b30xVI6ognjrQ12Hzr8Eo/V4qUrPXnDTDn0A/ymL7955MP2uPEzXzTTDgG7qWKJIfCzrf+2BdhaE2l5sldAxqAcx1WF0BiZpwAAKRY0J4cJWNQM5OfDhjXM2lNhWahF+P79z2IZ559QfoSCRjfN+AHG4PyWF/+0peEBu26k6cEeCC1nABGNqtLG0RqANwNOCgYQfCEQJCbfc4g5sFDB4zusRncbvBB5ZRLEeYajRpw8PWgu/oAEh0/EzgkaMIKIN4n6eO4dnhPBIt4/5odSbCFNH4MvqysbdjgmuViph63fdlokpIqg03CTUa7yXgl7aFk0cUx9h3ZLw6K2lHiRDtZThwzXhcrvFh5wLnkM1+P16rSvJ2OajqoqXKa15wHILGPBHs48KGOGa+Bcpvn1X2T7JlUk2VfheFeAaRRPeLSMjxPdvkApLT+S+93n37k53kVSOn9nwaQfHLXJ/98+n23x3eDhK6t5kvw8cnfUQFu9z1fBqaC76pfNGM8ee25QY6fAT1CoWZ8+umnBUDi/q2E4+hF5aQHEg9FShQXUGcTaz2XkYfRdoVhP0KpPMD5C6/h2uPH8Mf/7TfxpS/ejW7UxOI7bI7dxQb700VdvPz6m/jJw4/i5dfOsXEkJqdmEJSrqK+3xBlVAIlBZu4Z7ltS39UbDWnaTMD4U5/9DD5yxx0CSpPqh/Qx7OGRV4Hkm3/f51pJp+s4DSAVCqbCO8u+1/Ux+nMFV7NDyFn+5Q4AKUOJK4WnBg2HngekCTUAEuedAJD2RzLyjr3uOkkFkgBI6QpCpwcMxagJiioNoq2I6VPek7a0I/qAvRoM5U5fEkiiTgfNOiuUNgVoGnS7Qi0qFGySFRkj4Hcpq4NA+iJJAkipgA4bf+cYkz4AicmPI5uv24AKKQC3exaZ0LBWFMVMmEAVfOZDPr0MAIlBWlbqSA8maWBP78zoQgY7OZZJBr1D8a62Q9jvYTqIUSIXZOqhLHouAG02sgMYSL6mab6dBcTlyX92k+KaIQ1ih5S2rAsrh0BlHIXaJAZhBdfeeBMK5RJKVVIFl1k6ZnqoxKYHjCSoXsUKJLXPh0BUJ0Cv68O13SSAaylvuX/yACTaNrrH5dmCSSozd+xfd61KhSrTeLMfPv3ik1+qv9zjSFzF/lCBpOQebQWcrocd85+6fpNAmf3wJWD7rn+vn/vsl70eX/ZiqneR+1p6urHykZXv9ln3r86BAkmSRGX/VM7S7taK96T3oK1QYt/v5eVFQ0EqLA48z/Yzz+MmOOt5dS0U+31USVHKADLXrcicojyDvdSDAg4dPiqVg7P75hGOkQ6atHH0xwqSrF3sRoRMMgGkQdRDtcIqyB567YaA3Z3GJl554TmxRZ5++ll0uqyouTwKO9lfBIgIxEvs27BYSI9Igmr0M+gjkuKW92UaIQ0BbQSVJsK9AUiUgS6gLJVbIj8GBkiyva2yAKROa4CJmTns32/ot5ncwPlx1wHBIybQELQR36zTEX+s1exgcmoO5aphbqhS9g4GiNotdFoNdDotAQvW1laxsrwovQkJOJY1phr3JX7a6VkKOwsg8fqluoWJGrUKNutbUtV27Q3X47N3f04Sea699lpM1KrYWlkTvazyTnpROUmlaf/ofQBpWOLsRr67+iUNIPVKBiilHcVIJAGkEiuRLIA0aEcCIK1cvITW+oYASNIHTCrYIoF9XUBIwzfKuCu0mRY4kmdJOODqeI8ApL0K8HwD3C/+93r+vQJIqkCzHAzf9fky2Is2+0m4eZkhSAHGzLGA/MwD3P/ow3jo0UfwxOM/R2N9E7VegGizgXitgf4gRrPbQBwYsMb9Y3MtMTSscZcHINHAZzPqMhuiYoCTJ47ha1/7Cr70ta/gmpPXYVAJhSu6iQJevnAB9z3yML7z/R/g+Sd+irDeQhgbCjsxJNlzyTYFE6fNBnd2zrR4K+JESHO4AAIgMSuiVCjgyKEDOHn8GH7v934PH7/zk5g/eBh1lgOTtzqmcB9ItiMp9/IAJB/AQ6XuKhAVpJpNogH8rPn3BUh862M3n7vnVgBJnV46EKOEmAr6vV6fb4fuJsDlClD3evj+XinEfOOXPn4aQGIAOg9A8u3fLMdNxy19fTt8ZcvHnQ4q6utRAIYGQ6j2ub7zAAQfgJQYDpYvNXltgZG0A5XI8/cIQEoyvHwL8Qo/1/lLy0+9Tx+A6Ft/vv3nu+ysCiSZl8A4sHnz71t/QgyT6oHkXhN/765xddQT+RMZjmfTUtvqIFbXW32kFFBCU2AzwJlUIFlygwCvvvEWfvrkk3jyySclW880VQemJyYlo+vzd98tz+yDNDM5JbR2fDBTmntbnV8XgHDXMK9Xejaw9LtMzmkT4KFcHxuvYXNzfTtzx8lC1UCd3q86hBwrHkvmtU/qH/bRyN4MPgCJo5anvzQA7crQZK2K62ga57qBUfmNbaBJx0Qp6dSRJYDEiqzF5VUsLC7K58rdzvGnLuc485gbK+tmvDQwbTMuDVDYR3GsLAASH0JLRYqiQkHAG44xexsxC48BZPY+OTC/XxwpmYsCsHDxbbN6bCPoNODD63L1szjy1skhhR0pliYmxiUozfWgeltBp42NjaHgsLs2xD7yNFG+nAaro/ayyq8s+eIDUHz6Vc+ZdXyffOHx8wAk3ef6nA5A+/Sfz/7y3b/v+Gn56ALtvGZfj0qf/PatDx/FXVo2KDjrzptvjngNxWJJAF/Kyccee0yqCicnZrGxFmHQN6Esfq9crpgKTUvZqJWXCqYTQNJqJfS7iNpbiFobuP3WW/D7v/cNnDp2GC899zTeunAOE2MWkC6VcXFhEU/84hm88sZ5IChjYpoAUg2NZleCyjx5cgAAIABJREFUVwpgh7WqJBBw323Ut4SXn2N0/PhxAZBuufVWuT6CYaxAMsHn7BCmb/59DjzXl8oLHSMF2IxsL2eCRzy3ro8sAMmsj8u/fg0+VkhRbAPXo9aBUiCq3Tr0zCbSvbZUGpWDMoJygLBYkmdWWtC1ZJYzP5cKpNSzdEoaMICuNoD8g77txcD7Ev1V6AvlHKN4BqywVW4EM0jJGPXQIlBI+qb6lvRJol/GbPKI8ptZynHPZNayOokVpeyXRACpxQSG7Sbe6THopyg0lcrJVOhQb2zTvw3/1ozwyARBJvtTjzBLHxXCXEN9k4aOY+2NUXPTKwRosicg15Fk/xekr4ULIKn8cXsEq6wO+13MFEhDsxNA0vMVGVS0D1nrKQCJNkheMpcPQAoqRXTingBIvUIZxdo4yhMzqE7PSf+jg0dPYFAytFqmwsHYm1wj3LsCYLwHAFIaQE3GMAwdOkZjm7n2zs4exsMUdgSQVLcJwGoryFTu7Fg/KQBGEqV8Ajznc598Sydc6n0TaJDrTjHkSG2eQ2G3Qz6+DyANzYaAFok8sD3InG/QhuUYcv2p3a82Jtf9WLU6XKFtEx51Xim/+VvqXK3+l2pNBoDjHt5+67zIMB5TgU8FP/k7Jsq551Y7WdYqe9iRHYCJe9KLjcK5KEnbhVJZ6D1PnLwOY1OTmJ6dQ7ESgoA6bXQmnbkAEvUAgfR0BVK/00WtygSyPgbdNipBX4Ck1156Ac888wx+/JOH0Y2uDEAiwBEJoG97tVi7XsdXxz0r9iYUdvRLrAM8KkHCV4FOReD+joBRxLnqGkp2k3CQUYGEEtiBoDY+icnJKVNhxMrbUkkAIaFr7/Wk+ogAEn0UBZBo/zRbHZQrrEyinVUVf4mJeqQOZy969hlkVdKmMHIsSYKGoTVVRgjSS5vqcybPkTKYPZAozxVAGp+ZwtrWpvQ7Gts3J2xOd376U7jtI7fjBHtRtjoCIOlYU9+qjcH30vGn9wGkYWHusz/5bdd3zwKQaI8QRCpL0s1AAKRSL0bQjbG5dEkApObaOgpdkswapjDOaVCkbceYiUmMMVaReZh1awAqYgvyme2HZL9x9SuQ9hoA0+HOEgI+3etz8Hy/92VQ+BzYqw0gscmpTKyA7gZAigr9BEBiBRIBpJ898RSaG1sJgNRbrSPu9xIKuyEjk8vJAkjaYyUTQBK+6wGqzOimI1Lo48z11wlw81u/89soT04jIlUWK39KZSxsbuLHP30c/+k738PDD/wIxdUNVHqksTCNAg2NHf+33P8WkU/Pk2RK8DqLzJJrSCPAqbEqyqLMYxw6MC8A0j333INPf/YuHL7mGBrtSMaHABIR1KnZGeFu3wuApAEqpdDhOlVDgWvPV4Hk2x++9ev7PAnYW6MwXYFEAMkVUmoM6++kcW3Ow3d+3/7yBbhcgcljpQ1iH8DrA3B8ARw3g8JVjHpfJj/RNpezhqIr8H0Gvvf67PwkcjAVa6aBmKeE8gJY7wqAxGwlhwPcHSNeVzoD5XIBJPZ8yHv4KpCUomE3itq3VvM+zwrA+nqk7HX/+67ZBXDctSj/Cwe7MXCzHj4AaUcPqtT6TAOQrr7kNUSNlnGgSOdhs24ZTNFZp7MiQWf2KlBHjD2S6LiRMqUQ4oWXXsVrL78ilUfa9+bA/v3S++j40WNigE+OT4gzRYCD32GgjHsv1p4CKSDMjaqkwQmOlQaaSRNAB07nP61HtbKJ5+Z98nsJhzVBqeJ2BuuoOdgrgKTjr3Pv2lE0HQfMoCcnskOb4wbRleKAtAb6Ph0OjvXWZgMLS0vY3KwL9RtpEuqbW2KM8L547ZurawIkhRakknxHOnq9AaJ+F4OwIBnKPL9WmglV3fy8VBldd911Mn8EAelEjVVrMky8BvbDEBqFmJQPxnFRMEPBvsR57xp6xKGAbjDA5uoKxsfHkuw+45jHCa0NHau0flQd6dt78rmVj7v67ogvKcCo9+E+8+u+CiiffnUB8HSQeTf3qfsti8LODUaNctB9AIvPgd+t/Z01/ukKTQWIFeiifZf7sPpJM/bS3/Xdn0txl/6t7olE99OGS8lXn/2lvdjY84V79PHHH5c/VvjsmzsoAFI/3qZgInAgveEsWM7qSw1AGeDI9BYT4HDQQ2NlETecOorbPnwzTlxzCFtrK7jw5mtot+oCIH3lS1+WYNRbby/gJ489Ib1PoxgYm5iWYDPprhh04bhTV7IvKSuOCFKvbW5IFi9lP+UAM18/cNNNIisIgHWiFkJSYOWEYH3rw6d/GbRx7XnOhZspTho+3SdpH5XvX30AaZvCWa4jRV2UrkDRegfxsyTzPDI9NAoloSMXargSvQRWwVDOGgq3pHeQ6DHTQ4hfGPRJkZpoPaMHJalB7t7apkYu01czYKbttcSzRIBkLTNzPOqi026iy3537RYYfNxcW8WgGyHmX6crNHaS9sCK1oAN4Jnz7fQAsnpM7T1iF0M62WamKxBLQEqoWHbkcJgfjtpf24R2JfQHFRs0Hd69alMFlp5ulAwhgLTFqw+YlGKp0UgpJSVhZoxIRcRHYl9YW6NA+rh+jJkgQmVgkmbc+ySdFB86//p6VAWSNpEfdY16/1I9oX0u7PWQqq8QBkLTxF4kMXX++Awm9h3AxPx+hJPTGJualfCUocUx/bTMPuGaY2DdVi7vMqEsVxaP+FBtLjeI7/ooWmWcrh5XGefadeb/bVkpgB/3jaW04zFKxe0kI76/Q3+8ywCST78MrQlbGSD2rCY7sRLQqaAkgJR7zPcBpO19JhRqhsFBK/7SckTtd11H7tpj0Jc9kDQJz7XtVH4RRHB9SwVCzXt9rK0uSzWfAky0V7WfIfUWabz5rHat+jKSMEa3q9eXfihMqFYAidTeAYHnUhHXnT4j1HWT0zPympVClwMgxe0IY7UyQsr+fhfjYSBA0quvvIgXnn0O3/7u99Dr8vqGK5DUVsxLIFIAifVPCYChyWF2retaVnvOtUeZkFApFPcEIDHJQq+VC6Mr7EbbAJLEKXMAJBRClMKaoVO3MTrKJPo7TJzTRDr6QNpvnTJFAST6b6WwIn6R9HEjm4Olp6OOIG7vAkikFi4XjR1JAJKzzut1AaSIvYhZJUoVUi5KfZmQFpZK2H/wAG66+UPSD+nGG67H8f2HBEBKAHqbHKnrPB3/eB9AStkJHgYa1f36vBNAojVkqo84tmX2PWcFG2MLrDCLBwIgLb+zkABIXPekBCaAVGS5UoH2k1L0GpBIzmeBIwGQbIxzqGc2wdOrTWHnM9B3axBcKYC01/PnBagptHwOin6edf27cQDzxkgDUIK59CFKgDU1bdITFQPc/+gj+Mljj+NnP/sFmhsNVPsFROsNRGsNKWFr9RoY2AokPY84IRbQYdM+eW0NvG17fBt5J4dqrVgQAKlSKODGD5zGf/1f/QHu+f3fo7eFFktJSxX0ylVs9Lt48Mkn8Dff/jZ+9P0foHNpEWGP9ARcxwMUSRnArDDNLLQ8wW4AWMbSloYyK53CLywBk2NjUgHFjIrD+/dJz4uvfvU38Nm77sbREyfQsgASKewYOJ2dm0OdqHyO8eoLYPBzzd5OjHWh+jBOdhrAcddBloPizrdv/frWTzKnqQa/DPwK+CHlqiYTic/6vho1vuP7Pvftb1+AyxWY6eCZu/+yAvg+gEYUnwjgNFGFec0MTx0fBrC5yfis39cGjqMEfDqoPGosfBUq6fnPMlBHzZ8Ie4+CYjl63iMNAOzIILcAb9pA1nXxXgJIahy7jq4XQNpjgNd10NJrkJ/tFUDy7X8fQOnOra4FHSd+xr4zvgo09xjp9SfZsg4lRnot5a0fBi5Yis+sYFq64ojTAC4ZY5oPBhMlmEnu/H5fGslKs3fhaQamZw8KjVrEbKywhLjXRydqY7w2jvn5fRjEzIIqo1Ii13OEVqMlwShm5PN9Xjt1pnJom8xiJiH0BdBiw0m+dj/XPcDfso+OAkjqiLvOigYXCATwf94DdYZm8WuPoqw96JVfEjzKVmAcKxPo2O79wICs7AsJ6nH+DQitgWL5vlL8DQZJQ19S0JACMKxWRD+z+e3S2gaWlldx/s1z0leFzVrZl01Ao1JZAmCkHRIni/Mcm/vvRexzFWFsehxBpSTjTGecY0SgiBUHpKo7derUUEUE54EOMp0oUjQc2Dcnc6DjqddO4EuuweH45u+kebCdVwELCgNUKqEE2ngMVhTzWfsiuAGoUbrcJ1+vJoDEc/vWh0+/6v51detQkMNTYaUAkgbVuY7dgPs/JwBJ70H3LK/dByBxPYkdlwHC+/yDNIVdWp67PSx5Hg326vf6Sfa+KwO2ky6YnWqCKAUsXFzEo48aAKndjnBg/2E0muRCN9V/Uo1sK/lKtsE7qcUkmMC+ZnEkFGQJWBvHWLv0Nr70hc/jlpvO4Py5N/Dis08hjlqYnRxDJSzj//jf/neQ4eSVV8/iH35wHx594ueoN9qoTc6gXJ1AeXpa+gbwGrlX2ci70WpKz7WV9TVhGaDcOX36tABIN5w5I+uL1VS0+9lEfLTlZiw0UrPlfe7Tr6Qq1exuteddgJ0VW0buE1ihT7T9zPOanlKswh39ObOBr+ShfliS4WvXQTrI7yYw2rCAuV6zalGSzEBzfYbKzugpHkeasNsEpmQfa5IH/QkUEZMvHQQEnAblzGS1/kar3bDjY6o1zbGt78hAV8SeR0b+8xz0SeNOW6gJ2b9h+eIlSRKgHmEPB1YnUT4zsagw6GF2uoqSAyAltFDWZ6V8ZCBNe4dR/7jyrRyaX4hdYzNwE5uOmpWByKEOSAys8NzM3yeIxvVl+n7oOjOZvOyFZMZEfIMRk9wLWIHEPgYGQCoErAQuoyB/hs6u1Wya33NfMqnSJlfSagnjGFOlGGVW86Qe2uw6iV+kewhbH7rfHQbP5GtOlZLoBSaa2ONTd2rGPwOMg3IRHdImMYG1GKI2OY2ZA4fkb2xmTvo7SR8FW2HOtE9iagawYcWPCf7m+eBXsj/c34wKLrsBTvXfFWzX8eZ3aJ+6upHX6/qkatcZCsht+k/dRwz07nxYj5MUhcz2T1WwuK9pG+d9TiA17/O0/cr1r/fD66I8Vwoj2Z9OnMA77ravz79WCjvTgyc/wVYqB53eO5wvfS3yjhX7FsAzemS4r5ubAObaJUaucP90jf3b6aHVaaLVaKPZbiBqm2SPpaUVCzARoKGvYsDbUimUCv5C1DPgPQP/3OT0DaQnbEV08fU3EECawjj7HxXLUqGiABLbVgRRS/w3SUZDgB5IaWiTEwmoRB1M1kLpj14qxJioljHotXH2tZelH+O3/vpvTFUT+9wyFiWx7D4CArNFoMcmcU7PFe29wmdS13W5hyyAQZ0wDLCZBFYd05LVa6ojKXPCeNimSsc3fPE/Jl1o4qPsp5h+Ef07simYxAlWZfF6jY24rQ9YuVoKJ1FgHz3LwMBrI8MCfR/aHqRdVzYEHovXQ5ki/WnZh5LJNyVTMV4jgFShr0t2BkOeyPKCjdU1LF9aQLO+aao+BUCiHGNCXU+ogJtt9qZtos0kjn4kFWlMEGg1miiOV1GujSEe9ARYPH7yGD720U/ggx/6AO6842Mi2UU1CVUt+1B1bWJAjLHqeDJ/EnEcEKJW/diX8cqaX6lcDkwFszvvyeuh+FZWBG/0+9Tf1Ndif9sej3zejuxt24+mSplxDo4XVbB5LTqWx7mMGFJaz3n9x932QGJI2/4xSVMAJPaL7PexubSElXfeQWNlVXoflRnD7EboddsoloYr+N1YEP9noq5rv2yDS7aC9Y2zL+fmfvgcIJ+S8WVI+I7vc4B9AWzf+X3X/259fqUAmAtKpJ18EUdqjA9sjwHSsARFdIIiesUinnntFfzowYfw4MOPCZ1MqVdAZ7OO9sqWyd5FZDgOSTugGSo0MnqGG1lL3HcCSAZ0YNNT9iuaqlZQDPo4NLcP99zzVfybb/w2Dh+/BgMG/qoVsOPSFgZoBUWcvbSIb//g+/jHf7hXuNLrS6uIN+qoDooI2Xyu1ZZzV2shujQyiYAKGTYffbNRJJPM8p9S7/VN41VS6Y1TmIYVhMUAv/HlX8fXvvY13P6pT6Lf6WBpbUU4Q6u1GtoMJJKUeejhpKw5in2v6yAL4NAAgSou91kNWTfwmwZUfPtHj+EaxWqwi4DgnGdw+KpBs5d75/Xt5vqzxsd3bl8AwDc+Mp45HMZCIUTFbzMX3We+71KEaIa7PvOefBniboZSer53M/4JQG0BVTcTitfnGx+f8ksruMsBLNJzN0pZXq7jmP5+VgVMGqjV9SWcrk7fHgEHU9UX7mvv+PkWqOdzGs7qwGoWpBuwcoMd6QoB3gezlPIevvXv68HBcyqYoMdyry8JUGVYET79POraXSMmCcAoxaqlK5C1NChI9qvsE/YOYJabdTz4TMqdarlqM6GZOUpAn8pk2yA0Bv5wBqH7WhI0eE5S7XDtpAJQDHi5MlbAMPvgNTKDzN3XroNDY0zkR04MkfLDlZ/usQRAsPI1HSRx1zh/Q+eJEUJ9ln3DCrDIUMYJwGMDfC4AxiBtsufpCNt+DSJngiLGp/ZjY6shFQOsCthYW8PCwgLeeustoRQkiKS9hQjg0IFmViX5vmtjFSwsvI1KtYjpySnMH9gvNHVsKHvgwAHTqLXXG94fkjlnMipJl0AOb5NNP/rBe3EzMKVtHYElW2GRB765R8zST1n7K5EhmRS85ugugDNqDtnrwz132kH2AdQ++1d1lfZ64XUreMZ70wqsrPH1AVi+/Z8GSPQ8On4+B8sn33ziWSmi8uyvvGMQYBpl2+v1++yfUT0+XR076vqS/cmADct5RABKuogJYjuB8Ea9hX379iMs13D+/Dt47NEn8PRTz0vVYKlcTYIcsk4KhmZHetSQyqTbxeGD+3Fx8RLajbpU7I9Xa9iob0hglXNX6Bfw8U98FEcOzOONV1/ChbOvY6JSwvR4TShUfuNLX8Y1h48gKIb44Y/ux3e+dy+KpQoOHTmOzUYTPVY8VULUxscM2BsPsLaxLrJjdWMd0zMzkkRwyy23CP/+wUOH5Ht03jfX1lGl/LRy3VCnscLRPPP9KOolwI4RgawY2AZ8lMLM3WOuPKcMcuWjC7AouGx38kigKgyN/slKUdIAIcdfAUz3HN4AlgUohr2W7RUrVbaW3khtmW19HqAkFCYM+VmKOjeALPrB6LfR/msgASPXPjAJEh0B+XntrODa+fvtapYSA0TOw9b9iP9HP4/9kVhpKkkDjQY2NzewsbYuATSCSRNF0yyavihDZtTX9P24LugLbq6smWPZ3nzis9oESVbEtOOWjbxQ/1E3aJ8nBn4H4gdLgJ7VWkmgf4DAKu1SoWaTGU0Gr4wmf2cD/7KWbDYv/08CMGojCCBDMMr0IoxJQiOvixKcYma+BgNZsSNwFfNtBgwO8jWp4EwQbFtW2v9JFycJZIZGWP8X/y+pJgqkbxN7KeuYM7hmejkRWO4LCFRg8gv/igwsms+6QYCFRh3FsTGhpJyZ3YepuTlMzUyjNj4tlFeNRiuxbwwQNww3+PSTT7779sc20L4NnLgAitpnWTLeZ/8r6C4MMA5NmdrqpN5N22yJHWorqRWgJNCW5IFLJR+LPizTCvelAjz2WWaWSappgNN5zeSd9Odpu2ZbPu0cBSbU5D2k44AFlQ0AtQ1Ac+w1QTKpUHB6pLjrcJSN69PdKld2870rnV/f+suz3eX6Mvzy3fq9vvVbKjN+xZgY9+TwM99fX98UecyEkXp9E1tbDTQaW9LbTqqWKN96PZmnqYlp0RWc8/HamNjgt91+RwL+EqygDyR1K4O+JGqPDwooMmZHKkfKB8tooMws9I+idh019tcL2Muui6mJKuoba3jqqZ/jr//j3+Dtiwsiz2nLhsWKVBYP+gXxD2i/JIH9FJBAGdSKu4l8Ebmucs32jCPVaWJTJlSrRuTz+7VymAte58knU1VpmJ+4vulLi/1k2RAoepXCUAAk0oE5/YHiAauuZ8AcJK3E5HrjXEiv33JZ/CTqUDIyMLGO71Enb21toN7uoE3ftWyqxpnsLIC2CAZpcIfZqWlsbmxgaeGS9EFqN1uSrMH5rY1V0Wxvod1por7VRKO5JUAS5VOBVLYBD1NAWGMyHivDm2JPzc7P4sYzN+HU9dfhy/f8plSN084Jy0UE0uTOAkl9wolFiQ8LTMc1Q11j7SFJxJAExrwU7nxgSOJr1H19tnAxACSf+Zrvl0uVXABqu8Jt+zyGYtcmughDSAaApMnZOQCST39wPbi2VeKHSFJOIZNC28gdJrma5AytjEXM8R5IPJx+8VSlgtbmGtYXFrFx6SKa66vod1oIGZskQNs3CQTpuJ7oyBFCMy3vCu8DSHtRP7v/7V4ApHQAYft1bDNGaNBa7tpiKBlNEZH5YhnPvP4KfvDAQ7j/wYewtrSKSqGCuNlBZ72BXqeBOI6AQk+cLlnMDJSbTnnG8NcAXaoCKTE2SRvTZ2ZBTThRWfnz9Xu+it/5na/jwNHDUgI5qIZoFQDm4nRKJZxbXcW9DzyAe++/H88//yLqSyvAZhOVfhG1uIB+s4lCL0aJnKtFU0rJZ8lq47Imim6vp2c5iGlQsyFnrVjEeFhFjUKtVMQXf/UL+MpXv4w7P30n4n4faxur0hiOWcd0kEXgORlXmiGw+5nd3TezAlBpgNQN3qnR7wZRNAtSjVKfgeNenRuMlt9LNC2fwsonAH137wugJBlyqR5cvsCRntcXoPI5KLv9fdb8aZNKfu4CSPp9H4Dk3r/ek3vvPsAm6/70dz6KPt/8vVufZ83nbg1p1wh0rymPQo1j4I6vODHaZ8cqSLkuawBoEP29BJC4ZjiHSgGl60grGHc6n8NGqAZosuZpr+tfASQNbvE8WmGg1563Rnz7y7e+dgBIDvhnAgHb4IE7b6pv0xV+vv2Uvh7XsXVlgK5bBreG9msKy9AAv/7WlcGUv6UwzAWQXIBh1FrQnk4uYOT+n2RkpypQ1fnWa9fx0vd1nLRHjL7vZugNCiWE4zNod3pi6PKP1FgEkFiNdOnSJfnfBabc9dNnBVI1wNTkuGTcEThiwIXUdaRsoFPEAL0GKOXctoeR7g/qeAlEZGBICiApQMLz6367HN2ZJf/3CiC5QMkogJgAXLb9x+opUwFxpftfx0UDPAogKSWvrwfQXgGk9LrVNa7PPvnl+9y335XCzgUJXFvdZ4cowJZl3/vsn1EAku41PmsF4cjrY8CZGbqJcqTNrgCSeb/ZiDA7uw/FIMTZsxfw+KNP4YXnX8bWVksyV5lhaPqvmEAzA5LMVI6ijmQ2z85OC5jTbNYlkBFWygIeNVsMDBeEGvrWW2/F3NSkNMZ+7cXn0I+aCOIIra0tfOJjH8eJEyewb988nnn6Bfz4wYcRlEIcPHwUm80WBqTSCauojtVkv3e6sQBIKysr0gNpanpasp55js987i7M799vepVhIH2SxkKz/jUonN6nOypohrK8dexsEoJD0aVDygBzHoDk01+72R9qdyiIpPKS7++1B5j2dVOdzetNgKoS+1hIdlQGQGSoQl2d4K5zHXdXd6j9oufTAH3W/si0X6081wQJ+qfSg6/VFp3AvwH1zfIlFKKO0N/1Ouzn1Rf6dYIuzMSlPyjsFsJsMZBn7ScUF2K047YEYcTXCgYQyjvSEoni3KbgE72x3R3AjAmDp0xYsf6j9AdI6Nq0h4B5NjRG5uEGYTQrOxZKdvYRYRcDgklSq4O4ZwJJ9G+ZLEraKflUzNZYMswl4Ee9yIbuAlzxNRPjDB28qZgylVMMKvJ9U8lYwKBvEiiLfaNbi+yJwlhC32TOE9SSRDSuRSZjsMcGXwdAp1jEcjdGMDmGmek5zO6zNLOTE6iQlqlYRLOdTwHqk9++z337w/WhR8kIH4Dks19Vvqj+1HWvupx2zKgAob6XTqBw9xLnZdTnrn7w6Sff+Pnub6f+dzlouLxMBUYiI2wPJX2dToBK6/u0/5u+H9/1+eSv73NffONybETfua7kc9/6NQBS9kP7t/JZaMqaTZGdwuLQi0GxuNVoYhD1UKZejdjXsIO52Vmxx1kBw75I7IdEW4X9zJiARSBZqLJaXQlWC524VCGZXkjUz0J7ORig3amjWgpQDnooxF1MTdZQX1/F08/8An/5rb/C2xcvYmNjy1KwlcWP4Drg3lT7alSFN+VSu99LGGGMjLbZeNYvTAAk7eVu9YqATWSYKbFCNXv8fAASwTQFhiR5woJHuv81wVhkbarFQX/ApMdxGTN+rvpfKxm59pTCjoksSrdpeha10Iw6KM9MClDPz5jcI4lxvDMCaHFfQKXGVh3rK6vYIO1vqy3nqVVChGEJragllUesaqLvxrHnteu1MHmHxxbbjGso6khi38mTJ3Hw+FH86m/+FibnZ6U3LfsOc/y5tuKOqShjTFbmxSo/Ae742jJ9EMXIA2Hz5ZttEWKTJ9Lynef1xd96xrwZegzFEZwWKun5E0YiubnsDFCffEn73y6AxENrAk/6GhVAYpIsqSxjVkRTFve5zlSfx5is1NDaWMfm4gLWLy2gvb4sABIrkyg6TAVlXg1pvtT6Fw8g+RxI3+dXIvRH/SbLgPYdPx1A4/e3lbA1imkQOgASM4SiIv/KePaNV3Hv/Q/iBz+6H0sXFzFeHke5X0Bnq4VOYxPdXlsAJKLGaQBJAjMZAJIYCMK5SJCph7EK+TcLOHr4AH7n61/DPff8JuYPHTANNGsVodQjgNQNQyw1mnjkZz/Dg489int/cB9WF5aB9TqqhSLG+wFiKjTSyIRl9AqxNVj7dqMaAMk0QaVhazIMsgCkT3/yU/jSl38Nn/7spxBWq6g3txBUWG5e+qUBkEYFPt333CCmK5D4vs9AdANUrnMt64ggPTOccjLgfQa6b/36Aij/3AEkpaAq1uAbAAAgAElEQVRS5ZLOEPcZoD754/s8b/75218GACnPCHgvACQ9fxpAYgBMHJQ9AEg+B843f+mAjGYxamDXB6DQQc17+OSDz0ETHWCBOD2WXqPv3lVX+WTEbq4/K4Dvysa0fONxacC7AUA3OCf7I9VjLH0tmQFiq3/YQ84dh/R61gB/+vpV/pKuL0/+6vykHW99zYwz0cUO9YXMl1NVN2wzuPaDGZ+8z3X+9RxpAAnlMcm2ppzTbHcGf8+fPy8A0gsvvJBk5ipNVgLmDPq48YaTmJudwtGjR8VhJfe3VBjYrHntMZjMmwWQVM5qgDFLjnAs3OxXsfdTlVa7WZ9Z6y9Pvsve99AbjNLPMufW4c3SjzpnvgC1T/5sZ1BvB9E1wMxxynJgdMx8DppPRrgAqTtPOt7pJrzpufLdn+/zdIB81F7KWx9Jk/sUQKvn1fvT+dLAgr722QduADHtQ0g+v8ugI1zmwwBSpx1jenoWve4AL7/8Op786bN44/VzaDYjCVCTpoZrVJrbM7gs9MuR8OPH/a5QorC6kACSBFsLA0PrRNlaq+FLX/ktoZcbC8t4+bmn8OIzv8D68iLqa4tYXVzE/NwsTh0/hZMnT+HipSU89dRzEp2fmz+EJoMMpBKt1ARA4v01Wh2ss8pkYwONdksAJFLCEEAihd3M7GxCr8brIICUpwPS+yvtP5kxdei4E5o1G7i3vev4PRfgSQd6s9aIb3+qfM06vk8/+daP2t+a3KTyj+8TJPEBSPnrz4BRag9ocpveiz67eypt7/gAJE1gYd8GvVc9X9DrYf3iW4jZ96PRBOkWm40GolZb6O8YHeX6IJDERukKKvFZqLoLfWw01mxvHlNexHoNBmVkTbAiSbKnDZC07SZZWTkASqx0tgCSZqSPApFU37vPyZohHZNQipckg58+rQJIvdhQv0rz86QCyQBIhFED23PKBOT4K3Nfkk/NwBppoZzX+j0J5ElVEjOWAxT7pgKJQJKsEbmnAMVyBV1S/dj+yqSMEuq6YgmdYgFb3L9T00K3NDe/T0BmMnxoxr2vQshnn/o+9/mnadmQtnV8CRg++9iMYXYPFomppGQH17HaUXp9SeAwJX+UQtW9D9eu9o2PT//59PNO+TMMIJH6UukSZRxsTyt3nPUa0ntf/YpRslN/47M/dmO75X3HN7++8d3r+X2/961f3/Xxc9en5H7RfkhSTdQHVtZW0djYFDq9Vr2BbhTh4Ny80EjTHifTAJO3GcsjkMSEE9oMBJvLpMAkDeegYGREX7qxoGcZW0qlIjptAyAVgy4QdzE9ERoA6elf4P/7y7/CW++8kwBItCcVxKC9kaf/KG+Fvs4hCFU/QBLchXnBAhi2+ij53A78XgEkPb/Gf7arj4xM0ATjLAAp7ocIihUBOrTvpO4Tje+p3aFJXSo/+uwtT9rZSiisDhO2TxLviW4H71UBQVbvko5OKCultZGhrO30CCw2BTxSAEnPy/NsNrYwVhsTcI/rRhP6mCwwsW8Wd/7Kr+LYdadw800fFP+N402QkvqYa61SNPFZF0ASe8BW5tL+3AuAJOvfVtyP8rF9/kkegCTXbRMUdZ+6CfzvBoDk7v8h+97q5yz9uVsAaSKsorO1ia2lS9hYvITW2hLidlOKPoqsXqKv+T6A5BPD2Z/7BPCVH3n4l2nnz6fY9deuA+Qe0SgWw/nJzKRRABIrkF48dxYPPPwYfnDfj3D+3AWpQBorhug1mSG4jnankQsgMUAmaH2qAkmEgDShY1M8ZhKHGAtDnDx2BN/47d+U3kMz++eEIxmV0ABIVDTVKpoD4LlXX8Uvnn8B//4v/hJvnb+AzsUlhChhktkOzQ567H1RZJP0bQAp2TSW3oDXEFOA0ADOqEC69eZb8Ktf+Dw+9/m7MLtvnynZY6klhS8pOGgoX8UKJNfAHBlEHKITMDPsrg03ACH36wQs3eBe1jrNCkDL+mGfLB4vB0Da6/642gCSzwD27bPdGpBZAUTNsHKdCPe7PgffzZDVud9tcCK9VkatAV+J/bsl37KO452fnOyfkY5F6vu+CqR0AE8p7BKDYI8VSLtdP1njs6NCyqHB4Nilm2DzOO6Y+hxg3/r3zY+rh0YF43z3v9f1lSu/rKxU4z0rAK2OapJ57TjwvgCEcti7oIP8b0vMfQCS9GBwGnsPjbfQ15ieAlkPDfCnAwg67kJvM4KCjvtCAxejAhz6HrPJ8j53ASM3MCjrUDKUQzB7mveptAsE3QgikdKOVHb8/8KFCwIoMSBA0JOUDNNT47j5g9djanJCAlCsPOJ6pkw0PY5MJqIrD9UO0WsmJZ98J0eO6HdHGeu71W9Z8t8n33cDII0KDpnk8e0EEXfduP/v9vqz1lfaQXEDWRx33/7w3r9HAKh94O5dNwnDR9Hnk1++8fFR6Pl+n0/xpUFaszhVTrnz7Rs/N4DiynLzv8k4TB4jAKR+HGBiYgpbm008/fTz+MXPXsClhWVEkeGfJ/0I16j2cSOPveF6Z1iQz31sbq5LkIG6KOqaKsPa2Bjm5ufxJ3/6Zzh8+BpUisC5s6/h3CsvYPXSRawsXMDywgLazQbmZmZw7OgJ1OsNqUJqtDuYmZ0X/v5OPxB+ffZV472SDpMAkmRJxz1MTk1JEsyHP/xhfOzOT8h5BYQLCnIdWoGU1os6xvkJPqTAZI8Es89G6QcNAGcBPD796gtguMHV9N5L39OorbTb47syMJGnhYEXQEpXcKWDwBxf7iHtYcFr5DhqDzrf77PGT+U5qY14vGq4HWDTcWEQJGQAMWpJcIzBz0a9boKg7Y4kIW4sr6FMWs6ghAqvqxgKMwVf0wdc3lxKAihmSxnoRmhdSBNnK7QI6OtOM6CSeQiDhfMYBSIZXbkdphGfUA/GTHFLWSfVPTAAklYkcY/KmGvFUUDgiL63obBj8qZ0IBHWnYEwkvBZK45IIcWKI32dPOs1D1hBReCIIJVmLhvwiH4x6SW70uNoIEBSl2cjbWypjC7pEccnEM4YAGlm35zodl5vt2d6Hfrks2//+D73AaxuAs7QPNnscV+Cgu/6VX9l+X++60sDRxocVr3j2n+jbBDf/t+r/b1z/EcDSIn+dnpE8Xq1gl3lp9rRKkf0+l056P7vo9D1zY/v/n2/960/3/H3+rlv/fquL13hlZZVBDwkQWSriW6njfr6FrY21jFVm8Q1hw/i9A03JhU2ESlh+6xaYv9SQxs6FdZsf1j2SyFmz55EhlWTwA6rXAggVcoBSoUeBr0OJgVAWsFTTz2F//cv/grvWACJtj/Xg1SXDgbiT+Tdn6mMNOfRh8Yqta8U/SPKN9dH2JbjDAVuU9yNmqs8+4/n78S9pCecAHUpmrrtCrzRFUjtTgGlcs1UX1Uqout4rZrwoTYjr42yigA9QT3+VSfGcW7hbRkD2oIlSfQsoVwqyn1JX1lW5TIZLzJ9d7XflVLFsq8le8nSliLwQz3Oc6ocYj9KynQCVHxfq9fYk5jA1cmbb8ZNN38In/zkJ3HjjTdKj9x2q4V2w/QqVAApmZeUn+YDkPLjC5Z6zaFsTu9nn309CkCS0bQ++3sNILnrmP9n3f/lAkiNlSVsLi0KgNRrNdhcDEFCe/t+BVKmnPYpCN8C26sCSBZERoai7/h6/WlBal4zW7BnMqYIojCoVQyFo5j8xFGpjDcvvoOfPfs87n/oJ3jxhZfQa/ZQpYHa6qJZX0eruZUJIPHa4m43F0AaK5XRa7dQq5QxNV7F6WtP4Bu//XWp+pmcngQqZQGQmoM+NtnAulbDoFzFOyvLePncefw/f/EXePH5l/DWK6+i2O5hgnzL7a7QExQDVlD0TMYT+zTZZyMuTWM1bVCnAFKFPZDCKsbLhsLu5PET+Nzdn8WvfOHzOHbiBMqVkpTfsuzvnxJAUicoPa+jBKAG0VSx6OvdBG9zM5gLwGa9nhvA9FU4+Nbv1QaQfAaUb//7xtAXwE5/rvOq5/XJF+0x4jrm6lSIo6llshkD7ftcsoXyHjn9Q1xFqvflm++r/Xk6UCyVFp4eKHpNmv2dBPBogO4RQPI5iL75V4ArDX64eiM9D+6a9x3fuz5G0PaMmsORASgLaOfNuW9/+tbLbvafGtmjACTXQXcDhJKBrRVoORdBw5qPLACJ5NXuGKfXZ9pBHprXgJl6pgdb1mO3ABL3gXuNKk/cAMeo8aHB7wY/3OA9388DkKQnAkJ0yKPe74uDQ0eD56QjQtnG/y9evIhXX31VwCSCQgSKWHE0Pz+Hk8cPiZ7X8/A4ws1OGoQ4TnrMJXaQUlBYe0oB5CwASXXlKD2rjpJvDboy3Q3i8H3v/suZ29x9oxVuVv671+/+79vfvs+VIs3dJ+517VY/Zt2Lb//r5yqb3Wce0weQ+wAuX4DNF6Dx/d5H8eXqTZVTif6xjnquepYMwe2HO59GdTkBkBEAUlAgvcm4gEaPPfYknnvmVTTqbcRxAe1OV6oFDK2r2cPC924rFgggcX20Wg1EUVsuot7Ykn194OBBHD95En/8P/47zEzPCvtAfW0J9ZVLaG2uY2P5ItaWlhB32hK8IJc/+6E8+cTPsLC4hInxGQzKFWy0e6iMT0qgmrJheXVdACSZ12IgABIBrttuuw23f/QOoc+RIEdQkOtwAaRRe8QHIFFm5QFI4l85YLwGVlz5mjd/PgAyLV/1uGmdn3WO3QbA3eMmutxSouVR2On+cO1T91jcHwogqS2kPdT47NsfPvkkTbyLRQksujqb5yr0IxyYmxEQRTLrWdHW7ghNT9xmBVIXb75xTrJt2aurwKimbfatPRIGg55Z7xJkjC1IZPpCESgqsScSaR4FtDEttk1PB5Ph7gK42w2mzWxJVzIr/xVYkg9cm8v2uiFgJMARuxoFfGZmdiAgL9e6qRgacEsIhZ2pV2KTqJ5cnwBHDCCympBFhQR6Cn2pJjAUdobSjt9TSjtzkTw2ASoTaOWzgFVJBRJpLgn09sBuWKw8Ys+NAsGjSojK/gMIpyZFp0/OTAt1HQFf7mXuU6XozNPPefvHtz58n/sSBHzyfbf6y5Xp7v88vgSWbUW1VmFrIqgmGCnA4j7z/3QCmXtsWYO2B1rWGPrGx3d/O48/GkBKbHALIKked3v4jbJP9fij7p/35KtA8vlfu7Htfpm/41u/vvlV+Z0GKmXemUQd99BqsWUEY4h9rC6uYOGttzCIYkxNT+LDt96WACRSicgKZZJl2qq7iVIow2cqkPgcCIAk68ECSO1WE5UyK5a66PdbmKxVsLW2LADSX/713+CdtxekV5MmHRCkoNlTrbL3TjZFn1CDkmJMQqHGYFY5Iwl0UiFq1qtS1smecUAM6ema8/ABSO0eR2U7QYgAUtq+c1+Tcl1fk8Ku1e4LgEQ7VwEkGc/Y9FPi+TWJhbE4UnyfOnVK/vbtn8dqYwv1dhMb61tYX1tBvd5E1G6ZHvZKgcme9uzhG8dCUTwMTpF+fBtAUn2tvjLPTZ9ubGJcroX7WYEm9qevzM7hzAdvwqc//WlJ8jl08KB8j5VPPFbZGX93fnTIsyic9fN8+97axqkePpcTH8kCkNT+utoA0o4Yn13Hib+bF58hcOahsBsvVxDVt9BaW8HW8hIa60voNepANwJo+ySWypVJwX/xFHY+B9hnQFzZsO78VZYB7jt+2oDXha0AEukdxAFyACSauaSw6xXLuLS5jrPvLOCxJ3+GJ376JBbfWkS/00W/3UO7viEAUiGIMaAgZDWTbVItAogZBbaJalKC6FwwP58IK4iaDQGQpqfGcNMNp/GNb9yDX/viFxGOVxGwnD0so97rYoMN2mo16Zuw1evgnaUV/N2938ejjz6Opx97As3VNaGwQ7uDoNcVygHJhGRz38AASJJvQFtZxDYJB2jwblcgpQGkfbNz+NSn78QXf/0L+MAHP4jJ6Qn0CsyMiWwWxdWtQNLhcgNPbjDWB0CoA8zjjApA+AwI1wBNB784juubm7kBTF+PFd/6vdoAks+A9u1/3+e+ALbv/n3XlxWgVnnhm1/f9fsApMulkPPd79X+fEeA3nILZ503d/29CwDSXgOYieNlm8uKgetQbGVl8Koe2Ov68K1PNXBGUuAw09T2SMgaf9/xfevFt/9Gfa6yks++DEgfAJAZAHMqct052AFwWgcoHRhMHLieyWDLergB7nSQgq+VokErjobtg20OaFfnuP/7eijxu2qQu06+XC/1c1BBoxNJxndQLmFybFyC0qS1oHM6PzuHzYbh4F7f2kS/25PPp8bJ6V3B1FQFvR45vdtJ43UJDlrDmZl5LvAlwS1nf0gQL6cCSWwa5/tiQdi9xufd2n9Z+tu3ftzsyFFznHYUkmC1DWX69r9P/vj0Ax1Cjo86jGlAx7c/Lz8ANXxEXwDINz++ANNuKMRUXowKAvp+76P4Su87DazpOX3rJ8t+NL8nxlLeHtARAFJYHpMGx2+evYAHHvgJXnrhLAb9AEEQYqvelD6jDPjGsbH/pSF3EWJ7s0KDDZZJacceNFIhtLkuMvW606dx04c+hLt/7Ssolsook2KrHyEcdBHEHbS31tHYWMNEGGJ5aUmCQ512F48//gRefOlllEpVFKtjWG3FCYDEak/S3G1sbcqaDGtVTExOShD69ttvxy23fRg92+SbkXRehzTBdug6XT+LA5NOoBqe677Ncs6msPMBSL716dsf6d+nv+/Tnz6AVWWpAl8q/ySAjb701MkDkFz5lPZh9ViuX8LvqCyRQJKliM3yf33yiT3gVD6pLZIE4dmQfayKYiGWXkSydtlDN+6S2wispltZXBGGjE4rQpOBlHoLzcYWolYkzeVZBSu+JHUIfU1uKukpZAAk+pPSQ0lAJOMfaw8HWUukeCf9oyXl6ctapHFAoEYaDwlFnqk0Nq9tOVAS7eSRhbaOiZ+FMvqFErqFonnm8S0NKjOGyQhv/H12zhig346Enk90M/ctAS/2CrTVVCaAb2lqnEAbEygNYGTBIym+YmW1gkj0iwlGlSQgzMoD0teRUaTEBu9jVaL7mDp6DMH4mPTFkOSRkqGflR4r3S6YqS6mQkaFsG/+fZ/79JOPotQnf337z3d91B8ugMTr4fpVe3qUfnHtSa3CGLV/+J5Pf/quz3d/O8f38ijs0hSvaftU7Uu1LdO2mu/+fPaPb3345LPPv/Idf6+f+9avb35d+0RBJHctxYNYqGrHyhXpB7RyaRGvv/QK1lfXUA1DSfQS3VEqSUuJYjVEmUkXYUlsBLa4KIDgN+VbgN7AUJIJ5B4UUCoGaLW2JMGkQACp28LEWIgtW4H0N3/7dwIgra1tJAASAYo4ZgVSmA+QsnLa0ulpxb74B1beMKFe7jkls1155Jt/H4DEPkSu/6Z0jjrvLkBg9OQwgBR1CwhKZZSKHNei2HOuT0v9rnM4Nl7FkcNHccOZ07j+9BkcOHQQx689JVS/ZHtYXFzE0sIleZZ+R82WUAELGNW11IWkNJUqc1OAwP8VFCJwp/6ym7BBGVQbH0soyrUHYasboR0Ucej4Udx6yy1io505c0aqUcNiSaqdxP8aIf9VFfrkb358wTBwGcpZowPTtqBPvuUBSGI/lktDCaIK/POzd4PCTq838RPs+tDXufblLgCksVKIbqOO9voqGqsrAiB161vod9oY9IkdmHVwpY9/8QCSTwH5HMQrHdj077IMaN/xXQfGDeCY4w2kqZkCSHyvXAjRZ+kig3tFAjcR1tsRnn3xJfz4xw/i2V88j8baBuJ2D1G7jjYBJOzsgaQAUlcMUIfD0rlgCoGpag3t+pZQDMzNTuJDH7wRv/u7X8ev3v15FKtlFGlolkpoRBGW6030q1VMzu1HDwFWmw08/uxzuPe+H+KBf7gXi+cvoBjFCJi51OuhWiqjLwE2gkcGOOKzGO7yvA0g0bgPC0XUUhVItUoVH//ER/Gl3/h13H7HHZiZnyUxBzqd9i8FgOSjQNtuwjcaQPIZELq+0wEwM4aQPlB5AUyfg+xbv//SAaSh4HGq74gay3ljRB5/lQ3q5LtZrr759X2eGCMZQep/DQCSGzQaCuC9CwCSD0Dx6Rc62hrQFjkbBGKoKR8yjbW07lBHQIwYTw+f3a6PrDWqQSDNiBKjio2p7d/OJrvDR/IZiD75sVsAaZQByWMrQOsa9O45fU2UswB43Tfp/LX0fvr/2XvzJ0mqa03wi33JyK12CooCil0SEggQmxBofVIjJCH1Mjbzpvu/6t+6zcasbXpm2vppfRJaeA8JAQIkkNiKqmKpLasq94x9j7bvXD+RNz3d/URVVAnx5gVWREZ4uPv1e88923eWKLk/NuRoXLFMm1FCNAr80e8IACmIkuQADyvWypu0JnaU8s3fqEGhv/dpzwFIOXS6fYlsy+ZyKJdKLkug00Gr3cbc7GzgTnNuNWnqHby7fi2MHndOFc228gENpTseE2MhAJDGBk4QCRnHx3i+RrArLfE66sSx9qfSyhUDSEEGSdwa0wGZtL99AHS3/uca1ia9LP7A/avz48p57ewZZRnY1v619r/ytx2goNcHwnLgWPzHWl818HV9VT7o50kc9Lo3khzsKoMuF0DivPi0t3N8EMfD+BUBIJWKs8hkcjjx3vv45S+fw4njp1EszAiAs7lVE9BXeiFI3yPXQynLcjNZV+Kr33MOaNoY3DPrG2syHvYkuu+BB3D35x4Q8LffbqCQBuaLWRQzIwyadbTrVWRHfVw8vyQO5kKhhD+8+jpefe2P6HR6yBQrqPZSKFbmkGU20tYWzl1YEgCJ6zYzN4uZSkUcV5///OfxqXs+IzxFdKZsRsarGUhRe8N33kTzNxddGzagfZoPOzjDGUiWfmztnzB9hund2j8WfXLNfHmtOoPw1WHfBJB8uRlF39qjznc4+fpWWO6E5bSln3B+VB4o/1aZIKDnoItMNoVCtiAlzzMsKcdeXiTlQV8ybIZdZiV10WrU0Kix34MDkEjbzJBjvSUXhOB6zxF4IpjEqhYF7gMp7eYAJIJJzup0L90zzm3pbFKxUZnBE7yrrepsV0bMe8cDuIkAEjOPBEBCBr00AaWMADfMQHI8hj09+M6xjVy/o1ZHepFwXmWds+7d9fVyJYcceuP1OghsaAZ5MFNJyt8HwJFmIbkofWZICxaH3nCEPvufFHIoVmYlIh3lEvbddBQDVvvIF2XPqvxgmSvOzTgD+2MCkCgffJqLcqInyTDLAek7+FUO+Nfz5W8cL1D+rqCSbw9o1p2/h/1gD6vEmyX/Lf6ye3/uBJCkcbvXQ1Y6dnl2sOonvgxT/sB3PwPat399fp20PtMCSNb6WvzJ0n+mPW7Rr/X8qj/4cz62E8hpMtT3+qgUS+JvW71wCSfePY6N5VXpkyOBJCz5mc+jUCqiUC4hXyhIxjDXi3Jd7pHJul5JDGhhlmKan8lTWY66gVyWfKaDYbeNcimH6uYaXn/9dfz4p8/i/LkLkoGkvN4BSAMJ7ojT/0S2Bz28pYdjqMWGy6J0gTB+yTo/Q2kSt7kFIDXoiPfsN90L/rr7dtlOAInPwH5xEpIg/Dqbze/oh0T9hDTgAr2AxcW9OHLkehw9erP0nPv8/fdLQJ7OFXWjS0sXcP78eWxubODdd98d9y6iLHD2HoPqqN9BdDoFkESPCzKuVZ7zM4N/tMQeA5K1FxLBs246Iz7eG647LDrhgw8+iNtvvx3zs3Oydrr/fTtZ9raul5FBaQFIWoErzNd13az9bQJIQUlBV+bZ9QzS9bwaAJKv38u1mS0W2LR8T8wwnwBAKmVy6DcbEtDVXF9Dc2MF3VoVg3ZLdCc3P5PshGhO9q8AUs6L4JuW2yecPw2AxMvqBvHfqYi2AgCJzS+Znk4AiYyctYr72Rw6bDSXyeHUhx/hF7/6FV763R8EpSaANOg00UkAkHhflgSQ+wc0toMRjID5UhnNehWFXBb79szhns/cjX/375/Bl598AhmWHZgpCYBUb7exUmsA+QLm9h6QUnvVQQ8nzp3Hj3/2M/zsH36IM6c+wKjZQqrbRXYAlIj+So1nF8frQKQgE4l/TwAgUYA8+IX78a2nvokvPPwwFg/uk8g7pu26Oq7XNgMp7KAIK1JRJTb83/gAkhosOwVS8ua3AKRMLpfowLQcVNaWudYAkqUAWwq0pSBaDmw9P84BazkQ6DRR54fvONV9bo3Per5xBO7/TwEkX4EIOwfHdek9A8h3kHNdrPmdFkCisqyKiToBNJ2dSpwPMIZlAH9v3d8av7V/FEBShzv3uzqc+W45cK3rW/zD2n++oug7oXU/cn+FgRUfkLEyLBVgUqN+bNwHkULag2fsaAvXeA6Vrt2xhpk0mu2dBkh4PrZraG/3vtohH2i4RTRxHgNMgVPH5zG+ss3G4zpXUfOnJTbVOeLvDwJIIzb9ZjRzOisZRXQS0xm9tVVDrbYlBpFzZrmmrWq48DO/b7aq4hjzQQw+s3Ngp8EeGKRh0rlE09MozLieS+JcmRBA0t+rDNXrWQCDrse1BJDCc+uvjzpYwmukn639Z+1/LTNIQ8UHkBSwswwwa/9a+5/8zZd7ariqM8nib5YDzSrxpfJZZYP/zmezHPRJGRYqP8L6mv/Zmp9dBqZnxDJZIpctbC9BBIBULs3Jnnvn7ffw85//CqdOnMVsZQG5XAnrG1tSJk4BJOc8GAmA5PZLWrI5NKuBGRsEkPhcDzzwAB56+BF8+t77Jfq1vrWGPEaYL+dQygLDZgPdZg3LF85j+eJFHNx/EPv2H8Qbb/wFv/v9ywJepfIltFPFMYC0sbGBM+fPCYBEh0Vlfk4ykOisIoDEWvv1RkOAJgJfXCvNQPIBJH//hDOIlMe5/TMaA0hRMkL3pb/3wgDSpPwjbp8offr39519FkBl9QiTLBCvBJzyP5Hnw77royP8eTuCN8p5G3ec/JlzwH3iygE6ADrMX+POn5Q/8R7Kn03W4ikAACAASURBVPgMTg730em2wEbtPM5sJS1pyohrDIYo5PIY0THTd1HYg24fPWbU9emsGeDEO2+Lk1NKIPGdDpzhAGmCqaMRyoy6HxE4cn2E+LcDXVy/JLlPAByF312puAAwCgAmiccOAUisrCEAUsoBR/1UDv2gDxIBJM1AYqQ1G1+7gFFmj6UxaLQFAHI8VEEkfmaCsAOQpCyl9nXy+jFKZL46WneUr3MOPmYU9LoD0OXY4Rxm08iWyyjNz2JmdhbZygz2EkBi2XmR7847IPpsUMrJApCs9beOW/aVX0ItzCN0fyfJMIs/q/zxQRN/TMyq5LxwHjQwTHURfq9y1g+U0b9J4/xb5WPU+dqjM+4ZrPmznm83QBENII31y4AOdL9rUJDaOKo/qz6l+mXY9lUebo3P0g8s/cTSbyz727r+tMct+rUAJNov4bkfrwGGKBRTGPa6KObyyKczWFu6hFPH30N1fUP66LCfnMhM9rzJZSVIjH0TCSrx+2O33eZ8k9mC9EVL5fJIM6gtQyApAChadWSJvI/6GPYaqBTz2NxYwZ/e+DN+/vPf4Oz5S5KBpAASg/4UQNL594Gk8f6Scp2uFLnQn1eNwAHhDLDJjEvWaXaSv+/HIEDMQiXRB/0HdZaLk+qhzsHig6nKC5MApGymiB7FThAISnqnLNV+suxf2WzWxQ4iLfAYM3wOHjyIhYUF3Hr7bVLW7tix23D99deJvbW2toKzZ89jefki/vmffyv9K1najoETLPPKl9pYtC/4j34IBZCUX/E3XAsdE2mJwTxcE/6WABLyRbCMH4HET33m03ji8S9JJhJ73HJOJIDBe1E+q8dSAjOMEoLJ/sftFi479brtkuiWfJgGQHJyjs7x+AhQi//u0u8HLqtK6T7R/pgAQCqyHG6rKQBSa2Mdrc1VdKpMIGlh0HfVJ6YCkE69/25iG3NLQU4yoCZhnpaAmOQaSb/xMzzCRiIJwFdKfQVjEuVikrFZBGTNb9I9XGk3l15PAElw7CFT3xkFlUY3nUUbI2RmKjh3aRnPv/CCAEhnTp9GdW0L7eomcqyhOOxKCTuJgAlSHUXhpvIS1GSMA5BGnS5mSgVpNro4P4MvPHQ/vvfMt/Howw+juHcBg3ZH0lv7VJYkwioj71JmL53BpVodr7/5Jn76wx/i1794Fq2LF1GqVDCfL6HXaqLTaCA9Di/eBpBY0k7ip9JMpc1KbWhmIBXSKXnPM30WwKEDB3Hd4YP47jPfwbeeegqlhVkpXcASdlu1GmZKFUkbVcOQETUUyppq7jsooxTQcBNl3+jk35aAt2jIop+pFJxAAKuyH7U/LAXLGr8ej3PAWedb/GFaBdJ3MPhj0fHGZSCMoxCMEh0KAPrRCz6QYa2v5SBQJWVsuHkRErxnuIRX2AFinW/Nf9jB6TsKrLW9nOPbSuLOVGUqvb6CHP5bmz+Gv5f1lZ5qXkPjiAGp/FCh7ht3vAbXRxUuVQZ8/sH767nj0itBHWKez+O+g8rnMeqMuZx5Cv/W4g++Yh51H50/NWb9dx+IiXMQRRnWvoPK2r9jANSLyvHvO4389PnzDmAn6CeUxL9VJNEJxfHournSTy4K01w/1iDv912EX9DjgfckjVkZMmPFmKVmE+okK/8ejzfUU23S+Yvi3yzbky+55qrSXmLYw6A/kndpojvqI58r7nSYeZHZdKT1h3RPxaugBPg4H2z0+8EHH+DMR6eFp1133XU4fPgwjt18c2IJO2vvKH9PAhCmAQD0/nFrZO2/Sccf9zsrAETvH96/qsdYAJVFP8kAiOux5etMYflh8S9Lflrzp/I5jr+5DBXnIIiaI4t/+fvGB6HD+kUc/wkb4DufJ4VioTyulz+gHj8a7ChlNVtZFOfBm395R0rYEUBKp3IolWYxHKXEGUQDmMvAMRH8pVOe604duZCn4zPjso/WV9HutKSszWOPPYLP3ft5HDh0SOal22pg1G5iruQApAtnPsTJd9/G/sU94sipVGaRL5Rw5sw5vPDiH/Du8ROotnpYPHwzkC1IaTqCiRvsfzQcSONmZiAx44ilWghY3XD0RtTqdblfedZF5qbZ2yZibXS/qf6jDgaN3nfz7ZpFx5Vw4zUmoW9fxuk6+jQTpgH/89jBfoUAjsqeOPpMpH8+v/TziQ9Cs/Q/AfW9HlG+7OP3fgmlqP1j7c/w8Z2ZnLvHrq4cBUYYVElnoqy/lDSivcj9nGGukKvG0etJCdZGkw3kq6htrKNZ3ZJeSpViUUA2lvqjbJf5GgUOnsFQ7E6hH+kZxOhhLQnj6CuXZkk6l3kUBTTRIdfHCH1k0B+l0EVG/vXAcnauIf32M/PeLqCS18oMgT2VBcmK2vnSknVO/9dSRZTHTg8OSvUBUkqWQFlKALUh6/K47C3+bpTC3r370ex2wUj7zmiE3MwM5vfukf4bxYUFZOZm0BcnYHQvEUt/u9z1D/9e7Q/db2F7xgogUPrV88P715Ivlnya9vn0eVQ+iY8mcDByLSWIxisb6QffqF2i/CYcBKXn+8d9O5V/7+Z/OwEklhrT3l/yrKFUa4t/+BlK/nP586q6tfJwf43C/r0wQBUnu5VnT6t/Wetr0Y81P9b51v0T6ZMBJ8M28gSGkEK71sD6xWVsrq6hV28J8M4yaFpuTDgdbWZ9TwEzs2UBl/KFMgqlGRTKM8iXZ5AtFJHNukCU8kweBWY1Y4CZcgGZUR8ffnAS77x7HP/1//p/sL5Zw8raBprNtugh3LOqN6pvirxbZbfTU5yPrlgujfUztb3Y90h4fRAAKvyfn0PlrkU+MVMyoc80xxKn/3NsBE98kt+xF4JAh7DOpp/pv2SPyu7A9YwbsFcfUgISEayRe7OCqQYGBFU/fDlKXYz9JQ8eOIRD1x3E3j37UJ4pIUsALzXCL5/9FS4tX8S5s+el/PAw8HnrHLYaOwEeHZvu8qTwdHYbSRXKaPU6QiuzCwv49N13S6D+Qw89hFtuuUWAL50/sXPpr0k5v6gEX7BCg9GHO57GHcDOQIm4l7W/RsP4HltC76EepHofrgGfw++hHTWGSffv2A5LRGNCd5gAQMoMRsix/2G3hcbaKtYvnJVSdql+D9kA4E3S/yz5lrIAJCsCSm9wRQrsBE0Ak5wjFvPkcV+BCTsJ9HiSATDJPZJ+YxGQZaAkXVsBJKdMuiaYmWFGgJVBACB1GK1UruDc8jKe//3vxwBSbb2KZnUDWWqLo54ASLKpg41NIInzZQFI6PZQLuYFQFpYrOChhx/A9773bTz8yEMoL86LYk5Gw6agGmXFd0Y3EUBaa7Xx5rvv4h9/8hP84uc/x/rZMygUi2Dzr36zCXS6rva0wGNDtu9zG5cAUso1GmUj4SgAicDwvvlFHL7+EJ75wffw1NNPo7wwiz5TLwc91JtNlApld36giNEA4JqNI55jIsiV3n0Hgk9Hum7W+lv0ZZ1vbfDE63OCmH5MpcCLbNV94ivl1jit41EOSOscHrcArGsN0On948Zv8T9VQMJKugoMa/xWBLQIskAB8tfQNzx8ulS61bUl3U/jIA3XaA47ACdZ40l+M3ZSUMXyat1S8Q2vjT47v/cjfH3+L7+RWs27bJ4dw4kCkHwjRY03P0KW91VDT+fWN954TMfM9fXnzHfA6HNMMj9xv5mKP4CNTF0ZAf+Z/PGPFZ8YB5gvv6+EP1r7bxr5yTnzAWQ1VP31iNufPoCke0logSUTvLlINFDTKZcFm9GSUU5t55ppZGqS/iX3odMn4XUtASTeNpvLUyJLk/I+m3IOIO/8PGBL8MCBxihpOtLC7/2hNvKMfgjlf4y0ZVmGC+eXZG72798vkXfXHTw4NYDk8w8f3Of3VglZy0DxnypKl53WgXG15KM/jri/o1bI2n++oyZK/46STT5/t/iXpR9ZvNOXz8qzff6mARxx9o0lv/Vavkzy5W34umEHvAUgsWn9mF9Qj/cAJNImASRG9/75jbfwwgsv48P3l8DQqkJhhskWUv5ESsCwT0sAIHV7bYlKZWlJepPzeZflyEjYfCGHu+66A1/60pekaTIjVwUD7LYw7HUwk0tL/9IzH5zEieNvo7a+iT179uD6629ELl/Eeyc/xB9eeRVLF1YwypWQLs1hlMmj1++De3yrXpOMKGncPFtBu9PB/oMHdgFIM3Mz4nTJiOM+HuBT/u4DSNvRquqADRpwR8gwy/4NO5zDn3369ddd6dKif/93YVoJ85ak45H74CoASHy+OP2F319bAElLmm8DNJQvY0CH8oaF3iiXA73Rl8/8rttqA4Ht2+u0wYzcem1LnKn9bhttNpxmGfVuX0rbEUgizyvlC8hl02gLoOmyk/Ql0e+kpcBhGTX34x4QWWYcEUBy/UN6tItHaZeFxCoi1O/HRMAyepSXDN1wPYwqubL0MXKbQH+53fPI8Vz+c8DDiNJas3aHA5QYACV9n5wMJyA7Iigr3zHzICcgVp+ezGwOxbkK5vbsxdzeRRRmK8jMVjCQ20cDSJb+ZvFn67gF4Fvy6W8dQBo70gPQKAwg6fz64Ir6MkiD4Qx2XXuVR36Ah28/Kq/azf+uLoAUtiXC+leS7cpnCNuv4eeLkw163Wn1B4s+retb+pul/1j3Tzo/DYL/HbBNWW4I1Der2Li4jI3VNfQbLaQGI2gLC+VXai+r7dxsNyTziLI9XywhWygjWyJvLEhg3OzsDErlPPK5FPK5NPbMzaBUyOLi0hm8d+ID/Of/8t+wvlUXAKnFcpyZ1DiTVfQRgiqBXbXto3MAEv/5PcIEOGImpvgEHc+X/S2l7IKsSq9fqgMA6FPcru4Q1tG1QpDuF983Rm7aGezsYRsGkHav/3a2Cv20LC/c6bmecY4XMQOJGb0EkKinlXZUcNBKDmO9utcXXWl+bhGLe+YxW5lHocRqAq7yw7lzS1hZX8PKyopkE1FCcI54L+lT12GAwe6X7nIG2Ma9OH/pQhmdoD8m+yTdeOONki1OAInZaeQfCgLqdWgvil4wGErZxGkAJNE/EgAka3/9SwWQJCuZmdT9oVQGQK+9A0BCryvZzI4+430IFv/5Fw8gWQqMZQBYDNo6bi2AZaAkXZ8AUk86lA2RG2wDSFT8CCAxHb5NI6FcwdnVFfz2dy/gxd+/IhlIWxtVdKqbSA964wykKABJo5s0A2msJAf6ano4RF6QZWDP3jk8+uhDeOb7T+PBBx9Aab6CrtQIpagigMRx5cD2n1Tte+kMasM+TnzwIX75q1/hH3/2M5x67zgIgRVSGaDdRro/QG7ElH2qzQNXxo5R2mlgyLqUBoBUKZRww5HD+Lf//gd4+rvfxcx8RfofsbFpu91BLleQJoBKBwogqaIWVmB8hYR/W+trHbfox1JAprq+zJ9D0q8U4LEcYL4DKcrRbz2/JQAsB451fZ1fX/H0HViqYKsCETdPcQ6mSTOY4sZpRdDxvhYA5B8PK9h+nWHfgNDntRykloPAog9rffS4zi+BZH99RlJCxL2SHChRtKcRJFYPMJ0XHwTS6/H5tUSMpuD7NO87AKPmQuc3jn6mnb+p+ENQwkmfNer51YFkGWpx62yNz5LflvyMctr7YwkDwJPyd/XVaAk1nqdRzr7MSKRv9hihApxxho8+qz/P1v7TAI/wfcbjSzAAeM6k85fE96SEA5uFSyR20CycwdIcRPCu34ff+fxJ+4/8mfuK7yyVtbG2Ln+zfAMd0zNBiY4r7eUWpi+fz/PvJAOSc2Ktz6518fj1pLwv6XfW/pn0Hj7N+U4cKwPWev5J5X8c/7Oez9KPrOePKiHsP7+W5YqSLb6DPO4+2sMgzB/1s47fl2n+38kZYHTKFMdN2pmBJMFk0gfFRezOze7B0tJF/PG1N/Dqq6/j/NlVYMSMxyJ6/SGKM8Xx/iM9s69Mr8/sI1YkYEBZV67lHDZdHNy/Dw8+eD8ef/xxaea8sb4sDmhGOI56HWr56NXrOP3hKZx+/5T0Obj+8BHcdNMxDJDFeyfex1vHT6Ld6WN2cR/qnYFkX3R7PQGj2BCa/IARuOy3EAaQ6k1X8pAltOgAocM7Sfaog9h3sG6DdMkZSJPyR5/fh+3JSZugx9F/nG4TljHW+ZH0OQGAZOnfOvdx+leYvv1xWnvTOj4uQeyVhFMASTN+WJ1CZLOnN27rkgy45JZx4CkzdNgjotdpoddsY9Dvob65gU6riVatjlazjlG/L8ARASRm57WrW+Mm4eM1CRyWvC8bicv9w6VtJbPIlYWjXUwAifuDAFJPbGUHILGfiCNxWsyUr+wbyHdnEzNgVLKfgr5Gbs7EJep95wAkkeGSJeXGxM8sLSUR+uJwzUipenkXKzwlgG4mm0d+ZgbF2TlUFucxu7go4C57XwzzuY8VQFL7IywnlG4t/eZvHUCKk0++jPL3YHjPhPlRWM7o7+P0u2sNICkd6rs/Dv9ZwnarbxclgUz6O5/vKG3wOytD2+JB1nFLP7H4q6X/WPe3AKR8rocsN32nL2XrVpcuYmtlDQOCOWQjdPQHvj5XsWNnFhJ1crFf2PeI5euyRQGdCYywhF2hkEexlEc+CxTyGRzcu4CF+Qo215dx6qOz+M//9f/GWq2J9bVNdBgsHmQtcW04dspPLd2ovhgpi9h3gLgGmPH3kiHKLJ2gAgQBJGZVEjzSZyCvV15MvtpnSHpCBtK0AFL8/DMwgMGGGalCsR2wznKsmaCnHHtMze0qAa66HcunXzq3JFk9mVx+fF4mzx7FOdCFSl8w9apas+GyUYNyax0Bj5gBlExBSfaz2H25ovB/sR8wkmyoO+66U3oh3XHXXZKFpPdkEIJkjmk/W7BnZvmqAEi+H0z5Ife+Zf9bAFKc/0XudxUzkK4IREvIQBI9iMFkvSGKVA+6bemBtH7pHKqrKxh1OsimWTnkGgNIloEYxaB9IWUxOGuBLQZrXT98PIogkgyAy73+JPfzf2PNb9L9mYXTD1Los8M0slT+mJIXAEgsFdceDZGaqeD86ip++/vfOwDpzBnUNmto1TYxbLeQCkrYKYAkDJqNsYdDSW1V5rsjyioQKjlh3EyzBPbtW8CTX3oM3/3B07jvvntRqpTQ6XZE9SVQQQV5BDYJdSXs+ukM2ukUzi4v47cv/A4//umP8MafXhdFPc9a1J0eCgx84nPxOcRFNcKQyGkAIA1HDvyJy0DKIY2jNx3B//a//wd853vfQ7lSQrPdQiabRm/gejdIw9PgRQAprJxFKWhhAy5JwZmGhiwFZCoFI50S4bmjCWBImFrXt45bDmBrbiz+YM2Pdf2w44y/950NloJt8b/w+MP8xxq/ZQCFAS6lXVXI/QhrHvMzYzgWloqxAKhEHmSU8LPow1ofPb5t9O8EkBghJbXcg7Jj4RJ94QhFf/4lldpwYFsZrFEOEX8+/SaoasxtO7B2R/dY9D7pfOnvrPm37ucbsD7A6INKyh+jnKzhEiZKl/6+SXomHV+cgWvJT0t/iBuHf9+o8flNW/1rbLdsdWcl3j8d1IP2enDp/Oi7tT5xAJIqpNbzTzp/cfMfByAqTSRFCE8C4NL4oZFIOpTmrQ3XM4xRd6y7PaSu4kUVXu7+iFtnXdNwBG+Yv1rzd7njudzfWwEU1vqr4UW54P/T56RBOMn+nHTcYfkXBnDD/NTiX5b8tMbll8CJ4m8awR7noLfuzwCCsewKQGLVL3wHVnif6+dkB1dKIn3Hcn3Uc2XZsow8d4B0ZWYBJ0++jz+8/Breeus4NtaaAiABWXR7gzGApM9OAElKUUqW7FDKR7PXDLOP+oMebr7xiIBH9z9wn4BJhfQQvVZdeqn22y2g30WrXsPqxQtYX1nGa6/9CTMzs8gVZ1Ctd3HmwiWsrlXF2TQ3vxdbrR76w5EARZSVXfY8zaRlz2cLeSlhxwwkOiSO3HQUBJC45xRASspAinIs7pS9bCIeX8KOtDPJ/k6yH8MlrsOyf1KAJY7+fGdolPxN3rx2CTtL/vjz4/9W/570+ax9Gns8kKFanij8u/F8BwDOrn02khwlV8I845J4pJw75cqAsM4InXYTjc0qatVNNGtVKeNIYIgRvgRO2R+Jmbc8OT1y2TvyLqGO2595nFk+WhOKTeYZBEkH3CBF6JUZSCx5x7+zUrGDPT7Exxf0PaLGQBDJgUlAT2rcpeWeLsPXZWXxOIMkc2leazD+nv2eOATnRHXl6zVanw7YHFxJ+FSQSb2yuo5CpYKFxb2Y378X83v3YmZhDnmWjspn0SDQnJCBZOlvV7zuwYmW/WbJv791AMkvgR6nf/u6ePg3Pk/w7Vr9PiyPw59387+rm4Fk2ce+3umvtf/MavtFPZ/qp3H80yrROy19WvqBxV/jHNiTjisRQEqxetAI2WEXnUYHGyvLWD27hOrquvje8i5/05XMDEBq+u1cEHcao/RQSlWz7w+BkKE0XssJT3PoBcBs5myWXHCEbLqP/fv2Ys/iLKqbq3j/zHn8tx89i7V6C1ubNXS7PaRzrp+d0jG/K5WKou9zfWkDyJoNXOarrHkQHMC/2fOImUhyLChbF7BP5yfwyqVNAiAl6f+cBfaou7wSdrpyTjqwQlpv4DJylBdxz2mfNM2w0u+0vJ30Sc7lsLW8JiCA9DLq9UQXpP4k+1Z67LZchrqUYnPVhgZBhQvJzhbZEZ9lZNmvzB5nr3veg8E/fF13/WF89t7P4fY778QTTzyBQqkome58Xq5dp9eV31PelLP5iBKsE1O3s/0SMpCs/WMBSHEjEbvpEwAgpboDlBhMRr18Y10ApK2VZQyZnMFsZKGLa5iBZDG4KCVdmfUkZGAtsOVAte4Rvn6UwEoyAKzrT3vcUnCSrp8EILkScVm0hgNkZmaxtLqK5196ES+9+KoASFUCSPVN9JmCnwAgsVGnMmD/XRKfRkAhS4jJEeGh6/bhq195At995tu457OfQb7onD4KIAlwNHIZSGRmPZbwyeWx3mjg1Tdew49+8mM8/7vfYX11GeleDyT+MtLID3YCSKJwZ1zt3f7ACZE4AIlRFLccuwl//x//D3z7O99BoZhDvdWUUhyEpISpMm1/XMItmpnGKVqWg3Wa9eV8WwqI5WBJpM8gAt6XH+H9Yd3fOh52IPsK4SR7x+IP1nHrHjyfz6ACXJ0G2pMknKEUHr/F/yz+Y62fxX8tB+e1BpAsB6BFH9b6jNWtcaPM3QCS8KVAmWQ0jh9159dIF5PZa3gpDjw6CuL1px0AQBTtMlJaFLQgpV7pSB2wYeehAlw6RsuAm3R+4n5n0ZflIAs7AGQOgxIo/Ntafy0xETZy9bNVYkTnx597//4Wf72c5/PnUO8bt/8UQGIUmD+ecK+hRP0lKCHqcmp3l1EQJTUhOo7nKIAkjq+I31rzYx03+XdQgs430HU/8l1LSEXNLbUGRl8n7T/2RdGmsjIfQck+8jX+azcdoHSlGUhx66zrbgH0Fn1Nu3+t868GgKSOmSgAaX5+PnEIFn2GT47TL+IcPBb/mla+hANcwvztcuV7+Hn9JuFRDi4FWOPkQPL6pqR/p64fC2ERQMqy30DWORHyuTJef/3PePH3f8BHH51Dt02HUFYCizvdPvIlV+Of2Rey/l6ZKzqYy6WCZB41alvicL7nnk/ja1/7Gu684zbk0yOUM300NldQ3dpEv8UspK443Akm8Xps5ry6toUPz1zA6XOXsNXsIZUrIFucQTqTF9ug3e2h2WoJr6AzKldgNG0OqWwGjWZTeiB94QtfEACp0arLc1Xm5sRpQgApinZ03fjb8Bpu8ycGkAUlz2JKsFr8UXiPRjgHOoj/WXsw+TzRP27Jz7D+E+azyn/i9k/i5p0gA8niP36GvE/D+vekz2fdJ65EmsgEgWncK7yPdH7Y+0Ff/m+63b7QAOktn2PkdkYiogmaYthHqVAEQRdm4wmQVKtiq7qBRrWGbrOJXr2KDIOo2E5kSNBJ0o6QGhA4GiCXySPN4MfAAau9kpwzb4heauQAmBQzeTLop/IYsvE1y7zLb5z97f5PYIqg1jDoxZRGq0MHJp2ALqNp/C66Lp10LhNYyukJsETHl/sds5YGg65E6EuPEQJIqaw4YDN0AI/SWN/cQmm2gr0HDmIPG7fv24+Z+VlkCnnJntps1l2GlBeEGSXrx/qfV0LP/S669J1ND9u/SLLfrOv8rQNIfgnusGza9lmQXl1fLg0Q9ANdZJYjghei9MuwfP5rA0jh++tz6LOOZV1gg/glqKOeMRzg5NuGYv91mbV77V6WfmLpT5b9b43cApBmCn2k+m20qk2sXbggABL7wrH0VSGdBf1/DrR2/EoBJM3wZIk1shLpHc5fstwls4eES7lWEFIqq9fBcNDGwlwFlZkCVlcu4sRH5/DcH9/CerODrWodfVYbYj+mLLslaZm6Aebn5ySzhWvXbjTBoBzOG3/HjFEC4Gr/EzAXf6D0QXIvAY4C9q9Yg7AsAD2OLcHGStL/ORtSUFSEj7uBXcJOV8zJrV5vIOVBdd+G9yrXT+UTwSQGzXEu2Bu2LG0+2uh3ulKejn5N0jPHlaJek0njwqWLLjgiRz9tJuj5xCxUF3hAeZUEIFn2K325DPThq95oYNjrIjdbwa2334YjR4/i6aefxp59e7H3wH4USyUBj1pMKmByAuVMj7LMouK440H53AQAybKPLAAp1v7/hABIzCwsM6tv2EdnaxNrF88KgNRrNJBiyXmh/WsIIFlLO1UE1AQlwCwHkzU+KwLKUiCs61vHLQFgHU+6vgUg9VNZNEcDpMoVXFhbEwDp5Zdew+lzZ1HfqKHd2EKbKagJABKb1CsT9t8VQJopFqXMBdPir7/hIL7xd1/F977/NO66+05JYRUFwMVLSdQjASQnfFjnOYNOJotOOoW3T76LH/70J3j2V7/A2TNngG4Xuf4IedZwHEDK2JHYpe8TgSNGP2Qy6Pccg40DkPKpjJTa+D//09/jFW2EIgAAIABJREFUW089JVFm1UYdxVIBqQzHk3INwMeN7beFka9g+U5C/28/QigqQmZaB5OlgFgOlkT6DJq4q1M9bITyXKvGtMWgrRJu1v6Z6vmsiwfH+Qyu5r9L1+aYqbiLghJEuIcd2KIyMNLQaAJulXizns9SMCcpsRTlhNfxT1vCznfARtGPRR8TLtF2FHeohB0zEMYqWWAI+zw1PP+u34P7x6xIrvukAJLex18TAkjcoxIBFNCQv2dJQ3o/NV70nd9bDvpp5IMotDFNIPVZrAAN63zfgAs7t/T5xs6DwMj1jUKrx5fePw5AsubHej7LgRznQFSDJB9EX41pIiiHo58T9Rc2r6exFDTl1mf1DeEk/u8MI1d+Jw5AsRygk85f3PyzdG2U4zBqr/h7XRwCpM+gqWocH6CxyD2igL42yuV3/NcJjMkrBZDCDk7Rcbwea2EdwHfM8Bmmle+T8r9YE8rY35NcP7w/1VnDcxn5maiDBhmocb+x5IPVQ8/iP5Z+NMnzJ/0m7IAKyzhLPvsAahR/DPM3lct63eTnIxjkehg6PZvOcCCXd2VQSJuDfgovvPAiXvjdS1hd3UQhN4dMOo9OZyAAEn8vDowg64gAEiM6iYnwWFnkWwfNeh3FYgGPPfYI/s1T38T11x1GfWMF9ZUzaG0uS5kvgunMyugyujGVQqlYRqvTxQcfnMfLr72BN4+fQr07xMzCfmm63ez2pMY/swzF+TAcSqQqI1Y5djpj+D0BJNbUv/Hmm8CeCz6AlA163MQBKHElgB3fcw4IfY/SXyz+aDkofT7oO3x1fScFgOKeT+Vb3PFE+p8AQLLom/pPlH6p3/01ACS1S10pVa7mtkfKB5B8Gab7rNHuIB1EfEsfS+0Jyt4WklYEFHJZCTzMZjMYDlhqsY5mrY5eu4GtpYvSkJoNwQfdnjg0h133mf0JOR7piRQshO/rIn3T3acAEiP4h+kChimWrWOf4CwGA/cs7hou64nuWVbk4JH+kGBTSo4PxG3rMpCYOcB3gln6mRiPlHXKjORdCjixzI1Y6K7MX5YVPfhfAMxu1Rsoz8xiYd8+LB7cL/2PirMzyDJLgD2g5PrxAFKYv0kPYy8AaVoAifpNkv02ifzQPa5OaP+zJV+s608rf+L0C3/PqZ6v/CUMuvg6jf9sugfCx339Z7f+eHUzkOL4g47JD7AI8xn+xg8QjJKvlv5xrddvWvqx9HeLvpKeL4MeCpk2hr06mht1rF5Ywvr5i2hX6yggg3K+IEBSmGftCDgO+C2DsAkgkV31JCDF8R+pHpBJo9dtotdtoVTISM+lpXOn8eapD/GXs6tYb3dRb7hMGe0l3Bu6oF6+9u7dK/+4vgTu2SvR8eU86rXaDvuaABJtBOoisp+DHslXCiAl6f/SUS4AEq4UQOp0egKW+XtW15T3JqjmdDGXlU0AiUFdBJHYnqNf47x2BVRjEI74ICgbJCghhZWNdWRzWWTyOTCIott3lQaY2VrIFtDvskdUfASt5X9nAD8Dfjg+AkNSEaaQx979+zC/dw+++tWv4sgtN+GOO++UTHLKilanLWNgdahRi0FAFhXHWj8uWDgBQLIAYgtAirX/PyEA0qjdQyWfRX40QLe6JQDSxqWL6HIPDXuBXvKvAFIsBfoOxLADjyeFDbxwhMKVkraeN60ASLp/HICUHjLN1PVAagz7LgNpbQ2/ffklAZDOnD83BpAaa2uRABJ6jtEUMq6G9HbPBzciBZDmZmbQ67Yl+urIjdfhm099A8888zRuu/1W10xbIsS2ASSWz9AMJAJILbBHUwnvnzuLH/7jT/Gjf/wxPjh5CqNuBwU282y05Z0AkjP1BgGA5PogDfrOiR8HIJHJ3nX3HQIgfeXv/o71CVCt1wRASrOBGxP5+qNxDVICSur4DDsXwwYgP9PBogqxRhHwXb+zHJgWfU2rgCReP51Cp9cbZ2VE7Q+LAVsAkwqgOAek9fzXWsHjWmtatD4Lx6xlk/T548ZvAUiq4IZBBFXkLQPden4LQIpzgKmCrhkiakxcqYM0zoFh0Ye1/r4ypQqhb+AwetJfG83E2PGdF11MAEnpnAASU6qTACT/Xjpn/pgpPzhn+s5j6tzmuw+ghR3TogQXCjvGH1YkLQeWNX8W/Vj8yec/YeNT5afOS5QDzi8RFcUfrR4rFoBkPb+lAFslrOLmR+UhywjsWDOJXg4ivAABomNf6RQy7O8T1Ib2ASTeV50jcecrgJRUP3la/cPi30UWNw+ASo5f/+n+SwJYpHwqgzgS+jT5AL7IZRqHwdyIbkFH3xQZSGEA1Ad31Xj0HRdXyh8tOr3S49b6Xg6AHyWLfPqPOm7xd9+Bk6RfxMkPi39Z+pE1r/4zRfE3KwDNun44gtV3nvJvi/8k6wdML3AZkDJPqYH0K/IBpEa9g9/85p/w2+d/j2azi8X5Q8hli2i3+wIgMbtInDUD18SZ+jXngQ4YlsLj3wSQGrUayuUSnnzicXzzm9+Q5tWnT72D/uYSRq0tlIoF7FvcgzzLptScg4f1+1udPi6tbOG1v7yDV15/E8sbDRRn96BQqkgJaY6dDqFa4BQqVWbAZsycN47LB5CO3nLzGECanZ8XvY0AUpL8CcsXfz4Z9ObozmURRTkgrfW1AhDJ/5Un+pkS+h0BmKTxh/Wf8BitEouJ458AQLL2n5ZAVrr2ZaFP63H7O6x7xQcCRGeq+I5BLc3mR4Gzf4+vC1LWju01jNBjj6KMkykqV6T3F/eC2K8joWkCSIyOp51JW1fkBsspbWwh0+uh2+6g22qj02qjz7/bHZbHQH2r6iLgFQTynGUMhuwwSl+M6RxA0IgAErMK0/ycRrvdHYNQzGRiuTzpmCQAUhqjLHtQuMK5LrNoJKWlZF7SI/Q6XXlnKUoa7ZSf7nMAnKbpICbQ5EAoYk4s8yQZB6MRarUG8uUZzC4sYHZxATPzC8hXysjkCzJvc4tzIf155zq50kmuf7HwqQA82t6H02UgUb8gH5CG8OzxEfQt5L7T3olJe8Dav5Z8sfaHxT+s47789HmB/h2WLzLXXkaFyv+w3PF1Gn9v+voPr3WtAaSwfSw2XuD85/39EqBhPsnPYr8Fz+vvc50HX6ZH8XdLf7LWxzo+Lf2Y4zMipxIBpBGd9w0MuzU01rawfOECNi8wO6GF2WwBlWIJw4D/7HhOLb1NWqOvixXuggwkFgjoM6sy4HPkmflCFhh20e+1UcilMBr28OH7p/DGiVN4b62BjU4PzUZb1pFghOzpocte4h4+cOCA/OP6VTc2Ua1WBRiibF9dWXFl9kIVSKi/8MWKJH7fI4erBD4D0hcD0hMykPS3Sk++/j8JgJQ0/5R9rSb7se/sQT6UIEQ34+Rjzm52wQz5fE7aDvAfAT4CSKm+6xXV6ffQG/SlXJ3IuRTQ7vaRzeckA4m9h+jvY+RBOp9BuVBGp0mQjtmy0ZRs2c+d7hCZIGuM2eOSwS52LXtiZXHHHXfg7s9+Bg8/8giO3XarAFntbkfkp2S88vyY8rKWb0z6AgYAkr9Oyid4vlWi0gKQ4uxXud8noITdsNUVAKmYGqFXq44BpHa1itHAla+dKgPp/Q+Oc+9rWd5d79JgMjgeRWKWA3VaBms1kbeuryUEfMHkC8lwiYFPEoDEdemxAR4jjsY9kBg9JK100U+n0RiMkK2UcWF1A7/9wyt46eVXcPbcEra2WMKOgmMZqaBZLhvT0aBk/WdGULHOaC4AkBxg5Ha64tWMgpqvzKLLchXDHo4evQFPfftbUsLultuOOSWbGreL8ZMMJDF4xehzzUMbgz4K87M4s3JJAKT/+ZMf4b0TJzBs91Fk0lGtJQBSfpgS5VkykIjYc/OmgQ7rVAuAlEY+lQIzpvJpvvP3KczPVvCpT92F//if/h5f/NrXgEEX1a0tadIrTE6a2DkG7JxVQUm8IMJZmZgKDv+dz6UGFL/3HaT6O4sBW/Q7rQKSeP10Cm2mcAdZGWEHD/eMxYAtB5LlgJz2+bcd7Al1yBJuQv7JZ2CpGVVWyXOonHDs+vy+cuor41YEqdUDRxWMOAEetf4+v9YSdVEKDscZ5n+Szhwo6Dp3V8NBGuUg4HcWAGmtvx7X6/vNkEVBzDKLkAxv23ntOzHC4xKDK3CQ8Z3RMEmvsFNRr6fnbGxsjB0SvDZphrSj9ENlV9dGz/EVIx+ADvMY/s40IIwJtAxciz9ZTcCtDDtdnzj+OGmGQ9z+s+jHej51kMfx90kAJHXgOjrcLifCsSVmWKVTyObzUlaA86h73c+4SeKvVwNAUkXYlb7ZPZtxALUCtSVm8gZlQH0gVYMoVH/b5tPbDo4BgzXSLtNg90tLS9FB1JFSD3T46txonXP6wzjvV5qBpPQbln3h4JE4/vpxZyBZAPCk/HcSACfKoLPkP2lizLs1KtSTPypfJ7l/FJVY+pHFH8byN5R1pvRqZUj5dB11L7/EcRTAqvsjjv9YRvRoGJTQlGwJZsQpgMRsijw2Nrbw7LO/xG+ffxG97ggHDxxGoTCDVtNlzFL+9Ya9cQAVnSKZTFr0fvpeeu0W+r0OtjZWJRPj8S8+jC8/8SUJGvvLn17Bwdk8Cqk+Du3fj1uO3ohSLo+tjU25drlcwfpWHV2k8f6ZJbzw2us4dfoCkCujNLeAVCaHVr0FlqncqrtIYinNUpkRJwRtkXqzgUOHDuHBL3wBR285KpG2pPm5BQcgsUsDX5JZQZ1//J4Be8zMFGeCHjCs+M5eMNvvkqERZCHFAhxGCVHLAa0lbvk7tTH4rrYCI4rFpoopoRfWf3YBSAGAv/v53XwQDPCBFdcjR3vg0JabrgY+x++DR39zAFLO6YeMkCcgJJHxLDU3Yj7PdqkfDfrhfFMmiDwe9jA763qE8hyenw50Mu4Nhh9WGEDS7Qpw1Gm20GGJpQZLOHYw7PRwYWlJmtGHASTJlEoDLY5F7C9mH+UAAY7YjCmHUTqDRr0ZBGs6GUeb24VjugykXKkidvT4JTRNenK2eqvVcM5VXlKcrOqgd2hRNs0AzyGxZ9cPge/0AosTM4XNzSpy+TxKs7OozM2iNFcRQIkZSASQbr71GIb0QcSUsBM9QHxUvIvLlh7TCx2nQV8On3dejiwnL1D7zQeQVP+2Aiis/WvJF0u/tuSPdTwugEvljq9/+LJI/9YAHN2Xqpf5jvAk+bxbvoUAQjq3hZ8waNnxFf+dGSFx/Iffc88o3xYglyWNPT7e4z5KOf6ux917Ruw4LWemOng4gMm338I8lnNv2QfW+ljHLfqxjpv6pWwW198m6p1b2gHLrgTd9jvntItMv4ZBu476+iZWly4KgETQqJIrYq5YRq/V3pGBxLXhfuYdOZ+5NLMlgyCWUdAKIjAkyF/Jf0rlAtJCGH3k8k6uv3/qJF579z2cWKtjszNAq+XscK4H+yANe5SXXbGfrrvuOhw6cFDut7G+LgAS6YGydWlpaYd+qSXsfQDJtw8EJA8AJPEhCtiVnAIT5x9x/dhdCW4B7iPsmKT1HTKjqtkMSIhzyHJ2zp5REGlx0ek50h+SwQ4jZpinUMiXUMzmkOoNRL7wxfkmcMR7Sp8jVrZgjjrnNEs/Z0+ylfjKFgoolWakdGESgGT535lBJTZZPod8oeDAvxEEzOoMetKr8v4HH8CXv/p13H3Pp1GcKUu/S46R4MWM5Lu67NconCFK/93+nethmZSBRL9e0usTDSBx5dhHUWQqs/+4/4LKSK6uJAadDmZyOZTTQLdaxfrF81i/eAHtWhXDfg8Z8oRpStgdP/kWAeQY9gPkgiaOcXEiUiEziLgNO3l8Bh2nIJsM0uDQlgCwBPy0Drppx28JIGF+Xo3tHQpDJmhox1IqUmc5ELQkKEllTyOVLwL5Ik4vLeM3//wCfvvyqzhz/hJqjYYourX1ZaDP1Puu1CklmCTBSuzBxj5K3U7QSI8j5T2Y8ugMDzLjhXJJFE/WXL/tjtvx/e9/D089/W3sO7QftWp1DCCRuPlyyfJ8EUCCKKSNQRcXNzfw2ptv4x9+8Sx+8/zzaG7WcXB+H7bOXUJhABT6QJb1QANiZ4NQAkiNfhdDpuSzgd5oJAASMSuX55RCpVzG17/2Ffy7HzyD++67D1mWXOi23ZyySW+9KTWklXbdJnRKLl+Trm+Ug9NfO2udpz1+RQ5WRgzECL5Jx6PC+IruH1GzPHxfKTHmRRj5iq+b36AGPraBER8gCQNgYRmfzjLCtj92oOiaaxPDpAjkSQCS8PlhAERLyEkTXI+P6t8SqRGU2BhnJdApR+FAgGiwXcItas2m5W+T0sGV/m5aBVod9HFGZ5QB6QNwfgaqPkPY2c3fbAPMDtTRklrTyp/w/gkbQKIgeTWenRNgu++D5YCddn6vdF2v1nlaIkcBKHW8+Xwg6V4W/7b2R1h/CNMZ9SPl81wbifANjCtTfnglRCedr/D9tQcTHTRhug07FKI+06jw9b/wOOLmz9cHRR+IcYCyNnfy+rheD7vPd83tJbopeKeBNZbNdHCx1XjWOZDjXpb+93HvD8uBZdFFGOjy5bBTs64ssELvG0X/vlGn/CcJgEt6Bmv80+5fC+Cadv2TIhT9544Dgqz7KwDl8z/lgbwmA5hYAk7KulWYDZ8SQIbzOj+/gEa9hf/+3/9f/OlPbyCXLYhjhkZ/sVCWqNSNrXXnwE5nx+CslvKiM6/VrGJrbQWd+hZuuuEQvv7k47jz1ltw8t238Nxvfo1yPodP3XE77v/cZ3HTkRtQyGTQbtTRbrKn0RCb9Toa/SFeP/4e/unlV7HabGP/kaMYZnJYurCCjfW6AFoMJCiUStK/ic/V7RM07mB9fR2PPvqIlLCbna+4yNVsyvVJ6PP5Z0UHlBwMOh6pD2b4OSPeTDrMGHJGL+Rg5HrU8J2f+X2+WLS2WOJxS/77OkWUA9PPsPSdoLqPNcAikr+mRiiyHlAQ1Ke9gPx32kVR3ytXYDk2v2Qz7+PrO77uIYF6QWCd7ndrf/my0Ndd9HuL/q3FGevXQQBEOBBi2wG228Ea5TbcGcww3BkgOHRNyuWekj1Hh98AzMKlnsKSSuxJyKyfbrOFQbuLD0+eQrlQlH4i7N+xvraG2lZVzmc0NvLMwHVP6QrQudWU70YuIEloYRDcdxhkRwW2Ap2GBIq15LYE3HvBjNsAtguwUhqTa5L+gwxp0WH88rvSbN7puc4X5YBIOc+L4D905HrQFs+ksxI0RX5EEJjAInVzOnv5LLo/lZ74lLTfh7mcNKKXoFXOK5/ZayLPTK4425rfK/2RHqMCIK0Ai2npz6JPPR5nH08r3yz9xhqfP66oADbVbXXf+5l6nG+RRaQQ8lfSF2lPUAvn2KSTOI7/CIUZx7VXza53AUR295wJe/ElYDDw50Q9HwGoMI9TWuLchR3ovhzn31aArWVfWOuTeJw+sAGz7rY1eNczbftzJpOTUnIO4PPfgeyoh73FLDYvnsPSR2ewsbIKtLrIDoHMYIR0b4jZmRnxE9IRz7VncAczS1iurN5qI1coSSsIAW4oUXt9CS7hvHBvCgAvDsUUUln2HO5geXUVp8+ewemVNfz53DLayAhvoj9RbOtMCoVMATnWxx6OMFepoFKeEZ5Zr1UFrKduwt477X5X+hhH2ecS0MmedskKaOLhpAAs0p8Aap78jbpYtP/K+Rm7PZdZxMKklCd05/N78cuRJwcB+PwNAUCREUEvKk5rdugSBkR+hFR94btSCjX6OL/NBv5OHXe4nF0SfyKlqb2roKIbhwOTGdjA/keFmQqO3XobHvniY3j4kcdw8LpDqNab2FhbATvR9xjEy/KFhYLQG/ejZKXXaiJHVFfQfUr5w8ozYheyTGxCCTtrf/Vd0mrsyypBzwB88SfFVNGwAshd7nDQ6sULrgjzGVn/ACjyeX46aDGjfnUXFBUEizAYbDSU6l3SAqbdkv5mWysr2FxdQWNrA7kMg6pcda+ASnbMhcW/Uu+cfCsRfg0TUBhIIgFNAyBZA7QIwFLgLQE77f0tBcAav3VcBbgShX8/F03vlEJJQ2fekSh3Eh8gzCZNpVYApDX8+rcv4IUX/4gPly6iWm+52uNryxgNOlK/edBry4bMiELoiFBqWkotUacwu3RDl/ZO02SBJdwGfVF07777bjzzg+/jm//mW9izbx9qjCoMUkmVuSkzcwAXUK6U0BoMsNKo4/X33sM/PPtr/OJXz2FrZR1zpQW0V7YEQCr2hshxbNL3gemZQ/QzQH3QwTCbZneloPYpmRqDVdKyeRbn5vCVLz+Bf/vdZ3Df5z+HXKks/ZVEyFIAtRwDUCUjDCBNSh9xCqK1vlfr+BXd/yoASDr+K7o/BafRQ0ENbGWgYQApzdIPXgRnOr3dcyYK4NnhgCX6nuEYggbSwVhUWeZ7OELZN+R5X8uADp8fBpBKQQmz8XMFRpyex+v7ABIVMTUCqWSMI/xiCGlS+r1adHi515mWP1sGonX9OEG9LbDdHIdL1CmAZM2vdf8oAMnfS36GW9hA5hj9Eg9RDirr/tb4L3c9r/bvNcNOgbUwgGSN35LP1vnTAkj+9XWtx3OUTqGnEboTTlwYQNISjlrGLnwPvX9YwZXPEuXf3xF/FI6iC89P+P6SmUzwKAJE4iPRQE96hfk3M4J9J5OOe3tPbINIWhZH649H3SdOsR+ry0YPIYs+Jly22J/9SwCQfL7jg9u76D1iFj5uAGla/jgJgOTLmPAUWPqPn8HpO4ZVX6CDRkFagg3cP9I3LJ2XOvnnzi3hhz/8Md5+611x6A66fXEG5XIF2fe1Jh287MWWcwBSxpWQYS+YLHuNtlvYWl9Fv7mFW49ej2888UXcfcctOPv+Sbz44os4f/4Cbrz+Bnzmrrtx6803Yt/sLFMZxIkuz5bJoNYf4E/vHMdzf/gDLtUamN1/EN1UGueWVtFpD5HPlcX5zPExoIeZHq4kVQfV6hYe+6IDkObnZyV6meNzzssR8gyQC/q1OIBim3/wM3/ry1OV67oOjMyNrwBv727L/tQrxAHsmhEQdnLq58QSdwSQBECPfwKLf2kAjTpNx7qllM3Zzh7UuVQQSfe5leERtl/1PNXZLfq3VsDav5Ouz9iOCTnhVL8Mr4+rzDJEJ9VHJpcR8KiQzUnQIp2o7IPEMvCtekN6PfDz1uo6Ll28iK31DQz7A4kKpzM2OgPXjcgvcay6j08z/Nu3D5Tn6m/9DEhdW30WXt8HkMI2HI9HlTAdO0RTkLJ24qj0su/Jh0i3vPbCwoI8x7YT1bO1yV/yOdcHKgCQ6Oh2jt9QCd8gg0kzmfRdS6ApXSpv8OVQEg1NS38WfY7pKuQc1Pm42vrppOMJ6z9x/GfMJwOATufZ19F8B7lPW/7ejxtXkmyMPmdnDyZCkzv2T0iBDeuPYV9lnP2k/CmsP+v19H0S/ne5azLx73cASO6sXfp7EGCwe56HyA8HWMwAGxeXcOnMGWytrElPmtyQwARTMQcC3DAYRBzhLOVZKmLEMrWdLmrtDrLFkjRLpB0ifkM69hjUOnCl3XN59nglEALpmdbotLF08QJOfPA+Pry0glOrNbQJmkhyDZ3ZrhpWLsVrpnFg3x7MlWakFyN5ZqteR7fjgtrT+RxazJ4OsnuV5/kyyppLa/8l+XeSgBn/vv7+GPt5AuCGhZ74knJ4QYam/K1B7EEAmA/QiL8yqAqWGmV3ZIjtet4AYIibB4af+LRxuQBSTgGQYEzSqS/ILGWAQLE8J4EShw4fwb0P3o+HHn4UNx+7BelsHt12E8XMSCpYablC6oHit2u3xT89DhD2+laPeQ/9d/2/HoDk2zNqP7eCFghxdqbPX8K2kfOrJwNI/j0db3UJO+6VQpb9EoPAEwEY5XI8Tn/4SAJasuxFNkxh1OmisbGB6soaNgRAWkc+xR6IhC/HEmEHqVj641UBkFQxUUXBd/JSgfGZbpwibW302A2QdRFYVyqgzAlKqM/Pe1rnX+lz6XlhBfxyAaQUDcNCCWcurOM3v/v9GEDa2KqL4dnaXNsFIBEsIoDEZ5sEQBr0uqIw3nvvvfje95/BV772VcwvLqLeqEsjNyHpgELDAFKxXEBnNEK138PxM2fw41//E378s1/g3PtnkU/nMap3UOwDpf5IMpBcOQAHlk0CIO3fswdfevwxPPPt7+De+z6L4kyFXn+3ybIZdHpE9R2GKgZ6KAPJWt/dDq7tFP1p11730yTXuSIAZwIAaVIF74ru7znAJ9nDvgGkc2M5IMMKQBSAxPqyqnzonlZDxAKQLAVSjXBh94HA8HlgPijBpvOnpaH0sxqIGvklikRQro1KhvDahCBzi34noa1r+RvLATDt+K3zedw3nnRuowwqpQ0/Cs8av3Xc5/NRji7fgIkCiKwSS9b9rfm5lms/ybVVgdK9r+ujz2U5iKzns45fTQBp1/NeBQCJkVuiI0xYw3oHPyf/lwjS7VeYl4QNrPB9tKytD4z7zgWrhIDFv8clKsdRWl4WEh14nY4oy1eqH37c++OTDiBZJS4tAO9aA0iWfLYciBZ/SHJA+LphHH1a9/cBEB9AUllBUIV6PJ+TxrZEHLMiQKYgoMwf//g6fv3r53D6o7OioxNAcqBuWsoXd/ptcQARQJIM50wODMJhcBj7pqSHAzQ21oFuA3ceO4qvP/lFfOqOW7F+6QLefPNN/PPzLwjvWZibx7GbjuDWG2/E4QP7sWd+AexnVG22UOt08OfjJ/HCH1/Hha0acvPzqHcHkoGUz80gm93OoJAup0PtadJBu93CFx9/FI888sgYQNoGLxiBKlJ5O4PR+5tH/B5BqoON+RMB9OFO/jeJTPJ/Y8kf/W0SgKS6bJQDn074WPs5DRQkQvnKASTtE0M69HVgn4er3qMgk+8Iseg3bL9+0gAkBSii9HcJYkwNpHobS3UJ8EHH54jl0yG26sL8PPqtDrbW1nEuQD9SAAAgAElEQVTp3BKWzp8XAKnf7YlD1gKQNAM7rP8orXB84awwX3cNA2C+g5/PpBUQ4mgwib9RV2DpIi0BRZrh/UhTWsHh6NGjrsQ8AWnpM+X4jPC1TBp1yeLaLv8uvZjEIe32tI5LKy7476R6luBUcFP1cq3UwOtMy/8vlx/E/T7OPrYc2Jb8sfQXa/x6vmW/x8nx8H72+Ybv/LxS+bf7vOkApLCNFX5+fx/wbz2uz6k8UJ/T8o9Y/NFan8TjEwBIfgDizmsNkWX2ZLeF6qULWD53DtW1DaQ6feTJv9jEqD9AuViSYBCpdMLyl8z8ZesI6hG9PlKlovQ7co0pRgKW5zJ0bDv/YSfYnwSQeH61VcNHZ87gnePv4uT5ZawN02izogb7nUuQ+kgyjSjSuPuP3XQTyrkC8iwV2h9IyUMpy0+gKZNGNzUQAEnll8ob8bWkXXJD0svaX9caQOoPgoDgAEASmvMApLG/NCgbKPQ5EYAUOIWCAP5Y+2hKAInAoZatdGPdCSCNMnnJRCxX5nHLHbfh/ge+gHs+91lcd/0RzJQKKOaYpNByPQODgAXl2yLbVAZEVbj4KwBIfgDFLn4W6iEfNcdx/hnVJyjnfJ7kYyf8Xv1T23xpJ4CUS1P+BnIyBCCJH1+qkg1QZMZmp4vm5qboIsxCIoDELMQkAMmy36YGkJi66KP6ynSVsfoKfJQDzBqgxWAtAWydbzEQ6/i047fGNy2ABKaXFss4d2kTz73wogBI759bAgEkpgh2qhsTA0iSeSSp7dsZSPM0SntdiXZklCABpEe/+JjUvmw0G4kAkjCMQha9VArtTApnVlbx8+dfwP/44Y/xzl+OY9QZINcdSfk6gkj54QgZRsV5AFJt0JHIBmYgcS2k95GXgXRw3z48/NCD+PbffQufv/9ezM3NS7oks6ko0HpS4mIb9AkDSNb6Wg4Qa32t45YA1PMtBTDyPhMASNf0/kETTEvAKy+JApAYaeu/GIHrv8IKXBhAovRjxp5vWPl8Su9tOQDiniF8/q4ePoGAH/8u8IXqZ84/aWxsdAUAkkYhsmHiJxlAshRwa/9ZBqLl4PEddH52i8o0dfCqkeqXcuC6WD1GLmf/+HtZ/w4/f/iz0nccfU47vxZ/utbHwxHaYR6Q2GPIKyUXN05Lvk8LICXSrzgwk/dveNxhAGcoffviASR/fsLGs2QghQysywWQKEv5CgNIqiAnZ2jSaHT8ept+d2Yg7e6h52UgjUZoNGuJAJJFHx/3/vikA0h+D7SdctgZNdb+svQnS7+3rm85cKzjlvyxxmfxx0nv7/M938gkgMRITQK1HEuhUHJll0duX/3yl8/h1VdfxdrqhpSX6rW7AiAxe6dar2OUZhY2nbt5ZLJ5AZLkxZKYGKKQAZrVTeRTQ3z6jmP4ymMP4/Zbb0SrtoXTp8/ipz/7JT784LSUxDh4YA8+e9fd+Mxdd+K2W2/FdYcP4733P0Ct08bxj87hL++dkBJ2qdIM6p0+Lq2sYG5mUQArjtkZ6AP0B64/E7ONGNzz+Jcew6OPPgrXD8BVROB8sC9ar8MQXq8uBvuqeUF/CsCoQ8kHQcj/Oj3mP1z5y9IvfDkeZf+G1z/Mj3wH4K7zU6OpASRmi4x7LHQ53y7rSPXNnbx5u1m5jsXSb3YFUAXld/W6Fv1bK2PxbytDPXz9sPxjCTalHQFBAqBI+E56JAASAxjE2QPXg5e/KWSy4kzdMzcvJetWLlzE+bPnsHrxkpTnoZOU12C0dlIGkvbY9UEhX45HZVD49pLPn6LmigASX5b9GAYGHHPfbiTu20+6tnxnOTvuEdIZyxHNzs7JOz8zg6DabqNPoDro3aD2m+oTSh87nGxSMs31HGmwBFnGAVRSelNAKveP82sFsExLfxZ96vG4+bXkhyXfrP1njc/iP8pro+QPv+M8R/HWSQEWq4LH7vFfHoC0a39H9Lvx91Y4gNDPcPNlhw8oJc2xZZ9a65N4/DIAJNmTfpwV+58xeGJrDfXlS1i9eAHNzSoy3QHyLADbZ9nMAYrZvAtY5Z5jNgwzdlmeDPSdASgV0aUNwH7nQ1cJKZcC8tyT7MEelNPN5MgvU6g2qvjozGm8+fbbOHVuDbVsGh36KKXyACV5UAKcju9UCkeuv0HK1bHUofSm6/YwZIYnx0TemXbZOqoThfeDtT8s/S5p/bRyURL/Vt6q72PdLQhUHwQ9LOMykJIBpLSU6I2u4PbXA5DGPE5ALicTKA2lRGk6hy7Bx1Qai/sP4O5PfQYPfOFB3PO5+3DD4UMo5dPod9sCUoZtCe7LgQT7EzRzuof/j6X8rnUGUiJ/DpWgj6KlXf7HUEIKdYWwbPBBbfVPbcvo3QCS1AKT0rI7M5Do2dYMJAGQej20NjZRXd8QAKlZ3UCq304EkCz+NDWAxFTjKOGoyooFIFkKoPUAloC1GIR1viXgrfFNe1ycQzE9kASdNErYsRFnrjSDpZUq/vnFlwVAOnnmHNY2qlKfuFffGgNIw35HSthpBhLvywwkvpgOF1XCjgASa1ju3bsXTz75pABIn3/gfmmo1my3EkvYiQ7KRr2MFMrlsdJq4LkXX8H/9z9/iFdfeR3tanMHgJQlgBQ0EZVIxTRQH7IHUkoAJBcBtrOE3Z75eTxw/3341te+gfsfuA8H9u0PIhP6roZuOhdbwm4S2lT6sBTwK6WDSRXcK7r/BADSNb3/BBlIYQQ+jNCHASTXM2P7legAlpqyA1FcfAPJn0t/70U5ACZVUPTcMIDEiDrNOvLv5RseEpEX1J4XoarRohiZDmiLv10pXV6t8yz+bO1BywCxHAg6P74C6tMYlRofwNN10PWcFkDS5/Pnwf87/Pzhz0p/YdqMoqWoNbPm92qt85VeR9fXd4r4f1sAgXVfa39MCyAlzm/ahUIkAcDh8YcBJBp5oiPEJOH4JXDCTigadNb9k+ZH+NaA/DO6hJ06H+LXICXNzXdkEHhGAs/zM5B8J4ZTqAdotupTAUjT8h+Lvqzjn3QAyTd2/GdVup+U/35cDjZLflv8cVr7YBL9Ksz7/M/se8QsPHWUFotlKR3VbvXEUf2Tn/wcx48fl1LNzGbotjoBODPE+uamZBCwFxJLwWXoDKQ9xwBgZiYyqymXQrexhdlSHp+9+3Y88sC9uPHwQXRbdayub+CXv/4d3vjLWzh/+iPsW1jA7TfdhOsO7cOhAwew78ABbGxVBSw6u7KOs8srqA2AVLGIRrePjY0tzM3MjcFnt7/7koEkzqJ+V3SzJ558HI8/9kUHIPWdPcJ167SZqUQAfVvnk+rd3ksrYMQBSIys/jgBpF3yJeRgUP4bKd9TI7F3pslAIoDAudaeFRqwpBkkYT1ihwNnggANv8ekroF/zUnoP4mHWvzbku8Wf97c3Bw7yBVUU3CCnrsBCw9J/2EHIPEf+27kUxnJoum3O6htbOLi0gWsLq+gVauL/k6nKMt89LnPEioIaAlD5Y9O7m336FX9M8yHx/ZGRAS6P2e7AzR2VtBQ/4O/7uo8lzJKmfS43JKvX6gOzfHFAUjkPVICi+WvAhuHPTv0+nzWdtftd18+sNQTndWctw57NrPnWRBkF+7R868AUjKFWw5Otb8VWPGD7LgmCiBF8Vdb/yPukNzDd/fopwOQovhFmG6Vdvm932NWASR9VtVPk2Z4Wv6WuHop2v/aA8n9cleJa68H0M72I0PkhgNUz51Gc30Va8uX0K01pHSdDyAxF1kyJdlvnVXt6Ackv8rmMMxkkSqX0Cc/YiBbfyA91Fm+TnyIQ6DTbgXlLTPI5TNodzo4d2EJJ0++hw+XlnFqvYaOBIQwY4iZnNsgMH3Lhw8fFhuj36U+4IAjgsfjv1ny1psktRF8G97i8UnHk/RDzoPsB6PNqK+vhQGkYRDoEwcgDQKFJrqEnQJIuwegc2LJv2lL2EmGEPvuaE8yhh0ROAp63GdyBBiZITYUXn/9DTfivvs/jwcfegS33XYMCzOFoD2KW1OWf+V86V5T/h2t/1x7AMmfv138LKggovQTx1tUfvnveo7y1zj7J2z/hkvYcb8kAUgpzntqiBIDNft9tDe3BECqrq4KgDTsNBIBJMv+mRpAymddk0dfgfEnw1fgo5RPy4CzNv+0CqS5waYskWeN3zquCpwIh6Cm9w7iMwAkNjQrzMziwmoNz7/0BwGQTpw+i5W1TQGQ+o2qCSCJwIzpgUQAqdNq4tChQ/jmN78pPZDu/vSnkM5kBEDiu5g4ESXsZENRBWcfrWIJW8MeXvzjn/E/fvQTvPTiq6iubmJQ70kPpFKfEROujJ1jT0P00kAzAJBYboN1UbPplAORgh5IxVwO937uHnzjy1/FQw8/iBsOXx/UlQ6aP2YLuwCkMC0nrVFciQBr41nrrscnVbDiGFDifSYAkK7p/SfogRRmvmEAiaVadhoYLjo1bv7DUThsqJxm1lpQV19o1WtCm2jAh9J/o+Y6LPgUQNL9zDRxf4/7xpO/z3V8/K1zrtDxEdTK/QSXsLP4ryUfLAXdkg+TXN83TnW8SmPW/a3rK52G6UTpI06uhuk7DkCadn4n5VPX6ndR/Md/dstBbfHhy52fsIFGZ5HvZNGmokp3/vpHKaDSkNowQPy5jeuBFAcg+T1UOE51AAj9CnbjmhHHvaz5GbGMRQKAlHx+CsNwCaoQgKTjipZvQ8lWmKaEnfV81v6dlu4/6QCSbxxH/W1laIT5qb/OnFsLoLHWz9r/1vpax63xWfRxufIj/Dy5XEb2NB21HGu5XBGn3trqJpaWlvDss7/B2bNnMeiPRO/tNNtBtG4KGxsbyBeLyOYLyBULyOYKSNHprT0F+j1kqZ93Wti7OIvPf+YufPau2zBfKaDZqKLeaOOlP76Nt985jo3lVRzct4DFuVk0azW0Wy0JIjt6yy1odXtYrbdQbXXRzeaBXBGNThf1egNllmjTJtBBZQD2QHIOS/IW4Mkvfwlf+uLj2Lt3UQAk1c8IijGTSgroaI8R6d/uLsj3cAmSHTaolOT5eHsgWQEgPB4n24lBMHBuGgBJ9V1fr1bnjQYuJdGwRf9SbsgLgPT1W35v0b+1f6z9b+l/1vVpI4fnQ3XxVGokAWgkYCm5JqWcXPZemnQ5GuH8mbMCIK2trKJRq0u0OMsxseSdRPIHkfRx47D0G5XnGlSmuojOc9gBFuWDibMdfb+OPwfjNZQAFOoR25Hhuu90XORLSkfhEnb8/rrDN8geJehN/sTebApKcH5kDN5+ls/aK0Qc2RnJbIgCMDgWK8BsWvqz6CdZf5levlnyyRqfH/UfZYPo+cofFEhSmtFz1F4Jf7bkrzW+3ccvD0CKs6+UL+jz+z4D/28FaOOew9qfl/98l3HGhADSjj6lGmiWcgDS+ffeRmdjHVtrq+g12wIeFVIZ4V8MIGGGhPD4dArNbge1dhOdbhejTJYN1JCbm8VI+iWmJEuIJW9Hva5kCqHPUnMjKWlXLLgsRO75Wm0L58+fx/m1DTz/xtuo9vvoUjcIUI98GhLswmzqG2+8UYJj2s22+Dx03biv+S+bz7oejl4ll3GALUv5Tum/TaJf2k3ih5kCQBpRggc8bczvvBJ2LLErPDWyhN3HCyBR4EkghEB4rhcZ89YFWKNPl98SH8hkpUUvwcfK7CKO3XYbPv/Ag7jrjttx0/UHUS463s+1lXKJgc5AuvMB3F386a+QgZSoP1D+SXbezlcSSB1l30TJX6U77WGocvVKAaQiM/x6fbSrVdTXN8cAUr9VSwSQLPkyNYDE5pE+Yh+eICsDyRrgZbDTyJ9aCq6lgFoG8LUevyqEKqD95xH00gCQmGparMzh4lodv335lTGAdGllHVtbWxi26jsAJNYZleZb/DdBD6S5YlEApBtuuAFPP/20AEjHbr9NlOdWtxObgTTujTToCbNJlcuoj4Z45a138cOf/RwvvfQqNpbXUVveEgCp0B8iR4MwAJCoug7SIzQHPclAUgCJ5eukjF0AIA26XdzzmU/h609+BY88+hCO3XyLE2Q8n4ppvhibgaTGVRINWhFc09KvpQBbCmri/ScAkK7p/ScocUMB7TsELACJ5OHzoDAzjwKQMkEJBN1bqoDw3QKQrPUNnx/OQJJmu14JJzXOwka3GnB8fgWQGJ0yTQaBNfa/xnGL/07LX63zWc4nyvjUdeBcS+mSoG678gSJlvHoI26urPuHHUT++vsOFjXm/Xelm7Dx5htx13p+rzWN+A42vdflOIWs+b/c+ZkGQNo1V1ICZjoAqZjPO/4opWVdkEnY6FGaUccr6VZ4pEQQZxIBJEt/Uv6lzUB1L+kaJRtwNoAU5v879cshMiy2ntADyaKVy13/q03vn3QASelN1yVsC1gZgtcaQLLWy3IgWvzD2h/T3t+KEGcWHtdAI3JLpRn5fOb0eZw4cQIvvvgKlpeXJUKUe7FVb0qfJI6bAFKxXEGukEeuUEIuMOK7PQdIsVwcqxKkBl0cPrAH995zF249ehjod7G1uYp2Z4C3Tp7F8fdOiZP8wP49KOWyWL54Ae1mU8pY33r7HWh2e6i3+uhQ684VwarrtVZbejcx2Iv9E8YOSUbcMqI1yDBkdseXv/IEnvzSE2MAiXPC5yWAxGehUT2WizH6X9hIV6dMZW72Y89A8h0jYfmf6OClA2dKAIlrwHtq5oZfUYFz5Ns3vq2hf1v0/0kHkOi89NeHQNF4jdIuY472A3uZ8pjQZqcrPR36vR4+PPU+GltVbG1silO1lHe9ySi1hPezT8eEASS+TeDrQroflAfwd9sgl7u4PkOYvvwM76g9ok5b/5rjYLt0Co1WU4JQtHyc8nMFGpR/bV/bjVx1lMW5RdCHVJopi11O/iU0F5Q6lP3pAUk7xpgCcpVypP7i24xJPNji/xb/nvR4lJOQ51r751rrJ2H+EqYPf62i5lR1Sf1dGIix9C/Lwb97fqcDkMLPp/ZflA3F71T/VHr23/ms1vpY/sNJ6SfydwkAks6SgLESY+DsA+fWd5lK7IH04Z//hM7WBuqbGxi2u5I5mWdmUZ/9BQeyN5l91On1sLq1gaVLF7G+tYnOYIhhNovS3j3IlUqYn61gtlhGLpsW4IhAwLDbwUyhgGwmhZliQfrBzc7OyFjYPmOj0cDzb7yJ1UYTqxdXsLqxjk6nJ7KI/KBUnMH+/ftFT6jWXZ/HDPszSun4PtrtJvKlwhigVl107B8ZDASISnpZ+t1fA0Di+OIykCYBkJIMOIs+p8lAigKQpKyggEiuPGt/OEKuVBYgic/Ckn179u3DnXffhVuP3YxHH7gfi/OzWFxclCACyk2CRlwXjj1Z/7n2GUiJxEP7XcC/+Jf46DW4KaLUYlICAs/jnPh893IBJPrzC+kRSunsTgBpfQ2trQ2pLpDUA8mSj1MDSMV8YSoAyRrgVAz2KghoSwBYDGja8V8tAOnSemMMIL330RkQQGJ6/qjdSMxA6gYKdFwJOwWQjhw5gmeeeUYApBuP3ULtWACkpAwkUaJZg5wAUqWMJoA/vnMCP372l3jp5dewcWkDK2cvIk8Aial4zECSlE6myLL8HFBnBDIjCQM0nACSZiDRuGpUq/jMp+/G1574Mh774iO4/dbbpC4zn4cAUqpQSgSQLPrUDR6nIE67/tcUwLnGAJJPu3HzYCmQdGQkAUi5bHHMoJ3zykUF6HqEBWgYQGIKOA1ALdnBcXLNOe8KEIQjH3wHvbW+4Rr2YQBp0GEEvXspSKRKrn6nxhvf+Wwc27+UDCTLgLL2n2WgWBl0LPOj8+47UTgudcwpgKTKAK+pazCtfIgCkHwjZ+zsDykfYfqOotFJDFRrfi36/msdDztP9LM1fks+Wwp2+PzLBZASx8ea4kYGUHh+w/cvFx3/i8tAUvrxHToaHUwAiU1xp8lAIoAktMemthF1qpP3R0oyI5JK2GkEWrR8HaJUZgZqTP0+rwlyHJ1Oy3+mpf9/CQCSGMCBzPXf+f3fOoBk8QeLv1j0Y9GHdX3fgBbHj5fNwc/dblscLrq/WcKOe+XkiQ/w5ptv4o033sLa2pr0GmN2UaveEqOU/zY3qihV6LAtoFgqI1Nw/VC6/R6anbYASL1WCxj1cOP1B3DfPXfhhoN70apvYG1lGZ1eHx+e38Jf3nwXK8sXsW9xAZViAa1mQ/qcHD16VMCpRquLRpeVBjIYZopo9gbYahBAqiHLDHAPQOLfLGvtnpPBMj185atP4stPPLkDQKL8bTU7cM+7E0Dyg4x8egw7/8j39uzb+7ECSKoj+w5+X/7HNWGW+WHmi9hD8S4MS76RNsijXcS3y/5QHZi0qft3pxNjm99Oor/7NOvrtvzeon9r/0y7/6zr73KwC/QT0GeKPQYGyGYzKObyAgawBA97kjUbDXRbbZz56DTq1ar0QeIczpTKAiKxRCQj+Zn5l/QK31/v7QdoqD5KWlHHm19RIQwe+fRFBzpfcfarAkiqI2sJZ6GrdAqr62uiQ2gGkWYPKaCr8nt73OltMGsENLYaAqix1xPBopmZWbkWMwMZXCMlrKTnistEcg47FzDDEvaVhfntjKSQDPL5ZdwcT0t/Fv3o8b9VAEkBXtKI0oVPH74D3be19G+1z3W9lcfq81r2maUf7J7fywOQfPsq6vkITqidHba/lT/xWTSodFz9QzJknZM76XX5zzcpRTkUKK6EnWQdsY8Q7dggM1Leg5Jokrw3HODkn14JAKRNsJoAe7cV6GweuEBV8ivtNXb24hLe/+hD8J0BIINMBpUD+1Gem8P+fXuxf89ekf+p0VBKd/Z7HSxUKmBXxZlyUY7v27uIcpF90zuod7t47/wlXFhdw4enz0hW0sZWTfSU8swMCuUZZHJZVLfq2KzW0O33kQsArW6nL70cywIguZ59UfY59ZCkl6X/JZ3LeRGeO0UGElKu52QcgMQSu8KfIzKQpGMUnaAJBpxFn9MCSO76LgOJWgF5ssuJdoGJBBKz1DFLM+ixck6rJ32zjtx0FDfdeAO+882/w6F9e3Hw4EHRQfh7yk/SHq/tB5CG7cu/Rg8kf/0VoBx/d5kAks8b9bksAElL0G/L6N09kAbB+kf1QCKAlM+MUGZp2P5gOwNpfU1K2HVrm9cWQNLJ0sVjzUPfgUqHaBJKO62CF55gX9nh35YDz2LH1gabdvyqoMQ5+CwFhspU3EsI2shAyhVLGGVy2Kj38JfjJ/D7l/6EV/78Js4tXRKkt762jNSoJ6n1RCIl/V4wZGeUEEASwu+7iEQKFqbuM/CX5eL2VCoiMG699VY89dRT+MrXvorrj9zgGoTSMAwGH1XCTgCkTlsM13Y6hXY6jWpvhI+WLuBnP/8NfvPsr7FxaQ2DahM9NuPrD1BmpFeWzdX66Ay6GOZYgsI1/OUzcCw0qnhtvlcYHTFXwZ3HbhMAibXUbz92K1DMYcQoy5RjdKrwcDP6UTS6gf3obZ8RqKN5W0HeuT+s9bWOW/SrTO1KACxJwQ2auMc5aK0a0loiSe/vgzf8zjIwLYBMlYJIByjToz0AyY1h5/qpgszrCBAQpGSLspgBWh3ClvEOSIu/WPwjfH7Y0ZsNDNI4+vEjGMLKuSoVSr9h3sj5CBsIvnHANafQ9tcufA+L/qznt86/Wsej6H8SADMs33w+zWOJDpyrNfiE60yj4PKy066PJf+m5V+TTuGVGuDW9S93fuJKyI3pKMRKfPnBtdQoYdlnGKFcqSQCOGEDPBbAimFhifw1qOGs9keY9pWfJM0h+VcSgOXvQd9J4fhdetwDSfmfvx/5dzIArNkK8fzbWv9rTd8WQKRNmvX5ww5Wa/zm/iNImfDS+Q07V3RfhOdf6U91fos/JdkGk/BXa32s8Vs96sKOcZ/PcHxJ+re1NjxOHVtLNIlOPBhISRYayTy2b98+uUwcf7P0DwJIs3MzyGULQcBLVgLDXvjdS3juuedQKs06Pb/WRLPZwrDnSqLx9xxXtVpHrlBEsVySSFFm9DBSlBHHLA+5eukiFhdn8PUvPyEAUquxiVG/hUG3g/c/Oo3NRgq1Rgf16qZUIshmRtizMI99e/ZKoBb7IK1u1HDi5Ic49dEZ9FM5VBb2otnu4dKli5iv5NlwyWVusBxMvyc9kBzI7UrY+T2QOCadK/ZAIvgVFA5zyxFypvjzGqU/sceKlsBR57ifvaH7V/VHPab7RfefT0dhvhkHDqmDUvli+B78PpF/p0aYLTGAwGWUhkFcdXxyzKQjdchwT7gMsx4WFhYSydjaf9Zxiz9Z50+yx/4av4kK0KCdvG9hHs16XfY0eUWRvX9rdXz00Uc4d+as7EWWuWUkvwQo0ejga+CC3BhkyXO1VxAdnlwrfub3VgWXSeynpPkJ6yfqKFda8veErtXYmT4cCNhMT4FPw76NoTxeA/IymawARsw2Iug26AwkGNQBQ3x3GdnUjfiZlU1anbY0YqdTed+B/ZhdmJcSgD3enyWevBJ2vo6hulPYNvVtVIu/WrRlyW9L/ljXt/aHJX+t61/r475T3wc6NYhpfn5ehuCDN2Ebdad96oJV5J9kAGXFgT/WXdmzJ/BR+vrFtXxOn/f7wQv8nlm+Yf6vz8rvud/DMsr/HCV/xvIp7fwXQ5byYk8w+nICvsLScfTlVcozUoqOGUVsN5IPSt42qjW0qps48fqryA16AoSzbB2vw38Z8aW5YBICxHy/sLqMEx+8jw/PnsFGrY72EEiXCxhl0pitVHDk8PU4evQIDuzfi2ImJ5lI7VYTe+fncGDPooBRvA8zMVOjAYbpDLJz82j1+tjY3MKZ8+fw0emzuLi8gma7K169RrvDkBLJZOlRR6ANxTZIkmk8kOtIH+mI4DWuubV/rP0fXs8dwSkcIYN6E1Rs6l4q19VXxzXtdYMyvaOMo32W4sw4MFL1L1l79sljwOqgjxEfmoANfyeFF9haJCvvcf47DQDgdXfbX851OHUAACAASURBVOwdv50NKr+J0J9i905QpYo+aGa4k2f3RwLvS7AQ+TL7HjnwX7g8kM4jXSyI36lUyOEHT38bt9x4BMeOHZO90Gn9L/be/EmO60gT/DIj8qy7cN8A70OiKFGUKFHUfVDNYbe6p2dt2trW5g/btT1mdvunnd6Z7ZlWd0st6qRESqJI8QR4ACCAQhXqzvvOtc9feNarQEZ4AgmI7B6lWVlWZmREvHiHP3f/3D9vCTAoWWilkuyB/rPts4+yQ+S43un4TXhZ8rHnCIBu78XEBYJcKWdb+o/VvpvP3wOsaT+HmXBUA4l0utL/og+6Mi9Sp7jXQmGQQZ41GlnvslrH1o017Gysod9wFHZkDHNyJ2IniWhjrfabGUjaNx8VgOQLgLiSzrZZDmprZlgOJEsAWde3ACRrAqUJuFsBkHbqPbx+/l0BkF569fcjAKm1uyUAkmwcw55sOhTK4B8N4GbTcY53266obQQg5SgcshkwAykXZPHQQw/h+eefx9e+8XUcO3HcLSwCFH13nSQAiZtMkCuMAKTaIIPrW9v44Y9+jh//8AWcf/1t9KoNdKpVBP0ByjSGQudYavbaGOYcAMTIinEA0vzMjKTPcnN78rOfwVe+9Aw++clPYmZpXnahTqSw6qZtAUgKJOnvx80P32lizS9rgVrzS48nOSBSz89mbgKQdKPR8zRCLek6qiDG2+HLjbQ2TGIAqXGsfe87AqwaSKqA6eYZp6DoTllDw5IP0wJIvhHkOwjYp1rDRDnB/X7ylW5fuYor5zenyO7Vj9LrpY2fNb8nnb/T/u625r930yQF9H90AMkaX2v/mnZcLflmrT/r/tbzxc+/VQDJz1BVo3kkvzJAsTyegkXvG9dv4ven8eQDOGqk6PmpAAyDNjoug9c3LnwZYWXwTQsgMTNCa5iITIvVr0sHIP4IIJn6wwQAUtr+MC2AZK0/S75a69OnWIo7D/l5Ugfe7QI41vOpMUw5QFnFtU+ngjqN1YF/e/d318oXQuRzRZcB0R9KzSMCSC+//DKKxVnpg2bDOaSHvaH8zgFIeTSbLdG/CyXWQiqCUTUsTN9mHYNeR7KPTp04ime/9XV88hMPoFndRr9bFxq7K9fXkC8fQq3VRbNWRafdlMCy2Zmi0NXQSbxbqWLtxhbeeOsCzr9/EZ1eBuXZRbQ7faxv3MD8XEEApBG4HgOQmB3+la8+g2ee/hKWlhakBtKtAkgqV8bpT3SMaQ0X34mpa0IzKvRYHEDyKcD8vcr/P219+fqpXtsHsFLlb2aImQIDDB0YEQeQfB3c1yNHYN1gIE6bafQ7a/+15JN1vrW+/lDHkwCk2TxBENrGjuqYDtytrS1cvHgRqysr8p2styB0UfIMdaQjkBRQtD/7jgqZ/yvQJ9eJap3q/mfpp0n9YPWv6ieqk/g6Cu/tg5rjAKQwn3NMHl5mpO/A14wNH0AiaEXnoABIjEgfRPUYR9WN3Wc65uYW5tFlUGgQYG55EYcPH5bv2C7nUHb+hXH6i98nSetjWv+RBSBZ9q01f6397w+lf1vtTPMP+HOL88GfYz5AquPozx/ffnZyfy9AdETKlgIgWfrr7T5XfG7F9xj9zECRuBwe5+xPAtDi9/H14yFrsGVdBqoPICl45ACksgRbC4CUy6EQBkKtWd3ZRXN3BxfffBVBBCApeCRAEtc+MqIHBDmu8QFu7GzhgyuXBUBa395Bs99FWJ4VEJxjTDDwvnNn8YlHHsXDD94vQNLFd98V8LwYBsgQBOl2xKldKuZRLM0IFR7rmHX7A2xsbuPS1au4snIdW7sVtDo9rG1uCh1alzV0+gSRIG3hsmf9dAkWTwGQrPXzUQNIpHQTGUunpgcgMdtK1kmUnc1nlpIboxgZAoQEyAr7ACRdQ779lwjAZGwAKXV9ONoJSWJw6QcuS3QgoFoWw2wG+fKMjNuAFIr8fa6EwkxZgouYrfatr3wZ506dxD333CPzh3OVMpP7EvVHBWDjMl4+RwCSZCJF+4+uO/1sycdpASQBEFM6ybq/dXxaAEmoK/vtEYAUMPPZA5B69UoqgGS172MPIFkCwFKQrA3ibl//owaQQtJShHnsNvp48933RwDSlWurYlCyBhIBJCq0GHTBlDcMiHa72jPNet0ZJz1nUBJAIgiuABIzgmbLJTz++OMCID39zJckSkj6NdwrgpYEILGmURDm0QoyaGWyaGRz2G128NLLr+AnP/4pfvj3/yQTvscCpH2XgZSPAKRWdw9AyjCCYkwG0tL8vBi1i3PzePCB+wRAevrpp3Hy9EkQieqQ6zUlA8l3AI4iX6IIGM4tVfZ9570acvzO4mC1DCxr/urxJAeEb4Dc5IwbU4Mj/hsrA8mf374CqO2yBJClYKtDNN6/et0g6zL09p5/fwZSfH0r1ZKzOhjRwU05OYLBMjAs+WEBSDkpQuhecSMxSXnUMeK8pXIn0XoEefsuklcVdDUAxxl38e/i99fPlgPOen5/Yx83l9MdxPbs9x0j8TVgn70XfWMZ6EnHJ7nHNL+x1o91bWt8pj1/2vZZ97fk27T7vzU/48dvFUDSIphj9wfW6yMFXUoEW5wCI35/8pT7AFK8Py0AqU4KmyiSyo82VhDJp6AZN1bTAkhBNlbDxHOE8rnSx/ePAJKpPxgAkq5f32nj/x9f37eagWSt73iNlFuVs1b7LQeSr1/4+4fqFJaDwXo+UqRqBpJma7NN3Ff5TiN5v/6yVw+I36ff3+35BFUK+ZKAAdVqHa+++ipe/MVLeO+998TBwD7utF2GTzaqhUTAiQBSr9dHNswjzBWQpUN3OECL9YXoFO93US7n8YlHH8KffPfruP+e02hUt9DrNJAd9iVqOCwdQLs7RLvdRL/bFCaAQhgK9RkjnhutFi5fuoLfvvo63nznXTRbAxSKM3LO7u425meLGEYAktNduhgMo+jcQQ/5fA5f/sqX8PQXvoiFhTl0uq2Rrkcam0kykMb1r3znZTqovuPrYvyf+rs6p8cBTOPWn79nWPaf6j9JDsTU9Z0ZopwnBc4eZXN8Diu9oeqFsldE0dq857T6rbX/WvrBtPqJtf7u1PFxABKdlwX2JffgvqsbVqlUsLq6KnRMWxubAnj4Y0uHjk+DxbHgGPjgDMdI6ZTVAZ0kFy35ZvVvHEDyg/N0bvp6AftT5xLBG4I5dGzuc2x7QSBK9ayZ19lsMKK7K4Q5dGotFyVNG1yckazrzAh2F3RK2qNsISfOxQNHDkt/kuqOOou0o+sonqx9I8k+tuavNX/+CCBZPeSO+/2vMoHfqX05smljc8nXf90YO2px2beFOpfJD3usL8zJ8G1ba31M1vr0X/ltV99P/JnHfeZ3XN8K0nLNay0xDSLg+tQ1qeCbrqX+sI+gwABql2lAH574N5TSesD9oYABAaTBUKjpckFG6sywJltjZwvX3nt7BCAxC4HgkWMhcv5+Akgh67CEWVQbdXy4dh0frlzF6sYmqs0GWr2hZCdxnbPtx48fxWOPPYbPPfkE7r/nHOq1KrKUea0m6ru7aFYr0j5mRpG2cnt3R4LomAVdazTw4coK3rt0GddW11FrNLG+tYs+wWL6wQfMzsk4AIlAIuvPSaaFe42TAZZ9Z+1/cbnmj68wH02ZgaQAEjOQMvwjretwIHR9lG/MvpRniMpNyINSpw8IPIXIUlCmGJDTZiClzXwCmKJDRQCSeNIiSnbWtedn+p+FpZxARi5EcWYBSweWcfDAYczNlvH4Q/fj1LGjOH36tMh42QuGQ9EfqXuxfqe/ntUulfHOsqRJJjUDyfIv3W0AybLPrPbdSQCpkMmCAFKrVsfOjRuSgaQUdkkZSJb+9rEHkHyFPsnpOc0mYClY0yoYkxoQSc+QJuBkEzUo7GgUZvNFVFtDvPXeB3jxV7+TDKQPr153qYJ9RgR0ZZNhwVwqZASL+j1HFUEASYRmn3VXOpLa6gNIVKCPHDqIL3zhC0Jh95nPPiEKngjzfA7tVksebRyARN+9MEAHIdos1BcEaKKADjL43Rtv4Rc/fxF/83/8DTrViMJu0EOJNGSB46TtRACSCHKhrruZwo4AEvo9MsDj2NHD+OozX8Z3v/tdPPrIQ8LF2e0wlTaZwi4OIMUVUQWQfOe978An0p72sgSMNbctB0iqAIhqcLik0/3R3yrYLABBFeikzdsCiKzj+vzqgL2p/w0ASR24+nwS7aYGTmaAMM8I+GQAyVr/lvwwAaSIo3icAiTrhhqy9/I3HG7eVO6EP9cDj1TB5G/9+/vKlP6vEbBJDgwLQLSe3zpubVDW/NfrJxmI1vlxB6Q/j3muFSFvXX/a43eqf263HZYCbilAt3vf+Hl3ywFgtW8cAO2fQ0pfvw9uoqhkjaExRTTlu2j9pgFI8QCE+PX73W4qgJS6v2RJP1UXmgR1JlLeKZ84v0vLQBWO9ej5k2owqcNS5ds+A4Ap+AGLhLqobAXBfSdWOoXYHwEkU38wACSduzcBpVFEX3x93yqAZMkPS75a51vtt/pHr58kXywHgyU/WCxaMws0m4XzW/do3Z+T7m8BSDxeb1QFQKKuef36Gn7605/hN79+RTIhmk1XF4VU+uKYzrh6JQog0aGbzeRZDA2DIINef4BmryMAUqffleymL33xc/jG15/B0cNLaNa3Meg2QOKMdof8/2V0SV/CTJ5+F8MBOUEGIhfYtwvzSzh//gJ++dJvcf7CB6jWO2DQT6+fEdlSLFE+RpREIgN6+wCkmZmyUE9/4fNPSQHuVrsxkrfU3QmCWRR2afoTZZ+jztqfea3zSh2YCiLF9VyVT0m2aXz+jVtn8WuqjBTnVEz/2zffMkMUJGp5T0eMr1fODx+wlDngOSqt/dtaf5Z+PO31rfX1hzqeBCAtF0sYdDogUMz1tr52Azc21qXmEekRWQRe547o8z1XX5V2E+eGRlpzngmrRrMp36sDbXd3Vx5xnH3F7y35ZunffokAdY76TlJefxIAyQ+u9G01tWHUJibtDuck//JBiEal4ZzVnOtijwYCHhEUoM9gu7KL8vwcDh89IswmBw4dErpN7UsCd/7YWPP1pv3Mi1y/nblkAUjTAhjW80xrH9zOM9/KOfH92ZeTvI7WUNI5x3kSnz86952N6mrdyLyWGmrMeEimsLPWx608S9Jv9Rnj7ebnpABk3W+Uoituf+sekEQxL/0VZSApgMRrBoyJjcAfAjekkqPMCfpDodJkjfBmvYGtjQ3Utjaxde0SgoGjsKNvhOcTldM1Reo0Bqlm8qFkHK3vbuPajVWs3djAbr2Gi5euyjMGeUeRmiuEIvPOnjuNY0eO4qknP4t8LpS65N1mC7WdHXSbbs0zK7PRqAmlJQGUnUoNH3x4Be+R/vP6Dew2m+gQMMoE6CGD3jALh28x9ygDBo2zJnpaBpK1fqz9i2OeNL53AkCiHiRgYRggmwudHARBORdEw/5nv9JGJFsE7T0CSEGxgEKhhEGbqVh7Nmhcj1H/znj7y85ASus/F4AzQJ9ZcEOXcSTO4SgDiXJcnKt8J73r7DwOHTmKEydP4sSJU1hemMfx5QUcWlqUOUNAUf1z3Je4B5ICNg1A4nxNo7Cz1ve0AJLsQyk3mVb+TAsgMSM6M+i4DCRmQvf6aNcbAiDtbt5AY3cTgTCOjaewM/W3t959YyICeRXif+gaSFxEvvLkK9fqPLcmSdpxS8GaRMCkXd8CkCwBl9Y+eX4DQMqEOQSFEuqdDN754BJ++dKr+NXvXsOlD6+JslrKDjHst9HvdNHrNKWIWa/TkgJ47HtS2IlQ6pOXvCsgTRBwMmaFwo7m27kzp/H1r38dzz33HB546EHH58kNolwyAaQ8ox5yeXSzWamB1MwU0UYGr739Dl78xS/xn/63/0sykEhhx02uFGSRI4DU7aHDjKg8TVkHIEndI2Y0eTWQ5spl2Wi6rbbUQiKA9Jd/+Zf4zKc/hQwBpO4gFUAaZ+D7m4rOQXV++Sna7DeLImJaAaP3T3JAWA5ElwC9B6qMU/7T5revIOs61c2K7xZAZB3Xe/ubuP8/Kez2H9szuvm9BSBR4UkDkKz1ackHC0DKRw7mkZJMxcjjcPYjSGTeRcrySCFgAe1YBpJvzPkOWH8z0P9VwVAjNx5la2UgTCs/p53/2v9J89/aGyz5bDk4retPe3xaA9EaH6t9pgIxpQFu3d9f//Ex5jFr/VnXt54vfv1bzUAaB3CO9g9GTpKuJiUDyQKQeh0X6JEG4CT2QTYDZiDp2ldDRqMf+X18/Sc9/+0CSKSw03F1TgQnv/W7mx3oMXVdot8mUmHHdoM1f6aVT5YBZzmgrPlrts8AkHR/i6+DuONH23GrAJLVv5Z8tdan1X7rfGv/mFZ+ski3RhjzXr6+KA6fwOnKSfuXBSBRv2y26mAmH+/z/vsX8ZOf/BRvv3Ve1u7Gxo4buqG7dz7Ii8NHKexypEDJsI5oFj06eQZDNLsdtHtdKdC9uLiAb3z9S/jsE59EIZ9Br11FBn1kBSiiX2BenDlEqPpkLeg7AIg6N5+pVJrBG6+/g5df+i0+uHwVzTqZDQL0BxmpYcJ6quIIiwBk4WCHo/Ti/7z/F59+Ck8++STK5SJarT0AqdcjUEX9zStkPkaYxnW40WdxeDgKkrjjxdcpfX027gCVqNlY/QUfJE9aV7qedPz9647To8fKAdaijUpWj9ZnbD/m9SXYLgIs+Ds/I87SLyZdP5ac+tdy3N/ncoMBTi4fQG13V7KOVlZWsHljHTU6SBnMGLraUzqe7Es6BBVAom7PSHzu8QogUV7wewWQCEDr/IvPM35vjZ8lf/214csgHS/OmzQAKV8sOBr0KHM4DiTROewHhBBA0uuFmSyaVad/SFS9/DkgW5yQQQaVRh2LB5dx9PhxHDl2FLML8yBtnog0sqF09wNI1ny17LlbnafW/m2Nj3U/63mmvb51/2mPx/138Tmsz+fPG1//o49qZBuPAZC63X4qgGT137TPN9LltY5XtBb0ewWAkp5PwIExa0f7gHJg//M78Ez0kixQ61RlD81IjRn6v1xQF3369NWxRsyg30fIPwaLDIaoVapYX11DZXMdzZ11hNzL6UQeAyCJbyjISgYSAYFap4XNyg7WNrdQqVbx6iuvi6xiIC5lW7PNmoLA7JyjKXvmmadx9OBBnDx+DEtz80Jj16o10G03pUZSuVCQWi21RgvXVldx/v0PBERa366g0e2jlw3Rz2TAEHABkJjjLNktjPruI8csrBQKO2v8Lf3O9zHrOI3m7B3IQCKAJMF7+ZzsFwoWkZ6Tc4AyT7KIMcROpeKCghp1l4GUK6AUqwE+WjuRmWTZH1YNpLT9g+PcHnRFAxG5GmTFnpVAAOqUVAtbXaCQR3lhEYePHseps+dw7r57cfr0WakfOJMZCpUd62OprqI+RQnOZ4BARBOndupIV8q6jLk0AMmS99MCSLKuU4SIJZ+t9t0OgMRaSASBpSoV0/b6bRSHWQGQ8v0BOo0mdjbWUdm4gerWjVQAyWrfxz4DKcnBqULVGiBrg7AEiKWAWde3HJTW/dMGUISbASANswFypRk0ewEuXPpQAKRfvvKqAEhMny0HlMNt9NoddFp1KWLWaTXQJYgkRW0dlR1p7RgdyE0pDDkZCeRkUcxm8fCDDwh49J3vfAcnTp2UtFcxHmdn0GaNhZQMJCrhpM8QACkM0EIBlW4XL/3uNeFx/7u//f8EQGozknPQRzFk1PJQMqY6nbYASOJUTwCQSKfBtvL5yLtKAOmv/uqvBEAixR43prQMJCsCVeffuAgsPrdFgWI6gKwJFh1PckBYFEYS6RABSHElZ5L2+4b2uDZYG/itAkj7uyODrDgQJqewI6/v6JUZIMhFxf0m7Of4zyz5YAFIhZwzhviSDTIGIMUdbFqvxK39yNnqUTDGjUDNkNvfR/ujbdOcF9b8tOSXtX6mjdDzIyjj82+SIdX7xw0b7RPLwTnJPab5zd3e36y2Wfe3xt+6/qTHk+Sbtf6s61vPZ9UgsjKQUu+vzsspKOx0f1bHlm/wWM9OWSJ7vBfh7MsX2bdjEfB3FkDKoNuJq997FCQqE/c/h/d7AY9EspmPmvQDa/5Y8s+6sWXAWQ6oSa6f9hs/4GDc7+IAp79P8P/4+r5VAMmS/0kZzDr21vq02m/1n9LKjdsfKXOmlW/x8Y3fx9q/LABJHEzZodQEoHPhjTfexm9/+1tcu3pd1vbmpstgyGZyYqATQBJ6rCAv0dx5OiAQSmRvFwOhG2ENJII7NEQff/xT+NrXn8HJE4dRr24hH/RB/+1A6OoITrCOJimuXYAZaWVcBpLr+Xarg9dffxOvvfoWNtZ30O+SlortpQMsQI0ZRfv0l75QCztnTQ8HDx7AF774eTzxxBMoFvMSsazjQgApG9VQG41zDEAap9uMABqpAcrnjBwg0UV8m8vST+fn55MdfF6N3qT9Kz3D0giQoOOQqWWsgZFQRDwe0c/fqQN/krltrT9LfloOCMs+sNbvH/p4HEA6VJ7B1toNXL1yBatra2JT86W0dC3W/KBeHzmKOd84p5TabXF+wUWgs2YwI867XEf9UUawpX9a/WeNz7j+86/JDIk0AEmplcYBsPyOAJJ/jOHoI4f4EOi0unsAErPpwhwy7IvAZSQVZkpYOLCMQ0ePYGFpESEpuyPWJtIXBV3HPJK0vvT5ktaHNb+t+WXt39b4WNe32mcdt65/t48rgKT7uS+P+V1SAIW26+YaQvsp7AggSeaD6rARhZ2O97T9P0n/+D4QdeDrPm8FIHP/5jlc89yvVS7sZey59TICXSO6S+m3LFDv1sQHGEQBIgSQQtbUGRJEihzsBFqZrcO+6Q9Q2d7B9ZUVbK+vIejUJRiEAR+kuXM10N27MCSEITqUWfQS0Y+WBRrdNrarNcm6fPedd0Eq2Vqzht1qBY2W20+LMxmh5y4Uczhz8hQeeeABnD55AoszZWEDkuwhDHH68CF0Wk1sbu8IcHT+/fdxZeUGKq0Oeshiq1pDT7ISQ1Y8EvCIlHbMeGHoRzjogR6g+PqeVH+09ieV2zqe/vjeiQwkMnByLAkgMQNJ/DWsHR8F1Dz2+KewtLSEmblZofhjfcvLVz7E1u6OzJXZ4rx4tG4CKJkUFAGT/przg1v4vQUgpenvkhXV7wiwKNclgJQNXC0nAkhBBqToYwbpoSPHcebcWdxz7/04c885HDt+EstzswjaTclO42iyvT69K/ucWXNpABJre6UBSJaOMy2AJOs0RUhY8tlq360ASL2MAx19AInZh8xAIoAk1NKD4T4AaXdjNRVAstr3sQeQNAJfhahG86nAmNbAtzrodhQwfz591AASBW6+PIv2ICcA0q9efk0ApIuXr4LRTgSQBr2WZOi0mzVJb20361IQl30/cpBFABJrHhBAYjE+AkgzuRw+/anH8L3vfQ/f/OY3MX9gGdXKrkxkRgv1+q7IZRKFXdjtCf9pNwjQCUM0kMfq7i5e+Nkv8cKPfoLfvPQbdGoNAZBoLJVzjsJu2OuDNZCY7SQ2IzdAGspCZTeQCDDJRBoMMMeU9/5gH4D02GOfkAKmmVxxYgDJ32z0/3EOcF9pseandXwSBUY3t3EOdN8AuUmZymaEo14zWFSR0c2Iv7co+ILAUTTxHM2+UuWH31kOJMtAj7c5PgauCHsygKQKrBpxQcZF74j8YPbdlBHslvywAKRi3tVwUoWHG6l/zbiDTeuVKIAkFHM+B7TnSBg3L0YRKlHKapIDTc+15N+tPn98Plvjb81/iwLIOt8y0K3j1vWnPW4pINb1rfGxzrfuP+31rfvr8bsFIFny11q/3B91rcgalrqi+ykFdG3769ytX2copGUgxdffrQI4qf0byQ0/At/PRuW5096f45ZmwNRZAyGSWc6R5lGUjKXo+SOANE6/TBpnnVtJhrLKf11f4/YH/9p3GkCy5Kslf6z2W/LJAnAsB8Mk8kv1I1+v0v5WirRxuhu/swAk7v9z8zNot7p4++238corr+HixYuo7NYk66TVchQoCiDlsrlRthLrSeSDMuGHfQAS6WL6LImcGeC555/D01/8HHLhECtXL2J+JoeZcgHNRkV07EbD1XLqtlvo9Rk4RsqrLArU08MQ16+t4s033sL5dy6i3Wa4Vh4dZv0PshI4tr6zNTLApQ+oj0UAEq915MhhPPWFz0mN1UIhh3q9OgKQSF/EZ6Azae+1H40f5zge6X+ZjNCMMRBH9UPpK9UPY/SkvqNQ76e/1fMUDNDvfQoinQf+WBdLQuK9jwbV13kt/YtR3Aog+W3ReevX2NC28X66zi393Fp/Vvus9Wddf5L1dSd+E9+DkzJq4wBSa3ML22s3sLZyXTKPlB6QtXuYAajzSqKzo/oW6iim7rG8uDRyGo9+C4wcaT5F4jgnqfXsVv/7+3NcT+Fnzp80AEkpIPVcbaO2Kz6+UR340XwfdKMC6Iyop/M0CJ1NH2YFQDp7372YXVrA4vISgkJeshxI5cT75rMBCp3hCEDSOe07eX2da9z6sPQ/q3//CCCl91BcZvqyTf/39UN//ojjOJbRwwz1kfyUdTJIzUCyxu9OHE8DkKxnVIAiriPoc6sM8dfmCBxjAAG3jyzXQMT6w5AKAk4EV2mLMEOPmbpSKyiDYbeHnc0tXLt6FdtrqyhleyMAScpBC4jEeugOQCIAXGs1hdaWAFJQKqAfZFBvtYXBqFNpgjSbq+s3sLGzjUaLtHPMCuuLbbO908Hycg4njhzBgcUFLJbLmJudxYH5RSzOFHHu2FEM2m1sVXdx5dp1XLpyDSubm6i1exhkQ6zvVNEPmIUUopcJJPNoQPAsApCsDKRp95d4AO7dBJBIA+gDSJwTp86cxsMPP4xPffpxzC0sYG1tDW++/Rbeu/gBtre3sbG65dZDAgX4kOpUZKPq/uJ/jgNIWbiMOH1Zy2P3YgAAIABJREFUAFKj1xYAVwGkLP2BIYODQgGSlg8dxeLSEo6fPIOz95zDqdNncfjYUSwsLmO2kBcAKRvVe/LvSxBzHABGirxR+zlhOb9l4o5/WfrJpACSb9PrWpRafQaAZO0vVvvuJIBUzOUEQCKVpGYgbd9YGQsgqU5q6Q8fewBJi+wqcOS/c1CnjWC3OsgaYGsDsgCkaa6vTiguNAInLvJvL7tAkthGAFKA9z5cwa9e/p0ASB9cviIAUombdK+DbquJVqOORq2KVqMmmUg0CAs51ihgGhwL1/UELXYAUg65bAbzpQI+/8Rn8Bd/8Rf42te+htzcHHY3NySyj9F5FC66vBVEksnJjEcKt24X+XwR3TBAN5dDEyE+XNvAf/+nf8Y//fAFXHrvfTRqdXRrDSkAVsoHyNGw65NHuk2IeiTwGJGgwJECScw8Wl5YQJgByqUSvvKlZ/Dv//3/hEcefVQK1AWl0r4IyL6noLCdvgCNKzc87hwgVIKJlDuDVt/5fbPZjlgylavcf7c5rK35pXOAG77UMvLexUHZ6UYZWhH9WVSwVAyhbAa71arLQOoPXHHCHjd+FoUlkj0UA8dleI2r1ZdBnjysUQSNRs9oFB2/jxeBjz/PyIHktcu/H9vBz6L8RO8CmES/j0cwUZvUfuDvSckonLGstxFF7+yB0EP0hYoleQO6CXSLPYC1fi0HtBqIygMejxBRBVLnniicjByJ3qv12j7nhx9dynPYv75zMO4gtDiarQhZS35aGXjTAkh++8c54az1YzkwrePW9ac9Pq0CbI2P1b5pFSDr+pMe/7gCSCNlNlK6fYezttn/Lm4sk6ogDUCKO7BvqrEURTYnOrxSKAZ5bUa+sQg2jUYafD74z/YnyW+/cK04oRJEqAUg7e5WXIQlHdtR/SW/BtNYCk06mek0nhL859yz5Lc1/635+3HIQPKdD/H2qn4Td76p3EnKwNN90ZJPk8r/cY5+ttXqf6v9lvybNgDBGn+hH/EijP31xXOLpbJcQmWF/E8NJlpTe/1/c5wjKSpYZPjw4YMC5PzyxZfw61//Buubu+h0emg22ggZ0Y8gynJghKujuhO5MsygEBaEFkYKVA8ldtEFe2VdceR/9+/+LT775KfRrO/i/ffOY3lxFgvzJVQqO0IhUy7Mio5F1oJOx9U7zedDlIslAb9eeeVVvP3mO7h08Qq1aeRzZck6pI8qV8jj2vqaRLBqH8g/VOKHjOwc4vjRo/jcU5/Hpx9/TLIPGnWnr5KOp9enO8kFkKk+mKH+7n2WjHM6OKJ36oGqD/K90aiLjUI6LaEcy7pi1vzM74u5vHNQDkisRzsL8s7P/L7daN50Ph0nev7C7Nze70c0fXuU0cyq0uvH78PPrBPDd943/s6uItW4rxv6TiL+zxoCHAfKcepKHHuNdue7pZ9b68+Sn9b6s+SHtb7u1PHbBZDee+332FnfxM7WtgAfDLhjf+9UK9L3tIEFXIwKpHNdM6iyHznNGF3eZDH6VhtZzrdiSRzA/My5OTc3LxKB1G/CEkQHX9a9D5I2Xa9TrPERuR+jxfZ1DvoIkgAkzg2uYdojWtpAQUqdk6Tg26cT0ZUQrR++ExBwD+b6KBvkxAFJZzXX52c+93nMzM9gZt6to3qz4eoyZrMo5fLId4eSaeGDs76No3ufvy58gHha/5EFIE07P63193FZP0nPOQ5c8XV5378nemCUcaBjpPbnnn4SOW0pS4dDCQJ2Y7yXmTTOTzPtOKSdnwYg+QGgGmTgBymMs+99XYjrR+c254L+STAK+phfmpfNQZlLuO8EpESLACR0ehJ4HTIziXtIp4utjU2sfHgFm2srmM1lkR12o7pHkf+IZUMIJAHCIkQfQ7XZEMaewmxZ6h21GTTSamO+PIvKzjbW1jewU6sIiL5V2cXa+g1sbbdRKLvlTVWdWdLMTD6wNI+Tx0/g6MEDOH3soAR5MxBmbXMT11bXsLFdQb3dkYyjhtQop6wjiMS9PpDsFqG7JIUdfW4SAhMIkOC/86Z9plT79oLaDfuCTpJHNw1AknGParWN25+5X7OPKNuoV1CfYL8yu7vf6Ym9JVnUEdUp9RvqHszMln2CJUS6PXz1q1/F9/78z/HwJx5Frd7Em2++idffelNoU3/yoxeE8lf8dZGeqTqmW2cuOEbloO9fYiYYxaxvpyoVItcWX3v6u9Or/Bc10roASOx7Zh85elKWTZHPQYgHH34ESweWcerUGZw6cw7Hjh2TTFLW7BRfMoOOyFgldnAGZORR+4/t4v4Tbz9/N6qbRwQo48ZfAo+cEuUARgKr2Vzq+DMIyVrbcZte+5L9QQantJcln639OR1AInDnwFQN/OwNyRjm7Ad+KxlIfee3L4c5MAGk22hhe2sDlc0b2L1+DcFQCqTKOuQQc46q/THyr3pj7/vxM6+99bvUHkx6QHUgOIDBRZnqJq0dzPdpN1jLALU2BkuBtc63jlMB9x20viKT5oCxrqvHkyeYG1EafrwPsXnRwzIOkRVDgZtIvoB2f4h6p4+rN7bw4ku/wQ9/+iIuXVmR35QyoRh/jUoNjVpFqOs4kcLAZRpRMHEM+Zt2uyWpsLl8gFKugGIY4PDSAr7y9Bfxvef/FI8+9knhQiUPKoUAoxe4+VDIUiHk/UIW8qOQkajIjIBCLIabn51FtljGdqeHtd0KXvzNK/jb//rfcOHCe6hXa6jvVjBotVAKMigwUnngUn6zhdwo9Z+0dhgOBCzifbhoCtx8uh0ROCePH8efPPssvve9P8U999wjAr0tnOt7EYz+4mD/qgKsoEM8wlBKqGUGsjkKd7v3zu+FYi1lA7MEmI98x53/AqAOuvsMW04I39ClAcrP/F5oSbqOnkR+x/khUXHOQPUVezWQdeOjYiJKvhcBwH5jtOqQxjYLG0Zp2H6kLfswDcCgI0DkRWSQ+4Y6x0IN+KQNWuaoFzERh+kItHCj82NU99aem+dpAFI8Qtl/HpVz45xfuun4sjH+O3+DnsAWHDXbd5BYBoYlZ1RBUrmlY6dzjQYx76G0G/w+boyl3cOS39O2n4U4+dL2CgjqRa1ZDnit15b0DJYCYO0v+nwWAJLkQLXub42v1T7rfOu4pWBbCtLdvr5v3Ona9d+tCGzruOo3mjkYd+BZDoo08Ghc39xuDaakfpb9JTFAILnGgrYjbiDHn9+av3vHx/P4Ub/yHZ58DmY40DHO9zSAl21h+6Z5WQD1tPPbatu08rHT644483VsfAfabQP4kYPBar/VP4xwH+cA96PFffnu6xY+6JLUDuv+Vv9aAJN1fZW/4+Q/3R2SN+9nDYvRz/pB9LgwAKkujv9yqeCMedYZaDbFsG63mlJ8mG24euU6fvnir4Uqbme3IYkprW4PPUZoBqELnsnn5FpSAynnaLPoeKOO2+t1xBlMedVoNjEzWxZg6j/8h//ZZWqLUUrllhRzzkilDJgvlNDRaGTWYyMyNArCyuDXv/4tVq+tYuXaKrrdHubmFlAuzaLd7qLSrGK7VUW91ZRsDbaxzJqlYUZqr5Ky5d5z5/Dlr35VaLJJ21LbrWDxwDIIzDQ7bXRbnZEDm05l6nv6LplFzI6P9L/4O/W+2VkH4NGAptNEyAyoT3Ic6EBhjUqJtXLj5L/z+yIpiKIIYAIDfH595/c8zvN4Hc1O4Tg6O4L2cStiUBgfAEb9eD9AthcIxmZTvgklYegyN+kw4nfsT67tgwcPpi5RK8DRkg/W/NcaJuOcp/4+bMmRpOOWfmO1X/VDX974fgx/f6Ps4fXYt5L53+nh8jvnJaqfgXrMjhHHTeRIY9/QBuY5/D3Pk/2O2TNB6IBKzi86wOgEGrB2mHOM0hFGx2ixUJZgSVJ1kSKSv8uGGeTDgrw3WEvEy2CL26n+849zrHPNc49g27j2tf2UEWyb1mCM+zj0ntXdijhA87IfO1tO7QUNnhC7fzQ/ozpQ7Q46dIJnA8wtLkkBda7nnd2qBIUePXYMR08cx5GjxzHISkjgPgcmu4kBqIxeZ6ZF0utm+b4fiCegPs1r0v0j6R4yj1Jeqn9of/u2jdqWd7P91vq27p3WP5yPXDNJDu5J9DfSpDnb1emqPsCiNq0CU+MClASMTHlZ4+tnGapvyAdRSfOW9rLsY39t+75F930fzXbDARLMhGDtQQaF0fcWkJ42RDn6KyFAc3cXG9ev48a162js7GDQaaMQOjo51askUNyrQSr6d1TioC+glWObcb6iPlrNKgbDvugZlCOtTk9KWLS7fXSHQ1xdWUWt3sDG9g5qNUeXTdAiHwZSPuDIkUPiT+Q8Z79x72TQdbXeRJPBv6yJSt8TgXMHG4jD3NlN9L1JyMtoh3e/Tdrxb9YANHs5yf629g8Zh30BLPs/04HvGJLG7+/iT+E+EOQQ5ELxldIvR1rgnnDrBjh9+gw+89kn8PkvPI2HHn4UxZmyZH1tbW3gZz/5ETbWr+ODDz7ApUuXsLGxIfsNmW3Yp/xfbVjO1U67jSAMsbiwjIXFOayvXts/PQnOyTM5jxnbIHpLvujALbikDY5xZzBEWJpF1y0+GmYix5eWDuDg0rKAj49/8nH57sCBAzi4fAisGck9UfZbSUxoCdCxFwC0vznj9JNRQFCk/0w+3vvHn2Pudpbkl2m/GgLQsj8t+Wr5V8KQARx7jXD+DrfHsU85dqyT3Ou0JYielIDUI+hT71YrWPvgAobNOvrdHvLZDGZyBQGZ+q0O2hF9rcyHKLCM9/L/nxpAouKQBiBphIE8UMQF7G8Y1gY0iYBNu4alYFr3t45rhIQv3P1N3orgt65vA0g0GojVE8BzGUjMgKFfnpHF2VxRFnqrn8G1jS3JQPrhz36Oi5evCV1M2BsKSt6oVlBvVNFrtjEEEUuiyRmZWN1uG10xSFquMF8uQLmQFwDpyMI8vvzFL+D55/4NHv3kJ5AtBEKLJmm05CvmZhRkXJqjgDou0k8VdqbUcbPJ03AslrHbHWCr0cRvfv8G/u77/4CXf/2KTPbazjYGnQ7KmVA2vbDPSC6m1YYucrrbFSOYgjpkRGGQEQApT4HYJxXfEKdOnMSfPPsd/Nmf/RnOnjsjC68dperqOMQBJCoAvuNlP4DkhI9EAHgpl76zwJp/fVYunuA1VoHPUG73hG5ENtiISs53mqoAGhcFSyNlKLvUfg54bc5YxS6iYpDtO5NFV9DvPQApHsGuANi4/uE1ZN6mUHhY64dKCOd/EgCT2v+ZgQjNNADJX39xZ7Tfb0kKiN+XaQDSBFNg7E+sDc66rj8/fPBIZRgdOr4D1zeQfXAz6T6WA37a9isAqfOLAFLa+ovPE1JhTKNAWOtbny8JQNLz/wggjR8FS4GyFLD4/PLBZpE/kdMjaQ5Y4+sruHEnFK9pGaDW+owfv9MAknV/a336NcTGPX+8v+P3s65P+c/fSK2mqB6T75CatIaZ9ZxJx6cFEG73vnretPOH8tCXLbpn6d5u9X9i+ycEkKz1ow60eFCCtjke4BDXcaz2W+vb6t9px98EkDJiPkdBMI5mRiInI4pdBtQwSCYXMnhHFD5x9pIhgHp5sZCTTKML5y/ixV/8GucvXEJX1OAQjVZPIj2Fmz5yVjPAy2ViO9oR2gnUcXs952igDk2jl86Fo0cP46//+q9FP5LgKOqa/a7T6aVQ7xDDRsuBKmrF9h2oQeo82n6/+uWvsb6+jhs3NiS4anZ2XhwbrUYT241ddPNAvc3spY7IYjoX+K5O+rNnz+KZZ57BQw89JEAX/5jVQb2Ec0cpzuMAhcqiVPmTGWKe9NaRwT1Ov1P9JWl/1vnlz0sf2PTtBf7PgJeRgzFLJxEz4Pdeui4nlRvsU79tFJG+E5V9lfa62wDSOIA/rjdP+qzjfmfJF8sBGB9XH1xXB7b+huPK/uJclcz+bg+X3nlXaHT0u7g+wDnqz03/WuKMieh3JEBOwFeX3SZUUgQo8wWJzqYjUq/N+SNzKAykJhjD+v17+P3kz39/bonuHpme3CMkEzoKxNNr6XrU6/lzXOqkMAK9WtuXoUT9ROefDyDpNSk5tM6FAEhBHvm5MvK5ojjCCSgUSzM4evQoDhw+JPRHWvNIHYWOdtw5yP6lA0hjM6y9AeT+48ul/9EAJGv9hnkXwK7+Dd+Gjfslx4HYloPX0g9GAWQR9akCuLrOGeiR9prUv5lkP3Z6bQfYDl3ttGGGukMWedYKp8+tN8BsLodiJotetYbttXXsrq1FJSH6Qj0rbvTIf+XvXWy3r3/F9ziux3arInqBAxUoB3sCJJGmtjsEbmxsod5sYXOnip1KFS1mFAnNdxZ00FHu5Io5lEqF0d7P+xAwF50/Sk/ODlygqABI0YsZmFIDflQL1R2I+/DS+n84iAKYE2oIWgGA1t5lBZD2hz0ny3MOsAf1wWEGXWY8DyDvx0+cxGOf+jQ+/8Wn8egnHsPi8gHRjxq1XezuruPG6lVcuPCOUBgTRGItTM5LHUvVUfgdAdNBlHUThMxWc+wRbi/IuOAZyW6l1pdFrsgAGO43zOTJCnAoOoaAjEw3LwBhHvliWcChwwcO4siRIzh88BBmZ2dx79l7USoWMTczK5/LBQceycl90iszaMGVORn3Uv1+GoAv6dp/CADJkl+W/mL5P5ICoNVPwDnFcad/3NnNLgOd+3anXsX6u+9g2GwImExK2NmwINmL/abz+VNflXlEuj6aH96fAKfTZiBpBDgHyVe+ZDpGFEppEQbWApxUwCZdxxog6/6WQh/PUPAFMa89bfunBZAQ5CVLpJfJYW2ngpd+/Sp+8NOfCYBEQdGvt0Cat2atikazJgDSYNgVoIfrnIYejUoW6+73O/K9UFQU8igEWZw8eABfeurz+O53nsUjn3gUQZGGa2uUkigOIPpopcBaVs5XPmj2LTc2bjphsYhMqYxaP4N6f4C33vsA//jPP8J///t/RK1SRX13B/12+yYASZ7NAJAYKcEN9fTJUwIgPf/88zh15hQGwwE6MWq2+OYTj5Ddbww4xWWPsz0ClKLN2JpbPG4BSL7yeNMmz/RZAZD27htXMNleMXx6zvjxjUv+ts0oD1m7e7UnJIpFKBMyXop4xHOqNT+iKIUWDZsoA0mVOF/RSFofbqcnJYijo0t6pa6fzFAy3u4mgGTJD1+2jQOI9LmSNkALYLHmkOVAs85X+RIHj3QeSYRkZDhLtExEM+CcUIEZ4W8939TtjyJl4rVbLMe1zrm7DSCNU/z9NX23ASRr/7KOTzJ/0gxcy4F7t68fNwDjz2utb2t+3u3xi/fPxw1AshyQ1vha/Uv578sm1TN1H7YApGkNQEu/s+Sb9fzWccuBYck5pU6S7TZWT0D70mrDeMsuPXJPz7HWlzrQJnHQj3NyWPPHur91vjX+lnyzACRG4NOBqwCpRAnmA6HyoM4qFL7MU2KUMGndxJHcHVGWhLksVq/fwEu/egW/+PnLuL66hVJxHkFYQq3RwfLSQcnIIWOLrJlwz9msgWb1OgEk58ggKMU+OXzkIM6cOYU///M/dyFSA2ZBMIjMZSoI9e9giO2VVcyUy5idcdRdrVZHqLu2NisCTL322huoVCqoV+pCM1IqzUg7CARt13aQX5pBs0swrCu6hUYia9DKmTNn8NRTT+HBBx8UwIgOOYJMHBc6Q7T/kwCk1LmdGWKuVBwBSON+awFISQ4OtX99J6aApBLoF9HK0PElAILLWlH7Wf/nNdLll6P+9J2nQgnm2eKTUtQlrT9LflrrS/vUd0z6/08rP637T9r+0Zh4Bdm1//2+UV1YwJH+ALs3NoUWSrMCaS8qsMnfMFKcY0DAU+ctr6EgCm1hzgAZNXoMI/oYCWsaDIVCXuZYlBkgFDORDs65U6tVEOTDKKsw5+osRYwBvEdaAB6nitZQzXr03ry17itss3725a+GXbFmsjimsi4oVPcZDSTUvhsdoyyJ7FBmKKBQEvuRmZDMkCwzgp3R6gcPYmZuDoVScQQg0Tk+CvcXAGlgAkiWfLfmj7U3WvuzNb8tAONuA0gfZf+If5BZeyk1WiwHrPaP+hziumKa/0BAVI+9ZNxYW+Or7RsHTvH6VoaTpT+ovZIEIBE8EVB70Inop50zngHTlCx0BBNAKtBPVq2hcmMT9e0t9Ll3DoeoVXYdBZzuSTH5p/Nj/P0H6HZqEYBEujWXKUkAqdtzGTT1RgvNXg+VagPbu1VUqnWhuesQSMoAddYql1pLrt4SfYv0RWlAdI8oFD9FABIpakd7SmboshMjAGmcRmqBSYN+VA87BiDp/m3tH5PKh6TxswAkZpEvHziIBx58GJ/+7JP41Kc+heMnTolc7/daOLg0i0Z9V6iML1++jHffPY8LFy7gww8/xOb2luhioh9EwXekm5P9gcwMA6BQiGqYR91K8ErqjMnnLIJCURiK3MvRimZDB3aRqg7Mdpudw6EDB3H8+HGcOXlG3gkgMfNocX5e9gbuY8x+oQgX/bFDgLCDUsn575JefwgA6WZy6L3WWPLRGn9Lfln7z60CSDf5ByIfHf33vBeTPzj+LAtDAGnjvfMYNOrotZrim58J8sgRQGwxa6kjYyd7uhBrA32htlaa68ydAZBUCPsAkgo+jRDTBam/0c/WAEwLwFgDZN3fOj/ukIpvSNYGYd1/WgCJ3KE0UpErYbPWwMu/eQ3/+OOf4P2LV0RQtFikrtNFu1FHs1UXAKk/6LgCfJmhIJUEKQR2Rl9QSgr5Uj4nANL9p07iqc8+ge9869sCIIWlnBS55IQlsCMLIMpAIpUD0+P2AUjZAO1WB0GhIAASayD1sgHev3YdL/zs5/iP/+lvRhlIw3YHpWyIfEDuTJeBxOyqNACJi4H0fqVCDufOnBUA6bnnnsPRE8fQ7/fQjWrr6DjENxzfweEbeG7cXbqvAkj+WPpO1bQxtgCkpA2c15QItqGUO5Zb+MCNftb38QCScow65V8j2/hOAInfNdouxd4HSuSakng6RK3TdxSFXvaTv1n6GXqjjV/rhdAe6Ln01XFADH+fun4yQ+RkA7x7GUja5iQFK37cNzb9cbccZJYcSDpuKcDWdS0AKT6v3CaUkz+eO62CPG37R0XdxyTypV17tNFKBlryy1IgrP3BlwPjHKAWAGnd3xpf67jVfut8S8G5E/vfNABVPAM6vo6t57MMiLiDZlpAzmrPxw1Aiq+xOw3QxedXfC+yACzLAWD1t59hMG79TqufWve32m/JhzwjCD3dQB0s+iy33f4JM5Cs9eCvT39s9X9fPvlzTf+3nt+6v7X/WONvybdUAIn6G0GbnqPGop7N+gWkHykXSUESolGvCwVzp9tGv9sRfZMghEStBpBsnAvn38MPf/ATyUCq1no4eOAY8vlZVOoNHFg+LHoio3XFYSZMbKOqpAhIg9Woi1HJ46RU47XPnjuNBx+8X/j3GVAmEcZtUs01pa3UvQlm7Vxfw+LCAhYXluT8zc1tXLlyDdeuXhfn+cbGtqNT6zCTKkQxyjQgFd0WAaTFMjoDd33V9+TZImc0qaYfe+wx3HvvvfLsdNBrn9P5rQBJEoCUOv6ZIWYK+aiG6f5aAXqeBSDFKYy07Wor+PuHgEnCjrfHXMAMepoScf1bz7cyFPK5kvQdHdHuXo4ujOvacl6zv6eVn9b60gCkuINX5Y/FMGDJR0t/seSnnh9/Dv3sO7Di96KNPJsrotdqC1jK+U6HHd85Tzkm/J5zQseD11XAjxk3hQigEcpEL/uI/xOOYYAu54ys+2juMONP2pcdYre2i3yeEfyl0VpwGYAtuT+jvlX+a5+PPmdc9iGpk0gFxrWk+60C2rq+4nufAkisf8a2KDAav1e8X5UhgM/T41nFMpqkABwMpX7UkWNH5Y8F41mfkU7ooVDYOWqq0bjQjUDq/n4fgdR/Hv+y5Ls1f635Z80va3+w9EtdP3E7TD9P2/6PtH+yjg4rDUCapH/ifePPVYIS+lkDaPSd31vjY42vLz/j/k+OjSW/rfFL0x/43AwIcQBBV4J96dMi2Mygkyz39MEQRQLOvT5a2zvYWV0XAInlIAjTtJsNZCPdwN9D1U6Kt3//fCHzT0uo8xQQF+o6CXJxlG2dfgYsQ9RstbHLDKjdqugIO7u7aPWHKM/mpLwFx8ExE+mKcxlHSQASf8Yqif2sBmHsrdQ4kJQGIhFAUl0z7qPx90dLDiQdv50MJPYx6zuy39qdHkqzczh67DgefOgRPProozh79h7MLsxLDfoDC0XMFYsC1nAOrK7fwDvvvIM33nwT165dw+/ffAM7lV1sb2+j0+1FwQbFEasD6ez40j4S6rqIIlCYhagzUvZSxgc5FEpl2VMYMJQvFVGYmcXcwjyOHj6CEydO4OSxkwL+L8zNix7LACjuDUItzPv0onIIrbbokLMzLoAnSQ7p9+P8Z05fnYKiXP2WKYNr2RfWvLDkl7X+Lf9KPAMp7h/gmhbbIgoQI4DEZ2LgR7tWwdYH76JXq6LTqIvPXwGkYbsrWUtJABIZxe5IBhIj5kTxGVMDid+pYaKL9F8agGRtMNM6UKwJOC2A1GPoIfmJi7PYabYFQPr+j17A+XcvCiZEAEnq4rSaaLUbAiD1+m2JruLCJoBEB70rWkbKLyrDAQrkPc5m8In77sWTn34c3/rGN/GJxz6J7HyZVglhZgF2ZPKKTKIgYhldR2enC6cUhGg12wIgoVhCO5MDghCX1jbwwosv4n/5X//3mwCkIuvMTQggMR0vH2QxWy7i3nP34LnvPotnn30WB44eFl7IHudvQoEw2cC8Imm+EHPj5qI/pIhbrFi5fjYVEIPCLm0D0uKnUgQ9AUDai8jZn4HE63LuVmusQbAHIFFg+EawAgQ382wy1XaIRlT8Tu/vO3v5XdyI9ftJ6A463X1RmWKMRHWWtL8T10hmiHyRKf53D0Bi//njHm9b2gbnt3vcBigK4J7OOJkCAAAgAElEQVTGZImCscetDci6qG5QfuSW/i8zPIpa1/dbBZCs9lnHrfb78levxXedr/J/5LgZdy3LgLIUCGv8tE1xAzy+TpLmh3X/W+mfcb+19jfr+paC81FfXxVMX674Oog1/pYCGI/wtvQBqz+t4x83ACne3vjzW+NvzW9/D/DXkr/fqW45zgC0rm/1t2XAT+sAte5v6g/UP1JejOD2++pOAEhp8tSaD9bx+PyxHLxW/1j9ax23xt+a3xaAxALRjA7tRxSNpK5jBhJrP5K2jvTSjNTsdhyAxBczk7RGCZ2ub715Ad//xx/hly++jFY7g6NHGKE6i51qDbMzC45+wlUR8XRdp98ThGq1yDLg6p8QQKLT7ZFHH8Ljjz8mmT8EkFztFwcgSb2UCEAa1FuYn50TBzazgy5d+hDvvvs+rq2sSpYR7+/WoKvTE2Zz6HS7qFVYmLuGTthDnzVESWcV6Rr8ndZqevjhh6VeKZ0TfKlDy7W1I05vle1xEIm/twKQSrlQADXffvXliAKsSfuz1vjZF3wV1XvhORqBOtr/6dxThgJSjt8hAElAvQhAYpt1fljrwwKQppWfSRkC2ge3DWBHC9fSv6z2+wCxLwt8vd7/XucYx5YRuwvFGQz6fZmXnAsEjrgOCOBwTEgnpDWQFNTRec5rzMzOjmpkxEEkIe6Iorb9fV+BJNqd9RZrpOWi6H2CoW6NsC1CRbmwkEivTgevZPGlAEhJFJ4jP2+UMaWZU/G9eG/vcQCZPx492j75GdSlTl8odTJOnTmNw0eOCHUSwaZOz2UYuJocg330VASOcsxCiigo/XG6lZqy1h6QdtxaX9b8tPRPnu/bCjp3tF+ntZ+mefZJzk3tnwkAJGv9+s/v21jaNgWQfPtWfR93AkBS/8C4ec/vLPvBGn8zgIUAktTrc3WMCCA56rcuMv0e5oplAVkHjSZ2VtewcXUFlY0NDFlzMMsa2Iz/dfvfOAApXqNr/3xjxmR3VPdPAhlYB1syDKOaP8NQ1iyDZGpsQ6WKjfUtbGxtSiZSUCoICCSyQeq4u3Ygm3fZlC6uRDKQRO/k/ww4lmREByANYhR2avurf8yfp5QW/ou1IuNj59scOj7pRPd7V4xD2TaA5ILsszmnH5EmjvdUAEnmVzbEzMwcjp04ifvuuw+nz57D0tISSrkAc4UcDizO4vDhw1hcXBAQrlqrSfYR9a+Xf/sbXPrwMl5/+y1cuXZV6kpmqfTRHzvIoM0OoGyVDOjQ1Tln3XbKnUyAmblZuX8+X5TaS/MLi1heXsbC0gHJqiVYxPfFxUVpEzOOqJOJHxGsZekojiUgndnXymbTc/M1l9eaVeOlSdz+i+thH3cAyZJfk6z/NPk/if0hdIb9fhRYxIyvoQBIzEAigMRaSK1aVXz+5WxOyr5kWHMxBUDimpaxmJbCjpNCX76TRhdlXMD+SwOQrCgui0Jlkk027TfTAkhdFuOkMVqaR6XTFQq7//aDH+LNt98V6rhhs4MhIwY6bbQ7TQGQur2W8DvTMU8KOzE0IwBJayOFGaEwxQOnT+GJTz0mABILvRUPLQlaLSASU2tZODRKe6MJS5RT0W5uBEXynbc6yHgAUj/M4YMrK/jnn/8c//H//L9FEJLCbtBqSwZSiTQcEYBkUdgRQCLYtTg/i/vvvU8ykL797W9j4dABAc36UZFaHYN4tIIvAG5W1hz1iAJIvgNb/7cUCCsDSc8f54DmBsn1NB5AouOc7dsrkKjUAfrODDSmGMsGLRR27p0GdZBxxV17HfLquuJz2gYtMsy+J481NyN11CfN5XHOPcoOOkiEy9rjEPZBmtT1kxmiUCIH8t0DkBQAT1KwpgWQpjUALAPFkj8WgKSGCvtBZTnPmZTCzrr/tO3X9XnT/IplFvmRv/sUyii1O6mdlgJgtT9uACYBSXcLQLLab+1v1vh93AEkGkC+c1DBcf3OcgBY/ZcUoatywVLwrP6NH/+4AUiWg91yEFr9y3709wb2h+8MsOSvpaBb/e+DVvG1y3Mtiijr+tZxa35a+gWLpOszxJ1Pbt+f1DTea+mtAEjW+KbJR95R1884Q5LHrf6xxt/af63xt9Z30vqQeUy3j0R4KrM/HSTMNGBVJDpKnDtiOOhjyGLjQ2cEMjOpyGwB0ohkAlw4/wH++YWf4+WXfodmayAZSNlsEdu7deRyrsjuSK+NhttlIdE5MUS73RrRShEgYoTpk597Ak899TmUy6VRhPG4DKTZXEHoSXqdLq5dX8H5t9/DBxcvYne36qjwDh2LnEJ5mWt0WnDOtlptNHttbDe2MXQsGeJo53iyT4Uvv1zGZz/7WXFS0DnBlx8QoPMjrpupvODx1P0tM5Q6rgogjXOgKUCctD/r/sJzfRBJdVhff5cHUIc7/2fgmTz77VLYcd5EFDSRHuMHg/lrK0nOWACStX6s43EHqOqTSQCNJQ/jxy35NW37OH98cJPzYDTOdPaRPYO0kwQN6QhkhhEdugREh0OsXr+ORrOJCrOTmJlUr6PNqGkG/dGxls+NHknoKvl9lImkzAxSTzhywGn/uTb1ZG2GoctwUl2M60hrMhFgHtltEUg7eh513QgtkXNgxuVxkvzSXYOOQrleZGfqnqJ6lu7X/b4Lthw5ZIVWM0A3LKEXBLLWWTvj+MkTWFhclPq6rXZbgG/fIeyDSASQ8hEXRpKeZMl3a35Y89Haf6z7T3L8bgJI1v3vav9MACDdyv3H/TYOYAtQEQUqiB4TC/yNj7c1vtb8sNpvXd+i0N3zPbl1MhjQ8dvDkLUK+10sz84j0+2itb2LjZUV3PjwqgBI6HSQz2ZRKqZn4KZTDDvwlvpJn0xAvZ7UMRNfAd1/or8weyVAt+8CPurNpqO43amg3m7i6up1qZXETEOGQnE/zOUoF8sij1gDSWyAYRaZYXYEHrkCPAMMsgxA2V/Dey+bxo2OH0zK7Brfx0fKPVLrynY8pg7SRwUgEYBjYBH9ccwsYw0iAjcnT53BqVOn5P9yPofDszPIBxmxQwj2LB1YFgrQxeUlFGeKuLJyHR9cvoRXXv0dfvf673Hx8iVsbm9L4ADrT7GGOUGjIMyLPkmgKMjlkQ1zAhwxeCfIF1Aqz2B2PgKJlg9IYALB2YPLS45uOc+M+bwAR7LfcD/o9dHrdoUBiv5E4laElUTvZJYT/XaOqzUxA8kPIBvnQ7Qo4lLX5x8gA8la/5Z9NK1/hX0m9RojAKlQcDX16NcXAOnSe+js7KBR2QV6fZQyoQBIrJ3GrKVxGUgSiib1G+8QgKSCWBV5XYyq7PiO9X9pAJLlAJk2wtnagO4UgJQvLaDSdQDSf/n+P+C1198WvvIiFzSVu04bnW5LAKROtym8zlIcr0NucpdAThEvFHSRkUsF7vD8HB7/xKP49je/hS9+6WkcOX2cO4CAR5y0splkXQSkAkhKuUYAidtXu91FljWQCiU0EKCNDM5/cBn/+OMf42//83+VNPvazjaUws4HkIZBmEphFwwg9ZqWF+fxwH33SwbSN7/5TcwsL0ra3oBFwlIykOLj4wsECkChYGEhOi8Dzxd0FkJuAUi+gPQVHxHSwgYYJlDYOQEtIKFXZFL4RyMwgN83Wz3nwBBLNtrwIwHP3Zr0pBIBJtyoLoqsRwcHi/yRF1NQp72MMn/t83+lsBzbP0OgwwiFiBdejQ7fyZsqYOkAKBfuKoDkt99vnz6P5cDU+ZPkgLDWv3XcMqCt85UiwXfK+gYz5R/ni84bUeYiZ4kFGlr3VmNzkt8l/WaU4RrNQR981PbFN3HfAWpt4NZxq/8tB3sSAOY7faftn7Tzrf3Nuve0Cs7dvr5GiKtzUNdw3MGX1A5rfH0DT+Wz76ifFqBLcozo93Qu+fN7XAq71cdpx6357zsIxz2/laFjXZ/HOQbq3BJzg/Q3UcbGpPJ3mj5QPVb3P33n91ojYtrrp8m3tGtbBpTWQEoCYKz+v+neE1LX6XnW9X35EZ8/7GeJwPcM+7h8twA06/7W+tbniI+9zrupASTup3QAB87Api7OLKB2qyEZR9XdikQJ8z7MPCoWcigU8pKhlCGAlA1x9coqfvXy7/Db3/weu5UWZsqLGAxCbO3UBECiV2YYRDpqENXgod5GAAOkP3OFuJWmjtGkT3/pC/jKV57BDvVuOD2e7XJ1kLpCl0KH9+LsnLR5Z2sb59+9gLffuIC19RsIw7xQUhXyZTd+cIarOEbEkewoaFa3V5GRLBxHR8I/rnU6KEjP9+Uvf1nWGB0kPF8pDzXLRvd/H/zR/3lNC0AiDbcCSOP0OwtA0vmn89K/N+/v7++i70QBl7K/M/NK3GZ7pDuWQzO+HrsdF8Gsf06PdzR5qqulyQ8LQLLkmrW+9HzfB+DLImv9WvefdP0mXcen2Is7l/mZc8/Xf1Vnlf4myFGrIx+EKOYLIF2oUM4FjJh0EfV01LS7HXmv1mvCplFnDZBWW+q/VOq10XjRppL+pIwVp6nb6+jEyUv2nhtbbc+g10WhSABqb/7E9XgCM779x+MK5LB9BGp7g77Y0P5e6gNA+r1vfyqAJDWahLLK/fHlz0dCnNpezXIcAbxBiDbyKMzNCUh85PgxyUJi0APBI9KnMztKo/r3A0lS8h0FBlGmZCBZ82PS+Xu7+/O089e3sfz5qWv8VuVFvD0faf/cYQCJzxbvD/2sczj+bgE41nH/fvFrj2vPTfK7G6XAJEyUpAzA0ZrsdSL92AEBUq+Q/p1ehwW2wQAPZhs1d3axubKC9SsraOzsIDcYoJDPuVOi9TNOv03z3/DMkKKOQDYBoFiNbQY2C0DDmwyzTs70BgJeVOsNtHpdvH/5srwzk7LZIQBFWj4gyBUF0CDkIAHGAiAxE8nRwErpQGYgSXaik397QTLOocfPLmfJvfYBSfJFFu0eHVxZ0I4aB1AkrV9fVqatcYI0ulbH9S9BNpG1UQYSyUD5ncpxAkfM2KaUo05E8Ih/lJMzuRwOlstAtyNZX8w+Ioi0fOgglg4ewMz8DLL5AhqdFtY3NwU8evvdC3j/4gdSM6nSaCFXmhWGqnyuCLIVFIsloTPNFdj/edx//4Pyf3l2DjNzC7JflMqzLsuIgFPgam1pzXSZ81pDb1TPj2Mm3yIQT7KGTA0F5NT+GdePfwSQHCCnfeT7FtQ+Spt/PoBEWUIAiS8BEGtVbF9+H+3tbfGv0+dPAKmQDREwg3AMgCRsBlxXdwpA0shu30GsglM3v3/NAJJyYCt45r/7BkTaIKcdu9MAEg3N//fvv49XXn0DzWYbc7migAGOZ72FfquDdqchk0mL9WoGEk0+CnApetbvIUsO5+EAn3r0ETz77e/gq1//Gs7cdxYheZ2JbkeFu3wAief7AFI4GAiAFBZLQmFXH2bR6A/wxvn38Pf//M/4h+//QACkpAwkCsi0GkgKIB1cXsSD9z8gGUjf+MY3UF5amAhAiisI+5UER9HHjcw3IHUOcFzvFIDkbz6q9HJz5Kbh2uQyhOIChvNTvueQkWu+6/hy+Vk4artuPJQWwb+PW8e8Lo0LZ/AP+gQCGXXizufGpwBS3Ejk+RrBMtbAJsdroylGte/g/TgBSOqwUNDEf487CMaBRGkOzjsBwFgOLEvuqAMvbnjqPKCiQMWQ/eDqNDhKP3880+6hz5/0m2nbP3KAiCNofLvibeBndbRbBoJlYFoGWDwCN76+LAeOdX9rfK3n+9cOIJFSRufFuAhxywFvAUC6fnzZ6ztapu3f+Ph+3DKQ4jUu4k44K0PHmt+akaAZj+yPOKA9Tu5O61iJ93vc+NPPpO66my9r/VrzV7OUkxzc1vk3PdstAkhW+5MAWJ0XKj/HtZ9tsxzQ1vyy5Lc+/7jx5zFr/0oKIBCDMAN0WOi+EIpBTqplPk+zQUdzBa1GHRfeOS/AEY8zWngmAlMoV3jtuYVlrG/s4LXX38Erv30Nmxt1hLkyut0MtrerwlmvAJKAcYHLoMiQJliUPu7rrgC3o9pqYPnAotQ++trXvoLLly85R40ATB0BkMRR5AFI1PHWVq7j9bfexIW33hOn+MGlgzh09AgalaaLVOwHEp08oP4pDgeGGmexsrGCsMBMKlcvgn+cE0KHsriIb33rW/sy6Ng/fG469rn2qF+rfPdBJJUJqfKXFMgSeLIXFBPX7ywAKR4A4tu++r++S/uiYClpX5b1W+lAcWDPOAeTNb+ajY5kn3B+uDkR7pOP1v5j6R+WbLPWl98/cZCPfRCnSLLuFz8+6fpNuq7Knzh4re3mHJPI+ogiUAMaOC4EdEj7IuAugSNmsw2GLgq/05X3A4tL4sjk96QLatUb2KlWwBpgBEhIK6TOIQGdqF9TxtJRGu11Oa8IOX9LwIbznvb53GzZZR1osOYoE805ThV4VeBIgwdF38dQHJEses+6xRKpHIH2WrPJ12X8+UkqIo5fOe8ANs0eVJmoGVEKIGmNLl5DA0JIVd8aBFhYXsaxkyek+DpBZzpQSbXUaDVRZAZkNHjqAN7LIHDr918ygGSt79HcSKCon1bPsdaPtb6t9Zq6/08AIFnXjwP0vg9C1kpkr/rX8fvM9M8YFMH+/q5j5fuIrP619C8LQOq2m1GNNccKwowOWevdjlDYMauA2Uat3Qp2rq9i5/oNdGo1qV9eKhbQ7bTEn6d6u+8H0PXu+3bj/k3SlIkHaZARncCXQzy/UW85uRgBNAxEFjpcypshsFuvo9JqYXt3C1u7O9htNgVoGmaYAUNaNefwluyj/lAYjKTmmeihAwyCPWBoVNkxwozEyR0rUSEXU3aSYRatbi8VQIqvr7gvwVp/twMg6RhQDnKPUR2HOtHp06flj4D7XL6IQq+HnGSzBhhSn8sG6ImnboheZoilQwexfPgQDhw6iC4GuHrtOi68fwFXr65gt1ZHP8ghmyNwRABpRmoplWZmkCuUBEA6duwE8oWi1GFS4CgTRmMy6EvmSpaZRFIznbolM1kZ0MKAB6drytySIAP6j2RVIkNmLGa/Nx0DUtJL5WOSjWet39SL/wEykCz5ZdlHdyJAVwI3+v1IT3RjJxS7MQCp33YJJQogcbAYJONGjF5ft9YIIHENiV4zLYXd3MzsSMHSyBZVEPjwloGXNkGszldlZZLfJf3GEvBpG/wkDuA0BJXnWxMo+dmclOwPXKYJBTlrFAXCZzqUaEZGALAGErN0kCvhyo0N/Pinv8Tf/dMPcOXaGorFMkJWaosykLQGEgEkUtgxsiAfMgPBFeHq9VxtJF5fKeyCbgcP33+fAEjf+e6zOHXPaTGK+XtBsnO5VAo7ptcyao40e03KwZl5rG7v4Ac//plkIL36u9dlsrfrNclAKiCLPG1PRjwMulKAk8/JBcL20kDLsz5TztVoKucKaNaqOHn8KJ777p9IBtK5c+eQzRE3B0jDlpaB5DsIbzbwXKQADeyklyrMajzxM9eEZnRkM6RgG29A6vfu2nuR5iMFRRZAGMWfjaeiqVQqo8hPOgAYAcLxFI5aGhGkIJC9eI+j2jcaJAU5ykxiJpJmKlERkO8ZXRKjC/P7QiPgxjlYec/ZUnnkzB/Xh3ED3d9IeKIzwF2hvvgmw+ulRsBnBkLD6EfwxdtgAUBWBLolXyzZ5RdpVueGD7BZ8vX25YtrmWVAWNdXBXmcAmA9u3/8puihCU9Oap+OK9P9fQVZ16l+Zz2fZQBaBsKEj3HbP7ParwCp74Qbt46SGmDNDwUgVd7pnu0DAmkPd7f7L+5gUUeLykALAGH/+karOrpFYkcOsjQAyyqyGx+/OIBER44vF7Tgtva35UC0xs8C0Kzz0xyU7BdLfmlGgl8U3nfoWRlO1vq0jlvrZ9rzb3thRyda48Mod8vI1bk6Tkb7z+8D79puq3/iAIrstloDZgIKPWv/sOaftb6s9W2Nj7W/W+0rzRSjzJ6u0FFxP6pVdrG2tobtzQ3sbG+ilM8hDAJ0Wy2pscLIe0aC0tm6W2+iVm9ja7OKre066rU+mq0+Wi1m6UEiR+mQcQW26ZhxWV2M7g3CDLqdBprNhjgQSBW9s7OFzz/1pGTpM1qx0ai7TBnJXGCdnY7TG4c90RkLYU7Ou3D+PH77yivY2tjFwtIilhcPCKVXp9UT/TA7zDmKnd5QHNbdVhdtBjJlGXXcHdXsYf0YjjmdJI888gjuvffe0RD481j/9wOPpMaS96fyZdz+LnI6C8wWXQa770Dz9XE62HXOxueuqV+OARj3yW+JnhazfCx9Dq+v+vs4cInfkSJwv/Nvr24lz+c80Ze/7kb6z4QO0qR1oBRRPkChIIXaPknyRXWBtDXGcdJ2x0Eefu/r33HnHj/HAxz8tsXPt9Z6/LhEwkdfupocWptj752OM0bg0xHDdzoEmXEojplsBqurq2h3u652UrUq412rVNGs1YX9g1R4JVIIlUqS5cQ2d1otCaokwFzIE3zdowDXIBnVQxi1TvtZgTrdL/m52W4JFZI4haIo5/gzJslPR2nPOlB7zmEf5Nc1xzFzmY0OoFKHPkExRr4PwjxOn70HDzzwAOYXFyQyuk4ZFwYCHrGdZLxghD3lmMyzCHCl3Tc/W3bZXtF94g5sPv9H+fLXhz9/9X+rbZZ+YZ1v6c/W9Tn+HFcFBNXnpevI2v9S2xcBSMneEztAw9I/rP6xjlv7t+XAtvrXuj/lgoDV3K+D/RmIwvDTdRm7zETk2qYTX9ZCt41htyM1kLZWV7F66TJ2125g2GgjZN0wocUlhZgDYpJevL+/7/n7EL+nbHLyPaIm00yeCM2pVHfE+Tzaoxi4HFFp0vfWz2TRlUCaLiqNOtZ3d7G2tYHN7aroNYViAUE2i3xYcNRajHwmPVrbMSSV5mf210AiKCDJLhFVXTbjAtbJoCOVNSIazagGkGPo2csUVt+1znfKYPca30fjAoTcrz1aI/ppEwJEMgRYPPaiICQQ44JhRceJaE01aObA0jKOHTuGo0ePYnluFouZ0AFqmUD6gYCZvPOeWWBmYR79TOT8D7MIcwWEJQaclMTnur5TQVAoO+CoPCtzKBOE6Du3sNRekgImkrHuZD1rI8neTT8z/bz0x4YFhDlmT9Gmo6x3AUe6Pp3/JsZwJPU8Q8lk1zkWtzdUd9D3uH091fqnXppYAsTZKZPYTtYaTjtutd+SP+Pm336/8f67+8EWuUEftZUP0djYwM7GOtr1BgrDrABIoZRIHYzG5rYBpKQNQhUnBZB8B5Hv0LA6KA1gmWRgphXQ1gZ4p66f5EC1JkhyH0wOIDFLhwDSh2vrAiCxBhIBpFyugIA5oxGApDWQfACJKfk+gCQppB6AxAykh+67NxFAYv+m1UBigT9JQs8GAiBlZxewWavj5y/9Bi+8+CJ+8fNfibJMpHvQ6aA4zCKXHSIkADLsCYDEDCRO9nEAUpEpoM0Gzpw6gX/zJ89JBtKZM2dGAFKHwEkKhV36AnWRmZMASBL1GdEN+QDS1mZlFEGpSoLS9fD3e/Njj0JuD0Byhe4k0kIo5rg5+u+uSOpowyZwFWUg9XuOYoEbndvg986Te0YUDGoYqfhnqi9lCx2Xsh04BCbxRcPHVzr2gVODoSggaQVPfefsTY7tzBB9OjJSAKT0CFQbQIpvYPE2WA4oS75YMi4pwlY3Uku+Wset+1vyybq+5QC07q/HbxdASmq/riEx8CMe7H3g5Bg6hHFttcbXcpBP+vy3+ztrfFIpJlWJTbm5NT+okKpxr79VJd1XBpNuYRnAt9sveh7bp/JJjWI1Mvi9BVBYANI4ANgHKS0D9G4DSFb/WfPbGv80AEn2FKMGmfav7p++ocHxsfQzq/3W+db6mfZ8q/+t49bzMYpxEiNoEv30dgAk/94jvcVzVlpts/YPa/5Y8sMCWKft//T2DcTo7vZZ5JZZ3o53fGdrEysrK9jcuCHMAPlcCDpcyRDQoGO515EaSMXSDDoDiKNlc6MiIFKlSgYBZpwzMCiQSFLJ0GeWgET2ujVDcIcAUq/bRKvVFDlHPbvZrOPJJ5/EM19+Wmot1Umx5QFILorUAUgcT1JYbW9v450338Jrb7yJeqWOxeVlLM4tojtQyhKGP+1R2HFMOu0uOgSk0BEASR3fKi8Z5PXwww+LsyS+P/s6WRxAUqBZg2z8/U3t0pGDhg6WgqsB4eulvnOXUb8+MBEHKaz9Ib4+bxVAIqDmr5s4kDQ/59q35zRwgIu+GMDlv+LPYsk3S77EKZB1D9U+tOx76/o69uqA9N/5XBJ17+lv/tzQvWJc/+mxqdc/2RNShISvv+uc1Hc6DrnmOEcJlNBZ26zX5Z0Ud4NuD5vrGyNXJINEGSjn5LBz/NJRrEEk/vzWOU4AUQIw221ppc5XfiaARIAlDUCK66/al7QD+fIBJB+o1THh8zv9L0ZzR7uTgFs2xMnTp3DPPfdhfmlefkvmkkK5JODnyup1yURgoKSU61Mav2iOM0BiZCOMAcGmHV9L/lvHOQ5p88/av6z1Yd3f2v8s/eWPAFIavOXq9qW9ph0/+m98e0l1ZlmXUnusKwBLELCOWSAAkitvGDEEBTns3FjD6qUPsbu+DjQ7twQgKYONL0t9B3WYIc2cXwKB/+8xfDRbdcmoHAFIWrtt4IK3B9kcetkM2v0eqq0GbmzvYGXzBm5s7KBSb4vuw+fPB3nn2GawBYPYmVUx6CM/4wAsaR8DVKJ3AlpSq4WAWgQgScmFKPNSfGtD0uY6+j19Jt7L1yEY0ONekwNIcq0oc0PbNg5AEp8Gs1jHAEguIcC1l3X1OL5z5RkcOnhQMjUJIB2YXUCu1RFnv9D1ZcgOxD5lJH4WfZbWYAA/9wk2hPKTATaFvMtWzuUFPAoku52ZR2WUy7PISX3NogSHSw11Ad9IQehK90mNvyFpiQcgwShD8Zn5LHoUv2XpEwH1ew5sigCt+Drh43Nc/zUDSHF9Md4Hlvy3jk8LINWvX9kHIHIgEo8AACAASURBVOWGGRQzNoA0MYWdBSCVi6VRTRU+rC4GVZImVVCTDFhrg7Q2QOt8S8BPe/1UB7hyRVqNHHt8MgCJuUk5ZnkEZbx/fQU/+dmv8A8v/FgAJIkaaHXH1kDSDCRGSimA1O93HAdpZohcltFHwEyQ3QcgnTh3ShRARjcwA0kENtNqhY+U6ad7XKWUc6EUDc1IOmu9P0A4v4R6r4/fv30BL7/2Gr7/9/+E9fV1bK/fwLDbRYm5VjQ4e1KCGC0WaksBkHKUmv0e7r/3HJ5//nl8+5vfxIkTJ6LitZDz0wAk34CJG29qeKYBSJz/qtj70TsKuL737iVHgZDPC92A/vEzvx9ElDHxe8uGLIKdG8QeRR2BIaWo42+Ud1ojs1wxU26aBF/IIesw6TjwJLSGEfWCX5RQDJgo0o6xYHRCpL00wn+cAkJFR7hT9+zdmy6lBsBY+SCRFQQgWZRvrwiiv6YtAIlZamkZSNb6vVUHwq0u9XEO/pEDZB/AOP7Klvy12mNtYNb1LQegdX9/bTpFNX2+3eoGrRSs8fmpn6cd348aQJpk/JLm+CT9bSlIkoHqFW8WPVaoCfYirdLmwN3uP40Q3W/guHoA/LMcEBaApA4k9vFNDsyowGXa899tAMnKYLHmj3V8WgBJHTCjyMFIBiigZN1/Wv1u2utb8tGSf9Zxq32Mek+Tmbp+k/TvuMM5vldb6/NW5XX8ea39w3p+q/+mPW49X7p8jOiE6ewR9hFH77K1sY6rH17B+tp15JhJHwFI/V5HKD8IJIneRIdRWEK13sbGZgXrN3awvdNEr59FGJCCpCgRoXReiBOXVMQRXRtVfzpkyUFPCju+nLMKeOKJJ/CZJx4Xp0WtVnUOAKlf5KJ+BRxgXG+U4UH9/M3X38I7589LhtGhI4dRyBVRqzcxU5qRa2cyEYDUc3WMOqT46nfR6TUFQNK9htem4/j++++XrARGxo6bm77TReUqZVkcQFL57O85PoDEQtRaxHk/EOOcSszyir/8MbfkZ9x+jANIWgMpaf1x/4g7oHXO8/tsxlGSaP8Jm4MX+OEHOI2bq9b6nUR+ar+xXQog6Xd+W5LGcZI1OM7+UR0tPhd8/VhrIO71z169VmvtTtKuNNuF5/sU3vE5KG0Ksg40iSiiu+0O+hFdHoP41lfXZM3XqlUQTCQ1HtvNwM5ckMFQWDecXhzXq/gdM7QUQOJniTCP6CIJIEmAnzpeYwBMWv/oPcMIPouPrfY326wvmbdifzowiWPK9XHk6CGcOH4K8wuzo3og8wsLAm5du74iNOm5PNlMSNMUSHF5CcIcDNBglpZf/5RVNjzd0geYJhnPO/2buH4YXw9Whqy1/qz2Tru+/wggfbQAEteuv6453mpPCYjc1xrXDuigecw1Rd+cxPb2+theW8PGlWuobm0i0+4hTwBaMpB6jvYsJQNJ9dfx8jcrAcnR7iN+FCW8yjDLSfxKTDkisOGyBwkW0P/kSiJkMAzy6GWz6A6HqLQauL69jatr13HtxiZ2q21HcJPNCNDAYHD6awiYSNYNqXDDLIbZKIMl8g04ecbgahGwLgMpykRiCQZqL84Xl0GrTdpOF6gt+2kEIFG+sh+p80i/Jiy0uAPfgSt7NWt8wPumPowAJMnQjso4aAYS4S8CR9wX6GJj7UvWhDxy+BBOnjyJE0eP4cDcAtpbFekPzfBxz+0ykfrZAdrdvgRZ078quZvMgOX8yOUwDAIsHjyEbJiTDCJmfM7MzKI8xzpH8wjEdufwuaBxVyfPAXJMBOOrGDJQyQWmU49j5pLoU1QwWR8pyEWZUe73/mpiXat8NrcPQPKDd3zbRPcT3dv181T21R8gA8nyj1j2i3V8WgCpuXYN9c0NbG+so1Oty1zSDCQCtQruaQYSs9oEmJ20BlKSEuEXUYwri74yYXWg5aC1NshpAR5/gx73rNNu4Nr+JAPBer7k45MBSINMiOLMHPrI4+3LlyQD6YUXf4nra5siHHq1pih1jHTs9troNdvo9lpCYafCXwGkwaArABKNTAWQFgp5AZC+861v49vPfgfH7jktUZQEkAICSExbTwOQxArISDG7Wq8vAFI/zOHyyhrefO89/Of/57/g4sWLuH7lQxLeo5wJ0e80ken0RDZbAFI4zAid3Scffgh/+qd/iq995Ss4cPgwEzyla8mBmgYgaf+P30BtCjvlbPczkCj0FED68PJKxGHrUpD1by9lPNqSow1OlQcFkHqDrAh4AkO9HilGeG1S1LFtjpvUd476yjvP48ZCoTDKNIoysvSzRMZ6u6e/RpwB4IoBJ718A/smWUBwjNEkKQCS1pgYu34YcSHOjX4ihV16EeWBcAGnAUi6/pPWr+VAmFZ+qAHi399vkyVfp9pgJ8wQSJNhlgPQkn9Jc886z1+3ab/ViM44gKCKTDyCN34tywkxbf9P+pxJv7Pmh3/cfxbruSZtF+XePoXaAwHV6ZF2rbvdf1YRbWt9WwCSGvD6rP47n9t6vrsNIFkAqeWAsBTcJAeKyjPrfO6DvIbWUGCfSfHWKMDCigC15rGlP1rrx7q+Nb6TrqOk31njwyLkaW3U/p9EP2VfxPdqq//j+q8aftoma/yt/cM63xrfuz0+6eM7QLtJiri+o6mJKH2YeXTl0mWsrV0Hi02yBhKppKl3k9KKII5E9ZJ+GDk0Wj0BkFavb2Bjs45uL4NiYQ7F0hyadJBEme/CjE91TTivnOOIoBQzn7i++Le8vIjHH38c5+45I4FizJDIZJ1zxYFHzmGlABLX5/XVVQGQPrh0UahmDh8+LBlHm5ubWFxccoAGchK+SscD79Pt9gRAarZr6A0jUCrK+Dx06JCAR2fPnpXu07mpzgN1qPGYn9UxDkCSORtzrvsAUikXOjvHe/lr3qdI89eI/tyaXxaA5DLokynsfLAoboOI/dJ0gMLeM7qIbX1G//7j2m/JD0t/1XWs+pP/7vdpknyx5Gd8fcflsVLw+k5WtbV4bZm/foQ3s+88iqBp178FINEBHNfd9bM4DqMatqNApihg0Dlfh0JpSTq7rY1NbG1uSu0kgmJCvTzsY6ZclAyk+BrRz1yfCiDxuR3NVVaALX7P/UEBpHGyKimAZgRaRaZfku6o/T+aR2KnuppSBK9nCiHmScW0uChgF/uD1JkLi8uYXZiX34b5HHJFUiTlxBFMG5cypE0bN1+SIEiVE6Su8tvCIMmP8hVnkPBlEf/nWKa9rPVhPZs1v63r/xFASp8/lvy0+tcaP2UoGMmM6AQBO7g3Sl1Brqe2ZBhzayctGB37uSCL5m5VMo+2r6+isbODsMuskckBJN7Xt9/2O/gzsv/wNXL2U34xSCVi5mE5CSl2MGDGlAORFEgS7pigKOu3PRwIgLSyvYUrq2u4euMGtqodqY4gz5TJohjm/n/23vzZkqs6F1w5nDzjHapuTaqSEBIghC23jaHd7gc2fm3ACLBpd//4Il5H9J/Xjo7XHdHY2MZ+GCGEmDQhsIRUpZrvfO+Zp8yTHd/ae+XZJ29mrlt1VSogfEKlc8+UuXPn3mv61voWNXyf6p5HqHdB6AY2irRQkFgB2zs2MRpBQoA6pkIHQzA9v3FdqJYZT2D/rAJI7F+ENZvAbYG5khtVBiBlesqpmHwQAInvkZfSqD+gWuhTq9mg8xvrXHn05LUn6OrlK7TZ2aTZcZ/Q510efI02WR9/o+8eqD/Ri4kpQLlaCHSq6IcZUrPTNn3NPVSxBVRvtPg90++oQRvnzpkqKR92henz53shJz5gDvGdaTzjivLpfGoAIvTZhL1aCwx1H+6znX98bBLWzfqtYTVa8ytvO/wuAEiaf6L5l9rvzwIghaC23rtPo8MDOtzbpUl/SLUkZarIAGsiAdWlCc66AFJWUIDEDa0HUtkFCoCEjSbK2zXcZEFrAtRdJHkjUxOu4kCc5ntl38FGyIyPgi+5AbCiY2gGpHZ92vyUX9uDAUjjhOinb73NFUivvv4Gc4wCQJr1hisAErhFASAxz+jCcLIDQDI9huamiV2AjACfMxzyANKVZz9GqQWQfABIKGGvAJBAYQfhBACpN5szgOQ3mrTfG9L1u3cZQHrzzTfpxq/fJS9JGECajvqEhl/ISJopFUhAUzvtJn3+j/6QAaT/9Kd/Si3wIicm61KrQHKV50kHTqew0wCk6cRQaLnOsfs6DE3mpiheyfDj1yjBjX1KuFwU+JrpcSTPDKz4cJBP9jcyv08JxAYLZLNaGAVZDxAZ8hoBCxffcdcrVDGCHlUAkny/yMHgfh3sCJWvcgngFzqgbDyYQIhUILnOIY5a6QB7Cza0qgAkccDLHGDNwdY+z1fY5GVRPsCX/9zcufKH5kBoslNTYNrxtQCgdv6q/lrqb09RsWSog5b7ywVo8T4yoKsemgGgfX6aa3iU31nZz04G6mnHrekv1/GR77oyVQvAaevvrHOTN8BwPJGXqvywAJAr44oypNzP8/OhXd/vAoAkMqtIhmrrB/Pp9jzCsdxAsTZ/2ufa+jvr+tLk41mPrwUwVAAJTZZ5oRf3EMzuj3Uk8uPVKBglgC/33tXPeE8bv6Y/tPurAcDa+bX7o8nJ6vUNAKnPbag589VWI3SPDuju3bu0t7tNxwcH3KcAvVOQhdqqm0x8HBeBkNFkQbM4pePuiO7d3af728fcAwkAUqu9QSMESCxohEx9Q3dsAgmwm6YT9FjwOdCOtfqJTzxDL7zwAm2eW2e7nwPgFkAyFMm2h4CtSqo3GrS9t0vv/updunHrJmcKo8FzEnvMHLC1dWEJIKHqPVlWICHRaTTpEwXLrGpUHz311FPc+whAVD4AK4CRC5DgbwbgCiqQ3PXmggz8vk+c0cxBKOfh3jM3WSdvo59GP+Ttv3wFkunhWQ4gybBOBJ+srh6PZpUAkut/Fo1fA4A1+1X0pas3Xf1epPtcHajtnxP6L1eB7soHFziTcUsFkvhUsn5kDGeVz5r+kvXr2u3u9U/nsxWwD4wffB3kEWjimEJ+Ns+qkHpHx3R8fEz9bo9mkxFnp/t2LRTZWtgT2MMYB47LII3v8+vRdMKBwCoKu7IerwIgMa9RjknFvaeolnTXsFQgMXV0EtNGK6I6ktVrhgrL6PeAmh1kwYNSqcWUS8iOx2sASUFg+qnFaUCL5hqhBkvsdnnmakunglxqIzR5/mF/rgFIWgWStj+08Wr6Ufv9fwBI1QCSNr9nvX/CIOMeR/Y55APiZ/jObDbhZ+g02Ar1GqqQPDra3qXe0SH1dvdo2u9TlBCBtBV7L0EyiFKBVBWgNhU8oJIzMQhUQ3JiC+p/UGFICTVQ4SsVT9LDLJkz6M09kKhG89SnUTynw9GAto+P6M7+Pm0fHtLxAMkRViakRPUgyACkCDrfJrJL/EmAIwZRQF1nK5BM8NvIOdwvBpAgM8ij0XhqqmwslTbkr9gR7BvkkkswXSv3guNHS58xi7WJL20BJHl/hcoOthjOgd5OtjI8DIz8FwCp3z2iWhDQWrNB5zbX6YlLl+nKlUt0+dIl2myvUTqOOSbrPuQlMwgFYJACgBRzb3oeu628YbspMgl685kB9wAWhbXIAPZBRJefuEpeUKNaHQxJDYK9FzVbhgIP77fbTD8IKsAZqJjJJz/0KKwjGcCj4XhqbE6HXlDG6qXojWmDw3YOVwFKcyWaf63JsNLPP4IKJM2/0OwHTb6cFUBKDne5AgkA0rg3YAAJrF1FAFJiwUleVwBg8awBSGUXIACSGDxiwItDLr/TDNAHyYAsWghnDQBoFB9y/DJFoAFI2vVp81O+OU4PIEWtNh30RvS9V15lAOnt996n8dT0Hhof9UyjNiDVyYyb08XJlAEkOIson+esQy45jymEYWsBJDhfnTDIKOwepgJpMZlwL6ZpmtIAVUWdDQqaLRrMErq9u0v/37e/Q6+8/EP61Vtvko+GokGNxt0jmo8nnKk0R0ksABIGuGBKeoSsB1Qd8fjqTTp/boP+5//x80xh97nPfpb8ep0WszEDKFBiVRVI1RmAOoAEB0ccXGw6rCMW2LahaKu5nimkfPAa33UBJKlcYiWI602RQWEa9rkAkwsyuUFbCZRnyszzacyKfpnl6Qb5sPbKHDjOKEgTBhFNI8biB8ZV6kRyp7/qCiRxYMoAJNPP7ySAJIqnUkB7C0IGahWAJAGowvOfQnNp+/thKdpEHsFYrHqc1UHWFJh2fC0AqE4hUww+/EObf3DNF4HEYhRKBVzV+n740T36X2oGSr5CyA1UyRxUjVKbXxzPDdzxbnUo7bQA71kdsEc9w1oFUn782v3Ij/dRA0ja/Gv7X/tcxl8mP7X1466VfDBU1lXVPdbGp9mP2v3S1qcmH8+6PrXr0+zbjOM9ByCJ/sQcMwhUouJPEwBzwSM3yIv3tQC2pj+069fu71nvj3b+qvWNEMYinnIgB5Qv3APTS5mqClVIR0eH9MH712k+m3C2PqoH1tum4TF6JyEo0h/O0YiSRuOYAaQPbt2n4+MRhUGLmq01Tswy2aPoI2LoTdh+RL+lRUyDfpfq9YirhfD43Oc+S88//zzbdAhKmetDVrGp9M5ISCyvPehOut0uvf/+Dfrggw8IFMqgWkljjw4PD2ljY9PYf6kJEIPizlQ7GQq70XTAdjw7pIsFoecQ+h+BZhrXKfaz2NC4ny4IIP1CywAk6ZEjAIKrixBsMy08l9Tr+SC8UAifAJ9O0R8QR9YAJPS/OguAtIBXvxJkWaWwy/eAWrl+Dz0gTCJd2eM08tn9bV4e5gHk/Pxq+0fb/1qARs4vc1QEspxFBmv6oez62Bf0iPe6C25l8RRbVQM2D4BIdWR0k0ez6ZT6x13qHh3TeNin+3duZwBS0XUg0AcZjfuMPQJ/Cs94PZ5NOZhYRmGH42kA0mJmMvTzAKe8F9XRQ9n4u3yvbMN0DtRSQufrAfmgQFqYz8We8tGrA/KwFnIFErLiO2trtL6+Se31NZPYVW/RII1oDhokmwSW+bbc13dJQfy4AKSyCmxZj5r+0faHtnY1+0T7/FECSKz/QadfcRGPWn9r86fNvzZ/2u9Pc37XBhadwiADgGZO1l7w/uFzpQs0eTCABKW0c+sODY+OaHBwSMloRHWmDfMMgBTPuZXDwiaDFI1FYlasJS0LjuwxxA+TBAwTJq7FldG4n0hcBpdZOmfZ5aVzU33MtHm2hyKqmQmJ4x5N5gs6Ho9of9Cl7V6Xdns9OkIvuJlNXjbmBwNfqD5CFRIAJOhuxPlEfxugIjAJ6zxRqDKCnYQDBBzwRhUOyyauUPJoNJww7ZpcG+QSZGbGAJRbnQDI3AcqcoriB4gt8kMFkGpcYuUCSJwUgF6VXkrzKfpABdyrcXOtQxe2tujChS3aOnee1potitKAAoAwBQ+MIGNwwP1GzNAmK4kN1axHfL/iuQGZDAWdmUesoEa7bVps1JsM4jdaHaY9rdeblNZCitY3aS7Ugfhh4LPMDsKQ/wZNqqmIsgCepT9j+Yc+SvhQAEhHhov+EDkpz5IEc1r5WbW/2BYAwOZQDuYBLE2/a/tX828e1L7Kn++sABJ1DxhA2t/ZzgAksHYBQEKSB8BJk3SWkgsgCYh0ZgCJiwAsb6SUR4uwwc3QFIAGsGg3SDu+9nuUTFc93OMXKQsNQNICKA8//tMBSOiBFDaadHt7n7793X9lAOmD+9tEPnrs1Gh02DVZAxZASmfxCoA0Ho5s+SkcSAMggXe0DpDG96jp0QqAdO3Zj7EhCMP3ND2Qxt0uN26DEEIPJL+1Tl6jScMkpft7+/S9f/sB/et3/4Ve+9lPqJYSA0iDw32ajcbUbNZVAOn82gZdurhFX/zT/4m+8Y1v0O+98ALf7tl4wFzKXi2qBJDk/uUNZLMWdAo7yfwSwScAkhjLoBkRYZlXRPy+bfCHcQiAJH9DcQ+G6OHkcxaIO0bZV+748+eJvZQBJGRrZFktlotVXouDtnAy/5ag1IJq0OxeeaNu14EVRykLJqKarYJfFuOt7IFkKG75PsC5ygcpXeVTuMe9BRkO/HIAzA1A5ME1CXpUyQ9NQWgAUl6B5QP8MNCqHpqDoslHzQDWjq8FALTzn7UCSZv/Qa9fCHDK2tF64Gjzo17fI/6Cdv0ahZvmIAkAUfY9zA87O6ENYlpHhHXEwgRNH+fDHbcLdMuYtOvXAKT8tT0ooPSoASTNQNY+19a/Zv9o61MCGK7jIMEinNvt8VG0jrTxafaXNj7t+Jp8POva18YHoKDqHsa2p4ZUqeR1nBy/zM5FdnvVww0gi9PqMhVoAWxNf2jzr61fbX9r90e7v1XrCyGMKPRoPpvSIjYBXlQh4ZijQY/7D737zjvU73ep3zs2PXlaTe7LAwAJ/Y1iBIQabYrjgO7f26d337tN29uHlC5qFNVbXF2OTFGecwQ7PJN8hIATno8O9zkgsLOzzd/50pf+jPsPDYY9mnB1EgAJkyQkABLPqQWQOuc2OEB99859eu+992gwGJmg8yKgfr9P9ajB6y8g2wMpsQASJ6rNaTwb0tpaO9MDW1tbDCChikl0sIAeHFC2lUbZezVDSVYGIEF/uwBmvgIFmb5sPzq0Zq6swbW54JP8Xr6jrb/8/c9XIM1icAA8PIVdo24qpJe+w9IPYD9nZiqUZL7y49f2nypfQFXkPIrsVbmPRfa5Nn8uhZPMuXt/5NrdIKv8jTkB0FAU4JPfafadtv+LGATc3+QTUPPyBnsMlYHc91yo9uDL2IPE0xk1ojpXHkboSREnNBqNaNjr02Q8pF++/gZT2blrwLVdsBexhiFHXQAJrwEgAVw+C4UdAKS8b8zzb32qC1vn+Pyg4UM1GILM2MfNeoNatYDW/Zg8UOfHs6zBvRzPVBDYTGcwntQjarfWaG1zg0HqoLVO09oGxWE9szEZcLJyAutkYvu75T08aXKvxW+0+699jjFUrT9tf2n7Qzu/9rl2/I8CQKoao2afgZrrUT60+dHsB+332tjF1hV/Cd8XfwoAkjdHNY/RzwbsQTJ4wtS0AHNuv3+DRt0ujY6O0ZCNGhRQHfEe9BBDJZAFkNxxuNck4y+KfyH+VKu1GYgBiMU0dfGcAQkPlYkAjtAz3QJIhFiT00dxkQYMEvXGM9rtHtNu74h2B33qQl4AdObMZgNAe0lKYWpBJELlsAGQmg3AShaCZMDIAEfcA0gAJQsgcU2UpbQUAGk4GJcCSBz7sceWHOn8/Zb9axKqDWjN9+xDApA219cpDDyOU8H221hf40qkjc4aNaImNbyaBZDKYVjcQ0kqx/QYWwnxX9RhAahCHM1QXQuYFicp98ycxyaGH9Qi/hc1mqb6KAwprdWodekiJbU6JzdBPqNvEsfU+R4AoAlXKPVwfqFAA91ohko8hgokAZBc+fygAJJGkPqbDiD5/SMa7O/Rwe4Ojbp9CmOQYgOYXjD7mNkBRnvmAST2GbUKpDIHKcM8F6YRovRuEYEvC1YLEGkBBk3AagpG+/2DAEhFRppmgOQD6HkH/eHHb0zMRQIDJeGGawEH8g13JoBvIKtwMP2oTu/fukf/7e+/Q//9Bz+i+/uHVGt2qB7WaXR4xDyHMEyRHRDPp0xBB0GP444GQ2PYpShPXXDZqHCyM4CULEwPpL/6K+6B9NSzH+NSSdzXqFE3xqnl5GRHAvIdiL+lYe8fHHHT3EUY0gjofqNFi0aTxouUtvcP6Eev/oS+853v0E9f/TEv5rYfUPdgnyaDEa2121lZpmQ2IBwJzlBQK2J8l7fO0+WLF+jPvvAF+vrXX6RPPP880iBp1O+zgJQxsjBDdiYzc0IsmGdQbpgmu1DOqMJygRpUAZkMrLKHCyBB2YgwZwApBveohT8cJw99i8QRAyUd/yY2lUv4nYBPUNyD/jRrXVg0BggwV0C6axgCYZIDkNCc2XWmlwCSHB1ADSeUmCaG3MAQIzHGvjg+cs4iAClzBFHNxmtiOd8y7/IMRWcyTBDIwNpePuN96cHkAmBwyJCFI2us7BlDBi1MFYDkBiCKHGAtgKQ5CA8LIMl9/A8AqVrCa/L1+PAoRwGzuv61358I8OcoVsoCKppe+rA+19YfN9MsoLjMA5Vl48nr97yBjfmR4J5rG4gMO2sA56zzlE9gMWJs2WhbcwA1AGkJtjuNVZ2An3Z/NAAJ820Cz8veDqInMHZtfrXr0+w37feafaftL1BrudRUuD8upR1sh6pHmXwWu02bf+3z017/Wdfpafdf/nvIKtQAJP5NQQUS3pb787AAEuZHAtgugCQ2gFbBdFYASbs/2v3V7pum/6vX94LW2k2ajkc0m085CUaqcZB5iuDye79+h/b392lvb5fmkymDM+1Ok/cErg2vm+01pHXR/e0Deuffb9CtOzs0naZUi1ocKIATD+efASRbVc7Zpsmc9nZ3qdNq0717dzlz9Ctf+Qp98pPPcvXQeDLk8ZgkjowYxchHH30FFtTZ3ODmzHs7+/Tuu+/SwcERRQhGUI0m4zFTxYBqB6+xhvIUdpPZlNY216gZ1TmQfmnrAj397NMcIIbtLEmJsPNEj0iAmCuILJ0f3uPeBUFIfi2kGhygwKcGEsTQeBtfDvzsGfYhXwfblqt9klw7TyjQXADGBaEedH3l66k1AAnrqyrAgR5TrKsXSxYCAVCwdl0AjANBVk/I/jsrgAT/RHRm0bOMPW87i0zS9o+MX2SI+yx/4xxugp0EWzEP58+fX7FvJC4h9k1ZhY2277PPlQp5rN88gOAeG8CJ9D/iMdnevAi84oH1HPgeN7aGjw+GkOl4zH75fDyit994ffl7J4gp5wA4jDmcohk7eqM0GvwMuYq952N/SMN5Z2CSib6q/1cz3TngOEN1gVmjEnxDpQHGj2v52LWrNBoNqNft0ngwMDKrXmOfv1MPqRnPyU9mlIieQpWkvZ/4brPdosl0SsPJ2FSrej4D3gAGkWzauvwxgJSCgQAAIABJREFUSkNkxJsm8I12iz+P6qC6C+jw+OhE/w14nJnfVZi9X5zRb3zSoke5/4qecEwZyjRZANuwT5E8ZRk86vBvyx/a/jj1Oi0buaXuKjvObzqAxPs5i9bkowf6a23+NPmu/f7DuH9iz8uxXH8qmU+Zsi6ED4CgPWJFaBsxmdFiNqVb771HSNJGL6R0OqNm4HP7CVQCom8SozK5KhvXh5P4TxGABAacVnudEkR9wASEmCFihaDSw35GZct0wtVIkAWQCyynbc9D8AV1JykdDUe0c3BIO0cHdDTs0xh9ihAYAriNCiLowBn6XBsACRGbCLEjMAw16laHm9YLQtNrqo9MBVCcA5AQrYLswnN3MOEAOXqGw8aRCqR6zSTdcGIyjoQ4qn1mGW3jhWI/Gh6fJYi0BJAQL7TJ/g7AhO9yYB52io/zLGmMMQZUH6EK6ZmnP8ZJRWi10Go0uR1Hp9OitVab6lFEYUInKOz4sq25JkxHIptZZ6JyCHolCKjfOzJsTfWm7StbY5AN+oL7qkOWp75JcvBDQ7eHanb0ogt82rh6DSgetZptltWIp3KlO3eZT6ndWT8RA84AJHSyioMlBaLVIe5c8qRaHevqfnlf259Yt2W+ixxPABJXh8m9rPKdzD00FTp4FJ3Hta+KtAd6UVU9tOuT9Ve0P4uOy2vYPtADiYY9Guzv0MHOLssIVB7VMGfxglK3vYhNGEvQh9XpaeX9/K2fpjJJ+RtUNXkyGXUYIE7vhPygNQdNC3BoAYY8x7CbnSTXUzSRYtCudng5+U2XIqroOjUFoY1fm5/y35tVG3nGQOHF66Gfjm1wy2AIUbOzQTfu3aOXfvRj+rcf/oRu3N+lOPWoP57Q0e4hrcHhYsAIwt5kKgFE4oygNGbjE1kNlgGDz8nFjWhkt1jQWryg5z/1SXrxxRfpr//Xb9GVT32Cm+WNZxM24tiZEa8JQpr5UIEgmY29mM0pgJNbr1MSBTQLQxp7RCMIsUVKP/zRK/Ttb/89/fjlV1lJAR093N6lyWBInWaLxwd9CCcV6gZZCXhGYzkI/lZUpz//8z+jv/3bv6U/+ZPPU7PTpPEUVVULRsynaDIMAYXmmz6uKzSUbPY1uEE52xIVPhCJTqUP5iLEhmLFIGW8q5zQLsWCOKGZ0klTGs4mXO7Jjj5nkBDzkc7nRtkiAwBONzcOnYJrFA2IDZCEpomsyAqcmKzRWcXe5PXTMvtXnE5RNLLWw2hp4Jr3DGApptl0NrYZph4HKOCou05q1f7A/Ql47RoTUI5rOOkNgNdsIsMS6w8ZElCy5lmApHg2WuVI5eCGz+uTtwR+jXHbZn4wtNCMFdl8cI7Aw8/C3waNHxTgxbVWOfjq/ncqIIvkrSZfxNEsU0La+PIB9Pz1a+fXrm/pVJosGHHg5X1x8F3jS5RhZmRVqlirvAvuXybjLWWaC75KYAZGmZy76DQIAFQ9hmOz/kTXyB6X97QMFC0BQfRjmYEgPfzKxlhmgGT7W6FAdAO47jnEaCqiUHT3g7Y+TnFrz/QVzQCT++uuU1cG5m0jNwta5EaVg6cNXhuf9nv5XFtHpz3Og9pvD3vcx/27jII5CAz1B/cRXPZDk/0mFahyr/P2ZRVAhrWjBWgf9Ty4vSVOey7X6XLlTtH8oAIJc8IgpqX+kGA+3pfrz/9W1r0GUGpj1uSrJn80+1s7v/a565+4ekbkCnjizcMm4awccMH0cOgldOPGDbp/5y5XHzSadaZ621jrUNOPaTYZ02Qy434EvcGEtndAZXePdnYP6OmPf5Km85RiAHngrI9avM77wwGNBiNCBS6qAzY2NugzL/w+ffzjHyc/NH3HkFzXajXYPmabip0AkwHN+yBMKfFBPzXljLDxcEi/fvd9+uDGDWpGHXr6yado2B8ickrzCfotTWg2nnFPlvkEFHYxbV2+yoHsFP1Qzm3Sk1ev0aUrF6ndaRm9GhrdGtSkN4HpdYS+TbD7AXDBBhdwBAk1XIXAgRnTQ4Y5/xEIQn8B99nzCBRbsrfzNiDel/1dpn/PDEBUVL9rawufC0BhTNxlBrToYM1+0/SPAMBlAM50stpEXYJlcv7T9JCUcRfJl7NWmHIPr5x95t5n8c/K7H/tHmjzl08wyZ/Ht5RKEsRdiCL3FhwERF8RAvhDHrNvgMa9f3hM925+QDv3tykAX5N9ZIEsW7WDt+cI5koVD4KHaGqP1/DDPZ/mtoE6+4sIFHJ/Aw5nsg824Qo2NFzHfltWMooehOxg/zix/TUAkvC/OXmLhDrtBlE85YRUxAV8L+EANvyvuu/TtDdAGDGzn911xuMU2qyCXq+xh6TTgCisUy2KCHSakCEbW+dpfWOT6q0m+VHIibQzBLOThGbxnGYIjCLekS5oY/MCxXjt0OeBUh8UTdBnB/vLBDPMh/TahWfJY80oMA2VlvitZh8sKPRwdcsEVMjJLI6AGA3m7gws3VoCk2Z/aPrxrPpV2z9agFb7PdYhr1lLtZR/5sRo+zlXn8DOg8wFwOkRaRVMWnzyrPOjyecq/YPxB8266X20SKnp+ywjvOmMJr0ezXp9euettyiwnwc29sYyBfE3PyFCf0PEtdzqGWsPsx2YS4jM/A1LwTmeMzzDYIEcAwnpCESjD1IISj1h0UkXNFnENIxnNIpnNF74dP3+PvWmM+r1emyTjCcTk7RtewHBTuA9hxhQitieTUJH7I3jnx4DKBz3lN4+AH4QV8ExghqZoLdJKDZVSSZBO/F82u/2aY59y1NiWmCYhLyQk/IQ32Y4BPFEJOuxXDSvMTBjv5m+SitzKHqd5883ILZTnSQxwyiqm5jrzLS6WG93uPr68qWLtLm+wdSlAHiQYNNsNKgOejgkgnDyS8I0oIih5R+iRrB+sT6kChXfAyUoqlqZfQRyOUdBKtcCfZDFHzIZtRRWSRDQ1A9pgYQd2P51VCjVCTFDxDPZfux0jO7AuCNcS8PYZ2Ae8WuUzJHAYGKQ8g/7VHpFmSQHc3zzG2HeWlCcgnLPyNB8F43MqgYDCtaHBdRcP9noumoAp0r+4Pd+VGM9wnaApWdlvWD1Q+xQBC91B2sSI/ed2G2R/Va2/zIYyCYAlFVClckXJsAGO8V0ROPeEXV3D6h3eEjz3hABaMKqx94CLmBhMqunjL7CnLPd/JsOIGkOHjZfPsiTf120CLLgomLA/yYDSFiQNb9uDDMBkHyoA3PTISxrjTZ9cP8+ff+VV+lff/gK3bizR7EfEAR/7+CI1hYBBWhuN5+zIAPfOjITIHRwpOl0Yiqc4DSi35ulRAFCjoZbm6lPLzz3HP3V11+kb/zNX9PFZ57mc6NBJ5pfZgAdFBaUNhzZRQq9xaI4niWGLzOKLIDk09hf0DhNuS/Sqz/7Of3DP/wD/ejlVymZzChIPDrc2aPxYEydZoPiyZgzEbAhQadWQ1mtBZEwP+utFn3pS1+ib/3t39Af/vEfclPO8Xxs2uqFIc1mAN2WPOL5AJEYYCccSIvQ5AEk93uZYZ9rcirng5CEImXHFuh+6lmwKKbZ1ATcJ7a5XZKYhtMAlwAmQckikwNDXyL6y5V+WqM0aqzyR+cBJMyRG/jI76U5U3AsgwoCHgFIEgegTAjDKAi5f9FJ8SdzJAGmvGPB+xeLngGgYgoQ+Y0AZBiHZO/A8cbfD5Mh7wLJGkCjGegCAJQqCiVD7FEDSJqDrMlnWTsCUOYBJNDxlAVnzMI6nXdVFgCQ8bsAqYBHOC8MxKr1XeVA4Jx5ACm/TjWOfu3+LQNEJ4NDGL9WQSvX765Zdz8i26nq4TpI7hr9XQGQ8gBdXv6JE+UGody1hrnDb4ooJlxdUjbH2v7SHOhH/flp9vejHsOHefw80AYnUQCkfCATryG/q+wDTX9oAYYP89qKjqXJh9Lz2wx4FwzOB3jxW7G/JYAv+lXWvrufRA+78v53HUCqvP824MHWj3XI8vcDAAVApHv37tHdu3dpd3eXqeG4N9BiTk1/Tmjj2Ki3qNFqc8XPwVGfbt2+Rzs7BzQYThhASmIEj9FPpMVJUIPRkAEk3t/Jgs5d2KLnnnuOLl25bPQhMn0boIZiQn5ODmLbDklCoCNF5mQIJ35ECc0poIBAd/3B+x8w2OUvQrp84SItUKGSA5DQdzCezmkWL2ht6yIHcAEIARR74upl2to6R41GxEEZvA8fvxYZgDKKbCACQZTQo3rkc0IbEoPczGzZty4FsqxJV35HTGFcnkDk6s8iB18DOB71/tYSTDT9ogUwZf+7do2r12LmGXIbiy8pu/C+Nj+ufCmSD1oCj3Z9bgVTkQ/xUQBIZesLuiiA72P3fuqZqj7zMN070Die4pgC7KP5jGb9EfX2D+lwe5t6x8fkITM+XeYVi10mPiGAErGhOcBqE9Y4/hn4NI9Ng3lO4LMgEujKGUDyA8OS4XNXlcxPBTURyw1vQagQ9uHfgv0EiaamI69JDKSY6gGqImZw9JnKCnsVGfXcp9gPaDaYZPR9bnJOZmtaPSStR1wblM/gRZQA4LIN4ZEF3+i0WRYG9chUSIKjCWgzqhUBwmUUSz55tQbH/ZbJZSaJBBwW8MkZoJD5wXXaYLgARbWKFghwT90McQYt3CoE0Ik+YgBJsz80+077vebfPmr5p42/SH5n7wFQsBVMZeN83ABSlf4BMOI1I2bhCZOUewO1AVhOpjQ96tKs16P3fvlLA+ZwjNAk0ppKOFN55Pmx7W9oqdcsYCtrVQeQZiw3EC0UUAQVR4gpojomwtZDbB2xrGRO/dmMurMx9WZT6scJ3Tzo02Aacy+40XBoKFcRH8R+BsANClkHQDKSisluKEg9qmctEHJVxMAFEFdDZTNTYRpKO1D6ck8XSCo/oL1Bz1DlMQXfwvQeAnDkmySURhSZ8yN+yec2dKMGgEzZBskDSBlNnkhyDmEYvQjgfikDPMoDSKCmu3jxIl2+dIkBJCTJA8zCOKBLM6YJxq/mFHlzBpL4DAWdGBDfAGg+n874GQ9jR0X8DIDV9LdclU2il0+sf6diM/E8GiF2nPWrqzE4xUl3YY1lcr3ZYNsR56s3GhQ1m1wFC8DfD5pEXgfWGwcxTWUaGWAIZiOlNJ5OWV4zE5AkP3DFGCgOY/KiJYDs7uGMctDGz1wQaXWvV8c/quQXr6t6je8pgBb2dWLzLHEd3DfWJzbBR97HeuI+QtyXNEd/KHvQJggVjeHDAJC4sm42pnGvS729PbYrpv0B0Sw2lX64PvSol6po3BFmnPoIASQtw0AzEDUFcRYAiQ1fJT4pClICD/lAnGbAauPXPq+qQDoNgJT6Nbq5vc0VSN/9wcv0/q0dSoKQYjSQ6/apDccS2UMAJ+Zzmk1RKr4EkGbIDqwAkC4EEf3xCy/Q177xdfrLr36Fzj91jeFe8CsDOc4DSFKBBE5ToOjJfMHOKPg045pPs9CnqZ/S1COapUSvv/02ffe736VXfvAqNw9dTGI62t2n6WjMvNAJSmRthgnQ+LpnejNh8UPYXzx3jv7iL/6Cvvk336DPvPAZFl7TZMo8rTCE43iZZeE6GGL0Q6HlnRwWtrYSaSWo6lBBiUA2FGyug2XEASsTSmkSz40AYT97wdlR5j4YAGk6Mcp+sTD0d8wOwBUV5vdw8F0ASaNEywsjUIAYaj5rQFhDID9muU5pnibHgcB0g6v5Coz8fnEDeBBg6AFQBCBlx7dZMPmgrQBIJoOvnEMeSlfAA1ayth+LNEl0929RkLhMgch1fVgAkqy3/Pk0+ZIpppKBauOT42sATNk8aA4EO2A5ijS5H3jf7aEjwUb33sMgqVTiBeCsXAt+5zpAZSAKz70o+NzJSh0IC2wJBVPZ/GkBmsqLQ7aQA+AWBbC0+S9bP25gSK6/aCzu+IsApCIAyp1nTb9p13/Wz7X9k59fkXsn5JZDa+euL/ztgpMiY1w5eJr1e9brfFS/f9z378O+rjyABB55vtc2uIPzuXIof6/zCSZaAFIFkD/sC8wd72EAJHF4ZC7cPbESALPnKpJ97rzl95QcQ/bKWaZAm19t/Wr+yVnGht9Wyn9LG1iYPWgDyZubmxxUQYDl4OCA7t+/z2DS9vY2DftHNJ10ERuhqFanTmed2u01thEHgzH1e2P6xVu/otlsQQj0o4Igilrs9KCSaTQZc3Zuu9Oha9eu0VNPPUWtdpOrlaD32msdE9Bh8Mjj4IBUmXFlW7CgaTwk319Q6NdML6Rbd+n69es07k9N1my9yQBSPE25AgkZxZwNO5lTvEgp4gzVGid2of/RxYtbtL7R4fMhEMMAUoheC4GhqWqaLNcIVUihR43QcPgj2CO2nSQx4d7mKwjzdqT4n2X6uyiw4voDGkBy1vWj/V6zD6psHnd/l53HtRPyc8T72qmAMcdY0m+fZn8X+lbWXsTvNYBZ0+/5+ED+/msJANr8a+evrFAFwMCp7BKUsd3iORhogJjNTocZQuLRhAYHB8y+0d3bYwYO0NkBPnUJJosAJGbYsLGOrAKJASQ0sTeVGGYkFkgy+f6cqQ8QxcQlDY0Rvuz6mP1+j4OumNcaZAQCT1z8h32JxNQp+emcPGS6p6ikSqmG4HCI7/oUT+Yr/Z8yH6yg4sjci2XABhRaSdDg2UM/Y6Y+YrTZAN1p4NPmhS3yopADmfV2i1rtNYrahvLODyOaoVm4De6yvz1H8uaceychSfPC1iWTcW39c6GKlMbrzXo9C8C6a4Wvw/a1Ev3HCbR5GqvfcADprPpV2z9n/VzT33n54tp25r4app6yhyZ/zjo/mn9YpX/Qw9pvRFzJGyQJNfyQWmlAKSgu9w5p1D2mO9evrwBISOCWeA95MfkcWXcAhGT5t6zb0snxPZqB6gw5KNm69hhsAYAUxCm1oxrTYQG8GEzGtD8c0P6gS/uDAXXnCe0O5jSKE65Kno5RfWTYlAAyw7fkCg4Gb1D9s5QAkAKQNW5FEkM5iPtxQNDExRqNJsutZT81oG7oBUkMIB2MBqsAkq1AqoPu1gGQeJocmjKuDgVgbntIZTEOt8WFFVVSfWTAI8NUJDRtYYAKIZOACLsFANKlS5foyuXLdG59g85tbPI46jUDomBOuAaK2ZxiagYGqGfJWAgg1ZiODvOIZzwEQEI1Ex/Hpd5zqtHMdwHRFT0MReAAdIlIMJDqVls5lkIO4z7gPoZhIcWoHzap0byIdAOTBMHrEMdNGOjDfKECiZmNJGkJRQeoUEIFKRLQGzUn6aJgnChYsPNyokqJwbCzAUheDVFnw17BSQjTGdu3qCgDlePWufMr9ybrdWiTtExfUhsPLmDAAC1r1UOroCyVLx6SPBbkx1MDIKECCa1heqC6nDONHeLojx1A0hSEZoBrCkJ6rPAGspkx8ht5Xbj8bdXJWQEkzUDXxq85uGcFkOYLj+7s7dEPf/Iz+qfvv0TvXL/LFUjY9LPhmBpTlJgmKwDSbGYEOcTcfA4ApbwC6YlGm/7T5z/PANIX/vzPaO3yRd6TMMAyPlLcAFuBJACSVCBx9SWEPXiZ0VA4BIjk0dzDv5Teef8Deumll+gHL71Cu/fu06g7pO7+IfPBw0EFgATlYrK5YgaQwBcqCuDJK1foy1/+Mn3t63/F3Opc0gnRk8JYhECtzjCWAPEJRZ4r+ylW9MgwWC3PXAmmWwApWVhEfZ7QFNkCGYVdysasEfAm/wEGrKhRZEBwZpXzyK/n6gCz7SFkfy9r2aV1zO8vrGemNJGqLdzXXG8iee2W9Bs4z3DJcsYdKAJpQY0oOAEguXvGPb/scblcVCAhAYTvfwkFHQITEO5SdSJBBuHRrwJQJDhcJD8+LADJ5XetOk+ZHC0DtuX7ZwWQNPmmARhyfnfdu3vFrQYqCk4yp27FQwPA8hQmro7A3xlFWwmAVORA8B6w2zDvQOTlvTZ/2ufa/dMy5LQARxYgKjA+xbDM9ptDZyDXj12cf/w2AUiyft0xl90T996ugGkWxMwH2zAvmn7X7KPH/flv+/jz85d3spDE4gIm+TWP/ZO3J93XWo8eLUDwKO8vj/OUFZwrNoTDG54ff35vuAFsd+5c/ZifU/e1Zh9r86PN71mPr51f+7xSvgtPf9FBLICE9SeACHQNMv4BJKEvUn/Yo/s7t6nbO6LDg2OazWKq1+pM+xsFTfK8kG78+ibT280nSPQJqFFrsu0FvTiYjun+8R5dvnaVPvWJT9CFC1s8EswpeomgDxH+NlVHftbnFjYtwKQgSGkw6VIt8igMIkrm6Kl0QLdv3aLd+wc0GY5ovbMOfhtmGoAtPQNwBBrmGSiYUwoaTYpaba4+2rpwjjY317n6CA/Y6ACOQBODTNpGu256PjUbPBY0l64HCwaQOLBiqRRd8N7V30Xy261QKgRIHNmet/ExRi0BUlsfZ/3c1V9F49PWv2YfnJCfOUoj31tWcOG7hlp6yeig7c/8/si/Puv48wlieVvmcQFIZq6YWGnZX8zueYBH8JFAOXVhfZ28+ZxGxz3auX2btm/cou7BIfcVQX+vMHP4APgYCjVTxWReo4IICA0CcngGRXvKkTSf+denoG6ydN/8G/49OJ9MI/rABhAZznKp2m3Qa9TvMRME92HxPe6PHAY+92NBf9zJoMd+eUa3xL09zH4FiwknkDq2Z7Z2JOiHSqeVxyqAlHp1TurGfQalO6IWHGC0lQYRaOzqNc5+b6y1GRRvtttUb7aYytyr1U2AMohYfoA9azqLWT7OkoQ2z22x7w1QnVmKUkNnzz5luqA2KD5LaOLd+NOJvSmVVVl298NJAg64VzCoaACHtr+0/av9/uGu6sP/Vd7/ZBtEArcVp9P827POj/Z7sZWK4ksAbggUjQmqkVNqeT7VUMHRH9Jgd4+GB4d0tL3LVJKgvkRPIpMoZfvqQcYESL81FSx8jhyAVKUfuPIIlRfcxxuMOAYgcQGkDnp8JQvW/ceDPm0D1Do8oO3jIzqcTKgbBzQFkcx0ZliPUPXvGRkCFhsE4kEdh39iyoq8wOW7ABLbDHIvrdhAnyADFiFuhUpFQ4OGdQsZcYyEebcCyQJIkGOo/EEvda54MmI0A5FMH3cLvkHeIqFb2ljYJOyMti4DaJbgEc81qpkYQDI942GrbG5s0OXLl+mJy1cYQLqwtcXzwLTQAeYWNJoJy01azKkTQWqj31TxIsb40WdxjvYXMaq5fAojVAQ1uAoU82oo+UxCullny76LGoCEDh9ZuwwBzHhvGQCI9RzkKyqTQHGHyiemuAuJwgatbTxBnqVG5WuM6uTXADqZ3pUcv7EglFQgMcUd6EgXCVcgobKs9JFj8HHnyVQlGYalB31IDMhUtVkAaB4TemYO+wOmc8aaRxUZr2fbn5PBO0vHhwotiZGLDsnHwDj+U3F9ZwGQYGfUFnMa9bp0vLtPg/39rFcaACQUYZjKO6FIfAwVSFqATOOQ1n6vOfhVARA3EFi2gIoUiDumso172gWpBWjOCiBNFkR73S795PU36Z//7SX6xTsf0BhVLqi+GU5UAAk9YqoApKfXz9F//sIX6Ot//U367Oc/R41zG7AOTQYPN4kTqWJ7H1keVqlAgkCDmIl9n+Y+URz6NK/5BH7NOPDozv1devXVV+ml7/+Qrv/6PTrcOaD+0TErFvCDpvMZl+9A8QmA1IpqhH9QAJ965hn66le/Sl/+6l/SpScuGWMrhE6LqT8cUhjWKw0wCIRCJS5S0zc9cIqcN/gBAiBxqbTtxSJ/Y34AGC2rjkwVGDISzHeIEtukdomUmww/U1ZvhLPbBDEvbDQHF873kkLBgLDuQzL4VgLv4L+3gA1KN81PTB4c+LPdZ3mfOaNZoUi+nHluoklzRQ6Qa8CccC7RIwkVKjYDzg0A8Ig8jzNbBUASWeFSnch7+eCBzEOZAS5jgePkCv+VDCdLgVQlCwSsKzPENQP9UQNI2vk1+SW/zytI2VNS4ZdXnPJ9DUDSAgACIElQSYJxUkngcoQXyfWMgoKTmorBEvd3DxoA0RwIt4LrYQJYWoBIxltVyaatgar1ra2P0+rJh/2edv2u8110jvz6lXXrfldkh/ue3CvNAT3L3D7snDzI7x73/XuQsZ7mu1UAUv5e4LVW4S7yo0x/aOvvNGN+mO/ItWg9PssdL+P85cefn6OyBBlZ/7J+iua2aC896LWedX41/+JBx5P/fuX+9lFlIxUAxWcCYAQZIhXTTJcC+g7YiYs53dy5Qzv7e3T/3j3u1wGABh41ABswR42HE5qMZjQZziiNU4oCJDR5nO07mE3o+v5teub5T9Lvffp5BozY3vEW3KQe/zhT3zdc+ExDggbMlv4ESabT2YDp5TDGZA4qmjHtbu/QzQ/u0s69+xShAj8hDnhw/07bxxM0zHGSUrjWoc7GOvP+nzu/wecEWMX71EsZTEL/ozpXEQAcAwWKoXNhAIkrHZbJgwIkyX50AaQiPa0BSK78L9K/Wob6WdeP9vvMPinxQbTxafZH/vwnbXD0JDUBOfPPVILJvGk9WMrkgpxX25/a/nePX3T/tQQkbf6181fbp0JfZwNt1g9CYIezg9OUNhoNSiZj6u8d0vbNm3T/5m3OEm6ENVprtGz9kWGw4IRC7q1gnhHgBD0kcvbAtgGXMUBFEfftNUFVJJgikGoeJlM/o2xDfRNTPCMYiDCSCRC7TcdBR2l6/ZieZKB05/YjcLO9BU2GAwq4Vwfo9rnWh3xC1rw9o3DTyUTnXlfFPwDkgNodFQW4zxKMg0wFKIbxDpFgWgtM/w1QQDXq3KsjtMDR+a2LFNYb1Gi2GJzG+9wrhamULPUV/HAmvTfyGiCTyAKTAL2sYSlL4CyLEWgU1tr60wAkbX2edX9p43vUn2vjz8vvfAUS2zgVg9TsX21+tevX5G+V/mFgpGYSPpCQ3cAei1OaHPeoe3+bevv7NOn2uVc5ACTKmGYEQEq40pfjP7nqOFmv2vUxoIr4HXoQWWYEgXlfAAAgAElEQVQeCBdURIG6roVKZQsgHQ56dOdgnz7Y3aE7+/u0P5rTJAhpBpmChHULOLAs4Uobj3urMU4DAAkxJOduIfLFwE7JJGMfB7ZHlunjaCgpUXmJZ8QXB7MpA0gSm0M9J2I6EXogoXKmFtkguu2lI3KLRTZkgumxZQAYCxA5FbS83izA4MoNXCuKd1Ncf2zo82CLbIHG9/IVunblCa4+Qm9K0PPW/IDlKyp1ABguIJziKa3V0QPKtjApmAemsEtQ8R3zMwCosB5wLyLYbbwueB4FAASwZarQ8KhZBqWydVxDQpIFyFAFit8xwGOOggzKrMKVoSonoQ3Uo+2NKxSEDZsY1KRGu03NdpOieoMZrLjHaogkItPbEvoAx+WEgXRBU4oLASQJz+bXr+8IaM6/X4Sl4FvZNWd7EixZALFsEj/sX1T2g1r26OiIKZ2xljBmFDu0mk2OR7YbhsaPY7dOQn7eh8T5YeeXAUgM4CotLqoqkGBnNLxFBiAd7+7StNunxWTKMgMVSI8dQNIEEByCqof2eyxYNwiUpxh51ABSUQa2ez2agtMU1FkBpLkXUH86pTd/9Q790/d/QK/94l066g9pCJq04ZjaM2wiU4HEDt5sQm4FUsLNMcsrkD65dYle/Mu/ZAAJTXiDVsNkNiUxgyMZhUquAgkAEgsoZEQR0Qz/YPCGPqW1gBLwc4Y+HRz36bXXX6fvf/8H9Obrb9L27fs0AJVdnLBQRXNOD2BLjGZyMZfxtsF9zDQXNfqDz3yGXnzxRfqL/+VLtLa5xoInqAcUJ3M66napXjfNelmIFlSwAUAqNP4AfGHtBaZJJ3RwAhVijU3huMQYkREFqrdZEtMCJfJMGYhsKQO0QYEwbd0sznppSDNa3zZ5WzantXQEdpHBMF5Zb7kYdzVAa2gSBADCMwNA/B8Ef8r9ltj3YIoQcF8vn/F+mYPIAWlLI1i2B5C5hoaq+Yfr9JVlWBqlldA6SjwLACQ5BuQL7rnbowTHlH8ugJSXHThHlQOM6zorgARlWxVk0uSDGxAtmmetgkVzoLXza5+XKTAZq2QdiREie03WhNYE/jQUUqKY5f7KM97PA4QuoCIygcdSksmvBZg0AOG0GYJFMgjvaRW8mv7M7n9JBZY2/rPqt0rl/yF8qF2/nMLVAfm/5RqLAoiyRjBPWdDeJgrg3FoAT9s/H8IUnOkQv+nje9CLywNIWejM0s24RjyOLT00yuwDjcJS2x8POv7TfN/VJ8LHfprfrXzHBvI0gN6VD67sluvO6xeZR3evPPDYnB9o86t9flr58LBjrJSfvslsr8owlIDXsoLa0Hox8FEL6HDU5yDpaDBm53XYG9Hu9h7dvnmHDnYOaD6a07A/okFvxPalv0AV+4Im4xn1Z0Pq05g+9Qefpuc//XvUWWuxw4hjtxpNPs/G2ppD+xuwTc2ZokwpgrjJlAEfPHiMTJ83ohu/vkHvvfce9btDQ8E8XxgefmvjJqi2TxPauHyJ+5QAQFpf7zA4hZ6mnLEZ+rS21uYgVw0AUr3Gjjf3AkAWZw5AYvvdNi+WfYzvVclvt8dmkQMvCRx5+0TWuibfH3bdnPZ3mv2hJZCdJYDJc4KMaAsemSQdE5wTvXFaACk/93Jdmn2k7V/cn6r7r9m/2n3Qzq8DSNKketko3vQQSjmIk6Jqr9+n7u4+Hd1DUPiQFrMpNcOIg1LBwlIaMSW6ebg0dtIDiQNqCAhZO8UE9zxCgimzEGa9LUwXI84ghxdoKewAQDEI5fRKYllu/TCmZwNSbAPV6M8GavI0nnNv4gjU4YHHtHbg2GT/OEUA2xBTZbrDCWTj/fIKe/RW8igem2MEmAtk6HOFQUoxAKQ0pd5oYObF92mBeB33cgJQZmiuLj1xlSuRULXZ4t5JHao1m5wJj2MNpzMLqi2BNjM35sHjt4wa4iO4SRuyD5YUX8tkUx5WCfWUtu7kcw1AOqv+036vfX7a63jY72n7Lw+w5wEkyJkqAKnKN5d1WzV2bX40+auNP/EBPsRoR0gRqmdmCY0OD2n/zl3q7e6SN0dczPRAwr7jfZZVHAG0QFcyqUw6SbGoyV8+nu2BxBUsphwjA5BqtqoF8a2jwZDuHuzTjd17dGt3l/ZHC5oEHsU2lsb7wcbiAOQwcISkZMQOLVDE7Q7YVrf7TxKXbbxJ4k5uUaDQ10mvcchAzOvC97mHD+JzLoCEPQ07B7E7VDDxuaXPvJV5cp4kRdRvFYDh/c89kmATGYpEtoFylT4A7jlRHn2EEqJ6o0bnN7fo6tUrdO2JJ+n85jo16y2ILqr76NmNOfGJFnEGIG3WfdNHL/cQPyeq12xscZaxrTANcRRRVAuYUpTl9Gl7IDnnAZjVarQz8Inn0II7nGzANKlIFwDgY6rVUCWK6+UEeVRDtdbJrzW4hyfAlSbL4CZFjQYDRizfIpu0BNswqpl7h1XrEU0xv5gSZ1yu/iuVDyk0AWLfPtvED/XwPRrNYP9aYGuxoNFgQIf7B8wSMOj1GQADGIl1BOCIrxFJUNBXtZB8xG9RYRUYmj75J4nO4l+KXpd1t1x/1RScGoDUDj0ado+5AgkAEsDnZDxh24PbwPAefIwVSJqAxIRWPTQFwUH8CgBADYAoFB9lDqAoBq0JuTZ+bXynBZB4Dr3ElIXzDUcZN0pcGzRNU3r3xk367g9+SK/+/Bd0F4tlOKThcY8201rWA0kAJPRAMhscTc2gdMoBpM9cukrfevFFevFvvknPPvcpQ4AcBjRbxDSez1QAqQ7qC0aTASAtaA5AIQppUY8YQBqN5/TWL9+mf/veS/STH/2YPrh+k0bgaUxM1lO6iBlAAvoLoxUA0lqzwcAC0PfP/eEf0je+8Q36sy99kaJmxEI0akU0j2e0d3BArdZa5fqBU+4auNL7yChOwxNtFIPh7sSzSU4wAhTPzM8MgA5ZowCKwBsbg0bPCCBwwWNcoK5zHQ6sjXrdlMizAmKE35TPy/qrcQZUeS8vDaCFcDAuA8p7LcVBkFIALt3AGATyPgIG4NHHM6gQ8L7Mj+zhLABvm8QZhu7yB2gc5FFkrHU6nRXlJtdu5iShzU6bewCUOaBwoDGnAiDhd5hXAZCy8RaAhxiXK8CLrgL733VQVwzUU1QgSYCvzFDV5MPjBpA0gAEKlEWTU71TdK15J1+rzJJ7oVFI5c/r6gp3X7v31jX6ZV2VrWAB6FwDzF0D2vxoBrq7r/JGHj47K4B0Qj/nMkDPSpGnrd+HMtwe4Eea/nX3v5tAkL/vqzI4FwRw5AmG5sobLcCorY8HuNRH8tXHff8+7IsqApBYJyC05FTWyv1HAkmVfenKt6IA9Ic9fu14WUBZCr+VDLWi47FNbdWyC9DnAXj3t3m5KjLfpRAt2l+nlX/adZd9ru1/zT952PPK76rkp2QQVgFIkO+YI7bN53OTAGUrkmBnj0Fnwj2AQCkXMFUdAKTr12/Q/TvbdO/2Pep3B9Q9PKbRaMKBBxwPfw+nIwrP1+m5F56j55/7DK2tt9lm5sqj0AQeOqgIQkYwHFz0OLEZlQYwJwprHJvl72IumxESdojef+8Gvf3223T9vQ9McAYAEmzcubHFACDNaEFPPPs0A0jnz59n5xprDFRYzSYyNut07twG90FCzyPug1QDBYpxtpE83cI4bJeWPPiLeyDzv7SfV4NkpwGQXDvB1cF4/zdFfpcFgM5qH7gAldg1rn0zn5kEKAGNgsAEeERWaPvblRtF8kEDoLT9na+QXPUfzFoQWfUw8ls7vwYgpT58dVC8IQgJ4AhU7GgrbgCko3s7NDw6ou7uHo2Pj7nBdd0DdWPI9HUp8y+Zh8iREwBSYH1UAH3MWGHpu7yA9yAH37gHBf4wjCDGr4WvyVFAS/+E+2oSZRio8RZsfyJGgATOGL2TQUU1nzLIlYIKEw3QAyQKIijr83UhWirxhTCyFELwF3M9INi+5Qqokw+T9U80H8WmWqBmqI8wVjRhh0/NlHtME4qseABAltUDIU3211MOWILHC7+vI0O8s0bNtQ41mm0K6nVKQbXkGcp/9FTi68e12+bn5v4LdaC9D8794GCn0yTd0ACafwzHgcq9hH7qNLrnUQNI2hi09a/9/qyfa/o7D1DmASQTjH50D21+tPHnAaQVOe8heI5YEKioiPuWeNOYqah2b96h4+0dakBfo5oRq30BvkpDWSZ0ZajsdXtg5/Wb20O4apZMwwu7rm2yOCqQTI9yj6uNu+Mh3T08oA9279PN/V3aG8QUB5BBywA+09NZliKMFfGVjMLODkDYMqT3GkstE4IzwLS1fXEoXG62vdhPC01FCwNIHsdGUcmCpBq2rTIKOwMgNRBfs9dj9qsZhCnyXHAFCmQRXnM1lq3kwZi5Nxv3WDM/QhwQ1yYyABSEsRfSnO+Nx/0dt85doGvXnqAnASCd22B7DcBRI6hTCGo3xOUw0wmRH8/oXKNGIe5ryQP2DyenzycrABJXk4c1ikxDJaMTnDijvK6yXwG+oGUIrl3WU3atUlkPOWmZDPCZgHU4V4xaVB9AfY0rjDgpCFR3AInCiMEntvPqEScOAVhCBSneY2AKAAfamKCSy5G5+NNU0i4ZFPI0e6aFBlEtMeNfPk4PJkEPDsejrDofxxgNhrS3t0d7O7s06PZMBRX6AzLFqwMSceKBR+3NdfKhG3E/6vXs35JxYDky7u9l17k8ow9UlfzSAKS1KGAA6WhnjwGk8VE3A5CgqxnI/W0GkDQBy5v5PwAkK9VOAkhhq0OJH9D1O3fpX15+hX74kzfoxp17tHd8TIOjLp2jiCuQFuzcAcSAoJkaPlLU1CgA0u9feZL+t29+k77+rb+mJ599xqTU1EIGkASdlRJPzlICF+sCGRFmyAIgzRYpA0gJSh7rIXlRnSuRZnFKb//qV/S9732fXn75Zbr+6/c5oxJCXQAkQvOyGXhg59QMagwe4R9Q3j/54z+mb37zm/TFP/8CG5hwSOrtOgNIO3t71G6vV64fNC92hWseQDLc0LYqKOOIBuhmLFxWIAtUFsGBnnIGpjjbKJMfopExDGGmrgNgZxwyATharXYGHuEzNrytsoMQrtsma0w74BkgKMuI8hbUbLRXXud7EHkplA/OCaWKYAAoKQDKwlEA2GI4s0MPRjNoCGrc1Biv8f6wN2TObRjCMETYAeFSaXP9+L0Y2PI5Hx/fx/1OjPIqA1AQWHAVm+tk4Ljn1jqVABKXvNoKpGUWrwmIuMHRMgBKAoRlCvrDApBKj28z9Mo+f9QAkhYg0QLMLsCYDxbgmvLHz+51xsdb7V1xk++C/ldyrnyPDtnLMp9VYFbVupTfS4Zr0RrFdzQAQTPQ88Ba3sDXKGA1B8Z1qPh6c5VIv+sAkjjgbnDczaDG+ii6t+59kOwhARMFQMKzNn/a/ir1DD6iD7T9/REN40M7TT5YY2hVTYc+N/ApMgXyq8q+FICpTH98aAM/5YFcAAl/awHc0sNaIFl6ELrBXRdok/0j1+9+xg6VTcDJg0+yrh56fKecD03+nca/OOWpCr9Wuf9BIYWqnYocG/weYzTgiwGQ5F6kQUCDyZQr2UFzAloSBPAnkynt7x1S9+iY3njjLeof9+ng4JAG/VEG4sCuHUyHVD/XoOdfeI6e+9TztLHeoU5nnc5trLN9Nxr2mSsffSZBBcOJN7bXEP8N+71h7ETYSbiX+H0YRnT9/Q/orbfeotd+9oalEDZJUsksoRnsXFQg0YKe+cxz1Dm3wT2Q6uiXALu+5tNaq0lrnRZdvHiBabEYNLN9CVDxZACklJroY+I0q8/rc6lAcgEkF0TQAKR8ADKvf39T5GMRgIT3tAQybf3j+vLJE+78TSdxth6Nz7IKIGnHd+VmXkbgMy2BS9vfCMpo+lvsvMcDIM0JzeyxhuEpAUACcCT/7vz6OvUODji4k4zH1A4j6iATG/7YHDSVqPQxGmylB5L4V7Dn0AMJYJNvGDM4CgXAKPBM8FSAIw562ioj7oVEBICQK5fgFyLwGhigmgJDXdjudChZzLm6cDod02w0ptl4RLPphNJ5TGvtFlPhINu9DhAagT3OoEcm+pyz7jkEVgAg4b7Bhy96CIC0GM8p9GpsZ2H9IIgLho8ZegknCZ3bMv4jrh/AEq4Pzx4AJGSwx3MOfMNvRkZ4vd2mzvoGNdfWKWzUaX3jPANHxP2SIr5+Mw+m0g5N3uWxErjm5NKFAZuYEgphOOMXM8ETEjM/AgBJ013a/tR+r+0/7fdn/Vwb/287gFSpfwAgUcwAACqQsFNSVBbv7tH2zdt0tL1jZAVYTrDLuArJ2Lsm4J8wNWyZ7sD3NP+U0zcABnhLYIQTslC1k6Q0GfRtxYhH3cmIto+O6IO9Hbq1jwqkKc28GoHKLPPHRQ5w/4YFB90NhR1AMHMuDvFz721UNAKgSLLe2hyfy3rAGQBB6icQsOe4D6qnOa7l0RQxKADXBQASvttCHBLntIxJAiJJBQgAJMS/sK8l7iVgCobJMb2V6h4jByB/uGWHHzJzEdAOVN2cP79FT129SteuAUDapOloQjUG3yPuWQQAjMEpgF1JQudBH1zSgw3nBzCBewjZLLY2bB7oRZbJTItnK5CYaxhy0Tyn/oJqPnoRIb6HJALEbk0ygqkOI/KnMVMV4sEtS3KJDIY61dDbMn2dE6tBrBeMy9xzz/k95ov78iFBCAlM9Yia7RY1bPUOg0xhyKB+a3PT9LjK6T+sEqwDpiHlEUuCxDLRAjHIWmKrurIVuAogif+fl1NiZ/aHA55jxGGwPmFX7+/u0d72DvW6XVNBhbg3KqWcdSZ7buvSRdYnuB8NJDCgOgn/QB2N9ddsmkou06kqe+ar4sq/swFI6/UwA5AAIo2PjgoAJOnTWNAD6Y1fvlYZoSsLcLjUH9nmL8nir1ISGge1BPDLHPSzBtAyirWSQVYFeDi4ZwWZGKFiBMtrTQBrDog4jCcdeMsRGmP3WBFZUIGUoEmb79P2wRH99Be/pB+8+hq99e/vcgVSI6jRdBsNOUGpZujThMKOFzuh8e3EAgk+V54g689kCRJFC6I/fvoT9PUvf5n+6sWv0dWnn+LqIRhcQNVBrYH7kwmcHIDEBmKtwZtsuogJINIcBiaqmKKIK5n8WpN29nfpn//pX+jv/u7v6Mb7N2htbY251O/dvsNNLGOUCYYAjurkxwuKJ2MGFq5eeYK+9uUv01e+8hX69O992hjO6LWUTLkHUqPToePDbiXFgQQFecNCyXCVvpGYyNICh7TJ1DJgCJqWwqDG9zB/aCrMQBxksn1fQCBcf4iMTWm65wBDImDa7WWFnuwBd6mOYcCygIaDf5JibjAY8vtQPCE3Q4YDgPsHBwAFY6g6MgY0KorgWOA+y2s0F2VD2Dok+Wdw7svnAly5Ct0FrFxgC4ATZhG0ATyXTvZDPkuQ6UxQcgtjCE3lrAIFMMc8nbYCqcgBPWuASjNQse6qDDDNQBb5UwagaRmYpce3hqJGYSJgJK9dC+YJeCnBg6pr0ALgrgGczzA069/MnyjqlQyxNM0oBMsCkAKwlOkHTf5q90e7/9rnkgErazx/fZoDps2vpj/c4LfoJHet5Sm6OOPLgiZ41q5Pm7/H/bnIWhecFwoozthPTPZW2f7Txi9rV46R3S9rF2jzp91f7fw4PgdzLTUNxuMCWK5dIvtawHNcs7Y/8gE4NxDLjtWJJtfaiB/v53kAKZC1XmIFn/X+ab/XZkNbH679ehowPC8PcH+Ngznlf6IvhQrsrADoWdePJh+Lejxpe1l0Bube1d9uYo6r011wzN07p9k/lfvDUtgtmxebwIBr/8B+lvG6e4/tUQSbwwZn15vxSqN72FOGmgc9iQ6Pu3T37l26fesO7R3sm0ok2LAB0ZPPXKW1jTZdvHiJLlzYok6rwzb+bDaneDajjc56VuGDE640vOczLKjVbrD8hK1SC0ElVaOdHVRBXafv/feXrH3ncaAGvZmmc/RCmtNkEdPzn/0DqjXrtNbuMF0dKp64xxHsVJ/o/OYG1QKfGnUEiU0vANiRCEDjGtYUCnRt/2j7T9u/mn1V1EPUBVnBlS++nWt3yXfctVo0Vugysd3y9huOd1b7V/ZS3nbLfCBL/7K0v5ZUrnhP27+afKnKwNfu3Wk+1/Sftn7k/pfNTxVA6flg+ZjSfD4hf5EybeR6o0G1dMFVR8OjY/rFT37OgcIQAdQ4Zv/WQ18Qjh6BGi6wexIBMgQiTeAMQTk8gykCAUGuwEnj7Fl6GXk1AwTh+xyQ9VFSCDli+lUksQnkmQDdsvcuHx+5osgIj0yQdzDscVIqqpBazAICeiPTSwHVizUEDxepqVSCfFnMKQjB5OGwUOT0sIDDRb4d+lmk0yTLID9RgYUFYBlm3ACj689ypjqopmxvJwaaADIhoOkTra2f5wz4ertDnbV1am9uUmdtjVqtDgc29/YPOQDIGePIjGfqPIBYmPOEokaT5gnA/5ifETPgisrIZNJPhhNDS1XycOMPefkvr1273vWDTrP+3QQRkUOufNL2h3YObf9DZuX9TY5D2YRaTb5q+1MSDE/Y55ZeCzZPVQa/dnxNP2i2iObfV/qPlNCgd0RrrTq16w1KRlM62t6l/bt3qb+7z4Az9p4BkExut+nHI/HCBfcJz2S59R3knrq+TdF9hi0A4BgPBpBQ2YSYqK1gZ9AFbSy4yssASHe7R3RjZ5tu7m7Tfm9Mi6hNczcBOzY0e7zv4UPhl1nVz7IynqnsbOKXGZsTYrcXyr3MENOADGBqS5OpwwCFtJqohdwTTahxAVjhQ5ZP6AcZm6QdBuuRvGOTQlH1CAOlOxwYAB57OJO/y9lie24lQcgCy+hlBCpNtMBAlY6tvqxHTXriyiX61LOfoqtXLlO93uREGaTrmF6PeDYTEi5SqiczTjYoeywBJOgZ9LNPWe5wtQso1BJUyJhfw5ULKGA9Is/om4nEA7xePnN0kIsAgvmcwUs8RHQLXSq3sLAVfiyrBGCSE3JlZ8jylv1WqeBi0M9+H0agJNRjvGHEFWQsF32PLj/xJPdKqtUbzDBVb7So3owojBrkhx7dvHOXe2iitx2+hzEhsYALJOKUwjTk6n2hjsP8SixXbPEy+So2r+wTrB2st97RMd3jnqT7lGQJHhZwy+m3STxfVlpFNbZ7oVdkfV04d57XmbwP2lp8zgkTQUC96YhvnMhsSTaDXME1Cj6S1wvMKpUuaC2qcZUg7I2D+zssO8bHXa5mbNZCbrliPAnE6LAWDNgoK857VACSJjhlwWsZYMjwrFKQZy7RD5YNP4s2oaZAgCy6Trn7/TM7mDawLte/akTZ0mdYORUA0iKMGEDaPerSz97+Fb3849fpjV/+Ox30elRDCeF+LwOQ3AokLMSPAkBCRQs26ixNOBuKS8Vh1KJ5HSqQEo/6oyH96Ec/pv/r7/6OXnvt9YxrHRsVANJ8POZMhLVmRIFVWhfPbdKTV6/RN7/2NfriF79IH/v4U4z8Y73N0zlNZxNG/KdTE0AsAgHkfXl2AST+PjhMKaAYwjU2/J6rPY5S6qNfEwR0AjQcnNAo44xNY2HQFNTQ+tBypGYl/Og7ZSRNo2EysNw1xkCPfTCAxMAtsipMBZFbScS89/Z9ZG7CuednD4ITsskEAaTiSCqR3NdSQXTy2WSo5Pe66/S6JZdF+ytqtLImgy6IJH/j2BLwlbLO5fdiQ4lgeyDlnQycTzPwSjWv/UD7/YcBIFXJSs2ALzLyxADDJWgOugScJdBuDIklxZ/mAGjysQpAwrmQ9acBSK7yc50bN0Dhfkf+xvHPGkDR7r82P/keDI8DQHLXV36tnXCwfkcBJFnfIk+Et/i3HUDiEnkkdHBWnbFlsMYEMHNtB9nXeJbvavtDHHg3eOGu4dPaeZqc/ag+f1AASdvfGoCm/V67bu34WgICO70V9KE4vgRspMKFdYDtJaMFcLTxnXX9aPNXVr1TtS5d+wQBlLzdkV/fK7aXzaCUfaWNz50fHEfOzce0FUh5AMm1RQWAy9uI5jUa1aOHrFMlYulEuOeG59P65iYNRkM6ODqm/cND7k+E7HwwwPtBSs1WjeqtiNbb69RG8+KwztTV8RRV/VNTkY7wMXonIXOWg52GsgkOaLKYcpULrgfZ/FEQsUO7t3dEt2/fpu/8wz/SeDrj6idUoyHWAQe43Whxhv/vf/6PKGrUmL4OFUegz2sCLELCk+9Rp9ngPpnIlK5b6hmubWdb2VBoVT209antP+3+avaVRgHZ7XZzFHCmMv6jApA0gEqSiIpsc7zne6s9WGUtyrxq+kGr0K7MwNdu3ik+1+xrzb7VKPI0AMn3QOc4YTQYdG8NVNFMxjTYO6DB4SHdfv8G1ZBtjh4cAJCSJYsHdFnNCkBOyMsy75GVbAOVoJ9Dlr0ASJzsaOjTEfBEEOoEgGSTI1PQwXEiKfa8oQzCM4eTGEyCg1rjwBzGMhmPadQfMJ18Cz0fmi0Gu5BBj8oj/ONKoxjgdEzJAhT38N+yGoETdG75nmayL9h3AFgzMRVYkthowuSoqrJyylLtmWsQqjnDmMGVA5bqyAQsbV8l9P5l2NxnGjvEIurNFtXbLWq115j1o9FoUhBG1FpbJw/71comzDOAsTmAssXcUCxxKwDT8JxvFyd62kQtJAA7FF75Jfs4ACTXl9LsQ22LafITnxclQAlLiyZftf2pAUj4vApA0vSHdn3a/Gjyp8p/9NKEpuMe9/tGMvhsMLBB4Hs0ODhgAAkyBRUqQrnGe5blhHmcFUBCBST72ZbCTmwZyCmck3sv4fNFSkeTId05PKLru/fo5s4u7Q+mFDTKASToF4AlworBx8PBLA0fAORMz8Au4biYU2kiSd+8x/G53XecSA2KNIOaRI062zD4J/bggml2Y+odHdLCtshAbA9GF9YE91/3PVMBbk/tUoyxfdIQ2BoAACAASURBVIbzciL5auWIjBk9kNJGxOA92zMJelLV6PLFS/SJZ56hK1eu0MbaugFrpM+gtcuZag/2DxIIC3ogyTmKACScgwEkzsWZUpCizznkkemBzqap7YGeQt8wgLXsjS490lFbGc7mXIEk8B3fHgvK4/qxP6UHlEutyuODbrItLkyfJNNDiWNSFozk17hvUt3MIJIBkPD7VmfDvGYK0oiiepNblEDuAkDimxwGpmo0xFhSCyCZWOxsmmT0z0aWmHsh/rOGT4jPBD3Fv08W1D02ANLh3j4DkbJKV+gP7fpAtSz3QEJiAYAwS7EoiWpc2WT9e0mixzPLhcCnWqvBz+L/8/w743ftzxVZBJAwXdBGs8F0s6Pj4wxAGh13KUo9atZ8A4BZAEmyx7ggwh7ssQNIkjmbDwDy+vI8ynPQ57+nKRjNQAaXopyrSNhrCsqtQGKjxskEPg2AJOdfCsJilSPXvTSo7LjRGVIavHkJV5G4PZDSWp0bte13+/TGO7+mV376Jr3+i1/S3b09SmcxBb3JCQBpNjN0FDjSbDZ9pBVIyKTCPUIGAwtcOPTI5KlFlIY+QWaD5u2119+k//v/+W/0g5deJmTtsaMSJ9RpN2kyGLDw7TRqbFADVLh2+RI98/TH6X//1rfoj/7oj+jc1iZN4ykjsuBCHgz7rDxqDoBTBCKJgYDsSYNMO1zNMKoppDnKOpPkRI8jzrgE6s/axPRCgkBGZhKeIcxqIQIAFsDiEnfhSDaKF1VD7IShCigr/zQVG/gHAcR/AziyvYncCiJklGFNADAClyoUJ2cagIqAxTeYSPHsm0oeDiygvB4vUloAkJN63fyzs1RdR9Hdc5xZYRVofmWzWgpR4WQ+yc+/uX4TGJUMgdWMxIQdFAGQimTIWQ087fduAKpo/JoDjf1/FgCpWFqYucQDAJf2qMpg1QAUTT6u3q/V/gMYo1QgZUYVgGs7dpYLyAKyuiAfyJM1UwYe4f1H7QBp86MBSJp+0hyYh/ncPadkIMoc/65VILEey/rHWdoD27CSg+eSfKFtkpLPXQAX680NeHFgJl4GRx7KvlDGhQAkzsn80VZWutcr48NYXABJ9sxp1m+RbNbW7UNO5yP/2e8igFSlP8r0l9w/cYA4YcjpByJyQAvwavLH7UFTpB+1G67p3zyApOnb/PnyAXIZo1C95OV39rm1VzT9lwfvVvaNrUAyWcEnG1jjvSr9AS8u8upcjbB0ukGRYvpvIsiL7HmhdJomhiLZBDFNAlGnEbF9D/sQdiLEISoEQDWXJMgeNhRMAhxx5YPNtIVjCVrmqB5ypQPAeBwHx+8eD2lnf4/+/tv/QEfdHu1s79FRr8vHO39hi65evkqbF87RZ/6H36MgChhA6jRb1ATXfS2kAEEDL6U6bHRUL6DPCajrEOBw6G3hPFdRAGr3R5Nj2vrT/E+Rr2U2ymAwyGx5AY5+kwAk2S/5dS/zVgtXe7SaNg9LH0mbH02+PGoASbMPNfnmUiS7dqsrS41ttfTZsrVACXF+YDxjOwHB1sVkQoOjI+591Nvf59fIMEeFEjdyhz8m2fdMd2fukIdqHBMlpoX105Axzjn88K0ZWAaQZJ65PT16LtmEIbxmGyEw/oLp7wswBH4qYg2mSmkJIBlAaYZO2wjgkalmnk3R+2hBzVpEDfQvgkwgVB8h4dX0AEmR1Q9uocWcKDQU6qaeafnIqg5y9NRip5prJqbJ40bfzvWvhGw5KLhKAoR5Wn7fwEqmesKs3Rh2m+kaw72Z2bdGRWQd1VYN06cDQHng01Mfe9p8VqsZhgwkvoagazKZ/Agwm0A1gDxbzYWez7jXCRL8TAJp/mGJuthmc9dVWQJamXw5rX6V3+d9LU3+nfb4Zd8T+9QFzMUfxbk1+aDtz991AClATAstBcgjBH737t6n/Xv3aNw9pnQ6pVatzvqSK3kkxob4k+3bg+oLuceu3Babv8yeMnvO7D88EC2UKiQch+UUKmTQqyZd0GQW0/6gS7f2D+jG7j26tb9PB8OEonabYluiwzrGViDxQS2LA5/LvjaywpUT5lUGoDOQZCuNUDlpK1tYL/ke1aKIbQ1UENYaNd6b2LcAjxAbRBUJAxkWQALLEWTzfDbjCmuMj8+HuSQi1F8BCCqjGBOqTEmkdvcB07QhzmkBJABW0Hdo2/D0k0/RlcuX6dqVJ8z5LIgE+yd7TQuKuG9eUR2+OZMASBi/gJUCIIESz5sPKUDc2DIQyXO+AolbVOQqkULYp3MDYLnX51aCsg9swRKX4lPmwRAhF/RQsjbsZD6zFKqmfxWAIAFXIJdRIYv3wKxUqxsZjWc/QvzYoyef+hjLaXwH/7jaFJHt2CQMDAczlu9u3N4AMIZRShKUiuQr1j/PKXp1WQAJ8c7j42PavnuPDvb2TYK97Z0lOk2AJMwH83xxLpmh95NnOZ8LsOO+yT9unRD6tPXEZQugGf3jAkmYV2Fwk/2c7WuAhmQApHQ+o0mvR4fbu3Rw7x5XPqOnGuQKACTWkGy/GB1t8AXzeGQAEh/cyXx0N477txiIZQpQOJDLPtcUTNl5swmwAFLZeDUH5LQUdmWOigYg5RWkEVU8Wv5/mIICCpsYb50EkFCBlNZqdDwc069v3qYfv/ZL+umbb9F7t27RpDugxnTBABJ6IEFAzsBj/BECSGiuyz4pd+T1GUBixNg3CGsQtejmnVv00suv0D/+8z/Rz19/gw4PD5miA9eMrMVRr8fZAu16SBH5nHXx9LWr9IlnnqX/47/8F/r0pz/N6PRoOuIMRzQe7PW7bByD4102Vd6Jx2vJAIpt7yEASJLNnqQ+DabIwjSVDtLoWMoHlwbQah8NUdRQC2GwpCgxXMlcu2uzpVimOOCRyX4AACT7gXlFoV64wefqP3wHSpEDm5a7XoQvBxNhWFgARta/HENel2XICJYkgjezSDgaYhwUbtZos0VOsniaDDZDhbA0Cdx9gr8hwCX4KUbmUq4sWPi5aWunkTmaTHA/1wIMMDiK1o38TjNw8/s/PzbNwS27lszBx36qeGC+zkKBosrH3Lnz9xdZIe57biCTg2IlPbLy97lMP2gBcm0taPdfO770SBIZk3cAtfNr61lbX+7n7jqV87oVCiIn8CyOnXZ92vgf9+d5+ZWXJXBuzvKQeRJ5ma9Ahl6qejzo/skfa39/n41GyUoSeeyuM1e2y/XLutLWd358+e+fNcBwlrl/mN8+KICkzY+2P7Xfa9egHR9Za1WPvLxxg1H4Xb5Hneh/2At4aPa1Or5cD78HXT/q+hI6jFP6G/m5yusjkdOyTtwKA5NAZKhMRJZqFVqVNwcUUbbZcNE48NuqACL8unpq+gYJJRXrTOuUwhQ7Oj5mB5pq6NthMzctJz2Ov9Fsmn4klsIaje9dHYxgC8u4AmopbiI9m1iHPrRc/8aeGE9mNBhP6JUf/ogOj49oe3efuv0BN6u/fPkyfeypp2nr4hZdeOIiV8QzcGSp62rcaynlwAgnx3kpB6BDsWPtYHB9JoBTPsuafNXWl7Z/tf2R/31+v7j+rdi38qzJBtmfZ7HftOuXMeSvQ1436sserWYcS/8Ix9YqxLT7kwdoimyY08xT2Xc0++a08q1sfuT9PIDEe9tb0FoDEa0ZM1fEoxGDRwf379P+3ftcgbS1tsYUdsy+nvXrMzaLyfBHD4fl1blgKt5m1gu7P7JAngVrAOig51IWU2Cqc/Qk4qNz9rYASBzkRChasvnRH8X3aRSmFAeG0giOvKGdgisf8J4VAInjEwyCmd4rHpL5aU6owMKLMgBJ7Nei+8A+KHpMVDRhqLaPl3PDcjOjsTNBRmYYATDFKfcmk56dbw6Immz1jc3zHKzkoPTGGnXWNqi9BhqlNnlRSIfdY67QMo3hhUIJFG2mF1yAik+ra901Kj6x2OKilz5sACm/L/LzrMk/be9p8qXofK5+1eSDtj81AIkTaCouQju+Nj/a55p/X+U/+umc2uhLDeae2ZyOD/Zp7849Otzepmm/T16SMLUd9w/iTWIr7mwFEsbGCR82HozX+fVVdv0CIJEFfKCDEQxneQN7AXIgJWpFNU4s6Q/HtNM9ppt7u3R9b5vuHh3S8YSo3moR4miyviGP+beWSYH9epZ99ibJYFn+GUA7q+ywwK/Zn+b72EdgHAJYi1gDqgc3Nzf5H/Ys6M2YGhcUlKiWiZE0P6PZZMLPR7v7pkJ/MuU+jwios88MMB4yERSyAACAl2XPy3hW3v82YzKD4z0e1vh3rDtR7eF5tLGxQdeuXqXLFy7Ss89+0lw/AAph2pEqJFSgcnsJe60WFBRwEEB5vVanOJnTdDLjZySGR/UaNaMGRTWfFtM+oQuTyzjEvc+trJcEyKL4ChL164m105w9tKJvrH3LVUlyC+29wbgBfEpvdKmg5a5VDFgtaDg2LTp4HlG1GZhEeNOr3aPZ2PYEBbNShJYnYK5CAULA8eMnnrxmQCfIXwD/APnRPxP32g9oOE5Ag2MSKWAnc+VowgkOeOYeW1yRZRgDVp5he85NgqoASCgkAOvU/bv3CL45CgiyvWKBJKtdTZJXiCKE1eQxkZkAP7H2JPETY5ZEevbzA582Ll3ga0UCA/dRajRWgCRX/ortxGqM+24l1MQ1x3OuXkQPpMP79xlACpMU3WgomcDCXgJIfB/dPfioKOx4kk4BIMl3tABg2efaObTPiwwMVtp2kWsKTAsglQXgRbHkz38iwJFzwCUzUgCkGkWVABKhh00U0Wie0K3dPXrjl+/Tj19/g95+51063NljAMlDI0mLsANAkoZroLKYz9Gk3gIXJT2Qvok+Qw/ZAwmZjnBweR6QEumjORqMtoBLQ6PWGn3/pZfo//3239PPX3+NdvbA4T6ieWJKPteajUoA6f/8r/+VAaRGq84AUqfToTRIMwCJMxOQwblS/WO5XC2Cz8aldYywoSWIgMyJ/e6IOVxdGhgpv84cKAhDm2EqilLkbehFjui1dDMWQDJr1wBK5h5YerFwWQLvoamnzS4vApCEXsTNajTgEaqWUkqBkEtGm0OdIfumzMCRjIvl/kAljQlkcM6B5YQF0u/2PspzxTL/rW2imN+reO1yAItMWQZBUy6/dD0IzWHXDN4H/VwCba7R695rTX5kBLQlJ9YM8KrxGgOxnF/b+EN+JYCkldhr1+cCFK5OyALYNvtariMPIOUDnvK9ovuc1xH5vfag9/Y039fuj5ZBqOknbQwagORm8MoadZ0EmTO5N1nw6pQ9fLTxPe7PxYF0g3PumMpzt0438rz+d4N/mNtHDSAdHBwUAkjiDOb3XP5+a1d5wj7J2XRaAE47/kf9+YMCSNr+1AIE2u+169eOrwFIIk/dwKu7/1Hhn4FGFmBg/Wp5ybUKAm18Z10/qnwNTQbjw85zqX1jvV2pAJL99KAAkjs/7Fe4DY8dAMkdv/t33m5cAYbBQb8wARTTxHlJ/8ENnQGwoEIdFdw1VJabanahC+FqImQ/gV4ZzZ4tl744rHiWAP4qj/8yoBPHMz4vVyoh2zhOubE8KLK8sEY3P7hFw/GIeoMRTecxJ2xtbG7ShQsXqLPR4b6gCAigWiFCoNUPmEEAQSQEn7nqgin0mHOAA2FIfEKmJgIAY1xCBYCkJeho8ktbV5r+ze/v/H5xz+/aL/I77fxn7YGkBTDLxiHjAoCEdSPgqgsg4Vo1+aFdn0uB6cowTe5oclU+1+SLdhw3fuF+1/WfzN8ug4Sp9gkooTYKWRZTisdTGhx36eD+Nu3dvUvHu7s0G/Tp6oVLFHDA0vaqdfQvMr8RRBULX+ZEAuLY/6h0yfAVJzOfZXxKFADEsAFNHlMGIJlMfvazmc6Id6F9NhtuGhgAaeqbYDF+C2on9jkMZxuBop5BI+uv42/MRZBCwwA4mtqOQ3b2rIKWoHCWYGyrg/I2fbowFUhlDy2+At+UA3m2hxwH87ivsalaqkXLHnMoqphnDCSINSKoGDBdEgJ3zTXTJ6m10aGGbf6OWAb36Giiegm0WT4H2SEnAc7NAFoV+WhOXyQem/WTXHmRt/Hy8kPbW3m9md9Trm2r7YOyz7X9JQm6ci35MTyofM2PQwOQWJ9XXJwmZ7Q51vSLNj9V/iMApM0IfWzmNOkPGTjavXOP+gf7lEynhNSiRlizFFS2zo7pxZZXzCCMUwGkAUgrPRCx50FxhvgY0z6a5BVeNwCJU2JqPdgDR/0B3Ts6ZADp9sEebff61JsS00LGeQCJN7mhEjO9WswNcoEkuS8APlYoIO2xMnuFK/gAagEnqHH/9HNb57nKB/3FuXraJmRDF05GY+r3+zTs97knKFiaXAAJ/d3MPeNO35QwgJSvQFoaJG4FuSyzlYRppgsCreiyn9R6p8P0dRfOb9Hzzz1vAAiuTkGPIqM7+B8t2F4ypKIFjSa8BdXDOsFGQysLVJRjvuoAkOotqoOibHTMPEonACRbEQNAROREPr6CBJ8G6FVt/NDVOzweqazHCyfRS+4NbDzQsxoKPkMpinFwjzrbi2kwGpsKJObVMwCSuV+4bhi4hsEH76OYCdVESJaC3F0gsSGqcUECaJMbLdDbtanZbpnE+rBOc6pRih52vumthDXG1ajoZZ8uuMdXJYBkAU/Yo6yrElOBBABJeiC5azcr/4A+wyWhBxEA4BUbyrBBiObme2/bSrjPKB5IgfKEAEFNBRKuiyvpbDUSwEg8QPe6eh9tVSLi+4lJXuntH2YAkj9PGECCXSIAEtcum1LATGI+9gokV4nlFyg7O7hBuTJm12jTBLymgMo+FwDpNBlm7njyGchaADaPUOcDHHkKEJNtaErS8aj7qGApr0BKQWHWaFDsBbTXH9C/v3+HfvLGm/SzN96k7dt3yeuNGUCKp1NG3KeTEQNIzA0LLnTwpVcASJ97+hP0jVMASODJZMUCQxIOp30NKcxzgDJD0FEgY4DQhBKNLRe0e3jE4NHff+cf6d72NpeBTzBOlHt6PqGCXqOw++xnP0vnL5yjWTLjrANUII3GQxY6aChcBSDh3hrnyKDB8g/rEubv3vGQMyjcLEAJMuB3UW21CbLsPLNmAOSYDGKzxi3VAQxy/tyufV8apYNiAIb6sml6iAodWvKmuyASjuGWYEpw0zgvRgHNp5Ms+ysfZJVrd+2rvK+OoETV51XrH/fa5J5ZJVBAV4D9J8I1H+DgdYnUEgauTv5jwZkHYCuMxaKPNANRsvdcA9gN+qjyoyL4wXaUG3B6wLGz3raBwLKfYn6qMli1Jp/a/LoVRKIIRZ5jTNI4UcaXB5Dk/XwgLR+YKzNyzjp/2v3XHAD8XsaQd5JM4K0a4NPGr/1eMtjcPeSCnfjc1V+/awASnAAJhIpsdGXFbzuABAok7MEyCrv8+s2/1taPq6/ydhg+0+ybhxBZj/QnDwogafOj7X/t99rFFh3fvYfSA6nsOBIgLtv/eB/rR7LbZLwc8DtFAFi7/rOuH+34ANA0GV01x5APrvyTv5eV/ksd7MoN0c2a/qscP5xcmy1btLfwnlBwyvlWASQEV9hLX9qwTjIUghyrFSCrjipApwBVAzaBR+QkrwdLhwkKjIx65P9v70u7JDmu615lZe29DWbDYDDAAOImk5bMcyzb+kD7iwmRoo5/kz/Y/8e2KAq0KdKSKJG0CFEkRFAgSGCIWXqm9649Kyszfe6NeFlRWZUZ3VMYYCAxz5mp7q6qzMjIiLfd9+5bZ6tkpmIJFHZ4FqCqGU8nBIp6uzvSPx/RnkfAlJz46CfS7Eiz02bmb//sREJS1Jk1yGAE1h78jmTOJuD0GVhpYOlS0LegVpckrMmkXpO4IknGByD5ABTf/vWtvXw/ldin7vfXnct3/k0BpIvKb9dmc39WCrtFcor2p7KBxAskkVbtT12/Zfa9T3763vfZV773i/LNtUPxs9rP6yjsACB1azMJEOAbT+T08FAOHjyQ0ydPmBEczFPZ7XXpIdLX0f5ruX8oEpSgp7Q1EV8DxY4N3iHgxPVkXwFMBWiCDl+Q7UMQpNRm8y6FnanCcUEkbOYoFBm1Qxllc6llyFhGFnSHPgcyl5HFv93ZNrRPc2R1J4bux1YSgjqpnk4vBCBp3EPl4MKmXqUIdsUUbT4HYFrS/zZRk2sr7yOnQLyRzZ0OKjBrhgoLSaQoirTBPrSaDxsdAwAhmAe/HPSbaHLeajJwef3WLVYigTqr3kZzd1OJRN86qMsMMGIFgJSvexuMLQb4Vb8U9YdPbui6LZNPF9Vvvv3l09+wWxfgswmcrvMTy67j258+AInPsuImfOP36QeffvGNv8p/rKcGQJLZWMZnfTncf0QKu9H5mTQA3gA8IkW3gkfmTqGHQWuJEDyLCTYEkOjH1xBwN20ZEPjW3kfQ00ggOTo7l4cnx3L/+Egenp/I0Xgiw3lGhqHUAUsX/r+pBnH7NRX3Mfuc5d8t+tFm/+pagp5EYH17d0euXLnCKp8O+iu2sBeNgIAtOBoMCQAM+322TwnROw7tKaaRRNMpK0UJbJG2ryZzxE+W7KJlI6lYoe6CR7gmsSgk0GemFynWw1a3Jzdu3JCrV16QL3z286bHG2UmG0tYMMkyUIWGYtg9FhVIKal/NbmddloQSMdWqrSadUlG57YHkgNMUc+YfajxG9U9rpxhDybEMArXd6nqKK9MceoK1TC+H84TVsFSXln9pnoK38MzQMyXOiwwCVD6L8jq0pSGoS/ELNQtq1G9ZqrDaiLDaGJ6BKH6qN1iBVp3qyftTo90d9LeEgmRvAR71FShmT1n4r4+BjTaquwFuQwggcIOFUisKnMq6IoAEnQFASvLbuDGjikbbIuL/J5t7zzqj5rIOIkl1cKCej0HkRRAun79Ou8nt6+tnW1D7hLMY9rcpM49OZPTx49leHIqtdlcwiBdApDMNXG/z4DC7mkVmM/BVAFbdn6fgPc5eD4F4MvwVIWnhmMegLMb3Wegr8uQcZVKsQkxm1CSQsPMXLveqaawq4USdDroXCv9OJZ7D48IIP3orb+X++/fk+jgNAeQsFkAIE2nYxq+yA5M2GOnvAJpUwAptFUvqDwiP2UqbMY7nacSz+fyP775Z/K9739f/uGnb0uMUtwwlDNQ1mXCBnPT4UDiyYRg0nanyYwIlORdv7InL790W/7wD/5AvvKVr8jd118lQg2HBAASyjnRGHMwGJlyyZIKpH6/b5uSmSxNZHTmIFJak/EMZe6LCqN1QQZ3jS9+NsCLCyAFNOwzgkTGAEyYAVqzABKoPuBsK4AEoYpMJ1e4FAEkXV9qUGoGA9drBttjzKzOdfvLdRTLbCyfoaoO1LosMWS0JcgcqC0Ugwty6bkJ1tnKL4xjERBGCa+5ETc47xrZPgDHZwD75IMCNGUAki8D0xfA9hmY3vFruXQJEMVSXkd5cU3mSibIHeCy6/jkq/bYKa5RfbYoE/YBLEsBf4c+yAVgNtU/xfvL+Wpzyor1M+DLMKtyADB+ZBBVHT795guQFQGkooEC/aLPgkaqBVz1/n3351t/n/T70Glu6bc+j7ySwAPg+sbv0//PugIJ+0v3qz47dz8X92dRnvj2r2t/uQkGumZ8ALNv/j7u9z/NANI6XXsRAEl1k64LDYDh77CHdH+o88TPxabS2kfR5pNPm64f3/nhGG5ygJZEbYp1OgSBA1c+ujYRHSpbtVM2hkr5CQAJQUzXKbbUHHod8u47PQGLAURlJMBpUlQdEZGyTq2k0m62JE3nDN5yLPl4YX3VwaFBbvm8x6RtBq8hieF4tKDAWiMrm/VQwFPPNdRoyDiayXA0kV5vW669eJMAEpgEGOhxggCggAIly2Q0NAx78AMwD6DTRrB5FhFE2uq0GXwWVEglaNhsmq4DWJo3Qpk1Q4kqQIq8ArdEzl/WP1uxEzwAia8CuGifuvLZtW/K1tezBpAYLFtan8vJXhmiF/YwY18O5PkCqL69+6wBJN/1ffvbNz/j8aLHVVG+hFkijflIgmQmk8FAjh89kaNHD2V0eiqNLJNusyXZbGZ6mFgfHBn5qCjM5dCaFosAO3CwAhHywwGOsHcQkMP3UekXTiJ2oWAVI6mC2EiX+xUJlrM5PBRTJUOQxTapR/A2qotMt1syTE1PI/g63VaX+3gyGstkOJJru1fZHzhDTzX0KwKNne0X0SBN5ZhphHrkdretm3IrVFw/YLFPVsP/ro6nzeJUqKofar4P2WuqCfAr/2b7yTGpFAmqjQYnclHhuUgISyWUbm9HZmnGWAX7GuFcljIUgm336jXSFJE2qd0kcN7p2gz4VluCVm8JQCpWeiL+z/suAEiuHUtffk2Stet7VMmPMv9KfUHfHtnEf8H+hl5S1ha1p/Hc3Vha2TV8+/OfO4B0pQGwdiyDo1M5ePRQjh4b8LlTD6XX6Ug8nbDCg4FfrTzKi45Qomi512yyatG+UNtnXfyGVYeIt9keNqhAKgJISByHDYFEcABID85O5GDYl9NoJiME34O2oMZ4sZ4XiQdIYlrYvAa00YOUcRbUXoBI3An2Iws9hD0MJh6wD+3s7LAKCa0smk3YPqjMNvsHugr2iFuBNDrrm/UZzdgHCQAS9TJA8log0zpk4xrjwgJbPgpX9NpB5SbOZ9ZyjQASAv9X967I63dfI3CE8bEPktLXMZif0W4rFmAuAUjhAkDC+Q2A1DY9n8KaxOO+1JEAoPLDaY+BiVT7danyyX4WleB4egaqW6WoU2o+l9LO3ccALprzRELoBNIrWXDIgibQUwRwNAFCgXb9XBZIGxTOkJHaTwg0iozm1mh3QhZrfy7qwbAhTfSyazUlQH+w7o4ETVTtGJnMPnaIgTigZpl8NTe9WK9uBdJFASSMhZTTThWS7kH123Ld6FQR8dlAv9cBZJrEMJXXuAfth4R7wtxq76TFewHt7p12i3aAzGYyOj3PASSJ4hxAImBkY8QGQDK62jxqnwAAIABJREFUk2tmYwo7vSnNYHG4ArX0Sxf0OiXgy6BY57y5TpwvwOULkKiBUqagWNZW4ST4AkiXdVByPktrBEIAqYLnXDkAEv7eRhNGi9SDI5m0ZFliEF+Lktc7HQmaHRmLyIMnh/LW2z+XH/74LXn/V+/L2f6BCMobkTEUTZkJFU0AIE0tgIQqGMMyxuoXcpEDGA2knWbyb+6+fqEKJKLoqJ6CQ0IuZGMYYWGb/j0hlU+UoOFeTA71KJ3Lf/1v/11+/s4/kboOCgAl9Y8fP2bW5K1bt+T06JCNO9v1ULZ6HQlQJTSdyJXtHXn5xZvy2qt35Y03vir/6ktfZLPeRgvXMfMDZTIcmAACDT+HAoSyIa3Jw4cPLYAEzuLYoPlaiZQGUkOFEep5bEmiZnLp73M0IYPgcvfHQg3mJalsnoYmdZxrONPGqkejO/wC4IgAkm0ih8bCcMKhCFnaaYO/yuWpXJ3M+rLXd/cShgB3AIa+Zre5Tdy0mVtYh5pY18HIKgxmb5W/D6XrHq4hAgOgFjZZbqrXw7qCg6S/w/lA/ylwieIVAhtVTw2bIdtCDx3bO0oFryuAfQCOzzj+pAEk3/h877vO1Dowyg1AqCzGPWtQWjMwyq7jk68ugFQMQGM9gh/ZByBxf1rgyH1VxV6l4Ktkd9XcXRRA8jkwxsawDv0ajukyikGVH6wEWOE2tg1MITIshVPZvawDkFwaJu0xpnPoAkhqVPvW2PP8PgLEmAOt0NGgr1bdVVFIXsQB9+n/Zw0gacLAInPK9KBQwN3tIVFci/jdB7C7AbJ1+3chH54Wiavgn7nUwrrY9VcBJFsZXTIMn3zb1P703aJbwbnus779r1mNZRlusKlcAImOiXWY8epzgH33f/H1s34mfPKVmd4bHKBDVn9C95LrXxj7yDrwDo2E/s1n37vzsyJPLIC0FKBHwpcTICaNSoX+cN8DOGSCoMYHQAhlb2dXUmu3ojE0Dugc0MYhcHF4cMoGxADiSLdiQTHKDyZs2SbHzvZSew/nwvpQkB4/jycTOR+OZHtnT27fvi0Hh8cmxGB1H+LdHKOlODbAUSbaHBqUVOjnMAcN3nwmV7Z3JQOohN4D85jfheML4ApUJXGrsbYCCfcOlxoJalUZ5r7n59v/bs+ZdctQ9a8GA9xX/OwCtOp/uHLaZ39uCiD5EgB0fRVlv45rHitbggaxF8lguA+f/bjOJnXnEQEQnY/1AMIGm/8CX/XJH9hntJ1s0EsDYWZ+UtKtu9VHmsmNdxvZXILJQOrxVMaDIQPABw/3JR6N2LsE1UeD01Mjf7AXSeFT6IHrAEjuXOq6ZBNym3SnvSQohwgg1aQ2jehrkQ7PUuUYm9nQyhNAIn0diSMBOUlis59BYZfsdWSQzAkOQX702j3Kn9FwyHu6ce2G6e9kASRUKsE3pU0GACmdSr0AIOmONbR4RvCo3Y/YAYFy7QflqeB3ZXlR97MXk63OAJ3nYn25rAFW8HFCjZ+ttjIApHZnS+ZJRvCIyXCWsg7USejFMY1iBjIhR0Ghhez3rZ1tBrHr3a50dq9KYitA80CrI2uxvCgzGCxfBHQ5Jwg8JmhyvgCQzD4tiVnZRFd+3q594x8jAGmv4/hZ+IjPPnSz0ddtJ9/+wf7WCgm1VVz/07dFfef3AUhmbssPn33j0w8+/eK7P1cXuLqDehwVSPVUsslIzg4P5cmjfTl9fCAxKv+abdnudmQ86JtL1CyIRGFgqhd4bAAgcQy0mxFRs+CRjaFxD6OfzDyVwXBMAOnB8ZHsn5+z+mgwiyTKUD3coH2g1GGIVcNWwPBc30qrbOgXOwA5EmCWdbD2hAvyzgawSxQ82gPFpAVw66Fh/YGMCUPYkabiBDIb/xBz+vDDD1lBiXXEflns+QTbCj12ajJBBZvt07Tsp5uubujtWBUfg1xEkQISSY2tXF8ASFeuyJ2XXylUIC36/5AKtLGcgFoEoFHlTVvO9m7CesV8dDsdaTUDmQ36lkrUgje2ulXlXDE+DyAJMs4wGGXSBeBEMr/FQUpQ+zf9PteuQ51o1q9IOJ+zykt1DxMctOcRuuSRQg9ry1bP2vXLJZ0F0pjXTUwcV0xT0oPi55i0iiLXblyXKJlLFM9YmIDlzlMgboh+Sp1tqbe6BNS63S0C/JB5Aan0JO8h7ya5q04xFH2LftGgb8X9np+eyf6j5QokXlN9TPatgjxPpdHq8NXIX/RXNa84L57vRCnkaM0bqj9KflTG1URa2z2jexwKajfeobY55Lz2SMIrwFPEkG9dvcYkfPSSRxXjycETGRyfSobE2wA9psbslaRVerqpqDs3AZB0uaghuXx7epuw8U3zwTKinpVsES3TtkqxSIHkOlsXEb4+Ae8z0PPvOxyORmTahegZhO/8ZedRQVk1fpbGgQMT4IzFoblI7UbFuVFm2d7qymgey2g+l/50Ko9Pj+Vvf/T/5G9/+Hdy8ORcxoOxBDOU0wcyOe3LwaNHLD/vdICOJpKAys6kNrJNUaseSKfekE4tkM+89JL88Rtfla9/42ty++4rIi3DOYmS1jGyCG32jJbxWVzEAEhYuPWQRrFyNTc6XRlGU/nxWz+Rv/3hD+Sb33qTSmg2AY/nTOIolhROiy11BrqMg9lU4CxmYzZkNgGtT+W1u6/Il7/8+/KV//Qf5Xc+9xlpthsym0dsrNZsdXKhzblKE5lOIxmNxzIaTWQSxQIKDyMkalZAGWFFgYgKApaQWoOMvKRcuEYBishwMODvSwBJnlEgcnV3h6sJji6AIMwvBCgcaghcCCX8Doc5tM3+WGpZMwa+ri/dF0UASQPQC+pDU8GGQxWvC/TyczZgDUNDm8i5AFlVQHvt55zqF3e/c8ygqFtpQlhsSrj+dzPxFwtAFp3PHCy0Zb0KmOCUGlzGPEGxXPSgwVMynHXX57XQyNZSUOledzOyfPLLN7aV75OD/OKHz4CGMcbKvNksV2J4rtgXDGoj2lNx+OT7RRwEXAefA50X/mGuAQ7jHw0Sa9TiM/pP/+YDGH3375vJsuen8h2ZTTQubNBQXzXwhaDfwmxY6FXVt5BZVSDIpvpH78/Vu+7PvucD+anGoWYVutmFvgCTb3597xfHR9nlJIR8bM+/ZN/BKXED1G4QR8Eu3z1+su9rgGX9Pi/OfxHmQePTRe7a6p345meOBAkqs/XXXwkg2H1m1LQNnK3k8C3G4dv/PvlcvL6bVbsW3C7Ymb5ni2xJyFoEorGWVd4pSAwAVcEjBt8tzQGcCHxeK3BWrmPXqy/Bi1NfBZB7KGR98qN0f9p58j0f3/z5rg/H3tUfRQDAFwBfoaDO+20sqgSqxuhbX+743eCKnpN2JKmozT8c7DMEJzmsSzwzyVSunNefNeu9OD7Xn6P9W5Bt2iQa38P+zWyVra53uijWBub4l3oymKsZP8YEm7lXnWsg6KvnQhaw2rGu7NQm0KCk0cC5G5jUfQiKlCr5i/3h7lN93vn1YfOBIsUmNGGsuCd16De1b9znQnvfVojp9YvjY5aylXEYK/a5G6Dl83cSKtBDr0o/eyuIsmIFdbW9V1xLBDMsuFgEufF31y5a9/x8AJhv/Ahgu8+La8/2/sJr8fsrIMTc+FNsHo91TAABPccAIJiK7gkSMidTAqXdVluY9IZ+FOg/1z+T44f35Tf37snZyTEDcwg6ttDLIUul1+6YChqlrreUOS6A4gMxy+QLigeUXojJp+xNZJqyw3dGkKseokK9LjH6AmXw6xsm5gzKpUYgp2kkYnWP0iHD51T9s9PbshUmiSCZUhMKOMfw2eeogFowYKAqkRVKNkCJpMlkboK3SRyxlxLpd1DxyF5LC1/blVvar0EpsjFf2p9FK7RQDdXEnrJt7XO7Fle3NqLKfnPuRRCTMQCCOg3bL8kygTEwaD6NV9Dt87xKRWQTknH/SRDK7/+7/yBJaPQ2wUHoS8REGEitS4IgPOjBwOwJWiUGSo3ORWymuwcGGsNIk/s3WrWUmbgBgS+qGwQXzOB0l7I4FCH8EvvJqz/J3LKmDM5+0ed/FP2zon71fX9FPxbsJ92/a/1yBEhRoef0GNE4gModn3/isz98AJJPvxflm5sOgQrGG+26HD36UO7/6gM5fvJYsiiWNvrcAEQE6KxxVK4XJIWY+JUynzTQI92C4EWAymfb4BGjv04d8s7GwRKbrKLfHY0j2T88kXv3H8n+6ZkMpnOZJCLjeSJjgM49W4Fn42lYyNyf1qastM+UHh7xMsRBkSyi/dbMhpBuu0Ow9voLV+Xq1auy3dviWDXGg/gOZiNFbzPQ8doYgcqL9957zwAScUxQCfEFVJVqzSTnDyCUpbFUu0PjaL74Gfz3OQsDjE3TbnVlZ3tbtrd2CV7cvfu6bG1tEwALg4aJgc5M8B59LSUFgKxVIcu+Le4B8RnYOAok4HdNCkvimWx1mlwnCtC7r3i+RfvbjfOjhx2iY6xgYf8iy6DE/uo2NJeamVqA9bmUJv0y7mlFp+b2qAFWFsCJ+a6uXcx1A1Ffq8f0zFo8oYA74qcqj/Vs5nd0f0KMKmQ8uBGiT12DgF4QNlg18cL1a+yrhN+RFICeeCYZtcF4LVq8a99H1XuDfl+ePHlCCrtobOIf+KcxW1YR47qBleuUoahAAz3iAkDCnCHJy8jXBXCk84Hni+SFqkOfn9p4S3EmSeX127epa6H/UdyRRFP2AZuNR5LMIpmggpr+MXpVLbAFveZTVyDpCS4r4FeYKp3715tT5Y1XnwHuU3A+AX3h8T+HABLuXTPYTSaAg3JaalMIKKKUWSbTWiqTJJbjwbn8/c/elh//w9vydz95V/qnI6lNptKVusRAIfefMIuh3W2xQiAWAEgQBJk0agEBpF7QkHYQyOdefkm+9kdflT/6+hsGQGqGLBsE7zkAJBoIFpAwQJcZowJICYLMDVN9RO7UZltO++fyNz/4kfzV9/9a/vKvf8AMptk0ZhZiMgNFHbc9N+XECiiUeUKQNSCUkLlkiu3l5RdvyRe++AX5wz/89/L5L/0uG/gCclVnDBsXAjxB5VM8k+l0JqPpRKaRKauejAGCLYw39gYlgARjLjEUao5Dq8ICf8XPasAUHSGyecChaNbNWLXqA+XuTvk2K7QcAwecppptrkLJrINlFN81gHPBWqD/Uv79qgC0b//49p9RHqvASl6RZdfHRc6zyWfKABw8H9dh5NN0AgDPGkDCulej1QWQ1MDxySffnDxrAAlGjgt4qYOo9/SsASTsUWM4pgR78Q8HDC780/Wnr65DqAHVqjn0OQi++XeDObnShXNqAwJwqnPHFTLMyT535ce66yjo/UkBSBiTb340wEVZZeWaK798ASDf/Pref94BpNzBdbJ/XZDhIk6cbw6e6fueAOIKgOTauzVk0JkQRtnh2n9Lxq8N8CQL9ht7imULcwVAQsNbzSJGxa9NjPFdv+x9n370AUgrz/eSABKcQwbTQkNDhnvTQCxe3QoW2jw2OKoB79IAqw3Y++xvDQCrfFUHVH/3zY8XwLGBiZX5tzQWPvnjW/u+66t97QZXivdYdQ33/l2gTb/j298+/e8bv7sedK5yewcAErJqfZNU8T4SBNfZd/oVrUDG7y4Qo3QlDJ48xaG73D2n2sOu/4iAj+s8qw5SWbKOwtD1Q10OfPdZcd2DAQi9mWxP0qL9tgTulfTx9a1fF8DNg8wOCK4BSr1npbjR3zW5RoPLmGqVA3gFRXce4Fijn33jk2cAIOlY1VZz/R/1k3TMvvH59geA900AJJSXGAAJiT4mmQcAUq1pwICgbmh4QMkYBjXS0pEDYxJJOu7L/OhIzg8ey8HjfT4LyBsmAwD4RQC0YRhI4N/zXqzdiE2L9QdGissASItgHcJ/mcwDVBSZQHOAgBUS2ggi2eAzmoyj3xh6E6PXr7TYtzZFQmW9bujrmsv6h8HXBNnUKRky8PM8NqCSgoLUWfCjo4ivZu+anq3wi+HfM8MemAcrnGYEkoCeIPBG/wJJlImpOHDnwIBitveG7XFD+W0D5/m6ylLphk2pOwkQrijSsaouc2UN1COBd1ZQuPZLgcLR9vDO5Z/SCeLugrq0965IrYEG7z1DbdfrSqfbk0a3a8C7RsgKjTnmFLEKwny2jUEtlVk2s5n9atcsJ/QEaA7PkgAzrtrSfk1Nc3Xb04UfuORiYu3JBgCSG6coBrFXdMYaPbEpgMQEB2t7q2xR+Yix+fwTn/zZFEAqfn8ZQIrlapjJyaP78uD9e3JycCgyjaQZ1KXFDkc2iI/+XBmqMgzQAECSe0BMJa/KyHUA0pLOLsw/AHPEB1nBYxNFsVc1WQVVI8cn57J/fCYf7h/KwVlfRpFIlIlEcSaTJJFGp8NKirL4TKX85l4ySbiq98hKaXu+4HW3a+IAL+xdYe+jrXaH+o8yaT4nwKL3zeoVxALxLzNVVQcHB9xvsFOwFoZjk6SKvk5MbrPYqWtzuNNUZb8xQaeWMflA11G70aLM7HW3CfS89tpnCYDtbF+hfR/HZtwAIFBBJdmMFSJlB+JXZQBSGs+k120b8MBhR3Ht2yr7HVWrLegOVtQgBmn7lyGmhZ+xwuhH4H3Ti8tCORwuACQwT61N/rNJRa4NoHJY75U6o0Re5dWc1r7U5+O2jKBtDADK+kUAkQLEWwHyo6UKuQ3rULIEjlCdBKq7Fqnu2iKgw0MFJa8BZi6TrIykPrBkAUBCPy2VY7TfgkVSDP6O77prX+de/1ZcP0V/gfhhxeHasmpHqe2EPXMVlbCkRzRFGXGM3oWRzKKJYH2Q8QlahyrOJJm4x28BJE8JdL6BPqUAEgQ8ACSUncdoLiY1GaeR/OLXv5afvfOu/Omf/6UcH5xJfN6XNrKMBiPpHx7LHLRw3RYb4iqABEEDijEXQPrCKy/nANKtV16WrFEnJdksS2QUTWkMVwFIcwAnoCEBpzkybaQu+08ey3e++3/lO9/9C/nHd37JElKUemZoYBebslmipkEgw9hw1ENZwhBtYiOzaRmMo0z2trblzt07rEL60pd/T169e1e6u6ZvELP3BWX6CYUsgaPpjEDSPDGBmFmECFUtz/4h4ETVC1WesFngugapKrAUACo6QQogwTwEgJQHgRrGGNcgqwtg0LBxSzltNqlWY6lgMPOxKLVXwatGtAqniwBIvgDGRXz/TxJAcg3UopFCAe4BkJRC42nvU79XZiCx+suhxsHn3QBglQF3kTFtCiD5HHCsb7diSxVc7ug/4wokNbzwimCQBoTw3LB3igEs3SOq1H0BPJ+D4HsGZftHs8VJMelSUDg/61oou8bHASDp/LiyxZ3DizhYucFiDTXXqPE5WL759b3/vANIvgC9b31uKh988+d9/xkDSG4AtbgGuT9Wmoj/ywKQFEB3gWpXHuv7eY8b7enmcHevfcYOgFS29/XvLjBSBFd89oNvfZdS6Fh73KeffOvX9321o54qwKHUURWD8F7f45/4vq86pAgg0L4EBRUCvWvGl2fR2+BqWWW1D0DC+dfJKK0ERUa0exTjAXlgpgRjJvxs2QjU7nX1E+x6HC5o4uof1V9la7xSPwU1mUSRoaey4Itrv+HeFdR1dbx7LZ994QJE/J7TVFmv5c5vEUDC+d17L64HBbjVP3GDpwyw+AC+jxhAKoJHRQpk914wPp/88AHYON8mAFItNdXvMYAUCyDVwhoTIxiIQnyevX8SVh6hsX0WR6SLic6Ppb//UKLBuQz75wxQKr0bqmPw7NCEnkBGDhyZYJ8CSM0mAJ5yAVPcey6AhEz/mL2HterIAEis8LMA0hw9rlCBRL+3LknWlDmBJAMgjRFmtUmP6rNiNAjCYpwIuNHvRF8zm2Wvvi7YNWajYQ4g6f5lQiWTPGzACgASwCP466C/t4FKxE/5e+H2VZ4xQAu6eqfq06Wqx33utrp5zzhde24Qr6wCFiMjcLQCIOlgLGBjGRDwV1eHIGMfYeD+aMpm7q1OT3rbW9Ldwr9taXY7EjaacuXGDZMKCxCAbCTkw6NMxf2dDk/N89M+wtpPRqs+RXsEmvEAmtMDz/hZA0g++9Tnn/v096YAEmnzPiKK2nVj9VVA+uwjH4C0k83kdP+BPLr3oZweHkktmkmrHkoTPcwsXSRia88CQCJ1HakvsSfFBNBR54ReQuinHs9ZeXR0NpCHR6dyMhjLJAsJQM+SmkTof9NpL+3PpT1iYyGlawAMOUhWt30TqefFAPDo/4S9e233CuMA6JcOIIl95RgoN+0oqgAkAMR5Dx5rh01nU4ICx6cnBJKmQ2NfFPWkq+PLxs/KJdDwpqY/Jc4R1g3VGHrJYfyvv/452d3dlb3dq6Z/OxLYuWbr0gwDyVABWgEgIQ5SBSCh7YdWd6+Lj1XpVwBETYD8tmqU4AihLSFQAvmCNQi5nVexmNni/9BFYc0wOJUdqJ4vOzDHCv4XP1MEkPR9V1dCZmLvoxLJyFMLaGG/WKq+s/MBAf5mu8N/oLlrg/6v1ZGgEcr2zg5j141Gi/1GsZ+RxLz/+EBQ3Y1KJMpsTaCyclqrolB15PpPxfVfvK+iPEVBRRUJk9rGev3iukQBBJ+ZPUmKvQTK2fmMPUd5TxZAMpW6vwWQlp6JT4B/2gEkGExht51XIKEUL5ZM3t9/ID9/91fyzTf/Sh5++FgGTw6kEadSG09ldHImyWwmrU5TBqMhASQsdJof6H0UBNKtmwqk3331jvzRG/9Z3vjaV+WlV+9IipJzNPeyABIEWBWAFCNboNOmYwQAaRqn8v7938iffetNefPNN+Xh/iEBpCSG5EwEGV8AkKCs8GwGM0MxUVaB1IERdu2KfP7zn5Xf/7dfli9+6Uty9cVrpnopmoJDTyaziJt+MB4RQIpRFhiYMnYEqAzwYiqplHuSHYSAks9RQWCR9zUB0mIFUV5twr4/ZJRmTykN8ChNnTqkyEZwBYwGnlXQIFPNPYoOt9sD43kEkNQQ9hmKT/u+7u+yAJAPQPL1gHDHtQ4oyxWXDdgVFYQbECgzpp/23vG9TQEkn4OOa+g96c+usvL16PAF0L0BDKdiTGn0cH3dT0qBVRZA8gVwfO/7nk2ZA5XTDdlArX6umFldNf8fB4DkC+D7KB6KhksxI8bnYPnm1/f+8w4gFZ+vz+Eu3q/PfvHNz8bvbwggBYwClVcgrQTAiv0oPdd/3iuQVuTbJSuQis6HBsE021uD2EpZp0FhbVpdCtAoZZICCCUVFFh/VQDSZddzcT2WBoCVlqIAQFx2PXv1S5GerXA9n37QuXFBDfdn3/d98+cbfxHQc+WxVq5WAUi5/C/ZoqiYrbJ71tk0GAP8EnXal2yoQjBc5VuZk8wAhT00AO3ObxEgqtI/7lzrz5X6KajJCBR4FRR2aj+6jrs7Pt/zc/Urx+RUMCw9SzsHRQAJ31eKS93rLuWwTz977b8NASTXPta16q5ZjN+du+Lz8+0Pt8dUmWzYBECqi0mgIoAEHxnPB21rG6bak+oKgcGaSI99f+oSjwZycngkw+MncvjhB1JLY1bZ4MgT/ywNXG1udqcLIBGIsXRmrU6rUuQV7YMigJTUkGltKpxqaKZuASStdJgxf7IuM6lJnMJHX1Qgzet1iWuZpPUF+0W+3+2okKlN/8BS72E82tAbANJkMMx7fOC7Wo1kaCozJo1m6BVl+7qZimEEKDFek9GOZNHSo5DJ7vpfmIvdrR4BJMypJl5oMBd/K/P/cgAJNHNrETxjyYPKkH63BdRULyMwykA2+igDFK4bSlH2YkEmfNggaPTKq6+T0aXebEmj3WHPjGa7JfVGU2qobkNlFvuNGDkMdWWo+mxTg5oBkFIbJ/i4AaTL6uOivPHJx00BJNpLSmdcoBHH2H36edP3ffKrqH+KFUjNSV/OHj+UJ/cfSv/kVIJZzAokAEiQO0qt9rQAUrV/YaoUIfew2oyPbWhrETfsjyfyi1/+Wk6GY3l8NpB+FBv5EYQEoWdpxnWMoyw+U/n8GbgPzR6gnMikUW+wgmdvZ4cUcC9evW4BpS5/R7yM8jqO+c8HIFHWYP/ZHjJYLefn5/Lo8b6cnJxI/+R8SXZowF7jDVXrH2Kj0WqwAol9ipBsgwT4MJRW2GLsBhVIe3t7cu3qTdPvXMz4ASKzD7oHQIL8qqxA6nRtddBipO4erLJ/8MxRNZpXsKj8tkAS/DokTpD+TEEj6+tpggIrTitY2LSX0rp5pF1gKVeL7xcToHI7o0DXTH9IK+C4Ds3vqLDFOYZjw6JVD9sStprSbLQFfVdBYYcK4909AEgB9USvt8W1NpnO5OD4hOvj8OiECQBc47CVMRPOGExc3RzuvLs+lb5fBH8on6bVFfzrgM2lucLe1XkEgKZ9VNHjKEukGTZMj6zfViCt38q+AMynEUDSkm72lkEWVKshoyiSfjwlWIMqoQePn8jb774nP/zxO/LrX96TJx/ck9pkJsEkkslZX9I4Zr+g/nCwBCBBADfrCwAJFHYAkEBhBwCpWIHkA5AiNJLtdjhOgE6TWSLv3Xtf/uf/+qZ888+/JWenwxxAyiA4Y9P8k/zH9UCmc1PDtw5AAqqKjK/udlfu3LnNCqR//Xu/Jy/euUWhAAAJTWBRcYRmZahAms0MTywNOmx4GHgsdQRgZBpUatIzACS3AmkdRZMbuNbKIr4ieyIQ6bVCOhf4HIPeDZPNWASQ8iA9GsY5ZY+YiyLA5AokNYCLCpoCq2bo+D5JCjuOqyKD7rIGaPHzun+fFkC6iAPqzvdleyCBc3UFVHKCdZsG2DcFkHzz7/YocY3h3JCyTbjLzrMpgIT704CIey6dU82AZnDJAXg1EOFzUHwOgm9+ygIwCiCBu9k1HhRAcgOPZdf4OAAk3/PxVSDlAcBCb0NdK775982v7/3nHUBaMXwvGRD3ZVj75mfj9zcEkCy/SukwigDHCuAmxQy2T1cF0op8vySLtr2IAAATpUlEQVSAxCC8Qxnk2gY6qW4AGZ9XBxrXrgKQ6KCwie2iZ03RicH3qwAk3/ryBVBK37fz5Pu+7/o++aP9AVwnzj2n7/tF/VgMgPv0iy+A77u+W8Hh2ilq/5HibA1zkV637Pxq5+QVQCVBAASLXfsmBwk0kAAKvAr7ryjfVuwrp0JmHYDkzq+uFRfAWeeou3PuC2D5ACRlECgDkHzPnz06XJ1QAE51PemzvSyApPPrzknx58o9tCGAVAya5H6OvahLIbju+fn2/0USwDYBkMKaocCbJTPTw4CBVPjdoHUyFUgAPwCMdEDbloqM+2dy+HBfzo725eDhb6Qd1qTZMn1w2BA8hV9paYUi49/q7wrE6JJotk0Atuwo3z/oaYRNawEkCgGS01mqIUMBBwAJlS+m4T0qkZqsIGDIGE3D8Q8BN6ePkdraBISsftB9rwASAlMY23hgKwQts8YCQALAnEk8QYJoQp+fDe9zsAgcfiDWc6mRVlviGio8G5xzkiIAPIN6bXdniz2E1gFIDEg3tIJneYaXASTDSLLuUPm3AiBZH94EhcnMZ2izEkM1Nsc6CES6O6C4C6XV7kpna0t6WzvS3d7i7+jVsbW7Y/Q/ATA0ncd3E9Onir69YYDRwKUCSIZ0iQROz5TCzqe/inNW3M8++bgpgGTiDwu2lqLs8+lX3/h837+sfVIEkObHj6V/sE95MjrvSz2eswIpTLAXEOCHMHr6CqRS+9CuH5x/Hk3ZP8gkbQaspDw6P5Xj8768/c67cjqZytFgIsMklTTsShY2JQIl5jyVlqXo3ARAms0BwNseQs02Kd9e2NsjOHTzhWsGkGkg6B8SKHcTKJRhhjpgDYWdif1lEjabPC8Ae1QePdx/xOqSk4PjpR6DlN0Oo0zV+if7TCukHE4TU4UE8WbiFKbK8M7Lr8kLL7wgL754mz2d64Gxp/A+AKQ0QRJ8OYUdAY2SHkigKMO8LPWgLCToVcWfACogjgmbTPeNkd9Yd7YfkqUINz31jMwxB8D/TIJktarF3RNV+h3xXSRerIu5qU1Z/P5yBZIZN5unkCJUW5OgH5AB4hvNLofD1AaKCXMHiAPjHjpdJHDgcy1WuLW6PfYlOusP+G8wHBO8h6QlUAX/i3rXFCSkNn7Nazhzrz/7KO7jcXmFFme5UEFeXI/Yr9SPdg7UmwbUhflF5bDR9uZTWoGkoN9vKez+mVHY1e3+NDzAwmyVpF6T89FITqcjafW6BJQOTk7lnV+9L+/+el/e/tkv5N4/viPx+ZAAUtQfsgKp0QplOB5VAkh3b1wjhd3Xv/E1efm1V9kDCRk02gOJBmRFD6RpmhLUgpIDgIQKpF/95gP5029+S7717Tfl5LhvGtJGiaChPAAkKMYGNmBQI5hjHMf1FHa7QIU7Tbl587q8/vnPyOe/8AW5cfum4RNN5jKdxCwhnc/hBJgmZtzgqEAyxZhm6yCTh9l/hqKPR2AcAzoM2sPIAX8wLhdUyquMoGiR1RCI7HTBVutUMNUXTXDxfTb5cziaixVIUIhLAEQhc1gd2LUKGrSBnzCARMP6GQJIxQqsIljjq0AqbeK9xvIjaFISSCkzkLA/1XlRYe8aIL4Avc8A3RRA8jnoME7ctU+DS7MYsEWeMYAEAwlBBg20KGUMAnekBHH6BRSDn+roVs2hz0HwzT/mgkZKIVNauezhSKuDS8OwUNFVleDwcQBIrgFTDILR8bUB5rJ58CVo+OZv0/efdwBJ56dMPvj2X5WDt+ncXej7GwJIrOKtqEAqS4DQ/VQPigG0TxeAtEKRdUkACfPgBr+og0o4/XWt4fPrgKal560BTCu/1MEpygAfgOQLID21fLDz9NTftzfrC/Ags7Xs3i8i/9wKCjeBQefRJz994/O9rzrQzYjV56+BEWPfrt/tZQEEtXNMILbc7tEEHF2n7rWx89U/KJM1Rfm20nDZ0T/GDzDVECo3fevP/VxRBnvl3wUo7CC/invGBUJ8z18rFnIfwOkXoeNzdcRlKex8+8eboPARAkh6P+4zW7f+3Pv1rX9fAhjufxMAqVk3PUABICVJbOw8VPSAxg7JluhRNJtLLU2kiX0SJzI+P80BpOOjfel1GtLptrlOKG8S9P4xDBvJ1AKI+C4b79j+JdbvAwVS1VG+f4xNCg82r+QBMR0iZ9TJxi9LsrqAZj4G7VRmKpAihJGQoV1Hv2OTQADwQ3VPzrJhaR35vqVoUp/Y9PINZTIGQGaSNJW6Dq90r2uZjEFxB4aOek0aZO3AuI3+kgyjYocgdceNrLYTYiiSFhWSRk4pBaABkHpb8K8XfSiKurHM/roogMQkVMd/VxnDcabogbwAqDTzneAc5r4WyOlgQaHU7nZJb4deSa1WW4KwKS+9fJsBSrY5IpCnEKDJdEeFmWkqbwOWmGV+7uMBkHz7U+emTEb6KK43BZDorzobyGdvF/eaT3779M9l3y8CSMOH92R49ESO95+wmq+RpKxAAoDEykckKG4AIFXFPzCWVhBKNEU/oBnB1larIdNZJI8PD2T/+Fj+8d335HQSydkklgnEV7MnaaMps7QmsziRNnrJODGrYnzGl8ABCjv2kba947rtLoGWK7u7rDi6urNn2kMEdQPMpIa+Tins1L8oA5DwvAHIBmHIHkq7V3b5XbTZQJ+bB/fu83eNQSiAhLmg/K7wjwnshhbI1ypF28NJAenr127J9evX5fbtVwgkNUJTcXpRAAnjKAOQQFPGeDEpMJftpovap6Cg42cJIhmGKmok9tXTXkgWPNIYiNszKUZta3kVTZV9ogAHdVbhUHu2+P0VAIkRUNPFzqw9W5HEMqFAtnd2DetUYnRYMkfVKJiwDDlqo4k+9zPKV/SxQ++qDIkR0VzG0Uyms5hyPIUetXdKoMrqJQBIrj1YfA7KoKFxLKwp9e/wGg1nlfq/zL6lzZ9l0tvuWuB0LijQIOgMuAxx6FomMyRwqH7lLJlnmdueP33nJxUFZGsokArDvawBWszTcAfjZuep0+bLgPQZ+T4D+MLj/5T0QCoCSK1OW2aSSn88lrNoLO2tntQ7LZaXfvBwX/7pV4/krR//VH7xd2/J+Og0B5DQAwk8zlAGLoVdsQLppb0d+frX3pA//pOvyyu/8xrPzcaPgcgkNsavD0AKLI9zlM5llojce3hfvv2/vyPf/s7/kUcPD0xTvkksSRybkj0oRhiwqOJB/6SSCiSollvXbxBAunr1irx45yW5/fLLcuXGC1QuGNegP2YlU73e4CsrjGgQo7IdxqpFqS2ABMENAKnGzA5h9pgCSG6FkTrsyDDSALuW7hNIsgBSB1QHjgAEWZ57FB0gpTjIN7ClBlhkpi1XKAEVV2GhTrzrjLKBoQXh9JzqCBhFtT6zyrfv3PfXBRi47wMLNjxDAEkNoLIArQ9AukyAtiqQUnZ97E+XOoFr2YKQeL0IRVjVs9gUQPI9fzQMxDUwzwreqMOIV2TJVR0++e5zQLRJJHofYazYL1Ca+B2GE/d5iQOHv/t6XPkcBN8+KBu/AsHgmF0ymgtNFavW38cBIK30YCgYmr714TpI7nPI5VeRksw3oZd8/3kHkNwKSQ3quwCsz6G9DMB9yam72MefMYCk+9PVXe78hPUihc+/LAAJDoabgID1ookqWFvsQekE8NSuVvukVL9ckMJOM6zVxnCfjT6zS+mni626vGraJ398p/Ppl/nMVAC4TpublOCrEIYeUqdwXYW67/u+8fnex/PFeLEmXACRNkeWsglwVQJPVQCPNpxmOBaoWHXeVf/qGtRAsmloL7Qbqq5fJt/Ub2RSmT3WAUhFIKkYsHMB/EvL36AmMZxu+g+GNQCH2nM4n+rvsgCp7/m5Njn3E+mpFv+0wlo/R0oYx2ZnhZkFjPVaLpDpXn+dfvbavxsCSLi+q+OK+q74vIq/+xKsfP4/5OMmAFIr7NiG7DOCSPQB2CjbgBetZoMgUBpNpRbH6B4v47NTBnzPTp/IeHQqvV5L2h1jB0aTKQGkVrNJWhx81zpwBByKFUiGgKv8KO4fl8KOc5nBPrdUcGsApCxoSloHOwgSPAOZBS2CSfSPSbvWtJUzix5Hrv7RIKpSNBFfs+AYICNuX/Rr0T40th8DgooAkgb9voRBTVqNUBqh/VxqrpWlCL5Fuf9s3MiURc0AmooAkunH4QBIkjBJtiqBpUw+rwJIix3oPg3dnxhTMThICnsrPwk04QaQoKqvQV3Ox0NWedXQ/wigG6nrEAwPqQNvvnibv4ekuGuxMilstyVstEQadZnOARIaMMoARx8vgOTzn3Q/l+nXS+/vQpwuT4BbF+UEIAkA2XlgRfnis79997ep/bGir5zRhlksJx/8UkbHB3J2cCTT4UiaacYKpDqee5IIgNpnCSD1wpaMRwOJoinlFfqmg9nnwf4juf/kibz7/j05m87kfDqXCcDf5pYkSPok889ces3ORgAS3Efo3267Q4q3re4WK0F2trZoW+x0bPzNUjgCQGI80VLGqX1cBiDhHIiBYo9dvXpVrt+8Tj1/cHQoh4eH8vZPfsZEVQVpsB7ceEiVfccKT1BZWvvSxI8MkAPQAsfO9gty48YNuXPnLoGkVrNjbVFTgZTMJ5UADGRxFYA0n0SmX5HTB6wop0rXcGbipty7kG/2PCRqY28dU41l6Oq0tx49BYIUpCmdR4U+Rsv67KMGkHJ7ijFPgCiwz10aZJO+YCqMEItr5HFgiGpgR9yTKUafCNzPyWTEfl+QzeiRBKpRUjRmmUyjhPALEjGY6oCuJ1p/xd6ABkAqm3/1H9RmUx9CfZDpIPLq/2LsUe1cLLHeTs9UrMaRSV4BWAodjArqmkgcAeBDzbGpaCQw+FsAaTHnPgc0N0A/xQDSNJ3LcDqVwTySzvaWhM22TCWRR0cn8tOffyA/+uFb8vYPfiSDJ0fsgYQKpBgB2RAO0rwSQLqx1SWA9Cf/5Rvy6mdeZ7+loNWUrF4jgGQavpnScgoZU7gjARKIaiITNHmFkZ2lAgApTmvy4Mm+fOcvviff+d535d4HD0y2ACqFoogAEpxGAGUwtFBRxY1u+TcbWU1ClFaaom157c4r0uq2ZG9vR164eU2uXrsmW1e2Wd6K4PbZ6UDqTWROdGiAQWAAQGIiGLOmlKu9QUVVBJBAQQdnQR1I13iGULh27dqCni4MGdDBZxpovAsMCkZwakooubFlOTu46IAi02LJ4XIApKIDjHOi7FaNkFxwaBbWc1CBxAzLZwggqYFQBSDps1sJsNgmyD4j0HXyL1uB1O4aB1R7UhilZQAZvEKBbHI8awCp3+9znJhn7fflBiyeNYCEfTwejzlPGAcCVtgf+Bv6mmkPMd1fxQxDpZAom+NNHYSy7yuA1Gm1jdurVVv2VQM7nzSA5DbZLgbBMG5fgEnvQ/cfzUeVPx8RQF21P553AEkrONYBJPibzz75tANIbDxeUYGkHOVl89MIzf5xLLql3573HkgrAZJLViBB7imApOsFa0LtDMhDl7IDn6H9YfUL5OTawwICPoBf9avu648aQCoGUPKx2nnyBYh9utMXwKcDVXCu3UQ3HwCE+dXgmAsg6Tl83/fpH9/4VS9qchPmA+dkACVLpYUK9wr7y5cBXrP2Z5nd4/YYcIEV0jVlGYNOzxJAcgEiXaPuq64f13Z27eRK+QsGBNJdrwJ0ZE1ADwoLKpUBSL7nq/ohH18BQHL1M+6rWIGE/YmxaMa16mxN+NH1V6afvfrlIwCQMKZiFq7uW9/z89nHvgAw5OMmAFK70bX2eyRzVCHZIIvSkm+12zIdTyQZjSSFrJ7OZNI/k9PHh9I/P5BZPJJut0kAiXJ6NOF4Ou02fdQ0slVN1mYC5Y95VmaG4sQA3GXHRQEkMFlIbbUCqRa2JUGvo6wmESjspEkAidnU8FPCFuWIrndNYFD9ogCSZv2rP035J3VJM1TgOAE0+Ntg9kAgNchkeHZKWixQ0YfWZ+b9z2NJUYGUzTjunFLHBthJzQaA2lLLuT2kTADQBsNsD8ay/VmWYHFRAEn3J8BEXMPNIAeA1ML90utXCiVhRjgDjkhQ7W2R0m42z2SWok9KJjMEwBEIT0V2d/ckbLWl29mS3t6ObO3sydbejrS720yuHU5mZGkhjdJzCCApgLwOQMLffAmUK/r/kgASAXan/0gRRPfZ3z75van9Ufx+sQLp4L13ZHxyKOeHxxKNxtLKhBVIHxWAVFXBibEAQBoN+zmA1Om1CSD95sF9+c3+vrx//yEBpNMolhnA0daWJGFDxnEqURTLVqu7BCC5/iLuvdK+YWVVKmgDsLO1Lbu7uwSQ4NP3Oh3aud2GqQDO9aLtLae2iEuxu47Cjgmq6JUeBARwbt2+RZvl+PREjo6O5G/+8vtcoxqDSNJE6uhBZeN8PgBpHE+lZllSzDg1Ac5ULnba23Lz5k159dXXCSS1W92c4k4BpCoKOx+AFA3HeQWSghS6FzH/lfZ1plR7hs6N8o394A1ARGo3NEkCbE19BfDB9rBTOtJ4WgkgVV0f1wLoUVWBVPZ9xqSDVNIEPRbdCiztXWgqfYYDkwAmma38wZ3RHwAQDwq7UPrDcxmMJmSt6nW3pNndRvM7SWp1GYwnhF/QJy9BwkQqEjtUeS6A5M6/6iOAf67/4MYq8fdJvzo+6CZwFWNf0Dmdna7MUJE3m9JGREYHdTiZsIQUg1Kb2+e3Sjf4/wEmK4+Zr8uTP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0740" y="152400"/>
            <a:ext cx="4010660" cy="24846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740" y="2761307"/>
            <a:ext cx="4010660" cy="176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40" y="4660750"/>
            <a:ext cx="4010660" cy="1913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平台模块介绍</a:t>
            </a:r>
            <a:endParaRPr kumimoji="1"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829" y="493349"/>
            <a:ext cx="11059884" cy="6076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" y="-11430"/>
            <a:ext cx="11578590" cy="6569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733623" cy="6606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4" y="0"/>
            <a:ext cx="11664146" cy="65674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平台试用情况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dirty="0" smtClean="0"/>
              <a:t>数字化体育场馆平台</a:t>
            </a:r>
            <a:endParaRPr lang="x-none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0331" y="1825625"/>
            <a:ext cx="7036904" cy="4351338"/>
          </a:xfrm>
        </p:spPr>
        <p:txBody>
          <a:bodyPr rtlCol="0">
            <a:normAutofit fontScale="77500" lnSpcReduction="20000"/>
          </a:bodyPr>
          <a:lstStyle/>
          <a:p>
            <a:pPr lvl="1"/>
            <a:endParaRPr lang="x-none" dirty="0"/>
          </a:p>
          <a:p>
            <a:r>
              <a:rPr lang="zh-CN" altLang="en-US" sz="2900" dirty="0" smtClean="0"/>
              <a:t>平台内容：</a:t>
            </a:r>
            <a:r>
              <a:rPr lang="zh-CN" altLang="en-US" sz="2900" dirty="0"/>
              <a:t>面向全省辖区内体育场馆，逐步建设</a:t>
            </a:r>
            <a:endParaRPr lang="zh-CN" altLang="en-US" sz="2900" dirty="0"/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2900" dirty="0"/>
              <a:t>四川省体育场馆信息库</a:t>
            </a:r>
            <a:endParaRPr lang="zh-CN" altLang="en-US" sz="2900" dirty="0"/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2900" dirty="0"/>
              <a:t>全省场馆运营管理信息中心</a:t>
            </a:r>
            <a:endParaRPr lang="zh-CN" altLang="en-US" sz="2900" dirty="0"/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2900" dirty="0"/>
              <a:t>国民体质检测与服务中心</a:t>
            </a:r>
            <a:endParaRPr lang="zh-CN" altLang="en-US" sz="2900" dirty="0"/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2900" dirty="0"/>
              <a:t>低开、免开监测中心</a:t>
            </a:r>
            <a:endParaRPr lang="zh-CN" altLang="en-US" sz="2900" dirty="0"/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2900" dirty="0" smtClean="0"/>
              <a:t>全民</a:t>
            </a:r>
            <a:r>
              <a:rPr lang="zh-CN" altLang="en-US" sz="2900" dirty="0"/>
              <a:t>建身</a:t>
            </a:r>
            <a:r>
              <a:rPr lang="zh-CN" altLang="en-US" sz="2900" dirty="0" smtClean="0"/>
              <a:t>服务中心</a:t>
            </a:r>
            <a:r>
              <a:rPr lang="zh-CN" altLang="en-US" dirty="0" smtClean="0">
                <a:solidFill>
                  <a:schemeClr val="bg1"/>
                </a:solidFill>
                <a:latin typeface="font000000001fe8ca12" charset="0"/>
              </a:rPr>
              <a:t>中</a:t>
            </a:r>
            <a:endParaRPr lang="zh-CN" altLang="en-US" dirty="0" smtClean="0">
              <a:solidFill>
                <a:schemeClr val="bg1"/>
              </a:solidFill>
              <a:latin typeface="font000000001fe8ca12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dirty="0"/>
              <a:t>2018</a:t>
            </a:r>
            <a:r>
              <a:rPr lang="zh-CN" altLang="en-US" dirty="0" smtClean="0"/>
              <a:t>年初启动</a:t>
            </a:r>
            <a:endParaRPr lang="zh-CN" altLang="en-US" dirty="0"/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dirty="0" smtClean="0">
                <a:solidFill>
                  <a:schemeClr val="bg1"/>
                </a:solidFill>
                <a:latin typeface="font000000001fe8ca12" charset="0"/>
              </a:rPr>
              <a:t>心</a:t>
            </a:r>
            <a:endParaRPr lang="zh-CN" altLang="en-US" dirty="0">
              <a:solidFill>
                <a:schemeClr val="bg1"/>
              </a:solidFill>
              <a:latin typeface="font000000001fe8ca12" charset="0"/>
            </a:endParaRPr>
          </a:p>
          <a:p>
            <a:pPr lvl="1"/>
            <a:endParaRPr lang="x-none" dirty="0" smtClean="0"/>
          </a:p>
        </p:txBody>
      </p:sp>
      <p:graphicFrame>
        <p:nvGraphicFramePr>
          <p:cNvPr id="6" name="内容占位符 5" descr="分 3 个步骤顺序展示联动概念的齿轮图"/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09910" y="812463"/>
            <a:ext cx="1028700" cy="4548207"/>
          </a:xfrm>
        </p:spPr>
        <p:txBody>
          <a:bodyPr vert="eaVert">
            <a:noAutofit/>
          </a:bodyPr>
          <a:lstStyle/>
          <a:p>
            <a:r>
              <a:rPr kumimoji="1" lang="zh-CN" altLang="en-US" sz="3600" dirty="0" smtClean="0"/>
              <a:t>场馆低免</a:t>
            </a:r>
            <a:r>
              <a:rPr kumimoji="1" lang="zh-CN" altLang="en-US" sz="3600" smtClean="0"/>
              <a:t>客流计</a:t>
            </a:r>
            <a:br>
              <a:rPr kumimoji="1" lang="zh-CN" altLang="en-US" sz="3600" dirty="0" smtClean="0"/>
            </a:br>
            <a:r>
              <a:rPr kumimoji="1" lang="zh-CN" altLang="en-US" sz="3600" dirty="0" smtClean="0"/>
              <a:t>省体育馆</a:t>
            </a:r>
            <a:endParaRPr kumimoji="1" lang="zh-CN" altLang="en-US" sz="36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637" y="0"/>
            <a:ext cx="1014290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78490" y="812463"/>
            <a:ext cx="1028700" cy="4548207"/>
          </a:xfrm>
        </p:spPr>
        <p:txBody>
          <a:bodyPr vert="eaVert">
            <a:noAutofit/>
          </a:bodyPr>
          <a:lstStyle/>
          <a:p>
            <a:r>
              <a:rPr kumimoji="1" lang="zh-CN" altLang="en-US" sz="3600" dirty="0" smtClean="0"/>
              <a:t>场馆运营效率提升</a:t>
            </a:r>
            <a:br>
              <a:rPr kumimoji="1" lang="zh-CN" altLang="en-US" sz="3600" dirty="0" smtClean="0"/>
            </a:br>
            <a:r>
              <a:rPr kumimoji="1" lang="zh-CN" altLang="en-US" sz="3600" smtClean="0"/>
              <a:t>泸州奥体中心</a:t>
            </a:r>
            <a:endParaRPr kumimoji="1"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48131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dirty="0" smtClean="0"/>
              <a:t>路径</a:t>
            </a:r>
            <a:endParaRPr lang="x-none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" y="1497330"/>
            <a:ext cx="7189469" cy="5074920"/>
          </a:xfrm>
        </p:spPr>
        <p:txBody>
          <a:bodyPr rtlCol="0">
            <a:normAutofit fontScale="62500" lnSpcReduction="20000"/>
          </a:bodyPr>
          <a:lstStyle/>
          <a:p>
            <a:pPr lvl="1"/>
            <a:endParaRPr lang="x-non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3800" dirty="0" smtClean="0"/>
              <a:t>面向</a:t>
            </a:r>
            <a:r>
              <a:rPr lang="zh-CN" altLang="en-US" sz="3800" dirty="0"/>
              <a:t>全省辖区内</a:t>
            </a:r>
            <a:r>
              <a:rPr lang="zh-CN" altLang="en-US" sz="3800" dirty="0" smtClean="0"/>
              <a:t>体育场馆逐步建设</a:t>
            </a:r>
            <a:endParaRPr lang="zh-CN" altLang="en-US" sz="3800" dirty="0" smtClean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zh-CN" altLang="en-US" sz="3200" dirty="0" smtClean="0"/>
              <a:t>第一阶段试点运行，到今年上半年</a:t>
            </a:r>
            <a:endParaRPr lang="zh-CN" altLang="en-US" sz="3200" dirty="0" smtClean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zh-CN" altLang="en-US" sz="3200" dirty="0"/>
              <a:t>第二阶段全面推广，今年下半年开始</a:t>
            </a:r>
            <a:endParaRPr lang="zh-CN" altLang="en-US" sz="3200" dirty="0" smtClean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zh-CN" altLang="en-US" sz="3200" dirty="0" smtClean="0"/>
              <a:t>先解决场馆开放的技术问题，再推进平台运营</a:t>
            </a:r>
            <a:endParaRPr lang="zh-CN" altLang="en-US" sz="3200" dirty="0" smtClean="0">
              <a:solidFill>
                <a:schemeClr val="bg1"/>
              </a:solidFill>
              <a:latin typeface="font000000001fe8ca12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3800" dirty="0" smtClean="0"/>
              <a:t>试用情况</a:t>
            </a:r>
            <a:endParaRPr lang="zh-CN" altLang="en-US" sz="3800" dirty="0"/>
          </a:p>
          <a:p>
            <a:pPr marL="914400" lvl="1" indent="-45720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zh-CN" sz="2900" dirty="0"/>
              <a:t>四川省体育馆</a:t>
            </a:r>
            <a:endParaRPr lang="zh-CN" altLang="en-US" sz="2900" dirty="0"/>
          </a:p>
          <a:p>
            <a:pPr marL="914400" lvl="1" indent="-45720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zh-CN" sz="2900" dirty="0"/>
              <a:t>泸州市体育场馆中心</a:t>
            </a:r>
            <a:endParaRPr lang="zh-CN" altLang="en-US" sz="2900" dirty="0"/>
          </a:p>
          <a:p>
            <a:pPr marL="914400" lvl="1" indent="-45720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zh-CN" sz="2900" dirty="0" smtClean="0"/>
              <a:t>达州市</a:t>
            </a:r>
            <a:r>
              <a:rPr lang="zh-CN" altLang="zh-CN" sz="2900" dirty="0"/>
              <a:t>达川区文体中心</a:t>
            </a:r>
            <a:endParaRPr lang="zh-CN" altLang="zh-CN" sz="2900" dirty="0"/>
          </a:p>
          <a:p>
            <a:pPr marL="914400" lvl="1" indent="-45720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zh-CN" sz="2900" dirty="0"/>
              <a:t>乐山市体育</a:t>
            </a:r>
            <a:r>
              <a:rPr lang="zh-CN" altLang="zh-CN" sz="2900" dirty="0" smtClean="0"/>
              <a:t>中心</a:t>
            </a:r>
            <a:endParaRPr lang="zh-CN" altLang="en-US" sz="2900" dirty="0" smtClean="0"/>
          </a:p>
          <a:p>
            <a:pPr marL="914400" lvl="1" indent="-45720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zh-CN" sz="2900" dirty="0" smtClean="0"/>
              <a:t>绵竹市</a:t>
            </a:r>
            <a:r>
              <a:rPr lang="zh-CN" altLang="zh-CN" sz="2900" dirty="0"/>
              <a:t>业余体校（绵竹市体育中心</a:t>
            </a:r>
            <a:r>
              <a:rPr lang="zh-CN" altLang="zh-CN" sz="2900" dirty="0" smtClean="0"/>
              <a:t>）</a:t>
            </a:r>
            <a:endParaRPr lang="zh-CN" altLang="en-US" sz="2900" dirty="0" smtClean="0"/>
          </a:p>
          <a:p>
            <a:pPr marL="914400" lvl="1" indent="-45720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zh-CN" sz="2900" dirty="0" smtClean="0"/>
              <a:t>南充市</a:t>
            </a:r>
            <a:r>
              <a:rPr lang="zh-CN" altLang="zh-CN" sz="2900" dirty="0"/>
              <a:t>体育运动管理</a:t>
            </a:r>
            <a:r>
              <a:rPr lang="zh-CN" altLang="zh-CN" sz="2900" dirty="0" smtClean="0"/>
              <a:t>中心</a:t>
            </a:r>
            <a:endParaRPr lang="zh-CN" altLang="en-US" sz="2900" dirty="0" smtClean="0"/>
          </a:p>
          <a:p>
            <a:pPr marL="914400" lvl="1" indent="-45720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zh-CN" sz="2900" dirty="0" smtClean="0"/>
              <a:t>广元市</a:t>
            </a:r>
            <a:r>
              <a:rPr lang="zh-CN" altLang="zh-CN" sz="2900" dirty="0"/>
              <a:t>澳源体育</a:t>
            </a:r>
            <a:r>
              <a:rPr lang="zh-CN" altLang="zh-CN" sz="2900" dirty="0" smtClean="0"/>
              <a:t>中心</a:t>
            </a:r>
            <a:endParaRPr lang="zh-CN" altLang="en-US" sz="2900" dirty="0" smtClean="0"/>
          </a:p>
          <a:p>
            <a:pPr marL="914400" lvl="1" indent="-45720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900" dirty="0" smtClean="0"/>
              <a:t>中江县体育馆</a:t>
            </a:r>
            <a:endParaRPr lang="zh-CN" altLang="en-US" sz="2900" dirty="0">
              <a:solidFill>
                <a:schemeClr val="bg1"/>
              </a:solidFill>
              <a:latin typeface="font000000001fe8ca12" charset="0"/>
            </a:endParaRPr>
          </a:p>
        </p:txBody>
      </p:sp>
      <p:graphicFrame>
        <p:nvGraphicFramePr>
          <p:cNvPr id="6" name="内容占位符 5" descr="分 3 个步骤顺序展示联动概念的齿轮图"/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dirty="0" smtClean="0"/>
              <a:t>平台提供的功能</a:t>
            </a:r>
            <a:endParaRPr lang="x-none" dirty="0"/>
          </a:p>
        </p:txBody>
      </p:sp>
      <p:graphicFrame>
        <p:nvGraphicFramePr>
          <p:cNvPr id="6" name="内容占位符 5" descr="分 3 个步骤顺序展示联动概念的齿轮图"/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8310" cy="4351338"/>
          </a:xfrm>
        </p:spPr>
        <p:txBody>
          <a:bodyPr/>
          <a:lstStyle/>
          <a:p>
            <a:r>
              <a:rPr kumimoji="1" lang="zh-CN" altLang="en-US" dirty="0" smtClean="0"/>
              <a:t>面向场馆</a:t>
            </a:r>
            <a:endParaRPr kumimoji="1" lang="zh-CN" altLang="en-US" dirty="0" smtClean="0"/>
          </a:p>
          <a:p>
            <a:pPr lvl="1"/>
            <a:r>
              <a:rPr kumimoji="1" lang="zh-CN" altLang="en-US" dirty="0" smtClean="0"/>
              <a:t>帮助场馆满足监管要求</a:t>
            </a:r>
            <a:endParaRPr kumimoji="1" lang="zh-CN" altLang="en-US" dirty="0" smtClean="0"/>
          </a:p>
          <a:p>
            <a:pPr lvl="1"/>
            <a:r>
              <a:rPr kumimoji="1" lang="zh-CN" altLang="en-US" dirty="0" smtClean="0"/>
              <a:t>提升场馆对公众开放效率</a:t>
            </a:r>
            <a:endParaRPr kumimoji="1" lang="zh-CN" altLang="en-US" dirty="0" smtClean="0"/>
          </a:p>
          <a:p>
            <a:pPr lvl="1"/>
            <a:r>
              <a:rPr kumimoji="1" lang="zh-CN" altLang="en-US" dirty="0" smtClean="0"/>
              <a:t>促进场馆间互联互通</a:t>
            </a:r>
            <a:endParaRPr kumimoji="1" lang="zh-CN" altLang="en-US" dirty="0" smtClean="0"/>
          </a:p>
          <a:p>
            <a:pPr lvl="1"/>
            <a:endParaRPr kumimoji="1" lang="zh-CN" altLang="en-US" dirty="0" smtClean="0"/>
          </a:p>
          <a:p>
            <a:pPr lvl="1"/>
            <a:endParaRPr kumimoji="1" lang="zh-CN" altLang="en-US" dirty="0" smtClean="0"/>
          </a:p>
          <a:p>
            <a:r>
              <a:rPr kumimoji="1" lang="zh-CN" altLang="en-US" dirty="0" smtClean="0"/>
              <a:t>面向监管机构</a:t>
            </a:r>
            <a:endParaRPr kumimoji="1" lang="zh-CN" altLang="en-US" dirty="0" smtClean="0"/>
          </a:p>
          <a:p>
            <a:pPr lvl="1"/>
            <a:r>
              <a:rPr kumimoji="1" lang="zh-CN" altLang="en-US" dirty="0" smtClean="0"/>
              <a:t>提供监管大数据</a:t>
            </a:r>
            <a:endParaRPr kumimoji="1" lang="zh-CN" altLang="en-US" dirty="0" smtClean="0"/>
          </a:p>
          <a:p>
            <a:pPr lvl="1"/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dirty="0" smtClean="0"/>
              <a:t>建设背景</a:t>
            </a:r>
            <a:endParaRPr lang="x-none" dirty="0"/>
          </a:p>
        </p:txBody>
      </p:sp>
      <p:sp>
        <p:nvSpPr>
          <p:cNvPr id="7" name="内容占位符 2"/>
          <p:cNvSpPr>
            <a:spLocks noGrp="1"/>
          </p:cNvSpPr>
          <p:nvPr>
            <p:ph sz="half" idx="1"/>
          </p:nvPr>
        </p:nvSpPr>
        <p:spPr>
          <a:xfrm>
            <a:off x="347402" y="1797916"/>
            <a:ext cx="6255328" cy="2175669"/>
          </a:xfr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zh-CN" sz="1800" dirty="0">
                <a:solidFill>
                  <a:schemeClr val="tx1"/>
                </a:solidFill>
              </a:rPr>
              <a:t>运用现代信息技术手段，整合资源，完善服务信息系统，探索推进健身消费一卡通，促进互联互通，提高场馆运营网络化服务和信息化管理水平</a:t>
            </a:r>
            <a:r>
              <a:rPr lang="zh-CN" altLang="zh-CN" sz="1800" dirty="0" smtClean="0">
                <a:solidFill>
                  <a:schemeClr val="tx1"/>
                </a:solidFill>
              </a:rPr>
              <a:t>。</a:t>
            </a:r>
            <a:endParaRPr lang="zh-CN" altLang="en-US" sz="18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zh-CN" altLang="zh-CN" sz="18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800" dirty="0" smtClean="0">
                <a:solidFill>
                  <a:schemeClr val="tx1"/>
                </a:solidFill>
              </a:rPr>
              <a:t>——“</a:t>
            </a:r>
            <a:r>
              <a:rPr lang="zh-CN" altLang="zh-CN" sz="1800" dirty="0">
                <a:solidFill>
                  <a:schemeClr val="tx1"/>
                </a:solidFill>
              </a:rPr>
              <a:t>国家体育总局等八部门关于加强大型体育场馆</a:t>
            </a:r>
            <a:endParaRPr lang="zh-CN" altLang="en-US" sz="18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800" dirty="0">
                <a:solidFill>
                  <a:schemeClr val="tx1"/>
                </a:solidFill>
              </a:rPr>
              <a:t>            </a:t>
            </a:r>
            <a:r>
              <a:rPr lang="zh-CN" altLang="zh-CN" sz="1800" dirty="0">
                <a:solidFill>
                  <a:schemeClr val="tx1"/>
                </a:solidFill>
              </a:rPr>
              <a:t>运营管理改革创新提高公共服务水平的意见</a:t>
            </a:r>
            <a:r>
              <a:rPr lang="en-US" altLang="zh-CN" sz="1800" dirty="0">
                <a:solidFill>
                  <a:schemeClr val="tx1"/>
                </a:solidFill>
              </a:rPr>
              <a:t>” </a:t>
            </a:r>
            <a:r>
              <a:rPr lang="zh-CN" altLang="zh-CN" sz="1800" dirty="0">
                <a:solidFill>
                  <a:schemeClr val="tx1"/>
                </a:solidFill>
              </a:rPr>
              <a:t>第六</a:t>
            </a:r>
            <a:r>
              <a:rPr lang="zh-CN" altLang="zh-CN" sz="1800" dirty="0" smtClean="0">
                <a:solidFill>
                  <a:schemeClr val="tx1"/>
                </a:solidFill>
              </a:rPr>
              <a:t>条</a:t>
            </a:r>
            <a:endParaRPr lang="zh-CN" altLang="zh-CN" sz="1800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12330" y="1797915"/>
            <a:ext cx="4857750" cy="2175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zh-CN" dirty="0">
                <a:solidFill>
                  <a:schemeClr val="tx1"/>
                </a:solidFill>
              </a:rPr>
              <a:t>体育场馆运营单位应当做好基础信息统计，加强健身人群、培训人数等数据统计和分析，动态调整经营策略和服务方式。</a:t>
            </a:r>
            <a:endParaRPr lang="zh-CN" altLang="zh-CN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/>
                </a:solidFill>
              </a:rPr>
              <a:t>——“</a:t>
            </a:r>
            <a:r>
              <a:rPr lang="zh-CN" altLang="zh-CN" dirty="0">
                <a:solidFill>
                  <a:schemeClr val="tx1"/>
                </a:solidFill>
              </a:rPr>
              <a:t>体育场馆运营管理办法</a:t>
            </a:r>
            <a:r>
              <a:rPr lang="en-US" altLang="zh-CN" dirty="0">
                <a:solidFill>
                  <a:schemeClr val="tx1"/>
                </a:solidFill>
              </a:rPr>
              <a:t>” </a:t>
            </a:r>
            <a:r>
              <a:rPr lang="zh-CN" altLang="zh-CN" dirty="0">
                <a:solidFill>
                  <a:schemeClr val="tx1"/>
                </a:solidFill>
              </a:rPr>
              <a:t>第十七条</a:t>
            </a:r>
            <a:r>
              <a:rPr lang="en-US" altLang="zh-CN" dirty="0">
                <a:solidFill>
                  <a:schemeClr val="tx1"/>
                </a:solidFill>
              </a:rPr>
              <a:t> </a:t>
            </a:r>
            <a:endParaRPr lang="zh-CN" altLang="zh-CN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7402" y="4196692"/>
            <a:ext cx="6255328" cy="22498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20000"/>
              </a:lnSpc>
              <a:buFont typeface="Arial" panose="020B0604020202020204"/>
              <a:buNone/>
            </a:pP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zh-CN" dirty="0">
                <a:solidFill>
                  <a:schemeClr val="tx1"/>
                </a:solidFill>
              </a:rPr>
              <a:t>．举办公益性体育赛事活动不少于</a:t>
            </a: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zh-CN" dirty="0">
                <a:solidFill>
                  <a:schemeClr val="tx1"/>
                </a:solidFill>
              </a:rPr>
              <a:t>次。</a:t>
            </a:r>
            <a:endParaRPr lang="zh-CN" altLang="zh-CN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buFont typeface="Arial" panose="020B0604020202020204"/>
              <a:buNone/>
            </a:pP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zh-CN" dirty="0">
                <a:solidFill>
                  <a:schemeClr val="tx1"/>
                </a:solidFill>
              </a:rPr>
              <a:t>．举办体育讲座、展览等不少于</a:t>
            </a: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zh-CN" dirty="0">
                <a:solidFill>
                  <a:schemeClr val="tx1"/>
                </a:solidFill>
              </a:rPr>
              <a:t>次。</a:t>
            </a:r>
            <a:endParaRPr lang="zh-CN" altLang="zh-CN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buFont typeface="Arial" panose="020B0604020202020204"/>
              <a:buNone/>
            </a:pP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zh-CN" dirty="0">
                <a:solidFill>
                  <a:schemeClr val="tx1"/>
                </a:solidFill>
              </a:rPr>
              <a:t>．开展体育健身技能等培训不少于</a:t>
            </a:r>
            <a:r>
              <a:rPr lang="en-US" altLang="zh-CN" dirty="0">
                <a:solidFill>
                  <a:schemeClr val="tx1"/>
                </a:solidFill>
              </a:rPr>
              <a:t>1000</a:t>
            </a:r>
            <a:r>
              <a:rPr lang="zh-CN" altLang="zh-CN" dirty="0">
                <a:solidFill>
                  <a:schemeClr val="tx1"/>
                </a:solidFill>
              </a:rPr>
              <a:t>人次。</a:t>
            </a:r>
            <a:endParaRPr lang="zh-CN" altLang="zh-CN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buFont typeface="Arial" panose="020B0604020202020204"/>
              <a:buNone/>
            </a:pP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zh-CN" dirty="0">
                <a:solidFill>
                  <a:schemeClr val="tx1"/>
                </a:solidFill>
              </a:rPr>
              <a:t>．进行国民体质测试不少于</a:t>
            </a:r>
            <a:r>
              <a:rPr lang="en-US" altLang="zh-CN" dirty="0">
                <a:solidFill>
                  <a:schemeClr val="tx1"/>
                </a:solidFill>
              </a:rPr>
              <a:t>3000</a:t>
            </a:r>
            <a:r>
              <a:rPr lang="zh-CN" altLang="zh-CN" dirty="0">
                <a:solidFill>
                  <a:schemeClr val="tx1"/>
                </a:solidFill>
              </a:rPr>
              <a:t>人次</a:t>
            </a:r>
            <a:r>
              <a:rPr lang="zh-CN" altLang="zh-CN" dirty="0" smtClean="0">
                <a:solidFill>
                  <a:schemeClr val="tx1"/>
                </a:solidFill>
              </a:rPr>
              <a:t>。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buFont typeface="Arial" panose="020B0604020202020204"/>
              <a:buNone/>
            </a:pPr>
            <a:endParaRPr lang="zh-CN" altLang="zh-CN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buFont typeface="Arial" panose="020B0604020202020204"/>
              <a:buNone/>
            </a:pPr>
            <a:r>
              <a:rPr lang="en-US" altLang="zh-CN" dirty="0">
                <a:solidFill>
                  <a:schemeClr val="tx1"/>
                </a:solidFill>
              </a:rPr>
              <a:t>——“</a:t>
            </a:r>
            <a:r>
              <a:rPr lang="zh-CN" altLang="zh-CN" dirty="0">
                <a:solidFill>
                  <a:schemeClr val="tx1"/>
                </a:solidFill>
              </a:rPr>
              <a:t>关于推进大型体育场馆免费低收费开放的通知</a:t>
            </a:r>
            <a:r>
              <a:rPr lang="en-US" altLang="zh-CN" dirty="0">
                <a:solidFill>
                  <a:schemeClr val="tx1"/>
                </a:solidFill>
              </a:rPr>
              <a:t>” </a:t>
            </a:r>
            <a:r>
              <a:rPr lang="zh-CN" altLang="zh-CN" dirty="0">
                <a:solidFill>
                  <a:schemeClr val="tx1"/>
                </a:solidFill>
              </a:rPr>
              <a:t>第六条</a:t>
            </a:r>
            <a:endParaRPr lang="zh-CN" altLang="zh-CN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12330" y="4196692"/>
            <a:ext cx="4857750" cy="22498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zh-CN" dirty="0">
                <a:solidFill>
                  <a:schemeClr val="tx1"/>
                </a:solidFill>
              </a:rPr>
              <a:t>体育场馆应当健全信息服务系统，建立客户维护体系，有条件的场馆可建立网络服务平台，提供多样化、人性化服务，提升客户体验</a:t>
            </a:r>
            <a:r>
              <a:rPr lang="zh-CN" altLang="zh-CN" dirty="0" smtClean="0">
                <a:solidFill>
                  <a:schemeClr val="tx1"/>
                </a:solidFill>
              </a:rPr>
              <a:t>。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zh-CN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tx1"/>
                </a:solidFill>
              </a:rPr>
              <a:t>——“</a:t>
            </a:r>
            <a:r>
              <a:rPr lang="zh-CN" altLang="zh-CN" dirty="0">
                <a:solidFill>
                  <a:schemeClr val="tx1"/>
                </a:solidFill>
              </a:rPr>
              <a:t>体育场馆运营管理办法</a:t>
            </a:r>
            <a:r>
              <a:rPr lang="en-US" altLang="zh-CN" dirty="0">
                <a:solidFill>
                  <a:schemeClr val="tx1"/>
                </a:solidFill>
              </a:rPr>
              <a:t>” </a:t>
            </a:r>
            <a:r>
              <a:rPr lang="zh-CN" altLang="zh-CN" dirty="0">
                <a:solidFill>
                  <a:schemeClr val="tx1"/>
                </a:solidFill>
              </a:rPr>
              <a:t>第十三条</a:t>
            </a:r>
            <a:endParaRPr lang="zh-CN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zh-CN" altLang="en-US" sz="3600" dirty="0" smtClean="0"/>
              <a:t>国家体育局</a:t>
            </a:r>
            <a:br>
              <a:rPr kumimoji="1" lang="zh-CN" altLang="en-US" sz="3600" dirty="0" smtClean="0"/>
            </a:br>
            <a:r>
              <a:rPr kumimoji="1" lang="zh-CN" altLang="en-US" sz="3600" dirty="0" smtClean="0"/>
              <a:t>大型场馆信息化</a:t>
            </a:r>
            <a:br>
              <a:rPr kumimoji="1" lang="zh-CN" altLang="en-US" sz="3600" dirty="0" smtClean="0"/>
            </a:br>
            <a:r>
              <a:rPr kumimoji="1" lang="zh-CN" altLang="en-US" sz="3600" dirty="0" smtClean="0"/>
              <a:t>监管系统</a:t>
            </a:r>
            <a:br>
              <a:rPr kumimoji="1" lang="zh-CN" altLang="en-US" sz="3600" dirty="0" smtClean="0"/>
            </a:br>
            <a:r>
              <a:rPr kumimoji="1" lang="zh-CN" altLang="en-US" sz="3600" dirty="0" smtClean="0"/>
              <a:t>试点情况</a:t>
            </a:r>
            <a:endParaRPr kumimoji="1"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530" y="-1"/>
            <a:ext cx="7639050" cy="6890735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8602980" y="1348105"/>
            <a:ext cx="3589020" cy="3303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600" dirty="0" smtClean="0"/>
              <a:t>国家体育局</a:t>
            </a:r>
            <a:endParaRPr kumimoji="1" lang="zh-CN" altLang="en-US" sz="3600" dirty="0" smtClean="0"/>
          </a:p>
          <a:p>
            <a:r>
              <a:rPr kumimoji="1" lang="zh-CN" altLang="en-US" sz="3600" dirty="0" smtClean="0"/>
              <a:t>大型场馆</a:t>
            </a:r>
            <a:endParaRPr kumimoji="1" lang="zh-CN" altLang="en-US" sz="3600" dirty="0" smtClean="0"/>
          </a:p>
          <a:p>
            <a:r>
              <a:rPr kumimoji="1" lang="zh-CN" altLang="en-US" sz="3600" dirty="0" smtClean="0"/>
              <a:t>信息化监管系统</a:t>
            </a:r>
            <a:br>
              <a:rPr kumimoji="1" lang="zh-CN" altLang="en-US" sz="3600" dirty="0" smtClean="0"/>
            </a:br>
            <a:r>
              <a:rPr kumimoji="1" lang="zh-CN" altLang="en-US" sz="3600" dirty="0" smtClean="0"/>
              <a:t>试点情况</a:t>
            </a:r>
            <a:endParaRPr kumimoji="1"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670349" cy="657225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769879" cy="658368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体育场馆信息化服务和监管建设技术规范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CN" altLang="en-US" dirty="0" smtClean="0"/>
          </a:p>
          <a:p>
            <a:r>
              <a:rPr lang="zh-CN" altLang="en-US" dirty="0"/>
              <a:t>国家体育总局体育科学</a:t>
            </a:r>
            <a:r>
              <a:rPr lang="zh-CN" altLang="en-US" dirty="0" smtClean="0"/>
              <a:t>研究所负责建立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体育</a:t>
            </a:r>
            <a:r>
              <a:rPr lang="zh-CN" altLang="en-US" dirty="0"/>
              <a:t>场馆信息化服务和监管系统技术规范项⺫组 </a:t>
            </a:r>
            <a:endParaRPr lang="zh-CN" altLang="en-US" dirty="0"/>
          </a:p>
          <a:p>
            <a:pPr marL="0" indent="0">
              <a:buNone/>
            </a:pPr>
            <a:endParaRPr lang="zh-CN" altLang="en-US" dirty="0" smtClean="0"/>
          </a:p>
          <a:p>
            <a:r>
              <a:rPr lang="zh-CN" altLang="en-US" dirty="0" smtClean="0"/>
              <a:t>解决低免开放监管的两个问题：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硬件方面：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已有硬件的，应该怎么利用，没有硬件的，</a:t>
            </a:r>
            <a:r>
              <a:rPr lang="zh-CN" altLang="en-US" dirty="0"/>
              <a:t>可以如何</a:t>
            </a:r>
            <a:r>
              <a:rPr lang="zh-CN" altLang="en-US" dirty="0" smtClean="0"/>
              <a:t>配置</a:t>
            </a:r>
            <a:endParaRPr lang="zh-CN" altLang="en-US" dirty="0" smtClean="0"/>
          </a:p>
          <a:p>
            <a:pPr lvl="2"/>
            <a:endParaRPr lang="zh-CN" altLang="en-US" dirty="0" smtClean="0"/>
          </a:p>
          <a:p>
            <a:pPr lvl="1"/>
            <a:r>
              <a:rPr lang="zh-CN" altLang="en-US" dirty="0" smtClean="0"/>
              <a:t>软件方面：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使用什么协议，如何上传，</a:t>
            </a:r>
            <a:r>
              <a:rPr lang="zh-CN" altLang="en-US" dirty="0"/>
              <a:t>应该上传那些</a:t>
            </a:r>
            <a:r>
              <a:rPr lang="zh-CN" altLang="en-US" dirty="0" smtClean="0"/>
              <a:t>数据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">
  <a:themeElements>
    <a:clrScheme name="自定义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1033</Words>
  <Application>WPS 演示</Application>
  <PresentationFormat>宽屏</PresentationFormat>
  <Paragraphs>118</Paragraphs>
  <Slides>21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Arial</vt:lpstr>
      <vt:lpstr>font000000001fe8ca12</vt:lpstr>
      <vt:lpstr>Calibri Light</vt:lpstr>
      <vt:lpstr>Calibri</vt:lpstr>
      <vt:lpstr>Arial Unicode MS</vt:lpstr>
      <vt:lpstr>Segoe Print</vt:lpstr>
      <vt:lpstr>Office 主题</vt:lpstr>
      <vt:lpstr>四川省 数字化体育场平台 汇报</vt:lpstr>
      <vt:lpstr>数字化体育场馆平台</vt:lpstr>
      <vt:lpstr>路径</vt:lpstr>
      <vt:lpstr>平台提供的功能</vt:lpstr>
      <vt:lpstr>建设背景</vt:lpstr>
      <vt:lpstr>国家体育局 大型场馆信息化 监管系统 试点情况</vt:lpstr>
      <vt:lpstr>PowerPoint 演示文稿</vt:lpstr>
      <vt:lpstr>PowerPoint 演示文稿</vt:lpstr>
      <vt:lpstr>体育场馆信息化服务和监管建设技术规范</vt:lpstr>
      <vt:lpstr>体育场馆信息化服务和监管建设技术规范</vt:lpstr>
      <vt:lpstr>平台技术介绍</vt:lpstr>
      <vt:lpstr>基于云端的SaaS系统</vt:lpstr>
      <vt:lpstr>业界先进的专业方案</vt:lpstr>
      <vt:lpstr>平台模块介绍</vt:lpstr>
      <vt:lpstr>PowerPoint 演示文稿</vt:lpstr>
      <vt:lpstr>PowerPoint 演示文稿</vt:lpstr>
      <vt:lpstr>PowerPoint 演示文稿</vt:lpstr>
      <vt:lpstr>PowerPoint 演示文稿</vt:lpstr>
      <vt:lpstr>平台试用情况</vt:lpstr>
      <vt:lpstr>场馆低免客流计 省体育馆</vt:lpstr>
      <vt:lpstr>场馆运营效率提升 泸州奥体中心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带图片布局的标题</dc:title>
  <dc:creator>Microsoft Office 用户</dc:creator>
  <cp:lastModifiedBy>30511</cp:lastModifiedBy>
  <cp:revision>89</cp:revision>
  <dcterms:created xsi:type="dcterms:W3CDTF">2019-01-31T05:35:00Z</dcterms:created>
  <dcterms:modified xsi:type="dcterms:W3CDTF">2019-03-01T02:10:26Z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KSORubyTemplateID">
    <vt:lpwstr>2</vt:lpwstr>
  </property>
  <property fmtid="{D5CDD505-2E9C-101B-9397-08002B2CF9AE}" pid="4" name="KSOProductBuildVer">
    <vt:lpwstr>2052-11.1.0.8214</vt:lpwstr>
  </property>
</Properties>
</file>