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70" r:id="rId3"/>
    <p:sldId id="281" r:id="rId4"/>
    <p:sldId id="276" r:id="rId5"/>
    <p:sldId id="275" r:id="rId6"/>
    <p:sldId id="277" r:id="rId7"/>
    <p:sldId id="278" r:id="rId8"/>
    <p:sldId id="279" r:id="rId9"/>
    <p:sldId id="280" r:id="rId10"/>
    <p:sldId id="274" r:id="rId11"/>
    <p:sldId id="259" r:id="rId12"/>
    <p:sldId id="271" r:id="rId13"/>
    <p:sldId id="284" r:id="rId14"/>
    <p:sldId id="282" r:id="rId15"/>
    <p:sldId id="283" r:id="rId16"/>
    <p:sldId id="287" r:id="rId17"/>
    <p:sldId id="285" r:id="rId18"/>
    <p:sldId id="286" r:id="rId19"/>
    <p:sldId id="288" r:id="rId20"/>
    <p:sldId id="289" r:id="rId21"/>
    <p:sldId id="257" r:id="rId22"/>
  </p:sldIdLst>
  <p:sldSz cx="9144000" cy="6858000" type="screen4x3"/>
  <p:notesSz cx="6858000" cy="9144000"/>
  <p:embeddedFontLst>
    <p:embeddedFont>
      <p:font typeface="微软雅黑" panose="020B0503020204020204" pitchFamily="34" charset="-122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  <p:embeddedFont>
      <p:font typeface="微软雅黑 Light" panose="020B0502040204020203" pitchFamily="34" charset="-122"/>
      <p:regular r:id="rId32"/>
    </p:embeddedFont>
  </p:embeddedFontLst>
  <p:defaultTextStyle>
    <a:defPPr>
      <a:defRPr lang="zh-CN"/>
    </a:defPPr>
    <a:lvl1pPr marL="0" algn="l" defTabSz="804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2590" algn="l" defTabSz="804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04545" algn="l" defTabSz="804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07135" algn="l" defTabSz="804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09090" algn="l" defTabSz="804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11680" algn="l" defTabSz="804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13635" algn="l" defTabSz="804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16225" algn="l" defTabSz="804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18815" algn="l" defTabSz="804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D98"/>
    <a:srgbClr val="0092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08" autoAdjust="0"/>
  </p:normalViewPr>
  <p:slideViewPr>
    <p:cSldViewPr snapToGrid="0">
      <p:cViewPr>
        <p:scale>
          <a:sx n="100" d="100"/>
          <a:sy n="100" d="100"/>
        </p:scale>
        <p:origin x="-1146" y="-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6A3CB1-0F58-410B-A7B5-380008392550}" type="doc">
      <dgm:prSet loTypeId="urn:microsoft.com/office/officeart/2005/8/layout/vList5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245CB5CC-4495-4220-82E7-9DECF4B8545A}">
      <dgm:prSet phldrT="[文本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solidFill>
          <a:srgbClr val="56B8E0"/>
        </a:solidFill>
      </dgm:spPr>
      <dgm:t>
        <a:bodyPr/>
        <a:lstStyle/>
        <a:p>
          <a:r>
            <a:rPr lang="en-US" altLang="zh-CN" dirty="0">
              <a:latin typeface="微软雅黑" panose="020B0503020204020204" pitchFamily="34" charset="-122"/>
              <a:ea typeface="微软雅黑" panose="020B0503020204020204" pitchFamily="34" charset="-122"/>
            </a:rPr>
            <a:t>1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D2189C9-C94A-4F91-A62B-5A57C0ED977A}" cxnId="{A5FBA9B1-47F6-4D9C-BF12-1604AC334F07}" type="parTrans">
      <dgm:prSet/>
      <dgm:spPr/>
      <dgm:t>
        <a:bodyPr/>
        <a:lstStyle/>
        <a:p>
          <a:endParaRPr lang="zh-CN" altLang="en-US"/>
        </a:p>
      </dgm:t>
    </dgm:pt>
    <dgm:pt modelId="{56A54A7F-C7F3-4BB2-BC5F-642575ECC28B}" cxnId="{A5FBA9B1-47F6-4D9C-BF12-1604AC334F07}" type="sibTrans">
      <dgm:prSet/>
      <dgm:spPr/>
      <dgm:t>
        <a:bodyPr/>
        <a:lstStyle/>
        <a:p>
          <a:endParaRPr lang="zh-CN" altLang="en-US"/>
        </a:p>
      </dgm:t>
    </dgm:pt>
    <dgm:pt modelId="{699EF84B-B511-463F-8851-29212E90A883}">
      <dgm:prSet phldrT="[文本]"/>
      <dgm:spPr/>
      <dgm:t>
        <a:bodyPr/>
        <a:lstStyle/>
        <a:p>
          <a:r>
            <a:rPr lang="zh-CN" altLang="en-US" b="0" dirty="0" smtClean="0">
              <a:effectLst/>
              <a:latin typeface="微软雅黑" panose="020B0503020204020204" pitchFamily="34" charset="-122"/>
              <a:ea typeface="微软雅黑" panose="020B0503020204020204" pitchFamily="34" charset="-122"/>
            </a:rPr>
            <a:t>体育场馆安全事故案例</a:t>
          </a:r>
          <a:endParaRPr lang="zh-CN" altLang="en-US" b="0" dirty="0">
            <a:effectLst/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A78E2B3-2923-4D1A-81C1-89DA7EEFD42E}" cxnId="{D8F2AB82-A8D6-4687-BBA6-119B895544CD}" type="parTrans">
      <dgm:prSet/>
      <dgm:spPr/>
      <dgm:t>
        <a:bodyPr/>
        <a:lstStyle/>
        <a:p>
          <a:endParaRPr lang="zh-CN" altLang="en-US"/>
        </a:p>
      </dgm:t>
    </dgm:pt>
    <dgm:pt modelId="{F06C4476-7171-4AC7-9DAF-ACC8B174E2EE}" cxnId="{D8F2AB82-A8D6-4687-BBA6-119B895544CD}" type="sibTrans">
      <dgm:prSet/>
      <dgm:spPr/>
      <dgm:t>
        <a:bodyPr/>
        <a:lstStyle/>
        <a:p>
          <a:endParaRPr lang="zh-CN" altLang="en-US"/>
        </a:p>
      </dgm:t>
    </dgm:pt>
    <dgm:pt modelId="{FFCE092F-A2F8-4981-8EF0-6DB3A94D655D}">
      <dgm:prSet phldrT="[文本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solidFill>
          <a:srgbClr val="56B8E0"/>
        </a:solidFill>
      </dgm:spPr>
      <dgm:t>
        <a:bodyPr/>
        <a:lstStyle/>
        <a:p>
          <a:r>
            <a:rPr lang="en-US" altLang="zh-CN" dirty="0">
              <a:latin typeface="微软雅黑" panose="020B0503020204020204" pitchFamily="34" charset="-122"/>
              <a:ea typeface="微软雅黑" panose="020B0503020204020204" pitchFamily="34" charset="-122"/>
            </a:rPr>
            <a:t>2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6603829-A6B8-4F1A-8754-B559386DA9E4}" cxnId="{A0965AFE-9780-4147-944F-E5E4C89AA533}" type="parTrans">
      <dgm:prSet/>
      <dgm:spPr/>
      <dgm:t>
        <a:bodyPr/>
        <a:lstStyle/>
        <a:p>
          <a:endParaRPr lang="zh-CN" altLang="en-US"/>
        </a:p>
      </dgm:t>
    </dgm:pt>
    <dgm:pt modelId="{E5420500-EADE-48D1-9994-D780021F1911}" cxnId="{A0965AFE-9780-4147-944F-E5E4C89AA533}" type="sibTrans">
      <dgm:prSet/>
      <dgm:spPr/>
      <dgm:t>
        <a:bodyPr/>
        <a:lstStyle/>
        <a:p>
          <a:endParaRPr lang="zh-CN" altLang="en-US"/>
        </a:p>
      </dgm:t>
    </dgm:pt>
    <dgm:pt modelId="{AE4D0F7D-FD2D-423A-9588-7BDAA5D5A0D2}">
      <dgm:prSet phldrT="[文本]"/>
      <dgm:spPr/>
      <dgm:t>
        <a:bodyPr/>
        <a:lstStyle/>
        <a:p>
          <a:r>
            <a:rPr lang="zh-CN" altLang="en-US" b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体育场馆运维过程中的常见结构问题</a:t>
          </a:r>
          <a:endParaRPr lang="zh-CN" altLang="en-US" b="0" dirty="0">
            <a:effectLst/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A35471B-0F2E-493F-9155-7FF9E5058DC4}" cxnId="{8624AE0A-5271-402F-9810-66E85602572A}" type="parTrans">
      <dgm:prSet/>
      <dgm:spPr/>
      <dgm:t>
        <a:bodyPr/>
        <a:lstStyle/>
        <a:p>
          <a:endParaRPr lang="zh-CN" altLang="en-US"/>
        </a:p>
      </dgm:t>
    </dgm:pt>
    <dgm:pt modelId="{6892F0EF-A68C-4B6D-BC89-9F53FC8CC8CD}" cxnId="{8624AE0A-5271-402F-9810-66E85602572A}" type="sibTrans">
      <dgm:prSet/>
      <dgm:spPr/>
      <dgm:t>
        <a:bodyPr/>
        <a:lstStyle/>
        <a:p>
          <a:endParaRPr lang="zh-CN" altLang="en-US"/>
        </a:p>
      </dgm:t>
    </dgm:pt>
    <dgm:pt modelId="{E97A9DCF-9771-4817-987E-EDC73895276A}">
      <dgm:prSet phldrT="[文本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solidFill>
          <a:srgbClr val="56B8E0"/>
        </a:solidFill>
      </dgm:spPr>
      <dgm:t>
        <a:bodyPr/>
        <a:lstStyle/>
        <a:p>
          <a:r>
            <a:rPr lang="en-US" altLang="zh-CN" dirty="0">
              <a:latin typeface="微软雅黑" panose="020B0503020204020204" pitchFamily="34" charset="-122"/>
              <a:ea typeface="微软雅黑" panose="020B0503020204020204" pitchFamily="34" charset="-122"/>
            </a:rPr>
            <a:t>3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EE5EBDA-2642-44DF-8DF9-6C5B9EE6D7E3}" cxnId="{036646DC-7DDA-4FF1-964B-7553807B424E}" type="parTrans">
      <dgm:prSet/>
      <dgm:spPr/>
      <dgm:t>
        <a:bodyPr/>
        <a:lstStyle/>
        <a:p>
          <a:endParaRPr lang="zh-CN" altLang="en-US"/>
        </a:p>
      </dgm:t>
    </dgm:pt>
    <dgm:pt modelId="{256273A5-BE40-466A-B70D-80FB409F38DC}" cxnId="{036646DC-7DDA-4FF1-964B-7553807B424E}" type="sibTrans">
      <dgm:prSet/>
      <dgm:spPr/>
      <dgm:t>
        <a:bodyPr/>
        <a:lstStyle/>
        <a:p>
          <a:endParaRPr lang="zh-CN" altLang="en-US"/>
        </a:p>
      </dgm:t>
    </dgm:pt>
    <dgm:pt modelId="{DDD64589-8B86-49AD-AD88-1AD9721AB83F}">
      <dgm:prSet phldrT="[文本]"/>
      <dgm:spPr/>
      <dgm:t>
        <a:bodyPr/>
        <a:lstStyle/>
        <a:p>
          <a:r>
            <a:rPr lang="zh-CN" altLang="en-US" b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体育场馆检测手段介绍</a:t>
          </a:r>
          <a:endParaRPr lang="zh-CN" altLang="en-US" b="0" dirty="0">
            <a:effectLst/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D2E724F-01B7-49CA-982E-6C5D9A715489}" cxnId="{8ED853BF-5DBC-490B-8743-B10486D8A719}" type="parTrans">
      <dgm:prSet/>
      <dgm:spPr/>
      <dgm:t>
        <a:bodyPr/>
        <a:lstStyle/>
        <a:p>
          <a:endParaRPr lang="zh-CN" altLang="en-US"/>
        </a:p>
      </dgm:t>
    </dgm:pt>
    <dgm:pt modelId="{E70435DA-5481-41D4-B39D-CDBA4409153B}" cxnId="{8ED853BF-5DBC-490B-8743-B10486D8A719}" type="sibTrans">
      <dgm:prSet/>
      <dgm:spPr/>
      <dgm:t>
        <a:bodyPr/>
        <a:lstStyle/>
        <a:p>
          <a:endParaRPr lang="zh-CN" altLang="en-US"/>
        </a:p>
      </dgm:t>
    </dgm:pt>
    <dgm:pt modelId="{D7A2E42B-D72F-466E-82C9-61C7395EC435}">
      <dgm:prSet phldrT="[文本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solidFill>
          <a:srgbClr val="56B8E0"/>
        </a:solidFill>
      </dgm:spPr>
      <dgm:t>
        <a:bodyPr/>
        <a:lstStyle/>
        <a:p>
          <a:r>
            <a:rPr lang="en-US" altLang="zh-CN" dirty="0">
              <a:latin typeface="微软雅黑" panose="020B0503020204020204" pitchFamily="34" charset="-122"/>
              <a:ea typeface="微软雅黑" panose="020B0503020204020204" pitchFamily="34" charset="-122"/>
            </a:rPr>
            <a:t>4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56492C6-89E7-4481-810D-4C5E0B854216}" cxnId="{580E5458-FEF8-4911-879E-B895C29D02B1}" type="parTrans">
      <dgm:prSet/>
      <dgm:spPr/>
      <dgm:t>
        <a:bodyPr/>
        <a:lstStyle/>
        <a:p>
          <a:endParaRPr lang="zh-CN" altLang="en-US"/>
        </a:p>
      </dgm:t>
    </dgm:pt>
    <dgm:pt modelId="{C4DD8FB8-DCD2-48D6-BA77-9DC0FA9DCC32}" cxnId="{580E5458-FEF8-4911-879E-B895C29D02B1}" type="sibTrans">
      <dgm:prSet/>
      <dgm:spPr/>
      <dgm:t>
        <a:bodyPr/>
        <a:lstStyle/>
        <a:p>
          <a:endParaRPr lang="zh-CN" altLang="en-US"/>
        </a:p>
      </dgm:t>
    </dgm:pt>
    <dgm:pt modelId="{30E8DB0F-C280-42D3-88CB-A0701AE85FDE}">
      <dgm:prSet phldrT="[文本]"/>
      <dgm:spPr/>
      <dgm:t>
        <a:bodyPr/>
        <a:lstStyle/>
        <a:p>
          <a:r>
            <a:rPr lang="zh-CN" altLang="en-US" b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体育场馆检测建议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AC8668E-D54C-4C2A-8640-15BC8DEF7A23}" cxnId="{1838E0A3-FF26-4309-B1C4-DCF52C130D48}" type="parTrans">
      <dgm:prSet/>
      <dgm:spPr/>
      <dgm:t>
        <a:bodyPr/>
        <a:lstStyle/>
        <a:p>
          <a:endParaRPr lang="zh-CN" altLang="en-US"/>
        </a:p>
      </dgm:t>
    </dgm:pt>
    <dgm:pt modelId="{5C3C958F-9244-43C2-ADF1-F716C7A82E5F}" cxnId="{1838E0A3-FF26-4309-B1C4-DCF52C130D48}" type="sibTrans">
      <dgm:prSet/>
      <dgm:spPr/>
      <dgm:t>
        <a:bodyPr/>
        <a:lstStyle/>
        <a:p>
          <a:endParaRPr lang="zh-CN" altLang="en-US"/>
        </a:p>
      </dgm:t>
    </dgm:pt>
    <dgm:pt modelId="{A01CF73C-4420-47F4-B2EB-8AE0663A24DC}" type="pres">
      <dgm:prSet presAssocID="{2E6A3CB1-0F58-410B-A7B5-38000839255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E55BF09E-5960-460C-BB2D-35C391EEE251}" type="pres">
      <dgm:prSet presAssocID="{245CB5CC-4495-4220-82E7-9DECF4B8545A}" presName="linNode" presStyleCnt="0"/>
      <dgm:spPr/>
    </dgm:pt>
    <dgm:pt modelId="{D3990380-897C-4A1E-850E-DD2DDCF3FF17}" type="pres">
      <dgm:prSet presAssocID="{245CB5CC-4495-4220-82E7-9DECF4B8545A}" presName="parentText" presStyleLbl="node1" presStyleIdx="0" presStyleCnt="4" custScaleX="5093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44F779F-8B91-4CD2-86CA-6ABBF386D2CA}" type="pres">
      <dgm:prSet presAssocID="{245CB5CC-4495-4220-82E7-9DECF4B8545A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AAEA805-64C0-4DB9-B264-D2AFD152C6F6}" type="pres">
      <dgm:prSet presAssocID="{56A54A7F-C7F3-4BB2-BC5F-642575ECC28B}" presName="sp" presStyleCnt="0"/>
      <dgm:spPr/>
    </dgm:pt>
    <dgm:pt modelId="{40A1AADA-FF79-4E6B-961F-F0455098A3E9}" type="pres">
      <dgm:prSet presAssocID="{FFCE092F-A2F8-4981-8EF0-6DB3A94D655D}" presName="linNode" presStyleCnt="0"/>
      <dgm:spPr/>
    </dgm:pt>
    <dgm:pt modelId="{911ED769-9E8B-4D72-A5E5-8B5581E715B5}" type="pres">
      <dgm:prSet presAssocID="{FFCE092F-A2F8-4981-8EF0-6DB3A94D655D}" presName="parentText" presStyleLbl="node1" presStyleIdx="1" presStyleCnt="4" custScaleX="50936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0B40EDA-4AE4-4ECB-A180-D0C100E62031}" type="pres">
      <dgm:prSet presAssocID="{FFCE092F-A2F8-4981-8EF0-6DB3A94D655D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EABBC01-972B-4CCF-99E7-ACFEEA13BB71}" type="pres">
      <dgm:prSet presAssocID="{E5420500-EADE-48D1-9994-D780021F1911}" presName="sp" presStyleCnt="0"/>
      <dgm:spPr/>
    </dgm:pt>
    <dgm:pt modelId="{15E29EEF-3BF2-475E-994F-7D39CA9B7FA8}" type="pres">
      <dgm:prSet presAssocID="{E97A9DCF-9771-4817-987E-EDC73895276A}" presName="linNode" presStyleCnt="0"/>
      <dgm:spPr/>
    </dgm:pt>
    <dgm:pt modelId="{86E80308-2746-452F-AEC5-563927A9D6DD}" type="pres">
      <dgm:prSet presAssocID="{E97A9DCF-9771-4817-987E-EDC73895276A}" presName="parentText" presStyleLbl="node1" presStyleIdx="2" presStyleCnt="4" custScaleX="5093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361919F-4131-41D0-9BAF-ADC2189454CF}" type="pres">
      <dgm:prSet presAssocID="{E97A9DCF-9771-4817-987E-EDC73895276A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B973164-9238-4D3E-B09A-BC58162D4473}" type="pres">
      <dgm:prSet presAssocID="{256273A5-BE40-466A-B70D-80FB409F38DC}" presName="sp" presStyleCnt="0"/>
      <dgm:spPr/>
    </dgm:pt>
    <dgm:pt modelId="{FFE5828B-B721-4FD0-AD30-836E04AF0BC9}" type="pres">
      <dgm:prSet presAssocID="{D7A2E42B-D72F-466E-82C9-61C7395EC435}" presName="linNode" presStyleCnt="0"/>
      <dgm:spPr/>
    </dgm:pt>
    <dgm:pt modelId="{5DAA8AC2-223E-433C-942F-B394FEE14428}" type="pres">
      <dgm:prSet presAssocID="{D7A2E42B-D72F-466E-82C9-61C7395EC435}" presName="parentText" presStyleLbl="node1" presStyleIdx="3" presStyleCnt="4" custScaleX="50936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6820DA2-5662-466E-BBC2-2BCD24BE34BD}" type="pres">
      <dgm:prSet presAssocID="{D7A2E42B-D72F-466E-82C9-61C7395EC435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3C883AC-8ED9-4B30-945E-FAD6382C69A9}" type="presOf" srcId="{AE4D0F7D-FD2D-423A-9588-7BDAA5D5A0D2}" destId="{F0B40EDA-4AE4-4ECB-A180-D0C100E62031}" srcOrd="0" destOrd="0" presId="urn:microsoft.com/office/officeart/2005/8/layout/vList5"/>
    <dgm:cxn modelId="{4E95174A-27DA-4F67-9B6F-539DD4F00C73}" type="presOf" srcId="{FFCE092F-A2F8-4981-8EF0-6DB3A94D655D}" destId="{911ED769-9E8B-4D72-A5E5-8B5581E715B5}" srcOrd="0" destOrd="0" presId="urn:microsoft.com/office/officeart/2005/8/layout/vList5"/>
    <dgm:cxn modelId="{580E5458-FEF8-4911-879E-B895C29D02B1}" srcId="{2E6A3CB1-0F58-410B-A7B5-380008392550}" destId="{D7A2E42B-D72F-466E-82C9-61C7395EC435}" srcOrd="3" destOrd="0" parTransId="{656492C6-89E7-4481-810D-4C5E0B854216}" sibTransId="{C4DD8FB8-DCD2-48D6-BA77-9DC0FA9DCC32}"/>
    <dgm:cxn modelId="{1838E0A3-FF26-4309-B1C4-DCF52C130D48}" srcId="{D7A2E42B-D72F-466E-82C9-61C7395EC435}" destId="{30E8DB0F-C280-42D3-88CB-A0701AE85FDE}" srcOrd="0" destOrd="0" parTransId="{EAC8668E-D54C-4C2A-8640-15BC8DEF7A23}" sibTransId="{5C3C958F-9244-43C2-ADF1-F716C7A82E5F}"/>
    <dgm:cxn modelId="{22CC1641-93FB-4532-A0D1-89AD78950B8C}" type="presOf" srcId="{DDD64589-8B86-49AD-AD88-1AD9721AB83F}" destId="{F361919F-4131-41D0-9BAF-ADC2189454CF}" srcOrd="0" destOrd="0" presId="urn:microsoft.com/office/officeart/2005/8/layout/vList5"/>
    <dgm:cxn modelId="{C78391F8-42B6-4F07-B2BF-1E1291391DC1}" type="presOf" srcId="{699EF84B-B511-463F-8851-29212E90A883}" destId="{A44F779F-8B91-4CD2-86CA-6ABBF386D2CA}" srcOrd="0" destOrd="0" presId="urn:microsoft.com/office/officeart/2005/8/layout/vList5"/>
    <dgm:cxn modelId="{8ED853BF-5DBC-490B-8743-B10486D8A719}" srcId="{E97A9DCF-9771-4817-987E-EDC73895276A}" destId="{DDD64589-8B86-49AD-AD88-1AD9721AB83F}" srcOrd="0" destOrd="0" parTransId="{4D2E724F-01B7-49CA-982E-6C5D9A715489}" sibTransId="{E70435DA-5481-41D4-B39D-CDBA4409153B}"/>
    <dgm:cxn modelId="{F0C38B62-E007-4E5D-B198-A1A19A7D2EC1}" type="presOf" srcId="{245CB5CC-4495-4220-82E7-9DECF4B8545A}" destId="{D3990380-897C-4A1E-850E-DD2DDCF3FF17}" srcOrd="0" destOrd="0" presId="urn:microsoft.com/office/officeart/2005/8/layout/vList5"/>
    <dgm:cxn modelId="{7A3B897C-5977-43CF-86A5-111F37027A00}" type="presOf" srcId="{E97A9DCF-9771-4817-987E-EDC73895276A}" destId="{86E80308-2746-452F-AEC5-563927A9D6DD}" srcOrd="0" destOrd="0" presId="urn:microsoft.com/office/officeart/2005/8/layout/vList5"/>
    <dgm:cxn modelId="{D8F2AB82-A8D6-4687-BBA6-119B895544CD}" srcId="{245CB5CC-4495-4220-82E7-9DECF4B8545A}" destId="{699EF84B-B511-463F-8851-29212E90A883}" srcOrd="0" destOrd="0" parTransId="{BA78E2B3-2923-4D1A-81C1-89DA7EEFD42E}" sibTransId="{F06C4476-7171-4AC7-9DAF-ACC8B174E2EE}"/>
    <dgm:cxn modelId="{DCE04EB2-209A-425B-9317-01C79F6DE1CF}" type="presOf" srcId="{D7A2E42B-D72F-466E-82C9-61C7395EC435}" destId="{5DAA8AC2-223E-433C-942F-B394FEE14428}" srcOrd="0" destOrd="0" presId="urn:microsoft.com/office/officeart/2005/8/layout/vList5"/>
    <dgm:cxn modelId="{814FB9A2-0D00-447F-8B16-6E0385704CE4}" type="presOf" srcId="{30E8DB0F-C280-42D3-88CB-A0701AE85FDE}" destId="{26820DA2-5662-466E-BBC2-2BCD24BE34BD}" srcOrd="0" destOrd="0" presId="urn:microsoft.com/office/officeart/2005/8/layout/vList5"/>
    <dgm:cxn modelId="{8624AE0A-5271-402F-9810-66E85602572A}" srcId="{FFCE092F-A2F8-4981-8EF0-6DB3A94D655D}" destId="{AE4D0F7D-FD2D-423A-9588-7BDAA5D5A0D2}" srcOrd="0" destOrd="0" parTransId="{5A35471B-0F2E-493F-9155-7FF9E5058DC4}" sibTransId="{6892F0EF-A68C-4B6D-BC89-9F53FC8CC8CD}"/>
    <dgm:cxn modelId="{036646DC-7DDA-4FF1-964B-7553807B424E}" srcId="{2E6A3CB1-0F58-410B-A7B5-380008392550}" destId="{E97A9DCF-9771-4817-987E-EDC73895276A}" srcOrd="2" destOrd="0" parTransId="{7EE5EBDA-2642-44DF-8DF9-6C5B9EE6D7E3}" sibTransId="{256273A5-BE40-466A-B70D-80FB409F38DC}"/>
    <dgm:cxn modelId="{BE9B1199-04C0-4261-80EE-F4B71E1F954B}" type="presOf" srcId="{2E6A3CB1-0F58-410B-A7B5-380008392550}" destId="{A01CF73C-4420-47F4-B2EB-8AE0663A24DC}" srcOrd="0" destOrd="0" presId="urn:microsoft.com/office/officeart/2005/8/layout/vList5"/>
    <dgm:cxn modelId="{A5FBA9B1-47F6-4D9C-BF12-1604AC334F07}" srcId="{2E6A3CB1-0F58-410B-A7B5-380008392550}" destId="{245CB5CC-4495-4220-82E7-9DECF4B8545A}" srcOrd="0" destOrd="0" parTransId="{9D2189C9-C94A-4F91-A62B-5A57C0ED977A}" sibTransId="{56A54A7F-C7F3-4BB2-BC5F-642575ECC28B}"/>
    <dgm:cxn modelId="{A0965AFE-9780-4147-944F-E5E4C89AA533}" srcId="{2E6A3CB1-0F58-410B-A7B5-380008392550}" destId="{FFCE092F-A2F8-4981-8EF0-6DB3A94D655D}" srcOrd="1" destOrd="0" parTransId="{46603829-A6B8-4F1A-8754-B559386DA9E4}" sibTransId="{E5420500-EADE-48D1-9994-D780021F1911}"/>
    <dgm:cxn modelId="{861B34B1-0411-406F-A4C4-4DF3B2213D3C}" type="presParOf" srcId="{A01CF73C-4420-47F4-B2EB-8AE0663A24DC}" destId="{E55BF09E-5960-460C-BB2D-35C391EEE251}" srcOrd="0" destOrd="0" presId="urn:microsoft.com/office/officeart/2005/8/layout/vList5"/>
    <dgm:cxn modelId="{DE1F0094-0890-4D5D-9B23-AA8547104C1C}" type="presParOf" srcId="{E55BF09E-5960-460C-BB2D-35C391EEE251}" destId="{D3990380-897C-4A1E-850E-DD2DDCF3FF17}" srcOrd="0" destOrd="0" presId="urn:microsoft.com/office/officeart/2005/8/layout/vList5"/>
    <dgm:cxn modelId="{C1946DA2-02BE-4120-8B33-4FFEE4E4C194}" type="presParOf" srcId="{E55BF09E-5960-460C-BB2D-35C391EEE251}" destId="{A44F779F-8B91-4CD2-86CA-6ABBF386D2CA}" srcOrd="1" destOrd="0" presId="urn:microsoft.com/office/officeart/2005/8/layout/vList5"/>
    <dgm:cxn modelId="{8CD36EC2-1F0D-43DD-9303-05FFE814797F}" type="presParOf" srcId="{A01CF73C-4420-47F4-B2EB-8AE0663A24DC}" destId="{CAAEA805-64C0-4DB9-B264-D2AFD152C6F6}" srcOrd="1" destOrd="0" presId="urn:microsoft.com/office/officeart/2005/8/layout/vList5"/>
    <dgm:cxn modelId="{78B0281C-1ADC-4D68-9FC2-3D2B7E3A3193}" type="presParOf" srcId="{A01CF73C-4420-47F4-B2EB-8AE0663A24DC}" destId="{40A1AADA-FF79-4E6B-961F-F0455098A3E9}" srcOrd="2" destOrd="0" presId="urn:microsoft.com/office/officeart/2005/8/layout/vList5"/>
    <dgm:cxn modelId="{509C800B-22C3-4A20-B10B-78A9B331241B}" type="presParOf" srcId="{40A1AADA-FF79-4E6B-961F-F0455098A3E9}" destId="{911ED769-9E8B-4D72-A5E5-8B5581E715B5}" srcOrd="0" destOrd="0" presId="urn:microsoft.com/office/officeart/2005/8/layout/vList5"/>
    <dgm:cxn modelId="{6CB2CE33-51DB-47CD-803A-601AB36B5F5F}" type="presParOf" srcId="{40A1AADA-FF79-4E6B-961F-F0455098A3E9}" destId="{F0B40EDA-4AE4-4ECB-A180-D0C100E62031}" srcOrd="1" destOrd="0" presId="urn:microsoft.com/office/officeart/2005/8/layout/vList5"/>
    <dgm:cxn modelId="{64D7907F-0CDB-446F-BE7F-DF8177A7508D}" type="presParOf" srcId="{A01CF73C-4420-47F4-B2EB-8AE0663A24DC}" destId="{9EABBC01-972B-4CCF-99E7-ACFEEA13BB71}" srcOrd="3" destOrd="0" presId="urn:microsoft.com/office/officeart/2005/8/layout/vList5"/>
    <dgm:cxn modelId="{43E7DA6A-084C-4570-8407-9995AE3CDB0A}" type="presParOf" srcId="{A01CF73C-4420-47F4-B2EB-8AE0663A24DC}" destId="{15E29EEF-3BF2-475E-994F-7D39CA9B7FA8}" srcOrd="4" destOrd="0" presId="urn:microsoft.com/office/officeart/2005/8/layout/vList5"/>
    <dgm:cxn modelId="{9511BF46-48BD-4E39-B8F9-E5BFC7965684}" type="presParOf" srcId="{15E29EEF-3BF2-475E-994F-7D39CA9B7FA8}" destId="{86E80308-2746-452F-AEC5-563927A9D6DD}" srcOrd="0" destOrd="0" presId="urn:microsoft.com/office/officeart/2005/8/layout/vList5"/>
    <dgm:cxn modelId="{19FAC0D7-69B9-4D36-977A-8A334B70E970}" type="presParOf" srcId="{15E29EEF-3BF2-475E-994F-7D39CA9B7FA8}" destId="{F361919F-4131-41D0-9BAF-ADC2189454CF}" srcOrd="1" destOrd="0" presId="urn:microsoft.com/office/officeart/2005/8/layout/vList5"/>
    <dgm:cxn modelId="{561231EA-D4FF-4C08-93BE-97CE6414ED04}" type="presParOf" srcId="{A01CF73C-4420-47F4-B2EB-8AE0663A24DC}" destId="{CB973164-9238-4D3E-B09A-BC58162D4473}" srcOrd="5" destOrd="0" presId="urn:microsoft.com/office/officeart/2005/8/layout/vList5"/>
    <dgm:cxn modelId="{FC8B4CB3-B04A-4EC7-9D07-FEAD8B8D85B5}" type="presParOf" srcId="{A01CF73C-4420-47F4-B2EB-8AE0663A24DC}" destId="{FFE5828B-B721-4FD0-AD30-836E04AF0BC9}" srcOrd="6" destOrd="0" presId="urn:microsoft.com/office/officeart/2005/8/layout/vList5"/>
    <dgm:cxn modelId="{293D099C-0979-4EF1-96E9-7561507100C7}" type="presParOf" srcId="{FFE5828B-B721-4FD0-AD30-836E04AF0BC9}" destId="{5DAA8AC2-223E-433C-942F-B394FEE14428}" srcOrd="0" destOrd="0" presId="urn:microsoft.com/office/officeart/2005/8/layout/vList5"/>
    <dgm:cxn modelId="{DA7FC3DD-3CC4-4FE7-82D7-7E5D001CABAA}" type="presParOf" srcId="{FFE5828B-B721-4FD0-AD30-836E04AF0BC9}" destId="{26820DA2-5662-466E-BBC2-2BCD24BE34B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4F779F-8B91-4CD2-86CA-6ABBF386D2CA}">
      <dsp:nvSpPr>
        <dsp:cNvPr id="0" name=""/>
        <dsp:cNvSpPr/>
      </dsp:nvSpPr>
      <dsp:spPr>
        <a:xfrm rot="5400000">
          <a:off x="3215569" y="-1459537"/>
          <a:ext cx="782637" cy="39014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700" b="0" kern="1200" dirty="0" smtClean="0">
              <a:effectLst/>
              <a:latin typeface="微软雅黑" panose="020B0503020204020204" pitchFamily="34" charset="-122"/>
              <a:ea typeface="微软雅黑" panose="020B0503020204020204" pitchFamily="34" charset="-122"/>
            </a:rPr>
            <a:t>体育场馆安全事故案例</a:t>
          </a:r>
          <a:endParaRPr lang="zh-CN" altLang="en-US" sz="1700" b="0" kern="1200" dirty="0">
            <a:effectLst/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5400000">
        <a:off x="1656168" y="138069"/>
        <a:ext cx="3863235" cy="706227"/>
      </dsp:txXfrm>
    </dsp:sp>
    <dsp:sp modelId="{D3990380-897C-4A1E-850E-DD2DDCF3FF17}">
      <dsp:nvSpPr>
        <dsp:cNvPr id="0" name=""/>
        <dsp:cNvSpPr/>
      </dsp:nvSpPr>
      <dsp:spPr>
        <a:xfrm>
          <a:off x="538369" y="2033"/>
          <a:ext cx="1117799" cy="978296"/>
        </a:xfrm>
        <a:prstGeom prst="roundRect">
          <a:avLst/>
        </a:prstGeom>
        <a:solidFill>
          <a:srgbClr val="56B8E0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1</a:t>
          </a:r>
          <a:endParaRPr lang="zh-CN" altLang="en-US" sz="36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586125" y="49789"/>
        <a:ext cx="1022287" cy="882784"/>
      </dsp:txXfrm>
    </dsp:sp>
    <dsp:sp modelId="{F0B40EDA-4AE4-4ECB-A180-D0C100E62031}">
      <dsp:nvSpPr>
        <dsp:cNvPr id="0" name=""/>
        <dsp:cNvSpPr/>
      </dsp:nvSpPr>
      <dsp:spPr>
        <a:xfrm rot="5400000">
          <a:off x="3215591" y="-432325"/>
          <a:ext cx="782637" cy="39014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700" b="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体育场馆运维过程中的常见结构问题</a:t>
          </a:r>
          <a:endParaRPr lang="zh-CN" altLang="en-US" sz="1700" b="0" kern="1200" dirty="0">
            <a:effectLst/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5400000">
        <a:off x="1656190" y="1165281"/>
        <a:ext cx="3863235" cy="706227"/>
      </dsp:txXfrm>
    </dsp:sp>
    <dsp:sp modelId="{911ED769-9E8B-4D72-A5E5-8B5581E715B5}">
      <dsp:nvSpPr>
        <dsp:cNvPr id="0" name=""/>
        <dsp:cNvSpPr/>
      </dsp:nvSpPr>
      <dsp:spPr>
        <a:xfrm>
          <a:off x="538369" y="1029245"/>
          <a:ext cx="1117821" cy="978296"/>
        </a:xfrm>
        <a:prstGeom prst="roundRect">
          <a:avLst/>
        </a:prstGeom>
        <a:solidFill>
          <a:srgbClr val="56B8E0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2</a:t>
          </a:r>
          <a:endParaRPr lang="zh-CN" altLang="en-US" sz="36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586125" y="1077001"/>
        <a:ext cx="1022309" cy="882784"/>
      </dsp:txXfrm>
    </dsp:sp>
    <dsp:sp modelId="{F361919F-4131-41D0-9BAF-ADC2189454CF}">
      <dsp:nvSpPr>
        <dsp:cNvPr id="0" name=""/>
        <dsp:cNvSpPr/>
      </dsp:nvSpPr>
      <dsp:spPr>
        <a:xfrm rot="5400000">
          <a:off x="3215569" y="594885"/>
          <a:ext cx="782637" cy="39014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700" b="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体育场馆检测手段介绍</a:t>
          </a:r>
          <a:endParaRPr lang="zh-CN" altLang="en-US" sz="1700" b="0" kern="1200" dirty="0">
            <a:effectLst/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5400000">
        <a:off x="1656168" y="2192492"/>
        <a:ext cx="3863235" cy="706227"/>
      </dsp:txXfrm>
    </dsp:sp>
    <dsp:sp modelId="{86E80308-2746-452F-AEC5-563927A9D6DD}">
      <dsp:nvSpPr>
        <dsp:cNvPr id="0" name=""/>
        <dsp:cNvSpPr/>
      </dsp:nvSpPr>
      <dsp:spPr>
        <a:xfrm>
          <a:off x="538369" y="2056457"/>
          <a:ext cx="1117799" cy="978296"/>
        </a:xfrm>
        <a:prstGeom prst="roundRect">
          <a:avLst/>
        </a:prstGeom>
        <a:solidFill>
          <a:srgbClr val="56B8E0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3</a:t>
          </a:r>
          <a:endParaRPr lang="zh-CN" altLang="en-US" sz="36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586125" y="2104213"/>
        <a:ext cx="1022287" cy="882784"/>
      </dsp:txXfrm>
    </dsp:sp>
    <dsp:sp modelId="{26820DA2-5662-466E-BBC2-2BCD24BE34BD}">
      <dsp:nvSpPr>
        <dsp:cNvPr id="0" name=""/>
        <dsp:cNvSpPr/>
      </dsp:nvSpPr>
      <dsp:spPr>
        <a:xfrm rot="5400000">
          <a:off x="3215591" y="1622097"/>
          <a:ext cx="782637" cy="39014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700" b="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体育场馆检测建议</a:t>
          </a:r>
          <a:endParaRPr lang="zh-CN" altLang="en-US" sz="17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5400000">
        <a:off x="1656190" y="3219704"/>
        <a:ext cx="3863235" cy="706227"/>
      </dsp:txXfrm>
    </dsp:sp>
    <dsp:sp modelId="{5DAA8AC2-223E-433C-942F-B394FEE14428}">
      <dsp:nvSpPr>
        <dsp:cNvPr id="0" name=""/>
        <dsp:cNvSpPr/>
      </dsp:nvSpPr>
      <dsp:spPr>
        <a:xfrm>
          <a:off x="538369" y="3083669"/>
          <a:ext cx="1117821" cy="978296"/>
        </a:xfrm>
        <a:prstGeom prst="roundRect">
          <a:avLst/>
        </a:prstGeom>
        <a:solidFill>
          <a:srgbClr val="56B8E0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4</a:t>
          </a:r>
          <a:endParaRPr lang="zh-CN" altLang="en-US" sz="36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586125" y="3131425"/>
        <a:ext cx="1022309" cy="882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type="round2SameRect" r:blip="" rot="90">
                    <dgm:adjLst/>
                  </dgm:shape>
                </dgm:if>
                <dgm:else name="Name12">
                  <dgm:shape xmlns:r="http://schemas.openxmlformats.org/officeDocument/2006/relationships" type="round2SameRect" r:blip="" rot="-90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A02F3-875F-4DA3-9DFF-914620D3FE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F4015-16F6-4B06-8379-38A854698A6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80454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402590" algn="l" defTabSz="80454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804545" algn="l" defTabSz="80454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207135" algn="l" defTabSz="80454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609090" algn="l" defTabSz="80454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011680" algn="l" defTabSz="80454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413635" algn="l" defTabSz="80454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816225" algn="l" defTabSz="80454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218815" algn="l" defTabSz="80454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30000">
                <a:srgbClr val="FFFFFF">
                  <a:alpha val="40000"/>
                </a:srgbClr>
              </a:gs>
              <a:gs pos="20000">
                <a:schemeClr val="bg1">
                  <a:alpha val="0"/>
                </a:schemeClr>
              </a:gs>
              <a:gs pos="60000">
                <a:schemeClr val="bg1">
                  <a:alpha val="99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63" tIns="40232" rIns="80463" bIns="40232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建科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4" t="13781" r="3534" b="7807"/>
          <a:stretch>
            <a:fillRect/>
          </a:stretch>
        </p:blipFill>
        <p:spPr>
          <a:xfrm>
            <a:off x="-1207" y="0"/>
            <a:ext cx="9144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矩形 15"/>
          <p:cNvSpPr/>
          <p:nvPr userDrawn="1"/>
        </p:nvSpPr>
        <p:spPr>
          <a:xfrm flipH="1">
            <a:off x="-2415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63" tIns="40232" rIns="80463" bIns="40232" rtlCol="0" anchor="ctr"/>
          <a:lstStyle/>
          <a:p>
            <a:pPr algn="ctr"/>
            <a:endParaRPr lang="zh-CN" altLang="en-US"/>
          </a:p>
        </p:txBody>
      </p:sp>
      <p:cxnSp>
        <p:nvCxnSpPr>
          <p:cNvPr id="8" name="MH_Others_1"/>
          <p:cNvCxnSpPr/>
          <p:nvPr userDrawn="1">
            <p:custDataLst>
              <p:tags r:id="rId4"/>
            </p:custDataLst>
          </p:nvPr>
        </p:nvCxnSpPr>
        <p:spPr>
          <a:xfrm>
            <a:off x="1" y="6512287"/>
            <a:ext cx="7127082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MH_Others_1"/>
          <p:cNvCxnSpPr/>
          <p:nvPr userDrawn="1">
            <p:custDataLst>
              <p:tags r:id="rId5"/>
            </p:custDataLst>
          </p:nvPr>
        </p:nvCxnSpPr>
        <p:spPr>
          <a:xfrm>
            <a:off x="8633012" y="6512287"/>
            <a:ext cx="510989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组合 63"/>
          <p:cNvGrpSpPr/>
          <p:nvPr userDrawn="1"/>
        </p:nvGrpSpPr>
        <p:grpSpPr>
          <a:xfrm>
            <a:off x="8344328" y="6385783"/>
            <a:ext cx="192054" cy="253013"/>
            <a:chOff x="5070892" y="1562992"/>
            <a:chExt cx="1509857" cy="1491823"/>
          </a:xfrm>
          <a:gradFill>
            <a:gsLst>
              <a:gs pos="100000">
                <a:srgbClr val="004D98"/>
              </a:gs>
              <a:gs pos="0">
                <a:srgbClr val="0092DC"/>
              </a:gs>
            </a:gsLst>
            <a:lin ang="2700000" scaled="1"/>
          </a:gradFill>
          <a:effectLst/>
        </p:grpSpPr>
        <p:sp>
          <p:nvSpPr>
            <p:cNvPr id="65" name="Freeform 3"/>
            <p:cNvSpPr/>
            <p:nvPr/>
          </p:nvSpPr>
          <p:spPr bwMode="auto">
            <a:xfrm>
              <a:off x="5152154" y="1736218"/>
              <a:ext cx="566670" cy="862666"/>
            </a:xfrm>
            <a:custGeom>
              <a:avLst/>
              <a:gdLst>
                <a:gd name="T0" fmla="*/ 2184 w 2184"/>
                <a:gd name="T1" fmla="*/ 0 h 3363"/>
                <a:gd name="T2" fmla="*/ 2184 w 2184"/>
                <a:gd name="T3" fmla="*/ 3363 h 3363"/>
                <a:gd name="T4" fmla="*/ 1123 w 2184"/>
                <a:gd name="T5" fmla="*/ 3363 h 3363"/>
                <a:gd name="T6" fmla="*/ 1123 w 2184"/>
                <a:gd name="T7" fmla="*/ 2218 h 3363"/>
                <a:gd name="T8" fmla="*/ 0 w 2184"/>
                <a:gd name="T9" fmla="*/ 2218 h 3363"/>
                <a:gd name="T10" fmla="*/ 0 w 2184"/>
                <a:gd name="T11" fmla="*/ 1081 h 3363"/>
                <a:gd name="T12" fmla="*/ 275 w 2184"/>
                <a:gd name="T13" fmla="*/ 1098 h 3363"/>
                <a:gd name="T14" fmla="*/ 2184 w 2184"/>
                <a:gd name="T15" fmla="*/ 0 h 3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4" h="3363">
                  <a:moveTo>
                    <a:pt x="2184" y="0"/>
                  </a:moveTo>
                  <a:lnTo>
                    <a:pt x="2184" y="3363"/>
                  </a:lnTo>
                  <a:lnTo>
                    <a:pt x="1123" y="3363"/>
                  </a:lnTo>
                  <a:lnTo>
                    <a:pt x="1123" y="2218"/>
                  </a:lnTo>
                  <a:lnTo>
                    <a:pt x="0" y="2218"/>
                  </a:lnTo>
                  <a:lnTo>
                    <a:pt x="0" y="1081"/>
                  </a:lnTo>
                  <a:cubicBezTo>
                    <a:pt x="90" y="1092"/>
                    <a:pt x="182" y="1098"/>
                    <a:pt x="275" y="1098"/>
                  </a:cubicBezTo>
                  <a:cubicBezTo>
                    <a:pt x="1085" y="1098"/>
                    <a:pt x="1796" y="657"/>
                    <a:pt x="218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Oval 4"/>
            <p:cNvSpPr>
              <a:spLocks noChangeArrowheads="1"/>
            </p:cNvSpPr>
            <p:nvPr/>
          </p:nvSpPr>
          <p:spPr bwMode="auto">
            <a:xfrm>
              <a:off x="5721534" y="2212936"/>
              <a:ext cx="189612" cy="18847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5"/>
            <p:cNvSpPr/>
            <p:nvPr/>
          </p:nvSpPr>
          <p:spPr bwMode="auto">
            <a:xfrm>
              <a:off x="5913855" y="1754234"/>
              <a:ext cx="599175" cy="848115"/>
            </a:xfrm>
            <a:custGeom>
              <a:avLst/>
              <a:gdLst>
                <a:gd name="T0" fmla="*/ 0 w 2308"/>
                <a:gd name="T1" fmla="*/ 0 h 3306"/>
                <a:gd name="T2" fmla="*/ 0 w 2308"/>
                <a:gd name="T3" fmla="*/ 3306 h 3306"/>
                <a:gd name="T4" fmla="*/ 2021 w 2308"/>
                <a:gd name="T5" fmla="*/ 3306 h 3306"/>
                <a:gd name="T6" fmla="*/ 2308 w 2308"/>
                <a:gd name="T7" fmla="*/ 2211 h 3306"/>
                <a:gd name="T8" fmla="*/ 1110 w 2308"/>
                <a:gd name="T9" fmla="*/ 2211 h 3306"/>
                <a:gd name="T10" fmla="*/ 1110 w 2308"/>
                <a:gd name="T11" fmla="*/ 732 h 3306"/>
                <a:gd name="T12" fmla="*/ 0 w 2308"/>
                <a:gd name="T13" fmla="*/ 0 h 3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8" h="3306">
                  <a:moveTo>
                    <a:pt x="0" y="0"/>
                  </a:moveTo>
                  <a:lnTo>
                    <a:pt x="0" y="3306"/>
                  </a:lnTo>
                  <a:lnTo>
                    <a:pt x="2021" y="3306"/>
                  </a:lnTo>
                  <a:lnTo>
                    <a:pt x="2308" y="2211"/>
                  </a:lnTo>
                  <a:lnTo>
                    <a:pt x="1110" y="2211"/>
                  </a:lnTo>
                  <a:lnTo>
                    <a:pt x="1110" y="732"/>
                  </a:lnTo>
                  <a:cubicBezTo>
                    <a:pt x="652" y="643"/>
                    <a:pt x="257" y="37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5443074" y="2660552"/>
              <a:ext cx="751949" cy="123337"/>
            </a:xfrm>
            <a:custGeom>
              <a:avLst/>
              <a:gdLst>
                <a:gd name="T0" fmla="*/ 173 w 2897"/>
                <a:gd name="T1" fmla="*/ 0 h 480"/>
                <a:gd name="T2" fmla="*/ 690 w 2897"/>
                <a:gd name="T3" fmla="*/ 66 h 480"/>
                <a:gd name="T4" fmla="*/ 173 w 2897"/>
                <a:gd name="T5" fmla="*/ 190 h 480"/>
                <a:gd name="T6" fmla="*/ 690 w 2897"/>
                <a:gd name="T7" fmla="*/ 224 h 480"/>
                <a:gd name="T8" fmla="*/ 690 w 2897"/>
                <a:gd name="T9" fmla="*/ 414 h 480"/>
                <a:gd name="T10" fmla="*/ 517 w 2897"/>
                <a:gd name="T11" fmla="*/ 480 h 480"/>
                <a:gd name="T12" fmla="*/ 0 w 2897"/>
                <a:gd name="T13" fmla="*/ 414 h 480"/>
                <a:gd name="T14" fmla="*/ 517 w 2897"/>
                <a:gd name="T15" fmla="*/ 256 h 480"/>
                <a:gd name="T16" fmla="*/ 0 w 2897"/>
                <a:gd name="T17" fmla="*/ 256 h 480"/>
                <a:gd name="T18" fmla="*/ 0 w 2897"/>
                <a:gd name="T19" fmla="*/ 66 h 480"/>
                <a:gd name="T20" fmla="*/ 2180 w 2897"/>
                <a:gd name="T21" fmla="*/ 6 h 480"/>
                <a:gd name="T22" fmla="*/ 2389 w 2897"/>
                <a:gd name="T23" fmla="*/ 6 h 480"/>
                <a:gd name="T24" fmla="*/ 2897 w 2897"/>
                <a:gd name="T25" fmla="*/ 133 h 480"/>
                <a:gd name="T26" fmla="*/ 2780 w 2897"/>
                <a:gd name="T27" fmla="*/ 260 h 480"/>
                <a:gd name="T28" fmla="*/ 2876 w 2897"/>
                <a:gd name="T29" fmla="*/ 477 h 480"/>
                <a:gd name="T30" fmla="*/ 2561 w 2897"/>
                <a:gd name="T31" fmla="*/ 260 h 480"/>
                <a:gd name="T32" fmla="*/ 2389 w 2897"/>
                <a:gd name="T33" fmla="*/ 477 h 480"/>
                <a:gd name="T34" fmla="*/ 2180 w 2897"/>
                <a:gd name="T35" fmla="*/ 6 h 480"/>
                <a:gd name="T36" fmla="*/ 2654 w 2897"/>
                <a:gd name="T37" fmla="*/ 81 h 480"/>
                <a:gd name="T38" fmla="*/ 2700 w 2897"/>
                <a:gd name="T39" fmla="*/ 159 h 480"/>
                <a:gd name="T40" fmla="*/ 2432 w 2897"/>
                <a:gd name="T41" fmla="*/ 209 h 480"/>
                <a:gd name="T42" fmla="*/ 2386 w 2897"/>
                <a:gd name="T43" fmla="*/ 131 h 480"/>
                <a:gd name="T44" fmla="*/ 1287 w 2897"/>
                <a:gd name="T45" fmla="*/ 12 h 480"/>
                <a:gd name="T46" fmla="*/ 1453 w 2897"/>
                <a:gd name="T47" fmla="*/ 12 h 480"/>
                <a:gd name="T48" fmla="*/ 1980 w 2897"/>
                <a:gd name="T49" fmla="*/ 138 h 480"/>
                <a:gd name="T50" fmla="*/ 1899 w 2897"/>
                <a:gd name="T51" fmla="*/ 262 h 480"/>
                <a:gd name="T52" fmla="*/ 1980 w 2897"/>
                <a:gd name="T53" fmla="*/ 366 h 480"/>
                <a:gd name="T54" fmla="*/ 1433 w 2897"/>
                <a:gd name="T55" fmla="*/ 473 h 480"/>
                <a:gd name="T56" fmla="*/ 1287 w 2897"/>
                <a:gd name="T57" fmla="*/ 472 h 480"/>
                <a:gd name="T58" fmla="*/ 1539 w 2897"/>
                <a:gd name="T59" fmla="*/ 310 h 480"/>
                <a:gd name="T60" fmla="*/ 1825 w 2897"/>
                <a:gd name="T61" fmla="*/ 366 h 480"/>
                <a:gd name="T62" fmla="*/ 1771 w 2897"/>
                <a:gd name="T63" fmla="*/ 422 h 480"/>
                <a:gd name="T64" fmla="*/ 1485 w 2897"/>
                <a:gd name="T65" fmla="*/ 366 h 480"/>
                <a:gd name="T66" fmla="*/ 1539 w 2897"/>
                <a:gd name="T67" fmla="*/ 310 h 480"/>
                <a:gd name="T68" fmla="*/ 1771 w 2897"/>
                <a:gd name="T69" fmla="*/ 82 h 480"/>
                <a:gd name="T70" fmla="*/ 1825 w 2897"/>
                <a:gd name="T71" fmla="*/ 138 h 480"/>
                <a:gd name="T72" fmla="*/ 1539 w 2897"/>
                <a:gd name="T73" fmla="*/ 194 h 480"/>
                <a:gd name="T74" fmla="*/ 1485 w 2897"/>
                <a:gd name="T75" fmla="*/ 138 h 480"/>
                <a:gd name="T76" fmla="*/ 890 w 2897"/>
                <a:gd name="T77" fmla="*/ 0 h 480"/>
                <a:gd name="T78" fmla="*/ 1075 w 2897"/>
                <a:gd name="T79" fmla="*/ 472 h 480"/>
                <a:gd name="T80" fmla="*/ 890 w 2897"/>
                <a:gd name="T81" fmla="*/ 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97" h="480">
                  <a:moveTo>
                    <a:pt x="0" y="0"/>
                  </a:moveTo>
                  <a:lnTo>
                    <a:pt x="173" y="0"/>
                  </a:lnTo>
                  <a:lnTo>
                    <a:pt x="690" y="0"/>
                  </a:lnTo>
                  <a:lnTo>
                    <a:pt x="690" y="66"/>
                  </a:lnTo>
                  <a:lnTo>
                    <a:pt x="173" y="66"/>
                  </a:lnTo>
                  <a:lnTo>
                    <a:pt x="173" y="190"/>
                  </a:lnTo>
                  <a:lnTo>
                    <a:pt x="690" y="190"/>
                  </a:lnTo>
                  <a:lnTo>
                    <a:pt x="690" y="224"/>
                  </a:lnTo>
                  <a:lnTo>
                    <a:pt x="690" y="256"/>
                  </a:lnTo>
                  <a:lnTo>
                    <a:pt x="690" y="414"/>
                  </a:lnTo>
                  <a:lnTo>
                    <a:pt x="690" y="480"/>
                  </a:lnTo>
                  <a:lnTo>
                    <a:pt x="517" y="480"/>
                  </a:lnTo>
                  <a:lnTo>
                    <a:pt x="0" y="480"/>
                  </a:lnTo>
                  <a:lnTo>
                    <a:pt x="0" y="414"/>
                  </a:lnTo>
                  <a:lnTo>
                    <a:pt x="517" y="414"/>
                  </a:lnTo>
                  <a:lnTo>
                    <a:pt x="517" y="256"/>
                  </a:lnTo>
                  <a:lnTo>
                    <a:pt x="173" y="256"/>
                  </a:lnTo>
                  <a:lnTo>
                    <a:pt x="0" y="256"/>
                  </a:lnTo>
                  <a:lnTo>
                    <a:pt x="0" y="190"/>
                  </a:lnTo>
                  <a:lnTo>
                    <a:pt x="0" y="66"/>
                  </a:lnTo>
                  <a:lnTo>
                    <a:pt x="0" y="0"/>
                  </a:lnTo>
                  <a:close/>
                  <a:moveTo>
                    <a:pt x="2180" y="6"/>
                  </a:moveTo>
                  <a:lnTo>
                    <a:pt x="2328" y="6"/>
                  </a:lnTo>
                  <a:lnTo>
                    <a:pt x="2389" y="6"/>
                  </a:lnTo>
                  <a:lnTo>
                    <a:pt x="2780" y="6"/>
                  </a:lnTo>
                  <a:cubicBezTo>
                    <a:pt x="2845" y="6"/>
                    <a:pt x="2897" y="63"/>
                    <a:pt x="2897" y="133"/>
                  </a:cubicBezTo>
                  <a:lnTo>
                    <a:pt x="2897" y="133"/>
                  </a:lnTo>
                  <a:cubicBezTo>
                    <a:pt x="2897" y="203"/>
                    <a:pt x="2845" y="260"/>
                    <a:pt x="2780" y="260"/>
                  </a:cubicBezTo>
                  <a:lnTo>
                    <a:pt x="2770" y="260"/>
                  </a:lnTo>
                  <a:lnTo>
                    <a:pt x="2876" y="477"/>
                  </a:lnTo>
                  <a:lnTo>
                    <a:pt x="2666" y="477"/>
                  </a:lnTo>
                  <a:lnTo>
                    <a:pt x="2561" y="260"/>
                  </a:lnTo>
                  <a:lnTo>
                    <a:pt x="2389" y="260"/>
                  </a:lnTo>
                  <a:lnTo>
                    <a:pt x="2389" y="477"/>
                  </a:lnTo>
                  <a:lnTo>
                    <a:pt x="2180" y="477"/>
                  </a:lnTo>
                  <a:lnTo>
                    <a:pt x="2180" y="6"/>
                  </a:lnTo>
                  <a:close/>
                  <a:moveTo>
                    <a:pt x="2432" y="81"/>
                  </a:moveTo>
                  <a:lnTo>
                    <a:pt x="2654" y="81"/>
                  </a:lnTo>
                  <a:cubicBezTo>
                    <a:pt x="2680" y="81"/>
                    <a:pt x="2700" y="103"/>
                    <a:pt x="2700" y="131"/>
                  </a:cubicBezTo>
                  <a:lnTo>
                    <a:pt x="2700" y="159"/>
                  </a:lnTo>
                  <a:cubicBezTo>
                    <a:pt x="2700" y="186"/>
                    <a:pt x="2680" y="209"/>
                    <a:pt x="2654" y="209"/>
                  </a:cubicBezTo>
                  <a:lnTo>
                    <a:pt x="2432" y="209"/>
                  </a:lnTo>
                  <a:cubicBezTo>
                    <a:pt x="2407" y="209"/>
                    <a:pt x="2386" y="186"/>
                    <a:pt x="2386" y="159"/>
                  </a:cubicBezTo>
                  <a:lnTo>
                    <a:pt x="2386" y="131"/>
                  </a:lnTo>
                  <a:cubicBezTo>
                    <a:pt x="2386" y="103"/>
                    <a:pt x="2407" y="81"/>
                    <a:pt x="2432" y="81"/>
                  </a:cubicBezTo>
                  <a:close/>
                  <a:moveTo>
                    <a:pt x="1287" y="12"/>
                  </a:moveTo>
                  <a:lnTo>
                    <a:pt x="1433" y="12"/>
                  </a:lnTo>
                  <a:lnTo>
                    <a:pt x="1453" y="12"/>
                  </a:lnTo>
                  <a:lnTo>
                    <a:pt x="1877" y="12"/>
                  </a:lnTo>
                  <a:cubicBezTo>
                    <a:pt x="1933" y="12"/>
                    <a:pt x="1980" y="69"/>
                    <a:pt x="1980" y="138"/>
                  </a:cubicBezTo>
                  <a:lnTo>
                    <a:pt x="1980" y="138"/>
                  </a:lnTo>
                  <a:cubicBezTo>
                    <a:pt x="1980" y="198"/>
                    <a:pt x="1945" y="249"/>
                    <a:pt x="1899" y="262"/>
                  </a:cubicBezTo>
                  <a:cubicBezTo>
                    <a:pt x="1945" y="272"/>
                    <a:pt x="1980" y="315"/>
                    <a:pt x="1980" y="366"/>
                  </a:cubicBezTo>
                  <a:lnTo>
                    <a:pt x="1980" y="366"/>
                  </a:lnTo>
                  <a:cubicBezTo>
                    <a:pt x="1980" y="424"/>
                    <a:pt x="1933" y="473"/>
                    <a:pt x="1877" y="473"/>
                  </a:cubicBezTo>
                  <a:lnTo>
                    <a:pt x="1433" y="473"/>
                  </a:lnTo>
                  <a:cubicBezTo>
                    <a:pt x="1433" y="473"/>
                    <a:pt x="1432" y="473"/>
                    <a:pt x="1432" y="472"/>
                  </a:cubicBezTo>
                  <a:lnTo>
                    <a:pt x="1287" y="472"/>
                  </a:lnTo>
                  <a:lnTo>
                    <a:pt x="1287" y="12"/>
                  </a:lnTo>
                  <a:close/>
                  <a:moveTo>
                    <a:pt x="1539" y="310"/>
                  </a:moveTo>
                  <a:lnTo>
                    <a:pt x="1771" y="310"/>
                  </a:lnTo>
                  <a:cubicBezTo>
                    <a:pt x="1801" y="310"/>
                    <a:pt x="1825" y="335"/>
                    <a:pt x="1825" y="366"/>
                  </a:cubicBezTo>
                  <a:lnTo>
                    <a:pt x="1825" y="366"/>
                  </a:lnTo>
                  <a:cubicBezTo>
                    <a:pt x="1825" y="397"/>
                    <a:pt x="1801" y="422"/>
                    <a:pt x="1771" y="422"/>
                  </a:cubicBezTo>
                  <a:lnTo>
                    <a:pt x="1539" y="422"/>
                  </a:lnTo>
                  <a:cubicBezTo>
                    <a:pt x="1509" y="422"/>
                    <a:pt x="1485" y="397"/>
                    <a:pt x="1485" y="366"/>
                  </a:cubicBezTo>
                  <a:lnTo>
                    <a:pt x="1485" y="366"/>
                  </a:lnTo>
                  <a:cubicBezTo>
                    <a:pt x="1485" y="335"/>
                    <a:pt x="1509" y="310"/>
                    <a:pt x="1539" y="310"/>
                  </a:cubicBezTo>
                  <a:close/>
                  <a:moveTo>
                    <a:pt x="1539" y="82"/>
                  </a:moveTo>
                  <a:lnTo>
                    <a:pt x="1771" y="82"/>
                  </a:lnTo>
                  <a:cubicBezTo>
                    <a:pt x="1801" y="82"/>
                    <a:pt x="1825" y="107"/>
                    <a:pt x="1825" y="138"/>
                  </a:cubicBezTo>
                  <a:lnTo>
                    <a:pt x="1825" y="138"/>
                  </a:lnTo>
                  <a:cubicBezTo>
                    <a:pt x="1825" y="169"/>
                    <a:pt x="1801" y="194"/>
                    <a:pt x="1771" y="194"/>
                  </a:cubicBezTo>
                  <a:lnTo>
                    <a:pt x="1539" y="194"/>
                  </a:lnTo>
                  <a:cubicBezTo>
                    <a:pt x="1509" y="194"/>
                    <a:pt x="1485" y="169"/>
                    <a:pt x="1485" y="138"/>
                  </a:cubicBezTo>
                  <a:lnTo>
                    <a:pt x="1485" y="138"/>
                  </a:lnTo>
                  <a:cubicBezTo>
                    <a:pt x="1485" y="107"/>
                    <a:pt x="1509" y="82"/>
                    <a:pt x="1539" y="82"/>
                  </a:cubicBezTo>
                  <a:close/>
                  <a:moveTo>
                    <a:pt x="890" y="0"/>
                  </a:moveTo>
                  <a:lnTo>
                    <a:pt x="1075" y="0"/>
                  </a:lnTo>
                  <a:lnTo>
                    <a:pt x="1075" y="472"/>
                  </a:lnTo>
                  <a:lnTo>
                    <a:pt x="890" y="472"/>
                  </a:lnTo>
                  <a:lnTo>
                    <a:pt x="8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5070892" y="1562992"/>
              <a:ext cx="1509857" cy="1491823"/>
            </a:xfrm>
            <a:custGeom>
              <a:avLst/>
              <a:gdLst>
                <a:gd name="T0" fmla="*/ 2909 w 5817"/>
                <a:gd name="T1" fmla="*/ 0 h 5814"/>
                <a:gd name="T2" fmla="*/ 5810 w 5817"/>
                <a:gd name="T3" fmla="*/ 2693 h 5814"/>
                <a:gd name="T4" fmla="*/ 5422 w 5817"/>
                <a:gd name="T5" fmla="*/ 2693 h 5814"/>
                <a:gd name="T6" fmla="*/ 2909 w 5817"/>
                <a:gd name="T7" fmla="*/ 386 h 5814"/>
                <a:gd name="T8" fmla="*/ 387 w 5817"/>
                <a:gd name="T9" fmla="*/ 2894 h 5814"/>
                <a:gd name="T10" fmla="*/ 0 w 5817"/>
                <a:gd name="T11" fmla="*/ 2894 h 5814"/>
                <a:gd name="T12" fmla="*/ 2909 w 5817"/>
                <a:gd name="T13" fmla="*/ 0 h 5814"/>
                <a:gd name="T14" fmla="*/ 5817 w 5817"/>
                <a:gd name="T15" fmla="*/ 2957 h 5814"/>
                <a:gd name="T16" fmla="*/ 2909 w 5817"/>
                <a:gd name="T17" fmla="*/ 5814 h 5814"/>
                <a:gd name="T18" fmla="*/ 11 w 5817"/>
                <a:gd name="T19" fmla="*/ 3158 h 5814"/>
                <a:gd name="T20" fmla="*/ 399 w 5817"/>
                <a:gd name="T21" fmla="*/ 3158 h 5814"/>
                <a:gd name="T22" fmla="*/ 2909 w 5817"/>
                <a:gd name="T23" fmla="*/ 5427 h 5814"/>
                <a:gd name="T24" fmla="*/ 5430 w 5817"/>
                <a:gd name="T25" fmla="*/ 2957 h 5814"/>
                <a:gd name="T26" fmla="*/ 5817 w 5817"/>
                <a:gd name="T27" fmla="*/ 2957 h 5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17" h="5814">
                  <a:moveTo>
                    <a:pt x="2909" y="0"/>
                  </a:moveTo>
                  <a:cubicBezTo>
                    <a:pt x="4439" y="0"/>
                    <a:pt x="5700" y="1191"/>
                    <a:pt x="5810" y="2693"/>
                  </a:cubicBezTo>
                  <a:lnTo>
                    <a:pt x="5422" y="2693"/>
                  </a:lnTo>
                  <a:cubicBezTo>
                    <a:pt x="5312" y="1404"/>
                    <a:pt x="4226" y="386"/>
                    <a:pt x="2909" y="386"/>
                  </a:cubicBezTo>
                  <a:cubicBezTo>
                    <a:pt x="1524" y="386"/>
                    <a:pt x="394" y="1512"/>
                    <a:pt x="387" y="2894"/>
                  </a:cubicBezTo>
                  <a:lnTo>
                    <a:pt x="0" y="2894"/>
                  </a:lnTo>
                  <a:cubicBezTo>
                    <a:pt x="7" y="1299"/>
                    <a:pt x="1311" y="0"/>
                    <a:pt x="2909" y="0"/>
                  </a:cubicBezTo>
                  <a:close/>
                  <a:moveTo>
                    <a:pt x="5817" y="2957"/>
                  </a:moveTo>
                  <a:cubicBezTo>
                    <a:pt x="5790" y="4535"/>
                    <a:pt x="4494" y="5814"/>
                    <a:pt x="2909" y="5814"/>
                  </a:cubicBezTo>
                  <a:cubicBezTo>
                    <a:pt x="1391" y="5814"/>
                    <a:pt x="139" y="4642"/>
                    <a:pt x="11" y="3158"/>
                  </a:cubicBezTo>
                  <a:lnTo>
                    <a:pt x="399" y="3158"/>
                  </a:lnTo>
                  <a:cubicBezTo>
                    <a:pt x="526" y="4429"/>
                    <a:pt x="1604" y="5427"/>
                    <a:pt x="2909" y="5427"/>
                  </a:cubicBezTo>
                  <a:cubicBezTo>
                    <a:pt x="4281" y="5427"/>
                    <a:pt x="5404" y="4322"/>
                    <a:pt x="5430" y="2957"/>
                  </a:cubicBezTo>
                  <a:lnTo>
                    <a:pt x="5817" y="295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 userDrawn="1"/>
        </p:nvGrpSpPr>
        <p:grpSpPr>
          <a:xfrm>
            <a:off x="7218434" y="6449275"/>
            <a:ext cx="1038963" cy="126024"/>
            <a:chOff x="7951762" y="3636208"/>
            <a:chExt cx="3735601" cy="339838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3" name="Freeform 31"/>
            <p:cNvSpPr>
              <a:spLocks noEditPoints="1"/>
            </p:cNvSpPr>
            <p:nvPr userDrawn="1"/>
          </p:nvSpPr>
          <p:spPr bwMode="auto">
            <a:xfrm>
              <a:off x="7951762" y="3636208"/>
              <a:ext cx="1821052" cy="339838"/>
            </a:xfrm>
            <a:custGeom>
              <a:avLst/>
              <a:gdLst>
                <a:gd name="T0" fmla="*/ 344 w 6138"/>
                <a:gd name="T1" fmla="*/ 993 h 1245"/>
                <a:gd name="T2" fmla="*/ 38 w 6138"/>
                <a:gd name="T3" fmla="*/ 896 h 1245"/>
                <a:gd name="T4" fmla="*/ 188 w 6138"/>
                <a:gd name="T5" fmla="*/ 657 h 1245"/>
                <a:gd name="T6" fmla="*/ 85 w 6138"/>
                <a:gd name="T7" fmla="*/ 478 h 1245"/>
                <a:gd name="T8" fmla="*/ 311 w 6138"/>
                <a:gd name="T9" fmla="*/ 489 h 1245"/>
                <a:gd name="T10" fmla="*/ 416 w 6138"/>
                <a:gd name="T11" fmla="*/ 896 h 1245"/>
                <a:gd name="T12" fmla="*/ 463 w 6138"/>
                <a:gd name="T13" fmla="*/ 746 h 1245"/>
                <a:gd name="T14" fmla="*/ 520 w 6138"/>
                <a:gd name="T15" fmla="*/ 590 h 1245"/>
                <a:gd name="T16" fmla="*/ 454 w 6138"/>
                <a:gd name="T17" fmla="*/ 483 h 1245"/>
                <a:gd name="T18" fmla="*/ 600 w 6138"/>
                <a:gd name="T19" fmla="*/ 112 h 1245"/>
                <a:gd name="T20" fmla="*/ 666 w 6138"/>
                <a:gd name="T21" fmla="*/ 21 h 1245"/>
                <a:gd name="T22" fmla="*/ 756 w 6138"/>
                <a:gd name="T23" fmla="*/ 375 h 1245"/>
                <a:gd name="T24" fmla="*/ 694 w 6138"/>
                <a:gd name="T25" fmla="*/ 544 h 1245"/>
                <a:gd name="T26" fmla="*/ 745 w 6138"/>
                <a:gd name="T27" fmla="*/ 747 h 1245"/>
                <a:gd name="T28" fmla="*/ 660 w 6138"/>
                <a:gd name="T29" fmla="*/ 1034 h 1245"/>
                <a:gd name="T30" fmla="*/ 673 w 6138"/>
                <a:gd name="T31" fmla="*/ 489 h 1245"/>
                <a:gd name="T32" fmla="*/ 604 w 6138"/>
                <a:gd name="T33" fmla="*/ 1021 h 1245"/>
                <a:gd name="T34" fmla="*/ 2168 w 6138"/>
                <a:gd name="T35" fmla="*/ 1117 h 1245"/>
                <a:gd name="T36" fmla="*/ 1766 w 6138"/>
                <a:gd name="T37" fmla="*/ 718 h 1245"/>
                <a:gd name="T38" fmla="*/ 2096 w 6138"/>
                <a:gd name="T39" fmla="*/ 362 h 1245"/>
                <a:gd name="T40" fmla="*/ 2089 w 6138"/>
                <a:gd name="T41" fmla="*/ 80 h 1245"/>
                <a:gd name="T42" fmla="*/ 2183 w 6138"/>
                <a:gd name="T43" fmla="*/ 432 h 1245"/>
                <a:gd name="T44" fmla="*/ 1420 w 6138"/>
                <a:gd name="T45" fmla="*/ 331 h 1245"/>
                <a:gd name="T46" fmla="*/ 1987 w 6138"/>
                <a:gd name="T47" fmla="*/ 233 h 1245"/>
                <a:gd name="T48" fmla="*/ 1862 w 6138"/>
                <a:gd name="T49" fmla="*/ 575 h 1245"/>
                <a:gd name="T50" fmla="*/ 1869 w 6138"/>
                <a:gd name="T51" fmla="*/ 302 h 1245"/>
                <a:gd name="T52" fmla="*/ 1664 w 6138"/>
                <a:gd name="T53" fmla="*/ 803 h 1245"/>
                <a:gd name="T54" fmla="*/ 1458 w 6138"/>
                <a:gd name="T55" fmla="*/ 800 h 1245"/>
                <a:gd name="T56" fmla="*/ 1425 w 6138"/>
                <a:gd name="T57" fmla="*/ 645 h 1245"/>
                <a:gd name="T58" fmla="*/ 1679 w 6138"/>
                <a:gd name="T59" fmla="*/ 313 h 1245"/>
                <a:gd name="T60" fmla="*/ 1777 w 6138"/>
                <a:gd name="T61" fmla="*/ 558 h 1245"/>
                <a:gd name="T62" fmla="*/ 3566 w 6138"/>
                <a:gd name="T63" fmla="*/ 967 h 1245"/>
                <a:gd name="T64" fmla="*/ 3418 w 6138"/>
                <a:gd name="T65" fmla="*/ 1120 h 1245"/>
                <a:gd name="T66" fmla="*/ 2936 w 6138"/>
                <a:gd name="T67" fmla="*/ 962 h 1245"/>
                <a:gd name="T68" fmla="*/ 3140 w 6138"/>
                <a:gd name="T69" fmla="*/ 588 h 1245"/>
                <a:gd name="T70" fmla="*/ 3419 w 6138"/>
                <a:gd name="T71" fmla="*/ 320 h 1245"/>
                <a:gd name="T72" fmla="*/ 2938 w 6138"/>
                <a:gd name="T73" fmla="*/ 656 h 1245"/>
                <a:gd name="T74" fmla="*/ 2727 w 6138"/>
                <a:gd name="T75" fmla="*/ 562 h 1245"/>
                <a:gd name="T76" fmla="*/ 2891 w 6138"/>
                <a:gd name="T77" fmla="*/ 483 h 1245"/>
                <a:gd name="T78" fmla="*/ 2862 w 6138"/>
                <a:gd name="T79" fmla="*/ 200 h 1245"/>
                <a:gd name="T80" fmla="*/ 3001 w 6138"/>
                <a:gd name="T81" fmla="*/ 360 h 1245"/>
                <a:gd name="T82" fmla="*/ 3171 w 6138"/>
                <a:gd name="T83" fmla="*/ 262 h 1245"/>
                <a:gd name="T84" fmla="*/ 3436 w 6138"/>
                <a:gd name="T85" fmla="*/ 252 h 1245"/>
                <a:gd name="T86" fmla="*/ 3327 w 6138"/>
                <a:gd name="T87" fmla="*/ 544 h 1245"/>
                <a:gd name="T88" fmla="*/ 3371 w 6138"/>
                <a:gd name="T89" fmla="*/ 603 h 1245"/>
                <a:gd name="T90" fmla="*/ 2774 w 6138"/>
                <a:gd name="T91" fmla="*/ 744 h 1245"/>
                <a:gd name="T92" fmla="*/ 4365 w 6138"/>
                <a:gd name="T93" fmla="*/ 692 h 1245"/>
                <a:gd name="T94" fmla="*/ 6018 w 6138"/>
                <a:gd name="T95" fmla="*/ 289 h 1245"/>
                <a:gd name="T96" fmla="*/ 5619 w 6138"/>
                <a:gd name="T97" fmla="*/ 628 h 1245"/>
                <a:gd name="T98" fmla="*/ 5702 w 6138"/>
                <a:gd name="T99" fmla="*/ 800 h 1245"/>
                <a:gd name="T100" fmla="*/ 5448 w 6138"/>
                <a:gd name="T101" fmla="*/ 1091 h 1245"/>
                <a:gd name="T102" fmla="*/ 5519 w 6138"/>
                <a:gd name="T103" fmla="*/ 360 h 1245"/>
                <a:gd name="T104" fmla="*/ 5654 w 6138"/>
                <a:gd name="T105" fmla="*/ 465 h 1245"/>
                <a:gd name="T106" fmla="*/ 5624 w 6138"/>
                <a:gd name="T107" fmla="*/ 327 h 1245"/>
                <a:gd name="T108" fmla="*/ 5514 w 6138"/>
                <a:gd name="T109" fmla="*/ 921 h 1245"/>
                <a:gd name="T110" fmla="*/ 6015 w 6138"/>
                <a:gd name="T111" fmla="*/ 917 h 1245"/>
                <a:gd name="T112" fmla="*/ 5753 w 6138"/>
                <a:gd name="T113" fmla="*/ 926 h 1245"/>
                <a:gd name="T114" fmla="*/ 5992 w 6138"/>
                <a:gd name="T115" fmla="*/ 757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138" h="1245">
                  <a:moveTo>
                    <a:pt x="660" y="1034"/>
                  </a:moveTo>
                  <a:cubicBezTo>
                    <a:pt x="721" y="1048"/>
                    <a:pt x="805" y="1055"/>
                    <a:pt x="912" y="1057"/>
                  </a:cubicBezTo>
                  <a:cubicBezTo>
                    <a:pt x="982" y="1058"/>
                    <a:pt x="1034" y="1063"/>
                    <a:pt x="1068" y="1073"/>
                  </a:cubicBezTo>
                  <a:cubicBezTo>
                    <a:pt x="1101" y="1084"/>
                    <a:pt x="1118" y="1095"/>
                    <a:pt x="1118" y="1106"/>
                  </a:cubicBezTo>
                  <a:cubicBezTo>
                    <a:pt x="1118" y="1111"/>
                    <a:pt x="1113" y="1116"/>
                    <a:pt x="1102" y="1121"/>
                  </a:cubicBezTo>
                  <a:cubicBezTo>
                    <a:pt x="1092" y="1126"/>
                    <a:pt x="1050" y="1135"/>
                    <a:pt x="976" y="1150"/>
                  </a:cubicBezTo>
                  <a:cubicBezTo>
                    <a:pt x="903" y="1165"/>
                    <a:pt x="858" y="1172"/>
                    <a:pt x="841" y="1172"/>
                  </a:cubicBezTo>
                  <a:cubicBezTo>
                    <a:pt x="815" y="1172"/>
                    <a:pt x="765" y="1162"/>
                    <a:pt x="689" y="1142"/>
                  </a:cubicBezTo>
                  <a:cubicBezTo>
                    <a:pt x="612" y="1122"/>
                    <a:pt x="498" y="1072"/>
                    <a:pt x="344" y="993"/>
                  </a:cubicBezTo>
                  <a:cubicBezTo>
                    <a:pt x="324" y="1053"/>
                    <a:pt x="294" y="1095"/>
                    <a:pt x="255" y="1119"/>
                  </a:cubicBezTo>
                  <a:cubicBezTo>
                    <a:pt x="215" y="1143"/>
                    <a:pt x="183" y="1155"/>
                    <a:pt x="158" y="1155"/>
                  </a:cubicBezTo>
                  <a:cubicBezTo>
                    <a:pt x="134" y="1155"/>
                    <a:pt x="111" y="1147"/>
                    <a:pt x="90" y="1132"/>
                  </a:cubicBezTo>
                  <a:cubicBezTo>
                    <a:pt x="68" y="1118"/>
                    <a:pt x="58" y="1107"/>
                    <a:pt x="58" y="1102"/>
                  </a:cubicBezTo>
                  <a:cubicBezTo>
                    <a:pt x="58" y="1096"/>
                    <a:pt x="69" y="1093"/>
                    <a:pt x="91" y="1092"/>
                  </a:cubicBezTo>
                  <a:cubicBezTo>
                    <a:pt x="148" y="1090"/>
                    <a:pt x="188" y="1077"/>
                    <a:pt x="209" y="1054"/>
                  </a:cubicBezTo>
                  <a:cubicBezTo>
                    <a:pt x="231" y="1031"/>
                    <a:pt x="248" y="1001"/>
                    <a:pt x="261" y="962"/>
                  </a:cubicBezTo>
                  <a:cubicBezTo>
                    <a:pt x="168" y="930"/>
                    <a:pt x="111" y="911"/>
                    <a:pt x="89" y="905"/>
                  </a:cubicBezTo>
                  <a:cubicBezTo>
                    <a:pt x="67" y="899"/>
                    <a:pt x="50" y="896"/>
                    <a:pt x="38" y="896"/>
                  </a:cubicBezTo>
                  <a:cubicBezTo>
                    <a:pt x="25" y="896"/>
                    <a:pt x="12" y="901"/>
                    <a:pt x="0" y="911"/>
                  </a:cubicBezTo>
                  <a:cubicBezTo>
                    <a:pt x="19" y="874"/>
                    <a:pt x="61" y="856"/>
                    <a:pt x="128" y="856"/>
                  </a:cubicBezTo>
                  <a:cubicBezTo>
                    <a:pt x="177" y="856"/>
                    <a:pt x="228" y="867"/>
                    <a:pt x="282" y="889"/>
                  </a:cubicBezTo>
                  <a:cubicBezTo>
                    <a:pt x="286" y="878"/>
                    <a:pt x="287" y="860"/>
                    <a:pt x="287" y="835"/>
                  </a:cubicBezTo>
                  <a:cubicBezTo>
                    <a:pt x="287" y="810"/>
                    <a:pt x="285" y="794"/>
                    <a:pt x="279" y="786"/>
                  </a:cubicBezTo>
                  <a:cubicBezTo>
                    <a:pt x="274" y="778"/>
                    <a:pt x="265" y="771"/>
                    <a:pt x="251" y="767"/>
                  </a:cubicBezTo>
                  <a:cubicBezTo>
                    <a:pt x="238" y="762"/>
                    <a:pt x="226" y="753"/>
                    <a:pt x="216" y="740"/>
                  </a:cubicBezTo>
                  <a:cubicBezTo>
                    <a:pt x="206" y="727"/>
                    <a:pt x="199" y="715"/>
                    <a:pt x="195" y="704"/>
                  </a:cubicBezTo>
                  <a:cubicBezTo>
                    <a:pt x="190" y="694"/>
                    <a:pt x="188" y="678"/>
                    <a:pt x="188" y="657"/>
                  </a:cubicBezTo>
                  <a:cubicBezTo>
                    <a:pt x="188" y="636"/>
                    <a:pt x="189" y="614"/>
                    <a:pt x="193" y="591"/>
                  </a:cubicBezTo>
                  <a:lnTo>
                    <a:pt x="203" y="534"/>
                  </a:lnTo>
                  <a:cubicBezTo>
                    <a:pt x="203" y="529"/>
                    <a:pt x="200" y="527"/>
                    <a:pt x="196" y="527"/>
                  </a:cubicBezTo>
                  <a:cubicBezTo>
                    <a:pt x="191" y="527"/>
                    <a:pt x="184" y="532"/>
                    <a:pt x="174" y="541"/>
                  </a:cubicBezTo>
                  <a:cubicBezTo>
                    <a:pt x="164" y="551"/>
                    <a:pt x="153" y="555"/>
                    <a:pt x="142" y="555"/>
                  </a:cubicBezTo>
                  <a:cubicBezTo>
                    <a:pt x="123" y="555"/>
                    <a:pt x="105" y="545"/>
                    <a:pt x="89" y="524"/>
                  </a:cubicBezTo>
                  <a:cubicBezTo>
                    <a:pt x="73" y="503"/>
                    <a:pt x="65" y="490"/>
                    <a:pt x="65" y="483"/>
                  </a:cubicBezTo>
                  <a:cubicBezTo>
                    <a:pt x="65" y="476"/>
                    <a:pt x="67" y="473"/>
                    <a:pt x="71" y="473"/>
                  </a:cubicBezTo>
                  <a:cubicBezTo>
                    <a:pt x="74" y="473"/>
                    <a:pt x="79" y="474"/>
                    <a:pt x="85" y="478"/>
                  </a:cubicBezTo>
                  <a:cubicBezTo>
                    <a:pt x="91" y="481"/>
                    <a:pt x="95" y="483"/>
                    <a:pt x="99" y="483"/>
                  </a:cubicBezTo>
                  <a:cubicBezTo>
                    <a:pt x="109" y="483"/>
                    <a:pt x="130" y="468"/>
                    <a:pt x="161" y="437"/>
                  </a:cubicBezTo>
                  <a:cubicBezTo>
                    <a:pt x="193" y="407"/>
                    <a:pt x="209" y="385"/>
                    <a:pt x="210" y="371"/>
                  </a:cubicBezTo>
                  <a:cubicBezTo>
                    <a:pt x="211" y="363"/>
                    <a:pt x="216" y="360"/>
                    <a:pt x="225" y="360"/>
                  </a:cubicBezTo>
                  <a:cubicBezTo>
                    <a:pt x="234" y="360"/>
                    <a:pt x="248" y="363"/>
                    <a:pt x="266" y="369"/>
                  </a:cubicBezTo>
                  <a:cubicBezTo>
                    <a:pt x="285" y="374"/>
                    <a:pt x="298" y="379"/>
                    <a:pt x="304" y="382"/>
                  </a:cubicBezTo>
                  <a:cubicBezTo>
                    <a:pt x="311" y="385"/>
                    <a:pt x="317" y="391"/>
                    <a:pt x="321" y="400"/>
                  </a:cubicBezTo>
                  <a:cubicBezTo>
                    <a:pt x="326" y="410"/>
                    <a:pt x="328" y="421"/>
                    <a:pt x="328" y="434"/>
                  </a:cubicBezTo>
                  <a:cubicBezTo>
                    <a:pt x="328" y="447"/>
                    <a:pt x="322" y="465"/>
                    <a:pt x="311" y="489"/>
                  </a:cubicBezTo>
                  <a:cubicBezTo>
                    <a:pt x="299" y="512"/>
                    <a:pt x="287" y="545"/>
                    <a:pt x="274" y="590"/>
                  </a:cubicBezTo>
                  <a:cubicBezTo>
                    <a:pt x="262" y="634"/>
                    <a:pt x="255" y="659"/>
                    <a:pt x="255" y="667"/>
                  </a:cubicBezTo>
                  <a:cubicBezTo>
                    <a:pt x="255" y="675"/>
                    <a:pt x="258" y="681"/>
                    <a:pt x="263" y="686"/>
                  </a:cubicBezTo>
                  <a:cubicBezTo>
                    <a:pt x="268" y="691"/>
                    <a:pt x="283" y="702"/>
                    <a:pt x="308" y="718"/>
                  </a:cubicBezTo>
                  <a:cubicBezTo>
                    <a:pt x="332" y="734"/>
                    <a:pt x="349" y="749"/>
                    <a:pt x="358" y="764"/>
                  </a:cubicBezTo>
                  <a:cubicBezTo>
                    <a:pt x="366" y="779"/>
                    <a:pt x="371" y="797"/>
                    <a:pt x="371" y="819"/>
                  </a:cubicBezTo>
                  <a:cubicBezTo>
                    <a:pt x="371" y="840"/>
                    <a:pt x="367" y="874"/>
                    <a:pt x="360" y="921"/>
                  </a:cubicBezTo>
                  <a:lnTo>
                    <a:pt x="419" y="948"/>
                  </a:lnTo>
                  <a:cubicBezTo>
                    <a:pt x="417" y="926"/>
                    <a:pt x="416" y="909"/>
                    <a:pt x="416" y="896"/>
                  </a:cubicBezTo>
                  <a:cubicBezTo>
                    <a:pt x="416" y="883"/>
                    <a:pt x="418" y="874"/>
                    <a:pt x="420" y="870"/>
                  </a:cubicBezTo>
                  <a:cubicBezTo>
                    <a:pt x="423" y="865"/>
                    <a:pt x="429" y="862"/>
                    <a:pt x="437" y="861"/>
                  </a:cubicBezTo>
                  <a:cubicBezTo>
                    <a:pt x="488" y="855"/>
                    <a:pt x="522" y="846"/>
                    <a:pt x="541" y="835"/>
                  </a:cubicBezTo>
                  <a:cubicBezTo>
                    <a:pt x="560" y="823"/>
                    <a:pt x="570" y="813"/>
                    <a:pt x="570" y="805"/>
                  </a:cubicBezTo>
                  <a:cubicBezTo>
                    <a:pt x="570" y="804"/>
                    <a:pt x="568" y="803"/>
                    <a:pt x="565" y="803"/>
                  </a:cubicBezTo>
                  <a:cubicBezTo>
                    <a:pt x="562" y="803"/>
                    <a:pt x="556" y="805"/>
                    <a:pt x="546" y="809"/>
                  </a:cubicBezTo>
                  <a:cubicBezTo>
                    <a:pt x="535" y="812"/>
                    <a:pt x="523" y="814"/>
                    <a:pt x="508" y="814"/>
                  </a:cubicBezTo>
                  <a:cubicBezTo>
                    <a:pt x="493" y="814"/>
                    <a:pt x="482" y="807"/>
                    <a:pt x="474" y="792"/>
                  </a:cubicBezTo>
                  <a:cubicBezTo>
                    <a:pt x="467" y="777"/>
                    <a:pt x="463" y="762"/>
                    <a:pt x="463" y="746"/>
                  </a:cubicBezTo>
                  <a:cubicBezTo>
                    <a:pt x="463" y="725"/>
                    <a:pt x="470" y="714"/>
                    <a:pt x="485" y="713"/>
                  </a:cubicBezTo>
                  <a:cubicBezTo>
                    <a:pt x="522" y="711"/>
                    <a:pt x="554" y="698"/>
                    <a:pt x="582" y="675"/>
                  </a:cubicBezTo>
                  <a:lnTo>
                    <a:pt x="583" y="648"/>
                  </a:lnTo>
                  <a:cubicBezTo>
                    <a:pt x="534" y="662"/>
                    <a:pt x="500" y="676"/>
                    <a:pt x="482" y="690"/>
                  </a:cubicBezTo>
                  <a:cubicBezTo>
                    <a:pt x="480" y="692"/>
                    <a:pt x="476" y="692"/>
                    <a:pt x="470" y="692"/>
                  </a:cubicBezTo>
                  <a:cubicBezTo>
                    <a:pt x="464" y="692"/>
                    <a:pt x="455" y="689"/>
                    <a:pt x="442" y="681"/>
                  </a:cubicBezTo>
                  <a:cubicBezTo>
                    <a:pt x="429" y="673"/>
                    <a:pt x="422" y="662"/>
                    <a:pt x="422" y="647"/>
                  </a:cubicBezTo>
                  <a:cubicBezTo>
                    <a:pt x="422" y="622"/>
                    <a:pt x="433" y="609"/>
                    <a:pt x="455" y="608"/>
                  </a:cubicBezTo>
                  <a:cubicBezTo>
                    <a:pt x="477" y="607"/>
                    <a:pt x="499" y="601"/>
                    <a:pt x="520" y="590"/>
                  </a:cubicBezTo>
                  <a:cubicBezTo>
                    <a:pt x="541" y="579"/>
                    <a:pt x="563" y="564"/>
                    <a:pt x="588" y="546"/>
                  </a:cubicBezTo>
                  <a:cubicBezTo>
                    <a:pt x="589" y="537"/>
                    <a:pt x="589" y="520"/>
                    <a:pt x="589" y="494"/>
                  </a:cubicBezTo>
                  <a:cubicBezTo>
                    <a:pt x="560" y="513"/>
                    <a:pt x="527" y="531"/>
                    <a:pt x="490" y="548"/>
                  </a:cubicBezTo>
                  <a:cubicBezTo>
                    <a:pt x="454" y="566"/>
                    <a:pt x="431" y="576"/>
                    <a:pt x="420" y="579"/>
                  </a:cubicBezTo>
                  <a:cubicBezTo>
                    <a:pt x="410" y="582"/>
                    <a:pt x="399" y="583"/>
                    <a:pt x="387" y="583"/>
                  </a:cubicBezTo>
                  <a:cubicBezTo>
                    <a:pt x="360" y="583"/>
                    <a:pt x="339" y="577"/>
                    <a:pt x="326" y="565"/>
                  </a:cubicBezTo>
                  <a:cubicBezTo>
                    <a:pt x="312" y="554"/>
                    <a:pt x="306" y="541"/>
                    <a:pt x="306" y="528"/>
                  </a:cubicBezTo>
                  <a:cubicBezTo>
                    <a:pt x="306" y="515"/>
                    <a:pt x="318" y="508"/>
                    <a:pt x="342" y="507"/>
                  </a:cubicBezTo>
                  <a:cubicBezTo>
                    <a:pt x="366" y="506"/>
                    <a:pt x="403" y="498"/>
                    <a:pt x="454" y="483"/>
                  </a:cubicBezTo>
                  <a:cubicBezTo>
                    <a:pt x="504" y="468"/>
                    <a:pt x="534" y="455"/>
                    <a:pt x="545" y="446"/>
                  </a:cubicBezTo>
                  <a:cubicBezTo>
                    <a:pt x="556" y="437"/>
                    <a:pt x="571" y="426"/>
                    <a:pt x="590" y="414"/>
                  </a:cubicBezTo>
                  <a:cubicBezTo>
                    <a:pt x="591" y="407"/>
                    <a:pt x="592" y="391"/>
                    <a:pt x="592" y="366"/>
                  </a:cubicBezTo>
                  <a:cubicBezTo>
                    <a:pt x="559" y="363"/>
                    <a:pt x="528" y="348"/>
                    <a:pt x="500" y="321"/>
                  </a:cubicBezTo>
                  <a:cubicBezTo>
                    <a:pt x="471" y="293"/>
                    <a:pt x="457" y="277"/>
                    <a:pt x="457" y="272"/>
                  </a:cubicBezTo>
                  <a:cubicBezTo>
                    <a:pt x="457" y="267"/>
                    <a:pt x="462" y="264"/>
                    <a:pt x="471" y="264"/>
                  </a:cubicBezTo>
                  <a:cubicBezTo>
                    <a:pt x="525" y="264"/>
                    <a:pt x="567" y="260"/>
                    <a:pt x="598" y="250"/>
                  </a:cubicBezTo>
                  <a:lnTo>
                    <a:pt x="603" y="120"/>
                  </a:lnTo>
                  <a:cubicBezTo>
                    <a:pt x="603" y="115"/>
                    <a:pt x="602" y="112"/>
                    <a:pt x="600" y="112"/>
                  </a:cubicBezTo>
                  <a:cubicBezTo>
                    <a:pt x="594" y="112"/>
                    <a:pt x="587" y="134"/>
                    <a:pt x="579" y="177"/>
                  </a:cubicBezTo>
                  <a:cubicBezTo>
                    <a:pt x="578" y="166"/>
                    <a:pt x="577" y="153"/>
                    <a:pt x="577" y="139"/>
                  </a:cubicBezTo>
                  <a:cubicBezTo>
                    <a:pt x="577" y="125"/>
                    <a:pt x="578" y="112"/>
                    <a:pt x="581" y="99"/>
                  </a:cubicBezTo>
                  <a:cubicBezTo>
                    <a:pt x="583" y="86"/>
                    <a:pt x="584" y="75"/>
                    <a:pt x="584" y="66"/>
                  </a:cubicBezTo>
                  <a:cubicBezTo>
                    <a:pt x="584" y="58"/>
                    <a:pt x="583" y="50"/>
                    <a:pt x="579" y="43"/>
                  </a:cubicBezTo>
                  <a:cubicBezTo>
                    <a:pt x="576" y="36"/>
                    <a:pt x="574" y="31"/>
                    <a:pt x="574" y="29"/>
                  </a:cubicBezTo>
                  <a:cubicBezTo>
                    <a:pt x="574" y="21"/>
                    <a:pt x="584" y="14"/>
                    <a:pt x="602" y="8"/>
                  </a:cubicBezTo>
                  <a:cubicBezTo>
                    <a:pt x="620" y="3"/>
                    <a:pt x="634" y="0"/>
                    <a:pt x="643" y="0"/>
                  </a:cubicBezTo>
                  <a:cubicBezTo>
                    <a:pt x="651" y="0"/>
                    <a:pt x="659" y="7"/>
                    <a:pt x="666" y="21"/>
                  </a:cubicBezTo>
                  <a:cubicBezTo>
                    <a:pt x="673" y="35"/>
                    <a:pt x="676" y="52"/>
                    <a:pt x="676" y="71"/>
                  </a:cubicBezTo>
                  <a:lnTo>
                    <a:pt x="666" y="231"/>
                  </a:lnTo>
                  <a:cubicBezTo>
                    <a:pt x="684" y="220"/>
                    <a:pt x="697" y="214"/>
                    <a:pt x="708" y="214"/>
                  </a:cubicBezTo>
                  <a:cubicBezTo>
                    <a:pt x="718" y="214"/>
                    <a:pt x="731" y="217"/>
                    <a:pt x="746" y="223"/>
                  </a:cubicBezTo>
                  <a:cubicBezTo>
                    <a:pt x="762" y="229"/>
                    <a:pt x="773" y="234"/>
                    <a:pt x="780" y="238"/>
                  </a:cubicBezTo>
                  <a:cubicBezTo>
                    <a:pt x="787" y="241"/>
                    <a:pt x="792" y="246"/>
                    <a:pt x="795" y="252"/>
                  </a:cubicBezTo>
                  <a:cubicBezTo>
                    <a:pt x="798" y="259"/>
                    <a:pt x="799" y="266"/>
                    <a:pt x="799" y="275"/>
                  </a:cubicBezTo>
                  <a:cubicBezTo>
                    <a:pt x="799" y="302"/>
                    <a:pt x="786" y="332"/>
                    <a:pt x="761" y="363"/>
                  </a:cubicBezTo>
                  <a:cubicBezTo>
                    <a:pt x="758" y="368"/>
                    <a:pt x="756" y="372"/>
                    <a:pt x="756" y="375"/>
                  </a:cubicBezTo>
                  <a:cubicBezTo>
                    <a:pt x="756" y="378"/>
                    <a:pt x="758" y="380"/>
                    <a:pt x="763" y="380"/>
                  </a:cubicBezTo>
                  <a:cubicBezTo>
                    <a:pt x="767" y="380"/>
                    <a:pt x="778" y="377"/>
                    <a:pt x="794" y="372"/>
                  </a:cubicBezTo>
                  <a:cubicBezTo>
                    <a:pt x="809" y="366"/>
                    <a:pt x="826" y="363"/>
                    <a:pt x="843" y="363"/>
                  </a:cubicBezTo>
                  <a:cubicBezTo>
                    <a:pt x="860" y="363"/>
                    <a:pt x="880" y="369"/>
                    <a:pt x="902" y="379"/>
                  </a:cubicBezTo>
                  <a:cubicBezTo>
                    <a:pt x="924" y="390"/>
                    <a:pt x="935" y="400"/>
                    <a:pt x="935" y="409"/>
                  </a:cubicBezTo>
                  <a:cubicBezTo>
                    <a:pt x="935" y="417"/>
                    <a:pt x="920" y="425"/>
                    <a:pt x="889" y="430"/>
                  </a:cubicBezTo>
                  <a:cubicBezTo>
                    <a:pt x="859" y="436"/>
                    <a:pt x="817" y="453"/>
                    <a:pt x="765" y="483"/>
                  </a:cubicBezTo>
                  <a:cubicBezTo>
                    <a:pt x="712" y="514"/>
                    <a:pt x="686" y="532"/>
                    <a:pt x="686" y="537"/>
                  </a:cubicBezTo>
                  <a:cubicBezTo>
                    <a:pt x="686" y="542"/>
                    <a:pt x="689" y="544"/>
                    <a:pt x="694" y="544"/>
                  </a:cubicBezTo>
                  <a:cubicBezTo>
                    <a:pt x="699" y="544"/>
                    <a:pt x="709" y="541"/>
                    <a:pt x="724" y="537"/>
                  </a:cubicBezTo>
                  <a:cubicBezTo>
                    <a:pt x="739" y="532"/>
                    <a:pt x="752" y="530"/>
                    <a:pt x="763" y="530"/>
                  </a:cubicBezTo>
                  <a:cubicBezTo>
                    <a:pt x="774" y="530"/>
                    <a:pt x="787" y="532"/>
                    <a:pt x="802" y="536"/>
                  </a:cubicBezTo>
                  <a:cubicBezTo>
                    <a:pt x="817" y="540"/>
                    <a:pt x="825" y="549"/>
                    <a:pt x="825" y="563"/>
                  </a:cubicBezTo>
                  <a:cubicBezTo>
                    <a:pt x="825" y="576"/>
                    <a:pt x="815" y="588"/>
                    <a:pt x="795" y="598"/>
                  </a:cubicBezTo>
                  <a:cubicBezTo>
                    <a:pt x="741" y="627"/>
                    <a:pt x="713" y="645"/>
                    <a:pt x="713" y="650"/>
                  </a:cubicBezTo>
                  <a:cubicBezTo>
                    <a:pt x="713" y="656"/>
                    <a:pt x="720" y="661"/>
                    <a:pt x="734" y="664"/>
                  </a:cubicBezTo>
                  <a:cubicBezTo>
                    <a:pt x="777" y="674"/>
                    <a:pt x="798" y="685"/>
                    <a:pt x="798" y="697"/>
                  </a:cubicBezTo>
                  <a:cubicBezTo>
                    <a:pt x="798" y="709"/>
                    <a:pt x="780" y="726"/>
                    <a:pt x="745" y="747"/>
                  </a:cubicBezTo>
                  <a:cubicBezTo>
                    <a:pt x="773" y="776"/>
                    <a:pt x="799" y="798"/>
                    <a:pt x="824" y="815"/>
                  </a:cubicBezTo>
                  <a:cubicBezTo>
                    <a:pt x="848" y="831"/>
                    <a:pt x="862" y="842"/>
                    <a:pt x="867" y="847"/>
                  </a:cubicBezTo>
                  <a:cubicBezTo>
                    <a:pt x="871" y="851"/>
                    <a:pt x="873" y="857"/>
                    <a:pt x="873" y="863"/>
                  </a:cubicBezTo>
                  <a:cubicBezTo>
                    <a:pt x="873" y="870"/>
                    <a:pt x="867" y="877"/>
                    <a:pt x="855" y="884"/>
                  </a:cubicBezTo>
                  <a:cubicBezTo>
                    <a:pt x="844" y="892"/>
                    <a:pt x="832" y="896"/>
                    <a:pt x="820" y="896"/>
                  </a:cubicBezTo>
                  <a:cubicBezTo>
                    <a:pt x="808" y="896"/>
                    <a:pt x="795" y="894"/>
                    <a:pt x="782" y="891"/>
                  </a:cubicBezTo>
                  <a:cubicBezTo>
                    <a:pt x="770" y="888"/>
                    <a:pt x="757" y="887"/>
                    <a:pt x="745" y="887"/>
                  </a:cubicBezTo>
                  <a:cubicBezTo>
                    <a:pt x="733" y="887"/>
                    <a:pt x="714" y="889"/>
                    <a:pt x="690" y="894"/>
                  </a:cubicBezTo>
                  <a:cubicBezTo>
                    <a:pt x="683" y="934"/>
                    <a:pt x="673" y="981"/>
                    <a:pt x="660" y="1034"/>
                  </a:cubicBezTo>
                  <a:close/>
                  <a:moveTo>
                    <a:pt x="669" y="341"/>
                  </a:moveTo>
                  <a:cubicBezTo>
                    <a:pt x="677" y="333"/>
                    <a:pt x="681" y="328"/>
                    <a:pt x="681" y="325"/>
                  </a:cubicBezTo>
                  <a:cubicBezTo>
                    <a:pt x="681" y="323"/>
                    <a:pt x="680" y="322"/>
                    <a:pt x="679" y="322"/>
                  </a:cubicBezTo>
                  <a:cubicBezTo>
                    <a:pt x="677" y="322"/>
                    <a:pt x="673" y="324"/>
                    <a:pt x="668" y="328"/>
                  </a:cubicBezTo>
                  <a:lnTo>
                    <a:pt x="669" y="341"/>
                  </a:lnTo>
                  <a:close/>
                  <a:moveTo>
                    <a:pt x="771" y="424"/>
                  </a:moveTo>
                  <a:cubicBezTo>
                    <a:pt x="764" y="422"/>
                    <a:pt x="758" y="421"/>
                    <a:pt x="751" y="421"/>
                  </a:cubicBezTo>
                  <a:cubicBezTo>
                    <a:pt x="735" y="421"/>
                    <a:pt x="709" y="430"/>
                    <a:pt x="673" y="449"/>
                  </a:cubicBezTo>
                  <a:lnTo>
                    <a:pt x="673" y="489"/>
                  </a:lnTo>
                  <a:lnTo>
                    <a:pt x="771" y="424"/>
                  </a:lnTo>
                  <a:close/>
                  <a:moveTo>
                    <a:pt x="718" y="765"/>
                  </a:moveTo>
                  <a:cubicBezTo>
                    <a:pt x="710" y="773"/>
                    <a:pt x="705" y="791"/>
                    <a:pt x="702" y="817"/>
                  </a:cubicBezTo>
                  <a:cubicBezTo>
                    <a:pt x="721" y="816"/>
                    <a:pt x="730" y="811"/>
                    <a:pt x="730" y="803"/>
                  </a:cubicBezTo>
                  <a:cubicBezTo>
                    <a:pt x="730" y="794"/>
                    <a:pt x="726" y="782"/>
                    <a:pt x="718" y="765"/>
                  </a:cubicBezTo>
                  <a:close/>
                  <a:moveTo>
                    <a:pt x="604" y="1021"/>
                  </a:moveTo>
                  <a:cubicBezTo>
                    <a:pt x="596" y="971"/>
                    <a:pt x="591" y="938"/>
                    <a:pt x="589" y="924"/>
                  </a:cubicBezTo>
                  <a:cubicBezTo>
                    <a:pt x="555" y="937"/>
                    <a:pt x="512" y="951"/>
                    <a:pt x="462" y="965"/>
                  </a:cubicBezTo>
                  <a:cubicBezTo>
                    <a:pt x="491" y="982"/>
                    <a:pt x="538" y="1001"/>
                    <a:pt x="604" y="1021"/>
                  </a:cubicBezTo>
                  <a:close/>
                  <a:moveTo>
                    <a:pt x="2183" y="432"/>
                  </a:moveTo>
                  <a:cubicBezTo>
                    <a:pt x="2191" y="441"/>
                    <a:pt x="2201" y="446"/>
                    <a:pt x="2215" y="450"/>
                  </a:cubicBezTo>
                  <a:cubicBezTo>
                    <a:pt x="2258" y="456"/>
                    <a:pt x="2291" y="463"/>
                    <a:pt x="2314" y="470"/>
                  </a:cubicBezTo>
                  <a:cubicBezTo>
                    <a:pt x="2336" y="478"/>
                    <a:pt x="2348" y="488"/>
                    <a:pt x="2348" y="501"/>
                  </a:cubicBezTo>
                  <a:cubicBezTo>
                    <a:pt x="2348" y="514"/>
                    <a:pt x="2342" y="523"/>
                    <a:pt x="2332" y="527"/>
                  </a:cubicBezTo>
                  <a:cubicBezTo>
                    <a:pt x="2322" y="532"/>
                    <a:pt x="2308" y="534"/>
                    <a:pt x="2291" y="534"/>
                  </a:cubicBezTo>
                  <a:cubicBezTo>
                    <a:pt x="2273" y="534"/>
                    <a:pt x="2253" y="536"/>
                    <a:pt x="2232" y="540"/>
                  </a:cubicBezTo>
                  <a:cubicBezTo>
                    <a:pt x="2210" y="544"/>
                    <a:pt x="2193" y="549"/>
                    <a:pt x="2179" y="554"/>
                  </a:cubicBezTo>
                  <a:cubicBezTo>
                    <a:pt x="2179" y="844"/>
                    <a:pt x="2175" y="1032"/>
                    <a:pt x="2168" y="1117"/>
                  </a:cubicBezTo>
                  <a:cubicBezTo>
                    <a:pt x="2161" y="1202"/>
                    <a:pt x="2151" y="1245"/>
                    <a:pt x="2140" y="1245"/>
                  </a:cubicBezTo>
                  <a:cubicBezTo>
                    <a:pt x="2128" y="1245"/>
                    <a:pt x="2117" y="1179"/>
                    <a:pt x="2109" y="1049"/>
                  </a:cubicBezTo>
                  <a:cubicBezTo>
                    <a:pt x="2100" y="918"/>
                    <a:pt x="2096" y="766"/>
                    <a:pt x="2096" y="593"/>
                  </a:cubicBezTo>
                  <a:cubicBezTo>
                    <a:pt x="2054" y="624"/>
                    <a:pt x="2016" y="655"/>
                    <a:pt x="1982" y="687"/>
                  </a:cubicBezTo>
                  <a:cubicBezTo>
                    <a:pt x="1948" y="719"/>
                    <a:pt x="1925" y="745"/>
                    <a:pt x="1914" y="765"/>
                  </a:cubicBezTo>
                  <a:cubicBezTo>
                    <a:pt x="1903" y="784"/>
                    <a:pt x="1891" y="794"/>
                    <a:pt x="1878" y="794"/>
                  </a:cubicBezTo>
                  <a:cubicBezTo>
                    <a:pt x="1865" y="794"/>
                    <a:pt x="1849" y="790"/>
                    <a:pt x="1830" y="782"/>
                  </a:cubicBezTo>
                  <a:cubicBezTo>
                    <a:pt x="1810" y="774"/>
                    <a:pt x="1795" y="764"/>
                    <a:pt x="1783" y="751"/>
                  </a:cubicBezTo>
                  <a:cubicBezTo>
                    <a:pt x="1772" y="738"/>
                    <a:pt x="1766" y="727"/>
                    <a:pt x="1766" y="718"/>
                  </a:cubicBezTo>
                  <a:cubicBezTo>
                    <a:pt x="1766" y="710"/>
                    <a:pt x="1768" y="703"/>
                    <a:pt x="1772" y="698"/>
                  </a:cubicBezTo>
                  <a:cubicBezTo>
                    <a:pt x="1776" y="693"/>
                    <a:pt x="1780" y="691"/>
                    <a:pt x="1785" y="691"/>
                  </a:cubicBezTo>
                  <a:cubicBezTo>
                    <a:pt x="1789" y="691"/>
                    <a:pt x="1794" y="692"/>
                    <a:pt x="1798" y="694"/>
                  </a:cubicBezTo>
                  <a:cubicBezTo>
                    <a:pt x="1802" y="695"/>
                    <a:pt x="1806" y="696"/>
                    <a:pt x="1810" y="696"/>
                  </a:cubicBezTo>
                  <a:cubicBezTo>
                    <a:pt x="1822" y="696"/>
                    <a:pt x="1847" y="684"/>
                    <a:pt x="1886" y="659"/>
                  </a:cubicBezTo>
                  <a:cubicBezTo>
                    <a:pt x="1925" y="634"/>
                    <a:pt x="1948" y="618"/>
                    <a:pt x="1952" y="612"/>
                  </a:cubicBezTo>
                  <a:cubicBezTo>
                    <a:pt x="1979" y="581"/>
                    <a:pt x="2027" y="547"/>
                    <a:pt x="2096" y="510"/>
                  </a:cubicBezTo>
                  <a:cubicBezTo>
                    <a:pt x="2098" y="469"/>
                    <a:pt x="2098" y="437"/>
                    <a:pt x="2098" y="414"/>
                  </a:cubicBezTo>
                  <a:cubicBezTo>
                    <a:pt x="2098" y="390"/>
                    <a:pt x="2098" y="373"/>
                    <a:pt x="2096" y="362"/>
                  </a:cubicBezTo>
                  <a:cubicBezTo>
                    <a:pt x="2094" y="350"/>
                    <a:pt x="2091" y="335"/>
                    <a:pt x="2086" y="317"/>
                  </a:cubicBezTo>
                  <a:cubicBezTo>
                    <a:pt x="2081" y="299"/>
                    <a:pt x="2077" y="281"/>
                    <a:pt x="2075" y="264"/>
                  </a:cubicBezTo>
                  <a:cubicBezTo>
                    <a:pt x="2072" y="247"/>
                    <a:pt x="2070" y="237"/>
                    <a:pt x="2070" y="233"/>
                  </a:cubicBezTo>
                  <a:cubicBezTo>
                    <a:pt x="2070" y="228"/>
                    <a:pt x="2071" y="226"/>
                    <a:pt x="2073" y="226"/>
                  </a:cubicBezTo>
                  <a:cubicBezTo>
                    <a:pt x="2074" y="226"/>
                    <a:pt x="2077" y="232"/>
                    <a:pt x="2081" y="245"/>
                  </a:cubicBezTo>
                  <a:cubicBezTo>
                    <a:pt x="2085" y="257"/>
                    <a:pt x="2089" y="264"/>
                    <a:pt x="2094" y="264"/>
                  </a:cubicBezTo>
                  <a:cubicBezTo>
                    <a:pt x="2092" y="218"/>
                    <a:pt x="2092" y="184"/>
                    <a:pt x="2095" y="162"/>
                  </a:cubicBezTo>
                  <a:cubicBezTo>
                    <a:pt x="2097" y="140"/>
                    <a:pt x="2098" y="121"/>
                    <a:pt x="2098" y="107"/>
                  </a:cubicBezTo>
                  <a:cubicBezTo>
                    <a:pt x="2098" y="93"/>
                    <a:pt x="2095" y="84"/>
                    <a:pt x="2089" y="80"/>
                  </a:cubicBezTo>
                  <a:cubicBezTo>
                    <a:pt x="2079" y="75"/>
                    <a:pt x="2074" y="68"/>
                    <a:pt x="2074" y="59"/>
                  </a:cubicBezTo>
                  <a:cubicBezTo>
                    <a:pt x="2074" y="50"/>
                    <a:pt x="2077" y="44"/>
                    <a:pt x="2082" y="39"/>
                  </a:cubicBezTo>
                  <a:cubicBezTo>
                    <a:pt x="2087" y="34"/>
                    <a:pt x="2096" y="32"/>
                    <a:pt x="2107" y="32"/>
                  </a:cubicBezTo>
                  <a:cubicBezTo>
                    <a:pt x="2119" y="32"/>
                    <a:pt x="2135" y="44"/>
                    <a:pt x="2157" y="69"/>
                  </a:cubicBezTo>
                  <a:cubicBezTo>
                    <a:pt x="2179" y="93"/>
                    <a:pt x="2191" y="110"/>
                    <a:pt x="2191" y="118"/>
                  </a:cubicBezTo>
                  <a:cubicBezTo>
                    <a:pt x="2191" y="127"/>
                    <a:pt x="2189" y="135"/>
                    <a:pt x="2185" y="144"/>
                  </a:cubicBezTo>
                  <a:cubicBezTo>
                    <a:pt x="2181" y="152"/>
                    <a:pt x="2178" y="172"/>
                    <a:pt x="2175" y="203"/>
                  </a:cubicBezTo>
                  <a:cubicBezTo>
                    <a:pt x="2172" y="235"/>
                    <a:pt x="2172" y="258"/>
                    <a:pt x="2173" y="272"/>
                  </a:cubicBezTo>
                  <a:cubicBezTo>
                    <a:pt x="2180" y="330"/>
                    <a:pt x="2183" y="383"/>
                    <a:pt x="2183" y="432"/>
                  </a:cubicBezTo>
                  <a:close/>
                  <a:moveTo>
                    <a:pt x="1735" y="99"/>
                  </a:moveTo>
                  <a:cubicBezTo>
                    <a:pt x="1738" y="99"/>
                    <a:pt x="1747" y="110"/>
                    <a:pt x="1760" y="131"/>
                  </a:cubicBezTo>
                  <a:cubicBezTo>
                    <a:pt x="1774" y="152"/>
                    <a:pt x="1785" y="172"/>
                    <a:pt x="1795" y="190"/>
                  </a:cubicBezTo>
                  <a:cubicBezTo>
                    <a:pt x="1804" y="208"/>
                    <a:pt x="1809" y="222"/>
                    <a:pt x="1809" y="232"/>
                  </a:cubicBezTo>
                  <a:cubicBezTo>
                    <a:pt x="1809" y="242"/>
                    <a:pt x="1805" y="250"/>
                    <a:pt x="1797" y="256"/>
                  </a:cubicBezTo>
                  <a:cubicBezTo>
                    <a:pt x="1789" y="262"/>
                    <a:pt x="1758" y="275"/>
                    <a:pt x="1702" y="294"/>
                  </a:cubicBezTo>
                  <a:cubicBezTo>
                    <a:pt x="1646" y="312"/>
                    <a:pt x="1599" y="324"/>
                    <a:pt x="1558" y="330"/>
                  </a:cubicBezTo>
                  <a:cubicBezTo>
                    <a:pt x="1518" y="335"/>
                    <a:pt x="1485" y="338"/>
                    <a:pt x="1459" y="338"/>
                  </a:cubicBezTo>
                  <a:cubicBezTo>
                    <a:pt x="1433" y="338"/>
                    <a:pt x="1420" y="336"/>
                    <a:pt x="1420" y="331"/>
                  </a:cubicBezTo>
                  <a:cubicBezTo>
                    <a:pt x="1420" y="326"/>
                    <a:pt x="1429" y="320"/>
                    <a:pt x="1448" y="313"/>
                  </a:cubicBezTo>
                  <a:cubicBezTo>
                    <a:pt x="1504" y="290"/>
                    <a:pt x="1562" y="256"/>
                    <a:pt x="1621" y="212"/>
                  </a:cubicBezTo>
                  <a:cubicBezTo>
                    <a:pt x="1680" y="168"/>
                    <a:pt x="1714" y="135"/>
                    <a:pt x="1723" y="113"/>
                  </a:cubicBezTo>
                  <a:cubicBezTo>
                    <a:pt x="1727" y="104"/>
                    <a:pt x="1731" y="99"/>
                    <a:pt x="1735" y="99"/>
                  </a:cubicBezTo>
                  <a:close/>
                  <a:moveTo>
                    <a:pt x="1868" y="258"/>
                  </a:moveTo>
                  <a:cubicBezTo>
                    <a:pt x="1856" y="242"/>
                    <a:pt x="1851" y="230"/>
                    <a:pt x="1851" y="222"/>
                  </a:cubicBezTo>
                  <a:cubicBezTo>
                    <a:pt x="1851" y="214"/>
                    <a:pt x="1858" y="207"/>
                    <a:pt x="1873" y="202"/>
                  </a:cubicBezTo>
                  <a:cubicBezTo>
                    <a:pt x="1887" y="196"/>
                    <a:pt x="1900" y="193"/>
                    <a:pt x="1909" y="193"/>
                  </a:cubicBezTo>
                  <a:cubicBezTo>
                    <a:pt x="1929" y="193"/>
                    <a:pt x="1955" y="207"/>
                    <a:pt x="1987" y="233"/>
                  </a:cubicBezTo>
                  <a:cubicBezTo>
                    <a:pt x="2020" y="260"/>
                    <a:pt x="2036" y="283"/>
                    <a:pt x="2036" y="302"/>
                  </a:cubicBezTo>
                  <a:cubicBezTo>
                    <a:pt x="2036" y="315"/>
                    <a:pt x="2030" y="325"/>
                    <a:pt x="2019" y="332"/>
                  </a:cubicBezTo>
                  <a:cubicBezTo>
                    <a:pt x="2007" y="338"/>
                    <a:pt x="1988" y="365"/>
                    <a:pt x="1960" y="410"/>
                  </a:cubicBezTo>
                  <a:cubicBezTo>
                    <a:pt x="1999" y="442"/>
                    <a:pt x="2019" y="468"/>
                    <a:pt x="2019" y="490"/>
                  </a:cubicBezTo>
                  <a:cubicBezTo>
                    <a:pt x="2019" y="501"/>
                    <a:pt x="2013" y="510"/>
                    <a:pt x="2002" y="515"/>
                  </a:cubicBezTo>
                  <a:cubicBezTo>
                    <a:pt x="1968" y="567"/>
                    <a:pt x="1939" y="601"/>
                    <a:pt x="1915" y="616"/>
                  </a:cubicBezTo>
                  <a:cubicBezTo>
                    <a:pt x="1891" y="630"/>
                    <a:pt x="1873" y="638"/>
                    <a:pt x="1863" y="638"/>
                  </a:cubicBezTo>
                  <a:cubicBezTo>
                    <a:pt x="1857" y="638"/>
                    <a:pt x="1854" y="633"/>
                    <a:pt x="1854" y="623"/>
                  </a:cubicBezTo>
                  <a:cubicBezTo>
                    <a:pt x="1854" y="606"/>
                    <a:pt x="1857" y="590"/>
                    <a:pt x="1862" y="575"/>
                  </a:cubicBezTo>
                  <a:cubicBezTo>
                    <a:pt x="1868" y="560"/>
                    <a:pt x="1882" y="539"/>
                    <a:pt x="1907" y="511"/>
                  </a:cubicBezTo>
                  <a:cubicBezTo>
                    <a:pt x="1876" y="485"/>
                    <a:pt x="1860" y="456"/>
                    <a:pt x="1860" y="426"/>
                  </a:cubicBezTo>
                  <a:cubicBezTo>
                    <a:pt x="1860" y="413"/>
                    <a:pt x="1862" y="404"/>
                    <a:pt x="1864" y="398"/>
                  </a:cubicBezTo>
                  <a:cubicBezTo>
                    <a:pt x="1867" y="393"/>
                    <a:pt x="1872" y="389"/>
                    <a:pt x="1881" y="388"/>
                  </a:cubicBezTo>
                  <a:cubicBezTo>
                    <a:pt x="1886" y="385"/>
                    <a:pt x="1894" y="374"/>
                    <a:pt x="1905" y="355"/>
                  </a:cubicBezTo>
                  <a:cubicBezTo>
                    <a:pt x="1915" y="336"/>
                    <a:pt x="1921" y="317"/>
                    <a:pt x="1921" y="299"/>
                  </a:cubicBezTo>
                  <a:cubicBezTo>
                    <a:pt x="1921" y="280"/>
                    <a:pt x="1912" y="271"/>
                    <a:pt x="1894" y="271"/>
                  </a:cubicBezTo>
                  <a:cubicBezTo>
                    <a:pt x="1887" y="271"/>
                    <a:pt x="1880" y="280"/>
                    <a:pt x="1874" y="297"/>
                  </a:cubicBezTo>
                  <a:cubicBezTo>
                    <a:pt x="1872" y="301"/>
                    <a:pt x="1871" y="302"/>
                    <a:pt x="1869" y="302"/>
                  </a:cubicBezTo>
                  <a:cubicBezTo>
                    <a:pt x="1867" y="302"/>
                    <a:pt x="1867" y="298"/>
                    <a:pt x="1867" y="290"/>
                  </a:cubicBezTo>
                  <a:cubicBezTo>
                    <a:pt x="1867" y="281"/>
                    <a:pt x="1867" y="271"/>
                    <a:pt x="1868" y="258"/>
                  </a:cubicBezTo>
                  <a:close/>
                  <a:moveTo>
                    <a:pt x="1831" y="328"/>
                  </a:moveTo>
                  <a:lnTo>
                    <a:pt x="1830" y="383"/>
                  </a:lnTo>
                  <a:lnTo>
                    <a:pt x="1832" y="484"/>
                  </a:lnTo>
                  <a:cubicBezTo>
                    <a:pt x="1832" y="555"/>
                    <a:pt x="1827" y="598"/>
                    <a:pt x="1818" y="614"/>
                  </a:cubicBezTo>
                  <a:cubicBezTo>
                    <a:pt x="1809" y="629"/>
                    <a:pt x="1789" y="650"/>
                    <a:pt x="1760" y="676"/>
                  </a:cubicBezTo>
                  <a:cubicBezTo>
                    <a:pt x="1730" y="702"/>
                    <a:pt x="1699" y="733"/>
                    <a:pt x="1665" y="770"/>
                  </a:cubicBezTo>
                  <a:cubicBezTo>
                    <a:pt x="1664" y="780"/>
                    <a:pt x="1664" y="791"/>
                    <a:pt x="1664" y="803"/>
                  </a:cubicBezTo>
                  <a:cubicBezTo>
                    <a:pt x="1664" y="858"/>
                    <a:pt x="1674" y="925"/>
                    <a:pt x="1695" y="1005"/>
                  </a:cubicBezTo>
                  <a:cubicBezTo>
                    <a:pt x="1700" y="1026"/>
                    <a:pt x="1703" y="1040"/>
                    <a:pt x="1703" y="1045"/>
                  </a:cubicBezTo>
                  <a:cubicBezTo>
                    <a:pt x="1703" y="1051"/>
                    <a:pt x="1702" y="1054"/>
                    <a:pt x="1698" y="1054"/>
                  </a:cubicBezTo>
                  <a:cubicBezTo>
                    <a:pt x="1693" y="1054"/>
                    <a:pt x="1677" y="1040"/>
                    <a:pt x="1651" y="1012"/>
                  </a:cubicBezTo>
                  <a:cubicBezTo>
                    <a:pt x="1624" y="983"/>
                    <a:pt x="1610" y="936"/>
                    <a:pt x="1606" y="870"/>
                  </a:cubicBezTo>
                  <a:cubicBezTo>
                    <a:pt x="1601" y="866"/>
                    <a:pt x="1595" y="864"/>
                    <a:pt x="1590" y="864"/>
                  </a:cubicBezTo>
                  <a:cubicBezTo>
                    <a:pt x="1581" y="864"/>
                    <a:pt x="1559" y="878"/>
                    <a:pt x="1524" y="906"/>
                  </a:cubicBezTo>
                  <a:cubicBezTo>
                    <a:pt x="1515" y="913"/>
                    <a:pt x="1507" y="917"/>
                    <a:pt x="1498" y="917"/>
                  </a:cubicBezTo>
                  <a:cubicBezTo>
                    <a:pt x="1471" y="917"/>
                    <a:pt x="1458" y="878"/>
                    <a:pt x="1458" y="800"/>
                  </a:cubicBezTo>
                  <a:cubicBezTo>
                    <a:pt x="1458" y="773"/>
                    <a:pt x="1460" y="756"/>
                    <a:pt x="1465" y="750"/>
                  </a:cubicBezTo>
                  <a:cubicBezTo>
                    <a:pt x="1469" y="743"/>
                    <a:pt x="1479" y="739"/>
                    <a:pt x="1494" y="738"/>
                  </a:cubicBezTo>
                  <a:cubicBezTo>
                    <a:pt x="1509" y="737"/>
                    <a:pt x="1522" y="733"/>
                    <a:pt x="1531" y="725"/>
                  </a:cubicBezTo>
                  <a:cubicBezTo>
                    <a:pt x="1541" y="717"/>
                    <a:pt x="1557" y="699"/>
                    <a:pt x="1579" y="671"/>
                  </a:cubicBezTo>
                  <a:cubicBezTo>
                    <a:pt x="1601" y="643"/>
                    <a:pt x="1612" y="619"/>
                    <a:pt x="1612" y="600"/>
                  </a:cubicBezTo>
                  <a:cubicBezTo>
                    <a:pt x="1612" y="592"/>
                    <a:pt x="1610" y="583"/>
                    <a:pt x="1606" y="573"/>
                  </a:cubicBezTo>
                  <a:cubicBezTo>
                    <a:pt x="1571" y="602"/>
                    <a:pt x="1545" y="629"/>
                    <a:pt x="1528" y="654"/>
                  </a:cubicBezTo>
                  <a:cubicBezTo>
                    <a:pt x="1518" y="669"/>
                    <a:pt x="1505" y="676"/>
                    <a:pt x="1490" y="676"/>
                  </a:cubicBezTo>
                  <a:cubicBezTo>
                    <a:pt x="1474" y="676"/>
                    <a:pt x="1453" y="666"/>
                    <a:pt x="1425" y="645"/>
                  </a:cubicBezTo>
                  <a:cubicBezTo>
                    <a:pt x="1397" y="624"/>
                    <a:pt x="1372" y="596"/>
                    <a:pt x="1350" y="561"/>
                  </a:cubicBezTo>
                  <a:cubicBezTo>
                    <a:pt x="1328" y="526"/>
                    <a:pt x="1317" y="498"/>
                    <a:pt x="1317" y="479"/>
                  </a:cubicBezTo>
                  <a:cubicBezTo>
                    <a:pt x="1317" y="473"/>
                    <a:pt x="1318" y="470"/>
                    <a:pt x="1322" y="470"/>
                  </a:cubicBezTo>
                  <a:cubicBezTo>
                    <a:pt x="1325" y="470"/>
                    <a:pt x="1329" y="474"/>
                    <a:pt x="1335" y="480"/>
                  </a:cubicBezTo>
                  <a:cubicBezTo>
                    <a:pt x="1361" y="512"/>
                    <a:pt x="1380" y="529"/>
                    <a:pt x="1392" y="529"/>
                  </a:cubicBezTo>
                  <a:cubicBezTo>
                    <a:pt x="1403" y="529"/>
                    <a:pt x="1417" y="523"/>
                    <a:pt x="1433" y="512"/>
                  </a:cubicBezTo>
                  <a:cubicBezTo>
                    <a:pt x="1487" y="475"/>
                    <a:pt x="1545" y="445"/>
                    <a:pt x="1606" y="423"/>
                  </a:cubicBezTo>
                  <a:cubicBezTo>
                    <a:pt x="1610" y="377"/>
                    <a:pt x="1620" y="347"/>
                    <a:pt x="1636" y="333"/>
                  </a:cubicBezTo>
                  <a:cubicBezTo>
                    <a:pt x="1651" y="319"/>
                    <a:pt x="1666" y="313"/>
                    <a:pt x="1679" y="313"/>
                  </a:cubicBezTo>
                  <a:cubicBezTo>
                    <a:pt x="1700" y="313"/>
                    <a:pt x="1716" y="334"/>
                    <a:pt x="1728" y="376"/>
                  </a:cubicBezTo>
                  <a:cubicBezTo>
                    <a:pt x="1737" y="374"/>
                    <a:pt x="1745" y="374"/>
                    <a:pt x="1752" y="374"/>
                  </a:cubicBezTo>
                  <a:cubicBezTo>
                    <a:pt x="1781" y="374"/>
                    <a:pt x="1795" y="383"/>
                    <a:pt x="1795" y="400"/>
                  </a:cubicBezTo>
                  <a:cubicBezTo>
                    <a:pt x="1795" y="423"/>
                    <a:pt x="1770" y="451"/>
                    <a:pt x="1718" y="483"/>
                  </a:cubicBezTo>
                  <a:cubicBezTo>
                    <a:pt x="1707" y="504"/>
                    <a:pt x="1701" y="521"/>
                    <a:pt x="1701" y="535"/>
                  </a:cubicBezTo>
                  <a:cubicBezTo>
                    <a:pt x="1701" y="538"/>
                    <a:pt x="1701" y="541"/>
                    <a:pt x="1702" y="543"/>
                  </a:cubicBezTo>
                  <a:cubicBezTo>
                    <a:pt x="1711" y="558"/>
                    <a:pt x="1716" y="573"/>
                    <a:pt x="1716" y="589"/>
                  </a:cubicBezTo>
                  <a:cubicBezTo>
                    <a:pt x="1716" y="605"/>
                    <a:pt x="1711" y="622"/>
                    <a:pt x="1703" y="642"/>
                  </a:cubicBezTo>
                  <a:cubicBezTo>
                    <a:pt x="1734" y="620"/>
                    <a:pt x="1758" y="593"/>
                    <a:pt x="1777" y="558"/>
                  </a:cubicBezTo>
                  <a:cubicBezTo>
                    <a:pt x="1796" y="524"/>
                    <a:pt x="1806" y="487"/>
                    <a:pt x="1808" y="446"/>
                  </a:cubicBezTo>
                  <a:cubicBezTo>
                    <a:pt x="1808" y="432"/>
                    <a:pt x="1811" y="412"/>
                    <a:pt x="1816" y="386"/>
                  </a:cubicBezTo>
                  <a:cubicBezTo>
                    <a:pt x="1821" y="361"/>
                    <a:pt x="1826" y="341"/>
                    <a:pt x="1831" y="328"/>
                  </a:cubicBezTo>
                  <a:close/>
                  <a:moveTo>
                    <a:pt x="3329" y="720"/>
                  </a:moveTo>
                  <a:cubicBezTo>
                    <a:pt x="3357" y="736"/>
                    <a:pt x="3371" y="754"/>
                    <a:pt x="3371" y="774"/>
                  </a:cubicBezTo>
                  <a:cubicBezTo>
                    <a:pt x="3371" y="780"/>
                    <a:pt x="3369" y="787"/>
                    <a:pt x="3365" y="793"/>
                  </a:cubicBezTo>
                  <a:cubicBezTo>
                    <a:pt x="3298" y="882"/>
                    <a:pt x="3265" y="942"/>
                    <a:pt x="3265" y="972"/>
                  </a:cubicBezTo>
                  <a:cubicBezTo>
                    <a:pt x="3265" y="1009"/>
                    <a:pt x="3302" y="1028"/>
                    <a:pt x="3376" y="1028"/>
                  </a:cubicBezTo>
                  <a:cubicBezTo>
                    <a:pt x="3479" y="1028"/>
                    <a:pt x="3542" y="1007"/>
                    <a:pt x="3566" y="967"/>
                  </a:cubicBezTo>
                  <a:cubicBezTo>
                    <a:pt x="3590" y="926"/>
                    <a:pt x="3602" y="878"/>
                    <a:pt x="3602" y="823"/>
                  </a:cubicBezTo>
                  <a:cubicBezTo>
                    <a:pt x="3602" y="812"/>
                    <a:pt x="3603" y="807"/>
                    <a:pt x="3605" y="807"/>
                  </a:cubicBezTo>
                  <a:cubicBezTo>
                    <a:pt x="3608" y="807"/>
                    <a:pt x="3610" y="808"/>
                    <a:pt x="3612" y="810"/>
                  </a:cubicBezTo>
                  <a:cubicBezTo>
                    <a:pt x="3614" y="813"/>
                    <a:pt x="3619" y="833"/>
                    <a:pt x="3627" y="870"/>
                  </a:cubicBezTo>
                  <a:cubicBezTo>
                    <a:pt x="3635" y="907"/>
                    <a:pt x="3642" y="947"/>
                    <a:pt x="3649" y="988"/>
                  </a:cubicBezTo>
                  <a:cubicBezTo>
                    <a:pt x="3656" y="1029"/>
                    <a:pt x="3659" y="1054"/>
                    <a:pt x="3659" y="1063"/>
                  </a:cubicBezTo>
                  <a:cubicBezTo>
                    <a:pt x="3659" y="1071"/>
                    <a:pt x="3654" y="1078"/>
                    <a:pt x="3643" y="1084"/>
                  </a:cubicBezTo>
                  <a:cubicBezTo>
                    <a:pt x="3632" y="1089"/>
                    <a:pt x="3603" y="1096"/>
                    <a:pt x="3556" y="1106"/>
                  </a:cubicBezTo>
                  <a:cubicBezTo>
                    <a:pt x="3510" y="1116"/>
                    <a:pt x="3463" y="1120"/>
                    <a:pt x="3418" y="1120"/>
                  </a:cubicBezTo>
                  <a:cubicBezTo>
                    <a:pt x="3349" y="1120"/>
                    <a:pt x="3292" y="1109"/>
                    <a:pt x="3248" y="1087"/>
                  </a:cubicBezTo>
                  <a:cubicBezTo>
                    <a:pt x="3203" y="1064"/>
                    <a:pt x="3181" y="1031"/>
                    <a:pt x="3181" y="986"/>
                  </a:cubicBezTo>
                  <a:cubicBezTo>
                    <a:pt x="3181" y="942"/>
                    <a:pt x="3201" y="890"/>
                    <a:pt x="3241" y="830"/>
                  </a:cubicBezTo>
                  <a:cubicBezTo>
                    <a:pt x="3254" y="810"/>
                    <a:pt x="3260" y="797"/>
                    <a:pt x="3260" y="789"/>
                  </a:cubicBezTo>
                  <a:cubicBezTo>
                    <a:pt x="3260" y="781"/>
                    <a:pt x="3255" y="777"/>
                    <a:pt x="3243" y="777"/>
                  </a:cubicBezTo>
                  <a:cubicBezTo>
                    <a:pt x="3181" y="831"/>
                    <a:pt x="3093" y="910"/>
                    <a:pt x="2978" y="1014"/>
                  </a:cubicBezTo>
                  <a:cubicBezTo>
                    <a:pt x="2966" y="1026"/>
                    <a:pt x="2955" y="1031"/>
                    <a:pt x="2944" y="1031"/>
                  </a:cubicBezTo>
                  <a:cubicBezTo>
                    <a:pt x="2934" y="1031"/>
                    <a:pt x="2929" y="1024"/>
                    <a:pt x="2929" y="1009"/>
                  </a:cubicBezTo>
                  <a:cubicBezTo>
                    <a:pt x="2929" y="993"/>
                    <a:pt x="2932" y="978"/>
                    <a:pt x="2936" y="962"/>
                  </a:cubicBezTo>
                  <a:cubicBezTo>
                    <a:pt x="2941" y="947"/>
                    <a:pt x="2950" y="936"/>
                    <a:pt x="2962" y="929"/>
                  </a:cubicBezTo>
                  <a:cubicBezTo>
                    <a:pt x="2974" y="923"/>
                    <a:pt x="2999" y="904"/>
                    <a:pt x="3035" y="871"/>
                  </a:cubicBezTo>
                  <a:cubicBezTo>
                    <a:pt x="3072" y="839"/>
                    <a:pt x="3090" y="819"/>
                    <a:pt x="3090" y="809"/>
                  </a:cubicBezTo>
                  <a:cubicBezTo>
                    <a:pt x="3090" y="803"/>
                    <a:pt x="3085" y="800"/>
                    <a:pt x="3075" y="800"/>
                  </a:cubicBezTo>
                  <a:cubicBezTo>
                    <a:pt x="3046" y="800"/>
                    <a:pt x="3027" y="794"/>
                    <a:pt x="3018" y="782"/>
                  </a:cubicBezTo>
                  <a:cubicBezTo>
                    <a:pt x="3009" y="770"/>
                    <a:pt x="3005" y="752"/>
                    <a:pt x="3005" y="728"/>
                  </a:cubicBezTo>
                  <a:cubicBezTo>
                    <a:pt x="3005" y="704"/>
                    <a:pt x="3007" y="689"/>
                    <a:pt x="3011" y="681"/>
                  </a:cubicBezTo>
                  <a:cubicBezTo>
                    <a:pt x="3014" y="673"/>
                    <a:pt x="3025" y="667"/>
                    <a:pt x="3043" y="663"/>
                  </a:cubicBezTo>
                  <a:cubicBezTo>
                    <a:pt x="3060" y="659"/>
                    <a:pt x="3093" y="634"/>
                    <a:pt x="3140" y="588"/>
                  </a:cubicBezTo>
                  <a:cubicBezTo>
                    <a:pt x="3117" y="573"/>
                    <a:pt x="3103" y="562"/>
                    <a:pt x="3098" y="555"/>
                  </a:cubicBezTo>
                  <a:cubicBezTo>
                    <a:pt x="3094" y="548"/>
                    <a:pt x="3091" y="536"/>
                    <a:pt x="3091" y="519"/>
                  </a:cubicBezTo>
                  <a:cubicBezTo>
                    <a:pt x="3091" y="502"/>
                    <a:pt x="3093" y="490"/>
                    <a:pt x="3097" y="483"/>
                  </a:cubicBezTo>
                  <a:cubicBezTo>
                    <a:pt x="3100" y="476"/>
                    <a:pt x="3109" y="473"/>
                    <a:pt x="3124" y="473"/>
                  </a:cubicBezTo>
                  <a:cubicBezTo>
                    <a:pt x="3149" y="473"/>
                    <a:pt x="3170" y="465"/>
                    <a:pt x="3188" y="451"/>
                  </a:cubicBezTo>
                  <a:cubicBezTo>
                    <a:pt x="3206" y="437"/>
                    <a:pt x="3227" y="430"/>
                    <a:pt x="3250" y="430"/>
                  </a:cubicBezTo>
                  <a:cubicBezTo>
                    <a:pt x="3273" y="430"/>
                    <a:pt x="3298" y="435"/>
                    <a:pt x="3323" y="445"/>
                  </a:cubicBezTo>
                  <a:cubicBezTo>
                    <a:pt x="3355" y="417"/>
                    <a:pt x="3379" y="391"/>
                    <a:pt x="3395" y="367"/>
                  </a:cubicBezTo>
                  <a:cubicBezTo>
                    <a:pt x="3411" y="344"/>
                    <a:pt x="3419" y="328"/>
                    <a:pt x="3419" y="320"/>
                  </a:cubicBezTo>
                  <a:cubicBezTo>
                    <a:pt x="3419" y="312"/>
                    <a:pt x="3417" y="308"/>
                    <a:pt x="3413" y="308"/>
                  </a:cubicBezTo>
                  <a:cubicBezTo>
                    <a:pt x="3410" y="308"/>
                    <a:pt x="3406" y="308"/>
                    <a:pt x="3403" y="310"/>
                  </a:cubicBezTo>
                  <a:cubicBezTo>
                    <a:pt x="3274" y="364"/>
                    <a:pt x="3177" y="400"/>
                    <a:pt x="3109" y="417"/>
                  </a:cubicBezTo>
                  <a:cubicBezTo>
                    <a:pt x="3057" y="487"/>
                    <a:pt x="3025" y="542"/>
                    <a:pt x="3014" y="581"/>
                  </a:cubicBezTo>
                  <a:cubicBezTo>
                    <a:pt x="3009" y="598"/>
                    <a:pt x="3004" y="607"/>
                    <a:pt x="2998" y="607"/>
                  </a:cubicBezTo>
                  <a:cubicBezTo>
                    <a:pt x="2993" y="607"/>
                    <a:pt x="2988" y="599"/>
                    <a:pt x="2984" y="584"/>
                  </a:cubicBezTo>
                  <a:cubicBezTo>
                    <a:pt x="2979" y="568"/>
                    <a:pt x="2976" y="560"/>
                    <a:pt x="2973" y="560"/>
                  </a:cubicBezTo>
                  <a:cubicBezTo>
                    <a:pt x="2970" y="560"/>
                    <a:pt x="2968" y="564"/>
                    <a:pt x="2966" y="572"/>
                  </a:cubicBezTo>
                  <a:cubicBezTo>
                    <a:pt x="2954" y="612"/>
                    <a:pt x="2945" y="639"/>
                    <a:pt x="2938" y="656"/>
                  </a:cubicBezTo>
                  <a:cubicBezTo>
                    <a:pt x="2931" y="672"/>
                    <a:pt x="2924" y="680"/>
                    <a:pt x="2917" y="680"/>
                  </a:cubicBezTo>
                  <a:cubicBezTo>
                    <a:pt x="2910" y="680"/>
                    <a:pt x="2902" y="673"/>
                    <a:pt x="2892" y="661"/>
                  </a:cubicBezTo>
                  <a:cubicBezTo>
                    <a:pt x="2864" y="775"/>
                    <a:pt x="2845" y="915"/>
                    <a:pt x="2833" y="1081"/>
                  </a:cubicBezTo>
                  <a:cubicBezTo>
                    <a:pt x="2832" y="1106"/>
                    <a:pt x="2823" y="1118"/>
                    <a:pt x="2808" y="1118"/>
                  </a:cubicBezTo>
                  <a:cubicBezTo>
                    <a:pt x="2792" y="1118"/>
                    <a:pt x="2771" y="1095"/>
                    <a:pt x="2746" y="1051"/>
                  </a:cubicBezTo>
                  <a:cubicBezTo>
                    <a:pt x="2720" y="1006"/>
                    <a:pt x="2707" y="963"/>
                    <a:pt x="2707" y="922"/>
                  </a:cubicBezTo>
                  <a:cubicBezTo>
                    <a:pt x="2707" y="915"/>
                    <a:pt x="2707" y="909"/>
                    <a:pt x="2708" y="902"/>
                  </a:cubicBezTo>
                  <a:cubicBezTo>
                    <a:pt x="2712" y="870"/>
                    <a:pt x="2716" y="816"/>
                    <a:pt x="2720" y="740"/>
                  </a:cubicBezTo>
                  <a:cubicBezTo>
                    <a:pt x="2725" y="664"/>
                    <a:pt x="2727" y="605"/>
                    <a:pt x="2727" y="562"/>
                  </a:cubicBezTo>
                  <a:lnTo>
                    <a:pt x="2724" y="510"/>
                  </a:lnTo>
                  <a:cubicBezTo>
                    <a:pt x="2724" y="482"/>
                    <a:pt x="2728" y="459"/>
                    <a:pt x="2736" y="440"/>
                  </a:cubicBezTo>
                  <a:cubicBezTo>
                    <a:pt x="2744" y="420"/>
                    <a:pt x="2754" y="410"/>
                    <a:pt x="2767" y="410"/>
                  </a:cubicBezTo>
                  <a:cubicBezTo>
                    <a:pt x="2780" y="410"/>
                    <a:pt x="2791" y="416"/>
                    <a:pt x="2800" y="426"/>
                  </a:cubicBezTo>
                  <a:cubicBezTo>
                    <a:pt x="2809" y="436"/>
                    <a:pt x="2815" y="450"/>
                    <a:pt x="2816" y="468"/>
                  </a:cubicBezTo>
                  <a:cubicBezTo>
                    <a:pt x="2827" y="486"/>
                    <a:pt x="2838" y="501"/>
                    <a:pt x="2849" y="511"/>
                  </a:cubicBezTo>
                  <a:cubicBezTo>
                    <a:pt x="2860" y="521"/>
                    <a:pt x="2869" y="526"/>
                    <a:pt x="2876" y="526"/>
                  </a:cubicBezTo>
                  <a:cubicBezTo>
                    <a:pt x="2889" y="526"/>
                    <a:pt x="2895" y="517"/>
                    <a:pt x="2895" y="498"/>
                  </a:cubicBezTo>
                  <a:cubicBezTo>
                    <a:pt x="2895" y="491"/>
                    <a:pt x="2893" y="486"/>
                    <a:pt x="2891" y="483"/>
                  </a:cubicBezTo>
                  <a:cubicBezTo>
                    <a:pt x="2865" y="444"/>
                    <a:pt x="2851" y="407"/>
                    <a:pt x="2849" y="372"/>
                  </a:cubicBezTo>
                  <a:cubicBezTo>
                    <a:pt x="2849" y="365"/>
                    <a:pt x="2847" y="358"/>
                    <a:pt x="2843" y="353"/>
                  </a:cubicBezTo>
                  <a:cubicBezTo>
                    <a:pt x="2838" y="348"/>
                    <a:pt x="2833" y="346"/>
                    <a:pt x="2826" y="346"/>
                  </a:cubicBezTo>
                  <a:lnTo>
                    <a:pt x="2816" y="348"/>
                  </a:lnTo>
                  <a:cubicBezTo>
                    <a:pt x="2806" y="348"/>
                    <a:pt x="2790" y="340"/>
                    <a:pt x="2768" y="323"/>
                  </a:cubicBezTo>
                  <a:cubicBezTo>
                    <a:pt x="2747" y="306"/>
                    <a:pt x="2736" y="295"/>
                    <a:pt x="2736" y="291"/>
                  </a:cubicBezTo>
                  <a:cubicBezTo>
                    <a:pt x="2736" y="287"/>
                    <a:pt x="2740" y="284"/>
                    <a:pt x="2747" y="282"/>
                  </a:cubicBezTo>
                  <a:cubicBezTo>
                    <a:pt x="2769" y="276"/>
                    <a:pt x="2792" y="264"/>
                    <a:pt x="2817" y="245"/>
                  </a:cubicBezTo>
                  <a:cubicBezTo>
                    <a:pt x="2843" y="227"/>
                    <a:pt x="2858" y="212"/>
                    <a:pt x="2862" y="200"/>
                  </a:cubicBezTo>
                  <a:cubicBezTo>
                    <a:pt x="2867" y="189"/>
                    <a:pt x="2874" y="180"/>
                    <a:pt x="2884" y="175"/>
                  </a:cubicBezTo>
                  <a:cubicBezTo>
                    <a:pt x="2895" y="169"/>
                    <a:pt x="2909" y="167"/>
                    <a:pt x="2927" y="167"/>
                  </a:cubicBezTo>
                  <a:cubicBezTo>
                    <a:pt x="2946" y="167"/>
                    <a:pt x="2963" y="175"/>
                    <a:pt x="2979" y="191"/>
                  </a:cubicBezTo>
                  <a:cubicBezTo>
                    <a:pt x="2995" y="207"/>
                    <a:pt x="3003" y="224"/>
                    <a:pt x="3003" y="243"/>
                  </a:cubicBezTo>
                  <a:cubicBezTo>
                    <a:pt x="3003" y="261"/>
                    <a:pt x="2995" y="283"/>
                    <a:pt x="2978" y="309"/>
                  </a:cubicBezTo>
                  <a:cubicBezTo>
                    <a:pt x="2962" y="334"/>
                    <a:pt x="2954" y="355"/>
                    <a:pt x="2954" y="371"/>
                  </a:cubicBezTo>
                  <a:cubicBezTo>
                    <a:pt x="2954" y="387"/>
                    <a:pt x="2963" y="410"/>
                    <a:pt x="2981" y="438"/>
                  </a:cubicBezTo>
                  <a:cubicBezTo>
                    <a:pt x="2996" y="422"/>
                    <a:pt x="3004" y="404"/>
                    <a:pt x="3004" y="384"/>
                  </a:cubicBezTo>
                  <a:cubicBezTo>
                    <a:pt x="3004" y="375"/>
                    <a:pt x="3003" y="367"/>
                    <a:pt x="3001" y="360"/>
                  </a:cubicBezTo>
                  <a:cubicBezTo>
                    <a:pt x="3000" y="352"/>
                    <a:pt x="2999" y="345"/>
                    <a:pt x="2999" y="340"/>
                  </a:cubicBezTo>
                  <a:cubicBezTo>
                    <a:pt x="2999" y="334"/>
                    <a:pt x="3003" y="332"/>
                    <a:pt x="3011" y="332"/>
                  </a:cubicBezTo>
                  <a:cubicBezTo>
                    <a:pt x="3019" y="332"/>
                    <a:pt x="3031" y="335"/>
                    <a:pt x="3046" y="342"/>
                  </a:cubicBezTo>
                  <a:cubicBezTo>
                    <a:pt x="3061" y="349"/>
                    <a:pt x="3072" y="352"/>
                    <a:pt x="3079" y="352"/>
                  </a:cubicBezTo>
                  <a:cubicBezTo>
                    <a:pt x="3086" y="352"/>
                    <a:pt x="3095" y="348"/>
                    <a:pt x="3105" y="341"/>
                  </a:cubicBezTo>
                  <a:cubicBezTo>
                    <a:pt x="3114" y="333"/>
                    <a:pt x="3149" y="319"/>
                    <a:pt x="3209" y="300"/>
                  </a:cubicBezTo>
                  <a:cubicBezTo>
                    <a:pt x="3184" y="290"/>
                    <a:pt x="3166" y="285"/>
                    <a:pt x="3157" y="285"/>
                  </a:cubicBezTo>
                  <a:cubicBezTo>
                    <a:pt x="3148" y="285"/>
                    <a:pt x="3144" y="282"/>
                    <a:pt x="3144" y="278"/>
                  </a:cubicBezTo>
                  <a:cubicBezTo>
                    <a:pt x="3144" y="273"/>
                    <a:pt x="3153" y="268"/>
                    <a:pt x="3171" y="262"/>
                  </a:cubicBezTo>
                  <a:cubicBezTo>
                    <a:pt x="3186" y="257"/>
                    <a:pt x="3193" y="247"/>
                    <a:pt x="3193" y="233"/>
                  </a:cubicBezTo>
                  <a:cubicBezTo>
                    <a:pt x="3193" y="219"/>
                    <a:pt x="3177" y="198"/>
                    <a:pt x="3146" y="168"/>
                  </a:cubicBezTo>
                  <a:cubicBezTo>
                    <a:pt x="3138" y="159"/>
                    <a:pt x="3134" y="152"/>
                    <a:pt x="3134" y="144"/>
                  </a:cubicBezTo>
                  <a:cubicBezTo>
                    <a:pt x="3134" y="137"/>
                    <a:pt x="3136" y="132"/>
                    <a:pt x="3141" y="130"/>
                  </a:cubicBezTo>
                  <a:cubicBezTo>
                    <a:pt x="3145" y="127"/>
                    <a:pt x="3156" y="126"/>
                    <a:pt x="3173" y="126"/>
                  </a:cubicBezTo>
                  <a:cubicBezTo>
                    <a:pt x="3234" y="126"/>
                    <a:pt x="3274" y="136"/>
                    <a:pt x="3294" y="157"/>
                  </a:cubicBezTo>
                  <a:cubicBezTo>
                    <a:pt x="3314" y="178"/>
                    <a:pt x="3325" y="215"/>
                    <a:pt x="3325" y="268"/>
                  </a:cubicBezTo>
                  <a:cubicBezTo>
                    <a:pt x="3362" y="266"/>
                    <a:pt x="3388" y="262"/>
                    <a:pt x="3403" y="258"/>
                  </a:cubicBezTo>
                  <a:cubicBezTo>
                    <a:pt x="3418" y="254"/>
                    <a:pt x="3429" y="252"/>
                    <a:pt x="3436" y="252"/>
                  </a:cubicBezTo>
                  <a:cubicBezTo>
                    <a:pt x="3465" y="252"/>
                    <a:pt x="3493" y="263"/>
                    <a:pt x="3522" y="287"/>
                  </a:cubicBezTo>
                  <a:cubicBezTo>
                    <a:pt x="3550" y="310"/>
                    <a:pt x="3565" y="328"/>
                    <a:pt x="3565" y="341"/>
                  </a:cubicBezTo>
                  <a:cubicBezTo>
                    <a:pt x="3565" y="354"/>
                    <a:pt x="3562" y="368"/>
                    <a:pt x="3557" y="383"/>
                  </a:cubicBezTo>
                  <a:cubicBezTo>
                    <a:pt x="3551" y="397"/>
                    <a:pt x="3546" y="406"/>
                    <a:pt x="3541" y="409"/>
                  </a:cubicBezTo>
                  <a:cubicBezTo>
                    <a:pt x="3537" y="413"/>
                    <a:pt x="3528" y="414"/>
                    <a:pt x="3515" y="414"/>
                  </a:cubicBezTo>
                  <a:cubicBezTo>
                    <a:pt x="3502" y="414"/>
                    <a:pt x="3486" y="419"/>
                    <a:pt x="3465" y="430"/>
                  </a:cubicBezTo>
                  <a:cubicBezTo>
                    <a:pt x="3444" y="440"/>
                    <a:pt x="3402" y="463"/>
                    <a:pt x="3340" y="498"/>
                  </a:cubicBezTo>
                  <a:cubicBezTo>
                    <a:pt x="3341" y="506"/>
                    <a:pt x="3341" y="514"/>
                    <a:pt x="3341" y="522"/>
                  </a:cubicBezTo>
                  <a:cubicBezTo>
                    <a:pt x="3341" y="531"/>
                    <a:pt x="3337" y="538"/>
                    <a:pt x="3327" y="544"/>
                  </a:cubicBezTo>
                  <a:cubicBezTo>
                    <a:pt x="3318" y="550"/>
                    <a:pt x="3304" y="555"/>
                    <a:pt x="3286" y="560"/>
                  </a:cubicBezTo>
                  <a:cubicBezTo>
                    <a:pt x="3231" y="608"/>
                    <a:pt x="3183" y="640"/>
                    <a:pt x="3143" y="658"/>
                  </a:cubicBezTo>
                  <a:cubicBezTo>
                    <a:pt x="3137" y="661"/>
                    <a:pt x="3134" y="664"/>
                    <a:pt x="3134" y="667"/>
                  </a:cubicBezTo>
                  <a:cubicBezTo>
                    <a:pt x="3134" y="670"/>
                    <a:pt x="3136" y="672"/>
                    <a:pt x="3140" y="672"/>
                  </a:cubicBezTo>
                  <a:cubicBezTo>
                    <a:pt x="3143" y="672"/>
                    <a:pt x="3159" y="667"/>
                    <a:pt x="3186" y="656"/>
                  </a:cubicBezTo>
                  <a:cubicBezTo>
                    <a:pt x="3214" y="645"/>
                    <a:pt x="3231" y="636"/>
                    <a:pt x="3239" y="630"/>
                  </a:cubicBezTo>
                  <a:cubicBezTo>
                    <a:pt x="3247" y="624"/>
                    <a:pt x="3252" y="616"/>
                    <a:pt x="3254" y="606"/>
                  </a:cubicBezTo>
                  <a:cubicBezTo>
                    <a:pt x="3258" y="590"/>
                    <a:pt x="3275" y="582"/>
                    <a:pt x="3305" y="582"/>
                  </a:cubicBezTo>
                  <a:cubicBezTo>
                    <a:pt x="3335" y="582"/>
                    <a:pt x="3357" y="589"/>
                    <a:pt x="3371" y="603"/>
                  </a:cubicBezTo>
                  <a:cubicBezTo>
                    <a:pt x="3385" y="617"/>
                    <a:pt x="3392" y="634"/>
                    <a:pt x="3392" y="656"/>
                  </a:cubicBezTo>
                  <a:cubicBezTo>
                    <a:pt x="3392" y="677"/>
                    <a:pt x="3385" y="689"/>
                    <a:pt x="3371" y="692"/>
                  </a:cubicBezTo>
                  <a:cubicBezTo>
                    <a:pt x="3365" y="694"/>
                    <a:pt x="3351" y="703"/>
                    <a:pt x="3329" y="720"/>
                  </a:cubicBezTo>
                  <a:close/>
                  <a:moveTo>
                    <a:pt x="2878" y="649"/>
                  </a:moveTo>
                  <a:cubicBezTo>
                    <a:pt x="2867" y="619"/>
                    <a:pt x="2855" y="592"/>
                    <a:pt x="2843" y="568"/>
                  </a:cubicBezTo>
                  <a:cubicBezTo>
                    <a:pt x="2830" y="544"/>
                    <a:pt x="2822" y="532"/>
                    <a:pt x="2819" y="532"/>
                  </a:cubicBezTo>
                  <a:cubicBezTo>
                    <a:pt x="2815" y="532"/>
                    <a:pt x="2813" y="536"/>
                    <a:pt x="2812" y="544"/>
                  </a:cubicBezTo>
                  <a:cubicBezTo>
                    <a:pt x="2811" y="575"/>
                    <a:pt x="2805" y="608"/>
                    <a:pt x="2794" y="643"/>
                  </a:cubicBezTo>
                  <a:cubicBezTo>
                    <a:pt x="2786" y="671"/>
                    <a:pt x="2779" y="704"/>
                    <a:pt x="2774" y="744"/>
                  </a:cubicBezTo>
                  <a:cubicBezTo>
                    <a:pt x="2769" y="783"/>
                    <a:pt x="2766" y="819"/>
                    <a:pt x="2766" y="852"/>
                  </a:cubicBezTo>
                  <a:cubicBezTo>
                    <a:pt x="2766" y="900"/>
                    <a:pt x="2771" y="924"/>
                    <a:pt x="2781" y="924"/>
                  </a:cubicBezTo>
                  <a:cubicBezTo>
                    <a:pt x="2794" y="924"/>
                    <a:pt x="2827" y="832"/>
                    <a:pt x="2878" y="649"/>
                  </a:cubicBezTo>
                  <a:close/>
                  <a:moveTo>
                    <a:pt x="4429" y="532"/>
                  </a:moveTo>
                  <a:cubicBezTo>
                    <a:pt x="4453" y="532"/>
                    <a:pt x="4474" y="542"/>
                    <a:pt x="4492" y="560"/>
                  </a:cubicBezTo>
                  <a:cubicBezTo>
                    <a:pt x="4510" y="579"/>
                    <a:pt x="4519" y="601"/>
                    <a:pt x="4519" y="626"/>
                  </a:cubicBezTo>
                  <a:cubicBezTo>
                    <a:pt x="4519" y="652"/>
                    <a:pt x="4510" y="674"/>
                    <a:pt x="4492" y="692"/>
                  </a:cubicBezTo>
                  <a:cubicBezTo>
                    <a:pt x="4474" y="711"/>
                    <a:pt x="4453" y="720"/>
                    <a:pt x="4429" y="720"/>
                  </a:cubicBezTo>
                  <a:cubicBezTo>
                    <a:pt x="4404" y="720"/>
                    <a:pt x="4383" y="711"/>
                    <a:pt x="4365" y="692"/>
                  </a:cubicBezTo>
                  <a:cubicBezTo>
                    <a:pt x="4347" y="674"/>
                    <a:pt x="4338" y="652"/>
                    <a:pt x="4338" y="626"/>
                  </a:cubicBezTo>
                  <a:cubicBezTo>
                    <a:pt x="4338" y="601"/>
                    <a:pt x="4347" y="579"/>
                    <a:pt x="4365" y="560"/>
                  </a:cubicBezTo>
                  <a:cubicBezTo>
                    <a:pt x="4383" y="542"/>
                    <a:pt x="4404" y="532"/>
                    <a:pt x="4429" y="532"/>
                  </a:cubicBezTo>
                  <a:close/>
                  <a:moveTo>
                    <a:pt x="5594" y="291"/>
                  </a:moveTo>
                  <a:cubicBezTo>
                    <a:pt x="5647" y="244"/>
                    <a:pt x="5717" y="214"/>
                    <a:pt x="5804" y="201"/>
                  </a:cubicBezTo>
                  <a:cubicBezTo>
                    <a:pt x="5825" y="198"/>
                    <a:pt x="5840" y="189"/>
                    <a:pt x="5852" y="174"/>
                  </a:cubicBezTo>
                  <a:cubicBezTo>
                    <a:pt x="5861" y="163"/>
                    <a:pt x="5869" y="158"/>
                    <a:pt x="5875" y="158"/>
                  </a:cubicBezTo>
                  <a:cubicBezTo>
                    <a:pt x="5890" y="158"/>
                    <a:pt x="5917" y="173"/>
                    <a:pt x="5957" y="204"/>
                  </a:cubicBezTo>
                  <a:cubicBezTo>
                    <a:pt x="5998" y="235"/>
                    <a:pt x="6018" y="263"/>
                    <a:pt x="6018" y="289"/>
                  </a:cubicBezTo>
                  <a:cubicBezTo>
                    <a:pt x="6018" y="298"/>
                    <a:pt x="6015" y="308"/>
                    <a:pt x="6009" y="319"/>
                  </a:cubicBezTo>
                  <a:cubicBezTo>
                    <a:pt x="6003" y="330"/>
                    <a:pt x="5987" y="349"/>
                    <a:pt x="5960" y="377"/>
                  </a:cubicBezTo>
                  <a:cubicBezTo>
                    <a:pt x="5933" y="404"/>
                    <a:pt x="5909" y="427"/>
                    <a:pt x="5888" y="443"/>
                  </a:cubicBezTo>
                  <a:cubicBezTo>
                    <a:pt x="5897" y="476"/>
                    <a:pt x="5901" y="499"/>
                    <a:pt x="5901" y="513"/>
                  </a:cubicBezTo>
                  <a:cubicBezTo>
                    <a:pt x="5901" y="527"/>
                    <a:pt x="5898" y="536"/>
                    <a:pt x="5891" y="539"/>
                  </a:cubicBezTo>
                  <a:cubicBezTo>
                    <a:pt x="5885" y="543"/>
                    <a:pt x="5872" y="545"/>
                    <a:pt x="5854" y="545"/>
                  </a:cubicBezTo>
                  <a:cubicBezTo>
                    <a:pt x="5836" y="545"/>
                    <a:pt x="5802" y="553"/>
                    <a:pt x="5751" y="570"/>
                  </a:cubicBezTo>
                  <a:cubicBezTo>
                    <a:pt x="5701" y="586"/>
                    <a:pt x="5668" y="600"/>
                    <a:pt x="5654" y="611"/>
                  </a:cubicBezTo>
                  <a:cubicBezTo>
                    <a:pt x="5640" y="622"/>
                    <a:pt x="5629" y="628"/>
                    <a:pt x="5619" y="628"/>
                  </a:cubicBezTo>
                  <a:cubicBezTo>
                    <a:pt x="5609" y="628"/>
                    <a:pt x="5594" y="622"/>
                    <a:pt x="5573" y="611"/>
                  </a:cubicBezTo>
                  <a:cubicBezTo>
                    <a:pt x="5512" y="618"/>
                    <a:pt x="5462" y="637"/>
                    <a:pt x="5424" y="670"/>
                  </a:cubicBezTo>
                  <a:cubicBezTo>
                    <a:pt x="5385" y="702"/>
                    <a:pt x="5366" y="721"/>
                    <a:pt x="5366" y="729"/>
                  </a:cubicBezTo>
                  <a:cubicBezTo>
                    <a:pt x="5366" y="736"/>
                    <a:pt x="5380" y="755"/>
                    <a:pt x="5409" y="788"/>
                  </a:cubicBezTo>
                  <a:cubicBezTo>
                    <a:pt x="5456" y="766"/>
                    <a:pt x="5504" y="737"/>
                    <a:pt x="5554" y="701"/>
                  </a:cubicBezTo>
                  <a:cubicBezTo>
                    <a:pt x="5572" y="689"/>
                    <a:pt x="5585" y="682"/>
                    <a:pt x="5593" y="682"/>
                  </a:cubicBezTo>
                  <a:cubicBezTo>
                    <a:pt x="5601" y="682"/>
                    <a:pt x="5615" y="685"/>
                    <a:pt x="5633" y="692"/>
                  </a:cubicBezTo>
                  <a:cubicBezTo>
                    <a:pt x="5652" y="698"/>
                    <a:pt x="5668" y="716"/>
                    <a:pt x="5682" y="745"/>
                  </a:cubicBezTo>
                  <a:cubicBezTo>
                    <a:pt x="5695" y="774"/>
                    <a:pt x="5702" y="793"/>
                    <a:pt x="5702" y="800"/>
                  </a:cubicBezTo>
                  <a:cubicBezTo>
                    <a:pt x="5702" y="807"/>
                    <a:pt x="5700" y="813"/>
                    <a:pt x="5696" y="818"/>
                  </a:cubicBezTo>
                  <a:cubicBezTo>
                    <a:pt x="5672" y="849"/>
                    <a:pt x="5658" y="869"/>
                    <a:pt x="5652" y="879"/>
                  </a:cubicBezTo>
                  <a:cubicBezTo>
                    <a:pt x="5646" y="889"/>
                    <a:pt x="5644" y="900"/>
                    <a:pt x="5645" y="912"/>
                  </a:cubicBezTo>
                  <a:cubicBezTo>
                    <a:pt x="5654" y="938"/>
                    <a:pt x="5658" y="957"/>
                    <a:pt x="5658" y="969"/>
                  </a:cubicBezTo>
                  <a:cubicBezTo>
                    <a:pt x="5658" y="982"/>
                    <a:pt x="5649" y="989"/>
                    <a:pt x="5632" y="990"/>
                  </a:cubicBezTo>
                  <a:cubicBezTo>
                    <a:pt x="5603" y="991"/>
                    <a:pt x="5575" y="998"/>
                    <a:pt x="5550" y="1009"/>
                  </a:cubicBezTo>
                  <a:cubicBezTo>
                    <a:pt x="5525" y="1021"/>
                    <a:pt x="5507" y="1026"/>
                    <a:pt x="5497" y="1026"/>
                  </a:cubicBezTo>
                  <a:cubicBezTo>
                    <a:pt x="5486" y="1026"/>
                    <a:pt x="5474" y="1026"/>
                    <a:pt x="5460" y="1024"/>
                  </a:cubicBezTo>
                  <a:cubicBezTo>
                    <a:pt x="5460" y="1069"/>
                    <a:pt x="5455" y="1091"/>
                    <a:pt x="5448" y="1091"/>
                  </a:cubicBezTo>
                  <a:cubicBezTo>
                    <a:pt x="5440" y="1091"/>
                    <a:pt x="5427" y="1080"/>
                    <a:pt x="5409" y="1057"/>
                  </a:cubicBezTo>
                  <a:cubicBezTo>
                    <a:pt x="5391" y="1034"/>
                    <a:pt x="5376" y="996"/>
                    <a:pt x="5365" y="942"/>
                  </a:cubicBezTo>
                  <a:cubicBezTo>
                    <a:pt x="5353" y="888"/>
                    <a:pt x="5343" y="855"/>
                    <a:pt x="5335" y="842"/>
                  </a:cubicBezTo>
                  <a:cubicBezTo>
                    <a:pt x="5324" y="824"/>
                    <a:pt x="5318" y="802"/>
                    <a:pt x="5318" y="775"/>
                  </a:cubicBezTo>
                  <a:cubicBezTo>
                    <a:pt x="5318" y="728"/>
                    <a:pt x="5331" y="703"/>
                    <a:pt x="5356" y="703"/>
                  </a:cubicBezTo>
                  <a:cubicBezTo>
                    <a:pt x="5408" y="645"/>
                    <a:pt x="5470" y="602"/>
                    <a:pt x="5540" y="573"/>
                  </a:cubicBezTo>
                  <a:cubicBezTo>
                    <a:pt x="5534" y="554"/>
                    <a:pt x="5530" y="530"/>
                    <a:pt x="5526" y="503"/>
                  </a:cubicBezTo>
                  <a:cubicBezTo>
                    <a:pt x="5522" y="476"/>
                    <a:pt x="5520" y="450"/>
                    <a:pt x="5520" y="426"/>
                  </a:cubicBezTo>
                  <a:cubicBezTo>
                    <a:pt x="5520" y="402"/>
                    <a:pt x="5519" y="380"/>
                    <a:pt x="5519" y="360"/>
                  </a:cubicBezTo>
                  <a:cubicBezTo>
                    <a:pt x="5519" y="340"/>
                    <a:pt x="5515" y="322"/>
                    <a:pt x="5505" y="304"/>
                  </a:cubicBezTo>
                  <a:cubicBezTo>
                    <a:pt x="5496" y="286"/>
                    <a:pt x="5491" y="275"/>
                    <a:pt x="5491" y="271"/>
                  </a:cubicBezTo>
                  <a:cubicBezTo>
                    <a:pt x="5491" y="267"/>
                    <a:pt x="5494" y="264"/>
                    <a:pt x="5501" y="264"/>
                  </a:cubicBezTo>
                  <a:cubicBezTo>
                    <a:pt x="5537" y="264"/>
                    <a:pt x="5568" y="273"/>
                    <a:pt x="5594" y="291"/>
                  </a:cubicBezTo>
                  <a:close/>
                  <a:moveTo>
                    <a:pt x="5624" y="327"/>
                  </a:moveTo>
                  <a:cubicBezTo>
                    <a:pt x="5642" y="350"/>
                    <a:pt x="5651" y="368"/>
                    <a:pt x="5651" y="380"/>
                  </a:cubicBezTo>
                  <a:cubicBezTo>
                    <a:pt x="5651" y="392"/>
                    <a:pt x="5649" y="405"/>
                    <a:pt x="5646" y="418"/>
                  </a:cubicBezTo>
                  <a:cubicBezTo>
                    <a:pt x="5642" y="432"/>
                    <a:pt x="5641" y="443"/>
                    <a:pt x="5641" y="452"/>
                  </a:cubicBezTo>
                  <a:cubicBezTo>
                    <a:pt x="5641" y="461"/>
                    <a:pt x="5645" y="465"/>
                    <a:pt x="5654" y="465"/>
                  </a:cubicBezTo>
                  <a:cubicBezTo>
                    <a:pt x="5663" y="465"/>
                    <a:pt x="5684" y="460"/>
                    <a:pt x="5716" y="449"/>
                  </a:cubicBezTo>
                  <a:cubicBezTo>
                    <a:pt x="5748" y="438"/>
                    <a:pt x="5774" y="414"/>
                    <a:pt x="5796" y="377"/>
                  </a:cubicBezTo>
                  <a:cubicBezTo>
                    <a:pt x="5818" y="341"/>
                    <a:pt x="5829" y="320"/>
                    <a:pt x="5829" y="313"/>
                  </a:cubicBezTo>
                  <a:cubicBezTo>
                    <a:pt x="5829" y="307"/>
                    <a:pt x="5827" y="304"/>
                    <a:pt x="5825" y="304"/>
                  </a:cubicBezTo>
                  <a:cubicBezTo>
                    <a:pt x="5822" y="304"/>
                    <a:pt x="5815" y="307"/>
                    <a:pt x="5803" y="314"/>
                  </a:cubicBezTo>
                  <a:cubicBezTo>
                    <a:pt x="5792" y="321"/>
                    <a:pt x="5778" y="324"/>
                    <a:pt x="5762" y="324"/>
                  </a:cubicBezTo>
                  <a:cubicBezTo>
                    <a:pt x="5747" y="324"/>
                    <a:pt x="5727" y="321"/>
                    <a:pt x="5703" y="316"/>
                  </a:cubicBezTo>
                  <a:cubicBezTo>
                    <a:pt x="5679" y="310"/>
                    <a:pt x="5659" y="308"/>
                    <a:pt x="5645" y="308"/>
                  </a:cubicBezTo>
                  <a:cubicBezTo>
                    <a:pt x="5630" y="308"/>
                    <a:pt x="5623" y="314"/>
                    <a:pt x="5624" y="327"/>
                  </a:cubicBezTo>
                  <a:close/>
                  <a:moveTo>
                    <a:pt x="5514" y="921"/>
                  </a:moveTo>
                  <a:cubicBezTo>
                    <a:pt x="5537" y="902"/>
                    <a:pt x="5552" y="882"/>
                    <a:pt x="5562" y="861"/>
                  </a:cubicBezTo>
                  <a:cubicBezTo>
                    <a:pt x="5572" y="840"/>
                    <a:pt x="5577" y="826"/>
                    <a:pt x="5577" y="820"/>
                  </a:cubicBezTo>
                  <a:cubicBezTo>
                    <a:pt x="5577" y="814"/>
                    <a:pt x="5576" y="810"/>
                    <a:pt x="5573" y="810"/>
                  </a:cubicBezTo>
                  <a:cubicBezTo>
                    <a:pt x="5571" y="810"/>
                    <a:pt x="5568" y="812"/>
                    <a:pt x="5564" y="814"/>
                  </a:cubicBezTo>
                  <a:cubicBezTo>
                    <a:pt x="5540" y="830"/>
                    <a:pt x="5512" y="837"/>
                    <a:pt x="5480" y="837"/>
                  </a:cubicBezTo>
                  <a:cubicBezTo>
                    <a:pt x="5458" y="837"/>
                    <a:pt x="5445" y="843"/>
                    <a:pt x="5441" y="855"/>
                  </a:cubicBezTo>
                  <a:cubicBezTo>
                    <a:pt x="5447" y="872"/>
                    <a:pt x="5452" y="893"/>
                    <a:pt x="5456" y="918"/>
                  </a:cubicBezTo>
                  <a:cubicBezTo>
                    <a:pt x="5459" y="920"/>
                    <a:pt x="5478" y="921"/>
                    <a:pt x="5514" y="921"/>
                  </a:cubicBezTo>
                  <a:close/>
                  <a:moveTo>
                    <a:pt x="5825" y="713"/>
                  </a:moveTo>
                  <a:cubicBezTo>
                    <a:pt x="5884" y="679"/>
                    <a:pt x="5926" y="656"/>
                    <a:pt x="5953" y="644"/>
                  </a:cubicBezTo>
                  <a:cubicBezTo>
                    <a:pt x="5979" y="632"/>
                    <a:pt x="5999" y="626"/>
                    <a:pt x="6012" y="626"/>
                  </a:cubicBezTo>
                  <a:cubicBezTo>
                    <a:pt x="6026" y="626"/>
                    <a:pt x="6042" y="631"/>
                    <a:pt x="6061" y="641"/>
                  </a:cubicBezTo>
                  <a:cubicBezTo>
                    <a:pt x="6079" y="651"/>
                    <a:pt x="6097" y="668"/>
                    <a:pt x="6113" y="694"/>
                  </a:cubicBezTo>
                  <a:cubicBezTo>
                    <a:pt x="6130" y="719"/>
                    <a:pt x="6138" y="738"/>
                    <a:pt x="6138" y="750"/>
                  </a:cubicBezTo>
                  <a:cubicBezTo>
                    <a:pt x="6138" y="761"/>
                    <a:pt x="6130" y="775"/>
                    <a:pt x="6114" y="790"/>
                  </a:cubicBezTo>
                  <a:cubicBezTo>
                    <a:pt x="6098" y="804"/>
                    <a:pt x="6084" y="820"/>
                    <a:pt x="6072" y="835"/>
                  </a:cubicBezTo>
                  <a:cubicBezTo>
                    <a:pt x="6059" y="851"/>
                    <a:pt x="6041" y="878"/>
                    <a:pt x="6015" y="917"/>
                  </a:cubicBezTo>
                  <a:cubicBezTo>
                    <a:pt x="6035" y="928"/>
                    <a:pt x="6048" y="943"/>
                    <a:pt x="6056" y="960"/>
                  </a:cubicBezTo>
                  <a:cubicBezTo>
                    <a:pt x="6063" y="978"/>
                    <a:pt x="6067" y="994"/>
                    <a:pt x="6067" y="1007"/>
                  </a:cubicBezTo>
                  <a:cubicBezTo>
                    <a:pt x="6067" y="1021"/>
                    <a:pt x="6060" y="1028"/>
                    <a:pt x="6047" y="1028"/>
                  </a:cubicBezTo>
                  <a:cubicBezTo>
                    <a:pt x="6039" y="1028"/>
                    <a:pt x="6029" y="1025"/>
                    <a:pt x="6019" y="1020"/>
                  </a:cubicBezTo>
                  <a:cubicBezTo>
                    <a:pt x="5984" y="1002"/>
                    <a:pt x="5946" y="993"/>
                    <a:pt x="5905" y="993"/>
                  </a:cubicBezTo>
                  <a:cubicBezTo>
                    <a:pt x="5874" y="993"/>
                    <a:pt x="5851" y="999"/>
                    <a:pt x="5834" y="1010"/>
                  </a:cubicBezTo>
                  <a:cubicBezTo>
                    <a:pt x="5828" y="1022"/>
                    <a:pt x="5821" y="1028"/>
                    <a:pt x="5813" y="1028"/>
                  </a:cubicBezTo>
                  <a:cubicBezTo>
                    <a:pt x="5805" y="1028"/>
                    <a:pt x="5793" y="1016"/>
                    <a:pt x="5777" y="991"/>
                  </a:cubicBezTo>
                  <a:cubicBezTo>
                    <a:pt x="5761" y="967"/>
                    <a:pt x="5753" y="946"/>
                    <a:pt x="5753" y="926"/>
                  </a:cubicBezTo>
                  <a:lnTo>
                    <a:pt x="5755" y="821"/>
                  </a:lnTo>
                  <a:cubicBezTo>
                    <a:pt x="5755" y="749"/>
                    <a:pt x="5750" y="705"/>
                    <a:pt x="5740" y="689"/>
                  </a:cubicBezTo>
                  <a:cubicBezTo>
                    <a:pt x="5736" y="681"/>
                    <a:pt x="5734" y="674"/>
                    <a:pt x="5734" y="668"/>
                  </a:cubicBezTo>
                  <a:cubicBezTo>
                    <a:pt x="5734" y="662"/>
                    <a:pt x="5737" y="659"/>
                    <a:pt x="5743" y="659"/>
                  </a:cubicBezTo>
                  <a:cubicBezTo>
                    <a:pt x="5749" y="659"/>
                    <a:pt x="5763" y="664"/>
                    <a:pt x="5783" y="675"/>
                  </a:cubicBezTo>
                  <a:cubicBezTo>
                    <a:pt x="5804" y="685"/>
                    <a:pt x="5818" y="697"/>
                    <a:pt x="5825" y="713"/>
                  </a:cubicBezTo>
                  <a:close/>
                  <a:moveTo>
                    <a:pt x="5892" y="911"/>
                  </a:moveTo>
                  <a:cubicBezTo>
                    <a:pt x="5920" y="891"/>
                    <a:pt x="5944" y="862"/>
                    <a:pt x="5963" y="824"/>
                  </a:cubicBezTo>
                  <a:cubicBezTo>
                    <a:pt x="5982" y="786"/>
                    <a:pt x="5992" y="764"/>
                    <a:pt x="5992" y="757"/>
                  </a:cubicBezTo>
                  <a:cubicBezTo>
                    <a:pt x="5992" y="750"/>
                    <a:pt x="5989" y="747"/>
                    <a:pt x="5983" y="747"/>
                  </a:cubicBezTo>
                  <a:cubicBezTo>
                    <a:pt x="5970" y="747"/>
                    <a:pt x="5922" y="767"/>
                    <a:pt x="5840" y="808"/>
                  </a:cubicBezTo>
                  <a:cubicBezTo>
                    <a:pt x="5840" y="844"/>
                    <a:pt x="5840" y="881"/>
                    <a:pt x="5838" y="920"/>
                  </a:cubicBezTo>
                  <a:cubicBezTo>
                    <a:pt x="5867" y="915"/>
                    <a:pt x="5885" y="912"/>
                    <a:pt x="5892" y="91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2"/>
            <p:cNvSpPr>
              <a:spLocks noEditPoints="1"/>
            </p:cNvSpPr>
            <p:nvPr userDrawn="1"/>
          </p:nvSpPr>
          <p:spPr bwMode="auto">
            <a:xfrm>
              <a:off x="9915847" y="3651689"/>
              <a:ext cx="1032197" cy="311087"/>
            </a:xfrm>
            <a:custGeom>
              <a:avLst/>
              <a:gdLst>
                <a:gd name="T0" fmla="*/ 276 w 3478"/>
                <a:gd name="T1" fmla="*/ 267 h 1138"/>
                <a:gd name="T2" fmla="*/ 703 w 3478"/>
                <a:gd name="T3" fmla="*/ 1014 h 1138"/>
                <a:gd name="T4" fmla="*/ 543 w 3478"/>
                <a:gd name="T5" fmla="*/ 920 h 1138"/>
                <a:gd name="T6" fmla="*/ 551 w 3478"/>
                <a:gd name="T7" fmla="*/ 517 h 1138"/>
                <a:gd name="T8" fmla="*/ 388 w 3478"/>
                <a:gd name="T9" fmla="*/ 558 h 1138"/>
                <a:gd name="T10" fmla="*/ 204 w 3478"/>
                <a:gd name="T11" fmla="*/ 507 h 1138"/>
                <a:gd name="T12" fmla="*/ 66 w 3478"/>
                <a:gd name="T13" fmla="*/ 685 h 1138"/>
                <a:gd name="T14" fmla="*/ 167 w 3478"/>
                <a:gd name="T15" fmla="*/ 252 h 1138"/>
                <a:gd name="T16" fmla="*/ 489 w 3478"/>
                <a:gd name="T17" fmla="*/ 249 h 1138"/>
                <a:gd name="T18" fmla="*/ 529 w 3478"/>
                <a:gd name="T19" fmla="*/ 365 h 1138"/>
                <a:gd name="T20" fmla="*/ 653 w 3478"/>
                <a:gd name="T21" fmla="*/ 854 h 1138"/>
                <a:gd name="T22" fmla="*/ 301 w 3478"/>
                <a:gd name="T23" fmla="*/ 874 h 1138"/>
                <a:gd name="T24" fmla="*/ 502 w 3478"/>
                <a:gd name="T25" fmla="*/ 724 h 1138"/>
                <a:gd name="T26" fmla="*/ 173 w 3478"/>
                <a:gd name="T27" fmla="*/ 1084 h 1138"/>
                <a:gd name="T28" fmla="*/ 448 w 3478"/>
                <a:gd name="T29" fmla="*/ 599 h 1138"/>
                <a:gd name="T30" fmla="*/ 2154 w 3478"/>
                <a:gd name="T31" fmla="*/ 709 h 1138"/>
                <a:gd name="T32" fmla="*/ 1885 w 3478"/>
                <a:gd name="T33" fmla="*/ 980 h 1138"/>
                <a:gd name="T34" fmla="*/ 1903 w 3478"/>
                <a:gd name="T35" fmla="*/ 899 h 1138"/>
                <a:gd name="T36" fmla="*/ 2000 w 3478"/>
                <a:gd name="T37" fmla="*/ 839 h 1138"/>
                <a:gd name="T38" fmla="*/ 1640 w 3478"/>
                <a:gd name="T39" fmla="*/ 825 h 1138"/>
                <a:gd name="T40" fmla="*/ 1720 w 3478"/>
                <a:gd name="T41" fmla="*/ 404 h 1138"/>
                <a:gd name="T42" fmla="*/ 1808 w 3478"/>
                <a:gd name="T43" fmla="*/ 508 h 1138"/>
                <a:gd name="T44" fmla="*/ 1808 w 3478"/>
                <a:gd name="T45" fmla="*/ 341 h 1138"/>
                <a:gd name="T46" fmla="*/ 1847 w 3478"/>
                <a:gd name="T47" fmla="*/ 78 h 1138"/>
                <a:gd name="T48" fmla="*/ 2090 w 3478"/>
                <a:gd name="T49" fmla="*/ 212 h 1138"/>
                <a:gd name="T50" fmla="*/ 2013 w 3478"/>
                <a:gd name="T51" fmla="*/ 435 h 1138"/>
                <a:gd name="T52" fmla="*/ 1841 w 3478"/>
                <a:gd name="T53" fmla="*/ 684 h 1138"/>
                <a:gd name="T54" fmla="*/ 1880 w 3478"/>
                <a:gd name="T55" fmla="*/ 113 h 1138"/>
                <a:gd name="T56" fmla="*/ 1738 w 3478"/>
                <a:gd name="T57" fmla="*/ 803 h 1138"/>
                <a:gd name="T58" fmla="*/ 1582 w 3478"/>
                <a:gd name="T59" fmla="*/ 294 h 1138"/>
                <a:gd name="T60" fmla="*/ 1664 w 3478"/>
                <a:gd name="T61" fmla="*/ 406 h 1138"/>
                <a:gd name="T62" fmla="*/ 1630 w 3478"/>
                <a:gd name="T63" fmla="*/ 549 h 1138"/>
                <a:gd name="T64" fmla="*/ 1416 w 3478"/>
                <a:gd name="T65" fmla="*/ 917 h 1138"/>
                <a:gd name="T66" fmla="*/ 1340 w 3478"/>
                <a:gd name="T67" fmla="*/ 698 h 1138"/>
                <a:gd name="T68" fmla="*/ 1392 w 3478"/>
                <a:gd name="T69" fmla="*/ 602 h 1138"/>
                <a:gd name="T70" fmla="*/ 1131 w 3478"/>
                <a:gd name="T71" fmla="*/ 669 h 1138"/>
                <a:gd name="T72" fmla="*/ 1543 w 3478"/>
                <a:gd name="T73" fmla="*/ 82 h 1138"/>
                <a:gd name="T74" fmla="*/ 1435 w 3478"/>
                <a:gd name="T75" fmla="*/ 465 h 1138"/>
                <a:gd name="T76" fmla="*/ 1603 w 3478"/>
                <a:gd name="T77" fmla="*/ 600 h 1138"/>
                <a:gd name="T78" fmla="*/ 1509 w 3478"/>
                <a:gd name="T79" fmla="*/ 851 h 1138"/>
                <a:gd name="T80" fmla="*/ 3133 w 3478"/>
                <a:gd name="T81" fmla="*/ 931 h 1138"/>
                <a:gd name="T82" fmla="*/ 3431 w 3478"/>
                <a:gd name="T83" fmla="*/ 1014 h 1138"/>
                <a:gd name="T84" fmla="*/ 3100 w 3478"/>
                <a:gd name="T85" fmla="*/ 700 h 1138"/>
                <a:gd name="T86" fmla="*/ 2881 w 3478"/>
                <a:gd name="T87" fmla="*/ 874 h 1138"/>
                <a:gd name="T88" fmla="*/ 2738 w 3478"/>
                <a:gd name="T89" fmla="*/ 889 h 1138"/>
                <a:gd name="T90" fmla="*/ 2740 w 3478"/>
                <a:gd name="T91" fmla="*/ 330 h 1138"/>
                <a:gd name="T92" fmla="*/ 2744 w 3478"/>
                <a:gd name="T93" fmla="*/ 277 h 1138"/>
                <a:gd name="T94" fmla="*/ 2933 w 3478"/>
                <a:gd name="T95" fmla="*/ 247 h 1138"/>
                <a:gd name="T96" fmla="*/ 2843 w 3478"/>
                <a:gd name="T97" fmla="*/ 393 h 1138"/>
                <a:gd name="T98" fmla="*/ 3122 w 3478"/>
                <a:gd name="T99" fmla="*/ 211 h 1138"/>
                <a:gd name="T100" fmla="*/ 3137 w 3478"/>
                <a:gd name="T101" fmla="*/ 455 h 1138"/>
                <a:gd name="T102" fmla="*/ 3133 w 3478"/>
                <a:gd name="T103" fmla="*/ 567 h 1138"/>
                <a:gd name="T104" fmla="*/ 2994 w 3478"/>
                <a:gd name="T105" fmla="*/ 616 h 1138"/>
                <a:gd name="T106" fmla="*/ 3431 w 3478"/>
                <a:gd name="T107" fmla="*/ 296 h 1138"/>
                <a:gd name="T108" fmla="*/ 3330 w 3478"/>
                <a:gd name="T109" fmla="*/ 260 h 1138"/>
                <a:gd name="T110" fmla="*/ 2534 w 3478"/>
                <a:gd name="T111" fmla="*/ 887 h 1138"/>
                <a:gd name="T112" fmla="*/ 2722 w 3478"/>
                <a:gd name="T113" fmla="*/ 776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78" h="1138">
                  <a:moveTo>
                    <a:pt x="468" y="26"/>
                  </a:moveTo>
                  <a:cubicBezTo>
                    <a:pt x="478" y="26"/>
                    <a:pt x="494" y="30"/>
                    <a:pt x="514" y="38"/>
                  </a:cubicBezTo>
                  <a:cubicBezTo>
                    <a:pt x="535" y="47"/>
                    <a:pt x="548" y="61"/>
                    <a:pt x="554" y="79"/>
                  </a:cubicBezTo>
                  <a:cubicBezTo>
                    <a:pt x="560" y="98"/>
                    <a:pt x="564" y="112"/>
                    <a:pt x="564" y="122"/>
                  </a:cubicBezTo>
                  <a:cubicBezTo>
                    <a:pt x="564" y="147"/>
                    <a:pt x="551" y="162"/>
                    <a:pt x="527" y="167"/>
                  </a:cubicBezTo>
                  <a:cubicBezTo>
                    <a:pt x="510" y="169"/>
                    <a:pt x="478" y="183"/>
                    <a:pt x="430" y="208"/>
                  </a:cubicBezTo>
                  <a:cubicBezTo>
                    <a:pt x="381" y="233"/>
                    <a:pt x="347" y="249"/>
                    <a:pt x="327" y="256"/>
                  </a:cubicBezTo>
                  <a:cubicBezTo>
                    <a:pt x="307" y="263"/>
                    <a:pt x="290" y="267"/>
                    <a:pt x="276" y="267"/>
                  </a:cubicBezTo>
                  <a:cubicBezTo>
                    <a:pt x="262" y="267"/>
                    <a:pt x="247" y="265"/>
                    <a:pt x="230" y="262"/>
                  </a:cubicBezTo>
                  <a:cubicBezTo>
                    <a:pt x="212" y="259"/>
                    <a:pt x="202" y="256"/>
                    <a:pt x="200" y="254"/>
                  </a:cubicBezTo>
                  <a:cubicBezTo>
                    <a:pt x="197" y="253"/>
                    <a:pt x="195" y="250"/>
                    <a:pt x="195" y="247"/>
                  </a:cubicBezTo>
                  <a:cubicBezTo>
                    <a:pt x="195" y="243"/>
                    <a:pt x="198" y="240"/>
                    <a:pt x="204" y="238"/>
                  </a:cubicBezTo>
                  <a:cubicBezTo>
                    <a:pt x="303" y="193"/>
                    <a:pt x="378" y="130"/>
                    <a:pt x="430" y="50"/>
                  </a:cubicBezTo>
                  <a:cubicBezTo>
                    <a:pt x="440" y="34"/>
                    <a:pt x="452" y="26"/>
                    <a:pt x="468" y="26"/>
                  </a:cubicBezTo>
                  <a:close/>
                  <a:moveTo>
                    <a:pt x="629" y="954"/>
                  </a:moveTo>
                  <a:cubicBezTo>
                    <a:pt x="660" y="971"/>
                    <a:pt x="685" y="991"/>
                    <a:pt x="703" y="1014"/>
                  </a:cubicBezTo>
                  <a:cubicBezTo>
                    <a:pt x="720" y="1038"/>
                    <a:pt x="729" y="1060"/>
                    <a:pt x="729" y="1081"/>
                  </a:cubicBezTo>
                  <a:cubicBezTo>
                    <a:pt x="729" y="1091"/>
                    <a:pt x="726" y="1103"/>
                    <a:pt x="719" y="1117"/>
                  </a:cubicBezTo>
                  <a:cubicBezTo>
                    <a:pt x="713" y="1131"/>
                    <a:pt x="707" y="1138"/>
                    <a:pt x="701" y="1138"/>
                  </a:cubicBezTo>
                  <a:cubicBezTo>
                    <a:pt x="695" y="1138"/>
                    <a:pt x="671" y="1123"/>
                    <a:pt x="629" y="1092"/>
                  </a:cubicBezTo>
                  <a:cubicBezTo>
                    <a:pt x="586" y="1061"/>
                    <a:pt x="549" y="1026"/>
                    <a:pt x="518" y="987"/>
                  </a:cubicBezTo>
                  <a:cubicBezTo>
                    <a:pt x="487" y="948"/>
                    <a:pt x="471" y="926"/>
                    <a:pt x="471" y="921"/>
                  </a:cubicBezTo>
                  <a:cubicBezTo>
                    <a:pt x="471" y="915"/>
                    <a:pt x="477" y="912"/>
                    <a:pt x="489" y="912"/>
                  </a:cubicBezTo>
                  <a:cubicBezTo>
                    <a:pt x="500" y="912"/>
                    <a:pt x="518" y="915"/>
                    <a:pt x="543" y="920"/>
                  </a:cubicBezTo>
                  <a:cubicBezTo>
                    <a:pt x="539" y="904"/>
                    <a:pt x="536" y="893"/>
                    <a:pt x="536" y="887"/>
                  </a:cubicBezTo>
                  <a:cubicBezTo>
                    <a:pt x="536" y="881"/>
                    <a:pt x="539" y="878"/>
                    <a:pt x="544" y="878"/>
                  </a:cubicBezTo>
                  <a:cubicBezTo>
                    <a:pt x="549" y="878"/>
                    <a:pt x="553" y="874"/>
                    <a:pt x="557" y="866"/>
                  </a:cubicBezTo>
                  <a:cubicBezTo>
                    <a:pt x="561" y="858"/>
                    <a:pt x="565" y="836"/>
                    <a:pt x="569" y="800"/>
                  </a:cubicBezTo>
                  <a:cubicBezTo>
                    <a:pt x="573" y="765"/>
                    <a:pt x="575" y="728"/>
                    <a:pt x="575" y="690"/>
                  </a:cubicBezTo>
                  <a:cubicBezTo>
                    <a:pt x="575" y="652"/>
                    <a:pt x="574" y="616"/>
                    <a:pt x="571" y="583"/>
                  </a:cubicBezTo>
                  <a:cubicBezTo>
                    <a:pt x="569" y="550"/>
                    <a:pt x="567" y="531"/>
                    <a:pt x="564" y="526"/>
                  </a:cubicBezTo>
                  <a:cubicBezTo>
                    <a:pt x="561" y="520"/>
                    <a:pt x="557" y="517"/>
                    <a:pt x="551" y="517"/>
                  </a:cubicBezTo>
                  <a:cubicBezTo>
                    <a:pt x="546" y="517"/>
                    <a:pt x="538" y="521"/>
                    <a:pt x="530" y="529"/>
                  </a:cubicBezTo>
                  <a:cubicBezTo>
                    <a:pt x="521" y="536"/>
                    <a:pt x="509" y="543"/>
                    <a:pt x="494" y="549"/>
                  </a:cubicBezTo>
                  <a:cubicBezTo>
                    <a:pt x="479" y="555"/>
                    <a:pt x="468" y="558"/>
                    <a:pt x="462" y="558"/>
                  </a:cubicBezTo>
                  <a:cubicBezTo>
                    <a:pt x="455" y="558"/>
                    <a:pt x="450" y="557"/>
                    <a:pt x="448" y="557"/>
                  </a:cubicBezTo>
                  <a:cubicBezTo>
                    <a:pt x="445" y="556"/>
                    <a:pt x="442" y="555"/>
                    <a:pt x="438" y="555"/>
                  </a:cubicBezTo>
                  <a:cubicBezTo>
                    <a:pt x="435" y="555"/>
                    <a:pt x="429" y="558"/>
                    <a:pt x="419" y="562"/>
                  </a:cubicBezTo>
                  <a:cubicBezTo>
                    <a:pt x="410" y="567"/>
                    <a:pt x="403" y="569"/>
                    <a:pt x="399" y="569"/>
                  </a:cubicBezTo>
                  <a:cubicBezTo>
                    <a:pt x="395" y="569"/>
                    <a:pt x="391" y="566"/>
                    <a:pt x="388" y="558"/>
                  </a:cubicBezTo>
                  <a:cubicBezTo>
                    <a:pt x="382" y="559"/>
                    <a:pt x="377" y="559"/>
                    <a:pt x="371" y="559"/>
                  </a:cubicBezTo>
                  <a:cubicBezTo>
                    <a:pt x="366" y="559"/>
                    <a:pt x="363" y="556"/>
                    <a:pt x="363" y="550"/>
                  </a:cubicBezTo>
                  <a:cubicBezTo>
                    <a:pt x="363" y="537"/>
                    <a:pt x="381" y="500"/>
                    <a:pt x="416" y="441"/>
                  </a:cubicBezTo>
                  <a:cubicBezTo>
                    <a:pt x="420" y="436"/>
                    <a:pt x="421" y="432"/>
                    <a:pt x="421" y="428"/>
                  </a:cubicBezTo>
                  <a:cubicBezTo>
                    <a:pt x="421" y="425"/>
                    <a:pt x="419" y="423"/>
                    <a:pt x="415" y="423"/>
                  </a:cubicBezTo>
                  <a:cubicBezTo>
                    <a:pt x="407" y="423"/>
                    <a:pt x="388" y="434"/>
                    <a:pt x="359" y="456"/>
                  </a:cubicBezTo>
                  <a:cubicBezTo>
                    <a:pt x="329" y="478"/>
                    <a:pt x="306" y="492"/>
                    <a:pt x="290" y="498"/>
                  </a:cubicBezTo>
                  <a:cubicBezTo>
                    <a:pt x="273" y="504"/>
                    <a:pt x="245" y="507"/>
                    <a:pt x="204" y="507"/>
                  </a:cubicBezTo>
                  <a:cubicBezTo>
                    <a:pt x="175" y="616"/>
                    <a:pt x="149" y="698"/>
                    <a:pt x="124" y="752"/>
                  </a:cubicBezTo>
                  <a:cubicBezTo>
                    <a:pt x="100" y="806"/>
                    <a:pt x="77" y="843"/>
                    <a:pt x="57" y="861"/>
                  </a:cubicBezTo>
                  <a:cubicBezTo>
                    <a:pt x="37" y="879"/>
                    <a:pt x="23" y="888"/>
                    <a:pt x="14" y="888"/>
                  </a:cubicBezTo>
                  <a:cubicBezTo>
                    <a:pt x="5" y="888"/>
                    <a:pt x="0" y="881"/>
                    <a:pt x="0" y="865"/>
                  </a:cubicBezTo>
                  <a:cubicBezTo>
                    <a:pt x="0" y="850"/>
                    <a:pt x="1" y="834"/>
                    <a:pt x="3" y="818"/>
                  </a:cubicBezTo>
                  <a:cubicBezTo>
                    <a:pt x="5" y="801"/>
                    <a:pt x="10" y="792"/>
                    <a:pt x="16" y="791"/>
                  </a:cubicBezTo>
                  <a:cubicBezTo>
                    <a:pt x="23" y="790"/>
                    <a:pt x="29" y="782"/>
                    <a:pt x="35" y="769"/>
                  </a:cubicBezTo>
                  <a:lnTo>
                    <a:pt x="66" y="685"/>
                  </a:lnTo>
                  <a:cubicBezTo>
                    <a:pt x="82" y="643"/>
                    <a:pt x="99" y="582"/>
                    <a:pt x="117" y="503"/>
                  </a:cubicBezTo>
                  <a:cubicBezTo>
                    <a:pt x="135" y="424"/>
                    <a:pt x="144" y="371"/>
                    <a:pt x="144" y="345"/>
                  </a:cubicBezTo>
                  <a:cubicBezTo>
                    <a:pt x="144" y="330"/>
                    <a:pt x="140" y="320"/>
                    <a:pt x="132" y="313"/>
                  </a:cubicBezTo>
                  <a:cubicBezTo>
                    <a:pt x="124" y="306"/>
                    <a:pt x="115" y="290"/>
                    <a:pt x="104" y="265"/>
                  </a:cubicBezTo>
                  <a:cubicBezTo>
                    <a:pt x="94" y="240"/>
                    <a:pt x="89" y="224"/>
                    <a:pt x="89" y="217"/>
                  </a:cubicBezTo>
                  <a:cubicBezTo>
                    <a:pt x="89" y="210"/>
                    <a:pt x="91" y="206"/>
                    <a:pt x="97" y="206"/>
                  </a:cubicBezTo>
                  <a:cubicBezTo>
                    <a:pt x="102" y="206"/>
                    <a:pt x="110" y="211"/>
                    <a:pt x="120" y="221"/>
                  </a:cubicBezTo>
                  <a:cubicBezTo>
                    <a:pt x="130" y="230"/>
                    <a:pt x="146" y="241"/>
                    <a:pt x="167" y="252"/>
                  </a:cubicBezTo>
                  <a:cubicBezTo>
                    <a:pt x="215" y="276"/>
                    <a:pt x="238" y="314"/>
                    <a:pt x="238" y="367"/>
                  </a:cubicBezTo>
                  <a:cubicBezTo>
                    <a:pt x="238" y="385"/>
                    <a:pt x="235" y="405"/>
                    <a:pt x="228" y="426"/>
                  </a:cubicBezTo>
                  <a:cubicBezTo>
                    <a:pt x="301" y="384"/>
                    <a:pt x="369" y="351"/>
                    <a:pt x="432" y="326"/>
                  </a:cubicBezTo>
                  <a:cubicBezTo>
                    <a:pt x="422" y="308"/>
                    <a:pt x="406" y="287"/>
                    <a:pt x="383" y="262"/>
                  </a:cubicBezTo>
                  <a:cubicBezTo>
                    <a:pt x="381" y="259"/>
                    <a:pt x="379" y="256"/>
                    <a:pt x="379" y="253"/>
                  </a:cubicBezTo>
                  <a:cubicBezTo>
                    <a:pt x="379" y="247"/>
                    <a:pt x="388" y="243"/>
                    <a:pt x="405" y="241"/>
                  </a:cubicBezTo>
                  <a:cubicBezTo>
                    <a:pt x="421" y="239"/>
                    <a:pt x="436" y="238"/>
                    <a:pt x="450" y="238"/>
                  </a:cubicBezTo>
                  <a:cubicBezTo>
                    <a:pt x="463" y="238"/>
                    <a:pt x="476" y="241"/>
                    <a:pt x="489" y="249"/>
                  </a:cubicBezTo>
                  <a:cubicBezTo>
                    <a:pt x="501" y="256"/>
                    <a:pt x="516" y="269"/>
                    <a:pt x="534" y="287"/>
                  </a:cubicBezTo>
                  <a:cubicBezTo>
                    <a:pt x="586" y="269"/>
                    <a:pt x="623" y="259"/>
                    <a:pt x="647" y="259"/>
                  </a:cubicBezTo>
                  <a:cubicBezTo>
                    <a:pt x="665" y="259"/>
                    <a:pt x="682" y="267"/>
                    <a:pt x="699" y="282"/>
                  </a:cubicBezTo>
                  <a:cubicBezTo>
                    <a:pt x="716" y="297"/>
                    <a:pt x="724" y="307"/>
                    <a:pt x="724" y="312"/>
                  </a:cubicBezTo>
                  <a:cubicBezTo>
                    <a:pt x="724" y="318"/>
                    <a:pt x="721" y="325"/>
                    <a:pt x="713" y="335"/>
                  </a:cubicBezTo>
                  <a:cubicBezTo>
                    <a:pt x="706" y="345"/>
                    <a:pt x="696" y="350"/>
                    <a:pt x="684" y="350"/>
                  </a:cubicBezTo>
                  <a:lnTo>
                    <a:pt x="635" y="346"/>
                  </a:lnTo>
                  <a:cubicBezTo>
                    <a:pt x="595" y="346"/>
                    <a:pt x="559" y="352"/>
                    <a:pt x="529" y="365"/>
                  </a:cubicBezTo>
                  <a:lnTo>
                    <a:pt x="513" y="447"/>
                  </a:lnTo>
                  <a:cubicBezTo>
                    <a:pt x="523" y="446"/>
                    <a:pt x="532" y="445"/>
                    <a:pt x="540" y="445"/>
                  </a:cubicBezTo>
                  <a:cubicBezTo>
                    <a:pt x="562" y="445"/>
                    <a:pt x="585" y="453"/>
                    <a:pt x="609" y="470"/>
                  </a:cubicBezTo>
                  <a:cubicBezTo>
                    <a:pt x="633" y="486"/>
                    <a:pt x="649" y="499"/>
                    <a:pt x="658" y="510"/>
                  </a:cubicBezTo>
                  <a:cubicBezTo>
                    <a:pt x="667" y="520"/>
                    <a:pt x="672" y="532"/>
                    <a:pt x="672" y="547"/>
                  </a:cubicBezTo>
                  <a:cubicBezTo>
                    <a:pt x="672" y="562"/>
                    <a:pt x="671" y="577"/>
                    <a:pt x="669" y="592"/>
                  </a:cubicBezTo>
                  <a:lnTo>
                    <a:pt x="665" y="643"/>
                  </a:lnTo>
                  <a:cubicBezTo>
                    <a:pt x="661" y="743"/>
                    <a:pt x="657" y="813"/>
                    <a:pt x="653" y="854"/>
                  </a:cubicBezTo>
                  <a:cubicBezTo>
                    <a:pt x="649" y="894"/>
                    <a:pt x="641" y="928"/>
                    <a:pt x="629" y="954"/>
                  </a:cubicBezTo>
                  <a:close/>
                  <a:moveTo>
                    <a:pt x="339" y="591"/>
                  </a:moveTo>
                  <a:cubicBezTo>
                    <a:pt x="339" y="605"/>
                    <a:pt x="341" y="618"/>
                    <a:pt x="345" y="630"/>
                  </a:cubicBezTo>
                  <a:cubicBezTo>
                    <a:pt x="349" y="642"/>
                    <a:pt x="351" y="665"/>
                    <a:pt x="351" y="698"/>
                  </a:cubicBezTo>
                  <a:cubicBezTo>
                    <a:pt x="351" y="732"/>
                    <a:pt x="349" y="758"/>
                    <a:pt x="344" y="778"/>
                  </a:cubicBezTo>
                  <a:cubicBezTo>
                    <a:pt x="341" y="789"/>
                    <a:pt x="338" y="833"/>
                    <a:pt x="335" y="911"/>
                  </a:cubicBezTo>
                  <a:cubicBezTo>
                    <a:pt x="334" y="922"/>
                    <a:pt x="331" y="927"/>
                    <a:pt x="326" y="927"/>
                  </a:cubicBezTo>
                  <a:cubicBezTo>
                    <a:pt x="321" y="927"/>
                    <a:pt x="312" y="910"/>
                    <a:pt x="301" y="874"/>
                  </a:cubicBezTo>
                  <a:cubicBezTo>
                    <a:pt x="289" y="839"/>
                    <a:pt x="284" y="807"/>
                    <a:pt x="284" y="779"/>
                  </a:cubicBezTo>
                  <a:cubicBezTo>
                    <a:pt x="284" y="742"/>
                    <a:pt x="286" y="703"/>
                    <a:pt x="292" y="661"/>
                  </a:cubicBezTo>
                  <a:cubicBezTo>
                    <a:pt x="297" y="620"/>
                    <a:pt x="304" y="588"/>
                    <a:pt x="313" y="568"/>
                  </a:cubicBezTo>
                  <a:cubicBezTo>
                    <a:pt x="322" y="548"/>
                    <a:pt x="330" y="538"/>
                    <a:pt x="335" y="538"/>
                  </a:cubicBezTo>
                  <a:cubicBezTo>
                    <a:pt x="341" y="538"/>
                    <a:pt x="343" y="544"/>
                    <a:pt x="341" y="557"/>
                  </a:cubicBezTo>
                  <a:cubicBezTo>
                    <a:pt x="340" y="570"/>
                    <a:pt x="339" y="582"/>
                    <a:pt x="339" y="591"/>
                  </a:cubicBezTo>
                  <a:close/>
                  <a:moveTo>
                    <a:pt x="510" y="667"/>
                  </a:moveTo>
                  <a:cubicBezTo>
                    <a:pt x="510" y="682"/>
                    <a:pt x="507" y="700"/>
                    <a:pt x="502" y="724"/>
                  </a:cubicBezTo>
                  <a:cubicBezTo>
                    <a:pt x="496" y="747"/>
                    <a:pt x="493" y="764"/>
                    <a:pt x="492" y="774"/>
                  </a:cubicBezTo>
                  <a:cubicBezTo>
                    <a:pt x="486" y="828"/>
                    <a:pt x="473" y="874"/>
                    <a:pt x="455" y="912"/>
                  </a:cubicBezTo>
                  <a:cubicBezTo>
                    <a:pt x="436" y="949"/>
                    <a:pt x="411" y="985"/>
                    <a:pt x="379" y="1018"/>
                  </a:cubicBezTo>
                  <a:cubicBezTo>
                    <a:pt x="348" y="1051"/>
                    <a:pt x="319" y="1076"/>
                    <a:pt x="293" y="1094"/>
                  </a:cubicBezTo>
                  <a:cubicBezTo>
                    <a:pt x="267" y="1112"/>
                    <a:pt x="245" y="1121"/>
                    <a:pt x="228" y="1121"/>
                  </a:cubicBezTo>
                  <a:cubicBezTo>
                    <a:pt x="210" y="1121"/>
                    <a:pt x="196" y="1118"/>
                    <a:pt x="184" y="1114"/>
                  </a:cubicBezTo>
                  <a:cubicBezTo>
                    <a:pt x="173" y="1110"/>
                    <a:pt x="167" y="1104"/>
                    <a:pt x="167" y="1096"/>
                  </a:cubicBezTo>
                  <a:cubicBezTo>
                    <a:pt x="167" y="1089"/>
                    <a:pt x="169" y="1085"/>
                    <a:pt x="173" y="1084"/>
                  </a:cubicBezTo>
                  <a:cubicBezTo>
                    <a:pt x="220" y="1070"/>
                    <a:pt x="266" y="1033"/>
                    <a:pt x="313" y="973"/>
                  </a:cubicBezTo>
                  <a:cubicBezTo>
                    <a:pt x="359" y="912"/>
                    <a:pt x="390" y="852"/>
                    <a:pt x="406" y="793"/>
                  </a:cubicBezTo>
                  <a:cubicBezTo>
                    <a:pt x="423" y="735"/>
                    <a:pt x="431" y="693"/>
                    <a:pt x="431" y="668"/>
                  </a:cubicBezTo>
                  <a:cubicBezTo>
                    <a:pt x="431" y="657"/>
                    <a:pt x="427" y="650"/>
                    <a:pt x="421" y="646"/>
                  </a:cubicBezTo>
                  <a:cubicBezTo>
                    <a:pt x="414" y="641"/>
                    <a:pt x="410" y="635"/>
                    <a:pt x="410" y="626"/>
                  </a:cubicBezTo>
                  <a:cubicBezTo>
                    <a:pt x="410" y="617"/>
                    <a:pt x="412" y="609"/>
                    <a:pt x="416" y="602"/>
                  </a:cubicBezTo>
                  <a:cubicBezTo>
                    <a:pt x="420" y="596"/>
                    <a:pt x="425" y="592"/>
                    <a:pt x="430" y="592"/>
                  </a:cubicBezTo>
                  <a:cubicBezTo>
                    <a:pt x="435" y="592"/>
                    <a:pt x="441" y="594"/>
                    <a:pt x="448" y="599"/>
                  </a:cubicBezTo>
                  <a:cubicBezTo>
                    <a:pt x="454" y="603"/>
                    <a:pt x="461" y="605"/>
                    <a:pt x="467" y="605"/>
                  </a:cubicBezTo>
                  <a:lnTo>
                    <a:pt x="478" y="602"/>
                  </a:lnTo>
                  <a:cubicBezTo>
                    <a:pt x="487" y="602"/>
                    <a:pt x="494" y="608"/>
                    <a:pt x="500" y="620"/>
                  </a:cubicBezTo>
                  <a:cubicBezTo>
                    <a:pt x="506" y="632"/>
                    <a:pt x="510" y="648"/>
                    <a:pt x="510" y="667"/>
                  </a:cubicBezTo>
                  <a:close/>
                  <a:moveTo>
                    <a:pt x="2068" y="639"/>
                  </a:moveTo>
                  <a:cubicBezTo>
                    <a:pt x="2098" y="638"/>
                    <a:pt x="2127" y="644"/>
                    <a:pt x="2153" y="658"/>
                  </a:cubicBezTo>
                  <a:cubicBezTo>
                    <a:pt x="2180" y="671"/>
                    <a:pt x="2193" y="683"/>
                    <a:pt x="2193" y="693"/>
                  </a:cubicBezTo>
                  <a:cubicBezTo>
                    <a:pt x="2193" y="704"/>
                    <a:pt x="2180" y="709"/>
                    <a:pt x="2154" y="709"/>
                  </a:cubicBezTo>
                  <a:cubicBezTo>
                    <a:pt x="2128" y="709"/>
                    <a:pt x="2099" y="707"/>
                    <a:pt x="2068" y="701"/>
                  </a:cubicBezTo>
                  <a:cubicBezTo>
                    <a:pt x="2064" y="745"/>
                    <a:pt x="2062" y="780"/>
                    <a:pt x="2061" y="804"/>
                  </a:cubicBezTo>
                  <a:cubicBezTo>
                    <a:pt x="2061" y="829"/>
                    <a:pt x="2061" y="891"/>
                    <a:pt x="2061" y="990"/>
                  </a:cubicBezTo>
                  <a:cubicBezTo>
                    <a:pt x="2061" y="1007"/>
                    <a:pt x="2057" y="1031"/>
                    <a:pt x="2050" y="1060"/>
                  </a:cubicBezTo>
                  <a:cubicBezTo>
                    <a:pt x="2043" y="1088"/>
                    <a:pt x="2032" y="1103"/>
                    <a:pt x="2018" y="1103"/>
                  </a:cubicBezTo>
                  <a:cubicBezTo>
                    <a:pt x="2009" y="1103"/>
                    <a:pt x="2000" y="1099"/>
                    <a:pt x="1992" y="1091"/>
                  </a:cubicBezTo>
                  <a:cubicBezTo>
                    <a:pt x="1985" y="1083"/>
                    <a:pt x="1965" y="1067"/>
                    <a:pt x="1932" y="1044"/>
                  </a:cubicBezTo>
                  <a:cubicBezTo>
                    <a:pt x="1900" y="1020"/>
                    <a:pt x="1884" y="999"/>
                    <a:pt x="1885" y="980"/>
                  </a:cubicBezTo>
                  <a:cubicBezTo>
                    <a:pt x="1866" y="962"/>
                    <a:pt x="1852" y="943"/>
                    <a:pt x="1843" y="924"/>
                  </a:cubicBezTo>
                  <a:cubicBezTo>
                    <a:pt x="1833" y="904"/>
                    <a:pt x="1829" y="888"/>
                    <a:pt x="1829" y="874"/>
                  </a:cubicBezTo>
                  <a:cubicBezTo>
                    <a:pt x="1829" y="861"/>
                    <a:pt x="1834" y="848"/>
                    <a:pt x="1846" y="837"/>
                  </a:cubicBezTo>
                  <a:cubicBezTo>
                    <a:pt x="1857" y="826"/>
                    <a:pt x="1873" y="821"/>
                    <a:pt x="1892" y="821"/>
                  </a:cubicBezTo>
                  <a:cubicBezTo>
                    <a:pt x="1911" y="821"/>
                    <a:pt x="1928" y="826"/>
                    <a:pt x="1943" y="837"/>
                  </a:cubicBezTo>
                  <a:cubicBezTo>
                    <a:pt x="1958" y="847"/>
                    <a:pt x="1966" y="861"/>
                    <a:pt x="1966" y="877"/>
                  </a:cubicBezTo>
                  <a:cubicBezTo>
                    <a:pt x="1966" y="914"/>
                    <a:pt x="1957" y="933"/>
                    <a:pt x="1939" y="933"/>
                  </a:cubicBezTo>
                  <a:cubicBezTo>
                    <a:pt x="1925" y="933"/>
                    <a:pt x="1913" y="921"/>
                    <a:pt x="1903" y="899"/>
                  </a:cubicBezTo>
                  <a:cubicBezTo>
                    <a:pt x="1893" y="876"/>
                    <a:pt x="1884" y="865"/>
                    <a:pt x="1876" y="865"/>
                  </a:cubicBezTo>
                  <a:cubicBezTo>
                    <a:pt x="1872" y="865"/>
                    <a:pt x="1868" y="868"/>
                    <a:pt x="1863" y="874"/>
                  </a:cubicBezTo>
                  <a:cubicBezTo>
                    <a:pt x="1858" y="879"/>
                    <a:pt x="1856" y="886"/>
                    <a:pt x="1856" y="894"/>
                  </a:cubicBezTo>
                  <a:cubicBezTo>
                    <a:pt x="1856" y="924"/>
                    <a:pt x="1872" y="949"/>
                    <a:pt x="1906" y="971"/>
                  </a:cubicBezTo>
                  <a:cubicBezTo>
                    <a:pt x="1938" y="977"/>
                    <a:pt x="1960" y="980"/>
                    <a:pt x="1973" y="980"/>
                  </a:cubicBezTo>
                  <a:cubicBezTo>
                    <a:pt x="1986" y="980"/>
                    <a:pt x="1994" y="977"/>
                    <a:pt x="1995" y="973"/>
                  </a:cubicBezTo>
                  <a:cubicBezTo>
                    <a:pt x="1996" y="968"/>
                    <a:pt x="1997" y="951"/>
                    <a:pt x="1999" y="921"/>
                  </a:cubicBezTo>
                  <a:cubicBezTo>
                    <a:pt x="2000" y="892"/>
                    <a:pt x="2000" y="864"/>
                    <a:pt x="2000" y="839"/>
                  </a:cubicBezTo>
                  <a:cubicBezTo>
                    <a:pt x="2000" y="814"/>
                    <a:pt x="1999" y="768"/>
                    <a:pt x="1995" y="701"/>
                  </a:cubicBezTo>
                  <a:cubicBezTo>
                    <a:pt x="1907" y="723"/>
                    <a:pt x="1846" y="750"/>
                    <a:pt x="1813" y="784"/>
                  </a:cubicBezTo>
                  <a:cubicBezTo>
                    <a:pt x="1786" y="872"/>
                    <a:pt x="1762" y="927"/>
                    <a:pt x="1743" y="950"/>
                  </a:cubicBezTo>
                  <a:cubicBezTo>
                    <a:pt x="1724" y="972"/>
                    <a:pt x="1706" y="983"/>
                    <a:pt x="1688" y="983"/>
                  </a:cubicBezTo>
                  <a:cubicBezTo>
                    <a:pt x="1670" y="983"/>
                    <a:pt x="1659" y="976"/>
                    <a:pt x="1655" y="960"/>
                  </a:cubicBezTo>
                  <a:cubicBezTo>
                    <a:pt x="1650" y="944"/>
                    <a:pt x="1641" y="931"/>
                    <a:pt x="1626" y="920"/>
                  </a:cubicBezTo>
                  <a:cubicBezTo>
                    <a:pt x="1617" y="913"/>
                    <a:pt x="1613" y="904"/>
                    <a:pt x="1613" y="894"/>
                  </a:cubicBezTo>
                  <a:cubicBezTo>
                    <a:pt x="1613" y="883"/>
                    <a:pt x="1622" y="860"/>
                    <a:pt x="1640" y="825"/>
                  </a:cubicBezTo>
                  <a:cubicBezTo>
                    <a:pt x="1659" y="789"/>
                    <a:pt x="1684" y="765"/>
                    <a:pt x="1717" y="753"/>
                  </a:cubicBezTo>
                  <a:cubicBezTo>
                    <a:pt x="1731" y="733"/>
                    <a:pt x="1749" y="718"/>
                    <a:pt x="1771" y="709"/>
                  </a:cubicBezTo>
                  <a:cubicBezTo>
                    <a:pt x="1775" y="698"/>
                    <a:pt x="1781" y="679"/>
                    <a:pt x="1789" y="652"/>
                  </a:cubicBezTo>
                  <a:cubicBezTo>
                    <a:pt x="1745" y="680"/>
                    <a:pt x="1712" y="694"/>
                    <a:pt x="1690" y="694"/>
                  </a:cubicBezTo>
                  <a:cubicBezTo>
                    <a:pt x="1656" y="694"/>
                    <a:pt x="1638" y="675"/>
                    <a:pt x="1638" y="638"/>
                  </a:cubicBezTo>
                  <a:cubicBezTo>
                    <a:pt x="1638" y="613"/>
                    <a:pt x="1647" y="581"/>
                    <a:pt x="1664" y="544"/>
                  </a:cubicBezTo>
                  <a:cubicBezTo>
                    <a:pt x="1680" y="507"/>
                    <a:pt x="1693" y="474"/>
                    <a:pt x="1703" y="446"/>
                  </a:cubicBezTo>
                  <a:cubicBezTo>
                    <a:pt x="1712" y="418"/>
                    <a:pt x="1718" y="404"/>
                    <a:pt x="1720" y="404"/>
                  </a:cubicBezTo>
                  <a:cubicBezTo>
                    <a:pt x="1722" y="404"/>
                    <a:pt x="1723" y="406"/>
                    <a:pt x="1723" y="409"/>
                  </a:cubicBezTo>
                  <a:cubicBezTo>
                    <a:pt x="1723" y="414"/>
                    <a:pt x="1717" y="435"/>
                    <a:pt x="1704" y="471"/>
                  </a:cubicBezTo>
                  <a:cubicBezTo>
                    <a:pt x="1691" y="507"/>
                    <a:pt x="1678" y="547"/>
                    <a:pt x="1665" y="592"/>
                  </a:cubicBezTo>
                  <a:cubicBezTo>
                    <a:pt x="1678" y="592"/>
                    <a:pt x="1691" y="590"/>
                    <a:pt x="1704" y="585"/>
                  </a:cubicBezTo>
                  <a:cubicBezTo>
                    <a:pt x="1717" y="580"/>
                    <a:pt x="1736" y="568"/>
                    <a:pt x="1762" y="551"/>
                  </a:cubicBezTo>
                  <a:cubicBezTo>
                    <a:pt x="1787" y="534"/>
                    <a:pt x="1802" y="523"/>
                    <a:pt x="1805" y="519"/>
                  </a:cubicBezTo>
                  <a:cubicBezTo>
                    <a:pt x="1809" y="515"/>
                    <a:pt x="1810" y="513"/>
                    <a:pt x="1810" y="512"/>
                  </a:cubicBezTo>
                  <a:cubicBezTo>
                    <a:pt x="1810" y="510"/>
                    <a:pt x="1809" y="509"/>
                    <a:pt x="1808" y="508"/>
                  </a:cubicBezTo>
                  <a:cubicBezTo>
                    <a:pt x="1778" y="499"/>
                    <a:pt x="1759" y="490"/>
                    <a:pt x="1750" y="482"/>
                  </a:cubicBezTo>
                  <a:cubicBezTo>
                    <a:pt x="1741" y="473"/>
                    <a:pt x="1737" y="458"/>
                    <a:pt x="1737" y="437"/>
                  </a:cubicBezTo>
                  <a:cubicBezTo>
                    <a:pt x="1737" y="416"/>
                    <a:pt x="1740" y="403"/>
                    <a:pt x="1746" y="397"/>
                  </a:cubicBezTo>
                  <a:cubicBezTo>
                    <a:pt x="1752" y="392"/>
                    <a:pt x="1762" y="387"/>
                    <a:pt x="1777" y="384"/>
                  </a:cubicBezTo>
                  <a:cubicBezTo>
                    <a:pt x="1792" y="381"/>
                    <a:pt x="1806" y="375"/>
                    <a:pt x="1819" y="369"/>
                  </a:cubicBezTo>
                  <a:cubicBezTo>
                    <a:pt x="1832" y="362"/>
                    <a:pt x="1838" y="357"/>
                    <a:pt x="1838" y="354"/>
                  </a:cubicBezTo>
                  <a:cubicBezTo>
                    <a:pt x="1838" y="351"/>
                    <a:pt x="1837" y="349"/>
                    <a:pt x="1835" y="347"/>
                  </a:cubicBezTo>
                  <a:cubicBezTo>
                    <a:pt x="1833" y="345"/>
                    <a:pt x="1824" y="343"/>
                    <a:pt x="1808" y="341"/>
                  </a:cubicBezTo>
                  <a:cubicBezTo>
                    <a:pt x="1791" y="339"/>
                    <a:pt x="1778" y="338"/>
                    <a:pt x="1768" y="338"/>
                  </a:cubicBezTo>
                  <a:cubicBezTo>
                    <a:pt x="1759" y="338"/>
                    <a:pt x="1752" y="339"/>
                    <a:pt x="1748" y="341"/>
                  </a:cubicBezTo>
                  <a:cubicBezTo>
                    <a:pt x="1744" y="342"/>
                    <a:pt x="1741" y="343"/>
                    <a:pt x="1738" y="343"/>
                  </a:cubicBezTo>
                  <a:cubicBezTo>
                    <a:pt x="1729" y="343"/>
                    <a:pt x="1724" y="337"/>
                    <a:pt x="1724" y="323"/>
                  </a:cubicBezTo>
                  <a:cubicBezTo>
                    <a:pt x="1724" y="287"/>
                    <a:pt x="1740" y="264"/>
                    <a:pt x="1771" y="256"/>
                  </a:cubicBezTo>
                  <a:cubicBezTo>
                    <a:pt x="1793" y="250"/>
                    <a:pt x="1826" y="235"/>
                    <a:pt x="1869" y="211"/>
                  </a:cubicBezTo>
                  <a:cubicBezTo>
                    <a:pt x="1869" y="193"/>
                    <a:pt x="1867" y="176"/>
                    <a:pt x="1862" y="160"/>
                  </a:cubicBezTo>
                  <a:cubicBezTo>
                    <a:pt x="1852" y="131"/>
                    <a:pt x="1847" y="103"/>
                    <a:pt x="1847" y="78"/>
                  </a:cubicBezTo>
                  <a:cubicBezTo>
                    <a:pt x="1847" y="54"/>
                    <a:pt x="1850" y="34"/>
                    <a:pt x="1856" y="21"/>
                  </a:cubicBezTo>
                  <a:cubicBezTo>
                    <a:pt x="1862" y="7"/>
                    <a:pt x="1872" y="0"/>
                    <a:pt x="1885" y="0"/>
                  </a:cubicBezTo>
                  <a:cubicBezTo>
                    <a:pt x="1910" y="0"/>
                    <a:pt x="1930" y="13"/>
                    <a:pt x="1945" y="39"/>
                  </a:cubicBezTo>
                  <a:cubicBezTo>
                    <a:pt x="1959" y="65"/>
                    <a:pt x="1966" y="87"/>
                    <a:pt x="1966" y="105"/>
                  </a:cubicBezTo>
                  <a:cubicBezTo>
                    <a:pt x="1966" y="123"/>
                    <a:pt x="1964" y="145"/>
                    <a:pt x="1960" y="169"/>
                  </a:cubicBezTo>
                  <a:cubicBezTo>
                    <a:pt x="1982" y="161"/>
                    <a:pt x="2002" y="157"/>
                    <a:pt x="2019" y="157"/>
                  </a:cubicBezTo>
                  <a:cubicBezTo>
                    <a:pt x="2037" y="157"/>
                    <a:pt x="2053" y="162"/>
                    <a:pt x="2068" y="174"/>
                  </a:cubicBezTo>
                  <a:cubicBezTo>
                    <a:pt x="2083" y="185"/>
                    <a:pt x="2090" y="198"/>
                    <a:pt x="2090" y="212"/>
                  </a:cubicBezTo>
                  <a:cubicBezTo>
                    <a:pt x="2090" y="227"/>
                    <a:pt x="2082" y="239"/>
                    <a:pt x="2065" y="248"/>
                  </a:cubicBezTo>
                  <a:cubicBezTo>
                    <a:pt x="2048" y="257"/>
                    <a:pt x="2030" y="272"/>
                    <a:pt x="2010" y="293"/>
                  </a:cubicBezTo>
                  <a:cubicBezTo>
                    <a:pt x="1991" y="314"/>
                    <a:pt x="1981" y="327"/>
                    <a:pt x="1981" y="332"/>
                  </a:cubicBezTo>
                  <a:cubicBezTo>
                    <a:pt x="1981" y="336"/>
                    <a:pt x="1986" y="338"/>
                    <a:pt x="1995" y="338"/>
                  </a:cubicBezTo>
                  <a:cubicBezTo>
                    <a:pt x="2005" y="338"/>
                    <a:pt x="2016" y="345"/>
                    <a:pt x="2027" y="357"/>
                  </a:cubicBezTo>
                  <a:cubicBezTo>
                    <a:pt x="2039" y="370"/>
                    <a:pt x="2045" y="381"/>
                    <a:pt x="2045" y="390"/>
                  </a:cubicBezTo>
                  <a:cubicBezTo>
                    <a:pt x="2045" y="399"/>
                    <a:pt x="2041" y="406"/>
                    <a:pt x="2033" y="411"/>
                  </a:cubicBezTo>
                  <a:cubicBezTo>
                    <a:pt x="2025" y="417"/>
                    <a:pt x="2018" y="425"/>
                    <a:pt x="2013" y="435"/>
                  </a:cubicBezTo>
                  <a:cubicBezTo>
                    <a:pt x="2022" y="453"/>
                    <a:pt x="2040" y="464"/>
                    <a:pt x="2064" y="470"/>
                  </a:cubicBezTo>
                  <a:cubicBezTo>
                    <a:pt x="2089" y="475"/>
                    <a:pt x="2106" y="484"/>
                    <a:pt x="2117" y="496"/>
                  </a:cubicBezTo>
                  <a:cubicBezTo>
                    <a:pt x="2128" y="508"/>
                    <a:pt x="2133" y="519"/>
                    <a:pt x="2133" y="529"/>
                  </a:cubicBezTo>
                  <a:cubicBezTo>
                    <a:pt x="2133" y="539"/>
                    <a:pt x="2126" y="544"/>
                    <a:pt x="2113" y="544"/>
                  </a:cubicBezTo>
                  <a:cubicBezTo>
                    <a:pt x="2108" y="544"/>
                    <a:pt x="2102" y="543"/>
                    <a:pt x="2093" y="540"/>
                  </a:cubicBezTo>
                  <a:cubicBezTo>
                    <a:pt x="2084" y="538"/>
                    <a:pt x="2074" y="536"/>
                    <a:pt x="2061" y="536"/>
                  </a:cubicBezTo>
                  <a:cubicBezTo>
                    <a:pt x="2007" y="536"/>
                    <a:pt x="1942" y="560"/>
                    <a:pt x="1865" y="609"/>
                  </a:cubicBezTo>
                  <a:cubicBezTo>
                    <a:pt x="1851" y="624"/>
                    <a:pt x="1843" y="649"/>
                    <a:pt x="1841" y="684"/>
                  </a:cubicBezTo>
                  <a:cubicBezTo>
                    <a:pt x="1880" y="671"/>
                    <a:pt x="1918" y="660"/>
                    <a:pt x="1955" y="651"/>
                  </a:cubicBezTo>
                  <a:cubicBezTo>
                    <a:pt x="1952" y="643"/>
                    <a:pt x="1950" y="635"/>
                    <a:pt x="1950" y="627"/>
                  </a:cubicBezTo>
                  <a:cubicBezTo>
                    <a:pt x="1950" y="619"/>
                    <a:pt x="1953" y="613"/>
                    <a:pt x="1960" y="607"/>
                  </a:cubicBezTo>
                  <a:cubicBezTo>
                    <a:pt x="1966" y="602"/>
                    <a:pt x="1978" y="600"/>
                    <a:pt x="1996" y="600"/>
                  </a:cubicBezTo>
                  <a:cubicBezTo>
                    <a:pt x="2014" y="600"/>
                    <a:pt x="2028" y="603"/>
                    <a:pt x="2038" y="609"/>
                  </a:cubicBezTo>
                  <a:cubicBezTo>
                    <a:pt x="2048" y="615"/>
                    <a:pt x="2058" y="625"/>
                    <a:pt x="2068" y="639"/>
                  </a:cubicBezTo>
                  <a:close/>
                  <a:moveTo>
                    <a:pt x="1868" y="152"/>
                  </a:moveTo>
                  <a:cubicBezTo>
                    <a:pt x="1876" y="147"/>
                    <a:pt x="1880" y="134"/>
                    <a:pt x="1880" y="113"/>
                  </a:cubicBezTo>
                  <a:cubicBezTo>
                    <a:pt x="1880" y="91"/>
                    <a:pt x="1878" y="80"/>
                    <a:pt x="1873" y="80"/>
                  </a:cubicBezTo>
                  <a:cubicBezTo>
                    <a:pt x="1866" y="104"/>
                    <a:pt x="1865" y="128"/>
                    <a:pt x="1868" y="152"/>
                  </a:cubicBezTo>
                  <a:close/>
                  <a:moveTo>
                    <a:pt x="2011" y="484"/>
                  </a:moveTo>
                  <a:cubicBezTo>
                    <a:pt x="2007" y="464"/>
                    <a:pt x="1998" y="451"/>
                    <a:pt x="1987" y="445"/>
                  </a:cubicBezTo>
                  <a:cubicBezTo>
                    <a:pt x="1979" y="447"/>
                    <a:pt x="1968" y="463"/>
                    <a:pt x="1955" y="491"/>
                  </a:cubicBezTo>
                  <a:cubicBezTo>
                    <a:pt x="1960" y="491"/>
                    <a:pt x="1966" y="492"/>
                    <a:pt x="1975" y="492"/>
                  </a:cubicBezTo>
                  <a:cubicBezTo>
                    <a:pt x="1983" y="492"/>
                    <a:pt x="1995" y="489"/>
                    <a:pt x="2011" y="484"/>
                  </a:cubicBezTo>
                  <a:close/>
                  <a:moveTo>
                    <a:pt x="1738" y="803"/>
                  </a:moveTo>
                  <a:cubicBezTo>
                    <a:pt x="1735" y="795"/>
                    <a:pt x="1730" y="790"/>
                    <a:pt x="1721" y="790"/>
                  </a:cubicBezTo>
                  <a:cubicBezTo>
                    <a:pt x="1712" y="790"/>
                    <a:pt x="1701" y="800"/>
                    <a:pt x="1689" y="821"/>
                  </a:cubicBezTo>
                  <a:cubicBezTo>
                    <a:pt x="1677" y="841"/>
                    <a:pt x="1671" y="857"/>
                    <a:pt x="1671" y="868"/>
                  </a:cubicBezTo>
                  <a:cubicBezTo>
                    <a:pt x="1671" y="887"/>
                    <a:pt x="1677" y="897"/>
                    <a:pt x="1687" y="897"/>
                  </a:cubicBezTo>
                  <a:cubicBezTo>
                    <a:pt x="1692" y="897"/>
                    <a:pt x="1698" y="891"/>
                    <a:pt x="1706" y="879"/>
                  </a:cubicBezTo>
                  <a:cubicBezTo>
                    <a:pt x="1713" y="867"/>
                    <a:pt x="1724" y="842"/>
                    <a:pt x="1738" y="803"/>
                  </a:cubicBezTo>
                  <a:close/>
                  <a:moveTo>
                    <a:pt x="1555" y="298"/>
                  </a:moveTo>
                  <a:cubicBezTo>
                    <a:pt x="1561" y="299"/>
                    <a:pt x="1570" y="298"/>
                    <a:pt x="1582" y="294"/>
                  </a:cubicBezTo>
                  <a:cubicBezTo>
                    <a:pt x="1595" y="291"/>
                    <a:pt x="1606" y="285"/>
                    <a:pt x="1616" y="279"/>
                  </a:cubicBezTo>
                  <a:cubicBezTo>
                    <a:pt x="1626" y="273"/>
                    <a:pt x="1638" y="270"/>
                    <a:pt x="1652" y="270"/>
                  </a:cubicBezTo>
                  <a:cubicBezTo>
                    <a:pt x="1667" y="270"/>
                    <a:pt x="1679" y="275"/>
                    <a:pt x="1690" y="285"/>
                  </a:cubicBezTo>
                  <a:cubicBezTo>
                    <a:pt x="1702" y="296"/>
                    <a:pt x="1707" y="310"/>
                    <a:pt x="1707" y="326"/>
                  </a:cubicBezTo>
                  <a:cubicBezTo>
                    <a:pt x="1707" y="343"/>
                    <a:pt x="1699" y="356"/>
                    <a:pt x="1683" y="367"/>
                  </a:cubicBezTo>
                  <a:cubicBezTo>
                    <a:pt x="1675" y="404"/>
                    <a:pt x="1668" y="422"/>
                    <a:pt x="1662" y="422"/>
                  </a:cubicBezTo>
                  <a:cubicBezTo>
                    <a:pt x="1660" y="422"/>
                    <a:pt x="1659" y="421"/>
                    <a:pt x="1659" y="418"/>
                  </a:cubicBezTo>
                  <a:cubicBezTo>
                    <a:pt x="1659" y="416"/>
                    <a:pt x="1661" y="411"/>
                    <a:pt x="1664" y="406"/>
                  </a:cubicBezTo>
                  <a:cubicBezTo>
                    <a:pt x="1666" y="400"/>
                    <a:pt x="1667" y="390"/>
                    <a:pt x="1665" y="378"/>
                  </a:cubicBezTo>
                  <a:cubicBezTo>
                    <a:pt x="1648" y="384"/>
                    <a:pt x="1629" y="402"/>
                    <a:pt x="1606" y="431"/>
                  </a:cubicBezTo>
                  <a:cubicBezTo>
                    <a:pt x="1624" y="442"/>
                    <a:pt x="1636" y="451"/>
                    <a:pt x="1644" y="458"/>
                  </a:cubicBezTo>
                  <a:cubicBezTo>
                    <a:pt x="1649" y="449"/>
                    <a:pt x="1653" y="445"/>
                    <a:pt x="1654" y="445"/>
                  </a:cubicBezTo>
                  <a:cubicBezTo>
                    <a:pt x="1656" y="445"/>
                    <a:pt x="1657" y="447"/>
                    <a:pt x="1657" y="450"/>
                  </a:cubicBezTo>
                  <a:cubicBezTo>
                    <a:pt x="1657" y="453"/>
                    <a:pt x="1656" y="458"/>
                    <a:pt x="1654" y="465"/>
                  </a:cubicBezTo>
                  <a:cubicBezTo>
                    <a:pt x="1657" y="482"/>
                    <a:pt x="1653" y="498"/>
                    <a:pt x="1642" y="513"/>
                  </a:cubicBezTo>
                  <a:cubicBezTo>
                    <a:pt x="1639" y="518"/>
                    <a:pt x="1635" y="530"/>
                    <a:pt x="1630" y="549"/>
                  </a:cubicBezTo>
                  <a:cubicBezTo>
                    <a:pt x="1625" y="569"/>
                    <a:pt x="1622" y="587"/>
                    <a:pt x="1620" y="604"/>
                  </a:cubicBezTo>
                  <a:cubicBezTo>
                    <a:pt x="1623" y="610"/>
                    <a:pt x="1625" y="619"/>
                    <a:pt x="1625" y="632"/>
                  </a:cubicBezTo>
                  <a:cubicBezTo>
                    <a:pt x="1625" y="644"/>
                    <a:pt x="1617" y="671"/>
                    <a:pt x="1601" y="712"/>
                  </a:cubicBezTo>
                  <a:cubicBezTo>
                    <a:pt x="1585" y="752"/>
                    <a:pt x="1570" y="800"/>
                    <a:pt x="1555" y="855"/>
                  </a:cubicBezTo>
                  <a:cubicBezTo>
                    <a:pt x="1540" y="910"/>
                    <a:pt x="1530" y="955"/>
                    <a:pt x="1525" y="991"/>
                  </a:cubicBezTo>
                  <a:cubicBezTo>
                    <a:pt x="1523" y="1010"/>
                    <a:pt x="1515" y="1020"/>
                    <a:pt x="1502" y="1020"/>
                  </a:cubicBezTo>
                  <a:cubicBezTo>
                    <a:pt x="1489" y="1020"/>
                    <a:pt x="1471" y="1006"/>
                    <a:pt x="1449" y="978"/>
                  </a:cubicBezTo>
                  <a:cubicBezTo>
                    <a:pt x="1427" y="950"/>
                    <a:pt x="1416" y="930"/>
                    <a:pt x="1416" y="917"/>
                  </a:cubicBezTo>
                  <a:cubicBezTo>
                    <a:pt x="1416" y="905"/>
                    <a:pt x="1419" y="892"/>
                    <a:pt x="1424" y="881"/>
                  </a:cubicBezTo>
                  <a:cubicBezTo>
                    <a:pt x="1430" y="869"/>
                    <a:pt x="1434" y="850"/>
                    <a:pt x="1438" y="825"/>
                  </a:cubicBezTo>
                  <a:cubicBezTo>
                    <a:pt x="1441" y="800"/>
                    <a:pt x="1442" y="776"/>
                    <a:pt x="1441" y="751"/>
                  </a:cubicBezTo>
                  <a:cubicBezTo>
                    <a:pt x="1408" y="774"/>
                    <a:pt x="1385" y="791"/>
                    <a:pt x="1371" y="802"/>
                  </a:cubicBezTo>
                  <a:cubicBezTo>
                    <a:pt x="1357" y="813"/>
                    <a:pt x="1345" y="818"/>
                    <a:pt x="1335" y="818"/>
                  </a:cubicBezTo>
                  <a:cubicBezTo>
                    <a:pt x="1313" y="818"/>
                    <a:pt x="1302" y="798"/>
                    <a:pt x="1302" y="756"/>
                  </a:cubicBezTo>
                  <a:cubicBezTo>
                    <a:pt x="1302" y="741"/>
                    <a:pt x="1306" y="728"/>
                    <a:pt x="1314" y="717"/>
                  </a:cubicBezTo>
                  <a:cubicBezTo>
                    <a:pt x="1322" y="706"/>
                    <a:pt x="1330" y="699"/>
                    <a:pt x="1340" y="698"/>
                  </a:cubicBezTo>
                  <a:cubicBezTo>
                    <a:pt x="1349" y="696"/>
                    <a:pt x="1359" y="691"/>
                    <a:pt x="1370" y="682"/>
                  </a:cubicBezTo>
                  <a:cubicBezTo>
                    <a:pt x="1381" y="673"/>
                    <a:pt x="1398" y="657"/>
                    <a:pt x="1419" y="633"/>
                  </a:cubicBezTo>
                  <a:cubicBezTo>
                    <a:pt x="1441" y="610"/>
                    <a:pt x="1453" y="596"/>
                    <a:pt x="1456" y="592"/>
                  </a:cubicBezTo>
                  <a:cubicBezTo>
                    <a:pt x="1459" y="587"/>
                    <a:pt x="1460" y="583"/>
                    <a:pt x="1460" y="580"/>
                  </a:cubicBezTo>
                  <a:cubicBezTo>
                    <a:pt x="1460" y="577"/>
                    <a:pt x="1459" y="576"/>
                    <a:pt x="1455" y="576"/>
                  </a:cubicBezTo>
                  <a:cubicBezTo>
                    <a:pt x="1452" y="576"/>
                    <a:pt x="1446" y="579"/>
                    <a:pt x="1436" y="586"/>
                  </a:cubicBezTo>
                  <a:cubicBezTo>
                    <a:pt x="1427" y="593"/>
                    <a:pt x="1419" y="597"/>
                    <a:pt x="1414" y="599"/>
                  </a:cubicBezTo>
                  <a:cubicBezTo>
                    <a:pt x="1408" y="601"/>
                    <a:pt x="1401" y="602"/>
                    <a:pt x="1392" y="602"/>
                  </a:cubicBezTo>
                  <a:cubicBezTo>
                    <a:pt x="1384" y="602"/>
                    <a:pt x="1377" y="598"/>
                    <a:pt x="1372" y="590"/>
                  </a:cubicBezTo>
                  <a:cubicBezTo>
                    <a:pt x="1367" y="581"/>
                    <a:pt x="1363" y="563"/>
                    <a:pt x="1359" y="535"/>
                  </a:cubicBezTo>
                  <a:cubicBezTo>
                    <a:pt x="1314" y="575"/>
                    <a:pt x="1267" y="623"/>
                    <a:pt x="1216" y="679"/>
                  </a:cubicBezTo>
                  <a:cubicBezTo>
                    <a:pt x="1193" y="705"/>
                    <a:pt x="1169" y="718"/>
                    <a:pt x="1144" y="718"/>
                  </a:cubicBezTo>
                  <a:cubicBezTo>
                    <a:pt x="1132" y="718"/>
                    <a:pt x="1122" y="716"/>
                    <a:pt x="1114" y="712"/>
                  </a:cubicBezTo>
                  <a:cubicBezTo>
                    <a:pt x="1106" y="707"/>
                    <a:pt x="1102" y="702"/>
                    <a:pt x="1102" y="696"/>
                  </a:cubicBezTo>
                  <a:cubicBezTo>
                    <a:pt x="1102" y="689"/>
                    <a:pt x="1104" y="684"/>
                    <a:pt x="1109" y="679"/>
                  </a:cubicBezTo>
                  <a:cubicBezTo>
                    <a:pt x="1114" y="675"/>
                    <a:pt x="1121" y="671"/>
                    <a:pt x="1131" y="669"/>
                  </a:cubicBezTo>
                  <a:cubicBezTo>
                    <a:pt x="1140" y="667"/>
                    <a:pt x="1156" y="654"/>
                    <a:pt x="1179" y="632"/>
                  </a:cubicBezTo>
                  <a:cubicBezTo>
                    <a:pt x="1201" y="609"/>
                    <a:pt x="1226" y="578"/>
                    <a:pt x="1254" y="539"/>
                  </a:cubicBezTo>
                  <a:lnTo>
                    <a:pt x="1460" y="244"/>
                  </a:lnTo>
                  <a:cubicBezTo>
                    <a:pt x="1500" y="189"/>
                    <a:pt x="1521" y="160"/>
                    <a:pt x="1524" y="155"/>
                  </a:cubicBezTo>
                  <a:cubicBezTo>
                    <a:pt x="1526" y="151"/>
                    <a:pt x="1528" y="146"/>
                    <a:pt x="1528" y="139"/>
                  </a:cubicBezTo>
                  <a:cubicBezTo>
                    <a:pt x="1528" y="132"/>
                    <a:pt x="1526" y="125"/>
                    <a:pt x="1521" y="117"/>
                  </a:cubicBezTo>
                  <a:cubicBezTo>
                    <a:pt x="1517" y="110"/>
                    <a:pt x="1514" y="104"/>
                    <a:pt x="1514" y="101"/>
                  </a:cubicBezTo>
                  <a:cubicBezTo>
                    <a:pt x="1514" y="88"/>
                    <a:pt x="1524" y="82"/>
                    <a:pt x="1543" y="82"/>
                  </a:cubicBezTo>
                  <a:cubicBezTo>
                    <a:pt x="1562" y="82"/>
                    <a:pt x="1584" y="92"/>
                    <a:pt x="1607" y="112"/>
                  </a:cubicBezTo>
                  <a:cubicBezTo>
                    <a:pt x="1630" y="131"/>
                    <a:pt x="1642" y="157"/>
                    <a:pt x="1642" y="187"/>
                  </a:cubicBezTo>
                  <a:cubicBezTo>
                    <a:pt x="1642" y="212"/>
                    <a:pt x="1634" y="227"/>
                    <a:pt x="1619" y="232"/>
                  </a:cubicBezTo>
                  <a:cubicBezTo>
                    <a:pt x="1603" y="238"/>
                    <a:pt x="1591" y="245"/>
                    <a:pt x="1583" y="254"/>
                  </a:cubicBezTo>
                  <a:cubicBezTo>
                    <a:pt x="1575" y="263"/>
                    <a:pt x="1566" y="277"/>
                    <a:pt x="1555" y="298"/>
                  </a:cubicBezTo>
                  <a:close/>
                  <a:moveTo>
                    <a:pt x="1411" y="466"/>
                  </a:moveTo>
                  <a:cubicBezTo>
                    <a:pt x="1411" y="472"/>
                    <a:pt x="1413" y="475"/>
                    <a:pt x="1417" y="475"/>
                  </a:cubicBezTo>
                  <a:cubicBezTo>
                    <a:pt x="1422" y="475"/>
                    <a:pt x="1427" y="472"/>
                    <a:pt x="1435" y="465"/>
                  </a:cubicBezTo>
                  <a:cubicBezTo>
                    <a:pt x="1442" y="458"/>
                    <a:pt x="1461" y="443"/>
                    <a:pt x="1493" y="420"/>
                  </a:cubicBezTo>
                  <a:cubicBezTo>
                    <a:pt x="1524" y="397"/>
                    <a:pt x="1541" y="384"/>
                    <a:pt x="1543" y="383"/>
                  </a:cubicBezTo>
                  <a:cubicBezTo>
                    <a:pt x="1545" y="381"/>
                    <a:pt x="1546" y="378"/>
                    <a:pt x="1546" y="375"/>
                  </a:cubicBezTo>
                  <a:cubicBezTo>
                    <a:pt x="1546" y="364"/>
                    <a:pt x="1534" y="355"/>
                    <a:pt x="1508" y="348"/>
                  </a:cubicBezTo>
                  <a:cubicBezTo>
                    <a:pt x="1448" y="420"/>
                    <a:pt x="1415" y="460"/>
                    <a:pt x="1411" y="466"/>
                  </a:cubicBezTo>
                  <a:close/>
                  <a:moveTo>
                    <a:pt x="1616" y="533"/>
                  </a:moveTo>
                  <a:cubicBezTo>
                    <a:pt x="1588" y="550"/>
                    <a:pt x="1575" y="566"/>
                    <a:pt x="1575" y="581"/>
                  </a:cubicBezTo>
                  <a:cubicBezTo>
                    <a:pt x="1575" y="590"/>
                    <a:pt x="1584" y="596"/>
                    <a:pt x="1603" y="600"/>
                  </a:cubicBezTo>
                  <a:cubicBezTo>
                    <a:pt x="1613" y="569"/>
                    <a:pt x="1619" y="551"/>
                    <a:pt x="1619" y="545"/>
                  </a:cubicBezTo>
                  <a:cubicBezTo>
                    <a:pt x="1619" y="538"/>
                    <a:pt x="1618" y="534"/>
                    <a:pt x="1616" y="533"/>
                  </a:cubicBezTo>
                  <a:close/>
                  <a:moveTo>
                    <a:pt x="1568" y="684"/>
                  </a:moveTo>
                  <a:cubicBezTo>
                    <a:pt x="1568" y="681"/>
                    <a:pt x="1565" y="680"/>
                    <a:pt x="1560" y="680"/>
                  </a:cubicBezTo>
                  <a:cubicBezTo>
                    <a:pt x="1556" y="680"/>
                    <a:pt x="1548" y="684"/>
                    <a:pt x="1536" y="691"/>
                  </a:cubicBezTo>
                  <a:cubicBezTo>
                    <a:pt x="1509" y="767"/>
                    <a:pt x="1495" y="821"/>
                    <a:pt x="1495" y="855"/>
                  </a:cubicBezTo>
                  <a:cubicBezTo>
                    <a:pt x="1495" y="859"/>
                    <a:pt x="1496" y="861"/>
                    <a:pt x="1500" y="861"/>
                  </a:cubicBezTo>
                  <a:cubicBezTo>
                    <a:pt x="1503" y="861"/>
                    <a:pt x="1506" y="858"/>
                    <a:pt x="1509" y="851"/>
                  </a:cubicBezTo>
                  <a:lnTo>
                    <a:pt x="1530" y="799"/>
                  </a:lnTo>
                  <a:cubicBezTo>
                    <a:pt x="1542" y="770"/>
                    <a:pt x="1554" y="732"/>
                    <a:pt x="1568" y="684"/>
                  </a:cubicBezTo>
                  <a:close/>
                  <a:moveTo>
                    <a:pt x="3133" y="567"/>
                  </a:moveTo>
                  <a:cubicBezTo>
                    <a:pt x="3189" y="587"/>
                    <a:pt x="3216" y="607"/>
                    <a:pt x="3216" y="628"/>
                  </a:cubicBezTo>
                  <a:cubicBezTo>
                    <a:pt x="3216" y="635"/>
                    <a:pt x="3214" y="640"/>
                    <a:pt x="3209" y="646"/>
                  </a:cubicBezTo>
                  <a:cubicBezTo>
                    <a:pt x="3189" y="665"/>
                    <a:pt x="3167" y="707"/>
                    <a:pt x="3141" y="771"/>
                  </a:cubicBezTo>
                  <a:cubicBezTo>
                    <a:pt x="3116" y="836"/>
                    <a:pt x="3103" y="876"/>
                    <a:pt x="3103" y="892"/>
                  </a:cubicBezTo>
                  <a:cubicBezTo>
                    <a:pt x="3103" y="908"/>
                    <a:pt x="3113" y="921"/>
                    <a:pt x="3133" y="931"/>
                  </a:cubicBezTo>
                  <a:cubicBezTo>
                    <a:pt x="3153" y="941"/>
                    <a:pt x="3181" y="947"/>
                    <a:pt x="3218" y="947"/>
                  </a:cubicBezTo>
                  <a:cubicBezTo>
                    <a:pt x="3289" y="947"/>
                    <a:pt x="3337" y="932"/>
                    <a:pt x="3364" y="903"/>
                  </a:cubicBezTo>
                  <a:cubicBezTo>
                    <a:pt x="3390" y="874"/>
                    <a:pt x="3404" y="836"/>
                    <a:pt x="3407" y="792"/>
                  </a:cubicBezTo>
                  <a:cubicBezTo>
                    <a:pt x="3407" y="775"/>
                    <a:pt x="3409" y="766"/>
                    <a:pt x="3411" y="766"/>
                  </a:cubicBezTo>
                  <a:cubicBezTo>
                    <a:pt x="3416" y="766"/>
                    <a:pt x="3428" y="797"/>
                    <a:pt x="3448" y="859"/>
                  </a:cubicBezTo>
                  <a:cubicBezTo>
                    <a:pt x="3468" y="921"/>
                    <a:pt x="3478" y="960"/>
                    <a:pt x="3478" y="976"/>
                  </a:cubicBezTo>
                  <a:cubicBezTo>
                    <a:pt x="3478" y="983"/>
                    <a:pt x="3475" y="988"/>
                    <a:pt x="3470" y="994"/>
                  </a:cubicBezTo>
                  <a:cubicBezTo>
                    <a:pt x="3465" y="999"/>
                    <a:pt x="3452" y="1006"/>
                    <a:pt x="3431" y="1014"/>
                  </a:cubicBezTo>
                  <a:cubicBezTo>
                    <a:pt x="3409" y="1023"/>
                    <a:pt x="3383" y="1031"/>
                    <a:pt x="3354" y="1036"/>
                  </a:cubicBezTo>
                  <a:cubicBezTo>
                    <a:pt x="3324" y="1042"/>
                    <a:pt x="3297" y="1043"/>
                    <a:pt x="3270" y="1041"/>
                  </a:cubicBezTo>
                  <a:cubicBezTo>
                    <a:pt x="3244" y="1038"/>
                    <a:pt x="3220" y="1037"/>
                    <a:pt x="3199" y="1037"/>
                  </a:cubicBezTo>
                  <a:lnTo>
                    <a:pt x="3150" y="1038"/>
                  </a:lnTo>
                  <a:cubicBezTo>
                    <a:pt x="3121" y="1038"/>
                    <a:pt x="3095" y="1024"/>
                    <a:pt x="3073" y="997"/>
                  </a:cubicBezTo>
                  <a:cubicBezTo>
                    <a:pt x="3051" y="970"/>
                    <a:pt x="3040" y="938"/>
                    <a:pt x="3040" y="900"/>
                  </a:cubicBezTo>
                  <a:cubicBezTo>
                    <a:pt x="3040" y="877"/>
                    <a:pt x="3044" y="854"/>
                    <a:pt x="3053" y="832"/>
                  </a:cubicBezTo>
                  <a:cubicBezTo>
                    <a:pt x="3072" y="785"/>
                    <a:pt x="3088" y="741"/>
                    <a:pt x="3100" y="700"/>
                  </a:cubicBezTo>
                  <a:cubicBezTo>
                    <a:pt x="3112" y="660"/>
                    <a:pt x="3118" y="636"/>
                    <a:pt x="3118" y="630"/>
                  </a:cubicBezTo>
                  <a:cubicBezTo>
                    <a:pt x="3118" y="620"/>
                    <a:pt x="3114" y="615"/>
                    <a:pt x="3107" y="615"/>
                  </a:cubicBezTo>
                  <a:cubicBezTo>
                    <a:pt x="3099" y="615"/>
                    <a:pt x="3088" y="619"/>
                    <a:pt x="3075" y="628"/>
                  </a:cubicBezTo>
                  <a:cubicBezTo>
                    <a:pt x="3023" y="725"/>
                    <a:pt x="2976" y="823"/>
                    <a:pt x="2934" y="920"/>
                  </a:cubicBezTo>
                  <a:cubicBezTo>
                    <a:pt x="2921" y="950"/>
                    <a:pt x="2912" y="966"/>
                    <a:pt x="2906" y="966"/>
                  </a:cubicBezTo>
                  <a:cubicBezTo>
                    <a:pt x="2900" y="966"/>
                    <a:pt x="2893" y="958"/>
                    <a:pt x="2886" y="943"/>
                  </a:cubicBezTo>
                  <a:cubicBezTo>
                    <a:pt x="2878" y="929"/>
                    <a:pt x="2874" y="916"/>
                    <a:pt x="2874" y="905"/>
                  </a:cubicBezTo>
                  <a:cubicBezTo>
                    <a:pt x="2874" y="894"/>
                    <a:pt x="2876" y="883"/>
                    <a:pt x="2881" y="874"/>
                  </a:cubicBezTo>
                  <a:cubicBezTo>
                    <a:pt x="2865" y="853"/>
                    <a:pt x="2837" y="825"/>
                    <a:pt x="2797" y="792"/>
                  </a:cubicBezTo>
                  <a:cubicBezTo>
                    <a:pt x="2797" y="967"/>
                    <a:pt x="2787" y="1054"/>
                    <a:pt x="2767" y="1054"/>
                  </a:cubicBezTo>
                  <a:cubicBezTo>
                    <a:pt x="2763" y="1054"/>
                    <a:pt x="2754" y="1046"/>
                    <a:pt x="2741" y="1029"/>
                  </a:cubicBezTo>
                  <a:cubicBezTo>
                    <a:pt x="2727" y="1012"/>
                    <a:pt x="2711" y="990"/>
                    <a:pt x="2690" y="961"/>
                  </a:cubicBezTo>
                  <a:cubicBezTo>
                    <a:pt x="2670" y="933"/>
                    <a:pt x="2660" y="917"/>
                    <a:pt x="2660" y="913"/>
                  </a:cubicBezTo>
                  <a:cubicBezTo>
                    <a:pt x="2660" y="909"/>
                    <a:pt x="2664" y="908"/>
                    <a:pt x="2670" y="910"/>
                  </a:cubicBezTo>
                  <a:cubicBezTo>
                    <a:pt x="2686" y="914"/>
                    <a:pt x="2698" y="916"/>
                    <a:pt x="2708" y="916"/>
                  </a:cubicBezTo>
                  <a:cubicBezTo>
                    <a:pt x="2728" y="916"/>
                    <a:pt x="2738" y="907"/>
                    <a:pt x="2738" y="889"/>
                  </a:cubicBezTo>
                  <a:cubicBezTo>
                    <a:pt x="2738" y="846"/>
                    <a:pt x="2735" y="782"/>
                    <a:pt x="2730" y="696"/>
                  </a:cubicBezTo>
                  <a:cubicBezTo>
                    <a:pt x="2710" y="706"/>
                    <a:pt x="2692" y="710"/>
                    <a:pt x="2678" y="710"/>
                  </a:cubicBezTo>
                  <a:cubicBezTo>
                    <a:pt x="2630" y="710"/>
                    <a:pt x="2606" y="660"/>
                    <a:pt x="2606" y="558"/>
                  </a:cubicBezTo>
                  <a:cubicBezTo>
                    <a:pt x="2606" y="508"/>
                    <a:pt x="2617" y="469"/>
                    <a:pt x="2639" y="442"/>
                  </a:cubicBezTo>
                  <a:cubicBezTo>
                    <a:pt x="2661" y="415"/>
                    <a:pt x="2703" y="381"/>
                    <a:pt x="2766" y="338"/>
                  </a:cubicBezTo>
                  <a:cubicBezTo>
                    <a:pt x="2776" y="331"/>
                    <a:pt x="2781" y="327"/>
                    <a:pt x="2781" y="325"/>
                  </a:cubicBezTo>
                  <a:cubicBezTo>
                    <a:pt x="2781" y="323"/>
                    <a:pt x="2777" y="322"/>
                    <a:pt x="2771" y="322"/>
                  </a:cubicBezTo>
                  <a:cubicBezTo>
                    <a:pt x="2764" y="322"/>
                    <a:pt x="2754" y="324"/>
                    <a:pt x="2740" y="330"/>
                  </a:cubicBezTo>
                  <a:cubicBezTo>
                    <a:pt x="2726" y="335"/>
                    <a:pt x="2714" y="342"/>
                    <a:pt x="2703" y="351"/>
                  </a:cubicBezTo>
                  <a:cubicBezTo>
                    <a:pt x="2635" y="401"/>
                    <a:pt x="2587" y="432"/>
                    <a:pt x="2557" y="444"/>
                  </a:cubicBezTo>
                  <a:cubicBezTo>
                    <a:pt x="2527" y="455"/>
                    <a:pt x="2506" y="461"/>
                    <a:pt x="2495" y="461"/>
                  </a:cubicBezTo>
                  <a:cubicBezTo>
                    <a:pt x="2483" y="461"/>
                    <a:pt x="2472" y="449"/>
                    <a:pt x="2460" y="424"/>
                  </a:cubicBezTo>
                  <a:cubicBezTo>
                    <a:pt x="2448" y="399"/>
                    <a:pt x="2442" y="384"/>
                    <a:pt x="2442" y="378"/>
                  </a:cubicBezTo>
                  <a:cubicBezTo>
                    <a:pt x="2442" y="373"/>
                    <a:pt x="2445" y="368"/>
                    <a:pt x="2451" y="366"/>
                  </a:cubicBezTo>
                  <a:cubicBezTo>
                    <a:pt x="2456" y="363"/>
                    <a:pt x="2491" y="352"/>
                    <a:pt x="2555" y="333"/>
                  </a:cubicBezTo>
                  <a:lnTo>
                    <a:pt x="2744" y="277"/>
                  </a:lnTo>
                  <a:cubicBezTo>
                    <a:pt x="2770" y="252"/>
                    <a:pt x="2783" y="234"/>
                    <a:pt x="2783" y="225"/>
                  </a:cubicBezTo>
                  <a:cubicBezTo>
                    <a:pt x="2783" y="216"/>
                    <a:pt x="2780" y="209"/>
                    <a:pt x="2773" y="205"/>
                  </a:cubicBezTo>
                  <a:cubicBezTo>
                    <a:pt x="2750" y="188"/>
                    <a:pt x="2728" y="166"/>
                    <a:pt x="2708" y="139"/>
                  </a:cubicBezTo>
                  <a:cubicBezTo>
                    <a:pt x="2688" y="112"/>
                    <a:pt x="2678" y="95"/>
                    <a:pt x="2678" y="90"/>
                  </a:cubicBezTo>
                  <a:cubicBezTo>
                    <a:pt x="2678" y="84"/>
                    <a:pt x="2682" y="82"/>
                    <a:pt x="2692" y="82"/>
                  </a:cubicBezTo>
                  <a:cubicBezTo>
                    <a:pt x="2702" y="82"/>
                    <a:pt x="2734" y="89"/>
                    <a:pt x="2787" y="104"/>
                  </a:cubicBezTo>
                  <a:cubicBezTo>
                    <a:pt x="2841" y="119"/>
                    <a:pt x="2879" y="137"/>
                    <a:pt x="2902" y="160"/>
                  </a:cubicBezTo>
                  <a:cubicBezTo>
                    <a:pt x="2924" y="182"/>
                    <a:pt x="2934" y="211"/>
                    <a:pt x="2933" y="247"/>
                  </a:cubicBezTo>
                  <a:cubicBezTo>
                    <a:pt x="2961" y="252"/>
                    <a:pt x="2982" y="258"/>
                    <a:pt x="2996" y="266"/>
                  </a:cubicBezTo>
                  <a:cubicBezTo>
                    <a:pt x="3010" y="275"/>
                    <a:pt x="3018" y="282"/>
                    <a:pt x="3018" y="289"/>
                  </a:cubicBezTo>
                  <a:cubicBezTo>
                    <a:pt x="3018" y="297"/>
                    <a:pt x="3012" y="301"/>
                    <a:pt x="3002" y="304"/>
                  </a:cubicBezTo>
                  <a:cubicBezTo>
                    <a:pt x="2907" y="325"/>
                    <a:pt x="2833" y="346"/>
                    <a:pt x="2781" y="366"/>
                  </a:cubicBezTo>
                  <a:cubicBezTo>
                    <a:pt x="2729" y="385"/>
                    <a:pt x="2696" y="401"/>
                    <a:pt x="2681" y="414"/>
                  </a:cubicBezTo>
                  <a:cubicBezTo>
                    <a:pt x="2667" y="426"/>
                    <a:pt x="2659" y="438"/>
                    <a:pt x="2659" y="449"/>
                  </a:cubicBezTo>
                  <a:cubicBezTo>
                    <a:pt x="2659" y="461"/>
                    <a:pt x="2662" y="473"/>
                    <a:pt x="2667" y="487"/>
                  </a:cubicBezTo>
                  <a:cubicBezTo>
                    <a:pt x="2723" y="424"/>
                    <a:pt x="2782" y="393"/>
                    <a:pt x="2843" y="393"/>
                  </a:cubicBezTo>
                  <a:cubicBezTo>
                    <a:pt x="2878" y="393"/>
                    <a:pt x="2908" y="402"/>
                    <a:pt x="2932" y="421"/>
                  </a:cubicBezTo>
                  <a:cubicBezTo>
                    <a:pt x="2955" y="440"/>
                    <a:pt x="2967" y="461"/>
                    <a:pt x="2967" y="483"/>
                  </a:cubicBezTo>
                  <a:cubicBezTo>
                    <a:pt x="2967" y="497"/>
                    <a:pt x="2961" y="508"/>
                    <a:pt x="2949" y="515"/>
                  </a:cubicBezTo>
                  <a:cubicBezTo>
                    <a:pt x="2919" y="531"/>
                    <a:pt x="2905" y="545"/>
                    <a:pt x="2905" y="558"/>
                  </a:cubicBezTo>
                  <a:cubicBezTo>
                    <a:pt x="2905" y="564"/>
                    <a:pt x="2906" y="570"/>
                    <a:pt x="2910" y="577"/>
                  </a:cubicBezTo>
                  <a:cubicBezTo>
                    <a:pt x="2927" y="562"/>
                    <a:pt x="2968" y="538"/>
                    <a:pt x="3034" y="506"/>
                  </a:cubicBezTo>
                  <a:cubicBezTo>
                    <a:pt x="3062" y="434"/>
                    <a:pt x="3084" y="371"/>
                    <a:pt x="3099" y="316"/>
                  </a:cubicBezTo>
                  <a:cubicBezTo>
                    <a:pt x="3114" y="261"/>
                    <a:pt x="3122" y="226"/>
                    <a:pt x="3122" y="211"/>
                  </a:cubicBezTo>
                  <a:cubicBezTo>
                    <a:pt x="3122" y="195"/>
                    <a:pt x="3119" y="187"/>
                    <a:pt x="3113" y="187"/>
                  </a:cubicBezTo>
                  <a:cubicBezTo>
                    <a:pt x="3104" y="187"/>
                    <a:pt x="3092" y="204"/>
                    <a:pt x="3075" y="239"/>
                  </a:cubicBezTo>
                  <a:cubicBezTo>
                    <a:pt x="3074" y="232"/>
                    <a:pt x="3074" y="224"/>
                    <a:pt x="3074" y="218"/>
                  </a:cubicBezTo>
                  <a:cubicBezTo>
                    <a:pt x="3074" y="168"/>
                    <a:pt x="3094" y="144"/>
                    <a:pt x="3134" y="144"/>
                  </a:cubicBezTo>
                  <a:cubicBezTo>
                    <a:pt x="3154" y="144"/>
                    <a:pt x="3173" y="152"/>
                    <a:pt x="3192" y="169"/>
                  </a:cubicBezTo>
                  <a:cubicBezTo>
                    <a:pt x="3211" y="185"/>
                    <a:pt x="3220" y="202"/>
                    <a:pt x="3220" y="219"/>
                  </a:cubicBezTo>
                  <a:cubicBezTo>
                    <a:pt x="3220" y="223"/>
                    <a:pt x="3219" y="227"/>
                    <a:pt x="3218" y="232"/>
                  </a:cubicBezTo>
                  <a:cubicBezTo>
                    <a:pt x="3178" y="331"/>
                    <a:pt x="3151" y="406"/>
                    <a:pt x="3137" y="455"/>
                  </a:cubicBezTo>
                  <a:cubicBezTo>
                    <a:pt x="3168" y="443"/>
                    <a:pt x="3190" y="434"/>
                    <a:pt x="3201" y="428"/>
                  </a:cubicBezTo>
                  <a:cubicBezTo>
                    <a:pt x="3212" y="421"/>
                    <a:pt x="3218" y="415"/>
                    <a:pt x="3218" y="409"/>
                  </a:cubicBezTo>
                  <a:cubicBezTo>
                    <a:pt x="3218" y="396"/>
                    <a:pt x="3202" y="383"/>
                    <a:pt x="3171" y="371"/>
                  </a:cubicBezTo>
                  <a:cubicBezTo>
                    <a:pt x="3212" y="375"/>
                    <a:pt x="3250" y="380"/>
                    <a:pt x="3286" y="388"/>
                  </a:cubicBezTo>
                  <a:cubicBezTo>
                    <a:pt x="3322" y="396"/>
                    <a:pt x="3343" y="402"/>
                    <a:pt x="3348" y="406"/>
                  </a:cubicBezTo>
                  <a:cubicBezTo>
                    <a:pt x="3353" y="410"/>
                    <a:pt x="3355" y="415"/>
                    <a:pt x="3355" y="421"/>
                  </a:cubicBezTo>
                  <a:cubicBezTo>
                    <a:pt x="3355" y="437"/>
                    <a:pt x="3341" y="450"/>
                    <a:pt x="3313" y="461"/>
                  </a:cubicBezTo>
                  <a:cubicBezTo>
                    <a:pt x="3253" y="487"/>
                    <a:pt x="3193" y="522"/>
                    <a:pt x="3133" y="567"/>
                  </a:cubicBezTo>
                  <a:close/>
                  <a:moveTo>
                    <a:pt x="2706" y="605"/>
                  </a:moveTo>
                  <a:cubicBezTo>
                    <a:pt x="2750" y="591"/>
                    <a:pt x="2784" y="569"/>
                    <a:pt x="2806" y="538"/>
                  </a:cubicBezTo>
                  <a:cubicBezTo>
                    <a:pt x="2829" y="506"/>
                    <a:pt x="2841" y="485"/>
                    <a:pt x="2841" y="474"/>
                  </a:cubicBezTo>
                  <a:cubicBezTo>
                    <a:pt x="2841" y="470"/>
                    <a:pt x="2839" y="468"/>
                    <a:pt x="2837" y="468"/>
                  </a:cubicBezTo>
                  <a:cubicBezTo>
                    <a:pt x="2834" y="468"/>
                    <a:pt x="2829" y="470"/>
                    <a:pt x="2824" y="474"/>
                  </a:cubicBezTo>
                  <a:cubicBezTo>
                    <a:pt x="2792" y="498"/>
                    <a:pt x="2744" y="519"/>
                    <a:pt x="2680" y="536"/>
                  </a:cubicBezTo>
                  <a:cubicBezTo>
                    <a:pt x="2688" y="563"/>
                    <a:pt x="2697" y="586"/>
                    <a:pt x="2706" y="605"/>
                  </a:cubicBezTo>
                  <a:close/>
                  <a:moveTo>
                    <a:pt x="2994" y="616"/>
                  </a:moveTo>
                  <a:cubicBezTo>
                    <a:pt x="2982" y="617"/>
                    <a:pt x="2968" y="615"/>
                    <a:pt x="2954" y="609"/>
                  </a:cubicBezTo>
                  <a:cubicBezTo>
                    <a:pt x="2904" y="620"/>
                    <a:pt x="2860" y="635"/>
                    <a:pt x="2822" y="653"/>
                  </a:cubicBezTo>
                  <a:cubicBezTo>
                    <a:pt x="2824" y="673"/>
                    <a:pt x="2818" y="704"/>
                    <a:pt x="2804" y="748"/>
                  </a:cubicBezTo>
                  <a:cubicBezTo>
                    <a:pt x="2847" y="758"/>
                    <a:pt x="2883" y="777"/>
                    <a:pt x="2912" y="807"/>
                  </a:cubicBezTo>
                  <a:cubicBezTo>
                    <a:pt x="2938" y="748"/>
                    <a:pt x="2966" y="685"/>
                    <a:pt x="2994" y="616"/>
                  </a:cubicBezTo>
                  <a:close/>
                  <a:moveTo>
                    <a:pt x="3321" y="238"/>
                  </a:moveTo>
                  <a:cubicBezTo>
                    <a:pt x="3330" y="238"/>
                    <a:pt x="3347" y="243"/>
                    <a:pt x="3371" y="254"/>
                  </a:cubicBezTo>
                  <a:cubicBezTo>
                    <a:pt x="3395" y="264"/>
                    <a:pt x="3415" y="278"/>
                    <a:pt x="3431" y="296"/>
                  </a:cubicBezTo>
                  <a:cubicBezTo>
                    <a:pt x="3447" y="313"/>
                    <a:pt x="3456" y="328"/>
                    <a:pt x="3456" y="340"/>
                  </a:cubicBezTo>
                  <a:cubicBezTo>
                    <a:pt x="3456" y="352"/>
                    <a:pt x="3451" y="362"/>
                    <a:pt x="3443" y="369"/>
                  </a:cubicBezTo>
                  <a:cubicBezTo>
                    <a:pt x="3434" y="377"/>
                    <a:pt x="3423" y="380"/>
                    <a:pt x="3408" y="380"/>
                  </a:cubicBezTo>
                  <a:cubicBezTo>
                    <a:pt x="3394" y="380"/>
                    <a:pt x="3377" y="375"/>
                    <a:pt x="3358" y="364"/>
                  </a:cubicBezTo>
                  <a:cubicBezTo>
                    <a:pt x="3339" y="353"/>
                    <a:pt x="3329" y="344"/>
                    <a:pt x="3329" y="337"/>
                  </a:cubicBezTo>
                  <a:cubicBezTo>
                    <a:pt x="3329" y="330"/>
                    <a:pt x="3332" y="323"/>
                    <a:pt x="3337" y="315"/>
                  </a:cubicBezTo>
                  <a:cubicBezTo>
                    <a:pt x="3342" y="308"/>
                    <a:pt x="3344" y="300"/>
                    <a:pt x="3344" y="292"/>
                  </a:cubicBezTo>
                  <a:cubicBezTo>
                    <a:pt x="3344" y="281"/>
                    <a:pt x="3339" y="270"/>
                    <a:pt x="3330" y="260"/>
                  </a:cubicBezTo>
                  <a:cubicBezTo>
                    <a:pt x="3320" y="250"/>
                    <a:pt x="3316" y="244"/>
                    <a:pt x="3316" y="242"/>
                  </a:cubicBezTo>
                  <a:cubicBezTo>
                    <a:pt x="3316" y="239"/>
                    <a:pt x="3317" y="238"/>
                    <a:pt x="3321" y="238"/>
                  </a:cubicBezTo>
                  <a:close/>
                  <a:moveTo>
                    <a:pt x="2722" y="776"/>
                  </a:moveTo>
                  <a:cubicBezTo>
                    <a:pt x="2686" y="800"/>
                    <a:pt x="2658" y="826"/>
                    <a:pt x="2638" y="855"/>
                  </a:cubicBezTo>
                  <a:cubicBezTo>
                    <a:pt x="2618" y="884"/>
                    <a:pt x="2601" y="923"/>
                    <a:pt x="2588" y="973"/>
                  </a:cubicBezTo>
                  <a:cubicBezTo>
                    <a:pt x="2585" y="987"/>
                    <a:pt x="2578" y="994"/>
                    <a:pt x="2568" y="994"/>
                  </a:cubicBezTo>
                  <a:cubicBezTo>
                    <a:pt x="2559" y="994"/>
                    <a:pt x="2550" y="982"/>
                    <a:pt x="2544" y="960"/>
                  </a:cubicBezTo>
                  <a:cubicBezTo>
                    <a:pt x="2537" y="937"/>
                    <a:pt x="2534" y="913"/>
                    <a:pt x="2534" y="887"/>
                  </a:cubicBezTo>
                  <a:cubicBezTo>
                    <a:pt x="2534" y="861"/>
                    <a:pt x="2536" y="845"/>
                    <a:pt x="2540" y="840"/>
                  </a:cubicBezTo>
                  <a:cubicBezTo>
                    <a:pt x="2566" y="807"/>
                    <a:pt x="2578" y="784"/>
                    <a:pt x="2578" y="773"/>
                  </a:cubicBezTo>
                  <a:cubicBezTo>
                    <a:pt x="2578" y="761"/>
                    <a:pt x="2580" y="755"/>
                    <a:pt x="2585" y="755"/>
                  </a:cubicBezTo>
                  <a:cubicBezTo>
                    <a:pt x="2589" y="755"/>
                    <a:pt x="2596" y="758"/>
                    <a:pt x="2605" y="765"/>
                  </a:cubicBezTo>
                  <a:cubicBezTo>
                    <a:pt x="2614" y="772"/>
                    <a:pt x="2620" y="781"/>
                    <a:pt x="2621" y="793"/>
                  </a:cubicBezTo>
                  <a:cubicBezTo>
                    <a:pt x="2623" y="805"/>
                    <a:pt x="2625" y="811"/>
                    <a:pt x="2629" y="811"/>
                  </a:cubicBezTo>
                  <a:cubicBezTo>
                    <a:pt x="2633" y="811"/>
                    <a:pt x="2637" y="809"/>
                    <a:pt x="2642" y="806"/>
                  </a:cubicBezTo>
                  <a:cubicBezTo>
                    <a:pt x="2672" y="789"/>
                    <a:pt x="2699" y="779"/>
                    <a:pt x="2722" y="7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3"/>
            <p:cNvSpPr>
              <a:spLocks noEditPoints="1"/>
            </p:cNvSpPr>
            <p:nvPr userDrawn="1"/>
          </p:nvSpPr>
          <p:spPr bwMode="auto">
            <a:xfrm>
              <a:off x="11031017" y="3666432"/>
              <a:ext cx="656346" cy="286024"/>
            </a:xfrm>
            <a:custGeom>
              <a:avLst/>
              <a:gdLst>
                <a:gd name="T0" fmla="*/ 264 w 2212"/>
                <a:gd name="T1" fmla="*/ 879 h 1048"/>
                <a:gd name="T2" fmla="*/ 168 w 2212"/>
                <a:gd name="T3" fmla="*/ 835 h 1048"/>
                <a:gd name="T4" fmla="*/ 37 w 2212"/>
                <a:gd name="T5" fmla="*/ 601 h 1048"/>
                <a:gd name="T6" fmla="*/ 61 w 2212"/>
                <a:gd name="T7" fmla="*/ 406 h 1048"/>
                <a:gd name="T8" fmla="*/ 229 w 2212"/>
                <a:gd name="T9" fmla="*/ 50 h 1048"/>
                <a:gd name="T10" fmla="*/ 365 w 2212"/>
                <a:gd name="T11" fmla="*/ 159 h 1048"/>
                <a:gd name="T12" fmla="*/ 867 w 2212"/>
                <a:gd name="T13" fmla="*/ 187 h 1048"/>
                <a:gd name="T14" fmla="*/ 770 w 2212"/>
                <a:gd name="T15" fmla="*/ 341 h 1048"/>
                <a:gd name="T16" fmla="*/ 633 w 2212"/>
                <a:gd name="T17" fmla="*/ 545 h 1048"/>
                <a:gd name="T18" fmla="*/ 820 w 2212"/>
                <a:gd name="T19" fmla="*/ 599 h 1048"/>
                <a:gd name="T20" fmla="*/ 651 w 2212"/>
                <a:gd name="T21" fmla="*/ 624 h 1048"/>
                <a:gd name="T22" fmla="*/ 651 w 2212"/>
                <a:gd name="T23" fmla="*/ 701 h 1048"/>
                <a:gd name="T24" fmla="*/ 832 w 2212"/>
                <a:gd name="T25" fmla="*/ 797 h 1048"/>
                <a:gd name="T26" fmla="*/ 813 w 2212"/>
                <a:gd name="T27" fmla="*/ 955 h 1048"/>
                <a:gd name="T28" fmla="*/ 668 w 2212"/>
                <a:gd name="T29" fmla="*/ 990 h 1048"/>
                <a:gd name="T30" fmla="*/ 506 w 2212"/>
                <a:gd name="T31" fmla="*/ 978 h 1048"/>
                <a:gd name="T32" fmla="*/ 426 w 2212"/>
                <a:gd name="T33" fmla="*/ 657 h 1048"/>
                <a:gd name="T34" fmla="*/ 472 w 2212"/>
                <a:gd name="T35" fmla="*/ 486 h 1048"/>
                <a:gd name="T36" fmla="*/ 585 w 2212"/>
                <a:gd name="T37" fmla="*/ 410 h 1048"/>
                <a:gd name="T38" fmla="*/ 592 w 2212"/>
                <a:gd name="T39" fmla="*/ 381 h 1048"/>
                <a:gd name="T40" fmla="*/ 749 w 2212"/>
                <a:gd name="T41" fmla="*/ 287 h 1048"/>
                <a:gd name="T42" fmla="*/ 421 w 2212"/>
                <a:gd name="T43" fmla="*/ 420 h 1048"/>
                <a:gd name="T44" fmla="*/ 408 w 2212"/>
                <a:gd name="T45" fmla="*/ 303 h 1048"/>
                <a:gd name="T46" fmla="*/ 541 w 2212"/>
                <a:gd name="T47" fmla="*/ 103 h 1048"/>
                <a:gd name="T48" fmla="*/ 602 w 2212"/>
                <a:gd name="T49" fmla="*/ 42 h 1048"/>
                <a:gd name="T50" fmla="*/ 719 w 2212"/>
                <a:gd name="T51" fmla="*/ 210 h 1048"/>
                <a:gd name="T52" fmla="*/ 710 w 2212"/>
                <a:gd name="T53" fmla="*/ 852 h 1048"/>
                <a:gd name="T54" fmla="*/ 1665 w 2212"/>
                <a:gd name="T55" fmla="*/ 327 h 1048"/>
                <a:gd name="T56" fmla="*/ 1794 w 2212"/>
                <a:gd name="T57" fmla="*/ 441 h 1048"/>
                <a:gd name="T58" fmla="*/ 1644 w 2212"/>
                <a:gd name="T59" fmla="*/ 681 h 1048"/>
                <a:gd name="T60" fmla="*/ 1624 w 2212"/>
                <a:gd name="T61" fmla="*/ 891 h 1048"/>
                <a:gd name="T62" fmla="*/ 1557 w 2212"/>
                <a:gd name="T63" fmla="*/ 905 h 1048"/>
                <a:gd name="T64" fmla="*/ 1413 w 2212"/>
                <a:gd name="T65" fmla="*/ 887 h 1048"/>
                <a:gd name="T66" fmla="*/ 1563 w 2212"/>
                <a:gd name="T67" fmla="*/ 679 h 1048"/>
                <a:gd name="T68" fmla="*/ 1382 w 2212"/>
                <a:gd name="T69" fmla="*/ 581 h 1048"/>
                <a:gd name="T70" fmla="*/ 1543 w 2212"/>
                <a:gd name="T71" fmla="*/ 274 h 1048"/>
                <a:gd name="T72" fmla="*/ 1586 w 2212"/>
                <a:gd name="T73" fmla="*/ 111 h 1048"/>
                <a:gd name="T74" fmla="*/ 1700 w 2212"/>
                <a:gd name="T75" fmla="*/ 53 h 1048"/>
                <a:gd name="T76" fmla="*/ 1757 w 2212"/>
                <a:gd name="T77" fmla="*/ 226 h 1048"/>
                <a:gd name="T78" fmla="*/ 1390 w 2212"/>
                <a:gd name="T79" fmla="*/ 413 h 1048"/>
                <a:gd name="T80" fmla="*/ 1635 w 2212"/>
                <a:gd name="T81" fmla="*/ 515 h 1048"/>
                <a:gd name="T82" fmla="*/ 1643 w 2212"/>
                <a:gd name="T83" fmla="*/ 442 h 1048"/>
                <a:gd name="T84" fmla="*/ 1569 w 2212"/>
                <a:gd name="T85" fmla="*/ 576 h 1048"/>
                <a:gd name="T86" fmla="*/ 2127 w 2212"/>
                <a:gd name="T87" fmla="*/ 1002 h 1048"/>
                <a:gd name="T88" fmla="*/ 2086 w 2212"/>
                <a:gd name="T89" fmla="*/ 839 h 1048"/>
                <a:gd name="T90" fmla="*/ 1746 w 2212"/>
                <a:gd name="T91" fmla="*/ 978 h 1048"/>
                <a:gd name="T92" fmla="*/ 1976 w 2212"/>
                <a:gd name="T93" fmla="*/ 515 h 1048"/>
                <a:gd name="T94" fmla="*/ 1971 w 2212"/>
                <a:gd name="T95" fmla="*/ 452 h 1048"/>
                <a:gd name="T96" fmla="*/ 2017 w 2212"/>
                <a:gd name="T97" fmla="*/ 714 h 1048"/>
                <a:gd name="T98" fmla="*/ 2101 w 2212"/>
                <a:gd name="T99" fmla="*/ 471 h 1048"/>
                <a:gd name="T100" fmla="*/ 1975 w 2212"/>
                <a:gd name="T101" fmla="*/ 394 h 1048"/>
                <a:gd name="T102" fmla="*/ 1873 w 2212"/>
                <a:gd name="T103" fmla="*/ 794 h 1048"/>
                <a:gd name="T104" fmla="*/ 1857 w 2212"/>
                <a:gd name="T105" fmla="*/ 416 h 1048"/>
                <a:gd name="T106" fmla="*/ 1892 w 2212"/>
                <a:gd name="T107" fmla="*/ 256 h 1048"/>
                <a:gd name="T108" fmla="*/ 1899 w 2212"/>
                <a:gd name="T109" fmla="*/ 140 h 1048"/>
                <a:gd name="T110" fmla="*/ 1960 w 2212"/>
                <a:gd name="T111" fmla="*/ 31 h 1048"/>
                <a:gd name="T112" fmla="*/ 2129 w 2212"/>
                <a:gd name="T113" fmla="*/ 211 h 1048"/>
                <a:gd name="T114" fmla="*/ 2181 w 2212"/>
                <a:gd name="T115" fmla="*/ 467 h 1048"/>
                <a:gd name="T116" fmla="*/ 2130 w 2212"/>
                <a:gd name="T117" fmla="*/ 878 h 1048"/>
                <a:gd name="T118" fmla="*/ 1891 w 2212"/>
                <a:gd name="T119" fmla="*/ 450 h 1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12" h="1048">
                  <a:moveTo>
                    <a:pt x="228" y="397"/>
                  </a:moveTo>
                  <a:cubicBezTo>
                    <a:pt x="245" y="419"/>
                    <a:pt x="256" y="437"/>
                    <a:pt x="261" y="452"/>
                  </a:cubicBezTo>
                  <a:cubicBezTo>
                    <a:pt x="266" y="467"/>
                    <a:pt x="268" y="488"/>
                    <a:pt x="268" y="515"/>
                  </a:cubicBezTo>
                  <a:lnTo>
                    <a:pt x="268" y="684"/>
                  </a:lnTo>
                  <a:cubicBezTo>
                    <a:pt x="269" y="734"/>
                    <a:pt x="268" y="799"/>
                    <a:pt x="264" y="879"/>
                  </a:cubicBezTo>
                  <a:cubicBezTo>
                    <a:pt x="260" y="959"/>
                    <a:pt x="255" y="1006"/>
                    <a:pt x="249" y="1021"/>
                  </a:cubicBezTo>
                  <a:cubicBezTo>
                    <a:pt x="242" y="1036"/>
                    <a:pt x="235" y="1043"/>
                    <a:pt x="227" y="1043"/>
                  </a:cubicBezTo>
                  <a:cubicBezTo>
                    <a:pt x="219" y="1043"/>
                    <a:pt x="206" y="1025"/>
                    <a:pt x="188" y="988"/>
                  </a:cubicBezTo>
                  <a:cubicBezTo>
                    <a:pt x="170" y="951"/>
                    <a:pt x="160" y="924"/>
                    <a:pt x="160" y="905"/>
                  </a:cubicBezTo>
                  <a:cubicBezTo>
                    <a:pt x="160" y="887"/>
                    <a:pt x="163" y="864"/>
                    <a:pt x="168" y="835"/>
                  </a:cubicBezTo>
                  <a:cubicBezTo>
                    <a:pt x="178" y="780"/>
                    <a:pt x="182" y="702"/>
                    <a:pt x="182" y="602"/>
                  </a:cubicBezTo>
                  <a:cubicBezTo>
                    <a:pt x="182" y="547"/>
                    <a:pt x="181" y="513"/>
                    <a:pt x="179" y="501"/>
                  </a:cubicBezTo>
                  <a:cubicBezTo>
                    <a:pt x="176" y="489"/>
                    <a:pt x="173" y="483"/>
                    <a:pt x="169" y="483"/>
                  </a:cubicBezTo>
                  <a:cubicBezTo>
                    <a:pt x="159" y="483"/>
                    <a:pt x="132" y="510"/>
                    <a:pt x="87" y="563"/>
                  </a:cubicBezTo>
                  <a:cubicBezTo>
                    <a:pt x="65" y="588"/>
                    <a:pt x="49" y="601"/>
                    <a:pt x="37" y="601"/>
                  </a:cubicBezTo>
                  <a:cubicBezTo>
                    <a:pt x="25" y="601"/>
                    <a:pt x="16" y="591"/>
                    <a:pt x="9" y="569"/>
                  </a:cubicBezTo>
                  <a:cubicBezTo>
                    <a:pt x="3" y="548"/>
                    <a:pt x="0" y="527"/>
                    <a:pt x="0" y="505"/>
                  </a:cubicBezTo>
                  <a:cubicBezTo>
                    <a:pt x="0" y="484"/>
                    <a:pt x="2" y="464"/>
                    <a:pt x="8" y="446"/>
                  </a:cubicBezTo>
                  <a:cubicBezTo>
                    <a:pt x="14" y="427"/>
                    <a:pt x="22" y="418"/>
                    <a:pt x="32" y="418"/>
                  </a:cubicBezTo>
                  <a:cubicBezTo>
                    <a:pt x="42" y="418"/>
                    <a:pt x="52" y="414"/>
                    <a:pt x="61" y="406"/>
                  </a:cubicBezTo>
                  <a:cubicBezTo>
                    <a:pt x="70" y="397"/>
                    <a:pt x="94" y="364"/>
                    <a:pt x="133" y="305"/>
                  </a:cubicBezTo>
                  <a:cubicBezTo>
                    <a:pt x="172" y="247"/>
                    <a:pt x="199" y="201"/>
                    <a:pt x="216" y="168"/>
                  </a:cubicBezTo>
                  <a:cubicBezTo>
                    <a:pt x="232" y="135"/>
                    <a:pt x="240" y="112"/>
                    <a:pt x="240" y="99"/>
                  </a:cubicBezTo>
                  <a:cubicBezTo>
                    <a:pt x="240" y="86"/>
                    <a:pt x="238" y="77"/>
                    <a:pt x="235" y="72"/>
                  </a:cubicBezTo>
                  <a:cubicBezTo>
                    <a:pt x="231" y="67"/>
                    <a:pt x="229" y="59"/>
                    <a:pt x="229" y="50"/>
                  </a:cubicBezTo>
                  <a:cubicBezTo>
                    <a:pt x="229" y="41"/>
                    <a:pt x="232" y="36"/>
                    <a:pt x="236" y="36"/>
                  </a:cubicBezTo>
                  <a:cubicBezTo>
                    <a:pt x="238" y="36"/>
                    <a:pt x="240" y="37"/>
                    <a:pt x="241" y="39"/>
                  </a:cubicBezTo>
                  <a:cubicBezTo>
                    <a:pt x="254" y="48"/>
                    <a:pt x="266" y="54"/>
                    <a:pt x="278" y="56"/>
                  </a:cubicBezTo>
                  <a:cubicBezTo>
                    <a:pt x="301" y="61"/>
                    <a:pt x="321" y="73"/>
                    <a:pt x="339" y="95"/>
                  </a:cubicBezTo>
                  <a:cubicBezTo>
                    <a:pt x="357" y="117"/>
                    <a:pt x="365" y="138"/>
                    <a:pt x="365" y="159"/>
                  </a:cubicBezTo>
                  <a:cubicBezTo>
                    <a:pt x="365" y="180"/>
                    <a:pt x="360" y="198"/>
                    <a:pt x="349" y="211"/>
                  </a:cubicBezTo>
                  <a:cubicBezTo>
                    <a:pt x="323" y="245"/>
                    <a:pt x="301" y="279"/>
                    <a:pt x="282" y="312"/>
                  </a:cubicBezTo>
                  <a:cubicBezTo>
                    <a:pt x="263" y="346"/>
                    <a:pt x="245" y="374"/>
                    <a:pt x="228" y="397"/>
                  </a:cubicBezTo>
                  <a:close/>
                  <a:moveTo>
                    <a:pt x="719" y="210"/>
                  </a:moveTo>
                  <a:cubicBezTo>
                    <a:pt x="790" y="195"/>
                    <a:pt x="839" y="187"/>
                    <a:pt x="867" y="187"/>
                  </a:cubicBezTo>
                  <a:cubicBezTo>
                    <a:pt x="894" y="187"/>
                    <a:pt x="915" y="199"/>
                    <a:pt x="930" y="223"/>
                  </a:cubicBezTo>
                  <a:cubicBezTo>
                    <a:pt x="946" y="247"/>
                    <a:pt x="953" y="267"/>
                    <a:pt x="953" y="280"/>
                  </a:cubicBezTo>
                  <a:cubicBezTo>
                    <a:pt x="953" y="294"/>
                    <a:pt x="941" y="303"/>
                    <a:pt x="917" y="307"/>
                  </a:cubicBezTo>
                  <a:cubicBezTo>
                    <a:pt x="893" y="310"/>
                    <a:pt x="866" y="315"/>
                    <a:pt x="837" y="321"/>
                  </a:cubicBezTo>
                  <a:cubicBezTo>
                    <a:pt x="808" y="327"/>
                    <a:pt x="786" y="334"/>
                    <a:pt x="770" y="341"/>
                  </a:cubicBezTo>
                  <a:cubicBezTo>
                    <a:pt x="754" y="348"/>
                    <a:pt x="737" y="354"/>
                    <a:pt x="720" y="359"/>
                  </a:cubicBezTo>
                  <a:cubicBezTo>
                    <a:pt x="764" y="376"/>
                    <a:pt x="786" y="396"/>
                    <a:pt x="786" y="421"/>
                  </a:cubicBezTo>
                  <a:cubicBezTo>
                    <a:pt x="786" y="429"/>
                    <a:pt x="784" y="437"/>
                    <a:pt x="778" y="444"/>
                  </a:cubicBezTo>
                  <a:cubicBezTo>
                    <a:pt x="773" y="452"/>
                    <a:pt x="766" y="457"/>
                    <a:pt x="758" y="460"/>
                  </a:cubicBezTo>
                  <a:cubicBezTo>
                    <a:pt x="697" y="486"/>
                    <a:pt x="656" y="515"/>
                    <a:pt x="633" y="545"/>
                  </a:cubicBezTo>
                  <a:cubicBezTo>
                    <a:pt x="673" y="538"/>
                    <a:pt x="704" y="528"/>
                    <a:pt x="727" y="517"/>
                  </a:cubicBezTo>
                  <a:cubicBezTo>
                    <a:pt x="738" y="512"/>
                    <a:pt x="750" y="510"/>
                    <a:pt x="765" y="510"/>
                  </a:cubicBezTo>
                  <a:cubicBezTo>
                    <a:pt x="779" y="510"/>
                    <a:pt x="794" y="517"/>
                    <a:pt x="808" y="530"/>
                  </a:cubicBezTo>
                  <a:cubicBezTo>
                    <a:pt x="823" y="544"/>
                    <a:pt x="830" y="557"/>
                    <a:pt x="830" y="569"/>
                  </a:cubicBezTo>
                  <a:cubicBezTo>
                    <a:pt x="830" y="581"/>
                    <a:pt x="827" y="591"/>
                    <a:pt x="820" y="599"/>
                  </a:cubicBezTo>
                  <a:cubicBezTo>
                    <a:pt x="813" y="607"/>
                    <a:pt x="804" y="611"/>
                    <a:pt x="792" y="609"/>
                  </a:cubicBezTo>
                  <a:cubicBezTo>
                    <a:pt x="780" y="608"/>
                    <a:pt x="768" y="608"/>
                    <a:pt x="757" y="608"/>
                  </a:cubicBezTo>
                  <a:cubicBezTo>
                    <a:pt x="746" y="608"/>
                    <a:pt x="732" y="612"/>
                    <a:pt x="713" y="621"/>
                  </a:cubicBezTo>
                  <a:cubicBezTo>
                    <a:pt x="695" y="630"/>
                    <a:pt x="681" y="634"/>
                    <a:pt x="672" y="634"/>
                  </a:cubicBezTo>
                  <a:cubicBezTo>
                    <a:pt x="663" y="634"/>
                    <a:pt x="656" y="631"/>
                    <a:pt x="651" y="624"/>
                  </a:cubicBezTo>
                  <a:cubicBezTo>
                    <a:pt x="596" y="649"/>
                    <a:pt x="561" y="666"/>
                    <a:pt x="544" y="677"/>
                  </a:cubicBezTo>
                  <a:cubicBezTo>
                    <a:pt x="527" y="688"/>
                    <a:pt x="515" y="695"/>
                    <a:pt x="508" y="696"/>
                  </a:cubicBezTo>
                  <a:cubicBezTo>
                    <a:pt x="502" y="705"/>
                    <a:pt x="499" y="714"/>
                    <a:pt x="499" y="724"/>
                  </a:cubicBezTo>
                  <a:cubicBezTo>
                    <a:pt x="499" y="733"/>
                    <a:pt x="506" y="740"/>
                    <a:pt x="521" y="743"/>
                  </a:cubicBezTo>
                  <a:cubicBezTo>
                    <a:pt x="598" y="715"/>
                    <a:pt x="641" y="701"/>
                    <a:pt x="651" y="701"/>
                  </a:cubicBezTo>
                  <a:cubicBezTo>
                    <a:pt x="671" y="701"/>
                    <a:pt x="687" y="694"/>
                    <a:pt x="699" y="680"/>
                  </a:cubicBezTo>
                  <a:cubicBezTo>
                    <a:pt x="706" y="673"/>
                    <a:pt x="714" y="670"/>
                    <a:pt x="725" y="670"/>
                  </a:cubicBezTo>
                  <a:cubicBezTo>
                    <a:pt x="747" y="670"/>
                    <a:pt x="772" y="679"/>
                    <a:pt x="799" y="696"/>
                  </a:cubicBezTo>
                  <a:cubicBezTo>
                    <a:pt x="826" y="714"/>
                    <a:pt x="839" y="740"/>
                    <a:pt x="839" y="775"/>
                  </a:cubicBezTo>
                  <a:cubicBezTo>
                    <a:pt x="839" y="784"/>
                    <a:pt x="837" y="791"/>
                    <a:pt x="832" y="797"/>
                  </a:cubicBezTo>
                  <a:cubicBezTo>
                    <a:pt x="828" y="804"/>
                    <a:pt x="823" y="816"/>
                    <a:pt x="817" y="834"/>
                  </a:cubicBezTo>
                  <a:cubicBezTo>
                    <a:pt x="811" y="852"/>
                    <a:pt x="805" y="868"/>
                    <a:pt x="797" y="880"/>
                  </a:cubicBezTo>
                  <a:cubicBezTo>
                    <a:pt x="790" y="892"/>
                    <a:pt x="786" y="900"/>
                    <a:pt x="786" y="905"/>
                  </a:cubicBezTo>
                  <a:cubicBezTo>
                    <a:pt x="786" y="917"/>
                    <a:pt x="793" y="927"/>
                    <a:pt x="806" y="935"/>
                  </a:cubicBezTo>
                  <a:cubicBezTo>
                    <a:pt x="811" y="939"/>
                    <a:pt x="813" y="945"/>
                    <a:pt x="813" y="955"/>
                  </a:cubicBezTo>
                  <a:cubicBezTo>
                    <a:pt x="813" y="966"/>
                    <a:pt x="811" y="975"/>
                    <a:pt x="807" y="983"/>
                  </a:cubicBezTo>
                  <a:cubicBezTo>
                    <a:pt x="802" y="992"/>
                    <a:pt x="797" y="997"/>
                    <a:pt x="791" y="998"/>
                  </a:cubicBezTo>
                  <a:cubicBezTo>
                    <a:pt x="784" y="999"/>
                    <a:pt x="774" y="1000"/>
                    <a:pt x="759" y="1000"/>
                  </a:cubicBezTo>
                  <a:cubicBezTo>
                    <a:pt x="743" y="1000"/>
                    <a:pt x="729" y="998"/>
                    <a:pt x="714" y="995"/>
                  </a:cubicBezTo>
                  <a:cubicBezTo>
                    <a:pt x="700" y="991"/>
                    <a:pt x="685" y="990"/>
                    <a:pt x="668" y="990"/>
                  </a:cubicBezTo>
                  <a:cubicBezTo>
                    <a:pt x="651" y="990"/>
                    <a:pt x="633" y="994"/>
                    <a:pt x="613" y="1004"/>
                  </a:cubicBezTo>
                  <a:cubicBezTo>
                    <a:pt x="593" y="1013"/>
                    <a:pt x="580" y="1023"/>
                    <a:pt x="575" y="1033"/>
                  </a:cubicBezTo>
                  <a:cubicBezTo>
                    <a:pt x="569" y="1043"/>
                    <a:pt x="564" y="1048"/>
                    <a:pt x="559" y="1048"/>
                  </a:cubicBezTo>
                  <a:cubicBezTo>
                    <a:pt x="553" y="1048"/>
                    <a:pt x="545" y="1043"/>
                    <a:pt x="535" y="1033"/>
                  </a:cubicBezTo>
                  <a:cubicBezTo>
                    <a:pt x="525" y="1023"/>
                    <a:pt x="515" y="1004"/>
                    <a:pt x="506" y="978"/>
                  </a:cubicBezTo>
                  <a:cubicBezTo>
                    <a:pt x="496" y="951"/>
                    <a:pt x="489" y="922"/>
                    <a:pt x="484" y="890"/>
                  </a:cubicBezTo>
                  <a:cubicBezTo>
                    <a:pt x="479" y="858"/>
                    <a:pt x="475" y="835"/>
                    <a:pt x="470" y="819"/>
                  </a:cubicBezTo>
                  <a:cubicBezTo>
                    <a:pt x="465" y="803"/>
                    <a:pt x="462" y="788"/>
                    <a:pt x="462" y="774"/>
                  </a:cubicBezTo>
                  <a:cubicBezTo>
                    <a:pt x="462" y="745"/>
                    <a:pt x="469" y="721"/>
                    <a:pt x="483" y="701"/>
                  </a:cubicBezTo>
                  <a:cubicBezTo>
                    <a:pt x="454" y="681"/>
                    <a:pt x="435" y="666"/>
                    <a:pt x="426" y="657"/>
                  </a:cubicBezTo>
                  <a:cubicBezTo>
                    <a:pt x="417" y="648"/>
                    <a:pt x="413" y="634"/>
                    <a:pt x="413" y="616"/>
                  </a:cubicBezTo>
                  <a:cubicBezTo>
                    <a:pt x="413" y="599"/>
                    <a:pt x="421" y="588"/>
                    <a:pt x="435" y="585"/>
                  </a:cubicBezTo>
                  <a:cubicBezTo>
                    <a:pt x="493" y="575"/>
                    <a:pt x="541" y="554"/>
                    <a:pt x="578" y="522"/>
                  </a:cubicBezTo>
                  <a:cubicBezTo>
                    <a:pt x="552" y="522"/>
                    <a:pt x="530" y="518"/>
                    <a:pt x="512" y="510"/>
                  </a:cubicBezTo>
                  <a:cubicBezTo>
                    <a:pt x="494" y="502"/>
                    <a:pt x="480" y="494"/>
                    <a:pt x="472" y="486"/>
                  </a:cubicBezTo>
                  <a:cubicBezTo>
                    <a:pt x="464" y="478"/>
                    <a:pt x="460" y="469"/>
                    <a:pt x="460" y="459"/>
                  </a:cubicBezTo>
                  <a:cubicBezTo>
                    <a:pt x="460" y="436"/>
                    <a:pt x="467" y="425"/>
                    <a:pt x="482" y="425"/>
                  </a:cubicBezTo>
                  <a:cubicBezTo>
                    <a:pt x="485" y="425"/>
                    <a:pt x="489" y="425"/>
                    <a:pt x="494" y="427"/>
                  </a:cubicBezTo>
                  <a:cubicBezTo>
                    <a:pt x="498" y="429"/>
                    <a:pt x="502" y="430"/>
                    <a:pt x="506" y="430"/>
                  </a:cubicBezTo>
                  <a:cubicBezTo>
                    <a:pt x="519" y="430"/>
                    <a:pt x="545" y="423"/>
                    <a:pt x="585" y="410"/>
                  </a:cubicBezTo>
                  <a:cubicBezTo>
                    <a:pt x="625" y="397"/>
                    <a:pt x="650" y="388"/>
                    <a:pt x="659" y="385"/>
                  </a:cubicBezTo>
                  <a:cubicBezTo>
                    <a:pt x="669" y="381"/>
                    <a:pt x="673" y="377"/>
                    <a:pt x="673" y="374"/>
                  </a:cubicBezTo>
                  <a:cubicBezTo>
                    <a:pt x="673" y="370"/>
                    <a:pt x="673" y="367"/>
                    <a:pt x="672" y="365"/>
                  </a:cubicBezTo>
                  <a:cubicBezTo>
                    <a:pt x="658" y="370"/>
                    <a:pt x="644" y="373"/>
                    <a:pt x="629" y="374"/>
                  </a:cubicBezTo>
                  <a:cubicBezTo>
                    <a:pt x="613" y="376"/>
                    <a:pt x="601" y="378"/>
                    <a:pt x="592" y="381"/>
                  </a:cubicBezTo>
                  <a:cubicBezTo>
                    <a:pt x="582" y="384"/>
                    <a:pt x="576" y="385"/>
                    <a:pt x="572" y="385"/>
                  </a:cubicBezTo>
                  <a:cubicBezTo>
                    <a:pt x="568" y="385"/>
                    <a:pt x="567" y="384"/>
                    <a:pt x="567" y="383"/>
                  </a:cubicBezTo>
                  <a:cubicBezTo>
                    <a:pt x="567" y="381"/>
                    <a:pt x="569" y="379"/>
                    <a:pt x="575" y="376"/>
                  </a:cubicBezTo>
                  <a:cubicBezTo>
                    <a:pt x="608" y="362"/>
                    <a:pt x="644" y="344"/>
                    <a:pt x="684" y="323"/>
                  </a:cubicBezTo>
                  <a:cubicBezTo>
                    <a:pt x="724" y="302"/>
                    <a:pt x="746" y="290"/>
                    <a:pt x="749" y="287"/>
                  </a:cubicBezTo>
                  <a:cubicBezTo>
                    <a:pt x="752" y="285"/>
                    <a:pt x="753" y="282"/>
                    <a:pt x="753" y="277"/>
                  </a:cubicBezTo>
                  <a:cubicBezTo>
                    <a:pt x="753" y="273"/>
                    <a:pt x="749" y="271"/>
                    <a:pt x="740" y="271"/>
                  </a:cubicBezTo>
                  <a:cubicBezTo>
                    <a:pt x="731" y="271"/>
                    <a:pt x="700" y="282"/>
                    <a:pt x="648" y="303"/>
                  </a:cubicBezTo>
                  <a:cubicBezTo>
                    <a:pt x="595" y="324"/>
                    <a:pt x="551" y="349"/>
                    <a:pt x="515" y="377"/>
                  </a:cubicBezTo>
                  <a:cubicBezTo>
                    <a:pt x="479" y="405"/>
                    <a:pt x="448" y="420"/>
                    <a:pt x="421" y="420"/>
                  </a:cubicBezTo>
                  <a:cubicBezTo>
                    <a:pt x="395" y="420"/>
                    <a:pt x="371" y="409"/>
                    <a:pt x="349" y="387"/>
                  </a:cubicBezTo>
                  <a:cubicBezTo>
                    <a:pt x="328" y="366"/>
                    <a:pt x="317" y="350"/>
                    <a:pt x="317" y="341"/>
                  </a:cubicBezTo>
                  <a:cubicBezTo>
                    <a:pt x="317" y="332"/>
                    <a:pt x="320" y="325"/>
                    <a:pt x="325" y="322"/>
                  </a:cubicBezTo>
                  <a:cubicBezTo>
                    <a:pt x="331" y="319"/>
                    <a:pt x="340" y="318"/>
                    <a:pt x="354" y="318"/>
                  </a:cubicBezTo>
                  <a:cubicBezTo>
                    <a:pt x="367" y="318"/>
                    <a:pt x="385" y="313"/>
                    <a:pt x="408" y="303"/>
                  </a:cubicBezTo>
                  <a:cubicBezTo>
                    <a:pt x="430" y="294"/>
                    <a:pt x="463" y="278"/>
                    <a:pt x="506" y="255"/>
                  </a:cubicBezTo>
                  <a:cubicBezTo>
                    <a:pt x="549" y="233"/>
                    <a:pt x="575" y="217"/>
                    <a:pt x="585" y="207"/>
                  </a:cubicBezTo>
                  <a:cubicBezTo>
                    <a:pt x="595" y="198"/>
                    <a:pt x="600" y="191"/>
                    <a:pt x="600" y="187"/>
                  </a:cubicBezTo>
                  <a:cubicBezTo>
                    <a:pt x="600" y="182"/>
                    <a:pt x="599" y="179"/>
                    <a:pt x="597" y="177"/>
                  </a:cubicBezTo>
                  <a:cubicBezTo>
                    <a:pt x="577" y="153"/>
                    <a:pt x="558" y="129"/>
                    <a:pt x="541" y="103"/>
                  </a:cubicBezTo>
                  <a:cubicBezTo>
                    <a:pt x="524" y="78"/>
                    <a:pt x="515" y="63"/>
                    <a:pt x="515" y="58"/>
                  </a:cubicBezTo>
                  <a:cubicBezTo>
                    <a:pt x="515" y="53"/>
                    <a:pt x="517" y="49"/>
                    <a:pt x="521" y="47"/>
                  </a:cubicBezTo>
                  <a:cubicBezTo>
                    <a:pt x="525" y="45"/>
                    <a:pt x="532" y="44"/>
                    <a:pt x="543" y="44"/>
                  </a:cubicBezTo>
                  <a:cubicBezTo>
                    <a:pt x="553" y="45"/>
                    <a:pt x="563" y="45"/>
                    <a:pt x="574" y="45"/>
                  </a:cubicBezTo>
                  <a:cubicBezTo>
                    <a:pt x="585" y="45"/>
                    <a:pt x="594" y="44"/>
                    <a:pt x="602" y="42"/>
                  </a:cubicBezTo>
                  <a:cubicBezTo>
                    <a:pt x="610" y="40"/>
                    <a:pt x="616" y="39"/>
                    <a:pt x="621" y="39"/>
                  </a:cubicBezTo>
                  <a:cubicBezTo>
                    <a:pt x="641" y="39"/>
                    <a:pt x="665" y="48"/>
                    <a:pt x="692" y="68"/>
                  </a:cubicBezTo>
                  <a:cubicBezTo>
                    <a:pt x="719" y="87"/>
                    <a:pt x="732" y="114"/>
                    <a:pt x="732" y="148"/>
                  </a:cubicBezTo>
                  <a:cubicBezTo>
                    <a:pt x="732" y="156"/>
                    <a:pt x="730" y="166"/>
                    <a:pt x="725" y="176"/>
                  </a:cubicBezTo>
                  <a:cubicBezTo>
                    <a:pt x="721" y="186"/>
                    <a:pt x="719" y="197"/>
                    <a:pt x="719" y="210"/>
                  </a:cubicBezTo>
                  <a:close/>
                  <a:moveTo>
                    <a:pt x="564" y="832"/>
                  </a:moveTo>
                  <a:cubicBezTo>
                    <a:pt x="567" y="868"/>
                    <a:pt x="569" y="891"/>
                    <a:pt x="573" y="900"/>
                  </a:cubicBezTo>
                  <a:cubicBezTo>
                    <a:pt x="576" y="910"/>
                    <a:pt x="582" y="915"/>
                    <a:pt x="591" y="915"/>
                  </a:cubicBezTo>
                  <a:cubicBezTo>
                    <a:pt x="607" y="915"/>
                    <a:pt x="629" y="911"/>
                    <a:pt x="656" y="903"/>
                  </a:cubicBezTo>
                  <a:cubicBezTo>
                    <a:pt x="683" y="895"/>
                    <a:pt x="701" y="878"/>
                    <a:pt x="710" y="852"/>
                  </a:cubicBezTo>
                  <a:cubicBezTo>
                    <a:pt x="719" y="826"/>
                    <a:pt x="724" y="808"/>
                    <a:pt x="724" y="798"/>
                  </a:cubicBezTo>
                  <a:cubicBezTo>
                    <a:pt x="724" y="788"/>
                    <a:pt x="720" y="783"/>
                    <a:pt x="714" y="783"/>
                  </a:cubicBezTo>
                  <a:cubicBezTo>
                    <a:pt x="707" y="783"/>
                    <a:pt x="700" y="785"/>
                    <a:pt x="691" y="789"/>
                  </a:cubicBezTo>
                  <a:cubicBezTo>
                    <a:pt x="641" y="813"/>
                    <a:pt x="598" y="827"/>
                    <a:pt x="564" y="832"/>
                  </a:cubicBezTo>
                  <a:close/>
                  <a:moveTo>
                    <a:pt x="1665" y="327"/>
                  </a:moveTo>
                  <a:cubicBezTo>
                    <a:pt x="1720" y="295"/>
                    <a:pt x="1755" y="279"/>
                    <a:pt x="1772" y="279"/>
                  </a:cubicBezTo>
                  <a:cubicBezTo>
                    <a:pt x="1789" y="279"/>
                    <a:pt x="1805" y="286"/>
                    <a:pt x="1821" y="302"/>
                  </a:cubicBezTo>
                  <a:cubicBezTo>
                    <a:pt x="1837" y="318"/>
                    <a:pt x="1845" y="337"/>
                    <a:pt x="1845" y="360"/>
                  </a:cubicBezTo>
                  <a:cubicBezTo>
                    <a:pt x="1845" y="383"/>
                    <a:pt x="1840" y="398"/>
                    <a:pt x="1829" y="406"/>
                  </a:cubicBezTo>
                  <a:cubicBezTo>
                    <a:pt x="1818" y="414"/>
                    <a:pt x="1806" y="426"/>
                    <a:pt x="1794" y="441"/>
                  </a:cubicBezTo>
                  <a:cubicBezTo>
                    <a:pt x="1781" y="455"/>
                    <a:pt x="1756" y="489"/>
                    <a:pt x="1716" y="541"/>
                  </a:cubicBezTo>
                  <a:cubicBezTo>
                    <a:pt x="1720" y="546"/>
                    <a:pt x="1721" y="550"/>
                    <a:pt x="1721" y="555"/>
                  </a:cubicBezTo>
                  <a:cubicBezTo>
                    <a:pt x="1721" y="559"/>
                    <a:pt x="1716" y="567"/>
                    <a:pt x="1705" y="577"/>
                  </a:cubicBezTo>
                  <a:cubicBezTo>
                    <a:pt x="1695" y="587"/>
                    <a:pt x="1674" y="603"/>
                    <a:pt x="1644" y="624"/>
                  </a:cubicBezTo>
                  <a:cubicBezTo>
                    <a:pt x="1642" y="641"/>
                    <a:pt x="1642" y="660"/>
                    <a:pt x="1644" y="681"/>
                  </a:cubicBezTo>
                  <a:cubicBezTo>
                    <a:pt x="1705" y="660"/>
                    <a:pt x="1759" y="638"/>
                    <a:pt x="1805" y="614"/>
                  </a:cubicBezTo>
                  <a:cubicBezTo>
                    <a:pt x="1789" y="638"/>
                    <a:pt x="1771" y="658"/>
                    <a:pt x="1751" y="676"/>
                  </a:cubicBezTo>
                  <a:cubicBezTo>
                    <a:pt x="1730" y="694"/>
                    <a:pt x="1687" y="725"/>
                    <a:pt x="1621" y="769"/>
                  </a:cubicBezTo>
                  <a:cubicBezTo>
                    <a:pt x="1618" y="791"/>
                    <a:pt x="1617" y="812"/>
                    <a:pt x="1617" y="832"/>
                  </a:cubicBezTo>
                  <a:cubicBezTo>
                    <a:pt x="1617" y="852"/>
                    <a:pt x="1619" y="871"/>
                    <a:pt x="1624" y="891"/>
                  </a:cubicBezTo>
                  <a:cubicBezTo>
                    <a:pt x="1629" y="911"/>
                    <a:pt x="1632" y="943"/>
                    <a:pt x="1632" y="986"/>
                  </a:cubicBezTo>
                  <a:cubicBezTo>
                    <a:pt x="1632" y="1021"/>
                    <a:pt x="1629" y="1038"/>
                    <a:pt x="1623" y="1038"/>
                  </a:cubicBezTo>
                  <a:cubicBezTo>
                    <a:pt x="1616" y="1038"/>
                    <a:pt x="1606" y="1027"/>
                    <a:pt x="1593" y="1004"/>
                  </a:cubicBezTo>
                  <a:cubicBezTo>
                    <a:pt x="1579" y="982"/>
                    <a:pt x="1570" y="965"/>
                    <a:pt x="1565" y="952"/>
                  </a:cubicBezTo>
                  <a:cubicBezTo>
                    <a:pt x="1559" y="940"/>
                    <a:pt x="1557" y="924"/>
                    <a:pt x="1557" y="905"/>
                  </a:cubicBezTo>
                  <a:cubicBezTo>
                    <a:pt x="1557" y="885"/>
                    <a:pt x="1558" y="858"/>
                    <a:pt x="1560" y="823"/>
                  </a:cubicBezTo>
                  <a:cubicBezTo>
                    <a:pt x="1524" y="855"/>
                    <a:pt x="1489" y="888"/>
                    <a:pt x="1455" y="924"/>
                  </a:cubicBezTo>
                  <a:cubicBezTo>
                    <a:pt x="1445" y="934"/>
                    <a:pt x="1437" y="939"/>
                    <a:pt x="1432" y="939"/>
                  </a:cubicBezTo>
                  <a:cubicBezTo>
                    <a:pt x="1427" y="939"/>
                    <a:pt x="1422" y="933"/>
                    <a:pt x="1419" y="922"/>
                  </a:cubicBezTo>
                  <a:cubicBezTo>
                    <a:pt x="1415" y="910"/>
                    <a:pt x="1413" y="899"/>
                    <a:pt x="1413" y="887"/>
                  </a:cubicBezTo>
                  <a:cubicBezTo>
                    <a:pt x="1413" y="875"/>
                    <a:pt x="1415" y="862"/>
                    <a:pt x="1419" y="848"/>
                  </a:cubicBezTo>
                  <a:cubicBezTo>
                    <a:pt x="1422" y="834"/>
                    <a:pt x="1427" y="827"/>
                    <a:pt x="1434" y="827"/>
                  </a:cubicBezTo>
                  <a:cubicBezTo>
                    <a:pt x="1441" y="827"/>
                    <a:pt x="1449" y="823"/>
                    <a:pt x="1459" y="815"/>
                  </a:cubicBezTo>
                  <a:cubicBezTo>
                    <a:pt x="1510" y="767"/>
                    <a:pt x="1544" y="738"/>
                    <a:pt x="1562" y="727"/>
                  </a:cubicBezTo>
                  <a:cubicBezTo>
                    <a:pt x="1562" y="707"/>
                    <a:pt x="1562" y="690"/>
                    <a:pt x="1563" y="679"/>
                  </a:cubicBezTo>
                  <a:cubicBezTo>
                    <a:pt x="1541" y="696"/>
                    <a:pt x="1525" y="705"/>
                    <a:pt x="1514" y="705"/>
                  </a:cubicBezTo>
                  <a:cubicBezTo>
                    <a:pt x="1504" y="705"/>
                    <a:pt x="1491" y="701"/>
                    <a:pt x="1476" y="694"/>
                  </a:cubicBezTo>
                  <a:cubicBezTo>
                    <a:pt x="1468" y="704"/>
                    <a:pt x="1461" y="709"/>
                    <a:pt x="1455" y="709"/>
                  </a:cubicBezTo>
                  <a:cubicBezTo>
                    <a:pt x="1443" y="709"/>
                    <a:pt x="1429" y="695"/>
                    <a:pt x="1411" y="666"/>
                  </a:cubicBezTo>
                  <a:cubicBezTo>
                    <a:pt x="1393" y="637"/>
                    <a:pt x="1383" y="609"/>
                    <a:pt x="1382" y="581"/>
                  </a:cubicBezTo>
                  <a:cubicBezTo>
                    <a:pt x="1382" y="554"/>
                    <a:pt x="1377" y="533"/>
                    <a:pt x="1367" y="517"/>
                  </a:cubicBezTo>
                  <a:cubicBezTo>
                    <a:pt x="1358" y="502"/>
                    <a:pt x="1353" y="478"/>
                    <a:pt x="1353" y="444"/>
                  </a:cubicBezTo>
                  <a:cubicBezTo>
                    <a:pt x="1353" y="435"/>
                    <a:pt x="1356" y="427"/>
                    <a:pt x="1362" y="418"/>
                  </a:cubicBezTo>
                  <a:cubicBezTo>
                    <a:pt x="1368" y="410"/>
                    <a:pt x="1374" y="406"/>
                    <a:pt x="1380" y="407"/>
                  </a:cubicBezTo>
                  <a:cubicBezTo>
                    <a:pt x="1453" y="345"/>
                    <a:pt x="1507" y="301"/>
                    <a:pt x="1543" y="274"/>
                  </a:cubicBezTo>
                  <a:cubicBezTo>
                    <a:pt x="1509" y="246"/>
                    <a:pt x="1492" y="223"/>
                    <a:pt x="1492" y="202"/>
                  </a:cubicBezTo>
                  <a:cubicBezTo>
                    <a:pt x="1492" y="191"/>
                    <a:pt x="1497" y="185"/>
                    <a:pt x="1508" y="185"/>
                  </a:cubicBezTo>
                  <a:cubicBezTo>
                    <a:pt x="1542" y="183"/>
                    <a:pt x="1575" y="167"/>
                    <a:pt x="1606" y="138"/>
                  </a:cubicBezTo>
                  <a:cubicBezTo>
                    <a:pt x="1607" y="103"/>
                    <a:pt x="1606" y="86"/>
                    <a:pt x="1602" y="86"/>
                  </a:cubicBezTo>
                  <a:cubicBezTo>
                    <a:pt x="1597" y="86"/>
                    <a:pt x="1592" y="94"/>
                    <a:pt x="1586" y="111"/>
                  </a:cubicBezTo>
                  <a:cubicBezTo>
                    <a:pt x="1581" y="97"/>
                    <a:pt x="1579" y="82"/>
                    <a:pt x="1579" y="65"/>
                  </a:cubicBezTo>
                  <a:cubicBezTo>
                    <a:pt x="1579" y="48"/>
                    <a:pt x="1585" y="33"/>
                    <a:pt x="1597" y="20"/>
                  </a:cubicBezTo>
                  <a:cubicBezTo>
                    <a:pt x="1608" y="7"/>
                    <a:pt x="1622" y="0"/>
                    <a:pt x="1637" y="0"/>
                  </a:cubicBezTo>
                  <a:cubicBezTo>
                    <a:pt x="1652" y="0"/>
                    <a:pt x="1667" y="5"/>
                    <a:pt x="1680" y="14"/>
                  </a:cubicBezTo>
                  <a:cubicBezTo>
                    <a:pt x="1694" y="23"/>
                    <a:pt x="1700" y="36"/>
                    <a:pt x="1700" y="53"/>
                  </a:cubicBezTo>
                  <a:cubicBezTo>
                    <a:pt x="1700" y="71"/>
                    <a:pt x="1698" y="89"/>
                    <a:pt x="1694" y="107"/>
                  </a:cubicBezTo>
                  <a:cubicBezTo>
                    <a:pt x="1714" y="105"/>
                    <a:pt x="1733" y="111"/>
                    <a:pt x="1752" y="127"/>
                  </a:cubicBezTo>
                  <a:cubicBezTo>
                    <a:pt x="1771" y="144"/>
                    <a:pt x="1780" y="166"/>
                    <a:pt x="1780" y="195"/>
                  </a:cubicBezTo>
                  <a:cubicBezTo>
                    <a:pt x="1780" y="203"/>
                    <a:pt x="1779" y="209"/>
                    <a:pt x="1778" y="213"/>
                  </a:cubicBezTo>
                  <a:cubicBezTo>
                    <a:pt x="1776" y="217"/>
                    <a:pt x="1769" y="221"/>
                    <a:pt x="1757" y="226"/>
                  </a:cubicBezTo>
                  <a:cubicBezTo>
                    <a:pt x="1746" y="231"/>
                    <a:pt x="1729" y="244"/>
                    <a:pt x="1706" y="267"/>
                  </a:cubicBezTo>
                  <a:cubicBezTo>
                    <a:pt x="1684" y="289"/>
                    <a:pt x="1670" y="309"/>
                    <a:pt x="1665" y="327"/>
                  </a:cubicBezTo>
                  <a:close/>
                  <a:moveTo>
                    <a:pt x="1589" y="322"/>
                  </a:moveTo>
                  <a:cubicBezTo>
                    <a:pt x="1577" y="316"/>
                    <a:pt x="1568" y="309"/>
                    <a:pt x="1562" y="303"/>
                  </a:cubicBezTo>
                  <a:cubicBezTo>
                    <a:pt x="1500" y="321"/>
                    <a:pt x="1443" y="357"/>
                    <a:pt x="1390" y="413"/>
                  </a:cubicBezTo>
                  <a:cubicBezTo>
                    <a:pt x="1390" y="428"/>
                    <a:pt x="1395" y="437"/>
                    <a:pt x="1405" y="442"/>
                  </a:cubicBezTo>
                  <a:cubicBezTo>
                    <a:pt x="1415" y="446"/>
                    <a:pt x="1429" y="464"/>
                    <a:pt x="1445" y="494"/>
                  </a:cubicBezTo>
                  <a:cubicBezTo>
                    <a:pt x="1483" y="455"/>
                    <a:pt x="1530" y="416"/>
                    <a:pt x="1584" y="379"/>
                  </a:cubicBezTo>
                  <a:cubicBezTo>
                    <a:pt x="1585" y="348"/>
                    <a:pt x="1587" y="329"/>
                    <a:pt x="1589" y="322"/>
                  </a:cubicBezTo>
                  <a:close/>
                  <a:moveTo>
                    <a:pt x="1635" y="515"/>
                  </a:moveTo>
                  <a:cubicBezTo>
                    <a:pt x="1662" y="486"/>
                    <a:pt x="1684" y="456"/>
                    <a:pt x="1700" y="425"/>
                  </a:cubicBezTo>
                  <a:cubicBezTo>
                    <a:pt x="1717" y="393"/>
                    <a:pt x="1725" y="373"/>
                    <a:pt x="1725" y="364"/>
                  </a:cubicBezTo>
                  <a:cubicBezTo>
                    <a:pt x="1725" y="361"/>
                    <a:pt x="1724" y="360"/>
                    <a:pt x="1722" y="360"/>
                  </a:cubicBezTo>
                  <a:cubicBezTo>
                    <a:pt x="1718" y="360"/>
                    <a:pt x="1709" y="369"/>
                    <a:pt x="1695" y="388"/>
                  </a:cubicBezTo>
                  <a:cubicBezTo>
                    <a:pt x="1680" y="406"/>
                    <a:pt x="1663" y="425"/>
                    <a:pt x="1643" y="442"/>
                  </a:cubicBezTo>
                  <a:cubicBezTo>
                    <a:pt x="1638" y="470"/>
                    <a:pt x="1635" y="494"/>
                    <a:pt x="1635" y="515"/>
                  </a:cubicBezTo>
                  <a:close/>
                  <a:moveTo>
                    <a:pt x="1575" y="489"/>
                  </a:moveTo>
                  <a:cubicBezTo>
                    <a:pt x="1510" y="543"/>
                    <a:pt x="1477" y="582"/>
                    <a:pt x="1477" y="608"/>
                  </a:cubicBezTo>
                  <a:cubicBezTo>
                    <a:pt x="1477" y="612"/>
                    <a:pt x="1477" y="616"/>
                    <a:pt x="1478" y="620"/>
                  </a:cubicBezTo>
                  <a:cubicBezTo>
                    <a:pt x="1495" y="625"/>
                    <a:pt x="1526" y="610"/>
                    <a:pt x="1569" y="576"/>
                  </a:cubicBezTo>
                  <a:cubicBezTo>
                    <a:pt x="1569" y="548"/>
                    <a:pt x="1571" y="519"/>
                    <a:pt x="1575" y="489"/>
                  </a:cubicBezTo>
                  <a:close/>
                  <a:moveTo>
                    <a:pt x="2130" y="878"/>
                  </a:moveTo>
                  <a:cubicBezTo>
                    <a:pt x="2185" y="923"/>
                    <a:pt x="2212" y="962"/>
                    <a:pt x="2212" y="995"/>
                  </a:cubicBezTo>
                  <a:cubicBezTo>
                    <a:pt x="2212" y="1019"/>
                    <a:pt x="2203" y="1030"/>
                    <a:pt x="2186" y="1030"/>
                  </a:cubicBezTo>
                  <a:cubicBezTo>
                    <a:pt x="2169" y="1030"/>
                    <a:pt x="2149" y="1021"/>
                    <a:pt x="2127" y="1002"/>
                  </a:cubicBezTo>
                  <a:cubicBezTo>
                    <a:pt x="2104" y="984"/>
                    <a:pt x="2076" y="953"/>
                    <a:pt x="2043" y="909"/>
                  </a:cubicBezTo>
                  <a:cubicBezTo>
                    <a:pt x="2009" y="866"/>
                    <a:pt x="1992" y="842"/>
                    <a:pt x="1992" y="837"/>
                  </a:cubicBezTo>
                  <a:cubicBezTo>
                    <a:pt x="1992" y="833"/>
                    <a:pt x="1995" y="831"/>
                    <a:pt x="2001" y="831"/>
                  </a:cubicBezTo>
                  <a:cubicBezTo>
                    <a:pt x="2017" y="831"/>
                    <a:pt x="2044" y="839"/>
                    <a:pt x="2083" y="855"/>
                  </a:cubicBezTo>
                  <a:cubicBezTo>
                    <a:pt x="2085" y="849"/>
                    <a:pt x="2086" y="844"/>
                    <a:pt x="2086" y="839"/>
                  </a:cubicBezTo>
                  <a:cubicBezTo>
                    <a:pt x="2086" y="824"/>
                    <a:pt x="2079" y="807"/>
                    <a:pt x="2066" y="787"/>
                  </a:cubicBezTo>
                  <a:cubicBezTo>
                    <a:pt x="2053" y="767"/>
                    <a:pt x="2036" y="746"/>
                    <a:pt x="2016" y="722"/>
                  </a:cubicBezTo>
                  <a:cubicBezTo>
                    <a:pt x="1997" y="806"/>
                    <a:pt x="1962" y="873"/>
                    <a:pt x="1911" y="921"/>
                  </a:cubicBezTo>
                  <a:cubicBezTo>
                    <a:pt x="1860" y="968"/>
                    <a:pt x="1814" y="992"/>
                    <a:pt x="1774" y="992"/>
                  </a:cubicBezTo>
                  <a:cubicBezTo>
                    <a:pt x="1755" y="992"/>
                    <a:pt x="1746" y="988"/>
                    <a:pt x="1746" y="978"/>
                  </a:cubicBezTo>
                  <a:cubicBezTo>
                    <a:pt x="1746" y="970"/>
                    <a:pt x="1752" y="962"/>
                    <a:pt x="1765" y="954"/>
                  </a:cubicBezTo>
                  <a:cubicBezTo>
                    <a:pt x="1801" y="931"/>
                    <a:pt x="1836" y="896"/>
                    <a:pt x="1869" y="849"/>
                  </a:cubicBezTo>
                  <a:cubicBezTo>
                    <a:pt x="1902" y="802"/>
                    <a:pt x="1930" y="744"/>
                    <a:pt x="1953" y="674"/>
                  </a:cubicBezTo>
                  <a:cubicBezTo>
                    <a:pt x="1975" y="604"/>
                    <a:pt x="1986" y="556"/>
                    <a:pt x="1986" y="530"/>
                  </a:cubicBezTo>
                  <a:cubicBezTo>
                    <a:pt x="1986" y="520"/>
                    <a:pt x="1983" y="515"/>
                    <a:pt x="1976" y="515"/>
                  </a:cubicBezTo>
                  <a:cubicBezTo>
                    <a:pt x="1970" y="515"/>
                    <a:pt x="1963" y="517"/>
                    <a:pt x="1957" y="522"/>
                  </a:cubicBezTo>
                  <a:cubicBezTo>
                    <a:pt x="1950" y="526"/>
                    <a:pt x="1945" y="529"/>
                    <a:pt x="1941" y="529"/>
                  </a:cubicBezTo>
                  <a:cubicBezTo>
                    <a:pt x="1937" y="529"/>
                    <a:pt x="1935" y="526"/>
                    <a:pt x="1935" y="521"/>
                  </a:cubicBezTo>
                  <a:cubicBezTo>
                    <a:pt x="1935" y="516"/>
                    <a:pt x="1938" y="504"/>
                    <a:pt x="1944" y="485"/>
                  </a:cubicBezTo>
                  <a:cubicBezTo>
                    <a:pt x="1950" y="466"/>
                    <a:pt x="1959" y="455"/>
                    <a:pt x="1971" y="452"/>
                  </a:cubicBezTo>
                  <a:cubicBezTo>
                    <a:pt x="1983" y="449"/>
                    <a:pt x="1994" y="447"/>
                    <a:pt x="2003" y="447"/>
                  </a:cubicBezTo>
                  <a:cubicBezTo>
                    <a:pt x="2013" y="447"/>
                    <a:pt x="2023" y="456"/>
                    <a:pt x="2034" y="472"/>
                  </a:cubicBezTo>
                  <a:cubicBezTo>
                    <a:pt x="2045" y="489"/>
                    <a:pt x="2050" y="508"/>
                    <a:pt x="2050" y="529"/>
                  </a:cubicBezTo>
                  <a:cubicBezTo>
                    <a:pt x="2050" y="558"/>
                    <a:pt x="2046" y="586"/>
                    <a:pt x="2038" y="615"/>
                  </a:cubicBezTo>
                  <a:cubicBezTo>
                    <a:pt x="2031" y="644"/>
                    <a:pt x="2023" y="677"/>
                    <a:pt x="2017" y="714"/>
                  </a:cubicBezTo>
                  <a:cubicBezTo>
                    <a:pt x="2046" y="744"/>
                    <a:pt x="2069" y="759"/>
                    <a:pt x="2084" y="759"/>
                  </a:cubicBezTo>
                  <a:cubicBezTo>
                    <a:pt x="2090" y="759"/>
                    <a:pt x="2094" y="757"/>
                    <a:pt x="2096" y="753"/>
                  </a:cubicBezTo>
                  <a:cubicBezTo>
                    <a:pt x="2098" y="749"/>
                    <a:pt x="2100" y="729"/>
                    <a:pt x="2102" y="693"/>
                  </a:cubicBezTo>
                  <a:cubicBezTo>
                    <a:pt x="2103" y="657"/>
                    <a:pt x="2104" y="620"/>
                    <a:pt x="2104" y="581"/>
                  </a:cubicBezTo>
                  <a:cubicBezTo>
                    <a:pt x="2104" y="542"/>
                    <a:pt x="2103" y="505"/>
                    <a:pt x="2101" y="471"/>
                  </a:cubicBezTo>
                  <a:cubicBezTo>
                    <a:pt x="2099" y="437"/>
                    <a:pt x="2096" y="413"/>
                    <a:pt x="2093" y="399"/>
                  </a:cubicBezTo>
                  <a:cubicBezTo>
                    <a:pt x="2090" y="385"/>
                    <a:pt x="2083" y="378"/>
                    <a:pt x="2073" y="378"/>
                  </a:cubicBezTo>
                  <a:cubicBezTo>
                    <a:pt x="2069" y="378"/>
                    <a:pt x="2059" y="381"/>
                    <a:pt x="2043" y="388"/>
                  </a:cubicBezTo>
                  <a:cubicBezTo>
                    <a:pt x="2027" y="396"/>
                    <a:pt x="2014" y="399"/>
                    <a:pt x="2004" y="399"/>
                  </a:cubicBezTo>
                  <a:cubicBezTo>
                    <a:pt x="1994" y="399"/>
                    <a:pt x="1984" y="398"/>
                    <a:pt x="1975" y="394"/>
                  </a:cubicBezTo>
                  <a:cubicBezTo>
                    <a:pt x="1940" y="411"/>
                    <a:pt x="1914" y="433"/>
                    <a:pt x="1898" y="460"/>
                  </a:cubicBezTo>
                  <a:cubicBezTo>
                    <a:pt x="1904" y="477"/>
                    <a:pt x="1908" y="499"/>
                    <a:pt x="1908" y="526"/>
                  </a:cubicBezTo>
                  <a:cubicBezTo>
                    <a:pt x="1908" y="552"/>
                    <a:pt x="1905" y="585"/>
                    <a:pt x="1900" y="624"/>
                  </a:cubicBezTo>
                  <a:cubicBezTo>
                    <a:pt x="1894" y="663"/>
                    <a:pt x="1892" y="708"/>
                    <a:pt x="1892" y="760"/>
                  </a:cubicBezTo>
                  <a:cubicBezTo>
                    <a:pt x="1892" y="783"/>
                    <a:pt x="1886" y="794"/>
                    <a:pt x="1873" y="794"/>
                  </a:cubicBezTo>
                  <a:cubicBezTo>
                    <a:pt x="1863" y="794"/>
                    <a:pt x="1851" y="781"/>
                    <a:pt x="1837" y="755"/>
                  </a:cubicBezTo>
                  <a:cubicBezTo>
                    <a:pt x="1824" y="729"/>
                    <a:pt x="1817" y="708"/>
                    <a:pt x="1817" y="693"/>
                  </a:cubicBezTo>
                  <a:cubicBezTo>
                    <a:pt x="1817" y="677"/>
                    <a:pt x="1820" y="641"/>
                    <a:pt x="1826" y="583"/>
                  </a:cubicBezTo>
                  <a:cubicBezTo>
                    <a:pt x="1832" y="525"/>
                    <a:pt x="1838" y="485"/>
                    <a:pt x="1845" y="463"/>
                  </a:cubicBezTo>
                  <a:cubicBezTo>
                    <a:pt x="1851" y="441"/>
                    <a:pt x="1855" y="425"/>
                    <a:pt x="1857" y="416"/>
                  </a:cubicBezTo>
                  <a:cubicBezTo>
                    <a:pt x="1860" y="407"/>
                    <a:pt x="1865" y="397"/>
                    <a:pt x="1872" y="385"/>
                  </a:cubicBezTo>
                  <a:cubicBezTo>
                    <a:pt x="1879" y="372"/>
                    <a:pt x="1893" y="357"/>
                    <a:pt x="1914" y="338"/>
                  </a:cubicBezTo>
                  <a:cubicBezTo>
                    <a:pt x="1986" y="273"/>
                    <a:pt x="2027" y="224"/>
                    <a:pt x="2038" y="190"/>
                  </a:cubicBezTo>
                  <a:cubicBezTo>
                    <a:pt x="2019" y="189"/>
                    <a:pt x="1995" y="195"/>
                    <a:pt x="1965" y="209"/>
                  </a:cubicBezTo>
                  <a:cubicBezTo>
                    <a:pt x="1936" y="223"/>
                    <a:pt x="1911" y="239"/>
                    <a:pt x="1892" y="256"/>
                  </a:cubicBezTo>
                  <a:cubicBezTo>
                    <a:pt x="1872" y="274"/>
                    <a:pt x="1857" y="282"/>
                    <a:pt x="1848" y="282"/>
                  </a:cubicBezTo>
                  <a:cubicBezTo>
                    <a:pt x="1832" y="282"/>
                    <a:pt x="1824" y="269"/>
                    <a:pt x="1824" y="243"/>
                  </a:cubicBezTo>
                  <a:cubicBezTo>
                    <a:pt x="1824" y="228"/>
                    <a:pt x="1827" y="214"/>
                    <a:pt x="1833" y="200"/>
                  </a:cubicBezTo>
                  <a:cubicBezTo>
                    <a:pt x="1840" y="187"/>
                    <a:pt x="1847" y="180"/>
                    <a:pt x="1857" y="179"/>
                  </a:cubicBezTo>
                  <a:cubicBezTo>
                    <a:pt x="1866" y="178"/>
                    <a:pt x="1880" y="165"/>
                    <a:pt x="1899" y="140"/>
                  </a:cubicBezTo>
                  <a:cubicBezTo>
                    <a:pt x="1918" y="116"/>
                    <a:pt x="1927" y="97"/>
                    <a:pt x="1927" y="84"/>
                  </a:cubicBezTo>
                  <a:cubicBezTo>
                    <a:pt x="1927" y="71"/>
                    <a:pt x="1919" y="64"/>
                    <a:pt x="1902" y="64"/>
                  </a:cubicBezTo>
                  <a:cubicBezTo>
                    <a:pt x="1884" y="64"/>
                    <a:pt x="1876" y="61"/>
                    <a:pt x="1876" y="55"/>
                  </a:cubicBezTo>
                  <a:cubicBezTo>
                    <a:pt x="1876" y="49"/>
                    <a:pt x="1883" y="44"/>
                    <a:pt x="1896" y="39"/>
                  </a:cubicBezTo>
                  <a:cubicBezTo>
                    <a:pt x="1910" y="33"/>
                    <a:pt x="1931" y="31"/>
                    <a:pt x="1960" y="31"/>
                  </a:cubicBezTo>
                  <a:cubicBezTo>
                    <a:pt x="1974" y="31"/>
                    <a:pt x="1987" y="39"/>
                    <a:pt x="2000" y="54"/>
                  </a:cubicBezTo>
                  <a:cubicBezTo>
                    <a:pt x="2012" y="70"/>
                    <a:pt x="2019" y="91"/>
                    <a:pt x="2022" y="116"/>
                  </a:cubicBezTo>
                  <a:cubicBezTo>
                    <a:pt x="2064" y="119"/>
                    <a:pt x="2094" y="132"/>
                    <a:pt x="2111" y="153"/>
                  </a:cubicBezTo>
                  <a:cubicBezTo>
                    <a:pt x="2128" y="175"/>
                    <a:pt x="2136" y="192"/>
                    <a:pt x="2136" y="205"/>
                  </a:cubicBezTo>
                  <a:cubicBezTo>
                    <a:pt x="2136" y="209"/>
                    <a:pt x="2134" y="211"/>
                    <a:pt x="2129" y="211"/>
                  </a:cubicBezTo>
                  <a:cubicBezTo>
                    <a:pt x="2124" y="211"/>
                    <a:pt x="2117" y="217"/>
                    <a:pt x="2108" y="230"/>
                  </a:cubicBezTo>
                  <a:cubicBezTo>
                    <a:pt x="2100" y="242"/>
                    <a:pt x="2077" y="264"/>
                    <a:pt x="2041" y="295"/>
                  </a:cubicBezTo>
                  <a:cubicBezTo>
                    <a:pt x="2047" y="293"/>
                    <a:pt x="2053" y="293"/>
                    <a:pt x="2059" y="293"/>
                  </a:cubicBezTo>
                  <a:cubicBezTo>
                    <a:pt x="2089" y="293"/>
                    <a:pt x="2117" y="310"/>
                    <a:pt x="2143" y="344"/>
                  </a:cubicBezTo>
                  <a:cubicBezTo>
                    <a:pt x="2169" y="378"/>
                    <a:pt x="2181" y="419"/>
                    <a:pt x="2181" y="467"/>
                  </a:cubicBezTo>
                  <a:cubicBezTo>
                    <a:pt x="2181" y="474"/>
                    <a:pt x="2181" y="482"/>
                    <a:pt x="2180" y="491"/>
                  </a:cubicBezTo>
                  <a:cubicBezTo>
                    <a:pt x="2178" y="499"/>
                    <a:pt x="2177" y="518"/>
                    <a:pt x="2176" y="548"/>
                  </a:cubicBezTo>
                  <a:cubicBezTo>
                    <a:pt x="2175" y="579"/>
                    <a:pt x="2174" y="608"/>
                    <a:pt x="2174" y="637"/>
                  </a:cubicBezTo>
                  <a:lnTo>
                    <a:pt x="2175" y="713"/>
                  </a:lnTo>
                  <a:cubicBezTo>
                    <a:pt x="2175" y="778"/>
                    <a:pt x="2160" y="833"/>
                    <a:pt x="2130" y="878"/>
                  </a:cubicBezTo>
                  <a:close/>
                  <a:moveTo>
                    <a:pt x="1974" y="347"/>
                  </a:moveTo>
                  <a:cubicBezTo>
                    <a:pt x="1972" y="343"/>
                    <a:pt x="1968" y="339"/>
                    <a:pt x="1964" y="336"/>
                  </a:cubicBezTo>
                  <a:cubicBezTo>
                    <a:pt x="1931" y="354"/>
                    <a:pt x="1909" y="371"/>
                    <a:pt x="1895" y="385"/>
                  </a:cubicBezTo>
                  <a:cubicBezTo>
                    <a:pt x="1882" y="399"/>
                    <a:pt x="1877" y="416"/>
                    <a:pt x="1878" y="436"/>
                  </a:cubicBezTo>
                  <a:cubicBezTo>
                    <a:pt x="1886" y="443"/>
                    <a:pt x="1890" y="447"/>
                    <a:pt x="1891" y="450"/>
                  </a:cubicBezTo>
                  <a:cubicBezTo>
                    <a:pt x="1918" y="409"/>
                    <a:pt x="1946" y="374"/>
                    <a:pt x="1974" y="34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804545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295" indent="-201295" algn="l" defTabSz="804545" rtl="0" eaLnBrk="1" latinLnBrk="0" hangingPunct="1">
        <a:lnSpc>
          <a:spcPct val="90000"/>
        </a:lnSpc>
        <a:spcBef>
          <a:spcPts val="88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03250" indent="-201295" algn="l" defTabSz="804545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01295" algn="l" defTabSz="804545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07795" indent="-201295" algn="l" defTabSz="804545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385" indent="-201295" algn="l" defTabSz="804545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12975" indent="-201295" algn="l" defTabSz="804545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14930" indent="-201295" algn="l" defTabSz="804545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17520" indent="-201295" algn="l" defTabSz="804545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19475" indent="-201295" algn="l" defTabSz="804545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045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2590" algn="l" defTabSz="8045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4545" algn="l" defTabSz="8045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7135" algn="l" defTabSz="8045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9090" algn="l" defTabSz="8045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algn="l" defTabSz="8045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13635" algn="l" defTabSz="8045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16225" algn="l" defTabSz="8045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18815" algn="l" defTabSz="8045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wmf"/><Relationship Id="rId1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任意多边形 39"/>
          <p:cNvSpPr/>
          <p:nvPr/>
        </p:nvSpPr>
        <p:spPr>
          <a:xfrm>
            <a:off x="-252929" y="450434"/>
            <a:ext cx="3166457" cy="1119164"/>
          </a:xfrm>
          <a:custGeom>
            <a:avLst/>
            <a:gdLst>
              <a:gd name="connsiteX0" fmla="*/ 0 w 4040845"/>
              <a:gd name="connsiteY0" fmla="*/ 0 h 1236238"/>
              <a:gd name="connsiteX1" fmla="*/ 43903 w 4040845"/>
              <a:gd name="connsiteY1" fmla="*/ 0 h 1236238"/>
              <a:gd name="connsiteX2" fmla="*/ 3177594 w 4040845"/>
              <a:gd name="connsiteY2" fmla="*/ 0 h 1236238"/>
              <a:gd name="connsiteX3" fmla="*/ 3179643 w 4040845"/>
              <a:gd name="connsiteY3" fmla="*/ 0 h 1236238"/>
              <a:gd name="connsiteX4" fmla="*/ 3393715 w 4040845"/>
              <a:gd name="connsiteY4" fmla="*/ 0 h 1236238"/>
              <a:gd name="connsiteX5" fmla="*/ 3395764 w 4040845"/>
              <a:gd name="connsiteY5" fmla="*/ 0 h 1236238"/>
              <a:gd name="connsiteX6" fmla="*/ 3395764 w 4040845"/>
              <a:gd name="connsiteY6" fmla="*/ 198 h 1236238"/>
              <a:gd name="connsiteX7" fmla="*/ 3524135 w 4040845"/>
              <a:gd name="connsiteY7" fmla="*/ 12558 h 1236238"/>
              <a:gd name="connsiteX8" fmla="*/ 4040845 w 4040845"/>
              <a:gd name="connsiteY8" fmla="*/ 618119 h 1236238"/>
              <a:gd name="connsiteX9" fmla="*/ 3524135 w 4040845"/>
              <a:gd name="connsiteY9" fmla="*/ 1223680 h 1236238"/>
              <a:gd name="connsiteX10" fmla="*/ 3395764 w 4040845"/>
              <a:gd name="connsiteY10" fmla="*/ 1236041 h 1236238"/>
              <a:gd name="connsiteX11" fmla="*/ 3395764 w 4040845"/>
              <a:gd name="connsiteY11" fmla="*/ 1236237 h 1236238"/>
              <a:gd name="connsiteX12" fmla="*/ 3393725 w 4040845"/>
              <a:gd name="connsiteY12" fmla="*/ 1236237 h 1236238"/>
              <a:gd name="connsiteX13" fmla="*/ 3393715 w 4040845"/>
              <a:gd name="connsiteY13" fmla="*/ 1236238 h 1236238"/>
              <a:gd name="connsiteX14" fmla="*/ 3393705 w 4040845"/>
              <a:gd name="connsiteY14" fmla="*/ 1236237 h 1236238"/>
              <a:gd name="connsiteX15" fmla="*/ 3179643 w 4040845"/>
              <a:gd name="connsiteY15" fmla="*/ 1236237 h 1236238"/>
              <a:gd name="connsiteX16" fmla="*/ 3177605 w 4040845"/>
              <a:gd name="connsiteY16" fmla="*/ 1236237 h 1236238"/>
              <a:gd name="connsiteX17" fmla="*/ 3177594 w 4040845"/>
              <a:gd name="connsiteY17" fmla="*/ 1236238 h 1236238"/>
              <a:gd name="connsiteX18" fmla="*/ 3177584 w 4040845"/>
              <a:gd name="connsiteY18" fmla="*/ 1236237 h 1236238"/>
              <a:gd name="connsiteX19" fmla="*/ 43903 w 4040845"/>
              <a:gd name="connsiteY19" fmla="*/ 1236237 h 1236238"/>
              <a:gd name="connsiteX20" fmla="*/ 0 w 4040845"/>
              <a:gd name="connsiteY20" fmla="*/ 1236237 h 1236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0845" h="1236238">
                <a:moveTo>
                  <a:pt x="0" y="0"/>
                </a:moveTo>
                <a:lnTo>
                  <a:pt x="43903" y="0"/>
                </a:lnTo>
                <a:lnTo>
                  <a:pt x="3177594" y="0"/>
                </a:lnTo>
                <a:lnTo>
                  <a:pt x="3179643" y="0"/>
                </a:lnTo>
                <a:lnTo>
                  <a:pt x="3393715" y="0"/>
                </a:lnTo>
                <a:lnTo>
                  <a:pt x="3395764" y="0"/>
                </a:lnTo>
                <a:lnTo>
                  <a:pt x="3395764" y="198"/>
                </a:lnTo>
                <a:lnTo>
                  <a:pt x="3524135" y="12558"/>
                </a:lnTo>
                <a:cubicBezTo>
                  <a:pt x="3819021" y="70195"/>
                  <a:pt x="4040845" y="319413"/>
                  <a:pt x="4040845" y="618119"/>
                </a:cubicBezTo>
                <a:cubicBezTo>
                  <a:pt x="4040845" y="916825"/>
                  <a:pt x="3819021" y="1166043"/>
                  <a:pt x="3524135" y="1223680"/>
                </a:cubicBezTo>
                <a:lnTo>
                  <a:pt x="3395764" y="1236041"/>
                </a:lnTo>
                <a:lnTo>
                  <a:pt x="3395764" y="1236237"/>
                </a:lnTo>
                <a:lnTo>
                  <a:pt x="3393725" y="1236237"/>
                </a:lnTo>
                <a:lnTo>
                  <a:pt x="3393715" y="1236238"/>
                </a:lnTo>
                <a:lnTo>
                  <a:pt x="3393705" y="1236237"/>
                </a:lnTo>
                <a:lnTo>
                  <a:pt x="3179643" y="1236237"/>
                </a:lnTo>
                <a:lnTo>
                  <a:pt x="3177605" y="1236237"/>
                </a:lnTo>
                <a:lnTo>
                  <a:pt x="3177594" y="1236238"/>
                </a:lnTo>
                <a:lnTo>
                  <a:pt x="3177584" y="1236237"/>
                </a:lnTo>
                <a:lnTo>
                  <a:pt x="43903" y="1236237"/>
                </a:lnTo>
                <a:lnTo>
                  <a:pt x="0" y="1236237"/>
                </a:lnTo>
                <a:close/>
              </a:path>
            </a:pathLst>
          </a:custGeom>
          <a:gradFill>
            <a:gsLst>
              <a:gs pos="0">
                <a:srgbClr val="004D98"/>
              </a:gs>
              <a:gs pos="70000">
                <a:srgbClr val="0092DC"/>
              </a:gs>
            </a:gsLst>
            <a:lin ang="0" scaled="1"/>
          </a:gradFill>
          <a:ln>
            <a:noFill/>
          </a:ln>
          <a:effectLst>
            <a:innerShdw blurRad="381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463" tIns="40232" rIns="80463" bIns="4023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>
            <a:off x="1882589" y="586456"/>
            <a:ext cx="945181" cy="918718"/>
            <a:chOff x="5070892" y="1562992"/>
            <a:chExt cx="1509857" cy="1491823"/>
          </a:xfrm>
          <a:effectLst>
            <a:outerShdw blurRad="63500" sx="102000" sy="102000" algn="ctr" rotWithShape="0">
              <a:prstClr val="black">
                <a:alpha val="50000"/>
              </a:prstClr>
            </a:outerShdw>
          </a:effectLst>
        </p:grpSpPr>
        <p:sp>
          <p:nvSpPr>
            <p:cNvPr id="5" name="Freeform 3"/>
            <p:cNvSpPr/>
            <p:nvPr/>
          </p:nvSpPr>
          <p:spPr bwMode="auto">
            <a:xfrm>
              <a:off x="5152154" y="1736218"/>
              <a:ext cx="566670" cy="862666"/>
            </a:xfrm>
            <a:custGeom>
              <a:avLst/>
              <a:gdLst>
                <a:gd name="T0" fmla="*/ 2184 w 2184"/>
                <a:gd name="T1" fmla="*/ 0 h 3363"/>
                <a:gd name="T2" fmla="*/ 2184 w 2184"/>
                <a:gd name="T3" fmla="*/ 3363 h 3363"/>
                <a:gd name="T4" fmla="*/ 1123 w 2184"/>
                <a:gd name="T5" fmla="*/ 3363 h 3363"/>
                <a:gd name="T6" fmla="*/ 1123 w 2184"/>
                <a:gd name="T7" fmla="*/ 2218 h 3363"/>
                <a:gd name="T8" fmla="*/ 0 w 2184"/>
                <a:gd name="T9" fmla="*/ 2218 h 3363"/>
                <a:gd name="T10" fmla="*/ 0 w 2184"/>
                <a:gd name="T11" fmla="*/ 1081 h 3363"/>
                <a:gd name="T12" fmla="*/ 275 w 2184"/>
                <a:gd name="T13" fmla="*/ 1098 h 3363"/>
                <a:gd name="T14" fmla="*/ 2184 w 2184"/>
                <a:gd name="T15" fmla="*/ 0 h 3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4" h="3363">
                  <a:moveTo>
                    <a:pt x="2184" y="0"/>
                  </a:moveTo>
                  <a:lnTo>
                    <a:pt x="2184" y="3363"/>
                  </a:lnTo>
                  <a:lnTo>
                    <a:pt x="1123" y="3363"/>
                  </a:lnTo>
                  <a:lnTo>
                    <a:pt x="1123" y="2218"/>
                  </a:lnTo>
                  <a:lnTo>
                    <a:pt x="0" y="2218"/>
                  </a:lnTo>
                  <a:lnTo>
                    <a:pt x="0" y="1081"/>
                  </a:lnTo>
                  <a:cubicBezTo>
                    <a:pt x="90" y="1092"/>
                    <a:pt x="182" y="1098"/>
                    <a:pt x="275" y="1098"/>
                  </a:cubicBezTo>
                  <a:cubicBezTo>
                    <a:pt x="1085" y="1098"/>
                    <a:pt x="1796" y="657"/>
                    <a:pt x="21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5721534" y="2212936"/>
              <a:ext cx="189612" cy="1884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5"/>
            <p:cNvSpPr/>
            <p:nvPr/>
          </p:nvSpPr>
          <p:spPr bwMode="auto">
            <a:xfrm>
              <a:off x="5913855" y="1754234"/>
              <a:ext cx="599175" cy="848115"/>
            </a:xfrm>
            <a:custGeom>
              <a:avLst/>
              <a:gdLst>
                <a:gd name="T0" fmla="*/ 0 w 2308"/>
                <a:gd name="T1" fmla="*/ 0 h 3306"/>
                <a:gd name="T2" fmla="*/ 0 w 2308"/>
                <a:gd name="T3" fmla="*/ 3306 h 3306"/>
                <a:gd name="T4" fmla="*/ 2021 w 2308"/>
                <a:gd name="T5" fmla="*/ 3306 h 3306"/>
                <a:gd name="T6" fmla="*/ 2308 w 2308"/>
                <a:gd name="T7" fmla="*/ 2211 h 3306"/>
                <a:gd name="T8" fmla="*/ 1110 w 2308"/>
                <a:gd name="T9" fmla="*/ 2211 h 3306"/>
                <a:gd name="T10" fmla="*/ 1110 w 2308"/>
                <a:gd name="T11" fmla="*/ 732 h 3306"/>
                <a:gd name="T12" fmla="*/ 0 w 2308"/>
                <a:gd name="T13" fmla="*/ 0 h 3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8" h="3306">
                  <a:moveTo>
                    <a:pt x="0" y="0"/>
                  </a:moveTo>
                  <a:lnTo>
                    <a:pt x="0" y="3306"/>
                  </a:lnTo>
                  <a:lnTo>
                    <a:pt x="2021" y="3306"/>
                  </a:lnTo>
                  <a:lnTo>
                    <a:pt x="2308" y="2211"/>
                  </a:lnTo>
                  <a:lnTo>
                    <a:pt x="1110" y="2211"/>
                  </a:lnTo>
                  <a:lnTo>
                    <a:pt x="1110" y="732"/>
                  </a:lnTo>
                  <a:cubicBezTo>
                    <a:pt x="652" y="643"/>
                    <a:pt x="257" y="37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5443074" y="2660552"/>
              <a:ext cx="751949" cy="123337"/>
            </a:xfrm>
            <a:custGeom>
              <a:avLst/>
              <a:gdLst>
                <a:gd name="T0" fmla="*/ 173 w 2897"/>
                <a:gd name="T1" fmla="*/ 0 h 480"/>
                <a:gd name="T2" fmla="*/ 690 w 2897"/>
                <a:gd name="T3" fmla="*/ 66 h 480"/>
                <a:gd name="T4" fmla="*/ 173 w 2897"/>
                <a:gd name="T5" fmla="*/ 190 h 480"/>
                <a:gd name="T6" fmla="*/ 690 w 2897"/>
                <a:gd name="T7" fmla="*/ 224 h 480"/>
                <a:gd name="T8" fmla="*/ 690 w 2897"/>
                <a:gd name="T9" fmla="*/ 414 h 480"/>
                <a:gd name="T10" fmla="*/ 517 w 2897"/>
                <a:gd name="T11" fmla="*/ 480 h 480"/>
                <a:gd name="T12" fmla="*/ 0 w 2897"/>
                <a:gd name="T13" fmla="*/ 414 h 480"/>
                <a:gd name="T14" fmla="*/ 517 w 2897"/>
                <a:gd name="T15" fmla="*/ 256 h 480"/>
                <a:gd name="T16" fmla="*/ 0 w 2897"/>
                <a:gd name="T17" fmla="*/ 256 h 480"/>
                <a:gd name="T18" fmla="*/ 0 w 2897"/>
                <a:gd name="T19" fmla="*/ 66 h 480"/>
                <a:gd name="T20" fmla="*/ 2180 w 2897"/>
                <a:gd name="T21" fmla="*/ 6 h 480"/>
                <a:gd name="T22" fmla="*/ 2389 w 2897"/>
                <a:gd name="T23" fmla="*/ 6 h 480"/>
                <a:gd name="T24" fmla="*/ 2897 w 2897"/>
                <a:gd name="T25" fmla="*/ 133 h 480"/>
                <a:gd name="T26" fmla="*/ 2780 w 2897"/>
                <a:gd name="T27" fmla="*/ 260 h 480"/>
                <a:gd name="T28" fmla="*/ 2876 w 2897"/>
                <a:gd name="T29" fmla="*/ 477 h 480"/>
                <a:gd name="T30" fmla="*/ 2561 w 2897"/>
                <a:gd name="T31" fmla="*/ 260 h 480"/>
                <a:gd name="T32" fmla="*/ 2389 w 2897"/>
                <a:gd name="T33" fmla="*/ 477 h 480"/>
                <a:gd name="T34" fmla="*/ 2180 w 2897"/>
                <a:gd name="T35" fmla="*/ 6 h 480"/>
                <a:gd name="T36" fmla="*/ 2654 w 2897"/>
                <a:gd name="T37" fmla="*/ 81 h 480"/>
                <a:gd name="T38" fmla="*/ 2700 w 2897"/>
                <a:gd name="T39" fmla="*/ 159 h 480"/>
                <a:gd name="T40" fmla="*/ 2432 w 2897"/>
                <a:gd name="T41" fmla="*/ 209 h 480"/>
                <a:gd name="T42" fmla="*/ 2386 w 2897"/>
                <a:gd name="T43" fmla="*/ 131 h 480"/>
                <a:gd name="T44" fmla="*/ 1287 w 2897"/>
                <a:gd name="T45" fmla="*/ 12 h 480"/>
                <a:gd name="T46" fmla="*/ 1453 w 2897"/>
                <a:gd name="T47" fmla="*/ 12 h 480"/>
                <a:gd name="T48" fmla="*/ 1980 w 2897"/>
                <a:gd name="T49" fmla="*/ 138 h 480"/>
                <a:gd name="T50" fmla="*/ 1899 w 2897"/>
                <a:gd name="T51" fmla="*/ 262 h 480"/>
                <a:gd name="T52" fmla="*/ 1980 w 2897"/>
                <a:gd name="T53" fmla="*/ 366 h 480"/>
                <a:gd name="T54" fmla="*/ 1433 w 2897"/>
                <a:gd name="T55" fmla="*/ 473 h 480"/>
                <a:gd name="T56" fmla="*/ 1287 w 2897"/>
                <a:gd name="T57" fmla="*/ 472 h 480"/>
                <a:gd name="T58" fmla="*/ 1539 w 2897"/>
                <a:gd name="T59" fmla="*/ 310 h 480"/>
                <a:gd name="T60" fmla="*/ 1825 w 2897"/>
                <a:gd name="T61" fmla="*/ 366 h 480"/>
                <a:gd name="T62" fmla="*/ 1771 w 2897"/>
                <a:gd name="T63" fmla="*/ 422 h 480"/>
                <a:gd name="T64" fmla="*/ 1485 w 2897"/>
                <a:gd name="T65" fmla="*/ 366 h 480"/>
                <a:gd name="T66" fmla="*/ 1539 w 2897"/>
                <a:gd name="T67" fmla="*/ 310 h 480"/>
                <a:gd name="T68" fmla="*/ 1771 w 2897"/>
                <a:gd name="T69" fmla="*/ 82 h 480"/>
                <a:gd name="T70" fmla="*/ 1825 w 2897"/>
                <a:gd name="T71" fmla="*/ 138 h 480"/>
                <a:gd name="T72" fmla="*/ 1539 w 2897"/>
                <a:gd name="T73" fmla="*/ 194 h 480"/>
                <a:gd name="T74" fmla="*/ 1485 w 2897"/>
                <a:gd name="T75" fmla="*/ 138 h 480"/>
                <a:gd name="T76" fmla="*/ 890 w 2897"/>
                <a:gd name="T77" fmla="*/ 0 h 480"/>
                <a:gd name="T78" fmla="*/ 1075 w 2897"/>
                <a:gd name="T79" fmla="*/ 472 h 480"/>
                <a:gd name="T80" fmla="*/ 890 w 2897"/>
                <a:gd name="T81" fmla="*/ 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97" h="480">
                  <a:moveTo>
                    <a:pt x="0" y="0"/>
                  </a:moveTo>
                  <a:lnTo>
                    <a:pt x="173" y="0"/>
                  </a:lnTo>
                  <a:lnTo>
                    <a:pt x="690" y="0"/>
                  </a:lnTo>
                  <a:lnTo>
                    <a:pt x="690" y="66"/>
                  </a:lnTo>
                  <a:lnTo>
                    <a:pt x="173" y="66"/>
                  </a:lnTo>
                  <a:lnTo>
                    <a:pt x="173" y="190"/>
                  </a:lnTo>
                  <a:lnTo>
                    <a:pt x="690" y="190"/>
                  </a:lnTo>
                  <a:lnTo>
                    <a:pt x="690" y="224"/>
                  </a:lnTo>
                  <a:lnTo>
                    <a:pt x="690" y="256"/>
                  </a:lnTo>
                  <a:lnTo>
                    <a:pt x="690" y="414"/>
                  </a:lnTo>
                  <a:lnTo>
                    <a:pt x="690" y="480"/>
                  </a:lnTo>
                  <a:lnTo>
                    <a:pt x="517" y="480"/>
                  </a:lnTo>
                  <a:lnTo>
                    <a:pt x="0" y="480"/>
                  </a:lnTo>
                  <a:lnTo>
                    <a:pt x="0" y="414"/>
                  </a:lnTo>
                  <a:lnTo>
                    <a:pt x="517" y="414"/>
                  </a:lnTo>
                  <a:lnTo>
                    <a:pt x="517" y="256"/>
                  </a:lnTo>
                  <a:lnTo>
                    <a:pt x="173" y="256"/>
                  </a:lnTo>
                  <a:lnTo>
                    <a:pt x="0" y="256"/>
                  </a:lnTo>
                  <a:lnTo>
                    <a:pt x="0" y="190"/>
                  </a:lnTo>
                  <a:lnTo>
                    <a:pt x="0" y="66"/>
                  </a:lnTo>
                  <a:lnTo>
                    <a:pt x="0" y="0"/>
                  </a:lnTo>
                  <a:close/>
                  <a:moveTo>
                    <a:pt x="2180" y="6"/>
                  </a:moveTo>
                  <a:lnTo>
                    <a:pt x="2328" y="6"/>
                  </a:lnTo>
                  <a:lnTo>
                    <a:pt x="2389" y="6"/>
                  </a:lnTo>
                  <a:lnTo>
                    <a:pt x="2780" y="6"/>
                  </a:lnTo>
                  <a:cubicBezTo>
                    <a:pt x="2845" y="6"/>
                    <a:pt x="2897" y="63"/>
                    <a:pt x="2897" y="133"/>
                  </a:cubicBezTo>
                  <a:lnTo>
                    <a:pt x="2897" y="133"/>
                  </a:lnTo>
                  <a:cubicBezTo>
                    <a:pt x="2897" y="203"/>
                    <a:pt x="2845" y="260"/>
                    <a:pt x="2780" y="260"/>
                  </a:cubicBezTo>
                  <a:lnTo>
                    <a:pt x="2770" y="260"/>
                  </a:lnTo>
                  <a:lnTo>
                    <a:pt x="2876" y="477"/>
                  </a:lnTo>
                  <a:lnTo>
                    <a:pt x="2666" y="477"/>
                  </a:lnTo>
                  <a:lnTo>
                    <a:pt x="2561" y="260"/>
                  </a:lnTo>
                  <a:lnTo>
                    <a:pt x="2389" y="260"/>
                  </a:lnTo>
                  <a:lnTo>
                    <a:pt x="2389" y="477"/>
                  </a:lnTo>
                  <a:lnTo>
                    <a:pt x="2180" y="477"/>
                  </a:lnTo>
                  <a:lnTo>
                    <a:pt x="2180" y="6"/>
                  </a:lnTo>
                  <a:close/>
                  <a:moveTo>
                    <a:pt x="2432" y="81"/>
                  </a:moveTo>
                  <a:lnTo>
                    <a:pt x="2654" y="81"/>
                  </a:lnTo>
                  <a:cubicBezTo>
                    <a:pt x="2680" y="81"/>
                    <a:pt x="2700" y="103"/>
                    <a:pt x="2700" y="131"/>
                  </a:cubicBezTo>
                  <a:lnTo>
                    <a:pt x="2700" y="159"/>
                  </a:lnTo>
                  <a:cubicBezTo>
                    <a:pt x="2700" y="186"/>
                    <a:pt x="2680" y="209"/>
                    <a:pt x="2654" y="209"/>
                  </a:cubicBezTo>
                  <a:lnTo>
                    <a:pt x="2432" y="209"/>
                  </a:lnTo>
                  <a:cubicBezTo>
                    <a:pt x="2407" y="209"/>
                    <a:pt x="2386" y="186"/>
                    <a:pt x="2386" y="159"/>
                  </a:cubicBezTo>
                  <a:lnTo>
                    <a:pt x="2386" y="131"/>
                  </a:lnTo>
                  <a:cubicBezTo>
                    <a:pt x="2386" y="103"/>
                    <a:pt x="2407" y="81"/>
                    <a:pt x="2432" y="81"/>
                  </a:cubicBezTo>
                  <a:close/>
                  <a:moveTo>
                    <a:pt x="1287" y="12"/>
                  </a:moveTo>
                  <a:lnTo>
                    <a:pt x="1433" y="12"/>
                  </a:lnTo>
                  <a:lnTo>
                    <a:pt x="1453" y="12"/>
                  </a:lnTo>
                  <a:lnTo>
                    <a:pt x="1877" y="12"/>
                  </a:lnTo>
                  <a:cubicBezTo>
                    <a:pt x="1933" y="12"/>
                    <a:pt x="1980" y="69"/>
                    <a:pt x="1980" y="138"/>
                  </a:cubicBezTo>
                  <a:lnTo>
                    <a:pt x="1980" y="138"/>
                  </a:lnTo>
                  <a:cubicBezTo>
                    <a:pt x="1980" y="198"/>
                    <a:pt x="1945" y="249"/>
                    <a:pt x="1899" y="262"/>
                  </a:cubicBezTo>
                  <a:cubicBezTo>
                    <a:pt x="1945" y="272"/>
                    <a:pt x="1980" y="315"/>
                    <a:pt x="1980" y="366"/>
                  </a:cubicBezTo>
                  <a:lnTo>
                    <a:pt x="1980" y="366"/>
                  </a:lnTo>
                  <a:cubicBezTo>
                    <a:pt x="1980" y="424"/>
                    <a:pt x="1933" y="473"/>
                    <a:pt x="1877" y="473"/>
                  </a:cubicBezTo>
                  <a:lnTo>
                    <a:pt x="1433" y="473"/>
                  </a:lnTo>
                  <a:cubicBezTo>
                    <a:pt x="1433" y="473"/>
                    <a:pt x="1432" y="473"/>
                    <a:pt x="1432" y="472"/>
                  </a:cubicBezTo>
                  <a:lnTo>
                    <a:pt x="1287" y="472"/>
                  </a:lnTo>
                  <a:lnTo>
                    <a:pt x="1287" y="12"/>
                  </a:lnTo>
                  <a:close/>
                  <a:moveTo>
                    <a:pt x="1539" y="310"/>
                  </a:moveTo>
                  <a:lnTo>
                    <a:pt x="1771" y="310"/>
                  </a:lnTo>
                  <a:cubicBezTo>
                    <a:pt x="1801" y="310"/>
                    <a:pt x="1825" y="335"/>
                    <a:pt x="1825" y="366"/>
                  </a:cubicBezTo>
                  <a:lnTo>
                    <a:pt x="1825" y="366"/>
                  </a:lnTo>
                  <a:cubicBezTo>
                    <a:pt x="1825" y="397"/>
                    <a:pt x="1801" y="422"/>
                    <a:pt x="1771" y="422"/>
                  </a:cubicBezTo>
                  <a:lnTo>
                    <a:pt x="1539" y="422"/>
                  </a:lnTo>
                  <a:cubicBezTo>
                    <a:pt x="1509" y="422"/>
                    <a:pt x="1485" y="397"/>
                    <a:pt x="1485" y="366"/>
                  </a:cubicBezTo>
                  <a:lnTo>
                    <a:pt x="1485" y="366"/>
                  </a:lnTo>
                  <a:cubicBezTo>
                    <a:pt x="1485" y="335"/>
                    <a:pt x="1509" y="310"/>
                    <a:pt x="1539" y="310"/>
                  </a:cubicBezTo>
                  <a:close/>
                  <a:moveTo>
                    <a:pt x="1539" y="82"/>
                  </a:moveTo>
                  <a:lnTo>
                    <a:pt x="1771" y="82"/>
                  </a:lnTo>
                  <a:cubicBezTo>
                    <a:pt x="1801" y="82"/>
                    <a:pt x="1825" y="107"/>
                    <a:pt x="1825" y="138"/>
                  </a:cubicBezTo>
                  <a:lnTo>
                    <a:pt x="1825" y="138"/>
                  </a:lnTo>
                  <a:cubicBezTo>
                    <a:pt x="1825" y="169"/>
                    <a:pt x="1801" y="194"/>
                    <a:pt x="1771" y="194"/>
                  </a:cubicBezTo>
                  <a:lnTo>
                    <a:pt x="1539" y="194"/>
                  </a:lnTo>
                  <a:cubicBezTo>
                    <a:pt x="1509" y="194"/>
                    <a:pt x="1485" y="169"/>
                    <a:pt x="1485" y="138"/>
                  </a:cubicBezTo>
                  <a:lnTo>
                    <a:pt x="1485" y="138"/>
                  </a:lnTo>
                  <a:cubicBezTo>
                    <a:pt x="1485" y="107"/>
                    <a:pt x="1509" y="82"/>
                    <a:pt x="1539" y="82"/>
                  </a:cubicBezTo>
                  <a:close/>
                  <a:moveTo>
                    <a:pt x="890" y="0"/>
                  </a:moveTo>
                  <a:lnTo>
                    <a:pt x="1075" y="0"/>
                  </a:lnTo>
                  <a:lnTo>
                    <a:pt x="1075" y="472"/>
                  </a:lnTo>
                  <a:lnTo>
                    <a:pt x="890" y="472"/>
                  </a:lnTo>
                  <a:lnTo>
                    <a:pt x="8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7"/>
            <p:cNvSpPr>
              <a:spLocks noEditPoints="1"/>
            </p:cNvSpPr>
            <p:nvPr/>
          </p:nvSpPr>
          <p:spPr bwMode="auto">
            <a:xfrm>
              <a:off x="5070892" y="1562992"/>
              <a:ext cx="1509857" cy="1491823"/>
            </a:xfrm>
            <a:custGeom>
              <a:avLst/>
              <a:gdLst>
                <a:gd name="T0" fmla="*/ 2909 w 5817"/>
                <a:gd name="T1" fmla="*/ 0 h 5814"/>
                <a:gd name="T2" fmla="*/ 5810 w 5817"/>
                <a:gd name="T3" fmla="*/ 2693 h 5814"/>
                <a:gd name="T4" fmla="*/ 5422 w 5817"/>
                <a:gd name="T5" fmla="*/ 2693 h 5814"/>
                <a:gd name="T6" fmla="*/ 2909 w 5817"/>
                <a:gd name="T7" fmla="*/ 386 h 5814"/>
                <a:gd name="T8" fmla="*/ 387 w 5817"/>
                <a:gd name="T9" fmla="*/ 2894 h 5814"/>
                <a:gd name="T10" fmla="*/ 0 w 5817"/>
                <a:gd name="T11" fmla="*/ 2894 h 5814"/>
                <a:gd name="T12" fmla="*/ 2909 w 5817"/>
                <a:gd name="T13" fmla="*/ 0 h 5814"/>
                <a:gd name="T14" fmla="*/ 5817 w 5817"/>
                <a:gd name="T15" fmla="*/ 2957 h 5814"/>
                <a:gd name="T16" fmla="*/ 2909 w 5817"/>
                <a:gd name="T17" fmla="*/ 5814 h 5814"/>
                <a:gd name="T18" fmla="*/ 11 w 5817"/>
                <a:gd name="T19" fmla="*/ 3158 h 5814"/>
                <a:gd name="T20" fmla="*/ 399 w 5817"/>
                <a:gd name="T21" fmla="*/ 3158 h 5814"/>
                <a:gd name="T22" fmla="*/ 2909 w 5817"/>
                <a:gd name="T23" fmla="*/ 5427 h 5814"/>
                <a:gd name="T24" fmla="*/ 5430 w 5817"/>
                <a:gd name="T25" fmla="*/ 2957 h 5814"/>
                <a:gd name="T26" fmla="*/ 5817 w 5817"/>
                <a:gd name="T27" fmla="*/ 2957 h 5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17" h="5814">
                  <a:moveTo>
                    <a:pt x="2909" y="0"/>
                  </a:moveTo>
                  <a:cubicBezTo>
                    <a:pt x="4439" y="0"/>
                    <a:pt x="5700" y="1191"/>
                    <a:pt x="5810" y="2693"/>
                  </a:cubicBezTo>
                  <a:lnTo>
                    <a:pt x="5422" y="2693"/>
                  </a:lnTo>
                  <a:cubicBezTo>
                    <a:pt x="5312" y="1404"/>
                    <a:pt x="4226" y="386"/>
                    <a:pt x="2909" y="386"/>
                  </a:cubicBezTo>
                  <a:cubicBezTo>
                    <a:pt x="1524" y="386"/>
                    <a:pt x="394" y="1512"/>
                    <a:pt x="387" y="2894"/>
                  </a:cubicBezTo>
                  <a:lnTo>
                    <a:pt x="0" y="2894"/>
                  </a:lnTo>
                  <a:cubicBezTo>
                    <a:pt x="7" y="1299"/>
                    <a:pt x="1311" y="0"/>
                    <a:pt x="2909" y="0"/>
                  </a:cubicBezTo>
                  <a:close/>
                  <a:moveTo>
                    <a:pt x="5817" y="2957"/>
                  </a:moveTo>
                  <a:cubicBezTo>
                    <a:pt x="5790" y="4535"/>
                    <a:pt x="4494" y="5814"/>
                    <a:pt x="2909" y="5814"/>
                  </a:cubicBezTo>
                  <a:cubicBezTo>
                    <a:pt x="1391" y="5814"/>
                    <a:pt x="139" y="4642"/>
                    <a:pt x="11" y="3158"/>
                  </a:cubicBezTo>
                  <a:lnTo>
                    <a:pt x="399" y="3158"/>
                  </a:lnTo>
                  <a:cubicBezTo>
                    <a:pt x="526" y="4429"/>
                    <a:pt x="1604" y="5427"/>
                    <a:pt x="2909" y="5427"/>
                  </a:cubicBezTo>
                  <a:cubicBezTo>
                    <a:pt x="4281" y="5427"/>
                    <a:pt x="5404" y="4322"/>
                    <a:pt x="5430" y="2957"/>
                  </a:cubicBezTo>
                  <a:lnTo>
                    <a:pt x="5817" y="29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5180677" y="5456930"/>
            <a:ext cx="3863460" cy="363259"/>
            <a:chOff x="3088508" y="3968676"/>
            <a:chExt cx="3233262" cy="298013"/>
          </a:xfrm>
        </p:grpSpPr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3088508" y="3999782"/>
              <a:ext cx="228736" cy="244832"/>
            </a:xfrm>
            <a:custGeom>
              <a:avLst/>
              <a:gdLst>
                <a:gd name="T0" fmla="*/ 70 w 663"/>
                <a:gd name="T1" fmla="*/ 61 h 660"/>
                <a:gd name="T2" fmla="*/ 70 w 663"/>
                <a:gd name="T3" fmla="*/ 536 h 660"/>
                <a:gd name="T4" fmla="*/ 592 w 663"/>
                <a:gd name="T5" fmla="*/ 536 h 660"/>
                <a:gd name="T6" fmla="*/ 592 w 663"/>
                <a:gd name="T7" fmla="*/ 61 h 660"/>
                <a:gd name="T8" fmla="*/ 437 w 663"/>
                <a:gd name="T9" fmla="*/ 61 h 660"/>
                <a:gd name="T10" fmla="*/ 437 w 663"/>
                <a:gd name="T11" fmla="*/ 327 h 660"/>
                <a:gd name="T12" fmla="*/ 466 w 663"/>
                <a:gd name="T13" fmla="*/ 373 h 660"/>
                <a:gd name="T14" fmla="*/ 559 w 663"/>
                <a:gd name="T15" fmla="*/ 367 h 660"/>
                <a:gd name="T16" fmla="*/ 545 w 663"/>
                <a:gd name="T17" fmla="*/ 438 h 660"/>
                <a:gd name="T18" fmla="*/ 426 w 663"/>
                <a:gd name="T19" fmla="*/ 435 h 660"/>
                <a:gd name="T20" fmla="*/ 373 w 663"/>
                <a:gd name="T21" fmla="*/ 374 h 660"/>
                <a:gd name="T22" fmla="*/ 373 w 663"/>
                <a:gd name="T23" fmla="*/ 61 h 660"/>
                <a:gd name="T24" fmla="*/ 283 w 663"/>
                <a:gd name="T25" fmla="*/ 61 h 660"/>
                <a:gd name="T26" fmla="*/ 267 w 663"/>
                <a:gd name="T27" fmla="*/ 268 h 660"/>
                <a:gd name="T28" fmla="*/ 232 w 663"/>
                <a:gd name="T29" fmla="*/ 371 h 660"/>
                <a:gd name="T30" fmla="*/ 161 w 663"/>
                <a:gd name="T31" fmla="*/ 475 h 660"/>
                <a:gd name="T32" fmla="*/ 94 w 663"/>
                <a:gd name="T33" fmla="*/ 438 h 660"/>
                <a:gd name="T34" fmla="*/ 163 w 663"/>
                <a:gd name="T35" fmla="*/ 361 h 660"/>
                <a:gd name="T36" fmla="*/ 207 w 663"/>
                <a:gd name="T37" fmla="*/ 256 h 660"/>
                <a:gd name="T38" fmla="*/ 219 w 663"/>
                <a:gd name="T39" fmla="*/ 61 h 660"/>
                <a:gd name="T40" fmla="*/ 70 w 663"/>
                <a:gd name="T41" fmla="*/ 61 h 660"/>
                <a:gd name="T42" fmla="*/ 0 w 663"/>
                <a:gd name="T43" fmla="*/ 0 h 660"/>
                <a:gd name="T44" fmla="*/ 663 w 663"/>
                <a:gd name="T45" fmla="*/ 0 h 660"/>
                <a:gd name="T46" fmla="*/ 660 w 663"/>
                <a:gd name="T47" fmla="*/ 159 h 660"/>
                <a:gd name="T48" fmla="*/ 660 w 663"/>
                <a:gd name="T49" fmla="*/ 495 h 660"/>
                <a:gd name="T50" fmla="*/ 663 w 663"/>
                <a:gd name="T51" fmla="*/ 660 h 660"/>
                <a:gd name="T52" fmla="*/ 592 w 663"/>
                <a:gd name="T53" fmla="*/ 660 h 660"/>
                <a:gd name="T54" fmla="*/ 592 w 663"/>
                <a:gd name="T55" fmla="*/ 596 h 660"/>
                <a:gd name="T56" fmla="*/ 70 w 663"/>
                <a:gd name="T57" fmla="*/ 596 h 660"/>
                <a:gd name="T58" fmla="*/ 70 w 663"/>
                <a:gd name="T59" fmla="*/ 657 h 660"/>
                <a:gd name="T60" fmla="*/ 0 w 663"/>
                <a:gd name="T61" fmla="*/ 657 h 660"/>
                <a:gd name="T62" fmla="*/ 3 w 663"/>
                <a:gd name="T63" fmla="*/ 489 h 660"/>
                <a:gd name="T64" fmla="*/ 3 w 663"/>
                <a:gd name="T65" fmla="*/ 159 h 660"/>
                <a:gd name="T66" fmla="*/ 0 w 663"/>
                <a:gd name="T67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3" h="660">
                  <a:moveTo>
                    <a:pt x="70" y="61"/>
                  </a:moveTo>
                  <a:lnTo>
                    <a:pt x="70" y="536"/>
                  </a:lnTo>
                  <a:lnTo>
                    <a:pt x="592" y="536"/>
                  </a:lnTo>
                  <a:lnTo>
                    <a:pt x="592" y="61"/>
                  </a:lnTo>
                  <a:lnTo>
                    <a:pt x="437" y="61"/>
                  </a:lnTo>
                  <a:lnTo>
                    <a:pt x="437" y="327"/>
                  </a:lnTo>
                  <a:cubicBezTo>
                    <a:pt x="435" y="356"/>
                    <a:pt x="445" y="371"/>
                    <a:pt x="466" y="373"/>
                  </a:cubicBezTo>
                  <a:cubicBezTo>
                    <a:pt x="487" y="374"/>
                    <a:pt x="518" y="372"/>
                    <a:pt x="559" y="367"/>
                  </a:cubicBezTo>
                  <a:cubicBezTo>
                    <a:pt x="550" y="397"/>
                    <a:pt x="545" y="420"/>
                    <a:pt x="545" y="438"/>
                  </a:cubicBezTo>
                  <a:cubicBezTo>
                    <a:pt x="502" y="438"/>
                    <a:pt x="463" y="437"/>
                    <a:pt x="426" y="435"/>
                  </a:cubicBezTo>
                  <a:cubicBezTo>
                    <a:pt x="389" y="433"/>
                    <a:pt x="371" y="412"/>
                    <a:pt x="373" y="374"/>
                  </a:cubicBezTo>
                  <a:lnTo>
                    <a:pt x="373" y="61"/>
                  </a:lnTo>
                  <a:lnTo>
                    <a:pt x="283" y="61"/>
                  </a:lnTo>
                  <a:cubicBezTo>
                    <a:pt x="280" y="160"/>
                    <a:pt x="275" y="229"/>
                    <a:pt x="267" y="268"/>
                  </a:cubicBezTo>
                  <a:cubicBezTo>
                    <a:pt x="259" y="307"/>
                    <a:pt x="248" y="342"/>
                    <a:pt x="232" y="371"/>
                  </a:cubicBezTo>
                  <a:cubicBezTo>
                    <a:pt x="216" y="400"/>
                    <a:pt x="193" y="435"/>
                    <a:pt x="161" y="475"/>
                  </a:cubicBezTo>
                  <a:cubicBezTo>
                    <a:pt x="141" y="457"/>
                    <a:pt x="119" y="445"/>
                    <a:pt x="94" y="438"/>
                  </a:cubicBezTo>
                  <a:cubicBezTo>
                    <a:pt x="121" y="413"/>
                    <a:pt x="144" y="388"/>
                    <a:pt x="163" y="361"/>
                  </a:cubicBezTo>
                  <a:cubicBezTo>
                    <a:pt x="182" y="334"/>
                    <a:pt x="197" y="299"/>
                    <a:pt x="207" y="256"/>
                  </a:cubicBezTo>
                  <a:cubicBezTo>
                    <a:pt x="217" y="214"/>
                    <a:pt x="221" y="149"/>
                    <a:pt x="219" y="61"/>
                  </a:cubicBezTo>
                  <a:lnTo>
                    <a:pt x="70" y="61"/>
                  </a:lnTo>
                  <a:close/>
                  <a:moveTo>
                    <a:pt x="0" y="0"/>
                  </a:moveTo>
                  <a:lnTo>
                    <a:pt x="663" y="0"/>
                  </a:lnTo>
                  <a:cubicBezTo>
                    <a:pt x="661" y="54"/>
                    <a:pt x="660" y="107"/>
                    <a:pt x="660" y="159"/>
                  </a:cubicBezTo>
                  <a:lnTo>
                    <a:pt x="660" y="495"/>
                  </a:lnTo>
                  <a:cubicBezTo>
                    <a:pt x="660" y="545"/>
                    <a:pt x="661" y="600"/>
                    <a:pt x="663" y="660"/>
                  </a:cubicBezTo>
                  <a:lnTo>
                    <a:pt x="592" y="660"/>
                  </a:lnTo>
                  <a:lnTo>
                    <a:pt x="592" y="596"/>
                  </a:lnTo>
                  <a:lnTo>
                    <a:pt x="70" y="596"/>
                  </a:lnTo>
                  <a:lnTo>
                    <a:pt x="70" y="657"/>
                  </a:lnTo>
                  <a:lnTo>
                    <a:pt x="0" y="657"/>
                  </a:lnTo>
                  <a:cubicBezTo>
                    <a:pt x="2" y="599"/>
                    <a:pt x="3" y="543"/>
                    <a:pt x="3" y="489"/>
                  </a:cubicBezTo>
                  <a:lnTo>
                    <a:pt x="3" y="159"/>
                  </a:lnTo>
                  <a:cubicBezTo>
                    <a:pt x="3" y="109"/>
                    <a:pt x="2" y="57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3388351" y="3980717"/>
              <a:ext cx="233065" cy="273931"/>
            </a:xfrm>
            <a:custGeom>
              <a:avLst/>
              <a:gdLst>
                <a:gd name="T0" fmla="*/ 116 w 673"/>
                <a:gd name="T1" fmla="*/ 389 h 737"/>
                <a:gd name="T2" fmla="*/ 129 w 673"/>
                <a:gd name="T3" fmla="*/ 187 h 737"/>
                <a:gd name="T4" fmla="*/ 128 w 673"/>
                <a:gd name="T5" fmla="*/ 0 h 737"/>
                <a:gd name="T6" fmla="*/ 212 w 673"/>
                <a:gd name="T7" fmla="*/ 7 h 737"/>
                <a:gd name="T8" fmla="*/ 198 w 673"/>
                <a:gd name="T9" fmla="*/ 178 h 737"/>
                <a:gd name="T10" fmla="*/ 190 w 673"/>
                <a:gd name="T11" fmla="*/ 347 h 737"/>
                <a:gd name="T12" fmla="*/ 160 w 673"/>
                <a:gd name="T13" fmla="*/ 518 h 737"/>
                <a:gd name="T14" fmla="*/ 74 w 673"/>
                <a:gd name="T15" fmla="*/ 727 h 737"/>
                <a:gd name="T16" fmla="*/ 0 w 673"/>
                <a:gd name="T17" fmla="*/ 687 h 737"/>
                <a:gd name="T18" fmla="*/ 77 w 673"/>
                <a:gd name="T19" fmla="*/ 559 h 737"/>
                <a:gd name="T20" fmla="*/ 116 w 673"/>
                <a:gd name="T21" fmla="*/ 389 h 737"/>
                <a:gd name="T22" fmla="*/ 357 w 673"/>
                <a:gd name="T23" fmla="*/ 40 h 737"/>
                <a:gd name="T24" fmla="*/ 427 w 673"/>
                <a:gd name="T25" fmla="*/ 40 h 737"/>
                <a:gd name="T26" fmla="*/ 424 w 673"/>
                <a:gd name="T27" fmla="*/ 148 h 737"/>
                <a:gd name="T28" fmla="*/ 424 w 673"/>
                <a:gd name="T29" fmla="*/ 545 h 737"/>
                <a:gd name="T30" fmla="*/ 427 w 673"/>
                <a:gd name="T31" fmla="*/ 670 h 737"/>
                <a:gd name="T32" fmla="*/ 357 w 673"/>
                <a:gd name="T33" fmla="*/ 670 h 737"/>
                <a:gd name="T34" fmla="*/ 360 w 673"/>
                <a:gd name="T35" fmla="*/ 542 h 737"/>
                <a:gd name="T36" fmla="*/ 360 w 673"/>
                <a:gd name="T37" fmla="*/ 158 h 737"/>
                <a:gd name="T38" fmla="*/ 357 w 673"/>
                <a:gd name="T39" fmla="*/ 40 h 737"/>
                <a:gd name="T40" fmla="*/ 602 w 673"/>
                <a:gd name="T41" fmla="*/ 3 h 737"/>
                <a:gd name="T42" fmla="*/ 673 w 673"/>
                <a:gd name="T43" fmla="*/ 3 h 737"/>
                <a:gd name="T44" fmla="*/ 670 w 673"/>
                <a:gd name="T45" fmla="*/ 98 h 737"/>
                <a:gd name="T46" fmla="*/ 670 w 673"/>
                <a:gd name="T47" fmla="*/ 613 h 737"/>
                <a:gd name="T48" fmla="*/ 673 w 673"/>
                <a:gd name="T49" fmla="*/ 737 h 737"/>
                <a:gd name="T50" fmla="*/ 602 w 673"/>
                <a:gd name="T51" fmla="*/ 737 h 737"/>
                <a:gd name="T52" fmla="*/ 606 w 673"/>
                <a:gd name="T53" fmla="*/ 613 h 737"/>
                <a:gd name="T54" fmla="*/ 606 w 673"/>
                <a:gd name="T55" fmla="*/ 84 h 737"/>
                <a:gd name="T56" fmla="*/ 602 w 673"/>
                <a:gd name="T57" fmla="*/ 3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73" h="737">
                  <a:moveTo>
                    <a:pt x="116" y="389"/>
                  </a:moveTo>
                  <a:cubicBezTo>
                    <a:pt x="124" y="325"/>
                    <a:pt x="128" y="258"/>
                    <a:pt x="129" y="187"/>
                  </a:cubicBezTo>
                  <a:cubicBezTo>
                    <a:pt x="130" y="116"/>
                    <a:pt x="130" y="54"/>
                    <a:pt x="128" y="0"/>
                  </a:cubicBezTo>
                  <a:cubicBezTo>
                    <a:pt x="155" y="2"/>
                    <a:pt x="183" y="4"/>
                    <a:pt x="212" y="7"/>
                  </a:cubicBezTo>
                  <a:cubicBezTo>
                    <a:pt x="205" y="56"/>
                    <a:pt x="201" y="113"/>
                    <a:pt x="198" y="178"/>
                  </a:cubicBezTo>
                  <a:cubicBezTo>
                    <a:pt x="196" y="243"/>
                    <a:pt x="193" y="300"/>
                    <a:pt x="190" y="347"/>
                  </a:cubicBezTo>
                  <a:cubicBezTo>
                    <a:pt x="186" y="394"/>
                    <a:pt x="176" y="451"/>
                    <a:pt x="160" y="518"/>
                  </a:cubicBezTo>
                  <a:cubicBezTo>
                    <a:pt x="143" y="586"/>
                    <a:pt x="114" y="655"/>
                    <a:pt x="74" y="727"/>
                  </a:cubicBezTo>
                  <a:cubicBezTo>
                    <a:pt x="51" y="712"/>
                    <a:pt x="27" y="698"/>
                    <a:pt x="0" y="687"/>
                  </a:cubicBezTo>
                  <a:cubicBezTo>
                    <a:pt x="33" y="651"/>
                    <a:pt x="59" y="608"/>
                    <a:pt x="77" y="559"/>
                  </a:cubicBezTo>
                  <a:cubicBezTo>
                    <a:pt x="95" y="509"/>
                    <a:pt x="108" y="453"/>
                    <a:pt x="116" y="389"/>
                  </a:cubicBezTo>
                  <a:close/>
                  <a:moveTo>
                    <a:pt x="357" y="40"/>
                  </a:moveTo>
                  <a:lnTo>
                    <a:pt x="427" y="40"/>
                  </a:lnTo>
                  <a:cubicBezTo>
                    <a:pt x="425" y="67"/>
                    <a:pt x="424" y="103"/>
                    <a:pt x="424" y="148"/>
                  </a:cubicBezTo>
                  <a:lnTo>
                    <a:pt x="424" y="545"/>
                  </a:lnTo>
                  <a:cubicBezTo>
                    <a:pt x="424" y="581"/>
                    <a:pt x="425" y="623"/>
                    <a:pt x="427" y="670"/>
                  </a:cubicBezTo>
                  <a:lnTo>
                    <a:pt x="357" y="670"/>
                  </a:lnTo>
                  <a:cubicBezTo>
                    <a:pt x="359" y="623"/>
                    <a:pt x="360" y="580"/>
                    <a:pt x="360" y="542"/>
                  </a:cubicBezTo>
                  <a:lnTo>
                    <a:pt x="360" y="158"/>
                  </a:lnTo>
                  <a:cubicBezTo>
                    <a:pt x="360" y="120"/>
                    <a:pt x="359" y="81"/>
                    <a:pt x="357" y="40"/>
                  </a:cubicBezTo>
                  <a:close/>
                  <a:moveTo>
                    <a:pt x="602" y="3"/>
                  </a:moveTo>
                  <a:lnTo>
                    <a:pt x="673" y="3"/>
                  </a:lnTo>
                  <a:cubicBezTo>
                    <a:pt x="671" y="55"/>
                    <a:pt x="670" y="86"/>
                    <a:pt x="670" y="98"/>
                  </a:cubicBezTo>
                  <a:lnTo>
                    <a:pt x="670" y="613"/>
                  </a:lnTo>
                  <a:cubicBezTo>
                    <a:pt x="670" y="651"/>
                    <a:pt x="671" y="692"/>
                    <a:pt x="673" y="737"/>
                  </a:cubicBezTo>
                  <a:lnTo>
                    <a:pt x="602" y="737"/>
                  </a:lnTo>
                  <a:cubicBezTo>
                    <a:pt x="605" y="690"/>
                    <a:pt x="606" y="649"/>
                    <a:pt x="606" y="613"/>
                  </a:cubicBezTo>
                  <a:lnTo>
                    <a:pt x="606" y="84"/>
                  </a:lnTo>
                  <a:cubicBezTo>
                    <a:pt x="606" y="64"/>
                    <a:pt x="605" y="37"/>
                    <a:pt x="602" y="3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3692523" y="3975700"/>
              <a:ext cx="271308" cy="285972"/>
            </a:xfrm>
            <a:custGeom>
              <a:avLst/>
              <a:gdLst>
                <a:gd name="T0" fmla="*/ 188 w 784"/>
                <a:gd name="T1" fmla="*/ 64 h 768"/>
                <a:gd name="T2" fmla="*/ 262 w 784"/>
                <a:gd name="T3" fmla="*/ 105 h 768"/>
                <a:gd name="T4" fmla="*/ 185 w 784"/>
                <a:gd name="T5" fmla="*/ 182 h 768"/>
                <a:gd name="T6" fmla="*/ 101 w 784"/>
                <a:gd name="T7" fmla="*/ 273 h 768"/>
                <a:gd name="T8" fmla="*/ 44 w 784"/>
                <a:gd name="T9" fmla="*/ 229 h 768"/>
                <a:gd name="T10" fmla="*/ 126 w 784"/>
                <a:gd name="T11" fmla="*/ 152 h 768"/>
                <a:gd name="T12" fmla="*/ 188 w 784"/>
                <a:gd name="T13" fmla="*/ 64 h 768"/>
                <a:gd name="T14" fmla="*/ 559 w 784"/>
                <a:gd name="T15" fmla="*/ 98 h 768"/>
                <a:gd name="T16" fmla="*/ 606 w 784"/>
                <a:gd name="T17" fmla="*/ 48 h 768"/>
                <a:gd name="T18" fmla="*/ 784 w 784"/>
                <a:gd name="T19" fmla="*/ 186 h 768"/>
                <a:gd name="T20" fmla="*/ 734 w 784"/>
                <a:gd name="T21" fmla="*/ 243 h 768"/>
                <a:gd name="T22" fmla="*/ 559 w 784"/>
                <a:gd name="T23" fmla="*/ 98 h 768"/>
                <a:gd name="T24" fmla="*/ 532 w 784"/>
                <a:gd name="T25" fmla="*/ 125 h 768"/>
                <a:gd name="T26" fmla="*/ 596 w 784"/>
                <a:gd name="T27" fmla="*/ 186 h 768"/>
                <a:gd name="T28" fmla="*/ 481 w 784"/>
                <a:gd name="T29" fmla="*/ 246 h 768"/>
                <a:gd name="T30" fmla="*/ 330 w 784"/>
                <a:gd name="T31" fmla="*/ 317 h 768"/>
                <a:gd name="T32" fmla="*/ 670 w 784"/>
                <a:gd name="T33" fmla="*/ 317 h 768"/>
                <a:gd name="T34" fmla="*/ 666 w 784"/>
                <a:gd name="T35" fmla="*/ 521 h 768"/>
                <a:gd name="T36" fmla="*/ 670 w 784"/>
                <a:gd name="T37" fmla="*/ 758 h 768"/>
                <a:gd name="T38" fmla="*/ 599 w 784"/>
                <a:gd name="T39" fmla="*/ 758 h 768"/>
                <a:gd name="T40" fmla="*/ 599 w 784"/>
                <a:gd name="T41" fmla="*/ 724 h 768"/>
                <a:gd name="T42" fmla="*/ 225 w 784"/>
                <a:gd name="T43" fmla="*/ 724 h 768"/>
                <a:gd name="T44" fmla="*/ 225 w 784"/>
                <a:gd name="T45" fmla="*/ 768 h 768"/>
                <a:gd name="T46" fmla="*/ 155 w 784"/>
                <a:gd name="T47" fmla="*/ 768 h 768"/>
                <a:gd name="T48" fmla="*/ 158 w 784"/>
                <a:gd name="T49" fmla="*/ 381 h 768"/>
                <a:gd name="T50" fmla="*/ 40 w 784"/>
                <a:gd name="T51" fmla="*/ 415 h 768"/>
                <a:gd name="T52" fmla="*/ 0 w 784"/>
                <a:gd name="T53" fmla="*/ 341 h 768"/>
                <a:gd name="T54" fmla="*/ 205 w 784"/>
                <a:gd name="T55" fmla="*/ 297 h 768"/>
                <a:gd name="T56" fmla="*/ 350 w 784"/>
                <a:gd name="T57" fmla="*/ 240 h 768"/>
                <a:gd name="T58" fmla="*/ 347 w 784"/>
                <a:gd name="T59" fmla="*/ 0 h 768"/>
                <a:gd name="T60" fmla="*/ 421 w 784"/>
                <a:gd name="T61" fmla="*/ 0 h 768"/>
                <a:gd name="T62" fmla="*/ 417 w 784"/>
                <a:gd name="T63" fmla="*/ 206 h 768"/>
                <a:gd name="T64" fmla="*/ 532 w 784"/>
                <a:gd name="T65" fmla="*/ 125 h 768"/>
                <a:gd name="T66" fmla="*/ 225 w 784"/>
                <a:gd name="T67" fmla="*/ 371 h 768"/>
                <a:gd name="T68" fmla="*/ 225 w 784"/>
                <a:gd name="T69" fmla="*/ 435 h 768"/>
                <a:gd name="T70" fmla="*/ 599 w 784"/>
                <a:gd name="T71" fmla="*/ 435 h 768"/>
                <a:gd name="T72" fmla="*/ 599 w 784"/>
                <a:gd name="T73" fmla="*/ 371 h 768"/>
                <a:gd name="T74" fmla="*/ 225 w 784"/>
                <a:gd name="T75" fmla="*/ 371 h 768"/>
                <a:gd name="T76" fmla="*/ 225 w 784"/>
                <a:gd name="T77" fmla="*/ 489 h 768"/>
                <a:gd name="T78" fmla="*/ 225 w 784"/>
                <a:gd name="T79" fmla="*/ 556 h 768"/>
                <a:gd name="T80" fmla="*/ 599 w 784"/>
                <a:gd name="T81" fmla="*/ 556 h 768"/>
                <a:gd name="T82" fmla="*/ 599 w 784"/>
                <a:gd name="T83" fmla="*/ 489 h 768"/>
                <a:gd name="T84" fmla="*/ 225 w 784"/>
                <a:gd name="T85" fmla="*/ 489 h 768"/>
                <a:gd name="T86" fmla="*/ 225 w 784"/>
                <a:gd name="T87" fmla="*/ 610 h 768"/>
                <a:gd name="T88" fmla="*/ 225 w 784"/>
                <a:gd name="T89" fmla="*/ 671 h 768"/>
                <a:gd name="T90" fmla="*/ 599 w 784"/>
                <a:gd name="T91" fmla="*/ 671 h 768"/>
                <a:gd name="T92" fmla="*/ 599 w 784"/>
                <a:gd name="T93" fmla="*/ 610 h 768"/>
                <a:gd name="T94" fmla="*/ 225 w 784"/>
                <a:gd name="T95" fmla="*/ 61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84" h="768">
                  <a:moveTo>
                    <a:pt x="188" y="64"/>
                  </a:moveTo>
                  <a:cubicBezTo>
                    <a:pt x="213" y="80"/>
                    <a:pt x="238" y="94"/>
                    <a:pt x="262" y="105"/>
                  </a:cubicBezTo>
                  <a:cubicBezTo>
                    <a:pt x="240" y="123"/>
                    <a:pt x="214" y="149"/>
                    <a:pt x="185" y="182"/>
                  </a:cubicBezTo>
                  <a:cubicBezTo>
                    <a:pt x="156" y="216"/>
                    <a:pt x="128" y="246"/>
                    <a:pt x="101" y="273"/>
                  </a:cubicBezTo>
                  <a:cubicBezTo>
                    <a:pt x="83" y="255"/>
                    <a:pt x="64" y="241"/>
                    <a:pt x="44" y="229"/>
                  </a:cubicBezTo>
                  <a:cubicBezTo>
                    <a:pt x="70" y="209"/>
                    <a:pt x="98" y="183"/>
                    <a:pt x="126" y="152"/>
                  </a:cubicBezTo>
                  <a:cubicBezTo>
                    <a:pt x="154" y="121"/>
                    <a:pt x="175" y="91"/>
                    <a:pt x="188" y="64"/>
                  </a:cubicBezTo>
                  <a:close/>
                  <a:moveTo>
                    <a:pt x="559" y="98"/>
                  </a:moveTo>
                  <a:cubicBezTo>
                    <a:pt x="577" y="82"/>
                    <a:pt x="592" y="66"/>
                    <a:pt x="606" y="48"/>
                  </a:cubicBezTo>
                  <a:cubicBezTo>
                    <a:pt x="680" y="101"/>
                    <a:pt x="739" y="147"/>
                    <a:pt x="784" y="186"/>
                  </a:cubicBezTo>
                  <a:cubicBezTo>
                    <a:pt x="766" y="204"/>
                    <a:pt x="750" y="223"/>
                    <a:pt x="734" y="243"/>
                  </a:cubicBezTo>
                  <a:cubicBezTo>
                    <a:pt x="702" y="209"/>
                    <a:pt x="644" y="161"/>
                    <a:pt x="559" y="98"/>
                  </a:cubicBezTo>
                  <a:close/>
                  <a:moveTo>
                    <a:pt x="532" y="125"/>
                  </a:moveTo>
                  <a:cubicBezTo>
                    <a:pt x="552" y="147"/>
                    <a:pt x="573" y="168"/>
                    <a:pt x="596" y="186"/>
                  </a:cubicBezTo>
                  <a:cubicBezTo>
                    <a:pt x="562" y="204"/>
                    <a:pt x="524" y="224"/>
                    <a:pt x="481" y="246"/>
                  </a:cubicBezTo>
                  <a:cubicBezTo>
                    <a:pt x="439" y="269"/>
                    <a:pt x="388" y="292"/>
                    <a:pt x="330" y="317"/>
                  </a:cubicBezTo>
                  <a:lnTo>
                    <a:pt x="670" y="317"/>
                  </a:lnTo>
                  <a:cubicBezTo>
                    <a:pt x="668" y="351"/>
                    <a:pt x="666" y="419"/>
                    <a:pt x="666" y="521"/>
                  </a:cubicBezTo>
                  <a:cubicBezTo>
                    <a:pt x="666" y="623"/>
                    <a:pt x="668" y="702"/>
                    <a:pt x="670" y="758"/>
                  </a:cubicBezTo>
                  <a:lnTo>
                    <a:pt x="599" y="758"/>
                  </a:lnTo>
                  <a:lnTo>
                    <a:pt x="599" y="724"/>
                  </a:lnTo>
                  <a:lnTo>
                    <a:pt x="225" y="724"/>
                  </a:lnTo>
                  <a:lnTo>
                    <a:pt x="225" y="768"/>
                  </a:lnTo>
                  <a:lnTo>
                    <a:pt x="155" y="768"/>
                  </a:lnTo>
                  <a:cubicBezTo>
                    <a:pt x="157" y="690"/>
                    <a:pt x="158" y="561"/>
                    <a:pt x="158" y="381"/>
                  </a:cubicBezTo>
                  <a:cubicBezTo>
                    <a:pt x="120" y="392"/>
                    <a:pt x="81" y="403"/>
                    <a:pt x="40" y="415"/>
                  </a:cubicBezTo>
                  <a:cubicBezTo>
                    <a:pt x="36" y="392"/>
                    <a:pt x="22" y="367"/>
                    <a:pt x="0" y="341"/>
                  </a:cubicBezTo>
                  <a:cubicBezTo>
                    <a:pt x="81" y="329"/>
                    <a:pt x="149" y="315"/>
                    <a:pt x="205" y="297"/>
                  </a:cubicBezTo>
                  <a:cubicBezTo>
                    <a:pt x="261" y="279"/>
                    <a:pt x="310" y="260"/>
                    <a:pt x="350" y="240"/>
                  </a:cubicBezTo>
                  <a:cubicBezTo>
                    <a:pt x="350" y="121"/>
                    <a:pt x="349" y="41"/>
                    <a:pt x="347" y="0"/>
                  </a:cubicBezTo>
                  <a:lnTo>
                    <a:pt x="421" y="0"/>
                  </a:lnTo>
                  <a:cubicBezTo>
                    <a:pt x="418" y="36"/>
                    <a:pt x="417" y="105"/>
                    <a:pt x="417" y="206"/>
                  </a:cubicBezTo>
                  <a:cubicBezTo>
                    <a:pt x="471" y="179"/>
                    <a:pt x="509" y="152"/>
                    <a:pt x="532" y="125"/>
                  </a:cubicBezTo>
                  <a:close/>
                  <a:moveTo>
                    <a:pt x="225" y="371"/>
                  </a:moveTo>
                  <a:lnTo>
                    <a:pt x="225" y="435"/>
                  </a:lnTo>
                  <a:lnTo>
                    <a:pt x="599" y="435"/>
                  </a:lnTo>
                  <a:lnTo>
                    <a:pt x="599" y="371"/>
                  </a:lnTo>
                  <a:lnTo>
                    <a:pt x="225" y="371"/>
                  </a:lnTo>
                  <a:close/>
                  <a:moveTo>
                    <a:pt x="225" y="489"/>
                  </a:moveTo>
                  <a:lnTo>
                    <a:pt x="225" y="556"/>
                  </a:lnTo>
                  <a:lnTo>
                    <a:pt x="599" y="556"/>
                  </a:lnTo>
                  <a:lnTo>
                    <a:pt x="599" y="489"/>
                  </a:lnTo>
                  <a:lnTo>
                    <a:pt x="225" y="489"/>
                  </a:lnTo>
                  <a:close/>
                  <a:moveTo>
                    <a:pt x="225" y="610"/>
                  </a:moveTo>
                  <a:lnTo>
                    <a:pt x="225" y="671"/>
                  </a:lnTo>
                  <a:lnTo>
                    <a:pt x="599" y="671"/>
                  </a:lnTo>
                  <a:lnTo>
                    <a:pt x="599" y="610"/>
                  </a:lnTo>
                  <a:lnTo>
                    <a:pt x="225" y="61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4034938" y="3968676"/>
              <a:ext cx="269865" cy="285972"/>
            </a:xfrm>
            <a:custGeom>
              <a:avLst/>
              <a:gdLst>
                <a:gd name="T0" fmla="*/ 448 w 781"/>
                <a:gd name="T1" fmla="*/ 74 h 771"/>
                <a:gd name="T2" fmla="*/ 508 w 781"/>
                <a:gd name="T3" fmla="*/ 0 h 771"/>
                <a:gd name="T4" fmla="*/ 684 w 781"/>
                <a:gd name="T5" fmla="*/ 74 h 771"/>
                <a:gd name="T6" fmla="*/ 768 w 781"/>
                <a:gd name="T7" fmla="*/ 185 h 771"/>
                <a:gd name="T8" fmla="*/ 680 w 781"/>
                <a:gd name="T9" fmla="*/ 239 h 771"/>
                <a:gd name="T10" fmla="*/ 505 w 781"/>
                <a:gd name="T11" fmla="*/ 354 h 771"/>
                <a:gd name="T12" fmla="*/ 680 w 781"/>
                <a:gd name="T13" fmla="*/ 421 h 771"/>
                <a:gd name="T14" fmla="*/ 505 w 781"/>
                <a:gd name="T15" fmla="*/ 475 h 771"/>
                <a:gd name="T16" fmla="*/ 606 w 781"/>
                <a:gd name="T17" fmla="*/ 542 h 771"/>
                <a:gd name="T18" fmla="*/ 724 w 781"/>
                <a:gd name="T19" fmla="*/ 606 h 771"/>
                <a:gd name="T20" fmla="*/ 505 w 781"/>
                <a:gd name="T21" fmla="*/ 603 h 771"/>
                <a:gd name="T22" fmla="*/ 445 w 781"/>
                <a:gd name="T23" fmla="*/ 680 h 771"/>
                <a:gd name="T24" fmla="*/ 367 w 781"/>
                <a:gd name="T25" fmla="*/ 603 h 771"/>
                <a:gd name="T26" fmla="*/ 256 w 781"/>
                <a:gd name="T27" fmla="*/ 539 h 771"/>
                <a:gd name="T28" fmla="*/ 448 w 781"/>
                <a:gd name="T29" fmla="*/ 542 h 771"/>
                <a:gd name="T30" fmla="*/ 280 w 781"/>
                <a:gd name="T31" fmla="*/ 478 h 771"/>
                <a:gd name="T32" fmla="*/ 448 w 781"/>
                <a:gd name="T33" fmla="*/ 425 h 771"/>
                <a:gd name="T34" fmla="*/ 296 w 781"/>
                <a:gd name="T35" fmla="*/ 357 h 771"/>
                <a:gd name="T36" fmla="*/ 448 w 781"/>
                <a:gd name="T37" fmla="*/ 303 h 771"/>
                <a:gd name="T38" fmla="*/ 384 w 781"/>
                <a:gd name="T39" fmla="*/ 239 h 771"/>
                <a:gd name="T40" fmla="*/ 249 w 781"/>
                <a:gd name="T41" fmla="*/ 185 h 771"/>
                <a:gd name="T42" fmla="*/ 448 w 781"/>
                <a:gd name="T43" fmla="*/ 189 h 771"/>
                <a:gd name="T44" fmla="*/ 293 w 781"/>
                <a:gd name="T45" fmla="*/ 128 h 771"/>
                <a:gd name="T46" fmla="*/ 505 w 781"/>
                <a:gd name="T47" fmla="*/ 125 h 771"/>
                <a:gd name="T48" fmla="*/ 623 w 781"/>
                <a:gd name="T49" fmla="*/ 189 h 771"/>
                <a:gd name="T50" fmla="*/ 505 w 781"/>
                <a:gd name="T51" fmla="*/ 125 h 771"/>
                <a:gd name="T52" fmla="*/ 505 w 781"/>
                <a:gd name="T53" fmla="*/ 303 h 771"/>
                <a:gd name="T54" fmla="*/ 623 w 781"/>
                <a:gd name="T55" fmla="*/ 239 h 771"/>
                <a:gd name="T56" fmla="*/ 24 w 781"/>
                <a:gd name="T57" fmla="*/ 81 h 771"/>
                <a:gd name="T58" fmla="*/ 128 w 781"/>
                <a:gd name="T59" fmla="*/ 323 h 771"/>
                <a:gd name="T60" fmla="*/ 207 w 781"/>
                <a:gd name="T61" fmla="*/ 509 h 771"/>
                <a:gd name="T62" fmla="*/ 283 w 781"/>
                <a:gd name="T63" fmla="*/ 672 h 771"/>
                <a:gd name="T64" fmla="*/ 596 w 781"/>
                <a:gd name="T65" fmla="*/ 709 h 771"/>
                <a:gd name="T66" fmla="*/ 751 w 781"/>
                <a:gd name="T67" fmla="*/ 768 h 771"/>
                <a:gd name="T68" fmla="*/ 332 w 781"/>
                <a:gd name="T69" fmla="*/ 746 h 771"/>
                <a:gd name="T70" fmla="*/ 145 w 781"/>
                <a:gd name="T71" fmla="*/ 653 h 771"/>
                <a:gd name="T72" fmla="*/ 0 w 781"/>
                <a:gd name="T73" fmla="*/ 724 h 771"/>
                <a:gd name="T74" fmla="*/ 54 w 781"/>
                <a:gd name="T75" fmla="*/ 539 h 771"/>
                <a:gd name="T76" fmla="*/ 74 w 781"/>
                <a:gd name="T77" fmla="*/ 438 h 771"/>
                <a:gd name="T78" fmla="*/ 168 w 781"/>
                <a:gd name="T79" fmla="*/ 377 h 771"/>
                <a:gd name="T80" fmla="*/ 34 w 781"/>
                <a:gd name="T81" fmla="*/ 334 h 771"/>
                <a:gd name="T82" fmla="*/ 148 w 781"/>
                <a:gd name="T83" fmla="*/ 135 h 771"/>
                <a:gd name="T84" fmla="*/ 24 w 781"/>
                <a:gd name="T85" fmla="*/ 81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81" h="771">
                  <a:moveTo>
                    <a:pt x="293" y="71"/>
                  </a:moveTo>
                  <a:cubicBezTo>
                    <a:pt x="333" y="73"/>
                    <a:pt x="385" y="74"/>
                    <a:pt x="448" y="74"/>
                  </a:cubicBezTo>
                  <a:cubicBezTo>
                    <a:pt x="448" y="45"/>
                    <a:pt x="447" y="20"/>
                    <a:pt x="445" y="0"/>
                  </a:cubicBezTo>
                  <a:lnTo>
                    <a:pt x="508" y="0"/>
                  </a:lnTo>
                  <a:cubicBezTo>
                    <a:pt x="506" y="20"/>
                    <a:pt x="505" y="45"/>
                    <a:pt x="505" y="74"/>
                  </a:cubicBezTo>
                  <a:lnTo>
                    <a:pt x="684" y="74"/>
                  </a:lnTo>
                  <a:cubicBezTo>
                    <a:pt x="681" y="101"/>
                    <a:pt x="680" y="139"/>
                    <a:pt x="680" y="189"/>
                  </a:cubicBezTo>
                  <a:cubicBezTo>
                    <a:pt x="714" y="189"/>
                    <a:pt x="743" y="188"/>
                    <a:pt x="768" y="185"/>
                  </a:cubicBezTo>
                  <a:lnTo>
                    <a:pt x="768" y="243"/>
                  </a:lnTo>
                  <a:cubicBezTo>
                    <a:pt x="745" y="240"/>
                    <a:pt x="716" y="239"/>
                    <a:pt x="680" y="239"/>
                  </a:cubicBezTo>
                  <a:cubicBezTo>
                    <a:pt x="680" y="289"/>
                    <a:pt x="681" y="327"/>
                    <a:pt x="684" y="354"/>
                  </a:cubicBezTo>
                  <a:lnTo>
                    <a:pt x="505" y="354"/>
                  </a:lnTo>
                  <a:lnTo>
                    <a:pt x="505" y="425"/>
                  </a:lnTo>
                  <a:cubicBezTo>
                    <a:pt x="593" y="425"/>
                    <a:pt x="651" y="423"/>
                    <a:pt x="680" y="421"/>
                  </a:cubicBezTo>
                  <a:lnTo>
                    <a:pt x="680" y="478"/>
                  </a:lnTo>
                  <a:cubicBezTo>
                    <a:pt x="653" y="476"/>
                    <a:pt x="595" y="475"/>
                    <a:pt x="505" y="475"/>
                  </a:cubicBezTo>
                  <a:lnTo>
                    <a:pt x="505" y="542"/>
                  </a:lnTo>
                  <a:lnTo>
                    <a:pt x="606" y="542"/>
                  </a:lnTo>
                  <a:cubicBezTo>
                    <a:pt x="649" y="542"/>
                    <a:pt x="688" y="541"/>
                    <a:pt x="724" y="539"/>
                  </a:cubicBezTo>
                  <a:lnTo>
                    <a:pt x="724" y="606"/>
                  </a:lnTo>
                  <a:cubicBezTo>
                    <a:pt x="688" y="604"/>
                    <a:pt x="649" y="603"/>
                    <a:pt x="606" y="603"/>
                  </a:cubicBezTo>
                  <a:lnTo>
                    <a:pt x="505" y="603"/>
                  </a:lnTo>
                  <a:cubicBezTo>
                    <a:pt x="505" y="628"/>
                    <a:pt x="506" y="653"/>
                    <a:pt x="508" y="680"/>
                  </a:cubicBezTo>
                  <a:lnTo>
                    <a:pt x="445" y="680"/>
                  </a:lnTo>
                  <a:cubicBezTo>
                    <a:pt x="447" y="653"/>
                    <a:pt x="448" y="628"/>
                    <a:pt x="448" y="603"/>
                  </a:cubicBezTo>
                  <a:lnTo>
                    <a:pt x="367" y="603"/>
                  </a:lnTo>
                  <a:cubicBezTo>
                    <a:pt x="333" y="603"/>
                    <a:pt x="296" y="604"/>
                    <a:pt x="256" y="606"/>
                  </a:cubicBezTo>
                  <a:lnTo>
                    <a:pt x="256" y="539"/>
                  </a:lnTo>
                  <a:cubicBezTo>
                    <a:pt x="294" y="541"/>
                    <a:pt x="332" y="542"/>
                    <a:pt x="370" y="542"/>
                  </a:cubicBezTo>
                  <a:lnTo>
                    <a:pt x="448" y="542"/>
                  </a:lnTo>
                  <a:lnTo>
                    <a:pt x="448" y="475"/>
                  </a:lnTo>
                  <a:cubicBezTo>
                    <a:pt x="383" y="475"/>
                    <a:pt x="327" y="476"/>
                    <a:pt x="280" y="478"/>
                  </a:cubicBezTo>
                  <a:lnTo>
                    <a:pt x="280" y="421"/>
                  </a:lnTo>
                  <a:cubicBezTo>
                    <a:pt x="329" y="423"/>
                    <a:pt x="385" y="425"/>
                    <a:pt x="448" y="425"/>
                  </a:cubicBezTo>
                  <a:lnTo>
                    <a:pt x="448" y="354"/>
                  </a:lnTo>
                  <a:cubicBezTo>
                    <a:pt x="387" y="354"/>
                    <a:pt x="337" y="355"/>
                    <a:pt x="296" y="357"/>
                  </a:cubicBezTo>
                  <a:lnTo>
                    <a:pt x="296" y="300"/>
                  </a:lnTo>
                  <a:cubicBezTo>
                    <a:pt x="337" y="302"/>
                    <a:pt x="387" y="303"/>
                    <a:pt x="448" y="303"/>
                  </a:cubicBezTo>
                  <a:lnTo>
                    <a:pt x="448" y="239"/>
                  </a:lnTo>
                  <a:lnTo>
                    <a:pt x="384" y="239"/>
                  </a:lnTo>
                  <a:cubicBezTo>
                    <a:pt x="344" y="239"/>
                    <a:pt x="299" y="240"/>
                    <a:pt x="249" y="243"/>
                  </a:cubicBezTo>
                  <a:lnTo>
                    <a:pt x="249" y="185"/>
                  </a:lnTo>
                  <a:cubicBezTo>
                    <a:pt x="299" y="188"/>
                    <a:pt x="344" y="189"/>
                    <a:pt x="384" y="189"/>
                  </a:cubicBezTo>
                  <a:lnTo>
                    <a:pt x="448" y="189"/>
                  </a:lnTo>
                  <a:lnTo>
                    <a:pt x="448" y="125"/>
                  </a:lnTo>
                  <a:cubicBezTo>
                    <a:pt x="385" y="125"/>
                    <a:pt x="333" y="126"/>
                    <a:pt x="293" y="128"/>
                  </a:cubicBezTo>
                  <a:lnTo>
                    <a:pt x="293" y="71"/>
                  </a:lnTo>
                  <a:close/>
                  <a:moveTo>
                    <a:pt x="505" y="125"/>
                  </a:moveTo>
                  <a:lnTo>
                    <a:pt x="505" y="189"/>
                  </a:lnTo>
                  <a:lnTo>
                    <a:pt x="623" y="189"/>
                  </a:lnTo>
                  <a:lnTo>
                    <a:pt x="623" y="125"/>
                  </a:lnTo>
                  <a:lnTo>
                    <a:pt x="505" y="125"/>
                  </a:lnTo>
                  <a:close/>
                  <a:moveTo>
                    <a:pt x="505" y="239"/>
                  </a:moveTo>
                  <a:lnTo>
                    <a:pt x="505" y="303"/>
                  </a:lnTo>
                  <a:lnTo>
                    <a:pt x="623" y="303"/>
                  </a:lnTo>
                  <a:lnTo>
                    <a:pt x="623" y="239"/>
                  </a:lnTo>
                  <a:lnTo>
                    <a:pt x="505" y="239"/>
                  </a:lnTo>
                  <a:close/>
                  <a:moveTo>
                    <a:pt x="24" y="81"/>
                  </a:moveTo>
                  <a:cubicBezTo>
                    <a:pt x="69" y="83"/>
                    <a:pt x="137" y="84"/>
                    <a:pt x="229" y="84"/>
                  </a:cubicBezTo>
                  <a:cubicBezTo>
                    <a:pt x="222" y="102"/>
                    <a:pt x="189" y="182"/>
                    <a:pt x="128" y="323"/>
                  </a:cubicBezTo>
                  <a:lnTo>
                    <a:pt x="239" y="323"/>
                  </a:lnTo>
                  <a:cubicBezTo>
                    <a:pt x="228" y="411"/>
                    <a:pt x="217" y="473"/>
                    <a:pt x="207" y="509"/>
                  </a:cubicBezTo>
                  <a:cubicBezTo>
                    <a:pt x="197" y="545"/>
                    <a:pt x="185" y="576"/>
                    <a:pt x="172" y="603"/>
                  </a:cubicBezTo>
                  <a:cubicBezTo>
                    <a:pt x="205" y="634"/>
                    <a:pt x="242" y="657"/>
                    <a:pt x="283" y="672"/>
                  </a:cubicBezTo>
                  <a:cubicBezTo>
                    <a:pt x="323" y="687"/>
                    <a:pt x="370" y="697"/>
                    <a:pt x="424" y="702"/>
                  </a:cubicBezTo>
                  <a:cubicBezTo>
                    <a:pt x="478" y="708"/>
                    <a:pt x="535" y="710"/>
                    <a:pt x="596" y="709"/>
                  </a:cubicBezTo>
                  <a:cubicBezTo>
                    <a:pt x="657" y="708"/>
                    <a:pt x="718" y="704"/>
                    <a:pt x="781" y="697"/>
                  </a:cubicBezTo>
                  <a:cubicBezTo>
                    <a:pt x="763" y="720"/>
                    <a:pt x="753" y="743"/>
                    <a:pt x="751" y="768"/>
                  </a:cubicBezTo>
                  <a:cubicBezTo>
                    <a:pt x="648" y="770"/>
                    <a:pt x="563" y="770"/>
                    <a:pt x="497" y="766"/>
                  </a:cubicBezTo>
                  <a:cubicBezTo>
                    <a:pt x="430" y="763"/>
                    <a:pt x="375" y="756"/>
                    <a:pt x="332" y="746"/>
                  </a:cubicBezTo>
                  <a:cubicBezTo>
                    <a:pt x="288" y="736"/>
                    <a:pt x="252" y="723"/>
                    <a:pt x="224" y="707"/>
                  </a:cubicBezTo>
                  <a:cubicBezTo>
                    <a:pt x="196" y="692"/>
                    <a:pt x="170" y="674"/>
                    <a:pt x="145" y="653"/>
                  </a:cubicBezTo>
                  <a:cubicBezTo>
                    <a:pt x="116" y="696"/>
                    <a:pt x="84" y="735"/>
                    <a:pt x="51" y="771"/>
                  </a:cubicBezTo>
                  <a:cubicBezTo>
                    <a:pt x="35" y="753"/>
                    <a:pt x="18" y="738"/>
                    <a:pt x="0" y="724"/>
                  </a:cubicBezTo>
                  <a:cubicBezTo>
                    <a:pt x="36" y="700"/>
                    <a:pt x="70" y="662"/>
                    <a:pt x="101" y="613"/>
                  </a:cubicBezTo>
                  <a:cubicBezTo>
                    <a:pt x="81" y="586"/>
                    <a:pt x="65" y="561"/>
                    <a:pt x="54" y="539"/>
                  </a:cubicBezTo>
                  <a:cubicBezTo>
                    <a:pt x="43" y="517"/>
                    <a:pt x="30" y="491"/>
                    <a:pt x="17" y="462"/>
                  </a:cubicBezTo>
                  <a:cubicBezTo>
                    <a:pt x="28" y="459"/>
                    <a:pt x="47" y="451"/>
                    <a:pt x="74" y="438"/>
                  </a:cubicBezTo>
                  <a:cubicBezTo>
                    <a:pt x="81" y="465"/>
                    <a:pt x="100" y="504"/>
                    <a:pt x="131" y="556"/>
                  </a:cubicBezTo>
                  <a:cubicBezTo>
                    <a:pt x="147" y="509"/>
                    <a:pt x="159" y="449"/>
                    <a:pt x="168" y="377"/>
                  </a:cubicBezTo>
                  <a:cubicBezTo>
                    <a:pt x="119" y="377"/>
                    <a:pt x="80" y="383"/>
                    <a:pt x="51" y="394"/>
                  </a:cubicBezTo>
                  <a:lnTo>
                    <a:pt x="34" y="334"/>
                  </a:lnTo>
                  <a:cubicBezTo>
                    <a:pt x="61" y="325"/>
                    <a:pt x="83" y="298"/>
                    <a:pt x="101" y="254"/>
                  </a:cubicBezTo>
                  <a:cubicBezTo>
                    <a:pt x="119" y="211"/>
                    <a:pt x="135" y="171"/>
                    <a:pt x="148" y="135"/>
                  </a:cubicBezTo>
                  <a:cubicBezTo>
                    <a:pt x="103" y="135"/>
                    <a:pt x="62" y="136"/>
                    <a:pt x="24" y="138"/>
                  </a:cubicBezTo>
                  <a:lnTo>
                    <a:pt x="24" y="81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" name="Freeform 13"/>
            <p:cNvSpPr>
              <a:spLocks noEditPoints="1"/>
            </p:cNvSpPr>
            <p:nvPr/>
          </p:nvSpPr>
          <p:spPr bwMode="auto">
            <a:xfrm>
              <a:off x="4375910" y="3973693"/>
              <a:ext cx="268422" cy="284969"/>
            </a:xfrm>
            <a:custGeom>
              <a:avLst/>
              <a:gdLst>
                <a:gd name="T0" fmla="*/ 125 w 775"/>
                <a:gd name="T1" fmla="*/ 336 h 767"/>
                <a:gd name="T2" fmla="*/ 303 w 775"/>
                <a:gd name="T3" fmla="*/ 333 h 767"/>
                <a:gd name="T4" fmla="*/ 202 w 775"/>
                <a:gd name="T5" fmla="*/ 390 h 767"/>
                <a:gd name="T6" fmla="*/ 290 w 775"/>
                <a:gd name="T7" fmla="*/ 586 h 767"/>
                <a:gd name="T8" fmla="*/ 177 w 775"/>
                <a:gd name="T9" fmla="*/ 670 h 767"/>
                <a:gd name="T10" fmla="*/ 0 w 775"/>
                <a:gd name="T11" fmla="*/ 636 h 767"/>
                <a:gd name="T12" fmla="*/ 138 w 775"/>
                <a:gd name="T13" fmla="*/ 390 h 767"/>
                <a:gd name="T14" fmla="*/ 24 w 775"/>
                <a:gd name="T15" fmla="*/ 333 h 767"/>
                <a:gd name="T16" fmla="*/ 647 w 775"/>
                <a:gd name="T17" fmla="*/ 313 h 767"/>
                <a:gd name="T18" fmla="*/ 643 w 775"/>
                <a:gd name="T19" fmla="*/ 633 h 767"/>
                <a:gd name="T20" fmla="*/ 684 w 775"/>
                <a:gd name="T21" fmla="*/ 673 h 767"/>
                <a:gd name="T22" fmla="*/ 775 w 775"/>
                <a:gd name="T23" fmla="*/ 609 h 767"/>
                <a:gd name="T24" fmla="*/ 704 w 775"/>
                <a:gd name="T25" fmla="*/ 730 h 767"/>
                <a:gd name="T26" fmla="*/ 579 w 775"/>
                <a:gd name="T27" fmla="*/ 666 h 767"/>
                <a:gd name="T28" fmla="*/ 414 w 775"/>
                <a:gd name="T29" fmla="*/ 367 h 767"/>
                <a:gd name="T30" fmla="*/ 394 w 775"/>
                <a:gd name="T31" fmla="*/ 604 h 767"/>
                <a:gd name="T32" fmla="*/ 317 w 775"/>
                <a:gd name="T33" fmla="*/ 767 h 767"/>
                <a:gd name="T34" fmla="*/ 310 w 775"/>
                <a:gd name="T35" fmla="*/ 648 h 767"/>
                <a:gd name="T36" fmla="*/ 352 w 775"/>
                <a:gd name="T37" fmla="*/ 414 h 767"/>
                <a:gd name="T38" fmla="*/ 441 w 775"/>
                <a:gd name="T39" fmla="*/ 468 h 767"/>
                <a:gd name="T40" fmla="*/ 522 w 775"/>
                <a:gd name="T41" fmla="*/ 520 h 767"/>
                <a:gd name="T42" fmla="*/ 492 w 775"/>
                <a:gd name="T43" fmla="*/ 629 h 767"/>
                <a:gd name="T44" fmla="*/ 441 w 775"/>
                <a:gd name="T45" fmla="*/ 468 h 767"/>
                <a:gd name="T46" fmla="*/ 209 w 775"/>
                <a:gd name="T47" fmla="*/ 40 h 767"/>
                <a:gd name="T48" fmla="*/ 276 w 775"/>
                <a:gd name="T49" fmla="*/ 91 h 767"/>
                <a:gd name="T50" fmla="*/ 387 w 775"/>
                <a:gd name="T51" fmla="*/ 145 h 767"/>
                <a:gd name="T52" fmla="*/ 256 w 775"/>
                <a:gd name="T53" fmla="*/ 141 h 767"/>
                <a:gd name="T54" fmla="*/ 236 w 775"/>
                <a:gd name="T55" fmla="*/ 272 h 767"/>
                <a:gd name="T56" fmla="*/ 142 w 775"/>
                <a:gd name="T57" fmla="*/ 141 h 767"/>
                <a:gd name="T58" fmla="*/ 61 w 775"/>
                <a:gd name="T59" fmla="*/ 266 h 767"/>
                <a:gd name="T60" fmla="*/ 78 w 775"/>
                <a:gd name="T61" fmla="*/ 121 h 767"/>
                <a:gd name="T62" fmla="*/ 498 w 775"/>
                <a:gd name="T63" fmla="*/ 141 h 767"/>
                <a:gd name="T64" fmla="*/ 371 w 775"/>
                <a:gd name="T65" fmla="*/ 235 h 767"/>
                <a:gd name="T66" fmla="*/ 482 w 775"/>
                <a:gd name="T67" fmla="*/ 3 h 767"/>
                <a:gd name="T68" fmla="*/ 519 w 775"/>
                <a:gd name="T69" fmla="*/ 91 h 767"/>
                <a:gd name="T70" fmla="*/ 754 w 775"/>
                <a:gd name="T71" fmla="*/ 87 h 767"/>
                <a:gd name="T72" fmla="*/ 640 w 775"/>
                <a:gd name="T73" fmla="*/ 141 h 767"/>
                <a:gd name="T74" fmla="*/ 620 w 775"/>
                <a:gd name="T75" fmla="*/ 272 h 767"/>
                <a:gd name="T76" fmla="*/ 498 w 775"/>
                <a:gd name="T77" fmla="*/ 141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5" h="767">
                  <a:moveTo>
                    <a:pt x="24" y="333"/>
                  </a:moveTo>
                  <a:cubicBezTo>
                    <a:pt x="60" y="335"/>
                    <a:pt x="93" y="336"/>
                    <a:pt x="125" y="336"/>
                  </a:cubicBezTo>
                  <a:lnTo>
                    <a:pt x="209" y="336"/>
                  </a:lnTo>
                  <a:cubicBezTo>
                    <a:pt x="238" y="336"/>
                    <a:pt x="270" y="335"/>
                    <a:pt x="303" y="333"/>
                  </a:cubicBezTo>
                  <a:lnTo>
                    <a:pt x="303" y="394"/>
                  </a:lnTo>
                  <a:cubicBezTo>
                    <a:pt x="265" y="391"/>
                    <a:pt x="231" y="390"/>
                    <a:pt x="202" y="390"/>
                  </a:cubicBezTo>
                  <a:lnTo>
                    <a:pt x="202" y="606"/>
                  </a:lnTo>
                  <a:lnTo>
                    <a:pt x="290" y="586"/>
                  </a:lnTo>
                  <a:cubicBezTo>
                    <a:pt x="290" y="610"/>
                    <a:pt x="291" y="629"/>
                    <a:pt x="293" y="643"/>
                  </a:cubicBezTo>
                  <a:cubicBezTo>
                    <a:pt x="266" y="650"/>
                    <a:pt x="227" y="659"/>
                    <a:pt x="177" y="670"/>
                  </a:cubicBezTo>
                  <a:cubicBezTo>
                    <a:pt x="126" y="681"/>
                    <a:pt x="78" y="694"/>
                    <a:pt x="30" y="710"/>
                  </a:cubicBezTo>
                  <a:cubicBezTo>
                    <a:pt x="24" y="688"/>
                    <a:pt x="14" y="663"/>
                    <a:pt x="0" y="636"/>
                  </a:cubicBezTo>
                  <a:cubicBezTo>
                    <a:pt x="36" y="634"/>
                    <a:pt x="82" y="628"/>
                    <a:pt x="138" y="619"/>
                  </a:cubicBezTo>
                  <a:lnTo>
                    <a:pt x="138" y="390"/>
                  </a:lnTo>
                  <a:cubicBezTo>
                    <a:pt x="98" y="390"/>
                    <a:pt x="60" y="391"/>
                    <a:pt x="24" y="394"/>
                  </a:cubicBezTo>
                  <a:lnTo>
                    <a:pt x="24" y="333"/>
                  </a:lnTo>
                  <a:close/>
                  <a:moveTo>
                    <a:pt x="350" y="313"/>
                  </a:moveTo>
                  <a:lnTo>
                    <a:pt x="647" y="313"/>
                  </a:lnTo>
                  <a:cubicBezTo>
                    <a:pt x="644" y="353"/>
                    <a:pt x="643" y="391"/>
                    <a:pt x="643" y="427"/>
                  </a:cubicBezTo>
                  <a:lnTo>
                    <a:pt x="643" y="633"/>
                  </a:lnTo>
                  <a:cubicBezTo>
                    <a:pt x="643" y="660"/>
                    <a:pt x="652" y="673"/>
                    <a:pt x="670" y="673"/>
                  </a:cubicBezTo>
                  <a:lnTo>
                    <a:pt x="684" y="673"/>
                  </a:lnTo>
                  <a:cubicBezTo>
                    <a:pt x="699" y="673"/>
                    <a:pt x="708" y="644"/>
                    <a:pt x="711" y="586"/>
                  </a:cubicBezTo>
                  <a:cubicBezTo>
                    <a:pt x="733" y="599"/>
                    <a:pt x="754" y="607"/>
                    <a:pt x="775" y="609"/>
                  </a:cubicBezTo>
                  <a:cubicBezTo>
                    <a:pt x="766" y="668"/>
                    <a:pt x="757" y="702"/>
                    <a:pt x="748" y="714"/>
                  </a:cubicBezTo>
                  <a:cubicBezTo>
                    <a:pt x="739" y="725"/>
                    <a:pt x="724" y="730"/>
                    <a:pt x="704" y="730"/>
                  </a:cubicBezTo>
                  <a:lnTo>
                    <a:pt x="637" y="730"/>
                  </a:lnTo>
                  <a:cubicBezTo>
                    <a:pt x="598" y="730"/>
                    <a:pt x="579" y="709"/>
                    <a:pt x="579" y="666"/>
                  </a:cubicBezTo>
                  <a:lnTo>
                    <a:pt x="579" y="367"/>
                  </a:lnTo>
                  <a:lnTo>
                    <a:pt x="414" y="367"/>
                  </a:lnTo>
                  <a:cubicBezTo>
                    <a:pt x="412" y="421"/>
                    <a:pt x="410" y="466"/>
                    <a:pt x="408" y="503"/>
                  </a:cubicBezTo>
                  <a:cubicBezTo>
                    <a:pt x="405" y="540"/>
                    <a:pt x="401" y="574"/>
                    <a:pt x="394" y="604"/>
                  </a:cubicBezTo>
                  <a:cubicBezTo>
                    <a:pt x="387" y="634"/>
                    <a:pt x="378" y="662"/>
                    <a:pt x="365" y="687"/>
                  </a:cubicBezTo>
                  <a:cubicBezTo>
                    <a:pt x="353" y="711"/>
                    <a:pt x="337" y="738"/>
                    <a:pt x="317" y="767"/>
                  </a:cubicBezTo>
                  <a:cubicBezTo>
                    <a:pt x="294" y="754"/>
                    <a:pt x="270" y="743"/>
                    <a:pt x="243" y="734"/>
                  </a:cubicBezTo>
                  <a:cubicBezTo>
                    <a:pt x="272" y="714"/>
                    <a:pt x="294" y="685"/>
                    <a:pt x="310" y="648"/>
                  </a:cubicBezTo>
                  <a:cubicBezTo>
                    <a:pt x="326" y="611"/>
                    <a:pt x="336" y="571"/>
                    <a:pt x="342" y="528"/>
                  </a:cubicBezTo>
                  <a:cubicBezTo>
                    <a:pt x="348" y="486"/>
                    <a:pt x="351" y="448"/>
                    <a:pt x="352" y="414"/>
                  </a:cubicBezTo>
                  <a:cubicBezTo>
                    <a:pt x="353" y="380"/>
                    <a:pt x="353" y="347"/>
                    <a:pt x="350" y="313"/>
                  </a:cubicBezTo>
                  <a:close/>
                  <a:moveTo>
                    <a:pt x="441" y="468"/>
                  </a:moveTo>
                  <a:cubicBezTo>
                    <a:pt x="459" y="461"/>
                    <a:pt x="478" y="455"/>
                    <a:pt x="498" y="451"/>
                  </a:cubicBezTo>
                  <a:cubicBezTo>
                    <a:pt x="505" y="471"/>
                    <a:pt x="513" y="494"/>
                    <a:pt x="522" y="520"/>
                  </a:cubicBezTo>
                  <a:cubicBezTo>
                    <a:pt x="531" y="546"/>
                    <a:pt x="540" y="576"/>
                    <a:pt x="549" y="609"/>
                  </a:cubicBezTo>
                  <a:cubicBezTo>
                    <a:pt x="529" y="614"/>
                    <a:pt x="510" y="620"/>
                    <a:pt x="492" y="629"/>
                  </a:cubicBezTo>
                  <a:cubicBezTo>
                    <a:pt x="485" y="600"/>
                    <a:pt x="478" y="573"/>
                    <a:pt x="470" y="547"/>
                  </a:cubicBezTo>
                  <a:cubicBezTo>
                    <a:pt x="462" y="521"/>
                    <a:pt x="452" y="495"/>
                    <a:pt x="441" y="468"/>
                  </a:cubicBezTo>
                  <a:close/>
                  <a:moveTo>
                    <a:pt x="131" y="0"/>
                  </a:moveTo>
                  <a:cubicBezTo>
                    <a:pt x="161" y="20"/>
                    <a:pt x="186" y="33"/>
                    <a:pt x="209" y="40"/>
                  </a:cubicBezTo>
                  <a:cubicBezTo>
                    <a:pt x="195" y="54"/>
                    <a:pt x="182" y="70"/>
                    <a:pt x="169" y="91"/>
                  </a:cubicBezTo>
                  <a:lnTo>
                    <a:pt x="276" y="91"/>
                  </a:lnTo>
                  <a:cubicBezTo>
                    <a:pt x="321" y="91"/>
                    <a:pt x="358" y="90"/>
                    <a:pt x="387" y="87"/>
                  </a:cubicBezTo>
                  <a:lnTo>
                    <a:pt x="387" y="145"/>
                  </a:lnTo>
                  <a:cubicBezTo>
                    <a:pt x="363" y="142"/>
                    <a:pt x="332" y="141"/>
                    <a:pt x="296" y="141"/>
                  </a:cubicBezTo>
                  <a:lnTo>
                    <a:pt x="256" y="141"/>
                  </a:lnTo>
                  <a:cubicBezTo>
                    <a:pt x="278" y="191"/>
                    <a:pt x="294" y="225"/>
                    <a:pt x="303" y="246"/>
                  </a:cubicBezTo>
                  <a:cubicBezTo>
                    <a:pt x="279" y="255"/>
                    <a:pt x="256" y="263"/>
                    <a:pt x="236" y="272"/>
                  </a:cubicBezTo>
                  <a:cubicBezTo>
                    <a:pt x="231" y="252"/>
                    <a:pt x="218" y="208"/>
                    <a:pt x="195" y="141"/>
                  </a:cubicBezTo>
                  <a:lnTo>
                    <a:pt x="142" y="141"/>
                  </a:lnTo>
                  <a:cubicBezTo>
                    <a:pt x="128" y="164"/>
                    <a:pt x="115" y="185"/>
                    <a:pt x="103" y="205"/>
                  </a:cubicBezTo>
                  <a:cubicBezTo>
                    <a:pt x="91" y="225"/>
                    <a:pt x="76" y="246"/>
                    <a:pt x="61" y="266"/>
                  </a:cubicBezTo>
                  <a:cubicBezTo>
                    <a:pt x="41" y="252"/>
                    <a:pt x="20" y="239"/>
                    <a:pt x="0" y="225"/>
                  </a:cubicBezTo>
                  <a:cubicBezTo>
                    <a:pt x="29" y="196"/>
                    <a:pt x="55" y="161"/>
                    <a:pt x="78" y="121"/>
                  </a:cubicBezTo>
                  <a:cubicBezTo>
                    <a:pt x="100" y="81"/>
                    <a:pt x="118" y="40"/>
                    <a:pt x="131" y="0"/>
                  </a:cubicBezTo>
                  <a:close/>
                  <a:moveTo>
                    <a:pt x="498" y="141"/>
                  </a:moveTo>
                  <a:cubicBezTo>
                    <a:pt x="478" y="182"/>
                    <a:pt x="456" y="222"/>
                    <a:pt x="431" y="262"/>
                  </a:cubicBezTo>
                  <a:cubicBezTo>
                    <a:pt x="411" y="251"/>
                    <a:pt x="391" y="242"/>
                    <a:pt x="371" y="235"/>
                  </a:cubicBezTo>
                  <a:cubicBezTo>
                    <a:pt x="395" y="200"/>
                    <a:pt x="417" y="161"/>
                    <a:pt x="436" y="121"/>
                  </a:cubicBezTo>
                  <a:cubicBezTo>
                    <a:pt x="455" y="81"/>
                    <a:pt x="470" y="41"/>
                    <a:pt x="482" y="3"/>
                  </a:cubicBezTo>
                  <a:cubicBezTo>
                    <a:pt x="504" y="14"/>
                    <a:pt x="529" y="24"/>
                    <a:pt x="556" y="33"/>
                  </a:cubicBezTo>
                  <a:cubicBezTo>
                    <a:pt x="547" y="42"/>
                    <a:pt x="534" y="61"/>
                    <a:pt x="519" y="91"/>
                  </a:cubicBezTo>
                  <a:lnTo>
                    <a:pt x="637" y="91"/>
                  </a:lnTo>
                  <a:cubicBezTo>
                    <a:pt x="675" y="91"/>
                    <a:pt x="714" y="90"/>
                    <a:pt x="754" y="87"/>
                  </a:cubicBezTo>
                  <a:lnTo>
                    <a:pt x="754" y="145"/>
                  </a:lnTo>
                  <a:cubicBezTo>
                    <a:pt x="721" y="142"/>
                    <a:pt x="683" y="141"/>
                    <a:pt x="640" y="141"/>
                  </a:cubicBezTo>
                  <a:cubicBezTo>
                    <a:pt x="662" y="188"/>
                    <a:pt x="678" y="223"/>
                    <a:pt x="687" y="246"/>
                  </a:cubicBezTo>
                  <a:cubicBezTo>
                    <a:pt x="662" y="255"/>
                    <a:pt x="640" y="263"/>
                    <a:pt x="620" y="272"/>
                  </a:cubicBezTo>
                  <a:cubicBezTo>
                    <a:pt x="615" y="246"/>
                    <a:pt x="602" y="202"/>
                    <a:pt x="579" y="141"/>
                  </a:cubicBezTo>
                  <a:lnTo>
                    <a:pt x="498" y="141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auto">
            <a:xfrm>
              <a:off x="4715439" y="3978710"/>
              <a:ext cx="275638" cy="285972"/>
            </a:xfrm>
            <a:custGeom>
              <a:avLst/>
              <a:gdLst>
                <a:gd name="T0" fmla="*/ 455 w 798"/>
                <a:gd name="T1" fmla="*/ 68 h 771"/>
                <a:gd name="T2" fmla="*/ 542 w 798"/>
                <a:gd name="T3" fmla="*/ 189 h 771"/>
                <a:gd name="T4" fmla="*/ 440 w 798"/>
                <a:gd name="T5" fmla="*/ 155 h 771"/>
                <a:gd name="T6" fmla="*/ 377 w 798"/>
                <a:gd name="T7" fmla="*/ 330 h 771"/>
                <a:gd name="T8" fmla="*/ 475 w 798"/>
                <a:gd name="T9" fmla="*/ 342 h 771"/>
                <a:gd name="T10" fmla="*/ 462 w 798"/>
                <a:gd name="T11" fmla="*/ 441 h 771"/>
                <a:gd name="T12" fmla="*/ 377 w 798"/>
                <a:gd name="T13" fmla="*/ 330 h 771"/>
                <a:gd name="T14" fmla="*/ 482 w 798"/>
                <a:gd name="T15" fmla="*/ 509 h 771"/>
                <a:gd name="T16" fmla="*/ 596 w 798"/>
                <a:gd name="T17" fmla="*/ 108 h 771"/>
                <a:gd name="T18" fmla="*/ 664 w 798"/>
                <a:gd name="T19" fmla="*/ 4 h 771"/>
                <a:gd name="T20" fmla="*/ 660 w 798"/>
                <a:gd name="T21" fmla="*/ 472 h 771"/>
                <a:gd name="T22" fmla="*/ 798 w 798"/>
                <a:gd name="T23" fmla="*/ 502 h 771"/>
                <a:gd name="T24" fmla="*/ 660 w 798"/>
                <a:gd name="T25" fmla="*/ 643 h 771"/>
                <a:gd name="T26" fmla="*/ 593 w 798"/>
                <a:gd name="T27" fmla="*/ 771 h 771"/>
                <a:gd name="T28" fmla="*/ 596 w 798"/>
                <a:gd name="T29" fmla="*/ 546 h 771"/>
                <a:gd name="T30" fmla="*/ 327 w 798"/>
                <a:gd name="T31" fmla="*/ 610 h 771"/>
                <a:gd name="T32" fmla="*/ 266 w 798"/>
                <a:gd name="T33" fmla="*/ 249 h 771"/>
                <a:gd name="T34" fmla="*/ 354 w 798"/>
                <a:gd name="T35" fmla="*/ 310 h 771"/>
                <a:gd name="T36" fmla="*/ 229 w 798"/>
                <a:gd name="T37" fmla="*/ 307 h 771"/>
                <a:gd name="T38" fmla="*/ 233 w 798"/>
                <a:gd name="T39" fmla="*/ 765 h 771"/>
                <a:gd name="T40" fmla="*/ 169 w 798"/>
                <a:gd name="T41" fmla="*/ 653 h 771"/>
                <a:gd name="T42" fmla="*/ 116 w 798"/>
                <a:gd name="T43" fmla="*/ 541 h 771"/>
                <a:gd name="T44" fmla="*/ 0 w 798"/>
                <a:gd name="T45" fmla="*/ 569 h 771"/>
                <a:gd name="T46" fmla="*/ 162 w 798"/>
                <a:gd name="T47" fmla="*/ 307 h 771"/>
                <a:gd name="T48" fmla="*/ 21 w 798"/>
                <a:gd name="T49" fmla="*/ 310 h 771"/>
                <a:gd name="T50" fmla="*/ 138 w 798"/>
                <a:gd name="T51" fmla="*/ 249 h 771"/>
                <a:gd name="T52" fmla="*/ 169 w 798"/>
                <a:gd name="T53" fmla="*/ 115 h 771"/>
                <a:gd name="T54" fmla="*/ 47 w 798"/>
                <a:gd name="T55" fmla="*/ 142 h 771"/>
                <a:gd name="T56" fmla="*/ 90 w 798"/>
                <a:gd name="T57" fmla="*/ 71 h 771"/>
                <a:gd name="T58" fmla="*/ 241 w 798"/>
                <a:gd name="T59" fmla="*/ 30 h 771"/>
                <a:gd name="T60" fmla="*/ 354 w 798"/>
                <a:gd name="T61" fmla="*/ 71 h 771"/>
                <a:gd name="T62" fmla="*/ 229 w 798"/>
                <a:gd name="T63" fmla="*/ 98 h 771"/>
                <a:gd name="T64" fmla="*/ 266 w 798"/>
                <a:gd name="T65" fmla="*/ 249 h 771"/>
                <a:gd name="T66" fmla="*/ 297 w 798"/>
                <a:gd name="T67" fmla="*/ 371 h 771"/>
                <a:gd name="T68" fmla="*/ 367 w 798"/>
                <a:gd name="T69" fmla="*/ 492 h 771"/>
                <a:gd name="T70" fmla="*/ 270 w 798"/>
                <a:gd name="T71" fmla="*/ 455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98" h="771">
                  <a:moveTo>
                    <a:pt x="398" y="105"/>
                  </a:moveTo>
                  <a:cubicBezTo>
                    <a:pt x="416" y="93"/>
                    <a:pt x="435" y="81"/>
                    <a:pt x="455" y="68"/>
                  </a:cubicBezTo>
                  <a:cubicBezTo>
                    <a:pt x="464" y="79"/>
                    <a:pt x="477" y="96"/>
                    <a:pt x="494" y="120"/>
                  </a:cubicBezTo>
                  <a:cubicBezTo>
                    <a:pt x="510" y="143"/>
                    <a:pt x="527" y="166"/>
                    <a:pt x="542" y="189"/>
                  </a:cubicBezTo>
                  <a:cubicBezTo>
                    <a:pt x="520" y="200"/>
                    <a:pt x="500" y="211"/>
                    <a:pt x="482" y="222"/>
                  </a:cubicBezTo>
                  <a:cubicBezTo>
                    <a:pt x="468" y="200"/>
                    <a:pt x="454" y="178"/>
                    <a:pt x="440" y="155"/>
                  </a:cubicBezTo>
                  <a:cubicBezTo>
                    <a:pt x="425" y="133"/>
                    <a:pt x="411" y="116"/>
                    <a:pt x="398" y="105"/>
                  </a:cubicBezTo>
                  <a:close/>
                  <a:moveTo>
                    <a:pt x="377" y="330"/>
                  </a:moveTo>
                  <a:cubicBezTo>
                    <a:pt x="395" y="317"/>
                    <a:pt x="413" y="303"/>
                    <a:pt x="431" y="290"/>
                  </a:cubicBezTo>
                  <a:cubicBezTo>
                    <a:pt x="445" y="303"/>
                    <a:pt x="459" y="321"/>
                    <a:pt x="475" y="342"/>
                  </a:cubicBezTo>
                  <a:cubicBezTo>
                    <a:pt x="491" y="363"/>
                    <a:pt x="507" y="383"/>
                    <a:pt x="522" y="401"/>
                  </a:cubicBezTo>
                  <a:cubicBezTo>
                    <a:pt x="500" y="414"/>
                    <a:pt x="480" y="428"/>
                    <a:pt x="462" y="441"/>
                  </a:cubicBezTo>
                  <a:cubicBezTo>
                    <a:pt x="448" y="419"/>
                    <a:pt x="435" y="399"/>
                    <a:pt x="423" y="382"/>
                  </a:cubicBezTo>
                  <a:cubicBezTo>
                    <a:pt x="411" y="366"/>
                    <a:pt x="395" y="348"/>
                    <a:pt x="377" y="330"/>
                  </a:cubicBezTo>
                  <a:close/>
                  <a:moveTo>
                    <a:pt x="297" y="546"/>
                  </a:moveTo>
                  <a:cubicBezTo>
                    <a:pt x="375" y="530"/>
                    <a:pt x="437" y="518"/>
                    <a:pt x="482" y="509"/>
                  </a:cubicBezTo>
                  <a:cubicBezTo>
                    <a:pt x="527" y="500"/>
                    <a:pt x="565" y="492"/>
                    <a:pt x="596" y="485"/>
                  </a:cubicBezTo>
                  <a:lnTo>
                    <a:pt x="596" y="108"/>
                  </a:lnTo>
                  <a:cubicBezTo>
                    <a:pt x="596" y="65"/>
                    <a:pt x="595" y="30"/>
                    <a:pt x="593" y="4"/>
                  </a:cubicBezTo>
                  <a:lnTo>
                    <a:pt x="664" y="4"/>
                  </a:lnTo>
                  <a:cubicBezTo>
                    <a:pt x="661" y="28"/>
                    <a:pt x="660" y="62"/>
                    <a:pt x="660" y="105"/>
                  </a:cubicBezTo>
                  <a:lnTo>
                    <a:pt x="660" y="472"/>
                  </a:lnTo>
                  <a:cubicBezTo>
                    <a:pt x="716" y="456"/>
                    <a:pt x="758" y="445"/>
                    <a:pt x="785" y="438"/>
                  </a:cubicBezTo>
                  <a:lnTo>
                    <a:pt x="798" y="502"/>
                  </a:lnTo>
                  <a:cubicBezTo>
                    <a:pt x="729" y="515"/>
                    <a:pt x="683" y="525"/>
                    <a:pt x="660" y="532"/>
                  </a:cubicBezTo>
                  <a:lnTo>
                    <a:pt x="660" y="643"/>
                  </a:lnTo>
                  <a:cubicBezTo>
                    <a:pt x="660" y="686"/>
                    <a:pt x="661" y="729"/>
                    <a:pt x="664" y="771"/>
                  </a:cubicBezTo>
                  <a:lnTo>
                    <a:pt x="593" y="771"/>
                  </a:lnTo>
                  <a:cubicBezTo>
                    <a:pt x="595" y="729"/>
                    <a:pt x="596" y="686"/>
                    <a:pt x="596" y="643"/>
                  </a:cubicBezTo>
                  <a:lnTo>
                    <a:pt x="596" y="546"/>
                  </a:lnTo>
                  <a:cubicBezTo>
                    <a:pt x="547" y="555"/>
                    <a:pt x="502" y="564"/>
                    <a:pt x="462" y="573"/>
                  </a:cubicBezTo>
                  <a:cubicBezTo>
                    <a:pt x="421" y="582"/>
                    <a:pt x="376" y="594"/>
                    <a:pt x="327" y="610"/>
                  </a:cubicBezTo>
                  <a:lnTo>
                    <a:pt x="297" y="546"/>
                  </a:lnTo>
                  <a:close/>
                  <a:moveTo>
                    <a:pt x="266" y="249"/>
                  </a:moveTo>
                  <a:cubicBezTo>
                    <a:pt x="309" y="249"/>
                    <a:pt x="338" y="248"/>
                    <a:pt x="354" y="246"/>
                  </a:cubicBezTo>
                  <a:lnTo>
                    <a:pt x="354" y="310"/>
                  </a:lnTo>
                  <a:cubicBezTo>
                    <a:pt x="338" y="308"/>
                    <a:pt x="308" y="307"/>
                    <a:pt x="263" y="307"/>
                  </a:cubicBezTo>
                  <a:lnTo>
                    <a:pt x="229" y="307"/>
                  </a:lnTo>
                  <a:lnTo>
                    <a:pt x="229" y="653"/>
                  </a:lnTo>
                  <a:cubicBezTo>
                    <a:pt x="229" y="683"/>
                    <a:pt x="230" y="720"/>
                    <a:pt x="233" y="765"/>
                  </a:cubicBezTo>
                  <a:lnTo>
                    <a:pt x="162" y="765"/>
                  </a:lnTo>
                  <a:cubicBezTo>
                    <a:pt x="166" y="720"/>
                    <a:pt x="169" y="683"/>
                    <a:pt x="169" y="653"/>
                  </a:cubicBezTo>
                  <a:lnTo>
                    <a:pt x="169" y="431"/>
                  </a:lnTo>
                  <a:cubicBezTo>
                    <a:pt x="151" y="476"/>
                    <a:pt x="133" y="513"/>
                    <a:pt x="116" y="541"/>
                  </a:cubicBezTo>
                  <a:cubicBezTo>
                    <a:pt x="100" y="569"/>
                    <a:pt x="79" y="600"/>
                    <a:pt x="54" y="633"/>
                  </a:cubicBezTo>
                  <a:cubicBezTo>
                    <a:pt x="38" y="609"/>
                    <a:pt x="21" y="587"/>
                    <a:pt x="0" y="569"/>
                  </a:cubicBezTo>
                  <a:cubicBezTo>
                    <a:pt x="38" y="536"/>
                    <a:pt x="70" y="497"/>
                    <a:pt x="96" y="453"/>
                  </a:cubicBezTo>
                  <a:cubicBezTo>
                    <a:pt x="122" y="409"/>
                    <a:pt x="144" y="360"/>
                    <a:pt x="162" y="307"/>
                  </a:cubicBezTo>
                  <a:lnTo>
                    <a:pt x="138" y="307"/>
                  </a:lnTo>
                  <a:cubicBezTo>
                    <a:pt x="98" y="307"/>
                    <a:pt x="59" y="308"/>
                    <a:pt x="21" y="310"/>
                  </a:cubicBezTo>
                  <a:lnTo>
                    <a:pt x="21" y="246"/>
                  </a:lnTo>
                  <a:cubicBezTo>
                    <a:pt x="59" y="248"/>
                    <a:pt x="98" y="249"/>
                    <a:pt x="138" y="249"/>
                  </a:cubicBezTo>
                  <a:lnTo>
                    <a:pt x="169" y="249"/>
                  </a:lnTo>
                  <a:lnTo>
                    <a:pt x="169" y="115"/>
                  </a:lnTo>
                  <a:cubicBezTo>
                    <a:pt x="148" y="119"/>
                    <a:pt x="130" y="123"/>
                    <a:pt x="113" y="126"/>
                  </a:cubicBezTo>
                  <a:cubicBezTo>
                    <a:pt x="96" y="130"/>
                    <a:pt x="74" y="135"/>
                    <a:pt x="47" y="142"/>
                  </a:cubicBezTo>
                  <a:cubicBezTo>
                    <a:pt x="36" y="119"/>
                    <a:pt x="25" y="100"/>
                    <a:pt x="14" y="84"/>
                  </a:cubicBezTo>
                  <a:cubicBezTo>
                    <a:pt x="38" y="80"/>
                    <a:pt x="64" y="75"/>
                    <a:pt x="90" y="71"/>
                  </a:cubicBezTo>
                  <a:cubicBezTo>
                    <a:pt x="115" y="66"/>
                    <a:pt x="141" y="61"/>
                    <a:pt x="167" y="54"/>
                  </a:cubicBezTo>
                  <a:cubicBezTo>
                    <a:pt x="193" y="47"/>
                    <a:pt x="217" y="39"/>
                    <a:pt x="241" y="30"/>
                  </a:cubicBezTo>
                  <a:cubicBezTo>
                    <a:pt x="265" y="22"/>
                    <a:pt x="287" y="11"/>
                    <a:pt x="307" y="0"/>
                  </a:cubicBezTo>
                  <a:cubicBezTo>
                    <a:pt x="318" y="25"/>
                    <a:pt x="334" y="48"/>
                    <a:pt x="354" y="71"/>
                  </a:cubicBezTo>
                  <a:cubicBezTo>
                    <a:pt x="327" y="73"/>
                    <a:pt x="304" y="77"/>
                    <a:pt x="285" y="83"/>
                  </a:cubicBezTo>
                  <a:cubicBezTo>
                    <a:pt x="266" y="88"/>
                    <a:pt x="247" y="93"/>
                    <a:pt x="229" y="98"/>
                  </a:cubicBezTo>
                  <a:lnTo>
                    <a:pt x="229" y="249"/>
                  </a:lnTo>
                  <a:lnTo>
                    <a:pt x="266" y="249"/>
                  </a:lnTo>
                  <a:close/>
                  <a:moveTo>
                    <a:pt x="236" y="398"/>
                  </a:moveTo>
                  <a:cubicBezTo>
                    <a:pt x="252" y="389"/>
                    <a:pt x="272" y="380"/>
                    <a:pt x="297" y="371"/>
                  </a:cubicBezTo>
                  <a:cubicBezTo>
                    <a:pt x="303" y="382"/>
                    <a:pt x="313" y="399"/>
                    <a:pt x="325" y="421"/>
                  </a:cubicBezTo>
                  <a:cubicBezTo>
                    <a:pt x="338" y="444"/>
                    <a:pt x="352" y="467"/>
                    <a:pt x="367" y="492"/>
                  </a:cubicBezTo>
                  <a:cubicBezTo>
                    <a:pt x="347" y="499"/>
                    <a:pt x="325" y="509"/>
                    <a:pt x="300" y="522"/>
                  </a:cubicBezTo>
                  <a:cubicBezTo>
                    <a:pt x="291" y="500"/>
                    <a:pt x="281" y="477"/>
                    <a:pt x="270" y="455"/>
                  </a:cubicBezTo>
                  <a:cubicBezTo>
                    <a:pt x="258" y="432"/>
                    <a:pt x="247" y="413"/>
                    <a:pt x="236" y="398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7" name="Freeform 15"/>
            <p:cNvSpPr>
              <a:spLocks noEditPoints="1"/>
            </p:cNvSpPr>
            <p:nvPr/>
          </p:nvSpPr>
          <p:spPr bwMode="auto">
            <a:xfrm>
              <a:off x="5062184" y="3972690"/>
              <a:ext cx="251826" cy="288982"/>
            </a:xfrm>
            <a:custGeom>
              <a:avLst/>
              <a:gdLst>
                <a:gd name="T0" fmla="*/ 135 w 728"/>
                <a:gd name="T1" fmla="*/ 327 h 778"/>
                <a:gd name="T2" fmla="*/ 276 w 728"/>
                <a:gd name="T3" fmla="*/ 330 h 778"/>
                <a:gd name="T4" fmla="*/ 590 w 728"/>
                <a:gd name="T5" fmla="*/ 330 h 778"/>
                <a:gd name="T6" fmla="*/ 590 w 728"/>
                <a:gd name="T7" fmla="*/ 398 h 778"/>
                <a:gd name="T8" fmla="*/ 492 w 728"/>
                <a:gd name="T9" fmla="*/ 431 h 778"/>
                <a:gd name="T10" fmla="*/ 415 w 728"/>
                <a:gd name="T11" fmla="*/ 472 h 778"/>
                <a:gd name="T12" fmla="*/ 415 w 728"/>
                <a:gd name="T13" fmla="*/ 509 h 778"/>
                <a:gd name="T14" fmla="*/ 623 w 728"/>
                <a:gd name="T15" fmla="*/ 509 h 778"/>
                <a:gd name="T16" fmla="*/ 728 w 728"/>
                <a:gd name="T17" fmla="*/ 505 h 778"/>
                <a:gd name="T18" fmla="*/ 728 w 728"/>
                <a:gd name="T19" fmla="*/ 566 h 778"/>
                <a:gd name="T20" fmla="*/ 623 w 728"/>
                <a:gd name="T21" fmla="*/ 563 h 778"/>
                <a:gd name="T22" fmla="*/ 415 w 728"/>
                <a:gd name="T23" fmla="*/ 563 h 778"/>
                <a:gd name="T24" fmla="*/ 415 w 728"/>
                <a:gd name="T25" fmla="*/ 701 h 778"/>
                <a:gd name="T26" fmla="*/ 379 w 728"/>
                <a:gd name="T27" fmla="*/ 758 h 778"/>
                <a:gd name="T28" fmla="*/ 273 w 728"/>
                <a:gd name="T29" fmla="*/ 778 h 778"/>
                <a:gd name="T30" fmla="*/ 246 w 728"/>
                <a:gd name="T31" fmla="*/ 704 h 778"/>
                <a:gd name="T32" fmla="*/ 319 w 728"/>
                <a:gd name="T33" fmla="*/ 704 h 778"/>
                <a:gd name="T34" fmla="*/ 351 w 728"/>
                <a:gd name="T35" fmla="*/ 667 h 778"/>
                <a:gd name="T36" fmla="*/ 351 w 728"/>
                <a:gd name="T37" fmla="*/ 563 h 778"/>
                <a:gd name="T38" fmla="*/ 122 w 728"/>
                <a:gd name="T39" fmla="*/ 563 h 778"/>
                <a:gd name="T40" fmla="*/ 0 w 728"/>
                <a:gd name="T41" fmla="*/ 566 h 778"/>
                <a:gd name="T42" fmla="*/ 0 w 728"/>
                <a:gd name="T43" fmla="*/ 505 h 778"/>
                <a:gd name="T44" fmla="*/ 118 w 728"/>
                <a:gd name="T45" fmla="*/ 509 h 778"/>
                <a:gd name="T46" fmla="*/ 351 w 728"/>
                <a:gd name="T47" fmla="*/ 509 h 778"/>
                <a:gd name="T48" fmla="*/ 344 w 728"/>
                <a:gd name="T49" fmla="*/ 441 h 778"/>
                <a:gd name="T50" fmla="*/ 391 w 728"/>
                <a:gd name="T51" fmla="*/ 420 h 778"/>
                <a:gd name="T52" fmla="*/ 465 w 728"/>
                <a:gd name="T53" fmla="*/ 384 h 778"/>
                <a:gd name="T54" fmla="*/ 280 w 728"/>
                <a:gd name="T55" fmla="*/ 384 h 778"/>
                <a:gd name="T56" fmla="*/ 135 w 728"/>
                <a:gd name="T57" fmla="*/ 388 h 778"/>
                <a:gd name="T58" fmla="*/ 135 w 728"/>
                <a:gd name="T59" fmla="*/ 327 h 778"/>
                <a:gd name="T60" fmla="*/ 95 w 728"/>
                <a:gd name="T61" fmla="*/ 47 h 778"/>
                <a:gd name="T62" fmla="*/ 162 w 728"/>
                <a:gd name="T63" fmla="*/ 17 h 778"/>
                <a:gd name="T64" fmla="*/ 223 w 728"/>
                <a:gd name="T65" fmla="*/ 135 h 778"/>
                <a:gd name="T66" fmla="*/ 152 w 728"/>
                <a:gd name="T67" fmla="*/ 165 h 778"/>
                <a:gd name="T68" fmla="*/ 95 w 728"/>
                <a:gd name="T69" fmla="*/ 47 h 778"/>
                <a:gd name="T70" fmla="*/ 307 w 728"/>
                <a:gd name="T71" fmla="*/ 17 h 778"/>
                <a:gd name="T72" fmla="*/ 377 w 728"/>
                <a:gd name="T73" fmla="*/ 0 h 778"/>
                <a:gd name="T74" fmla="*/ 411 w 728"/>
                <a:gd name="T75" fmla="*/ 122 h 778"/>
                <a:gd name="T76" fmla="*/ 340 w 728"/>
                <a:gd name="T77" fmla="*/ 138 h 778"/>
                <a:gd name="T78" fmla="*/ 307 w 728"/>
                <a:gd name="T79" fmla="*/ 17 h 778"/>
                <a:gd name="T80" fmla="*/ 559 w 728"/>
                <a:gd name="T81" fmla="*/ 0 h 778"/>
                <a:gd name="T82" fmla="*/ 640 w 728"/>
                <a:gd name="T83" fmla="*/ 41 h 778"/>
                <a:gd name="T84" fmla="*/ 539 w 728"/>
                <a:gd name="T85" fmla="*/ 182 h 778"/>
                <a:gd name="T86" fmla="*/ 721 w 728"/>
                <a:gd name="T87" fmla="*/ 182 h 778"/>
                <a:gd name="T88" fmla="*/ 716 w 728"/>
                <a:gd name="T89" fmla="*/ 255 h 778"/>
                <a:gd name="T90" fmla="*/ 721 w 728"/>
                <a:gd name="T91" fmla="*/ 330 h 778"/>
                <a:gd name="T92" fmla="*/ 650 w 728"/>
                <a:gd name="T93" fmla="*/ 330 h 778"/>
                <a:gd name="T94" fmla="*/ 650 w 728"/>
                <a:gd name="T95" fmla="*/ 236 h 778"/>
                <a:gd name="T96" fmla="*/ 78 w 728"/>
                <a:gd name="T97" fmla="*/ 236 h 778"/>
                <a:gd name="T98" fmla="*/ 78 w 728"/>
                <a:gd name="T99" fmla="*/ 334 h 778"/>
                <a:gd name="T100" fmla="*/ 7 w 728"/>
                <a:gd name="T101" fmla="*/ 334 h 778"/>
                <a:gd name="T102" fmla="*/ 10 w 728"/>
                <a:gd name="T103" fmla="*/ 255 h 778"/>
                <a:gd name="T104" fmla="*/ 7 w 728"/>
                <a:gd name="T105" fmla="*/ 182 h 778"/>
                <a:gd name="T106" fmla="*/ 468 w 728"/>
                <a:gd name="T107" fmla="*/ 182 h 778"/>
                <a:gd name="T108" fmla="*/ 516 w 728"/>
                <a:gd name="T109" fmla="*/ 91 h 778"/>
                <a:gd name="T110" fmla="*/ 559 w 728"/>
                <a:gd name="T111" fmla="*/ 0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28" h="778">
                  <a:moveTo>
                    <a:pt x="135" y="327"/>
                  </a:moveTo>
                  <a:cubicBezTo>
                    <a:pt x="184" y="329"/>
                    <a:pt x="232" y="330"/>
                    <a:pt x="276" y="330"/>
                  </a:cubicBezTo>
                  <a:lnTo>
                    <a:pt x="590" y="330"/>
                  </a:lnTo>
                  <a:lnTo>
                    <a:pt x="590" y="398"/>
                  </a:lnTo>
                  <a:cubicBezTo>
                    <a:pt x="549" y="409"/>
                    <a:pt x="517" y="420"/>
                    <a:pt x="492" y="431"/>
                  </a:cubicBezTo>
                  <a:cubicBezTo>
                    <a:pt x="467" y="443"/>
                    <a:pt x="441" y="456"/>
                    <a:pt x="415" y="472"/>
                  </a:cubicBezTo>
                  <a:lnTo>
                    <a:pt x="415" y="509"/>
                  </a:lnTo>
                  <a:lnTo>
                    <a:pt x="623" y="509"/>
                  </a:lnTo>
                  <a:cubicBezTo>
                    <a:pt x="652" y="509"/>
                    <a:pt x="687" y="508"/>
                    <a:pt x="728" y="505"/>
                  </a:cubicBezTo>
                  <a:lnTo>
                    <a:pt x="728" y="566"/>
                  </a:lnTo>
                  <a:cubicBezTo>
                    <a:pt x="685" y="564"/>
                    <a:pt x="650" y="563"/>
                    <a:pt x="623" y="563"/>
                  </a:cubicBezTo>
                  <a:lnTo>
                    <a:pt x="415" y="563"/>
                  </a:lnTo>
                  <a:lnTo>
                    <a:pt x="415" y="701"/>
                  </a:lnTo>
                  <a:cubicBezTo>
                    <a:pt x="415" y="732"/>
                    <a:pt x="403" y="751"/>
                    <a:pt x="379" y="758"/>
                  </a:cubicBezTo>
                  <a:cubicBezTo>
                    <a:pt x="356" y="765"/>
                    <a:pt x="320" y="771"/>
                    <a:pt x="273" y="778"/>
                  </a:cubicBezTo>
                  <a:cubicBezTo>
                    <a:pt x="266" y="753"/>
                    <a:pt x="257" y="729"/>
                    <a:pt x="246" y="704"/>
                  </a:cubicBezTo>
                  <a:cubicBezTo>
                    <a:pt x="273" y="704"/>
                    <a:pt x="297" y="704"/>
                    <a:pt x="319" y="704"/>
                  </a:cubicBezTo>
                  <a:cubicBezTo>
                    <a:pt x="340" y="704"/>
                    <a:pt x="351" y="692"/>
                    <a:pt x="351" y="667"/>
                  </a:cubicBezTo>
                  <a:lnTo>
                    <a:pt x="351" y="563"/>
                  </a:lnTo>
                  <a:lnTo>
                    <a:pt x="122" y="563"/>
                  </a:lnTo>
                  <a:cubicBezTo>
                    <a:pt x="83" y="563"/>
                    <a:pt x="43" y="564"/>
                    <a:pt x="0" y="566"/>
                  </a:cubicBezTo>
                  <a:lnTo>
                    <a:pt x="0" y="505"/>
                  </a:lnTo>
                  <a:cubicBezTo>
                    <a:pt x="45" y="508"/>
                    <a:pt x="85" y="509"/>
                    <a:pt x="118" y="509"/>
                  </a:cubicBezTo>
                  <a:lnTo>
                    <a:pt x="351" y="509"/>
                  </a:lnTo>
                  <a:cubicBezTo>
                    <a:pt x="351" y="486"/>
                    <a:pt x="348" y="464"/>
                    <a:pt x="344" y="441"/>
                  </a:cubicBezTo>
                  <a:cubicBezTo>
                    <a:pt x="357" y="437"/>
                    <a:pt x="373" y="430"/>
                    <a:pt x="391" y="420"/>
                  </a:cubicBezTo>
                  <a:cubicBezTo>
                    <a:pt x="409" y="409"/>
                    <a:pt x="434" y="398"/>
                    <a:pt x="465" y="384"/>
                  </a:cubicBezTo>
                  <a:lnTo>
                    <a:pt x="280" y="384"/>
                  </a:lnTo>
                  <a:cubicBezTo>
                    <a:pt x="237" y="384"/>
                    <a:pt x="189" y="385"/>
                    <a:pt x="135" y="388"/>
                  </a:cubicBezTo>
                  <a:lnTo>
                    <a:pt x="135" y="327"/>
                  </a:lnTo>
                  <a:close/>
                  <a:moveTo>
                    <a:pt x="95" y="47"/>
                  </a:moveTo>
                  <a:cubicBezTo>
                    <a:pt x="115" y="36"/>
                    <a:pt x="137" y="26"/>
                    <a:pt x="162" y="17"/>
                  </a:cubicBezTo>
                  <a:cubicBezTo>
                    <a:pt x="189" y="62"/>
                    <a:pt x="209" y="101"/>
                    <a:pt x="223" y="135"/>
                  </a:cubicBezTo>
                  <a:cubicBezTo>
                    <a:pt x="193" y="144"/>
                    <a:pt x="170" y="154"/>
                    <a:pt x="152" y="165"/>
                  </a:cubicBezTo>
                  <a:cubicBezTo>
                    <a:pt x="136" y="120"/>
                    <a:pt x="117" y="81"/>
                    <a:pt x="95" y="47"/>
                  </a:cubicBezTo>
                  <a:close/>
                  <a:moveTo>
                    <a:pt x="307" y="17"/>
                  </a:moveTo>
                  <a:cubicBezTo>
                    <a:pt x="331" y="10"/>
                    <a:pt x="355" y="5"/>
                    <a:pt x="377" y="0"/>
                  </a:cubicBezTo>
                  <a:cubicBezTo>
                    <a:pt x="393" y="61"/>
                    <a:pt x="404" y="101"/>
                    <a:pt x="411" y="122"/>
                  </a:cubicBezTo>
                  <a:cubicBezTo>
                    <a:pt x="391" y="126"/>
                    <a:pt x="367" y="132"/>
                    <a:pt x="340" y="138"/>
                  </a:cubicBezTo>
                  <a:cubicBezTo>
                    <a:pt x="334" y="102"/>
                    <a:pt x="322" y="62"/>
                    <a:pt x="307" y="17"/>
                  </a:cubicBezTo>
                  <a:close/>
                  <a:moveTo>
                    <a:pt x="559" y="0"/>
                  </a:moveTo>
                  <a:cubicBezTo>
                    <a:pt x="591" y="16"/>
                    <a:pt x="618" y="30"/>
                    <a:pt x="640" y="41"/>
                  </a:cubicBezTo>
                  <a:cubicBezTo>
                    <a:pt x="600" y="83"/>
                    <a:pt x="566" y="131"/>
                    <a:pt x="539" y="182"/>
                  </a:cubicBezTo>
                  <a:lnTo>
                    <a:pt x="721" y="182"/>
                  </a:lnTo>
                  <a:cubicBezTo>
                    <a:pt x="716" y="205"/>
                    <a:pt x="715" y="229"/>
                    <a:pt x="716" y="255"/>
                  </a:cubicBezTo>
                  <a:cubicBezTo>
                    <a:pt x="717" y="280"/>
                    <a:pt x="719" y="306"/>
                    <a:pt x="721" y="330"/>
                  </a:cubicBezTo>
                  <a:lnTo>
                    <a:pt x="650" y="330"/>
                  </a:lnTo>
                  <a:lnTo>
                    <a:pt x="650" y="236"/>
                  </a:lnTo>
                  <a:lnTo>
                    <a:pt x="78" y="236"/>
                  </a:lnTo>
                  <a:lnTo>
                    <a:pt x="78" y="334"/>
                  </a:lnTo>
                  <a:lnTo>
                    <a:pt x="7" y="334"/>
                  </a:lnTo>
                  <a:cubicBezTo>
                    <a:pt x="9" y="307"/>
                    <a:pt x="10" y="280"/>
                    <a:pt x="10" y="255"/>
                  </a:cubicBezTo>
                  <a:cubicBezTo>
                    <a:pt x="10" y="229"/>
                    <a:pt x="9" y="205"/>
                    <a:pt x="7" y="182"/>
                  </a:cubicBezTo>
                  <a:lnTo>
                    <a:pt x="468" y="182"/>
                  </a:lnTo>
                  <a:cubicBezTo>
                    <a:pt x="486" y="151"/>
                    <a:pt x="502" y="120"/>
                    <a:pt x="516" y="91"/>
                  </a:cubicBezTo>
                  <a:cubicBezTo>
                    <a:pt x="529" y="62"/>
                    <a:pt x="544" y="32"/>
                    <a:pt x="559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8" name="Freeform 16"/>
            <p:cNvSpPr>
              <a:spLocks noEditPoints="1"/>
            </p:cNvSpPr>
            <p:nvPr/>
          </p:nvSpPr>
          <p:spPr bwMode="auto">
            <a:xfrm>
              <a:off x="5385117" y="3985734"/>
              <a:ext cx="276359" cy="270921"/>
            </a:xfrm>
            <a:custGeom>
              <a:avLst/>
              <a:gdLst>
                <a:gd name="T0" fmla="*/ 161 w 798"/>
                <a:gd name="T1" fmla="*/ 290 h 728"/>
                <a:gd name="T2" fmla="*/ 161 w 798"/>
                <a:gd name="T3" fmla="*/ 495 h 728"/>
                <a:gd name="T4" fmla="*/ 255 w 798"/>
                <a:gd name="T5" fmla="*/ 495 h 728"/>
                <a:gd name="T6" fmla="*/ 255 w 798"/>
                <a:gd name="T7" fmla="*/ 290 h 728"/>
                <a:gd name="T8" fmla="*/ 161 w 798"/>
                <a:gd name="T9" fmla="*/ 290 h 728"/>
                <a:gd name="T10" fmla="*/ 43 w 798"/>
                <a:gd name="T11" fmla="*/ 21 h 728"/>
                <a:gd name="T12" fmla="*/ 158 w 798"/>
                <a:gd name="T13" fmla="*/ 24 h 728"/>
                <a:gd name="T14" fmla="*/ 239 w 798"/>
                <a:gd name="T15" fmla="*/ 24 h 728"/>
                <a:gd name="T16" fmla="*/ 323 w 798"/>
                <a:gd name="T17" fmla="*/ 21 h 728"/>
                <a:gd name="T18" fmla="*/ 323 w 798"/>
                <a:gd name="T19" fmla="*/ 78 h 728"/>
                <a:gd name="T20" fmla="*/ 239 w 798"/>
                <a:gd name="T21" fmla="*/ 74 h 728"/>
                <a:gd name="T22" fmla="*/ 212 w 798"/>
                <a:gd name="T23" fmla="*/ 74 h 728"/>
                <a:gd name="T24" fmla="*/ 161 w 798"/>
                <a:gd name="T25" fmla="*/ 239 h 728"/>
                <a:gd name="T26" fmla="*/ 316 w 798"/>
                <a:gd name="T27" fmla="*/ 239 h 728"/>
                <a:gd name="T28" fmla="*/ 313 w 798"/>
                <a:gd name="T29" fmla="*/ 340 h 728"/>
                <a:gd name="T30" fmla="*/ 313 w 798"/>
                <a:gd name="T31" fmla="*/ 492 h 728"/>
                <a:gd name="T32" fmla="*/ 316 w 798"/>
                <a:gd name="T33" fmla="*/ 617 h 728"/>
                <a:gd name="T34" fmla="*/ 255 w 798"/>
                <a:gd name="T35" fmla="*/ 617 h 728"/>
                <a:gd name="T36" fmla="*/ 255 w 798"/>
                <a:gd name="T37" fmla="*/ 546 h 728"/>
                <a:gd name="T38" fmla="*/ 161 w 798"/>
                <a:gd name="T39" fmla="*/ 546 h 728"/>
                <a:gd name="T40" fmla="*/ 161 w 798"/>
                <a:gd name="T41" fmla="*/ 681 h 728"/>
                <a:gd name="T42" fmla="*/ 101 w 798"/>
                <a:gd name="T43" fmla="*/ 681 h 728"/>
                <a:gd name="T44" fmla="*/ 104 w 798"/>
                <a:gd name="T45" fmla="*/ 526 h 728"/>
                <a:gd name="T46" fmla="*/ 104 w 798"/>
                <a:gd name="T47" fmla="*/ 330 h 728"/>
                <a:gd name="T48" fmla="*/ 43 w 798"/>
                <a:gd name="T49" fmla="*/ 404 h 728"/>
                <a:gd name="T50" fmla="*/ 0 w 798"/>
                <a:gd name="T51" fmla="*/ 351 h 728"/>
                <a:gd name="T52" fmla="*/ 69 w 798"/>
                <a:gd name="T53" fmla="*/ 278 h 728"/>
                <a:gd name="T54" fmla="*/ 116 w 798"/>
                <a:gd name="T55" fmla="*/ 189 h 728"/>
                <a:gd name="T56" fmla="*/ 148 w 798"/>
                <a:gd name="T57" fmla="*/ 74 h 728"/>
                <a:gd name="T58" fmla="*/ 43 w 798"/>
                <a:gd name="T59" fmla="*/ 78 h 728"/>
                <a:gd name="T60" fmla="*/ 43 w 798"/>
                <a:gd name="T61" fmla="*/ 21 h 728"/>
                <a:gd name="T62" fmla="*/ 367 w 798"/>
                <a:gd name="T63" fmla="*/ 0 h 728"/>
                <a:gd name="T64" fmla="*/ 464 w 798"/>
                <a:gd name="T65" fmla="*/ 4 h 728"/>
                <a:gd name="T66" fmla="*/ 666 w 798"/>
                <a:gd name="T67" fmla="*/ 4 h 728"/>
                <a:gd name="T68" fmla="*/ 771 w 798"/>
                <a:gd name="T69" fmla="*/ 0 h 728"/>
                <a:gd name="T70" fmla="*/ 771 w 798"/>
                <a:gd name="T71" fmla="*/ 58 h 728"/>
                <a:gd name="T72" fmla="*/ 683 w 798"/>
                <a:gd name="T73" fmla="*/ 54 h 728"/>
                <a:gd name="T74" fmla="*/ 683 w 798"/>
                <a:gd name="T75" fmla="*/ 293 h 728"/>
                <a:gd name="T76" fmla="*/ 798 w 798"/>
                <a:gd name="T77" fmla="*/ 290 h 728"/>
                <a:gd name="T78" fmla="*/ 798 w 798"/>
                <a:gd name="T79" fmla="*/ 344 h 728"/>
                <a:gd name="T80" fmla="*/ 683 w 798"/>
                <a:gd name="T81" fmla="*/ 340 h 728"/>
                <a:gd name="T82" fmla="*/ 683 w 798"/>
                <a:gd name="T83" fmla="*/ 606 h 728"/>
                <a:gd name="T84" fmla="*/ 686 w 798"/>
                <a:gd name="T85" fmla="*/ 718 h 728"/>
                <a:gd name="T86" fmla="*/ 623 w 798"/>
                <a:gd name="T87" fmla="*/ 718 h 728"/>
                <a:gd name="T88" fmla="*/ 626 w 798"/>
                <a:gd name="T89" fmla="*/ 590 h 728"/>
                <a:gd name="T90" fmla="*/ 626 w 798"/>
                <a:gd name="T91" fmla="*/ 344 h 728"/>
                <a:gd name="T92" fmla="*/ 511 w 798"/>
                <a:gd name="T93" fmla="*/ 344 h 728"/>
                <a:gd name="T94" fmla="*/ 474 w 798"/>
                <a:gd name="T95" fmla="*/ 559 h 728"/>
                <a:gd name="T96" fmla="*/ 360 w 798"/>
                <a:gd name="T97" fmla="*/ 728 h 728"/>
                <a:gd name="T98" fmla="*/ 296 w 798"/>
                <a:gd name="T99" fmla="*/ 684 h 728"/>
                <a:gd name="T100" fmla="*/ 414 w 798"/>
                <a:gd name="T101" fmla="*/ 543 h 728"/>
                <a:gd name="T102" fmla="*/ 451 w 798"/>
                <a:gd name="T103" fmla="*/ 344 h 728"/>
                <a:gd name="T104" fmla="*/ 357 w 798"/>
                <a:gd name="T105" fmla="*/ 347 h 728"/>
                <a:gd name="T106" fmla="*/ 357 w 798"/>
                <a:gd name="T107" fmla="*/ 290 h 728"/>
                <a:gd name="T108" fmla="*/ 454 w 798"/>
                <a:gd name="T109" fmla="*/ 293 h 728"/>
                <a:gd name="T110" fmla="*/ 454 w 798"/>
                <a:gd name="T111" fmla="*/ 54 h 728"/>
                <a:gd name="T112" fmla="*/ 367 w 798"/>
                <a:gd name="T113" fmla="*/ 58 h 728"/>
                <a:gd name="T114" fmla="*/ 367 w 798"/>
                <a:gd name="T115" fmla="*/ 0 h 728"/>
                <a:gd name="T116" fmla="*/ 511 w 798"/>
                <a:gd name="T117" fmla="*/ 54 h 728"/>
                <a:gd name="T118" fmla="*/ 511 w 798"/>
                <a:gd name="T119" fmla="*/ 293 h 728"/>
                <a:gd name="T120" fmla="*/ 626 w 798"/>
                <a:gd name="T121" fmla="*/ 293 h 728"/>
                <a:gd name="T122" fmla="*/ 626 w 798"/>
                <a:gd name="T123" fmla="*/ 54 h 728"/>
                <a:gd name="T124" fmla="*/ 511 w 798"/>
                <a:gd name="T125" fmla="*/ 54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98" h="728">
                  <a:moveTo>
                    <a:pt x="161" y="290"/>
                  </a:moveTo>
                  <a:lnTo>
                    <a:pt x="161" y="495"/>
                  </a:lnTo>
                  <a:lnTo>
                    <a:pt x="255" y="495"/>
                  </a:lnTo>
                  <a:lnTo>
                    <a:pt x="255" y="290"/>
                  </a:lnTo>
                  <a:lnTo>
                    <a:pt x="161" y="290"/>
                  </a:lnTo>
                  <a:close/>
                  <a:moveTo>
                    <a:pt x="43" y="21"/>
                  </a:moveTo>
                  <a:cubicBezTo>
                    <a:pt x="93" y="23"/>
                    <a:pt x="131" y="24"/>
                    <a:pt x="158" y="24"/>
                  </a:cubicBezTo>
                  <a:lnTo>
                    <a:pt x="239" y="24"/>
                  </a:lnTo>
                  <a:cubicBezTo>
                    <a:pt x="272" y="24"/>
                    <a:pt x="300" y="23"/>
                    <a:pt x="323" y="21"/>
                  </a:cubicBezTo>
                  <a:lnTo>
                    <a:pt x="323" y="78"/>
                  </a:lnTo>
                  <a:cubicBezTo>
                    <a:pt x="300" y="76"/>
                    <a:pt x="272" y="74"/>
                    <a:pt x="239" y="74"/>
                  </a:cubicBezTo>
                  <a:lnTo>
                    <a:pt x="212" y="74"/>
                  </a:lnTo>
                  <a:cubicBezTo>
                    <a:pt x="198" y="131"/>
                    <a:pt x="181" y="186"/>
                    <a:pt x="161" y="239"/>
                  </a:cubicBezTo>
                  <a:lnTo>
                    <a:pt x="316" y="239"/>
                  </a:lnTo>
                  <a:cubicBezTo>
                    <a:pt x="314" y="278"/>
                    <a:pt x="313" y="311"/>
                    <a:pt x="313" y="340"/>
                  </a:cubicBezTo>
                  <a:lnTo>
                    <a:pt x="313" y="492"/>
                  </a:lnTo>
                  <a:cubicBezTo>
                    <a:pt x="313" y="526"/>
                    <a:pt x="314" y="567"/>
                    <a:pt x="316" y="617"/>
                  </a:cubicBezTo>
                  <a:lnTo>
                    <a:pt x="255" y="617"/>
                  </a:lnTo>
                  <a:lnTo>
                    <a:pt x="255" y="546"/>
                  </a:lnTo>
                  <a:lnTo>
                    <a:pt x="161" y="546"/>
                  </a:lnTo>
                  <a:lnTo>
                    <a:pt x="161" y="681"/>
                  </a:lnTo>
                  <a:lnTo>
                    <a:pt x="101" y="681"/>
                  </a:lnTo>
                  <a:cubicBezTo>
                    <a:pt x="103" y="615"/>
                    <a:pt x="104" y="564"/>
                    <a:pt x="104" y="526"/>
                  </a:cubicBezTo>
                  <a:lnTo>
                    <a:pt x="104" y="330"/>
                  </a:lnTo>
                  <a:cubicBezTo>
                    <a:pt x="86" y="357"/>
                    <a:pt x="66" y="382"/>
                    <a:pt x="43" y="404"/>
                  </a:cubicBezTo>
                  <a:cubicBezTo>
                    <a:pt x="32" y="386"/>
                    <a:pt x="18" y="369"/>
                    <a:pt x="0" y="351"/>
                  </a:cubicBezTo>
                  <a:cubicBezTo>
                    <a:pt x="29" y="326"/>
                    <a:pt x="52" y="302"/>
                    <a:pt x="69" y="278"/>
                  </a:cubicBezTo>
                  <a:cubicBezTo>
                    <a:pt x="85" y="255"/>
                    <a:pt x="101" y="225"/>
                    <a:pt x="116" y="189"/>
                  </a:cubicBezTo>
                  <a:cubicBezTo>
                    <a:pt x="130" y="153"/>
                    <a:pt x="141" y="115"/>
                    <a:pt x="148" y="74"/>
                  </a:cubicBezTo>
                  <a:cubicBezTo>
                    <a:pt x="103" y="74"/>
                    <a:pt x="68" y="76"/>
                    <a:pt x="43" y="78"/>
                  </a:cubicBezTo>
                  <a:lnTo>
                    <a:pt x="43" y="21"/>
                  </a:lnTo>
                  <a:close/>
                  <a:moveTo>
                    <a:pt x="367" y="0"/>
                  </a:moveTo>
                  <a:cubicBezTo>
                    <a:pt x="398" y="3"/>
                    <a:pt x="431" y="4"/>
                    <a:pt x="464" y="4"/>
                  </a:cubicBezTo>
                  <a:lnTo>
                    <a:pt x="666" y="4"/>
                  </a:lnTo>
                  <a:cubicBezTo>
                    <a:pt x="709" y="4"/>
                    <a:pt x="744" y="3"/>
                    <a:pt x="771" y="0"/>
                  </a:cubicBezTo>
                  <a:lnTo>
                    <a:pt x="771" y="58"/>
                  </a:lnTo>
                  <a:cubicBezTo>
                    <a:pt x="739" y="55"/>
                    <a:pt x="710" y="54"/>
                    <a:pt x="683" y="54"/>
                  </a:cubicBezTo>
                  <a:lnTo>
                    <a:pt x="683" y="293"/>
                  </a:lnTo>
                  <a:cubicBezTo>
                    <a:pt x="730" y="293"/>
                    <a:pt x="768" y="292"/>
                    <a:pt x="798" y="290"/>
                  </a:cubicBezTo>
                  <a:lnTo>
                    <a:pt x="798" y="344"/>
                  </a:lnTo>
                  <a:cubicBezTo>
                    <a:pt x="766" y="342"/>
                    <a:pt x="728" y="340"/>
                    <a:pt x="683" y="340"/>
                  </a:cubicBezTo>
                  <a:lnTo>
                    <a:pt x="683" y="606"/>
                  </a:lnTo>
                  <a:cubicBezTo>
                    <a:pt x="683" y="642"/>
                    <a:pt x="684" y="679"/>
                    <a:pt x="686" y="718"/>
                  </a:cubicBezTo>
                  <a:lnTo>
                    <a:pt x="623" y="718"/>
                  </a:lnTo>
                  <a:cubicBezTo>
                    <a:pt x="625" y="657"/>
                    <a:pt x="626" y="614"/>
                    <a:pt x="626" y="590"/>
                  </a:cubicBezTo>
                  <a:lnTo>
                    <a:pt x="626" y="344"/>
                  </a:lnTo>
                  <a:lnTo>
                    <a:pt x="511" y="344"/>
                  </a:lnTo>
                  <a:cubicBezTo>
                    <a:pt x="507" y="434"/>
                    <a:pt x="495" y="505"/>
                    <a:pt x="474" y="559"/>
                  </a:cubicBezTo>
                  <a:cubicBezTo>
                    <a:pt x="454" y="613"/>
                    <a:pt x="416" y="669"/>
                    <a:pt x="360" y="728"/>
                  </a:cubicBezTo>
                  <a:cubicBezTo>
                    <a:pt x="340" y="708"/>
                    <a:pt x="318" y="693"/>
                    <a:pt x="296" y="684"/>
                  </a:cubicBezTo>
                  <a:cubicBezTo>
                    <a:pt x="350" y="646"/>
                    <a:pt x="389" y="599"/>
                    <a:pt x="414" y="543"/>
                  </a:cubicBezTo>
                  <a:cubicBezTo>
                    <a:pt x="438" y="486"/>
                    <a:pt x="451" y="420"/>
                    <a:pt x="451" y="344"/>
                  </a:cubicBezTo>
                  <a:cubicBezTo>
                    <a:pt x="426" y="344"/>
                    <a:pt x="395" y="345"/>
                    <a:pt x="357" y="347"/>
                  </a:cubicBezTo>
                  <a:lnTo>
                    <a:pt x="357" y="290"/>
                  </a:lnTo>
                  <a:cubicBezTo>
                    <a:pt x="395" y="292"/>
                    <a:pt x="427" y="293"/>
                    <a:pt x="454" y="293"/>
                  </a:cubicBezTo>
                  <a:lnTo>
                    <a:pt x="454" y="54"/>
                  </a:lnTo>
                  <a:cubicBezTo>
                    <a:pt x="414" y="54"/>
                    <a:pt x="385" y="55"/>
                    <a:pt x="367" y="58"/>
                  </a:cubicBezTo>
                  <a:lnTo>
                    <a:pt x="367" y="0"/>
                  </a:lnTo>
                  <a:close/>
                  <a:moveTo>
                    <a:pt x="511" y="54"/>
                  </a:moveTo>
                  <a:lnTo>
                    <a:pt x="511" y="293"/>
                  </a:lnTo>
                  <a:lnTo>
                    <a:pt x="626" y="293"/>
                  </a:lnTo>
                  <a:lnTo>
                    <a:pt x="626" y="54"/>
                  </a:lnTo>
                  <a:lnTo>
                    <a:pt x="511" y="54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auto">
            <a:xfrm>
              <a:off x="5732583" y="3968676"/>
              <a:ext cx="258320" cy="298013"/>
            </a:xfrm>
            <a:custGeom>
              <a:avLst/>
              <a:gdLst>
                <a:gd name="T0" fmla="*/ 246 w 747"/>
                <a:gd name="T1" fmla="*/ 222 h 802"/>
                <a:gd name="T2" fmla="*/ 306 w 747"/>
                <a:gd name="T3" fmla="*/ 270 h 802"/>
                <a:gd name="T4" fmla="*/ 212 w 747"/>
                <a:gd name="T5" fmla="*/ 334 h 802"/>
                <a:gd name="T6" fmla="*/ 81 w 747"/>
                <a:gd name="T7" fmla="*/ 418 h 802"/>
                <a:gd name="T8" fmla="*/ 33 w 747"/>
                <a:gd name="T9" fmla="*/ 361 h 802"/>
                <a:gd name="T10" fmla="*/ 143 w 747"/>
                <a:gd name="T11" fmla="*/ 305 h 802"/>
                <a:gd name="T12" fmla="*/ 246 w 747"/>
                <a:gd name="T13" fmla="*/ 222 h 802"/>
                <a:gd name="T14" fmla="*/ 427 w 747"/>
                <a:gd name="T15" fmla="*/ 270 h 802"/>
                <a:gd name="T16" fmla="*/ 471 w 747"/>
                <a:gd name="T17" fmla="*/ 219 h 802"/>
                <a:gd name="T18" fmla="*/ 554 w 747"/>
                <a:gd name="T19" fmla="*/ 265 h 802"/>
                <a:gd name="T20" fmla="*/ 707 w 747"/>
                <a:gd name="T21" fmla="*/ 357 h 802"/>
                <a:gd name="T22" fmla="*/ 656 w 747"/>
                <a:gd name="T23" fmla="*/ 414 h 802"/>
                <a:gd name="T24" fmla="*/ 538 w 747"/>
                <a:gd name="T25" fmla="*/ 332 h 802"/>
                <a:gd name="T26" fmla="*/ 427 w 747"/>
                <a:gd name="T27" fmla="*/ 270 h 802"/>
                <a:gd name="T28" fmla="*/ 407 w 747"/>
                <a:gd name="T29" fmla="*/ 98 h 802"/>
                <a:gd name="T30" fmla="*/ 350 w 747"/>
                <a:gd name="T31" fmla="*/ 115 h 802"/>
                <a:gd name="T32" fmla="*/ 710 w 747"/>
                <a:gd name="T33" fmla="*/ 115 h 802"/>
                <a:gd name="T34" fmla="*/ 707 w 747"/>
                <a:gd name="T35" fmla="*/ 182 h 802"/>
                <a:gd name="T36" fmla="*/ 710 w 747"/>
                <a:gd name="T37" fmla="*/ 253 h 802"/>
                <a:gd name="T38" fmla="*/ 636 w 747"/>
                <a:gd name="T39" fmla="*/ 253 h 802"/>
                <a:gd name="T40" fmla="*/ 636 w 747"/>
                <a:gd name="T41" fmla="*/ 169 h 802"/>
                <a:gd name="T42" fmla="*/ 94 w 747"/>
                <a:gd name="T43" fmla="*/ 169 h 802"/>
                <a:gd name="T44" fmla="*/ 94 w 747"/>
                <a:gd name="T45" fmla="*/ 270 h 802"/>
                <a:gd name="T46" fmla="*/ 23 w 747"/>
                <a:gd name="T47" fmla="*/ 270 h 802"/>
                <a:gd name="T48" fmla="*/ 27 w 747"/>
                <a:gd name="T49" fmla="*/ 190 h 802"/>
                <a:gd name="T50" fmla="*/ 23 w 747"/>
                <a:gd name="T51" fmla="*/ 115 h 802"/>
                <a:gd name="T52" fmla="*/ 336 w 747"/>
                <a:gd name="T53" fmla="*/ 115 h 802"/>
                <a:gd name="T54" fmla="*/ 306 w 747"/>
                <a:gd name="T55" fmla="*/ 20 h 802"/>
                <a:gd name="T56" fmla="*/ 373 w 747"/>
                <a:gd name="T57" fmla="*/ 0 h 802"/>
                <a:gd name="T58" fmla="*/ 407 w 747"/>
                <a:gd name="T59" fmla="*/ 98 h 802"/>
                <a:gd name="T60" fmla="*/ 555 w 747"/>
                <a:gd name="T61" fmla="*/ 441 h 802"/>
                <a:gd name="T62" fmla="*/ 552 w 747"/>
                <a:gd name="T63" fmla="*/ 515 h 802"/>
                <a:gd name="T64" fmla="*/ 552 w 747"/>
                <a:gd name="T65" fmla="*/ 664 h 802"/>
                <a:gd name="T66" fmla="*/ 572 w 747"/>
                <a:gd name="T67" fmla="*/ 711 h 802"/>
                <a:gd name="T68" fmla="*/ 623 w 747"/>
                <a:gd name="T69" fmla="*/ 712 h 802"/>
                <a:gd name="T70" fmla="*/ 661 w 747"/>
                <a:gd name="T71" fmla="*/ 694 h 802"/>
                <a:gd name="T72" fmla="*/ 673 w 747"/>
                <a:gd name="T73" fmla="*/ 616 h 802"/>
                <a:gd name="T74" fmla="*/ 747 w 747"/>
                <a:gd name="T75" fmla="*/ 657 h 802"/>
                <a:gd name="T76" fmla="*/ 702 w 747"/>
                <a:gd name="T77" fmla="*/ 756 h 802"/>
                <a:gd name="T78" fmla="*/ 596 w 747"/>
                <a:gd name="T79" fmla="*/ 770 h 802"/>
                <a:gd name="T80" fmla="*/ 500 w 747"/>
                <a:gd name="T81" fmla="*/ 746 h 802"/>
                <a:gd name="T82" fmla="*/ 485 w 747"/>
                <a:gd name="T83" fmla="*/ 677 h 802"/>
                <a:gd name="T84" fmla="*/ 485 w 747"/>
                <a:gd name="T85" fmla="*/ 495 h 802"/>
                <a:gd name="T86" fmla="*/ 347 w 747"/>
                <a:gd name="T87" fmla="*/ 495 h 802"/>
                <a:gd name="T88" fmla="*/ 304 w 747"/>
                <a:gd name="T89" fmla="*/ 620 h 802"/>
                <a:gd name="T90" fmla="*/ 244 w 747"/>
                <a:gd name="T91" fmla="*/ 697 h 802"/>
                <a:gd name="T92" fmla="*/ 160 w 747"/>
                <a:gd name="T93" fmla="*/ 755 h 802"/>
                <a:gd name="T94" fmla="*/ 50 w 747"/>
                <a:gd name="T95" fmla="*/ 802 h 802"/>
                <a:gd name="T96" fmla="*/ 0 w 747"/>
                <a:gd name="T97" fmla="*/ 724 h 802"/>
                <a:gd name="T98" fmla="*/ 118 w 747"/>
                <a:gd name="T99" fmla="*/ 696 h 802"/>
                <a:gd name="T100" fmla="*/ 198 w 747"/>
                <a:gd name="T101" fmla="*/ 647 h 802"/>
                <a:gd name="T102" fmla="*/ 251 w 747"/>
                <a:gd name="T103" fmla="*/ 578 h 802"/>
                <a:gd name="T104" fmla="*/ 279 w 747"/>
                <a:gd name="T105" fmla="*/ 495 h 802"/>
                <a:gd name="T106" fmla="*/ 161 w 747"/>
                <a:gd name="T107" fmla="*/ 495 h 802"/>
                <a:gd name="T108" fmla="*/ 74 w 747"/>
                <a:gd name="T109" fmla="*/ 499 h 802"/>
                <a:gd name="T110" fmla="*/ 74 w 747"/>
                <a:gd name="T111" fmla="*/ 438 h 802"/>
                <a:gd name="T112" fmla="*/ 161 w 747"/>
                <a:gd name="T113" fmla="*/ 441 h 802"/>
                <a:gd name="T114" fmla="*/ 286 w 747"/>
                <a:gd name="T115" fmla="*/ 441 h 802"/>
                <a:gd name="T116" fmla="*/ 283 w 747"/>
                <a:gd name="T117" fmla="*/ 330 h 802"/>
                <a:gd name="T118" fmla="*/ 363 w 747"/>
                <a:gd name="T119" fmla="*/ 340 h 802"/>
                <a:gd name="T120" fmla="*/ 353 w 747"/>
                <a:gd name="T121" fmla="*/ 387 h 802"/>
                <a:gd name="T122" fmla="*/ 350 w 747"/>
                <a:gd name="T123" fmla="*/ 441 h 802"/>
                <a:gd name="T124" fmla="*/ 555 w 747"/>
                <a:gd name="T125" fmla="*/ 441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47" h="802">
                  <a:moveTo>
                    <a:pt x="246" y="222"/>
                  </a:moveTo>
                  <a:cubicBezTo>
                    <a:pt x="263" y="238"/>
                    <a:pt x="284" y="254"/>
                    <a:pt x="306" y="270"/>
                  </a:cubicBezTo>
                  <a:cubicBezTo>
                    <a:pt x="284" y="283"/>
                    <a:pt x="252" y="304"/>
                    <a:pt x="212" y="334"/>
                  </a:cubicBezTo>
                  <a:cubicBezTo>
                    <a:pt x="171" y="363"/>
                    <a:pt x="128" y="391"/>
                    <a:pt x="81" y="418"/>
                  </a:cubicBezTo>
                  <a:cubicBezTo>
                    <a:pt x="65" y="398"/>
                    <a:pt x="49" y="379"/>
                    <a:pt x="33" y="361"/>
                  </a:cubicBezTo>
                  <a:cubicBezTo>
                    <a:pt x="65" y="349"/>
                    <a:pt x="101" y="331"/>
                    <a:pt x="143" y="305"/>
                  </a:cubicBezTo>
                  <a:cubicBezTo>
                    <a:pt x="184" y="279"/>
                    <a:pt x="219" y="252"/>
                    <a:pt x="246" y="222"/>
                  </a:cubicBezTo>
                  <a:close/>
                  <a:moveTo>
                    <a:pt x="427" y="270"/>
                  </a:moveTo>
                  <a:cubicBezTo>
                    <a:pt x="443" y="252"/>
                    <a:pt x="458" y="235"/>
                    <a:pt x="471" y="219"/>
                  </a:cubicBezTo>
                  <a:cubicBezTo>
                    <a:pt x="487" y="228"/>
                    <a:pt x="514" y="243"/>
                    <a:pt x="554" y="265"/>
                  </a:cubicBezTo>
                  <a:cubicBezTo>
                    <a:pt x="593" y="286"/>
                    <a:pt x="644" y="317"/>
                    <a:pt x="707" y="357"/>
                  </a:cubicBezTo>
                  <a:cubicBezTo>
                    <a:pt x="693" y="373"/>
                    <a:pt x="677" y="392"/>
                    <a:pt x="656" y="414"/>
                  </a:cubicBezTo>
                  <a:cubicBezTo>
                    <a:pt x="614" y="381"/>
                    <a:pt x="574" y="353"/>
                    <a:pt x="538" y="332"/>
                  </a:cubicBezTo>
                  <a:cubicBezTo>
                    <a:pt x="503" y="311"/>
                    <a:pt x="466" y="290"/>
                    <a:pt x="427" y="270"/>
                  </a:cubicBezTo>
                  <a:close/>
                  <a:moveTo>
                    <a:pt x="407" y="98"/>
                  </a:moveTo>
                  <a:cubicBezTo>
                    <a:pt x="389" y="102"/>
                    <a:pt x="370" y="108"/>
                    <a:pt x="350" y="115"/>
                  </a:cubicBezTo>
                  <a:lnTo>
                    <a:pt x="710" y="115"/>
                  </a:lnTo>
                  <a:cubicBezTo>
                    <a:pt x="708" y="137"/>
                    <a:pt x="707" y="160"/>
                    <a:pt x="707" y="182"/>
                  </a:cubicBezTo>
                  <a:cubicBezTo>
                    <a:pt x="707" y="205"/>
                    <a:pt x="708" y="228"/>
                    <a:pt x="710" y="253"/>
                  </a:cubicBezTo>
                  <a:lnTo>
                    <a:pt x="636" y="253"/>
                  </a:lnTo>
                  <a:lnTo>
                    <a:pt x="636" y="169"/>
                  </a:lnTo>
                  <a:lnTo>
                    <a:pt x="94" y="169"/>
                  </a:lnTo>
                  <a:lnTo>
                    <a:pt x="94" y="270"/>
                  </a:lnTo>
                  <a:lnTo>
                    <a:pt x="23" y="270"/>
                  </a:lnTo>
                  <a:cubicBezTo>
                    <a:pt x="26" y="243"/>
                    <a:pt x="27" y="216"/>
                    <a:pt x="27" y="190"/>
                  </a:cubicBezTo>
                  <a:cubicBezTo>
                    <a:pt x="27" y="165"/>
                    <a:pt x="26" y="139"/>
                    <a:pt x="23" y="115"/>
                  </a:cubicBezTo>
                  <a:lnTo>
                    <a:pt x="336" y="115"/>
                  </a:lnTo>
                  <a:cubicBezTo>
                    <a:pt x="327" y="83"/>
                    <a:pt x="317" y="52"/>
                    <a:pt x="306" y="20"/>
                  </a:cubicBezTo>
                  <a:cubicBezTo>
                    <a:pt x="329" y="14"/>
                    <a:pt x="351" y="7"/>
                    <a:pt x="373" y="0"/>
                  </a:cubicBezTo>
                  <a:cubicBezTo>
                    <a:pt x="385" y="29"/>
                    <a:pt x="396" y="62"/>
                    <a:pt x="407" y="98"/>
                  </a:cubicBezTo>
                  <a:close/>
                  <a:moveTo>
                    <a:pt x="555" y="441"/>
                  </a:moveTo>
                  <a:cubicBezTo>
                    <a:pt x="553" y="466"/>
                    <a:pt x="552" y="491"/>
                    <a:pt x="552" y="515"/>
                  </a:cubicBezTo>
                  <a:lnTo>
                    <a:pt x="552" y="664"/>
                  </a:lnTo>
                  <a:cubicBezTo>
                    <a:pt x="552" y="693"/>
                    <a:pt x="559" y="708"/>
                    <a:pt x="572" y="711"/>
                  </a:cubicBezTo>
                  <a:cubicBezTo>
                    <a:pt x="586" y="713"/>
                    <a:pt x="602" y="714"/>
                    <a:pt x="623" y="712"/>
                  </a:cubicBezTo>
                  <a:cubicBezTo>
                    <a:pt x="643" y="711"/>
                    <a:pt x="656" y="705"/>
                    <a:pt x="661" y="694"/>
                  </a:cubicBezTo>
                  <a:cubicBezTo>
                    <a:pt x="667" y="683"/>
                    <a:pt x="671" y="657"/>
                    <a:pt x="673" y="616"/>
                  </a:cubicBezTo>
                  <a:cubicBezTo>
                    <a:pt x="696" y="643"/>
                    <a:pt x="720" y="657"/>
                    <a:pt x="747" y="657"/>
                  </a:cubicBezTo>
                  <a:cubicBezTo>
                    <a:pt x="734" y="715"/>
                    <a:pt x="719" y="748"/>
                    <a:pt x="702" y="756"/>
                  </a:cubicBezTo>
                  <a:cubicBezTo>
                    <a:pt x="685" y="764"/>
                    <a:pt x="650" y="769"/>
                    <a:pt x="596" y="770"/>
                  </a:cubicBezTo>
                  <a:cubicBezTo>
                    <a:pt x="542" y="771"/>
                    <a:pt x="510" y="763"/>
                    <a:pt x="500" y="746"/>
                  </a:cubicBezTo>
                  <a:cubicBezTo>
                    <a:pt x="490" y="729"/>
                    <a:pt x="485" y="706"/>
                    <a:pt x="485" y="677"/>
                  </a:cubicBezTo>
                  <a:lnTo>
                    <a:pt x="485" y="495"/>
                  </a:lnTo>
                  <a:lnTo>
                    <a:pt x="347" y="495"/>
                  </a:lnTo>
                  <a:cubicBezTo>
                    <a:pt x="335" y="549"/>
                    <a:pt x="321" y="591"/>
                    <a:pt x="304" y="620"/>
                  </a:cubicBezTo>
                  <a:cubicBezTo>
                    <a:pt x="288" y="649"/>
                    <a:pt x="267" y="675"/>
                    <a:pt x="244" y="697"/>
                  </a:cubicBezTo>
                  <a:cubicBezTo>
                    <a:pt x="220" y="720"/>
                    <a:pt x="192" y="739"/>
                    <a:pt x="160" y="755"/>
                  </a:cubicBezTo>
                  <a:cubicBezTo>
                    <a:pt x="127" y="770"/>
                    <a:pt x="91" y="786"/>
                    <a:pt x="50" y="802"/>
                  </a:cubicBezTo>
                  <a:cubicBezTo>
                    <a:pt x="41" y="777"/>
                    <a:pt x="24" y="751"/>
                    <a:pt x="0" y="724"/>
                  </a:cubicBezTo>
                  <a:cubicBezTo>
                    <a:pt x="47" y="717"/>
                    <a:pt x="86" y="708"/>
                    <a:pt x="118" y="696"/>
                  </a:cubicBezTo>
                  <a:cubicBezTo>
                    <a:pt x="149" y="683"/>
                    <a:pt x="176" y="667"/>
                    <a:pt x="198" y="647"/>
                  </a:cubicBezTo>
                  <a:cubicBezTo>
                    <a:pt x="221" y="627"/>
                    <a:pt x="238" y="604"/>
                    <a:pt x="251" y="578"/>
                  </a:cubicBezTo>
                  <a:cubicBezTo>
                    <a:pt x="263" y="552"/>
                    <a:pt x="272" y="524"/>
                    <a:pt x="279" y="495"/>
                  </a:cubicBezTo>
                  <a:lnTo>
                    <a:pt x="161" y="495"/>
                  </a:lnTo>
                  <a:cubicBezTo>
                    <a:pt x="128" y="495"/>
                    <a:pt x="98" y="496"/>
                    <a:pt x="74" y="499"/>
                  </a:cubicBezTo>
                  <a:lnTo>
                    <a:pt x="74" y="438"/>
                  </a:lnTo>
                  <a:cubicBezTo>
                    <a:pt x="112" y="440"/>
                    <a:pt x="141" y="441"/>
                    <a:pt x="161" y="441"/>
                  </a:cubicBezTo>
                  <a:lnTo>
                    <a:pt x="286" y="441"/>
                  </a:lnTo>
                  <a:cubicBezTo>
                    <a:pt x="288" y="403"/>
                    <a:pt x="287" y="366"/>
                    <a:pt x="283" y="330"/>
                  </a:cubicBezTo>
                  <a:cubicBezTo>
                    <a:pt x="310" y="335"/>
                    <a:pt x="336" y="338"/>
                    <a:pt x="363" y="340"/>
                  </a:cubicBezTo>
                  <a:cubicBezTo>
                    <a:pt x="357" y="356"/>
                    <a:pt x="353" y="372"/>
                    <a:pt x="353" y="387"/>
                  </a:cubicBezTo>
                  <a:cubicBezTo>
                    <a:pt x="353" y="403"/>
                    <a:pt x="352" y="421"/>
                    <a:pt x="350" y="441"/>
                  </a:cubicBezTo>
                  <a:lnTo>
                    <a:pt x="555" y="441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auto">
            <a:xfrm>
              <a:off x="6062007" y="3972690"/>
              <a:ext cx="259763" cy="286975"/>
            </a:xfrm>
            <a:custGeom>
              <a:avLst/>
              <a:gdLst>
                <a:gd name="T0" fmla="*/ 239 w 751"/>
                <a:gd name="T1" fmla="*/ 71 h 775"/>
                <a:gd name="T2" fmla="*/ 158 w 751"/>
                <a:gd name="T3" fmla="*/ 310 h 775"/>
                <a:gd name="T4" fmla="*/ 246 w 751"/>
                <a:gd name="T5" fmla="*/ 519 h 775"/>
                <a:gd name="T6" fmla="*/ 115 w 751"/>
                <a:gd name="T7" fmla="*/ 606 h 775"/>
                <a:gd name="T8" fmla="*/ 173 w 751"/>
                <a:gd name="T9" fmla="*/ 519 h 775"/>
                <a:gd name="T10" fmla="*/ 153 w 751"/>
                <a:gd name="T11" fmla="*/ 396 h 775"/>
                <a:gd name="T12" fmla="*/ 128 w 751"/>
                <a:gd name="T13" fmla="*/ 226 h 775"/>
                <a:gd name="T14" fmla="*/ 64 w 751"/>
                <a:gd name="T15" fmla="*/ 118 h 775"/>
                <a:gd name="T16" fmla="*/ 0 w 751"/>
                <a:gd name="T17" fmla="*/ 775 h 775"/>
                <a:gd name="T18" fmla="*/ 3 w 751"/>
                <a:gd name="T19" fmla="*/ 206 h 775"/>
                <a:gd name="T20" fmla="*/ 485 w 751"/>
                <a:gd name="T21" fmla="*/ 0 h 775"/>
                <a:gd name="T22" fmla="*/ 532 w 751"/>
                <a:gd name="T23" fmla="*/ 78 h 775"/>
                <a:gd name="T24" fmla="*/ 451 w 751"/>
                <a:gd name="T25" fmla="*/ 64 h 775"/>
                <a:gd name="T26" fmla="*/ 485 w 751"/>
                <a:gd name="T27" fmla="*/ 0 h 775"/>
                <a:gd name="T28" fmla="*/ 721 w 751"/>
                <a:gd name="T29" fmla="*/ 115 h 775"/>
                <a:gd name="T30" fmla="*/ 721 w 751"/>
                <a:gd name="T31" fmla="*/ 236 h 775"/>
                <a:gd name="T32" fmla="*/ 657 w 751"/>
                <a:gd name="T33" fmla="*/ 162 h 775"/>
                <a:gd name="T34" fmla="*/ 327 w 751"/>
                <a:gd name="T35" fmla="*/ 233 h 775"/>
                <a:gd name="T36" fmla="*/ 266 w 751"/>
                <a:gd name="T37" fmla="*/ 177 h 775"/>
                <a:gd name="T38" fmla="*/ 323 w 751"/>
                <a:gd name="T39" fmla="*/ 266 h 775"/>
                <a:gd name="T40" fmla="*/ 539 w 751"/>
                <a:gd name="T41" fmla="*/ 270 h 775"/>
                <a:gd name="T42" fmla="*/ 647 w 751"/>
                <a:gd name="T43" fmla="*/ 320 h 775"/>
                <a:gd name="T44" fmla="*/ 441 w 751"/>
                <a:gd name="T45" fmla="*/ 317 h 775"/>
                <a:gd name="T46" fmla="*/ 323 w 751"/>
                <a:gd name="T47" fmla="*/ 266 h 775"/>
                <a:gd name="T48" fmla="*/ 377 w 751"/>
                <a:gd name="T49" fmla="*/ 401 h 775"/>
                <a:gd name="T50" fmla="*/ 704 w 751"/>
                <a:gd name="T51" fmla="*/ 398 h 775"/>
                <a:gd name="T52" fmla="*/ 630 w 751"/>
                <a:gd name="T53" fmla="*/ 452 h 775"/>
                <a:gd name="T54" fmla="*/ 569 w 751"/>
                <a:gd name="T55" fmla="*/ 657 h 775"/>
                <a:gd name="T56" fmla="*/ 643 w 751"/>
                <a:gd name="T57" fmla="*/ 699 h 775"/>
                <a:gd name="T58" fmla="*/ 684 w 751"/>
                <a:gd name="T59" fmla="*/ 613 h 775"/>
                <a:gd name="T60" fmla="*/ 706 w 751"/>
                <a:gd name="T61" fmla="*/ 745 h 775"/>
                <a:gd name="T62" fmla="*/ 557 w 751"/>
                <a:gd name="T63" fmla="*/ 751 h 775"/>
                <a:gd name="T64" fmla="*/ 509 w 751"/>
                <a:gd name="T65" fmla="*/ 452 h 775"/>
                <a:gd name="T66" fmla="*/ 419 w 751"/>
                <a:gd name="T67" fmla="*/ 586 h 775"/>
                <a:gd name="T68" fmla="*/ 315 w 751"/>
                <a:gd name="T69" fmla="*/ 724 h 775"/>
                <a:gd name="T70" fmla="*/ 189 w 751"/>
                <a:gd name="T71" fmla="*/ 707 h 775"/>
                <a:gd name="T72" fmla="*/ 374 w 751"/>
                <a:gd name="T73" fmla="*/ 452 h 775"/>
                <a:gd name="T74" fmla="*/ 276 w 751"/>
                <a:gd name="T75" fmla="*/ 398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51" h="775">
                  <a:moveTo>
                    <a:pt x="0" y="71"/>
                  </a:moveTo>
                  <a:lnTo>
                    <a:pt x="239" y="71"/>
                  </a:lnTo>
                  <a:cubicBezTo>
                    <a:pt x="228" y="98"/>
                    <a:pt x="216" y="133"/>
                    <a:pt x="202" y="177"/>
                  </a:cubicBezTo>
                  <a:cubicBezTo>
                    <a:pt x="189" y="221"/>
                    <a:pt x="174" y="265"/>
                    <a:pt x="158" y="310"/>
                  </a:cubicBezTo>
                  <a:cubicBezTo>
                    <a:pt x="201" y="362"/>
                    <a:pt x="228" y="402"/>
                    <a:pt x="239" y="431"/>
                  </a:cubicBezTo>
                  <a:cubicBezTo>
                    <a:pt x="250" y="461"/>
                    <a:pt x="253" y="490"/>
                    <a:pt x="246" y="519"/>
                  </a:cubicBezTo>
                  <a:cubicBezTo>
                    <a:pt x="239" y="548"/>
                    <a:pt x="225" y="570"/>
                    <a:pt x="202" y="585"/>
                  </a:cubicBezTo>
                  <a:cubicBezTo>
                    <a:pt x="180" y="599"/>
                    <a:pt x="150" y="606"/>
                    <a:pt x="115" y="606"/>
                  </a:cubicBezTo>
                  <a:cubicBezTo>
                    <a:pt x="115" y="584"/>
                    <a:pt x="110" y="559"/>
                    <a:pt x="101" y="532"/>
                  </a:cubicBezTo>
                  <a:cubicBezTo>
                    <a:pt x="142" y="539"/>
                    <a:pt x="166" y="535"/>
                    <a:pt x="173" y="519"/>
                  </a:cubicBezTo>
                  <a:cubicBezTo>
                    <a:pt x="181" y="503"/>
                    <a:pt x="184" y="485"/>
                    <a:pt x="180" y="463"/>
                  </a:cubicBezTo>
                  <a:cubicBezTo>
                    <a:pt x="177" y="442"/>
                    <a:pt x="168" y="420"/>
                    <a:pt x="153" y="396"/>
                  </a:cubicBezTo>
                  <a:cubicBezTo>
                    <a:pt x="139" y="372"/>
                    <a:pt x="120" y="347"/>
                    <a:pt x="98" y="320"/>
                  </a:cubicBezTo>
                  <a:cubicBezTo>
                    <a:pt x="107" y="293"/>
                    <a:pt x="117" y="262"/>
                    <a:pt x="128" y="226"/>
                  </a:cubicBezTo>
                  <a:cubicBezTo>
                    <a:pt x="139" y="190"/>
                    <a:pt x="148" y="154"/>
                    <a:pt x="155" y="118"/>
                  </a:cubicBezTo>
                  <a:lnTo>
                    <a:pt x="64" y="118"/>
                  </a:lnTo>
                  <a:lnTo>
                    <a:pt x="64" y="775"/>
                  </a:lnTo>
                  <a:lnTo>
                    <a:pt x="0" y="775"/>
                  </a:lnTo>
                  <a:cubicBezTo>
                    <a:pt x="2" y="734"/>
                    <a:pt x="3" y="684"/>
                    <a:pt x="3" y="623"/>
                  </a:cubicBezTo>
                  <a:lnTo>
                    <a:pt x="3" y="206"/>
                  </a:lnTo>
                  <a:cubicBezTo>
                    <a:pt x="3" y="159"/>
                    <a:pt x="2" y="114"/>
                    <a:pt x="0" y="71"/>
                  </a:cubicBezTo>
                  <a:close/>
                  <a:moveTo>
                    <a:pt x="485" y="0"/>
                  </a:moveTo>
                  <a:cubicBezTo>
                    <a:pt x="492" y="14"/>
                    <a:pt x="500" y="27"/>
                    <a:pt x="509" y="39"/>
                  </a:cubicBezTo>
                  <a:cubicBezTo>
                    <a:pt x="518" y="51"/>
                    <a:pt x="525" y="64"/>
                    <a:pt x="532" y="78"/>
                  </a:cubicBezTo>
                  <a:cubicBezTo>
                    <a:pt x="512" y="85"/>
                    <a:pt x="492" y="94"/>
                    <a:pt x="471" y="105"/>
                  </a:cubicBezTo>
                  <a:cubicBezTo>
                    <a:pt x="465" y="91"/>
                    <a:pt x="458" y="78"/>
                    <a:pt x="451" y="64"/>
                  </a:cubicBezTo>
                  <a:cubicBezTo>
                    <a:pt x="445" y="51"/>
                    <a:pt x="437" y="37"/>
                    <a:pt x="428" y="24"/>
                  </a:cubicBezTo>
                  <a:cubicBezTo>
                    <a:pt x="446" y="17"/>
                    <a:pt x="465" y="9"/>
                    <a:pt x="485" y="0"/>
                  </a:cubicBezTo>
                  <a:close/>
                  <a:moveTo>
                    <a:pt x="263" y="115"/>
                  </a:moveTo>
                  <a:lnTo>
                    <a:pt x="721" y="115"/>
                  </a:lnTo>
                  <a:cubicBezTo>
                    <a:pt x="718" y="135"/>
                    <a:pt x="717" y="155"/>
                    <a:pt x="717" y="174"/>
                  </a:cubicBezTo>
                  <a:cubicBezTo>
                    <a:pt x="717" y="193"/>
                    <a:pt x="718" y="214"/>
                    <a:pt x="721" y="236"/>
                  </a:cubicBezTo>
                  <a:lnTo>
                    <a:pt x="657" y="236"/>
                  </a:lnTo>
                  <a:lnTo>
                    <a:pt x="657" y="162"/>
                  </a:lnTo>
                  <a:lnTo>
                    <a:pt x="327" y="162"/>
                  </a:lnTo>
                  <a:lnTo>
                    <a:pt x="327" y="233"/>
                  </a:lnTo>
                  <a:lnTo>
                    <a:pt x="263" y="233"/>
                  </a:lnTo>
                  <a:cubicBezTo>
                    <a:pt x="265" y="212"/>
                    <a:pt x="266" y="194"/>
                    <a:pt x="266" y="177"/>
                  </a:cubicBezTo>
                  <a:cubicBezTo>
                    <a:pt x="266" y="160"/>
                    <a:pt x="265" y="140"/>
                    <a:pt x="263" y="115"/>
                  </a:cubicBezTo>
                  <a:close/>
                  <a:moveTo>
                    <a:pt x="323" y="266"/>
                  </a:moveTo>
                  <a:cubicBezTo>
                    <a:pt x="353" y="269"/>
                    <a:pt x="391" y="270"/>
                    <a:pt x="438" y="270"/>
                  </a:cubicBezTo>
                  <a:lnTo>
                    <a:pt x="539" y="270"/>
                  </a:lnTo>
                  <a:cubicBezTo>
                    <a:pt x="584" y="270"/>
                    <a:pt x="620" y="269"/>
                    <a:pt x="647" y="266"/>
                  </a:cubicBezTo>
                  <a:lnTo>
                    <a:pt x="647" y="320"/>
                  </a:lnTo>
                  <a:cubicBezTo>
                    <a:pt x="617" y="318"/>
                    <a:pt x="581" y="317"/>
                    <a:pt x="539" y="317"/>
                  </a:cubicBezTo>
                  <a:lnTo>
                    <a:pt x="441" y="317"/>
                  </a:lnTo>
                  <a:cubicBezTo>
                    <a:pt x="394" y="317"/>
                    <a:pt x="355" y="318"/>
                    <a:pt x="323" y="320"/>
                  </a:cubicBezTo>
                  <a:lnTo>
                    <a:pt x="323" y="266"/>
                  </a:lnTo>
                  <a:close/>
                  <a:moveTo>
                    <a:pt x="276" y="398"/>
                  </a:moveTo>
                  <a:cubicBezTo>
                    <a:pt x="303" y="400"/>
                    <a:pt x="337" y="401"/>
                    <a:pt x="377" y="401"/>
                  </a:cubicBezTo>
                  <a:lnTo>
                    <a:pt x="593" y="401"/>
                  </a:lnTo>
                  <a:cubicBezTo>
                    <a:pt x="633" y="401"/>
                    <a:pt x="670" y="400"/>
                    <a:pt x="704" y="398"/>
                  </a:cubicBezTo>
                  <a:lnTo>
                    <a:pt x="704" y="455"/>
                  </a:lnTo>
                  <a:cubicBezTo>
                    <a:pt x="670" y="453"/>
                    <a:pt x="645" y="452"/>
                    <a:pt x="630" y="452"/>
                  </a:cubicBezTo>
                  <a:cubicBezTo>
                    <a:pt x="614" y="452"/>
                    <a:pt x="594" y="452"/>
                    <a:pt x="569" y="452"/>
                  </a:cubicBezTo>
                  <a:lnTo>
                    <a:pt x="569" y="657"/>
                  </a:lnTo>
                  <a:cubicBezTo>
                    <a:pt x="569" y="684"/>
                    <a:pt x="578" y="698"/>
                    <a:pt x="596" y="699"/>
                  </a:cubicBezTo>
                  <a:cubicBezTo>
                    <a:pt x="614" y="700"/>
                    <a:pt x="630" y="700"/>
                    <a:pt x="643" y="699"/>
                  </a:cubicBezTo>
                  <a:cubicBezTo>
                    <a:pt x="657" y="698"/>
                    <a:pt x="666" y="692"/>
                    <a:pt x="672" y="681"/>
                  </a:cubicBezTo>
                  <a:cubicBezTo>
                    <a:pt x="677" y="669"/>
                    <a:pt x="681" y="647"/>
                    <a:pt x="684" y="613"/>
                  </a:cubicBezTo>
                  <a:cubicBezTo>
                    <a:pt x="704" y="627"/>
                    <a:pt x="726" y="637"/>
                    <a:pt x="751" y="643"/>
                  </a:cubicBezTo>
                  <a:cubicBezTo>
                    <a:pt x="740" y="704"/>
                    <a:pt x="725" y="738"/>
                    <a:pt x="706" y="745"/>
                  </a:cubicBezTo>
                  <a:cubicBezTo>
                    <a:pt x="686" y="751"/>
                    <a:pt x="665" y="755"/>
                    <a:pt x="642" y="756"/>
                  </a:cubicBezTo>
                  <a:cubicBezTo>
                    <a:pt x="618" y="757"/>
                    <a:pt x="590" y="756"/>
                    <a:pt x="557" y="751"/>
                  </a:cubicBezTo>
                  <a:cubicBezTo>
                    <a:pt x="525" y="747"/>
                    <a:pt x="509" y="719"/>
                    <a:pt x="509" y="667"/>
                  </a:cubicBezTo>
                  <a:lnTo>
                    <a:pt x="509" y="452"/>
                  </a:lnTo>
                  <a:lnTo>
                    <a:pt x="434" y="452"/>
                  </a:lnTo>
                  <a:cubicBezTo>
                    <a:pt x="434" y="505"/>
                    <a:pt x="429" y="550"/>
                    <a:pt x="419" y="586"/>
                  </a:cubicBezTo>
                  <a:cubicBezTo>
                    <a:pt x="409" y="622"/>
                    <a:pt x="395" y="651"/>
                    <a:pt x="377" y="672"/>
                  </a:cubicBezTo>
                  <a:cubicBezTo>
                    <a:pt x="359" y="693"/>
                    <a:pt x="338" y="711"/>
                    <a:pt x="315" y="724"/>
                  </a:cubicBezTo>
                  <a:cubicBezTo>
                    <a:pt x="291" y="738"/>
                    <a:pt x="266" y="751"/>
                    <a:pt x="239" y="765"/>
                  </a:cubicBezTo>
                  <a:cubicBezTo>
                    <a:pt x="230" y="745"/>
                    <a:pt x="213" y="725"/>
                    <a:pt x="189" y="707"/>
                  </a:cubicBezTo>
                  <a:cubicBezTo>
                    <a:pt x="283" y="678"/>
                    <a:pt x="338" y="642"/>
                    <a:pt x="354" y="600"/>
                  </a:cubicBezTo>
                  <a:cubicBezTo>
                    <a:pt x="369" y="557"/>
                    <a:pt x="376" y="508"/>
                    <a:pt x="374" y="452"/>
                  </a:cubicBezTo>
                  <a:cubicBezTo>
                    <a:pt x="329" y="452"/>
                    <a:pt x="296" y="453"/>
                    <a:pt x="276" y="455"/>
                  </a:cubicBezTo>
                  <a:lnTo>
                    <a:pt x="276" y="398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5180678" y="5942472"/>
            <a:ext cx="3782278" cy="151664"/>
          </a:xfrm>
          <a:custGeom>
            <a:avLst/>
            <a:gdLst>
              <a:gd name="T0" fmla="*/ 86 w 9323"/>
              <a:gd name="T1" fmla="*/ 183 h 334"/>
              <a:gd name="T2" fmla="*/ 126 w 9323"/>
              <a:gd name="T3" fmla="*/ 43 h 334"/>
              <a:gd name="T4" fmla="*/ 169 w 9323"/>
              <a:gd name="T5" fmla="*/ 192 h 334"/>
              <a:gd name="T6" fmla="*/ 303 w 9323"/>
              <a:gd name="T7" fmla="*/ 329 h 334"/>
              <a:gd name="T8" fmla="*/ 521 w 9323"/>
              <a:gd name="T9" fmla="*/ 294 h 334"/>
              <a:gd name="T10" fmla="*/ 602 w 9323"/>
              <a:gd name="T11" fmla="*/ 17 h 334"/>
              <a:gd name="T12" fmla="*/ 728 w 9323"/>
              <a:gd name="T13" fmla="*/ 135 h 334"/>
              <a:gd name="T14" fmla="*/ 1042 w 9323"/>
              <a:gd name="T15" fmla="*/ 227 h 334"/>
              <a:gd name="T16" fmla="*/ 1194 w 9323"/>
              <a:gd name="T17" fmla="*/ 307 h 334"/>
              <a:gd name="T18" fmla="*/ 1326 w 9323"/>
              <a:gd name="T19" fmla="*/ 329 h 334"/>
              <a:gd name="T20" fmla="*/ 1458 w 9323"/>
              <a:gd name="T21" fmla="*/ 228 h 334"/>
              <a:gd name="T22" fmla="*/ 1774 w 9323"/>
              <a:gd name="T23" fmla="*/ 229 h 334"/>
              <a:gd name="T24" fmla="*/ 2061 w 9323"/>
              <a:gd name="T25" fmla="*/ 329 h 334"/>
              <a:gd name="T26" fmla="*/ 2333 w 9323"/>
              <a:gd name="T27" fmla="*/ 229 h 334"/>
              <a:gd name="T28" fmla="*/ 2525 w 9323"/>
              <a:gd name="T29" fmla="*/ 294 h 334"/>
              <a:gd name="T30" fmla="*/ 2470 w 9323"/>
              <a:gd name="T31" fmla="*/ 24 h 334"/>
              <a:gd name="T32" fmla="*/ 2493 w 9323"/>
              <a:gd name="T33" fmla="*/ 106 h 334"/>
              <a:gd name="T34" fmla="*/ 2445 w 9323"/>
              <a:gd name="T35" fmla="*/ 314 h 334"/>
              <a:gd name="T36" fmla="*/ 2920 w 9323"/>
              <a:gd name="T37" fmla="*/ 45 h 334"/>
              <a:gd name="T38" fmla="*/ 3237 w 9323"/>
              <a:gd name="T39" fmla="*/ 329 h 334"/>
              <a:gd name="T40" fmla="*/ 3400 w 9323"/>
              <a:gd name="T41" fmla="*/ 5 h 334"/>
              <a:gd name="T42" fmla="*/ 3627 w 9323"/>
              <a:gd name="T43" fmla="*/ 5 h 334"/>
              <a:gd name="T44" fmla="*/ 3829 w 9323"/>
              <a:gd name="T45" fmla="*/ 329 h 334"/>
              <a:gd name="T46" fmla="*/ 4036 w 9323"/>
              <a:gd name="T47" fmla="*/ 45 h 334"/>
              <a:gd name="T48" fmla="*/ 3992 w 9323"/>
              <a:gd name="T49" fmla="*/ 329 h 334"/>
              <a:gd name="T50" fmla="*/ 4579 w 9323"/>
              <a:gd name="T51" fmla="*/ 43 h 334"/>
              <a:gd name="T52" fmla="*/ 4475 w 9323"/>
              <a:gd name="T53" fmla="*/ 294 h 334"/>
              <a:gd name="T54" fmla="*/ 4841 w 9323"/>
              <a:gd name="T55" fmla="*/ 135 h 334"/>
              <a:gd name="T56" fmla="*/ 4727 w 9323"/>
              <a:gd name="T57" fmla="*/ 45 h 334"/>
              <a:gd name="T58" fmla="*/ 5179 w 9323"/>
              <a:gd name="T59" fmla="*/ 146 h 334"/>
              <a:gd name="T60" fmla="*/ 5189 w 9323"/>
              <a:gd name="T61" fmla="*/ 84 h 334"/>
              <a:gd name="T62" fmla="*/ 5188 w 9323"/>
              <a:gd name="T63" fmla="*/ 182 h 334"/>
              <a:gd name="T64" fmla="*/ 5486 w 9323"/>
              <a:gd name="T65" fmla="*/ 276 h 334"/>
              <a:gd name="T66" fmla="*/ 5322 w 9323"/>
              <a:gd name="T67" fmla="*/ 230 h 334"/>
              <a:gd name="T68" fmla="*/ 5777 w 9323"/>
              <a:gd name="T69" fmla="*/ 5 h 334"/>
              <a:gd name="T70" fmla="*/ 6024 w 9323"/>
              <a:gd name="T71" fmla="*/ 5 h 334"/>
              <a:gd name="T72" fmla="*/ 6177 w 9323"/>
              <a:gd name="T73" fmla="*/ 254 h 334"/>
              <a:gd name="T74" fmla="*/ 6327 w 9323"/>
              <a:gd name="T75" fmla="*/ 329 h 334"/>
              <a:gd name="T76" fmla="*/ 6643 w 9323"/>
              <a:gd name="T77" fmla="*/ 5 h 334"/>
              <a:gd name="T78" fmla="*/ 6800 w 9323"/>
              <a:gd name="T79" fmla="*/ 170 h 334"/>
              <a:gd name="T80" fmla="*/ 7009 w 9323"/>
              <a:gd name="T81" fmla="*/ 301 h 334"/>
              <a:gd name="T82" fmla="*/ 7382 w 9323"/>
              <a:gd name="T83" fmla="*/ 329 h 334"/>
              <a:gd name="T84" fmla="*/ 7402 w 9323"/>
              <a:gd name="T85" fmla="*/ 95 h 334"/>
              <a:gd name="T86" fmla="*/ 7337 w 9323"/>
              <a:gd name="T87" fmla="*/ 139 h 334"/>
              <a:gd name="T88" fmla="*/ 7634 w 9323"/>
              <a:gd name="T89" fmla="*/ 172 h 334"/>
              <a:gd name="T90" fmla="*/ 7676 w 9323"/>
              <a:gd name="T91" fmla="*/ 45 h 334"/>
              <a:gd name="T92" fmla="*/ 7857 w 9323"/>
              <a:gd name="T93" fmla="*/ 214 h 334"/>
              <a:gd name="T94" fmla="*/ 7881 w 9323"/>
              <a:gd name="T95" fmla="*/ 56 h 334"/>
              <a:gd name="T96" fmla="*/ 7850 w 9323"/>
              <a:gd name="T97" fmla="*/ 154 h 334"/>
              <a:gd name="T98" fmla="*/ 8130 w 9323"/>
              <a:gd name="T99" fmla="*/ 135 h 334"/>
              <a:gd name="T100" fmla="*/ 8172 w 9323"/>
              <a:gd name="T101" fmla="*/ 5 h 334"/>
              <a:gd name="T102" fmla="*/ 8338 w 9323"/>
              <a:gd name="T103" fmla="*/ 1 h 334"/>
              <a:gd name="T104" fmla="*/ 8703 w 9323"/>
              <a:gd name="T105" fmla="*/ 329 h 334"/>
              <a:gd name="T106" fmla="*/ 8723 w 9323"/>
              <a:gd name="T107" fmla="*/ 95 h 334"/>
              <a:gd name="T108" fmla="*/ 8659 w 9323"/>
              <a:gd name="T109" fmla="*/ 139 h 334"/>
              <a:gd name="T110" fmla="*/ 8862 w 9323"/>
              <a:gd name="T111" fmla="*/ 76 h 334"/>
              <a:gd name="T112" fmla="*/ 8790 w 9323"/>
              <a:gd name="T113" fmla="*/ 168 h 334"/>
              <a:gd name="T114" fmla="*/ 9094 w 9323"/>
              <a:gd name="T115" fmla="*/ 329 h 334"/>
              <a:gd name="T116" fmla="*/ 9279 w 9323"/>
              <a:gd name="T117" fmla="*/ 329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323" h="334">
                <a:moveTo>
                  <a:pt x="1" y="314"/>
                </a:moveTo>
                <a:lnTo>
                  <a:pt x="17" y="273"/>
                </a:lnTo>
                <a:cubicBezTo>
                  <a:pt x="26" y="279"/>
                  <a:pt x="36" y="284"/>
                  <a:pt x="48" y="288"/>
                </a:cubicBezTo>
                <a:cubicBezTo>
                  <a:pt x="61" y="292"/>
                  <a:pt x="72" y="294"/>
                  <a:pt x="81" y="294"/>
                </a:cubicBezTo>
                <a:cubicBezTo>
                  <a:pt x="98" y="294"/>
                  <a:pt x="112" y="290"/>
                  <a:pt x="123" y="280"/>
                </a:cubicBezTo>
                <a:cubicBezTo>
                  <a:pt x="133" y="271"/>
                  <a:pt x="138" y="259"/>
                  <a:pt x="138" y="244"/>
                </a:cubicBezTo>
                <a:cubicBezTo>
                  <a:pt x="138" y="233"/>
                  <a:pt x="135" y="223"/>
                  <a:pt x="130" y="214"/>
                </a:cubicBezTo>
                <a:cubicBezTo>
                  <a:pt x="124" y="205"/>
                  <a:pt x="109" y="194"/>
                  <a:pt x="86" y="183"/>
                </a:cubicBezTo>
                <a:lnTo>
                  <a:pt x="60" y="171"/>
                </a:lnTo>
                <a:cubicBezTo>
                  <a:pt x="38" y="161"/>
                  <a:pt x="22" y="149"/>
                  <a:pt x="14" y="135"/>
                </a:cubicBezTo>
                <a:cubicBezTo>
                  <a:pt x="5" y="120"/>
                  <a:pt x="0" y="104"/>
                  <a:pt x="0" y="84"/>
                </a:cubicBezTo>
                <a:cubicBezTo>
                  <a:pt x="0" y="60"/>
                  <a:pt x="9" y="40"/>
                  <a:pt x="26" y="24"/>
                </a:cubicBezTo>
                <a:cubicBezTo>
                  <a:pt x="43" y="8"/>
                  <a:pt x="65" y="0"/>
                  <a:pt x="92" y="0"/>
                </a:cubicBezTo>
                <a:cubicBezTo>
                  <a:pt x="128" y="0"/>
                  <a:pt x="152" y="6"/>
                  <a:pt x="166" y="17"/>
                </a:cubicBezTo>
                <a:lnTo>
                  <a:pt x="153" y="56"/>
                </a:lnTo>
                <a:cubicBezTo>
                  <a:pt x="147" y="51"/>
                  <a:pt x="138" y="47"/>
                  <a:pt x="126" y="43"/>
                </a:cubicBezTo>
                <a:cubicBezTo>
                  <a:pt x="114" y="39"/>
                  <a:pt x="103" y="37"/>
                  <a:pt x="93" y="37"/>
                </a:cubicBezTo>
                <a:cubicBezTo>
                  <a:pt x="78" y="37"/>
                  <a:pt x="66" y="42"/>
                  <a:pt x="58" y="50"/>
                </a:cubicBezTo>
                <a:cubicBezTo>
                  <a:pt x="49" y="59"/>
                  <a:pt x="45" y="70"/>
                  <a:pt x="45" y="83"/>
                </a:cubicBezTo>
                <a:cubicBezTo>
                  <a:pt x="45" y="91"/>
                  <a:pt x="46" y="99"/>
                  <a:pt x="49" y="106"/>
                </a:cubicBezTo>
                <a:cubicBezTo>
                  <a:pt x="52" y="112"/>
                  <a:pt x="57" y="118"/>
                  <a:pt x="62" y="123"/>
                </a:cubicBezTo>
                <a:cubicBezTo>
                  <a:pt x="68" y="127"/>
                  <a:pt x="79" y="133"/>
                  <a:pt x="96" y="142"/>
                </a:cubicBezTo>
                <a:lnTo>
                  <a:pt x="122" y="154"/>
                </a:lnTo>
                <a:cubicBezTo>
                  <a:pt x="144" y="165"/>
                  <a:pt x="160" y="177"/>
                  <a:pt x="169" y="192"/>
                </a:cubicBezTo>
                <a:cubicBezTo>
                  <a:pt x="178" y="206"/>
                  <a:pt x="182" y="225"/>
                  <a:pt x="182" y="247"/>
                </a:cubicBezTo>
                <a:cubicBezTo>
                  <a:pt x="182" y="271"/>
                  <a:pt x="172" y="292"/>
                  <a:pt x="153" y="309"/>
                </a:cubicBezTo>
                <a:cubicBezTo>
                  <a:pt x="133" y="326"/>
                  <a:pt x="107" y="334"/>
                  <a:pt x="75" y="334"/>
                </a:cubicBezTo>
                <a:cubicBezTo>
                  <a:pt x="46" y="334"/>
                  <a:pt x="22" y="327"/>
                  <a:pt x="1" y="314"/>
                </a:cubicBezTo>
                <a:close/>
                <a:moveTo>
                  <a:pt x="259" y="329"/>
                </a:moveTo>
                <a:lnTo>
                  <a:pt x="259" y="5"/>
                </a:lnTo>
                <a:lnTo>
                  <a:pt x="303" y="5"/>
                </a:lnTo>
                <a:lnTo>
                  <a:pt x="303" y="329"/>
                </a:lnTo>
                <a:lnTo>
                  <a:pt x="259" y="329"/>
                </a:lnTo>
                <a:close/>
                <a:moveTo>
                  <a:pt x="602" y="17"/>
                </a:moveTo>
                <a:lnTo>
                  <a:pt x="587" y="55"/>
                </a:lnTo>
                <a:cubicBezTo>
                  <a:pt x="573" y="45"/>
                  <a:pt x="551" y="40"/>
                  <a:pt x="520" y="40"/>
                </a:cubicBezTo>
                <a:cubicBezTo>
                  <a:pt x="492" y="40"/>
                  <a:pt x="469" y="52"/>
                  <a:pt x="452" y="76"/>
                </a:cubicBezTo>
                <a:cubicBezTo>
                  <a:pt x="435" y="101"/>
                  <a:pt x="426" y="132"/>
                  <a:pt x="426" y="171"/>
                </a:cubicBezTo>
                <a:cubicBezTo>
                  <a:pt x="426" y="207"/>
                  <a:pt x="435" y="237"/>
                  <a:pt x="453" y="260"/>
                </a:cubicBezTo>
                <a:cubicBezTo>
                  <a:pt x="470" y="283"/>
                  <a:pt x="493" y="294"/>
                  <a:pt x="521" y="294"/>
                </a:cubicBezTo>
                <a:cubicBezTo>
                  <a:pt x="551" y="294"/>
                  <a:pt x="574" y="284"/>
                  <a:pt x="591" y="262"/>
                </a:cubicBezTo>
                <a:lnTo>
                  <a:pt x="615" y="296"/>
                </a:lnTo>
                <a:cubicBezTo>
                  <a:pt x="589" y="321"/>
                  <a:pt x="556" y="334"/>
                  <a:pt x="516" y="334"/>
                </a:cubicBezTo>
                <a:cubicBezTo>
                  <a:pt x="474" y="334"/>
                  <a:pt x="441" y="319"/>
                  <a:pt x="416" y="288"/>
                </a:cubicBezTo>
                <a:cubicBezTo>
                  <a:pt x="392" y="258"/>
                  <a:pt x="380" y="218"/>
                  <a:pt x="380" y="168"/>
                </a:cubicBezTo>
                <a:cubicBezTo>
                  <a:pt x="380" y="120"/>
                  <a:pt x="393" y="80"/>
                  <a:pt x="419" y="48"/>
                </a:cubicBezTo>
                <a:cubicBezTo>
                  <a:pt x="445" y="16"/>
                  <a:pt x="478" y="0"/>
                  <a:pt x="519" y="0"/>
                </a:cubicBezTo>
                <a:cubicBezTo>
                  <a:pt x="554" y="0"/>
                  <a:pt x="582" y="6"/>
                  <a:pt x="602" y="17"/>
                </a:cubicBezTo>
                <a:close/>
                <a:moveTo>
                  <a:pt x="869" y="329"/>
                </a:moveTo>
                <a:lnTo>
                  <a:pt x="869" y="172"/>
                </a:lnTo>
                <a:lnTo>
                  <a:pt x="728" y="172"/>
                </a:lnTo>
                <a:lnTo>
                  <a:pt x="728" y="329"/>
                </a:lnTo>
                <a:lnTo>
                  <a:pt x="684" y="329"/>
                </a:lnTo>
                <a:lnTo>
                  <a:pt x="684" y="5"/>
                </a:lnTo>
                <a:lnTo>
                  <a:pt x="728" y="5"/>
                </a:lnTo>
                <a:lnTo>
                  <a:pt x="728" y="135"/>
                </a:lnTo>
                <a:lnTo>
                  <a:pt x="869" y="135"/>
                </a:lnTo>
                <a:lnTo>
                  <a:pt x="869" y="5"/>
                </a:lnTo>
                <a:lnTo>
                  <a:pt x="913" y="5"/>
                </a:lnTo>
                <a:lnTo>
                  <a:pt x="913" y="329"/>
                </a:lnTo>
                <a:lnTo>
                  <a:pt x="869" y="329"/>
                </a:lnTo>
                <a:close/>
                <a:moveTo>
                  <a:pt x="998" y="5"/>
                </a:moveTo>
                <a:lnTo>
                  <a:pt x="1042" y="5"/>
                </a:lnTo>
                <a:lnTo>
                  <a:pt x="1042" y="227"/>
                </a:lnTo>
                <a:cubicBezTo>
                  <a:pt x="1042" y="246"/>
                  <a:pt x="1048" y="263"/>
                  <a:pt x="1060" y="275"/>
                </a:cubicBezTo>
                <a:cubicBezTo>
                  <a:pt x="1073" y="288"/>
                  <a:pt x="1090" y="294"/>
                  <a:pt x="1110" y="294"/>
                </a:cubicBezTo>
                <a:cubicBezTo>
                  <a:pt x="1132" y="294"/>
                  <a:pt x="1149" y="288"/>
                  <a:pt x="1162" y="276"/>
                </a:cubicBezTo>
                <a:cubicBezTo>
                  <a:pt x="1174" y="263"/>
                  <a:pt x="1180" y="247"/>
                  <a:pt x="1180" y="226"/>
                </a:cubicBezTo>
                <a:lnTo>
                  <a:pt x="1180" y="5"/>
                </a:lnTo>
                <a:lnTo>
                  <a:pt x="1224" y="5"/>
                </a:lnTo>
                <a:lnTo>
                  <a:pt x="1224" y="230"/>
                </a:lnTo>
                <a:cubicBezTo>
                  <a:pt x="1224" y="263"/>
                  <a:pt x="1214" y="288"/>
                  <a:pt x="1194" y="307"/>
                </a:cubicBezTo>
                <a:cubicBezTo>
                  <a:pt x="1174" y="325"/>
                  <a:pt x="1146" y="334"/>
                  <a:pt x="1111" y="334"/>
                </a:cubicBezTo>
                <a:cubicBezTo>
                  <a:pt x="1074" y="334"/>
                  <a:pt x="1047" y="325"/>
                  <a:pt x="1027" y="307"/>
                </a:cubicBezTo>
                <a:cubicBezTo>
                  <a:pt x="1007" y="289"/>
                  <a:pt x="998" y="263"/>
                  <a:pt x="998" y="230"/>
                </a:cubicBezTo>
                <a:lnTo>
                  <a:pt x="998" y="5"/>
                </a:lnTo>
                <a:close/>
                <a:moveTo>
                  <a:pt x="1492" y="329"/>
                </a:moveTo>
                <a:lnTo>
                  <a:pt x="1470" y="260"/>
                </a:lnTo>
                <a:lnTo>
                  <a:pt x="1350" y="260"/>
                </a:lnTo>
                <a:lnTo>
                  <a:pt x="1326" y="329"/>
                </a:lnTo>
                <a:lnTo>
                  <a:pt x="1277" y="329"/>
                </a:lnTo>
                <a:lnTo>
                  <a:pt x="1408" y="1"/>
                </a:lnTo>
                <a:lnTo>
                  <a:pt x="1420" y="1"/>
                </a:lnTo>
                <a:lnTo>
                  <a:pt x="1541" y="329"/>
                </a:lnTo>
                <a:lnTo>
                  <a:pt x="1492" y="329"/>
                </a:lnTo>
                <a:close/>
                <a:moveTo>
                  <a:pt x="1412" y="86"/>
                </a:moveTo>
                <a:lnTo>
                  <a:pt x="1362" y="228"/>
                </a:lnTo>
                <a:lnTo>
                  <a:pt x="1458" y="228"/>
                </a:lnTo>
                <a:lnTo>
                  <a:pt x="1412" y="86"/>
                </a:lnTo>
                <a:close/>
                <a:moveTo>
                  <a:pt x="1802" y="333"/>
                </a:moveTo>
                <a:lnTo>
                  <a:pt x="1635" y="97"/>
                </a:lnTo>
                <a:lnTo>
                  <a:pt x="1635" y="329"/>
                </a:lnTo>
                <a:lnTo>
                  <a:pt x="1594" y="329"/>
                </a:lnTo>
                <a:lnTo>
                  <a:pt x="1594" y="5"/>
                </a:lnTo>
                <a:lnTo>
                  <a:pt x="1611" y="5"/>
                </a:lnTo>
                <a:lnTo>
                  <a:pt x="1774" y="229"/>
                </a:lnTo>
                <a:lnTo>
                  <a:pt x="1774" y="5"/>
                </a:lnTo>
                <a:lnTo>
                  <a:pt x="1816" y="5"/>
                </a:lnTo>
                <a:lnTo>
                  <a:pt x="1816" y="333"/>
                </a:lnTo>
                <a:lnTo>
                  <a:pt x="1802" y="333"/>
                </a:lnTo>
                <a:close/>
                <a:moveTo>
                  <a:pt x="2017" y="329"/>
                </a:moveTo>
                <a:lnTo>
                  <a:pt x="2017" y="5"/>
                </a:lnTo>
                <a:lnTo>
                  <a:pt x="2061" y="5"/>
                </a:lnTo>
                <a:lnTo>
                  <a:pt x="2061" y="329"/>
                </a:lnTo>
                <a:lnTo>
                  <a:pt x="2017" y="329"/>
                </a:lnTo>
                <a:close/>
                <a:moveTo>
                  <a:pt x="2362" y="333"/>
                </a:moveTo>
                <a:lnTo>
                  <a:pt x="2195" y="97"/>
                </a:lnTo>
                <a:lnTo>
                  <a:pt x="2195" y="329"/>
                </a:lnTo>
                <a:lnTo>
                  <a:pt x="2153" y="329"/>
                </a:lnTo>
                <a:lnTo>
                  <a:pt x="2153" y="5"/>
                </a:lnTo>
                <a:lnTo>
                  <a:pt x="2171" y="5"/>
                </a:lnTo>
                <a:lnTo>
                  <a:pt x="2333" y="229"/>
                </a:lnTo>
                <a:lnTo>
                  <a:pt x="2333" y="5"/>
                </a:lnTo>
                <a:lnTo>
                  <a:pt x="2375" y="5"/>
                </a:lnTo>
                <a:lnTo>
                  <a:pt x="2375" y="333"/>
                </a:lnTo>
                <a:lnTo>
                  <a:pt x="2362" y="333"/>
                </a:lnTo>
                <a:close/>
                <a:moveTo>
                  <a:pt x="2445" y="314"/>
                </a:moveTo>
                <a:lnTo>
                  <a:pt x="2461" y="273"/>
                </a:lnTo>
                <a:cubicBezTo>
                  <a:pt x="2469" y="279"/>
                  <a:pt x="2480" y="284"/>
                  <a:pt x="2492" y="288"/>
                </a:cubicBezTo>
                <a:cubicBezTo>
                  <a:pt x="2504" y="292"/>
                  <a:pt x="2515" y="294"/>
                  <a:pt x="2525" y="294"/>
                </a:cubicBezTo>
                <a:cubicBezTo>
                  <a:pt x="2542" y="294"/>
                  <a:pt x="2556" y="290"/>
                  <a:pt x="2566" y="280"/>
                </a:cubicBezTo>
                <a:cubicBezTo>
                  <a:pt x="2577" y="271"/>
                  <a:pt x="2582" y="259"/>
                  <a:pt x="2582" y="244"/>
                </a:cubicBezTo>
                <a:cubicBezTo>
                  <a:pt x="2582" y="233"/>
                  <a:pt x="2579" y="223"/>
                  <a:pt x="2573" y="214"/>
                </a:cubicBezTo>
                <a:cubicBezTo>
                  <a:pt x="2567" y="205"/>
                  <a:pt x="2553" y="194"/>
                  <a:pt x="2529" y="183"/>
                </a:cubicBezTo>
                <a:lnTo>
                  <a:pt x="2503" y="171"/>
                </a:lnTo>
                <a:cubicBezTo>
                  <a:pt x="2481" y="161"/>
                  <a:pt x="2466" y="149"/>
                  <a:pt x="2457" y="135"/>
                </a:cubicBezTo>
                <a:cubicBezTo>
                  <a:pt x="2448" y="120"/>
                  <a:pt x="2444" y="104"/>
                  <a:pt x="2444" y="84"/>
                </a:cubicBezTo>
                <a:cubicBezTo>
                  <a:pt x="2444" y="60"/>
                  <a:pt x="2453" y="40"/>
                  <a:pt x="2470" y="24"/>
                </a:cubicBezTo>
                <a:cubicBezTo>
                  <a:pt x="2487" y="8"/>
                  <a:pt x="2509" y="0"/>
                  <a:pt x="2535" y="0"/>
                </a:cubicBezTo>
                <a:cubicBezTo>
                  <a:pt x="2571" y="0"/>
                  <a:pt x="2596" y="6"/>
                  <a:pt x="2610" y="17"/>
                </a:cubicBezTo>
                <a:lnTo>
                  <a:pt x="2597" y="56"/>
                </a:lnTo>
                <a:cubicBezTo>
                  <a:pt x="2591" y="51"/>
                  <a:pt x="2582" y="47"/>
                  <a:pt x="2570" y="43"/>
                </a:cubicBezTo>
                <a:cubicBezTo>
                  <a:pt x="2558" y="39"/>
                  <a:pt x="2547" y="37"/>
                  <a:pt x="2536" y="37"/>
                </a:cubicBezTo>
                <a:cubicBezTo>
                  <a:pt x="2522" y="37"/>
                  <a:pt x="2510" y="42"/>
                  <a:pt x="2501" y="50"/>
                </a:cubicBezTo>
                <a:cubicBezTo>
                  <a:pt x="2492" y="59"/>
                  <a:pt x="2488" y="70"/>
                  <a:pt x="2488" y="83"/>
                </a:cubicBezTo>
                <a:cubicBezTo>
                  <a:pt x="2488" y="91"/>
                  <a:pt x="2490" y="99"/>
                  <a:pt x="2493" y="106"/>
                </a:cubicBezTo>
                <a:cubicBezTo>
                  <a:pt x="2496" y="112"/>
                  <a:pt x="2500" y="118"/>
                  <a:pt x="2506" y="123"/>
                </a:cubicBezTo>
                <a:cubicBezTo>
                  <a:pt x="2511" y="127"/>
                  <a:pt x="2522" y="133"/>
                  <a:pt x="2540" y="142"/>
                </a:cubicBezTo>
                <a:lnTo>
                  <a:pt x="2566" y="154"/>
                </a:lnTo>
                <a:cubicBezTo>
                  <a:pt x="2588" y="165"/>
                  <a:pt x="2604" y="177"/>
                  <a:pt x="2612" y="192"/>
                </a:cubicBezTo>
                <a:cubicBezTo>
                  <a:pt x="2621" y="206"/>
                  <a:pt x="2626" y="225"/>
                  <a:pt x="2626" y="247"/>
                </a:cubicBezTo>
                <a:cubicBezTo>
                  <a:pt x="2626" y="271"/>
                  <a:pt x="2616" y="292"/>
                  <a:pt x="2597" y="309"/>
                </a:cubicBezTo>
                <a:cubicBezTo>
                  <a:pt x="2577" y="326"/>
                  <a:pt x="2551" y="334"/>
                  <a:pt x="2518" y="334"/>
                </a:cubicBezTo>
                <a:cubicBezTo>
                  <a:pt x="2490" y="334"/>
                  <a:pt x="2465" y="327"/>
                  <a:pt x="2445" y="314"/>
                </a:cubicBezTo>
                <a:close/>
                <a:moveTo>
                  <a:pt x="2813" y="45"/>
                </a:moveTo>
                <a:lnTo>
                  <a:pt x="2813" y="329"/>
                </a:lnTo>
                <a:lnTo>
                  <a:pt x="2769" y="329"/>
                </a:lnTo>
                <a:lnTo>
                  <a:pt x="2769" y="45"/>
                </a:lnTo>
                <a:lnTo>
                  <a:pt x="2666" y="45"/>
                </a:lnTo>
                <a:lnTo>
                  <a:pt x="2666" y="5"/>
                </a:lnTo>
                <a:lnTo>
                  <a:pt x="2920" y="5"/>
                </a:lnTo>
                <a:lnTo>
                  <a:pt x="2920" y="45"/>
                </a:lnTo>
                <a:lnTo>
                  <a:pt x="2813" y="45"/>
                </a:lnTo>
                <a:close/>
                <a:moveTo>
                  <a:pt x="2983" y="329"/>
                </a:moveTo>
                <a:lnTo>
                  <a:pt x="2983" y="5"/>
                </a:lnTo>
                <a:lnTo>
                  <a:pt x="3027" y="5"/>
                </a:lnTo>
                <a:lnTo>
                  <a:pt x="3027" y="329"/>
                </a:lnTo>
                <a:lnTo>
                  <a:pt x="2983" y="329"/>
                </a:lnTo>
                <a:close/>
                <a:moveTo>
                  <a:pt x="3237" y="45"/>
                </a:moveTo>
                <a:lnTo>
                  <a:pt x="3237" y="329"/>
                </a:lnTo>
                <a:lnTo>
                  <a:pt x="3193" y="329"/>
                </a:lnTo>
                <a:lnTo>
                  <a:pt x="3193" y="45"/>
                </a:lnTo>
                <a:lnTo>
                  <a:pt x="3090" y="45"/>
                </a:lnTo>
                <a:lnTo>
                  <a:pt x="3090" y="5"/>
                </a:lnTo>
                <a:lnTo>
                  <a:pt x="3345" y="5"/>
                </a:lnTo>
                <a:lnTo>
                  <a:pt x="3345" y="45"/>
                </a:lnTo>
                <a:lnTo>
                  <a:pt x="3237" y="45"/>
                </a:lnTo>
                <a:close/>
                <a:moveTo>
                  <a:pt x="3400" y="5"/>
                </a:moveTo>
                <a:lnTo>
                  <a:pt x="3444" y="5"/>
                </a:lnTo>
                <a:lnTo>
                  <a:pt x="3444" y="227"/>
                </a:lnTo>
                <a:cubicBezTo>
                  <a:pt x="3444" y="246"/>
                  <a:pt x="3450" y="263"/>
                  <a:pt x="3463" y="275"/>
                </a:cubicBezTo>
                <a:cubicBezTo>
                  <a:pt x="3475" y="288"/>
                  <a:pt x="3492" y="294"/>
                  <a:pt x="3512" y="294"/>
                </a:cubicBezTo>
                <a:cubicBezTo>
                  <a:pt x="3534" y="294"/>
                  <a:pt x="3551" y="288"/>
                  <a:pt x="3564" y="276"/>
                </a:cubicBezTo>
                <a:cubicBezTo>
                  <a:pt x="3576" y="263"/>
                  <a:pt x="3583" y="247"/>
                  <a:pt x="3583" y="226"/>
                </a:cubicBezTo>
                <a:lnTo>
                  <a:pt x="3583" y="5"/>
                </a:lnTo>
                <a:lnTo>
                  <a:pt x="3627" y="5"/>
                </a:lnTo>
                <a:lnTo>
                  <a:pt x="3627" y="230"/>
                </a:lnTo>
                <a:cubicBezTo>
                  <a:pt x="3627" y="263"/>
                  <a:pt x="3617" y="288"/>
                  <a:pt x="3596" y="307"/>
                </a:cubicBezTo>
                <a:cubicBezTo>
                  <a:pt x="3576" y="325"/>
                  <a:pt x="3548" y="334"/>
                  <a:pt x="3513" y="334"/>
                </a:cubicBezTo>
                <a:cubicBezTo>
                  <a:pt x="3477" y="334"/>
                  <a:pt x="3449" y="325"/>
                  <a:pt x="3429" y="307"/>
                </a:cubicBezTo>
                <a:cubicBezTo>
                  <a:pt x="3410" y="289"/>
                  <a:pt x="3400" y="263"/>
                  <a:pt x="3400" y="230"/>
                </a:cubicBezTo>
                <a:lnTo>
                  <a:pt x="3400" y="5"/>
                </a:lnTo>
                <a:close/>
                <a:moveTo>
                  <a:pt x="3829" y="45"/>
                </a:moveTo>
                <a:lnTo>
                  <a:pt x="3829" y="329"/>
                </a:lnTo>
                <a:lnTo>
                  <a:pt x="3785" y="329"/>
                </a:lnTo>
                <a:lnTo>
                  <a:pt x="3785" y="45"/>
                </a:lnTo>
                <a:lnTo>
                  <a:pt x="3682" y="45"/>
                </a:lnTo>
                <a:lnTo>
                  <a:pt x="3682" y="5"/>
                </a:lnTo>
                <a:lnTo>
                  <a:pt x="3936" y="5"/>
                </a:lnTo>
                <a:lnTo>
                  <a:pt x="3936" y="45"/>
                </a:lnTo>
                <a:lnTo>
                  <a:pt x="3829" y="45"/>
                </a:lnTo>
                <a:close/>
                <a:moveTo>
                  <a:pt x="4036" y="45"/>
                </a:moveTo>
                <a:lnTo>
                  <a:pt x="4036" y="135"/>
                </a:lnTo>
                <a:lnTo>
                  <a:pt x="4142" y="135"/>
                </a:lnTo>
                <a:lnTo>
                  <a:pt x="4142" y="172"/>
                </a:lnTo>
                <a:lnTo>
                  <a:pt x="4036" y="172"/>
                </a:lnTo>
                <a:lnTo>
                  <a:pt x="4036" y="289"/>
                </a:lnTo>
                <a:lnTo>
                  <a:pt x="4182" y="289"/>
                </a:lnTo>
                <a:lnTo>
                  <a:pt x="4182" y="329"/>
                </a:lnTo>
                <a:lnTo>
                  <a:pt x="3992" y="329"/>
                </a:lnTo>
                <a:lnTo>
                  <a:pt x="3992" y="5"/>
                </a:lnTo>
                <a:lnTo>
                  <a:pt x="4185" y="5"/>
                </a:lnTo>
                <a:lnTo>
                  <a:pt x="4185" y="45"/>
                </a:lnTo>
                <a:lnTo>
                  <a:pt x="4036" y="45"/>
                </a:lnTo>
                <a:close/>
                <a:moveTo>
                  <a:pt x="4345" y="164"/>
                </a:moveTo>
                <a:cubicBezTo>
                  <a:pt x="4345" y="117"/>
                  <a:pt x="4357" y="78"/>
                  <a:pt x="4381" y="47"/>
                </a:cubicBezTo>
                <a:cubicBezTo>
                  <a:pt x="4404" y="15"/>
                  <a:pt x="4436" y="0"/>
                  <a:pt x="4475" y="0"/>
                </a:cubicBezTo>
                <a:cubicBezTo>
                  <a:pt x="4520" y="0"/>
                  <a:pt x="4555" y="14"/>
                  <a:pt x="4579" y="43"/>
                </a:cubicBezTo>
                <a:cubicBezTo>
                  <a:pt x="4603" y="72"/>
                  <a:pt x="4614" y="112"/>
                  <a:pt x="4614" y="164"/>
                </a:cubicBezTo>
                <a:cubicBezTo>
                  <a:pt x="4614" y="217"/>
                  <a:pt x="4602" y="259"/>
                  <a:pt x="4578" y="289"/>
                </a:cubicBezTo>
                <a:cubicBezTo>
                  <a:pt x="4555" y="319"/>
                  <a:pt x="4520" y="334"/>
                  <a:pt x="4475" y="334"/>
                </a:cubicBezTo>
                <a:cubicBezTo>
                  <a:pt x="4435" y="334"/>
                  <a:pt x="4403" y="318"/>
                  <a:pt x="4380" y="286"/>
                </a:cubicBezTo>
                <a:cubicBezTo>
                  <a:pt x="4357" y="255"/>
                  <a:pt x="4345" y="214"/>
                  <a:pt x="4345" y="164"/>
                </a:cubicBezTo>
                <a:close/>
                <a:moveTo>
                  <a:pt x="4392" y="164"/>
                </a:moveTo>
                <a:cubicBezTo>
                  <a:pt x="4392" y="201"/>
                  <a:pt x="4399" y="232"/>
                  <a:pt x="4414" y="257"/>
                </a:cubicBezTo>
                <a:cubicBezTo>
                  <a:pt x="4428" y="282"/>
                  <a:pt x="4449" y="294"/>
                  <a:pt x="4475" y="294"/>
                </a:cubicBezTo>
                <a:cubicBezTo>
                  <a:pt x="4506" y="294"/>
                  <a:pt x="4529" y="283"/>
                  <a:pt x="4544" y="260"/>
                </a:cubicBezTo>
                <a:cubicBezTo>
                  <a:pt x="4560" y="237"/>
                  <a:pt x="4568" y="205"/>
                  <a:pt x="4568" y="164"/>
                </a:cubicBezTo>
                <a:cubicBezTo>
                  <a:pt x="4568" y="81"/>
                  <a:pt x="4537" y="39"/>
                  <a:pt x="4475" y="39"/>
                </a:cubicBezTo>
                <a:cubicBezTo>
                  <a:pt x="4448" y="39"/>
                  <a:pt x="4427" y="51"/>
                  <a:pt x="4413" y="73"/>
                </a:cubicBezTo>
                <a:cubicBezTo>
                  <a:pt x="4399" y="95"/>
                  <a:pt x="4392" y="126"/>
                  <a:pt x="4392" y="164"/>
                </a:cubicBezTo>
                <a:close/>
                <a:moveTo>
                  <a:pt x="4727" y="45"/>
                </a:moveTo>
                <a:lnTo>
                  <a:pt x="4727" y="135"/>
                </a:lnTo>
                <a:lnTo>
                  <a:pt x="4841" y="135"/>
                </a:lnTo>
                <a:lnTo>
                  <a:pt x="4841" y="172"/>
                </a:lnTo>
                <a:lnTo>
                  <a:pt x="4727" y="172"/>
                </a:lnTo>
                <a:lnTo>
                  <a:pt x="4727" y="329"/>
                </a:lnTo>
                <a:lnTo>
                  <a:pt x="4683" y="329"/>
                </a:lnTo>
                <a:lnTo>
                  <a:pt x="4683" y="5"/>
                </a:lnTo>
                <a:lnTo>
                  <a:pt x="4883" y="5"/>
                </a:lnTo>
                <a:lnTo>
                  <a:pt x="4883" y="45"/>
                </a:lnTo>
                <a:lnTo>
                  <a:pt x="4727" y="45"/>
                </a:lnTo>
                <a:close/>
                <a:moveTo>
                  <a:pt x="5140" y="329"/>
                </a:moveTo>
                <a:lnTo>
                  <a:pt x="5048" y="329"/>
                </a:lnTo>
                <a:lnTo>
                  <a:pt x="5048" y="5"/>
                </a:lnTo>
                <a:cubicBezTo>
                  <a:pt x="5087" y="3"/>
                  <a:pt x="5115" y="2"/>
                  <a:pt x="5133" y="2"/>
                </a:cubicBezTo>
                <a:cubicBezTo>
                  <a:pt x="5164" y="2"/>
                  <a:pt x="5189" y="9"/>
                  <a:pt x="5207" y="23"/>
                </a:cubicBezTo>
                <a:cubicBezTo>
                  <a:pt x="5224" y="37"/>
                  <a:pt x="5233" y="57"/>
                  <a:pt x="5233" y="82"/>
                </a:cubicBezTo>
                <a:cubicBezTo>
                  <a:pt x="5233" y="97"/>
                  <a:pt x="5227" y="111"/>
                  <a:pt x="5216" y="123"/>
                </a:cubicBezTo>
                <a:cubicBezTo>
                  <a:pt x="5205" y="136"/>
                  <a:pt x="5193" y="143"/>
                  <a:pt x="5179" y="146"/>
                </a:cubicBezTo>
                <a:cubicBezTo>
                  <a:pt x="5205" y="152"/>
                  <a:pt x="5223" y="163"/>
                  <a:pt x="5235" y="177"/>
                </a:cubicBezTo>
                <a:cubicBezTo>
                  <a:pt x="5247" y="191"/>
                  <a:pt x="5253" y="211"/>
                  <a:pt x="5253" y="235"/>
                </a:cubicBezTo>
                <a:cubicBezTo>
                  <a:pt x="5253" y="264"/>
                  <a:pt x="5242" y="286"/>
                  <a:pt x="5221" y="303"/>
                </a:cubicBezTo>
                <a:cubicBezTo>
                  <a:pt x="5201" y="320"/>
                  <a:pt x="5173" y="329"/>
                  <a:pt x="5140" y="329"/>
                </a:cubicBezTo>
                <a:close/>
                <a:moveTo>
                  <a:pt x="5092" y="41"/>
                </a:moveTo>
                <a:lnTo>
                  <a:pt x="5092" y="134"/>
                </a:lnTo>
                <a:cubicBezTo>
                  <a:pt x="5101" y="134"/>
                  <a:pt x="5113" y="135"/>
                  <a:pt x="5126" y="135"/>
                </a:cubicBezTo>
                <a:cubicBezTo>
                  <a:pt x="5168" y="135"/>
                  <a:pt x="5189" y="118"/>
                  <a:pt x="5189" y="84"/>
                </a:cubicBezTo>
                <a:cubicBezTo>
                  <a:pt x="5189" y="54"/>
                  <a:pt x="5170" y="39"/>
                  <a:pt x="5131" y="39"/>
                </a:cubicBezTo>
                <a:cubicBezTo>
                  <a:pt x="5117" y="39"/>
                  <a:pt x="5103" y="40"/>
                  <a:pt x="5092" y="41"/>
                </a:cubicBezTo>
                <a:close/>
                <a:moveTo>
                  <a:pt x="5092" y="168"/>
                </a:moveTo>
                <a:lnTo>
                  <a:pt x="5092" y="291"/>
                </a:lnTo>
                <a:cubicBezTo>
                  <a:pt x="5107" y="292"/>
                  <a:pt x="5119" y="293"/>
                  <a:pt x="5127" y="293"/>
                </a:cubicBezTo>
                <a:cubicBezTo>
                  <a:pt x="5154" y="293"/>
                  <a:pt x="5175" y="288"/>
                  <a:pt x="5187" y="278"/>
                </a:cubicBezTo>
                <a:cubicBezTo>
                  <a:pt x="5200" y="267"/>
                  <a:pt x="5206" y="251"/>
                  <a:pt x="5206" y="228"/>
                </a:cubicBezTo>
                <a:cubicBezTo>
                  <a:pt x="5206" y="207"/>
                  <a:pt x="5200" y="192"/>
                  <a:pt x="5188" y="182"/>
                </a:cubicBezTo>
                <a:cubicBezTo>
                  <a:pt x="5176" y="172"/>
                  <a:pt x="5156" y="167"/>
                  <a:pt x="5127" y="167"/>
                </a:cubicBezTo>
                <a:lnTo>
                  <a:pt x="5092" y="168"/>
                </a:lnTo>
                <a:close/>
                <a:moveTo>
                  <a:pt x="5322" y="5"/>
                </a:moveTo>
                <a:lnTo>
                  <a:pt x="5366" y="5"/>
                </a:lnTo>
                <a:lnTo>
                  <a:pt x="5366" y="227"/>
                </a:lnTo>
                <a:cubicBezTo>
                  <a:pt x="5366" y="246"/>
                  <a:pt x="5372" y="263"/>
                  <a:pt x="5384" y="275"/>
                </a:cubicBezTo>
                <a:cubicBezTo>
                  <a:pt x="5397" y="288"/>
                  <a:pt x="5414" y="294"/>
                  <a:pt x="5434" y="294"/>
                </a:cubicBezTo>
                <a:cubicBezTo>
                  <a:pt x="5456" y="294"/>
                  <a:pt x="5473" y="288"/>
                  <a:pt x="5486" y="276"/>
                </a:cubicBezTo>
                <a:cubicBezTo>
                  <a:pt x="5498" y="263"/>
                  <a:pt x="5504" y="247"/>
                  <a:pt x="5504" y="226"/>
                </a:cubicBezTo>
                <a:lnTo>
                  <a:pt x="5504" y="5"/>
                </a:lnTo>
                <a:lnTo>
                  <a:pt x="5548" y="5"/>
                </a:lnTo>
                <a:lnTo>
                  <a:pt x="5548" y="230"/>
                </a:lnTo>
                <a:cubicBezTo>
                  <a:pt x="5548" y="263"/>
                  <a:pt x="5538" y="288"/>
                  <a:pt x="5518" y="307"/>
                </a:cubicBezTo>
                <a:cubicBezTo>
                  <a:pt x="5497" y="325"/>
                  <a:pt x="5470" y="334"/>
                  <a:pt x="5435" y="334"/>
                </a:cubicBezTo>
                <a:cubicBezTo>
                  <a:pt x="5398" y="334"/>
                  <a:pt x="5370" y="325"/>
                  <a:pt x="5351" y="307"/>
                </a:cubicBezTo>
                <a:cubicBezTo>
                  <a:pt x="5331" y="289"/>
                  <a:pt x="5322" y="263"/>
                  <a:pt x="5322" y="230"/>
                </a:cubicBezTo>
                <a:lnTo>
                  <a:pt x="5322" y="5"/>
                </a:lnTo>
                <a:close/>
                <a:moveTo>
                  <a:pt x="5641" y="329"/>
                </a:moveTo>
                <a:lnTo>
                  <a:pt x="5641" y="5"/>
                </a:lnTo>
                <a:lnTo>
                  <a:pt x="5685" y="5"/>
                </a:lnTo>
                <a:lnTo>
                  <a:pt x="5685" y="329"/>
                </a:lnTo>
                <a:lnTo>
                  <a:pt x="5641" y="329"/>
                </a:lnTo>
                <a:close/>
                <a:moveTo>
                  <a:pt x="5777" y="329"/>
                </a:moveTo>
                <a:lnTo>
                  <a:pt x="5777" y="5"/>
                </a:lnTo>
                <a:lnTo>
                  <a:pt x="5821" y="5"/>
                </a:lnTo>
                <a:lnTo>
                  <a:pt x="5821" y="289"/>
                </a:lnTo>
                <a:lnTo>
                  <a:pt x="5967" y="289"/>
                </a:lnTo>
                <a:lnTo>
                  <a:pt x="5967" y="329"/>
                </a:lnTo>
                <a:lnTo>
                  <a:pt x="5777" y="329"/>
                </a:lnTo>
                <a:close/>
                <a:moveTo>
                  <a:pt x="6089" y="329"/>
                </a:moveTo>
                <a:lnTo>
                  <a:pt x="6024" y="329"/>
                </a:lnTo>
                <a:lnTo>
                  <a:pt x="6024" y="5"/>
                </a:lnTo>
                <a:cubicBezTo>
                  <a:pt x="6065" y="4"/>
                  <a:pt x="6092" y="3"/>
                  <a:pt x="6103" y="3"/>
                </a:cubicBezTo>
                <a:cubicBezTo>
                  <a:pt x="6149" y="3"/>
                  <a:pt x="6184" y="17"/>
                  <a:pt x="6211" y="44"/>
                </a:cubicBezTo>
                <a:cubicBezTo>
                  <a:pt x="6237" y="72"/>
                  <a:pt x="6250" y="108"/>
                  <a:pt x="6250" y="154"/>
                </a:cubicBezTo>
                <a:cubicBezTo>
                  <a:pt x="6250" y="270"/>
                  <a:pt x="6196" y="329"/>
                  <a:pt x="6089" y="329"/>
                </a:cubicBezTo>
                <a:close/>
                <a:moveTo>
                  <a:pt x="6068" y="45"/>
                </a:moveTo>
                <a:lnTo>
                  <a:pt x="6068" y="287"/>
                </a:lnTo>
                <a:cubicBezTo>
                  <a:pt x="6078" y="288"/>
                  <a:pt x="6090" y="289"/>
                  <a:pt x="6104" y="289"/>
                </a:cubicBezTo>
                <a:cubicBezTo>
                  <a:pt x="6135" y="289"/>
                  <a:pt x="6160" y="277"/>
                  <a:pt x="6177" y="254"/>
                </a:cubicBezTo>
                <a:cubicBezTo>
                  <a:pt x="6195" y="231"/>
                  <a:pt x="6204" y="199"/>
                  <a:pt x="6204" y="158"/>
                </a:cubicBezTo>
                <a:cubicBezTo>
                  <a:pt x="6204" y="81"/>
                  <a:pt x="6169" y="43"/>
                  <a:pt x="6101" y="43"/>
                </a:cubicBezTo>
                <a:cubicBezTo>
                  <a:pt x="6097" y="43"/>
                  <a:pt x="6086" y="44"/>
                  <a:pt x="6068" y="45"/>
                </a:cubicBezTo>
                <a:close/>
                <a:moveTo>
                  <a:pt x="6327" y="329"/>
                </a:moveTo>
                <a:lnTo>
                  <a:pt x="6327" y="5"/>
                </a:lnTo>
                <a:lnTo>
                  <a:pt x="6371" y="5"/>
                </a:lnTo>
                <a:lnTo>
                  <a:pt x="6371" y="329"/>
                </a:lnTo>
                <a:lnTo>
                  <a:pt x="6327" y="329"/>
                </a:lnTo>
                <a:close/>
                <a:moveTo>
                  <a:pt x="6672" y="333"/>
                </a:moveTo>
                <a:lnTo>
                  <a:pt x="6505" y="97"/>
                </a:lnTo>
                <a:lnTo>
                  <a:pt x="6505" y="329"/>
                </a:lnTo>
                <a:lnTo>
                  <a:pt x="6463" y="329"/>
                </a:lnTo>
                <a:lnTo>
                  <a:pt x="6463" y="5"/>
                </a:lnTo>
                <a:lnTo>
                  <a:pt x="6481" y="5"/>
                </a:lnTo>
                <a:lnTo>
                  <a:pt x="6643" y="229"/>
                </a:lnTo>
                <a:lnTo>
                  <a:pt x="6643" y="5"/>
                </a:lnTo>
                <a:lnTo>
                  <a:pt x="6685" y="5"/>
                </a:lnTo>
                <a:lnTo>
                  <a:pt x="6685" y="333"/>
                </a:lnTo>
                <a:lnTo>
                  <a:pt x="6672" y="333"/>
                </a:lnTo>
                <a:close/>
                <a:moveTo>
                  <a:pt x="6993" y="28"/>
                </a:moveTo>
                <a:lnTo>
                  <a:pt x="6975" y="64"/>
                </a:lnTo>
                <a:cubicBezTo>
                  <a:pt x="6953" y="48"/>
                  <a:pt x="6931" y="40"/>
                  <a:pt x="6910" y="40"/>
                </a:cubicBezTo>
                <a:cubicBezTo>
                  <a:pt x="6876" y="40"/>
                  <a:pt x="6849" y="51"/>
                  <a:pt x="6830" y="75"/>
                </a:cubicBezTo>
                <a:cubicBezTo>
                  <a:pt x="6810" y="99"/>
                  <a:pt x="6800" y="131"/>
                  <a:pt x="6800" y="170"/>
                </a:cubicBezTo>
                <a:cubicBezTo>
                  <a:pt x="6800" y="207"/>
                  <a:pt x="6810" y="237"/>
                  <a:pt x="6829" y="260"/>
                </a:cubicBezTo>
                <a:cubicBezTo>
                  <a:pt x="6848" y="283"/>
                  <a:pt x="6875" y="294"/>
                  <a:pt x="6908" y="294"/>
                </a:cubicBezTo>
                <a:cubicBezTo>
                  <a:pt x="6931" y="294"/>
                  <a:pt x="6950" y="287"/>
                  <a:pt x="6965" y="273"/>
                </a:cubicBezTo>
                <a:lnTo>
                  <a:pt x="6965" y="198"/>
                </a:lnTo>
                <a:lnTo>
                  <a:pt x="6920" y="198"/>
                </a:lnTo>
                <a:lnTo>
                  <a:pt x="6920" y="160"/>
                </a:lnTo>
                <a:lnTo>
                  <a:pt x="7009" y="160"/>
                </a:lnTo>
                <a:lnTo>
                  <a:pt x="7009" y="301"/>
                </a:lnTo>
                <a:cubicBezTo>
                  <a:pt x="6997" y="311"/>
                  <a:pt x="6981" y="319"/>
                  <a:pt x="6960" y="325"/>
                </a:cubicBezTo>
                <a:cubicBezTo>
                  <a:pt x="6939" y="331"/>
                  <a:pt x="6918" y="334"/>
                  <a:pt x="6898" y="334"/>
                </a:cubicBezTo>
                <a:cubicBezTo>
                  <a:pt x="6854" y="334"/>
                  <a:pt x="6819" y="319"/>
                  <a:pt x="6793" y="289"/>
                </a:cubicBezTo>
                <a:cubicBezTo>
                  <a:pt x="6767" y="259"/>
                  <a:pt x="6754" y="218"/>
                  <a:pt x="6754" y="168"/>
                </a:cubicBezTo>
                <a:cubicBezTo>
                  <a:pt x="6754" y="118"/>
                  <a:pt x="6768" y="78"/>
                  <a:pt x="6796" y="46"/>
                </a:cubicBezTo>
                <a:cubicBezTo>
                  <a:pt x="6825" y="15"/>
                  <a:pt x="6863" y="0"/>
                  <a:pt x="6911" y="0"/>
                </a:cubicBezTo>
                <a:cubicBezTo>
                  <a:pt x="6945" y="0"/>
                  <a:pt x="6972" y="9"/>
                  <a:pt x="6993" y="28"/>
                </a:cubicBezTo>
                <a:close/>
                <a:moveTo>
                  <a:pt x="7382" y="329"/>
                </a:moveTo>
                <a:lnTo>
                  <a:pt x="7295" y="190"/>
                </a:lnTo>
                <a:cubicBezTo>
                  <a:pt x="7285" y="190"/>
                  <a:pt x="7270" y="189"/>
                  <a:pt x="7249" y="188"/>
                </a:cubicBezTo>
                <a:lnTo>
                  <a:pt x="7249" y="329"/>
                </a:lnTo>
                <a:lnTo>
                  <a:pt x="7204" y="329"/>
                </a:lnTo>
                <a:lnTo>
                  <a:pt x="7204" y="5"/>
                </a:lnTo>
                <a:cubicBezTo>
                  <a:pt x="7206" y="5"/>
                  <a:pt x="7217" y="5"/>
                  <a:pt x="7239" y="4"/>
                </a:cubicBezTo>
                <a:cubicBezTo>
                  <a:pt x="7260" y="3"/>
                  <a:pt x="7275" y="2"/>
                  <a:pt x="7285" y="2"/>
                </a:cubicBezTo>
                <a:cubicBezTo>
                  <a:pt x="7363" y="2"/>
                  <a:pt x="7402" y="33"/>
                  <a:pt x="7402" y="95"/>
                </a:cubicBezTo>
                <a:cubicBezTo>
                  <a:pt x="7402" y="115"/>
                  <a:pt x="7395" y="133"/>
                  <a:pt x="7383" y="150"/>
                </a:cubicBezTo>
                <a:cubicBezTo>
                  <a:pt x="7370" y="166"/>
                  <a:pt x="7356" y="176"/>
                  <a:pt x="7338" y="180"/>
                </a:cubicBezTo>
                <a:lnTo>
                  <a:pt x="7432" y="329"/>
                </a:lnTo>
                <a:lnTo>
                  <a:pt x="7382" y="329"/>
                </a:lnTo>
                <a:close/>
                <a:moveTo>
                  <a:pt x="7249" y="45"/>
                </a:moveTo>
                <a:lnTo>
                  <a:pt x="7249" y="150"/>
                </a:lnTo>
                <a:cubicBezTo>
                  <a:pt x="7259" y="152"/>
                  <a:pt x="7269" y="152"/>
                  <a:pt x="7279" y="152"/>
                </a:cubicBezTo>
                <a:cubicBezTo>
                  <a:pt x="7306" y="152"/>
                  <a:pt x="7325" y="148"/>
                  <a:pt x="7337" y="139"/>
                </a:cubicBezTo>
                <a:cubicBezTo>
                  <a:pt x="7349" y="131"/>
                  <a:pt x="7355" y="116"/>
                  <a:pt x="7355" y="94"/>
                </a:cubicBezTo>
                <a:cubicBezTo>
                  <a:pt x="7355" y="76"/>
                  <a:pt x="7349" y="63"/>
                  <a:pt x="7336" y="55"/>
                </a:cubicBezTo>
                <a:cubicBezTo>
                  <a:pt x="7323" y="47"/>
                  <a:pt x="7302" y="43"/>
                  <a:pt x="7275" y="43"/>
                </a:cubicBezTo>
                <a:cubicBezTo>
                  <a:pt x="7270" y="43"/>
                  <a:pt x="7262" y="44"/>
                  <a:pt x="7249" y="45"/>
                </a:cubicBezTo>
                <a:close/>
                <a:moveTo>
                  <a:pt x="7527" y="45"/>
                </a:moveTo>
                <a:lnTo>
                  <a:pt x="7527" y="135"/>
                </a:lnTo>
                <a:lnTo>
                  <a:pt x="7634" y="135"/>
                </a:lnTo>
                <a:lnTo>
                  <a:pt x="7634" y="172"/>
                </a:lnTo>
                <a:lnTo>
                  <a:pt x="7527" y="172"/>
                </a:lnTo>
                <a:lnTo>
                  <a:pt x="7527" y="289"/>
                </a:lnTo>
                <a:lnTo>
                  <a:pt x="7674" y="289"/>
                </a:lnTo>
                <a:lnTo>
                  <a:pt x="7674" y="329"/>
                </a:lnTo>
                <a:lnTo>
                  <a:pt x="7483" y="329"/>
                </a:lnTo>
                <a:lnTo>
                  <a:pt x="7483" y="5"/>
                </a:lnTo>
                <a:lnTo>
                  <a:pt x="7676" y="5"/>
                </a:lnTo>
                <a:lnTo>
                  <a:pt x="7676" y="45"/>
                </a:lnTo>
                <a:lnTo>
                  <a:pt x="7527" y="45"/>
                </a:lnTo>
                <a:close/>
                <a:moveTo>
                  <a:pt x="7729" y="314"/>
                </a:moveTo>
                <a:lnTo>
                  <a:pt x="7745" y="273"/>
                </a:lnTo>
                <a:cubicBezTo>
                  <a:pt x="7753" y="279"/>
                  <a:pt x="7764" y="284"/>
                  <a:pt x="7776" y="288"/>
                </a:cubicBezTo>
                <a:cubicBezTo>
                  <a:pt x="7788" y="292"/>
                  <a:pt x="7799" y="294"/>
                  <a:pt x="7809" y="294"/>
                </a:cubicBezTo>
                <a:cubicBezTo>
                  <a:pt x="7826" y="294"/>
                  <a:pt x="7840" y="290"/>
                  <a:pt x="7850" y="280"/>
                </a:cubicBezTo>
                <a:cubicBezTo>
                  <a:pt x="7861" y="271"/>
                  <a:pt x="7866" y="259"/>
                  <a:pt x="7866" y="244"/>
                </a:cubicBezTo>
                <a:cubicBezTo>
                  <a:pt x="7866" y="233"/>
                  <a:pt x="7863" y="223"/>
                  <a:pt x="7857" y="214"/>
                </a:cubicBezTo>
                <a:cubicBezTo>
                  <a:pt x="7852" y="205"/>
                  <a:pt x="7837" y="194"/>
                  <a:pt x="7814" y="183"/>
                </a:cubicBezTo>
                <a:lnTo>
                  <a:pt x="7787" y="171"/>
                </a:lnTo>
                <a:cubicBezTo>
                  <a:pt x="7765" y="161"/>
                  <a:pt x="7750" y="149"/>
                  <a:pt x="7741" y="135"/>
                </a:cubicBezTo>
                <a:cubicBezTo>
                  <a:pt x="7732" y="120"/>
                  <a:pt x="7728" y="104"/>
                  <a:pt x="7728" y="84"/>
                </a:cubicBezTo>
                <a:cubicBezTo>
                  <a:pt x="7728" y="60"/>
                  <a:pt x="7737" y="40"/>
                  <a:pt x="7754" y="24"/>
                </a:cubicBezTo>
                <a:cubicBezTo>
                  <a:pt x="7771" y="8"/>
                  <a:pt x="7793" y="0"/>
                  <a:pt x="7819" y="0"/>
                </a:cubicBezTo>
                <a:cubicBezTo>
                  <a:pt x="7855" y="0"/>
                  <a:pt x="7880" y="6"/>
                  <a:pt x="7894" y="17"/>
                </a:cubicBezTo>
                <a:lnTo>
                  <a:pt x="7881" y="56"/>
                </a:lnTo>
                <a:cubicBezTo>
                  <a:pt x="7875" y="51"/>
                  <a:pt x="7866" y="47"/>
                  <a:pt x="7854" y="43"/>
                </a:cubicBezTo>
                <a:cubicBezTo>
                  <a:pt x="7842" y="39"/>
                  <a:pt x="7831" y="37"/>
                  <a:pt x="7821" y="37"/>
                </a:cubicBezTo>
                <a:cubicBezTo>
                  <a:pt x="7806" y="37"/>
                  <a:pt x="7794" y="42"/>
                  <a:pt x="7785" y="50"/>
                </a:cubicBezTo>
                <a:cubicBezTo>
                  <a:pt x="7777" y="59"/>
                  <a:pt x="7772" y="70"/>
                  <a:pt x="7772" y="83"/>
                </a:cubicBezTo>
                <a:cubicBezTo>
                  <a:pt x="7772" y="91"/>
                  <a:pt x="7774" y="99"/>
                  <a:pt x="7777" y="106"/>
                </a:cubicBezTo>
                <a:cubicBezTo>
                  <a:pt x="7780" y="112"/>
                  <a:pt x="7784" y="118"/>
                  <a:pt x="7790" y="123"/>
                </a:cubicBezTo>
                <a:cubicBezTo>
                  <a:pt x="7795" y="127"/>
                  <a:pt x="7807" y="133"/>
                  <a:pt x="7824" y="142"/>
                </a:cubicBezTo>
                <a:lnTo>
                  <a:pt x="7850" y="154"/>
                </a:lnTo>
                <a:cubicBezTo>
                  <a:pt x="7872" y="165"/>
                  <a:pt x="7888" y="177"/>
                  <a:pt x="7897" y="192"/>
                </a:cubicBezTo>
                <a:cubicBezTo>
                  <a:pt x="7905" y="206"/>
                  <a:pt x="7910" y="225"/>
                  <a:pt x="7910" y="247"/>
                </a:cubicBezTo>
                <a:cubicBezTo>
                  <a:pt x="7910" y="271"/>
                  <a:pt x="7900" y="292"/>
                  <a:pt x="7881" y="309"/>
                </a:cubicBezTo>
                <a:cubicBezTo>
                  <a:pt x="7861" y="326"/>
                  <a:pt x="7835" y="334"/>
                  <a:pt x="7803" y="334"/>
                </a:cubicBezTo>
                <a:cubicBezTo>
                  <a:pt x="7774" y="334"/>
                  <a:pt x="7749" y="327"/>
                  <a:pt x="7729" y="314"/>
                </a:cubicBezTo>
                <a:close/>
                <a:moveTo>
                  <a:pt x="8023" y="45"/>
                </a:moveTo>
                <a:lnTo>
                  <a:pt x="8023" y="135"/>
                </a:lnTo>
                <a:lnTo>
                  <a:pt x="8130" y="135"/>
                </a:lnTo>
                <a:lnTo>
                  <a:pt x="8130" y="172"/>
                </a:lnTo>
                <a:lnTo>
                  <a:pt x="8023" y="172"/>
                </a:lnTo>
                <a:lnTo>
                  <a:pt x="8023" y="289"/>
                </a:lnTo>
                <a:lnTo>
                  <a:pt x="8170" y="289"/>
                </a:lnTo>
                <a:lnTo>
                  <a:pt x="8170" y="329"/>
                </a:lnTo>
                <a:lnTo>
                  <a:pt x="7979" y="329"/>
                </a:lnTo>
                <a:lnTo>
                  <a:pt x="7979" y="5"/>
                </a:lnTo>
                <a:lnTo>
                  <a:pt x="8172" y="5"/>
                </a:lnTo>
                <a:lnTo>
                  <a:pt x="8172" y="45"/>
                </a:lnTo>
                <a:lnTo>
                  <a:pt x="8023" y="45"/>
                </a:lnTo>
                <a:close/>
                <a:moveTo>
                  <a:pt x="8423" y="329"/>
                </a:moveTo>
                <a:lnTo>
                  <a:pt x="8401" y="260"/>
                </a:lnTo>
                <a:lnTo>
                  <a:pt x="8280" y="260"/>
                </a:lnTo>
                <a:lnTo>
                  <a:pt x="8257" y="329"/>
                </a:lnTo>
                <a:lnTo>
                  <a:pt x="8207" y="329"/>
                </a:lnTo>
                <a:lnTo>
                  <a:pt x="8338" y="1"/>
                </a:lnTo>
                <a:lnTo>
                  <a:pt x="8350" y="1"/>
                </a:lnTo>
                <a:lnTo>
                  <a:pt x="8472" y="329"/>
                </a:lnTo>
                <a:lnTo>
                  <a:pt x="8423" y="329"/>
                </a:lnTo>
                <a:close/>
                <a:moveTo>
                  <a:pt x="8342" y="86"/>
                </a:moveTo>
                <a:lnTo>
                  <a:pt x="8292" y="228"/>
                </a:lnTo>
                <a:lnTo>
                  <a:pt x="8388" y="228"/>
                </a:lnTo>
                <a:lnTo>
                  <a:pt x="8342" y="86"/>
                </a:lnTo>
                <a:close/>
                <a:moveTo>
                  <a:pt x="8703" y="329"/>
                </a:moveTo>
                <a:lnTo>
                  <a:pt x="8617" y="190"/>
                </a:lnTo>
                <a:cubicBezTo>
                  <a:pt x="8607" y="190"/>
                  <a:pt x="8592" y="189"/>
                  <a:pt x="8570" y="188"/>
                </a:cubicBezTo>
                <a:lnTo>
                  <a:pt x="8570" y="329"/>
                </a:lnTo>
                <a:lnTo>
                  <a:pt x="8526" y="329"/>
                </a:lnTo>
                <a:lnTo>
                  <a:pt x="8526" y="5"/>
                </a:lnTo>
                <a:cubicBezTo>
                  <a:pt x="8528" y="5"/>
                  <a:pt x="8539" y="5"/>
                  <a:pt x="8560" y="4"/>
                </a:cubicBezTo>
                <a:cubicBezTo>
                  <a:pt x="8582" y="3"/>
                  <a:pt x="8597" y="2"/>
                  <a:pt x="8607" y="2"/>
                </a:cubicBezTo>
                <a:cubicBezTo>
                  <a:pt x="8685" y="2"/>
                  <a:pt x="8723" y="33"/>
                  <a:pt x="8723" y="95"/>
                </a:cubicBezTo>
                <a:cubicBezTo>
                  <a:pt x="8723" y="115"/>
                  <a:pt x="8717" y="133"/>
                  <a:pt x="8705" y="150"/>
                </a:cubicBezTo>
                <a:cubicBezTo>
                  <a:pt x="8692" y="166"/>
                  <a:pt x="8677" y="176"/>
                  <a:pt x="8660" y="180"/>
                </a:cubicBezTo>
                <a:lnTo>
                  <a:pt x="8754" y="329"/>
                </a:lnTo>
                <a:lnTo>
                  <a:pt x="8703" y="329"/>
                </a:lnTo>
                <a:close/>
                <a:moveTo>
                  <a:pt x="8570" y="45"/>
                </a:moveTo>
                <a:lnTo>
                  <a:pt x="8570" y="150"/>
                </a:lnTo>
                <a:cubicBezTo>
                  <a:pt x="8581" y="152"/>
                  <a:pt x="8591" y="152"/>
                  <a:pt x="8601" y="152"/>
                </a:cubicBezTo>
                <a:cubicBezTo>
                  <a:pt x="8628" y="152"/>
                  <a:pt x="8647" y="148"/>
                  <a:pt x="8659" y="139"/>
                </a:cubicBezTo>
                <a:cubicBezTo>
                  <a:pt x="8671" y="131"/>
                  <a:pt x="8677" y="116"/>
                  <a:pt x="8677" y="94"/>
                </a:cubicBezTo>
                <a:cubicBezTo>
                  <a:pt x="8677" y="76"/>
                  <a:pt x="8671" y="63"/>
                  <a:pt x="8658" y="55"/>
                </a:cubicBezTo>
                <a:cubicBezTo>
                  <a:pt x="8645" y="47"/>
                  <a:pt x="8624" y="43"/>
                  <a:pt x="8596" y="43"/>
                </a:cubicBezTo>
                <a:cubicBezTo>
                  <a:pt x="8592" y="43"/>
                  <a:pt x="8583" y="44"/>
                  <a:pt x="8570" y="45"/>
                </a:cubicBezTo>
                <a:close/>
                <a:moveTo>
                  <a:pt x="9011" y="17"/>
                </a:moveTo>
                <a:lnTo>
                  <a:pt x="8997" y="55"/>
                </a:lnTo>
                <a:cubicBezTo>
                  <a:pt x="8983" y="45"/>
                  <a:pt x="8960" y="40"/>
                  <a:pt x="8930" y="40"/>
                </a:cubicBezTo>
                <a:cubicBezTo>
                  <a:pt x="8902" y="40"/>
                  <a:pt x="8879" y="52"/>
                  <a:pt x="8862" y="76"/>
                </a:cubicBezTo>
                <a:cubicBezTo>
                  <a:pt x="8845" y="101"/>
                  <a:pt x="8836" y="132"/>
                  <a:pt x="8836" y="171"/>
                </a:cubicBezTo>
                <a:cubicBezTo>
                  <a:pt x="8836" y="207"/>
                  <a:pt x="8845" y="237"/>
                  <a:pt x="8862" y="260"/>
                </a:cubicBezTo>
                <a:cubicBezTo>
                  <a:pt x="8880" y="283"/>
                  <a:pt x="8903" y="294"/>
                  <a:pt x="8931" y="294"/>
                </a:cubicBezTo>
                <a:cubicBezTo>
                  <a:pt x="8961" y="294"/>
                  <a:pt x="8984" y="284"/>
                  <a:pt x="9000" y="262"/>
                </a:cubicBezTo>
                <a:lnTo>
                  <a:pt x="9025" y="296"/>
                </a:lnTo>
                <a:cubicBezTo>
                  <a:pt x="8999" y="321"/>
                  <a:pt x="8966" y="334"/>
                  <a:pt x="8926" y="334"/>
                </a:cubicBezTo>
                <a:cubicBezTo>
                  <a:pt x="8884" y="334"/>
                  <a:pt x="8850" y="319"/>
                  <a:pt x="8826" y="288"/>
                </a:cubicBezTo>
                <a:cubicBezTo>
                  <a:pt x="8802" y="258"/>
                  <a:pt x="8790" y="218"/>
                  <a:pt x="8790" y="168"/>
                </a:cubicBezTo>
                <a:cubicBezTo>
                  <a:pt x="8790" y="120"/>
                  <a:pt x="8803" y="80"/>
                  <a:pt x="8829" y="48"/>
                </a:cubicBezTo>
                <a:cubicBezTo>
                  <a:pt x="8854" y="16"/>
                  <a:pt x="8888" y="0"/>
                  <a:pt x="8929" y="0"/>
                </a:cubicBezTo>
                <a:cubicBezTo>
                  <a:pt x="8964" y="0"/>
                  <a:pt x="8992" y="6"/>
                  <a:pt x="9011" y="17"/>
                </a:cubicBezTo>
                <a:close/>
                <a:moveTo>
                  <a:pt x="9279" y="329"/>
                </a:moveTo>
                <a:lnTo>
                  <a:pt x="9279" y="172"/>
                </a:lnTo>
                <a:lnTo>
                  <a:pt x="9138" y="172"/>
                </a:lnTo>
                <a:lnTo>
                  <a:pt x="9138" y="329"/>
                </a:lnTo>
                <a:lnTo>
                  <a:pt x="9094" y="329"/>
                </a:lnTo>
                <a:lnTo>
                  <a:pt x="9094" y="5"/>
                </a:lnTo>
                <a:lnTo>
                  <a:pt x="9138" y="5"/>
                </a:lnTo>
                <a:lnTo>
                  <a:pt x="9138" y="135"/>
                </a:lnTo>
                <a:lnTo>
                  <a:pt x="9279" y="135"/>
                </a:lnTo>
                <a:lnTo>
                  <a:pt x="9279" y="5"/>
                </a:lnTo>
                <a:lnTo>
                  <a:pt x="9323" y="5"/>
                </a:lnTo>
                <a:lnTo>
                  <a:pt x="9323" y="329"/>
                </a:lnTo>
                <a:lnTo>
                  <a:pt x="9279" y="32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2540" cap="flat">
            <a:noFill/>
            <a:prstDash val="solid"/>
            <a:miter lim="800000"/>
          </a:ln>
        </p:spPr>
        <p:txBody>
          <a:bodyPr vert="horz" wrap="square" lIns="80463" tIns="40232" rIns="80463" bIns="40232" numCol="1" anchor="t" anchorCtr="0" compatLnSpc="1"/>
          <a:lstStyle/>
          <a:p>
            <a:endParaRPr lang="zh-CN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5074024" y="6201060"/>
            <a:ext cx="3898033" cy="442450"/>
            <a:chOff x="3088508" y="4597814"/>
            <a:chExt cx="3228278" cy="362981"/>
          </a:xfrm>
        </p:grpSpPr>
        <p:sp>
          <p:nvSpPr>
            <p:cNvPr id="72" name="圆角矩形 71"/>
            <p:cNvSpPr/>
            <p:nvPr/>
          </p:nvSpPr>
          <p:spPr>
            <a:xfrm>
              <a:off x="3088508" y="4597814"/>
              <a:ext cx="3228278" cy="362981"/>
            </a:xfrm>
            <a:prstGeom prst="roundRect">
              <a:avLst>
                <a:gd name="adj" fmla="val 5248"/>
              </a:avLst>
            </a:prstGeom>
            <a:gradFill flip="none" rotWithShape="1">
              <a:gsLst>
                <a:gs pos="0">
                  <a:srgbClr val="0092DC"/>
                </a:gs>
                <a:gs pos="80000">
                  <a:srgbClr val="004D98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63500" dist="25400" dir="540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71" name="组合 70"/>
            <p:cNvGrpSpPr/>
            <p:nvPr/>
          </p:nvGrpSpPr>
          <p:grpSpPr>
            <a:xfrm>
              <a:off x="3176835" y="4634730"/>
              <a:ext cx="3064643" cy="278799"/>
              <a:chOff x="758630" y="4708522"/>
              <a:chExt cx="5322894" cy="484240"/>
            </a:xfrm>
            <a:solidFill>
              <a:schemeClr val="bg1"/>
            </a:solidFill>
            <a:effectLst/>
          </p:grpSpPr>
          <p:sp>
            <p:nvSpPr>
              <p:cNvPr id="33" name="Freeform 31"/>
              <p:cNvSpPr>
                <a:spLocks noEditPoints="1"/>
              </p:cNvSpPr>
              <p:nvPr/>
            </p:nvSpPr>
            <p:spPr bwMode="auto">
              <a:xfrm>
                <a:off x="758630" y="4708522"/>
                <a:ext cx="2594834" cy="484240"/>
              </a:xfrm>
              <a:custGeom>
                <a:avLst/>
                <a:gdLst>
                  <a:gd name="T0" fmla="*/ 344 w 6138"/>
                  <a:gd name="T1" fmla="*/ 993 h 1245"/>
                  <a:gd name="T2" fmla="*/ 38 w 6138"/>
                  <a:gd name="T3" fmla="*/ 896 h 1245"/>
                  <a:gd name="T4" fmla="*/ 188 w 6138"/>
                  <a:gd name="T5" fmla="*/ 657 h 1245"/>
                  <a:gd name="T6" fmla="*/ 85 w 6138"/>
                  <a:gd name="T7" fmla="*/ 478 h 1245"/>
                  <a:gd name="T8" fmla="*/ 311 w 6138"/>
                  <a:gd name="T9" fmla="*/ 489 h 1245"/>
                  <a:gd name="T10" fmla="*/ 416 w 6138"/>
                  <a:gd name="T11" fmla="*/ 896 h 1245"/>
                  <a:gd name="T12" fmla="*/ 463 w 6138"/>
                  <a:gd name="T13" fmla="*/ 746 h 1245"/>
                  <a:gd name="T14" fmla="*/ 520 w 6138"/>
                  <a:gd name="T15" fmla="*/ 590 h 1245"/>
                  <a:gd name="T16" fmla="*/ 454 w 6138"/>
                  <a:gd name="T17" fmla="*/ 483 h 1245"/>
                  <a:gd name="T18" fmla="*/ 600 w 6138"/>
                  <a:gd name="T19" fmla="*/ 112 h 1245"/>
                  <a:gd name="T20" fmla="*/ 666 w 6138"/>
                  <a:gd name="T21" fmla="*/ 21 h 1245"/>
                  <a:gd name="T22" fmla="*/ 756 w 6138"/>
                  <a:gd name="T23" fmla="*/ 375 h 1245"/>
                  <a:gd name="T24" fmla="*/ 694 w 6138"/>
                  <a:gd name="T25" fmla="*/ 544 h 1245"/>
                  <a:gd name="T26" fmla="*/ 745 w 6138"/>
                  <a:gd name="T27" fmla="*/ 747 h 1245"/>
                  <a:gd name="T28" fmla="*/ 660 w 6138"/>
                  <a:gd name="T29" fmla="*/ 1034 h 1245"/>
                  <a:gd name="T30" fmla="*/ 673 w 6138"/>
                  <a:gd name="T31" fmla="*/ 489 h 1245"/>
                  <a:gd name="T32" fmla="*/ 604 w 6138"/>
                  <a:gd name="T33" fmla="*/ 1021 h 1245"/>
                  <a:gd name="T34" fmla="*/ 2168 w 6138"/>
                  <a:gd name="T35" fmla="*/ 1117 h 1245"/>
                  <a:gd name="T36" fmla="*/ 1766 w 6138"/>
                  <a:gd name="T37" fmla="*/ 718 h 1245"/>
                  <a:gd name="T38" fmla="*/ 2096 w 6138"/>
                  <a:gd name="T39" fmla="*/ 362 h 1245"/>
                  <a:gd name="T40" fmla="*/ 2089 w 6138"/>
                  <a:gd name="T41" fmla="*/ 80 h 1245"/>
                  <a:gd name="T42" fmla="*/ 2183 w 6138"/>
                  <a:gd name="T43" fmla="*/ 432 h 1245"/>
                  <a:gd name="T44" fmla="*/ 1420 w 6138"/>
                  <a:gd name="T45" fmla="*/ 331 h 1245"/>
                  <a:gd name="T46" fmla="*/ 1987 w 6138"/>
                  <a:gd name="T47" fmla="*/ 233 h 1245"/>
                  <a:gd name="T48" fmla="*/ 1862 w 6138"/>
                  <a:gd name="T49" fmla="*/ 575 h 1245"/>
                  <a:gd name="T50" fmla="*/ 1869 w 6138"/>
                  <a:gd name="T51" fmla="*/ 302 h 1245"/>
                  <a:gd name="T52" fmla="*/ 1664 w 6138"/>
                  <a:gd name="T53" fmla="*/ 803 h 1245"/>
                  <a:gd name="T54" fmla="*/ 1458 w 6138"/>
                  <a:gd name="T55" fmla="*/ 800 h 1245"/>
                  <a:gd name="T56" fmla="*/ 1425 w 6138"/>
                  <a:gd name="T57" fmla="*/ 645 h 1245"/>
                  <a:gd name="T58" fmla="*/ 1679 w 6138"/>
                  <a:gd name="T59" fmla="*/ 313 h 1245"/>
                  <a:gd name="T60" fmla="*/ 1777 w 6138"/>
                  <a:gd name="T61" fmla="*/ 558 h 1245"/>
                  <a:gd name="T62" fmla="*/ 3566 w 6138"/>
                  <a:gd name="T63" fmla="*/ 967 h 1245"/>
                  <a:gd name="T64" fmla="*/ 3418 w 6138"/>
                  <a:gd name="T65" fmla="*/ 1120 h 1245"/>
                  <a:gd name="T66" fmla="*/ 2936 w 6138"/>
                  <a:gd name="T67" fmla="*/ 962 h 1245"/>
                  <a:gd name="T68" fmla="*/ 3140 w 6138"/>
                  <a:gd name="T69" fmla="*/ 588 h 1245"/>
                  <a:gd name="T70" fmla="*/ 3419 w 6138"/>
                  <a:gd name="T71" fmla="*/ 320 h 1245"/>
                  <a:gd name="T72" fmla="*/ 2938 w 6138"/>
                  <a:gd name="T73" fmla="*/ 656 h 1245"/>
                  <a:gd name="T74" fmla="*/ 2727 w 6138"/>
                  <a:gd name="T75" fmla="*/ 562 h 1245"/>
                  <a:gd name="T76" fmla="*/ 2891 w 6138"/>
                  <a:gd name="T77" fmla="*/ 483 h 1245"/>
                  <a:gd name="T78" fmla="*/ 2862 w 6138"/>
                  <a:gd name="T79" fmla="*/ 200 h 1245"/>
                  <a:gd name="T80" fmla="*/ 3001 w 6138"/>
                  <a:gd name="T81" fmla="*/ 360 h 1245"/>
                  <a:gd name="T82" fmla="*/ 3171 w 6138"/>
                  <a:gd name="T83" fmla="*/ 262 h 1245"/>
                  <a:gd name="T84" fmla="*/ 3436 w 6138"/>
                  <a:gd name="T85" fmla="*/ 252 h 1245"/>
                  <a:gd name="T86" fmla="*/ 3327 w 6138"/>
                  <a:gd name="T87" fmla="*/ 544 h 1245"/>
                  <a:gd name="T88" fmla="*/ 3371 w 6138"/>
                  <a:gd name="T89" fmla="*/ 603 h 1245"/>
                  <a:gd name="T90" fmla="*/ 2774 w 6138"/>
                  <a:gd name="T91" fmla="*/ 744 h 1245"/>
                  <a:gd name="T92" fmla="*/ 4365 w 6138"/>
                  <a:gd name="T93" fmla="*/ 692 h 1245"/>
                  <a:gd name="T94" fmla="*/ 6018 w 6138"/>
                  <a:gd name="T95" fmla="*/ 289 h 1245"/>
                  <a:gd name="T96" fmla="*/ 5619 w 6138"/>
                  <a:gd name="T97" fmla="*/ 628 h 1245"/>
                  <a:gd name="T98" fmla="*/ 5702 w 6138"/>
                  <a:gd name="T99" fmla="*/ 800 h 1245"/>
                  <a:gd name="T100" fmla="*/ 5448 w 6138"/>
                  <a:gd name="T101" fmla="*/ 1091 h 1245"/>
                  <a:gd name="T102" fmla="*/ 5519 w 6138"/>
                  <a:gd name="T103" fmla="*/ 360 h 1245"/>
                  <a:gd name="T104" fmla="*/ 5654 w 6138"/>
                  <a:gd name="T105" fmla="*/ 465 h 1245"/>
                  <a:gd name="T106" fmla="*/ 5624 w 6138"/>
                  <a:gd name="T107" fmla="*/ 327 h 1245"/>
                  <a:gd name="T108" fmla="*/ 5514 w 6138"/>
                  <a:gd name="T109" fmla="*/ 921 h 1245"/>
                  <a:gd name="T110" fmla="*/ 6015 w 6138"/>
                  <a:gd name="T111" fmla="*/ 917 h 1245"/>
                  <a:gd name="T112" fmla="*/ 5753 w 6138"/>
                  <a:gd name="T113" fmla="*/ 926 h 1245"/>
                  <a:gd name="T114" fmla="*/ 5992 w 6138"/>
                  <a:gd name="T115" fmla="*/ 757 h 1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138" h="1245">
                    <a:moveTo>
                      <a:pt x="660" y="1034"/>
                    </a:moveTo>
                    <a:cubicBezTo>
                      <a:pt x="721" y="1048"/>
                      <a:pt x="805" y="1055"/>
                      <a:pt x="912" y="1057"/>
                    </a:cubicBezTo>
                    <a:cubicBezTo>
                      <a:pt x="982" y="1058"/>
                      <a:pt x="1034" y="1063"/>
                      <a:pt x="1068" y="1073"/>
                    </a:cubicBezTo>
                    <a:cubicBezTo>
                      <a:pt x="1101" y="1084"/>
                      <a:pt x="1118" y="1095"/>
                      <a:pt x="1118" y="1106"/>
                    </a:cubicBezTo>
                    <a:cubicBezTo>
                      <a:pt x="1118" y="1111"/>
                      <a:pt x="1113" y="1116"/>
                      <a:pt x="1102" y="1121"/>
                    </a:cubicBezTo>
                    <a:cubicBezTo>
                      <a:pt x="1092" y="1126"/>
                      <a:pt x="1050" y="1135"/>
                      <a:pt x="976" y="1150"/>
                    </a:cubicBezTo>
                    <a:cubicBezTo>
                      <a:pt x="903" y="1165"/>
                      <a:pt x="858" y="1172"/>
                      <a:pt x="841" y="1172"/>
                    </a:cubicBezTo>
                    <a:cubicBezTo>
                      <a:pt x="815" y="1172"/>
                      <a:pt x="765" y="1162"/>
                      <a:pt x="689" y="1142"/>
                    </a:cubicBezTo>
                    <a:cubicBezTo>
                      <a:pt x="612" y="1122"/>
                      <a:pt x="498" y="1072"/>
                      <a:pt x="344" y="993"/>
                    </a:cubicBezTo>
                    <a:cubicBezTo>
                      <a:pt x="324" y="1053"/>
                      <a:pt x="294" y="1095"/>
                      <a:pt x="255" y="1119"/>
                    </a:cubicBezTo>
                    <a:cubicBezTo>
                      <a:pt x="215" y="1143"/>
                      <a:pt x="183" y="1155"/>
                      <a:pt x="158" y="1155"/>
                    </a:cubicBezTo>
                    <a:cubicBezTo>
                      <a:pt x="134" y="1155"/>
                      <a:pt x="111" y="1147"/>
                      <a:pt x="90" y="1132"/>
                    </a:cubicBezTo>
                    <a:cubicBezTo>
                      <a:pt x="68" y="1118"/>
                      <a:pt x="58" y="1107"/>
                      <a:pt x="58" y="1102"/>
                    </a:cubicBezTo>
                    <a:cubicBezTo>
                      <a:pt x="58" y="1096"/>
                      <a:pt x="69" y="1093"/>
                      <a:pt x="91" y="1092"/>
                    </a:cubicBezTo>
                    <a:cubicBezTo>
                      <a:pt x="148" y="1090"/>
                      <a:pt x="188" y="1077"/>
                      <a:pt x="209" y="1054"/>
                    </a:cubicBezTo>
                    <a:cubicBezTo>
                      <a:pt x="231" y="1031"/>
                      <a:pt x="248" y="1001"/>
                      <a:pt x="261" y="962"/>
                    </a:cubicBezTo>
                    <a:cubicBezTo>
                      <a:pt x="168" y="930"/>
                      <a:pt x="111" y="911"/>
                      <a:pt x="89" y="905"/>
                    </a:cubicBezTo>
                    <a:cubicBezTo>
                      <a:pt x="67" y="899"/>
                      <a:pt x="50" y="896"/>
                      <a:pt x="38" y="896"/>
                    </a:cubicBezTo>
                    <a:cubicBezTo>
                      <a:pt x="25" y="896"/>
                      <a:pt x="12" y="901"/>
                      <a:pt x="0" y="911"/>
                    </a:cubicBezTo>
                    <a:cubicBezTo>
                      <a:pt x="19" y="874"/>
                      <a:pt x="61" y="856"/>
                      <a:pt x="128" y="856"/>
                    </a:cubicBezTo>
                    <a:cubicBezTo>
                      <a:pt x="177" y="856"/>
                      <a:pt x="228" y="867"/>
                      <a:pt x="282" y="889"/>
                    </a:cubicBezTo>
                    <a:cubicBezTo>
                      <a:pt x="286" y="878"/>
                      <a:pt x="287" y="860"/>
                      <a:pt x="287" y="835"/>
                    </a:cubicBezTo>
                    <a:cubicBezTo>
                      <a:pt x="287" y="810"/>
                      <a:pt x="285" y="794"/>
                      <a:pt x="279" y="786"/>
                    </a:cubicBezTo>
                    <a:cubicBezTo>
                      <a:pt x="274" y="778"/>
                      <a:pt x="265" y="771"/>
                      <a:pt x="251" y="767"/>
                    </a:cubicBezTo>
                    <a:cubicBezTo>
                      <a:pt x="238" y="762"/>
                      <a:pt x="226" y="753"/>
                      <a:pt x="216" y="740"/>
                    </a:cubicBezTo>
                    <a:cubicBezTo>
                      <a:pt x="206" y="727"/>
                      <a:pt x="199" y="715"/>
                      <a:pt x="195" y="704"/>
                    </a:cubicBezTo>
                    <a:cubicBezTo>
                      <a:pt x="190" y="694"/>
                      <a:pt x="188" y="678"/>
                      <a:pt x="188" y="657"/>
                    </a:cubicBezTo>
                    <a:cubicBezTo>
                      <a:pt x="188" y="636"/>
                      <a:pt x="189" y="614"/>
                      <a:pt x="193" y="591"/>
                    </a:cubicBezTo>
                    <a:lnTo>
                      <a:pt x="203" y="534"/>
                    </a:lnTo>
                    <a:cubicBezTo>
                      <a:pt x="203" y="529"/>
                      <a:pt x="200" y="527"/>
                      <a:pt x="196" y="527"/>
                    </a:cubicBezTo>
                    <a:cubicBezTo>
                      <a:pt x="191" y="527"/>
                      <a:pt x="184" y="532"/>
                      <a:pt x="174" y="541"/>
                    </a:cubicBezTo>
                    <a:cubicBezTo>
                      <a:pt x="164" y="551"/>
                      <a:pt x="153" y="555"/>
                      <a:pt x="142" y="555"/>
                    </a:cubicBezTo>
                    <a:cubicBezTo>
                      <a:pt x="123" y="555"/>
                      <a:pt x="105" y="545"/>
                      <a:pt x="89" y="524"/>
                    </a:cubicBezTo>
                    <a:cubicBezTo>
                      <a:pt x="73" y="503"/>
                      <a:pt x="65" y="490"/>
                      <a:pt x="65" y="483"/>
                    </a:cubicBezTo>
                    <a:cubicBezTo>
                      <a:pt x="65" y="476"/>
                      <a:pt x="67" y="473"/>
                      <a:pt x="71" y="473"/>
                    </a:cubicBezTo>
                    <a:cubicBezTo>
                      <a:pt x="74" y="473"/>
                      <a:pt x="79" y="474"/>
                      <a:pt x="85" y="478"/>
                    </a:cubicBezTo>
                    <a:cubicBezTo>
                      <a:pt x="91" y="481"/>
                      <a:pt x="95" y="483"/>
                      <a:pt x="99" y="483"/>
                    </a:cubicBezTo>
                    <a:cubicBezTo>
                      <a:pt x="109" y="483"/>
                      <a:pt x="130" y="468"/>
                      <a:pt x="161" y="437"/>
                    </a:cubicBezTo>
                    <a:cubicBezTo>
                      <a:pt x="193" y="407"/>
                      <a:pt x="209" y="385"/>
                      <a:pt x="210" y="371"/>
                    </a:cubicBezTo>
                    <a:cubicBezTo>
                      <a:pt x="211" y="363"/>
                      <a:pt x="216" y="360"/>
                      <a:pt x="225" y="360"/>
                    </a:cubicBezTo>
                    <a:cubicBezTo>
                      <a:pt x="234" y="360"/>
                      <a:pt x="248" y="363"/>
                      <a:pt x="266" y="369"/>
                    </a:cubicBezTo>
                    <a:cubicBezTo>
                      <a:pt x="285" y="374"/>
                      <a:pt x="298" y="379"/>
                      <a:pt x="304" y="382"/>
                    </a:cubicBezTo>
                    <a:cubicBezTo>
                      <a:pt x="311" y="385"/>
                      <a:pt x="317" y="391"/>
                      <a:pt x="321" y="400"/>
                    </a:cubicBezTo>
                    <a:cubicBezTo>
                      <a:pt x="326" y="410"/>
                      <a:pt x="328" y="421"/>
                      <a:pt x="328" y="434"/>
                    </a:cubicBezTo>
                    <a:cubicBezTo>
                      <a:pt x="328" y="447"/>
                      <a:pt x="322" y="465"/>
                      <a:pt x="311" y="489"/>
                    </a:cubicBezTo>
                    <a:cubicBezTo>
                      <a:pt x="299" y="512"/>
                      <a:pt x="287" y="545"/>
                      <a:pt x="274" y="590"/>
                    </a:cubicBezTo>
                    <a:cubicBezTo>
                      <a:pt x="262" y="634"/>
                      <a:pt x="255" y="659"/>
                      <a:pt x="255" y="667"/>
                    </a:cubicBezTo>
                    <a:cubicBezTo>
                      <a:pt x="255" y="675"/>
                      <a:pt x="258" y="681"/>
                      <a:pt x="263" y="686"/>
                    </a:cubicBezTo>
                    <a:cubicBezTo>
                      <a:pt x="268" y="691"/>
                      <a:pt x="283" y="702"/>
                      <a:pt x="308" y="718"/>
                    </a:cubicBezTo>
                    <a:cubicBezTo>
                      <a:pt x="332" y="734"/>
                      <a:pt x="349" y="749"/>
                      <a:pt x="358" y="764"/>
                    </a:cubicBezTo>
                    <a:cubicBezTo>
                      <a:pt x="366" y="779"/>
                      <a:pt x="371" y="797"/>
                      <a:pt x="371" y="819"/>
                    </a:cubicBezTo>
                    <a:cubicBezTo>
                      <a:pt x="371" y="840"/>
                      <a:pt x="367" y="874"/>
                      <a:pt x="360" y="921"/>
                    </a:cubicBezTo>
                    <a:lnTo>
                      <a:pt x="419" y="948"/>
                    </a:lnTo>
                    <a:cubicBezTo>
                      <a:pt x="417" y="926"/>
                      <a:pt x="416" y="909"/>
                      <a:pt x="416" y="896"/>
                    </a:cubicBezTo>
                    <a:cubicBezTo>
                      <a:pt x="416" y="883"/>
                      <a:pt x="418" y="874"/>
                      <a:pt x="420" y="870"/>
                    </a:cubicBezTo>
                    <a:cubicBezTo>
                      <a:pt x="423" y="865"/>
                      <a:pt x="429" y="862"/>
                      <a:pt x="437" y="861"/>
                    </a:cubicBezTo>
                    <a:cubicBezTo>
                      <a:pt x="488" y="855"/>
                      <a:pt x="522" y="846"/>
                      <a:pt x="541" y="835"/>
                    </a:cubicBezTo>
                    <a:cubicBezTo>
                      <a:pt x="560" y="823"/>
                      <a:pt x="570" y="813"/>
                      <a:pt x="570" y="805"/>
                    </a:cubicBezTo>
                    <a:cubicBezTo>
                      <a:pt x="570" y="804"/>
                      <a:pt x="568" y="803"/>
                      <a:pt x="565" y="803"/>
                    </a:cubicBezTo>
                    <a:cubicBezTo>
                      <a:pt x="562" y="803"/>
                      <a:pt x="556" y="805"/>
                      <a:pt x="546" y="809"/>
                    </a:cubicBezTo>
                    <a:cubicBezTo>
                      <a:pt x="535" y="812"/>
                      <a:pt x="523" y="814"/>
                      <a:pt x="508" y="814"/>
                    </a:cubicBezTo>
                    <a:cubicBezTo>
                      <a:pt x="493" y="814"/>
                      <a:pt x="482" y="807"/>
                      <a:pt x="474" y="792"/>
                    </a:cubicBezTo>
                    <a:cubicBezTo>
                      <a:pt x="467" y="777"/>
                      <a:pt x="463" y="762"/>
                      <a:pt x="463" y="746"/>
                    </a:cubicBezTo>
                    <a:cubicBezTo>
                      <a:pt x="463" y="725"/>
                      <a:pt x="470" y="714"/>
                      <a:pt x="485" y="713"/>
                    </a:cubicBezTo>
                    <a:cubicBezTo>
                      <a:pt x="522" y="711"/>
                      <a:pt x="554" y="698"/>
                      <a:pt x="582" y="675"/>
                    </a:cubicBezTo>
                    <a:lnTo>
                      <a:pt x="583" y="648"/>
                    </a:lnTo>
                    <a:cubicBezTo>
                      <a:pt x="534" y="662"/>
                      <a:pt x="500" y="676"/>
                      <a:pt x="482" y="690"/>
                    </a:cubicBezTo>
                    <a:cubicBezTo>
                      <a:pt x="480" y="692"/>
                      <a:pt x="476" y="692"/>
                      <a:pt x="470" y="692"/>
                    </a:cubicBezTo>
                    <a:cubicBezTo>
                      <a:pt x="464" y="692"/>
                      <a:pt x="455" y="689"/>
                      <a:pt x="442" y="681"/>
                    </a:cubicBezTo>
                    <a:cubicBezTo>
                      <a:pt x="429" y="673"/>
                      <a:pt x="422" y="662"/>
                      <a:pt x="422" y="647"/>
                    </a:cubicBezTo>
                    <a:cubicBezTo>
                      <a:pt x="422" y="622"/>
                      <a:pt x="433" y="609"/>
                      <a:pt x="455" y="608"/>
                    </a:cubicBezTo>
                    <a:cubicBezTo>
                      <a:pt x="477" y="607"/>
                      <a:pt x="499" y="601"/>
                      <a:pt x="520" y="590"/>
                    </a:cubicBezTo>
                    <a:cubicBezTo>
                      <a:pt x="541" y="579"/>
                      <a:pt x="563" y="564"/>
                      <a:pt x="588" y="546"/>
                    </a:cubicBezTo>
                    <a:cubicBezTo>
                      <a:pt x="589" y="537"/>
                      <a:pt x="589" y="520"/>
                      <a:pt x="589" y="494"/>
                    </a:cubicBezTo>
                    <a:cubicBezTo>
                      <a:pt x="560" y="513"/>
                      <a:pt x="527" y="531"/>
                      <a:pt x="490" y="548"/>
                    </a:cubicBezTo>
                    <a:cubicBezTo>
                      <a:pt x="454" y="566"/>
                      <a:pt x="431" y="576"/>
                      <a:pt x="420" y="579"/>
                    </a:cubicBezTo>
                    <a:cubicBezTo>
                      <a:pt x="410" y="582"/>
                      <a:pt x="399" y="583"/>
                      <a:pt x="387" y="583"/>
                    </a:cubicBezTo>
                    <a:cubicBezTo>
                      <a:pt x="360" y="583"/>
                      <a:pt x="339" y="577"/>
                      <a:pt x="326" y="565"/>
                    </a:cubicBezTo>
                    <a:cubicBezTo>
                      <a:pt x="312" y="554"/>
                      <a:pt x="306" y="541"/>
                      <a:pt x="306" y="528"/>
                    </a:cubicBezTo>
                    <a:cubicBezTo>
                      <a:pt x="306" y="515"/>
                      <a:pt x="318" y="508"/>
                      <a:pt x="342" y="507"/>
                    </a:cubicBezTo>
                    <a:cubicBezTo>
                      <a:pt x="366" y="506"/>
                      <a:pt x="403" y="498"/>
                      <a:pt x="454" y="483"/>
                    </a:cubicBezTo>
                    <a:cubicBezTo>
                      <a:pt x="504" y="468"/>
                      <a:pt x="534" y="455"/>
                      <a:pt x="545" y="446"/>
                    </a:cubicBezTo>
                    <a:cubicBezTo>
                      <a:pt x="556" y="437"/>
                      <a:pt x="571" y="426"/>
                      <a:pt x="590" y="414"/>
                    </a:cubicBezTo>
                    <a:cubicBezTo>
                      <a:pt x="591" y="407"/>
                      <a:pt x="592" y="391"/>
                      <a:pt x="592" y="366"/>
                    </a:cubicBezTo>
                    <a:cubicBezTo>
                      <a:pt x="559" y="363"/>
                      <a:pt x="528" y="348"/>
                      <a:pt x="500" y="321"/>
                    </a:cubicBezTo>
                    <a:cubicBezTo>
                      <a:pt x="471" y="293"/>
                      <a:pt x="457" y="277"/>
                      <a:pt x="457" y="272"/>
                    </a:cubicBezTo>
                    <a:cubicBezTo>
                      <a:pt x="457" y="267"/>
                      <a:pt x="462" y="264"/>
                      <a:pt x="471" y="264"/>
                    </a:cubicBezTo>
                    <a:cubicBezTo>
                      <a:pt x="525" y="264"/>
                      <a:pt x="567" y="260"/>
                      <a:pt x="598" y="250"/>
                    </a:cubicBezTo>
                    <a:lnTo>
                      <a:pt x="603" y="120"/>
                    </a:lnTo>
                    <a:cubicBezTo>
                      <a:pt x="603" y="115"/>
                      <a:pt x="602" y="112"/>
                      <a:pt x="600" y="112"/>
                    </a:cubicBezTo>
                    <a:cubicBezTo>
                      <a:pt x="594" y="112"/>
                      <a:pt x="587" y="134"/>
                      <a:pt x="579" y="177"/>
                    </a:cubicBezTo>
                    <a:cubicBezTo>
                      <a:pt x="578" y="166"/>
                      <a:pt x="577" y="153"/>
                      <a:pt x="577" y="139"/>
                    </a:cubicBezTo>
                    <a:cubicBezTo>
                      <a:pt x="577" y="125"/>
                      <a:pt x="578" y="112"/>
                      <a:pt x="581" y="99"/>
                    </a:cubicBezTo>
                    <a:cubicBezTo>
                      <a:pt x="583" y="86"/>
                      <a:pt x="584" y="75"/>
                      <a:pt x="584" y="66"/>
                    </a:cubicBezTo>
                    <a:cubicBezTo>
                      <a:pt x="584" y="58"/>
                      <a:pt x="583" y="50"/>
                      <a:pt x="579" y="43"/>
                    </a:cubicBezTo>
                    <a:cubicBezTo>
                      <a:pt x="576" y="36"/>
                      <a:pt x="574" y="31"/>
                      <a:pt x="574" y="29"/>
                    </a:cubicBezTo>
                    <a:cubicBezTo>
                      <a:pt x="574" y="21"/>
                      <a:pt x="584" y="14"/>
                      <a:pt x="602" y="8"/>
                    </a:cubicBezTo>
                    <a:cubicBezTo>
                      <a:pt x="620" y="3"/>
                      <a:pt x="634" y="0"/>
                      <a:pt x="643" y="0"/>
                    </a:cubicBezTo>
                    <a:cubicBezTo>
                      <a:pt x="651" y="0"/>
                      <a:pt x="659" y="7"/>
                      <a:pt x="666" y="21"/>
                    </a:cubicBezTo>
                    <a:cubicBezTo>
                      <a:pt x="673" y="35"/>
                      <a:pt x="676" y="52"/>
                      <a:pt x="676" y="71"/>
                    </a:cubicBezTo>
                    <a:lnTo>
                      <a:pt x="666" y="231"/>
                    </a:lnTo>
                    <a:cubicBezTo>
                      <a:pt x="684" y="220"/>
                      <a:pt x="697" y="214"/>
                      <a:pt x="708" y="214"/>
                    </a:cubicBezTo>
                    <a:cubicBezTo>
                      <a:pt x="718" y="214"/>
                      <a:pt x="731" y="217"/>
                      <a:pt x="746" y="223"/>
                    </a:cubicBezTo>
                    <a:cubicBezTo>
                      <a:pt x="762" y="229"/>
                      <a:pt x="773" y="234"/>
                      <a:pt x="780" y="238"/>
                    </a:cubicBezTo>
                    <a:cubicBezTo>
                      <a:pt x="787" y="241"/>
                      <a:pt x="792" y="246"/>
                      <a:pt x="795" y="252"/>
                    </a:cubicBezTo>
                    <a:cubicBezTo>
                      <a:pt x="798" y="259"/>
                      <a:pt x="799" y="266"/>
                      <a:pt x="799" y="275"/>
                    </a:cubicBezTo>
                    <a:cubicBezTo>
                      <a:pt x="799" y="302"/>
                      <a:pt x="786" y="332"/>
                      <a:pt x="761" y="363"/>
                    </a:cubicBezTo>
                    <a:cubicBezTo>
                      <a:pt x="758" y="368"/>
                      <a:pt x="756" y="372"/>
                      <a:pt x="756" y="375"/>
                    </a:cubicBezTo>
                    <a:cubicBezTo>
                      <a:pt x="756" y="378"/>
                      <a:pt x="758" y="380"/>
                      <a:pt x="763" y="380"/>
                    </a:cubicBezTo>
                    <a:cubicBezTo>
                      <a:pt x="767" y="380"/>
                      <a:pt x="778" y="377"/>
                      <a:pt x="794" y="372"/>
                    </a:cubicBezTo>
                    <a:cubicBezTo>
                      <a:pt x="809" y="366"/>
                      <a:pt x="826" y="363"/>
                      <a:pt x="843" y="363"/>
                    </a:cubicBezTo>
                    <a:cubicBezTo>
                      <a:pt x="860" y="363"/>
                      <a:pt x="880" y="369"/>
                      <a:pt x="902" y="379"/>
                    </a:cubicBezTo>
                    <a:cubicBezTo>
                      <a:pt x="924" y="390"/>
                      <a:pt x="935" y="400"/>
                      <a:pt x="935" y="409"/>
                    </a:cubicBezTo>
                    <a:cubicBezTo>
                      <a:pt x="935" y="417"/>
                      <a:pt x="920" y="425"/>
                      <a:pt x="889" y="430"/>
                    </a:cubicBezTo>
                    <a:cubicBezTo>
                      <a:pt x="859" y="436"/>
                      <a:pt x="817" y="453"/>
                      <a:pt x="765" y="483"/>
                    </a:cubicBezTo>
                    <a:cubicBezTo>
                      <a:pt x="712" y="514"/>
                      <a:pt x="686" y="532"/>
                      <a:pt x="686" y="537"/>
                    </a:cubicBezTo>
                    <a:cubicBezTo>
                      <a:pt x="686" y="542"/>
                      <a:pt x="689" y="544"/>
                      <a:pt x="694" y="544"/>
                    </a:cubicBezTo>
                    <a:cubicBezTo>
                      <a:pt x="699" y="544"/>
                      <a:pt x="709" y="541"/>
                      <a:pt x="724" y="537"/>
                    </a:cubicBezTo>
                    <a:cubicBezTo>
                      <a:pt x="739" y="532"/>
                      <a:pt x="752" y="530"/>
                      <a:pt x="763" y="530"/>
                    </a:cubicBezTo>
                    <a:cubicBezTo>
                      <a:pt x="774" y="530"/>
                      <a:pt x="787" y="532"/>
                      <a:pt x="802" y="536"/>
                    </a:cubicBezTo>
                    <a:cubicBezTo>
                      <a:pt x="817" y="540"/>
                      <a:pt x="825" y="549"/>
                      <a:pt x="825" y="563"/>
                    </a:cubicBezTo>
                    <a:cubicBezTo>
                      <a:pt x="825" y="576"/>
                      <a:pt x="815" y="588"/>
                      <a:pt x="795" y="598"/>
                    </a:cubicBezTo>
                    <a:cubicBezTo>
                      <a:pt x="741" y="627"/>
                      <a:pt x="713" y="645"/>
                      <a:pt x="713" y="650"/>
                    </a:cubicBezTo>
                    <a:cubicBezTo>
                      <a:pt x="713" y="656"/>
                      <a:pt x="720" y="661"/>
                      <a:pt x="734" y="664"/>
                    </a:cubicBezTo>
                    <a:cubicBezTo>
                      <a:pt x="777" y="674"/>
                      <a:pt x="798" y="685"/>
                      <a:pt x="798" y="697"/>
                    </a:cubicBezTo>
                    <a:cubicBezTo>
                      <a:pt x="798" y="709"/>
                      <a:pt x="780" y="726"/>
                      <a:pt x="745" y="747"/>
                    </a:cubicBezTo>
                    <a:cubicBezTo>
                      <a:pt x="773" y="776"/>
                      <a:pt x="799" y="798"/>
                      <a:pt x="824" y="815"/>
                    </a:cubicBezTo>
                    <a:cubicBezTo>
                      <a:pt x="848" y="831"/>
                      <a:pt x="862" y="842"/>
                      <a:pt x="867" y="847"/>
                    </a:cubicBezTo>
                    <a:cubicBezTo>
                      <a:pt x="871" y="851"/>
                      <a:pt x="873" y="857"/>
                      <a:pt x="873" y="863"/>
                    </a:cubicBezTo>
                    <a:cubicBezTo>
                      <a:pt x="873" y="870"/>
                      <a:pt x="867" y="877"/>
                      <a:pt x="855" y="884"/>
                    </a:cubicBezTo>
                    <a:cubicBezTo>
                      <a:pt x="844" y="892"/>
                      <a:pt x="832" y="896"/>
                      <a:pt x="820" y="896"/>
                    </a:cubicBezTo>
                    <a:cubicBezTo>
                      <a:pt x="808" y="896"/>
                      <a:pt x="795" y="894"/>
                      <a:pt x="782" y="891"/>
                    </a:cubicBezTo>
                    <a:cubicBezTo>
                      <a:pt x="770" y="888"/>
                      <a:pt x="757" y="887"/>
                      <a:pt x="745" y="887"/>
                    </a:cubicBezTo>
                    <a:cubicBezTo>
                      <a:pt x="733" y="887"/>
                      <a:pt x="714" y="889"/>
                      <a:pt x="690" y="894"/>
                    </a:cubicBezTo>
                    <a:cubicBezTo>
                      <a:pt x="683" y="934"/>
                      <a:pt x="673" y="981"/>
                      <a:pt x="660" y="1034"/>
                    </a:cubicBezTo>
                    <a:close/>
                    <a:moveTo>
                      <a:pt x="669" y="341"/>
                    </a:moveTo>
                    <a:cubicBezTo>
                      <a:pt x="677" y="333"/>
                      <a:pt x="681" y="328"/>
                      <a:pt x="681" y="325"/>
                    </a:cubicBezTo>
                    <a:cubicBezTo>
                      <a:pt x="681" y="323"/>
                      <a:pt x="680" y="322"/>
                      <a:pt x="679" y="322"/>
                    </a:cubicBezTo>
                    <a:cubicBezTo>
                      <a:pt x="677" y="322"/>
                      <a:pt x="673" y="324"/>
                      <a:pt x="668" y="328"/>
                    </a:cubicBezTo>
                    <a:lnTo>
                      <a:pt x="669" y="341"/>
                    </a:lnTo>
                    <a:close/>
                    <a:moveTo>
                      <a:pt x="771" y="424"/>
                    </a:moveTo>
                    <a:cubicBezTo>
                      <a:pt x="764" y="422"/>
                      <a:pt x="758" y="421"/>
                      <a:pt x="751" y="421"/>
                    </a:cubicBezTo>
                    <a:cubicBezTo>
                      <a:pt x="735" y="421"/>
                      <a:pt x="709" y="430"/>
                      <a:pt x="673" y="449"/>
                    </a:cubicBezTo>
                    <a:lnTo>
                      <a:pt x="673" y="489"/>
                    </a:lnTo>
                    <a:lnTo>
                      <a:pt x="771" y="424"/>
                    </a:lnTo>
                    <a:close/>
                    <a:moveTo>
                      <a:pt x="718" y="765"/>
                    </a:moveTo>
                    <a:cubicBezTo>
                      <a:pt x="710" y="773"/>
                      <a:pt x="705" y="791"/>
                      <a:pt x="702" y="817"/>
                    </a:cubicBezTo>
                    <a:cubicBezTo>
                      <a:pt x="721" y="816"/>
                      <a:pt x="730" y="811"/>
                      <a:pt x="730" y="803"/>
                    </a:cubicBezTo>
                    <a:cubicBezTo>
                      <a:pt x="730" y="794"/>
                      <a:pt x="726" y="782"/>
                      <a:pt x="718" y="765"/>
                    </a:cubicBezTo>
                    <a:close/>
                    <a:moveTo>
                      <a:pt x="604" y="1021"/>
                    </a:moveTo>
                    <a:cubicBezTo>
                      <a:pt x="596" y="971"/>
                      <a:pt x="591" y="938"/>
                      <a:pt x="589" y="924"/>
                    </a:cubicBezTo>
                    <a:cubicBezTo>
                      <a:pt x="555" y="937"/>
                      <a:pt x="512" y="951"/>
                      <a:pt x="462" y="965"/>
                    </a:cubicBezTo>
                    <a:cubicBezTo>
                      <a:pt x="491" y="982"/>
                      <a:pt x="538" y="1001"/>
                      <a:pt x="604" y="1021"/>
                    </a:cubicBezTo>
                    <a:close/>
                    <a:moveTo>
                      <a:pt x="2183" y="432"/>
                    </a:moveTo>
                    <a:cubicBezTo>
                      <a:pt x="2191" y="441"/>
                      <a:pt x="2201" y="446"/>
                      <a:pt x="2215" y="450"/>
                    </a:cubicBezTo>
                    <a:cubicBezTo>
                      <a:pt x="2258" y="456"/>
                      <a:pt x="2291" y="463"/>
                      <a:pt x="2314" y="470"/>
                    </a:cubicBezTo>
                    <a:cubicBezTo>
                      <a:pt x="2336" y="478"/>
                      <a:pt x="2348" y="488"/>
                      <a:pt x="2348" y="501"/>
                    </a:cubicBezTo>
                    <a:cubicBezTo>
                      <a:pt x="2348" y="514"/>
                      <a:pt x="2342" y="523"/>
                      <a:pt x="2332" y="527"/>
                    </a:cubicBezTo>
                    <a:cubicBezTo>
                      <a:pt x="2322" y="532"/>
                      <a:pt x="2308" y="534"/>
                      <a:pt x="2291" y="534"/>
                    </a:cubicBezTo>
                    <a:cubicBezTo>
                      <a:pt x="2273" y="534"/>
                      <a:pt x="2253" y="536"/>
                      <a:pt x="2232" y="540"/>
                    </a:cubicBezTo>
                    <a:cubicBezTo>
                      <a:pt x="2210" y="544"/>
                      <a:pt x="2193" y="549"/>
                      <a:pt x="2179" y="554"/>
                    </a:cubicBezTo>
                    <a:cubicBezTo>
                      <a:pt x="2179" y="844"/>
                      <a:pt x="2175" y="1032"/>
                      <a:pt x="2168" y="1117"/>
                    </a:cubicBezTo>
                    <a:cubicBezTo>
                      <a:pt x="2161" y="1202"/>
                      <a:pt x="2151" y="1245"/>
                      <a:pt x="2140" y="1245"/>
                    </a:cubicBezTo>
                    <a:cubicBezTo>
                      <a:pt x="2128" y="1245"/>
                      <a:pt x="2117" y="1179"/>
                      <a:pt x="2109" y="1049"/>
                    </a:cubicBezTo>
                    <a:cubicBezTo>
                      <a:pt x="2100" y="918"/>
                      <a:pt x="2096" y="766"/>
                      <a:pt x="2096" y="593"/>
                    </a:cubicBezTo>
                    <a:cubicBezTo>
                      <a:pt x="2054" y="624"/>
                      <a:pt x="2016" y="655"/>
                      <a:pt x="1982" y="687"/>
                    </a:cubicBezTo>
                    <a:cubicBezTo>
                      <a:pt x="1948" y="719"/>
                      <a:pt x="1925" y="745"/>
                      <a:pt x="1914" y="765"/>
                    </a:cubicBezTo>
                    <a:cubicBezTo>
                      <a:pt x="1903" y="784"/>
                      <a:pt x="1891" y="794"/>
                      <a:pt x="1878" y="794"/>
                    </a:cubicBezTo>
                    <a:cubicBezTo>
                      <a:pt x="1865" y="794"/>
                      <a:pt x="1849" y="790"/>
                      <a:pt x="1830" y="782"/>
                    </a:cubicBezTo>
                    <a:cubicBezTo>
                      <a:pt x="1810" y="774"/>
                      <a:pt x="1795" y="764"/>
                      <a:pt x="1783" y="751"/>
                    </a:cubicBezTo>
                    <a:cubicBezTo>
                      <a:pt x="1772" y="738"/>
                      <a:pt x="1766" y="727"/>
                      <a:pt x="1766" y="718"/>
                    </a:cubicBezTo>
                    <a:cubicBezTo>
                      <a:pt x="1766" y="710"/>
                      <a:pt x="1768" y="703"/>
                      <a:pt x="1772" y="698"/>
                    </a:cubicBezTo>
                    <a:cubicBezTo>
                      <a:pt x="1776" y="693"/>
                      <a:pt x="1780" y="691"/>
                      <a:pt x="1785" y="691"/>
                    </a:cubicBezTo>
                    <a:cubicBezTo>
                      <a:pt x="1789" y="691"/>
                      <a:pt x="1794" y="692"/>
                      <a:pt x="1798" y="694"/>
                    </a:cubicBezTo>
                    <a:cubicBezTo>
                      <a:pt x="1802" y="695"/>
                      <a:pt x="1806" y="696"/>
                      <a:pt x="1810" y="696"/>
                    </a:cubicBezTo>
                    <a:cubicBezTo>
                      <a:pt x="1822" y="696"/>
                      <a:pt x="1847" y="684"/>
                      <a:pt x="1886" y="659"/>
                    </a:cubicBezTo>
                    <a:cubicBezTo>
                      <a:pt x="1925" y="634"/>
                      <a:pt x="1948" y="618"/>
                      <a:pt x="1952" y="612"/>
                    </a:cubicBezTo>
                    <a:cubicBezTo>
                      <a:pt x="1979" y="581"/>
                      <a:pt x="2027" y="547"/>
                      <a:pt x="2096" y="510"/>
                    </a:cubicBezTo>
                    <a:cubicBezTo>
                      <a:pt x="2098" y="469"/>
                      <a:pt x="2098" y="437"/>
                      <a:pt x="2098" y="414"/>
                    </a:cubicBezTo>
                    <a:cubicBezTo>
                      <a:pt x="2098" y="390"/>
                      <a:pt x="2098" y="373"/>
                      <a:pt x="2096" y="362"/>
                    </a:cubicBezTo>
                    <a:cubicBezTo>
                      <a:pt x="2094" y="350"/>
                      <a:pt x="2091" y="335"/>
                      <a:pt x="2086" y="317"/>
                    </a:cubicBezTo>
                    <a:cubicBezTo>
                      <a:pt x="2081" y="299"/>
                      <a:pt x="2077" y="281"/>
                      <a:pt x="2075" y="264"/>
                    </a:cubicBezTo>
                    <a:cubicBezTo>
                      <a:pt x="2072" y="247"/>
                      <a:pt x="2070" y="237"/>
                      <a:pt x="2070" y="233"/>
                    </a:cubicBezTo>
                    <a:cubicBezTo>
                      <a:pt x="2070" y="228"/>
                      <a:pt x="2071" y="226"/>
                      <a:pt x="2073" y="226"/>
                    </a:cubicBezTo>
                    <a:cubicBezTo>
                      <a:pt x="2074" y="226"/>
                      <a:pt x="2077" y="232"/>
                      <a:pt x="2081" y="245"/>
                    </a:cubicBezTo>
                    <a:cubicBezTo>
                      <a:pt x="2085" y="257"/>
                      <a:pt x="2089" y="264"/>
                      <a:pt x="2094" y="264"/>
                    </a:cubicBezTo>
                    <a:cubicBezTo>
                      <a:pt x="2092" y="218"/>
                      <a:pt x="2092" y="184"/>
                      <a:pt x="2095" y="162"/>
                    </a:cubicBezTo>
                    <a:cubicBezTo>
                      <a:pt x="2097" y="140"/>
                      <a:pt x="2098" y="121"/>
                      <a:pt x="2098" y="107"/>
                    </a:cubicBezTo>
                    <a:cubicBezTo>
                      <a:pt x="2098" y="93"/>
                      <a:pt x="2095" y="84"/>
                      <a:pt x="2089" y="80"/>
                    </a:cubicBezTo>
                    <a:cubicBezTo>
                      <a:pt x="2079" y="75"/>
                      <a:pt x="2074" y="68"/>
                      <a:pt x="2074" y="59"/>
                    </a:cubicBezTo>
                    <a:cubicBezTo>
                      <a:pt x="2074" y="50"/>
                      <a:pt x="2077" y="44"/>
                      <a:pt x="2082" y="39"/>
                    </a:cubicBezTo>
                    <a:cubicBezTo>
                      <a:pt x="2087" y="34"/>
                      <a:pt x="2096" y="32"/>
                      <a:pt x="2107" y="32"/>
                    </a:cubicBezTo>
                    <a:cubicBezTo>
                      <a:pt x="2119" y="32"/>
                      <a:pt x="2135" y="44"/>
                      <a:pt x="2157" y="69"/>
                    </a:cubicBezTo>
                    <a:cubicBezTo>
                      <a:pt x="2179" y="93"/>
                      <a:pt x="2191" y="110"/>
                      <a:pt x="2191" y="118"/>
                    </a:cubicBezTo>
                    <a:cubicBezTo>
                      <a:pt x="2191" y="127"/>
                      <a:pt x="2189" y="135"/>
                      <a:pt x="2185" y="144"/>
                    </a:cubicBezTo>
                    <a:cubicBezTo>
                      <a:pt x="2181" y="152"/>
                      <a:pt x="2178" y="172"/>
                      <a:pt x="2175" y="203"/>
                    </a:cubicBezTo>
                    <a:cubicBezTo>
                      <a:pt x="2172" y="235"/>
                      <a:pt x="2172" y="258"/>
                      <a:pt x="2173" y="272"/>
                    </a:cubicBezTo>
                    <a:cubicBezTo>
                      <a:pt x="2180" y="330"/>
                      <a:pt x="2183" y="383"/>
                      <a:pt x="2183" y="432"/>
                    </a:cubicBezTo>
                    <a:close/>
                    <a:moveTo>
                      <a:pt x="1735" y="99"/>
                    </a:moveTo>
                    <a:cubicBezTo>
                      <a:pt x="1738" y="99"/>
                      <a:pt x="1747" y="110"/>
                      <a:pt x="1760" y="131"/>
                    </a:cubicBezTo>
                    <a:cubicBezTo>
                      <a:pt x="1774" y="152"/>
                      <a:pt x="1785" y="172"/>
                      <a:pt x="1795" y="190"/>
                    </a:cubicBezTo>
                    <a:cubicBezTo>
                      <a:pt x="1804" y="208"/>
                      <a:pt x="1809" y="222"/>
                      <a:pt x="1809" y="232"/>
                    </a:cubicBezTo>
                    <a:cubicBezTo>
                      <a:pt x="1809" y="242"/>
                      <a:pt x="1805" y="250"/>
                      <a:pt x="1797" y="256"/>
                    </a:cubicBezTo>
                    <a:cubicBezTo>
                      <a:pt x="1789" y="262"/>
                      <a:pt x="1758" y="275"/>
                      <a:pt x="1702" y="294"/>
                    </a:cubicBezTo>
                    <a:cubicBezTo>
                      <a:pt x="1646" y="312"/>
                      <a:pt x="1599" y="324"/>
                      <a:pt x="1558" y="330"/>
                    </a:cubicBezTo>
                    <a:cubicBezTo>
                      <a:pt x="1518" y="335"/>
                      <a:pt x="1485" y="338"/>
                      <a:pt x="1459" y="338"/>
                    </a:cubicBezTo>
                    <a:cubicBezTo>
                      <a:pt x="1433" y="338"/>
                      <a:pt x="1420" y="336"/>
                      <a:pt x="1420" y="331"/>
                    </a:cubicBezTo>
                    <a:cubicBezTo>
                      <a:pt x="1420" y="326"/>
                      <a:pt x="1429" y="320"/>
                      <a:pt x="1448" y="313"/>
                    </a:cubicBezTo>
                    <a:cubicBezTo>
                      <a:pt x="1504" y="290"/>
                      <a:pt x="1562" y="256"/>
                      <a:pt x="1621" y="212"/>
                    </a:cubicBezTo>
                    <a:cubicBezTo>
                      <a:pt x="1680" y="168"/>
                      <a:pt x="1714" y="135"/>
                      <a:pt x="1723" y="113"/>
                    </a:cubicBezTo>
                    <a:cubicBezTo>
                      <a:pt x="1727" y="104"/>
                      <a:pt x="1731" y="99"/>
                      <a:pt x="1735" y="99"/>
                    </a:cubicBezTo>
                    <a:close/>
                    <a:moveTo>
                      <a:pt x="1868" y="258"/>
                    </a:moveTo>
                    <a:cubicBezTo>
                      <a:pt x="1856" y="242"/>
                      <a:pt x="1851" y="230"/>
                      <a:pt x="1851" y="222"/>
                    </a:cubicBezTo>
                    <a:cubicBezTo>
                      <a:pt x="1851" y="214"/>
                      <a:pt x="1858" y="207"/>
                      <a:pt x="1873" y="202"/>
                    </a:cubicBezTo>
                    <a:cubicBezTo>
                      <a:pt x="1887" y="196"/>
                      <a:pt x="1900" y="193"/>
                      <a:pt x="1909" y="193"/>
                    </a:cubicBezTo>
                    <a:cubicBezTo>
                      <a:pt x="1929" y="193"/>
                      <a:pt x="1955" y="207"/>
                      <a:pt x="1987" y="233"/>
                    </a:cubicBezTo>
                    <a:cubicBezTo>
                      <a:pt x="2020" y="260"/>
                      <a:pt x="2036" y="283"/>
                      <a:pt x="2036" y="302"/>
                    </a:cubicBezTo>
                    <a:cubicBezTo>
                      <a:pt x="2036" y="315"/>
                      <a:pt x="2030" y="325"/>
                      <a:pt x="2019" y="332"/>
                    </a:cubicBezTo>
                    <a:cubicBezTo>
                      <a:pt x="2007" y="338"/>
                      <a:pt x="1988" y="365"/>
                      <a:pt x="1960" y="410"/>
                    </a:cubicBezTo>
                    <a:cubicBezTo>
                      <a:pt x="1999" y="442"/>
                      <a:pt x="2019" y="468"/>
                      <a:pt x="2019" y="490"/>
                    </a:cubicBezTo>
                    <a:cubicBezTo>
                      <a:pt x="2019" y="501"/>
                      <a:pt x="2013" y="510"/>
                      <a:pt x="2002" y="515"/>
                    </a:cubicBezTo>
                    <a:cubicBezTo>
                      <a:pt x="1968" y="567"/>
                      <a:pt x="1939" y="601"/>
                      <a:pt x="1915" y="616"/>
                    </a:cubicBezTo>
                    <a:cubicBezTo>
                      <a:pt x="1891" y="630"/>
                      <a:pt x="1873" y="638"/>
                      <a:pt x="1863" y="638"/>
                    </a:cubicBezTo>
                    <a:cubicBezTo>
                      <a:pt x="1857" y="638"/>
                      <a:pt x="1854" y="633"/>
                      <a:pt x="1854" y="623"/>
                    </a:cubicBezTo>
                    <a:cubicBezTo>
                      <a:pt x="1854" y="606"/>
                      <a:pt x="1857" y="590"/>
                      <a:pt x="1862" y="575"/>
                    </a:cubicBezTo>
                    <a:cubicBezTo>
                      <a:pt x="1868" y="560"/>
                      <a:pt x="1882" y="539"/>
                      <a:pt x="1907" y="511"/>
                    </a:cubicBezTo>
                    <a:cubicBezTo>
                      <a:pt x="1876" y="485"/>
                      <a:pt x="1860" y="456"/>
                      <a:pt x="1860" y="426"/>
                    </a:cubicBezTo>
                    <a:cubicBezTo>
                      <a:pt x="1860" y="413"/>
                      <a:pt x="1862" y="404"/>
                      <a:pt x="1864" y="398"/>
                    </a:cubicBezTo>
                    <a:cubicBezTo>
                      <a:pt x="1867" y="393"/>
                      <a:pt x="1872" y="389"/>
                      <a:pt x="1881" y="388"/>
                    </a:cubicBezTo>
                    <a:cubicBezTo>
                      <a:pt x="1886" y="385"/>
                      <a:pt x="1894" y="374"/>
                      <a:pt x="1905" y="355"/>
                    </a:cubicBezTo>
                    <a:cubicBezTo>
                      <a:pt x="1915" y="336"/>
                      <a:pt x="1921" y="317"/>
                      <a:pt x="1921" y="299"/>
                    </a:cubicBezTo>
                    <a:cubicBezTo>
                      <a:pt x="1921" y="280"/>
                      <a:pt x="1912" y="271"/>
                      <a:pt x="1894" y="271"/>
                    </a:cubicBezTo>
                    <a:cubicBezTo>
                      <a:pt x="1887" y="271"/>
                      <a:pt x="1880" y="280"/>
                      <a:pt x="1874" y="297"/>
                    </a:cubicBezTo>
                    <a:cubicBezTo>
                      <a:pt x="1872" y="301"/>
                      <a:pt x="1871" y="302"/>
                      <a:pt x="1869" y="302"/>
                    </a:cubicBezTo>
                    <a:cubicBezTo>
                      <a:pt x="1867" y="302"/>
                      <a:pt x="1867" y="298"/>
                      <a:pt x="1867" y="290"/>
                    </a:cubicBezTo>
                    <a:cubicBezTo>
                      <a:pt x="1867" y="281"/>
                      <a:pt x="1867" y="271"/>
                      <a:pt x="1868" y="258"/>
                    </a:cubicBezTo>
                    <a:close/>
                    <a:moveTo>
                      <a:pt x="1831" y="328"/>
                    </a:moveTo>
                    <a:lnTo>
                      <a:pt x="1830" y="383"/>
                    </a:lnTo>
                    <a:lnTo>
                      <a:pt x="1832" y="484"/>
                    </a:lnTo>
                    <a:cubicBezTo>
                      <a:pt x="1832" y="555"/>
                      <a:pt x="1827" y="598"/>
                      <a:pt x="1818" y="614"/>
                    </a:cubicBezTo>
                    <a:cubicBezTo>
                      <a:pt x="1809" y="629"/>
                      <a:pt x="1789" y="650"/>
                      <a:pt x="1760" y="676"/>
                    </a:cubicBezTo>
                    <a:cubicBezTo>
                      <a:pt x="1730" y="702"/>
                      <a:pt x="1699" y="733"/>
                      <a:pt x="1665" y="770"/>
                    </a:cubicBezTo>
                    <a:cubicBezTo>
                      <a:pt x="1664" y="780"/>
                      <a:pt x="1664" y="791"/>
                      <a:pt x="1664" y="803"/>
                    </a:cubicBezTo>
                    <a:cubicBezTo>
                      <a:pt x="1664" y="858"/>
                      <a:pt x="1674" y="925"/>
                      <a:pt x="1695" y="1005"/>
                    </a:cubicBezTo>
                    <a:cubicBezTo>
                      <a:pt x="1700" y="1026"/>
                      <a:pt x="1703" y="1040"/>
                      <a:pt x="1703" y="1045"/>
                    </a:cubicBezTo>
                    <a:cubicBezTo>
                      <a:pt x="1703" y="1051"/>
                      <a:pt x="1702" y="1054"/>
                      <a:pt x="1698" y="1054"/>
                    </a:cubicBezTo>
                    <a:cubicBezTo>
                      <a:pt x="1693" y="1054"/>
                      <a:pt x="1677" y="1040"/>
                      <a:pt x="1651" y="1012"/>
                    </a:cubicBezTo>
                    <a:cubicBezTo>
                      <a:pt x="1624" y="983"/>
                      <a:pt x="1610" y="936"/>
                      <a:pt x="1606" y="870"/>
                    </a:cubicBezTo>
                    <a:cubicBezTo>
                      <a:pt x="1601" y="866"/>
                      <a:pt x="1595" y="864"/>
                      <a:pt x="1590" y="864"/>
                    </a:cubicBezTo>
                    <a:cubicBezTo>
                      <a:pt x="1581" y="864"/>
                      <a:pt x="1559" y="878"/>
                      <a:pt x="1524" y="906"/>
                    </a:cubicBezTo>
                    <a:cubicBezTo>
                      <a:pt x="1515" y="913"/>
                      <a:pt x="1507" y="917"/>
                      <a:pt x="1498" y="917"/>
                    </a:cubicBezTo>
                    <a:cubicBezTo>
                      <a:pt x="1471" y="917"/>
                      <a:pt x="1458" y="878"/>
                      <a:pt x="1458" y="800"/>
                    </a:cubicBezTo>
                    <a:cubicBezTo>
                      <a:pt x="1458" y="773"/>
                      <a:pt x="1460" y="756"/>
                      <a:pt x="1465" y="750"/>
                    </a:cubicBezTo>
                    <a:cubicBezTo>
                      <a:pt x="1469" y="743"/>
                      <a:pt x="1479" y="739"/>
                      <a:pt x="1494" y="738"/>
                    </a:cubicBezTo>
                    <a:cubicBezTo>
                      <a:pt x="1509" y="737"/>
                      <a:pt x="1522" y="733"/>
                      <a:pt x="1531" y="725"/>
                    </a:cubicBezTo>
                    <a:cubicBezTo>
                      <a:pt x="1541" y="717"/>
                      <a:pt x="1557" y="699"/>
                      <a:pt x="1579" y="671"/>
                    </a:cubicBezTo>
                    <a:cubicBezTo>
                      <a:pt x="1601" y="643"/>
                      <a:pt x="1612" y="619"/>
                      <a:pt x="1612" y="600"/>
                    </a:cubicBezTo>
                    <a:cubicBezTo>
                      <a:pt x="1612" y="592"/>
                      <a:pt x="1610" y="583"/>
                      <a:pt x="1606" y="573"/>
                    </a:cubicBezTo>
                    <a:cubicBezTo>
                      <a:pt x="1571" y="602"/>
                      <a:pt x="1545" y="629"/>
                      <a:pt x="1528" y="654"/>
                    </a:cubicBezTo>
                    <a:cubicBezTo>
                      <a:pt x="1518" y="669"/>
                      <a:pt x="1505" y="676"/>
                      <a:pt x="1490" y="676"/>
                    </a:cubicBezTo>
                    <a:cubicBezTo>
                      <a:pt x="1474" y="676"/>
                      <a:pt x="1453" y="666"/>
                      <a:pt x="1425" y="645"/>
                    </a:cubicBezTo>
                    <a:cubicBezTo>
                      <a:pt x="1397" y="624"/>
                      <a:pt x="1372" y="596"/>
                      <a:pt x="1350" y="561"/>
                    </a:cubicBezTo>
                    <a:cubicBezTo>
                      <a:pt x="1328" y="526"/>
                      <a:pt x="1317" y="498"/>
                      <a:pt x="1317" y="479"/>
                    </a:cubicBezTo>
                    <a:cubicBezTo>
                      <a:pt x="1317" y="473"/>
                      <a:pt x="1318" y="470"/>
                      <a:pt x="1322" y="470"/>
                    </a:cubicBezTo>
                    <a:cubicBezTo>
                      <a:pt x="1325" y="470"/>
                      <a:pt x="1329" y="474"/>
                      <a:pt x="1335" y="480"/>
                    </a:cubicBezTo>
                    <a:cubicBezTo>
                      <a:pt x="1361" y="512"/>
                      <a:pt x="1380" y="529"/>
                      <a:pt x="1392" y="529"/>
                    </a:cubicBezTo>
                    <a:cubicBezTo>
                      <a:pt x="1403" y="529"/>
                      <a:pt x="1417" y="523"/>
                      <a:pt x="1433" y="512"/>
                    </a:cubicBezTo>
                    <a:cubicBezTo>
                      <a:pt x="1487" y="475"/>
                      <a:pt x="1545" y="445"/>
                      <a:pt x="1606" y="423"/>
                    </a:cubicBezTo>
                    <a:cubicBezTo>
                      <a:pt x="1610" y="377"/>
                      <a:pt x="1620" y="347"/>
                      <a:pt x="1636" y="333"/>
                    </a:cubicBezTo>
                    <a:cubicBezTo>
                      <a:pt x="1651" y="319"/>
                      <a:pt x="1666" y="313"/>
                      <a:pt x="1679" y="313"/>
                    </a:cubicBezTo>
                    <a:cubicBezTo>
                      <a:pt x="1700" y="313"/>
                      <a:pt x="1716" y="334"/>
                      <a:pt x="1728" y="376"/>
                    </a:cubicBezTo>
                    <a:cubicBezTo>
                      <a:pt x="1737" y="374"/>
                      <a:pt x="1745" y="374"/>
                      <a:pt x="1752" y="374"/>
                    </a:cubicBezTo>
                    <a:cubicBezTo>
                      <a:pt x="1781" y="374"/>
                      <a:pt x="1795" y="383"/>
                      <a:pt x="1795" y="400"/>
                    </a:cubicBezTo>
                    <a:cubicBezTo>
                      <a:pt x="1795" y="423"/>
                      <a:pt x="1770" y="451"/>
                      <a:pt x="1718" y="483"/>
                    </a:cubicBezTo>
                    <a:cubicBezTo>
                      <a:pt x="1707" y="504"/>
                      <a:pt x="1701" y="521"/>
                      <a:pt x="1701" y="535"/>
                    </a:cubicBezTo>
                    <a:cubicBezTo>
                      <a:pt x="1701" y="538"/>
                      <a:pt x="1701" y="541"/>
                      <a:pt x="1702" y="543"/>
                    </a:cubicBezTo>
                    <a:cubicBezTo>
                      <a:pt x="1711" y="558"/>
                      <a:pt x="1716" y="573"/>
                      <a:pt x="1716" y="589"/>
                    </a:cubicBezTo>
                    <a:cubicBezTo>
                      <a:pt x="1716" y="605"/>
                      <a:pt x="1711" y="622"/>
                      <a:pt x="1703" y="642"/>
                    </a:cubicBezTo>
                    <a:cubicBezTo>
                      <a:pt x="1734" y="620"/>
                      <a:pt x="1758" y="593"/>
                      <a:pt x="1777" y="558"/>
                    </a:cubicBezTo>
                    <a:cubicBezTo>
                      <a:pt x="1796" y="524"/>
                      <a:pt x="1806" y="487"/>
                      <a:pt x="1808" y="446"/>
                    </a:cubicBezTo>
                    <a:cubicBezTo>
                      <a:pt x="1808" y="432"/>
                      <a:pt x="1811" y="412"/>
                      <a:pt x="1816" y="386"/>
                    </a:cubicBezTo>
                    <a:cubicBezTo>
                      <a:pt x="1821" y="361"/>
                      <a:pt x="1826" y="341"/>
                      <a:pt x="1831" y="328"/>
                    </a:cubicBezTo>
                    <a:close/>
                    <a:moveTo>
                      <a:pt x="3329" y="720"/>
                    </a:moveTo>
                    <a:cubicBezTo>
                      <a:pt x="3357" y="736"/>
                      <a:pt x="3371" y="754"/>
                      <a:pt x="3371" y="774"/>
                    </a:cubicBezTo>
                    <a:cubicBezTo>
                      <a:pt x="3371" y="780"/>
                      <a:pt x="3369" y="787"/>
                      <a:pt x="3365" y="793"/>
                    </a:cubicBezTo>
                    <a:cubicBezTo>
                      <a:pt x="3298" y="882"/>
                      <a:pt x="3265" y="942"/>
                      <a:pt x="3265" y="972"/>
                    </a:cubicBezTo>
                    <a:cubicBezTo>
                      <a:pt x="3265" y="1009"/>
                      <a:pt x="3302" y="1028"/>
                      <a:pt x="3376" y="1028"/>
                    </a:cubicBezTo>
                    <a:cubicBezTo>
                      <a:pt x="3479" y="1028"/>
                      <a:pt x="3542" y="1007"/>
                      <a:pt x="3566" y="967"/>
                    </a:cubicBezTo>
                    <a:cubicBezTo>
                      <a:pt x="3590" y="926"/>
                      <a:pt x="3602" y="878"/>
                      <a:pt x="3602" y="823"/>
                    </a:cubicBezTo>
                    <a:cubicBezTo>
                      <a:pt x="3602" y="812"/>
                      <a:pt x="3603" y="807"/>
                      <a:pt x="3605" y="807"/>
                    </a:cubicBezTo>
                    <a:cubicBezTo>
                      <a:pt x="3608" y="807"/>
                      <a:pt x="3610" y="808"/>
                      <a:pt x="3612" y="810"/>
                    </a:cubicBezTo>
                    <a:cubicBezTo>
                      <a:pt x="3614" y="813"/>
                      <a:pt x="3619" y="833"/>
                      <a:pt x="3627" y="870"/>
                    </a:cubicBezTo>
                    <a:cubicBezTo>
                      <a:pt x="3635" y="907"/>
                      <a:pt x="3642" y="947"/>
                      <a:pt x="3649" y="988"/>
                    </a:cubicBezTo>
                    <a:cubicBezTo>
                      <a:pt x="3656" y="1029"/>
                      <a:pt x="3659" y="1054"/>
                      <a:pt x="3659" y="1063"/>
                    </a:cubicBezTo>
                    <a:cubicBezTo>
                      <a:pt x="3659" y="1071"/>
                      <a:pt x="3654" y="1078"/>
                      <a:pt x="3643" y="1084"/>
                    </a:cubicBezTo>
                    <a:cubicBezTo>
                      <a:pt x="3632" y="1089"/>
                      <a:pt x="3603" y="1096"/>
                      <a:pt x="3556" y="1106"/>
                    </a:cubicBezTo>
                    <a:cubicBezTo>
                      <a:pt x="3510" y="1116"/>
                      <a:pt x="3463" y="1120"/>
                      <a:pt x="3418" y="1120"/>
                    </a:cubicBezTo>
                    <a:cubicBezTo>
                      <a:pt x="3349" y="1120"/>
                      <a:pt x="3292" y="1109"/>
                      <a:pt x="3248" y="1087"/>
                    </a:cubicBezTo>
                    <a:cubicBezTo>
                      <a:pt x="3203" y="1064"/>
                      <a:pt x="3181" y="1031"/>
                      <a:pt x="3181" y="986"/>
                    </a:cubicBezTo>
                    <a:cubicBezTo>
                      <a:pt x="3181" y="942"/>
                      <a:pt x="3201" y="890"/>
                      <a:pt x="3241" y="830"/>
                    </a:cubicBezTo>
                    <a:cubicBezTo>
                      <a:pt x="3254" y="810"/>
                      <a:pt x="3260" y="797"/>
                      <a:pt x="3260" y="789"/>
                    </a:cubicBezTo>
                    <a:cubicBezTo>
                      <a:pt x="3260" y="781"/>
                      <a:pt x="3255" y="777"/>
                      <a:pt x="3243" y="777"/>
                    </a:cubicBezTo>
                    <a:cubicBezTo>
                      <a:pt x="3181" y="831"/>
                      <a:pt x="3093" y="910"/>
                      <a:pt x="2978" y="1014"/>
                    </a:cubicBezTo>
                    <a:cubicBezTo>
                      <a:pt x="2966" y="1026"/>
                      <a:pt x="2955" y="1031"/>
                      <a:pt x="2944" y="1031"/>
                    </a:cubicBezTo>
                    <a:cubicBezTo>
                      <a:pt x="2934" y="1031"/>
                      <a:pt x="2929" y="1024"/>
                      <a:pt x="2929" y="1009"/>
                    </a:cubicBezTo>
                    <a:cubicBezTo>
                      <a:pt x="2929" y="993"/>
                      <a:pt x="2932" y="978"/>
                      <a:pt x="2936" y="962"/>
                    </a:cubicBezTo>
                    <a:cubicBezTo>
                      <a:pt x="2941" y="947"/>
                      <a:pt x="2950" y="936"/>
                      <a:pt x="2962" y="929"/>
                    </a:cubicBezTo>
                    <a:cubicBezTo>
                      <a:pt x="2974" y="923"/>
                      <a:pt x="2999" y="904"/>
                      <a:pt x="3035" y="871"/>
                    </a:cubicBezTo>
                    <a:cubicBezTo>
                      <a:pt x="3072" y="839"/>
                      <a:pt x="3090" y="819"/>
                      <a:pt x="3090" y="809"/>
                    </a:cubicBezTo>
                    <a:cubicBezTo>
                      <a:pt x="3090" y="803"/>
                      <a:pt x="3085" y="800"/>
                      <a:pt x="3075" y="800"/>
                    </a:cubicBezTo>
                    <a:cubicBezTo>
                      <a:pt x="3046" y="800"/>
                      <a:pt x="3027" y="794"/>
                      <a:pt x="3018" y="782"/>
                    </a:cubicBezTo>
                    <a:cubicBezTo>
                      <a:pt x="3009" y="770"/>
                      <a:pt x="3005" y="752"/>
                      <a:pt x="3005" y="728"/>
                    </a:cubicBezTo>
                    <a:cubicBezTo>
                      <a:pt x="3005" y="704"/>
                      <a:pt x="3007" y="689"/>
                      <a:pt x="3011" y="681"/>
                    </a:cubicBezTo>
                    <a:cubicBezTo>
                      <a:pt x="3014" y="673"/>
                      <a:pt x="3025" y="667"/>
                      <a:pt x="3043" y="663"/>
                    </a:cubicBezTo>
                    <a:cubicBezTo>
                      <a:pt x="3060" y="659"/>
                      <a:pt x="3093" y="634"/>
                      <a:pt x="3140" y="588"/>
                    </a:cubicBezTo>
                    <a:cubicBezTo>
                      <a:pt x="3117" y="573"/>
                      <a:pt x="3103" y="562"/>
                      <a:pt x="3098" y="555"/>
                    </a:cubicBezTo>
                    <a:cubicBezTo>
                      <a:pt x="3094" y="548"/>
                      <a:pt x="3091" y="536"/>
                      <a:pt x="3091" y="519"/>
                    </a:cubicBezTo>
                    <a:cubicBezTo>
                      <a:pt x="3091" y="502"/>
                      <a:pt x="3093" y="490"/>
                      <a:pt x="3097" y="483"/>
                    </a:cubicBezTo>
                    <a:cubicBezTo>
                      <a:pt x="3100" y="476"/>
                      <a:pt x="3109" y="473"/>
                      <a:pt x="3124" y="473"/>
                    </a:cubicBezTo>
                    <a:cubicBezTo>
                      <a:pt x="3149" y="473"/>
                      <a:pt x="3170" y="465"/>
                      <a:pt x="3188" y="451"/>
                    </a:cubicBezTo>
                    <a:cubicBezTo>
                      <a:pt x="3206" y="437"/>
                      <a:pt x="3227" y="430"/>
                      <a:pt x="3250" y="430"/>
                    </a:cubicBezTo>
                    <a:cubicBezTo>
                      <a:pt x="3273" y="430"/>
                      <a:pt x="3298" y="435"/>
                      <a:pt x="3323" y="445"/>
                    </a:cubicBezTo>
                    <a:cubicBezTo>
                      <a:pt x="3355" y="417"/>
                      <a:pt x="3379" y="391"/>
                      <a:pt x="3395" y="367"/>
                    </a:cubicBezTo>
                    <a:cubicBezTo>
                      <a:pt x="3411" y="344"/>
                      <a:pt x="3419" y="328"/>
                      <a:pt x="3419" y="320"/>
                    </a:cubicBezTo>
                    <a:cubicBezTo>
                      <a:pt x="3419" y="312"/>
                      <a:pt x="3417" y="308"/>
                      <a:pt x="3413" y="308"/>
                    </a:cubicBezTo>
                    <a:cubicBezTo>
                      <a:pt x="3410" y="308"/>
                      <a:pt x="3406" y="308"/>
                      <a:pt x="3403" y="310"/>
                    </a:cubicBezTo>
                    <a:cubicBezTo>
                      <a:pt x="3274" y="364"/>
                      <a:pt x="3177" y="400"/>
                      <a:pt x="3109" y="417"/>
                    </a:cubicBezTo>
                    <a:cubicBezTo>
                      <a:pt x="3057" y="487"/>
                      <a:pt x="3025" y="542"/>
                      <a:pt x="3014" y="581"/>
                    </a:cubicBezTo>
                    <a:cubicBezTo>
                      <a:pt x="3009" y="598"/>
                      <a:pt x="3004" y="607"/>
                      <a:pt x="2998" y="607"/>
                    </a:cubicBezTo>
                    <a:cubicBezTo>
                      <a:pt x="2993" y="607"/>
                      <a:pt x="2988" y="599"/>
                      <a:pt x="2984" y="584"/>
                    </a:cubicBezTo>
                    <a:cubicBezTo>
                      <a:pt x="2979" y="568"/>
                      <a:pt x="2976" y="560"/>
                      <a:pt x="2973" y="560"/>
                    </a:cubicBezTo>
                    <a:cubicBezTo>
                      <a:pt x="2970" y="560"/>
                      <a:pt x="2968" y="564"/>
                      <a:pt x="2966" y="572"/>
                    </a:cubicBezTo>
                    <a:cubicBezTo>
                      <a:pt x="2954" y="612"/>
                      <a:pt x="2945" y="639"/>
                      <a:pt x="2938" y="656"/>
                    </a:cubicBezTo>
                    <a:cubicBezTo>
                      <a:pt x="2931" y="672"/>
                      <a:pt x="2924" y="680"/>
                      <a:pt x="2917" y="680"/>
                    </a:cubicBezTo>
                    <a:cubicBezTo>
                      <a:pt x="2910" y="680"/>
                      <a:pt x="2902" y="673"/>
                      <a:pt x="2892" y="661"/>
                    </a:cubicBezTo>
                    <a:cubicBezTo>
                      <a:pt x="2864" y="775"/>
                      <a:pt x="2845" y="915"/>
                      <a:pt x="2833" y="1081"/>
                    </a:cubicBezTo>
                    <a:cubicBezTo>
                      <a:pt x="2832" y="1106"/>
                      <a:pt x="2823" y="1118"/>
                      <a:pt x="2808" y="1118"/>
                    </a:cubicBezTo>
                    <a:cubicBezTo>
                      <a:pt x="2792" y="1118"/>
                      <a:pt x="2771" y="1095"/>
                      <a:pt x="2746" y="1051"/>
                    </a:cubicBezTo>
                    <a:cubicBezTo>
                      <a:pt x="2720" y="1006"/>
                      <a:pt x="2707" y="963"/>
                      <a:pt x="2707" y="922"/>
                    </a:cubicBezTo>
                    <a:cubicBezTo>
                      <a:pt x="2707" y="915"/>
                      <a:pt x="2707" y="909"/>
                      <a:pt x="2708" y="902"/>
                    </a:cubicBezTo>
                    <a:cubicBezTo>
                      <a:pt x="2712" y="870"/>
                      <a:pt x="2716" y="816"/>
                      <a:pt x="2720" y="740"/>
                    </a:cubicBezTo>
                    <a:cubicBezTo>
                      <a:pt x="2725" y="664"/>
                      <a:pt x="2727" y="605"/>
                      <a:pt x="2727" y="562"/>
                    </a:cubicBezTo>
                    <a:lnTo>
                      <a:pt x="2724" y="510"/>
                    </a:lnTo>
                    <a:cubicBezTo>
                      <a:pt x="2724" y="482"/>
                      <a:pt x="2728" y="459"/>
                      <a:pt x="2736" y="440"/>
                    </a:cubicBezTo>
                    <a:cubicBezTo>
                      <a:pt x="2744" y="420"/>
                      <a:pt x="2754" y="410"/>
                      <a:pt x="2767" y="410"/>
                    </a:cubicBezTo>
                    <a:cubicBezTo>
                      <a:pt x="2780" y="410"/>
                      <a:pt x="2791" y="416"/>
                      <a:pt x="2800" y="426"/>
                    </a:cubicBezTo>
                    <a:cubicBezTo>
                      <a:pt x="2809" y="436"/>
                      <a:pt x="2815" y="450"/>
                      <a:pt x="2816" y="468"/>
                    </a:cubicBezTo>
                    <a:cubicBezTo>
                      <a:pt x="2827" y="486"/>
                      <a:pt x="2838" y="501"/>
                      <a:pt x="2849" y="511"/>
                    </a:cubicBezTo>
                    <a:cubicBezTo>
                      <a:pt x="2860" y="521"/>
                      <a:pt x="2869" y="526"/>
                      <a:pt x="2876" y="526"/>
                    </a:cubicBezTo>
                    <a:cubicBezTo>
                      <a:pt x="2889" y="526"/>
                      <a:pt x="2895" y="517"/>
                      <a:pt x="2895" y="498"/>
                    </a:cubicBezTo>
                    <a:cubicBezTo>
                      <a:pt x="2895" y="491"/>
                      <a:pt x="2893" y="486"/>
                      <a:pt x="2891" y="483"/>
                    </a:cubicBezTo>
                    <a:cubicBezTo>
                      <a:pt x="2865" y="444"/>
                      <a:pt x="2851" y="407"/>
                      <a:pt x="2849" y="372"/>
                    </a:cubicBezTo>
                    <a:cubicBezTo>
                      <a:pt x="2849" y="365"/>
                      <a:pt x="2847" y="358"/>
                      <a:pt x="2843" y="353"/>
                    </a:cubicBezTo>
                    <a:cubicBezTo>
                      <a:pt x="2838" y="348"/>
                      <a:pt x="2833" y="346"/>
                      <a:pt x="2826" y="346"/>
                    </a:cubicBezTo>
                    <a:lnTo>
                      <a:pt x="2816" y="348"/>
                    </a:lnTo>
                    <a:cubicBezTo>
                      <a:pt x="2806" y="348"/>
                      <a:pt x="2790" y="340"/>
                      <a:pt x="2768" y="323"/>
                    </a:cubicBezTo>
                    <a:cubicBezTo>
                      <a:pt x="2747" y="306"/>
                      <a:pt x="2736" y="295"/>
                      <a:pt x="2736" y="291"/>
                    </a:cubicBezTo>
                    <a:cubicBezTo>
                      <a:pt x="2736" y="287"/>
                      <a:pt x="2740" y="284"/>
                      <a:pt x="2747" y="282"/>
                    </a:cubicBezTo>
                    <a:cubicBezTo>
                      <a:pt x="2769" y="276"/>
                      <a:pt x="2792" y="264"/>
                      <a:pt x="2817" y="245"/>
                    </a:cubicBezTo>
                    <a:cubicBezTo>
                      <a:pt x="2843" y="227"/>
                      <a:pt x="2858" y="212"/>
                      <a:pt x="2862" y="200"/>
                    </a:cubicBezTo>
                    <a:cubicBezTo>
                      <a:pt x="2867" y="189"/>
                      <a:pt x="2874" y="180"/>
                      <a:pt x="2884" y="175"/>
                    </a:cubicBezTo>
                    <a:cubicBezTo>
                      <a:pt x="2895" y="169"/>
                      <a:pt x="2909" y="167"/>
                      <a:pt x="2927" y="167"/>
                    </a:cubicBezTo>
                    <a:cubicBezTo>
                      <a:pt x="2946" y="167"/>
                      <a:pt x="2963" y="175"/>
                      <a:pt x="2979" y="191"/>
                    </a:cubicBezTo>
                    <a:cubicBezTo>
                      <a:pt x="2995" y="207"/>
                      <a:pt x="3003" y="224"/>
                      <a:pt x="3003" y="243"/>
                    </a:cubicBezTo>
                    <a:cubicBezTo>
                      <a:pt x="3003" y="261"/>
                      <a:pt x="2995" y="283"/>
                      <a:pt x="2978" y="309"/>
                    </a:cubicBezTo>
                    <a:cubicBezTo>
                      <a:pt x="2962" y="334"/>
                      <a:pt x="2954" y="355"/>
                      <a:pt x="2954" y="371"/>
                    </a:cubicBezTo>
                    <a:cubicBezTo>
                      <a:pt x="2954" y="387"/>
                      <a:pt x="2963" y="410"/>
                      <a:pt x="2981" y="438"/>
                    </a:cubicBezTo>
                    <a:cubicBezTo>
                      <a:pt x="2996" y="422"/>
                      <a:pt x="3004" y="404"/>
                      <a:pt x="3004" y="384"/>
                    </a:cubicBezTo>
                    <a:cubicBezTo>
                      <a:pt x="3004" y="375"/>
                      <a:pt x="3003" y="367"/>
                      <a:pt x="3001" y="360"/>
                    </a:cubicBezTo>
                    <a:cubicBezTo>
                      <a:pt x="3000" y="352"/>
                      <a:pt x="2999" y="345"/>
                      <a:pt x="2999" y="340"/>
                    </a:cubicBezTo>
                    <a:cubicBezTo>
                      <a:pt x="2999" y="334"/>
                      <a:pt x="3003" y="332"/>
                      <a:pt x="3011" y="332"/>
                    </a:cubicBezTo>
                    <a:cubicBezTo>
                      <a:pt x="3019" y="332"/>
                      <a:pt x="3031" y="335"/>
                      <a:pt x="3046" y="342"/>
                    </a:cubicBezTo>
                    <a:cubicBezTo>
                      <a:pt x="3061" y="349"/>
                      <a:pt x="3072" y="352"/>
                      <a:pt x="3079" y="352"/>
                    </a:cubicBezTo>
                    <a:cubicBezTo>
                      <a:pt x="3086" y="352"/>
                      <a:pt x="3095" y="348"/>
                      <a:pt x="3105" y="341"/>
                    </a:cubicBezTo>
                    <a:cubicBezTo>
                      <a:pt x="3114" y="333"/>
                      <a:pt x="3149" y="319"/>
                      <a:pt x="3209" y="300"/>
                    </a:cubicBezTo>
                    <a:cubicBezTo>
                      <a:pt x="3184" y="290"/>
                      <a:pt x="3166" y="285"/>
                      <a:pt x="3157" y="285"/>
                    </a:cubicBezTo>
                    <a:cubicBezTo>
                      <a:pt x="3148" y="285"/>
                      <a:pt x="3144" y="282"/>
                      <a:pt x="3144" y="278"/>
                    </a:cubicBezTo>
                    <a:cubicBezTo>
                      <a:pt x="3144" y="273"/>
                      <a:pt x="3153" y="268"/>
                      <a:pt x="3171" y="262"/>
                    </a:cubicBezTo>
                    <a:cubicBezTo>
                      <a:pt x="3186" y="257"/>
                      <a:pt x="3193" y="247"/>
                      <a:pt x="3193" y="233"/>
                    </a:cubicBezTo>
                    <a:cubicBezTo>
                      <a:pt x="3193" y="219"/>
                      <a:pt x="3177" y="198"/>
                      <a:pt x="3146" y="168"/>
                    </a:cubicBezTo>
                    <a:cubicBezTo>
                      <a:pt x="3138" y="159"/>
                      <a:pt x="3134" y="152"/>
                      <a:pt x="3134" y="144"/>
                    </a:cubicBezTo>
                    <a:cubicBezTo>
                      <a:pt x="3134" y="137"/>
                      <a:pt x="3136" y="132"/>
                      <a:pt x="3141" y="130"/>
                    </a:cubicBezTo>
                    <a:cubicBezTo>
                      <a:pt x="3145" y="127"/>
                      <a:pt x="3156" y="126"/>
                      <a:pt x="3173" y="126"/>
                    </a:cubicBezTo>
                    <a:cubicBezTo>
                      <a:pt x="3234" y="126"/>
                      <a:pt x="3274" y="136"/>
                      <a:pt x="3294" y="157"/>
                    </a:cubicBezTo>
                    <a:cubicBezTo>
                      <a:pt x="3314" y="178"/>
                      <a:pt x="3325" y="215"/>
                      <a:pt x="3325" y="268"/>
                    </a:cubicBezTo>
                    <a:cubicBezTo>
                      <a:pt x="3362" y="266"/>
                      <a:pt x="3388" y="262"/>
                      <a:pt x="3403" y="258"/>
                    </a:cubicBezTo>
                    <a:cubicBezTo>
                      <a:pt x="3418" y="254"/>
                      <a:pt x="3429" y="252"/>
                      <a:pt x="3436" y="252"/>
                    </a:cubicBezTo>
                    <a:cubicBezTo>
                      <a:pt x="3465" y="252"/>
                      <a:pt x="3493" y="263"/>
                      <a:pt x="3522" y="287"/>
                    </a:cubicBezTo>
                    <a:cubicBezTo>
                      <a:pt x="3550" y="310"/>
                      <a:pt x="3565" y="328"/>
                      <a:pt x="3565" y="341"/>
                    </a:cubicBezTo>
                    <a:cubicBezTo>
                      <a:pt x="3565" y="354"/>
                      <a:pt x="3562" y="368"/>
                      <a:pt x="3557" y="383"/>
                    </a:cubicBezTo>
                    <a:cubicBezTo>
                      <a:pt x="3551" y="397"/>
                      <a:pt x="3546" y="406"/>
                      <a:pt x="3541" y="409"/>
                    </a:cubicBezTo>
                    <a:cubicBezTo>
                      <a:pt x="3537" y="413"/>
                      <a:pt x="3528" y="414"/>
                      <a:pt x="3515" y="414"/>
                    </a:cubicBezTo>
                    <a:cubicBezTo>
                      <a:pt x="3502" y="414"/>
                      <a:pt x="3486" y="419"/>
                      <a:pt x="3465" y="430"/>
                    </a:cubicBezTo>
                    <a:cubicBezTo>
                      <a:pt x="3444" y="440"/>
                      <a:pt x="3402" y="463"/>
                      <a:pt x="3340" y="498"/>
                    </a:cubicBezTo>
                    <a:cubicBezTo>
                      <a:pt x="3341" y="506"/>
                      <a:pt x="3341" y="514"/>
                      <a:pt x="3341" y="522"/>
                    </a:cubicBezTo>
                    <a:cubicBezTo>
                      <a:pt x="3341" y="531"/>
                      <a:pt x="3337" y="538"/>
                      <a:pt x="3327" y="544"/>
                    </a:cubicBezTo>
                    <a:cubicBezTo>
                      <a:pt x="3318" y="550"/>
                      <a:pt x="3304" y="555"/>
                      <a:pt x="3286" y="560"/>
                    </a:cubicBezTo>
                    <a:cubicBezTo>
                      <a:pt x="3231" y="608"/>
                      <a:pt x="3183" y="640"/>
                      <a:pt x="3143" y="658"/>
                    </a:cubicBezTo>
                    <a:cubicBezTo>
                      <a:pt x="3137" y="661"/>
                      <a:pt x="3134" y="664"/>
                      <a:pt x="3134" y="667"/>
                    </a:cubicBezTo>
                    <a:cubicBezTo>
                      <a:pt x="3134" y="670"/>
                      <a:pt x="3136" y="672"/>
                      <a:pt x="3140" y="672"/>
                    </a:cubicBezTo>
                    <a:cubicBezTo>
                      <a:pt x="3143" y="672"/>
                      <a:pt x="3159" y="667"/>
                      <a:pt x="3186" y="656"/>
                    </a:cubicBezTo>
                    <a:cubicBezTo>
                      <a:pt x="3214" y="645"/>
                      <a:pt x="3231" y="636"/>
                      <a:pt x="3239" y="630"/>
                    </a:cubicBezTo>
                    <a:cubicBezTo>
                      <a:pt x="3247" y="624"/>
                      <a:pt x="3252" y="616"/>
                      <a:pt x="3254" y="606"/>
                    </a:cubicBezTo>
                    <a:cubicBezTo>
                      <a:pt x="3258" y="590"/>
                      <a:pt x="3275" y="582"/>
                      <a:pt x="3305" y="582"/>
                    </a:cubicBezTo>
                    <a:cubicBezTo>
                      <a:pt x="3335" y="582"/>
                      <a:pt x="3357" y="589"/>
                      <a:pt x="3371" y="603"/>
                    </a:cubicBezTo>
                    <a:cubicBezTo>
                      <a:pt x="3385" y="617"/>
                      <a:pt x="3392" y="634"/>
                      <a:pt x="3392" y="656"/>
                    </a:cubicBezTo>
                    <a:cubicBezTo>
                      <a:pt x="3392" y="677"/>
                      <a:pt x="3385" y="689"/>
                      <a:pt x="3371" y="692"/>
                    </a:cubicBezTo>
                    <a:cubicBezTo>
                      <a:pt x="3365" y="694"/>
                      <a:pt x="3351" y="703"/>
                      <a:pt x="3329" y="720"/>
                    </a:cubicBezTo>
                    <a:close/>
                    <a:moveTo>
                      <a:pt x="2878" y="649"/>
                    </a:moveTo>
                    <a:cubicBezTo>
                      <a:pt x="2867" y="619"/>
                      <a:pt x="2855" y="592"/>
                      <a:pt x="2843" y="568"/>
                    </a:cubicBezTo>
                    <a:cubicBezTo>
                      <a:pt x="2830" y="544"/>
                      <a:pt x="2822" y="532"/>
                      <a:pt x="2819" y="532"/>
                    </a:cubicBezTo>
                    <a:cubicBezTo>
                      <a:pt x="2815" y="532"/>
                      <a:pt x="2813" y="536"/>
                      <a:pt x="2812" y="544"/>
                    </a:cubicBezTo>
                    <a:cubicBezTo>
                      <a:pt x="2811" y="575"/>
                      <a:pt x="2805" y="608"/>
                      <a:pt x="2794" y="643"/>
                    </a:cubicBezTo>
                    <a:cubicBezTo>
                      <a:pt x="2786" y="671"/>
                      <a:pt x="2779" y="704"/>
                      <a:pt x="2774" y="744"/>
                    </a:cubicBezTo>
                    <a:cubicBezTo>
                      <a:pt x="2769" y="783"/>
                      <a:pt x="2766" y="819"/>
                      <a:pt x="2766" y="852"/>
                    </a:cubicBezTo>
                    <a:cubicBezTo>
                      <a:pt x="2766" y="900"/>
                      <a:pt x="2771" y="924"/>
                      <a:pt x="2781" y="924"/>
                    </a:cubicBezTo>
                    <a:cubicBezTo>
                      <a:pt x="2794" y="924"/>
                      <a:pt x="2827" y="832"/>
                      <a:pt x="2878" y="649"/>
                    </a:cubicBezTo>
                    <a:close/>
                    <a:moveTo>
                      <a:pt x="4429" y="532"/>
                    </a:moveTo>
                    <a:cubicBezTo>
                      <a:pt x="4453" y="532"/>
                      <a:pt x="4474" y="542"/>
                      <a:pt x="4492" y="560"/>
                    </a:cubicBezTo>
                    <a:cubicBezTo>
                      <a:pt x="4510" y="579"/>
                      <a:pt x="4519" y="601"/>
                      <a:pt x="4519" y="626"/>
                    </a:cubicBezTo>
                    <a:cubicBezTo>
                      <a:pt x="4519" y="652"/>
                      <a:pt x="4510" y="674"/>
                      <a:pt x="4492" y="692"/>
                    </a:cubicBezTo>
                    <a:cubicBezTo>
                      <a:pt x="4474" y="711"/>
                      <a:pt x="4453" y="720"/>
                      <a:pt x="4429" y="720"/>
                    </a:cubicBezTo>
                    <a:cubicBezTo>
                      <a:pt x="4404" y="720"/>
                      <a:pt x="4383" y="711"/>
                      <a:pt x="4365" y="692"/>
                    </a:cubicBezTo>
                    <a:cubicBezTo>
                      <a:pt x="4347" y="674"/>
                      <a:pt x="4338" y="652"/>
                      <a:pt x="4338" y="626"/>
                    </a:cubicBezTo>
                    <a:cubicBezTo>
                      <a:pt x="4338" y="601"/>
                      <a:pt x="4347" y="579"/>
                      <a:pt x="4365" y="560"/>
                    </a:cubicBezTo>
                    <a:cubicBezTo>
                      <a:pt x="4383" y="542"/>
                      <a:pt x="4404" y="532"/>
                      <a:pt x="4429" y="532"/>
                    </a:cubicBezTo>
                    <a:close/>
                    <a:moveTo>
                      <a:pt x="5594" y="291"/>
                    </a:moveTo>
                    <a:cubicBezTo>
                      <a:pt x="5647" y="244"/>
                      <a:pt x="5717" y="214"/>
                      <a:pt x="5804" y="201"/>
                    </a:cubicBezTo>
                    <a:cubicBezTo>
                      <a:pt x="5825" y="198"/>
                      <a:pt x="5840" y="189"/>
                      <a:pt x="5852" y="174"/>
                    </a:cubicBezTo>
                    <a:cubicBezTo>
                      <a:pt x="5861" y="163"/>
                      <a:pt x="5869" y="158"/>
                      <a:pt x="5875" y="158"/>
                    </a:cubicBezTo>
                    <a:cubicBezTo>
                      <a:pt x="5890" y="158"/>
                      <a:pt x="5917" y="173"/>
                      <a:pt x="5957" y="204"/>
                    </a:cubicBezTo>
                    <a:cubicBezTo>
                      <a:pt x="5998" y="235"/>
                      <a:pt x="6018" y="263"/>
                      <a:pt x="6018" y="289"/>
                    </a:cubicBezTo>
                    <a:cubicBezTo>
                      <a:pt x="6018" y="298"/>
                      <a:pt x="6015" y="308"/>
                      <a:pt x="6009" y="319"/>
                    </a:cubicBezTo>
                    <a:cubicBezTo>
                      <a:pt x="6003" y="330"/>
                      <a:pt x="5987" y="349"/>
                      <a:pt x="5960" y="377"/>
                    </a:cubicBezTo>
                    <a:cubicBezTo>
                      <a:pt x="5933" y="404"/>
                      <a:pt x="5909" y="427"/>
                      <a:pt x="5888" y="443"/>
                    </a:cubicBezTo>
                    <a:cubicBezTo>
                      <a:pt x="5897" y="476"/>
                      <a:pt x="5901" y="499"/>
                      <a:pt x="5901" y="513"/>
                    </a:cubicBezTo>
                    <a:cubicBezTo>
                      <a:pt x="5901" y="527"/>
                      <a:pt x="5898" y="536"/>
                      <a:pt x="5891" y="539"/>
                    </a:cubicBezTo>
                    <a:cubicBezTo>
                      <a:pt x="5885" y="543"/>
                      <a:pt x="5872" y="545"/>
                      <a:pt x="5854" y="545"/>
                    </a:cubicBezTo>
                    <a:cubicBezTo>
                      <a:pt x="5836" y="545"/>
                      <a:pt x="5802" y="553"/>
                      <a:pt x="5751" y="570"/>
                    </a:cubicBezTo>
                    <a:cubicBezTo>
                      <a:pt x="5701" y="586"/>
                      <a:pt x="5668" y="600"/>
                      <a:pt x="5654" y="611"/>
                    </a:cubicBezTo>
                    <a:cubicBezTo>
                      <a:pt x="5640" y="622"/>
                      <a:pt x="5629" y="628"/>
                      <a:pt x="5619" y="628"/>
                    </a:cubicBezTo>
                    <a:cubicBezTo>
                      <a:pt x="5609" y="628"/>
                      <a:pt x="5594" y="622"/>
                      <a:pt x="5573" y="611"/>
                    </a:cubicBezTo>
                    <a:cubicBezTo>
                      <a:pt x="5512" y="618"/>
                      <a:pt x="5462" y="637"/>
                      <a:pt x="5424" y="670"/>
                    </a:cubicBezTo>
                    <a:cubicBezTo>
                      <a:pt x="5385" y="702"/>
                      <a:pt x="5366" y="721"/>
                      <a:pt x="5366" y="729"/>
                    </a:cubicBezTo>
                    <a:cubicBezTo>
                      <a:pt x="5366" y="736"/>
                      <a:pt x="5380" y="755"/>
                      <a:pt x="5409" y="788"/>
                    </a:cubicBezTo>
                    <a:cubicBezTo>
                      <a:pt x="5456" y="766"/>
                      <a:pt x="5504" y="737"/>
                      <a:pt x="5554" y="701"/>
                    </a:cubicBezTo>
                    <a:cubicBezTo>
                      <a:pt x="5572" y="689"/>
                      <a:pt x="5585" y="682"/>
                      <a:pt x="5593" y="682"/>
                    </a:cubicBezTo>
                    <a:cubicBezTo>
                      <a:pt x="5601" y="682"/>
                      <a:pt x="5615" y="685"/>
                      <a:pt x="5633" y="692"/>
                    </a:cubicBezTo>
                    <a:cubicBezTo>
                      <a:pt x="5652" y="698"/>
                      <a:pt x="5668" y="716"/>
                      <a:pt x="5682" y="745"/>
                    </a:cubicBezTo>
                    <a:cubicBezTo>
                      <a:pt x="5695" y="774"/>
                      <a:pt x="5702" y="793"/>
                      <a:pt x="5702" y="800"/>
                    </a:cubicBezTo>
                    <a:cubicBezTo>
                      <a:pt x="5702" y="807"/>
                      <a:pt x="5700" y="813"/>
                      <a:pt x="5696" y="818"/>
                    </a:cubicBezTo>
                    <a:cubicBezTo>
                      <a:pt x="5672" y="849"/>
                      <a:pt x="5658" y="869"/>
                      <a:pt x="5652" y="879"/>
                    </a:cubicBezTo>
                    <a:cubicBezTo>
                      <a:pt x="5646" y="889"/>
                      <a:pt x="5644" y="900"/>
                      <a:pt x="5645" y="912"/>
                    </a:cubicBezTo>
                    <a:cubicBezTo>
                      <a:pt x="5654" y="938"/>
                      <a:pt x="5658" y="957"/>
                      <a:pt x="5658" y="969"/>
                    </a:cubicBezTo>
                    <a:cubicBezTo>
                      <a:pt x="5658" y="982"/>
                      <a:pt x="5649" y="989"/>
                      <a:pt x="5632" y="990"/>
                    </a:cubicBezTo>
                    <a:cubicBezTo>
                      <a:pt x="5603" y="991"/>
                      <a:pt x="5575" y="998"/>
                      <a:pt x="5550" y="1009"/>
                    </a:cubicBezTo>
                    <a:cubicBezTo>
                      <a:pt x="5525" y="1021"/>
                      <a:pt x="5507" y="1026"/>
                      <a:pt x="5497" y="1026"/>
                    </a:cubicBezTo>
                    <a:cubicBezTo>
                      <a:pt x="5486" y="1026"/>
                      <a:pt x="5474" y="1026"/>
                      <a:pt x="5460" y="1024"/>
                    </a:cubicBezTo>
                    <a:cubicBezTo>
                      <a:pt x="5460" y="1069"/>
                      <a:pt x="5455" y="1091"/>
                      <a:pt x="5448" y="1091"/>
                    </a:cubicBezTo>
                    <a:cubicBezTo>
                      <a:pt x="5440" y="1091"/>
                      <a:pt x="5427" y="1080"/>
                      <a:pt x="5409" y="1057"/>
                    </a:cubicBezTo>
                    <a:cubicBezTo>
                      <a:pt x="5391" y="1034"/>
                      <a:pt x="5376" y="996"/>
                      <a:pt x="5365" y="942"/>
                    </a:cubicBezTo>
                    <a:cubicBezTo>
                      <a:pt x="5353" y="888"/>
                      <a:pt x="5343" y="855"/>
                      <a:pt x="5335" y="842"/>
                    </a:cubicBezTo>
                    <a:cubicBezTo>
                      <a:pt x="5324" y="824"/>
                      <a:pt x="5318" y="802"/>
                      <a:pt x="5318" y="775"/>
                    </a:cubicBezTo>
                    <a:cubicBezTo>
                      <a:pt x="5318" y="728"/>
                      <a:pt x="5331" y="703"/>
                      <a:pt x="5356" y="703"/>
                    </a:cubicBezTo>
                    <a:cubicBezTo>
                      <a:pt x="5408" y="645"/>
                      <a:pt x="5470" y="602"/>
                      <a:pt x="5540" y="573"/>
                    </a:cubicBezTo>
                    <a:cubicBezTo>
                      <a:pt x="5534" y="554"/>
                      <a:pt x="5530" y="530"/>
                      <a:pt x="5526" y="503"/>
                    </a:cubicBezTo>
                    <a:cubicBezTo>
                      <a:pt x="5522" y="476"/>
                      <a:pt x="5520" y="450"/>
                      <a:pt x="5520" y="426"/>
                    </a:cubicBezTo>
                    <a:cubicBezTo>
                      <a:pt x="5520" y="402"/>
                      <a:pt x="5519" y="380"/>
                      <a:pt x="5519" y="360"/>
                    </a:cubicBezTo>
                    <a:cubicBezTo>
                      <a:pt x="5519" y="340"/>
                      <a:pt x="5515" y="322"/>
                      <a:pt x="5505" y="304"/>
                    </a:cubicBezTo>
                    <a:cubicBezTo>
                      <a:pt x="5496" y="286"/>
                      <a:pt x="5491" y="275"/>
                      <a:pt x="5491" y="271"/>
                    </a:cubicBezTo>
                    <a:cubicBezTo>
                      <a:pt x="5491" y="267"/>
                      <a:pt x="5494" y="264"/>
                      <a:pt x="5501" y="264"/>
                    </a:cubicBezTo>
                    <a:cubicBezTo>
                      <a:pt x="5537" y="264"/>
                      <a:pt x="5568" y="273"/>
                      <a:pt x="5594" y="291"/>
                    </a:cubicBezTo>
                    <a:close/>
                    <a:moveTo>
                      <a:pt x="5624" y="327"/>
                    </a:moveTo>
                    <a:cubicBezTo>
                      <a:pt x="5642" y="350"/>
                      <a:pt x="5651" y="368"/>
                      <a:pt x="5651" y="380"/>
                    </a:cubicBezTo>
                    <a:cubicBezTo>
                      <a:pt x="5651" y="392"/>
                      <a:pt x="5649" y="405"/>
                      <a:pt x="5646" y="418"/>
                    </a:cubicBezTo>
                    <a:cubicBezTo>
                      <a:pt x="5642" y="432"/>
                      <a:pt x="5641" y="443"/>
                      <a:pt x="5641" y="452"/>
                    </a:cubicBezTo>
                    <a:cubicBezTo>
                      <a:pt x="5641" y="461"/>
                      <a:pt x="5645" y="465"/>
                      <a:pt x="5654" y="465"/>
                    </a:cubicBezTo>
                    <a:cubicBezTo>
                      <a:pt x="5663" y="465"/>
                      <a:pt x="5684" y="460"/>
                      <a:pt x="5716" y="449"/>
                    </a:cubicBezTo>
                    <a:cubicBezTo>
                      <a:pt x="5748" y="438"/>
                      <a:pt x="5774" y="414"/>
                      <a:pt x="5796" y="377"/>
                    </a:cubicBezTo>
                    <a:cubicBezTo>
                      <a:pt x="5818" y="341"/>
                      <a:pt x="5829" y="320"/>
                      <a:pt x="5829" y="313"/>
                    </a:cubicBezTo>
                    <a:cubicBezTo>
                      <a:pt x="5829" y="307"/>
                      <a:pt x="5827" y="304"/>
                      <a:pt x="5825" y="304"/>
                    </a:cubicBezTo>
                    <a:cubicBezTo>
                      <a:pt x="5822" y="304"/>
                      <a:pt x="5815" y="307"/>
                      <a:pt x="5803" y="314"/>
                    </a:cubicBezTo>
                    <a:cubicBezTo>
                      <a:pt x="5792" y="321"/>
                      <a:pt x="5778" y="324"/>
                      <a:pt x="5762" y="324"/>
                    </a:cubicBezTo>
                    <a:cubicBezTo>
                      <a:pt x="5747" y="324"/>
                      <a:pt x="5727" y="321"/>
                      <a:pt x="5703" y="316"/>
                    </a:cubicBezTo>
                    <a:cubicBezTo>
                      <a:pt x="5679" y="310"/>
                      <a:pt x="5659" y="308"/>
                      <a:pt x="5645" y="308"/>
                    </a:cubicBezTo>
                    <a:cubicBezTo>
                      <a:pt x="5630" y="308"/>
                      <a:pt x="5623" y="314"/>
                      <a:pt x="5624" y="327"/>
                    </a:cubicBezTo>
                    <a:close/>
                    <a:moveTo>
                      <a:pt x="5514" y="921"/>
                    </a:moveTo>
                    <a:cubicBezTo>
                      <a:pt x="5537" y="902"/>
                      <a:pt x="5552" y="882"/>
                      <a:pt x="5562" y="861"/>
                    </a:cubicBezTo>
                    <a:cubicBezTo>
                      <a:pt x="5572" y="840"/>
                      <a:pt x="5577" y="826"/>
                      <a:pt x="5577" y="820"/>
                    </a:cubicBezTo>
                    <a:cubicBezTo>
                      <a:pt x="5577" y="814"/>
                      <a:pt x="5576" y="810"/>
                      <a:pt x="5573" y="810"/>
                    </a:cubicBezTo>
                    <a:cubicBezTo>
                      <a:pt x="5571" y="810"/>
                      <a:pt x="5568" y="812"/>
                      <a:pt x="5564" y="814"/>
                    </a:cubicBezTo>
                    <a:cubicBezTo>
                      <a:pt x="5540" y="830"/>
                      <a:pt x="5512" y="837"/>
                      <a:pt x="5480" y="837"/>
                    </a:cubicBezTo>
                    <a:cubicBezTo>
                      <a:pt x="5458" y="837"/>
                      <a:pt x="5445" y="843"/>
                      <a:pt x="5441" y="855"/>
                    </a:cubicBezTo>
                    <a:cubicBezTo>
                      <a:pt x="5447" y="872"/>
                      <a:pt x="5452" y="893"/>
                      <a:pt x="5456" y="918"/>
                    </a:cubicBezTo>
                    <a:cubicBezTo>
                      <a:pt x="5459" y="920"/>
                      <a:pt x="5478" y="921"/>
                      <a:pt x="5514" y="921"/>
                    </a:cubicBezTo>
                    <a:close/>
                    <a:moveTo>
                      <a:pt x="5825" y="713"/>
                    </a:moveTo>
                    <a:cubicBezTo>
                      <a:pt x="5884" y="679"/>
                      <a:pt x="5926" y="656"/>
                      <a:pt x="5953" y="644"/>
                    </a:cubicBezTo>
                    <a:cubicBezTo>
                      <a:pt x="5979" y="632"/>
                      <a:pt x="5999" y="626"/>
                      <a:pt x="6012" y="626"/>
                    </a:cubicBezTo>
                    <a:cubicBezTo>
                      <a:pt x="6026" y="626"/>
                      <a:pt x="6042" y="631"/>
                      <a:pt x="6061" y="641"/>
                    </a:cubicBezTo>
                    <a:cubicBezTo>
                      <a:pt x="6079" y="651"/>
                      <a:pt x="6097" y="668"/>
                      <a:pt x="6113" y="694"/>
                    </a:cubicBezTo>
                    <a:cubicBezTo>
                      <a:pt x="6130" y="719"/>
                      <a:pt x="6138" y="738"/>
                      <a:pt x="6138" y="750"/>
                    </a:cubicBezTo>
                    <a:cubicBezTo>
                      <a:pt x="6138" y="761"/>
                      <a:pt x="6130" y="775"/>
                      <a:pt x="6114" y="790"/>
                    </a:cubicBezTo>
                    <a:cubicBezTo>
                      <a:pt x="6098" y="804"/>
                      <a:pt x="6084" y="820"/>
                      <a:pt x="6072" y="835"/>
                    </a:cubicBezTo>
                    <a:cubicBezTo>
                      <a:pt x="6059" y="851"/>
                      <a:pt x="6041" y="878"/>
                      <a:pt x="6015" y="917"/>
                    </a:cubicBezTo>
                    <a:cubicBezTo>
                      <a:pt x="6035" y="928"/>
                      <a:pt x="6048" y="943"/>
                      <a:pt x="6056" y="960"/>
                    </a:cubicBezTo>
                    <a:cubicBezTo>
                      <a:pt x="6063" y="978"/>
                      <a:pt x="6067" y="994"/>
                      <a:pt x="6067" y="1007"/>
                    </a:cubicBezTo>
                    <a:cubicBezTo>
                      <a:pt x="6067" y="1021"/>
                      <a:pt x="6060" y="1028"/>
                      <a:pt x="6047" y="1028"/>
                    </a:cubicBezTo>
                    <a:cubicBezTo>
                      <a:pt x="6039" y="1028"/>
                      <a:pt x="6029" y="1025"/>
                      <a:pt x="6019" y="1020"/>
                    </a:cubicBezTo>
                    <a:cubicBezTo>
                      <a:pt x="5984" y="1002"/>
                      <a:pt x="5946" y="993"/>
                      <a:pt x="5905" y="993"/>
                    </a:cubicBezTo>
                    <a:cubicBezTo>
                      <a:pt x="5874" y="993"/>
                      <a:pt x="5851" y="999"/>
                      <a:pt x="5834" y="1010"/>
                    </a:cubicBezTo>
                    <a:cubicBezTo>
                      <a:pt x="5828" y="1022"/>
                      <a:pt x="5821" y="1028"/>
                      <a:pt x="5813" y="1028"/>
                    </a:cubicBezTo>
                    <a:cubicBezTo>
                      <a:pt x="5805" y="1028"/>
                      <a:pt x="5793" y="1016"/>
                      <a:pt x="5777" y="991"/>
                    </a:cubicBezTo>
                    <a:cubicBezTo>
                      <a:pt x="5761" y="967"/>
                      <a:pt x="5753" y="946"/>
                      <a:pt x="5753" y="926"/>
                    </a:cubicBezTo>
                    <a:lnTo>
                      <a:pt x="5755" y="821"/>
                    </a:lnTo>
                    <a:cubicBezTo>
                      <a:pt x="5755" y="749"/>
                      <a:pt x="5750" y="705"/>
                      <a:pt x="5740" y="689"/>
                    </a:cubicBezTo>
                    <a:cubicBezTo>
                      <a:pt x="5736" y="681"/>
                      <a:pt x="5734" y="674"/>
                      <a:pt x="5734" y="668"/>
                    </a:cubicBezTo>
                    <a:cubicBezTo>
                      <a:pt x="5734" y="662"/>
                      <a:pt x="5737" y="659"/>
                      <a:pt x="5743" y="659"/>
                    </a:cubicBezTo>
                    <a:cubicBezTo>
                      <a:pt x="5749" y="659"/>
                      <a:pt x="5763" y="664"/>
                      <a:pt x="5783" y="675"/>
                    </a:cubicBezTo>
                    <a:cubicBezTo>
                      <a:pt x="5804" y="685"/>
                      <a:pt x="5818" y="697"/>
                      <a:pt x="5825" y="713"/>
                    </a:cubicBezTo>
                    <a:close/>
                    <a:moveTo>
                      <a:pt x="5892" y="911"/>
                    </a:moveTo>
                    <a:cubicBezTo>
                      <a:pt x="5920" y="891"/>
                      <a:pt x="5944" y="862"/>
                      <a:pt x="5963" y="824"/>
                    </a:cubicBezTo>
                    <a:cubicBezTo>
                      <a:pt x="5982" y="786"/>
                      <a:pt x="5992" y="764"/>
                      <a:pt x="5992" y="757"/>
                    </a:cubicBezTo>
                    <a:cubicBezTo>
                      <a:pt x="5992" y="750"/>
                      <a:pt x="5989" y="747"/>
                      <a:pt x="5983" y="747"/>
                    </a:cubicBezTo>
                    <a:cubicBezTo>
                      <a:pt x="5970" y="747"/>
                      <a:pt x="5922" y="767"/>
                      <a:pt x="5840" y="808"/>
                    </a:cubicBezTo>
                    <a:cubicBezTo>
                      <a:pt x="5840" y="844"/>
                      <a:pt x="5840" y="881"/>
                      <a:pt x="5838" y="920"/>
                    </a:cubicBezTo>
                    <a:cubicBezTo>
                      <a:pt x="5867" y="915"/>
                      <a:pt x="5885" y="912"/>
                      <a:pt x="5892" y="91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32"/>
              <p:cNvSpPr>
                <a:spLocks noEditPoints="1"/>
              </p:cNvSpPr>
              <p:nvPr/>
            </p:nvSpPr>
            <p:spPr bwMode="auto">
              <a:xfrm>
                <a:off x="3557274" y="4730581"/>
                <a:ext cx="1470787" cy="443272"/>
              </a:xfrm>
              <a:custGeom>
                <a:avLst/>
                <a:gdLst>
                  <a:gd name="T0" fmla="*/ 276 w 3478"/>
                  <a:gd name="T1" fmla="*/ 267 h 1138"/>
                  <a:gd name="T2" fmla="*/ 703 w 3478"/>
                  <a:gd name="T3" fmla="*/ 1014 h 1138"/>
                  <a:gd name="T4" fmla="*/ 543 w 3478"/>
                  <a:gd name="T5" fmla="*/ 920 h 1138"/>
                  <a:gd name="T6" fmla="*/ 551 w 3478"/>
                  <a:gd name="T7" fmla="*/ 517 h 1138"/>
                  <a:gd name="T8" fmla="*/ 388 w 3478"/>
                  <a:gd name="T9" fmla="*/ 558 h 1138"/>
                  <a:gd name="T10" fmla="*/ 204 w 3478"/>
                  <a:gd name="T11" fmla="*/ 507 h 1138"/>
                  <a:gd name="T12" fmla="*/ 66 w 3478"/>
                  <a:gd name="T13" fmla="*/ 685 h 1138"/>
                  <a:gd name="T14" fmla="*/ 167 w 3478"/>
                  <a:gd name="T15" fmla="*/ 252 h 1138"/>
                  <a:gd name="T16" fmla="*/ 489 w 3478"/>
                  <a:gd name="T17" fmla="*/ 249 h 1138"/>
                  <a:gd name="T18" fmla="*/ 529 w 3478"/>
                  <a:gd name="T19" fmla="*/ 365 h 1138"/>
                  <a:gd name="T20" fmla="*/ 653 w 3478"/>
                  <a:gd name="T21" fmla="*/ 854 h 1138"/>
                  <a:gd name="T22" fmla="*/ 301 w 3478"/>
                  <a:gd name="T23" fmla="*/ 874 h 1138"/>
                  <a:gd name="T24" fmla="*/ 502 w 3478"/>
                  <a:gd name="T25" fmla="*/ 724 h 1138"/>
                  <a:gd name="T26" fmla="*/ 173 w 3478"/>
                  <a:gd name="T27" fmla="*/ 1084 h 1138"/>
                  <a:gd name="T28" fmla="*/ 448 w 3478"/>
                  <a:gd name="T29" fmla="*/ 599 h 1138"/>
                  <a:gd name="T30" fmla="*/ 2154 w 3478"/>
                  <a:gd name="T31" fmla="*/ 709 h 1138"/>
                  <a:gd name="T32" fmla="*/ 1885 w 3478"/>
                  <a:gd name="T33" fmla="*/ 980 h 1138"/>
                  <a:gd name="T34" fmla="*/ 1903 w 3478"/>
                  <a:gd name="T35" fmla="*/ 899 h 1138"/>
                  <a:gd name="T36" fmla="*/ 2000 w 3478"/>
                  <a:gd name="T37" fmla="*/ 839 h 1138"/>
                  <a:gd name="T38" fmla="*/ 1640 w 3478"/>
                  <a:gd name="T39" fmla="*/ 825 h 1138"/>
                  <a:gd name="T40" fmla="*/ 1720 w 3478"/>
                  <a:gd name="T41" fmla="*/ 404 h 1138"/>
                  <a:gd name="T42" fmla="*/ 1808 w 3478"/>
                  <a:gd name="T43" fmla="*/ 508 h 1138"/>
                  <a:gd name="T44" fmla="*/ 1808 w 3478"/>
                  <a:gd name="T45" fmla="*/ 341 h 1138"/>
                  <a:gd name="T46" fmla="*/ 1847 w 3478"/>
                  <a:gd name="T47" fmla="*/ 78 h 1138"/>
                  <a:gd name="T48" fmla="*/ 2090 w 3478"/>
                  <a:gd name="T49" fmla="*/ 212 h 1138"/>
                  <a:gd name="T50" fmla="*/ 2013 w 3478"/>
                  <a:gd name="T51" fmla="*/ 435 h 1138"/>
                  <a:gd name="T52" fmla="*/ 1841 w 3478"/>
                  <a:gd name="T53" fmla="*/ 684 h 1138"/>
                  <a:gd name="T54" fmla="*/ 1880 w 3478"/>
                  <a:gd name="T55" fmla="*/ 113 h 1138"/>
                  <a:gd name="T56" fmla="*/ 1738 w 3478"/>
                  <a:gd name="T57" fmla="*/ 803 h 1138"/>
                  <a:gd name="T58" fmla="*/ 1582 w 3478"/>
                  <a:gd name="T59" fmla="*/ 294 h 1138"/>
                  <a:gd name="T60" fmla="*/ 1664 w 3478"/>
                  <a:gd name="T61" fmla="*/ 406 h 1138"/>
                  <a:gd name="T62" fmla="*/ 1630 w 3478"/>
                  <a:gd name="T63" fmla="*/ 549 h 1138"/>
                  <a:gd name="T64" fmla="*/ 1416 w 3478"/>
                  <a:gd name="T65" fmla="*/ 917 h 1138"/>
                  <a:gd name="T66" fmla="*/ 1340 w 3478"/>
                  <a:gd name="T67" fmla="*/ 698 h 1138"/>
                  <a:gd name="T68" fmla="*/ 1392 w 3478"/>
                  <a:gd name="T69" fmla="*/ 602 h 1138"/>
                  <a:gd name="T70" fmla="*/ 1131 w 3478"/>
                  <a:gd name="T71" fmla="*/ 669 h 1138"/>
                  <a:gd name="T72" fmla="*/ 1543 w 3478"/>
                  <a:gd name="T73" fmla="*/ 82 h 1138"/>
                  <a:gd name="T74" fmla="*/ 1435 w 3478"/>
                  <a:gd name="T75" fmla="*/ 465 h 1138"/>
                  <a:gd name="T76" fmla="*/ 1603 w 3478"/>
                  <a:gd name="T77" fmla="*/ 600 h 1138"/>
                  <a:gd name="T78" fmla="*/ 1509 w 3478"/>
                  <a:gd name="T79" fmla="*/ 851 h 1138"/>
                  <a:gd name="T80" fmla="*/ 3133 w 3478"/>
                  <a:gd name="T81" fmla="*/ 931 h 1138"/>
                  <a:gd name="T82" fmla="*/ 3431 w 3478"/>
                  <a:gd name="T83" fmla="*/ 1014 h 1138"/>
                  <a:gd name="T84" fmla="*/ 3100 w 3478"/>
                  <a:gd name="T85" fmla="*/ 700 h 1138"/>
                  <a:gd name="T86" fmla="*/ 2881 w 3478"/>
                  <a:gd name="T87" fmla="*/ 874 h 1138"/>
                  <a:gd name="T88" fmla="*/ 2738 w 3478"/>
                  <a:gd name="T89" fmla="*/ 889 h 1138"/>
                  <a:gd name="T90" fmla="*/ 2740 w 3478"/>
                  <a:gd name="T91" fmla="*/ 330 h 1138"/>
                  <a:gd name="T92" fmla="*/ 2744 w 3478"/>
                  <a:gd name="T93" fmla="*/ 277 h 1138"/>
                  <a:gd name="T94" fmla="*/ 2933 w 3478"/>
                  <a:gd name="T95" fmla="*/ 247 h 1138"/>
                  <a:gd name="T96" fmla="*/ 2843 w 3478"/>
                  <a:gd name="T97" fmla="*/ 393 h 1138"/>
                  <a:gd name="T98" fmla="*/ 3122 w 3478"/>
                  <a:gd name="T99" fmla="*/ 211 h 1138"/>
                  <a:gd name="T100" fmla="*/ 3137 w 3478"/>
                  <a:gd name="T101" fmla="*/ 455 h 1138"/>
                  <a:gd name="T102" fmla="*/ 3133 w 3478"/>
                  <a:gd name="T103" fmla="*/ 567 h 1138"/>
                  <a:gd name="T104" fmla="*/ 2994 w 3478"/>
                  <a:gd name="T105" fmla="*/ 616 h 1138"/>
                  <a:gd name="T106" fmla="*/ 3431 w 3478"/>
                  <a:gd name="T107" fmla="*/ 296 h 1138"/>
                  <a:gd name="T108" fmla="*/ 3330 w 3478"/>
                  <a:gd name="T109" fmla="*/ 260 h 1138"/>
                  <a:gd name="T110" fmla="*/ 2534 w 3478"/>
                  <a:gd name="T111" fmla="*/ 887 h 1138"/>
                  <a:gd name="T112" fmla="*/ 2722 w 3478"/>
                  <a:gd name="T113" fmla="*/ 776 h 1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478" h="1138">
                    <a:moveTo>
                      <a:pt x="468" y="26"/>
                    </a:moveTo>
                    <a:cubicBezTo>
                      <a:pt x="478" y="26"/>
                      <a:pt x="494" y="30"/>
                      <a:pt x="514" y="38"/>
                    </a:cubicBezTo>
                    <a:cubicBezTo>
                      <a:pt x="535" y="47"/>
                      <a:pt x="548" y="61"/>
                      <a:pt x="554" y="79"/>
                    </a:cubicBezTo>
                    <a:cubicBezTo>
                      <a:pt x="560" y="98"/>
                      <a:pt x="564" y="112"/>
                      <a:pt x="564" y="122"/>
                    </a:cubicBezTo>
                    <a:cubicBezTo>
                      <a:pt x="564" y="147"/>
                      <a:pt x="551" y="162"/>
                      <a:pt x="527" y="167"/>
                    </a:cubicBezTo>
                    <a:cubicBezTo>
                      <a:pt x="510" y="169"/>
                      <a:pt x="478" y="183"/>
                      <a:pt x="430" y="208"/>
                    </a:cubicBezTo>
                    <a:cubicBezTo>
                      <a:pt x="381" y="233"/>
                      <a:pt x="347" y="249"/>
                      <a:pt x="327" y="256"/>
                    </a:cubicBezTo>
                    <a:cubicBezTo>
                      <a:pt x="307" y="263"/>
                      <a:pt x="290" y="267"/>
                      <a:pt x="276" y="267"/>
                    </a:cubicBezTo>
                    <a:cubicBezTo>
                      <a:pt x="262" y="267"/>
                      <a:pt x="247" y="265"/>
                      <a:pt x="230" y="262"/>
                    </a:cubicBezTo>
                    <a:cubicBezTo>
                      <a:pt x="212" y="259"/>
                      <a:pt x="202" y="256"/>
                      <a:pt x="200" y="254"/>
                    </a:cubicBezTo>
                    <a:cubicBezTo>
                      <a:pt x="197" y="253"/>
                      <a:pt x="195" y="250"/>
                      <a:pt x="195" y="247"/>
                    </a:cubicBezTo>
                    <a:cubicBezTo>
                      <a:pt x="195" y="243"/>
                      <a:pt x="198" y="240"/>
                      <a:pt x="204" y="238"/>
                    </a:cubicBezTo>
                    <a:cubicBezTo>
                      <a:pt x="303" y="193"/>
                      <a:pt x="378" y="130"/>
                      <a:pt x="430" y="50"/>
                    </a:cubicBezTo>
                    <a:cubicBezTo>
                      <a:pt x="440" y="34"/>
                      <a:pt x="452" y="26"/>
                      <a:pt x="468" y="26"/>
                    </a:cubicBezTo>
                    <a:close/>
                    <a:moveTo>
                      <a:pt x="629" y="954"/>
                    </a:moveTo>
                    <a:cubicBezTo>
                      <a:pt x="660" y="971"/>
                      <a:pt x="685" y="991"/>
                      <a:pt x="703" y="1014"/>
                    </a:cubicBezTo>
                    <a:cubicBezTo>
                      <a:pt x="720" y="1038"/>
                      <a:pt x="729" y="1060"/>
                      <a:pt x="729" y="1081"/>
                    </a:cubicBezTo>
                    <a:cubicBezTo>
                      <a:pt x="729" y="1091"/>
                      <a:pt x="726" y="1103"/>
                      <a:pt x="719" y="1117"/>
                    </a:cubicBezTo>
                    <a:cubicBezTo>
                      <a:pt x="713" y="1131"/>
                      <a:pt x="707" y="1138"/>
                      <a:pt x="701" y="1138"/>
                    </a:cubicBezTo>
                    <a:cubicBezTo>
                      <a:pt x="695" y="1138"/>
                      <a:pt x="671" y="1123"/>
                      <a:pt x="629" y="1092"/>
                    </a:cubicBezTo>
                    <a:cubicBezTo>
                      <a:pt x="586" y="1061"/>
                      <a:pt x="549" y="1026"/>
                      <a:pt x="518" y="987"/>
                    </a:cubicBezTo>
                    <a:cubicBezTo>
                      <a:pt x="487" y="948"/>
                      <a:pt x="471" y="926"/>
                      <a:pt x="471" y="921"/>
                    </a:cubicBezTo>
                    <a:cubicBezTo>
                      <a:pt x="471" y="915"/>
                      <a:pt x="477" y="912"/>
                      <a:pt x="489" y="912"/>
                    </a:cubicBezTo>
                    <a:cubicBezTo>
                      <a:pt x="500" y="912"/>
                      <a:pt x="518" y="915"/>
                      <a:pt x="543" y="920"/>
                    </a:cubicBezTo>
                    <a:cubicBezTo>
                      <a:pt x="539" y="904"/>
                      <a:pt x="536" y="893"/>
                      <a:pt x="536" y="887"/>
                    </a:cubicBezTo>
                    <a:cubicBezTo>
                      <a:pt x="536" y="881"/>
                      <a:pt x="539" y="878"/>
                      <a:pt x="544" y="878"/>
                    </a:cubicBezTo>
                    <a:cubicBezTo>
                      <a:pt x="549" y="878"/>
                      <a:pt x="553" y="874"/>
                      <a:pt x="557" y="866"/>
                    </a:cubicBezTo>
                    <a:cubicBezTo>
                      <a:pt x="561" y="858"/>
                      <a:pt x="565" y="836"/>
                      <a:pt x="569" y="800"/>
                    </a:cubicBezTo>
                    <a:cubicBezTo>
                      <a:pt x="573" y="765"/>
                      <a:pt x="575" y="728"/>
                      <a:pt x="575" y="690"/>
                    </a:cubicBezTo>
                    <a:cubicBezTo>
                      <a:pt x="575" y="652"/>
                      <a:pt x="574" y="616"/>
                      <a:pt x="571" y="583"/>
                    </a:cubicBezTo>
                    <a:cubicBezTo>
                      <a:pt x="569" y="550"/>
                      <a:pt x="567" y="531"/>
                      <a:pt x="564" y="526"/>
                    </a:cubicBezTo>
                    <a:cubicBezTo>
                      <a:pt x="561" y="520"/>
                      <a:pt x="557" y="517"/>
                      <a:pt x="551" y="517"/>
                    </a:cubicBezTo>
                    <a:cubicBezTo>
                      <a:pt x="546" y="517"/>
                      <a:pt x="538" y="521"/>
                      <a:pt x="530" y="529"/>
                    </a:cubicBezTo>
                    <a:cubicBezTo>
                      <a:pt x="521" y="536"/>
                      <a:pt x="509" y="543"/>
                      <a:pt x="494" y="549"/>
                    </a:cubicBezTo>
                    <a:cubicBezTo>
                      <a:pt x="479" y="555"/>
                      <a:pt x="468" y="558"/>
                      <a:pt x="462" y="558"/>
                    </a:cubicBezTo>
                    <a:cubicBezTo>
                      <a:pt x="455" y="558"/>
                      <a:pt x="450" y="557"/>
                      <a:pt x="448" y="557"/>
                    </a:cubicBezTo>
                    <a:cubicBezTo>
                      <a:pt x="445" y="556"/>
                      <a:pt x="442" y="555"/>
                      <a:pt x="438" y="555"/>
                    </a:cubicBezTo>
                    <a:cubicBezTo>
                      <a:pt x="435" y="555"/>
                      <a:pt x="429" y="558"/>
                      <a:pt x="419" y="562"/>
                    </a:cubicBezTo>
                    <a:cubicBezTo>
                      <a:pt x="410" y="567"/>
                      <a:pt x="403" y="569"/>
                      <a:pt x="399" y="569"/>
                    </a:cubicBezTo>
                    <a:cubicBezTo>
                      <a:pt x="395" y="569"/>
                      <a:pt x="391" y="566"/>
                      <a:pt x="388" y="558"/>
                    </a:cubicBezTo>
                    <a:cubicBezTo>
                      <a:pt x="382" y="559"/>
                      <a:pt x="377" y="559"/>
                      <a:pt x="371" y="559"/>
                    </a:cubicBezTo>
                    <a:cubicBezTo>
                      <a:pt x="366" y="559"/>
                      <a:pt x="363" y="556"/>
                      <a:pt x="363" y="550"/>
                    </a:cubicBezTo>
                    <a:cubicBezTo>
                      <a:pt x="363" y="537"/>
                      <a:pt x="381" y="500"/>
                      <a:pt x="416" y="441"/>
                    </a:cubicBezTo>
                    <a:cubicBezTo>
                      <a:pt x="420" y="436"/>
                      <a:pt x="421" y="432"/>
                      <a:pt x="421" y="428"/>
                    </a:cubicBezTo>
                    <a:cubicBezTo>
                      <a:pt x="421" y="425"/>
                      <a:pt x="419" y="423"/>
                      <a:pt x="415" y="423"/>
                    </a:cubicBezTo>
                    <a:cubicBezTo>
                      <a:pt x="407" y="423"/>
                      <a:pt x="388" y="434"/>
                      <a:pt x="359" y="456"/>
                    </a:cubicBezTo>
                    <a:cubicBezTo>
                      <a:pt x="329" y="478"/>
                      <a:pt x="306" y="492"/>
                      <a:pt x="290" y="498"/>
                    </a:cubicBezTo>
                    <a:cubicBezTo>
                      <a:pt x="273" y="504"/>
                      <a:pt x="245" y="507"/>
                      <a:pt x="204" y="507"/>
                    </a:cubicBezTo>
                    <a:cubicBezTo>
                      <a:pt x="175" y="616"/>
                      <a:pt x="149" y="698"/>
                      <a:pt x="124" y="752"/>
                    </a:cubicBezTo>
                    <a:cubicBezTo>
                      <a:pt x="100" y="806"/>
                      <a:pt x="77" y="843"/>
                      <a:pt x="57" y="861"/>
                    </a:cubicBezTo>
                    <a:cubicBezTo>
                      <a:pt x="37" y="879"/>
                      <a:pt x="23" y="888"/>
                      <a:pt x="14" y="888"/>
                    </a:cubicBezTo>
                    <a:cubicBezTo>
                      <a:pt x="5" y="888"/>
                      <a:pt x="0" y="881"/>
                      <a:pt x="0" y="865"/>
                    </a:cubicBezTo>
                    <a:cubicBezTo>
                      <a:pt x="0" y="850"/>
                      <a:pt x="1" y="834"/>
                      <a:pt x="3" y="818"/>
                    </a:cubicBezTo>
                    <a:cubicBezTo>
                      <a:pt x="5" y="801"/>
                      <a:pt x="10" y="792"/>
                      <a:pt x="16" y="791"/>
                    </a:cubicBezTo>
                    <a:cubicBezTo>
                      <a:pt x="23" y="790"/>
                      <a:pt x="29" y="782"/>
                      <a:pt x="35" y="769"/>
                    </a:cubicBezTo>
                    <a:lnTo>
                      <a:pt x="66" y="685"/>
                    </a:lnTo>
                    <a:cubicBezTo>
                      <a:pt x="82" y="643"/>
                      <a:pt x="99" y="582"/>
                      <a:pt x="117" y="503"/>
                    </a:cubicBezTo>
                    <a:cubicBezTo>
                      <a:pt x="135" y="424"/>
                      <a:pt x="144" y="371"/>
                      <a:pt x="144" y="345"/>
                    </a:cubicBezTo>
                    <a:cubicBezTo>
                      <a:pt x="144" y="330"/>
                      <a:pt x="140" y="320"/>
                      <a:pt x="132" y="313"/>
                    </a:cubicBezTo>
                    <a:cubicBezTo>
                      <a:pt x="124" y="306"/>
                      <a:pt x="115" y="290"/>
                      <a:pt x="104" y="265"/>
                    </a:cubicBezTo>
                    <a:cubicBezTo>
                      <a:pt x="94" y="240"/>
                      <a:pt x="89" y="224"/>
                      <a:pt x="89" y="217"/>
                    </a:cubicBezTo>
                    <a:cubicBezTo>
                      <a:pt x="89" y="210"/>
                      <a:pt x="91" y="206"/>
                      <a:pt x="97" y="206"/>
                    </a:cubicBezTo>
                    <a:cubicBezTo>
                      <a:pt x="102" y="206"/>
                      <a:pt x="110" y="211"/>
                      <a:pt x="120" y="221"/>
                    </a:cubicBezTo>
                    <a:cubicBezTo>
                      <a:pt x="130" y="230"/>
                      <a:pt x="146" y="241"/>
                      <a:pt x="167" y="252"/>
                    </a:cubicBezTo>
                    <a:cubicBezTo>
                      <a:pt x="215" y="276"/>
                      <a:pt x="238" y="314"/>
                      <a:pt x="238" y="367"/>
                    </a:cubicBezTo>
                    <a:cubicBezTo>
                      <a:pt x="238" y="385"/>
                      <a:pt x="235" y="405"/>
                      <a:pt x="228" y="426"/>
                    </a:cubicBezTo>
                    <a:cubicBezTo>
                      <a:pt x="301" y="384"/>
                      <a:pt x="369" y="351"/>
                      <a:pt x="432" y="326"/>
                    </a:cubicBezTo>
                    <a:cubicBezTo>
                      <a:pt x="422" y="308"/>
                      <a:pt x="406" y="287"/>
                      <a:pt x="383" y="262"/>
                    </a:cubicBezTo>
                    <a:cubicBezTo>
                      <a:pt x="381" y="259"/>
                      <a:pt x="379" y="256"/>
                      <a:pt x="379" y="253"/>
                    </a:cubicBezTo>
                    <a:cubicBezTo>
                      <a:pt x="379" y="247"/>
                      <a:pt x="388" y="243"/>
                      <a:pt x="405" y="241"/>
                    </a:cubicBezTo>
                    <a:cubicBezTo>
                      <a:pt x="421" y="239"/>
                      <a:pt x="436" y="238"/>
                      <a:pt x="450" y="238"/>
                    </a:cubicBezTo>
                    <a:cubicBezTo>
                      <a:pt x="463" y="238"/>
                      <a:pt x="476" y="241"/>
                      <a:pt x="489" y="249"/>
                    </a:cubicBezTo>
                    <a:cubicBezTo>
                      <a:pt x="501" y="256"/>
                      <a:pt x="516" y="269"/>
                      <a:pt x="534" y="287"/>
                    </a:cubicBezTo>
                    <a:cubicBezTo>
                      <a:pt x="586" y="269"/>
                      <a:pt x="623" y="259"/>
                      <a:pt x="647" y="259"/>
                    </a:cubicBezTo>
                    <a:cubicBezTo>
                      <a:pt x="665" y="259"/>
                      <a:pt x="682" y="267"/>
                      <a:pt x="699" y="282"/>
                    </a:cubicBezTo>
                    <a:cubicBezTo>
                      <a:pt x="716" y="297"/>
                      <a:pt x="724" y="307"/>
                      <a:pt x="724" y="312"/>
                    </a:cubicBezTo>
                    <a:cubicBezTo>
                      <a:pt x="724" y="318"/>
                      <a:pt x="721" y="325"/>
                      <a:pt x="713" y="335"/>
                    </a:cubicBezTo>
                    <a:cubicBezTo>
                      <a:pt x="706" y="345"/>
                      <a:pt x="696" y="350"/>
                      <a:pt x="684" y="350"/>
                    </a:cubicBezTo>
                    <a:lnTo>
                      <a:pt x="635" y="346"/>
                    </a:lnTo>
                    <a:cubicBezTo>
                      <a:pt x="595" y="346"/>
                      <a:pt x="559" y="352"/>
                      <a:pt x="529" y="365"/>
                    </a:cubicBezTo>
                    <a:lnTo>
                      <a:pt x="513" y="447"/>
                    </a:lnTo>
                    <a:cubicBezTo>
                      <a:pt x="523" y="446"/>
                      <a:pt x="532" y="445"/>
                      <a:pt x="540" y="445"/>
                    </a:cubicBezTo>
                    <a:cubicBezTo>
                      <a:pt x="562" y="445"/>
                      <a:pt x="585" y="453"/>
                      <a:pt x="609" y="470"/>
                    </a:cubicBezTo>
                    <a:cubicBezTo>
                      <a:pt x="633" y="486"/>
                      <a:pt x="649" y="499"/>
                      <a:pt x="658" y="510"/>
                    </a:cubicBezTo>
                    <a:cubicBezTo>
                      <a:pt x="667" y="520"/>
                      <a:pt x="672" y="532"/>
                      <a:pt x="672" y="547"/>
                    </a:cubicBezTo>
                    <a:cubicBezTo>
                      <a:pt x="672" y="562"/>
                      <a:pt x="671" y="577"/>
                      <a:pt x="669" y="592"/>
                    </a:cubicBezTo>
                    <a:lnTo>
                      <a:pt x="665" y="643"/>
                    </a:lnTo>
                    <a:cubicBezTo>
                      <a:pt x="661" y="743"/>
                      <a:pt x="657" y="813"/>
                      <a:pt x="653" y="854"/>
                    </a:cubicBezTo>
                    <a:cubicBezTo>
                      <a:pt x="649" y="894"/>
                      <a:pt x="641" y="928"/>
                      <a:pt x="629" y="954"/>
                    </a:cubicBezTo>
                    <a:close/>
                    <a:moveTo>
                      <a:pt x="339" y="591"/>
                    </a:moveTo>
                    <a:cubicBezTo>
                      <a:pt x="339" y="605"/>
                      <a:pt x="341" y="618"/>
                      <a:pt x="345" y="630"/>
                    </a:cubicBezTo>
                    <a:cubicBezTo>
                      <a:pt x="349" y="642"/>
                      <a:pt x="351" y="665"/>
                      <a:pt x="351" y="698"/>
                    </a:cubicBezTo>
                    <a:cubicBezTo>
                      <a:pt x="351" y="732"/>
                      <a:pt x="349" y="758"/>
                      <a:pt x="344" y="778"/>
                    </a:cubicBezTo>
                    <a:cubicBezTo>
                      <a:pt x="341" y="789"/>
                      <a:pt x="338" y="833"/>
                      <a:pt x="335" y="911"/>
                    </a:cubicBezTo>
                    <a:cubicBezTo>
                      <a:pt x="334" y="922"/>
                      <a:pt x="331" y="927"/>
                      <a:pt x="326" y="927"/>
                    </a:cubicBezTo>
                    <a:cubicBezTo>
                      <a:pt x="321" y="927"/>
                      <a:pt x="312" y="910"/>
                      <a:pt x="301" y="874"/>
                    </a:cubicBezTo>
                    <a:cubicBezTo>
                      <a:pt x="289" y="839"/>
                      <a:pt x="284" y="807"/>
                      <a:pt x="284" y="779"/>
                    </a:cubicBezTo>
                    <a:cubicBezTo>
                      <a:pt x="284" y="742"/>
                      <a:pt x="286" y="703"/>
                      <a:pt x="292" y="661"/>
                    </a:cubicBezTo>
                    <a:cubicBezTo>
                      <a:pt x="297" y="620"/>
                      <a:pt x="304" y="588"/>
                      <a:pt x="313" y="568"/>
                    </a:cubicBezTo>
                    <a:cubicBezTo>
                      <a:pt x="322" y="548"/>
                      <a:pt x="330" y="538"/>
                      <a:pt x="335" y="538"/>
                    </a:cubicBezTo>
                    <a:cubicBezTo>
                      <a:pt x="341" y="538"/>
                      <a:pt x="343" y="544"/>
                      <a:pt x="341" y="557"/>
                    </a:cubicBezTo>
                    <a:cubicBezTo>
                      <a:pt x="340" y="570"/>
                      <a:pt x="339" y="582"/>
                      <a:pt x="339" y="591"/>
                    </a:cubicBezTo>
                    <a:close/>
                    <a:moveTo>
                      <a:pt x="510" y="667"/>
                    </a:moveTo>
                    <a:cubicBezTo>
                      <a:pt x="510" y="682"/>
                      <a:pt x="507" y="700"/>
                      <a:pt x="502" y="724"/>
                    </a:cubicBezTo>
                    <a:cubicBezTo>
                      <a:pt x="496" y="747"/>
                      <a:pt x="493" y="764"/>
                      <a:pt x="492" y="774"/>
                    </a:cubicBezTo>
                    <a:cubicBezTo>
                      <a:pt x="486" y="828"/>
                      <a:pt x="473" y="874"/>
                      <a:pt x="455" y="912"/>
                    </a:cubicBezTo>
                    <a:cubicBezTo>
                      <a:pt x="436" y="949"/>
                      <a:pt x="411" y="985"/>
                      <a:pt x="379" y="1018"/>
                    </a:cubicBezTo>
                    <a:cubicBezTo>
                      <a:pt x="348" y="1051"/>
                      <a:pt x="319" y="1076"/>
                      <a:pt x="293" y="1094"/>
                    </a:cubicBezTo>
                    <a:cubicBezTo>
                      <a:pt x="267" y="1112"/>
                      <a:pt x="245" y="1121"/>
                      <a:pt x="228" y="1121"/>
                    </a:cubicBezTo>
                    <a:cubicBezTo>
                      <a:pt x="210" y="1121"/>
                      <a:pt x="196" y="1118"/>
                      <a:pt x="184" y="1114"/>
                    </a:cubicBezTo>
                    <a:cubicBezTo>
                      <a:pt x="173" y="1110"/>
                      <a:pt x="167" y="1104"/>
                      <a:pt x="167" y="1096"/>
                    </a:cubicBezTo>
                    <a:cubicBezTo>
                      <a:pt x="167" y="1089"/>
                      <a:pt x="169" y="1085"/>
                      <a:pt x="173" y="1084"/>
                    </a:cubicBezTo>
                    <a:cubicBezTo>
                      <a:pt x="220" y="1070"/>
                      <a:pt x="266" y="1033"/>
                      <a:pt x="313" y="973"/>
                    </a:cubicBezTo>
                    <a:cubicBezTo>
                      <a:pt x="359" y="912"/>
                      <a:pt x="390" y="852"/>
                      <a:pt x="406" y="793"/>
                    </a:cubicBezTo>
                    <a:cubicBezTo>
                      <a:pt x="423" y="735"/>
                      <a:pt x="431" y="693"/>
                      <a:pt x="431" y="668"/>
                    </a:cubicBezTo>
                    <a:cubicBezTo>
                      <a:pt x="431" y="657"/>
                      <a:pt x="427" y="650"/>
                      <a:pt x="421" y="646"/>
                    </a:cubicBezTo>
                    <a:cubicBezTo>
                      <a:pt x="414" y="641"/>
                      <a:pt x="410" y="635"/>
                      <a:pt x="410" y="626"/>
                    </a:cubicBezTo>
                    <a:cubicBezTo>
                      <a:pt x="410" y="617"/>
                      <a:pt x="412" y="609"/>
                      <a:pt x="416" y="602"/>
                    </a:cubicBezTo>
                    <a:cubicBezTo>
                      <a:pt x="420" y="596"/>
                      <a:pt x="425" y="592"/>
                      <a:pt x="430" y="592"/>
                    </a:cubicBezTo>
                    <a:cubicBezTo>
                      <a:pt x="435" y="592"/>
                      <a:pt x="441" y="594"/>
                      <a:pt x="448" y="599"/>
                    </a:cubicBezTo>
                    <a:cubicBezTo>
                      <a:pt x="454" y="603"/>
                      <a:pt x="461" y="605"/>
                      <a:pt x="467" y="605"/>
                    </a:cubicBezTo>
                    <a:lnTo>
                      <a:pt x="478" y="602"/>
                    </a:lnTo>
                    <a:cubicBezTo>
                      <a:pt x="487" y="602"/>
                      <a:pt x="494" y="608"/>
                      <a:pt x="500" y="620"/>
                    </a:cubicBezTo>
                    <a:cubicBezTo>
                      <a:pt x="506" y="632"/>
                      <a:pt x="510" y="648"/>
                      <a:pt x="510" y="667"/>
                    </a:cubicBezTo>
                    <a:close/>
                    <a:moveTo>
                      <a:pt x="2068" y="639"/>
                    </a:moveTo>
                    <a:cubicBezTo>
                      <a:pt x="2098" y="638"/>
                      <a:pt x="2127" y="644"/>
                      <a:pt x="2153" y="658"/>
                    </a:cubicBezTo>
                    <a:cubicBezTo>
                      <a:pt x="2180" y="671"/>
                      <a:pt x="2193" y="683"/>
                      <a:pt x="2193" y="693"/>
                    </a:cubicBezTo>
                    <a:cubicBezTo>
                      <a:pt x="2193" y="704"/>
                      <a:pt x="2180" y="709"/>
                      <a:pt x="2154" y="709"/>
                    </a:cubicBezTo>
                    <a:cubicBezTo>
                      <a:pt x="2128" y="709"/>
                      <a:pt x="2099" y="707"/>
                      <a:pt x="2068" y="701"/>
                    </a:cubicBezTo>
                    <a:cubicBezTo>
                      <a:pt x="2064" y="745"/>
                      <a:pt x="2062" y="780"/>
                      <a:pt x="2061" y="804"/>
                    </a:cubicBezTo>
                    <a:cubicBezTo>
                      <a:pt x="2061" y="829"/>
                      <a:pt x="2061" y="891"/>
                      <a:pt x="2061" y="990"/>
                    </a:cubicBezTo>
                    <a:cubicBezTo>
                      <a:pt x="2061" y="1007"/>
                      <a:pt x="2057" y="1031"/>
                      <a:pt x="2050" y="1060"/>
                    </a:cubicBezTo>
                    <a:cubicBezTo>
                      <a:pt x="2043" y="1088"/>
                      <a:pt x="2032" y="1103"/>
                      <a:pt x="2018" y="1103"/>
                    </a:cubicBezTo>
                    <a:cubicBezTo>
                      <a:pt x="2009" y="1103"/>
                      <a:pt x="2000" y="1099"/>
                      <a:pt x="1992" y="1091"/>
                    </a:cubicBezTo>
                    <a:cubicBezTo>
                      <a:pt x="1985" y="1083"/>
                      <a:pt x="1965" y="1067"/>
                      <a:pt x="1932" y="1044"/>
                    </a:cubicBezTo>
                    <a:cubicBezTo>
                      <a:pt x="1900" y="1020"/>
                      <a:pt x="1884" y="999"/>
                      <a:pt x="1885" y="980"/>
                    </a:cubicBezTo>
                    <a:cubicBezTo>
                      <a:pt x="1866" y="962"/>
                      <a:pt x="1852" y="943"/>
                      <a:pt x="1843" y="924"/>
                    </a:cubicBezTo>
                    <a:cubicBezTo>
                      <a:pt x="1833" y="904"/>
                      <a:pt x="1829" y="888"/>
                      <a:pt x="1829" y="874"/>
                    </a:cubicBezTo>
                    <a:cubicBezTo>
                      <a:pt x="1829" y="861"/>
                      <a:pt x="1834" y="848"/>
                      <a:pt x="1846" y="837"/>
                    </a:cubicBezTo>
                    <a:cubicBezTo>
                      <a:pt x="1857" y="826"/>
                      <a:pt x="1873" y="821"/>
                      <a:pt x="1892" y="821"/>
                    </a:cubicBezTo>
                    <a:cubicBezTo>
                      <a:pt x="1911" y="821"/>
                      <a:pt x="1928" y="826"/>
                      <a:pt x="1943" y="837"/>
                    </a:cubicBezTo>
                    <a:cubicBezTo>
                      <a:pt x="1958" y="847"/>
                      <a:pt x="1966" y="861"/>
                      <a:pt x="1966" y="877"/>
                    </a:cubicBezTo>
                    <a:cubicBezTo>
                      <a:pt x="1966" y="914"/>
                      <a:pt x="1957" y="933"/>
                      <a:pt x="1939" y="933"/>
                    </a:cubicBezTo>
                    <a:cubicBezTo>
                      <a:pt x="1925" y="933"/>
                      <a:pt x="1913" y="921"/>
                      <a:pt x="1903" y="899"/>
                    </a:cubicBezTo>
                    <a:cubicBezTo>
                      <a:pt x="1893" y="876"/>
                      <a:pt x="1884" y="865"/>
                      <a:pt x="1876" y="865"/>
                    </a:cubicBezTo>
                    <a:cubicBezTo>
                      <a:pt x="1872" y="865"/>
                      <a:pt x="1868" y="868"/>
                      <a:pt x="1863" y="874"/>
                    </a:cubicBezTo>
                    <a:cubicBezTo>
                      <a:pt x="1858" y="879"/>
                      <a:pt x="1856" y="886"/>
                      <a:pt x="1856" y="894"/>
                    </a:cubicBezTo>
                    <a:cubicBezTo>
                      <a:pt x="1856" y="924"/>
                      <a:pt x="1872" y="949"/>
                      <a:pt x="1906" y="971"/>
                    </a:cubicBezTo>
                    <a:cubicBezTo>
                      <a:pt x="1938" y="977"/>
                      <a:pt x="1960" y="980"/>
                      <a:pt x="1973" y="980"/>
                    </a:cubicBezTo>
                    <a:cubicBezTo>
                      <a:pt x="1986" y="980"/>
                      <a:pt x="1994" y="977"/>
                      <a:pt x="1995" y="973"/>
                    </a:cubicBezTo>
                    <a:cubicBezTo>
                      <a:pt x="1996" y="968"/>
                      <a:pt x="1997" y="951"/>
                      <a:pt x="1999" y="921"/>
                    </a:cubicBezTo>
                    <a:cubicBezTo>
                      <a:pt x="2000" y="892"/>
                      <a:pt x="2000" y="864"/>
                      <a:pt x="2000" y="839"/>
                    </a:cubicBezTo>
                    <a:cubicBezTo>
                      <a:pt x="2000" y="814"/>
                      <a:pt x="1999" y="768"/>
                      <a:pt x="1995" y="701"/>
                    </a:cubicBezTo>
                    <a:cubicBezTo>
                      <a:pt x="1907" y="723"/>
                      <a:pt x="1846" y="750"/>
                      <a:pt x="1813" y="784"/>
                    </a:cubicBezTo>
                    <a:cubicBezTo>
                      <a:pt x="1786" y="872"/>
                      <a:pt x="1762" y="927"/>
                      <a:pt x="1743" y="950"/>
                    </a:cubicBezTo>
                    <a:cubicBezTo>
                      <a:pt x="1724" y="972"/>
                      <a:pt x="1706" y="983"/>
                      <a:pt x="1688" y="983"/>
                    </a:cubicBezTo>
                    <a:cubicBezTo>
                      <a:pt x="1670" y="983"/>
                      <a:pt x="1659" y="976"/>
                      <a:pt x="1655" y="960"/>
                    </a:cubicBezTo>
                    <a:cubicBezTo>
                      <a:pt x="1650" y="944"/>
                      <a:pt x="1641" y="931"/>
                      <a:pt x="1626" y="920"/>
                    </a:cubicBezTo>
                    <a:cubicBezTo>
                      <a:pt x="1617" y="913"/>
                      <a:pt x="1613" y="904"/>
                      <a:pt x="1613" y="894"/>
                    </a:cubicBezTo>
                    <a:cubicBezTo>
                      <a:pt x="1613" y="883"/>
                      <a:pt x="1622" y="860"/>
                      <a:pt x="1640" y="825"/>
                    </a:cubicBezTo>
                    <a:cubicBezTo>
                      <a:pt x="1659" y="789"/>
                      <a:pt x="1684" y="765"/>
                      <a:pt x="1717" y="753"/>
                    </a:cubicBezTo>
                    <a:cubicBezTo>
                      <a:pt x="1731" y="733"/>
                      <a:pt x="1749" y="718"/>
                      <a:pt x="1771" y="709"/>
                    </a:cubicBezTo>
                    <a:cubicBezTo>
                      <a:pt x="1775" y="698"/>
                      <a:pt x="1781" y="679"/>
                      <a:pt x="1789" y="652"/>
                    </a:cubicBezTo>
                    <a:cubicBezTo>
                      <a:pt x="1745" y="680"/>
                      <a:pt x="1712" y="694"/>
                      <a:pt x="1690" y="694"/>
                    </a:cubicBezTo>
                    <a:cubicBezTo>
                      <a:pt x="1656" y="694"/>
                      <a:pt x="1638" y="675"/>
                      <a:pt x="1638" y="638"/>
                    </a:cubicBezTo>
                    <a:cubicBezTo>
                      <a:pt x="1638" y="613"/>
                      <a:pt x="1647" y="581"/>
                      <a:pt x="1664" y="544"/>
                    </a:cubicBezTo>
                    <a:cubicBezTo>
                      <a:pt x="1680" y="507"/>
                      <a:pt x="1693" y="474"/>
                      <a:pt x="1703" y="446"/>
                    </a:cubicBezTo>
                    <a:cubicBezTo>
                      <a:pt x="1712" y="418"/>
                      <a:pt x="1718" y="404"/>
                      <a:pt x="1720" y="404"/>
                    </a:cubicBezTo>
                    <a:cubicBezTo>
                      <a:pt x="1722" y="404"/>
                      <a:pt x="1723" y="406"/>
                      <a:pt x="1723" y="409"/>
                    </a:cubicBezTo>
                    <a:cubicBezTo>
                      <a:pt x="1723" y="414"/>
                      <a:pt x="1717" y="435"/>
                      <a:pt x="1704" y="471"/>
                    </a:cubicBezTo>
                    <a:cubicBezTo>
                      <a:pt x="1691" y="507"/>
                      <a:pt x="1678" y="547"/>
                      <a:pt x="1665" y="592"/>
                    </a:cubicBezTo>
                    <a:cubicBezTo>
                      <a:pt x="1678" y="592"/>
                      <a:pt x="1691" y="590"/>
                      <a:pt x="1704" y="585"/>
                    </a:cubicBezTo>
                    <a:cubicBezTo>
                      <a:pt x="1717" y="580"/>
                      <a:pt x="1736" y="568"/>
                      <a:pt x="1762" y="551"/>
                    </a:cubicBezTo>
                    <a:cubicBezTo>
                      <a:pt x="1787" y="534"/>
                      <a:pt x="1802" y="523"/>
                      <a:pt x="1805" y="519"/>
                    </a:cubicBezTo>
                    <a:cubicBezTo>
                      <a:pt x="1809" y="515"/>
                      <a:pt x="1810" y="513"/>
                      <a:pt x="1810" y="512"/>
                    </a:cubicBezTo>
                    <a:cubicBezTo>
                      <a:pt x="1810" y="510"/>
                      <a:pt x="1809" y="509"/>
                      <a:pt x="1808" y="508"/>
                    </a:cubicBezTo>
                    <a:cubicBezTo>
                      <a:pt x="1778" y="499"/>
                      <a:pt x="1759" y="490"/>
                      <a:pt x="1750" y="482"/>
                    </a:cubicBezTo>
                    <a:cubicBezTo>
                      <a:pt x="1741" y="473"/>
                      <a:pt x="1737" y="458"/>
                      <a:pt x="1737" y="437"/>
                    </a:cubicBezTo>
                    <a:cubicBezTo>
                      <a:pt x="1737" y="416"/>
                      <a:pt x="1740" y="403"/>
                      <a:pt x="1746" y="397"/>
                    </a:cubicBezTo>
                    <a:cubicBezTo>
                      <a:pt x="1752" y="392"/>
                      <a:pt x="1762" y="387"/>
                      <a:pt x="1777" y="384"/>
                    </a:cubicBezTo>
                    <a:cubicBezTo>
                      <a:pt x="1792" y="381"/>
                      <a:pt x="1806" y="375"/>
                      <a:pt x="1819" y="369"/>
                    </a:cubicBezTo>
                    <a:cubicBezTo>
                      <a:pt x="1832" y="362"/>
                      <a:pt x="1838" y="357"/>
                      <a:pt x="1838" y="354"/>
                    </a:cubicBezTo>
                    <a:cubicBezTo>
                      <a:pt x="1838" y="351"/>
                      <a:pt x="1837" y="349"/>
                      <a:pt x="1835" y="347"/>
                    </a:cubicBezTo>
                    <a:cubicBezTo>
                      <a:pt x="1833" y="345"/>
                      <a:pt x="1824" y="343"/>
                      <a:pt x="1808" y="341"/>
                    </a:cubicBezTo>
                    <a:cubicBezTo>
                      <a:pt x="1791" y="339"/>
                      <a:pt x="1778" y="338"/>
                      <a:pt x="1768" y="338"/>
                    </a:cubicBezTo>
                    <a:cubicBezTo>
                      <a:pt x="1759" y="338"/>
                      <a:pt x="1752" y="339"/>
                      <a:pt x="1748" y="341"/>
                    </a:cubicBezTo>
                    <a:cubicBezTo>
                      <a:pt x="1744" y="342"/>
                      <a:pt x="1741" y="343"/>
                      <a:pt x="1738" y="343"/>
                    </a:cubicBezTo>
                    <a:cubicBezTo>
                      <a:pt x="1729" y="343"/>
                      <a:pt x="1724" y="337"/>
                      <a:pt x="1724" y="323"/>
                    </a:cubicBezTo>
                    <a:cubicBezTo>
                      <a:pt x="1724" y="287"/>
                      <a:pt x="1740" y="264"/>
                      <a:pt x="1771" y="256"/>
                    </a:cubicBezTo>
                    <a:cubicBezTo>
                      <a:pt x="1793" y="250"/>
                      <a:pt x="1826" y="235"/>
                      <a:pt x="1869" y="211"/>
                    </a:cubicBezTo>
                    <a:cubicBezTo>
                      <a:pt x="1869" y="193"/>
                      <a:pt x="1867" y="176"/>
                      <a:pt x="1862" y="160"/>
                    </a:cubicBezTo>
                    <a:cubicBezTo>
                      <a:pt x="1852" y="131"/>
                      <a:pt x="1847" y="103"/>
                      <a:pt x="1847" y="78"/>
                    </a:cubicBezTo>
                    <a:cubicBezTo>
                      <a:pt x="1847" y="54"/>
                      <a:pt x="1850" y="34"/>
                      <a:pt x="1856" y="21"/>
                    </a:cubicBezTo>
                    <a:cubicBezTo>
                      <a:pt x="1862" y="7"/>
                      <a:pt x="1872" y="0"/>
                      <a:pt x="1885" y="0"/>
                    </a:cubicBezTo>
                    <a:cubicBezTo>
                      <a:pt x="1910" y="0"/>
                      <a:pt x="1930" y="13"/>
                      <a:pt x="1945" y="39"/>
                    </a:cubicBezTo>
                    <a:cubicBezTo>
                      <a:pt x="1959" y="65"/>
                      <a:pt x="1966" y="87"/>
                      <a:pt x="1966" y="105"/>
                    </a:cubicBezTo>
                    <a:cubicBezTo>
                      <a:pt x="1966" y="123"/>
                      <a:pt x="1964" y="145"/>
                      <a:pt x="1960" y="169"/>
                    </a:cubicBezTo>
                    <a:cubicBezTo>
                      <a:pt x="1982" y="161"/>
                      <a:pt x="2002" y="157"/>
                      <a:pt x="2019" y="157"/>
                    </a:cubicBezTo>
                    <a:cubicBezTo>
                      <a:pt x="2037" y="157"/>
                      <a:pt x="2053" y="162"/>
                      <a:pt x="2068" y="174"/>
                    </a:cubicBezTo>
                    <a:cubicBezTo>
                      <a:pt x="2083" y="185"/>
                      <a:pt x="2090" y="198"/>
                      <a:pt x="2090" y="212"/>
                    </a:cubicBezTo>
                    <a:cubicBezTo>
                      <a:pt x="2090" y="227"/>
                      <a:pt x="2082" y="239"/>
                      <a:pt x="2065" y="248"/>
                    </a:cubicBezTo>
                    <a:cubicBezTo>
                      <a:pt x="2048" y="257"/>
                      <a:pt x="2030" y="272"/>
                      <a:pt x="2010" y="293"/>
                    </a:cubicBezTo>
                    <a:cubicBezTo>
                      <a:pt x="1991" y="314"/>
                      <a:pt x="1981" y="327"/>
                      <a:pt x="1981" y="332"/>
                    </a:cubicBezTo>
                    <a:cubicBezTo>
                      <a:pt x="1981" y="336"/>
                      <a:pt x="1986" y="338"/>
                      <a:pt x="1995" y="338"/>
                    </a:cubicBezTo>
                    <a:cubicBezTo>
                      <a:pt x="2005" y="338"/>
                      <a:pt x="2016" y="345"/>
                      <a:pt x="2027" y="357"/>
                    </a:cubicBezTo>
                    <a:cubicBezTo>
                      <a:pt x="2039" y="370"/>
                      <a:pt x="2045" y="381"/>
                      <a:pt x="2045" y="390"/>
                    </a:cubicBezTo>
                    <a:cubicBezTo>
                      <a:pt x="2045" y="399"/>
                      <a:pt x="2041" y="406"/>
                      <a:pt x="2033" y="411"/>
                    </a:cubicBezTo>
                    <a:cubicBezTo>
                      <a:pt x="2025" y="417"/>
                      <a:pt x="2018" y="425"/>
                      <a:pt x="2013" y="435"/>
                    </a:cubicBezTo>
                    <a:cubicBezTo>
                      <a:pt x="2022" y="453"/>
                      <a:pt x="2040" y="464"/>
                      <a:pt x="2064" y="470"/>
                    </a:cubicBezTo>
                    <a:cubicBezTo>
                      <a:pt x="2089" y="475"/>
                      <a:pt x="2106" y="484"/>
                      <a:pt x="2117" y="496"/>
                    </a:cubicBezTo>
                    <a:cubicBezTo>
                      <a:pt x="2128" y="508"/>
                      <a:pt x="2133" y="519"/>
                      <a:pt x="2133" y="529"/>
                    </a:cubicBezTo>
                    <a:cubicBezTo>
                      <a:pt x="2133" y="539"/>
                      <a:pt x="2126" y="544"/>
                      <a:pt x="2113" y="544"/>
                    </a:cubicBezTo>
                    <a:cubicBezTo>
                      <a:pt x="2108" y="544"/>
                      <a:pt x="2102" y="543"/>
                      <a:pt x="2093" y="540"/>
                    </a:cubicBezTo>
                    <a:cubicBezTo>
                      <a:pt x="2084" y="538"/>
                      <a:pt x="2074" y="536"/>
                      <a:pt x="2061" y="536"/>
                    </a:cubicBezTo>
                    <a:cubicBezTo>
                      <a:pt x="2007" y="536"/>
                      <a:pt x="1942" y="560"/>
                      <a:pt x="1865" y="609"/>
                    </a:cubicBezTo>
                    <a:cubicBezTo>
                      <a:pt x="1851" y="624"/>
                      <a:pt x="1843" y="649"/>
                      <a:pt x="1841" y="684"/>
                    </a:cubicBezTo>
                    <a:cubicBezTo>
                      <a:pt x="1880" y="671"/>
                      <a:pt x="1918" y="660"/>
                      <a:pt x="1955" y="651"/>
                    </a:cubicBezTo>
                    <a:cubicBezTo>
                      <a:pt x="1952" y="643"/>
                      <a:pt x="1950" y="635"/>
                      <a:pt x="1950" y="627"/>
                    </a:cubicBezTo>
                    <a:cubicBezTo>
                      <a:pt x="1950" y="619"/>
                      <a:pt x="1953" y="613"/>
                      <a:pt x="1960" y="607"/>
                    </a:cubicBezTo>
                    <a:cubicBezTo>
                      <a:pt x="1966" y="602"/>
                      <a:pt x="1978" y="600"/>
                      <a:pt x="1996" y="600"/>
                    </a:cubicBezTo>
                    <a:cubicBezTo>
                      <a:pt x="2014" y="600"/>
                      <a:pt x="2028" y="603"/>
                      <a:pt x="2038" y="609"/>
                    </a:cubicBezTo>
                    <a:cubicBezTo>
                      <a:pt x="2048" y="615"/>
                      <a:pt x="2058" y="625"/>
                      <a:pt x="2068" y="639"/>
                    </a:cubicBezTo>
                    <a:close/>
                    <a:moveTo>
                      <a:pt x="1868" y="152"/>
                    </a:moveTo>
                    <a:cubicBezTo>
                      <a:pt x="1876" y="147"/>
                      <a:pt x="1880" y="134"/>
                      <a:pt x="1880" y="113"/>
                    </a:cubicBezTo>
                    <a:cubicBezTo>
                      <a:pt x="1880" y="91"/>
                      <a:pt x="1878" y="80"/>
                      <a:pt x="1873" y="80"/>
                    </a:cubicBezTo>
                    <a:cubicBezTo>
                      <a:pt x="1866" y="104"/>
                      <a:pt x="1865" y="128"/>
                      <a:pt x="1868" y="152"/>
                    </a:cubicBezTo>
                    <a:close/>
                    <a:moveTo>
                      <a:pt x="2011" y="484"/>
                    </a:moveTo>
                    <a:cubicBezTo>
                      <a:pt x="2007" y="464"/>
                      <a:pt x="1998" y="451"/>
                      <a:pt x="1987" y="445"/>
                    </a:cubicBezTo>
                    <a:cubicBezTo>
                      <a:pt x="1979" y="447"/>
                      <a:pt x="1968" y="463"/>
                      <a:pt x="1955" y="491"/>
                    </a:cubicBezTo>
                    <a:cubicBezTo>
                      <a:pt x="1960" y="491"/>
                      <a:pt x="1966" y="492"/>
                      <a:pt x="1975" y="492"/>
                    </a:cubicBezTo>
                    <a:cubicBezTo>
                      <a:pt x="1983" y="492"/>
                      <a:pt x="1995" y="489"/>
                      <a:pt x="2011" y="484"/>
                    </a:cubicBezTo>
                    <a:close/>
                    <a:moveTo>
                      <a:pt x="1738" y="803"/>
                    </a:moveTo>
                    <a:cubicBezTo>
                      <a:pt x="1735" y="795"/>
                      <a:pt x="1730" y="790"/>
                      <a:pt x="1721" y="790"/>
                    </a:cubicBezTo>
                    <a:cubicBezTo>
                      <a:pt x="1712" y="790"/>
                      <a:pt x="1701" y="800"/>
                      <a:pt x="1689" y="821"/>
                    </a:cubicBezTo>
                    <a:cubicBezTo>
                      <a:pt x="1677" y="841"/>
                      <a:pt x="1671" y="857"/>
                      <a:pt x="1671" y="868"/>
                    </a:cubicBezTo>
                    <a:cubicBezTo>
                      <a:pt x="1671" y="887"/>
                      <a:pt x="1677" y="897"/>
                      <a:pt x="1687" y="897"/>
                    </a:cubicBezTo>
                    <a:cubicBezTo>
                      <a:pt x="1692" y="897"/>
                      <a:pt x="1698" y="891"/>
                      <a:pt x="1706" y="879"/>
                    </a:cubicBezTo>
                    <a:cubicBezTo>
                      <a:pt x="1713" y="867"/>
                      <a:pt x="1724" y="842"/>
                      <a:pt x="1738" y="803"/>
                    </a:cubicBezTo>
                    <a:close/>
                    <a:moveTo>
                      <a:pt x="1555" y="298"/>
                    </a:moveTo>
                    <a:cubicBezTo>
                      <a:pt x="1561" y="299"/>
                      <a:pt x="1570" y="298"/>
                      <a:pt x="1582" y="294"/>
                    </a:cubicBezTo>
                    <a:cubicBezTo>
                      <a:pt x="1595" y="291"/>
                      <a:pt x="1606" y="285"/>
                      <a:pt x="1616" y="279"/>
                    </a:cubicBezTo>
                    <a:cubicBezTo>
                      <a:pt x="1626" y="273"/>
                      <a:pt x="1638" y="270"/>
                      <a:pt x="1652" y="270"/>
                    </a:cubicBezTo>
                    <a:cubicBezTo>
                      <a:pt x="1667" y="270"/>
                      <a:pt x="1679" y="275"/>
                      <a:pt x="1690" y="285"/>
                    </a:cubicBezTo>
                    <a:cubicBezTo>
                      <a:pt x="1702" y="296"/>
                      <a:pt x="1707" y="310"/>
                      <a:pt x="1707" y="326"/>
                    </a:cubicBezTo>
                    <a:cubicBezTo>
                      <a:pt x="1707" y="343"/>
                      <a:pt x="1699" y="356"/>
                      <a:pt x="1683" y="367"/>
                    </a:cubicBezTo>
                    <a:cubicBezTo>
                      <a:pt x="1675" y="404"/>
                      <a:pt x="1668" y="422"/>
                      <a:pt x="1662" y="422"/>
                    </a:cubicBezTo>
                    <a:cubicBezTo>
                      <a:pt x="1660" y="422"/>
                      <a:pt x="1659" y="421"/>
                      <a:pt x="1659" y="418"/>
                    </a:cubicBezTo>
                    <a:cubicBezTo>
                      <a:pt x="1659" y="416"/>
                      <a:pt x="1661" y="411"/>
                      <a:pt x="1664" y="406"/>
                    </a:cubicBezTo>
                    <a:cubicBezTo>
                      <a:pt x="1666" y="400"/>
                      <a:pt x="1667" y="390"/>
                      <a:pt x="1665" y="378"/>
                    </a:cubicBezTo>
                    <a:cubicBezTo>
                      <a:pt x="1648" y="384"/>
                      <a:pt x="1629" y="402"/>
                      <a:pt x="1606" y="431"/>
                    </a:cubicBezTo>
                    <a:cubicBezTo>
                      <a:pt x="1624" y="442"/>
                      <a:pt x="1636" y="451"/>
                      <a:pt x="1644" y="458"/>
                    </a:cubicBezTo>
                    <a:cubicBezTo>
                      <a:pt x="1649" y="449"/>
                      <a:pt x="1653" y="445"/>
                      <a:pt x="1654" y="445"/>
                    </a:cubicBezTo>
                    <a:cubicBezTo>
                      <a:pt x="1656" y="445"/>
                      <a:pt x="1657" y="447"/>
                      <a:pt x="1657" y="450"/>
                    </a:cubicBezTo>
                    <a:cubicBezTo>
                      <a:pt x="1657" y="453"/>
                      <a:pt x="1656" y="458"/>
                      <a:pt x="1654" y="465"/>
                    </a:cubicBezTo>
                    <a:cubicBezTo>
                      <a:pt x="1657" y="482"/>
                      <a:pt x="1653" y="498"/>
                      <a:pt x="1642" y="513"/>
                    </a:cubicBezTo>
                    <a:cubicBezTo>
                      <a:pt x="1639" y="518"/>
                      <a:pt x="1635" y="530"/>
                      <a:pt x="1630" y="549"/>
                    </a:cubicBezTo>
                    <a:cubicBezTo>
                      <a:pt x="1625" y="569"/>
                      <a:pt x="1622" y="587"/>
                      <a:pt x="1620" y="604"/>
                    </a:cubicBezTo>
                    <a:cubicBezTo>
                      <a:pt x="1623" y="610"/>
                      <a:pt x="1625" y="619"/>
                      <a:pt x="1625" y="632"/>
                    </a:cubicBezTo>
                    <a:cubicBezTo>
                      <a:pt x="1625" y="644"/>
                      <a:pt x="1617" y="671"/>
                      <a:pt x="1601" y="712"/>
                    </a:cubicBezTo>
                    <a:cubicBezTo>
                      <a:pt x="1585" y="752"/>
                      <a:pt x="1570" y="800"/>
                      <a:pt x="1555" y="855"/>
                    </a:cubicBezTo>
                    <a:cubicBezTo>
                      <a:pt x="1540" y="910"/>
                      <a:pt x="1530" y="955"/>
                      <a:pt x="1525" y="991"/>
                    </a:cubicBezTo>
                    <a:cubicBezTo>
                      <a:pt x="1523" y="1010"/>
                      <a:pt x="1515" y="1020"/>
                      <a:pt x="1502" y="1020"/>
                    </a:cubicBezTo>
                    <a:cubicBezTo>
                      <a:pt x="1489" y="1020"/>
                      <a:pt x="1471" y="1006"/>
                      <a:pt x="1449" y="978"/>
                    </a:cubicBezTo>
                    <a:cubicBezTo>
                      <a:pt x="1427" y="950"/>
                      <a:pt x="1416" y="930"/>
                      <a:pt x="1416" y="917"/>
                    </a:cubicBezTo>
                    <a:cubicBezTo>
                      <a:pt x="1416" y="905"/>
                      <a:pt x="1419" y="892"/>
                      <a:pt x="1424" y="881"/>
                    </a:cubicBezTo>
                    <a:cubicBezTo>
                      <a:pt x="1430" y="869"/>
                      <a:pt x="1434" y="850"/>
                      <a:pt x="1438" y="825"/>
                    </a:cubicBezTo>
                    <a:cubicBezTo>
                      <a:pt x="1441" y="800"/>
                      <a:pt x="1442" y="776"/>
                      <a:pt x="1441" y="751"/>
                    </a:cubicBezTo>
                    <a:cubicBezTo>
                      <a:pt x="1408" y="774"/>
                      <a:pt x="1385" y="791"/>
                      <a:pt x="1371" y="802"/>
                    </a:cubicBezTo>
                    <a:cubicBezTo>
                      <a:pt x="1357" y="813"/>
                      <a:pt x="1345" y="818"/>
                      <a:pt x="1335" y="818"/>
                    </a:cubicBezTo>
                    <a:cubicBezTo>
                      <a:pt x="1313" y="818"/>
                      <a:pt x="1302" y="798"/>
                      <a:pt x="1302" y="756"/>
                    </a:cubicBezTo>
                    <a:cubicBezTo>
                      <a:pt x="1302" y="741"/>
                      <a:pt x="1306" y="728"/>
                      <a:pt x="1314" y="717"/>
                    </a:cubicBezTo>
                    <a:cubicBezTo>
                      <a:pt x="1322" y="706"/>
                      <a:pt x="1330" y="699"/>
                      <a:pt x="1340" y="698"/>
                    </a:cubicBezTo>
                    <a:cubicBezTo>
                      <a:pt x="1349" y="696"/>
                      <a:pt x="1359" y="691"/>
                      <a:pt x="1370" y="682"/>
                    </a:cubicBezTo>
                    <a:cubicBezTo>
                      <a:pt x="1381" y="673"/>
                      <a:pt x="1398" y="657"/>
                      <a:pt x="1419" y="633"/>
                    </a:cubicBezTo>
                    <a:cubicBezTo>
                      <a:pt x="1441" y="610"/>
                      <a:pt x="1453" y="596"/>
                      <a:pt x="1456" y="592"/>
                    </a:cubicBezTo>
                    <a:cubicBezTo>
                      <a:pt x="1459" y="587"/>
                      <a:pt x="1460" y="583"/>
                      <a:pt x="1460" y="580"/>
                    </a:cubicBezTo>
                    <a:cubicBezTo>
                      <a:pt x="1460" y="577"/>
                      <a:pt x="1459" y="576"/>
                      <a:pt x="1455" y="576"/>
                    </a:cubicBezTo>
                    <a:cubicBezTo>
                      <a:pt x="1452" y="576"/>
                      <a:pt x="1446" y="579"/>
                      <a:pt x="1436" y="586"/>
                    </a:cubicBezTo>
                    <a:cubicBezTo>
                      <a:pt x="1427" y="593"/>
                      <a:pt x="1419" y="597"/>
                      <a:pt x="1414" y="599"/>
                    </a:cubicBezTo>
                    <a:cubicBezTo>
                      <a:pt x="1408" y="601"/>
                      <a:pt x="1401" y="602"/>
                      <a:pt x="1392" y="602"/>
                    </a:cubicBezTo>
                    <a:cubicBezTo>
                      <a:pt x="1384" y="602"/>
                      <a:pt x="1377" y="598"/>
                      <a:pt x="1372" y="590"/>
                    </a:cubicBezTo>
                    <a:cubicBezTo>
                      <a:pt x="1367" y="581"/>
                      <a:pt x="1363" y="563"/>
                      <a:pt x="1359" y="535"/>
                    </a:cubicBezTo>
                    <a:cubicBezTo>
                      <a:pt x="1314" y="575"/>
                      <a:pt x="1267" y="623"/>
                      <a:pt x="1216" y="679"/>
                    </a:cubicBezTo>
                    <a:cubicBezTo>
                      <a:pt x="1193" y="705"/>
                      <a:pt x="1169" y="718"/>
                      <a:pt x="1144" y="718"/>
                    </a:cubicBezTo>
                    <a:cubicBezTo>
                      <a:pt x="1132" y="718"/>
                      <a:pt x="1122" y="716"/>
                      <a:pt x="1114" y="712"/>
                    </a:cubicBezTo>
                    <a:cubicBezTo>
                      <a:pt x="1106" y="707"/>
                      <a:pt x="1102" y="702"/>
                      <a:pt x="1102" y="696"/>
                    </a:cubicBezTo>
                    <a:cubicBezTo>
                      <a:pt x="1102" y="689"/>
                      <a:pt x="1104" y="684"/>
                      <a:pt x="1109" y="679"/>
                    </a:cubicBezTo>
                    <a:cubicBezTo>
                      <a:pt x="1114" y="675"/>
                      <a:pt x="1121" y="671"/>
                      <a:pt x="1131" y="669"/>
                    </a:cubicBezTo>
                    <a:cubicBezTo>
                      <a:pt x="1140" y="667"/>
                      <a:pt x="1156" y="654"/>
                      <a:pt x="1179" y="632"/>
                    </a:cubicBezTo>
                    <a:cubicBezTo>
                      <a:pt x="1201" y="609"/>
                      <a:pt x="1226" y="578"/>
                      <a:pt x="1254" y="539"/>
                    </a:cubicBezTo>
                    <a:lnTo>
                      <a:pt x="1460" y="244"/>
                    </a:lnTo>
                    <a:cubicBezTo>
                      <a:pt x="1500" y="189"/>
                      <a:pt x="1521" y="160"/>
                      <a:pt x="1524" y="155"/>
                    </a:cubicBezTo>
                    <a:cubicBezTo>
                      <a:pt x="1526" y="151"/>
                      <a:pt x="1528" y="146"/>
                      <a:pt x="1528" y="139"/>
                    </a:cubicBezTo>
                    <a:cubicBezTo>
                      <a:pt x="1528" y="132"/>
                      <a:pt x="1526" y="125"/>
                      <a:pt x="1521" y="117"/>
                    </a:cubicBezTo>
                    <a:cubicBezTo>
                      <a:pt x="1517" y="110"/>
                      <a:pt x="1514" y="104"/>
                      <a:pt x="1514" y="101"/>
                    </a:cubicBezTo>
                    <a:cubicBezTo>
                      <a:pt x="1514" y="88"/>
                      <a:pt x="1524" y="82"/>
                      <a:pt x="1543" y="82"/>
                    </a:cubicBezTo>
                    <a:cubicBezTo>
                      <a:pt x="1562" y="82"/>
                      <a:pt x="1584" y="92"/>
                      <a:pt x="1607" y="112"/>
                    </a:cubicBezTo>
                    <a:cubicBezTo>
                      <a:pt x="1630" y="131"/>
                      <a:pt x="1642" y="157"/>
                      <a:pt x="1642" y="187"/>
                    </a:cubicBezTo>
                    <a:cubicBezTo>
                      <a:pt x="1642" y="212"/>
                      <a:pt x="1634" y="227"/>
                      <a:pt x="1619" y="232"/>
                    </a:cubicBezTo>
                    <a:cubicBezTo>
                      <a:pt x="1603" y="238"/>
                      <a:pt x="1591" y="245"/>
                      <a:pt x="1583" y="254"/>
                    </a:cubicBezTo>
                    <a:cubicBezTo>
                      <a:pt x="1575" y="263"/>
                      <a:pt x="1566" y="277"/>
                      <a:pt x="1555" y="298"/>
                    </a:cubicBezTo>
                    <a:close/>
                    <a:moveTo>
                      <a:pt x="1411" y="466"/>
                    </a:moveTo>
                    <a:cubicBezTo>
                      <a:pt x="1411" y="472"/>
                      <a:pt x="1413" y="475"/>
                      <a:pt x="1417" y="475"/>
                    </a:cubicBezTo>
                    <a:cubicBezTo>
                      <a:pt x="1422" y="475"/>
                      <a:pt x="1427" y="472"/>
                      <a:pt x="1435" y="465"/>
                    </a:cubicBezTo>
                    <a:cubicBezTo>
                      <a:pt x="1442" y="458"/>
                      <a:pt x="1461" y="443"/>
                      <a:pt x="1493" y="420"/>
                    </a:cubicBezTo>
                    <a:cubicBezTo>
                      <a:pt x="1524" y="397"/>
                      <a:pt x="1541" y="384"/>
                      <a:pt x="1543" y="383"/>
                    </a:cubicBezTo>
                    <a:cubicBezTo>
                      <a:pt x="1545" y="381"/>
                      <a:pt x="1546" y="378"/>
                      <a:pt x="1546" y="375"/>
                    </a:cubicBezTo>
                    <a:cubicBezTo>
                      <a:pt x="1546" y="364"/>
                      <a:pt x="1534" y="355"/>
                      <a:pt x="1508" y="348"/>
                    </a:cubicBezTo>
                    <a:cubicBezTo>
                      <a:pt x="1448" y="420"/>
                      <a:pt x="1415" y="460"/>
                      <a:pt x="1411" y="466"/>
                    </a:cubicBezTo>
                    <a:close/>
                    <a:moveTo>
                      <a:pt x="1616" y="533"/>
                    </a:moveTo>
                    <a:cubicBezTo>
                      <a:pt x="1588" y="550"/>
                      <a:pt x="1575" y="566"/>
                      <a:pt x="1575" y="581"/>
                    </a:cubicBezTo>
                    <a:cubicBezTo>
                      <a:pt x="1575" y="590"/>
                      <a:pt x="1584" y="596"/>
                      <a:pt x="1603" y="600"/>
                    </a:cubicBezTo>
                    <a:cubicBezTo>
                      <a:pt x="1613" y="569"/>
                      <a:pt x="1619" y="551"/>
                      <a:pt x="1619" y="545"/>
                    </a:cubicBezTo>
                    <a:cubicBezTo>
                      <a:pt x="1619" y="538"/>
                      <a:pt x="1618" y="534"/>
                      <a:pt x="1616" y="533"/>
                    </a:cubicBezTo>
                    <a:close/>
                    <a:moveTo>
                      <a:pt x="1568" y="684"/>
                    </a:moveTo>
                    <a:cubicBezTo>
                      <a:pt x="1568" y="681"/>
                      <a:pt x="1565" y="680"/>
                      <a:pt x="1560" y="680"/>
                    </a:cubicBezTo>
                    <a:cubicBezTo>
                      <a:pt x="1556" y="680"/>
                      <a:pt x="1548" y="684"/>
                      <a:pt x="1536" y="691"/>
                    </a:cubicBezTo>
                    <a:cubicBezTo>
                      <a:pt x="1509" y="767"/>
                      <a:pt x="1495" y="821"/>
                      <a:pt x="1495" y="855"/>
                    </a:cubicBezTo>
                    <a:cubicBezTo>
                      <a:pt x="1495" y="859"/>
                      <a:pt x="1496" y="861"/>
                      <a:pt x="1500" y="861"/>
                    </a:cubicBezTo>
                    <a:cubicBezTo>
                      <a:pt x="1503" y="861"/>
                      <a:pt x="1506" y="858"/>
                      <a:pt x="1509" y="851"/>
                    </a:cubicBezTo>
                    <a:lnTo>
                      <a:pt x="1530" y="799"/>
                    </a:lnTo>
                    <a:cubicBezTo>
                      <a:pt x="1542" y="770"/>
                      <a:pt x="1554" y="732"/>
                      <a:pt x="1568" y="684"/>
                    </a:cubicBezTo>
                    <a:close/>
                    <a:moveTo>
                      <a:pt x="3133" y="567"/>
                    </a:moveTo>
                    <a:cubicBezTo>
                      <a:pt x="3189" y="587"/>
                      <a:pt x="3216" y="607"/>
                      <a:pt x="3216" y="628"/>
                    </a:cubicBezTo>
                    <a:cubicBezTo>
                      <a:pt x="3216" y="635"/>
                      <a:pt x="3214" y="640"/>
                      <a:pt x="3209" y="646"/>
                    </a:cubicBezTo>
                    <a:cubicBezTo>
                      <a:pt x="3189" y="665"/>
                      <a:pt x="3167" y="707"/>
                      <a:pt x="3141" y="771"/>
                    </a:cubicBezTo>
                    <a:cubicBezTo>
                      <a:pt x="3116" y="836"/>
                      <a:pt x="3103" y="876"/>
                      <a:pt x="3103" y="892"/>
                    </a:cubicBezTo>
                    <a:cubicBezTo>
                      <a:pt x="3103" y="908"/>
                      <a:pt x="3113" y="921"/>
                      <a:pt x="3133" y="931"/>
                    </a:cubicBezTo>
                    <a:cubicBezTo>
                      <a:pt x="3153" y="941"/>
                      <a:pt x="3181" y="947"/>
                      <a:pt x="3218" y="947"/>
                    </a:cubicBezTo>
                    <a:cubicBezTo>
                      <a:pt x="3289" y="947"/>
                      <a:pt x="3337" y="932"/>
                      <a:pt x="3364" y="903"/>
                    </a:cubicBezTo>
                    <a:cubicBezTo>
                      <a:pt x="3390" y="874"/>
                      <a:pt x="3404" y="836"/>
                      <a:pt x="3407" y="792"/>
                    </a:cubicBezTo>
                    <a:cubicBezTo>
                      <a:pt x="3407" y="775"/>
                      <a:pt x="3409" y="766"/>
                      <a:pt x="3411" y="766"/>
                    </a:cubicBezTo>
                    <a:cubicBezTo>
                      <a:pt x="3416" y="766"/>
                      <a:pt x="3428" y="797"/>
                      <a:pt x="3448" y="859"/>
                    </a:cubicBezTo>
                    <a:cubicBezTo>
                      <a:pt x="3468" y="921"/>
                      <a:pt x="3478" y="960"/>
                      <a:pt x="3478" y="976"/>
                    </a:cubicBezTo>
                    <a:cubicBezTo>
                      <a:pt x="3478" y="983"/>
                      <a:pt x="3475" y="988"/>
                      <a:pt x="3470" y="994"/>
                    </a:cubicBezTo>
                    <a:cubicBezTo>
                      <a:pt x="3465" y="999"/>
                      <a:pt x="3452" y="1006"/>
                      <a:pt x="3431" y="1014"/>
                    </a:cubicBezTo>
                    <a:cubicBezTo>
                      <a:pt x="3409" y="1023"/>
                      <a:pt x="3383" y="1031"/>
                      <a:pt x="3354" y="1036"/>
                    </a:cubicBezTo>
                    <a:cubicBezTo>
                      <a:pt x="3324" y="1042"/>
                      <a:pt x="3297" y="1043"/>
                      <a:pt x="3270" y="1041"/>
                    </a:cubicBezTo>
                    <a:cubicBezTo>
                      <a:pt x="3244" y="1038"/>
                      <a:pt x="3220" y="1037"/>
                      <a:pt x="3199" y="1037"/>
                    </a:cubicBezTo>
                    <a:lnTo>
                      <a:pt x="3150" y="1038"/>
                    </a:lnTo>
                    <a:cubicBezTo>
                      <a:pt x="3121" y="1038"/>
                      <a:pt x="3095" y="1024"/>
                      <a:pt x="3073" y="997"/>
                    </a:cubicBezTo>
                    <a:cubicBezTo>
                      <a:pt x="3051" y="970"/>
                      <a:pt x="3040" y="938"/>
                      <a:pt x="3040" y="900"/>
                    </a:cubicBezTo>
                    <a:cubicBezTo>
                      <a:pt x="3040" y="877"/>
                      <a:pt x="3044" y="854"/>
                      <a:pt x="3053" y="832"/>
                    </a:cubicBezTo>
                    <a:cubicBezTo>
                      <a:pt x="3072" y="785"/>
                      <a:pt x="3088" y="741"/>
                      <a:pt x="3100" y="700"/>
                    </a:cubicBezTo>
                    <a:cubicBezTo>
                      <a:pt x="3112" y="660"/>
                      <a:pt x="3118" y="636"/>
                      <a:pt x="3118" y="630"/>
                    </a:cubicBezTo>
                    <a:cubicBezTo>
                      <a:pt x="3118" y="620"/>
                      <a:pt x="3114" y="615"/>
                      <a:pt x="3107" y="615"/>
                    </a:cubicBezTo>
                    <a:cubicBezTo>
                      <a:pt x="3099" y="615"/>
                      <a:pt x="3088" y="619"/>
                      <a:pt x="3075" y="628"/>
                    </a:cubicBezTo>
                    <a:cubicBezTo>
                      <a:pt x="3023" y="725"/>
                      <a:pt x="2976" y="823"/>
                      <a:pt x="2934" y="920"/>
                    </a:cubicBezTo>
                    <a:cubicBezTo>
                      <a:pt x="2921" y="950"/>
                      <a:pt x="2912" y="966"/>
                      <a:pt x="2906" y="966"/>
                    </a:cubicBezTo>
                    <a:cubicBezTo>
                      <a:pt x="2900" y="966"/>
                      <a:pt x="2893" y="958"/>
                      <a:pt x="2886" y="943"/>
                    </a:cubicBezTo>
                    <a:cubicBezTo>
                      <a:pt x="2878" y="929"/>
                      <a:pt x="2874" y="916"/>
                      <a:pt x="2874" y="905"/>
                    </a:cubicBezTo>
                    <a:cubicBezTo>
                      <a:pt x="2874" y="894"/>
                      <a:pt x="2876" y="883"/>
                      <a:pt x="2881" y="874"/>
                    </a:cubicBezTo>
                    <a:cubicBezTo>
                      <a:pt x="2865" y="853"/>
                      <a:pt x="2837" y="825"/>
                      <a:pt x="2797" y="792"/>
                    </a:cubicBezTo>
                    <a:cubicBezTo>
                      <a:pt x="2797" y="967"/>
                      <a:pt x="2787" y="1054"/>
                      <a:pt x="2767" y="1054"/>
                    </a:cubicBezTo>
                    <a:cubicBezTo>
                      <a:pt x="2763" y="1054"/>
                      <a:pt x="2754" y="1046"/>
                      <a:pt x="2741" y="1029"/>
                    </a:cubicBezTo>
                    <a:cubicBezTo>
                      <a:pt x="2727" y="1012"/>
                      <a:pt x="2711" y="990"/>
                      <a:pt x="2690" y="961"/>
                    </a:cubicBezTo>
                    <a:cubicBezTo>
                      <a:pt x="2670" y="933"/>
                      <a:pt x="2660" y="917"/>
                      <a:pt x="2660" y="913"/>
                    </a:cubicBezTo>
                    <a:cubicBezTo>
                      <a:pt x="2660" y="909"/>
                      <a:pt x="2664" y="908"/>
                      <a:pt x="2670" y="910"/>
                    </a:cubicBezTo>
                    <a:cubicBezTo>
                      <a:pt x="2686" y="914"/>
                      <a:pt x="2698" y="916"/>
                      <a:pt x="2708" y="916"/>
                    </a:cubicBezTo>
                    <a:cubicBezTo>
                      <a:pt x="2728" y="916"/>
                      <a:pt x="2738" y="907"/>
                      <a:pt x="2738" y="889"/>
                    </a:cubicBezTo>
                    <a:cubicBezTo>
                      <a:pt x="2738" y="846"/>
                      <a:pt x="2735" y="782"/>
                      <a:pt x="2730" y="696"/>
                    </a:cubicBezTo>
                    <a:cubicBezTo>
                      <a:pt x="2710" y="706"/>
                      <a:pt x="2692" y="710"/>
                      <a:pt x="2678" y="710"/>
                    </a:cubicBezTo>
                    <a:cubicBezTo>
                      <a:pt x="2630" y="710"/>
                      <a:pt x="2606" y="660"/>
                      <a:pt x="2606" y="558"/>
                    </a:cubicBezTo>
                    <a:cubicBezTo>
                      <a:pt x="2606" y="508"/>
                      <a:pt x="2617" y="469"/>
                      <a:pt x="2639" y="442"/>
                    </a:cubicBezTo>
                    <a:cubicBezTo>
                      <a:pt x="2661" y="415"/>
                      <a:pt x="2703" y="381"/>
                      <a:pt x="2766" y="338"/>
                    </a:cubicBezTo>
                    <a:cubicBezTo>
                      <a:pt x="2776" y="331"/>
                      <a:pt x="2781" y="327"/>
                      <a:pt x="2781" y="325"/>
                    </a:cubicBezTo>
                    <a:cubicBezTo>
                      <a:pt x="2781" y="323"/>
                      <a:pt x="2777" y="322"/>
                      <a:pt x="2771" y="322"/>
                    </a:cubicBezTo>
                    <a:cubicBezTo>
                      <a:pt x="2764" y="322"/>
                      <a:pt x="2754" y="324"/>
                      <a:pt x="2740" y="330"/>
                    </a:cubicBezTo>
                    <a:cubicBezTo>
                      <a:pt x="2726" y="335"/>
                      <a:pt x="2714" y="342"/>
                      <a:pt x="2703" y="351"/>
                    </a:cubicBezTo>
                    <a:cubicBezTo>
                      <a:pt x="2635" y="401"/>
                      <a:pt x="2587" y="432"/>
                      <a:pt x="2557" y="444"/>
                    </a:cubicBezTo>
                    <a:cubicBezTo>
                      <a:pt x="2527" y="455"/>
                      <a:pt x="2506" y="461"/>
                      <a:pt x="2495" y="461"/>
                    </a:cubicBezTo>
                    <a:cubicBezTo>
                      <a:pt x="2483" y="461"/>
                      <a:pt x="2472" y="449"/>
                      <a:pt x="2460" y="424"/>
                    </a:cubicBezTo>
                    <a:cubicBezTo>
                      <a:pt x="2448" y="399"/>
                      <a:pt x="2442" y="384"/>
                      <a:pt x="2442" y="378"/>
                    </a:cubicBezTo>
                    <a:cubicBezTo>
                      <a:pt x="2442" y="373"/>
                      <a:pt x="2445" y="368"/>
                      <a:pt x="2451" y="366"/>
                    </a:cubicBezTo>
                    <a:cubicBezTo>
                      <a:pt x="2456" y="363"/>
                      <a:pt x="2491" y="352"/>
                      <a:pt x="2555" y="333"/>
                    </a:cubicBezTo>
                    <a:lnTo>
                      <a:pt x="2744" y="277"/>
                    </a:lnTo>
                    <a:cubicBezTo>
                      <a:pt x="2770" y="252"/>
                      <a:pt x="2783" y="234"/>
                      <a:pt x="2783" y="225"/>
                    </a:cubicBezTo>
                    <a:cubicBezTo>
                      <a:pt x="2783" y="216"/>
                      <a:pt x="2780" y="209"/>
                      <a:pt x="2773" y="205"/>
                    </a:cubicBezTo>
                    <a:cubicBezTo>
                      <a:pt x="2750" y="188"/>
                      <a:pt x="2728" y="166"/>
                      <a:pt x="2708" y="139"/>
                    </a:cubicBezTo>
                    <a:cubicBezTo>
                      <a:pt x="2688" y="112"/>
                      <a:pt x="2678" y="95"/>
                      <a:pt x="2678" y="90"/>
                    </a:cubicBezTo>
                    <a:cubicBezTo>
                      <a:pt x="2678" y="84"/>
                      <a:pt x="2682" y="82"/>
                      <a:pt x="2692" y="82"/>
                    </a:cubicBezTo>
                    <a:cubicBezTo>
                      <a:pt x="2702" y="82"/>
                      <a:pt x="2734" y="89"/>
                      <a:pt x="2787" y="104"/>
                    </a:cubicBezTo>
                    <a:cubicBezTo>
                      <a:pt x="2841" y="119"/>
                      <a:pt x="2879" y="137"/>
                      <a:pt x="2902" y="160"/>
                    </a:cubicBezTo>
                    <a:cubicBezTo>
                      <a:pt x="2924" y="182"/>
                      <a:pt x="2934" y="211"/>
                      <a:pt x="2933" y="247"/>
                    </a:cubicBezTo>
                    <a:cubicBezTo>
                      <a:pt x="2961" y="252"/>
                      <a:pt x="2982" y="258"/>
                      <a:pt x="2996" y="266"/>
                    </a:cubicBezTo>
                    <a:cubicBezTo>
                      <a:pt x="3010" y="275"/>
                      <a:pt x="3018" y="282"/>
                      <a:pt x="3018" y="289"/>
                    </a:cubicBezTo>
                    <a:cubicBezTo>
                      <a:pt x="3018" y="297"/>
                      <a:pt x="3012" y="301"/>
                      <a:pt x="3002" y="304"/>
                    </a:cubicBezTo>
                    <a:cubicBezTo>
                      <a:pt x="2907" y="325"/>
                      <a:pt x="2833" y="346"/>
                      <a:pt x="2781" y="366"/>
                    </a:cubicBezTo>
                    <a:cubicBezTo>
                      <a:pt x="2729" y="385"/>
                      <a:pt x="2696" y="401"/>
                      <a:pt x="2681" y="414"/>
                    </a:cubicBezTo>
                    <a:cubicBezTo>
                      <a:pt x="2667" y="426"/>
                      <a:pt x="2659" y="438"/>
                      <a:pt x="2659" y="449"/>
                    </a:cubicBezTo>
                    <a:cubicBezTo>
                      <a:pt x="2659" y="461"/>
                      <a:pt x="2662" y="473"/>
                      <a:pt x="2667" y="487"/>
                    </a:cubicBezTo>
                    <a:cubicBezTo>
                      <a:pt x="2723" y="424"/>
                      <a:pt x="2782" y="393"/>
                      <a:pt x="2843" y="393"/>
                    </a:cubicBezTo>
                    <a:cubicBezTo>
                      <a:pt x="2878" y="393"/>
                      <a:pt x="2908" y="402"/>
                      <a:pt x="2932" y="421"/>
                    </a:cubicBezTo>
                    <a:cubicBezTo>
                      <a:pt x="2955" y="440"/>
                      <a:pt x="2967" y="461"/>
                      <a:pt x="2967" y="483"/>
                    </a:cubicBezTo>
                    <a:cubicBezTo>
                      <a:pt x="2967" y="497"/>
                      <a:pt x="2961" y="508"/>
                      <a:pt x="2949" y="515"/>
                    </a:cubicBezTo>
                    <a:cubicBezTo>
                      <a:pt x="2919" y="531"/>
                      <a:pt x="2905" y="545"/>
                      <a:pt x="2905" y="558"/>
                    </a:cubicBezTo>
                    <a:cubicBezTo>
                      <a:pt x="2905" y="564"/>
                      <a:pt x="2906" y="570"/>
                      <a:pt x="2910" y="577"/>
                    </a:cubicBezTo>
                    <a:cubicBezTo>
                      <a:pt x="2927" y="562"/>
                      <a:pt x="2968" y="538"/>
                      <a:pt x="3034" y="506"/>
                    </a:cubicBezTo>
                    <a:cubicBezTo>
                      <a:pt x="3062" y="434"/>
                      <a:pt x="3084" y="371"/>
                      <a:pt x="3099" y="316"/>
                    </a:cubicBezTo>
                    <a:cubicBezTo>
                      <a:pt x="3114" y="261"/>
                      <a:pt x="3122" y="226"/>
                      <a:pt x="3122" y="211"/>
                    </a:cubicBezTo>
                    <a:cubicBezTo>
                      <a:pt x="3122" y="195"/>
                      <a:pt x="3119" y="187"/>
                      <a:pt x="3113" y="187"/>
                    </a:cubicBezTo>
                    <a:cubicBezTo>
                      <a:pt x="3104" y="187"/>
                      <a:pt x="3092" y="204"/>
                      <a:pt x="3075" y="239"/>
                    </a:cubicBezTo>
                    <a:cubicBezTo>
                      <a:pt x="3074" y="232"/>
                      <a:pt x="3074" y="224"/>
                      <a:pt x="3074" y="218"/>
                    </a:cubicBezTo>
                    <a:cubicBezTo>
                      <a:pt x="3074" y="168"/>
                      <a:pt x="3094" y="144"/>
                      <a:pt x="3134" y="144"/>
                    </a:cubicBezTo>
                    <a:cubicBezTo>
                      <a:pt x="3154" y="144"/>
                      <a:pt x="3173" y="152"/>
                      <a:pt x="3192" y="169"/>
                    </a:cubicBezTo>
                    <a:cubicBezTo>
                      <a:pt x="3211" y="185"/>
                      <a:pt x="3220" y="202"/>
                      <a:pt x="3220" y="219"/>
                    </a:cubicBezTo>
                    <a:cubicBezTo>
                      <a:pt x="3220" y="223"/>
                      <a:pt x="3219" y="227"/>
                      <a:pt x="3218" y="232"/>
                    </a:cubicBezTo>
                    <a:cubicBezTo>
                      <a:pt x="3178" y="331"/>
                      <a:pt x="3151" y="406"/>
                      <a:pt x="3137" y="455"/>
                    </a:cubicBezTo>
                    <a:cubicBezTo>
                      <a:pt x="3168" y="443"/>
                      <a:pt x="3190" y="434"/>
                      <a:pt x="3201" y="428"/>
                    </a:cubicBezTo>
                    <a:cubicBezTo>
                      <a:pt x="3212" y="421"/>
                      <a:pt x="3218" y="415"/>
                      <a:pt x="3218" y="409"/>
                    </a:cubicBezTo>
                    <a:cubicBezTo>
                      <a:pt x="3218" y="396"/>
                      <a:pt x="3202" y="383"/>
                      <a:pt x="3171" y="371"/>
                    </a:cubicBezTo>
                    <a:cubicBezTo>
                      <a:pt x="3212" y="375"/>
                      <a:pt x="3250" y="380"/>
                      <a:pt x="3286" y="388"/>
                    </a:cubicBezTo>
                    <a:cubicBezTo>
                      <a:pt x="3322" y="396"/>
                      <a:pt x="3343" y="402"/>
                      <a:pt x="3348" y="406"/>
                    </a:cubicBezTo>
                    <a:cubicBezTo>
                      <a:pt x="3353" y="410"/>
                      <a:pt x="3355" y="415"/>
                      <a:pt x="3355" y="421"/>
                    </a:cubicBezTo>
                    <a:cubicBezTo>
                      <a:pt x="3355" y="437"/>
                      <a:pt x="3341" y="450"/>
                      <a:pt x="3313" y="461"/>
                    </a:cubicBezTo>
                    <a:cubicBezTo>
                      <a:pt x="3253" y="487"/>
                      <a:pt x="3193" y="522"/>
                      <a:pt x="3133" y="567"/>
                    </a:cubicBezTo>
                    <a:close/>
                    <a:moveTo>
                      <a:pt x="2706" y="605"/>
                    </a:moveTo>
                    <a:cubicBezTo>
                      <a:pt x="2750" y="591"/>
                      <a:pt x="2784" y="569"/>
                      <a:pt x="2806" y="538"/>
                    </a:cubicBezTo>
                    <a:cubicBezTo>
                      <a:pt x="2829" y="506"/>
                      <a:pt x="2841" y="485"/>
                      <a:pt x="2841" y="474"/>
                    </a:cubicBezTo>
                    <a:cubicBezTo>
                      <a:pt x="2841" y="470"/>
                      <a:pt x="2839" y="468"/>
                      <a:pt x="2837" y="468"/>
                    </a:cubicBezTo>
                    <a:cubicBezTo>
                      <a:pt x="2834" y="468"/>
                      <a:pt x="2829" y="470"/>
                      <a:pt x="2824" y="474"/>
                    </a:cubicBezTo>
                    <a:cubicBezTo>
                      <a:pt x="2792" y="498"/>
                      <a:pt x="2744" y="519"/>
                      <a:pt x="2680" y="536"/>
                    </a:cubicBezTo>
                    <a:cubicBezTo>
                      <a:pt x="2688" y="563"/>
                      <a:pt x="2697" y="586"/>
                      <a:pt x="2706" y="605"/>
                    </a:cubicBezTo>
                    <a:close/>
                    <a:moveTo>
                      <a:pt x="2994" y="616"/>
                    </a:moveTo>
                    <a:cubicBezTo>
                      <a:pt x="2982" y="617"/>
                      <a:pt x="2968" y="615"/>
                      <a:pt x="2954" y="609"/>
                    </a:cubicBezTo>
                    <a:cubicBezTo>
                      <a:pt x="2904" y="620"/>
                      <a:pt x="2860" y="635"/>
                      <a:pt x="2822" y="653"/>
                    </a:cubicBezTo>
                    <a:cubicBezTo>
                      <a:pt x="2824" y="673"/>
                      <a:pt x="2818" y="704"/>
                      <a:pt x="2804" y="748"/>
                    </a:cubicBezTo>
                    <a:cubicBezTo>
                      <a:pt x="2847" y="758"/>
                      <a:pt x="2883" y="777"/>
                      <a:pt x="2912" y="807"/>
                    </a:cubicBezTo>
                    <a:cubicBezTo>
                      <a:pt x="2938" y="748"/>
                      <a:pt x="2966" y="685"/>
                      <a:pt x="2994" y="616"/>
                    </a:cubicBezTo>
                    <a:close/>
                    <a:moveTo>
                      <a:pt x="3321" y="238"/>
                    </a:moveTo>
                    <a:cubicBezTo>
                      <a:pt x="3330" y="238"/>
                      <a:pt x="3347" y="243"/>
                      <a:pt x="3371" y="254"/>
                    </a:cubicBezTo>
                    <a:cubicBezTo>
                      <a:pt x="3395" y="264"/>
                      <a:pt x="3415" y="278"/>
                      <a:pt x="3431" y="296"/>
                    </a:cubicBezTo>
                    <a:cubicBezTo>
                      <a:pt x="3447" y="313"/>
                      <a:pt x="3456" y="328"/>
                      <a:pt x="3456" y="340"/>
                    </a:cubicBezTo>
                    <a:cubicBezTo>
                      <a:pt x="3456" y="352"/>
                      <a:pt x="3451" y="362"/>
                      <a:pt x="3443" y="369"/>
                    </a:cubicBezTo>
                    <a:cubicBezTo>
                      <a:pt x="3434" y="377"/>
                      <a:pt x="3423" y="380"/>
                      <a:pt x="3408" y="380"/>
                    </a:cubicBezTo>
                    <a:cubicBezTo>
                      <a:pt x="3394" y="380"/>
                      <a:pt x="3377" y="375"/>
                      <a:pt x="3358" y="364"/>
                    </a:cubicBezTo>
                    <a:cubicBezTo>
                      <a:pt x="3339" y="353"/>
                      <a:pt x="3329" y="344"/>
                      <a:pt x="3329" y="337"/>
                    </a:cubicBezTo>
                    <a:cubicBezTo>
                      <a:pt x="3329" y="330"/>
                      <a:pt x="3332" y="323"/>
                      <a:pt x="3337" y="315"/>
                    </a:cubicBezTo>
                    <a:cubicBezTo>
                      <a:pt x="3342" y="308"/>
                      <a:pt x="3344" y="300"/>
                      <a:pt x="3344" y="292"/>
                    </a:cubicBezTo>
                    <a:cubicBezTo>
                      <a:pt x="3344" y="281"/>
                      <a:pt x="3339" y="270"/>
                      <a:pt x="3330" y="260"/>
                    </a:cubicBezTo>
                    <a:cubicBezTo>
                      <a:pt x="3320" y="250"/>
                      <a:pt x="3316" y="244"/>
                      <a:pt x="3316" y="242"/>
                    </a:cubicBezTo>
                    <a:cubicBezTo>
                      <a:pt x="3316" y="239"/>
                      <a:pt x="3317" y="238"/>
                      <a:pt x="3321" y="238"/>
                    </a:cubicBezTo>
                    <a:close/>
                    <a:moveTo>
                      <a:pt x="2722" y="776"/>
                    </a:moveTo>
                    <a:cubicBezTo>
                      <a:pt x="2686" y="800"/>
                      <a:pt x="2658" y="826"/>
                      <a:pt x="2638" y="855"/>
                    </a:cubicBezTo>
                    <a:cubicBezTo>
                      <a:pt x="2618" y="884"/>
                      <a:pt x="2601" y="923"/>
                      <a:pt x="2588" y="973"/>
                    </a:cubicBezTo>
                    <a:cubicBezTo>
                      <a:pt x="2585" y="987"/>
                      <a:pt x="2578" y="994"/>
                      <a:pt x="2568" y="994"/>
                    </a:cubicBezTo>
                    <a:cubicBezTo>
                      <a:pt x="2559" y="994"/>
                      <a:pt x="2550" y="982"/>
                      <a:pt x="2544" y="960"/>
                    </a:cubicBezTo>
                    <a:cubicBezTo>
                      <a:pt x="2537" y="937"/>
                      <a:pt x="2534" y="913"/>
                      <a:pt x="2534" y="887"/>
                    </a:cubicBezTo>
                    <a:cubicBezTo>
                      <a:pt x="2534" y="861"/>
                      <a:pt x="2536" y="845"/>
                      <a:pt x="2540" y="840"/>
                    </a:cubicBezTo>
                    <a:cubicBezTo>
                      <a:pt x="2566" y="807"/>
                      <a:pt x="2578" y="784"/>
                      <a:pt x="2578" y="773"/>
                    </a:cubicBezTo>
                    <a:cubicBezTo>
                      <a:pt x="2578" y="761"/>
                      <a:pt x="2580" y="755"/>
                      <a:pt x="2585" y="755"/>
                    </a:cubicBezTo>
                    <a:cubicBezTo>
                      <a:pt x="2589" y="755"/>
                      <a:pt x="2596" y="758"/>
                      <a:pt x="2605" y="765"/>
                    </a:cubicBezTo>
                    <a:cubicBezTo>
                      <a:pt x="2614" y="772"/>
                      <a:pt x="2620" y="781"/>
                      <a:pt x="2621" y="793"/>
                    </a:cubicBezTo>
                    <a:cubicBezTo>
                      <a:pt x="2623" y="805"/>
                      <a:pt x="2625" y="811"/>
                      <a:pt x="2629" y="811"/>
                    </a:cubicBezTo>
                    <a:cubicBezTo>
                      <a:pt x="2633" y="811"/>
                      <a:pt x="2637" y="809"/>
                      <a:pt x="2642" y="806"/>
                    </a:cubicBezTo>
                    <a:cubicBezTo>
                      <a:pt x="2672" y="789"/>
                      <a:pt x="2699" y="779"/>
                      <a:pt x="2722" y="77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33"/>
              <p:cNvSpPr>
                <a:spLocks noEditPoints="1"/>
              </p:cNvSpPr>
              <p:nvPr/>
            </p:nvSpPr>
            <p:spPr bwMode="auto">
              <a:xfrm>
                <a:off x="5146290" y="4751588"/>
                <a:ext cx="935234" cy="407559"/>
              </a:xfrm>
              <a:custGeom>
                <a:avLst/>
                <a:gdLst>
                  <a:gd name="T0" fmla="*/ 264 w 2212"/>
                  <a:gd name="T1" fmla="*/ 879 h 1048"/>
                  <a:gd name="T2" fmla="*/ 168 w 2212"/>
                  <a:gd name="T3" fmla="*/ 835 h 1048"/>
                  <a:gd name="T4" fmla="*/ 37 w 2212"/>
                  <a:gd name="T5" fmla="*/ 601 h 1048"/>
                  <a:gd name="T6" fmla="*/ 61 w 2212"/>
                  <a:gd name="T7" fmla="*/ 406 h 1048"/>
                  <a:gd name="T8" fmla="*/ 229 w 2212"/>
                  <a:gd name="T9" fmla="*/ 50 h 1048"/>
                  <a:gd name="T10" fmla="*/ 365 w 2212"/>
                  <a:gd name="T11" fmla="*/ 159 h 1048"/>
                  <a:gd name="T12" fmla="*/ 867 w 2212"/>
                  <a:gd name="T13" fmla="*/ 187 h 1048"/>
                  <a:gd name="T14" fmla="*/ 770 w 2212"/>
                  <a:gd name="T15" fmla="*/ 341 h 1048"/>
                  <a:gd name="T16" fmla="*/ 633 w 2212"/>
                  <a:gd name="T17" fmla="*/ 545 h 1048"/>
                  <a:gd name="T18" fmla="*/ 820 w 2212"/>
                  <a:gd name="T19" fmla="*/ 599 h 1048"/>
                  <a:gd name="T20" fmla="*/ 651 w 2212"/>
                  <a:gd name="T21" fmla="*/ 624 h 1048"/>
                  <a:gd name="T22" fmla="*/ 651 w 2212"/>
                  <a:gd name="T23" fmla="*/ 701 h 1048"/>
                  <a:gd name="T24" fmla="*/ 832 w 2212"/>
                  <a:gd name="T25" fmla="*/ 797 h 1048"/>
                  <a:gd name="T26" fmla="*/ 813 w 2212"/>
                  <a:gd name="T27" fmla="*/ 955 h 1048"/>
                  <a:gd name="T28" fmla="*/ 668 w 2212"/>
                  <a:gd name="T29" fmla="*/ 990 h 1048"/>
                  <a:gd name="T30" fmla="*/ 506 w 2212"/>
                  <a:gd name="T31" fmla="*/ 978 h 1048"/>
                  <a:gd name="T32" fmla="*/ 426 w 2212"/>
                  <a:gd name="T33" fmla="*/ 657 h 1048"/>
                  <a:gd name="T34" fmla="*/ 472 w 2212"/>
                  <a:gd name="T35" fmla="*/ 486 h 1048"/>
                  <a:gd name="T36" fmla="*/ 585 w 2212"/>
                  <a:gd name="T37" fmla="*/ 410 h 1048"/>
                  <a:gd name="T38" fmla="*/ 592 w 2212"/>
                  <a:gd name="T39" fmla="*/ 381 h 1048"/>
                  <a:gd name="T40" fmla="*/ 749 w 2212"/>
                  <a:gd name="T41" fmla="*/ 287 h 1048"/>
                  <a:gd name="T42" fmla="*/ 421 w 2212"/>
                  <a:gd name="T43" fmla="*/ 420 h 1048"/>
                  <a:gd name="T44" fmla="*/ 408 w 2212"/>
                  <a:gd name="T45" fmla="*/ 303 h 1048"/>
                  <a:gd name="T46" fmla="*/ 541 w 2212"/>
                  <a:gd name="T47" fmla="*/ 103 h 1048"/>
                  <a:gd name="T48" fmla="*/ 602 w 2212"/>
                  <a:gd name="T49" fmla="*/ 42 h 1048"/>
                  <a:gd name="T50" fmla="*/ 719 w 2212"/>
                  <a:gd name="T51" fmla="*/ 210 h 1048"/>
                  <a:gd name="T52" fmla="*/ 710 w 2212"/>
                  <a:gd name="T53" fmla="*/ 852 h 1048"/>
                  <a:gd name="T54" fmla="*/ 1665 w 2212"/>
                  <a:gd name="T55" fmla="*/ 327 h 1048"/>
                  <a:gd name="T56" fmla="*/ 1794 w 2212"/>
                  <a:gd name="T57" fmla="*/ 441 h 1048"/>
                  <a:gd name="T58" fmla="*/ 1644 w 2212"/>
                  <a:gd name="T59" fmla="*/ 681 h 1048"/>
                  <a:gd name="T60" fmla="*/ 1624 w 2212"/>
                  <a:gd name="T61" fmla="*/ 891 h 1048"/>
                  <a:gd name="T62" fmla="*/ 1557 w 2212"/>
                  <a:gd name="T63" fmla="*/ 905 h 1048"/>
                  <a:gd name="T64" fmla="*/ 1413 w 2212"/>
                  <a:gd name="T65" fmla="*/ 887 h 1048"/>
                  <a:gd name="T66" fmla="*/ 1563 w 2212"/>
                  <a:gd name="T67" fmla="*/ 679 h 1048"/>
                  <a:gd name="T68" fmla="*/ 1382 w 2212"/>
                  <a:gd name="T69" fmla="*/ 581 h 1048"/>
                  <a:gd name="T70" fmla="*/ 1543 w 2212"/>
                  <a:gd name="T71" fmla="*/ 274 h 1048"/>
                  <a:gd name="T72" fmla="*/ 1586 w 2212"/>
                  <a:gd name="T73" fmla="*/ 111 h 1048"/>
                  <a:gd name="T74" fmla="*/ 1700 w 2212"/>
                  <a:gd name="T75" fmla="*/ 53 h 1048"/>
                  <a:gd name="T76" fmla="*/ 1757 w 2212"/>
                  <a:gd name="T77" fmla="*/ 226 h 1048"/>
                  <a:gd name="T78" fmla="*/ 1390 w 2212"/>
                  <a:gd name="T79" fmla="*/ 413 h 1048"/>
                  <a:gd name="T80" fmla="*/ 1635 w 2212"/>
                  <a:gd name="T81" fmla="*/ 515 h 1048"/>
                  <a:gd name="T82" fmla="*/ 1643 w 2212"/>
                  <a:gd name="T83" fmla="*/ 442 h 1048"/>
                  <a:gd name="T84" fmla="*/ 1569 w 2212"/>
                  <a:gd name="T85" fmla="*/ 576 h 1048"/>
                  <a:gd name="T86" fmla="*/ 2127 w 2212"/>
                  <a:gd name="T87" fmla="*/ 1002 h 1048"/>
                  <a:gd name="T88" fmla="*/ 2086 w 2212"/>
                  <a:gd name="T89" fmla="*/ 839 h 1048"/>
                  <a:gd name="T90" fmla="*/ 1746 w 2212"/>
                  <a:gd name="T91" fmla="*/ 978 h 1048"/>
                  <a:gd name="T92" fmla="*/ 1976 w 2212"/>
                  <a:gd name="T93" fmla="*/ 515 h 1048"/>
                  <a:gd name="T94" fmla="*/ 1971 w 2212"/>
                  <a:gd name="T95" fmla="*/ 452 h 1048"/>
                  <a:gd name="T96" fmla="*/ 2017 w 2212"/>
                  <a:gd name="T97" fmla="*/ 714 h 1048"/>
                  <a:gd name="T98" fmla="*/ 2101 w 2212"/>
                  <a:gd name="T99" fmla="*/ 471 h 1048"/>
                  <a:gd name="T100" fmla="*/ 1975 w 2212"/>
                  <a:gd name="T101" fmla="*/ 394 h 1048"/>
                  <a:gd name="T102" fmla="*/ 1873 w 2212"/>
                  <a:gd name="T103" fmla="*/ 794 h 1048"/>
                  <a:gd name="T104" fmla="*/ 1857 w 2212"/>
                  <a:gd name="T105" fmla="*/ 416 h 1048"/>
                  <a:gd name="T106" fmla="*/ 1892 w 2212"/>
                  <a:gd name="T107" fmla="*/ 256 h 1048"/>
                  <a:gd name="T108" fmla="*/ 1899 w 2212"/>
                  <a:gd name="T109" fmla="*/ 140 h 1048"/>
                  <a:gd name="T110" fmla="*/ 1960 w 2212"/>
                  <a:gd name="T111" fmla="*/ 31 h 1048"/>
                  <a:gd name="T112" fmla="*/ 2129 w 2212"/>
                  <a:gd name="T113" fmla="*/ 211 h 1048"/>
                  <a:gd name="T114" fmla="*/ 2181 w 2212"/>
                  <a:gd name="T115" fmla="*/ 467 h 1048"/>
                  <a:gd name="T116" fmla="*/ 2130 w 2212"/>
                  <a:gd name="T117" fmla="*/ 878 h 1048"/>
                  <a:gd name="T118" fmla="*/ 1891 w 2212"/>
                  <a:gd name="T119" fmla="*/ 450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212" h="1048">
                    <a:moveTo>
                      <a:pt x="228" y="397"/>
                    </a:moveTo>
                    <a:cubicBezTo>
                      <a:pt x="245" y="419"/>
                      <a:pt x="256" y="437"/>
                      <a:pt x="261" y="452"/>
                    </a:cubicBezTo>
                    <a:cubicBezTo>
                      <a:pt x="266" y="467"/>
                      <a:pt x="268" y="488"/>
                      <a:pt x="268" y="515"/>
                    </a:cubicBezTo>
                    <a:lnTo>
                      <a:pt x="268" y="684"/>
                    </a:lnTo>
                    <a:cubicBezTo>
                      <a:pt x="269" y="734"/>
                      <a:pt x="268" y="799"/>
                      <a:pt x="264" y="879"/>
                    </a:cubicBezTo>
                    <a:cubicBezTo>
                      <a:pt x="260" y="959"/>
                      <a:pt x="255" y="1006"/>
                      <a:pt x="249" y="1021"/>
                    </a:cubicBezTo>
                    <a:cubicBezTo>
                      <a:pt x="242" y="1036"/>
                      <a:pt x="235" y="1043"/>
                      <a:pt x="227" y="1043"/>
                    </a:cubicBezTo>
                    <a:cubicBezTo>
                      <a:pt x="219" y="1043"/>
                      <a:pt x="206" y="1025"/>
                      <a:pt x="188" y="988"/>
                    </a:cubicBezTo>
                    <a:cubicBezTo>
                      <a:pt x="170" y="951"/>
                      <a:pt x="160" y="924"/>
                      <a:pt x="160" y="905"/>
                    </a:cubicBezTo>
                    <a:cubicBezTo>
                      <a:pt x="160" y="887"/>
                      <a:pt x="163" y="864"/>
                      <a:pt x="168" y="835"/>
                    </a:cubicBezTo>
                    <a:cubicBezTo>
                      <a:pt x="178" y="780"/>
                      <a:pt x="182" y="702"/>
                      <a:pt x="182" y="602"/>
                    </a:cubicBezTo>
                    <a:cubicBezTo>
                      <a:pt x="182" y="547"/>
                      <a:pt x="181" y="513"/>
                      <a:pt x="179" y="501"/>
                    </a:cubicBezTo>
                    <a:cubicBezTo>
                      <a:pt x="176" y="489"/>
                      <a:pt x="173" y="483"/>
                      <a:pt x="169" y="483"/>
                    </a:cubicBezTo>
                    <a:cubicBezTo>
                      <a:pt x="159" y="483"/>
                      <a:pt x="132" y="510"/>
                      <a:pt x="87" y="563"/>
                    </a:cubicBezTo>
                    <a:cubicBezTo>
                      <a:pt x="65" y="588"/>
                      <a:pt x="49" y="601"/>
                      <a:pt x="37" y="601"/>
                    </a:cubicBezTo>
                    <a:cubicBezTo>
                      <a:pt x="25" y="601"/>
                      <a:pt x="16" y="591"/>
                      <a:pt x="9" y="569"/>
                    </a:cubicBezTo>
                    <a:cubicBezTo>
                      <a:pt x="3" y="548"/>
                      <a:pt x="0" y="527"/>
                      <a:pt x="0" y="505"/>
                    </a:cubicBezTo>
                    <a:cubicBezTo>
                      <a:pt x="0" y="484"/>
                      <a:pt x="2" y="464"/>
                      <a:pt x="8" y="446"/>
                    </a:cubicBezTo>
                    <a:cubicBezTo>
                      <a:pt x="14" y="427"/>
                      <a:pt x="22" y="418"/>
                      <a:pt x="32" y="418"/>
                    </a:cubicBezTo>
                    <a:cubicBezTo>
                      <a:pt x="42" y="418"/>
                      <a:pt x="52" y="414"/>
                      <a:pt x="61" y="406"/>
                    </a:cubicBezTo>
                    <a:cubicBezTo>
                      <a:pt x="70" y="397"/>
                      <a:pt x="94" y="364"/>
                      <a:pt x="133" y="305"/>
                    </a:cubicBezTo>
                    <a:cubicBezTo>
                      <a:pt x="172" y="247"/>
                      <a:pt x="199" y="201"/>
                      <a:pt x="216" y="168"/>
                    </a:cubicBezTo>
                    <a:cubicBezTo>
                      <a:pt x="232" y="135"/>
                      <a:pt x="240" y="112"/>
                      <a:pt x="240" y="99"/>
                    </a:cubicBezTo>
                    <a:cubicBezTo>
                      <a:pt x="240" y="86"/>
                      <a:pt x="238" y="77"/>
                      <a:pt x="235" y="72"/>
                    </a:cubicBezTo>
                    <a:cubicBezTo>
                      <a:pt x="231" y="67"/>
                      <a:pt x="229" y="59"/>
                      <a:pt x="229" y="50"/>
                    </a:cubicBezTo>
                    <a:cubicBezTo>
                      <a:pt x="229" y="41"/>
                      <a:pt x="232" y="36"/>
                      <a:pt x="236" y="36"/>
                    </a:cubicBezTo>
                    <a:cubicBezTo>
                      <a:pt x="238" y="36"/>
                      <a:pt x="240" y="37"/>
                      <a:pt x="241" y="39"/>
                    </a:cubicBezTo>
                    <a:cubicBezTo>
                      <a:pt x="254" y="48"/>
                      <a:pt x="266" y="54"/>
                      <a:pt x="278" y="56"/>
                    </a:cubicBezTo>
                    <a:cubicBezTo>
                      <a:pt x="301" y="61"/>
                      <a:pt x="321" y="73"/>
                      <a:pt x="339" y="95"/>
                    </a:cubicBezTo>
                    <a:cubicBezTo>
                      <a:pt x="357" y="117"/>
                      <a:pt x="365" y="138"/>
                      <a:pt x="365" y="159"/>
                    </a:cubicBezTo>
                    <a:cubicBezTo>
                      <a:pt x="365" y="180"/>
                      <a:pt x="360" y="198"/>
                      <a:pt x="349" y="211"/>
                    </a:cubicBezTo>
                    <a:cubicBezTo>
                      <a:pt x="323" y="245"/>
                      <a:pt x="301" y="279"/>
                      <a:pt x="282" y="312"/>
                    </a:cubicBezTo>
                    <a:cubicBezTo>
                      <a:pt x="263" y="346"/>
                      <a:pt x="245" y="374"/>
                      <a:pt x="228" y="397"/>
                    </a:cubicBezTo>
                    <a:close/>
                    <a:moveTo>
                      <a:pt x="719" y="210"/>
                    </a:moveTo>
                    <a:cubicBezTo>
                      <a:pt x="790" y="195"/>
                      <a:pt x="839" y="187"/>
                      <a:pt x="867" y="187"/>
                    </a:cubicBezTo>
                    <a:cubicBezTo>
                      <a:pt x="894" y="187"/>
                      <a:pt x="915" y="199"/>
                      <a:pt x="930" y="223"/>
                    </a:cubicBezTo>
                    <a:cubicBezTo>
                      <a:pt x="946" y="247"/>
                      <a:pt x="953" y="267"/>
                      <a:pt x="953" y="280"/>
                    </a:cubicBezTo>
                    <a:cubicBezTo>
                      <a:pt x="953" y="294"/>
                      <a:pt x="941" y="303"/>
                      <a:pt x="917" y="307"/>
                    </a:cubicBezTo>
                    <a:cubicBezTo>
                      <a:pt x="893" y="310"/>
                      <a:pt x="866" y="315"/>
                      <a:pt x="837" y="321"/>
                    </a:cubicBezTo>
                    <a:cubicBezTo>
                      <a:pt x="808" y="327"/>
                      <a:pt x="786" y="334"/>
                      <a:pt x="770" y="341"/>
                    </a:cubicBezTo>
                    <a:cubicBezTo>
                      <a:pt x="754" y="348"/>
                      <a:pt x="737" y="354"/>
                      <a:pt x="720" y="359"/>
                    </a:cubicBezTo>
                    <a:cubicBezTo>
                      <a:pt x="764" y="376"/>
                      <a:pt x="786" y="396"/>
                      <a:pt x="786" y="421"/>
                    </a:cubicBezTo>
                    <a:cubicBezTo>
                      <a:pt x="786" y="429"/>
                      <a:pt x="784" y="437"/>
                      <a:pt x="778" y="444"/>
                    </a:cubicBezTo>
                    <a:cubicBezTo>
                      <a:pt x="773" y="452"/>
                      <a:pt x="766" y="457"/>
                      <a:pt x="758" y="460"/>
                    </a:cubicBezTo>
                    <a:cubicBezTo>
                      <a:pt x="697" y="486"/>
                      <a:pt x="656" y="515"/>
                      <a:pt x="633" y="545"/>
                    </a:cubicBezTo>
                    <a:cubicBezTo>
                      <a:pt x="673" y="538"/>
                      <a:pt x="704" y="528"/>
                      <a:pt x="727" y="517"/>
                    </a:cubicBezTo>
                    <a:cubicBezTo>
                      <a:pt x="738" y="512"/>
                      <a:pt x="750" y="510"/>
                      <a:pt x="765" y="510"/>
                    </a:cubicBezTo>
                    <a:cubicBezTo>
                      <a:pt x="779" y="510"/>
                      <a:pt x="794" y="517"/>
                      <a:pt x="808" y="530"/>
                    </a:cubicBezTo>
                    <a:cubicBezTo>
                      <a:pt x="823" y="544"/>
                      <a:pt x="830" y="557"/>
                      <a:pt x="830" y="569"/>
                    </a:cubicBezTo>
                    <a:cubicBezTo>
                      <a:pt x="830" y="581"/>
                      <a:pt x="827" y="591"/>
                      <a:pt x="820" y="599"/>
                    </a:cubicBezTo>
                    <a:cubicBezTo>
                      <a:pt x="813" y="607"/>
                      <a:pt x="804" y="611"/>
                      <a:pt x="792" y="609"/>
                    </a:cubicBezTo>
                    <a:cubicBezTo>
                      <a:pt x="780" y="608"/>
                      <a:pt x="768" y="608"/>
                      <a:pt x="757" y="608"/>
                    </a:cubicBezTo>
                    <a:cubicBezTo>
                      <a:pt x="746" y="608"/>
                      <a:pt x="732" y="612"/>
                      <a:pt x="713" y="621"/>
                    </a:cubicBezTo>
                    <a:cubicBezTo>
                      <a:pt x="695" y="630"/>
                      <a:pt x="681" y="634"/>
                      <a:pt x="672" y="634"/>
                    </a:cubicBezTo>
                    <a:cubicBezTo>
                      <a:pt x="663" y="634"/>
                      <a:pt x="656" y="631"/>
                      <a:pt x="651" y="624"/>
                    </a:cubicBezTo>
                    <a:cubicBezTo>
                      <a:pt x="596" y="649"/>
                      <a:pt x="561" y="666"/>
                      <a:pt x="544" y="677"/>
                    </a:cubicBezTo>
                    <a:cubicBezTo>
                      <a:pt x="527" y="688"/>
                      <a:pt x="515" y="695"/>
                      <a:pt x="508" y="696"/>
                    </a:cubicBezTo>
                    <a:cubicBezTo>
                      <a:pt x="502" y="705"/>
                      <a:pt x="499" y="714"/>
                      <a:pt x="499" y="724"/>
                    </a:cubicBezTo>
                    <a:cubicBezTo>
                      <a:pt x="499" y="733"/>
                      <a:pt x="506" y="740"/>
                      <a:pt x="521" y="743"/>
                    </a:cubicBezTo>
                    <a:cubicBezTo>
                      <a:pt x="598" y="715"/>
                      <a:pt x="641" y="701"/>
                      <a:pt x="651" y="701"/>
                    </a:cubicBezTo>
                    <a:cubicBezTo>
                      <a:pt x="671" y="701"/>
                      <a:pt x="687" y="694"/>
                      <a:pt x="699" y="680"/>
                    </a:cubicBezTo>
                    <a:cubicBezTo>
                      <a:pt x="706" y="673"/>
                      <a:pt x="714" y="670"/>
                      <a:pt x="725" y="670"/>
                    </a:cubicBezTo>
                    <a:cubicBezTo>
                      <a:pt x="747" y="670"/>
                      <a:pt x="772" y="679"/>
                      <a:pt x="799" y="696"/>
                    </a:cubicBezTo>
                    <a:cubicBezTo>
                      <a:pt x="826" y="714"/>
                      <a:pt x="839" y="740"/>
                      <a:pt x="839" y="775"/>
                    </a:cubicBezTo>
                    <a:cubicBezTo>
                      <a:pt x="839" y="784"/>
                      <a:pt x="837" y="791"/>
                      <a:pt x="832" y="797"/>
                    </a:cubicBezTo>
                    <a:cubicBezTo>
                      <a:pt x="828" y="804"/>
                      <a:pt x="823" y="816"/>
                      <a:pt x="817" y="834"/>
                    </a:cubicBezTo>
                    <a:cubicBezTo>
                      <a:pt x="811" y="852"/>
                      <a:pt x="805" y="868"/>
                      <a:pt x="797" y="880"/>
                    </a:cubicBezTo>
                    <a:cubicBezTo>
                      <a:pt x="790" y="892"/>
                      <a:pt x="786" y="900"/>
                      <a:pt x="786" y="905"/>
                    </a:cubicBezTo>
                    <a:cubicBezTo>
                      <a:pt x="786" y="917"/>
                      <a:pt x="793" y="927"/>
                      <a:pt x="806" y="935"/>
                    </a:cubicBezTo>
                    <a:cubicBezTo>
                      <a:pt x="811" y="939"/>
                      <a:pt x="813" y="945"/>
                      <a:pt x="813" y="955"/>
                    </a:cubicBezTo>
                    <a:cubicBezTo>
                      <a:pt x="813" y="966"/>
                      <a:pt x="811" y="975"/>
                      <a:pt x="807" y="983"/>
                    </a:cubicBezTo>
                    <a:cubicBezTo>
                      <a:pt x="802" y="992"/>
                      <a:pt x="797" y="997"/>
                      <a:pt x="791" y="998"/>
                    </a:cubicBezTo>
                    <a:cubicBezTo>
                      <a:pt x="784" y="999"/>
                      <a:pt x="774" y="1000"/>
                      <a:pt x="759" y="1000"/>
                    </a:cubicBezTo>
                    <a:cubicBezTo>
                      <a:pt x="743" y="1000"/>
                      <a:pt x="729" y="998"/>
                      <a:pt x="714" y="995"/>
                    </a:cubicBezTo>
                    <a:cubicBezTo>
                      <a:pt x="700" y="991"/>
                      <a:pt x="685" y="990"/>
                      <a:pt x="668" y="990"/>
                    </a:cubicBezTo>
                    <a:cubicBezTo>
                      <a:pt x="651" y="990"/>
                      <a:pt x="633" y="994"/>
                      <a:pt x="613" y="1004"/>
                    </a:cubicBezTo>
                    <a:cubicBezTo>
                      <a:pt x="593" y="1013"/>
                      <a:pt x="580" y="1023"/>
                      <a:pt x="575" y="1033"/>
                    </a:cubicBezTo>
                    <a:cubicBezTo>
                      <a:pt x="569" y="1043"/>
                      <a:pt x="564" y="1048"/>
                      <a:pt x="559" y="1048"/>
                    </a:cubicBezTo>
                    <a:cubicBezTo>
                      <a:pt x="553" y="1048"/>
                      <a:pt x="545" y="1043"/>
                      <a:pt x="535" y="1033"/>
                    </a:cubicBezTo>
                    <a:cubicBezTo>
                      <a:pt x="525" y="1023"/>
                      <a:pt x="515" y="1004"/>
                      <a:pt x="506" y="978"/>
                    </a:cubicBezTo>
                    <a:cubicBezTo>
                      <a:pt x="496" y="951"/>
                      <a:pt x="489" y="922"/>
                      <a:pt x="484" y="890"/>
                    </a:cubicBezTo>
                    <a:cubicBezTo>
                      <a:pt x="479" y="858"/>
                      <a:pt x="475" y="835"/>
                      <a:pt x="470" y="819"/>
                    </a:cubicBezTo>
                    <a:cubicBezTo>
                      <a:pt x="465" y="803"/>
                      <a:pt x="462" y="788"/>
                      <a:pt x="462" y="774"/>
                    </a:cubicBezTo>
                    <a:cubicBezTo>
                      <a:pt x="462" y="745"/>
                      <a:pt x="469" y="721"/>
                      <a:pt x="483" y="701"/>
                    </a:cubicBezTo>
                    <a:cubicBezTo>
                      <a:pt x="454" y="681"/>
                      <a:pt x="435" y="666"/>
                      <a:pt x="426" y="657"/>
                    </a:cubicBezTo>
                    <a:cubicBezTo>
                      <a:pt x="417" y="648"/>
                      <a:pt x="413" y="634"/>
                      <a:pt x="413" y="616"/>
                    </a:cubicBezTo>
                    <a:cubicBezTo>
                      <a:pt x="413" y="599"/>
                      <a:pt x="421" y="588"/>
                      <a:pt x="435" y="585"/>
                    </a:cubicBezTo>
                    <a:cubicBezTo>
                      <a:pt x="493" y="575"/>
                      <a:pt x="541" y="554"/>
                      <a:pt x="578" y="522"/>
                    </a:cubicBezTo>
                    <a:cubicBezTo>
                      <a:pt x="552" y="522"/>
                      <a:pt x="530" y="518"/>
                      <a:pt x="512" y="510"/>
                    </a:cubicBezTo>
                    <a:cubicBezTo>
                      <a:pt x="494" y="502"/>
                      <a:pt x="480" y="494"/>
                      <a:pt x="472" y="486"/>
                    </a:cubicBezTo>
                    <a:cubicBezTo>
                      <a:pt x="464" y="478"/>
                      <a:pt x="460" y="469"/>
                      <a:pt x="460" y="459"/>
                    </a:cubicBezTo>
                    <a:cubicBezTo>
                      <a:pt x="460" y="436"/>
                      <a:pt x="467" y="425"/>
                      <a:pt x="482" y="425"/>
                    </a:cubicBezTo>
                    <a:cubicBezTo>
                      <a:pt x="485" y="425"/>
                      <a:pt x="489" y="425"/>
                      <a:pt x="494" y="427"/>
                    </a:cubicBezTo>
                    <a:cubicBezTo>
                      <a:pt x="498" y="429"/>
                      <a:pt x="502" y="430"/>
                      <a:pt x="506" y="430"/>
                    </a:cubicBezTo>
                    <a:cubicBezTo>
                      <a:pt x="519" y="430"/>
                      <a:pt x="545" y="423"/>
                      <a:pt x="585" y="410"/>
                    </a:cubicBezTo>
                    <a:cubicBezTo>
                      <a:pt x="625" y="397"/>
                      <a:pt x="650" y="388"/>
                      <a:pt x="659" y="385"/>
                    </a:cubicBezTo>
                    <a:cubicBezTo>
                      <a:pt x="669" y="381"/>
                      <a:pt x="673" y="377"/>
                      <a:pt x="673" y="374"/>
                    </a:cubicBezTo>
                    <a:cubicBezTo>
                      <a:pt x="673" y="370"/>
                      <a:pt x="673" y="367"/>
                      <a:pt x="672" y="365"/>
                    </a:cubicBezTo>
                    <a:cubicBezTo>
                      <a:pt x="658" y="370"/>
                      <a:pt x="644" y="373"/>
                      <a:pt x="629" y="374"/>
                    </a:cubicBezTo>
                    <a:cubicBezTo>
                      <a:pt x="613" y="376"/>
                      <a:pt x="601" y="378"/>
                      <a:pt x="592" y="381"/>
                    </a:cubicBezTo>
                    <a:cubicBezTo>
                      <a:pt x="582" y="384"/>
                      <a:pt x="576" y="385"/>
                      <a:pt x="572" y="385"/>
                    </a:cubicBezTo>
                    <a:cubicBezTo>
                      <a:pt x="568" y="385"/>
                      <a:pt x="567" y="384"/>
                      <a:pt x="567" y="383"/>
                    </a:cubicBezTo>
                    <a:cubicBezTo>
                      <a:pt x="567" y="381"/>
                      <a:pt x="569" y="379"/>
                      <a:pt x="575" y="376"/>
                    </a:cubicBezTo>
                    <a:cubicBezTo>
                      <a:pt x="608" y="362"/>
                      <a:pt x="644" y="344"/>
                      <a:pt x="684" y="323"/>
                    </a:cubicBezTo>
                    <a:cubicBezTo>
                      <a:pt x="724" y="302"/>
                      <a:pt x="746" y="290"/>
                      <a:pt x="749" y="287"/>
                    </a:cubicBezTo>
                    <a:cubicBezTo>
                      <a:pt x="752" y="285"/>
                      <a:pt x="753" y="282"/>
                      <a:pt x="753" y="277"/>
                    </a:cubicBezTo>
                    <a:cubicBezTo>
                      <a:pt x="753" y="273"/>
                      <a:pt x="749" y="271"/>
                      <a:pt x="740" y="271"/>
                    </a:cubicBezTo>
                    <a:cubicBezTo>
                      <a:pt x="731" y="271"/>
                      <a:pt x="700" y="282"/>
                      <a:pt x="648" y="303"/>
                    </a:cubicBezTo>
                    <a:cubicBezTo>
                      <a:pt x="595" y="324"/>
                      <a:pt x="551" y="349"/>
                      <a:pt x="515" y="377"/>
                    </a:cubicBezTo>
                    <a:cubicBezTo>
                      <a:pt x="479" y="405"/>
                      <a:pt x="448" y="420"/>
                      <a:pt x="421" y="420"/>
                    </a:cubicBezTo>
                    <a:cubicBezTo>
                      <a:pt x="395" y="420"/>
                      <a:pt x="371" y="409"/>
                      <a:pt x="349" y="387"/>
                    </a:cubicBezTo>
                    <a:cubicBezTo>
                      <a:pt x="328" y="366"/>
                      <a:pt x="317" y="350"/>
                      <a:pt x="317" y="341"/>
                    </a:cubicBezTo>
                    <a:cubicBezTo>
                      <a:pt x="317" y="332"/>
                      <a:pt x="320" y="325"/>
                      <a:pt x="325" y="322"/>
                    </a:cubicBezTo>
                    <a:cubicBezTo>
                      <a:pt x="331" y="319"/>
                      <a:pt x="340" y="318"/>
                      <a:pt x="354" y="318"/>
                    </a:cubicBezTo>
                    <a:cubicBezTo>
                      <a:pt x="367" y="318"/>
                      <a:pt x="385" y="313"/>
                      <a:pt x="408" y="303"/>
                    </a:cubicBezTo>
                    <a:cubicBezTo>
                      <a:pt x="430" y="294"/>
                      <a:pt x="463" y="278"/>
                      <a:pt x="506" y="255"/>
                    </a:cubicBezTo>
                    <a:cubicBezTo>
                      <a:pt x="549" y="233"/>
                      <a:pt x="575" y="217"/>
                      <a:pt x="585" y="207"/>
                    </a:cubicBezTo>
                    <a:cubicBezTo>
                      <a:pt x="595" y="198"/>
                      <a:pt x="600" y="191"/>
                      <a:pt x="600" y="187"/>
                    </a:cubicBezTo>
                    <a:cubicBezTo>
                      <a:pt x="600" y="182"/>
                      <a:pt x="599" y="179"/>
                      <a:pt x="597" y="177"/>
                    </a:cubicBezTo>
                    <a:cubicBezTo>
                      <a:pt x="577" y="153"/>
                      <a:pt x="558" y="129"/>
                      <a:pt x="541" y="103"/>
                    </a:cubicBezTo>
                    <a:cubicBezTo>
                      <a:pt x="524" y="78"/>
                      <a:pt x="515" y="63"/>
                      <a:pt x="515" y="58"/>
                    </a:cubicBezTo>
                    <a:cubicBezTo>
                      <a:pt x="515" y="53"/>
                      <a:pt x="517" y="49"/>
                      <a:pt x="521" y="47"/>
                    </a:cubicBezTo>
                    <a:cubicBezTo>
                      <a:pt x="525" y="45"/>
                      <a:pt x="532" y="44"/>
                      <a:pt x="543" y="44"/>
                    </a:cubicBezTo>
                    <a:cubicBezTo>
                      <a:pt x="553" y="45"/>
                      <a:pt x="563" y="45"/>
                      <a:pt x="574" y="45"/>
                    </a:cubicBezTo>
                    <a:cubicBezTo>
                      <a:pt x="585" y="45"/>
                      <a:pt x="594" y="44"/>
                      <a:pt x="602" y="42"/>
                    </a:cubicBezTo>
                    <a:cubicBezTo>
                      <a:pt x="610" y="40"/>
                      <a:pt x="616" y="39"/>
                      <a:pt x="621" y="39"/>
                    </a:cubicBezTo>
                    <a:cubicBezTo>
                      <a:pt x="641" y="39"/>
                      <a:pt x="665" y="48"/>
                      <a:pt x="692" y="68"/>
                    </a:cubicBezTo>
                    <a:cubicBezTo>
                      <a:pt x="719" y="87"/>
                      <a:pt x="732" y="114"/>
                      <a:pt x="732" y="148"/>
                    </a:cubicBezTo>
                    <a:cubicBezTo>
                      <a:pt x="732" y="156"/>
                      <a:pt x="730" y="166"/>
                      <a:pt x="725" y="176"/>
                    </a:cubicBezTo>
                    <a:cubicBezTo>
                      <a:pt x="721" y="186"/>
                      <a:pt x="719" y="197"/>
                      <a:pt x="719" y="210"/>
                    </a:cubicBezTo>
                    <a:close/>
                    <a:moveTo>
                      <a:pt x="564" y="832"/>
                    </a:moveTo>
                    <a:cubicBezTo>
                      <a:pt x="567" y="868"/>
                      <a:pt x="569" y="891"/>
                      <a:pt x="573" y="900"/>
                    </a:cubicBezTo>
                    <a:cubicBezTo>
                      <a:pt x="576" y="910"/>
                      <a:pt x="582" y="915"/>
                      <a:pt x="591" y="915"/>
                    </a:cubicBezTo>
                    <a:cubicBezTo>
                      <a:pt x="607" y="915"/>
                      <a:pt x="629" y="911"/>
                      <a:pt x="656" y="903"/>
                    </a:cubicBezTo>
                    <a:cubicBezTo>
                      <a:pt x="683" y="895"/>
                      <a:pt x="701" y="878"/>
                      <a:pt x="710" y="852"/>
                    </a:cubicBezTo>
                    <a:cubicBezTo>
                      <a:pt x="719" y="826"/>
                      <a:pt x="724" y="808"/>
                      <a:pt x="724" y="798"/>
                    </a:cubicBezTo>
                    <a:cubicBezTo>
                      <a:pt x="724" y="788"/>
                      <a:pt x="720" y="783"/>
                      <a:pt x="714" y="783"/>
                    </a:cubicBezTo>
                    <a:cubicBezTo>
                      <a:pt x="707" y="783"/>
                      <a:pt x="700" y="785"/>
                      <a:pt x="691" y="789"/>
                    </a:cubicBezTo>
                    <a:cubicBezTo>
                      <a:pt x="641" y="813"/>
                      <a:pt x="598" y="827"/>
                      <a:pt x="564" y="832"/>
                    </a:cubicBezTo>
                    <a:close/>
                    <a:moveTo>
                      <a:pt x="1665" y="327"/>
                    </a:moveTo>
                    <a:cubicBezTo>
                      <a:pt x="1720" y="295"/>
                      <a:pt x="1755" y="279"/>
                      <a:pt x="1772" y="279"/>
                    </a:cubicBezTo>
                    <a:cubicBezTo>
                      <a:pt x="1789" y="279"/>
                      <a:pt x="1805" y="286"/>
                      <a:pt x="1821" y="302"/>
                    </a:cubicBezTo>
                    <a:cubicBezTo>
                      <a:pt x="1837" y="318"/>
                      <a:pt x="1845" y="337"/>
                      <a:pt x="1845" y="360"/>
                    </a:cubicBezTo>
                    <a:cubicBezTo>
                      <a:pt x="1845" y="383"/>
                      <a:pt x="1840" y="398"/>
                      <a:pt x="1829" y="406"/>
                    </a:cubicBezTo>
                    <a:cubicBezTo>
                      <a:pt x="1818" y="414"/>
                      <a:pt x="1806" y="426"/>
                      <a:pt x="1794" y="441"/>
                    </a:cubicBezTo>
                    <a:cubicBezTo>
                      <a:pt x="1781" y="455"/>
                      <a:pt x="1756" y="489"/>
                      <a:pt x="1716" y="541"/>
                    </a:cubicBezTo>
                    <a:cubicBezTo>
                      <a:pt x="1720" y="546"/>
                      <a:pt x="1721" y="550"/>
                      <a:pt x="1721" y="555"/>
                    </a:cubicBezTo>
                    <a:cubicBezTo>
                      <a:pt x="1721" y="559"/>
                      <a:pt x="1716" y="567"/>
                      <a:pt x="1705" y="577"/>
                    </a:cubicBezTo>
                    <a:cubicBezTo>
                      <a:pt x="1695" y="587"/>
                      <a:pt x="1674" y="603"/>
                      <a:pt x="1644" y="624"/>
                    </a:cubicBezTo>
                    <a:cubicBezTo>
                      <a:pt x="1642" y="641"/>
                      <a:pt x="1642" y="660"/>
                      <a:pt x="1644" y="681"/>
                    </a:cubicBezTo>
                    <a:cubicBezTo>
                      <a:pt x="1705" y="660"/>
                      <a:pt x="1759" y="638"/>
                      <a:pt x="1805" y="614"/>
                    </a:cubicBezTo>
                    <a:cubicBezTo>
                      <a:pt x="1789" y="638"/>
                      <a:pt x="1771" y="658"/>
                      <a:pt x="1751" y="676"/>
                    </a:cubicBezTo>
                    <a:cubicBezTo>
                      <a:pt x="1730" y="694"/>
                      <a:pt x="1687" y="725"/>
                      <a:pt x="1621" y="769"/>
                    </a:cubicBezTo>
                    <a:cubicBezTo>
                      <a:pt x="1618" y="791"/>
                      <a:pt x="1617" y="812"/>
                      <a:pt x="1617" y="832"/>
                    </a:cubicBezTo>
                    <a:cubicBezTo>
                      <a:pt x="1617" y="852"/>
                      <a:pt x="1619" y="871"/>
                      <a:pt x="1624" y="891"/>
                    </a:cubicBezTo>
                    <a:cubicBezTo>
                      <a:pt x="1629" y="911"/>
                      <a:pt x="1632" y="943"/>
                      <a:pt x="1632" y="986"/>
                    </a:cubicBezTo>
                    <a:cubicBezTo>
                      <a:pt x="1632" y="1021"/>
                      <a:pt x="1629" y="1038"/>
                      <a:pt x="1623" y="1038"/>
                    </a:cubicBezTo>
                    <a:cubicBezTo>
                      <a:pt x="1616" y="1038"/>
                      <a:pt x="1606" y="1027"/>
                      <a:pt x="1593" y="1004"/>
                    </a:cubicBezTo>
                    <a:cubicBezTo>
                      <a:pt x="1579" y="982"/>
                      <a:pt x="1570" y="965"/>
                      <a:pt x="1565" y="952"/>
                    </a:cubicBezTo>
                    <a:cubicBezTo>
                      <a:pt x="1559" y="940"/>
                      <a:pt x="1557" y="924"/>
                      <a:pt x="1557" y="905"/>
                    </a:cubicBezTo>
                    <a:cubicBezTo>
                      <a:pt x="1557" y="885"/>
                      <a:pt x="1558" y="858"/>
                      <a:pt x="1560" y="823"/>
                    </a:cubicBezTo>
                    <a:cubicBezTo>
                      <a:pt x="1524" y="855"/>
                      <a:pt x="1489" y="888"/>
                      <a:pt x="1455" y="924"/>
                    </a:cubicBezTo>
                    <a:cubicBezTo>
                      <a:pt x="1445" y="934"/>
                      <a:pt x="1437" y="939"/>
                      <a:pt x="1432" y="939"/>
                    </a:cubicBezTo>
                    <a:cubicBezTo>
                      <a:pt x="1427" y="939"/>
                      <a:pt x="1422" y="933"/>
                      <a:pt x="1419" y="922"/>
                    </a:cubicBezTo>
                    <a:cubicBezTo>
                      <a:pt x="1415" y="910"/>
                      <a:pt x="1413" y="899"/>
                      <a:pt x="1413" y="887"/>
                    </a:cubicBezTo>
                    <a:cubicBezTo>
                      <a:pt x="1413" y="875"/>
                      <a:pt x="1415" y="862"/>
                      <a:pt x="1419" y="848"/>
                    </a:cubicBezTo>
                    <a:cubicBezTo>
                      <a:pt x="1422" y="834"/>
                      <a:pt x="1427" y="827"/>
                      <a:pt x="1434" y="827"/>
                    </a:cubicBezTo>
                    <a:cubicBezTo>
                      <a:pt x="1441" y="827"/>
                      <a:pt x="1449" y="823"/>
                      <a:pt x="1459" y="815"/>
                    </a:cubicBezTo>
                    <a:cubicBezTo>
                      <a:pt x="1510" y="767"/>
                      <a:pt x="1544" y="738"/>
                      <a:pt x="1562" y="727"/>
                    </a:cubicBezTo>
                    <a:cubicBezTo>
                      <a:pt x="1562" y="707"/>
                      <a:pt x="1562" y="690"/>
                      <a:pt x="1563" y="679"/>
                    </a:cubicBezTo>
                    <a:cubicBezTo>
                      <a:pt x="1541" y="696"/>
                      <a:pt x="1525" y="705"/>
                      <a:pt x="1514" y="705"/>
                    </a:cubicBezTo>
                    <a:cubicBezTo>
                      <a:pt x="1504" y="705"/>
                      <a:pt x="1491" y="701"/>
                      <a:pt x="1476" y="694"/>
                    </a:cubicBezTo>
                    <a:cubicBezTo>
                      <a:pt x="1468" y="704"/>
                      <a:pt x="1461" y="709"/>
                      <a:pt x="1455" y="709"/>
                    </a:cubicBezTo>
                    <a:cubicBezTo>
                      <a:pt x="1443" y="709"/>
                      <a:pt x="1429" y="695"/>
                      <a:pt x="1411" y="666"/>
                    </a:cubicBezTo>
                    <a:cubicBezTo>
                      <a:pt x="1393" y="637"/>
                      <a:pt x="1383" y="609"/>
                      <a:pt x="1382" y="581"/>
                    </a:cubicBezTo>
                    <a:cubicBezTo>
                      <a:pt x="1382" y="554"/>
                      <a:pt x="1377" y="533"/>
                      <a:pt x="1367" y="517"/>
                    </a:cubicBezTo>
                    <a:cubicBezTo>
                      <a:pt x="1358" y="502"/>
                      <a:pt x="1353" y="478"/>
                      <a:pt x="1353" y="444"/>
                    </a:cubicBezTo>
                    <a:cubicBezTo>
                      <a:pt x="1353" y="435"/>
                      <a:pt x="1356" y="427"/>
                      <a:pt x="1362" y="418"/>
                    </a:cubicBezTo>
                    <a:cubicBezTo>
                      <a:pt x="1368" y="410"/>
                      <a:pt x="1374" y="406"/>
                      <a:pt x="1380" y="407"/>
                    </a:cubicBezTo>
                    <a:cubicBezTo>
                      <a:pt x="1453" y="345"/>
                      <a:pt x="1507" y="301"/>
                      <a:pt x="1543" y="274"/>
                    </a:cubicBezTo>
                    <a:cubicBezTo>
                      <a:pt x="1509" y="246"/>
                      <a:pt x="1492" y="223"/>
                      <a:pt x="1492" y="202"/>
                    </a:cubicBezTo>
                    <a:cubicBezTo>
                      <a:pt x="1492" y="191"/>
                      <a:pt x="1497" y="185"/>
                      <a:pt x="1508" y="185"/>
                    </a:cubicBezTo>
                    <a:cubicBezTo>
                      <a:pt x="1542" y="183"/>
                      <a:pt x="1575" y="167"/>
                      <a:pt x="1606" y="138"/>
                    </a:cubicBezTo>
                    <a:cubicBezTo>
                      <a:pt x="1607" y="103"/>
                      <a:pt x="1606" y="86"/>
                      <a:pt x="1602" y="86"/>
                    </a:cubicBezTo>
                    <a:cubicBezTo>
                      <a:pt x="1597" y="86"/>
                      <a:pt x="1592" y="94"/>
                      <a:pt x="1586" y="111"/>
                    </a:cubicBezTo>
                    <a:cubicBezTo>
                      <a:pt x="1581" y="97"/>
                      <a:pt x="1579" y="82"/>
                      <a:pt x="1579" y="65"/>
                    </a:cubicBezTo>
                    <a:cubicBezTo>
                      <a:pt x="1579" y="48"/>
                      <a:pt x="1585" y="33"/>
                      <a:pt x="1597" y="20"/>
                    </a:cubicBezTo>
                    <a:cubicBezTo>
                      <a:pt x="1608" y="7"/>
                      <a:pt x="1622" y="0"/>
                      <a:pt x="1637" y="0"/>
                    </a:cubicBezTo>
                    <a:cubicBezTo>
                      <a:pt x="1652" y="0"/>
                      <a:pt x="1667" y="5"/>
                      <a:pt x="1680" y="14"/>
                    </a:cubicBezTo>
                    <a:cubicBezTo>
                      <a:pt x="1694" y="23"/>
                      <a:pt x="1700" y="36"/>
                      <a:pt x="1700" y="53"/>
                    </a:cubicBezTo>
                    <a:cubicBezTo>
                      <a:pt x="1700" y="71"/>
                      <a:pt x="1698" y="89"/>
                      <a:pt x="1694" y="107"/>
                    </a:cubicBezTo>
                    <a:cubicBezTo>
                      <a:pt x="1714" y="105"/>
                      <a:pt x="1733" y="111"/>
                      <a:pt x="1752" y="127"/>
                    </a:cubicBezTo>
                    <a:cubicBezTo>
                      <a:pt x="1771" y="144"/>
                      <a:pt x="1780" y="166"/>
                      <a:pt x="1780" y="195"/>
                    </a:cubicBezTo>
                    <a:cubicBezTo>
                      <a:pt x="1780" y="203"/>
                      <a:pt x="1779" y="209"/>
                      <a:pt x="1778" y="213"/>
                    </a:cubicBezTo>
                    <a:cubicBezTo>
                      <a:pt x="1776" y="217"/>
                      <a:pt x="1769" y="221"/>
                      <a:pt x="1757" y="226"/>
                    </a:cubicBezTo>
                    <a:cubicBezTo>
                      <a:pt x="1746" y="231"/>
                      <a:pt x="1729" y="244"/>
                      <a:pt x="1706" y="267"/>
                    </a:cubicBezTo>
                    <a:cubicBezTo>
                      <a:pt x="1684" y="289"/>
                      <a:pt x="1670" y="309"/>
                      <a:pt x="1665" y="327"/>
                    </a:cubicBezTo>
                    <a:close/>
                    <a:moveTo>
                      <a:pt x="1589" y="322"/>
                    </a:moveTo>
                    <a:cubicBezTo>
                      <a:pt x="1577" y="316"/>
                      <a:pt x="1568" y="309"/>
                      <a:pt x="1562" y="303"/>
                    </a:cubicBezTo>
                    <a:cubicBezTo>
                      <a:pt x="1500" y="321"/>
                      <a:pt x="1443" y="357"/>
                      <a:pt x="1390" y="413"/>
                    </a:cubicBezTo>
                    <a:cubicBezTo>
                      <a:pt x="1390" y="428"/>
                      <a:pt x="1395" y="437"/>
                      <a:pt x="1405" y="442"/>
                    </a:cubicBezTo>
                    <a:cubicBezTo>
                      <a:pt x="1415" y="446"/>
                      <a:pt x="1429" y="464"/>
                      <a:pt x="1445" y="494"/>
                    </a:cubicBezTo>
                    <a:cubicBezTo>
                      <a:pt x="1483" y="455"/>
                      <a:pt x="1530" y="416"/>
                      <a:pt x="1584" y="379"/>
                    </a:cubicBezTo>
                    <a:cubicBezTo>
                      <a:pt x="1585" y="348"/>
                      <a:pt x="1587" y="329"/>
                      <a:pt x="1589" y="322"/>
                    </a:cubicBezTo>
                    <a:close/>
                    <a:moveTo>
                      <a:pt x="1635" y="515"/>
                    </a:moveTo>
                    <a:cubicBezTo>
                      <a:pt x="1662" y="486"/>
                      <a:pt x="1684" y="456"/>
                      <a:pt x="1700" y="425"/>
                    </a:cubicBezTo>
                    <a:cubicBezTo>
                      <a:pt x="1717" y="393"/>
                      <a:pt x="1725" y="373"/>
                      <a:pt x="1725" y="364"/>
                    </a:cubicBezTo>
                    <a:cubicBezTo>
                      <a:pt x="1725" y="361"/>
                      <a:pt x="1724" y="360"/>
                      <a:pt x="1722" y="360"/>
                    </a:cubicBezTo>
                    <a:cubicBezTo>
                      <a:pt x="1718" y="360"/>
                      <a:pt x="1709" y="369"/>
                      <a:pt x="1695" y="388"/>
                    </a:cubicBezTo>
                    <a:cubicBezTo>
                      <a:pt x="1680" y="406"/>
                      <a:pt x="1663" y="425"/>
                      <a:pt x="1643" y="442"/>
                    </a:cubicBezTo>
                    <a:cubicBezTo>
                      <a:pt x="1638" y="470"/>
                      <a:pt x="1635" y="494"/>
                      <a:pt x="1635" y="515"/>
                    </a:cubicBezTo>
                    <a:close/>
                    <a:moveTo>
                      <a:pt x="1575" y="489"/>
                    </a:moveTo>
                    <a:cubicBezTo>
                      <a:pt x="1510" y="543"/>
                      <a:pt x="1477" y="582"/>
                      <a:pt x="1477" y="608"/>
                    </a:cubicBezTo>
                    <a:cubicBezTo>
                      <a:pt x="1477" y="612"/>
                      <a:pt x="1477" y="616"/>
                      <a:pt x="1478" y="620"/>
                    </a:cubicBezTo>
                    <a:cubicBezTo>
                      <a:pt x="1495" y="625"/>
                      <a:pt x="1526" y="610"/>
                      <a:pt x="1569" y="576"/>
                    </a:cubicBezTo>
                    <a:cubicBezTo>
                      <a:pt x="1569" y="548"/>
                      <a:pt x="1571" y="519"/>
                      <a:pt x="1575" y="489"/>
                    </a:cubicBezTo>
                    <a:close/>
                    <a:moveTo>
                      <a:pt x="2130" y="878"/>
                    </a:moveTo>
                    <a:cubicBezTo>
                      <a:pt x="2185" y="923"/>
                      <a:pt x="2212" y="962"/>
                      <a:pt x="2212" y="995"/>
                    </a:cubicBezTo>
                    <a:cubicBezTo>
                      <a:pt x="2212" y="1019"/>
                      <a:pt x="2203" y="1030"/>
                      <a:pt x="2186" y="1030"/>
                    </a:cubicBezTo>
                    <a:cubicBezTo>
                      <a:pt x="2169" y="1030"/>
                      <a:pt x="2149" y="1021"/>
                      <a:pt x="2127" y="1002"/>
                    </a:cubicBezTo>
                    <a:cubicBezTo>
                      <a:pt x="2104" y="984"/>
                      <a:pt x="2076" y="953"/>
                      <a:pt x="2043" y="909"/>
                    </a:cubicBezTo>
                    <a:cubicBezTo>
                      <a:pt x="2009" y="866"/>
                      <a:pt x="1992" y="842"/>
                      <a:pt x="1992" y="837"/>
                    </a:cubicBezTo>
                    <a:cubicBezTo>
                      <a:pt x="1992" y="833"/>
                      <a:pt x="1995" y="831"/>
                      <a:pt x="2001" y="831"/>
                    </a:cubicBezTo>
                    <a:cubicBezTo>
                      <a:pt x="2017" y="831"/>
                      <a:pt x="2044" y="839"/>
                      <a:pt x="2083" y="855"/>
                    </a:cubicBezTo>
                    <a:cubicBezTo>
                      <a:pt x="2085" y="849"/>
                      <a:pt x="2086" y="844"/>
                      <a:pt x="2086" y="839"/>
                    </a:cubicBezTo>
                    <a:cubicBezTo>
                      <a:pt x="2086" y="824"/>
                      <a:pt x="2079" y="807"/>
                      <a:pt x="2066" y="787"/>
                    </a:cubicBezTo>
                    <a:cubicBezTo>
                      <a:pt x="2053" y="767"/>
                      <a:pt x="2036" y="746"/>
                      <a:pt x="2016" y="722"/>
                    </a:cubicBezTo>
                    <a:cubicBezTo>
                      <a:pt x="1997" y="806"/>
                      <a:pt x="1962" y="873"/>
                      <a:pt x="1911" y="921"/>
                    </a:cubicBezTo>
                    <a:cubicBezTo>
                      <a:pt x="1860" y="968"/>
                      <a:pt x="1814" y="992"/>
                      <a:pt x="1774" y="992"/>
                    </a:cubicBezTo>
                    <a:cubicBezTo>
                      <a:pt x="1755" y="992"/>
                      <a:pt x="1746" y="988"/>
                      <a:pt x="1746" y="978"/>
                    </a:cubicBezTo>
                    <a:cubicBezTo>
                      <a:pt x="1746" y="970"/>
                      <a:pt x="1752" y="962"/>
                      <a:pt x="1765" y="954"/>
                    </a:cubicBezTo>
                    <a:cubicBezTo>
                      <a:pt x="1801" y="931"/>
                      <a:pt x="1836" y="896"/>
                      <a:pt x="1869" y="849"/>
                    </a:cubicBezTo>
                    <a:cubicBezTo>
                      <a:pt x="1902" y="802"/>
                      <a:pt x="1930" y="744"/>
                      <a:pt x="1953" y="674"/>
                    </a:cubicBezTo>
                    <a:cubicBezTo>
                      <a:pt x="1975" y="604"/>
                      <a:pt x="1986" y="556"/>
                      <a:pt x="1986" y="530"/>
                    </a:cubicBezTo>
                    <a:cubicBezTo>
                      <a:pt x="1986" y="520"/>
                      <a:pt x="1983" y="515"/>
                      <a:pt x="1976" y="515"/>
                    </a:cubicBezTo>
                    <a:cubicBezTo>
                      <a:pt x="1970" y="515"/>
                      <a:pt x="1963" y="517"/>
                      <a:pt x="1957" y="522"/>
                    </a:cubicBezTo>
                    <a:cubicBezTo>
                      <a:pt x="1950" y="526"/>
                      <a:pt x="1945" y="529"/>
                      <a:pt x="1941" y="529"/>
                    </a:cubicBezTo>
                    <a:cubicBezTo>
                      <a:pt x="1937" y="529"/>
                      <a:pt x="1935" y="526"/>
                      <a:pt x="1935" y="521"/>
                    </a:cubicBezTo>
                    <a:cubicBezTo>
                      <a:pt x="1935" y="516"/>
                      <a:pt x="1938" y="504"/>
                      <a:pt x="1944" y="485"/>
                    </a:cubicBezTo>
                    <a:cubicBezTo>
                      <a:pt x="1950" y="466"/>
                      <a:pt x="1959" y="455"/>
                      <a:pt x="1971" y="452"/>
                    </a:cubicBezTo>
                    <a:cubicBezTo>
                      <a:pt x="1983" y="449"/>
                      <a:pt x="1994" y="447"/>
                      <a:pt x="2003" y="447"/>
                    </a:cubicBezTo>
                    <a:cubicBezTo>
                      <a:pt x="2013" y="447"/>
                      <a:pt x="2023" y="456"/>
                      <a:pt x="2034" y="472"/>
                    </a:cubicBezTo>
                    <a:cubicBezTo>
                      <a:pt x="2045" y="489"/>
                      <a:pt x="2050" y="508"/>
                      <a:pt x="2050" y="529"/>
                    </a:cubicBezTo>
                    <a:cubicBezTo>
                      <a:pt x="2050" y="558"/>
                      <a:pt x="2046" y="586"/>
                      <a:pt x="2038" y="615"/>
                    </a:cubicBezTo>
                    <a:cubicBezTo>
                      <a:pt x="2031" y="644"/>
                      <a:pt x="2023" y="677"/>
                      <a:pt x="2017" y="714"/>
                    </a:cubicBezTo>
                    <a:cubicBezTo>
                      <a:pt x="2046" y="744"/>
                      <a:pt x="2069" y="759"/>
                      <a:pt x="2084" y="759"/>
                    </a:cubicBezTo>
                    <a:cubicBezTo>
                      <a:pt x="2090" y="759"/>
                      <a:pt x="2094" y="757"/>
                      <a:pt x="2096" y="753"/>
                    </a:cubicBezTo>
                    <a:cubicBezTo>
                      <a:pt x="2098" y="749"/>
                      <a:pt x="2100" y="729"/>
                      <a:pt x="2102" y="693"/>
                    </a:cubicBezTo>
                    <a:cubicBezTo>
                      <a:pt x="2103" y="657"/>
                      <a:pt x="2104" y="620"/>
                      <a:pt x="2104" y="581"/>
                    </a:cubicBezTo>
                    <a:cubicBezTo>
                      <a:pt x="2104" y="542"/>
                      <a:pt x="2103" y="505"/>
                      <a:pt x="2101" y="471"/>
                    </a:cubicBezTo>
                    <a:cubicBezTo>
                      <a:pt x="2099" y="437"/>
                      <a:pt x="2096" y="413"/>
                      <a:pt x="2093" y="399"/>
                    </a:cubicBezTo>
                    <a:cubicBezTo>
                      <a:pt x="2090" y="385"/>
                      <a:pt x="2083" y="378"/>
                      <a:pt x="2073" y="378"/>
                    </a:cubicBezTo>
                    <a:cubicBezTo>
                      <a:pt x="2069" y="378"/>
                      <a:pt x="2059" y="381"/>
                      <a:pt x="2043" y="388"/>
                    </a:cubicBezTo>
                    <a:cubicBezTo>
                      <a:pt x="2027" y="396"/>
                      <a:pt x="2014" y="399"/>
                      <a:pt x="2004" y="399"/>
                    </a:cubicBezTo>
                    <a:cubicBezTo>
                      <a:pt x="1994" y="399"/>
                      <a:pt x="1984" y="398"/>
                      <a:pt x="1975" y="394"/>
                    </a:cubicBezTo>
                    <a:cubicBezTo>
                      <a:pt x="1940" y="411"/>
                      <a:pt x="1914" y="433"/>
                      <a:pt x="1898" y="460"/>
                    </a:cubicBezTo>
                    <a:cubicBezTo>
                      <a:pt x="1904" y="477"/>
                      <a:pt x="1908" y="499"/>
                      <a:pt x="1908" y="526"/>
                    </a:cubicBezTo>
                    <a:cubicBezTo>
                      <a:pt x="1908" y="552"/>
                      <a:pt x="1905" y="585"/>
                      <a:pt x="1900" y="624"/>
                    </a:cubicBezTo>
                    <a:cubicBezTo>
                      <a:pt x="1894" y="663"/>
                      <a:pt x="1892" y="708"/>
                      <a:pt x="1892" y="760"/>
                    </a:cubicBezTo>
                    <a:cubicBezTo>
                      <a:pt x="1892" y="783"/>
                      <a:pt x="1886" y="794"/>
                      <a:pt x="1873" y="794"/>
                    </a:cubicBezTo>
                    <a:cubicBezTo>
                      <a:pt x="1863" y="794"/>
                      <a:pt x="1851" y="781"/>
                      <a:pt x="1837" y="755"/>
                    </a:cubicBezTo>
                    <a:cubicBezTo>
                      <a:pt x="1824" y="729"/>
                      <a:pt x="1817" y="708"/>
                      <a:pt x="1817" y="693"/>
                    </a:cubicBezTo>
                    <a:cubicBezTo>
                      <a:pt x="1817" y="677"/>
                      <a:pt x="1820" y="641"/>
                      <a:pt x="1826" y="583"/>
                    </a:cubicBezTo>
                    <a:cubicBezTo>
                      <a:pt x="1832" y="525"/>
                      <a:pt x="1838" y="485"/>
                      <a:pt x="1845" y="463"/>
                    </a:cubicBezTo>
                    <a:cubicBezTo>
                      <a:pt x="1851" y="441"/>
                      <a:pt x="1855" y="425"/>
                      <a:pt x="1857" y="416"/>
                    </a:cubicBezTo>
                    <a:cubicBezTo>
                      <a:pt x="1860" y="407"/>
                      <a:pt x="1865" y="397"/>
                      <a:pt x="1872" y="385"/>
                    </a:cubicBezTo>
                    <a:cubicBezTo>
                      <a:pt x="1879" y="372"/>
                      <a:pt x="1893" y="357"/>
                      <a:pt x="1914" y="338"/>
                    </a:cubicBezTo>
                    <a:cubicBezTo>
                      <a:pt x="1986" y="273"/>
                      <a:pt x="2027" y="224"/>
                      <a:pt x="2038" y="190"/>
                    </a:cubicBezTo>
                    <a:cubicBezTo>
                      <a:pt x="2019" y="189"/>
                      <a:pt x="1995" y="195"/>
                      <a:pt x="1965" y="209"/>
                    </a:cubicBezTo>
                    <a:cubicBezTo>
                      <a:pt x="1936" y="223"/>
                      <a:pt x="1911" y="239"/>
                      <a:pt x="1892" y="256"/>
                    </a:cubicBezTo>
                    <a:cubicBezTo>
                      <a:pt x="1872" y="274"/>
                      <a:pt x="1857" y="282"/>
                      <a:pt x="1848" y="282"/>
                    </a:cubicBezTo>
                    <a:cubicBezTo>
                      <a:pt x="1832" y="282"/>
                      <a:pt x="1824" y="269"/>
                      <a:pt x="1824" y="243"/>
                    </a:cubicBezTo>
                    <a:cubicBezTo>
                      <a:pt x="1824" y="228"/>
                      <a:pt x="1827" y="214"/>
                      <a:pt x="1833" y="200"/>
                    </a:cubicBezTo>
                    <a:cubicBezTo>
                      <a:pt x="1840" y="187"/>
                      <a:pt x="1847" y="180"/>
                      <a:pt x="1857" y="179"/>
                    </a:cubicBezTo>
                    <a:cubicBezTo>
                      <a:pt x="1866" y="178"/>
                      <a:pt x="1880" y="165"/>
                      <a:pt x="1899" y="140"/>
                    </a:cubicBezTo>
                    <a:cubicBezTo>
                      <a:pt x="1918" y="116"/>
                      <a:pt x="1927" y="97"/>
                      <a:pt x="1927" y="84"/>
                    </a:cubicBezTo>
                    <a:cubicBezTo>
                      <a:pt x="1927" y="71"/>
                      <a:pt x="1919" y="64"/>
                      <a:pt x="1902" y="64"/>
                    </a:cubicBezTo>
                    <a:cubicBezTo>
                      <a:pt x="1884" y="64"/>
                      <a:pt x="1876" y="61"/>
                      <a:pt x="1876" y="55"/>
                    </a:cubicBezTo>
                    <a:cubicBezTo>
                      <a:pt x="1876" y="49"/>
                      <a:pt x="1883" y="44"/>
                      <a:pt x="1896" y="39"/>
                    </a:cubicBezTo>
                    <a:cubicBezTo>
                      <a:pt x="1910" y="33"/>
                      <a:pt x="1931" y="31"/>
                      <a:pt x="1960" y="31"/>
                    </a:cubicBezTo>
                    <a:cubicBezTo>
                      <a:pt x="1974" y="31"/>
                      <a:pt x="1987" y="39"/>
                      <a:pt x="2000" y="54"/>
                    </a:cubicBezTo>
                    <a:cubicBezTo>
                      <a:pt x="2012" y="70"/>
                      <a:pt x="2019" y="91"/>
                      <a:pt x="2022" y="116"/>
                    </a:cubicBezTo>
                    <a:cubicBezTo>
                      <a:pt x="2064" y="119"/>
                      <a:pt x="2094" y="132"/>
                      <a:pt x="2111" y="153"/>
                    </a:cubicBezTo>
                    <a:cubicBezTo>
                      <a:pt x="2128" y="175"/>
                      <a:pt x="2136" y="192"/>
                      <a:pt x="2136" y="205"/>
                    </a:cubicBezTo>
                    <a:cubicBezTo>
                      <a:pt x="2136" y="209"/>
                      <a:pt x="2134" y="211"/>
                      <a:pt x="2129" y="211"/>
                    </a:cubicBezTo>
                    <a:cubicBezTo>
                      <a:pt x="2124" y="211"/>
                      <a:pt x="2117" y="217"/>
                      <a:pt x="2108" y="230"/>
                    </a:cubicBezTo>
                    <a:cubicBezTo>
                      <a:pt x="2100" y="242"/>
                      <a:pt x="2077" y="264"/>
                      <a:pt x="2041" y="295"/>
                    </a:cubicBezTo>
                    <a:cubicBezTo>
                      <a:pt x="2047" y="293"/>
                      <a:pt x="2053" y="293"/>
                      <a:pt x="2059" y="293"/>
                    </a:cubicBezTo>
                    <a:cubicBezTo>
                      <a:pt x="2089" y="293"/>
                      <a:pt x="2117" y="310"/>
                      <a:pt x="2143" y="344"/>
                    </a:cubicBezTo>
                    <a:cubicBezTo>
                      <a:pt x="2169" y="378"/>
                      <a:pt x="2181" y="419"/>
                      <a:pt x="2181" y="467"/>
                    </a:cubicBezTo>
                    <a:cubicBezTo>
                      <a:pt x="2181" y="474"/>
                      <a:pt x="2181" y="482"/>
                      <a:pt x="2180" y="491"/>
                    </a:cubicBezTo>
                    <a:cubicBezTo>
                      <a:pt x="2178" y="499"/>
                      <a:pt x="2177" y="518"/>
                      <a:pt x="2176" y="548"/>
                    </a:cubicBezTo>
                    <a:cubicBezTo>
                      <a:pt x="2175" y="579"/>
                      <a:pt x="2174" y="608"/>
                      <a:pt x="2174" y="637"/>
                    </a:cubicBezTo>
                    <a:lnTo>
                      <a:pt x="2175" y="713"/>
                    </a:lnTo>
                    <a:cubicBezTo>
                      <a:pt x="2175" y="778"/>
                      <a:pt x="2160" y="833"/>
                      <a:pt x="2130" y="878"/>
                    </a:cubicBezTo>
                    <a:close/>
                    <a:moveTo>
                      <a:pt x="1974" y="347"/>
                    </a:moveTo>
                    <a:cubicBezTo>
                      <a:pt x="1972" y="343"/>
                      <a:pt x="1968" y="339"/>
                      <a:pt x="1964" y="336"/>
                    </a:cubicBezTo>
                    <a:cubicBezTo>
                      <a:pt x="1931" y="354"/>
                      <a:pt x="1909" y="371"/>
                      <a:pt x="1895" y="385"/>
                    </a:cubicBezTo>
                    <a:cubicBezTo>
                      <a:pt x="1882" y="399"/>
                      <a:pt x="1877" y="416"/>
                      <a:pt x="1878" y="436"/>
                    </a:cubicBezTo>
                    <a:cubicBezTo>
                      <a:pt x="1886" y="443"/>
                      <a:pt x="1890" y="447"/>
                      <a:pt x="1891" y="450"/>
                    </a:cubicBezTo>
                    <a:cubicBezTo>
                      <a:pt x="1918" y="409"/>
                      <a:pt x="1946" y="374"/>
                      <a:pt x="1974" y="34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8" name="Title 1"/>
          <p:cNvSpPr txBox="1"/>
          <p:nvPr>
            <p:custDataLst>
              <p:tags r:id="rId1"/>
            </p:custDataLst>
          </p:nvPr>
        </p:nvSpPr>
        <p:spPr>
          <a:xfrm>
            <a:off x="892367" y="2348754"/>
            <a:ext cx="7602078" cy="1694436"/>
          </a:xfrm>
          <a:prstGeom prst="rect">
            <a:avLst/>
          </a:prstGeom>
        </p:spPr>
        <p:txBody>
          <a:bodyPr lIns="80463" tIns="40232" rIns="80463" bIns="40232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浅谈体育场馆运维过程中</a:t>
            </a:r>
            <a:endParaRPr lang="en-US" altLang="zh-CN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的常见结构问题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vortex dir="r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4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75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7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3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4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75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7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31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93941" y="395844"/>
            <a:ext cx="6592659" cy="889922"/>
            <a:chOff x="658589" y="395843"/>
            <a:chExt cx="3316514" cy="889922"/>
          </a:xfrm>
        </p:grpSpPr>
        <p:sp>
          <p:nvSpPr>
            <p:cNvPr id="3" name="文本框 2"/>
            <p:cNvSpPr txBox="1"/>
            <p:nvPr/>
          </p:nvSpPr>
          <p:spPr>
            <a:xfrm>
              <a:off x="791940" y="423991"/>
              <a:ext cx="318316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体育场馆运维过程中的常见结构问题</a:t>
              </a:r>
              <a:endParaRPr lang="zh-CN" alt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58589" y="395843"/>
              <a:ext cx="0" cy="579517"/>
            </a:xfrm>
            <a:prstGeom prst="line">
              <a:avLst/>
            </a:prstGeom>
            <a:ln w="50800">
              <a:solidFill>
                <a:srgbClr val="0092DC"/>
              </a:solidFill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矩形 5"/>
          <p:cNvSpPr/>
          <p:nvPr/>
        </p:nvSpPr>
        <p:spPr>
          <a:xfrm>
            <a:off x="543695" y="1428419"/>
            <a:ext cx="783627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体育场馆大跨度钢结构的支座通常起到释放上部温度应力，满足钢结构与下部混凝土在地震下协同工作、减轻震害的作用。施工质量不合格会导致结构在地震或极端温度条件出现安全事故。</a:t>
            </a:r>
            <a:endParaRPr lang="zh-CN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00382" y="6137685"/>
            <a:ext cx="59468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b="1" dirty="0"/>
              <a:t>支座螺栓球与支座连接处部分未焊或未焊透</a:t>
            </a:r>
            <a:endParaRPr lang="zh-CN" altLang="en-US" b="1" dirty="0"/>
          </a:p>
        </p:txBody>
      </p:sp>
      <p:pic>
        <p:nvPicPr>
          <p:cNvPr id="10" name="图片 9" descr="D:\田学刚\网架2016\眉山人民医院网架\IMG_20160718_182609.jpgIMG_20160718_182609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69" y="2937285"/>
            <a:ext cx="4137063" cy="32004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图片 12" descr="8081C53E443AE41E59C3C4323E5C94EC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088" y="2937285"/>
            <a:ext cx="4058762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/>
          <p:cNvSpPr/>
          <p:nvPr/>
        </p:nvSpPr>
        <p:spPr>
          <a:xfrm>
            <a:off x="653863" y="961304"/>
            <a:ext cx="3346637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支座施工质量不合格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93942" y="395844"/>
            <a:ext cx="7234496" cy="889922"/>
            <a:chOff x="658589" y="395843"/>
            <a:chExt cx="4864533" cy="889922"/>
          </a:xfrm>
        </p:grpSpPr>
        <p:sp>
          <p:nvSpPr>
            <p:cNvPr id="3" name="文本框 2"/>
            <p:cNvSpPr txBox="1"/>
            <p:nvPr/>
          </p:nvSpPr>
          <p:spPr>
            <a:xfrm>
              <a:off x="791940" y="423991"/>
              <a:ext cx="473118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体育场馆运维过程中的常见结构问题</a:t>
              </a:r>
              <a:endParaRPr lang="zh-CN" alt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58589" y="395843"/>
              <a:ext cx="0" cy="579517"/>
            </a:xfrm>
            <a:prstGeom prst="line">
              <a:avLst/>
            </a:prstGeom>
            <a:ln w="50800">
              <a:solidFill>
                <a:srgbClr val="0092DC"/>
              </a:solidFill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矩形 10"/>
          <p:cNvSpPr/>
          <p:nvPr/>
        </p:nvSpPr>
        <p:spPr>
          <a:xfrm>
            <a:off x="4932485" y="5837249"/>
            <a:ext cx="2878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b="1" dirty="0" smtClean="0"/>
              <a:t>看台网架结构严重锈蚀</a:t>
            </a:r>
            <a:endParaRPr lang="zh-CN" altLang="zh-CN" b="1" dirty="0"/>
          </a:p>
        </p:txBody>
      </p:sp>
      <p:pic>
        <p:nvPicPr>
          <p:cNvPr id="13" name="图片 12" descr="D:\田学刚\网架2016\眉山人民医院网架\IMG_20160718_183449.jpgIMG_20160718_183449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3" y="3086100"/>
            <a:ext cx="3544889" cy="259570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4" name="矩形 13"/>
          <p:cNvSpPr/>
          <p:nvPr/>
        </p:nvSpPr>
        <p:spPr>
          <a:xfrm>
            <a:off x="1200699" y="5860913"/>
            <a:ext cx="22089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b="1" dirty="0"/>
              <a:t>采光顶斜梁锈穿</a:t>
            </a:r>
            <a:endParaRPr lang="zh-CN" altLang="zh-CN" b="1" dirty="0"/>
          </a:p>
        </p:txBody>
      </p:sp>
      <p:sp>
        <p:nvSpPr>
          <p:cNvPr id="12" name="矩形 11"/>
          <p:cNvSpPr/>
          <p:nvPr/>
        </p:nvSpPr>
        <p:spPr>
          <a:xfrm>
            <a:off x="653863" y="1536838"/>
            <a:ext cx="783627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主体钢结构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锈蚀会导致结构承载力下降，由于体育场馆结构的特点，局部的结构构件破坏容易引起较大区域乃至整个结构的破坏。结构重要构件的锈蚀严重影响结构的安全性。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53863" y="961304"/>
            <a:ext cx="3346637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主体钢结构锈蚀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078" y="3086100"/>
            <a:ext cx="3773027" cy="259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93942" y="395844"/>
            <a:ext cx="7234496" cy="889922"/>
            <a:chOff x="658589" y="395843"/>
            <a:chExt cx="4864533" cy="889922"/>
          </a:xfrm>
        </p:grpSpPr>
        <p:sp>
          <p:nvSpPr>
            <p:cNvPr id="3" name="文本框 2"/>
            <p:cNvSpPr txBox="1"/>
            <p:nvPr/>
          </p:nvSpPr>
          <p:spPr>
            <a:xfrm>
              <a:off x="791940" y="423991"/>
              <a:ext cx="473118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体育场馆运维过程中的常见结构问题</a:t>
              </a:r>
              <a:endParaRPr lang="zh-CN" alt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58589" y="395843"/>
              <a:ext cx="0" cy="579517"/>
            </a:xfrm>
            <a:prstGeom prst="line">
              <a:avLst/>
            </a:prstGeom>
            <a:ln w="50800">
              <a:solidFill>
                <a:srgbClr val="0092DC"/>
              </a:solidFill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矩形 10"/>
          <p:cNvSpPr/>
          <p:nvPr/>
        </p:nvSpPr>
        <p:spPr>
          <a:xfrm>
            <a:off x="4932485" y="5837249"/>
            <a:ext cx="2878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b="1" dirty="0" smtClean="0"/>
              <a:t>游泳池钢结构严重锈蚀</a:t>
            </a:r>
            <a:endParaRPr lang="zh-CN" altLang="zh-CN" b="1" dirty="0"/>
          </a:p>
        </p:txBody>
      </p:sp>
      <p:sp>
        <p:nvSpPr>
          <p:cNvPr id="14" name="矩形 13"/>
          <p:cNvSpPr/>
          <p:nvPr/>
        </p:nvSpPr>
        <p:spPr>
          <a:xfrm>
            <a:off x="281354" y="5860913"/>
            <a:ext cx="37191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b="1" dirty="0"/>
              <a:t>场馆</a:t>
            </a:r>
            <a:r>
              <a:rPr lang="zh-CN" altLang="en-US" b="1" dirty="0" smtClean="0"/>
              <a:t>内大量植物易严重锈蚀</a:t>
            </a:r>
            <a:endParaRPr lang="zh-CN" altLang="zh-CN" b="1" dirty="0"/>
          </a:p>
        </p:txBody>
      </p:sp>
      <p:pic>
        <p:nvPicPr>
          <p:cNvPr id="5122" name="Picture 2" descr="F:\项目2018\场馆协会\照片\QQ图片20181011141006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2" b="34480"/>
          <a:stretch>
            <a:fillRect/>
          </a:stretch>
        </p:blipFill>
        <p:spPr bwMode="auto">
          <a:xfrm>
            <a:off x="4572000" y="2626202"/>
            <a:ext cx="3829114" cy="293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653863" y="1536838"/>
            <a:ext cx="78362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游泳场馆、有</a:t>
            </a:r>
            <a:r>
              <a:rPr lang="zh-CN" altLang="en-US" sz="1800" b="1" dirty="0" smtClean="0"/>
              <a:t>大量植物的场馆、露天场馆以及屋面局部渗漏的场馆通常容易发生锈蚀，更需要注意检查维护。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53863" y="961304"/>
            <a:ext cx="3346637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主体钢结构锈蚀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42" y="2646477"/>
            <a:ext cx="3898379" cy="2898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93942" y="395844"/>
            <a:ext cx="6926766" cy="1274643"/>
            <a:chOff x="658589" y="395843"/>
            <a:chExt cx="3316514" cy="1274643"/>
          </a:xfrm>
        </p:grpSpPr>
        <p:sp>
          <p:nvSpPr>
            <p:cNvPr id="3" name="文本框 2"/>
            <p:cNvSpPr txBox="1"/>
            <p:nvPr/>
          </p:nvSpPr>
          <p:spPr>
            <a:xfrm>
              <a:off x="791940" y="423991"/>
              <a:ext cx="3183163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体育场馆运维过程中的常见结构问题</a:t>
              </a:r>
              <a:endParaRPr lang="zh-CN" alt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58589" y="395843"/>
              <a:ext cx="0" cy="579517"/>
            </a:xfrm>
            <a:prstGeom prst="line">
              <a:avLst/>
            </a:prstGeom>
            <a:ln w="50800">
              <a:solidFill>
                <a:srgbClr val="0092DC"/>
              </a:solidFill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矩形 5"/>
          <p:cNvSpPr/>
          <p:nvPr/>
        </p:nvSpPr>
        <p:spPr>
          <a:xfrm>
            <a:off x="742951" y="1420212"/>
            <a:ext cx="78362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金属屋面、钢天沟等围护结构的锈蚀引起漏雨对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体育场馆的使用带来影响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。锈蚀严重围护构件可能发生脱落，带来安全事故。</a:t>
            </a:r>
            <a:endParaRPr lang="zh-CN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40199" y="5843603"/>
            <a:ext cx="23080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b="1" dirty="0"/>
              <a:t>天沟局部锈穿</a:t>
            </a:r>
            <a:endParaRPr lang="zh-CN" altLang="zh-CN" b="1" dirty="0"/>
          </a:p>
        </p:txBody>
      </p:sp>
      <p:pic>
        <p:nvPicPr>
          <p:cNvPr id="4" name="Picture 2" descr="BCE6519A685BEDB170711E14D0AFF9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2" y="2442758"/>
            <a:ext cx="4097150" cy="306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A2D51A403FB8879C134EE15B5DC46C8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538" y="2442758"/>
            <a:ext cx="4195632" cy="306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5310130" y="5843603"/>
            <a:ext cx="30186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b="1" dirty="0"/>
              <a:t>屋面彩钢夹芯板锈穿脱落</a:t>
            </a:r>
            <a:endParaRPr lang="zh-CN" altLang="zh-CN" b="1" dirty="0"/>
          </a:p>
        </p:txBody>
      </p:sp>
      <p:sp>
        <p:nvSpPr>
          <p:cNvPr id="10" name="矩形 9"/>
          <p:cNvSpPr/>
          <p:nvPr/>
        </p:nvSpPr>
        <p:spPr>
          <a:xfrm>
            <a:off x="653863" y="961304"/>
            <a:ext cx="3346637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围护结构锈蚀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93942" y="395844"/>
            <a:ext cx="6926766" cy="1274643"/>
            <a:chOff x="658589" y="395843"/>
            <a:chExt cx="3316514" cy="1274643"/>
          </a:xfrm>
        </p:grpSpPr>
        <p:sp>
          <p:nvSpPr>
            <p:cNvPr id="3" name="文本框 2"/>
            <p:cNvSpPr txBox="1"/>
            <p:nvPr/>
          </p:nvSpPr>
          <p:spPr>
            <a:xfrm>
              <a:off x="791940" y="423991"/>
              <a:ext cx="3183163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体育场馆运维过程中的常见结构问题</a:t>
              </a:r>
              <a:endParaRPr lang="zh-CN" alt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58589" y="395843"/>
              <a:ext cx="0" cy="579517"/>
            </a:xfrm>
            <a:prstGeom prst="line">
              <a:avLst/>
            </a:prstGeom>
            <a:ln w="50800">
              <a:solidFill>
                <a:srgbClr val="0092DC"/>
              </a:solidFill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矩形 5"/>
          <p:cNvSpPr/>
          <p:nvPr/>
        </p:nvSpPr>
        <p:spPr>
          <a:xfrm>
            <a:off x="742951" y="1339565"/>
            <a:ext cx="78362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安全事故中，围护结构或次要结构的破坏往往更为常见，一旦发生同样会带来巨大的带来经济损失乃至安全事故，</a:t>
            </a:r>
            <a:endParaRPr lang="en-US" altLang="zh-CN" sz="1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围护结构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或次要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结构通常设计使用年限低于主体钢结构，且更易随时间性能劣化，通常需要比主体钢结构更频繁地检查维护。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77270" y="6013744"/>
            <a:ext cx="26954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b="1" dirty="0" smtClean="0"/>
              <a:t>看台膜结构局部破坏</a:t>
            </a:r>
            <a:endParaRPr lang="zh-CN" altLang="zh-CN" b="1" dirty="0"/>
          </a:p>
        </p:txBody>
      </p:sp>
      <p:sp>
        <p:nvSpPr>
          <p:cNvPr id="13" name="矩形 12"/>
          <p:cNvSpPr/>
          <p:nvPr/>
        </p:nvSpPr>
        <p:spPr>
          <a:xfrm>
            <a:off x="5310129" y="6041887"/>
            <a:ext cx="30186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b="1" dirty="0"/>
              <a:t>金属</a:t>
            </a:r>
            <a:r>
              <a:rPr lang="zh-CN" altLang="en-US" b="1" dirty="0" smtClean="0"/>
              <a:t>屋面被风掀开</a:t>
            </a:r>
            <a:endParaRPr lang="zh-CN" altLang="zh-CN" b="1" dirty="0"/>
          </a:p>
        </p:txBody>
      </p:sp>
      <p:sp>
        <p:nvSpPr>
          <p:cNvPr id="10" name="矩形 9"/>
          <p:cNvSpPr/>
          <p:nvPr/>
        </p:nvSpPr>
        <p:spPr>
          <a:xfrm>
            <a:off x="653863" y="961304"/>
            <a:ext cx="3346637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围护结构或次要结构破坏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3" y="3123605"/>
            <a:ext cx="3742291" cy="273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088" y="3093891"/>
            <a:ext cx="3993879" cy="274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93942" y="395844"/>
            <a:ext cx="6926766" cy="579517"/>
            <a:chOff x="658589" y="395843"/>
            <a:chExt cx="3316514" cy="579517"/>
          </a:xfrm>
        </p:grpSpPr>
        <p:sp>
          <p:nvSpPr>
            <p:cNvPr id="3" name="文本框 2"/>
            <p:cNvSpPr txBox="1"/>
            <p:nvPr/>
          </p:nvSpPr>
          <p:spPr>
            <a:xfrm>
              <a:off x="791940" y="423991"/>
              <a:ext cx="318316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体育场馆检测手段介绍</a:t>
              </a:r>
              <a:endParaRPr lang="zh-CN" alt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58589" y="395843"/>
              <a:ext cx="0" cy="579517"/>
            </a:xfrm>
            <a:prstGeom prst="line">
              <a:avLst/>
            </a:prstGeom>
            <a:ln w="50800">
              <a:solidFill>
                <a:srgbClr val="0092DC"/>
              </a:solidFill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矩形 9"/>
          <p:cNvSpPr/>
          <p:nvPr/>
        </p:nvSpPr>
        <p:spPr>
          <a:xfrm>
            <a:off x="653863" y="961304"/>
            <a:ext cx="3346637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专业人员实地检测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72456" y="1418668"/>
            <a:ext cx="3324126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indent="4572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专业对体育场馆的现状进行实地检测，检测内容通常包括：</a:t>
            </a:r>
            <a:endParaRPr lang="en-US" altLang="zh-CN" sz="18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 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基础检查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lvl="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 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主体结构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indent="3556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2.1  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结构布置检查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lvl="0" indent="3556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2.2  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连接构造情况检查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lvl="0" indent="3556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2.3  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挠度及变形检测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lvl="0" indent="3556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2.4 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外观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缺陷检查情况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lvl="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围护结构检查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617552" y="5043384"/>
            <a:ext cx="26310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/>
              <a:t>网架结构实地检测</a:t>
            </a:r>
            <a:endParaRPr lang="zh-CN" altLang="zh-CN" b="1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578" y="1418965"/>
            <a:ext cx="4427854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93942" y="395844"/>
            <a:ext cx="6926766" cy="579517"/>
            <a:chOff x="658589" y="395843"/>
            <a:chExt cx="3316514" cy="579517"/>
          </a:xfrm>
        </p:grpSpPr>
        <p:sp>
          <p:nvSpPr>
            <p:cNvPr id="3" name="文本框 2"/>
            <p:cNvSpPr txBox="1"/>
            <p:nvPr/>
          </p:nvSpPr>
          <p:spPr>
            <a:xfrm>
              <a:off x="791940" y="423991"/>
              <a:ext cx="318316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体育场馆检测手段介绍</a:t>
              </a:r>
              <a:endParaRPr lang="zh-CN" alt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58589" y="395843"/>
              <a:ext cx="0" cy="579517"/>
            </a:xfrm>
            <a:prstGeom prst="line">
              <a:avLst/>
            </a:prstGeom>
            <a:ln w="50800">
              <a:solidFill>
                <a:srgbClr val="0092DC"/>
              </a:solidFill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矩形 5"/>
          <p:cNvSpPr/>
          <p:nvPr/>
        </p:nvSpPr>
        <p:spPr>
          <a:xfrm>
            <a:off x="571500" y="4341256"/>
            <a:ext cx="81345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对于传感器，一般按照传感器优化理论确定传感器的最小数量，考虑空间钢结构的特点、投资规模以及结构的重要性，考虑一定的冗余度，确定监测系统传感器的总数量。</a:t>
            </a:r>
            <a:endParaRPr lang="zh-CN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对整体变量测量传感器，一般根据传感器优化布设理论和结构模态</a:t>
            </a:r>
            <a:r>
              <a:rPr lang="zh-CN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信息确定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传感器的最优位置。</a:t>
            </a:r>
            <a:endParaRPr lang="zh-CN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0" indent="-285750" fontAlgn="auto">
              <a:buFont typeface="Arial" panose="020B0604020202020204" pitchFamily="34" charset="0"/>
              <a:buChar char="•"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对局部变量监测传感器，一般布设在应力最大和最易损伤部位，同时布设在对结构整体破坏影响较大的区域</a:t>
            </a:r>
            <a:r>
              <a:rPr lang="zh-CN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621404" y="3919964"/>
            <a:ext cx="31002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加速度传感器在钢管上的布设示意图</a:t>
            </a:r>
            <a:endParaRPr lang="zh-CN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53863" y="961304"/>
            <a:ext cx="3346637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结构整体模态监测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791" y="1339564"/>
            <a:ext cx="3518578" cy="246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653863" y="1630032"/>
            <a:ext cx="42862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目前模态参数识别是结构故障诊断、健康监测的重要手段</a:t>
            </a:r>
            <a:r>
              <a:rPr lang="zh-CN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。。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相比于静力参数其他方法，基于结构的模态参数的损伤识别方法更容易实现，且具有操作简单、适用范围广、能够识别结构整体损伤等优点。通过结构模态参数的实时监测，可有效地监测结构的健康状态。</a:t>
            </a:r>
            <a:endParaRPr lang="zh-CN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93942" y="395844"/>
            <a:ext cx="6926766" cy="579517"/>
            <a:chOff x="658589" y="395843"/>
            <a:chExt cx="3316514" cy="579517"/>
          </a:xfrm>
        </p:grpSpPr>
        <p:sp>
          <p:nvSpPr>
            <p:cNvPr id="3" name="文本框 2"/>
            <p:cNvSpPr txBox="1"/>
            <p:nvPr/>
          </p:nvSpPr>
          <p:spPr>
            <a:xfrm>
              <a:off x="791940" y="423991"/>
              <a:ext cx="318316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体育场馆检测手段介绍</a:t>
              </a:r>
              <a:endParaRPr lang="zh-CN" alt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58589" y="395843"/>
              <a:ext cx="0" cy="579517"/>
            </a:xfrm>
            <a:prstGeom prst="line">
              <a:avLst/>
            </a:prstGeom>
            <a:ln w="50800">
              <a:solidFill>
                <a:srgbClr val="0092DC"/>
              </a:solidFill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矩形 10"/>
          <p:cNvSpPr/>
          <p:nvPr/>
        </p:nvSpPr>
        <p:spPr>
          <a:xfrm>
            <a:off x="5870563" y="3330631"/>
            <a:ext cx="23780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结构</a:t>
            </a:r>
            <a:r>
              <a:rPr lang="zh-CN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支座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应力测量示意</a:t>
            </a:r>
            <a:endParaRPr lang="zh-CN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53863" y="961304"/>
            <a:ext cx="3346637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应力应变测量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71500" y="1477163"/>
            <a:ext cx="4686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目前适合钢结构的应变传感器主要有</a:t>
            </a:r>
            <a:r>
              <a:rPr lang="zh-CN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应变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片、振弦式应变计、光纤光栅应变传感器。现在高质量应变片的应用越来越广发，其价格低廉，具有一定耐久性，且为电信号输出，采集较为方便；振弦式应变耐久性一般为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3-5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年，其信号也为电信号；光纤光栅应变传感器精度高、价格适中、为光信号输出，但测试设备价格较高。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9" name="对象 8"/>
          <p:cNvGraphicFramePr>
            <a:graphicFrameLocks noChangeAspect="1"/>
          </p:cNvGraphicFramePr>
          <p:nvPr/>
        </p:nvGraphicFramePr>
        <p:xfrm>
          <a:off x="5386935" y="986357"/>
          <a:ext cx="3345342" cy="2344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5" name="AutoCAD Drawing" r:id="rId1" imgW="9058275" imgH="4781550" progId="AutoCAD.Drawing.18">
                  <p:embed/>
                </p:oleObj>
              </mc:Choice>
              <mc:Fallback>
                <p:oleObj name="AutoCAD Drawing" r:id="rId1" imgW="9058275" imgH="4781550" progId="AutoCAD.Drawing.1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4297" t="26480" r="29131" b="25072"/>
                      <a:stretch>
                        <a:fillRect/>
                      </a:stretch>
                    </p:blipFill>
                    <p:spPr bwMode="auto">
                      <a:xfrm>
                        <a:off x="5386935" y="986357"/>
                        <a:ext cx="3345342" cy="23442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457200" y="3785487"/>
          <a:ext cx="8229600" cy="29298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12382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 dirty="0">
                          <a:effectLst/>
                        </a:rPr>
                        <a:t>原理与性能</a:t>
                      </a:r>
                      <a:endParaRPr lang="zh-CN" sz="105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 dirty="0">
                          <a:effectLst/>
                        </a:rPr>
                        <a:t>比较</a:t>
                      </a:r>
                      <a:endParaRPr lang="zh-CN" sz="105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 dirty="0">
                          <a:effectLst/>
                        </a:rPr>
                        <a:t>应变测试手段</a:t>
                      </a:r>
                      <a:endParaRPr lang="zh-CN" sz="105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 hMerge="1">
                  <a:tcPr/>
                </a:tc>
                <a:tc hMerge="1">
                  <a:tcPr/>
                </a:tc>
              </a:tr>
              <a:tr h="352425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防水型电阻应变计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振弦应变计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光纤光栅应变计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3867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原 理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 dirty="0">
                          <a:effectLst/>
                        </a:rPr>
                        <a:t>应变引起电阻的变化产生输出信号</a:t>
                      </a:r>
                      <a:endParaRPr lang="zh-CN" sz="105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 dirty="0">
                          <a:effectLst/>
                        </a:rPr>
                        <a:t>振弦频率与弦拉力成正比例</a:t>
                      </a:r>
                      <a:endParaRPr lang="zh-CN" sz="105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应变引起波长漂移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2546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线 性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较 好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 dirty="0">
                          <a:effectLst/>
                        </a:rPr>
                        <a:t>好</a:t>
                      </a:r>
                      <a:endParaRPr lang="zh-CN" sz="105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好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2844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耐久性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一般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 dirty="0">
                          <a:effectLst/>
                        </a:rPr>
                        <a:t>一般</a:t>
                      </a:r>
                      <a:endParaRPr lang="zh-CN" sz="105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无胶封装、几乎没有长期蠕变效应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1892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灵敏度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 dirty="0">
                          <a:effectLst/>
                        </a:rPr>
                        <a:t>较高</a:t>
                      </a:r>
                      <a:endParaRPr lang="zh-CN" sz="105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 dirty="0">
                          <a:effectLst/>
                        </a:rPr>
                        <a:t>较高</a:t>
                      </a:r>
                      <a:endParaRPr lang="zh-CN" sz="105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高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1809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精 度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3</a:t>
                      </a:r>
                      <a:r>
                        <a:rPr lang="zh-CN" sz="1050" kern="0">
                          <a:effectLst/>
                        </a:rPr>
                        <a:t>～</a:t>
                      </a:r>
                      <a:r>
                        <a:rPr lang="en-US" sz="1050" kern="0">
                          <a:effectLst/>
                        </a:rPr>
                        <a:t>5</a:t>
                      </a:r>
                      <a:r>
                        <a:rPr lang="en-US" sz="1050" kern="0">
                          <a:effectLst/>
                          <a:sym typeface="Symbol" panose="05050102010706020507"/>
                        </a:rPr>
                        <a:t>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2</a:t>
                      </a:r>
                      <a:r>
                        <a:rPr lang="zh-CN" sz="1050" kern="0" dirty="0">
                          <a:effectLst/>
                        </a:rPr>
                        <a:t>～</a:t>
                      </a:r>
                      <a:r>
                        <a:rPr lang="en-US" sz="1050" kern="0" dirty="0">
                          <a:effectLst/>
                        </a:rPr>
                        <a:t>3</a:t>
                      </a:r>
                      <a:r>
                        <a:rPr lang="en-US" sz="1050" kern="0" dirty="0">
                          <a:effectLst/>
                          <a:sym typeface="Symbol" panose="05050102010706020507"/>
                        </a:rPr>
                        <a:t></a:t>
                      </a:r>
                      <a:endParaRPr lang="zh-CN" sz="105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</a:t>
                      </a:r>
                      <a:r>
                        <a:rPr lang="zh-CN" sz="1050" kern="0">
                          <a:effectLst/>
                        </a:rPr>
                        <a:t>～</a:t>
                      </a:r>
                      <a:r>
                        <a:rPr lang="en-US" sz="1050" kern="0">
                          <a:effectLst/>
                        </a:rPr>
                        <a:t>2</a:t>
                      </a:r>
                      <a:r>
                        <a:rPr lang="en-US" sz="1050" kern="0">
                          <a:effectLst/>
                          <a:sym typeface="Symbol" panose="05050102010706020507"/>
                        </a:rPr>
                        <a:t>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1809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绝对测量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不能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 dirty="0">
                          <a:effectLst/>
                        </a:rPr>
                        <a:t>不能</a:t>
                      </a:r>
                      <a:endParaRPr lang="zh-CN" sz="105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能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1809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分布式测量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不能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 dirty="0">
                          <a:effectLst/>
                        </a:rPr>
                        <a:t>不能</a:t>
                      </a:r>
                      <a:endParaRPr lang="zh-CN" sz="105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能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1809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布设与线路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大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大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容易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1809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抗电磁干扰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一般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一般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好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1809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传感头费用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低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高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较高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1809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大规模传感器信号采集设备费用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 dirty="0">
                          <a:effectLst/>
                        </a:rPr>
                        <a:t>较高</a:t>
                      </a:r>
                      <a:endParaRPr lang="zh-CN" sz="105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高</a:t>
                      </a:r>
                      <a:endParaRPr lang="zh-CN" sz="105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0" dirty="0">
                          <a:effectLst/>
                        </a:rPr>
                        <a:t>高</a:t>
                      </a:r>
                      <a:endParaRPr lang="zh-CN" sz="105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93942" y="395844"/>
            <a:ext cx="6926766" cy="579517"/>
            <a:chOff x="658589" y="395843"/>
            <a:chExt cx="3316514" cy="579517"/>
          </a:xfrm>
        </p:grpSpPr>
        <p:sp>
          <p:nvSpPr>
            <p:cNvPr id="3" name="文本框 2"/>
            <p:cNvSpPr txBox="1"/>
            <p:nvPr/>
          </p:nvSpPr>
          <p:spPr>
            <a:xfrm>
              <a:off x="791940" y="423991"/>
              <a:ext cx="318316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体育场馆检测手段介绍</a:t>
              </a:r>
              <a:endParaRPr lang="zh-CN" alt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58589" y="395843"/>
              <a:ext cx="0" cy="579517"/>
            </a:xfrm>
            <a:prstGeom prst="line">
              <a:avLst/>
            </a:prstGeom>
            <a:ln w="50800">
              <a:solidFill>
                <a:srgbClr val="0092DC"/>
              </a:solidFill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矩形 9"/>
          <p:cNvSpPr/>
          <p:nvPr/>
        </p:nvSpPr>
        <p:spPr>
          <a:xfrm>
            <a:off x="653863" y="961304"/>
            <a:ext cx="3346637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变形测量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71500" y="1477163"/>
            <a:ext cx="80581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该仪器应用了连通管原理</a:t>
            </a:r>
            <a:r>
              <a:rPr lang="zh-CN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，其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连通管内的液体介质在重力作用下始终保持液面水平</a:t>
            </a:r>
            <a:r>
              <a:rPr lang="zh-CN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，它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的测量方法是各测点与相对不动点间取差值</a:t>
            </a:r>
            <a:r>
              <a:rPr lang="zh-CN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，由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传感器检测垂直位移信号</a:t>
            </a:r>
            <a:r>
              <a:rPr lang="zh-CN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/>
            <a:r>
              <a:rPr lang="zh-CN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该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仪器特别适合于要求高精度监测垂直位移的</a:t>
            </a:r>
            <a:r>
              <a:rPr lang="zh-CN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场合，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可监测到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0.05mm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的高程变化，可以进行连续实时监测。采用这种位移监测系统进行监测，精度比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GPS 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</a:t>
            </a:r>
            <a:r>
              <a:rPr lang="zh-CN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高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12290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031" y="3343275"/>
            <a:ext cx="3333750" cy="248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6367006" y="5909846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静力水准仪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291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r="1202"/>
          <a:stretch>
            <a:fillRect/>
          </a:stretch>
        </p:blipFill>
        <p:spPr bwMode="auto">
          <a:xfrm>
            <a:off x="862011" y="3320620"/>
            <a:ext cx="387667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1784687" y="5883444"/>
            <a:ext cx="20313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静力水准仪监测系统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93942" y="395844"/>
            <a:ext cx="6926766" cy="579517"/>
            <a:chOff x="658589" y="395843"/>
            <a:chExt cx="3316514" cy="579517"/>
          </a:xfrm>
        </p:grpSpPr>
        <p:sp>
          <p:nvSpPr>
            <p:cNvPr id="3" name="文本框 2"/>
            <p:cNvSpPr txBox="1"/>
            <p:nvPr/>
          </p:nvSpPr>
          <p:spPr>
            <a:xfrm>
              <a:off x="791940" y="423991"/>
              <a:ext cx="318316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体育场馆检测建议</a:t>
              </a:r>
              <a:endParaRPr lang="zh-CN" alt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58589" y="395843"/>
              <a:ext cx="0" cy="579517"/>
            </a:xfrm>
            <a:prstGeom prst="line">
              <a:avLst/>
            </a:prstGeom>
            <a:ln w="50800">
              <a:solidFill>
                <a:srgbClr val="0092DC"/>
              </a:solidFill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矩形 9"/>
          <p:cNvSpPr/>
          <p:nvPr/>
        </p:nvSpPr>
        <p:spPr>
          <a:xfrm>
            <a:off x="538528" y="1056554"/>
            <a:ext cx="768051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>
              <a:lnSpc>
                <a:spcPct val="150000"/>
              </a:lnSpc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体育场馆施工质量以及使用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过程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中出现的问题（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锈蚀、渗漏水、预应力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松弛等）会影响场馆的正常使用，长期积累更会危及到结构安全，定期的检测、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维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保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体育场馆十分必要。</a:t>
            </a:r>
            <a:endParaRPr lang="en-US" altLang="zh-CN" sz="1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indent="457200">
              <a:lnSpc>
                <a:spcPct val="150000"/>
              </a:lnSpc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除了定期检测、维保以外，在场馆遇到以下情况时，建议进行专业的检测、鉴定。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134405" y="3211046"/>
            <a:ext cx="332412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极端天气之后（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大风大雨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事故之后</a:t>
            </a:r>
            <a:endParaRPr lang="en-US" altLang="zh-CN" sz="1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定期检查</a:t>
            </a:r>
            <a:endParaRPr lang="en-US" altLang="zh-CN" sz="1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大型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赛事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之前</a:t>
            </a:r>
            <a:endParaRPr lang="en-US" altLang="zh-CN" sz="1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荷载改变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时</a:t>
            </a:r>
            <a:endParaRPr lang="en-US" altLang="zh-CN" sz="1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场馆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改造时</a:t>
            </a:r>
            <a:endParaRPr lang="zh-CN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93941" y="395844"/>
            <a:ext cx="5019092" cy="579517"/>
            <a:chOff x="658589" y="395843"/>
            <a:chExt cx="3316514" cy="579517"/>
          </a:xfrm>
        </p:grpSpPr>
        <p:sp>
          <p:nvSpPr>
            <p:cNvPr id="3" name="文本框 2"/>
            <p:cNvSpPr txBox="1"/>
            <p:nvPr/>
          </p:nvSpPr>
          <p:spPr>
            <a:xfrm>
              <a:off x="791940" y="423991"/>
              <a:ext cx="31831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体育场馆</a:t>
              </a:r>
              <a:endParaRPr lang="zh-CN" alt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58589" y="395843"/>
              <a:ext cx="0" cy="579517"/>
            </a:xfrm>
            <a:prstGeom prst="line">
              <a:avLst/>
            </a:prstGeom>
            <a:ln w="50800">
              <a:solidFill>
                <a:srgbClr val="0092DC"/>
              </a:solidFill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" name="图示 8"/>
          <p:cNvGraphicFramePr/>
          <p:nvPr/>
        </p:nvGraphicFramePr>
        <p:xfrm>
          <a:off x="1763688" y="16288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11140" y="5152916"/>
            <a:ext cx="3695700" cy="296693"/>
          </a:xfrm>
          <a:prstGeom prst="rect">
            <a:avLst/>
          </a:prstGeom>
        </p:spPr>
        <p:txBody>
          <a:bodyPr wrap="square" lIns="80463" tIns="40232" rIns="80463" bIns="40232">
            <a:spAutoFit/>
          </a:bodyPr>
          <a:lstStyle/>
          <a:p>
            <a:r>
              <a:rPr lang="zh-CN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地址</a:t>
            </a:r>
            <a:r>
              <a:rPr lang="zh-CN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：四川省成都市一环路北三段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55</a:t>
            </a:r>
            <a:r>
              <a:rPr lang="zh-CN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 </a:t>
            </a:r>
            <a:endParaRPr lang="zh-CN"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11140" y="5724218"/>
            <a:ext cx="3695700" cy="296693"/>
          </a:xfrm>
          <a:prstGeom prst="rect">
            <a:avLst/>
          </a:prstGeom>
        </p:spPr>
        <p:txBody>
          <a:bodyPr wrap="square" lIns="80463" tIns="40232" rIns="80463" bIns="40232">
            <a:spAutoFit/>
          </a:bodyPr>
          <a:lstStyle/>
          <a:p>
            <a:r>
              <a:rPr lang="zh-CN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联系电话</a:t>
            </a:r>
            <a:r>
              <a:rPr lang="zh-CN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：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13981814272</a:t>
            </a:r>
            <a:endParaRPr lang="zh-CN"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318543" y="2436254"/>
            <a:ext cx="4305017" cy="1589355"/>
          </a:xfrm>
          <a:prstGeom prst="rect">
            <a:avLst/>
          </a:prstGeom>
        </p:spPr>
        <p:txBody>
          <a:bodyPr wrap="square" lIns="80463" tIns="40232" rIns="80463" bIns="40232">
            <a:spAutoFit/>
          </a:bodyPr>
          <a:lstStyle/>
          <a:p>
            <a:r>
              <a:rPr lang="zh-CN" altLang="en-US" sz="9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谢  谢！</a:t>
            </a:r>
            <a:endParaRPr lang="zh-CN" altLang="zh-CN" sz="9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93941" y="395844"/>
            <a:ext cx="5019092" cy="579517"/>
            <a:chOff x="658589" y="395843"/>
            <a:chExt cx="3316514" cy="579517"/>
          </a:xfrm>
        </p:grpSpPr>
        <p:sp>
          <p:nvSpPr>
            <p:cNvPr id="3" name="文本框 2"/>
            <p:cNvSpPr txBox="1"/>
            <p:nvPr/>
          </p:nvSpPr>
          <p:spPr>
            <a:xfrm>
              <a:off x="791940" y="423991"/>
              <a:ext cx="31831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体育场馆</a:t>
              </a:r>
              <a:endParaRPr lang="zh-CN" alt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58589" y="395843"/>
              <a:ext cx="0" cy="579517"/>
            </a:xfrm>
            <a:prstGeom prst="line">
              <a:avLst/>
            </a:prstGeom>
            <a:ln w="50800">
              <a:solidFill>
                <a:srgbClr val="0092DC"/>
              </a:solidFill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矩形 5"/>
          <p:cNvSpPr/>
          <p:nvPr/>
        </p:nvSpPr>
        <p:spPr>
          <a:xfrm>
            <a:off x="742951" y="1176353"/>
            <a:ext cx="78362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体育场馆通常为大跨度钢结构，从结构形式来讲为空间网格结构。空间网格结构有传力路径复杂、对局部破坏敏感的特点，其在强震等突发事件下的安全问题也日趋突出，在非预期突发事件作用下倒塌事故时有发生。体育场馆的因其巨大的社会影响力，一旦发生事故，危害会非常巨大。</a:t>
            </a:r>
            <a:endParaRPr lang="zh-CN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369346" y="5799131"/>
            <a:ext cx="25834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b="1" dirty="0"/>
              <a:t>体育场馆钢结构</a:t>
            </a:r>
            <a:endParaRPr lang="zh-CN" altLang="en-US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941" y="2670328"/>
            <a:ext cx="3983219" cy="27074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562" y="2670329"/>
            <a:ext cx="4174186" cy="2707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93941" y="395844"/>
            <a:ext cx="3890771" cy="579517"/>
            <a:chOff x="658589" y="395843"/>
            <a:chExt cx="3316514" cy="579517"/>
          </a:xfrm>
        </p:grpSpPr>
        <p:sp>
          <p:nvSpPr>
            <p:cNvPr id="3" name="文本框 2"/>
            <p:cNvSpPr txBox="1"/>
            <p:nvPr/>
          </p:nvSpPr>
          <p:spPr>
            <a:xfrm>
              <a:off x="791940" y="423991"/>
              <a:ext cx="318316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体育场馆安全事故案例</a:t>
              </a:r>
              <a:endParaRPr lang="zh-CN" alt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58589" y="395843"/>
              <a:ext cx="0" cy="579517"/>
            </a:xfrm>
            <a:prstGeom prst="line">
              <a:avLst/>
            </a:prstGeom>
            <a:ln w="50800">
              <a:solidFill>
                <a:srgbClr val="0092DC"/>
              </a:solidFill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矩形 5"/>
          <p:cNvSpPr/>
          <p:nvPr/>
        </p:nvSpPr>
        <p:spPr>
          <a:xfrm>
            <a:off x="742950" y="1015099"/>
            <a:ext cx="78362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例如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1978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年，美国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Hartford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公民中心体育馆的平板网架屋面发生整体倒塌。研究表明，由于在雪荷载作用下超载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72%~852%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加之悬挑部分上弦杆件缺少支撑，使得部分支座附近上弦杆发生弯曲失稳，并引起相邻上弦受压杆件失稳，进而使下弦杆件由受拉转为受压状态并失稳，最终导致结构整体倒塌。这一事件促使工程界开始关注空间钢结构的连续倒塌破坏。</a:t>
            </a:r>
            <a:endParaRPr lang="zh-CN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95719" y="5799131"/>
            <a:ext cx="59256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b="1" dirty="0"/>
              <a:t>美国</a:t>
            </a:r>
            <a:r>
              <a:rPr lang="en-US" altLang="zh-CN" b="1" dirty="0"/>
              <a:t>Hartford</a:t>
            </a:r>
            <a:r>
              <a:rPr lang="zh-CN" altLang="en-US" b="1" dirty="0"/>
              <a:t>公民中心体育馆的平板网架屋面发生整体倒塌</a:t>
            </a:r>
            <a:endParaRPr lang="zh-CN" altLang="en-US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17921" r="1323"/>
          <a:stretch>
            <a:fillRect/>
          </a:stretch>
        </p:blipFill>
        <p:spPr bwMode="auto">
          <a:xfrm>
            <a:off x="809942" y="2758881"/>
            <a:ext cx="3748612" cy="286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104" y="2773259"/>
            <a:ext cx="3710971" cy="283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93941" y="395844"/>
            <a:ext cx="3890771" cy="579517"/>
            <a:chOff x="658589" y="395843"/>
            <a:chExt cx="3316514" cy="579517"/>
          </a:xfrm>
        </p:grpSpPr>
        <p:sp>
          <p:nvSpPr>
            <p:cNvPr id="3" name="文本框 2"/>
            <p:cNvSpPr txBox="1"/>
            <p:nvPr/>
          </p:nvSpPr>
          <p:spPr>
            <a:xfrm>
              <a:off x="791940" y="423991"/>
              <a:ext cx="318316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体育场馆安全事故案例</a:t>
              </a:r>
              <a:endParaRPr lang="zh-CN" alt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58589" y="395843"/>
              <a:ext cx="0" cy="579517"/>
            </a:xfrm>
            <a:prstGeom prst="line">
              <a:avLst/>
            </a:prstGeom>
            <a:ln w="50800">
              <a:solidFill>
                <a:srgbClr val="0092DC"/>
              </a:solidFill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矩形 5"/>
          <p:cNvSpPr/>
          <p:nvPr/>
        </p:nvSpPr>
        <p:spPr>
          <a:xfrm>
            <a:off x="742950" y="1015099"/>
            <a:ext cx="78362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2001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年，丹麦西门子竞技场由于设计中高估了鱼腹型桁架脚部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25%-30%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的承载能力，在“几乎没有风、只有几毫厚雪”的情况下，两榀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72m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长的主桁架无征兆地突然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倒塌。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值得一提的是，在该结构在设计阶段加入了冗余性概念设计：桁架之间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米长的檩条只适度与主桁架相连，以使得一个桁架的故障不会引发结构的整体倒塌。事实证明其冗余性设计方法是失败的：在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榀主桁架中仅仅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榀发生破坏就导致了结构的整体倒塌。</a:t>
            </a:r>
            <a:endParaRPr lang="zh-CN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940425" y="5789133"/>
            <a:ext cx="32810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b="1" dirty="0"/>
              <a:t>丹麦西门子</a:t>
            </a:r>
            <a:r>
              <a:rPr lang="zh-CN" altLang="en-US" b="1" dirty="0" smtClean="0"/>
              <a:t>竞技场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倒塌事故</a:t>
            </a:r>
            <a:endParaRPr lang="zh-CN" alt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1"/>
          <a:stretch>
            <a:fillRect/>
          </a:stretch>
        </p:blipFill>
        <p:spPr bwMode="auto">
          <a:xfrm>
            <a:off x="1023766" y="2881242"/>
            <a:ext cx="3479464" cy="266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2"/>
          <a:stretch>
            <a:fillRect/>
          </a:stretch>
        </p:blipFill>
        <p:spPr bwMode="auto">
          <a:xfrm>
            <a:off x="4779029" y="2881243"/>
            <a:ext cx="3491270" cy="267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93941" y="395844"/>
            <a:ext cx="3890771" cy="579517"/>
            <a:chOff x="658589" y="395843"/>
            <a:chExt cx="3316514" cy="579517"/>
          </a:xfrm>
        </p:grpSpPr>
        <p:sp>
          <p:nvSpPr>
            <p:cNvPr id="3" name="文本框 2"/>
            <p:cNvSpPr txBox="1"/>
            <p:nvPr/>
          </p:nvSpPr>
          <p:spPr>
            <a:xfrm>
              <a:off x="791940" y="423991"/>
              <a:ext cx="318316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体育场馆安全事故案例</a:t>
              </a:r>
              <a:endParaRPr lang="zh-CN" alt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58589" y="395843"/>
              <a:ext cx="0" cy="579517"/>
            </a:xfrm>
            <a:prstGeom prst="line">
              <a:avLst/>
            </a:prstGeom>
            <a:ln w="50800">
              <a:solidFill>
                <a:srgbClr val="0092DC"/>
              </a:solidFill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矩形 5"/>
          <p:cNvSpPr/>
          <p:nvPr/>
        </p:nvSpPr>
        <p:spPr>
          <a:xfrm>
            <a:off x="742950" y="1015099"/>
            <a:ext cx="78362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2004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法国巴黎戴高乐机场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2E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候机大厅屋顶发生突然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坍塌。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事故发生前一个半小时，两根撑杆之间壳体内侧的一大片混凝土掉落，混凝土剥落发展成穿孔，壳体北侧出现弯曲破坏，南侧一根柱子上的拉杆破坏，从而加速了结构的坍塌。调查委员会认为该结构的初始强度储备较低，导致该事故的原因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包括：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结构坚固性和冗余度不足，发生局部破坏时无法传递分散荷载。</a:t>
            </a:r>
            <a:endParaRPr lang="zh-CN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277036" y="5789133"/>
            <a:ext cx="51815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法国巴黎戴高乐机场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候机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大厅坍塌事故</a:t>
            </a:r>
            <a:endParaRPr lang="zh-CN" altLang="en-US" b="1" dirty="0"/>
          </a:p>
        </p:txBody>
      </p:sp>
      <p:pic>
        <p:nvPicPr>
          <p:cNvPr id="2053" name="Picture 5" descr="http://image2.sina.com.cn/dy/o/2004-05-25/1085427117_ZsaiK3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83"/>
          <a:stretch>
            <a:fillRect/>
          </a:stretch>
        </p:blipFill>
        <p:spPr bwMode="auto">
          <a:xfrm>
            <a:off x="4767916" y="2788024"/>
            <a:ext cx="3745527" cy="277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www.qingdaonews.com/gb/images/2004-05/24/qd0524d0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r="3989"/>
          <a:stretch>
            <a:fillRect/>
          </a:stretch>
        </p:blipFill>
        <p:spPr bwMode="auto">
          <a:xfrm>
            <a:off x="742950" y="2788024"/>
            <a:ext cx="3823006" cy="277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93941" y="395844"/>
            <a:ext cx="3890771" cy="579517"/>
            <a:chOff x="658589" y="395843"/>
            <a:chExt cx="3316514" cy="579517"/>
          </a:xfrm>
        </p:grpSpPr>
        <p:sp>
          <p:nvSpPr>
            <p:cNvPr id="3" name="文本框 2"/>
            <p:cNvSpPr txBox="1"/>
            <p:nvPr/>
          </p:nvSpPr>
          <p:spPr>
            <a:xfrm>
              <a:off x="791940" y="423991"/>
              <a:ext cx="318316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体育场馆安全事故案例</a:t>
              </a:r>
              <a:endParaRPr lang="zh-CN" alt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58589" y="395843"/>
              <a:ext cx="0" cy="579517"/>
            </a:xfrm>
            <a:prstGeom prst="line">
              <a:avLst/>
            </a:prstGeom>
            <a:ln w="50800">
              <a:solidFill>
                <a:srgbClr val="0092DC"/>
              </a:solidFill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矩形 5"/>
          <p:cNvSpPr/>
          <p:nvPr/>
        </p:nvSpPr>
        <p:spPr>
          <a:xfrm>
            <a:off x="742950" y="1015099"/>
            <a:ext cx="78362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2006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年，采用木质双层网格结的德国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Bad </a:t>
            </a:r>
            <a:r>
              <a:rPr lang="en-US" altLang="zh-CN" sz="18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Reichenhall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冰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竞技场发生倒塌。事故调查表明：结构东侧一个主网格的部分节点，其胶合部分由于长期暴露在室外而发生损伤累积失效，相邻网格山于无法承受附加的份载，破坏范围通过支撑系统向周围传递，并最终导致结构整体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倒塌。</a:t>
            </a:r>
            <a:endParaRPr lang="zh-CN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402542" y="5450579"/>
            <a:ext cx="44994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b="1" dirty="0"/>
              <a:t>德国</a:t>
            </a:r>
            <a:r>
              <a:rPr lang="en-US" altLang="zh-CN" b="1" dirty="0"/>
              <a:t>Bad </a:t>
            </a:r>
            <a:r>
              <a:rPr lang="en-US" altLang="zh-CN" b="1" dirty="0" err="1"/>
              <a:t>Reichenhall</a:t>
            </a:r>
            <a:r>
              <a:rPr lang="en-US" altLang="zh-CN" b="1" dirty="0"/>
              <a:t> </a:t>
            </a:r>
            <a:r>
              <a:rPr lang="zh-CN" altLang="en-US" b="1" dirty="0"/>
              <a:t>冰上</a:t>
            </a:r>
            <a:r>
              <a:rPr lang="zh-CN" altLang="en-US" b="1" dirty="0" smtClean="0"/>
              <a:t>竞技场倒塌事故</a:t>
            </a:r>
            <a:endParaRPr lang="zh-CN" alt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2"/>
          <a:stretch>
            <a:fillRect/>
          </a:stretch>
        </p:blipFill>
        <p:spPr bwMode="auto">
          <a:xfrm>
            <a:off x="968858" y="2569839"/>
            <a:ext cx="3486192" cy="268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3"/>
          <a:stretch>
            <a:fillRect/>
          </a:stretch>
        </p:blipFill>
        <p:spPr bwMode="auto">
          <a:xfrm>
            <a:off x="4806978" y="2569839"/>
            <a:ext cx="3493903" cy="268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93941" y="395844"/>
            <a:ext cx="3890771" cy="579517"/>
            <a:chOff x="658589" y="395843"/>
            <a:chExt cx="3316514" cy="579517"/>
          </a:xfrm>
        </p:grpSpPr>
        <p:sp>
          <p:nvSpPr>
            <p:cNvPr id="3" name="文本框 2"/>
            <p:cNvSpPr txBox="1"/>
            <p:nvPr/>
          </p:nvSpPr>
          <p:spPr>
            <a:xfrm>
              <a:off x="791940" y="423991"/>
              <a:ext cx="318316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体育场馆安全事故案例</a:t>
              </a:r>
              <a:endParaRPr lang="zh-CN" alt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58589" y="395843"/>
              <a:ext cx="0" cy="579517"/>
            </a:xfrm>
            <a:prstGeom prst="line">
              <a:avLst/>
            </a:prstGeom>
            <a:ln w="50800">
              <a:solidFill>
                <a:srgbClr val="0092DC"/>
              </a:solidFill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矩形 8"/>
          <p:cNvSpPr/>
          <p:nvPr/>
        </p:nvSpPr>
        <p:spPr>
          <a:xfrm>
            <a:off x="1195753" y="2724772"/>
            <a:ext cx="713446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设计、施工不当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维期间使用不当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改变荷载超出设计允许范围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装修维护期间对结构产生破坏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缺乏适当维护，结构性能劣化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主体钢结构锈蚀，承载力下降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地震、恶劣天气等自然条件对结构造成损伤</a:t>
            </a:r>
            <a:endParaRPr lang="zh-CN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50382" y="1434867"/>
            <a:ext cx="8411006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体育场馆钢结构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对局部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破坏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敏感，易由局部破坏扩大到相关区域乃至结构整体，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一旦发生事故，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危害非常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巨大。</a:t>
            </a:r>
            <a:endParaRPr lang="zh-CN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endParaRPr lang="zh-CN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50382" y="2388589"/>
            <a:ext cx="3346637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体育场馆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安全事故原因：</a:t>
            </a:r>
            <a:endParaRPr lang="zh-CN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86252" y="901046"/>
            <a:ext cx="3346637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体育场馆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安全事故特点：</a:t>
            </a:r>
            <a:endParaRPr lang="zh-CN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93941" y="395844"/>
            <a:ext cx="5845313" cy="889922"/>
            <a:chOff x="658589" y="395843"/>
            <a:chExt cx="3316514" cy="889922"/>
          </a:xfrm>
        </p:grpSpPr>
        <p:sp>
          <p:nvSpPr>
            <p:cNvPr id="3" name="文本框 2"/>
            <p:cNvSpPr txBox="1"/>
            <p:nvPr/>
          </p:nvSpPr>
          <p:spPr>
            <a:xfrm>
              <a:off x="791940" y="423991"/>
              <a:ext cx="318316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体育场馆运维过程中的常见结构问题</a:t>
              </a:r>
              <a:endParaRPr lang="zh-CN" alt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58589" y="395843"/>
              <a:ext cx="0" cy="579517"/>
            </a:xfrm>
            <a:prstGeom prst="line">
              <a:avLst/>
            </a:prstGeom>
            <a:ln w="50800">
              <a:solidFill>
                <a:srgbClr val="0092DC"/>
              </a:solidFill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矩形 5"/>
          <p:cNvSpPr/>
          <p:nvPr/>
        </p:nvSpPr>
        <p:spPr>
          <a:xfrm>
            <a:off x="653863" y="1475291"/>
            <a:ext cx="7836274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钢结构因为不当装修或偶然荷载变形，变形后结构性能劣化，可能无法抵抗设防地震或大风等极端天气。</a:t>
            </a:r>
            <a:endParaRPr lang="zh-CN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369346" y="5799131"/>
            <a:ext cx="25834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b="1" dirty="0"/>
              <a:t>网架杆件弯曲变形</a:t>
            </a:r>
            <a:endParaRPr lang="zh-CN" altLang="en-US" b="1" dirty="0"/>
          </a:p>
        </p:txBody>
      </p:sp>
      <p:pic>
        <p:nvPicPr>
          <p:cNvPr id="14" name="图片 13" descr="BCF161B7908E963E36B0303076793A82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41" y="2438237"/>
            <a:ext cx="4078059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14" descr="37F125893007FB3F1524D0CD60E56D5B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810" y="2438237"/>
            <a:ext cx="3991461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/>
          <p:cNvSpPr/>
          <p:nvPr/>
        </p:nvSpPr>
        <p:spPr>
          <a:xfrm>
            <a:off x="653863" y="961304"/>
            <a:ext cx="33466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主体钢结构构件变形</a:t>
            </a:r>
            <a:endParaRPr lang="zh-CN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MH" val="20150825190001"/>
  <p:tag name="MH_LIBRARY" val="CONTENTS"/>
  <p:tag name="MH_TYPE" val="OTHERS"/>
  <p:tag name="ID" val="553526"/>
</p:tagLst>
</file>

<file path=ppt/tags/tag2.xml><?xml version="1.0" encoding="utf-8"?>
<p:tagLst xmlns:p="http://schemas.openxmlformats.org/presentationml/2006/main">
  <p:tag name="MH" val="20150825190001"/>
  <p:tag name="MH_LIBRARY" val="CONTENTS"/>
  <p:tag name="MH_TYPE" val="OTHERS"/>
  <p:tag name="ID" val="553526"/>
</p:tagLst>
</file>

<file path=ppt/tags/tag3.xml><?xml version="1.0" encoding="utf-8"?>
<p:tagLst xmlns:p="http://schemas.openxmlformats.org/presentationml/2006/main">
  <p:tag name="DVSHAPEID" val="HAGzTPKJNXuuOK4v20iPS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4D98">
            <a:alpha val="50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2996</Words>
  <Application>WPS 演示</Application>
  <PresentationFormat>全屏显示(4:3)</PresentationFormat>
  <Paragraphs>281</Paragraphs>
  <Slides>20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Calibri</vt:lpstr>
      <vt:lpstr>Arial Unicode MS</vt:lpstr>
      <vt:lpstr>Times New Roman</vt:lpstr>
      <vt:lpstr>Calibri</vt:lpstr>
      <vt:lpstr>Times New Roman</vt:lpstr>
      <vt:lpstr>Symbol</vt:lpstr>
      <vt:lpstr>微软雅黑 Light</vt:lpstr>
      <vt:lpstr>Office 主题</vt:lpstr>
      <vt:lpstr>AutoCAD.Drawing.18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123</dc:creator>
  <cp:lastModifiedBy>瑶</cp:lastModifiedBy>
  <cp:revision>375</cp:revision>
  <dcterms:created xsi:type="dcterms:W3CDTF">2016-08-17T13:03:00Z</dcterms:created>
  <dcterms:modified xsi:type="dcterms:W3CDTF">2019-03-04T14:39:15Z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RubyTemplateID">
    <vt:lpwstr>13</vt:lpwstr>
  </property>
  <property fmtid="{D5CDD505-2E9C-101B-9397-08002B2CF9AE}" pid="3" name="KSOProductBuildVer">
    <vt:lpwstr>2052-11.1.0.8214</vt:lpwstr>
  </property>
</Properties>
</file>