
<file path=[Content_Types].xml><?xml version="1.0" encoding="utf-8"?>
<Types xmlns="http://schemas.openxmlformats.org/package/2006/content-types">
  <Default Extension="jpeg" ContentType="image/jpeg"/>
  <Default Extension="vml" ContentType="application/vnd.openxmlformats-officedocument.vmlDrawing"/>
  <Default Extension="bin" ContentType="application/vnd.openxmlformats-officedocument.oleObject"/>
  <Default Extension="wdp" ContentType="image/vnd.ms-photo"/>
  <Default Extension="png" ContentType="image/png"/>
  <Default Extension="wmf" ContentType="image/x-wm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2" r:id="rId3"/>
    <p:sldMasterId id="2147483668" r:id="rId4"/>
  </p:sldMasterIdLst>
  <p:notesMasterIdLst>
    <p:notesMasterId r:id="rId7"/>
  </p:notesMasterIdLst>
  <p:sldIdLst>
    <p:sldId id="257" r:id="rId5"/>
    <p:sldId id="258" r:id="rId6"/>
    <p:sldId id="259" r:id="rId8"/>
    <p:sldId id="269" r:id="rId9"/>
    <p:sldId id="266" r:id="rId10"/>
    <p:sldId id="260" r:id="rId11"/>
    <p:sldId id="270" r:id="rId12"/>
    <p:sldId id="271" r:id="rId13"/>
    <p:sldId id="261" r:id="rId14"/>
    <p:sldId id="277" r:id="rId15"/>
    <p:sldId id="278" r:id="rId16"/>
    <p:sldId id="280" r:id="rId17"/>
    <p:sldId id="281" r:id="rId18"/>
    <p:sldId id="282" r:id="rId19"/>
    <p:sldId id="283" r:id="rId20"/>
    <p:sldId id="284" r:id="rId21"/>
    <p:sldId id="279" r:id="rId22"/>
    <p:sldId id="286" r:id="rId23"/>
    <p:sldId id="287" r:id="rId24"/>
    <p:sldId id="275" r:id="rId25"/>
    <p:sldId id="435" r:id="rId26"/>
    <p:sldId id="318" r:id="rId27"/>
    <p:sldId id="320" r:id="rId28"/>
    <p:sldId id="292" r:id="rId29"/>
    <p:sldId id="293" r:id="rId30"/>
    <p:sldId id="294" r:id="rId31"/>
    <p:sldId id="291" r:id="rId32"/>
    <p:sldId id="411" r:id="rId33"/>
    <p:sldId id="321" r:id="rId34"/>
    <p:sldId id="262" r:id="rId35"/>
    <p:sldId id="295" r:id="rId36"/>
    <p:sldId id="393" r:id="rId37"/>
    <p:sldId id="296" r:id="rId38"/>
    <p:sldId id="297" r:id="rId39"/>
    <p:sldId id="298" r:id="rId40"/>
    <p:sldId id="299" r:id="rId41"/>
    <p:sldId id="300" r:id="rId42"/>
    <p:sldId id="301" r:id="rId43"/>
    <p:sldId id="302" r:id="rId44"/>
    <p:sldId id="303" r:id="rId45"/>
    <p:sldId id="304" r:id="rId46"/>
    <p:sldId id="316" r:id="rId47"/>
    <p:sldId id="434" r:id="rId48"/>
    <p:sldId id="433" r:id="rId49"/>
    <p:sldId id="308" r:id="rId50"/>
    <p:sldId id="309" r:id="rId51"/>
    <p:sldId id="310" r:id="rId52"/>
    <p:sldId id="386" r:id="rId53"/>
    <p:sldId id="314" r:id="rId54"/>
    <p:sldId id="315" r:id="rId55"/>
    <p:sldId id="317" r:id="rId56"/>
  </p:sldIdLst>
  <p:sldSz cx="9144000" cy="6858000" type="screen4x3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黄锦英" initials="HJY" lastIdx="12" clrIdx="0"/>
  <p:cmAuthor id="2" name="SLN" initials="c" lastIdx="4" clrIdx="1"/>
  <p:cmAuthor id="3" name="江莹" initials="JY" lastIdx="15" clrIdx="2"/>
  <p:cmAuthor id="4" name="微软用户" initials="微软用户" lastIdx="1" clrIdx="3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506" y="-102"/>
      </p:cViewPr>
      <p:guideLst>
        <p:guide orient="horz" pos="2172"/>
        <p:guide pos="294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4.xml"/><Relationship Id="rId8" Type="http://schemas.openxmlformats.org/officeDocument/2006/relationships/slide" Target="slides/slide3.xml"/><Relationship Id="rId7" Type="http://schemas.openxmlformats.org/officeDocument/2006/relationships/notesMaster" Target="notesMasters/notesMaster1.xml"/><Relationship Id="rId60" Type="http://schemas.openxmlformats.org/officeDocument/2006/relationships/commentAuthors" Target="commentAuthors.xml"/><Relationship Id="rId6" Type="http://schemas.openxmlformats.org/officeDocument/2006/relationships/slide" Target="slides/slide2.xml"/><Relationship Id="rId59" Type="http://schemas.openxmlformats.org/officeDocument/2006/relationships/tableStyles" Target="tableStyles.xml"/><Relationship Id="rId58" Type="http://schemas.openxmlformats.org/officeDocument/2006/relationships/viewProps" Target="viewProps.xml"/><Relationship Id="rId57" Type="http://schemas.openxmlformats.org/officeDocument/2006/relationships/presProps" Target="presProps.xml"/><Relationship Id="rId56" Type="http://schemas.openxmlformats.org/officeDocument/2006/relationships/slide" Target="slides/slide51.xml"/><Relationship Id="rId55" Type="http://schemas.openxmlformats.org/officeDocument/2006/relationships/slide" Target="slides/slide50.xml"/><Relationship Id="rId54" Type="http://schemas.openxmlformats.org/officeDocument/2006/relationships/slide" Target="slides/slide49.xml"/><Relationship Id="rId53" Type="http://schemas.openxmlformats.org/officeDocument/2006/relationships/slide" Target="slides/slide48.xml"/><Relationship Id="rId52" Type="http://schemas.openxmlformats.org/officeDocument/2006/relationships/slide" Target="slides/slide47.xml"/><Relationship Id="rId51" Type="http://schemas.openxmlformats.org/officeDocument/2006/relationships/slide" Target="slides/slide46.xml"/><Relationship Id="rId50" Type="http://schemas.openxmlformats.org/officeDocument/2006/relationships/slide" Target="slides/slide45.xml"/><Relationship Id="rId5" Type="http://schemas.openxmlformats.org/officeDocument/2006/relationships/slide" Target="slides/slide1.xml"/><Relationship Id="rId49" Type="http://schemas.openxmlformats.org/officeDocument/2006/relationships/slide" Target="slides/slide44.xml"/><Relationship Id="rId48" Type="http://schemas.openxmlformats.org/officeDocument/2006/relationships/slide" Target="slides/slide43.xml"/><Relationship Id="rId47" Type="http://schemas.openxmlformats.org/officeDocument/2006/relationships/slide" Target="slides/slide42.xml"/><Relationship Id="rId46" Type="http://schemas.openxmlformats.org/officeDocument/2006/relationships/slide" Target="slides/slide41.xml"/><Relationship Id="rId45" Type="http://schemas.openxmlformats.org/officeDocument/2006/relationships/slide" Target="slides/slide40.xml"/><Relationship Id="rId44" Type="http://schemas.openxmlformats.org/officeDocument/2006/relationships/slide" Target="slides/slide39.xml"/><Relationship Id="rId43" Type="http://schemas.openxmlformats.org/officeDocument/2006/relationships/slide" Target="slides/slide38.xml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40" Type="http://schemas.openxmlformats.org/officeDocument/2006/relationships/slide" Target="slides/slide35.xml"/><Relationship Id="rId4" Type="http://schemas.openxmlformats.org/officeDocument/2006/relationships/slideMaster" Target="slideMasters/slideMaster3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5" Type="http://schemas.openxmlformats.org/officeDocument/2006/relationships/slide" Target="slides/slide30.xml"/><Relationship Id="rId34" Type="http://schemas.openxmlformats.org/officeDocument/2006/relationships/slide" Target="slides/slide29.xml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4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0" Type="http://schemas.openxmlformats.org/officeDocument/2006/relationships/slide" Target="slides/slide15.xml"/><Relationship Id="rId2" Type="http://schemas.openxmlformats.org/officeDocument/2006/relationships/theme" Target="theme/theme1.xml"/><Relationship Id="rId19" Type="http://schemas.openxmlformats.org/officeDocument/2006/relationships/slide" Target="slides/slide14.xml"/><Relationship Id="rId18" Type="http://schemas.openxmlformats.org/officeDocument/2006/relationships/slide" Target="slides/slide13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" Type="http://schemas.openxmlformats.org/officeDocument/2006/relationships/slideMaster" Target="slideMasters/slide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9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6E77FE-7C66-4913-A453-A43CB5F329B3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48C263-DC22-4EE5-9668-A219DFEF6C25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0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2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48BDCD-F148-4999-A4C6-A1904D9CA31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48BDCD-F148-4999-A4C6-A1904D9CA31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48BDCD-F148-4999-A4C6-A1904D9CA31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48BDCD-F148-4999-A4C6-A1904D9CA31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48BDCD-F148-4999-A4C6-A1904D9CA31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48BDCD-F148-4999-A4C6-A1904D9CA31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48BDCD-F148-4999-A4C6-A1904D9CA31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hf hd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>
            <a:lvl1pPr>
              <a:defRPr>
                <a:latin typeface="微软雅黑" panose="020B0503020204020204" pitchFamily="34" charset="-122"/>
              </a:defRPr>
            </a:lvl1pPr>
          </a:lstStyle>
          <a:p>
            <a:endParaRPr lang="zh-CN" sz="135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 panose="020B0604020202020204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457200" y="1604640"/>
            <a:ext cx="8229240" cy="3977280"/>
          </a:xfrm>
          <a:prstGeom prst="rect">
            <a:avLst/>
          </a:prstGeom>
        </p:spPr>
        <p:txBody>
          <a:bodyPr lIns="0" tIns="0" rIns="0" bIns="0" anchor="ctr"/>
          <a:lstStyle>
            <a:lvl1pPr>
              <a:defRPr>
                <a:latin typeface="微软雅黑" panose="020B0503020204020204" pitchFamily="34" charset="-122"/>
              </a:defRPr>
            </a:lvl1pPr>
          </a:lstStyle>
          <a:p>
            <a:pPr algn="ctr"/>
            <a:endParaRPr lang="en-US" sz="3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hf hd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5" Type="http://schemas.openxmlformats.org/officeDocument/2006/relationships/theme" Target="../theme/theme1.xml"/><Relationship Id="rId14" Type="http://schemas.openxmlformats.org/officeDocument/2006/relationships/image" Target="../media/image1.jpeg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7.xml"/><Relationship Id="rId8" Type="http://schemas.openxmlformats.org/officeDocument/2006/relationships/slideLayout" Target="../slideLayouts/slideLayout26.xml"/><Relationship Id="rId7" Type="http://schemas.openxmlformats.org/officeDocument/2006/relationships/slideLayout" Target="../slideLayouts/slideLayout25.xml"/><Relationship Id="rId6" Type="http://schemas.openxmlformats.org/officeDocument/2006/relationships/slideLayout" Target="../slideLayouts/slideLayout24.xml"/><Relationship Id="rId5" Type="http://schemas.openxmlformats.org/officeDocument/2006/relationships/slideLayout" Target="../slideLayouts/slideLayout23.xml"/><Relationship Id="rId4" Type="http://schemas.openxmlformats.org/officeDocument/2006/relationships/slideLayout" Target="../slideLayouts/slideLayout22.xml"/><Relationship Id="rId3" Type="http://schemas.openxmlformats.org/officeDocument/2006/relationships/slideLayout" Target="../slideLayouts/slideLayout21.xml"/><Relationship Id="rId2" Type="http://schemas.openxmlformats.org/officeDocument/2006/relationships/slideLayout" Target="../slideLayouts/slideLayout20.xml"/><Relationship Id="rId13" Type="http://schemas.openxmlformats.org/officeDocument/2006/relationships/theme" Target="../theme/theme3.xml"/><Relationship Id="rId12" Type="http://schemas.openxmlformats.org/officeDocument/2006/relationships/image" Target="../media/image1.jpeg"/><Relationship Id="rId11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28.xml"/><Relationship Id="rId1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D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</p:sldLayoutIdLst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hf hdr="0" ftr="0" dt="0"/>
  <p:txStyles>
    <p:titleStyle>
      <a:lvl1pPr algn="l" defTabSz="1218565" rtl="0" eaLnBrk="1" latinLnBrk="0" hangingPunct="1">
        <a:spcBef>
          <a:spcPct val="0"/>
        </a:spcBef>
        <a:buNone/>
        <a:defRPr sz="4535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200" indent="-4572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rgbClr val="17375E"/>
          </a:solidFill>
          <a:latin typeface="+mn-lt"/>
          <a:ea typeface="+mn-ea"/>
          <a:cs typeface="+mn-cs"/>
        </a:defRPr>
      </a:lvl1pPr>
      <a:lvl2pPr marL="990600" indent="-3810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40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135" kern="1200">
          <a:solidFill>
            <a:srgbClr val="17375E"/>
          </a:solidFill>
          <a:latin typeface="+mn-lt"/>
          <a:ea typeface="+mn-ea"/>
          <a:cs typeface="+mn-cs"/>
        </a:defRPr>
      </a:lvl3pPr>
      <a:lvl4pPr marL="21336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–"/>
        <a:defRPr sz="1865" kern="1200">
          <a:solidFill>
            <a:srgbClr val="17375E"/>
          </a:solidFill>
          <a:latin typeface="+mn-lt"/>
          <a:ea typeface="+mn-ea"/>
          <a:cs typeface="+mn-cs"/>
        </a:defRPr>
      </a:lvl4pPr>
      <a:lvl5pPr marL="27432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»"/>
        <a:defRPr sz="1865" kern="1200">
          <a:solidFill>
            <a:srgbClr val="17375E"/>
          </a:solidFill>
          <a:latin typeface="+mn-lt"/>
          <a:ea typeface="+mn-ea"/>
          <a:cs typeface="+mn-cs"/>
        </a:defRPr>
      </a:lvl5pPr>
      <a:lvl6pPr marL="33528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tags" Target="../tags/tag9.xml"/><Relationship Id="rId8" Type="http://schemas.openxmlformats.org/officeDocument/2006/relationships/tags" Target="../tags/tag8.xml"/><Relationship Id="rId7" Type="http://schemas.openxmlformats.org/officeDocument/2006/relationships/tags" Target="../tags/tag7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3" Type="http://schemas.openxmlformats.org/officeDocument/2006/relationships/slideLayout" Target="../slideLayouts/slideLayout7.xml"/><Relationship Id="rId12" Type="http://schemas.openxmlformats.org/officeDocument/2006/relationships/image" Target="../media/image8.png"/><Relationship Id="rId11" Type="http://schemas.openxmlformats.org/officeDocument/2006/relationships/tags" Target="../tags/tag11.xml"/><Relationship Id="rId10" Type="http://schemas.openxmlformats.org/officeDocument/2006/relationships/tags" Target="../tags/tag10.xml"/><Relationship Id="rId1" Type="http://schemas.openxmlformats.org/officeDocument/2006/relationships/tags" Target="../tags/tag1.xml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tags" Target="../tags/tag20.xml"/><Relationship Id="rId8" Type="http://schemas.openxmlformats.org/officeDocument/2006/relationships/tags" Target="../tags/tag19.xml"/><Relationship Id="rId7" Type="http://schemas.openxmlformats.org/officeDocument/2006/relationships/tags" Target="../tags/tag18.xml"/><Relationship Id="rId6" Type="http://schemas.openxmlformats.org/officeDocument/2006/relationships/tags" Target="../tags/tag17.xml"/><Relationship Id="rId5" Type="http://schemas.openxmlformats.org/officeDocument/2006/relationships/tags" Target="../tags/tag16.xml"/><Relationship Id="rId4" Type="http://schemas.openxmlformats.org/officeDocument/2006/relationships/tags" Target="../tags/tag15.xml"/><Relationship Id="rId3" Type="http://schemas.openxmlformats.org/officeDocument/2006/relationships/tags" Target="../tags/tag14.xml"/><Relationship Id="rId2" Type="http://schemas.openxmlformats.org/officeDocument/2006/relationships/tags" Target="../tags/tag13.xml"/><Relationship Id="rId13" Type="http://schemas.openxmlformats.org/officeDocument/2006/relationships/slideLayout" Target="../slideLayouts/slideLayout7.xml"/><Relationship Id="rId12" Type="http://schemas.openxmlformats.org/officeDocument/2006/relationships/image" Target="../media/image9.png"/><Relationship Id="rId11" Type="http://schemas.openxmlformats.org/officeDocument/2006/relationships/tags" Target="../tags/tag22.xml"/><Relationship Id="rId10" Type="http://schemas.openxmlformats.org/officeDocument/2006/relationships/tags" Target="../tags/tag21.xml"/><Relationship Id="rId1" Type="http://schemas.openxmlformats.org/officeDocument/2006/relationships/tags" Target="../tags/tag12.xml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tags" Target="../tags/tag31.xml"/><Relationship Id="rId8" Type="http://schemas.openxmlformats.org/officeDocument/2006/relationships/tags" Target="../tags/tag30.xml"/><Relationship Id="rId7" Type="http://schemas.openxmlformats.org/officeDocument/2006/relationships/tags" Target="../tags/tag29.xml"/><Relationship Id="rId6" Type="http://schemas.openxmlformats.org/officeDocument/2006/relationships/tags" Target="../tags/tag28.xml"/><Relationship Id="rId5" Type="http://schemas.openxmlformats.org/officeDocument/2006/relationships/tags" Target="../tags/tag27.xml"/><Relationship Id="rId4" Type="http://schemas.openxmlformats.org/officeDocument/2006/relationships/tags" Target="../tags/tag26.xml"/><Relationship Id="rId3" Type="http://schemas.openxmlformats.org/officeDocument/2006/relationships/tags" Target="../tags/tag25.xml"/><Relationship Id="rId2" Type="http://schemas.openxmlformats.org/officeDocument/2006/relationships/tags" Target="../tags/tag24.xml"/><Relationship Id="rId14" Type="http://schemas.openxmlformats.org/officeDocument/2006/relationships/slideLayout" Target="../slideLayouts/slideLayout7.xml"/><Relationship Id="rId13" Type="http://schemas.openxmlformats.org/officeDocument/2006/relationships/image" Target="../media/image11.png"/><Relationship Id="rId12" Type="http://schemas.openxmlformats.org/officeDocument/2006/relationships/image" Target="../media/image10.png"/><Relationship Id="rId11" Type="http://schemas.openxmlformats.org/officeDocument/2006/relationships/tags" Target="../tags/tag33.xml"/><Relationship Id="rId10" Type="http://schemas.openxmlformats.org/officeDocument/2006/relationships/tags" Target="../tags/tag32.xml"/><Relationship Id="rId1" Type="http://schemas.openxmlformats.org/officeDocument/2006/relationships/tags" Target="../tags/tag23.xml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tags" Target="../tags/tag42.xml"/><Relationship Id="rId8" Type="http://schemas.openxmlformats.org/officeDocument/2006/relationships/tags" Target="../tags/tag41.xml"/><Relationship Id="rId7" Type="http://schemas.openxmlformats.org/officeDocument/2006/relationships/tags" Target="../tags/tag40.xml"/><Relationship Id="rId6" Type="http://schemas.openxmlformats.org/officeDocument/2006/relationships/tags" Target="../tags/tag39.xml"/><Relationship Id="rId5" Type="http://schemas.openxmlformats.org/officeDocument/2006/relationships/tags" Target="../tags/tag38.xml"/><Relationship Id="rId4" Type="http://schemas.openxmlformats.org/officeDocument/2006/relationships/tags" Target="../tags/tag37.xml"/><Relationship Id="rId3" Type="http://schemas.openxmlformats.org/officeDocument/2006/relationships/tags" Target="../tags/tag36.xml"/><Relationship Id="rId2" Type="http://schemas.openxmlformats.org/officeDocument/2006/relationships/tags" Target="../tags/tag35.xml"/><Relationship Id="rId18" Type="http://schemas.openxmlformats.org/officeDocument/2006/relationships/slideLayout" Target="../slideLayouts/slideLayout7.xml"/><Relationship Id="rId17" Type="http://schemas.openxmlformats.org/officeDocument/2006/relationships/image" Target="../media/image12.png"/><Relationship Id="rId16" Type="http://schemas.openxmlformats.org/officeDocument/2006/relationships/tags" Target="../tags/tag49.xml"/><Relationship Id="rId15" Type="http://schemas.openxmlformats.org/officeDocument/2006/relationships/tags" Target="../tags/tag48.xml"/><Relationship Id="rId14" Type="http://schemas.openxmlformats.org/officeDocument/2006/relationships/tags" Target="../tags/tag47.xml"/><Relationship Id="rId13" Type="http://schemas.openxmlformats.org/officeDocument/2006/relationships/tags" Target="../tags/tag46.xml"/><Relationship Id="rId12" Type="http://schemas.openxmlformats.org/officeDocument/2006/relationships/tags" Target="../tags/tag45.xml"/><Relationship Id="rId11" Type="http://schemas.openxmlformats.org/officeDocument/2006/relationships/tags" Target="../tags/tag44.xml"/><Relationship Id="rId10" Type="http://schemas.openxmlformats.org/officeDocument/2006/relationships/tags" Target="../tags/tag43.xml"/><Relationship Id="rId1" Type="http://schemas.openxmlformats.org/officeDocument/2006/relationships/tags" Target="../tags/tag3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4.png"/><Relationship Id="rId1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3.png"/><Relationship Id="rId1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12.xml"/><Relationship Id="rId2" Type="http://schemas.microsoft.com/office/2007/relationships/hdphoto" Target="../media/hdphoto1.wdp"/><Relationship Id="rId1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6.png"/></Relationships>
</file>

<file path=ppt/slides/_rels/slide2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image" Target="../media/image27.jpeg"/></Relationships>
</file>

<file path=ppt/slides/_rels/slide2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image" Target="../media/image32.png"/></Relationships>
</file>

<file path=ppt/slides/_rels/slide2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38.png"/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image" Target="../media/image3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40.jpeg"/><Relationship Id="rId1" Type="http://schemas.openxmlformats.org/officeDocument/2006/relationships/image" Target="../media/image39.png"/></Relationships>
</file>

<file path=ppt/slides/_rels/slide2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image" Target="../media/image41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9" Type="http://schemas.openxmlformats.org/officeDocument/2006/relationships/tags" Target="../tags/tag57.xml"/><Relationship Id="rId8" Type="http://schemas.openxmlformats.org/officeDocument/2006/relationships/tags" Target="../tags/tag56.xml"/><Relationship Id="rId7" Type="http://schemas.openxmlformats.org/officeDocument/2006/relationships/tags" Target="../tags/tag55.xml"/><Relationship Id="rId6" Type="http://schemas.openxmlformats.org/officeDocument/2006/relationships/tags" Target="../tags/tag54.xml"/><Relationship Id="rId5" Type="http://schemas.openxmlformats.org/officeDocument/2006/relationships/tags" Target="../tags/tag53.xml"/><Relationship Id="rId4" Type="http://schemas.openxmlformats.org/officeDocument/2006/relationships/tags" Target="../tags/tag52.xml"/><Relationship Id="rId3" Type="http://schemas.openxmlformats.org/officeDocument/2006/relationships/tags" Target="../tags/tag51.xml"/><Relationship Id="rId23" Type="http://schemas.openxmlformats.org/officeDocument/2006/relationships/slideLayout" Target="../slideLayouts/slideLayout7.xml"/><Relationship Id="rId22" Type="http://schemas.openxmlformats.org/officeDocument/2006/relationships/tags" Target="../tags/tag70.xml"/><Relationship Id="rId21" Type="http://schemas.openxmlformats.org/officeDocument/2006/relationships/tags" Target="../tags/tag69.xml"/><Relationship Id="rId20" Type="http://schemas.openxmlformats.org/officeDocument/2006/relationships/tags" Target="../tags/tag68.xml"/><Relationship Id="rId2" Type="http://schemas.openxmlformats.org/officeDocument/2006/relationships/tags" Target="../tags/tag50.xml"/><Relationship Id="rId19" Type="http://schemas.openxmlformats.org/officeDocument/2006/relationships/tags" Target="../tags/tag67.xml"/><Relationship Id="rId18" Type="http://schemas.openxmlformats.org/officeDocument/2006/relationships/tags" Target="../tags/tag66.xml"/><Relationship Id="rId17" Type="http://schemas.openxmlformats.org/officeDocument/2006/relationships/tags" Target="../tags/tag65.xml"/><Relationship Id="rId16" Type="http://schemas.openxmlformats.org/officeDocument/2006/relationships/tags" Target="../tags/tag64.xml"/><Relationship Id="rId15" Type="http://schemas.openxmlformats.org/officeDocument/2006/relationships/tags" Target="../tags/tag63.xml"/><Relationship Id="rId14" Type="http://schemas.openxmlformats.org/officeDocument/2006/relationships/tags" Target="../tags/tag62.xml"/><Relationship Id="rId13" Type="http://schemas.openxmlformats.org/officeDocument/2006/relationships/tags" Target="../tags/tag61.xml"/><Relationship Id="rId12" Type="http://schemas.openxmlformats.org/officeDocument/2006/relationships/tags" Target="../tags/tag60.xml"/><Relationship Id="rId11" Type="http://schemas.openxmlformats.org/officeDocument/2006/relationships/tags" Target="../tags/tag59.xml"/><Relationship Id="rId10" Type="http://schemas.openxmlformats.org/officeDocument/2006/relationships/tags" Target="../tags/tag58.xml"/><Relationship Id="rId1" Type="http://schemas.openxmlformats.org/officeDocument/2006/relationships/image" Target="../media/image44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9" Type="http://schemas.openxmlformats.org/officeDocument/2006/relationships/tags" Target="../tags/tag78.xml"/><Relationship Id="rId8" Type="http://schemas.openxmlformats.org/officeDocument/2006/relationships/tags" Target="../tags/tag77.xml"/><Relationship Id="rId7" Type="http://schemas.openxmlformats.org/officeDocument/2006/relationships/tags" Target="../tags/tag76.xml"/><Relationship Id="rId6" Type="http://schemas.openxmlformats.org/officeDocument/2006/relationships/tags" Target="../tags/tag75.xml"/><Relationship Id="rId5" Type="http://schemas.openxmlformats.org/officeDocument/2006/relationships/tags" Target="../tags/tag74.xml"/><Relationship Id="rId4" Type="http://schemas.openxmlformats.org/officeDocument/2006/relationships/tags" Target="../tags/tag73.xml"/><Relationship Id="rId3" Type="http://schemas.openxmlformats.org/officeDocument/2006/relationships/tags" Target="../tags/tag72.xml"/><Relationship Id="rId2" Type="http://schemas.openxmlformats.org/officeDocument/2006/relationships/tags" Target="../tags/tag71.xml"/><Relationship Id="rId17" Type="http://schemas.openxmlformats.org/officeDocument/2006/relationships/slideLayout" Target="../slideLayouts/slideLayout7.xml"/><Relationship Id="rId16" Type="http://schemas.openxmlformats.org/officeDocument/2006/relationships/tags" Target="../tags/tag85.xml"/><Relationship Id="rId15" Type="http://schemas.openxmlformats.org/officeDocument/2006/relationships/tags" Target="../tags/tag84.xml"/><Relationship Id="rId14" Type="http://schemas.openxmlformats.org/officeDocument/2006/relationships/tags" Target="../tags/tag83.xml"/><Relationship Id="rId13" Type="http://schemas.openxmlformats.org/officeDocument/2006/relationships/tags" Target="../tags/tag82.xml"/><Relationship Id="rId12" Type="http://schemas.openxmlformats.org/officeDocument/2006/relationships/tags" Target="../tags/tag81.xml"/><Relationship Id="rId11" Type="http://schemas.openxmlformats.org/officeDocument/2006/relationships/tags" Target="../tags/tag80.xml"/><Relationship Id="rId10" Type="http://schemas.openxmlformats.org/officeDocument/2006/relationships/tags" Target="../tags/tag79.xml"/><Relationship Id="rId1" Type="http://schemas.openxmlformats.org/officeDocument/2006/relationships/image" Target="../media/image45.png"/></Relationships>
</file>

<file path=ppt/slides/_rels/slide36.xml.rels><?xml version="1.0" encoding="UTF-8" standalone="yes"?>
<Relationships xmlns="http://schemas.openxmlformats.org/package/2006/relationships"><Relationship Id="rId7" Type="http://schemas.openxmlformats.org/officeDocument/2006/relationships/vmlDrawing" Target="../drawings/vmlDrawing1.vml"/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49.wmf"/><Relationship Id="rId4" Type="http://schemas.openxmlformats.org/officeDocument/2006/relationships/oleObject" Target="../embeddings/oleObject1.bin"/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image" Target="../media/image46.jpeg"/></Relationships>
</file>

<file path=ppt/slides/_rels/slide3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image" Target="../media/image50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5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59.jpeg"/><Relationship Id="rId3" Type="http://schemas.openxmlformats.org/officeDocument/2006/relationships/image" Target="../media/image58.jpeg"/><Relationship Id="rId2" Type="http://schemas.openxmlformats.org/officeDocument/2006/relationships/image" Target="../media/image57.png"/><Relationship Id="rId1" Type="http://schemas.openxmlformats.org/officeDocument/2006/relationships/image" Target="../media/image56.png"/></Relationships>
</file>

<file path=ppt/slides/_rels/slide4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7.xml"/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63.png"/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image" Target="../media/image60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image" Target="../media/image64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70.png"/><Relationship Id="rId1" Type="http://schemas.openxmlformats.org/officeDocument/2006/relationships/image" Target="../media/image69.png"/></Relationships>
</file>

<file path=ppt/slides/_rels/slide4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image" Target="../media/image71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74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7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5.xml"/><Relationship Id="rId1" Type="http://schemas.openxmlformats.org/officeDocument/2006/relationships/image" Target="../media/image76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image" Target="../media/image4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文本框 99"/>
          <p:cNvSpPr txBox="1"/>
          <p:nvPr/>
        </p:nvSpPr>
        <p:spPr>
          <a:xfrm>
            <a:off x="1022985" y="2211705"/>
            <a:ext cx="6948805" cy="6451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zh-CN" altLang="en-US" sz="3600" b="1" dirty="0"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健身房全套解决方案指导</a:t>
            </a:r>
            <a:endParaRPr lang="zh-CN" altLang="en-US" sz="3600" b="1" dirty="0"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880485" y="3816985"/>
            <a:ext cx="167259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2018</a:t>
            </a:r>
            <a:r>
              <a:rPr lang="zh-CN" altLang="en-US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年</a:t>
            </a:r>
            <a:r>
              <a:rPr lang="en-US" altLang="zh-CN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7</a:t>
            </a:r>
            <a:r>
              <a:rPr lang="zh-CN" altLang="en-US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月</a:t>
            </a:r>
            <a:r>
              <a:rPr lang="en-US" altLang="zh-CN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</a:t>
            </a:r>
            <a:r>
              <a:rPr lang="zh-CN" altLang="en-US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日</a:t>
            </a:r>
            <a:endParaRPr lang="zh-CN" altLang="en-US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椭圆 7"/>
          <p:cNvSpPr>
            <a:spLocks noChangeArrowheads="1"/>
          </p:cNvSpPr>
          <p:nvPr/>
        </p:nvSpPr>
        <p:spPr bwMode="auto">
          <a:xfrm>
            <a:off x="435429" y="2299928"/>
            <a:ext cx="152400" cy="152400"/>
          </a:xfrm>
          <a:prstGeom prst="ellipse">
            <a:avLst/>
          </a:prstGeom>
          <a:solidFill>
            <a:srgbClr val="4F9AB0"/>
          </a:solidFill>
          <a:ln w="9525">
            <a:noFill/>
            <a:round/>
          </a:ln>
        </p:spPr>
        <p:txBody>
          <a:bodyPr/>
          <a:lstStyle/>
          <a:p>
            <a:pPr eaLnBrk="0" hangingPunct="0"/>
            <a:endParaRPr lang="zh-CN" altLang="en-US"/>
          </a:p>
        </p:txBody>
      </p:sp>
      <p:sp>
        <p:nvSpPr>
          <p:cNvPr id="34" name="CustomShape 2"/>
          <p:cNvSpPr/>
          <p:nvPr/>
        </p:nvSpPr>
        <p:spPr>
          <a:xfrm>
            <a:off x="-10795" y="1986915"/>
            <a:ext cx="9166225" cy="3094355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587740" y="3221881"/>
            <a:ext cx="7820064" cy="92202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p>
            <a:pPr marL="285750" indent="-285750">
              <a:lnSpc>
                <a:spcPct val="150000"/>
              </a:lnSpc>
              <a:buSzPct val="100000"/>
            </a:pPr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      </a:t>
            </a:r>
            <a:r>
              <a:rPr lang="zh-CN" altLang="en-US" b="1" dirty="0" smtClean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主要拥有</a:t>
            </a:r>
            <a:r>
              <a:rPr lang="zh-CN" altLang="en-US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室内有氧健身器材、无氧健身器材</a:t>
            </a:r>
            <a:r>
              <a:rPr lang="zh-CN" altLang="en-US" b="1" dirty="0" smtClean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、休闲</a:t>
            </a:r>
            <a:r>
              <a:rPr lang="zh-CN" altLang="en-US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按摩</a:t>
            </a:r>
            <a:r>
              <a:rPr lang="zh-CN" altLang="en-US" b="1" dirty="0" smtClean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器械、休闲球类、小</a:t>
            </a:r>
            <a:r>
              <a:rPr lang="zh-CN" altLang="en-US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健身运动</a:t>
            </a:r>
            <a:r>
              <a:rPr lang="zh-CN" altLang="en-US" b="1" dirty="0" smtClean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产品以及智能健身设备等</a:t>
            </a:r>
            <a:r>
              <a:rPr lang="zh-CN" altLang="en-US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产品线</a:t>
            </a:r>
            <a:r>
              <a:rPr lang="zh-CN" altLang="en-US" b="1" dirty="0" smtClean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。</a:t>
            </a:r>
            <a:endParaRPr lang="zh-CN" altLang="en-US" b="1" dirty="0" smtClean="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7" name="TextBox 5"/>
          <p:cNvSpPr>
            <a:spLocks noChangeArrowheads="1"/>
          </p:cNvSpPr>
          <p:nvPr/>
        </p:nvSpPr>
        <p:spPr bwMode="auto">
          <a:xfrm>
            <a:off x="435610" y="2177192"/>
            <a:ext cx="2374900" cy="3968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p>
            <a:pPr eaLnBrk="0" hangingPunct="0"/>
            <a:r>
              <a:rPr lang="zh-CN" altLang="en-US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产品系列  </a:t>
            </a:r>
            <a:r>
              <a:rPr lang="en-US" altLang="zh-CN" sz="1400" b="1" dirty="0">
                <a:solidFill>
                  <a:schemeClr val="bg1"/>
                </a:solidFill>
              </a:rPr>
              <a:t>Product lines</a:t>
            </a:r>
            <a:endParaRPr lang="en-US" altLang="zh-CN" sz="1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utoUpdateAnimBg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同心圆 8"/>
          <p:cNvSpPr/>
          <p:nvPr>
            <p:custDataLst>
              <p:tags r:id="rId1"/>
            </p:custDataLst>
          </p:nvPr>
        </p:nvSpPr>
        <p:spPr>
          <a:xfrm>
            <a:off x="1179745" y="2103881"/>
            <a:ext cx="1786275" cy="1960472"/>
          </a:xfrm>
          <a:prstGeom prst="donut">
            <a:avLst>
              <a:gd name="adj" fmla="val 8835"/>
            </a:avLst>
          </a:prstGeom>
          <a:solidFill>
            <a:srgbClr val="EAEAEA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normAutofit/>
          </a:bodyPr>
          <a:lstStyle/>
          <a:p>
            <a:pPr algn="ctr">
              <a:lnSpc>
                <a:spcPct val="110000"/>
              </a:lnSpc>
            </a:pPr>
            <a:r>
              <a:rPr lang="zh-CN" altLang="en-US" sz="2000" b="1" dirty="0" smtClean="0">
                <a:solidFill>
                  <a:srgbClr val="09BCED">
                    <a:lumMod val="7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跑步机</a:t>
            </a:r>
            <a:endParaRPr lang="zh-CN" altLang="en-US" sz="2000" b="1" dirty="0" smtClean="0">
              <a:solidFill>
                <a:srgbClr val="09BCED">
                  <a:lumMod val="75000"/>
                </a:srgb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 algn="ctr">
              <a:lnSpc>
                <a:spcPct val="110000"/>
              </a:lnSpc>
            </a:pPr>
            <a:r>
              <a:rPr lang="zh-CN" altLang="en-US" sz="2000" b="1" dirty="0" smtClean="0">
                <a:solidFill>
                  <a:srgbClr val="09BCED">
                    <a:lumMod val="7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系列</a:t>
            </a:r>
            <a:endParaRPr lang="zh-CN" altLang="en-US" sz="2000" b="1" dirty="0" smtClean="0">
              <a:solidFill>
                <a:srgbClr val="09BCED">
                  <a:lumMod val="75000"/>
                </a:srgb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6" name="任意多边形 5"/>
          <p:cNvSpPr/>
          <p:nvPr>
            <p:custDataLst>
              <p:tags r:id="rId2"/>
            </p:custDataLst>
          </p:nvPr>
        </p:nvSpPr>
        <p:spPr>
          <a:xfrm rot="21480000">
            <a:off x="1952670" y="2040534"/>
            <a:ext cx="329672" cy="329672"/>
          </a:xfrm>
          <a:custGeom>
            <a:avLst/>
            <a:gdLst>
              <a:gd name="connsiteX0" fmla="*/ 257175 w 514350"/>
              <a:gd name="connsiteY0" fmla="*/ 89086 h 514350"/>
              <a:gd name="connsiteX1" fmla="*/ 114170 w 514350"/>
              <a:gd name="connsiteY1" fmla="*/ 232090 h 514350"/>
              <a:gd name="connsiteX2" fmla="*/ 114170 w 514350"/>
              <a:gd name="connsiteY2" fmla="*/ 375095 h 514350"/>
              <a:gd name="connsiteX3" fmla="*/ 257175 w 514350"/>
              <a:gd name="connsiteY3" fmla="*/ 232090 h 514350"/>
              <a:gd name="connsiteX4" fmla="*/ 400179 w 514350"/>
              <a:gd name="connsiteY4" fmla="*/ 375095 h 514350"/>
              <a:gd name="connsiteX5" fmla="*/ 400179 w 514350"/>
              <a:gd name="connsiteY5" fmla="*/ 232090 h 514350"/>
              <a:gd name="connsiteX6" fmla="*/ 257175 w 514350"/>
              <a:gd name="connsiteY6" fmla="*/ 0 h 514350"/>
              <a:gd name="connsiteX7" fmla="*/ 514350 w 514350"/>
              <a:gd name="connsiteY7" fmla="*/ 257175 h 514350"/>
              <a:gd name="connsiteX8" fmla="*/ 257175 w 514350"/>
              <a:gd name="connsiteY8" fmla="*/ 514350 h 514350"/>
              <a:gd name="connsiteX9" fmla="*/ 0 w 514350"/>
              <a:gd name="connsiteY9" fmla="*/ 257175 h 514350"/>
              <a:gd name="connsiteX10" fmla="*/ 257175 w 514350"/>
              <a:gd name="connsiteY10" fmla="*/ 0 h 514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14350" h="514350">
                <a:moveTo>
                  <a:pt x="257175" y="89086"/>
                </a:moveTo>
                <a:lnTo>
                  <a:pt x="114170" y="232090"/>
                </a:lnTo>
                <a:lnTo>
                  <a:pt x="114170" y="375095"/>
                </a:lnTo>
                <a:lnTo>
                  <a:pt x="257175" y="232090"/>
                </a:lnTo>
                <a:lnTo>
                  <a:pt x="400179" y="375095"/>
                </a:lnTo>
                <a:lnTo>
                  <a:pt x="400179" y="232090"/>
                </a:lnTo>
                <a:close/>
                <a:moveTo>
                  <a:pt x="257175" y="0"/>
                </a:moveTo>
                <a:cubicBezTo>
                  <a:pt x="399209" y="0"/>
                  <a:pt x="514350" y="115141"/>
                  <a:pt x="514350" y="257175"/>
                </a:cubicBezTo>
                <a:cubicBezTo>
                  <a:pt x="514350" y="399209"/>
                  <a:pt x="399209" y="514350"/>
                  <a:pt x="257175" y="514350"/>
                </a:cubicBezTo>
                <a:cubicBezTo>
                  <a:pt x="115141" y="514350"/>
                  <a:pt x="0" y="399209"/>
                  <a:pt x="0" y="257175"/>
                </a:cubicBezTo>
                <a:cubicBezTo>
                  <a:pt x="0" y="115141"/>
                  <a:pt x="115141" y="0"/>
                  <a:pt x="257175" y="0"/>
                </a:cubicBezTo>
                <a:close/>
              </a:path>
            </a:pathLst>
          </a:custGeom>
          <a:solidFill>
            <a:srgbClr val="09BCED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normAutofit/>
          </a:bodyPr>
          <a:lstStyle/>
          <a:p>
            <a:pPr algn="ctr"/>
            <a:endParaRPr lang="zh-CN" altLang="en-US" sz="1400"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7" name="任意多边形 6"/>
          <p:cNvSpPr/>
          <p:nvPr>
            <p:custDataLst>
              <p:tags r:id="rId3"/>
            </p:custDataLst>
          </p:nvPr>
        </p:nvSpPr>
        <p:spPr>
          <a:xfrm rot="4200000">
            <a:off x="2759390" y="2596595"/>
            <a:ext cx="329672" cy="329672"/>
          </a:xfrm>
          <a:custGeom>
            <a:avLst/>
            <a:gdLst>
              <a:gd name="connsiteX0" fmla="*/ 257175 w 514350"/>
              <a:gd name="connsiteY0" fmla="*/ 89086 h 514350"/>
              <a:gd name="connsiteX1" fmla="*/ 114170 w 514350"/>
              <a:gd name="connsiteY1" fmla="*/ 232090 h 514350"/>
              <a:gd name="connsiteX2" fmla="*/ 114170 w 514350"/>
              <a:gd name="connsiteY2" fmla="*/ 375095 h 514350"/>
              <a:gd name="connsiteX3" fmla="*/ 257175 w 514350"/>
              <a:gd name="connsiteY3" fmla="*/ 232090 h 514350"/>
              <a:gd name="connsiteX4" fmla="*/ 400179 w 514350"/>
              <a:gd name="connsiteY4" fmla="*/ 375095 h 514350"/>
              <a:gd name="connsiteX5" fmla="*/ 400179 w 514350"/>
              <a:gd name="connsiteY5" fmla="*/ 232090 h 514350"/>
              <a:gd name="connsiteX6" fmla="*/ 257175 w 514350"/>
              <a:gd name="connsiteY6" fmla="*/ 0 h 514350"/>
              <a:gd name="connsiteX7" fmla="*/ 514350 w 514350"/>
              <a:gd name="connsiteY7" fmla="*/ 257175 h 514350"/>
              <a:gd name="connsiteX8" fmla="*/ 257175 w 514350"/>
              <a:gd name="connsiteY8" fmla="*/ 514350 h 514350"/>
              <a:gd name="connsiteX9" fmla="*/ 0 w 514350"/>
              <a:gd name="connsiteY9" fmla="*/ 257175 h 514350"/>
              <a:gd name="connsiteX10" fmla="*/ 257175 w 514350"/>
              <a:gd name="connsiteY10" fmla="*/ 0 h 514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14350" h="514350">
                <a:moveTo>
                  <a:pt x="257175" y="89086"/>
                </a:moveTo>
                <a:lnTo>
                  <a:pt x="114170" y="232090"/>
                </a:lnTo>
                <a:lnTo>
                  <a:pt x="114170" y="375095"/>
                </a:lnTo>
                <a:lnTo>
                  <a:pt x="257175" y="232090"/>
                </a:lnTo>
                <a:lnTo>
                  <a:pt x="400179" y="375095"/>
                </a:lnTo>
                <a:lnTo>
                  <a:pt x="400179" y="232090"/>
                </a:lnTo>
                <a:close/>
                <a:moveTo>
                  <a:pt x="257175" y="0"/>
                </a:moveTo>
                <a:cubicBezTo>
                  <a:pt x="399209" y="0"/>
                  <a:pt x="514350" y="115141"/>
                  <a:pt x="514350" y="257175"/>
                </a:cubicBezTo>
                <a:cubicBezTo>
                  <a:pt x="514350" y="399209"/>
                  <a:pt x="399209" y="514350"/>
                  <a:pt x="257175" y="514350"/>
                </a:cubicBezTo>
                <a:cubicBezTo>
                  <a:pt x="115141" y="514350"/>
                  <a:pt x="0" y="399209"/>
                  <a:pt x="0" y="257175"/>
                </a:cubicBezTo>
                <a:cubicBezTo>
                  <a:pt x="0" y="115141"/>
                  <a:pt x="115141" y="0"/>
                  <a:pt x="257175" y="0"/>
                </a:cubicBezTo>
                <a:close/>
              </a:path>
            </a:pathLst>
          </a:custGeom>
          <a:solidFill>
            <a:srgbClr val="09BCED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normAutofit/>
          </a:bodyPr>
          <a:lstStyle/>
          <a:p>
            <a:pPr algn="ctr"/>
            <a:endParaRPr lang="zh-CN" altLang="en-US" sz="1400"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0" name="任意多边形 9"/>
          <p:cNvSpPr/>
          <p:nvPr>
            <p:custDataLst>
              <p:tags r:id="rId4"/>
            </p:custDataLst>
          </p:nvPr>
        </p:nvSpPr>
        <p:spPr>
          <a:xfrm rot="8520000">
            <a:off x="2500901" y="3603578"/>
            <a:ext cx="329672" cy="329672"/>
          </a:xfrm>
          <a:custGeom>
            <a:avLst/>
            <a:gdLst>
              <a:gd name="connsiteX0" fmla="*/ 257175 w 514350"/>
              <a:gd name="connsiteY0" fmla="*/ 89086 h 514350"/>
              <a:gd name="connsiteX1" fmla="*/ 114170 w 514350"/>
              <a:gd name="connsiteY1" fmla="*/ 232090 h 514350"/>
              <a:gd name="connsiteX2" fmla="*/ 114170 w 514350"/>
              <a:gd name="connsiteY2" fmla="*/ 375095 h 514350"/>
              <a:gd name="connsiteX3" fmla="*/ 257175 w 514350"/>
              <a:gd name="connsiteY3" fmla="*/ 232090 h 514350"/>
              <a:gd name="connsiteX4" fmla="*/ 400179 w 514350"/>
              <a:gd name="connsiteY4" fmla="*/ 375095 h 514350"/>
              <a:gd name="connsiteX5" fmla="*/ 400179 w 514350"/>
              <a:gd name="connsiteY5" fmla="*/ 232090 h 514350"/>
              <a:gd name="connsiteX6" fmla="*/ 257175 w 514350"/>
              <a:gd name="connsiteY6" fmla="*/ 0 h 514350"/>
              <a:gd name="connsiteX7" fmla="*/ 514350 w 514350"/>
              <a:gd name="connsiteY7" fmla="*/ 257175 h 514350"/>
              <a:gd name="connsiteX8" fmla="*/ 257175 w 514350"/>
              <a:gd name="connsiteY8" fmla="*/ 514350 h 514350"/>
              <a:gd name="connsiteX9" fmla="*/ 0 w 514350"/>
              <a:gd name="connsiteY9" fmla="*/ 257175 h 514350"/>
              <a:gd name="connsiteX10" fmla="*/ 257175 w 514350"/>
              <a:gd name="connsiteY10" fmla="*/ 0 h 514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14350" h="514350">
                <a:moveTo>
                  <a:pt x="257175" y="89086"/>
                </a:moveTo>
                <a:lnTo>
                  <a:pt x="114170" y="232090"/>
                </a:lnTo>
                <a:lnTo>
                  <a:pt x="114170" y="375095"/>
                </a:lnTo>
                <a:lnTo>
                  <a:pt x="257175" y="232090"/>
                </a:lnTo>
                <a:lnTo>
                  <a:pt x="400179" y="375095"/>
                </a:lnTo>
                <a:lnTo>
                  <a:pt x="400179" y="232090"/>
                </a:lnTo>
                <a:close/>
                <a:moveTo>
                  <a:pt x="257175" y="0"/>
                </a:moveTo>
                <a:cubicBezTo>
                  <a:pt x="399209" y="0"/>
                  <a:pt x="514350" y="115141"/>
                  <a:pt x="514350" y="257175"/>
                </a:cubicBezTo>
                <a:cubicBezTo>
                  <a:pt x="514350" y="399209"/>
                  <a:pt x="399209" y="514350"/>
                  <a:pt x="257175" y="514350"/>
                </a:cubicBezTo>
                <a:cubicBezTo>
                  <a:pt x="115141" y="514350"/>
                  <a:pt x="0" y="399209"/>
                  <a:pt x="0" y="257175"/>
                </a:cubicBezTo>
                <a:cubicBezTo>
                  <a:pt x="0" y="115141"/>
                  <a:pt x="115141" y="0"/>
                  <a:pt x="257175" y="0"/>
                </a:cubicBezTo>
                <a:close/>
              </a:path>
            </a:pathLst>
          </a:custGeom>
          <a:solidFill>
            <a:srgbClr val="09BCED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normAutofit/>
          </a:bodyPr>
          <a:lstStyle/>
          <a:p>
            <a:pPr algn="ctr"/>
            <a:endParaRPr lang="zh-CN" altLang="en-US" sz="1400"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2" name="任意多边形 11"/>
          <p:cNvSpPr/>
          <p:nvPr>
            <p:custDataLst>
              <p:tags r:id="rId5"/>
            </p:custDataLst>
          </p:nvPr>
        </p:nvSpPr>
        <p:spPr>
          <a:xfrm rot="17400000" flipH="1">
            <a:off x="1145951" y="2596595"/>
            <a:ext cx="329672" cy="329672"/>
          </a:xfrm>
          <a:custGeom>
            <a:avLst/>
            <a:gdLst>
              <a:gd name="connsiteX0" fmla="*/ 257175 w 514350"/>
              <a:gd name="connsiteY0" fmla="*/ 89086 h 514350"/>
              <a:gd name="connsiteX1" fmla="*/ 114170 w 514350"/>
              <a:gd name="connsiteY1" fmla="*/ 232090 h 514350"/>
              <a:gd name="connsiteX2" fmla="*/ 114170 w 514350"/>
              <a:gd name="connsiteY2" fmla="*/ 375095 h 514350"/>
              <a:gd name="connsiteX3" fmla="*/ 257175 w 514350"/>
              <a:gd name="connsiteY3" fmla="*/ 232090 h 514350"/>
              <a:gd name="connsiteX4" fmla="*/ 400179 w 514350"/>
              <a:gd name="connsiteY4" fmla="*/ 375095 h 514350"/>
              <a:gd name="connsiteX5" fmla="*/ 400179 w 514350"/>
              <a:gd name="connsiteY5" fmla="*/ 232090 h 514350"/>
              <a:gd name="connsiteX6" fmla="*/ 257175 w 514350"/>
              <a:gd name="connsiteY6" fmla="*/ 0 h 514350"/>
              <a:gd name="connsiteX7" fmla="*/ 514350 w 514350"/>
              <a:gd name="connsiteY7" fmla="*/ 257175 h 514350"/>
              <a:gd name="connsiteX8" fmla="*/ 257175 w 514350"/>
              <a:gd name="connsiteY8" fmla="*/ 514350 h 514350"/>
              <a:gd name="connsiteX9" fmla="*/ 0 w 514350"/>
              <a:gd name="connsiteY9" fmla="*/ 257175 h 514350"/>
              <a:gd name="connsiteX10" fmla="*/ 257175 w 514350"/>
              <a:gd name="connsiteY10" fmla="*/ 0 h 514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14350" h="514350">
                <a:moveTo>
                  <a:pt x="257175" y="89086"/>
                </a:moveTo>
                <a:lnTo>
                  <a:pt x="114170" y="232090"/>
                </a:lnTo>
                <a:lnTo>
                  <a:pt x="114170" y="375095"/>
                </a:lnTo>
                <a:lnTo>
                  <a:pt x="257175" y="232090"/>
                </a:lnTo>
                <a:lnTo>
                  <a:pt x="400179" y="375095"/>
                </a:lnTo>
                <a:lnTo>
                  <a:pt x="400179" y="232090"/>
                </a:lnTo>
                <a:close/>
                <a:moveTo>
                  <a:pt x="257175" y="0"/>
                </a:moveTo>
                <a:cubicBezTo>
                  <a:pt x="399209" y="0"/>
                  <a:pt x="514350" y="115141"/>
                  <a:pt x="514350" y="257175"/>
                </a:cubicBezTo>
                <a:cubicBezTo>
                  <a:pt x="514350" y="399209"/>
                  <a:pt x="399209" y="514350"/>
                  <a:pt x="257175" y="514350"/>
                </a:cubicBezTo>
                <a:cubicBezTo>
                  <a:pt x="115141" y="514350"/>
                  <a:pt x="0" y="399209"/>
                  <a:pt x="0" y="257175"/>
                </a:cubicBezTo>
                <a:cubicBezTo>
                  <a:pt x="0" y="115141"/>
                  <a:pt x="115141" y="0"/>
                  <a:pt x="257175" y="0"/>
                </a:cubicBezTo>
                <a:close/>
              </a:path>
            </a:pathLst>
          </a:custGeom>
          <a:solidFill>
            <a:srgbClr val="09BCED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normAutofit/>
          </a:bodyPr>
          <a:lstStyle/>
          <a:p>
            <a:pPr algn="ctr"/>
            <a:endParaRPr lang="zh-CN" altLang="en-US" sz="1400"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4" name="任意多边形 13"/>
          <p:cNvSpPr/>
          <p:nvPr>
            <p:custDataLst>
              <p:tags r:id="rId6"/>
            </p:custDataLst>
          </p:nvPr>
        </p:nvSpPr>
        <p:spPr>
          <a:xfrm rot="13080000" flipH="1">
            <a:off x="1357224" y="3603578"/>
            <a:ext cx="329672" cy="329672"/>
          </a:xfrm>
          <a:custGeom>
            <a:avLst/>
            <a:gdLst>
              <a:gd name="connsiteX0" fmla="*/ 257175 w 514350"/>
              <a:gd name="connsiteY0" fmla="*/ 89086 h 514350"/>
              <a:gd name="connsiteX1" fmla="*/ 114170 w 514350"/>
              <a:gd name="connsiteY1" fmla="*/ 232090 h 514350"/>
              <a:gd name="connsiteX2" fmla="*/ 114170 w 514350"/>
              <a:gd name="connsiteY2" fmla="*/ 375095 h 514350"/>
              <a:gd name="connsiteX3" fmla="*/ 257175 w 514350"/>
              <a:gd name="connsiteY3" fmla="*/ 232090 h 514350"/>
              <a:gd name="connsiteX4" fmla="*/ 400179 w 514350"/>
              <a:gd name="connsiteY4" fmla="*/ 375095 h 514350"/>
              <a:gd name="connsiteX5" fmla="*/ 400179 w 514350"/>
              <a:gd name="connsiteY5" fmla="*/ 232090 h 514350"/>
              <a:gd name="connsiteX6" fmla="*/ 257175 w 514350"/>
              <a:gd name="connsiteY6" fmla="*/ 0 h 514350"/>
              <a:gd name="connsiteX7" fmla="*/ 514350 w 514350"/>
              <a:gd name="connsiteY7" fmla="*/ 257175 h 514350"/>
              <a:gd name="connsiteX8" fmla="*/ 257175 w 514350"/>
              <a:gd name="connsiteY8" fmla="*/ 514350 h 514350"/>
              <a:gd name="connsiteX9" fmla="*/ 0 w 514350"/>
              <a:gd name="connsiteY9" fmla="*/ 257175 h 514350"/>
              <a:gd name="connsiteX10" fmla="*/ 257175 w 514350"/>
              <a:gd name="connsiteY10" fmla="*/ 0 h 514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14350" h="514350">
                <a:moveTo>
                  <a:pt x="257175" y="89086"/>
                </a:moveTo>
                <a:lnTo>
                  <a:pt x="114170" y="232090"/>
                </a:lnTo>
                <a:lnTo>
                  <a:pt x="114170" y="375095"/>
                </a:lnTo>
                <a:lnTo>
                  <a:pt x="257175" y="232090"/>
                </a:lnTo>
                <a:lnTo>
                  <a:pt x="400179" y="375095"/>
                </a:lnTo>
                <a:lnTo>
                  <a:pt x="400179" y="232090"/>
                </a:lnTo>
                <a:close/>
                <a:moveTo>
                  <a:pt x="257175" y="0"/>
                </a:moveTo>
                <a:cubicBezTo>
                  <a:pt x="399209" y="0"/>
                  <a:pt x="514350" y="115141"/>
                  <a:pt x="514350" y="257175"/>
                </a:cubicBezTo>
                <a:cubicBezTo>
                  <a:pt x="514350" y="399209"/>
                  <a:pt x="399209" y="514350"/>
                  <a:pt x="257175" y="514350"/>
                </a:cubicBezTo>
                <a:cubicBezTo>
                  <a:pt x="115141" y="514350"/>
                  <a:pt x="0" y="399209"/>
                  <a:pt x="0" y="257175"/>
                </a:cubicBezTo>
                <a:cubicBezTo>
                  <a:pt x="0" y="115141"/>
                  <a:pt x="115141" y="0"/>
                  <a:pt x="257175" y="0"/>
                </a:cubicBezTo>
                <a:close/>
              </a:path>
            </a:pathLst>
          </a:custGeom>
          <a:solidFill>
            <a:srgbClr val="09BCED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normAutofit/>
          </a:bodyPr>
          <a:lstStyle/>
          <a:p>
            <a:pPr algn="ctr"/>
            <a:endParaRPr lang="zh-CN" altLang="en-US" sz="1400"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5" name="矩形 14"/>
          <p:cNvSpPr/>
          <p:nvPr>
            <p:custDataLst>
              <p:tags r:id="rId7"/>
            </p:custDataLst>
          </p:nvPr>
        </p:nvSpPr>
        <p:spPr>
          <a:xfrm>
            <a:off x="3135500" y="2103851"/>
            <a:ext cx="1717505" cy="771957"/>
          </a:xfrm>
          <a:prstGeom prst="rect">
            <a:avLst/>
          </a:prstGeom>
        </p:spPr>
        <p:txBody>
          <a:bodyPr anchor="ctr" anchorCtr="0">
            <a:normAutofit/>
          </a:bodyPr>
          <a:lstStyle/>
          <a:p>
            <a:pPr>
              <a:lnSpc>
                <a:spcPct val="130000"/>
              </a:lnSpc>
            </a:pPr>
            <a:r>
              <a:rPr lang="zh-CN" altLang="da-DK" b="1" dirty="0" smtClean="0">
                <a:solidFill>
                  <a:sysClr val="windowText" lastClr="000000">
                    <a:lumMod val="75000"/>
                    <a:lumOff val="25000"/>
                  </a:sys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体验感</a:t>
            </a:r>
            <a:endParaRPr lang="zh-CN" altLang="da-DK" b="1" dirty="0" smtClean="0">
              <a:solidFill>
                <a:sysClr val="windowText" lastClr="000000">
                  <a:lumMod val="75000"/>
                  <a:lumOff val="25000"/>
                </a:sys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6" name="矩形 15"/>
          <p:cNvSpPr/>
          <p:nvPr>
            <p:custDataLst>
              <p:tags r:id="rId8"/>
            </p:custDataLst>
          </p:nvPr>
        </p:nvSpPr>
        <p:spPr>
          <a:xfrm>
            <a:off x="2924226" y="3537039"/>
            <a:ext cx="1717505" cy="771957"/>
          </a:xfrm>
          <a:prstGeom prst="rect">
            <a:avLst/>
          </a:prstGeom>
        </p:spPr>
        <p:txBody>
          <a:bodyPr anchor="ctr" anchorCtr="0">
            <a:normAutofit/>
          </a:bodyPr>
          <a:lstStyle/>
          <a:p>
            <a:pPr>
              <a:lnSpc>
                <a:spcPct val="130000"/>
              </a:lnSpc>
            </a:pPr>
            <a:r>
              <a:rPr lang="zh-CN" altLang="da-DK" b="1" dirty="0" smtClean="0">
                <a:solidFill>
                  <a:sysClr val="windowText" lastClr="000000">
                    <a:lumMod val="75000"/>
                    <a:lumOff val="25000"/>
                  </a:sys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稳定性</a:t>
            </a:r>
            <a:endParaRPr lang="zh-CN" altLang="da-DK" b="1" dirty="0" smtClean="0">
              <a:solidFill>
                <a:sysClr val="windowText" lastClr="000000">
                  <a:lumMod val="75000"/>
                  <a:lumOff val="25000"/>
                </a:sys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9" name="矩形 18"/>
          <p:cNvSpPr/>
          <p:nvPr>
            <p:custDataLst>
              <p:tags r:id="rId9"/>
            </p:custDataLst>
          </p:nvPr>
        </p:nvSpPr>
        <p:spPr>
          <a:xfrm>
            <a:off x="-655933" y="2103851"/>
            <a:ext cx="1717505" cy="771957"/>
          </a:xfrm>
          <a:prstGeom prst="rect">
            <a:avLst/>
          </a:prstGeom>
        </p:spPr>
        <p:txBody>
          <a:bodyPr anchor="ctr" anchorCtr="0">
            <a:normAutofit/>
            <a:scene3d>
              <a:camera prst="orthographicFront"/>
              <a:lightRig rig="threePt" dir="t"/>
            </a:scene3d>
          </a:bodyPr>
          <a:lstStyle/>
          <a:p>
            <a:pPr algn="r">
              <a:lnSpc>
                <a:spcPct val="130000"/>
              </a:lnSpc>
            </a:pPr>
            <a:r>
              <a:rPr lang="zh-CN" altLang="da-DK" b="1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时尚感</a:t>
            </a:r>
            <a:endParaRPr lang="zh-CN" altLang="da-DK" b="1" dirty="0" smtClean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0" name="矩形 19"/>
          <p:cNvSpPr/>
          <p:nvPr>
            <p:custDataLst>
              <p:tags r:id="rId10"/>
            </p:custDataLst>
          </p:nvPr>
        </p:nvSpPr>
        <p:spPr>
          <a:xfrm>
            <a:off x="-453933" y="3537039"/>
            <a:ext cx="1717505" cy="771957"/>
          </a:xfrm>
          <a:prstGeom prst="rect">
            <a:avLst/>
          </a:prstGeom>
        </p:spPr>
        <p:txBody>
          <a:bodyPr anchor="ctr" anchorCtr="0">
            <a:normAutofit/>
            <a:scene3d>
              <a:camera prst="orthographicFront"/>
              <a:lightRig rig="threePt" dir="t"/>
            </a:scene3d>
          </a:bodyPr>
          <a:lstStyle/>
          <a:p>
            <a:pPr algn="r">
              <a:lnSpc>
                <a:spcPct val="130000"/>
              </a:lnSpc>
            </a:pPr>
            <a:r>
              <a:rPr lang="zh-CN" altLang="da-DK" b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安全性</a:t>
            </a:r>
            <a:endParaRPr lang="zh-CN" altLang="da-DK" b="1" smtClean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1" name="矩形 20"/>
          <p:cNvSpPr/>
          <p:nvPr>
            <p:custDataLst>
              <p:tags r:id="rId11"/>
            </p:custDataLst>
          </p:nvPr>
        </p:nvSpPr>
        <p:spPr>
          <a:xfrm>
            <a:off x="1290992" y="1331658"/>
            <a:ext cx="1717505" cy="771957"/>
          </a:xfrm>
          <a:prstGeom prst="rect">
            <a:avLst/>
          </a:prstGeom>
        </p:spPr>
        <p:txBody>
          <a:bodyPr anchor="ctr" anchorCtr="0">
            <a:normAutofit/>
            <a:scene3d>
              <a:camera prst="orthographicFront"/>
              <a:lightRig rig="threePt" dir="t"/>
            </a:scene3d>
          </a:bodyPr>
          <a:lstStyle/>
          <a:p>
            <a:pPr algn="ctr">
              <a:lnSpc>
                <a:spcPct val="130000"/>
              </a:lnSpc>
            </a:pPr>
            <a:r>
              <a:rPr lang="zh-CN" altLang="da-DK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科技感</a:t>
            </a:r>
            <a:endParaRPr lang="zh-CN" altLang="da-DK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cxnSp>
        <p:nvCxnSpPr>
          <p:cNvPr id="11" name="直接连接符 10"/>
          <p:cNvCxnSpPr/>
          <p:nvPr/>
        </p:nvCxnSpPr>
        <p:spPr>
          <a:xfrm flipV="1">
            <a:off x="252730" y="5300980"/>
            <a:ext cx="8848090" cy="1651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文本框 16"/>
          <p:cNvSpPr txBox="1"/>
          <p:nvPr/>
        </p:nvSpPr>
        <p:spPr>
          <a:xfrm>
            <a:off x="489436" y="5698399"/>
            <a:ext cx="74980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跑步运动：提高心肺功能，提高耐力，使员工精神愉悦，工作更有激情！</a:t>
            </a:r>
            <a:endParaRPr lang="zh-CN" altLang="en-US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895850" y="931545"/>
            <a:ext cx="4258945" cy="3954145"/>
          </a:xfrm>
          <a:prstGeom prst="rect">
            <a:avLst/>
          </a:prstGeom>
        </p:spPr>
      </p:pic>
      <p:sp>
        <p:nvSpPr>
          <p:cNvPr id="5" name="TextBox 5"/>
          <p:cNvSpPr>
            <a:spLocks noChangeArrowheads="1"/>
          </p:cNvSpPr>
          <p:nvPr/>
        </p:nvSpPr>
        <p:spPr bwMode="auto">
          <a:xfrm>
            <a:off x="170453" y="188640"/>
            <a:ext cx="1960880" cy="39878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p>
            <a:pPr eaLnBrk="0" hangingPunct="0"/>
            <a:r>
              <a:rPr lang="zh-CN" altLang="en-US" sz="2000" b="1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有氧类健身器材</a:t>
            </a:r>
            <a:endParaRPr lang="zh-CN" altLang="en-US" sz="2000" b="1" dirty="0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utoUpdateAnimBg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文本框 103"/>
          <p:cNvSpPr txBox="1"/>
          <p:nvPr/>
        </p:nvSpPr>
        <p:spPr>
          <a:xfrm>
            <a:off x="170453" y="5301208"/>
            <a:ext cx="8620782" cy="92333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>
              <a:lnSpc>
                <a:spcPct val="150000"/>
              </a:lnSpc>
            </a:pPr>
            <a:r>
              <a:rPr lang="zh-CN" altLang="en-US" b="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健身车类：舒缓心脑血管，提高心肺功能，提升机体耐力，提高团队激情，减少运动损伤，是初学者的伴侣！</a:t>
            </a:r>
            <a:endParaRPr lang="zh-CN" altLang="en-US" b="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5" name="同心圆 4"/>
          <p:cNvSpPr/>
          <p:nvPr>
            <p:custDataLst>
              <p:tags r:id="rId1"/>
            </p:custDataLst>
          </p:nvPr>
        </p:nvSpPr>
        <p:spPr>
          <a:xfrm>
            <a:off x="1284222" y="2228635"/>
            <a:ext cx="1861601" cy="1861601"/>
          </a:xfrm>
          <a:prstGeom prst="donut">
            <a:avLst>
              <a:gd name="adj" fmla="val 8835"/>
            </a:avLst>
          </a:prstGeom>
          <a:solidFill>
            <a:srgbClr val="EAEAEA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normAutofit/>
          </a:bodyPr>
          <a:lstStyle/>
          <a:p>
            <a:pPr algn="ctr">
              <a:lnSpc>
                <a:spcPct val="110000"/>
              </a:lnSpc>
            </a:pPr>
            <a:r>
              <a:rPr lang="zh-CN" altLang="en-US" sz="2000" b="1" smtClean="0">
                <a:solidFill>
                  <a:srgbClr val="09BCED">
                    <a:lumMod val="7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健身车</a:t>
            </a:r>
            <a:endParaRPr lang="zh-CN" altLang="en-US" sz="2000" b="1" smtClean="0">
              <a:solidFill>
                <a:srgbClr val="09BCED">
                  <a:lumMod val="75000"/>
                </a:srgb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 algn="ctr">
              <a:lnSpc>
                <a:spcPct val="110000"/>
              </a:lnSpc>
            </a:pPr>
            <a:r>
              <a:rPr lang="zh-CN" altLang="en-US" sz="2000" b="1" smtClean="0">
                <a:solidFill>
                  <a:srgbClr val="09BCED">
                    <a:lumMod val="7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系列</a:t>
            </a:r>
            <a:endParaRPr lang="zh-CN" altLang="en-US" sz="2000" b="1" smtClean="0">
              <a:solidFill>
                <a:srgbClr val="09BCED">
                  <a:lumMod val="75000"/>
                </a:srgb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6" name="任意多边形 5"/>
          <p:cNvSpPr/>
          <p:nvPr>
            <p:custDataLst>
              <p:tags r:id="rId2"/>
            </p:custDataLst>
          </p:nvPr>
        </p:nvSpPr>
        <p:spPr>
          <a:xfrm rot="21480000">
            <a:off x="2058469" y="2168500"/>
            <a:ext cx="313106" cy="313106"/>
          </a:xfrm>
          <a:custGeom>
            <a:avLst/>
            <a:gdLst>
              <a:gd name="connsiteX0" fmla="*/ 257175 w 514350"/>
              <a:gd name="connsiteY0" fmla="*/ 89086 h 514350"/>
              <a:gd name="connsiteX1" fmla="*/ 114170 w 514350"/>
              <a:gd name="connsiteY1" fmla="*/ 232090 h 514350"/>
              <a:gd name="connsiteX2" fmla="*/ 114170 w 514350"/>
              <a:gd name="connsiteY2" fmla="*/ 375095 h 514350"/>
              <a:gd name="connsiteX3" fmla="*/ 257175 w 514350"/>
              <a:gd name="connsiteY3" fmla="*/ 232090 h 514350"/>
              <a:gd name="connsiteX4" fmla="*/ 400179 w 514350"/>
              <a:gd name="connsiteY4" fmla="*/ 375095 h 514350"/>
              <a:gd name="connsiteX5" fmla="*/ 400179 w 514350"/>
              <a:gd name="connsiteY5" fmla="*/ 232090 h 514350"/>
              <a:gd name="connsiteX6" fmla="*/ 257175 w 514350"/>
              <a:gd name="connsiteY6" fmla="*/ 0 h 514350"/>
              <a:gd name="connsiteX7" fmla="*/ 514350 w 514350"/>
              <a:gd name="connsiteY7" fmla="*/ 257175 h 514350"/>
              <a:gd name="connsiteX8" fmla="*/ 257175 w 514350"/>
              <a:gd name="connsiteY8" fmla="*/ 514350 h 514350"/>
              <a:gd name="connsiteX9" fmla="*/ 0 w 514350"/>
              <a:gd name="connsiteY9" fmla="*/ 257175 h 514350"/>
              <a:gd name="connsiteX10" fmla="*/ 257175 w 514350"/>
              <a:gd name="connsiteY10" fmla="*/ 0 h 514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14350" h="514350">
                <a:moveTo>
                  <a:pt x="257175" y="89086"/>
                </a:moveTo>
                <a:lnTo>
                  <a:pt x="114170" y="232090"/>
                </a:lnTo>
                <a:lnTo>
                  <a:pt x="114170" y="375095"/>
                </a:lnTo>
                <a:lnTo>
                  <a:pt x="257175" y="232090"/>
                </a:lnTo>
                <a:lnTo>
                  <a:pt x="400179" y="375095"/>
                </a:lnTo>
                <a:lnTo>
                  <a:pt x="400179" y="232090"/>
                </a:lnTo>
                <a:close/>
                <a:moveTo>
                  <a:pt x="257175" y="0"/>
                </a:moveTo>
                <a:cubicBezTo>
                  <a:pt x="399209" y="0"/>
                  <a:pt x="514350" y="115141"/>
                  <a:pt x="514350" y="257175"/>
                </a:cubicBezTo>
                <a:cubicBezTo>
                  <a:pt x="514350" y="399209"/>
                  <a:pt x="399209" y="514350"/>
                  <a:pt x="257175" y="514350"/>
                </a:cubicBezTo>
                <a:cubicBezTo>
                  <a:pt x="115141" y="514350"/>
                  <a:pt x="0" y="399209"/>
                  <a:pt x="0" y="257175"/>
                </a:cubicBezTo>
                <a:cubicBezTo>
                  <a:pt x="0" y="115141"/>
                  <a:pt x="115141" y="0"/>
                  <a:pt x="257175" y="0"/>
                </a:cubicBezTo>
                <a:close/>
              </a:path>
            </a:pathLst>
          </a:custGeom>
          <a:solidFill>
            <a:srgbClr val="09BCED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normAutofit fontScale="67500"/>
          </a:bodyPr>
          <a:lstStyle/>
          <a:p>
            <a:pPr algn="ctr"/>
            <a:endParaRPr lang="zh-CN" altLang="en-US" b="1"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7" name="任意多边形 6"/>
          <p:cNvSpPr/>
          <p:nvPr>
            <p:custDataLst>
              <p:tags r:id="rId3"/>
            </p:custDataLst>
          </p:nvPr>
        </p:nvSpPr>
        <p:spPr>
          <a:xfrm rot="4200000">
            <a:off x="2824649" y="2696617"/>
            <a:ext cx="313106" cy="313106"/>
          </a:xfrm>
          <a:custGeom>
            <a:avLst/>
            <a:gdLst>
              <a:gd name="connsiteX0" fmla="*/ 257175 w 514350"/>
              <a:gd name="connsiteY0" fmla="*/ 89086 h 514350"/>
              <a:gd name="connsiteX1" fmla="*/ 114170 w 514350"/>
              <a:gd name="connsiteY1" fmla="*/ 232090 h 514350"/>
              <a:gd name="connsiteX2" fmla="*/ 114170 w 514350"/>
              <a:gd name="connsiteY2" fmla="*/ 375095 h 514350"/>
              <a:gd name="connsiteX3" fmla="*/ 257175 w 514350"/>
              <a:gd name="connsiteY3" fmla="*/ 232090 h 514350"/>
              <a:gd name="connsiteX4" fmla="*/ 400179 w 514350"/>
              <a:gd name="connsiteY4" fmla="*/ 375095 h 514350"/>
              <a:gd name="connsiteX5" fmla="*/ 400179 w 514350"/>
              <a:gd name="connsiteY5" fmla="*/ 232090 h 514350"/>
              <a:gd name="connsiteX6" fmla="*/ 257175 w 514350"/>
              <a:gd name="connsiteY6" fmla="*/ 0 h 514350"/>
              <a:gd name="connsiteX7" fmla="*/ 514350 w 514350"/>
              <a:gd name="connsiteY7" fmla="*/ 257175 h 514350"/>
              <a:gd name="connsiteX8" fmla="*/ 257175 w 514350"/>
              <a:gd name="connsiteY8" fmla="*/ 514350 h 514350"/>
              <a:gd name="connsiteX9" fmla="*/ 0 w 514350"/>
              <a:gd name="connsiteY9" fmla="*/ 257175 h 514350"/>
              <a:gd name="connsiteX10" fmla="*/ 257175 w 514350"/>
              <a:gd name="connsiteY10" fmla="*/ 0 h 514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14350" h="514350">
                <a:moveTo>
                  <a:pt x="257175" y="89086"/>
                </a:moveTo>
                <a:lnTo>
                  <a:pt x="114170" y="232090"/>
                </a:lnTo>
                <a:lnTo>
                  <a:pt x="114170" y="375095"/>
                </a:lnTo>
                <a:lnTo>
                  <a:pt x="257175" y="232090"/>
                </a:lnTo>
                <a:lnTo>
                  <a:pt x="400179" y="375095"/>
                </a:lnTo>
                <a:lnTo>
                  <a:pt x="400179" y="232090"/>
                </a:lnTo>
                <a:close/>
                <a:moveTo>
                  <a:pt x="257175" y="0"/>
                </a:moveTo>
                <a:cubicBezTo>
                  <a:pt x="399209" y="0"/>
                  <a:pt x="514350" y="115141"/>
                  <a:pt x="514350" y="257175"/>
                </a:cubicBezTo>
                <a:cubicBezTo>
                  <a:pt x="514350" y="399209"/>
                  <a:pt x="399209" y="514350"/>
                  <a:pt x="257175" y="514350"/>
                </a:cubicBezTo>
                <a:cubicBezTo>
                  <a:pt x="115141" y="514350"/>
                  <a:pt x="0" y="399209"/>
                  <a:pt x="0" y="257175"/>
                </a:cubicBezTo>
                <a:cubicBezTo>
                  <a:pt x="0" y="115141"/>
                  <a:pt x="115141" y="0"/>
                  <a:pt x="257175" y="0"/>
                </a:cubicBezTo>
                <a:close/>
              </a:path>
            </a:pathLst>
          </a:custGeom>
          <a:solidFill>
            <a:srgbClr val="09BCED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normAutofit fontScale="67500"/>
          </a:bodyPr>
          <a:lstStyle/>
          <a:p>
            <a:pPr algn="ctr"/>
            <a:endParaRPr lang="zh-CN" altLang="en-US" b="1"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8" name="任意多边形 7"/>
          <p:cNvSpPr/>
          <p:nvPr>
            <p:custDataLst>
              <p:tags r:id="rId4"/>
            </p:custDataLst>
          </p:nvPr>
        </p:nvSpPr>
        <p:spPr>
          <a:xfrm rot="8520000">
            <a:off x="2579150" y="3652997"/>
            <a:ext cx="313106" cy="313106"/>
          </a:xfrm>
          <a:custGeom>
            <a:avLst/>
            <a:gdLst>
              <a:gd name="connsiteX0" fmla="*/ 257175 w 514350"/>
              <a:gd name="connsiteY0" fmla="*/ 89086 h 514350"/>
              <a:gd name="connsiteX1" fmla="*/ 114170 w 514350"/>
              <a:gd name="connsiteY1" fmla="*/ 232090 h 514350"/>
              <a:gd name="connsiteX2" fmla="*/ 114170 w 514350"/>
              <a:gd name="connsiteY2" fmla="*/ 375095 h 514350"/>
              <a:gd name="connsiteX3" fmla="*/ 257175 w 514350"/>
              <a:gd name="connsiteY3" fmla="*/ 232090 h 514350"/>
              <a:gd name="connsiteX4" fmla="*/ 400179 w 514350"/>
              <a:gd name="connsiteY4" fmla="*/ 375095 h 514350"/>
              <a:gd name="connsiteX5" fmla="*/ 400179 w 514350"/>
              <a:gd name="connsiteY5" fmla="*/ 232090 h 514350"/>
              <a:gd name="connsiteX6" fmla="*/ 257175 w 514350"/>
              <a:gd name="connsiteY6" fmla="*/ 0 h 514350"/>
              <a:gd name="connsiteX7" fmla="*/ 514350 w 514350"/>
              <a:gd name="connsiteY7" fmla="*/ 257175 h 514350"/>
              <a:gd name="connsiteX8" fmla="*/ 257175 w 514350"/>
              <a:gd name="connsiteY8" fmla="*/ 514350 h 514350"/>
              <a:gd name="connsiteX9" fmla="*/ 0 w 514350"/>
              <a:gd name="connsiteY9" fmla="*/ 257175 h 514350"/>
              <a:gd name="connsiteX10" fmla="*/ 257175 w 514350"/>
              <a:gd name="connsiteY10" fmla="*/ 0 h 514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14350" h="514350">
                <a:moveTo>
                  <a:pt x="257175" y="89086"/>
                </a:moveTo>
                <a:lnTo>
                  <a:pt x="114170" y="232090"/>
                </a:lnTo>
                <a:lnTo>
                  <a:pt x="114170" y="375095"/>
                </a:lnTo>
                <a:lnTo>
                  <a:pt x="257175" y="232090"/>
                </a:lnTo>
                <a:lnTo>
                  <a:pt x="400179" y="375095"/>
                </a:lnTo>
                <a:lnTo>
                  <a:pt x="400179" y="232090"/>
                </a:lnTo>
                <a:close/>
                <a:moveTo>
                  <a:pt x="257175" y="0"/>
                </a:moveTo>
                <a:cubicBezTo>
                  <a:pt x="399209" y="0"/>
                  <a:pt x="514350" y="115141"/>
                  <a:pt x="514350" y="257175"/>
                </a:cubicBezTo>
                <a:cubicBezTo>
                  <a:pt x="514350" y="399209"/>
                  <a:pt x="399209" y="514350"/>
                  <a:pt x="257175" y="514350"/>
                </a:cubicBezTo>
                <a:cubicBezTo>
                  <a:pt x="115141" y="514350"/>
                  <a:pt x="0" y="399209"/>
                  <a:pt x="0" y="257175"/>
                </a:cubicBezTo>
                <a:cubicBezTo>
                  <a:pt x="0" y="115141"/>
                  <a:pt x="115141" y="0"/>
                  <a:pt x="257175" y="0"/>
                </a:cubicBezTo>
                <a:close/>
              </a:path>
            </a:pathLst>
          </a:custGeom>
          <a:solidFill>
            <a:srgbClr val="09BCED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normAutofit fontScale="67500"/>
          </a:bodyPr>
          <a:lstStyle/>
          <a:p>
            <a:pPr algn="ctr"/>
            <a:endParaRPr lang="zh-CN" altLang="en-US" b="1"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2" name="任意多边形 11"/>
          <p:cNvSpPr/>
          <p:nvPr>
            <p:custDataLst>
              <p:tags r:id="rId5"/>
            </p:custDataLst>
          </p:nvPr>
        </p:nvSpPr>
        <p:spPr>
          <a:xfrm rot="17400000" flipH="1">
            <a:off x="1292290" y="2696617"/>
            <a:ext cx="313106" cy="313106"/>
          </a:xfrm>
          <a:custGeom>
            <a:avLst/>
            <a:gdLst>
              <a:gd name="connsiteX0" fmla="*/ 257175 w 514350"/>
              <a:gd name="connsiteY0" fmla="*/ 89086 h 514350"/>
              <a:gd name="connsiteX1" fmla="*/ 114170 w 514350"/>
              <a:gd name="connsiteY1" fmla="*/ 232090 h 514350"/>
              <a:gd name="connsiteX2" fmla="*/ 114170 w 514350"/>
              <a:gd name="connsiteY2" fmla="*/ 375095 h 514350"/>
              <a:gd name="connsiteX3" fmla="*/ 257175 w 514350"/>
              <a:gd name="connsiteY3" fmla="*/ 232090 h 514350"/>
              <a:gd name="connsiteX4" fmla="*/ 400179 w 514350"/>
              <a:gd name="connsiteY4" fmla="*/ 375095 h 514350"/>
              <a:gd name="connsiteX5" fmla="*/ 400179 w 514350"/>
              <a:gd name="connsiteY5" fmla="*/ 232090 h 514350"/>
              <a:gd name="connsiteX6" fmla="*/ 257175 w 514350"/>
              <a:gd name="connsiteY6" fmla="*/ 0 h 514350"/>
              <a:gd name="connsiteX7" fmla="*/ 514350 w 514350"/>
              <a:gd name="connsiteY7" fmla="*/ 257175 h 514350"/>
              <a:gd name="connsiteX8" fmla="*/ 257175 w 514350"/>
              <a:gd name="connsiteY8" fmla="*/ 514350 h 514350"/>
              <a:gd name="connsiteX9" fmla="*/ 0 w 514350"/>
              <a:gd name="connsiteY9" fmla="*/ 257175 h 514350"/>
              <a:gd name="connsiteX10" fmla="*/ 257175 w 514350"/>
              <a:gd name="connsiteY10" fmla="*/ 0 h 514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14350" h="514350">
                <a:moveTo>
                  <a:pt x="257175" y="89086"/>
                </a:moveTo>
                <a:lnTo>
                  <a:pt x="114170" y="232090"/>
                </a:lnTo>
                <a:lnTo>
                  <a:pt x="114170" y="375095"/>
                </a:lnTo>
                <a:lnTo>
                  <a:pt x="257175" y="232090"/>
                </a:lnTo>
                <a:lnTo>
                  <a:pt x="400179" y="375095"/>
                </a:lnTo>
                <a:lnTo>
                  <a:pt x="400179" y="232090"/>
                </a:lnTo>
                <a:close/>
                <a:moveTo>
                  <a:pt x="257175" y="0"/>
                </a:moveTo>
                <a:cubicBezTo>
                  <a:pt x="399209" y="0"/>
                  <a:pt x="514350" y="115141"/>
                  <a:pt x="514350" y="257175"/>
                </a:cubicBezTo>
                <a:cubicBezTo>
                  <a:pt x="514350" y="399209"/>
                  <a:pt x="399209" y="514350"/>
                  <a:pt x="257175" y="514350"/>
                </a:cubicBezTo>
                <a:cubicBezTo>
                  <a:pt x="115141" y="514350"/>
                  <a:pt x="0" y="399209"/>
                  <a:pt x="0" y="257175"/>
                </a:cubicBezTo>
                <a:cubicBezTo>
                  <a:pt x="0" y="115141"/>
                  <a:pt x="115141" y="0"/>
                  <a:pt x="257175" y="0"/>
                </a:cubicBezTo>
                <a:close/>
              </a:path>
            </a:pathLst>
          </a:custGeom>
          <a:solidFill>
            <a:srgbClr val="09BCED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normAutofit fontScale="67500"/>
          </a:bodyPr>
          <a:lstStyle/>
          <a:p>
            <a:pPr algn="ctr"/>
            <a:endParaRPr lang="zh-CN" altLang="en-US" b="1"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4" name="任意多边形 13"/>
          <p:cNvSpPr/>
          <p:nvPr>
            <p:custDataLst>
              <p:tags r:id="rId6"/>
            </p:custDataLst>
          </p:nvPr>
        </p:nvSpPr>
        <p:spPr>
          <a:xfrm rot="13080000" flipH="1">
            <a:off x="1492946" y="3652997"/>
            <a:ext cx="313106" cy="313106"/>
          </a:xfrm>
          <a:custGeom>
            <a:avLst/>
            <a:gdLst>
              <a:gd name="connsiteX0" fmla="*/ 257175 w 514350"/>
              <a:gd name="connsiteY0" fmla="*/ 89086 h 514350"/>
              <a:gd name="connsiteX1" fmla="*/ 114170 w 514350"/>
              <a:gd name="connsiteY1" fmla="*/ 232090 h 514350"/>
              <a:gd name="connsiteX2" fmla="*/ 114170 w 514350"/>
              <a:gd name="connsiteY2" fmla="*/ 375095 h 514350"/>
              <a:gd name="connsiteX3" fmla="*/ 257175 w 514350"/>
              <a:gd name="connsiteY3" fmla="*/ 232090 h 514350"/>
              <a:gd name="connsiteX4" fmla="*/ 400179 w 514350"/>
              <a:gd name="connsiteY4" fmla="*/ 375095 h 514350"/>
              <a:gd name="connsiteX5" fmla="*/ 400179 w 514350"/>
              <a:gd name="connsiteY5" fmla="*/ 232090 h 514350"/>
              <a:gd name="connsiteX6" fmla="*/ 257175 w 514350"/>
              <a:gd name="connsiteY6" fmla="*/ 0 h 514350"/>
              <a:gd name="connsiteX7" fmla="*/ 514350 w 514350"/>
              <a:gd name="connsiteY7" fmla="*/ 257175 h 514350"/>
              <a:gd name="connsiteX8" fmla="*/ 257175 w 514350"/>
              <a:gd name="connsiteY8" fmla="*/ 514350 h 514350"/>
              <a:gd name="connsiteX9" fmla="*/ 0 w 514350"/>
              <a:gd name="connsiteY9" fmla="*/ 257175 h 514350"/>
              <a:gd name="connsiteX10" fmla="*/ 257175 w 514350"/>
              <a:gd name="connsiteY10" fmla="*/ 0 h 514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14350" h="514350">
                <a:moveTo>
                  <a:pt x="257175" y="89086"/>
                </a:moveTo>
                <a:lnTo>
                  <a:pt x="114170" y="232090"/>
                </a:lnTo>
                <a:lnTo>
                  <a:pt x="114170" y="375095"/>
                </a:lnTo>
                <a:lnTo>
                  <a:pt x="257175" y="232090"/>
                </a:lnTo>
                <a:lnTo>
                  <a:pt x="400179" y="375095"/>
                </a:lnTo>
                <a:lnTo>
                  <a:pt x="400179" y="232090"/>
                </a:lnTo>
                <a:close/>
                <a:moveTo>
                  <a:pt x="257175" y="0"/>
                </a:moveTo>
                <a:cubicBezTo>
                  <a:pt x="399209" y="0"/>
                  <a:pt x="514350" y="115141"/>
                  <a:pt x="514350" y="257175"/>
                </a:cubicBezTo>
                <a:cubicBezTo>
                  <a:pt x="514350" y="399209"/>
                  <a:pt x="399209" y="514350"/>
                  <a:pt x="257175" y="514350"/>
                </a:cubicBezTo>
                <a:cubicBezTo>
                  <a:pt x="115141" y="514350"/>
                  <a:pt x="0" y="399209"/>
                  <a:pt x="0" y="257175"/>
                </a:cubicBezTo>
                <a:cubicBezTo>
                  <a:pt x="0" y="115141"/>
                  <a:pt x="115141" y="0"/>
                  <a:pt x="257175" y="0"/>
                </a:cubicBezTo>
                <a:close/>
              </a:path>
            </a:pathLst>
          </a:custGeom>
          <a:solidFill>
            <a:srgbClr val="09BCED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normAutofit fontScale="67500"/>
          </a:bodyPr>
          <a:lstStyle/>
          <a:p>
            <a:pPr algn="ctr"/>
            <a:endParaRPr lang="zh-CN" altLang="en-US" b="1"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5" name="矩形 14"/>
          <p:cNvSpPr/>
          <p:nvPr>
            <p:custDataLst>
              <p:tags r:id="rId7"/>
            </p:custDataLst>
          </p:nvPr>
        </p:nvSpPr>
        <p:spPr>
          <a:xfrm>
            <a:off x="3181858" y="2228635"/>
            <a:ext cx="1631196" cy="733165"/>
          </a:xfrm>
          <a:prstGeom prst="rect">
            <a:avLst/>
          </a:prstGeom>
        </p:spPr>
        <p:txBody>
          <a:bodyPr anchor="ctr" anchorCtr="0">
            <a:normAutofit/>
            <a:scene3d>
              <a:camera prst="orthographicFront"/>
              <a:lightRig rig="threePt" dir="t"/>
            </a:scene3d>
          </a:bodyPr>
          <a:lstStyle/>
          <a:p>
            <a:pPr>
              <a:lnSpc>
                <a:spcPct val="130000"/>
              </a:lnSpc>
            </a:pPr>
            <a:r>
              <a:rPr lang="zh-CN" altLang="da-DK" b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休闲运动</a:t>
            </a:r>
            <a:endParaRPr lang="zh-CN" altLang="da-DK" b="1" smtClean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6" name="矩形 15"/>
          <p:cNvSpPr/>
          <p:nvPr>
            <p:custDataLst>
              <p:tags r:id="rId8"/>
            </p:custDataLst>
          </p:nvPr>
        </p:nvSpPr>
        <p:spPr>
          <a:xfrm>
            <a:off x="2981201" y="3589801"/>
            <a:ext cx="1631196" cy="733165"/>
          </a:xfrm>
          <a:prstGeom prst="rect">
            <a:avLst/>
          </a:prstGeom>
        </p:spPr>
        <p:txBody>
          <a:bodyPr anchor="ctr" anchorCtr="0">
            <a:normAutofit/>
            <a:scene3d>
              <a:camera prst="orthographicFront"/>
              <a:lightRig rig="threePt" dir="t"/>
            </a:scene3d>
          </a:bodyPr>
          <a:lstStyle/>
          <a:p>
            <a:pPr>
              <a:lnSpc>
                <a:spcPct val="130000"/>
              </a:lnSpc>
            </a:pPr>
            <a:r>
              <a:rPr lang="zh-CN" altLang="da-DK" b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团队激情</a:t>
            </a:r>
            <a:endParaRPr lang="zh-CN" altLang="da-DK" b="1" smtClean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9" name="矩形 18"/>
          <p:cNvSpPr/>
          <p:nvPr>
            <p:custDataLst>
              <p:tags r:id="rId9"/>
            </p:custDataLst>
          </p:nvPr>
        </p:nvSpPr>
        <p:spPr>
          <a:xfrm>
            <a:off x="198120" y="2228850"/>
            <a:ext cx="1014095" cy="733425"/>
          </a:xfrm>
          <a:prstGeom prst="rect">
            <a:avLst/>
          </a:prstGeom>
        </p:spPr>
        <p:txBody>
          <a:bodyPr anchor="ctr" anchorCtr="0">
            <a:normAutofit/>
          </a:bodyPr>
          <a:lstStyle/>
          <a:p>
            <a:pPr algn="r">
              <a:lnSpc>
                <a:spcPct val="130000"/>
              </a:lnSpc>
            </a:pPr>
            <a:r>
              <a:rPr lang="zh-CN" altLang="da-DK" b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科技感</a:t>
            </a:r>
            <a:endParaRPr lang="zh-CN" altLang="da-DK" b="1" smtClean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0" name="矩形 19"/>
          <p:cNvSpPr/>
          <p:nvPr>
            <p:custDataLst>
              <p:tags r:id="rId10"/>
            </p:custDataLst>
          </p:nvPr>
        </p:nvSpPr>
        <p:spPr>
          <a:xfrm>
            <a:off x="243840" y="3589655"/>
            <a:ext cx="1160145" cy="733425"/>
          </a:xfrm>
          <a:prstGeom prst="rect">
            <a:avLst/>
          </a:prstGeom>
        </p:spPr>
        <p:txBody>
          <a:bodyPr anchor="ctr" anchorCtr="0">
            <a:normAutofit/>
            <a:scene3d>
              <a:camera prst="orthographicFront"/>
              <a:lightRig rig="threePt" dir="t"/>
            </a:scene3d>
          </a:bodyPr>
          <a:lstStyle/>
          <a:p>
            <a:pPr algn="r">
              <a:lnSpc>
                <a:spcPct val="130000"/>
              </a:lnSpc>
            </a:pPr>
            <a:r>
              <a:rPr lang="zh-CN" altLang="da-DK" b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便捷运动</a:t>
            </a:r>
            <a:endParaRPr lang="zh-CN" altLang="da-DK" b="1" smtClean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1" name="矩形 20"/>
          <p:cNvSpPr/>
          <p:nvPr>
            <p:custDataLst>
              <p:tags r:id="rId11"/>
            </p:custDataLst>
          </p:nvPr>
        </p:nvSpPr>
        <p:spPr>
          <a:xfrm>
            <a:off x="1399184" y="1326078"/>
            <a:ext cx="1631196" cy="733165"/>
          </a:xfrm>
          <a:prstGeom prst="rect">
            <a:avLst/>
          </a:prstGeom>
        </p:spPr>
        <p:txBody>
          <a:bodyPr anchor="ctr" anchorCtr="0">
            <a:normAutofit/>
            <a:scene3d>
              <a:camera prst="orthographicFront"/>
              <a:lightRig rig="threePt" dir="t"/>
            </a:scene3d>
          </a:bodyPr>
          <a:lstStyle/>
          <a:p>
            <a:pPr algn="ctr">
              <a:lnSpc>
                <a:spcPct val="130000"/>
              </a:lnSpc>
            </a:pPr>
            <a:r>
              <a:rPr lang="zh-CN" altLang="da-DK" b="1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宜居健身</a:t>
            </a:r>
            <a:endParaRPr lang="zh-CN" altLang="da-DK" b="1" dirty="0" smtClean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cxnSp>
        <p:nvCxnSpPr>
          <p:cNvPr id="10" name="直接连接符 9"/>
          <p:cNvCxnSpPr/>
          <p:nvPr/>
        </p:nvCxnSpPr>
        <p:spPr>
          <a:xfrm flipV="1">
            <a:off x="105709" y="5013176"/>
            <a:ext cx="8404225" cy="4699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5"/>
          <p:cNvSpPr>
            <a:spLocks noChangeArrowheads="1"/>
          </p:cNvSpPr>
          <p:nvPr/>
        </p:nvSpPr>
        <p:spPr bwMode="auto">
          <a:xfrm>
            <a:off x="170453" y="188640"/>
            <a:ext cx="1960880" cy="39878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pPr eaLnBrk="0" hangingPunct="0"/>
            <a:r>
              <a:rPr lang="zh-CN" altLang="en-US" sz="20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有氧类健身器材</a:t>
            </a:r>
            <a:endParaRPr lang="zh-CN" altLang="en-US" sz="2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539740" y="873125"/>
            <a:ext cx="3482975" cy="40817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bldLvl="0" autoUpdateAnimBg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同心圆 8"/>
          <p:cNvSpPr/>
          <p:nvPr>
            <p:custDataLst>
              <p:tags r:id="rId1"/>
            </p:custDataLst>
          </p:nvPr>
        </p:nvSpPr>
        <p:spPr>
          <a:xfrm>
            <a:off x="1698572" y="1639248"/>
            <a:ext cx="1736955" cy="1736955"/>
          </a:xfrm>
          <a:prstGeom prst="donut">
            <a:avLst>
              <a:gd name="adj" fmla="val 8835"/>
            </a:avLst>
          </a:prstGeom>
          <a:solidFill>
            <a:srgbClr val="EAEAEA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normAutofit/>
            <a:scene3d>
              <a:camera prst="orthographicFront"/>
              <a:lightRig rig="threePt" dir="t"/>
            </a:scene3d>
          </a:bodyPr>
          <a:lstStyle/>
          <a:p>
            <a:pPr algn="ctr">
              <a:lnSpc>
                <a:spcPct val="110000"/>
              </a:lnSpc>
            </a:pPr>
            <a:r>
              <a:rPr lang="zh-CN" altLang="en-US" sz="2000" b="1" dirty="0" smtClean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力量设备</a:t>
            </a:r>
            <a:endParaRPr lang="zh-CN" altLang="en-US" sz="2000" b="1" dirty="0" smtClean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5" name="任意多边形 4"/>
          <p:cNvSpPr/>
          <p:nvPr>
            <p:custDataLst>
              <p:tags r:id="rId2"/>
            </p:custDataLst>
          </p:nvPr>
        </p:nvSpPr>
        <p:spPr>
          <a:xfrm rot="21480000">
            <a:off x="2420978" y="1583140"/>
            <a:ext cx="292141" cy="292141"/>
          </a:xfrm>
          <a:custGeom>
            <a:avLst/>
            <a:gdLst>
              <a:gd name="connsiteX0" fmla="*/ 257175 w 514350"/>
              <a:gd name="connsiteY0" fmla="*/ 89086 h 514350"/>
              <a:gd name="connsiteX1" fmla="*/ 114170 w 514350"/>
              <a:gd name="connsiteY1" fmla="*/ 232090 h 514350"/>
              <a:gd name="connsiteX2" fmla="*/ 114170 w 514350"/>
              <a:gd name="connsiteY2" fmla="*/ 375095 h 514350"/>
              <a:gd name="connsiteX3" fmla="*/ 257175 w 514350"/>
              <a:gd name="connsiteY3" fmla="*/ 232090 h 514350"/>
              <a:gd name="connsiteX4" fmla="*/ 400179 w 514350"/>
              <a:gd name="connsiteY4" fmla="*/ 375095 h 514350"/>
              <a:gd name="connsiteX5" fmla="*/ 400179 w 514350"/>
              <a:gd name="connsiteY5" fmla="*/ 232090 h 514350"/>
              <a:gd name="connsiteX6" fmla="*/ 257175 w 514350"/>
              <a:gd name="connsiteY6" fmla="*/ 0 h 514350"/>
              <a:gd name="connsiteX7" fmla="*/ 514350 w 514350"/>
              <a:gd name="connsiteY7" fmla="*/ 257175 h 514350"/>
              <a:gd name="connsiteX8" fmla="*/ 257175 w 514350"/>
              <a:gd name="connsiteY8" fmla="*/ 514350 h 514350"/>
              <a:gd name="connsiteX9" fmla="*/ 0 w 514350"/>
              <a:gd name="connsiteY9" fmla="*/ 257175 h 514350"/>
              <a:gd name="connsiteX10" fmla="*/ 257175 w 514350"/>
              <a:gd name="connsiteY10" fmla="*/ 0 h 514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14350" h="514350">
                <a:moveTo>
                  <a:pt x="257175" y="89086"/>
                </a:moveTo>
                <a:lnTo>
                  <a:pt x="114170" y="232090"/>
                </a:lnTo>
                <a:lnTo>
                  <a:pt x="114170" y="375095"/>
                </a:lnTo>
                <a:lnTo>
                  <a:pt x="257175" y="232090"/>
                </a:lnTo>
                <a:lnTo>
                  <a:pt x="400179" y="375095"/>
                </a:lnTo>
                <a:lnTo>
                  <a:pt x="400179" y="232090"/>
                </a:lnTo>
                <a:close/>
                <a:moveTo>
                  <a:pt x="257175" y="0"/>
                </a:moveTo>
                <a:cubicBezTo>
                  <a:pt x="399209" y="0"/>
                  <a:pt x="514350" y="115141"/>
                  <a:pt x="514350" y="257175"/>
                </a:cubicBezTo>
                <a:cubicBezTo>
                  <a:pt x="514350" y="399209"/>
                  <a:pt x="399209" y="514350"/>
                  <a:pt x="257175" y="514350"/>
                </a:cubicBezTo>
                <a:cubicBezTo>
                  <a:pt x="115141" y="514350"/>
                  <a:pt x="0" y="399209"/>
                  <a:pt x="0" y="257175"/>
                </a:cubicBezTo>
                <a:cubicBezTo>
                  <a:pt x="0" y="115141"/>
                  <a:pt x="115141" y="0"/>
                  <a:pt x="257175" y="0"/>
                </a:cubicBezTo>
                <a:close/>
              </a:path>
            </a:pathLst>
          </a:custGeom>
          <a:solidFill>
            <a:srgbClr val="09BCED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normAutofit fontScale="85000" lnSpcReduction="20000"/>
          </a:bodyPr>
          <a:lstStyle/>
          <a:p>
            <a:pPr algn="ctr"/>
            <a:endParaRPr lang="zh-CN" altLang="en-US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6" name="任意多边形 5"/>
          <p:cNvSpPr/>
          <p:nvPr>
            <p:custDataLst>
              <p:tags r:id="rId3"/>
            </p:custDataLst>
          </p:nvPr>
        </p:nvSpPr>
        <p:spPr>
          <a:xfrm rot="4200000">
            <a:off x="3135857" y="2075897"/>
            <a:ext cx="292141" cy="292141"/>
          </a:xfrm>
          <a:custGeom>
            <a:avLst/>
            <a:gdLst>
              <a:gd name="connsiteX0" fmla="*/ 257175 w 514350"/>
              <a:gd name="connsiteY0" fmla="*/ 89086 h 514350"/>
              <a:gd name="connsiteX1" fmla="*/ 114170 w 514350"/>
              <a:gd name="connsiteY1" fmla="*/ 232090 h 514350"/>
              <a:gd name="connsiteX2" fmla="*/ 114170 w 514350"/>
              <a:gd name="connsiteY2" fmla="*/ 375095 h 514350"/>
              <a:gd name="connsiteX3" fmla="*/ 257175 w 514350"/>
              <a:gd name="connsiteY3" fmla="*/ 232090 h 514350"/>
              <a:gd name="connsiteX4" fmla="*/ 400179 w 514350"/>
              <a:gd name="connsiteY4" fmla="*/ 375095 h 514350"/>
              <a:gd name="connsiteX5" fmla="*/ 400179 w 514350"/>
              <a:gd name="connsiteY5" fmla="*/ 232090 h 514350"/>
              <a:gd name="connsiteX6" fmla="*/ 257175 w 514350"/>
              <a:gd name="connsiteY6" fmla="*/ 0 h 514350"/>
              <a:gd name="connsiteX7" fmla="*/ 514350 w 514350"/>
              <a:gd name="connsiteY7" fmla="*/ 257175 h 514350"/>
              <a:gd name="connsiteX8" fmla="*/ 257175 w 514350"/>
              <a:gd name="connsiteY8" fmla="*/ 514350 h 514350"/>
              <a:gd name="connsiteX9" fmla="*/ 0 w 514350"/>
              <a:gd name="connsiteY9" fmla="*/ 257175 h 514350"/>
              <a:gd name="connsiteX10" fmla="*/ 257175 w 514350"/>
              <a:gd name="connsiteY10" fmla="*/ 0 h 514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14350" h="514350">
                <a:moveTo>
                  <a:pt x="257175" y="89086"/>
                </a:moveTo>
                <a:lnTo>
                  <a:pt x="114170" y="232090"/>
                </a:lnTo>
                <a:lnTo>
                  <a:pt x="114170" y="375095"/>
                </a:lnTo>
                <a:lnTo>
                  <a:pt x="257175" y="232090"/>
                </a:lnTo>
                <a:lnTo>
                  <a:pt x="400179" y="375095"/>
                </a:lnTo>
                <a:lnTo>
                  <a:pt x="400179" y="232090"/>
                </a:lnTo>
                <a:close/>
                <a:moveTo>
                  <a:pt x="257175" y="0"/>
                </a:moveTo>
                <a:cubicBezTo>
                  <a:pt x="399209" y="0"/>
                  <a:pt x="514350" y="115141"/>
                  <a:pt x="514350" y="257175"/>
                </a:cubicBezTo>
                <a:cubicBezTo>
                  <a:pt x="514350" y="399209"/>
                  <a:pt x="399209" y="514350"/>
                  <a:pt x="257175" y="514350"/>
                </a:cubicBezTo>
                <a:cubicBezTo>
                  <a:pt x="115141" y="514350"/>
                  <a:pt x="0" y="399209"/>
                  <a:pt x="0" y="257175"/>
                </a:cubicBezTo>
                <a:cubicBezTo>
                  <a:pt x="0" y="115141"/>
                  <a:pt x="115141" y="0"/>
                  <a:pt x="257175" y="0"/>
                </a:cubicBezTo>
                <a:close/>
              </a:path>
            </a:pathLst>
          </a:custGeom>
          <a:solidFill>
            <a:srgbClr val="09BCED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normAutofit fontScale="85000" lnSpcReduction="20000"/>
          </a:bodyPr>
          <a:lstStyle/>
          <a:p>
            <a:pPr algn="ctr"/>
            <a:endParaRPr lang="zh-CN" altLang="en-US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7" name="任意多边形 6"/>
          <p:cNvSpPr/>
          <p:nvPr>
            <p:custDataLst>
              <p:tags r:id="rId4"/>
            </p:custDataLst>
          </p:nvPr>
        </p:nvSpPr>
        <p:spPr>
          <a:xfrm rot="8520000">
            <a:off x="2906796" y="2968241"/>
            <a:ext cx="292141" cy="292141"/>
          </a:xfrm>
          <a:custGeom>
            <a:avLst/>
            <a:gdLst>
              <a:gd name="connsiteX0" fmla="*/ 257175 w 514350"/>
              <a:gd name="connsiteY0" fmla="*/ 89086 h 514350"/>
              <a:gd name="connsiteX1" fmla="*/ 114170 w 514350"/>
              <a:gd name="connsiteY1" fmla="*/ 232090 h 514350"/>
              <a:gd name="connsiteX2" fmla="*/ 114170 w 514350"/>
              <a:gd name="connsiteY2" fmla="*/ 375095 h 514350"/>
              <a:gd name="connsiteX3" fmla="*/ 257175 w 514350"/>
              <a:gd name="connsiteY3" fmla="*/ 232090 h 514350"/>
              <a:gd name="connsiteX4" fmla="*/ 400179 w 514350"/>
              <a:gd name="connsiteY4" fmla="*/ 375095 h 514350"/>
              <a:gd name="connsiteX5" fmla="*/ 400179 w 514350"/>
              <a:gd name="connsiteY5" fmla="*/ 232090 h 514350"/>
              <a:gd name="connsiteX6" fmla="*/ 257175 w 514350"/>
              <a:gd name="connsiteY6" fmla="*/ 0 h 514350"/>
              <a:gd name="connsiteX7" fmla="*/ 514350 w 514350"/>
              <a:gd name="connsiteY7" fmla="*/ 257175 h 514350"/>
              <a:gd name="connsiteX8" fmla="*/ 257175 w 514350"/>
              <a:gd name="connsiteY8" fmla="*/ 514350 h 514350"/>
              <a:gd name="connsiteX9" fmla="*/ 0 w 514350"/>
              <a:gd name="connsiteY9" fmla="*/ 257175 h 514350"/>
              <a:gd name="connsiteX10" fmla="*/ 257175 w 514350"/>
              <a:gd name="connsiteY10" fmla="*/ 0 h 514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14350" h="514350">
                <a:moveTo>
                  <a:pt x="257175" y="89086"/>
                </a:moveTo>
                <a:lnTo>
                  <a:pt x="114170" y="232090"/>
                </a:lnTo>
                <a:lnTo>
                  <a:pt x="114170" y="375095"/>
                </a:lnTo>
                <a:lnTo>
                  <a:pt x="257175" y="232090"/>
                </a:lnTo>
                <a:lnTo>
                  <a:pt x="400179" y="375095"/>
                </a:lnTo>
                <a:lnTo>
                  <a:pt x="400179" y="232090"/>
                </a:lnTo>
                <a:close/>
                <a:moveTo>
                  <a:pt x="257175" y="0"/>
                </a:moveTo>
                <a:cubicBezTo>
                  <a:pt x="399209" y="0"/>
                  <a:pt x="514350" y="115141"/>
                  <a:pt x="514350" y="257175"/>
                </a:cubicBezTo>
                <a:cubicBezTo>
                  <a:pt x="514350" y="399209"/>
                  <a:pt x="399209" y="514350"/>
                  <a:pt x="257175" y="514350"/>
                </a:cubicBezTo>
                <a:cubicBezTo>
                  <a:pt x="115141" y="514350"/>
                  <a:pt x="0" y="399209"/>
                  <a:pt x="0" y="257175"/>
                </a:cubicBezTo>
                <a:cubicBezTo>
                  <a:pt x="0" y="115141"/>
                  <a:pt x="115141" y="0"/>
                  <a:pt x="257175" y="0"/>
                </a:cubicBezTo>
                <a:close/>
              </a:path>
            </a:pathLst>
          </a:custGeom>
          <a:solidFill>
            <a:srgbClr val="09BCED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normAutofit fontScale="85000" lnSpcReduction="20000"/>
          </a:bodyPr>
          <a:lstStyle/>
          <a:p>
            <a:pPr algn="ctr"/>
            <a:endParaRPr lang="zh-CN" altLang="en-US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2" name="任意多边形 11"/>
          <p:cNvSpPr/>
          <p:nvPr>
            <p:custDataLst>
              <p:tags r:id="rId5"/>
            </p:custDataLst>
          </p:nvPr>
        </p:nvSpPr>
        <p:spPr>
          <a:xfrm rot="17400000" flipH="1">
            <a:off x="1706099" y="2075897"/>
            <a:ext cx="292141" cy="292141"/>
          </a:xfrm>
          <a:custGeom>
            <a:avLst/>
            <a:gdLst>
              <a:gd name="connsiteX0" fmla="*/ 257175 w 514350"/>
              <a:gd name="connsiteY0" fmla="*/ 89086 h 514350"/>
              <a:gd name="connsiteX1" fmla="*/ 114170 w 514350"/>
              <a:gd name="connsiteY1" fmla="*/ 232090 h 514350"/>
              <a:gd name="connsiteX2" fmla="*/ 114170 w 514350"/>
              <a:gd name="connsiteY2" fmla="*/ 375095 h 514350"/>
              <a:gd name="connsiteX3" fmla="*/ 257175 w 514350"/>
              <a:gd name="connsiteY3" fmla="*/ 232090 h 514350"/>
              <a:gd name="connsiteX4" fmla="*/ 400179 w 514350"/>
              <a:gd name="connsiteY4" fmla="*/ 375095 h 514350"/>
              <a:gd name="connsiteX5" fmla="*/ 400179 w 514350"/>
              <a:gd name="connsiteY5" fmla="*/ 232090 h 514350"/>
              <a:gd name="connsiteX6" fmla="*/ 257175 w 514350"/>
              <a:gd name="connsiteY6" fmla="*/ 0 h 514350"/>
              <a:gd name="connsiteX7" fmla="*/ 514350 w 514350"/>
              <a:gd name="connsiteY7" fmla="*/ 257175 h 514350"/>
              <a:gd name="connsiteX8" fmla="*/ 257175 w 514350"/>
              <a:gd name="connsiteY8" fmla="*/ 514350 h 514350"/>
              <a:gd name="connsiteX9" fmla="*/ 0 w 514350"/>
              <a:gd name="connsiteY9" fmla="*/ 257175 h 514350"/>
              <a:gd name="connsiteX10" fmla="*/ 257175 w 514350"/>
              <a:gd name="connsiteY10" fmla="*/ 0 h 514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14350" h="514350">
                <a:moveTo>
                  <a:pt x="257175" y="89086"/>
                </a:moveTo>
                <a:lnTo>
                  <a:pt x="114170" y="232090"/>
                </a:lnTo>
                <a:lnTo>
                  <a:pt x="114170" y="375095"/>
                </a:lnTo>
                <a:lnTo>
                  <a:pt x="257175" y="232090"/>
                </a:lnTo>
                <a:lnTo>
                  <a:pt x="400179" y="375095"/>
                </a:lnTo>
                <a:lnTo>
                  <a:pt x="400179" y="232090"/>
                </a:lnTo>
                <a:close/>
                <a:moveTo>
                  <a:pt x="257175" y="0"/>
                </a:moveTo>
                <a:cubicBezTo>
                  <a:pt x="399209" y="0"/>
                  <a:pt x="514350" y="115141"/>
                  <a:pt x="514350" y="257175"/>
                </a:cubicBezTo>
                <a:cubicBezTo>
                  <a:pt x="514350" y="399209"/>
                  <a:pt x="399209" y="514350"/>
                  <a:pt x="257175" y="514350"/>
                </a:cubicBezTo>
                <a:cubicBezTo>
                  <a:pt x="115141" y="514350"/>
                  <a:pt x="0" y="399209"/>
                  <a:pt x="0" y="257175"/>
                </a:cubicBezTo>
                <a:cubicBezTo>
                  <a:pt x="0" y="115141"/>
                  <a:pt x="115141" y="0"/>
                  <a:pt x="257175" y="0"/>
                </a:cubicBezTo>
                <a:close/>
              </a:path>
            </a:pathLst>
          </a:custGeom>
          <a:solidFill>
            <a:srgbClr val="09BCED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normAutofit fontScale="85000" lnSpcReduction="20000"/>
          </a:bodyPr>
          <a:lstStyle/>
          <a:p>
            <a:pPr algn="ctr"/>
            <a:endParaRPr lang="zh-CN" altLang="en-US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4" name="任意多边形 13"/>
          <p:cNvSpPr/>
          <p:nvPr>
            <p:custDataLst>
              <p:tags r:id="rId6"/>
            </p:custDataLst>
          </p:nvPr>
        </p:nvSpPr>
        <p:spPr>
          <a:xfrm rot="13080000" flipH="1">
            <a:off x="1893320" y="2968241"/>
            <a:ext cx="292141" cy="292141"/>
          </a:xfrm>
          <a:custGeom>
            <a:avLst/>
            <a:gdLst>
              <a:gd name="connsiteX0" fmla="*/ 257175 w 514350"/>
              <a:gd name="connsiteY0" fmla="*/ 89086 h 514350"/>
              <a:gd name="connsiteX1" fmla="*/ 114170 w 514350"/>
              <a:gd name="connsiteY1" fmla="*/ 232090 h 514350"/>
              <a:gd name="connsiteX2" fmla="*/ 114170 w 514350"/>
              <a:gd name="connsiteY2" fmla="*/ 375095 h 514350"/>
              <a:gd name="connsiteX3" fmla="*/ 257175 w 514350"/>
              <a:gd name="connsiteY3" fmla="*/ 232090 h 514350"/>
              <a:gd name="connsiteX4" fmla="*/ 400179 w 514350"/>
              <a:gd name="connsiteY4" fmla="*/ 375095 h 514350"/>
              <a:gd name="connsiteX5" fmla="*/ 400179 w 514350"/>
              <a:gd name="connsiteY5" fmla="*/ 232090 h 514350"/>
              <a:gd name="connsiteX6" fmla="*/ 257175 w 514350"/>
              <a:gd name="connsiteY6" fmla="*/ 0 h 514350"/>
              <a:gd name="connsiteX7" fmla="*/ 514350 w 514350"/>
              <a:gd name="connsiteY7" fmla="*/ 257175 h 514350"/>
              <a:gd name="connsiteX8" fmla="*/ 257175 w 514350"/>
              <a:gd name="connsiteY8" fmla="*/ 514350 h 514350"/>
              <a:gd name="connsiteX9" fmla="*/ 0 w 514350"/>
              <a:gd name="connsiteY9" fmla="*/ 257175 h 514350"/>
              <a:gd name="connsiteX10" fmla="*/ 257175 w 514350"/>
              <a:gd name="connsiteY10" fmla="*/ 0 h 514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14350" h="514350">
                <a:moveTo>
                  <a:pt x="257175" y="89086"/>
                </a:moveTo>
                <a:lnTo>
                  <a:pt x="114170" y="232090"/>
                </a:lnTo>
                <a:lnTo>
                  <a:pt x="114170" y="375095"/>
                </a:lnTo>
                <a:lnTo>
                  <a:pt x="257175" y="232090"/>
                </a:lnTo>
                <a:lnTo>
                  <a:pt x="400179" y="375095"/>
                </a:lnTo>
                <a:lnTo>
                  <a:pt x="400179" y="232090"/>
                </a:lnTo>
                <a:close/>
                <a:moveTo>
                  <a:pt x="257175" y="0"/>
                </a:moveTo>
                <a:cubicBezTo>
                  <a:pt x="399209" y="0"/>
                  <a:pt x="514350" y="115141"/>
                  <a:pt x="514350" y="257175"/>
                </a:cubicBezTo>
                <a:cubicBezTo>
                  <a:pt x="514350" y="399209"/>
                  <a:pt x="399209" y="514350"/>
                  <a:pt x="257175" y="514350"/>
                </a:cubicBezTo>
                <a:cubicBezTo>
                  <a:pt x="115141" y="514350"/>
                  <a:pt x="0" y="399209"/>
                  <a:pt x="0" y="257175"/>
                </a:cubicBezTo>
                <a:cubicBezTo>
                  <a:pt x="0" y="115141"/>
                  <a:pt x="115141" y="0"/>
                  <a:pt x="257175" y="0"/>
                </a:cubicBezTo>
                <a:close/>
              </a:path>
            </a:pathLst>
          </a:custGeom>
          <a:solidFill>
            <a:srgbClr val="09BCED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normAutofit fontScale="85000" lnSpcReduction="20000"/>
          </a:bodyPr>
          <a:lstStyle/>
          <a:p>
            <a:pPr algn="ctr"/>
            <a:endParaRPr lang="zh-CN" altLang="en-US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5" name="矩形 14"/>
          <p:cNvSpPr/>
          <p:nvPr>
            <p:custDataLst>
              <p:tags r:id="rId7"/>
            </p:custDataLst>
          </p:nvPr>
        </p:nvSpPr>
        <p:spPr>
          <a:xfrm>
            <a:off x="3469784" y="1578288"/>
            <a:ext cx="1521977" cy="684075"/>
          </a:xfrm>
          <a:prstGeom prst="rect">
            <a:avLst/>
          </a:prstGeom>
        </p:spPr>
        <p:txBody>
          <a:bodyPr anchor="ctr" anchorCtr="0">
            <a:normAutofit/>
          </a:bodyPr>
          <a:lstStyle/>
          <a:p>
            <a:pPr>
              <a:lnSpc>
                <a:spcPct val="130000"/>
              </a:lnSpc>
            </a:pPr>
            <a:r>
              <a:rPr lang="zh-CN" altLang="da-DK" b="1" smtClean="0">
                <a:solidFill>
                  <a:sysClr val="windowText" lastClr="000000">
                    <a:lumMod val="75000"/>
                    <a:lumOff val="25000"/>
                  </a:sys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轨迹科学</a:t>
            </a:r>
            <a:endParaRPr lang="zh-CN" altLang="da-DK" b="1" smtClean="0">
              <a:solidFill>
                <a:sysClr val="windowText" lastClr="000000">
                  <a:lumMod val="75000"/>
                  <a:lumOff val="25000"/>
                </a:sys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6" name="矩形 15"/>
          <p:cNvSpPr/>
          <p:nvPr>
            <p:custDataLst>
              <p:tags r:id="rId8"/>
            </p:custDataLst>
          </p:nvPr>
        </p:nvSpPr>
        <p:spPr>
          <a:xfrm>
            <a:off x="3281928" y="2909276"/>
            <a:ext cx="1521977" cy="684075"/>
          </a:xfrm>
          <a:prstGeom prst="rect">
            <a:avLst/>
          </a:prstGeom>
        </p:spPr>
        <p:txBody>
          <a:bodyPr anchor="ctr" anchorCtr="0">
            <a:normAutofit/>
          </a:bodyPr>
          <a:lstStyle/>
          <a:p>
            <a:pPr>
              <a:lnSpc>
                <a:spcPct val="130000"/>
              </a:lnSpc>
            </a:pPr>
            <a:r>
              <a:rPr lang="zh-CN" altLang="da-DK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品类丰富</a:t>
            </a:r>
            <a:endParaRPr lang="zh-CN" altLang="da-DK" b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9" name="矩形 18"/>
          <p:cNvSpPr/>
          <p:nvPr>
            <p:custDataLst>
              <p:tags r:id="rId9"/>
            </p:custDataLst>
          </p:nvPr>
        </p:nvSpPr>
        <p:spPr>
          <a:xfrm>
            <a:off x="109349" y="1639248"/>
            <a:ext cx="1521977" cy="684075"/>
          </a:xfrm>
          <a:prstGeom prst="rect">
            <a:avLst/>
          </a:prstGeom>
        </p:spPr>
        <p:txBody>
          <a:bodyPr anchor="ctr" anchorCtr="0">
            <a:normAutofit/>
            <a:scene3d>
              <a:camera prst="orthographicFront"/>
              <a:lightRig rig="threePt" dir="t"/>
            </a:scene3d>
          </a:bodyPr>
          <a:lstStyle/>
          <a:p>
            <a:pPr algn="r">
              <a:lnSpc>
                <a:spcPct val="130000"/>
              </a:lnSpc>
            </a:pPr>
            <a:r>
              <a:rPr lang="zh-CN" altLang="da-DK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持久耐用</a:t>
            </a:r>
            <a:endParaRPr lang="zh-CN" altLang="da-DK" b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0" name="矩形 19"/>
          <p:cNvSpPr/>
          <p:nvPr>
            <p:custDataLst>
              <p:tags r:id="rId10"/>
            </p:custDataLst>
          </p:nvPr>
        </p:nvSpPr>
        <p:spPr>
          <a:xfrm>
            <a:off x="288352" y="2909276"/>
            <a:ext cx="1521977" cy="684075"/>
          </a:xfrm>
          <a:prstGeom prst="rect">
            <a:avLst/>
          </a:prstGeom>
        </p:spPr>
        <p:txBody>
          <a:bodyPr anchor="ctr" anchorCtr="0">
            <a:normAutofit/>
            <a:scene3d>
              <a:camera prst="orthographicFront"/>
              <a:lightRig rig="threePt" dir="t"/>
            </a:scene3d>
          </a:bodyPr>
          <a:lstStyle/>
          <a:p>
            <a:pPr algn="r">
              <a:lnSpc>
                <a:spcPct val="130000"/>
              </a:lnSpc>
            </a:pPr>
            <a:r>
              <a:rPr lang="zh-CN" altLang="da-DK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权威专业</a:t>
            </a:r>
            <a:endParaRPr lang="zh-CN" altLang="da-DK" b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1" name="矩形 20"/>
          <p:cNvSpPr/>
          <p:nvPr>
            <p:custDataLst>
              <p:tags r:id="rId11"/>
            </p:custDataLst>
          </p:nvPr>
        </p:nvSpPr>
        <p:spPr>
          <a:xfrm>
            <a:off x="1796950" y="797123"/>
            <a:ext cx="1521977" cy="684075"/>
          </a:xfrm>
          <a:prstGeom prst="rect">
            <a:avLst/>
          </a:prstGeom>
        </p:spPr>
        <p:txBody>
          <a:bodyPr anchor="ctr" anchorCtr="0">
            <a:normAutofit/>
          </a:bodyPr>
          <a:lstStyle/>
          <a:p>
            <a:pPr algn="ctr">
              <a:lnSpc>
                <a:spcPct val="130000"/>
              </a:lnSpc>
            </a:pPr>
            <a:r>
              <a:rPr lang="zh-CN" altLang="da-DK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功能齐全</a:t>
            </a:r>
            <a:endParaRPr lang="zh-CN" altLang="da-DK" b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4887574" y="4801780"/>
            <a:ext cx="41821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力量设备：提高爆发力，改变身体形态，提高运动表现，有效减脂。</a:t>
            </a:r>
            <a:endParaRPr lang="zh-CN" altLang="en-US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TextBox 5"/>
          <p:cNvSpPr>
            <a:spLocks noChangeArrowheads="1"/>
          </p:cNvSpPr>
          <p:nvPr/>
        </p:nvSpPr>
        <p:spPr bwMode="auto">
          <a:xfrm>
            <a:off x="170453" y="188640"/>
            <a:ext cx="1198880" cy="39878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pPr eaLnBrk="0" hangingPunct="0"/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力量器械</a:t>
            </a:r>
            <a:endParaRPr lang="zh-CN" altLang="en-US" sz="2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803775" y="796925"/>
            <a:ext cx="4084320" cy="408432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9855" y="3902075"/>
            <a:ext cx="4646295" cy="27019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bldLvl="0" autoUpdateAnimBg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>
            <p:custDataLst>
              <p:tags r:id="rId1"/>
            </p:custDataLst>
          </p:nvPr>
        </p:nvGrpSpPr>
        <p:grpSpPr>
          <a:xfrm>
            <a:off x="1422812" y="1161141"/>
            <a:ext cx="1361275" cy="1361275"/>
            <a:chOff x="3790653" y="1397186"/>
            <a:chExt cx="1562695" cy="1562695"/>
          </a:xfrm>
        </p:grpSpPr>
        <p:sp>
          <p:nvSpPr>
            <p:cNvPr id="16" name="下箭头 15"/>
            <p:cNvSpPr/>
            <p:nvPr>
              <p:custDataLst>
                <p:tags r:id="rId2"/>
              </p:custDataLst>
            </p:nvPr>
          </p:nvSpPr>
          <p:spPr>
            <a:xfrm>
              <a:off x="3790653" y="1397186"/>
              <a:ext cx="1562695" cy="1562695"/>
            </a:xfrm>
            <a:prstGeom prst="downArrow">
              <a:avLst>
                <a:gd name="adj1" fmla="val 50000"/>
                <a:gd name="adj2" fmla="val 35000"/>
              </a:avLst>
            </a:prstGeom>
            <a:solidFill>
              <a:srgbClr val="018BE9">
                <a:hueOff val="0"/>
                <a:satOff val="0"/>
                <a:lumOff val="0"/>
                <a:alphaOff val="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>
              <a:normAutofit/>
            </a:bodyPr>
            <a:lstStyle/>
            <a:p>
              <a:endParaRPr lang="zh-CN" altLang="en-US">
                <a:sym typeface="Arial" panose="020B0604020202020204" pitchFamily="34" charset="0"/>
              </a:endParaRPr>
            </a:p>
          </p:txBody>
        </p:sp>
        <p:sp>
          <p:nvSpPr>
            <p:cNvPr id="17" name="下箭头 4"/>
            <p:cNvSpPr/>
            <p:nvPr>
              <p:custDataLst>
                <p:tags r:id="rId3"/>
              </p:custDataLst>
            </p:nvPr>
          </p:nvSpPr>
          <p:spPr>
            <a:xfrm>
              <a:off x="4181327" y="1397186"/>
              <a:ext cx="781347" cy="1289223"/>
            </a:xfrm>
            <a:prstGeom prst="rect">
              <a:avLst/>
            </a:prstGeom>
            <a:noFill/>
            <a:effectLst/>
          </p:spPr>
          <p:txBody>
            <a:bodyPr spcFirstLastPara="0" vert="eaVert" wrap="square" lIns="92456" tIns="92456" rIns="92456" bIns="92456" numCol="1" spcCol="1270" anchor="ctr" anchorCtr="0">
              <a:norm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CN" altLang="en-US" b="1" kern="1200" dirty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rPr>
                <a:t>零重力</a:t>
              </a:r>
              <a:endParaRPr lang="zh-CN" altLang="en-US" b="1" kern="12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3" name="组合 2"/>
          <p:cNvGrpSpPr/>
          <p:nvPr>
            <p:custDataLst>
              <p:tags r:id="rId4"/>
            </p:custDataLst>
          </p:nvPr>
        </p:nvGrpSpPr>
        <p:grpSpPr>
          <a:xfrm>
            <a:off x="2568158" y="1993284"/>
            <a:ext cx="1361275" cy="1361275"/>
            <a:chOff x="5105470" y="2352457"/>
            <a:chExt cx="1562695" cy="1562695"/>
          </a:xfrm>
        </p:grpSpPr>
        <p:sp>
          <p:nvSpPr>
            <p:cNvPr id="14" name="下箭头 13"/>
            <p:cNvSpPr/>
            <p:nvPr>
              <p:custDataLst>
                <p:tags r:id="rId5"/>
              </p:custDataLst>
            </p:nvPr>
          </p:nvSpPr>
          <p:spPr>
            <a:xfrm rot="4320000">
              <a:off x="5105470" y="2352457"/>
              <a:ext cx="1562695" cy="1562695"/>
            </a:xfrm>
            <a:prstGeom prst="downArrow">
              <a:avLst>
                <a:gd name="adj1" fmla="val 50000"/>
                <a:gd name="adj2" fmla="val 35000"/>
              </a:avLst>
            </a:prstGeom>
            <a:solidFill>
              <a:srgbClr val="018BE9">
                <a:hueOff val="0"/>
                <a:satOff val="0"/>
                <a:lumOff val="0"/>
                <a:alphaOff val="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>
              <a:normAutofit/>
            </a:bodyPr>
            <a:lstStyle/>
            <a:p>
              <a:endParaRPr lang="zh-CN" altLang="en-US">
                <a:sym typeface="Arial" panose="020B0604020202020204" pitchFamily="34" charset="0"/>
              </a:endParaRPr>
            </a:p>
          </p:txBody>
        </p:sp>
        <p:sp>
          <p:nvSpPr>
            <p:cNvPr id="15" name="下箭头 6"/>
            <p:cNvSpPr/>
            <p:nvPr>
              <p:custDataLst>
                <p:tags r:id="rId6"/>
              </p:custDataLst>
            </p:nvPr>
          </p:nvSpPr>
          <p:spPr>
            <a:xfrm rot="20520000">
              <a:off x="5372250" y="2700877"/>
              <a:ext cx="1289223" cy="781347"/>
            </a:xfrm>
            <a:prstGeom prst="rect">
              <a:avLst/>
            </a:prstGeom>
            <a:noFill/>
            <a:effectLst/>
          </p:spPr>
          <p:txBody>
            <a:bodyPr spcFirstLastPara="0" vert="horz" wrap="square" lIns="92456" tIns="92456" rIns="92456" bIns="92456" numCol="1" spcCol="1270" anchor="ctr" anchorCtr="0">
              <a:norm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altLang="zh-CN" b="1" kern="1200" dirty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rPr>
                <a:t>L</a:t>
              </a:r>
              <a:r>
                <a:rPr lang="zh-CN" altLang="en-US" b="1" kern="1200" dirty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rPr>
                <a:t>导轨</a:t>
              </a:r>
              <a:endParaRPr lang="zh-CN" altLang="en-US" b="1" kern="12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6" name="组合 5"/>
          <p:cNvGrpSpPr/>
          <p:nvPr>
            <p:custDataLst>
              <p:tags r:id="rId7"/>
            </p:custDataLst>
          </p:nvPr>
        </p:nvGrpSpPr>
        <p:grpSpPr>
          <a:xfrm>
            <a:off x="2130675" y="3339720"/>
            <a:ext cx="1361275" cy="1361275"/>
            <a:chOff x="4603255" y="3898118"/>
            <a:chExt cx="1562695" cy="1562695"/>
          </a:xfrm>
        </p:grpSpPr>
        <p:sp>
          <p:nvSpPr>
            <p:cNvPr id="12" name="下箭头 11"/>
            <p:cNvSpPr/>
            <p:nvPr>
              <p:custDataLst>
                <p:tags r:id="rId8"/>
              </p:custDataLst>
            </p:nvPr>
          </p:nvSpPr>
          <p:spPr>
            <a:xfrm rot="8640000">
              <a:off x="4603255" y="3898118"/>
              <a:ext cx="1562695" cy="1562695"/>
            </a:xfrm>
            <a:prstGeom prst="downArrow">
              <a:avLst>
                <a:gd name="adj1" fmla="val 50000"/>
                <a:gd name="adj2" fmla="val 35000"/>
              </a:avLst>
            </a:prstGeom>
            <a:solidFill>
              <a:srgbClr val="018BE9">
                <a:hueOff val="0"/>
                <a:satOff val="0"/>
                <a:lumOff val="0"/>
                <a:alphaOff val="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>
              <a:normAutofit/>
            </a:bodyPr>
            <a:lstStyle/>
            <a:p>
              <a:endParaRPr lang="zh-CN" altLang="en-US">
                <a:sym typeface="Arial" panose="020B0604020202020204" pitchFamily="34" charset="0"/>
              </a:endParaRPr>
            </a:p>
          </p:txBody>
        </p:sp>
        <p:sp>
          <p:nvSpPr>
            <p:cNvPr id="13" name="下箭头 8"/>
            <p:cNvSpPr/>
            <p:nvPr>
              <p:custDataLst>
                <p:tags r:id="rId9"/>
              </p:custDataLst>
            </p:nvPr>
          </p:nvSpPr>
          <p:spPr>
            <a:xfrm rot="19440000">
              <a:off x="5074300" y="4145476"/>
              <a:ext cx="781347" cy="1289223"/>
            </a:xfrm>
            <a:prstGeom prst="rect">
              <a:avLst/>
            </a:prstGeom>
            <a:noFill/>
            <a:effectLst/>
          </p:spPr>
          <p:txBody>
            <a:bodyPr spcFirstLastPara="0" vert="eaVert" wrap="square" lIns="92456" tIns="92456" rIns="92456" bIns="92456" numCol="1" spcCol="1270" anchor="ctr" anchorCtr="0">
              <a:norm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CN" altLang="en-US" b="1" kern="1200" dirty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rPr>
                <a:t>时尚感</a:t>
              </a:r>
              <a:endParaRPr lang="zh-CN" altLang="en-US" b="1" kern="12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7" name="组合 6"/>
          <p:cNvGrpSpPr/>
          <p:nvPr>
            <p:custDataLst>
              <p:tags r:id="rId10"/>
            </p:custDataLst>
          </p:nvPr>
        </p:nvGrpSpPr>
        <p:grpSpPr>
          <a:xfrm>
            <a:off x="714949" y="3339720"/>
            <a:ext cx="1361275" cy="1361275"/>
            <a:chOff x="2978051" y="3898118"/>
            <a:chExt cx="1562695" cy="1562695"/>
          </a:xfrm>
        </p:grpSpPr>
        <p:sp>
          <p:nvSpPr>
            <p:cNvPr id="10" name="下箭头 9"/>
            <p:cNvSpPr/>
            <p:nvPr>
              <p:custDataLst>
                <p:tags r:id="rId11"/>
              </p:custDataLst>
            </p:nvPr>
          </p:nvSpPr>
          <p:spPr>
            <a:xfrm rot="12960000">
              <a:off x="2978051" y="3898118"/>
              <a:ext cx="1562695" cy="1562695"/>
            </a:xfrm>
            <a:prstGeom prst="downArrow">
              <a:avLst>
                <a:gd name="adj1" fmla="val 50000"/>
                <a:gd name="adj2" fmla="val 35000"/>
              </a:avLst>
            </a:prstGeom>
            <a:solidFill>
              <a:srgbClr val="018BE9">
                <a:hueOff val="0"/>
                <a:satOff val="0"/>
                <a:lumOff val="0"/>
                <a:alphaOff val="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>
              <a:normAutofit/>
            </a:bodyPr>
            <a:lstStyle/>
            <a:p>
              <a:endParaRPr lang="zh-CN" altLang="en-US">
                <a:sym typeface="Arial" panose="020B0604020202020204" pitchFamily="34" charset="0"/>
              </a:endParaRPr>
            </a:p>
          </p:txBody>
        </p:sp>
        <p:sp>
          <p:nvSpPr>
            <p:cNvPr id="11" name="下箭头 10"/>
            <p:cNvSpPr/>
            <p:nvPr>
              <p:custDataLst>
                <p:tags r:id="rId12"/>
              </p:custDataLst>
            </p:nvPr>
          </p:nvSpPr>
          <p:spPr>
            <a:xfrm rot="2160000">
              <a:off x="3288354" y="4145476"/>
              <a:ext cx="781347" cy="1289223"/>
            </a:xfrm>
            <a:prstGeom prst="rect">
              <a:avLst/>
            </a:prstGeom>
            <a:noFill/>
            <a:effectLst/>
          </p:spPr>
          <p:txBody>
            <a:bodyPr spcFirstLastPara="0" vert="eaVert" wrap="square" lIns="92456" tIns="92456" rIns="92456" bIns="92456" numCol="1" spcCol="1270" anchor="ctr" anchorCtr="0">
              <a:norm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CN" altLang="en-US" b="1" kern="1200" dirty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rPr>
                <a:t>突破科技</a:t>
              </a:r>
              <a:endParaRPr lang="zh-CN" altLang="en-US" b="1" kern="12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8" name="组合 7"/>
          <p:cNvGrpSpPr/>
          <p:nvPr>
            <p:custDataLst>
              <p:tags r:id="rId13"/>
            </p:custDataLst>
          </p:nvPr>
        </p:nvGrpSpPr>
        <p:grpSpPr>
          <a:xfrm>
            <a:off x="322550" y="1993284"/>
            <a:ext cx="1361275" cy="1361275"/>
            <a:chOff x="2475835" y="2352457"/>
            <a:chExt cx="1562695" cy="1562695"/>
          </a:xfrm>
        </p:grpSpPr>
        <p:sp>
          <p:nvSpPr>
            <p:cNvPr id="9" name="下箭头 8"/>
            <p:cNvSpPr/>
            <p:nvPr>
              <p:custDataLst>
                <p:tags r:id="rId14"/>
              </p:custDataLst>
            </p:nvPr>
          </p:nvSpPr>
          <p:spPr>
            <a:xfrm rot="17280000">
              <a:off x="2475835" y="2352457"/>
              <a:ext cx="1562695" cy="1562695"/>
            </a:xfrm>
            <a:prstGeom prst="downArrow">
              <a:avLst>
                <a:gd name="adj1" fmla="val 50000"/>
                <a:gd name="adj2" fmla="val 35000"/>
              </a:avLst>
            </a:prstGeom>
            <a:solidFill>
              <a:srgbClr val="018BE9">
                <a:hueOff val="0"/>
                <a:satOff val="0"/>
                <a:lumOff val="0"/>
                <a:alphaOff val="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>
              <a:normAutofit/>
            </a:bodyPr>
            <a:lstStyle/>
            <a:p>
              <a:endParaRPr lang="zh-CN" altLang="en-US">
                <a:sym typeface="Arial" panose="020B0604020202020204" pitchFamily="34" charset="0"/>
              </a:endParaRPr>
            </a:p>
          </p:txBody>
        </p:sp>
        <p:sp>
          <p:nvSpPr>
            <p:cNvPr id="18" name="下箭头 12"/>
            <p:cNvSpPr/>
            <p:nvPr>
              <p:custDataLst>
                <p:tags r:id="rId15"/>
              </p:custDataLst>
            </p:nvPr>
          </p:nvSpPr>
          <p:spPr>
            <a:xfrm rot="1080000">
              <a:off x="2482527" y="2700877"/>
              <a:ext cx="1289223" cy="781347"/>
            </a:xfrm>
            <a:prstGeom prst="rect">
              <a:avLst/>
            </a:prstGeom>
            <a:noFill/>
            <a:effectLst/>
          </p:spPr>
          <p:txBody>
            <a:bodyPr spcFirstLastPara="0" vert="horz" wrap="square" lIns="92456" tIns="92456" rIns="92456" bIns="92456" numCol="1" spcCol="1270" anchor="ctr" anchorCtr="0">
              <a:norm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CN" altLang="en-US" b="1" kern="1200" dirty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rPr>
                <a:t>真人手感</a:t>
              </a:r>
              <a:endParaRPr lang="zh-CN" altLang="en-US" b="1" kern="12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19" name="矩形 18"/>
          <p:cNvSpPr/>
          <p:nvPr>
            <p:custDataLst>
              <p:tags r:id="rId16"/>
            </p:custDataLst>
          </p:nvPr>
        </p:nvSpPr>
        <p:spPr>
          <a:xfrm>
            <a:off x="1500585" y="2522416"/>
            <a:ext cx="1205727" cy="939987"/>
          </a:xfrm>
          <a:prstGeom prst="rect">
            <a:avLst/>
          </a:prstGeom>
        </p:spPr>
        <p:txBody>
          <a:bodyPr wrap="square" anchor="ctr" anchorCtr="1">
            <a:normAutofit/>
          </a:bodyPr>
          <a:lstStyle/>
          <a:p>
            <a:pPr algn="ctr"/>
            <a:r>
              <a:rPr lang="zh-CN" altLang="en-US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黑体" panose="02010609060101010101" charset="-122"/>
                <a:cs typeface="+mn-ea"/>
                <a:sym typeface="Arial" panose="020B0604020202020204" pitchFamily="34" charset="0"/>
              </a:rPr>
              <a:t>按摩椅</a:t>
            </a:r>
            <a:endParaRPr lang="zh-CN" altLang="en-US" b="1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ea typeface="黑体" panose="02010609060101010101" charset="-122"/>
              <a:cs typeface="+mn-ea"/>
              <a:sym typeface="Arial" panose="020B0604020202020204" pitchFamily="34" charset="0"/>
            </a:endParaRPr>
          </a:p>
        </p:txBody>
      </p:sp>
      <p:cxnSp>
        <p:nvCxnSpPr>
          <p:cNvPr id="20" name="直接连接符 19"/>
          <p:cNvCxnSpPr/>
          <p:nvPr/>
        </p:nvCxnSpPr>
        <p:spPr>
          <a:xfrm flipV="1">
            <a:off x="212725" y="5156835"/>
            <a:ext cx="8607425" cy="158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文本框 20"/>
          <p:cNvSpPr txBox="1"/>
          <p:nvPr/>
        </p:nvSpPr>
        <p:spPr>
          <a:xfrm>
            <a:off x="212725" y="5620385"/>
            <a:ext cx="6126480" cy="36830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zh-CN" altLang="en-US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按摩养生：养生理疗，改善关节病痛，舒缓压力，疏通经脉</a:t>
            </a:r>
            <a:endParaRPr lang="zh-CN" altLang="en-US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2" name="TextBox 5"/>
          <p:cNvSpPr>
            <a:spLocks noChangeArrowheads="1"/>
          </p:cNvSpPr>
          <p:nvPr/>
        </p:nvSpPr>
        <p:spPr bwMode="auto">
          <a:xfrm>
            <a:off x="170453" y="188640"/>
            <a:ext cx="1960880" cy="39878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pPr eaLnBrk="0" hangingPunct="0"/>
            <a:r>
              <a:rPr lang="zh-CN" altLang="en-US" sz="20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休闲按摩类器械</a:t>
            </a:r>
            <a:endParaRPr lang="zh-CN" altLang="en-US" sz="2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144010" y="770255"/>
            <a:ext cx="4127500" cy="42951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bldLvl="0" autoUpdateAnimBg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2" name="图片 1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65108" y="4087495"/>
            <a:ext cx="4317365" cy="233553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2160" y="1252220"/>
            <a:ext cx="4021455" cy="2835275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124460" y="967740"/>
            <a:ext cx="1869440" cy="937260"/>
          </a:xfrm>
          <a:prstGeom prst="ellipse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739140" y="1251585"/>
            <a:ext cx="6400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趣味</a:t>
            </a:r>
            <a:endParaRPr lang="zh-CN" altLang="en-US" b="1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6" name="椭圆 25"/>
          <p:cNvSpPr/>
          <p:nvPr/>
        </p:nvSpPr>
        <p:spPr>
          <a:xfrm>
            <a:off x="124460" y="2300605"/>
            <a:ext cx="1869440" cy="937260"/>
          </a:xfrm>
          <a:prstGeom prst="ellipse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624840" y="2585720"/>
            <a:ext cx="8686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灵活性</a:t>
            </a:r>
            <a:endParaRPr lang="zh-CN" altLang="en-US" b="1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2" name="椭圆 31"/>
          <p:cNvSpPr/>
          <p:nvPr/>
        </p:nvSpPr>
        <p:spPr>
          <a:xfrm>
            <a:off x="2274570" y="967740"/>
            <a:ext cx="1869440" cy="937260"/>
          </a:xfrm>
          <a:prstGeom prst="ellipse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2709545" y="1143635"/>
            <a:ext cx="6400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休闲</a:t>
            </a:r>
            <a:endParaRPr lang="zh-CN" altLang="en-US" b="1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5" name="椭圆 34"/>
          <p:cNvSpPr/>
          <p:nvPr/>
        </p:nvSpPr>
        <p:spPr>
          <a:xfrm>
            <a:off x="2274570" y="2300605"/>
            <a:ext cx="1869440" cy="937260"/>
          </a:xfrm>
          <a:prstGeom prst="ellipse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6" name="文本框 35"/>
          <p:cNvSpPr txBox="1"/>
          <p:nvPr/>
        </p:nvSpPr>
        <p:spPr>
          <a:xfrm>
            <a:off x="2893695" y="2585085"/>
            <a:ext cx="134683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交际</a:t>
            </a:r>
            <a:endParaRPr lang="zh-CN" altLang="en-US" b="1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42" name="直接连接符 41"/>
          <p:cNvCxnSpPr/>
          <p:nvPr/>
        </p:nvCxnSpPr>
        <p:spPr>
          <a:xfrm flipV="1">
            <a:off x="4582160" y="4166235"/>
            <a:ext cx="4504690" cy="4318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文本框 42"/>
          <p:cNvSpPr txBox="1"/>
          <p:nvPr/>
        </p:nvSpPr>
        <p:spPr>
          <a:xfrm>
            <a:off x="4895850" y="5093335"/>
            <a:ext cx="4297680" cy="64516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zh-CN" altLang="en-US" b="1"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休闲球类：需要宽阔的场地面积；激发员</a:t>
            </a:r>
            <a:endParaRPr lang="zh-CN" altLang="en-US" b="1">
              <a:solidFill>
                <a:schemeClr val="tx1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b="1"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工兴趣，放松心情，提高工作效率。</a:t>
            </a:r>
            <a:endParaRPr lang="zh-CN" altLang="en-US" b="1">
              <a:solidFill>
                <a:schemeClr val="tx1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TextBox 5"/>
          <p:cNvSpPr>
            <a:spLocks noChangeArrowheads="1"/>
          </p:cNvSpPr>
          <p:nvPr/>
        </p:nvSpPr>
        <p:spPr bwMode="auto">
          <a:xfrm>
            <a:off x="197722" y="188640"/>
            <a:ext cx="1210588" cy="40011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pPr eaLnBrk="0" hangingPunct="0"/>
            <a:r>
              <a:rPr lang="zh-CN" altLang="en-US" sz="20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休闲球类</a:t>
            </a:r>
            <a:endParaRPr lang="zh-CN" altLang="en-US" sz="2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ldLvl="0" autoUpdateAnimBg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5"/>
          <p:cNvSpPr>
            <a:spLocks noChangeArrowheads="1"/>
          </p:cNvSpPr>
          <p:nvPr/>
        </p:nvSpPr>
        <p:spPr bwMode="auto">
          <a:xfrm>
            <a:off x="170453" y="188640"/>
            <a:ext cx="1960880" cy="39878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pPr eaLnBrk="0" hangingPunct="0"/>
            <a:r>
              <a:rPr lang="zh-CN" altLang="en-US" sz="20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功能训练小工具</a:t>
            </a:r>
            <a:endParaRPr lang="zh-CN" altLang="en-US" sz="2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70180" y="1045845"/>
            <a:ext cx="1463040" cy="138176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0110" y="1045845"/>
            <a:ext cx="1311275" cy="122237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5110" y="1040130"/>
            <a:ext cx="1382395" cy="122809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530225" y="2621915"/>
            <a:ext cx="6400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</a:rPr>
              <a:t>壶铃</a:t>
            </a: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283460" y="2651125"/>
            <a:ext cx="8686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</a:rPr>
              <a:t>蹦蹦床</a:t>
            </a: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4055110" y="2651125"/>
            <a:ext cx="14160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</a:rPr>
              <a:t>泡沫轴</a:t>
            </a: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27500" y="4017010"/>
            <a:ext cx="1237615" cy="1237615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4467225" y="5254625"/>
            <a:ext cx="109283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</a:rPr>
              <a:t>踏板</a:t>
            </a: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46140" y="4052570"/>
            <a:ext cx="1304290" cy="1166495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6242685" y="5254625"/>
            <a:ext cx="8686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</a:rPr>
              <a:t>弹力带</a:t>
            </a: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51750" y="4017010"/>
            <a:ext cx="1358900" cy="1166495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7896860" y="5254625"/>
            <a:ext cx="8686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</a:rPr>
              <a:t>健腹轮</a:t>
            </a: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7" name="直接连接符 16"/>
          <p:cNvCxnSpPr/>
          <p:nvPr/>
        </p:nvCxnSpPr>
        <p:spPr>
          <a:xfrm>
            <a:off x="107950" y="3500755"/>
            <a:ext cx="568833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文本框 17"/>
          <p:cNvSpPr txBox="1"/>
          <p:nvPr/>
        </p:nvSpPr>
        <p:spPr>
          <a:xfrm>
            <a:off x="15875" y="4725035"/>
            <a:ext cx="384048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健身小件：强化肌肉灵敏度</a:t>
            </a:r>
            <a:endParaRPr lang="zh-CN" alt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提高肌肉耐力爆发力，身体更为协调</a:t>
            </a:r>
            <a:endParaRPr lang="zh-CN" alt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utoUpdateAnimBg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5"/>
          <p:cNvSpPr>
            <a:spLocks noChangeArrowheads="1"/>
          </p:cNvSpPr>
          <p:nvPr/>
        </p:nvSpPr>
        <p:spPr bwMode="auto">
          <a:xfrm>
            <a:off x="170453" y="188640"/>
            <a:ext cx="1723549" cy="40011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pPr eaLnBrk="0" hangingPunct="0"/>
            <a:r>
              <a:rPr lang="zh-CN" altLang="en-US" sz="20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智能健身设备</a:t>
            </a:r>
            <a:endParaRPr lang="zh-CN" altLang="en-US" sz="2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文本框 1"/>
          <p:cNvSpPr txBox="1"/>
          <p:nvPr/>
        </p:nvSpPr>
        <p:spPr>
          <a:xfrm>
            <a:off x="539552" y="863011"/>
            <a:ext cx="7992110" cy="133794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>
              <a:lnSpc>
                <a:spcPct val="150000"/>
              </a:lnSpc>
            </a:pPr>
            <a:r>
              <a:rPr lang="zh-CN" altLang="en-US" b="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   </a:t>
            </a:r>
            <a:r>
              <a:rPr lang="zh-CN" altLang="en-US" b="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智能力量器材解决方案，实现行业力量器械新突破。在专业的力量器材基础上，增加智能物联，时刻观察器械状态变化，训练目标，肌肉变化，目标训练进度条显示，上传锻炼数据等功能，让力量训练更具有据可依</a:t>
            </a:r>
            <a:r>
              <a:rPr lang="zh-CN" altLang="en-US" b="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。 </a:t>
            </a:r>
            <a:endParaRPr lang="zh-CN" altLang="en-US" b="0" dirty="0" smtClean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5" name="灯片编号占位符 2"/>
          <p:cNvSpPr>
            <a:spLocks noGrp="1"/>
          </p:cNvSpPr>
          <p:nvPr>
            <p:ph type="sldNum" sz="quarter" idx="4294967295"/>
          </p:nvPr>
        </p:nvSpPr>
        <p:spPr>
          <a:xfrm>
            <a:off x="8371205" y="6543040"/>
            <a:ext cx="535305" cy="162560"/>
          </a:xfrm>
          <a:prstGeom prst="rect">
            <a:avLst/>
          </a:prstGeom>
        </p:spPr>
        <p:txBody>
          <a:bodyPr/>
          <a:lstStyle/>
          <a:p>
            <a:pPr defTabSz="913765"/>
            <a:fld id="{857B18ED-D931-45F4-8873-1BEDAB4DC03E}" type="slidenum">
              <a:rPr lang="en-US">
                <a:solidFill>
                  <a:prstClr val="black">
                    <a:lumMod val="50000"/>
                    <a:lumOff val="50000"/>
                  </a:prstClr>
                </a:solidFill>
              </a:rPr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grpSp>
        <p:nvGrpSpPr>
          <p:cNvPr id="111" name="组合 110"/>
          <p:cNvGrpSpPr/>
          <p:nvPr/>
        </p:nvGrpSpPr>
        <p:grpSpPr>
          <a:xfrm>
            <a:off x="1513" y="3581924"/>
            <a:ext cx="1858427" cy="1919231"/>
            <a:chOff x="4426192" y="1965960"/>
            <a:chExt cx="2904248" cy="2895600"/>
          </a:xfrm>
          <a:effectLst>
            <a:outerShdw blurRad="152400" dist="63500" dir="2700000" algn="tl" rotWithShape="0">
              <a:prstClr val="black">
                <a:alpha val="30000"/>
              </a:prstClr>
            </a:outerShdw>
          </a:effectLst>
        </p:grpSpPr>
        <p:sp>
          <p:nvSpPr>
            <p:cNvPr id="112" name="任意多边形 111"/>
            <p:cNvSpPr/>
            <p:nvPr/>
          </p:nvSpPr>
          <p:spPr>
            <a:xfrm>
              <a:off x="4534792" y="1965960"/>
              <a:ext cx="2795648" cy="2895600"/>
            </a:xfrm>
            <a:custGeom>
              <a:avLst/>
              <a:gdLst>
                <a:gd name="connsiteX0" fmla="*/ 1347848 w 2795648"/>
                <a:gd name="connsiteY0" fmla="*/ 0 h 2895600"/>
                <a:gd name="connsiteX1" fmla="*/ 2795648 w 2795648"/>
                <a:gd name="connsiteY1" fmla="*/ 1447800 h 2895600"/>
                <a:gd name="connsiteX2" fmla="*/ 1347848 w 2795648"/>
                <a:gd name="connsiteY2" fmla="*/ 2895600 h 2895600"/>
                <a:gd name="connsiteX3" fmla="*/ 426913 w 2795648"/>
                <a:gd name="connsiteY3" fmla="*/ 2564993 h 2895600"/>
                <a:gd name="connsiteX4" fmla="*/ 354789 w 2795648"/>
                <a:gd name="connsiteY4" fmla="*/ 2499443 h 2895600"/>
                <a:gd name="connsiteX5" fmla="*/ 354789 w 2795648"/>
                <a:gd name="connsiteY5" fmla="*/ 922020 h 2895600"/>
                <a:gd name="connsiteX6" fmla="*/ 0 w 2795648"/>
                <a:gd name="connsiteY6" fmla="*/ 922020 h 2895600"/>
                <a:gd name="connsiteX7" fmla="*/ 13824 w 2795648"/>
                <a:gd name="connsiteY7" fmla="*/ 884251 h 2895600"/>
                <a:gd name="connsiteX8" fmla="*/ 1347848 w 2795648"/>
                <a:gd name="connsiteY8" fmla="*/ 0 h 2895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95648" h="2895600">
                  <a:moveTo>
                    <a:pt x="1347848" y="0"/>
                  </a:moveTo>
                  <a:cubicBezTo>
                    <a:pt x="2147446" y="0"/>
                    <a:pt x="2795648" y="648202"/>
                    <a:pt x="2795648" y="1447800"/>
                  </a:cubicBezTo>
                  <a:cubicBezTo>
                    <a:pt x="2795648" y="2247398"/>
                    <a:pt x="2147446" y="2895600"/>
                    <a:pt x="1347848" y="2895600"/>
                  </a:cubicBezTo>
                  <a:cubicBezTo>
                    <a:pt x="998024" y="2895600"/>
                    <a:pt x="677178" y="2771530"/>
                    <a:pt x="426913" y="2564993"/>
                  </a:cubicBezTo>
                  <a:lnTo>
                    <a:pt x="354789" y="2499443"/>
                  </a:lnTo>
                  <a:lnTo>
                    <a:pt x="354789" y="922020"/>
                  </a:lnTo>
                  <a:lnTo>
                    <a:pt x="0" y="922020"/>
                  </a:lnTo>
                  <a:lnTo>
                    <a:pt x="13824" y="884251"/>
                  </a:lnTo>
                  <a:cubicBezTo>
                    <a:pt x="233612" y="364614"/>
                    <a:pt x="748150" y="0"/>
                    <a:pt x="1347848" y="0"/>
                  </a:cubicBezTo>
                  <a:close/>
                </a:path>
              </a:pathLst>
            </a:custGeom>
            <a:solidFill>
              <a:srgbClr val="99DCDD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765"/>
              <a:endParaRPr lang="zh-CN" altLang="en-US" sz="1865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13" name="文本框 16"/>
            <p:cNvSpPr txBox="1"/>
            <p:nvPr/>
          </p:nvSpPr>
          <p:spPr>
            <a:xfrm>
              <a:off x="4426192" y="2490433"/>
              <a:ext cx="841786" cy="1995390"/>
            </a:xfrm>
            <a:custGeom>
              <a:avLst/>
              <a:gdLst/>
              <a:ahLst/>
              <a:cxnLst/>
              <a:rect l="l" t="t" r="r" b="b"/>
              <a:pathLst>
                <a:path w="841786" h="1995390">
                  <a:moveTo>
                    <a:pt x="548455" y="0"/>
                  </a:moveTo>
                  <a:lnTo>
                    <a:pt x="841786" y="0"/>
                  </a:lnTo>
                  <a:lnTo>
                    <a:pt x="841786" y="1995390"/>
                  </a:lnTo>
                  <a:lnTo>
                    <a:pt x="343863" y="1995390"/>
                  </a:lnTo>
                  <a:lnTo>
                    <a:pt x="343863" y="925595"/>
                  </a:lnTo>
                  <a:cubicBezTo>
                    <a:pt x="343863" y="771124"/>
                    <a:pt x="340166" y="678277"/>
                    <a:pt x="332771" y="647054"/>
                  </a:cubicBezTo>
                  <a:cubicBezTo>
                    <a:pt x="325376" y="615831"/>
                    <a:pt x="305040" y="592208"/>
                    <a:pt x="271763" y="576186"/>
                  </a:cubicBezTo>
                  <a:cubicBezTo>
                    <a:pt x="238486" y="560164"/>
                    <a:pt x="164331" y="552153"/>
                    <a:pt x="49300" y="552153"/>
                  </a:cubicBezTo>
                  <a:lnTo>
                    <a:pt x="0" y="552153"/>
                  </a:lnTo>
                  <a:lnTo>
                    <a:pt x="0" y="319522"/>
                  </a:lnTo>
                  <a:cubicBezTo>
                    <a:pt x="240745" y="267706"/>
                    <a:pt x="423564" y="161199"/>
                    <a:pt x="54845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  <a:noAutofit/>
            </a:bodyPr>
            <a:lstStyle/>
            <a:p>
              <a:pPr algn="ctr" defTabSz="913765"/>
              <a:endParaRPr lang="zh-CN" altLang="en-US" sz="19865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14" name="组合 113"/>
          <p:cNvGrpSpPr/>
          <p:nvPr/>
        </p:nvGrpSpPr>
        <p:grpSpPr>
          <a:xfrm>
            <a:off x="2371446" y="3581924"/>
            <a:ext cx="1823901" cy="1919231"/>
            <a:chOff x="4601353" y="1514022"/>
            <a:chExt cx="1946787" cy="1977733"/>
          </a:xfrm>
          <a:effectLst>
            <a:outerShdw blurRad="152400" dist="63500" dir="2700000" algn="tl" rotWithShape="0">
              <a:prstClr val="black">
                <a:alpha val="30000"/>
              </a:prstClr>
            </a:outerShdw>
          </a:effectLst>
        </p:grpSpPr>
        <p:sp>
          <p:nvSpPr>
            <p:cNvPr id="115" name="任意多边形 114"/>
            <p:cNvSpPr/>
            <p:nvPr/>
          </p:nvSpPr>
          <p:spPr>
            <a:xfrm>
              <a:off x="4699714" y="1514022"/>
              <a:ext cx="1848426" cy="1977733"/>
            </a:xfrm>
            <a:custGeom>
              <a:avLst/>
              <a:gdLst>
                <a:gd name="connsiteX0" fmla="*/ 859559 w 1848426"/>
                <a:gd name="connsiteY0" fmla="*/ 0 h 1977733"/>
                <a:gd name="connsiteX1" fmla="*/ 1848426 w 1848426"/>
                <a:gd name="connsiteY1" fmla="*/ 988867 h 1977733"/>
                <a:gd name="connsiteX2" fmla="*/ 859559 w 1848426"/>
                <a:gd name="connsiteY2" fmla="*/ 1977733 h 1977733"/>
                <a:gd name="connsiteX3" fmla="*/ 60083 w 1848426"/>
                <a:gd name="connsiteY3" fmla="*/ 1570959 h 1977733"/>
                <a:gd name="connsiteX4" fmla="*/ 41513 w 1848426"/>
                <a:gd name="connsiteY4" fmla="*/ 1541598 h 1977733"/>
                <a:gd name="connsiteX5" fmla="*/ 161847 w 1848426"/>
                <a:gd name="connsiteY5" fmla="*/ 1541598 h 1977733"/>
                <a:gd name="connsiteX6" fmla="*/ 161847 w 1848426"/>
                <a:gd name="connsiteY6" fmla="*/ 1350336 h 1977733"/>
                <a:gd name="connsiteX7" fmla="*/ 303347 w 1848426"/>
                <a:gd name="connsiteY7" fmla="*/ 1294277 h 1977733"/>
                <a:gd name="connsiteX8" fmla="*/ 461963 w 1848426"/>
                <a:gd name="connsiteY8" fmla="*/ 501125 h 1977733"/>
                <a:gd name="connsiteX9" fmla="*/ 0 w 1848426"/>
                <a:gd name="connsiteY9" fmla="*/ 501125 h 1977733"/>
                <a:gd name="connsiteX10" fmla="*/ 39575 w 1848426"/>
                <a:gd name="connsiteY10" fmla="*/ 435982 h 1977733"/>
                <a:gd name="connsiteX11" fmla="*/ 859559 w 1848426"/>
                <a:gd name="connsiteY11" fmla="*/ 0 h 19777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848426" h="1977733">
                  <a:moveTo>
                    <a:pt x="859559" y="0"/>
                  </a:moveTo>
                  <a:cubicBezTo>
                    <a:pt x="1405695" y="0"/>
                    <a:pt x="1848426" y="442731"/>
                    <a:pt x="1848426" y="988867"/>
                  </a:cubicBezTo>
                  <a:cubicBezTo>
                    <a:pt x="1848426" y="1535003"/>
                    <a:pt x="1405695" y="1977733"/>
                    <a:pt x="859559" y="1977733"/>
                  </a:cubicBezTo>
                  <a:cubicBezTo>
                    <a:pt x="531024" y="1977733"/>
                    <a:pt x="239909" y="1817519"/>
                    <a:pt x="60083" y="1570959"/>
                  </a:cubicBezTo>
                  <a:lnTo>
                    <a:pt x="41513" y="1541598"/>
                  </a:lnTo>
                  <a:lnTo>
                    <a:pt x="161847" y="1541598"/>
                  </a:lnTo>
                  <a:lnTo>
                    <a:pt x="161847" y="1350336"/>
                  </a:lnTo>
                  <a:lnTo>
                    <a:pt x="303347" y="1294277"/>
                  </a:lnTo>
                  <a:lnTo>
                    <a:pt x="461963" y="501125"/>
                  </a:lnTo>
                  <a:lnTo>
                    <a:pt x="0" y="501125"/>
                  </a:lnTo>
                  <a:lnTo>
                    <a:pt x="39575" y="435982"/>
                  </a:lnTo>
                  <a:cubicBezTo>
                    <a:pt x="217282" y="172942"/>
                    <a:pt x="518224" y="0"/>
                    <a:pt x="859559" y="0"/>
                  </a:cubicBezTo>
                  <a:close/>
                </a:path>
              </a:pathLst>
            </a:custGeom>
            <a:solidFill>
              <a:srgbClr val="56C8C8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913765"/>
              <a:endParaRPr lang="zh-CN" altLang="en-US" sz="1865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16" name="文本框 20"/>
            <p:cNvSpPr txBox="1"/>
            <p:nvPr/>
          </p:nvSpPr>
          <p:spPr>
            <a:xfrm>
              <a:off x="4601353" y="1846149"/>
              <a:ext cx="778667" cy="1388974"/>
            </a:xfrm>
            <a:custGeom>
              <a:avLst/>
              <a:gdLst/>
              <a:ahLst/>
              <a:cxnLst/>
              <a:rect l="l" t="t" r="r" b="b"/>
              <a:pathLst>
                <a:path w="1140046" h="2033597">
                  <a:moveTo>
                    <a:pt x="538595" y="0"/>
                  </a:moveTo>
                  <a:cubicBezTo>
                    <a:pt x="736614" y="0"/>
                    <a:pt x="886360" y="49094"/>
                    <a:pt x="987835" y="147282"/>
                  </a:cubicBezTo>
                  <a:cubicBezTo>
                    <a:pt x="1089309" y="245470"/>
                    <a:pt x="1140046" y="369745"/>
                    <a:pt x="1140046" y="520108"/>
                  </a:cubicBezTo>
                  <a:cubicBezTo>
                    <a:pt x="1140046" y="634318"/>
                    <a:pt x="1111491" y="755102"/>
                    <a:pt x="1054379" y="882458"/>
                  </a:cubicBezTo>
                  <a:cubicBezTo>
                    <a:pt x="997268" y="1009815"/>
                    <a:pt x="829024" y="1280139"/>
                    <a:pt x="549649" y="1693432"/>
                  </a:cubicBezTo>
                  <a:lnTo>
                    <a:pt x="1095677" y="1693432"/>
                  </a:lnTo>
                  <a:lnTo>
                    <a:pt x="1095677" y="2033597"/>
                  </a:lnTo>
                  <a:lnTo>
                    <a:pt x="0" y="2033597"/>
                  </a:lnTo>
                  <a:lnTo>
                    <a:pt x="308" y="1748894"/>
                  </a:lnTo>
                  <a:cubicBezTo>
                    <a:pt x="324862" y="1218104"/>
                    <a:pt x="517745" y="889648"/>
                    <a:pt x="578959" y="763524"/>
                  </a:cubicBezTo>
                  <a:cubicBezTo>
                    <a:pt x="640172" y="637399"/>
                    <a:pt x="670779" y="539006"/>
                    <a:pt x="670779" y="468344"/>
                  </a:cubicBezTo>
                  <a:cubicBezTo>
                    <a:pt x="670779" y="414115"/>
                    <a:pt x="661522" y="373648"/>
                    <a:pt x="643009" y="346944"/>
                  </a:cubicBezTo>
                  <a:cubicBezTo>
                    <a:pt x="624496" y="320241"/>
                    <a:pt x="596316" y="306889"/>
                    <a:pt x="558469" y="306889"/>
                  </a:cubicBezTo>
                  <a:cubicBezTo>
                    <a:pt x="520621" y="306889"/>
                    <a:pt x="492441" y="321678"/>
                    <a:pt x="473928" y="351258"/>
                  </a:cubicBezTo>
                  <a:cubicBezTo>
                    <a:pt x="455415" y="380838"/>
                    <a:pt x="446159" y="439586"/>
                    <a:pt x="446159" y="527503"/>
                  </a:cubicBezTo>
                  <a:lnTo>
                    <a:pt x="446159" y="717305"/>
                  </a:lnTo>
                  <a:lnTo>
                    <a:pt x="0" y="717305"/>
                  </a:lnTo>
                  <a:lnTo>
                    <a:pt x="0" y="644589"/>
                  </a:lnTo>
                  <a:cubicBezTo>
                    <a:pt x="0" y="532844"/>
                    <a:pt x="5751" y="444721"/>
                    <a:pt x="17255" y="380221"/>
                  </a:cubicBezTo>
                  <a:cubicBezTo>
                    <a:pt x="28758" y="315721"/>
                    <a:pt x="57105" y="252249"/>
                    <a:pt x="102296" y="189803"/>
                  </a:cubicBezTo>
                  <a:cubicBezTo>
                    <a:pt x="147487" y="127357"/>
                    <a:pt x="206235" y="80112"/>
                    <a:pt x="278541" y="48067"/>
                  </a:cubicBezTo>
                  <a:cubicBezTo>
                    <a:pt x="350847" y="16023"/>
                    <a:pt x="437531" y="0"/>
                    <a:pt x="53859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  <a:noAutofit/>
            </a:bodyPr>
            <a:lstStyle/>
            <a:p>
              <a:pPr algn="ctr" defTabSz="913765"/>
              <a:endParaRPr lang="zh-CN" altLang="en-US" sz="19865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17" name="组合 116"/>
          <p:cNvGrpSpPr/>
          <p:nvPr/>
        </p:nvGrpSpPr>
        <p:grpSpPr>
          <a:xfrm>
            <a:off x="4899491" y="3581924"/>
            <a:ext cx="1841868" cy="1919231"/>
            <a:chOff x="8644512" y="1838960"/>
            <a:chExt cx="2878372" cy="2895600"/>
          </a:xfrm>
          <a:effectLst>
            <a:outerShdw blurRad="152400" dist="63500" dir="2700000" algn="tl" rotWithShape="0">
              <a:prstClr val="black">
                <a:alpha val="30000"/>
              </a:prstClr>
            </a:outerShdw>
          </a:effectLst>
        </p:grpSpPr>
        <p:sp>
          <p:nvSpPr>
            <p:cNvPr id="118" name="任意多边形 117"/>
            <p:cNvSpPr/>
            <p:nvPr/>
          </p:nvSpPr>
          <p:spPr>
            <a:xfrm>
              <a:off x="8889486" y="1838960"/>
              <a:ext cx="2633398" cy="2895600"/>
            </a:xfrm>
            <a:custGeom>
              <a:avLst/>
              <a:gdLst>
                <a:gd name="connsiteX0" fmla="*/ 1185598 w 2633398"/>
                <a:gd name="connsiteY0" fmla="*/ 0 h 2895600"/>
                <a:gd name="connsiteX1" fmla="*/ 2633398 w 2633398"/>
                <a:gd name="connsiteY1" fmla="*/ 1447800 h 2895600"/>
                <a:gd name="connsiteX2" fmla="*/ 1185598 w 2633398"/>
                <a:gd name="connsiteY2" fmla="*/ 2895600 h 2895600"/>
                <a:gd name="connsiteX3" fmla="*/ 68405 w 2633398"/>
                <a:gd name="connsiteY3" fmla="*/ 2368736 h 2895600"/>
                <a:gd name="connsiteX4" fmla="*/ 44631 w 2633398"/>
                <a:gd name="connsiteY4" fmla="*/ 2336942 h 2895600"/>
                <a:gd name="connsiteX5" fmla="*/ 588343 w 2633398"/>
                <a:gd name="connsiteY5" fmla="*/ 2336942 h 2895600"/>
                <a:gd name="connsiteX6" fmla="*/ 588343 w 2633398"/>
                <a:gd name="connsiteY6" fmla="*/ 618341 h 2895600"/>
                <a:gd name="connsiteX7" fmla="*/ 0 w 2633398"/>
                <a:gd name="connsiteY7" fmla="*/ 618341 h 2895600"/>
                <a:gd name="connsiteX8" fmla="*/ 68405 w 2633398"/>
                <a:gd name="connsiteY8" fmla="*/ 526865 h 2895600"/>
                <a:gd name="connsiteX9" fmla="*/ 1185598 w 2633398"/>
                <a:gd name="connsiteY9" fmla="*/ 0 h 2895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633398" h="2895600">
                  <a:moveTo>
                    <a:pt x="1185598" y="0"/>
                  </a:moveTo>
                  <a:cubicBezTo>
                    <a:pt x="1985196" y="0"/>
                    <a:pt x="2633398" y="648202"/>
                    <a:pt x="2633398" y="1447800"/>
                  </a:cubicBezTo>
                  <a:cubicBezTo>
                    <a:pt x="2633398" y="2247398"/>
                    <a:pt x="1985196" y="2895600"/>
                    <a:pt x="1185598" y="2895600"/>
                  </a:cubicBezTo>
                  <a:cubicBezTo>
                    <a:pt x="735824" y="2895600"/>
                    <a:pt x="333953" y="2690505"/>
                    <a:pt x="68405" y="2368736"/>
                  </a:cubicBezTo>
                  <a:lnTo>
                    <a:pt x="44631" y="2336942"/>
                  </a:lnTo>
                  <a:lnTo>
                    <a:pt x="588343" y="2336942"/>
                  </a:lnTo>
                  <a:lnTo>
                    <a:pt x="588343" y="618341"/>
                  </a:lnTo>
                  <a:lnTo>
                    <a:pt x="0" y="618341"/>
                  </a:lnTo>
                  <a:lnTo>
                    <a:pt x="68405" y="526865"/>
                  </a:lnTo>
                  <a:cubicBezTo>
                    <a:pt x="333953" y="205095"/>
                    <a:pt x="735824" y="0"/>
                    <a:pt x="1185598" y="0"/>
                  </a:cubicBezTo>
                  <a:close/>
                </a:path>
              </a:pathLst>
            </a:custGeom>
            <a:solidFill>
              <a:srgbClr val="56BDBC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765"/>
              <a:endParaRPr lang="zh-CN" altLang="en-US" sz="1865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19" name="文本框 31"/>
            <p:cNvSpPr txBox="1"/>
            <p:nvPr/>
          </p:nvSpPr>
          <p:spPr>
            <a:xfrm>
              <a:off x="8644512" y="2284555"/>
              <a:ext cx="1174556" cy="2074268"/>
            </a:xfrm>
            <a:custGeom>
              <a:avLst/>
              <a:gdLst/>
              <a:ahLst/>
              <a:cxnLst/>
              <a:rect l="l" t="t" r="r" b="b"/>
              <a:pathLst>
                <a:path w="1174556" h="2074268">
                  <a:moveTo>
                    <a:pt x="545990" y="0"/>
                  </a:moveTo>
                  <a:cubicBezTo>
                    <a:pt x="783448" y="0"/>
                    <a:pt x="944493" y="46391"/>
                    <a:pt x="1029123" y="139174"/>
                  </a:cubicBezTo>
                  <a:cubicBezTo>
                    <a:pt x="1113754" y="231957"/>
                    <a:pt x="1156069" y="360867"/>
                    <a:pt x="1156069" y="525904"/>
                  </a:cubicBezTo>
                  <a:cubicBezTo>
                    <a:pt x="1156069" y="637572"/>
                    <a:pt x="1140868" y="718245"/>
                    <a:pt x="1110467" y="767923"/>
                  </a:cubicBezTo>
                  <a:cubicBezTo>
                    <a:pt x="1080066" y="817601"/>
                    <a:pt x="1026658" y="862969"/>
                    <a:pt x="950244" y="904026"/>
                  </a:cubicBezTo>
                  <a:cubicBezTo>
                    <a:pt x="1025837" y="929510"/>
                    <a:pt x="1082120" y="971232"/>
                    <a:pt x="1119094" y="1029191"/>
                  </a:cubicBezTo>
                  <a:cubicBezTo>
                    <a:pt x="1156069" y="1087149"/>
                    <a:pt x="1174556" y="1223002"/>
                    <a:pt x="1174556" y="1436748"/>
                  </a:cubicBezTo>
                  <a:cubicBezTo>
                    <a:pt x="1174556" y="1595404"/>
                    <a:pt x="1156480" y="1718508"/>
                    <a:pt x="1120327" y="1806059"/>
                  </a:cubicBezTo>
                  <a:cubicBezTo>
                    <a:pt x="1084174" y="1893610"/>
                    <a:pt x="1021728" y="1960200"/>
                    <a:pt x="932990" y="2005827"/>
                  </a:cubicBezTo>
                  <a:cubicBezTo>
                    <a:pt x="844251" y="2051455"/>
                    <a:pt x="730452" y="2074268"/>
                    <a:pt x="591592" y="2074268"/>
                  </a:cubicBezTo>
                  <a:cubicBezTo>
                    <a:pt x="433834" y="2074268"/>
                    <a:pt x="309969" y="2047770"/>
                    <a:pt x="219998" y="1994773"/>
                  </a:cubicBezTo>
                  <a:cubicBezTo>
                    <a:pt x="130027" y="1941777"/>
                    <a:pt x="70868" y="1876866"/>
                    <a:pt x="42521" y="1800041"/>
                  </a:cubicBezTo>
                  <a:cubicBezTo>
                    <a:pt x="14173" y="1723216"/>
                    <a:pt x="0" y="1589903"/>
                    <a:pt x="0" y="1400101"/>
                  </a:cubicBezTo>
                  <a:lnTo>
                    <a:pt x="0" y="1242343"/>
                  </a:lnTo>
                  <a:lnTo>
                    <a:pt x="497923" y="1242343"/>
                  </a:lnTo>
                  <a:lnTo>
                    <a:pt x="497923" y="1566486"/>
                  </a:lnTo>
                  <a:cubicBezTo>
                    <a:pt x="497923" y="1652759"/>
                    <a:pt x="503058" y="1707605"/>
                    <a:pt x="513329" y="1731022"/>
                  </a:cubicBezTo>
                  <a:cubicBezTo>
                    <a:pt x="523600" y="1754439"/>
                    <a:pt x="546401" y="1766148"/>
                    <a:pt x="581732" y="1766148"/>
                  </a:cubicBezTo>
                  <a:cubicBezTo>
                    <a:pt x="620350" y="1766148"/>
                    <a:pt x="645821" y="1751358"/>
                    <a:pt x="658146" y="1721778"/>
                  </a:cubicBezTo>
                  <a:cubicBezTo>
                    <a:pt x="670471" y="1692199"/>
                    <a:pt x="676633" y="1614963"/>
                    <a:pt x="676633" y="1490072"/>
                  </a:cubicBezTo>
                  <a:lnTo>
                    <a:pt x="676633" y="1352034"/>
                  </a:lnTo>
                  <a:cubicBezTo>
                    <a:pt x="676633" y="1275620"/>
                    <a:pt x="668006" y="1219747"/>
                    <a:pt x="650751" y="1184416"/>
                  </a:cubicBezTo>
                  <a:cubicBezTo>
                    <a:pt x="633496" y="1149085"/>
                    <a:pt x="608025" y="1125873"/>
                    <a:pt x="574337" y="1114781"/>
                  </a:cubicBezTo>
                  <a:cubicBezTo>
                    <a:pt x="540649" y="1103688"/>
                    <a:pt x="475328" y="1097320"/>
                    <a:pt x="378372" y="1095677"/>
                  </a:cubicBezTo>
                  <a:lnTo>
                    <a:pt x="378372" y="806044"/>
                  </a:lnTo>
                  <a:cubicBezTo>
                    <a:pt x="496691" y="806044"/>
                    <a:pt x="569818" y="801525"/>
                    <a:pt x="597754" y="792486"/>
                  </a:cubicBezTo>
                  <a:cubicBezTo>
                    <a:pt x="625691" y="783448"/>
                    <a:pt x="645821" y="763728"/>
                    <a:pt x="658146" y="733327"/>
                  </a:cubicBezTo>
                  <a:cubicBezTo>
                    <a:pt x="670471" y="702926"/>
                    <a:pt x="676633" y="655270"/>
                    <a:pt x="676633" y="590359"/>
                  </a:cubicBezTo>
                  <a:lnTo>
                    <a:pt x="676633" y="479436"/>
                  </a:lnTo>
                  <a:cubicBezTo>
                    <a:pt x="676633" y="409595"/>
                    <a:pt x="669444" y="363582"/>
                    <a:pt x="655065" y="341398"/>
                  </a:cubicBezTo>
                  <a:cubicBezTo>
                    <a:pt x="640686" y="319213"/>
                    <a:pt x="618296" y="308121"/>
                    <a:pt x="587894" y="308121"/>
                  </a:cubicBezTo>
                  <a:cubicBezTo>
                    <a:pt x="553385" y="308121"/>
                    <a:pt x="529762" y="319829"/>
                    <a:pt x="517027" y="343246"/>
                  </a:cubicBezTo>
                  <a:cubicBezTo>
                    <a:pt x="504291" y="366664"/>
                    <a:pt x="497923" y="416579"/>
                    <a:pt x="497923" y="492993"/>
                  </a:cubicBezTo>
                  <a:lnTo>
                    <a:pt x="497923" y="656913"/>
                  </a:lnTo>
                  <a:lnTo>
                    <a:pt x="0" y="656913"/>
                  </a:lnTo>
                  <a:lnTo>
                    <a:pt x="0" y="486831"/>
                  </a:lnTo>
                  <a:cubicBezTo>
                    <a:pt x="0" y="296207"/>
                    <a:pt x="43548" y="167412"/>
                    <a:pt x="130643" y="100447"/>
                  </a:cubicBezTo>
                  <a:cubicBezTo>
                    <a:pt x="217739" y="33482"/>
                    <a:pt x="356188" y="0"/>
                    <a:pt x="54599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  <a:noAutofit/>
            </a:bodyPr>
            <a:lstStyle/>
            <a:p>
              <a:pPr algn="ctr" defTabSz="913765"/>
              <a:endParaRPr lang="zh-CN" altLang="en-US" sz="19865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20" name="组合 119"/>
          <p:cNvGrpSpPr/>
          <p:nvPr/>
        </p:nvGrpSpPr>
        <p:grpSpPr>
          <a:xfrm>
            <a:off x="7197633" y="3570494"/>
            <a:ext cx="1906653" cy="1919231"/>
            <a:chOff x="8599347" y="2197289"/>
            <a:chExt cx="2537107" cy="2465570"/>
          </a:xfrm>
          <a:effectLst>
            <a:outerShdw blurRad="152400" dist="63500" dir="2700000" algn="tl" rotWithShape="0">
              <a:prstClr val="black">
                <a:alpha val="30000"/>
              </a:prstClr>
            </a:outerShdw>
          </a:effectLst>
        </p:grpSpPr>
        <p:sp>
          <p:nvSpPr>
            <p:cNvPr id="121" name="任意多边形 120"/>
            <p:cNvSpPr/>
            <p:nvPr/>
          </p:nvSpPr>
          <p:spPr>
            <a:xfrm>
              <a:off x="8680571" y="2197289"/>
              <a:ext cx="2455883" cy="2465570"/>
            </a:xfrm>
            <a:custGeom>
              <a:avLst/>
              <a:gdLst>
                <a:gd name="connsiteX0" fmla="*/ 1223098 w 2455883"/>
                <a:gd name="connsiteY0" fmla="*/ 0 h 2465570"/>
                <a:gd name="connsiteX1" fmla="*/ 2455883 w 2455883"/>
                <a:gd name="connsiteY1" fmla="*/ 1232785 h 2465570"/>
                <a:gd name="connsiteX2" fmla="*/ 1223098 w 2455883"/>
                <a:gd name="connsiteY2" fmla="*/ 2465570 h 2465570"/>
                <a:gd name="connsiteX3" fmla="*/ 15358 w 2455883"/>
                <a:gd name="connsiteY3" fmla="*/ 1481234 h 2465570"/>
                <a:gd name="connsiteX4" fmla="*/ 0 w 2455883"/>
                <a:gd name="connsiteY4" fmla="*/ 1380598 h 2465570"/>
                <a:gd name="connsiteX5" fmla="*/ 200636 w 2455883"/>
                <a:gd name="connsiteY5" fmla="*/ 826857 h 2465570"/>
                <a:gd name="connsiteX6" fmla="*/ 200636 w 2455883"/>
                <a:gd name="connsiteY6" fmla="*/ 1574736 h 2465570"/>
                <a:gd name="connsiteX7" fmla="*/ 594978 w 2455883"/>
                <a:gd name="connsiteY7" fmla="*/ 1574736 h 2465570"/>
                <a:gd name="connsiteX8" fmla="*/ 594978 w 2455883"/>
                <a:gd name="connsiteY8" fmla="*/ 668947 h 2465570"/>
                <a:gd name="connsiteX9" fmla="*/ 257851 w 2455883"/>
                <a:gd name="connsiteY9" fmla="*/ 668947 h 2465570"/>
                <a:gd name="connsiteX10" fmla="*/ 339725 w 2455883"/>
                <a:gd name="connsiteY10" fmla="*/ 442981 h 2465570"/>
                <a:gd name="connsiteX11" fmla="*/ 351387 w 2455883"/>
                <a:gd name="connsiteY11" fmla="*/ 361075 h 2465570"/>
                <a:gd name="connsiteX12" fmla="*/ 1223098 w 2455883"/>
                <a:gd name="connsiteY12" fmla="*/ 0 h 24655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455883" h="2465570">
                  <a:moveTo>
                    <a:pt x="1223098" y="0"/>
                  </a:moveTo>
                  <a:cubicBezTo>
                    <a:pt x="1903946" y="0"/>
                    <a:pt x="2455883" y="551937"/>
                    <a:pt x="2455883" y="1232785"/>
                  </a:cubicBezTo>
                  <a:cubicBezTo>
                    <a:pt x="2455883" y="1913634"/>
                    <a:pt x="1903946" y="2465570"/>
                    <a:pt x="1223098" y="2465570"/>
                  </a:cubicBezTo>
                  <a:cubicBezTo>
                    <a:pt x="627355" y="2465570"/>
                    <a:pt x="130311" y="2042994"/>
                    <a:pt x="15358" y="1481234"/>
                  </a:cubicBezTo>
                  <a:lnTo>
                    <a:pt x="0" y="1380598"/>
                  </a:lnTo>
                  <a:lnTo>
                    <a:pt x="200636" y="826857"/>
                  </a:lnTo>
                  <a:lnTo>
                    <a:pt x="200636" y="1574736"/>
                  </a:lnTo>
                  <a:lnTo>
                    <a:pt x="594978" y="1574736"/>
                  </a:lnTo>
                  <a:lnTo>
                    <a:pt x="594978" y="668947"/>
                  </a:lnTo>
                  <a:lnTo>
                    <a:pt x="257851" y="668947"/>
                  </a:lnTo>
                  <a:lnTo>
                    <a:pt x="339725" y="442981"/>
                  </a:lnTo>
                  <a:lnTo>
                    <a:pt x="351387" y="361075"/>
                  </a:lnTo>
                  <a:cubicBezTo>
                    <a:pt x="574477" y="137985"/>
                    <a:pt x="882673" y="0"/>
                    <a:pt x="1223098" y="0"/>
                  </a:cubicBezTo>
                  <a:close/>
                </a:path>
              </a:pathLst>
            </a:custGeom>
            <a:solidFill>
              <a:srgbClr val="898989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913765"/>
              <a:endParaRPr lang="zh-CN" altLang="en-US" sz="1865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22" name="文本框 37"/>
            <p:cNvSpPr txBox="1"/>
            <p:nvPr/>
          </p:nvSpPr>
          <p:spPr>
            <a:xfrm>
              <a:off x="8599347" y="2559895"/>
              <a:ext cx="1048396" cy="1699052"/>
            </a:xfrm>
            <a:custGeom>
              <a:avLst/>
              <a:gdLst/>
              <a:ahLst/>
              <a:cxnLst/>
              <a:rect l="l" t="t" r="r" b="b"/>
              <a:pathLst>
                <a:path w="1231251" h="1995390">
                  <a:moveTo>
                    <a:pt x="591592" y="454787"/>
                  </a:moveTo>
                  <a:lnTo>
                    <a:pt x="371594" y="1303967"/>
                  </a:lnTo>
                  <a:lnTo>
                    <a:pt x="591592" y="1303967"/>
                  </a:lnTo>
                  <a:close/>
                  <a:moveTo>
                    <a:pt x="430137" y="0"/>
                  </a:moveTo>
                  <a:lnTo>
                    <a:pt x="1089515" y="0"/>
                  </a:lnTo>
                  <a:lnTo>
                    <a:pt x="1089515" y="1303967"/>
                  </a:lnTo>
                  <a:lnTo>
                    <a:pt x="1231251" y="1303967"/>
                  </a:lnTo>
                  <a:lnTo>
                    <a:pt x="1231251" y="1644133"/>
                  </a:lnTo>
                  <a:lnTo>
                    <a:pt x="1089515" y="1644133"/>
                  </a:lnTo>
                  <a:lnTo>
                    <a:pt x="1089515" y="1995390"/>
                  </a:lnTo>
                  <a:lnTo>
                    <a:pt x="591592" y="1995390"/>
                  </a:lnTo>
                  <a:lnTo>
                    <a:pt x="591592" y="1644133"/>
                  </a:lnTo>
                  <a:lnTo>
                    <a:pt x="0" y="1644133"/>
                  </a:lnTo>
                  <a:lnTo>
                    <a:pt x="0" y="130396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  <a:noAutofit/>
            </a:bodyPr>
            <a:lstStyle/>
            <a:p>
              <a:pPr algn="ctr" defTabSz="913765"/>
              <a:endParaRPr lang="zh-CN" altLang="en-US" sz="19865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43" name="Group 4"/>
          <p:cNvGrpSpPr>
            <a:grpSpLocks noChangeAspect="1"/>
          </p:cNvGrpSpPr>
          <p:nvPr/>
        </p:nvGrpSpPr>
        <p:grpSpPr bwMode="auto">
          <a:xfrm>
            <a:off x="1218838" y="4256015"/>
            <a:ext cx="187827" cy="220113"/>
            <a:chOff x="1776" y="1776"/>
            <a:chExt cx="64" cy="75"/>
          </a:xfrm>
          <a:solidFill>
            <a:srgbClr val="99DCDD"/>
          </a:solidFill>
          <a:effectLst/>
        </p:grpSpPr>
        <p:sp>
          <p:nvSpPr>
            <p:cNvPr id="144" name="Freeform 5"/>
            <p:cNvSpPr/>
            <p:nvPr/>
          </p:nvSpPr>
          <p:spPr bwMode="auto">
            <a:xfrm>
              <a:off x="1795" y="1779"/>
              <a:ext cx="29" cy="26"/>
            </a:xfrm>
            <a:custGeom>
              <a:avLst/>
              <a:gdLst>
                <a:gd name="T0" fmla="*/ 5 w 11"/>
                <a:gd name="T1" fmla="*/ 10 h 10"/>
                <a:gd name="T2" fmla="*/ 5 w 11"/>
                <a:gd name="T3" fmla="*/ 10 h 10"/>
                <a:gd name="T4" fmla="*/ 11 w 11"/>
                <a:gd name="T5" fmla="*/ 5 h 10"/>
                <a:gd name="T6" fmla="*/ 5 w 11"/>
                <a:gd name="T7" fmla="*/ 0 h 10"/>
                <a:gd name="T8" fmla="*/ 5 w 11"/>
                <a:gd name="T9" fmla="*/ 0 h 10"/>
                <a:gd name="T10" fmla="*/ 0 w 11"/>
                <a:gd name="T11" fmla="*/ 5 h 10"/>
                <a:gd name="T12" fmla="*/ 5 w 11"/>
                <a:gd name="T13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" h="10">
                  <a:moveTo>
                    <a:pt x="5" y="10"/>
                  </a:moveTo>
                  <a:cubicBezTo>
                    <a:pt x="5" y="10"/>
                    <a:pt x="5" y="10"/>
                    <a:pt x="5" y="10"/>
                  </a:cubicBezTo>
                  <a:cubicBezTo>
                    <a:pt x="8" y="10"/>
                    <a:pt x="11" y="8"/>
                    <a:pt x="11" y="5"/>
                  </a:cubicBezTo>
                  <a:cubicBezTo>
                    <a:pt x="11" y="2"/>
                    <a:pt x="8" y="0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2" y="1"/>
                    <a:pt x="0" y="3"/>
                    <a:pt x="0" y="5"/>
                  </a:cubicBezTo>
                  <a:cubicBezTo>
                    <a:pt x="0" y="8"/>
                    <a:pt x="2" y="10"/>
                    <a:pt x="5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913765"/>
              <a:endParaRPr lang="zh-CN" altLang="en-US" sz="1865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45" name="Freeform 6"/>
            <p:cNvSpPr/>
            <p:nvPr/>
          </p:nvSpPr>
          <p:spPr bwMode="auto">
            <a:xfrm>
              <a:off x="1776" y="1810"/>
              <a:ext cx="64" cy="41"/>
            </a:xfrm>
            <a:custGeom>
              <a:avLst/>
              <a:gdLst>
                <a:gd name="T0" fmla="*/ 23 w 24"/>
                <a:gd name="T1" fmla="*/ 3 h 16"/>
                <a:gd name="T2" fmla="*/ 19 w 24"/>
                <a:gd name="T3" fmla="*/ 0 h 16"/>
                <a:gd name="T4" fmla="*/ 19 w 24"/>
                <a:gd name="T5" fmla="*/ 0 h 16"/>
                <a:gd name="T6" fmla="*/ 17 w 24"/>
                <a:gd name="T7" fmla="*/ 0 h 16"/>
                <a:gd name="T8" fmla="*/ 15 w 24"/>
                <a:gd name="T9" fmla="*/ 5 h 16"/>
                <a:gd name="T10" fmla="*/ 12 w 24"/>
                <a:gd name="T11" fmla="*/ 11 h 16"/>
                <a:gd name="T12" fmla="*/ 14 w 24"/>
                <a:gd name="T13" fmla="*/ 7 h 16"/>
                <a:gd name="T14" fmla="*/ 13 w 24"/>
                <a:gd name="T15" fmla="*/ 1 h 16"/>
                <a:gd name="T16" fmla="*/ 13 w 24"/>
                <a:gd name="T17" fmla="*/ 1 h 16"/>
                <a:gd name="T18" fmla="*/ 12 w 24"/>
                <a:gd name="T19" fmla="*/ 0 h 16"/>
                <a:gd name="T20" fmla="*/ 12 w 24"/>
                <a:gd name="T21" fmla="*/ 0 h 16"/>
                <a:gd name="T22" fmla="*/ 12 w 24"/>
                <a:gd name="T23" fmla="*/ 1 h 16"/>
                <a:gd name="T24" fmla="*/ 12 w 24"/>
                <a:gd name="T25" fmla="*/ 1 h 16"/>
                <a:gd name="T26" fmla="*/ 11 w 24"/>
                <a:gd name="T27" fmla="*/ 7 h 16"/>
                <a:gd name="T28" fmla="*/ 10 w 24"/>
                <a:gd name="T29" fmla="*/ 5 h 16"/>
                <a:gd name="T30" fmla="*/ 8 w 24"/>
                <a:gd name="T31" fmla="*/ 0 h 16"/>
                <a:gd name="T32" fmla="*/ 5 w 24"/>
                <a:gd name="T33" fmla="*/ 0 h 16"/>
                <a:gd name="T34" fmla="*/ 5 w 24"/>
                <a:gd name="T35" fmla="*/ 0 h 16"/>
                <a:gd name="T36" fmla="*/ 1 w 24"/>
                <a:gd name="T37" fmla="*/ 3 h 16"/>
                <a:gd name="T38" fmla="*/ 0 w 24"/>
                <a:gd name="T39" fmla="*/ 16 h 16"/>
                <a:gd name="T40" fmla="*/ 4 w 24"/>
                <a:gd name="T41" fmla="*/ 16 h 16"/>
                <a:gd name="T42" fmla="*/ 4 w 24"/>
                <a:gd name="T43" fmla="*/ 6 h 16"/>
                <a:gd name="T44" fmla="*/ 5 w 24"/>
                <a:gd name="T45" fmla="*/ 6 h 16"/>
                <a:gd name="T46" fmla="*/ 5 w 24"/>
                <a:gd name="T47" fmla="*/ 16 h 16"/>
                <a:gd name="T48" fmla="*/ 12 w 24"/>
                <a:gd name="T49" fmla="*/ 16 h 16"/>
                <a:gd name="T50" fmla="*/ 19 w 24"/>
                <a:gd name="T51" fmla="*/ 16 h 16"/>
                <a:gd name="T52" fmla="*/ 19 w 24"/>
                <a:gd name="T53" fmla="*/ 6 h 16"/>
                <a:gd name="T54" fmla="*/ 19 w 24"/>
                <a:gd name="T55" fmla="*/ 6 h 16"/>
                <a:gd name="T56" fmla="*/ 20 w 24"/>
                <a:gd name="T57" fmla="*/ 6 h 16"/>
                <a:gd name="T58" fmla="*/ 20 w 24"/>
                <a:gd name="T59" fmla="*/ 16 h 16"/>
                <a:gd name="T60" fmla="*/ 23 w 24"/>
                <a:gd name="T61" fmla="*/ 16 h 16"/>
                <a:gd name="T62" fmla="*/ 23 w 24"/>
                <a:gd name="T63" fmla="*/ 3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4" h="16">
                  <a:moveTo>
                    <a:pt x="23" y="3"/>
                  </a:moveTo>
                  <a:cubicBezTo>
                    <a:pt x="22" y="1"/>
                    <a:pt x="20" y="0"/>
                    <a:pt x="19" y="0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5" y="5"/>
                    <a:pt x="15" y="5"/>
                    <a:pt x="15" y="5"/>
                  </a:cubicBezTo>
                  <a:cubicBezTo>
                    <a:pt x="12" y="11"/>
                    <a:pt x="12" y="11"/>
                    <a:pt x="12" y="11"/>
                  </a:cubicBezTo>
                  <a:cubicBezTo>
                    <a:pt x="14" y="7"/>
                    <a:pt x="14" y="7"/>
                    <a:pt x="14" y="7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3" y="0"/>
                    <a:pt x="13" y="0"/>
                    <a:pt x="12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2" y="0"/>
                    <a:pt x="12" y="0"/>
                    <a:pt x="12" y="1"/>
                  </a:cubicBezTo>
                  <a:cubicBezTo>
                    <a:pt x="12" y="1"/>
                    <a:pt x="12" y="1"/>
                    <a:pt x="12" y="1"/>
                  </a:cubicBezTo>
                  <a:cubicBezTo>
                    <a:pt x="11" y="7"/>
                    <a:pt x="11" y="7"/>
                    <a:pt x="11" y="7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3" y="0"/>
                    <a:pt x="2" y="1"/>
                    <a:pt x="1" y="3"/>
                  </a:cubicBezTo>
                  <a:cubicBezTo>
                    <a:pt x="0" y="5"/>
                    <a:pt x="0" y="11"/>
                    <a:pt x="0" y="16"/>
                  </a:cubicBezTo>
                  <a:cubicBezTo>
                    <a:pt x="4" y="16"/>
                    <a:pt x="4" y="16"/>
                    <a:pt x="4" y="1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5" y="6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12" y="16"/>
                    <a:pt x="12" y="16"/>
                    <a:pt x="12" y="16"/>
                  </a:cubicBezTo>
                  <a:cubicBezTo>
                    <a:pt x="19" y="16"/>
                    <a:pt x="19" y="16"/>
                    <a:pt x="19" y="16"/>
                  </a:cubicBezTo>
                  <a:cubicBezTo>
                    <a:pt x="19" y="6"/>
                    <a:pt x="19" y="6"/>
                    <a:pt x="19" y="6"/>
                  </a:cubicBezTo>
                  <a:cubicBezTo>
                    <a:pt x="19" y="6"/>
                    <a:pt x="19" y="6"/>
                    <a:pt x="19" y="6"/>
                  </a:cubicBezTo>
                  <a:cubicBezTo>
                    <a:pt x="19" y="6"/>
                    <a:pt x="20" y="6"/>
                    <a:pt x="20" y="6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23" y="16"/>
                    <a:pt x="23" y="16"/>
                    <a:pt x="23" y="16"/>
                  </a:cubicBezTo>
                  <a:cubicBezTo>
                    <a:pt x="24" y="11"/>
                    <a:pt x="24" y="5"/>
                    <a:pt x="23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913765"/>
              <a:endParaRPr lang="zh-CN" altLang="en-US" sz="1865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46" name="Freeform 7"/>
            <p:cNvSpPr/>
            <p:nvPr/>
          </p:nvSpPr>
          <p:spPr bwMode="auto">
            <a:xfrm>
              <a:off x="1795" y="1776"/>
              <a:ext cx="29" cy="26"/>
            </a:xfrm>
            <a:custGeom>
              <a:avLst/>
              <a:gdLst>
                <a:gd name="T0" fmla="*/ 5 w 11"/>
                <a:gd name="T1" fmla="*/ 10 h 10"/>
                <a:gd name="T2" fmla="*/ 5 w 11"/>
                <a:gd name="T3" fmla="*/ 10 h 10"/>
                <a:gd name="T4" fmla="*/ 11 w 11"/>
                <a:gd name="T5" fmla="*/ 5 h 10"/>
                <a:gd name="T6" fmla="*/ 5 w 11"/>
                <a:gd name="T7" fmla="*/ 0 h 10"/>
                <a:gd name="T8" fmla="*/ 5 w 11"/>
                <a:gd name="T9" fmla="*/ 0 h 10"/>
                <a:gd name="T10" fmla="*/ 0 w 11"/>
                <a:gd name="T11" fmla="*/ 5 h 10"/>
                <a:gd name="T12" fmla="*/ 5 w 11"/>
                <a:gd name="T13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" h="10">
                  <a:moveTo>
                    <a:pt x="5" y="10"/>
                  </a:moveTo>
                  <a:cubicBezTo>
                    <a:pt x="5" y="10"/>
                    <a:pt x="5" y="10"/>
                    <a:pt x="5" y="10"/>
                  </a:cubicBezTo>
                  <a:cubicBezTo>
                    <a:pt x="8" y="10"/>
                    <a:pt x="11" y="8"/>
                    <a:pt x="11" y="5"/>
                  </a:cubicBezTo>
                  <a:cubicBezTo>
                    <a:pt x="11" y="2"/>
                    <a:pt x="8" y="0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2" y="1"/>
                    <a:pt x="0" y="3"/>
                    <a:pt x="0" y="5"/>
                  </a:cubicBezTo>
                  <a:cubicBezTo>
                    <a:pt x="0" y="8"/>
                    <a:pt x="2" y="10"/>
                    <a:pt x="5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913765"/>
              <a:endParaRPr lang="zh-CN" altLang="en-US" sz="1865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47" name="Freeform 8"/>
            <p:cNvSpPr/>
            <p:nvPr/>
          </p:nvSpPr>
          <p:spPr bwMode="auto">
            <a:xfrm>
              <a:off x="1776" y="1807"/>
              <a:ext cx="64" cy="42"/>
            </a:xfrm>
            <a:custGeom>
              <a:avLst/>
              <a:gdLst>
                <a:gd name="T0" fmla="*/ 23 w 24"/>
                <a:gd name="T1" fmla="*/ 3 h 16"/>
                <a:gd name="T2" fmla="*/ 19 w 24"/>
                <a:gd name="T3" fmla="*/ 0 h 16"/>
                <a:gd name="T4" fmla="*/ 19 w 24"/>
                <a:gd name="T5" fmla="*/ 0 h 16"/>
                <a:gd name="T6" fmla="*/ 17 w 24"/>
                <a:gd name="T7" fmla="*/ 0 h 16"/>
                <a:gd name="T8" fmla="*/ 15 w 24"/>
                <a:gd name="T9" fmla="*/ 5 h 16"/>
                <a:gd name="T10" fmla="*/ 12 w 24"/>
                <a:gd name="T11" fmla="*/ 11 h 16"/>
                <a:gd name="T12" fmla="*/ 14 w 24"/>
                <a:gd name="T13" fmla="*/ 7 h 16"/>
                <a:gd name="T14" fmla="*/ 13 w 24"/>
                <a:gd name="T15" fmla="*/ 1 h 16"/>
                <a:gd name="T16" fmla="*/ 13 w 24"/>
                <a:gd name="T17" fmla="*/ 1 h 16"/>
                <a:gd name="T18" fmla="*/ 12 w 24"/>
                <a:gd name="T19" fmla="*/ 0 h 16"/>
                <a:gd name="T20" fmla="*/ 12 w 24"/>
                <a:gd name="T21" fmla="*/ 0 h 16"/>
                <a:gd name="T22" fmla="*/ 12 w 24"/>
                <a:gd name="T23" fmla="*/ 1 h 16"/>
                <a:gd name="T24" fmla="*/ 12 w 24"/>
                <a:gd name="T25" fmla="*/ 1 h 16"/>
                <a:gd name="T26" fmla="*/ 11 w 24"/>
                <a:gd name="T27" fmla="*/ 7 h 16"/>
                <a:gd name="T28" fmla="*/ 10 w 24"/>
                <a:gd name="T29" fmla="*/ 5 h 16"/>
                <a:gd name="T30" fmla="*/ 8 w 24"/>
                <a:gd name="T31" fmla="*/ 0 h 16"/>
                <a:gd name="T32" fmla="*/ 5 w 24"/>
                <a:gd name="T33" fmla="*/ 0 h 16"/>
                <a:gd name="T34" fmla="*/ 5 w 24"/>
                <a:gd name="T35" fmla="*/ 0 h 16"/>
                <a:gd name="T36" fmla="*/ 1 w 24"/>
                <a:gd name="T37" fmla="*/ 3 h 16"/>
                <a:gd name="T38" fmla="*/ 0 w 24"/>
                <a:gd name="T39" fmla="*/ 16 h 16"/>
                <a:gd name="T40" fmla="*/ 4 w 24"/>
                <a:gd name="T41" fmla="*/ 16 h 16"/>
                <a:gd name="T42" fmla="*/ 4 w 24"/>
                <a:gd name="T43" fmla="*/ 6 h 16"/>
                <a:gd name="T44" fmla="*/ 5 w 24"/>
                <a:gd name="T45" fmla="*/ 6 h 16"/>
                <a:gd name="T46" fmla="*/ 5 w 24"/>
                <a:gd name="T47" fmla="*/ 16 h 16"/>
                <a:gd name="T48" fmla="*/ 12 w 24"/>
                <a:gd name="T49" fmla="*/ 16 h 16"/>
                <a:gd name="T50" fmla="*/ 19 w 24"/>
                <a:gd name="T51" fmla="*/ 16 h 16"/>
                <a:gd name="T52" fmla="*/ 19 w 24"/>
                <a:gd name="T53" fmla="*/ 6 h 16"/>
                <a:gd name="T54" fmla="*/ 19 w 24"/>
                <a:gd name="T55" fmla="*/ 6 h 16"/>
                <a:gd name="T56" fmla="*/ 20 w 24"/>
                <a:gd name="T57" fmla="*/ 6 h 16"/>
                <a:gd name="T58" fmla="*/ 20 w 24"/>
                <a:gd name="T59" fmla="*/ 16 h 16"/>
                <a:gd name="T60" fmla="*/ 23 w 24"/>
                <a:gd name="T61" fmla="*/ 16 h 16"/>
                <a:gd name="T62" fmla="*/ 23 w 24"/>
                <a:gd name="T63" fmla="*/ 3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4" h="16">
                  <a:moveTo>
                    <a:pt x="23" y="3"/>
                  </a:moveTo>
                  <a:cubicBezTo>
                    <a:pt x="22" y="1"/>
                    <a:pt x="20" y="0"/>
                    <a:pt x="19" y="0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5" y="5"/>
                    <a:pt x="15" y="5"/>
                    <a:pt x="15" y="5"/>
                  </a:cubicBezTo>
                  <a:cubicBezTo>
                    <a:pt x="12" y="11"/>
                    <a:pt x="12" y="11"/>
                    <a:pt x="12" y="11"/>
                  </a:cubicBezTo>
                  <a:cubicBezTo>
                    <a:pt x="14" y="7"/>
                    <a:pt x="14" y="7"/>
                    <a:pt x="14" y="7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3" y="0"/>
                    <a:pt x="13" y="0"/>
                    <a:pt x="12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2" y="0"/>
                    <a:pt x="12" y="0"/>
                    <a:pt x="12" y="1"/>
                  </a:cubicBezTo>
                  <a:cubicBezTo>
                    <a:pt x="12" y="1"/>
                    <a:pt x="12" y="1"/>
                    <a:pt x="12" y="1"/>
                  </a:cubicBezTo>
                  <a:cubicBezTo>
                    <a:pt x="11" y="7"/>
                    <a:pt x="11" y="7"/>
                    <a:pt x="11" y="7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3" y="0"/>
                    <a:pt x="2" y="1"/>
                    <a:pt x="1" y="3"/>
                  </a:cubicBezTo>
                  <a:cubicBezTo>
                    <a:pt x="0" y="5"/>
                    <a:pt x="0" y="11"/>
                    <a:pt x="0" y="16"/>
                  </a:cubicBezTo>
                  <a:cubicBezTo>
                    <a:pt x="4" y="16"/>
                    <a:pt x="4" y="16"/>
                    <a:pt x="4" y="1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5" y="6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12" y="16"/>
                    <a:pt x="12" y="16"/>
                    <a:pt x="12" y="16"/>
                  </a:cubicBezTo>
                  <a:cubicBezTo>
                    <a:pt x="19" y="16"/>
                    <a:pt x="19" y="16"/>
                    <a:pt x="19" y="16"/>
                  </a:cubicBezTo>
                  <a:cubicBezTo>
                    <a:pt x="19" y="6"/>
                    <a:pt x="19" y="6"/>
                    <a:pt x="19" y="6"/>
                  </a:cubicBezTo>
                  <a:cubicBezTo>
                    <a:pt x="19" y="6"/>
                    <a:pt x="19" y="6"/>
                    <a:pt x="19" y="6"/>
                  </a:cubicBezTo>
                  <a:cubicBezTo>
                    <a:pt x="19" y="6"/>
                    <a:pt x="20" y="6"/>
                    <a:pt x="20" y="6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23" y="16"/>
                    <a:pt x="23" y="16"/>
                    <a:pt x="23" y="16"/>
                  </a:cubicBezTo>
                  <a:cubicBezTo>
                    <a:pt x="24" y="11"/>
                    <a:pt x="24" y="5"/>
                    <a:pt x="23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913765"/>
              <a:endParaRPr lang="zh-CN" altLang="en-US" sz="1865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154" name="Group 13"/>
          <p:cNvGrpSpPr>
            <a:grpSpLocks noChangeAspect="1"/>
          </p:cNvGrpSpPr>
          <p:nvPr/>
        </p:nvGrpSpPr>
        <p:grpSpPr bwMode="auto">
          <a:xfrm>
            <a:off x="6374496" y="4248690"/>
            <a:ext cx="229047" cy="231753"/>
            <a:chOff x="2426" y="2781"/>
            <a:chExt cx="593" cy="600"/>
          </a:xfrm>
          <a:solidFill>
            <a:srgbClr val="E87071"/>
          </a:solidFill>
          <a:effectLst/>
        </p:grpSpPr>
        <p:sp>
          <p:nvSpPr>
            <p:cNvPr id="155" name="Freeform 14"/>
            <p:cNvSpPr/>
            <p:nvPr/>
          </p:nvSpPr>
          <p:spPr bwMode="auto">
            <a:xfrm>
              <a:off x="2442" y="2805"/>
              <a:ext cx="577" cy="576"/>
            </a:xfrm>
            <a:custGeom>
              <a:avLst/>
              <a:gdLst>
                <a:gd name="T0" fmla="*/ 0 w 241"/>
                <a:gd name="T1" fmla="*/ 115 h 241"/>
                <a:gd name="T2" fmla="*/ 0 w 241"/>
                <a:gd name="T3" fmla="*/ 121 h 241"/>
                <a:gd name="T4" fmla="*/ 121 w 241"/>
                <a:gd name="T5" fmla="*/ 241 h 241"/>
                <a:gd name="T6" fmla="*/ 241 w 241"/>
                <a:gd name="T7" fmla="*/ 121 h 241"/>
                <a:gd name="T8" fmla="*/ 121 w 241"/>
                <a:gd name="T9" fmla="*/ 0 h 241"/>
                <a:gd name="T10" fmla="*/ 121 w 241"/>
                <a:gd name="T11" fmla="*/ 115 h 241"/>
                <a:gd name="T12" fmla="*/ 0 w 241"/>
                <a:gd name="T13" fmla="*/ 115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1" h="241">
                  <a:moveTo>
                    <a:pt x="0" y="115"/>
                  </a:moveTo>
                  <a:cubicBezTo>
                    <a:pt x="0" y="117"/>
                    <a:pt x="0" y="119"/>
                    <a:pt x="0" y="121"/>
                  </a:cubicBezTo>
                  <a:cubicBezTo>
                    <a:pt x="0" y="187"/>
                    <a:pt x="54" y="241"/>
                    <a:pt x="121" y="241"/>
                  </a:cubicBezTo>
                  <a:cubicBezTo>
                    <a:pt x="187" y="241"/>
                    <a:pt x="241" y="187"/>
                    <a:pt x="241" y="121"/>
                  </a:cubicBezTo>
                  <a:cubicBezTo>
                    <a:pt x="241" y="54"/>
                    <a:pt x="187" y="0"/>
                    <a:pt x="121" y="0"/>
                  </a:cubicBezTo>
                  <a:cubicBezTo>
                    <a:pt x="121" y="115"/>
                    <a:pt x="121" y="115"/>
                    <a:pt x="121" y="115"/>
                  </a:cubicBezTo>
                  <a:lnTo>
                    <a:pt x="0" y="115"/>
                  </a:lnTo>
                  <a:close/>
                </a:path>
              </a:pathLst>
            </a:custGeom>
            <a:solidFill>
              <a:srgbClr val="56BD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913765"/>
              <a:endParaRPr lang="zh-CN" altLang="en-US" sz="1865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56" name="Freeform 15"/>
            <p:cNvSpPr>
              <a:spLocks noEditPoints="1"/>
            </p:cNvSpPr>
            <p:nvPr/>
          </p:nvSpPr>
          <p:spPr bwMode="auto">
            <a:xfrm>
              <a:off x="2426" y="2781"/>
              <a:ext cx="275" cy="273"/>
            </a:xfrm>
            <a:custGeom>
              <a:avLst/>
              <a:gdLst>
                <a:gd name="T0" fmla="*/ 0 w 115"/>
                <a:gd name="T1" fmla="*/ 114 h 114"/>
                <a:gd name="T2" fmla="*/ 115 w 115"/>
                <a:gd name="T3" fmla="*/ 114 h 114"/>
                <a:gd name="T4" fmla="*/ 115 w 115"/>
                <a:gd name="T5" fmla="*/ 0 h 114"/>
                <a:gd name="T6" fmla="*/ 0 w 115"/>
                <a:gd name="T7" fmla="*/ 114 h 114"/>
                <a:gd name="T8" fmla="*/ 15 w 115"/>
                <a:gd name="T9" fmla="*/ 104 h 114"/>
                <a:gd name="T10" fmla="*/ 104 w 115"/>
                <a:gd name="T11" fmla="*/ 14 h 114"/>
                <a:gd name="T12" fmla="*/ 104 w 115"/>
                <a:gd name="T13" fmla="*/ 104 h 114"/>
                <a:gd name="T14" fmla="*/ 15 w 115"/>
                <a:gd name="T15" fmla="*/ 104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5" h="114">
                  <a:moveTo>
                    <a:pt x="0" y="114"/>
                  </a:moveTo>
                  <a:cubicBezTo>
                    <a:pt x="115" y="114"/>
                    <a:pt x="115" y="114"/>
                    <a:pt x="115" y="114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51" y="0"/>
                    <a:pt x="0" y="51"/>
                    <a:pt x="0" y="114"/>
                  </a:cubicBezTo>
                  <a:close/>
                  <a:moveTo>
                    <a:pt x="15" y="104"/>
                  </a:moveTo>
                  <a:cubicBezTo>
                    <a:pt x="15" y="54"/>
                    <a:pt x="55" y="14"/>
                    <a:pt x="104" y="14"/>
                  </a:cubicBezTo>
                  <a:cubicBezTo>
                    <a:pt x="104" y="104"/>
                    <a:pt x="104" y="104"/>
                    <a:pt x="104" y="104"/>
                  </a:cubicBezTo>
                  <a:lnTo>
                    <a:pt x="15" y="104"/>
                  </a:lnTo>
                  <a:close/>
                </a:path>
              </a:pathLst>
            </a:custGeom>
            <a:solidFill>
              <a:srgbClr val="56BD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913765"/>
              <a:endParaRPr lang="zh-CN" altLang="en-US" sz="1865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158" name="矩形 157"/>
          <p:cNvSpPr/>
          <p:nvPr/>
        </p:nvSpPr>
        <p:spPr>
          <a:xfrm>
            <a:off x="398851" y="4129663"/>
            <a:ext cx="100781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</a:pPr>
            <a:r>
              <a:rPr lang="zh-CN" altLang="en-US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健康数据管理</a:t>
            </a:r>
            <a:endParaRPr lang="zh-CN" altLang="en-US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59" name="矩形 158"/>
          <p:cNvSpPr/>
          <p:nvPr/>
        </p:nvSpPr>
        <p:spPr>
          <a:xfrm>
            <a:off x="3100962" y="4129166"/>
            <a:ext cx="109438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培训系统植入</a:t>
            </a:r>
            <a:endParaRPr lang="zh-CN" altLang="en-US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60" name="矩形 159"/>
          <p:cNvSpPr/>
          <p:nvPr/>
        </p:nvSpPr>
        <p:spPr>
          <a:xfrm>
            <a:off x="5657500" y="4276110"/>
            <a:ext cx="1107996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lnSpc>
                <a:spcPct val="150000"/>
              </a:lnSpc>
            </a:pPr>
            <a:r>
              <a:rPr lang="zh-CN" altLang="en-US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人机互联</a:t>
            </a:r>
            <a:endParaRPr lang="zh-CN" altLang="en-US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61" name="矩形 160"/>
          <p:cNvSpPr/>
          <p:nvPr/>
        </p:nvSpPr>
        <p:spPr>
          <a:xfrm>
            <a:off x="7995717" y="4264820"/>
            <a:ext cx="1107996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智能储物</a:t>
            </a:r>
            <a:endParaRPr lang="zh-CN" altLang="en-US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utoUpdateAnimBg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67970" y="1188085"/>
            <a:ext cx="5080000" cy="3683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  <a:scene3d>
              <a:camera prst="orthographicFront"/>
              <a:lightRig rig="threePt" dir="t"/>
            </a:scene3d>
          </a:bodyPr>
          <a:lstStyle/>
          <a:p>
            <a:pPr indent="0"/>
            <a:r>
              <a:rPr lang="zh-CN" altLang="en-US" b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全套智能框架方案</a:t>
            </a:r>
            <a:endParaRPr lang="zh-CN" altLang="en-US" b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67970" y="1944687"/>
            <a:ext cx="3640455" cy="3478530"/>
          </a:xfrm>
          <a:prstGeom prst="rect">
            <a:avLst/>
          </a:prstGeom>
        </p:spPr>
      </p:pic>
      <p:cxnSp>
        <p:nvCxnSpPr>
          <p:cNvPr id="4" name="直接连接符 3"/>
          <p:cNvCxnSpPr/>
          <p:nvPr/>
        </p:nvCxnSpPr>
        <p:spPr>
          <a:xfrm flipH="1">
            <a:off x="4067810" y="986790"/>
            <a:ext cx="24130" cy="53943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文本框 4"/>
          <p:cNvSpPr txBox="1"/>
          <p:nvPr/>
        </p:nvSpPr>
        <p:spPr>
          <a:xfrm>
            <a:off x="4304665" y="884555"/>
            <a:ext cx="4175760" cy="537464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ts val="2800"/>
              </a:lnSpc>
            </a:pP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1、智能器材管理</a:t>
            </a:r>
            <a:endParaRPr lang="zh-CN" altLang="en-US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200000"/>
              </a:lnSpc>
            </a:pPr>
            <a:r>
              <a:rPr lang="en-US" altLang="zh-CN" sz="1600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</a:t>
            </a: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（</a:t>
            </a:r>
            <a:r>
              <a:rPr lang="en-US" altLang="zh-CN" sz="1600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</a:t>
            </a: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）扫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二维码后台马上了解用户信息。并提供差异化服务。 </a:t>
            </a:r>
            <a:endParaRPr lang="en-US" altLang="zh-CN" sz="1600" dirty="0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200000"/>
              </a:lnSpc>
            </a:pP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（</a:t>
            </a:r>
            <a:r>
              <a:rPr lang="en-US" altLang="zh-CN" sz="1600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2</a:t>
            </a: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）信息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安全，微信扫描不会泄露用户个人信息。 </a:t>
            </a:r>
            <a:endParaRPr lang="zh-CN" altLang="en-US" sz="16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200000"/>
              </a:lnSpc>
            </a:pPr>
            <a:r>
              <a:rPr lang="en-US" altLang="zh-CN" sz="1600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</a:t>
            </a: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（</a:t>
            </a:r>
            <a:r>
              <a:rPr lang="en-US" altLang="zh-CN" sz="1600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3</a:t>
            </a: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）无人值守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：门禁、器械，大大节省健身场所工作人员数量，甚至不需要前台。</a:t>
            </a:r>
            <a:endParaRPr lang="zh-CN" altLang="en-US" sz="16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200000"/>
              </a:lnSpc>
            </a:pP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（</a:t>
            </a:r>
            <a:r>
              <a:rPr lang="en-US" altLang="zh-CN" sz="1600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4</a:t>
            </a: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）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利用大数据技术及时分析经常参加体育锻炼人数、体育设施利用率，进行运动健身效果综合评价，提高全民健身指导水平和全民健身设施监管效率。</a:t>
            </a:r>
            <a:endParaRPr lang="zh-CN" altLang="en-US" sz="1600" dirty="0"/>
          </a:p>
        </p:txBody>
      </p:sp>
      <p:sp>
        <p:nvSpPr>
          <p:cNvPr id="8" name="TextBox 5"/>
          <p:cNvSpPr>
            <a:spLocks noChangeArrowheads="1"/>
          </p:cNvSpPr>
          <p:nvPr/>
        </p:nvSpPr>
        <p:spPr bwMode="auto">
          <a:xfrm>
            <a:off x="170453" y="188640"/>
            <a:ext cx="1723549" cy="40011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pPr eaLnBrk="0" hangingPunct="0"/>
            <a:r>
              <a:rPr lang="zh-CN" altLang="en-US" sz="20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智能健身设备</a:t>
            </a:r>
            <a:endParaRPr lang="zh-CN" altLang="en-US" sz="2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utoUpdateAnimBg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图片 51" descr="1519433877(1)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2075" y="777240"/>
            <a:ext cx="3478530" cy="314325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3752758" y="770708"/>
            <a:ext cx="5391241" cy="53543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2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、使用流程</a:t>
            </a:r>
            <a:endParaRPr lang="zh-CN" altLang="en-US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</a:t>
            </a: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（</a:t>
            </a:r>
            <a:r>
              <a:rPr lang="en-US" altLang="zh-CN" sz="1600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</a:t>
            </a: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）通过微信可以快捷了解到附近开放的运动场所</a:t>
            </a:r>
            <a:endParaRPr lang="en-US" altLang="zh-CN" sz="1600" dirty="0" smtClean="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（</a:t>
            </a:r>
            <a:r>
              <a:rPr lang="en-US" altLang="zh-CN" sz="1600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2</a:t>
            </a: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） 选择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不同的运动处方，健身锻炼更科学有效 </a:t>
            </a: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（</a:t>
            </a:r>
            <a:r>
              <a:rPr lang="en-US" altLang="zh-CN" sz="1600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3</a:t>
            </a: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） 器材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的智能化：运动轨迹、监测肌肉群状态，轻松实现科学健身 </a:t>
            </a: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（</a:t>
            </a:r>
            <a:r>
              <a:rPr lang="en-US" altLang="zh-CN" sz="1600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4</a:t>
            </a: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）根据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距离、速度、时间、阻尼、速度定制制定运动目标 </a:t>
            </a: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1600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</a:t>
            </a: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（</a:t>
            </a:r>
            <a:r>
              <a:rPr lang="en-US" altLang="zh-CN" sz="1600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5</a:t>
            </a: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）群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组互动，竞赛点赞，满足年轻人的运动社交需要 </a:t>
            </a: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1600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</a:t>
            </a: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（</a:t>
            </a:r>
            <a:r>
              <a:rPr lang="en-US" altLang="zh-CN" sz="1600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6</a:t>
            </a: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）虚拟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运动场景可定制，影音、阅读、游戏等学习娱乐功能 </a:t>
            </a: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1600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</a:t>
            </a: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（</a:t>
            </a:r>
            <a:r>
              <a:rPr lang="en-US" altLang="zh-CN" sz="1600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7</a:t>
            </a: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）多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个流程微信智能扫码带来的智能便捷体验 </a:t>
            </a: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1600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</a:t>
            </a: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（</a:t>
            </a:r>
            <a:r>
              <a:rPr lang="en-US" altLang="zh-CN" sz="1600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8</a:t>
            </a: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）健身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运动数据推送到微信，及时了解健身状况，分享到朋友圈 </a:t>
            </a: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（</a:t>
            </a:r>
            <a:r>
              <a:rPr lang="en-US" altLang="zh-CN" sz="1600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9</a:t>
            </a: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）器材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损坏可以实现一键报修</a:t>
            </a:r>
            <a:endParaRPr lang="zh-CN" altLang="en-US" sz="1600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/>
          <a:srcRect l="125" t="5352"/>
          <a:stretch>
            <a:fillRect/>
          </a:stretch>
        </p:blipFill>
        <p:spPr bwMode="auto">
          <a:xfrm>
            <a:off x="91440" y="3920490"/>
            <a:ext cx="3479165" cy="280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" name="直接连接符 2"/>
          <p:cNvCxnSpPr/>
          <p:nvPr/>
        </p:nvCxnSpPr>
        <p:spPr>
          <a:xfrm flipH="1">
            <a:off x="3636010" y="802640"/>
            <a:ext cx="47625" cy="60102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5"/>
          <p:cNvSpPr>
            <a:spLocks noChangeArrowheads="1"/>
          </p:cNvSpPr>
          <p:nvPr/>
        </p:nvSpPr>
        <p:spPr bwMode="auto">
          <a:xfrm>
            <a:off x="170453" y="188640"/>
            <a:ext cx="1723549" cy="40011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pPr eaLnBrk="0" hangingPunct="0"/>
            <a:r>
              <a:rPr lang="zh-CN" altLang="en-US" sz="20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智能健身设备</a:t>
            </a:r>
            <a:endParaRPr lang="zh-CN" altLang="en-US" sz="2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utoUpdateAnimBg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脚占位符 1"/>
          <p:cNvSpPr>
            <a:spLocks noGrp="1"/>
          </p:cNvSpPr>
          <p:nvPr>
            <p:ph type="ftr" sz="quarter" idx="4294967295"/>
          </p:nvPr>
        </p:nvSpPr>
        <p:spPr>
          <a:xfrm>
            <a:off x="3210924" y="5876298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>
                <a:solidFill>
                  <a:prstClr val="white">
                    <a:lumMod val="65000"/>
                  </a:prstClr>
                </a:solidFill>
              </a:rPr>
              <a:t> </a:t>
            </a:r>
            <a:endParaRPr lang="en-US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4294967295"/>
          </p:nvPr>
        </p:nvSpPr>
        <p:spPr>
          <a:xfrm>
            <a:off x="8462163" y="6144296"/>
            <a:ext cx="360000" cy="304800"/>
          </a:xfrm>
          <a:prstGeom prst="rect">
            <a:avLst/>
          </a:prstGeom>
        </p:spPr>
        <p:txBody>
          <a:bodyPr/>
          <a:lstStyle/>
          <a:p>
            <a:fld id="{857B18ED-D931-45F4-8873-1BEDAB4DC03E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pic>
        <p:nvPicPr>
          <p:cNvPr id="311" name="图片 310"/>
          <p:cNvPicPr>
            <a:picLocks noChangeAspect="1"/>
          </p:cNvPicPr>
          <p:nvPr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66000"/>
                    </a14:imgEffect>
                  </a14:imgLayer>
                </a14:imgProps>
              </a:ext>
            </a:extLst>
          </a:blip>
          <a:srcRect t="76775"/>
          <a:stretch>
            <a:fillRect/>
          </a:stretch>
        </p:blipFill>
        <p:spPr>
          <a:xfrm rot="10800000">
            <a:off x="4220842" y="4307454"/>
            <a:ext cx="952986" cy="219783"/>
          </a:xfrm>
          <a:prstGeom prst="rect">
            <a:avLst/>
          </a:prstGeom>
        </p:spPr>
      </p:pic>
      <p:pic>
        <p:nvPicPr>
          <p:cNvPr id="312" name="图片 311"/>
          <p:cNvPicPr>
            <a:picLocks noChangeAspect="1"/>
          </p:cNvPicPr>
          <p:nvPr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66000"/>
                    </a14:imgEffect>
                  </a14:imgLayer>
                </a14:imgProps>
              </a:ext>
            </a:extLst>
          </a:blip>
          <a:srcRect t="76775"/>
          <a:stretch>
            <a:fillRect/>
          </a:stretch>
        </p:blipFill>
        <p:spPr>
          <a:xfrm rot="10800000">
            <a:off x="4220842" y="3317366"/>
            <a:ext cx="952986" cy="219783"/>
          </a:xfrm>
          <a:prstGeom prst="rect">
            <a:avLst/>
          </a:prstGeom>
        </p:spPr>
      </p:pic>
      <p:pic>
        <p:nvPicPr>
          <p:cNvPr id="320" name="图片 319"/>
          <p:cNvPicPr>
            <a:picLocks noChangeAspect="1"/>
          </p:cNvPicPr>
          <p:nvPr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66000"/>
                    </a14:imgEffect>
                  </a14:imgLayer>
                </a14:imgProps>
              </a:ext>
            </a:extLst>
          </a:blip>
          <a:srcRect t="76775"/>
          <a:stretch>
            <a:fillRect/>
          </a:stretch>
        </p:blipFill>
        <p:spPr>
          <a:xfrm rot="10800000">
            <a:off x="4220842" y="2340665"/>
            <a:ext cx="952986" cy="219783"/>
          </a:xfrm>
          <a:prstGeom prst="rect">
            <a:avLst/>
          </a:prstGeom>
        </p:spPr>
      </p:pic>
      <p:pic>
        <p:nvPicPr>
          <p:cNvPr id="321" name="图片 320"/>
          <p:cNvPicPr>
            <a:picLocks noChangeAspect="1"/>
          </p:cNvPicPr>
          <p:nvPr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66000"/>
                    </a14:imgEffect>
                  </a14:imgLayer>
                </a14:imgProps>
              </a:ext>
            </a:extLst>
          </a:blip>
          <a:srcRect t="76775"/>
          <a:stretch>
            <a:fillRect/>
          </a:stretch>
        </p:blipFill>
        <p:spPr>
          <a:xfrm rot="5400000">
            <a:off x="46278" y="3996379"/>
            <a:ext cx="7771158" cy="390128"/>
          </a:xfrm>
          <a:prstGeom prst="rect">
            <a:avLst/>
          </a:prstGeom>
        </p:spPr>
      </p:pic>
      <p:grpSp>
        <p:nvGrpSpPr>
          <p:cNvPr id="322" name="Group 887"/>
          <p:cNvGrpSpPr>
            <a:grpSpLocks noChangeAspect="1"/>
          </p:cNvGrpSpPr>
          <p:nvPr/>
        </p:nvGrpSpPr>
        <p:grpSpPr bwMode="auto">
          <a:xfrm>
            <a:off x="4359400" y="4621151"/>
            <a:ext cx="369356" cy="612589"/>
            <a:chOff x="5971" y="2553"/>
            <a:chExt cx="246" cy="306"/>
          </a:xfrm>
          <a:solidFill>
            <a:srgbClr val="99DCDD"/>
          </a:solidFill>
          <a:effectLst>
            <a:reflection blurRad="6350" stA="50000" endA="300" endPos="40000" dir="5400000" sy="-100000" algn="bl" rotWithShape="0"/>
          </a:effectLst>
        </p:grpSpPr>
        <p:sp>
          <p:nvSpPr>
            <p:cNvPr id="323" name="Freeform 889"/>
            <p:cNvSpPr/>
            <p:nvPr/>
          </p:nvSpPr>
          <p:spPr bwMode="auto">
            <a:xfrm>
              <a:off x="5971" y="2715"/>
              <a:ext cx="246" cy="144"/>
            </a:xfrm>
            <a:custGeom>
              <a:avLst/>
              <a:gdLst>
                <a:gd name="T0" fmla="*/ 66 w 101"/>
                <a:gd name="T1" fmla="*/ 0 h 60"/>
                <a:gd name="T2" fmla="*/ 58 w 101"/>
                <a:gd name="T3" fmla="*/ 38 h 60"/>
                <a:gd name="T4" fmla="*/ 54 w 101"/>
                <a:gd name="T5" fmla="*/ 12 h 60"/>
                <a:gd name="T6" fmla="*/ 56 w 101"/>
                <a:gd name="T7" fmla="*/ 6 h 60"/>
                <a:gd name="T8" fmla="*/ 52 w 101"/>
                <a:gd name="T9" fmla="*/ 2 h 60"/>
                <a:gd name="T10" fmla="*/ 51 w 101"/>
                <a:gd name="T11" fmla="*/ 2 h 60"/>
                <a:gd name="T12" fmla="*/ 50 w 101"/>
                <a:gd name="T13" fmla="*/ 2 h 60"/>
                <a:gd name="T14" fmla="*/ 49 w 101"/>
                <a:gd name="T15" fmla="*/ 2 h 60"/>
                <a:gd name="T16" fmla="*/ 45 w 101"/>
                <a:gd name="T17" fmla="*/ 6 h 60"/>
                <a:gd name="T18" fmla="*/ 47 w 101"/>
                <a:gd name="T19" fmla="*/ 12 h 60"/>
                <a:gd name="T20" fmla="*/ 43 w 101"/>
                <a:gd name="T21" fmla="*/ 38 h 60"/>
                <a:gd name="T22" fmla="*/ 35 w 101"/>
                <a:gd name="T23" fmla="*/ 0 h 60"/>
                <a:gd name="T24" fmla="*/ 35 w 101"/>
                <a:gd name="T25" fmla="*/ 0 h 60"/>
                <a:gd name="T26" fmla="*/ 34 w 101"/>
                <a:gd name="T27" fmla="*/ 0 h 60"/>
                <a:gd name="T28" fmla="*/ 8 w 101"/>
                <a:gd name="T29" fmla="*/ 10 h 60"/>
                <a:gd name="T30" fmla="*/ 0 w 101"/>
                <a:gd name="T31" fmla="*/ 32 h 60"/>
                <a:gd name="T32" fmla="*/ 0 w 101"/>
                <a:gd name="T33" fmla="*/ 56 h 60"/>
                <a:gd name="T34" fmla="*/ 16 w 101"/>
                <a:gd name="T35" fmla="*/ 59 h 60"/>
                <a:gd name="T36" fmla="*/ 16 w 101"/>
                <a:gd name="T37" fmla="*/ 38 h 60"/>
                <a:gd name="T38" fmla="*/ 20 w 101"/>
                <a:gd name="T39" fmla="*/ 30 h 60"/>
                <a:gd name="T40" fmla="*/ 20 w 101"/>
                <a:gd name="T41" fmla="*/ 59 h 60"/>
                <a:gd name="T42" fmla="*/ 51 w 101"/>
                <a:gd name="T43" fmla="*/ 60 h 60"/>
                <a:gd name="T44" fmla="*/ 80 w 101"/>
                <a:gd name="T45" fmla="*/ 59 h 60"/>
                <a:gd name="T46" fmla="*/ 80 w 101"/>
                <a:gd name="T47" fmla="*/ 30 h 60"/>
                <a:gd name="T48" fmla="*/ 85 w 101"/>
                <a:gd name="T49" fmla="*/ 38 h 60"/>
                <a:gd name="T50" fmla="*/ 85 w 101"/>
                <a:gd name="T51" fmla="*/ 58 h 60"/>
                <a:gd name="T52" fmla="*/ 101 w 101"/>
                <a:gd name="T53" fmla="*/ 56 h 60"/>
                <a:gd name="T54" fmla="*/ 101 w 101"/>
                <a:gd name="T55" fmla="*/ 32 h 60"/>
                <a:gd name="T56" fmla="*/ 93 w 101"/>
                <a:gd name="T57" fmla="*/ 10 h 60"/>
                <a:gd name="T58" fmla="*/ 67 w 101"/>
                <a:gd name="T59" fmla="*/ 0 h 60"/>
                <a:gd name="T60" fmla="*/ 66 w 101"/>
                <a:gd name="T61" fmla="*/ 0 h 60"/>
                <a:gd name="T62" fmla="*/ 66 w 101"/>
                <a:gd name="T63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1" h="60">
                  <a:moveTo>
                    <a:pt x="66" y="0"/>
                  </a:moveTo>
                  <a:cubicBezTo>
                    <a:pt x="66" y="5"/>
                    <a:pt x="58" y="38"/>
                    <a:pt x="58" y="38"/>
                  </a:cubicBezTo>
                  <a:cubicBezTo>
                    <a:pt x="54" y="12"/>
                    <a:pt x="54" y="12"/>
                    <a:pt x="54" y="12"/>
                  </a:cubicBezTo>
                  <a:cubicBezTo>
                    <a:pt x="56" y="6"/>
                    <a:pt x="56" y="6"/>
                    <a:pt x="56" y="6"/>
                  </a:cubicBezTo>
                  <a:cubicBezTo>
                    <a:pt x="52" y="2"/>
                    <a:pt x="52" y="2"/>
                    <a:pt x="52" y="2"/>
                  </a:cubicBezTo>
                  <a:cubicBezTo>
                    <a:pt x="51" y="2"/>
                    <a:pt x="51" y="2"/>
                    <a:pt x="51" y="2"/>
                  </a:cubicBezTo>
                  <a:cubicBezTo>
                    <a:pt x="50" y="2"/>
                    <a:pt x="50" y="2"/>
                    <a:pt x="50" y="2"/>
                  </a:cubicBezTo>
                  <a:cubicBezTo>
                    <a:pt x="49" y="2"/>
                    <a:pt x="49" y="2"/>
                    <a:pt x="49" y="2"/>
                  </a:cubicBezTo>
                  <a:cubicBezTo>
                    <a:pt x="45" y="6"/>
                    <a:pt x="45" y="6"/>
                    <a:pt x="45" y="6"/>
                  </a:cubicBezTo>
                  <a:cubicBezTo>
                    <a:pt x="47" y="12"/>
                    <a:pt x="47" y="12"/>
                    <a:pt x="47" y="12"/>
                  </a:cubicBezTo>
                  <a:cubicBezTo>
                    <a:pt x="43" y="38"/>
                    <a:pt x="43" y="38"/>
                    <a:pt x="43" y="38"/>
                  </a:cubicBezTo>
                  <a:cubicBezTo>
                    <a:pt x="43" y="38"/>
                    <a:pt x="35" y="5"/>
                    <a:pt x="35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34" y="0"/>
                    <a:pt x="34" y="0"/>
                    <a:pt x="34" y="0"/>
                  </a:cubicBezTo>
                  <a:cubicBezTo>
                    <a:pt x="29" y="1"/>
                    <a:pt x="15" y="6"/>
                    <a:pt x="8" y="10"/>
                  </a:cubicBezTo>
                  <a:cubicBezTo>
                    <a:pt x="6" y="12"/>
                    <a:pt x="1" y="17"/>
                    <a:pt x="0" y="32"/>
                  </a:cubicBezTo>
                  <a:cubicBezTo>
                    <a:pt x="0" y="34"/>
                    <a:pt x="0" y="47"/>
                    <a:pt x="0" y="56"/>
                  </a:cubicBezTo>
                  <a:cubicBezTo>
                    <a:pt x="6" y="57"/>
                    <a:pt x="9" y="58"/>
                    <a:pt x="16" y="59"/>
                  </a:cubicBezTo>
                  <a:cubicBezTo>
                    <a:pt x="16" y="51"/>
                    <a:pt x="16" y="40"/>
                    <a:pt x="16" y="38"/>
                  </a:cubicBezTo>
                  <a:cubicBezTo>
                    <a:pt x="16" y="35"/>
                    <a:pt x="19" y="32"/>
                    <a:pt x="20" y="30"/>
                  </a:cubicBezTo>
                  <a:cubicBezTo>
                    <a:pt x="20" y="59"/>
                    <a:pt x="20" y="59"/>
                    <a:pt x="20" y="59"/>
                  </a:cubicBezTo>
                  <a:cubicBezTo>
                    <a:pt x="29" y="59"/>
                    <a:pt x="41" y="60"/>
                    <a:pt x="51" y="60"/>
                  </a:cubicBezTo>
                  <a:cubicBezTo>
                    <a:pt x="60" y="60"/>
                    <a:pt x="71" y="59"/>
                    <a:pt x="80" y="59"/>
                  </a:cubicBezTo>
                  <a:cubicBezTo>
                    <a:pt x="80" y="30"/>
                    <a:pt x="80" y="30"/>
                    <a:pt x="80" y="30"/>
                  </a:cubicBezTo>
                  <a:cubicBezTo>
                    <a:pt x="82" y="32"/>
                    <a:pt x="85" y="34"/>
                    <a:pt x="85" y="38"/>
                  </a:cubicBezTo>
                  <a:cubicBezTo>
                    <a:pt x="85" y="40"/>
                    <a:pt x="85" y="51"/>
                    <a:pt x="85" y="58"/>
                  </a:cubicBezTo>
                  <a:cubicBezTo>
                    <a:pt x="92" y="58"/>
                    <a:pt x="95" y="57"/>
                    <a:pt x="101" y="56"/>
                  </a:cubicBezTo>
                  <a:cubicBezTo>
                    <a:pt x="101" y="47"/>
                    <a:pt x="101" y="34"/>
                    <a:pt x="101" y="32"/>
                  </a:cubicBezTo>
                  <a:cubicBezTo>
                    <a:pt x="100" y="17"/>
                    <a:pt x="95" y="12"/>
                    <a:pt x="93" y="10"/>
                  </a:cubicBezTo>
                  <a:cubicBezTo>
                    <a:pt x="86" y="6"/>
                    <a:pt x="72" y="1"/>
                    <a:pt x="67" y="0"/>
                  </a:cubicBezTo>
                  <a:cubicBezTo>
                    <a:pt x="66" y="0"/>
                    <a:pt x="66" y="0"/>
                    <a:pt x="66" y="0"/>
                  </a:cubicBezTo>
                  <a:cubicBezTo>
                    <a:pt x="66" y="0"/>
                    <a:pt x="66" y="0"/>
                    <a:pt x="66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24" name="Freeform 890"/>
            <p:cNvSpPr/>
            <p:nvPr/>
          </p:nvSpPr>
          <p:spPr bwMode="auto">
            <a:xfrm>
              <a:off x="6032" y="2553"/>
              <a:ext cx="124" cy="147"/>
            </a:xfrm>
            <a:custGeom>
              <a:avLst/>
              <a:gdLst>
                <a:gd name="T0" fmla="*/ 26 w 51"/>
                <a:gd name="T1" fmla="*/ 0 h 61"/>
                <a:gd name="T2" fmla="*/ 4 w 51"/>
                <a:gd name="T3" fmla="*/ 25 h 61"/>
                <a:gd name="T4" fmla="*/ 0 w 51"/>
                <a:gd name="T5" fmla="*/ 30 h 61"/>
                <a:gd name="T6" fmla="*/ 5 w 51"/>
                <a:gd name="T7" fmla="*/ 40 h 61"/>
                <a:gd name="T8" fmla="*/ 26 w 51"/>
                <a:gd name="T9" fmla="*/ 61 h 61"/>
                <a:gd name="T10" fmla="*/ 46 w 51"/>
                <a:gd name="T11" fmla="*/ 39 h 61"/>
                <a:gd name="T12" fmla="*/ 51 w 51"/>
                <a:gd name="T13" fmla="*/ 30 h 61"/>
                <a:gd name="T14" fmla="*/ 48 w 51"/>
                <a:gd name="T15" fmla="*/ 25 h 61"/>
                <a:gd name="T16" fmla="*/ 26 w 51"/>
                <a:gd name="T17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1" h="61">
                  <a:moveTo>
                    <a:pt x="26" y="0"/>
                  </a:moveTo>
                  <a:cubicBezTo>
                    <a:pt x="13" y="0"/>
                    <a:pt x="4" y="11"/>
                    <a:pt x="4" y="25"/>
                  </a:cubicBezTo>
                  <a:cubicBezTo>
                    <a:pt x="2" y="26"/>
                    <a:pt x="0" y="27"/>
                    <a:pt x="0" y="30"/>
                  </a:cubicBezTo>
                  <a:cubicBezTo>
                    <a:pt x="0" y="33"/>
                    <a:pt x="2" y="39"/>
                    <a:pt x="5" y="40"/>
                  </a:cubicBezTo>
                  <a:cubicBezTo>
                    <a:pt x="8" y="51"/>
                    <a:pt x="15" y="61"/>
                    <a:pt x="26" y="61"/>
                  </a:cubicBezTo>
                  <a:cubicBezTo>
                    <a:pt x="37" y="61"/>
                    <a:pt x="44" y="51"/>
                    <a:pt x="46" y="39"/>
                  </a:cubicBezTo>
                  <a:cubicBezTo>
                    <a:pt x="50" y="38"/>
                    <a:pt x="51" y="33"/>
                    <a:pt x="51" y="30"/>
                  </a:cubicBezTo>
                  <a:cubicBezTo>
                    <a:pt x="51" y="27"/>
                    <a:pt x="50" y="26"/>
                    <a:pt x="48" y="25"/>
                  </a:cubicBezTo>
                  <a:cubicBezTo>
                    <a:pt x="47" y="11"/>
                    <a:pt x="39" y="0"/>
                    <a:pt x="26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25" name="Group 893"/>
          <p:cNvGrpSpPr>
            <a:grpSpLocks noChangeAspect="1"/>
          </p:cNvGrpSpPr>
          <p:nvPr/>
        </p:nvGrpSpPr>
        <p:grpSpPr bwMode="auto">
          <a:xfrm>
            <a:off x="4350862" y="3763031"/>
            <a:ext cx="400887" cy="532512"/>
            <a:chOff x="6356" y="2576"/>
            <a:chExt cx="267" cy="266"/>
          </a:xfrm>
          <a:solidFill>
            <a:srgbClr val="56BDBC"/>
          </a:solidFill>
          <a:effectLst>
            <a:reflection blurRad="6350" stA="50000" endA="300" endPos="40000" dir="5400000" sy="-100000" algn="bl" rotWithShape="0"/>
          </a:effectLst>
        </p:grpSpPr>
        <p:sp>
          <p:nvSpPr>
            <p:cNvPr id="326" name="Freeform 896"/>
            <p:cNvSpPr>
              <a:spLocks noEditPoints="1"/>
            </p:cNvSpPr>
            <p:nvPr/>
          </p:nvSpPr>
          <p:spPr bwMode="auto">
            <a:xfrm>
              <a:off x="6356" y="2576"/>
              <a:ext cx="267" cy="266"/>
            </a:xfrm>
            <a:custGeom>
              <a:avLst/>
              <a:gdLst>
                <a:gd name="T0" fmla="*/ 55 w 110"/>
                <a:gd name="T1" fmla="*/ 0 h 111"/>
                <a:gd name="T2" fmla="*/ 0 w 110"/>
                <a:gd name="T3" fmla="*/ 56 h 111"/>
                <a:gd name="T4" fmla="*/ 55 w 110"/>
                <a:gd name="T5" fmla="*/ 111 h 111"/>
                <a:gd name="T6" fmla="*/ 110 w 110"/>
                <a:gd name="T7" fmla="*/ 56 h 111"/>
                <a:gd name="T8" fmla="*/ 55 w 110"/>
                <a:gd name="T9" fmla="*/ 0 h 111"/>
                <a:gd name="T10" fmla="*/ 55 w 110"/>
                <a:gd name="T11" fmla="*/ 100 h 111"/>
                <a:gd name="T12" fmla="*/ 10 w 110"/>
                <a:gd name="T13" fmla="*/ 56 h 111"/>
                <a:gd name="T14" fmla="*/ 55 w 110"/>
                <a:gd name="T15" fmla="*/ 11 h 111"/>
                <a:gd name="T16" fmla="*/ 100 w 110"/>
                <a:gd name="T17" fmla="*/ 56 h 111"/>
                <a:gd name="T18" fmla="*/ 55 w 110"/>
                <a:gd name="T19" fmla="*/ 100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0" h="111">
                  <a:moveTo>
                    <a:pt x="55" y="0"/>
                  </a:moveTo>
                  <a:cubicBezTo>
                    <a:pt x="25" y="0"/>
                    <a:pt x="0" y="25"/>
                    <a:pt x="0" y="56"/>
                  </a:cubicBezTo>
                  <a:cubicBezTo>
                    <a:pt x="0" y="86"/>
                    <a:pt x="25" y="111"/>
                    <a:pt x="55" y="111"/>
                  </a:cubicBezTo>
                  <a:cubicBezTo>
                    <a:pt x="86" y="111"/>
                    <a:pt x="110" y="86"/>
                    <a:pt x="110" y="56"/>
                  </a:cubicBezTo>
                  <a:cubicBezTo>
                    <a:pt x="110" y="25"/>
                    <a:pt x="86" y="0"/>
                    <a:pt x="55" y="0"/>
                  </a:cubicBezTo>
                  <a:close/>
                  <a:moveTo>
                    <a:pt x="55" y="100"/>
                  </a:moveTo>
                  <a:cubicBezTo>
                    <a:pt x="30" y="100"/>
                    <a:pt x="10" y="80"/>
                    <a:pt x="10" y="56"/>
                  </a:cubicBezTo>
                  <a:cubicBezTo>
                    <a:pt x="10" y="31"/>
                    <a:pt x="30" y="11"/>
                    <a:pt x="55" y="11"/>
                  </a:cubicBezTo>
                  <a:cubicBezTo>
                    <a:pt x="80" y="11"/>
                    <a:pt x="100" y="31"/>
                    <a:pt x="100" y="56"/>
                  </a:cubicBezTo>
                  <a:cubicBezTo>
                    <a:pt x="100" y="80"/>
                    <a:pt x="80" y="100"/>
                    <a:pt x="55" y="10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27" name="Freeform 897"/>
            <p:cNvSpPr/>
            <p:nvPr/>
          </p:nvSpPr>
          <p:spPr bwMode="auto">
            <a:xfrm>
              <a:off x="6480" y="2605"/>
              <a:ext cx="19" cy="24"/>
            </a:xfrm>
            <a:custGeom>
              <a:avLst/>
              <a:gdLst>
                <a:gd name="T0" fmla="*/ 4 w 8"/>
                <a:gd name="T1" fmla="*/ 10 h 10"/>
                <a:gd name="T2" fmla="*/ 4 w 8"/>
                <a:gd name="T3" fmla="*/ 10 h 10"/>
                <a:gd name="T4" fmla="*/ 8 w 8"/>
                <a:gd name="T5" fmla="*/ 7 h 10"/>
                <a:gd name="T6" fmla="*/ 8 w 8"/>
                <a:gd name="T7" fmla="*/ 1 h 10"/>
                <a:gd name="T8" fmla="*/ 4 w 8"/>
                <a:gd name="T9" fmla="*/ 0 h 10"/>
                <a:gd name="T10" fmla="*/ 0 w 8"/>
                <a:gd name="T11" fmla="*/ 1 h 10"/>
                <a:gd name="T12" fmla="*/ 0 w 8"/>
                <a:gd name="T13" fmla="*/ 7 h 10"/>
                <a:gd name="T14" fmla="*/ 4 w 8"/>
                <a:gd name="T15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" h="10">
                  <a:moveTo>
                    <a:pt x="4" y="10"/>
                  </a:moveTo>
                  <a:cubicBezTo>
                    <a:pt x="4" y="10"/>
                    <a:pt x="4" y="10"/>
                    <a:pt x="4" y="10"/>
                  </a:cubicBezTo>
                  <a:cubicBezTo>
                    <a:pt x="6" y="10"/>
                    <a:pt x="8" y="9"/>
                    <a:pt x="8" y="7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7" y="1"/>
                    <a:pt x="5" y="0"/>
                    <a:pt x="4" y="0"/>
                  </a:cubicBezTo>
                  <a:cubicBezTo>
                    <a:pt x="3" y="0"/>
                    <a:pt x="2" y="1"/>
                    <a:pt x="0" y="1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9"/>
                    <a:pt x="2" y="10"/>
                    <a:pt x="4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28" name="Freeform 898"/>
            <p:cNvSpPr/>
            <p:nvPr/>
          </p:nvSpPr>
          <p:spPr bwMode="auto">
            <a:xfrm>
              <a:off x="6480" y="2790"/>
              <a:ext cx="19" cy="24"/>
            </a:xfrm>
            <a:custGeom>
              <a:avLst/>
              <a:gdLst>
                <a:gd name="T0" fmla="*/ 4 w 8"/>
                <a:gd name="T1" fmla="*/ 0 h 10"/>
                <a:gd name="T2" fmla="*/ 4 w 8"/>
                <a:gd name="T3" fmla="*/ 0 h 10"/>
                <a:gd name="T4" fmla="*/ 0 w 8"/>
                <a:gd name="T5" fmla="*/ 3 h 10"/>
                <a:gd name="T6" fmla="*/ 0 w 8"/>
                <a:gd name="T7" fmla="*/ 9 h 10"/>
                <a:gd name="T8" fmla="*/ 4 w 8"/>
                <a:gd name="T9" fmla="*/ 10 h 10"/>
                <a:gd name="T10" fmla="*/ 8 w 8"/>
                <a:gd name="T11" fmla="*/ 9 h 10"/>
                <a:gd name="T12" fmla="*/ 8 w 8"/>
                <a:gd name="T13" fmla="*/ 3 h 10"/>
                <a:gd name="T14" fmla="*/ 4 w 8"/>
                <a:gd name="T1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" h="10"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2" y="10"/>
                    <a:pt x="3" y="10"/>
                    <a:pt x="4" y="10"/>
                  </a:cubicBezTo>
                  <a:cubicBezTo>
                    <a:pt x="5" y="10"/>
                    <a:pt x="7" y="10"/>
                    <a:pt x="8" y="9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8" y="1"/>
                    <a:pt x="6" y="0"/>
                    <a:pt x="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29" name="Freeform 899"/>
            <p:cNvSpPr/>
            <p:nvPr/>
          </p:nvSpPr>
          <p:spPr bwMode="auto">
            <a:xfrm>
              <a:off x="6385" y="2701"/>
              <a:ext cx="24" cy="17"/>
            </a:xfrm>
            <a:custGeom>
              <a:avLst/>
              <a:gdLst>
                <a:gd name="T0" fmla="*/ 6 w 10"/>
                <a:gd name="T1" fmla="*/ 0 h 7"/>
                <a:gd name="T2" fmla="*/ 0 w 10"/>
                <a:gd name="T3" fmla="*/ 0 h 7"/>
                <a:gd name="T4" fmla="*/ 0 w 10"/>
                <a:gd name="T5" fmla="*/ 4 h 7"/>
                <a:gd name="T6" fmla="*/ 0 w 10"/>
                <a:gd name="T7" fmla="*/ 7 h 7"/>
                <a:gd name="T8" fmla="*/ 6 w 10"/>
                <a:gd name="T9" fmla="*/ 7 h 7"/>
                <a:gd name="T10" fmla="*/ 10 w 10"/>
                <a:gd name="T11" fmla="*/ 4 h 7"/>
                <a:gd name="T12" fmla="*/ 10 w 10"/>
                <a:gd name="T13" fmla="*/ 3 h 7"/>
                <a:gd name="T14" fmla="*/ 6 w 10"/>
                <a:gd name="T1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" h="7">
                  <a:moveTo>
                    <a:pt x="6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2"/>
                    <a:pt x="0" y="4"/>
                  </a:cubicBezTo>
                  <a:cubicBezTo>
                    <a:pt x="0" y="5"/>
                    <a:pt x="0" y="6"/>
                    <a:pt x="0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8" y="7"/>
                    <a:pt x="10" y="6"/>
                    <a:pt x="10" y="4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10" y="1"/>
                    <a:pt x="8" y="0"/>
                    <a:pt x="6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30" name="Freeform 900"/>
            <p:cNvSpPr/>
            <p:nvPr/>
          </p:nvSpPr>
          <p:spPr bwMode="auto">
            <a:xfrm>
              <a:off x="6569" y="2701"/>
              <a:ext cx="24" cy="17"/>
            </a:xfrm>
            <a:custGeom>
              <a:avLst/>
              <a:gdLst>
                <a:gd name="T0" fmla="*/ 10 w 10"/>
                <a:gd name="T1" fmla="*/ 0 h 7"/>
                <a:gd name="T2" fmla="*/ 4 w 10"/>
                <a:gd name="T3" fmla="*/ 0 h 7"/>
                <a:gd name="T4" fmla="*/ 0 w 10"/>
                <a:gd name="T5" fmla="*/ 3 h 7"/>
                <a:gd name="T6" fmla="*/ 0 w 10"/>
                <a:gd name="T7" fmla="*/ 4 h 7"/>
                <a:gd name="T8" fmla="*/ 4 w 10"/>
                <a:gd name="T9" fmla="*/ 7 h 7"/>
                <a:gd name="T10" fmla="*/ 10 w 10"/>
                <a:gd name="T11" fmla="*/ 7 h 7"/>
                <a:gd name="T12" fmla="*/ 10 w 10"/>
                <a:gd name="T13" fmla="*/ 4 h 7"/>
                <a:gd name="T14" fmla="*/ 10 w 10"/>
                <a:gd name="T1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" h="7">
                  <a:moveTo>
                    <a:pt x="10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6"/>
                    <a:pt x="2" y="7"/>
                    <a:pt x="4" y="7"/>
                  </a:cubicBezTo>
                  <a:cubicBezTo>
                    <a:pt x="10" y="7"/>
                    <a:pt x="10" y="7"/>
                    <a:pt x="10" y="7"/>
                  </a:cubicBezTo>
                  <a:cubicBezTo>
                    <a:pt x="10" y="6"/>
                    <a:pt x="10" y="5"/>
                    <a:pt x="10" y="4"/>
                  </a:cubicBezTo>
                  <a:cubicBezTo>
                    <a:pt x="10" y="2"/>
                    <a:pt x="10" y="1"/>
                    <a:pt x="1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31" name="Freeform 901"/>
            <p:cNvSpPr/>
            <p:nvPr/>
          </p:nvSpPr>
          <p:spPr bwMode="auto">
            <a:xfrm>
              <a:off x="6424" y="2636"/>
              <a:ext cx="75" cy="86"/>
            </a:xfrm>
            <a:custGeom>
              <a:avLst/>
              <a:gdLst>
                <a:gd name="T0" fmla="*/ 27 w 31"/>
                <a:gd name="T1" fmla="*/ 0 h 36"/>
                <a:gd name="T2" fmla="*/ 23 w 31"/>
                <a:gd name="T3" fmla="*/ 5 h 36"/>
                <a:gd name="T4" fmla="*/ 23 w 31"/>
                <a:gd name="T5" fmla="*/ 26 h 36"/>
                <a:gd name="T6" fmla="*/ 22 w 31"/>
                <a:gd name="T7" fmla="*/ 28 h 36"/>
                <a:gd name="T8" fmla="*/ 4 w 31"/>
                <a:gd name="T9" fmla="*/ 28 h 36"/>
                <a:gd name="T10" fmla="*/ 0 w 31"/>
                <a:gd name="T11" fmla="*/ 32 h 36"/>
                <a:gd name="T12" fmla="*/ 4 w 31"/>
                <a:gd name="T13" fmla="*/ 36 h 36"/>
                <a:gd name="T14" fmla="*/ 26 w 31"/>
                <a:gd name="T15" fmla="*/ 36 h 36"/>
                <a:gd name="T16" fmla="*/ 29 w 31"/>
                <a:gd name="T17" fmla="*/ 35 h 36"/>
                <a:gd name="T18" fmla="*/ 29 w 31"/>
                <a:gd name="T19" fmla="*/ 35 h 36"/>
                <a:gd name="T20" fmla="*/ 31 w 31"/>
                <a:gd name="T21" fmla="*/ 31 h 36"/>
                <a:gd name="T22" fmla="*/ 31 w 31"/>
                <a:gd name="T23" fmla="*/ 5 h 36"/>
                <a:gd name="T24" fmla="*/ 27 w 31"/>
                <a:gd name="T25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1" h="36">
                  <a:moveTo>
                    <a:pt x="27" y="0"/>
                  </a:moveTo>
                  <a:cubicBezTo>
                    <a:pt x="25" y="0"/>
                    <a:pt x="23" y="2"/>
                    <a:pt x="23" y="5"/>
                  </a:cubicBezTo>
                  <a:cubicBezTo>
                    <a:pt x="23" y="26"/>
                    <a:pt x="23" y="26"/>
                    <a:pt x="23" y="26"/>
                  </a:cubicBezTo>
                  <a:cubicBezTo>
                    <a:pt x="23" y="27"/>
                    <a:pt x="22" y="28"/>
                    <a:pt x="22" y="28"/>
                  </a:cubicBezTo>
                  <a:cubicBezTo>
                    <a:pt x="4" y="28"/>
                    <a:pt x="4" y="28"/>
                    <a:pt x="4" y="28"/>
                  </a:cubicBezTo>
                  <a:cubicBezTo>
                    <a:pt x="2" y="28"/>
                    <a:pt x="0" y="30"/>
                    <a:pt x="0" y="32"/>
                  </a:cubicBezTo>
                  <a:cubicBezTo>
                    <a:pt x="0" y="34"/>
                    <a:pt x="2" y="36"/>
                    <a:pt x="4" y="36"/>
                  </a:cubicBezTo>
                  <a:cubicBezTo>
                    <a:pt x="26" y="36"/>
                    <a:pt x="26" y="36"/>
                    <a:pt x="26" y="36"/>
                  </a:cubicBezTo>
                  <a:cubicBezTo>
                    <a:pt x="27" y="36"/>
                    <a:pt x="28" y="35"/>
                    <a:pt x="29" y="35"/>
                  </a:cubicBezTo>
                  <a:cubicBezTo>
                    <a:pt x="29" y="35"/>
                    <a:pt x="29" y="35"/>
                    <a:pt x="29" y="35"/>
                  </a:cubicBezTo>
                  <a:cubicBezTo>
                    <a:pt x="30" y="34"/>
                    <a:pt x="31" y="33"/>
                    <a:pt x="31" y="31"/>
                  </a:cubicBezTo>
                  <a:cubicBezTo>
                    <a:pt x="31" y="5"/>
                    <a:pt x="31" y="5"/>
                    <a:pt x="31" y="5"/>
                  </a:cubicBezTo>
                  <a:cubicBezTo>
                    <a:pt x="31" y="2"/>
                    <a:pt x="29" y="0"/>
                    <a:pt x="27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332" name="Freeform 905"/>
          <p:cNvSpPr/>
          <p:nvPr/>
        </p:nvSpPr>
        <p:spPr bwMode="auto">
          <a:xfrm>
            <a:off x="4380260" y="2681335"/>
            <a:ext cx="292331" cy="408420"/>
          </a:xfrm>
          <a:custGeom>
            <a:avLst/>
            <a:gdLst>
              <a:gd name="T0" fmla="*/ 31 w 72"/>
              <a:gd name="T1" fmla="*/ 118 h 118"/>
              <a:gd name="T2" fmla="*/ 39 w 72"/>
              <a:gd name="T3" fmla="*/ 118 h 118"/>
              <a:gd name="T4" fmla="*/ 41 w 72"/>
              <a:gd name="T5" fmla="*/ 115 h 118"/>
              <a:gd name="T6" fmla="*/ 41 w 72"/>
              <a:gd name="T7" fmla="*/ 107 h 118"/>
              <a:gd name="T8" fmla="*/ 62 w 72"/>
              <a:gd name="T9" fmla="*/ 100 h 118"/>
              <a:gd name="T10" fmla="*/ 69 w 72"/>
              <a:gd name="T11" fmla="*/ 73 h 118"/>
              <a:gd name="T12" fmla="*/ 41 w 72"/>
              <a:gd name="T13" fmla="*/ 53 h 118"/>
              <a:gd name="T14" fmla="*/ 40 w 72"/>
              <a:gd name="T15" fmla="*/ 52 h 118"/>
              <a:gd name="T16" fmla="*/ 30 w 72"/>
              <a:gd name="T17" fmla="*/ 48 h 118"/>
              <a:gd name="T18" fmla="*/ 29 w 72"/>
              <a:gd name="T19" fmla="*/ 47 h 118"/>
              <a:gd name="T20" fmla="*/ 22 w 72"/>
              <a:gd name="T21" fmla="*/ 42 h 118"/>
              <a:gd name="T22" fmla="*/ 23 w 72"/>
              <a:gd name="T23" fmla="*/ 31 h 118"/>
              <a:gd name="T24" fmla="*/ 35 w 72"/>
              <a:gd name="T25" fmla="*/ 26 h 118"/>
              <a:gd name="T26" fmla="*/ 43 w 72"/>
              <a:gd name="T27" fmla="*/ 28 h 118"/>
              <a:gd name="T28" fmla="*/ 52 w 72"/>
              <a:gd name="T29" fmla="*/ 33 h 118"/>
              <a:gd name="T30" fmla="*/ 53 w 72"/>
              <a:gd name="T31" fmla="*/ 34 h 118"/>
              <a:gd name="T32" fmla="*/ 53 w 72"/>
              <a:gd name="T33" fmla="*/ 34 h 118"/>
              <a:gd name="T34" fmla="*/ 53 w 72"/>
              <a:gd name="T35" fmla="*/ 35 h 118"/>
              <a:gd name="T36" fmla="*/ 58 w 72"/>
              <a:gd name="T37" fmla="*/ 38 h 118"/>
              <a:gd name="T38" fmla="*/ 67 w 72"/>
              <a:gd name="T39" fmla="*/ 32 h 118"/>
              <a:gd name="T40" fmla="*/ 67 w 72"/>
              <a:gd name="T41" fmla="*/ 25 h 118"/>
              <a:gd name="T42" fmla="*/ 48 w 72"/>
              <a:gd name="T43" fmla="*/ 12 h 118"/>
              <a:gd name="T44" fmla="*/ 41 w 72"/>
              <a:gd name="T45" fmla="*/ 11 h 118"/>
              <a:gd name="T46" fmla="*/ 41 w 72"/>
              <a:gd name="T47" fmla="*/ 2 h 118"/>
              <a:gd name="T48" fmla="*/ 39 w 72"/>
              <a:gd name="T49" fmla="*/ 0 h 118"/>
              <a:gd name="T50" fmla="*/ 31 w 72"/>
              <a:gd name="T51" fmla="*/ 0 h 118"/>
              <a:gd name="T52" fmla="*/ 28 w 72"/>
              <a:gd name="T53" fmla="*/ 2 h 118"/>
              <a:gd name="T54" fmla="*/ 28 w 72"/>
              <a:gd name="T55" fmla="*/ 11 h 118"/>
              <a:gd name="T56" fmla="*/ 10 w 72"/>
              <a:gd name="T57" fmla="*/ 20 h 118"/>
              <a:gd name="T58" fmla="*/ 5 w 72"/>
              <a:gd name="T59" fmla="*/ 48 h 118"/>
              <a:gd name="T60" fmla="*/ 14 w 72"/>
              <a:gd name="T61" fmla="*/ 58 h 118"/>
              <a:gd name="T62" fmla="*/ 40 w 72"/>
              <a:gd name="T63" fmla="*/ 71 h 118"/>
              <a:gd name="T64" fmla="*/ 44 w 72"/>
              <a:gd name="T65" fmla="*/ 72 h 118"/>
              <a:gd name="T66" fmla="*/ 50 w 72"/>
              <a:gd name="T67" fmla="*/ 78 h 118"/>
              <a:gd name="T68" fmla="*/ 48 w 72"/>
              <a:gd name="T69" fmla="*/ 89 h 118"/>
              <a:gd name="T70" fmla="*/ 38 w 72"/>
              <a:gd name="T71" fmla="*/ 92 h 118"/>
              <a:gd name="T72" fmla="*/ 26 w 72"/>
              <a:gd name="T73" fmla="*/ 90 h 118"/>
              <a:gd name="T74" fmla="*/ 17 w 72"/>
              <a:gd name="T75" fmla="*/ 85 h 118"/>
              <a:gd name="T76" fmla="*/ 16 w 72"/>
              <a:gd name="T77" fmla="*/ 84 h 118"/>
              <a:gd name="T78" fmla="*/ 16 w 72"/>
              <a:gd name="T79" fmla="*/ 84 h 118"/>
              <a:gd name="T80" fmla="*/ 16 w 72"/>
              <a:gd name="T81" fmla="*/ 84 h 118"/>
              <a:gd name="T82" fmla="*/ 16 w 72"/>
              <a:gd name="T83" fmla="*/ 83 h 118"/>
              <a:gd name="T84" fmla="*/ 11 w 72"/>
              <a:gd name="T85" fmla="*/ 80 h 118"/>
              <a:gd name="T86" fmla="*/ 2 w 72"/>
              <a:gd name="T87" fmla="*/ 86 h 118"/>
              <a:gd name="T88" fmla="*/ 2 w 72"/>
              <a:gd name="T89" fmla="*/ 93 h 118"/>
              <a:gd name="T90" fmla="*/ 28 w 72"/>
              <a:gd name="T91" fmla="*/ 107 h 118"/>
              <a:gd name="T92" fmla="*/ 28 w 72"/>
              <a:gd name="T93" fmla="*/ 115 h 118"/>
              <a:gd name="T94" fmla="*/ 31 w 72"/>
              <a:gd name="T95" fmla="*/ 118 h 1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72" h="118">
                <a:moveTo>
                  <a:pt x="31" y="118"/>
                </a:moveTo>
                <a:cubicBezTo>
                  <a:pt x="39" y="118"/>
                  <a:pt x="39" y="118"/>
                  <a:pt x="39" y="118"/>
                </a:cubicBezTo>
                <a:cubicBezTo>
                  <a:pt x="40" y="118"/>
                  <a:pt x="41" y="117"/>
                  <a:pt x="41" y="115"/>
                </a:cubicBezTo>
                <a:cubicBezTo>
                  <a:pt x="41" y="107"/>
                  <a:pt x="41" y="107"/>
                  <a:pt x="41" y="107"/>
                </a:cubicBezTo>
                <a:cubicBezTo>
                  <a:pt x="50" y="107"/>
                  <a:pt x="57" y="104"/>
                  <a:pt x="62" y="100"/>
                </a:cubicBezTo>
                <a:cubicBezTo>
                  <a:pt x="69" y="93"/>
                  <a:pt x="72" y="83"/>
                  <a:pt x="69" y="73"/>
                </a:cubicBezTo>
                <a:cubicBezTo>
                  <a:pt x="66" y="63"/>
                  <a:pt x="52" y="57"/>
                  <a:pt x="41" y="53"/>
                </a:cubicBezTo>
                <a:cubicBezTo>
                  <a:pt x="40" y="52"/>
                  <a:pt x="40" y="52"/>
                  <a:pt x="40" y="52"/>
                </a:cubicBezTo>
                <a:cubicBezTo>
                  <a:pt x="36" y="50"/>
                  <a:pt x="31" y="48"/>
                  <a:pt x="30" y="48"/>
                </a:cubicBezTo>
                <a:cubicBezTo>
                  <a:pt x="29" y="47"/>
                  <a:pt x="29" y="47"/>
                  <a:pt x="29" y="47"/>
                </a:cubicBezTo>
                <a:cubicBezTo>
                  <a:pt x="26" y="46"/>
                  <a:pt x="23" y="45"/>
                  <a:pt x="22" y="42"/>
                </a:cubicBezTo>
                <a:cubicBezTo>
                  <a:pt x="19" y="38"/>
                  <a:pt x="20" y="33"/>
                  <a:pt x="23" y="31"/>
                </a:cubicBezTo>
                <a:cubicBezTo>
                  <a:pt x="27" y="27"/>
                  <a:pt x="32" y="26"/>
                  <a:pt x="35" y="26"/>
                </a:cubicBezTo>
                <a:cubicBezTo>
                  <a:pt x="38" y="26"/>
                  <a:pt x="41" y="27"/>
                  <a:pt x="43" y="28"/>
                </a:cubicBezTo>
                <a:cubicBezTo>
                  <a:pt x="46" y="28"/>
                  <a:pt x="49" y="31"/>
                  <a:pt x="52" y="33"/>
                </a:cubicBezTo>
                <a:cubicBezTo>
                  <a:pt x="53" y="34"/>
                  <a:pt x="53" y="34"/>
                  <a:pt x="53" y="34"/>
                </a:cubicBezTo>
                <a:cubicBezTo>
                  <a:pt x="53" y="34"/>
                  <a:pt x="53" y="34"/>
                  <a:pt x="53" y="34"/>
                </a:cubicBezTo>
                <a:cubicBezTo>
                  <a:pt x="53" y="35"/>
                  <a:pt x="53" y="35"/>
                  <a:pt x="53" y="35"/>
                </a:cubicBezTo>
                <a:cubicBezTo>
                  <a:pt x="54" y="37"/>
                  <a:pt x="56" y="38"/>
                  <a:pt x="58" y="38"/>
                </a:cubicBezTo>
                <a:cubicBezTo>
                  <a:pt x="62" y="38"/>
                  <a:pt x="65" y="35"/>
                  <a:pt x="67" y="32"/>
                </a:cubicBezTo>
                <a:cubicBezTo>
                  <a:pt x="68" y="30"/>
                  <a:pt x="68" y="27"/>
                  <a:pt x="67" y="25"/>
                </a:cubicBezTo>
                <a:cubicBezTo>
                  <a:pt x="63" y="19"/>
                  <a:pt x="55" y="14"/>
                  <a:pt x="48" y="12"/>
                </a:cubicBezTo>
                <a:cubicBezTo>
                  <a:pt x="46" y="12"/>
                  <a:pt x="44" y="11"/>
                  <a:pt x="41" y="11"/>
                </a:cubicBezTo>
                <a:cubicBezTo>
                  <a:pt x="41" y="2"/>
                  <a:pt x="41" y="2"/>
                  <a:pt x="41" y="2"/>
                </a:cubicBezTo>
                <a:cubicBezTo>
                  <a:pt x="41" y="1"/>
                  <a:pt x="40" y="0"/>
                  <a:pt x="39" y="0"/>
                </a:cubicBezTo>
                <a:cubicBezTo>
                  <a:pt x="31" y="0"/>
                  <a:pt x="31" y="0"/>
                  <a:pt x="31" y="0"/>
                </a:cubicBezTo>
                <a:cubicBezTo>
                  <a:pt x="30" y="0"/>
                  <a:pt x="28" y="1"/>
                  <a:pt x="28" y="2"/>
                </a:cubicBezTo>
                <a:cubicBezTo>
                  <a:pt x="28" y="11"/>
                  <a:pt x="28" y="11"/>
                  <a:pt x="28" y="11"/>
                </a:cubicBezTo>
                <a:cubicBezTo>
                  <a:pt x="21" y="13"/>
                  <a:pt x="15" y="16"/>
                  <a:pt x="10" y="20"/>
                </a:cubicBezTo>
                <a:cubicBezTo>
                  <a:pt x="2" y="28"/>
                  <a:pt x="0" y="39"/>
                  <a:pt x="5" y="48"/>
                </a:cubicBezTo>
                <a:cubicBezTo>
                  <a:pt x="7" y="52"/>
                  <a:pt x="10" y="56"/>
                  <a:pt x="14" y="58"/>
                </a:cubicBezTo>
                <a:cubicBezTo>
                  <a:pt x="17" y="60"/>
                  <a:pt x="33" y="67"/>
                  <a:pt x="40" y="71"/>
                </a:cubicBezTo>
                <a:cubicBezTo>
                  <a:pt x="44" y="72"/>
                  <a:pt x="44" y="72"/>
                  <a:pt x="44" y="72"/>
                </a:cubicBezTo>
                <a:cubicBezTo>
                  <a:pt x="47" y="74"/>
                  <a:pt x="49" y="76"/>
                  <a:pt x="50" y="78"/>
                </a:cubicBezTo>
                <a:cubicBezTo>
                  <a:pt x="52" y="82"/>
                  <a:pt x="51" y="87"/>
                  <a:pt x="48" y="89"/>
                </a:cubicBezTo>
                <a:cubicBezTo>
                  <a:pt x="46" y="91"/>
                  <a:pt x="43" y="92"/>
                  <a:pt x="38" y="92"/>
                </a:cubicBezTo>
                <a:cubicBezTo>
                  <a:pt x="34" y="92"/>
                  <a:pt x="30" y="91"/>
                  <a:pt x="26" y="90"/>
                </a:cubicBezTo>
                <a:cubicBezTo>
                  <a:pt x="23" y="89"/>
                  <a:pt x="20" y="87"/>
                  <a:pt x="17" y="85"/>
                </a:cubicBezTo>
                <a:cubicBezTo>
                  <a:pt x="16" y="84"/>
                  <a:pt x="16" y="84"/>
                  <a:pt x="16" y="84"/>
                </a:cubicBezTo>
                <a:cubicBezTo>
                  <a:pt x="16" y="84"/>
                  <a:pt x="16" y="84"/>
                  <a:pt x="16" y="84"/>
                </a:cubicBezTo>
                <a:cubicBezTo>
                  <a:pt x="16" y="84"/>
                  <a:pt x="16" y="84"/>
                  <a:pt x="16" y="84"/>
                </a:cubicBezTo>
                <a:cubicBezTo>
                  <a:pt x="16" y="83"/>
                  <a:pt x="16" y="83"/>
                  <a:pt x="16" y="83"/>
                </a:cubicBezTo>
                <a:cubicBezTo>
                  <a:pt x="15" y="81"/>
                  <a:pt x="13" y="80"/>
                  <a:pt x="11" y="80"/>
                </a:cubicBezTo>
                <a:cubicBezTo>
                  <a:pt x="7" y="80"/>
                  <a:pt x="4" y="83"/>
                  <a:pt x="2" y="86"/>
                </a:cubicBezTo>
                <a:cubicBezTo>
                  <a:pt x="1" y="88"/>
                  <a:pt x="1" y="91"/>
                  <a:pt x="2" y="93"/>
                </a:cubicBezTo>
                <a:cubicBezTo>
                  <a:pt x="7" y="101"/>
                  <a:pt x="18" y="105"/>
                  <a:pt x="28" y="107"/>
                </a:cubicBezTo>
                <a:cubicBezTo>
                  <a:pt x="28" y="115"/>
                  <a:pt x="28" y="115"/>
                  <a:pt x="28" y="115"/>
                </a:cubicBezTo>
                <a:cubicBezTo>
                  <a:pt x="28" y="117"/>
                  <a:pt x="30" y="118"/>
                  <a:pt x="31" y="118"/>
                </a:cubicBezTo>
                <a:close/>
              </a:path>
            </a:pathLst>
          </a:custGeom>
          <a:solidFill>
            <a:srgbClr val="56C8C8"/>
          </a:solidFill>
          <a:ln>
            <a:noFill/>
          </a:ln>
          <a:effectLst>
            <a:reflection blurRad="6350" stA="50000" endA="300" endPos="40000" dir="5400000" sy="-100000" algn="bl" rotWithShape="0"/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sz="24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333" name="Group 909"/>
          <p:cNvGrpSpPr>
            <a:grpSpLocks noChangeAspect="1"/>
          </p:cNvGrpSpPr>
          <p:nvPr/>
        </p:nvGrpSpPr>
        <p:grpSpPr bwMode="auto">
          <a:xfrm>
            <a:off x="4351676" y="1835921"/>
            <a:ext cx="397881" cy="452434"/>
            <a:chOff x="6090" y="1175"/>
            <a:chExt cx="265" cy="226"/>
          </a:xfrm>
          <a:solidFill>
            <a:srgbClr val="898989"/>
          </a:solidFill>
          <a:effectLst>
            <a:reflection blurRad="6350" stA="50000" endA="300" endPos="40000" dir="5400000" sy="-100000" algn="bl" rotWithShape="0"/>
          </a:effectLst>
        </p:grpSpPr>
        <p:sp>
          <p:nvSpPr>
            <p:cNvPr id="334" name="Freeform 910"/>
            <p:cNvSpPr/>
            <p:nvPr/>
          </p:nvSpPr>
          <p:spPr bwMode="auto">
            <a:xfrm>
              <a:off x="6129" y="1269"/>
              <a:ext cx="56" cy="96"/>
            </a:xfrm>
            <a:custGeom>
              <a:avLst/>
              <a:gdLst>
                <a:gd name="T0" fmla="*/ 2 w 23"/>
                <a:gd name="T1" fmla="*/ 40 h 40"/>
                <a:gd name="T2" fmla="*/ 21 w 23"/>
                <a:gd name="T3" fmla="*/ 40 h 40"/>
                <a:gd name="T4" fmla="*/ 23 w 23"/>
                <a:gd name="T5" fmla="*/ 38 h 40"/>
                <a:gd name="T6" fmla="*/ 23 w 23"/>
                <a:gd name="T7" fmla="*/ 2 h 40"/>
                <a:gd name="T8" fmla="*/ 21 w 23"/>
                <a:gd name="T9" fmla="*/ 0 h 40"/>
                <a:gd name="T10" fmla="*/ 2 w 23"/>
                <a:gd name="T11" fmla="*/ 0 h 40"/>
                <a:gd name="T12" fmla="*/ 0 w 23"/>
                <a:gd name="T13" fmla="*/ 2 h 40"/>
                <a:gd name="T14" fmla="*/ 0 w 23"/>
                <a:gd name="T15" fmla="*/ 38 h 40"/>
                <a:gd name="T16" fmla="*/ 2 w 23"/>
                <a:gd name="T17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3" h="40">
                  <a:moveTo>
                    <a:pt x="2" y="40"/>
                  </a:moveTo>
                  <a:cubicBezTo>
                    <a:pt x="21" y="40"/>
                    <a:pt x="21" y="40"/>
                    <a:pt x="21" y="40"/>
                  </a:cubicBezTo>
                  <a:cubicBezTo>
                    <a:pt x="22" y="40"/>
                    <a:pt x="23" y="39"/>
                    <a:pt x="23" y="38"/>
                  </a:cubicBezTo>
                  <a:cubicBezTo>
                    <a:pt x="23" y="2"/>
                    <a:pt x="23" y="2"/>
                    <a:pt x="23" y="2"/>
                  </a:cubicBezTo>
                  <a:cubicBezTo>
                    <a:pt x="23" y="1"/>
                    <a:pt x="22" y="0"/>
                    <a:pt x="21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0" y="39"/>
                    <a:pt x="1" y="40"/>
                    <a:pt x="2" y="4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35" name="Freeform 911"/>
            <p:cNvSpPr/>
            <p:nvPr/>
          </p:nvSpPr>
          <p:spPr bwMode="auto">
            <a:xfrm>
              <a:off x="6209" y="1235"/>
              <a:ext cx="54" cy="130"/>
            </a:xfrm>
            <a:custGeom>
              <a:avLst/>
              <a:gdLst>
                <a:gd name="T0" fmla="*/ 2 w 22"/>
                <a:gd name="T1" fmla="*/ 54 h 54"/>
                <a:gd name="T2" fmla="*/ 20 w 22"/>
                <a:gd name="T3" fmla="*/ 54 h 54"/>
                <a:gd name="T4" fmla="*/ 22 w 22"/>
                <a:gd name="T5" fmla="*/ 52 h 54"/>
                <a:gd name="T6" fmla="*/ 22 w 22"/>
                <a:gd name="T7" fmla="*/ 2 h 54"/>
                <a:gd name="T8" fmla="*/ 20 w 22"/>
                <a:gd name="T9" fmla="*/ 0 h 54"/>
                <a:gd name="T10" fmla="*/ 2 w 22"/>
                <a:gd name="T11" fmla="*/ 0 h 54"/>
                <a:gd name="T12" fmla="*/ 0 w 22"/>
                <a:gd name="T13" fmla="*/ 2 h 54"/>
                <a:gd name="T14" fmla="*/ 0 w 22"/>
                <a:gd name="T15" fmla="*/ 52 h 54"/>
                <a:gd name="T16" fmla="*/ 2 w 22"/>
                <a:gd name="T1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2" h="54">
                  <a:moveTo>
                    <a:pt x="2" y="54"/>
                  </a:moveTo>
                  <a:cubicBezTo>
                    <a:pt x="20" y="54"/>
                    <a:pt x="20" y="54"/>
                    <a:pt x="20" y="54"/>
                  </a:cubicBezTo>
                  <a:cubicBezTo>
                    <a:pt x="21" y="54"/>
                    <a:pt x="22" y="53"/>
                    <a:pt x="22" y="52"/>
                  </a:cubicBezTo>
                  <a:cubicBezTo>
                    <a:pt x="22" y="2"/>
                    <a:pt x="22" y="2"/>
                    <a:pt x="22" y="2"/>
                  </a:cubicBezTo>
                  <a:cubicBezTo>
                    <a:pt x="22" y="1"/>
                    <a:pt x="21" y="0"/>
                    <a:pt x="20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52"/>
                    <a:pt x="0" y="52"/>
                    <a:pt x="0" y="52"/>
                  </a:cubicBezTo>
                  <a:cubicBezTo>
                    <a:pt x="0" y="53"/>
                    <a:pt x="1" y="54"/>
                    <a:pt x="2" y="5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36" name="Freeform 912"/>
            <p:cNvSpPr/>
            <p:nvPr/>
          </p:nvSpPr>
          <p:spPr bwMode="auto">
            <a:xfrm>
              <a:off x="6287" y="1207"/>
              <a:ext cx="56" cy="158"/>
            </a:xfrm>
            <a:custGeom>
              <a:avLst/>
              <a:gdLst>
                <a:gd name="T0" fmla="*/ 2 w 23"/>
                <a:gd name="T1" fmla="*/ 66 h 66"/>
                <a:gd name="T2" fmla="*/ 21 w 23"/>
                <a:gd name="T3" fmla="*/ 66 h 66"/>
                <a:gd name="T4" fmla="*/ 23 w 23"/>
                <a:gd name="T5" fmla="*/ 64 h 66"/>
                <a:gd name="T6" fmla="*/ 23 w 23"/>
                <a:gd name="T7" fmla="*/ 2 h 66"/>
                <a:gd name="T8" fmla="*/ 21 w 23"/>
                <a:gd name="T9" fmla="*/ 0 h 66"/>
                <a:gd name="T10" fmla="*/ 2 w 23"/>
                <a:gd name="T11" fmla="*/ 0 h 66"/>
                <a:gd name="T12" fmla="*/ 0 w 23"/>
                <a:gd name="T13" fmla="*/ 2 h 66"/>
                <a:gd name="T14" fmla="*/ 0 w 23"/>
                <a:gd name="T15" fmla="*/ 64 h 66"/>
                <a:gd name="T16" fmla="*/ 2 w 23"/>
                <a:gd name="T17" fmla="*/ 66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3" h="66">
                  <a:moveTo>
                    <a:pt x="2" y="66"/>
                  </a:moveTo>
                  <a:cubicBezTo>
                    <a:pt x="21" y="66"/>
                    <a:pt x="21" y="66"/>
                    <a:pt x="21" y="66"/>
                  </a:cubicBezTo>
                  <a:cubicBezTo>
                    <a:pt x="22" y="66"/>
                    <a:pt x="23" y="65"/>
                    <a:pt x="23" y="64"/>
                  </a:cubicBezTo>
                  <a:cubicBezTo>
                    <a:pt x="23" y="2"/>
                    <a:pt x="23" y="2"/>
                    <a:pt x="23" y="2"/>
                  </a:cubicBezTo>
                  <a:cubicBezTo>
                    <a:pt x="23" y="1"/>
                    <a:pt x="22" y="0"/>
                    <a:pt x="21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64"/>
                    <a:pt x="0" y="64"/>
                    <a:pt x="0" y="64"/>
                  </a:cubicBezTo>
                  <a:cubicBezTo>
                    <a:pt x="0" y="65"/>
                    <a:pt x="1" y="66"/>
                    <a:pt x="2" y="6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37" name="Freeform 913"/>
            <p:cNvSpPr/>
            <p:nvPr/>
          </p:nvSpPr>
          <p:spPr bwMode="auto">
            <a:xfrm>
              <a:off x="6090" y="1175"/>
              <a:ext cx="265" cy="226"/>
            </a:xfrm>
            <a:custGeom>
              <a:avLst/>
              <a:gdLst>
                <a:gd name="T0" fmla="*/ 104 w 109"/>
                <a:gd name="T1" fmla="*/ 85 h 94"/>
                <a:gd name="T2" fmla="*/ 9 w 109"/>
                <a:gd name="T3" fmla="*/ 85 h 94"/>
                <a:gd name="T4" fmla="*/ 9 w 109"/>
                <a:gd name="T5" fmla="*/ 85 h 94"/>
                <a:gd name="T6" fmla="*/ 9 w 109"/>
                <a:gd name="T7" fmla="*/ 4 h 94"/>
                <a:gd name="T8" fmla="*/ 4 w 109"/>
                <a:gd name="T9" fmla="*/ 0 h 94"/>
                <a:gd name="T10" fmla="*/ 0 w 109"/>
                <a:gd name="T11" fmla="*/ 4 h 94"/>
                <a:gd name="T12" fmla="*/ 0 w 109"/>
                <a:gd name="T13" fmla="*/ 85 h 94"/>
                <a:gd name="T14" fmla="*/ 9 w 109"/>
                <a:gd name="T15" fmla="*/ 94 h 94"/>
                <a:gd name="T16" fmla="*/ 104 w 109"/>
                <a:gd name="T17" fmla="*/ 94 h 94"/>
                <a:gd name="T18" fmla="*/ 109 w 109"/>
                <a:gd name="T19" fmla="*/ 90 h 94"/>
                <a:gd name="T20" fmla="*/ 104 w 109"/>
                <a:gd name="T21" fmla="*/ 85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9" h="94">
                  <a:moveTo>
                    <a:pt x="104" y="85"/>
                  </a:moveTo>
                  <a:cubicBezTo>
                    <a:pt x="9" y="85"/>
                    <a:pt x="9" y="85"/>
                    <a:pt x="9" y="85"/>
                  </a:cubicBezTo>
                  <a:cubicBezTo>
                    <a:pt x="9" y="85"/>
                    <a:pt x="9" y="85"/>
                    <a:pt x="9" y="85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9" y="2"/>
                    <a:pt x="7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90"/>
                    <a:pt x="4" y="94"/>
                    <a:pt x="9" y="94"/>
                  </a:cubicBezTo>
                  <a:cubicBezTo>
                    <a:pt x="104" y="94"/>
                    <a:pt x="104" y="94"/>
                    <a:pt x="104" y="94"/>
                  </a:cubicBezTo>
                  <a:cubicBezTo>
                    <a:pt x="107" y="94"/>
                    <a:pt x="109" y="92"/>
                    <a:pt x="109" y="90"/>
                  </a:cubicBezTo>
                  <a:cubicBezTo>
                    <a:pt x="109" y="87"/>
                    <a:pt x="107" y="85"/>
                    <a:pt x="104" y="8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38" name="组合 337"/>
          <p:cNvGrpSpPr/>
          <p:nvPr/>
        </p:nvGrpSpPr>
        <p:grpSpPr>
          <a:xfrm>
            <a:off x="4621131" y="1599731"/>
            <a:ext cx="3074585" cy="730376"/>
            <a:chOff x="3724283" y="5209973"/>
            <a:chExt cx="2220349" cy="730374"/>
          </a:xfrm>
        </p:grpSpPr>
        <p:grpSp>
          <p:nvGrpSpPr>
            <p:cNvPr id="339" name="组合 338"/>
            <p:cNvGrpSpPr/>
            <p:nvPr/>
          </p:nvGrpSpPr>
          <p:grpSpPr>
            <a:xfrm>
              <a:off x="3724283" y="5209973"/>
              <a:ext cx="1000117" cy="730374"/>
              <a:chOff x="3629024" y="5343323"/>
              <a:chExt cx="1000117" cy="730374"/>
            </a:xfrm>
          </p:grpSpPr>
          <p:sp>
            <p:nvSpPr>
              <p:cNvPr id="343" name="文本框 342"/>
              <p:cNvSpPr txBox="1"/>
              <p:nvPr/>
            </p:nvSpPr>
            <p:spPr>
              <a:xfrm>
                <a:off x="3629024" y="5343323"/>
                <a:ext cx="1000117" cy="5847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32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01</a:t>
                </a:r>
                <a:endParaRPr lang="zh-CN" altLang="en-US" sz="32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44" name="文本框 343"/>
              <p:cNvSpPr txBox="1"/>
              <p:nvPr/>
            </p:nvSpPr>
            <p:spPr>
              <a:xfrm>
                <a:off x="3804440" y="5765921"/>
                <a:ext cx="673100" cy="307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endParaRPr lang="zh-CN" altLang="en-US" sz="14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341" name="文本框 340"/>
            <p:cNvSpPr txBox="1"/>
            <p:nvPr/>
          </p:nvSpPr>
          <p:spPr>
            <a:xfrm>
              <a:off x="4425466" y="5301782"/>
              <a:ext cx="1519166" cy="369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运动前言</a:t>
              </a:r>
              <a:endParaRPr lang="zh-CN" altLang="en-US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45" name="组合 344"/>
          <p:cNvGrpSpPr/>
          <p:nvPr/>
        </p:nvGrpSpPr>
        <p:grpSpPr>
          <a:xfrm>
            <a:off x="4621131" y="2537467"/>
            <a:ext cx="3263671" cy="584775"/>
            <a:chOff x="3724283" y="5209973"/>
            <a:chExt cx="2356900" cy="584774"/>
          </a:xfrm>
        </p:grpSpPr>
        <p:sp>
          <p:nvSpPr>
            <p:cNvPr id="350" name="文本框 349"/>
            <p:cNvSpPr txBox="1"/>
            <p:nvPr/>
          </p:nvSpPr>
          <p:spPr>
            <a:xfrm>
              <a:off x="3724283" y="5209973"/>
              <a:ext cx="1000117" cy="584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02</a:t>
              </a:r>
              <a:endParaRPr lang="zh-CN" altLang="en-US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48" name="文本框 347"/>
            <p:cNvSpPr txBox="1"/>
            <p:nvPr/>
          </p:nvSpPr>
          <p:spPr>
            <a:xfrm>
              <a:off x="4425467" y="5286221"/>
              <a:ext cx="1655716" cy="3682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关于舒华</a:t>
              </a:r>
              <a:endParaRPr lang="zh-CN" altLang="en-US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52" name="组合 351"/>
          <p:cNvGrpSpPr/>
          <p:nvPr/>
        </p:nvGrpSpPr>
        <p:grpSpPr>
          <a:xfrm>
            <a:off x="4621131" y="3520642"/>
            <a:ext cx="3263239" cy="584775"/>
            <a:chOff x="3724283" y="5209973"/>
            <a:chExt cx="2356588" cy="584774"/>
          </a:xfrm>
        </p:grpSpPr>
        <p:sp>
          <p:nvSpPr>
            <p:cNvPr id="357" name="文本框 356"/>
            <p:cNvSpPr txBox="1"/>
            <p:nvPr/>
          </p:nvSpPr>
          <p:spPr>
            <a:xfrm>
              <a:off x="3724283" y="5209973"/>
              <a:ext cx="1000117" cy="584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03</a:t>
              </a:r>
              <a:endParaRPr lang="zh-CN" altLang="en-US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55" name="文本框 354"/>
            <p:cNvSpPr txBox="1"/>
            <p:nvPr/>
          </p:nvSpPr>
          <p:spPr>
            <a:xfrm>
              <a:off x="4425156" y="5230036"/>
              <a:ext cx="1655715" cy="3682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健身房核心产品</a:t>
              </a:r>
              <a:endParaRPr lang="zh-CN" altLang="en-US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59" name="组合 358"/>
          <p:cNvGrpSpPr/>
          <p:nvPr/>
        </p:nvGrpSpPr>
        <p:grpSpPr>
          <a:xfrm>
            <a:off x="4621130" y="4443761"/>
            <a:ext cx="3623278" cy="584775"/>
            <a:chOff x="3724283" y="5209973"/>
            <a:chExt cx="2616595" cy="584774"/>
          </a:xfrm>
        </p:grpSpPr>
        <p:sp>
          <p:nvSpPr>
            <p:cNvPr id="364" name="文本框 363"/>
            <p:cNvSpPr txBox="1"/>
            <p:nvPr/>
          </p:nvSpPr>
          <p:spPr>
            <a:xfrm>
              <a:off x="3724283" y="5209973"/>
              <a:ext cx="1000117" cy="584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04</a:t>
              </a:r>
              <a:endParaRPr lang="zh-CN" altLang="en-US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62" name="文本框 361"/>
            <p:cNvSpPr txBox="1"/>
            <p:nvPr/>
          </p:nvSpPr>
          <p:spPr>
            <a:xfrm>
              <a:off x="4425156" y="5230036"/>
              <a:ext cx="1915722" cy="3682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核心服务解决方案</a:t>
              </a:r>
              <a:endParaRPr lang="zh-CN" altLang="en-US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9" name="组合 18"/>
          <p:cNvGrpSpPr/>
          <p:nvPr/>
        </p:nvGrpSpPr>
        <p:grpSpPr>
          <a:xfrm>
            <a:off x="875263" y="1447336"/>
            <a:ext cx="2563944" cy="3262146"/>
            <a:chOff x="2790261" y="1164662"/>
            <a:chExt cx="3172765" cy="4711285"/>
          </a:xfrm>
          <a:solidFill>
            <a:srgbClr val="56C8C8"/>
          </a:solidFill>
        </p:grpSpPr>
        <p:grpSp>
          <p:nvGrpSpPr>
            <p:cNvPr id="18" name="组合 17"/>
            <p:cNvGrpSpPr/>
            <p:nvPr/>
          </p:nvGrpSpPr>
          <p:grpSpPr>
            <a:xfrm>
              <a:off x="2790261" y="1777654"/>
              <a:ext cx="1850013" cy="1850013"/>
              <a:chOff x="5444044" y="1830654"/>
              <a:chExt cx="1850013" cy="1850013"/>
            </a:xfrm>
            <a:grpFill/>
          </p:grpSpPr>
          <p:sp>
            <p:nvSpPr>
              <p:cNvPr id="12" name="椭圆 11"/>
              <p:cNvSpPr/>
              <p:nvPr/>
            </p:nvSpPr>
            <p:spPr>
              <a:xfrm>
                <a:off x="5444044" y="1830654"/>
                <a:ext cx="1850013" cy="1850013"/>
              </a:xfrm>
              <a:prstGeom prst="ellipse">
                <a:avLst/>
              </a:prstGeom>
              <a:grpFill/>
              <a:ln>
                <a:solidFill>
                  <a:srgbClr val="99DCD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solidFill>
                    <a:prstClr val="white"/>
                  </a:solidFill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>
                <a:off x="5576188" y="1962798"/>
                <a:ext cx="1585725" cy="1585725"/>
              </a:xfrm>
              <a:prstGeom prst="ellipse">
                <a:avLst/>
              </a:prstGeom>
              <a:grpFill/>
              <a:ln>
                <a:solidFill>
                  <a:srgbClr val="99DCD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solidFill>
                    <a:prstClr val="white"/>
                  </a:solidFill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>
                <a:off x="5697987" y="2084597"/>
                <a:ext cx="1342126" cy="1342126"/>
              </a:xfrm>
              <a:prstGeom prst="ellipse">
                <a:avLst/>
              </a:prstGeom>
              <a:grpFill/>
              <a:ln>
                <a:solidFill>
                  <a:srgbClr val="99DCD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solidFill>
                    <a:prstClr val="white"/>
                  </a:solidFill>
                </a:endParaRPr>
              </a:p>
            </p:txBody>
          </p:sp>
          <p:sp>
            <p:nvSpPr>
              <p:cNvPr id="15" name="椭圆 14"/>
              <p:cNvSpPr/>
              <p:nvPr/>
            </p:nvSpPr>
            <p:spPr>
              <a:xfrm>
                <a:off x="5861139" y="2247749"/>
                <a:ext cx="1015823" cy="1015823"/>
              </a:xfrm>
              <a:prstGeom prst="ellipse">
                <a:avLst/>
              </a:prstGeom>
              <a:grpFill/>
              <a:ln>
                <a:solidFill>
                  <a:srgbClr val="99DCD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solidFill>
                    <a:prstClr val="white"/>
                  </a:solidFill>
                </a:endParaRPr>
              </a:p>
            </p:txBody>
          </p:sp>
          <p:sp>
            <p:nvSpPr>
              <p:cNvPr id="16" name="椭圆 15"/>
              <p:cNvSpPr/>
              <p:nvPr/>
            </p:nvSpPr>
            <p:spPr>
              <a:xfrm>
                <a:off x="5972810" y="2359420"/>
                <a:ext cx="792480" cy="792480"/>
              </a:xfrm>
              <a:prstGeom prst="ellipse">
                <a:avLst/>
              </a:prstGeom>
              <a:grpFill/>
              <a:ln>
                <a:solidFill>
                  <a:srgbClr val="99DCD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solidFill>
                    <a:prstClr val="white"/>
                  </a:solidFill>
                </a:endParaRPr>
              </a:p>
            </p:txBody>
          </p:sp>
          <p:sp>
            <p:nvSpPr>
              <p:cNvPr id="17" name="椭圆 16"/>
              <p:cNvSpPr/>
              <p:nvPr/>
            </p:nvSpPr>
            <p:spPr>
              <a:xfrm>
                <a:off x="6171523" y="2558133"/>
                <a:ext cx="395054" cy="395054"/>
              </a:xfrm>
              <a:prstGeom prst="ellipse">
                <a:avLst/>
              </a:prstGeom>
              <a:grpFill/>
              <a:ln>
                <a:solidFill>
                  <a:srgbClr val="99DCD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11" name="椭圆 10"/>
            <p:cNvSpPr/>
            <p:nvPr/>
          </p:nvSpPr>
          <p:spPr>
            <a:xfrm>
              <a:off x="3886350" y="5228247"/>
              <a:ext cx="865710" cy="647700"/>
            </a:xfrm>
            <a:prstGeom prst="ellipse">
              <a:avLst/>
            </a:prstGeom>
            <a:grpFill/>
            <a:ln>
              <a:solidFill>
                <a:srgbClr val="99DCD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prstClr val="white"/>
                </a:solidFill>
              </a:endParaRPr>
            </a:p>
          </p:txBody>
        </p:sp>
        <p:sp>
          <p:nvSpPr>
            <p:cNvPr id="10" name="同侧圆角矩形 9"/>
            <p:cNvSpPr/>
            <p:nvPr/>
          </p:nvSpPr>
          <p:spPr>
            <a:xfrm flipV="1">
              <a:off x="3551240" y="4568689"/>
              <a:ext cx="1602500" cy="996950"/>
            </a:xfrm>
            <a:prstGeom prst="round2SameRect">
              <a:avLst>
                <a:gd name="adj1" fmla="val 33228"/>
                <a:gd name="adj2" fmla="val 0"/>
              </a:avLst>
            </a:prstGeom>
            <a:grpFill/>
            <a:ln>
              <a:solidFill>
                <a:srgbClr val="99DCD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prstClr val="white"/>
                </a:solidFill>
              </a:endParaRPr>
            </a:p>
          </p:txBody>
        </p:sp>
        <p:sp>
          <p:nvSpPr>
            <p:cNvPr id="7" name="圆角矩形 6"/>
            <p:cNvSpPr/>
            <p:nvPr/>
          </p:nvSpPr>
          <p:spPr>
            <a:xfrm>
              <a:off x="3488892" y="4483062"/>
              <a:ext cx="1727197" cy="183954"/>
            </a:xfrm>
            <a:prstGeom prst="roundRect">
              <a:avLst>
                <a:gd name="adj" fmla="val 50000"/>
              </a:avLst>
            </a:prstGeom>
            <a:grpFill/>
            <a:ln>
              <a:solidFill>
                <a:srgbClr val="99DCD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prstClr val="white"/>
                </a:solidFill>
              </a:endParaRPr>
            </a:p>
          </p:txBody>
        </p:sp>
        <p:sp>
          <p:nvSpPr>
            <p:cNvPr id="8" name="圆角矩形 7"/>
            <p:cNvSpPr/>
            <p:nvPr/>
          </p:nvSpPr>
          <p:spPr>
            <a:xfrm>
              <a:off x="3488892" y="4819612"/>
              <a:ext cx="1727197" cy="183954"/>
            </a:xfrm>
            <a:prstGeom prst="roundRect">
              <a:avLst>
                <a:gd name="adj" fmla="val 50000"/>
              </a:avLst>
            </a:prstGeom>
            <a:grpFill/>
            <a:ln>
              <a:solidFill>
                <a:srgbClr val="99DCD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prstClr val="white"/>
                </a:solidFill>
              </a:endParaRPr>
            </a:p>
          </p:txBody>
        </p:sp>
        <p:sp>
          <p:nvSpPr>
            <p:cNvPr id="9" name="圆角矩形 8"/>
            <p:cNvSpPr/>
            <p:nvPr/>
          </p:nvSpPr>
          <p:spPr>
            <a:xfrm>
              <a:off x="3488892" y="5156162"/>
              <a:ext cx="1727197" cy="183954"/>
            </a:xfrm>
            <a:prstGeom prst="roundRect">
              <a:avLst>
                <a:gd name="adj" fmla="val 50000"/>
              </a:avLst>
            </a:prstGeom>
            <a:grpFill/>
            <a:ln>
              <a:solidFill>
                <a:srgbClr val="99DCD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prstClr val="white"/>
                </a:solidFill>
              </a:endParaRPr>
            </a:p>
          </p:txBody>
        </p:sp>
        <p:sp>
          <p:nvSpPr>
            <p:cNvPr id="47" name="任意多边形 46"/>
            <p:cNvSpPr/>
            <p:nvPr/>
          </p:nvSpPr>
          <p:spPr>
            <a:xfrm rot="540000">
              <a:off x="5142159" y="1478407"/>
              <a:ext cx="279623" cy="263305"/>
            </a:xfrm>
            <a:custGeom>
              <a:avLst/>
              <a:gdLst>
                <a:gd name="connsiteX0" fmla="*/ 149412 w 292656"/>
                <a:gd name="connsiteY0" fmla="*/ 94275 h 278334"/>
                <a:gd name="connsiteX1" fmla="*/ 97275 w 292656"/>
                <a:gd name="connsiteY1" fmla="*/ 146412 h 278334"/>
                <a:gd name="connsiteX2" fmla="*/ 149412 w 292656"/>
                <a:gd name="connsiteY2" fmla="*/ 198549 h 278334"/>
                <a:gd name="connsiteX3" fmla="*/ 201549 w 292656"/>
                <a:gd name="connsiteY3" fmla="*/ 146412 h 278334"/>
                <a:gd name="connsiteX4" fmla="*/ 149412 w 292656"/>
                <a:gd name="connsiteY4" fmla="*/ 94275 h 278334"/>
                <a:gd name="connsiteX5" fmla="*/ 116562 w 292656"/>
                <a:gd name="connsiteY5" fmla="*/ 0 h 278334"/>
                <a:gd name="connsiteX6" fmla="*/ 176093 w 292656"/>
                <a:gd name="connsiteY6" fmla="*/ 0 h 278334"/>
                <a:gd name="connsiteX7" fmla="*/ 176093 w 292656"/>
                <a:gd name="connsiteY7" fmla="*/ 51968 h 278334"/>
                <a:gd name="connsiteX8" fmla="*/ 185876 w 292656"/>
                <a:gd name="connsiteY8" fmla="*/ 53943 h 278334"/>
                <a:gd name="connsiteX9" fmla="*/ 218170 w 292656"/>
                <a:gd name="connsiteY9" fmla="*/ 75717 h 278334"/>
                <a:gd name="connsiteX10" fmla="*/ 225820 w 292656"/>
                <a:gd name="connsiteY10" fmla="*/ 87063 h 278334"/>
                <a:gd name="connsiteX11" fmla="*/ 274260 w 292656"/>
                <a:gd name="connsiteY11" fmla="*/ 71323 h 278334"/>
                <a:gd name="connsiteX12" fmla="*/ 292656 w 292656"/>
                <a:gd name="connsiteY12" fmla="*/ 127940 h 278334"/>
                <a:gd name="connsiteX13" fmla="*/ 246965 w 292656"/>
                <a:gd name="connsiteY13" fmla="*/ 142787 h 278334"/>
                <a:gd name="connsiteX14" fmla="*/ 247928 w 292656"/>
                <a:gd name="connsiteY14" fmla="*/ 147559 h 278334"/>
                <a:gd name="connsiteX15" fmla="*/ 239944 w 292656"/>
                <a:gd name="connsiteY15" fmla="*/ 187106 h 278334"/>
                <a:gd name="connsiteX16" fmla="*/ 227602 w 292656"/>
                <a:gd name="connsiteY16" fmla="*/ 205411 h 278334"/>
                <a:gd name="connsiteX17" fmla="*/ 255161 w 292656"/>
                <a:gd name="connsiteY17" fmla="*/ 243342 h 278334"/>
                <a:gd name="connsiteX18" fmla="*/ 206999 w 292656"/>
                <a:gd name="connsiteY18" fmla="*/ 278334 h 278334"/>
                <a:gd name="connsiteX19" fmla="*/ 180753 w 292656"/>
                <a:gd name="connsiteY19" fmla="*/ 242209 h 278334"/>
                <a:gd name="connsiteX20" fmla="*/ 146328 w 292656"/>
                <a:gd name="connsiteY20" fmla="*/ 249159 h 278334"/>
                <a:gd name="connsiteX21" fmla="*/ 111904 w 292656"/>
                <a:gd name="connsiteY21" fmla="*/ 242209 h 278334"/>
                <a:gd name="connsiteX22" fmla="*/ 85658 w 292656"/>
                <a:gd name="connsiteY22" fmla="*/ 278334 h 278334"/>
                <a:gd name="connsiteX23" fmla="*/ 37496 w 292656"/>
                <a:gd name="connsiteY23" fmla="*/ 243342 h 278334"/>
                <a:gd name="connsiteX24" fmla="*/ 65054 w 292656"/>
                <a:gd name="connsiteY24" fmla="*/ 205412 h 278334"/>
                <a:gd name="connsiteX25" fmla="*/ 52712 w 292656"/>
                <a:gd name="connsiteY25" fmla="*/ 187106 h 278334"/>
                <a:gd name="connsiteX26" fmla="*/ 44728 w 292656"/>
                <a:gd name="connsiteY26" fmla="*/ 147559 h 278334"/>
                <a:gd name="connsiteX27" fmla="*/ 45691 w 292656"/>
                <a:gd name="connsiteY27" fmla="*/ 142787 h 278334"/>
                <a:gd name="connsiteX28" fmla="*/ 0 w 292656"/>
                <a:gd name="connsiteY28" fmla="*/ 127940 h 278334"/>
                <a:gd name="connsiteX29" fmla="*/ 18396 w 292656"/>
                <a:gd name="connsiteY29" fmla="*/ 71323 h 278334"/>
                <a:gd name="connsiteX30" fmla="*/ 66836 w 292656"/>
                <a:gd name="connsiteY30" fmla="*/ 87063 h 278334"/>
                <a:gd name="connsiteX31" fmla="*/ 74486 w 292656"/>
                <a:gd name="connsiteY31" fmla="*/ 75717 h 278334"/>
                <a:gd name="connsiteX32" fmla="*/ 106781 w 292656"/>
                <a:gd name="connsiteY32" fmla="*/ 53943 h 278334"/>
                <a:gd name="connsiteX33" fmla="*/ 116562 w 292656"/>
                <a:gd name="connsiteY33" fmla="*/ 51969 h 2783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292656" h="278334">
                  <a:moveTo>
                    <a:pt x="149412" y="94275"/>
                  </a:moveTo>
                  <a:cubicBezTo>
                    <a:pt x="120618" y="94275"/>
                    <a:pt x="97275" y="117618"/>
                    <a:pt x="97275" y="146412"/>
                  </a:cubicBezTo>
                  <a:cubicBezTo>
                    <a:pt x="97275" y="175206"/>
                    <a:pt x="120618" y="198549"/>
                    <a:pt x="149412" y="198549"/>
                  </a:cubicBezTo>
                  <a:cubicBezTo>
                    <a:pt x="178206" y="198549"/>
                    <a:pt x="201549" y="175206"/>
                    <a:pt x="201549" y="146412"/>
                  </a:cubicBezTo>
                  <a:cubicBezTo>
                    <a:pt x="201549" y="117618"/>
                    <a:pt x="178206" y="94275"/>
                    <a:pt x="149412" y="94275"/>
                  </a:cubicBezTo>
                  <a:close/>
                  <a:moveTo>
                    <a:pt x="116562" y="0"/>
                  </a:moveTo>
                  <a:lnTo>
                    <a:pt x="176093" y="0"/>
                  </a:lnTo>
                  <a:lnTo>
                    <a:pt x="176093" y="51968"/>
                  </a:lnTo>
                  <a:lnTo>
                    <a:pt x="185876" y="53943"/>
                  </a:lnTo>
                  <a:cubicBezTo>
                    <a:pt x="198031" y="59085"/>
                    <a:pt x="208977" y="66524"/>
                    <a:pt x="218170" y="75717"/>
                  </a:cubicBezTo>
                  <a:lnTo>
                    <a:pt x="225820" y="87063"/>
                  </a:lnTo>
                  <a:lnTo>
                    <a:pt x="274260" y="71323"/>
                  </a:lnTo>
                  <a:lnTo>
                    <a:pt x="292656" y="127940"/>
                  </a:lnTo>
                  <a:lnTo>
                    <a:pt x="246965" y="142787"/>
                  </a:lnTo>
                  <a:lnTo>
                    <a:pt x="247928" y="147559"/>
                  </a:lnTo>
                  <a:cubicBezTo>
                    <a:pt x="247928" y="161587"/>
                    <a:pt x="245085" y="174951"/>
                    <a:pt x="239944" y="187106"/>
                  </a:cubicBezTo>
                  <a:lnTo>
                    <a:pt x="227602" y="205411"/>
                  </a:lnTo>
                  <a:lnTo>
                    <a:pt x="255161" y="243342"/>
                  </a:lnTo>
                  <a:lnTo>
                    <a:pt x="206999" y="278334"/>
                  </a:lnTo>
                  <a:lnTo>
                    <a:pt x="180753" y="242209"/>
                  </a:lnTo>
                  <a:lnTo>
                    <a:pt x="146328" y="249159"/>
                  </a:lnTo>
                  <a:lnTo>
                    <a:pt x="111904" y="242209"/>
                  </a:lnTo>
                  <a:lnTo>
                    <a:pt x="85658" y="278334"/>
                  </a:lnTo>
                  <a:lnTo>
                    <a:pt x="37496" y="243342"/>
                  </a:lnTo>
                  <a:lnTo>
                    <a:pt x="65054" y="205412"/>
                  </a:lnTo>
                  <a:lnTo>
                    <a:pt x="52712" y="187106"/>
                  </a:lnTo>
                  <a:cubicBezTo>
                    <a:pt x="47571" y="174951"/>
                    <a:pt x="44728" y="161587"/>
                    <a:pt x="44728" y="147559"/>
                  </a:cubicBezTo>
                  <a:lnTo>
                    <a:pt x="45691" y="142787"/>
                  </a:lnTo>
                  <a:lnTo>
                    <a:pt x="0" y="127940"/>
                  </a:lnTo>
                  <a:lnTo>
                    <a:pt x="18396" y="71323"/>
                  </a:lnTo>
                  <a:lnTo>
                    <a:pt x="66836" y="87063"/>
                  </a:lnTo>
                  <a:lnTo>
                    <a:pt x="74486" y="75717"/>
                  </a:lnTo>
                  <a:cubicBezTo>
                    <a:pt x="83679" y="66524"/>
                    <a:pt x="94625" y="59085"/>
                    <a:pt x="106781" y="53943"/>
                  </a:cubicBezTo>
                  <a:lnTo>
                    <a:pt x="116562" y="51969"/>
                  </a:lnTo>
                  <a:close/>
                </a:path>
              </a:pathLst>
            </a:custGeom>
            <a:grpFill/>
            <a:ln>
              <a:solidFill>
                <a:srgbClr val="99DCD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prstClr val="white"/>
                </a:solidFill>
              </a:endParaRPr>
            </a:p>
          </p:txBody>
        </p:sp>
        <p:sp>
          <p:nvSpPr>
            <p:cNvPr id="48" name="任意多边形 47"/>
            <p:cNvSpPr/>
            <p:nvPr/>
          </p:nvSpPr>
          <p:spPr>
            <a:xfrm rot="19117182">
              <a:off x="3146805" y="1605265"/>
              <a:ext cx="279623" cy="263305"/>
            </a:xfrm>
            <a:custGeom>
              <a:avLst/>
              <a:gdLst>
                <a:gd name="connsiteX0" fmla="*/ 149412 w 292656"/>
                <a:gd name="connsiteY0" fmla="*/ 94275 h 278334"/>
                <a:gd name="connsiteX1" fmla="*/ 97275 w 292656"/>
                <a:gd name="connsiteY1" fmla="*/ 146412 h 278334"/>
                <a:gd name="connsiteX2" fmla="*/ 149412 w 292656"/>
                <a:gd name="connsiteY2" fmla="*/ 198549 h 278334"/>
                <a:gd name="connsiteX3" fmla="*/ 201549 w 292656"/>
                <a:gd name="connsiteY3" fmla="*/ 146412 h 278334"/>
                <a:gd name="connsiteX4" fmla="*/ 149412 w 292656"/>
                <a:gd name="connsiteY4" fmla="*/ 94275 h 278334"/>
                <a:gd name="connsiteX5" fmla="*/ 116562 w 292656"/>
                <a:gd name="connsiteY5" fmla="*/ 0 h 278334"/>
                <a:gd name="connsiteX6" fmla="*/ 176093 w 292656"/>
                <a:gd name="connsiteY6" fmla="*/ 0 h 278334"/>
                <a:gd name="connsiteX7" fmla="*/ 176093 w 292656"/>
                <a:gd name="connsiteY7" fmla="*/ 51968 h 278334"/>
                <a:gd name="connsiteX8" fmla="*/ 185876 w 292656"/>
                <a:gd name="connsiteY8" fmla="*/ 53943 h 278334"/>
                <a:gd name="connsiteX9" fmla="*/ 218170 w 292656"/>
                <a:gd name="connsiteY9" fmla="*/ 75717 h 278334"/>
                <a:gd name="connsiteX10" fmla="*/ 225820 w 292656"/>
                <a:gd name="connsiteY10" fmla="*/ 87063 h 278334"/>
                <a:gd name="connsiteX11" fmla="*/ 274260 w 292656"/>
                <a:gd name="connsiteY11" fmla="*/ 71323 h 278334"/>
                <a:gd name="connsiteX12" fmla="*/ 292656 w 292656"/>
                <a:gd name="connsiteY12" fmla="*/ 127940 h 278334"/>
                <a:gd name="connsiteX13" fmla="*/ 246965 w 292656"/>
                <a:gd name="connsiteY13" fmla="*/ 142787 h 278334"/>
                <a:gd name="connsiteX14" fmla="*/ 247928 w 292656"/>
                <a:gd name="connsiteY14" fmla="*/ 147559 h 278334"/>
                <a:gd name="connsiteX15" fmla="*/ 239944 w 292656"/>
                <a:gd name="connsiteY15" fmla="*/ 187106 h 278334"/>
                <a:gd name="connsiteX16" fmla="*/ 227602 w 292656"/>
                <a:gd name="connsiteY16" fmla="*/ 205411 h 278334"/>
                <a:gd name="connsiteX17" fmla="*/ 255161 w 292656"/>
                <a:gd name="connsiteY17" fmla="*/ 243342 h 278334"/>
                <a:gd name="connsiteX18" fmla="*/ 206999 w 292656"/>
                <a:gd name="connsiteY18" fmla="*/ 278334 h 278334"/>
                <a:gd name="connsiteX19" fmla="*/ 180753 w 292656"/>
                <a:gd name="connsiteY19" fmla="*/ 242209 h 278334"/>
                <a:gd name="connsiteX20" fmla="*/ 146328 w 292656"/>
                <a:gd name="connsiteY20" fmla="*/ 249159 h 278334"/>
                <a:gd name="connsiteX21" fmla="*/ 111904 w 292656"/>
                <a:gd name="connsiteY21" fmla="*/ 242209 h 278334"/>
                <a:gd name="connsiteX22" fmla="*/ 85658 w 292656"/>
                <a:gd name="connsiteY22" fmla="*/ 278334 h 278334"/>
                <a:gd name="connsiteX23" fmla="*/ 37496 w 292656"/>
                <a:gd name="connsiteY23" fmla="*/ 243342 h 278334"/>
                <a:gd name="connsiteX24" fmla="*/ 65054 w 292656"/>
                <a:gd name="connsiteY24" fmla="*/ 205412 h 278334"/>
                <a:gd name="connsiteX25" fmla="*/ 52712 w 292656"/>
                <a:gd name="connsiteY25" fmla="*/ 187106 h 278334"/>
                <a:gd name="connsiteX26" fmla="*/ 44728 w 292656"/>
                <a:gd name="connsiteY26" fmla="*/ 147559 h 278334"/>
                <a:gd name="connsiteX27" fmla="*/ 45691 w 292656"/>
                <a:gd name="connsiteY27" fmla="*/ 142787 h 278334"/>
                <a:gd name="connsiteX28" fmla="*/ 0 w 292656"/>
                <a:gd name="connsiteY28" fmla="*/ 127940 h 278334"/>
                <a:gd name="connsiteX29" fmla="*/ 18396 w 292656"/>
                <a:gd name="connsiteY29" fmla="*/ 71323 h 278334"/>
                <a:gd name="connsiteX30" fmla="*/ 66836 w 292656"/>
                <a:gd name="connsiteY30" fmla="*/ 87063 h 278334"/>
                <a:gd name="connsiteX31" fmla="*/ 74486 w 292656"/>
                <a:gd name="connsiteY31" fmla="*/ 75717 h 278334"/>
                <a:gd name="connsiteX32" fmla="*/ 106781 w 292656"/>
                <a:gd name="connsiteY32" fmla="*/ 53943 h 278334"/>
                <a:gd name="connsiteX33" fmla="*/ 116562 w 292656"/>
                <a:gd name="connsiteY33" fmla="*/ 51969 h 2783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292656" h="278334">
                  <a:moveTo>
                    <a:pt x="149412" y="94275"/>
                  </a:moveTo>
                  <a:cubicBezTo>
                    <a:pt x="120618" y="94275"/>
                    <a:pt x="97275" y="117618"/>
                    <a:pt x="97275" y="146412"/>
                  </a:cubicBezTo>
                  <a:cubicBezTo>
                    <a:pt x="97275" y="175206"/>
                    <a:pt x="120618" y="198549"/>
                    <a:pt x="149412" y="198549"/>
                  </a:cubicBezTo>
                  <a:cubicBezTo>
                    <a:pt x="178206" y="198549"/>
                    <a:pt x="201549" y="175206"/>
                    <a:pt x="201549" y="146412"/>
                  </a:cubicBezTo>
                  <a:cubicBezTo>
                    <a:pt x="201549" y="117618"/>
                    <a:pt x="178206" y="94275"/>
                    <a:pt x="149412" y="94275"/>
                  </a:cubicBezTo>
                  <a:close/>
                  <a:moveTo>
                    <a:pt x="116562" y="0"/>
                  </a:moveTo>
                  <a:lnTo>
                    <a:pt x="176093" y="0"/>
                  </a:lnTo>
                  <a:lnTo>
                    <a:pt x="176093" y="51968"/>
                  </a:lnTo>
                  <a:lnTo>
                    <a:pt x="185876" y="53943"/>
                  </a:lnTo>
                  <a:cubicBezTo>
                    <a:pt x="198031" y="59085"/>
                    <a:pt x="208977" y="66524"/>
                    <a:pt x="218170" y="75717"/>
                  </a:cubicBezTo>
                  <a:lnTo>
                    <a:pt x="225820" y="87063"/>
                  </a:lnTo>
                  <a:lnTo>
                    <a:pt x="274260" y="71323"/>
                  </a:lnTo>
                  <a:lnTo>
                    <a:pt x="292656" y="127940"/>
                  </a:lnTo>
                  <a:lnTo>
                    <a:pt x="246965" y="142787"/>
                  </a:lnTo>
                  <a:lnTo>
                    <a:pt x="247928" y="147559"/>
                  </a:lnTo>
                  <a:cubicBezTo>
                    <a:pt x="247928" y="161587"/>
                    <a:pt x="245085" y="174951"/>
                    <a:pt x="239944" y="187106"/>
                  </a:cubicBezTo>
                  <a:lnTo>
                    <a:pt x="227602" y="205411"/>
                  </a:lnTo>
                  <a:lnTo>
                    <a:pt x="255161" y="243342"/>
                  </a:lnTo>
                  <a:lnTo>
                    <a:pt x="206999" y="278334"/>
                  </a:lnTo>
                  <a:lnTo>
                    <a:pt x="180753" y="242209"/>
                  </a:lnTo>
                  <a:lnTo>
                    <a:pt x="146328" y="249159"/>
                  </a:lnTo>
                  <a:lnTo>
                    <a:pt x="111904" y="242209"/>
                  </a:lnTo>
                  <a:lnTo>
                    <a:pt x="85658" y="278334"/>
                  </a:lnTo>
                  <a:lnTo>
                    <a:pt x="37496" y="243342"/>
                  </a:lnTo>
                  <a:lnTo>
                    <a:pt x="65054" y="205412"/>
                  </a:lnTo>
                  <a:lnTo>
                    <a:pt x="52712" y="187106"/>
                  </a:lnTo>
                  <a:cubicBezTo>
                    <a:pt x="47571" y="174951"/>
                    <a:pt x="44728" y="161587"/>
                    <a:pt x="44728" y="147559"/>
                  </a:cubicBezTo>
                  <a:lnTo>
                    <a:pt x="45691" y="142787"/>
                  </a:lnTo>
                  <a:lnTo>
                    <a:pt x="0" y="127940"/>
                  </a:lnTo>
                  <a:lnTo>
                    <a:pt x="18396" y="71323"/>
                  </a:lnTo>
                  <a:lnTo>
                    <a:pt x="66836" y="87063"/>
                  </a:lnTo>
                  <a:lnTo>
                    <a:pt x="74486" y="75717"/>
                  </a:lnTo>
                  <a:cubicBezTo>
                    <a:pt x="83679" y="66524"/>
                    <a:pt x="94625" y="59085"/>
                    <a:pt x="106781" y="53943"/>
                  </a:cubicBezTo>
                  <a:lnTo>
                    <a:pt x="116562" y="51969"/>
                  </a:lnTo>
                  <a:close/>
                </a:path>
              </a:pathLst>
            </a:custGeom>
            <a:grpFill/>
            <a:ln>
              <a:solidFill>
                <a:srgbClr val="99DCD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prstClr val="white"/>
                </a:solidFill>
              </a:endParaRPr>
            </a:p>
          </p:txBody>
        </p:sp>
        <p:sp>
          <p:nvSpPr>
            <p:cNvPr id="49" name="任意多边形 48"/>
            <p:cNvSpPr/>
            <p:nvPr/>
          </p:nvSpPr>
          <p:spPr>
            <a:xfrm>
              <a:off x="3027527" y="1799995"/>
              <a:ext cx="173624" cy="163492"/>
            </a:xfrm>
            <a:custGeom>
              <a:avLst/>
              <a:gdLst>
                <a:gd name="connsiteX0" fmla="*/ 149412 w 292656"/>
                <a:gd name="connsiteY0" fmla="*/ 94275 h 278334"/>
                <a:gd name="connsiteX1" fmla="*/ 97275 w 292656"/>
                <a:gd name="connsiteY1" fmla="*/ 146412 h 278334"/>
                <a:gd name="connsiteX2" fmla="*/ 149412 w 292656"/>
                <a:gd name="connsiteY2" fmla="*/ 198549 h 278334"/>
                <a:gd name="connsiteX3" fmla="*/ 201549 w 292656"/>
                <a:gd name="connsiteY3" fmla="*/ 146412 h 278334"/>
                <a:gd name="connsiteX4" fmla="*/ 149412 w 292656"/>
                <a:gd name="connsiteY4" fmla="*/ 94275 h 278334"/>
                <a:gd name="connsiteX5" fmla="*/ 116562 w 292656"/>
                <a:gd name="connsiteY5" fmla="*/ 0 h 278334"/>
                <a:gd name="connsiteX6" fmla="*/ 176093 w 292656"/>
                <a:gd name="connsiteY6" fmla="*/ 0 h 278334"/>
                <a:gd name="connsiteX7" fmla="*/ 176093 w 292656"/>
                <a:gd name="connsiteY7" fmla="*/ 51968 h 278334"/>
                <a:gd name="connsiteX8" fmla="*/ 185876 w 292656"/>
                <a:gd name="connsiteY8" fmla="*/ 53943 h 278334"/>
                <a:gd name="connsiteX9" fmla="*/ 218170 w 292656"/>
                <a:gd name="connsiteY9" fmla="*/ 75717 h 278334"/>
                <a:gd name="connsiteX10" fmla="*/ 225820 w 292656"/>
                <a:gd name="connsiteY10" fmla="*/ 87063 h 278334"/>
                <a:gd name="connsiteX11" fmla="*/ 274260 w 292656"/>
                <a:gd name="connsiteY11" fmla="*/ 71323 h 278334"/>
                <a:gd name="connsiteX12" fmla="*/ 292656 w 292656"/>
                <a:gd name="connsiteY12" fmla="*/ 127940 h 278334"/>
                <a:gd name="connsiteX13" fmla="*/ 246965 w 292656"/>
                <a:gd name="connsiteY13" fmla="*/ 142787 h 278334"/>
                <a:gd name="connsiteX14" fmla="*/ 247928 w 292656"/>
                <a:gd name="connsiteY14" fmla="*/ 147559 h 278334"/>
                <a:gd name="connsiteX15" fmla="*/ 239944 w 292656"/>
                <a:gd name="connsiteY15" fmla="*/ 187106 h 278334"/>
                <a:gd name="connsiteX16" fmla="*/ 227602 w 292656"/>
                <a:gd name="connsiteY16" fmla="*/ 205411 h 278334"/>
                <a:gd name="connsiteX17" fmla="*/ 255161 w 292656"/>
                <a:gd name="connsiteY17" fmla="*/ 243342 h 278334"/>
                <a:gd name="connsiteX18" fmla="*/ 206999 w 292656"/>
                <a:gd name="connsiteY18" fmla="*/ 278334 h 278334"/>
                <a:gd name="connsiteX19" fmla="*/ 180753 w 292656"/>
                <a:gd name="connsiteY19" fmla="*/ 242209 h 278334"/>
                <a:gd name="connsiteX20" fmla="*/ 146328 w 292656"/>
                <a:gd name="connsiteY20" fmla="*/ 249159 h 278334"/>
                <a:gd name="connsiteX21" fmla="*/ 111904 w 292656"/>
                <a:gd name="connsiteY21" fmla="*/ 242209 h 278334"/>
                <a:gd name="connsiteX22" fmla="*/ 85658 w 292656"/>
                <a:gd name="connsiteY22" fmla="*/ 278334 h 278334"/>
                <a:gd name="connsiteX23" fmla="*/ 37496 w 292656"/>
                <a:gd name="connsiteY23" fmla="*/ 243342 h 278334"/>
                <a:gd name="connsiteX24" fmla="*/ 65054 w 292656"/>
                <a:gd name="connsiteY24" fmla="*/ 205412 h 278334"/>
                <a:gd name="connsiteX25" fmla="*/ 52712 w 292656"/>
                <a:gd name="connsiteY25" fmla="*/ 187106 h 278334"/>
                <a:gd name="connsiteX26" fmla="*/ 44728 w 292656"/>
                <a:gd name="connsiteY26" fmla="*/ 147559 h 278334"/>
                <a:gd name="connsiteX27" fmla="*/ 45691 w 292656"/>
                <a:gd name="connsiteY27" fmla="*/ 142787 h 278334"/>
                <a:gd name="connsiteX28" fmla="*/ 0 w 292656"/>
                <a:gd name="connsiteY28" fmla="*/ 127940 h 278334"/>
                <a:gd name="connsiteX29" fmla="*/ 18396 w 292656"/>
                <a:gd name="connsiteY29" fmla="*/ 71323 h 278334"/>
                <a:gd name="connsiteX30" fmla="*/ 66836 w 292656"/>
                <a:gd name="connsiteY30" fmla="*/ 87063 h 278334"/>
                <a:gd name="connsiteX31" fmla="*/ 74486 w 292656"/>
                <a:gd name="connsiteY31" fmla="*/ 75717 h 278334"/>
                <a:gd name="connsiteX32" fmla="*/ 106781 w 292656"/>
                <a:gd name="connsiteY32" fmla="*/ 53943 h 278334"/>
                <a:gd name="connsiteX33" fmla="*/ 116562 w 292656"/>
                <a:gd name="connsiteY33" fmla="*/ 51969 h 2783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292656" h="278334">
                  <a:moveTo>
                    <a:pt x="149412" y="94275"/>
                  </a:moveTo>
                  <a:cubicBezTo>
                    <a:pt x="120618" y="94275"/>
                    <a:pt x="97275" y="117618"/>
                    <a:pt x="97275" y="146412"/>
                  </a:cubicBezTo>
                  <a:cubicBezTo>
                    <a:pt x="97275" y="175206"/>
                    <a:pt x="120618" y="198549"/>
                    <a:pt x="149412" y="198549"/>
                  </a:cubicBezTo>
                  <a:cubicBezTo>
                    <a:pt x="178206" y="198549"/>
                    <a:pt x="201549" y="175206"/>
                    <a:pt x="201549" y="146412"/>
                  </a:cubicBezTo>
                  <a:cubicBezTo>
                    <a:pt x="201549" y="117618"/>
                    <a:pt x="178206" y="94275"/>
                    <a:pt x="149412" y="94275"/>
                  </a:cubicBezTo>
                  <a:close/>
                  <a:moveTo>
                    <a:pt x="116562" y="0"/>
                  </a:moveTo>
                  <a:lnTo>
                    <a:pt x="176093" y="0"/>
                  </a:lnTo>
                  <a:lnTo>
                    <a:pt x="176093" y="51968"/>
                  </a:lnTo>
                  <a:lnTo>
                    <a:pt x="185876" y="53943"/>
                  </a:lnTo>
                  <a:cubicBezTo>
                    <a:pt x="198031" y="59085"/>
                    <a:pt x="208977" y="66524"/>
                    <a:pt x="218170" y="75717"/>
                  </a:cubicBezTo>
                  <a:lnTo>
                    <a:pt x="225820" y="87063"/>
                  </a:lnTo>
                  <a:lnTo>
                    <a:pt x="274260" y="71323"/>
                  </a:lnTo>
                  <a:lnTo>
                    <a:pt x="292656" y="127940"/>
                  </a:lnTo>
                  <a:lnTo>
                    <a:pt x="246965" y="142787"/>
                  </a:lnTo>
                  <a:lnTo>
                    <a:pt x="247928" y="147559"/>
                  </a:lnTo>
                  <a:cubicBezTo>
                    <a:pt x="247928" y="161587"/>
                    <a:pt x="245085" y="174951"/>
                    <a:pt x="239944" y="187106"/>
                  </a:cubicBezTo>
                  <a:lnTo>
                    <a:pt x="227602" y="205411"/>
                  </a:lnTo>
                  <a:lnTo>
                    <a:pt x="255161" y="243342"/>
                  </a:lnTo>
                  <a:lnTo>
                    <a:pt x="206999" y="278334"/>
                  </a:lnTo>
                  <a:lnTo>
                    <a:pt x="180753" y="242209"/>
                  </a:lnTo>
                  <a:lnTo>
                    <a:pt x="146328" y="249159"/>
                  </a:lnTo>
                  <a:lnTo>
                    <a:pt x="111904" y="242209"/>
                  </a:lnTo>
                  <a:lnTo>
                    <a:pt x="85658" y="278334"/>
                  </a:lnTo>
                  <a:lnTo>
                    <a:pt x="37496" y="243342"/>
                  </a:lnTo>
                  <a:lnTo>
                    <a:pt x="65054" y="205412"/>
                  </a:lnTo>
                  <a:lnTo>
                    <a:pt x="52712" y="187106"/>
                  </a:lnTo>
                  <a:cubicBezTo>
                    <a:pt x="47571" y="174951"/>
                    <a:pt x="44728" y="161587"/>
                    <a:pt x="44728" y="147559"/>
                  </a:cubicBezTo>
                  <a:lnTo>
                    <a:pt x="45691" y="142787"/>
                  </a:lnTo>
                  <a:lnTo>
                    <a:pt x="0" y="127940"/>
                  </a:lnTo>
                  <a:lnTo>
                    <a:pt x="18396" y="71323"/>
                  </a:lnTo>
                  <a:lnTo>
                    <a:pt x="66836" y="87063"/>
                  </a:lnTo>
                  <a:lnTo>
                    <a:pt x="74486" y="75717"/>
                  </a:lnTo>
                  <a:cubicBezTo>
                    <a:pt x="83679" y="66524"/>
                    <a:pt x="94625" y="59085"/>
                    <a:pt x="106781" y="53943"/>
                  </a:cubicBezTo>
                  <a:lnTo>
                    <a:pt x="116562" y="51969"/>
                  </a:lnTo>
                  <a:close/>
                </a:path>
              </a:pathLst>
            </a:custGeom>
            <a:grpFill/>
            <a:ln>
              <a:solidFill>
                <a:srgbClr val="99DCD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prstClr val="white"/>
                </a:solidFill>
              </a:endParaRPr>
            </a:p>
          </p:txBody>
        </p:sp>
        <p:sp>
          <p:nvSpPr>
            <p:cNvPr id="50" name="任意多边形 49"/>
            <p:cNvSpPr/>
            <p:nvPr/>
          </p:nvSpPr>
          <p:spPr>
            <a:xfrm rot="540000">
              <a:off x="5731932" y="2708537"/>
              <a:ext cx="231094" cy="217607"/>
            </a:xfrm>
            <a:custGeom>
              <a:avLst/>
              <a:gdLst>
                <a:gd name="connsiteX0" fmla="*/ 149412 w 292656"/>
                <a:gd name="connsiteY0" fmla="*/ 94275 h 278334"/>
                <a:gd name="connsiteX1" fmla="*/ 97275 w 292656"/>
                <a:gd name="connsiteY1" fmla="*/ 146412 h 278334"/>
                <a:gd name="connsiteX2" fmla="*/ 149412 w 292656"/>
                <a:gd name="connsiteY2" fmla="*/ 198549 h 278334"/>
                <a:gd name="connsiteX3" fmla="*/ 201549 w 292656"/>
                <a:gd name="connsiteY3" fmla="*/ 146412 h 278334"/>
                <a:gd name="connsiteX4" fmla="*/ 149412 w 292656"/>
                <a:gd name="connsiteY4" fmla="*/ 94275 h 278334"/>
                <a:gd name="connsiteX5" fmla="*/ 116562 w 292656"/>
                <a:gd name="connsiteY5" fmla="*/ 0 h 278334"/>
                <a:gd name="connsiteX6" fmla="*/ 176093 w 292656"/>
                <a:gd name="connsiteY6" fmla="*/ 0 h 278334"/>
                <a:gd name="connsiteX7" fmla="*/ 176093 w 292656"/>
                <a:gd name="connsiteY7" fmla="*/ 51968 h 278334"/>
                <a:gd name="connsiteX8" fmla="*/ 185876 w 292656"/>
                <a:gd name="connsiteY8" fmla="*/ 53943 h 278334"/>
                <a:gd name="connsiteX9" fmla="*/ 218170 w 292656"/>
                <a:gd name="connsiteY9" fmla="*/ 75717 h 278334"/>
                <a:gd name="connsiteX10" fmla="*/ 225820 w 292656"/>
                <a:gd name="connsiteY10" fmla="*/ 87063 h 278334"/>
                <a:gd name="connsiteX11" fmla="*/ 274260 w 292656"/>
                <a:gd name="connsiteY11" fmla="*/ 71323 h 278334"/>
                <a:gd name="connsiteX12" fmla="*/ 292656 w 292656"/>
                <a:gd name="connsiteY12" fmla="*/ 127940 h 278334"/>
                <a:gd name="connsiteX13" fmla="*/ 246965 w 292656"/>
                <a:gd name="connsiteY13" fmla="*/ 142787 h 278334"/>
                <a:gd name="connsiteX14" fmla="*/ 247928 w 292656"/>
                <a:gd name="connsiteY14" fmla="*/ 147559 h 278334"/>
                <a:gd name="connsiteX15" fmla="*/ 239944 w 292656"/>
                <a:gd name="connsiteY15" fmla="*/ 187106 h 278334"/>
                <a:gd name="connsiteX16" fmla="*/ 227602 w 292656"/>
                <a:gd name="connsiteY16" fmla="*/ 205411 h 278334"/>
                <a:gd name="connsiteX17" fmla="*/ 255161 w 292656"/>
                <a:gd name="connsiteY17" fmla="*/ 243342 h 278334"/>
                <a:gd name="connsiteX18" fmla="*/ 206999 w 292656"/>
                <a:gd name="connsiteY18" fmla="*/ 278334 h 278334"/>
                <a:gd name="connsiteX19" fmla="*/ 180753 w 292656"/>
                <a:gd name="connsiteY19" fmla="*/ 242209 h 278334"/>
                <a:gd name="connsiteX20" fmla="*/ 146328 w 292656"/>
                <a:gd name="connsiteY20" fmla="*/ 249159 h 278334"/>
                <a:gd name="connsiteX21" fmla="*/ 111904 w 292656"/>
                <a:gd name="connsiteY21" fmla="*/ 242209 h 278334"/>
                <a:gd name="connsiteX22" fmla="*/ 85658 w 292656"/>
                <a:gd name="connsiteY22" fmla="*/ 278334 h 278334"/>
                <a:gd name="connsiteX23" fmla="*/ 37496 w 292656"/>
                <a:gd name="connsiteY23" fmla="*/ 243342 h 278334"/>
                <a:gd name="connsiteX24" fmla="*/ 65054 w 292656"/>
                <a:gd name="connsiteY24" fmla="*/ 205412 h 278334"/>
                <a:gd name="connsiteX25" fmla="*/ 52712 w 292656"/>
                <a:gd name="connsiteY25" fmla="*/ 187106 h 278334"/>
                <a:gd name="connsiteX26" fmla="*/ 44728 w 292656"/>
                <a:gd name="connsiteY26" fmla="*/ 147559 h 278334"/>
                <a:gd name="connsiteX27" fmla="*/ 45691 w 292656"/>
                <a:gd name="connsiteY27" fmla="*/ 142787 h 278334"/>
                <a:gd name="connsiteX28" fmla="*/ 0 w 292656"/>
                <a:gd name="connsiteY28" fmla="*/ 127940 h 278334"/>
                <a:gd name="connsiteX29" fmla="*/ 18396 w 292656"/>
                <a:gd name="connsiteY29" fmla="*/ 71323 h 278334"/>
                <a:gd name="connsiteX30" fmla="*/ 66836 w 292656"/>
                <a:gd name="connsiteY30" fmla="*/ 87063 h 278334"/>
                <a:gd name="connsiteX31" fmla="*/ 74486 w 292656"/>
                <a:gd name="connsiteY31" fmla="*/ 75717 h 278334"/>
                <a:gd name="connsiteX32" fmla="*/ 106781 w 292656"/>
                <a:gd name="connsiteY32" fmla="*/ 53943 h 278334"/>
                <a:gd name="connsiteX33" fmla="*/ 116562 w 292656"/>
                <a:gd name="connsiteY33" fmla="*/ 51969 h 2783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292656" h="278334">
                  <a:moveTo>
                    <a:pt x="149412" y="94275"/>
                  </a:moveTo>
                  <a:cubicBezTo>
                    <a:pt x="120618" y="94275"/>
                    <a:pt x="97275" y="117618"/>
                    <a:pt x="97275" y="146412"/>
                  </a:cubicBezTo>
                  <a:cubicBezTo>
                    <a:pt x="97275" y="175206"/>
                    <a:pt x="120618" y="198549"/>
                    <a:pt x="149412" y="198549"/>
                  </a:cubicBezTo>
                  <a:cubicBezTo>
                    <a:pt x="178206" y="198549"/>
                    <a:pt x="201549" y="175206"/>
                    <a:pt x="201549" y="146412"/>
                  </a:cubicBezTo>
                  <a:cubicBezTo>
                    <a:pt x="201549" y="117618"/>
                    <a:pt x="178206" y="94275"/>
                    <a:pt x="149412" y="94275"/>
                  </a:cubicBezTo>
                  <a:close/>
                  <a:moveTo>
                    <a:pt x="116562" y="0"/>
                  </a:moveTo>
                  <a:lnTo>
                    <a:pt x="176093" y="0"/>
                  </a:lnTo>
                  <a:lnTo>
                    <a:pt x="176093" y="51968"/>
                  </a:lnTo>
                  <a:lnTo>
                    <a:pt x="185876" y="53943"/>
                  </a:lnTo>
                  <a:cubicBezTo>
                    <a:pt x="198031" y="59085"/>
                    <a:pt x="208977" y="66524"/>
                    <a:pt x="218170" y="75717"/>
                  </a:cubicBezTo>
                  <a:lnTo>
                    <a:pt x="225820" y="87063"/>
                  </a:lnTo>
                  <a:lnTo>
                    <a:pt x="274260" y="71323"/>
                  </a:lnTo>
                  <a:lnTo>
                    <a:pt x="292656" y="127940"/>
                  </a:lnTo>
                  <a:lnTo>
                    <a:pt x="246965" y="142787"/>
                  </a:lnTo>
                  <a:lnTo>
                    <a:pt x="247928" y="147559"/>
                  </a:lnTo>
                  <a:cubicBezTo>
                    <a:pt x="247928" y="161587"/>
                    <a:pt x="245085" y="174951"/>
                    <a:pt x="239944" y="187106"/>
                  </a:cubicBezTo>
                  <a:lnTo>
                    <a:pt x="227602" y="205411"/>
                  </a:lnTo>
                  <a:lnTo>
                    <a:pt x="255161" y="243342"/>
                  </a:lnTo>
                  <a:lnTo>
                    <a:pt x="206999" y="278334"/>
                  </a:lnTo>
                  <a:lnTo>
                    <a:pt x="180753" y="242209"/>
                  </a:lnTo>
                  <a:lnTo>
                    <a:pt x="146328" y="249159"/>
                  </a:lnTo>
                  <a:lnTo>
                    <a:pt x="111904" y="242209"/>
                  </a:lnTo>
                  <a:lnTo>
                    <a:pt x="85658" y="278334"/>
                  </a:lnTo>
                  <a:lnTo>
                    <a:pt x="37496" y="243342"/>
                  </a:lnTo>
                  <a:lnTo>
                    <a:pt x="65054" y="205412"/>
                  </a:lnTo>
                  <a:lnTo>
                    <a:pt x="52712" y="187106"/>
                  </a:lnTo>
                  <a:cubicBezTo>
                    <a:pt x="47571" y="174951"/>
                    <a:pt x="44728" y="161587"/>
                    <a:pt x="44728" y="147559"/>
                  </a:cubicBezTo>
                  <a:lnTo>
                    <a:pt x="45691" y="142787"/>
                  </a:lnTo>
                  <a:lnTo>
                    <a:pt x="0" y="127940"/>
                  </a:lnTo>
                  <a:lnTo>
                    <a:pt x="18396" y="71323"/>
                  </a:lnTo>
                  <a:lnTo>
                    <a:pt x="66836" y="87063"/>
                  </a:lnTo>
                  <a:lnTo>
                    <a:pt x="74486" y="75717"/>
                  </a:lnTo>
                  <a:cubicBezTo>
                    <a:pt x="83679" y="66524"/>
                    <a:pt x="94625" y="59085"/>
                    <a:pt x="106781" y="53943"/>
                  </a:cubicBezTo>
                  <a:lnTo>
                    <a:pt x="116562" y="51969"/>
                  </a:lnTo>
                  <a:close/>
                </a:path>
              </a:pathLst>
            </a:custGeom>
            <a:grpFill/>
            <a:ln>
              <a:solidFill>
                <a:srgbClr val="99DCD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prstClr val="white"/>
                </a:solidFill>
              </a:endParaRPr>
            </a:p>
          </p:txBody>
        </p:sp>
        <p:sp>
          <p:nvSpPr>
            <p:cNvPr id="51" name="任意多边形 50"/>
            <p:cNvSpPr/>
            <p:nvPr/>
          </p:nvSpPr>
          <p:spPr>
            <a:xfrm rot="20304764">
              <a:off x="2888300" y="3364504"/>
              <a:ext cx="210085" cy="197825"/>
            </a:xfrm>
            <a:custGeom>
              <a:avLst/>
              <a:gdLst>
                <a:gd name="connsiteX0" fmla="*/ 149412 w 292656"/>
                <a:gd name="connsiteY0" fmla="*/ 94275 h 278334"/>
                <a:gd name="connsiteX1" fmla="*/ 97275 w 292656"/>
                <a:gd name="connsiteY1" fmla="*/ 146412 h 278334"/>
                <a:gd name="connsiteX2" fmla="*/ 149412 w 292656"/>
                <a:gd name="connsiteY2" fmla="*/ 198549 h 278334"/>
                <a:gd name="connsiteX3" fmla="*/ 201549 w 292656"/>
                <a:gd name="connsiteY3" fmla="*/ 146412 h 278334"/>
                <a:gd name="connsiteX4" fmla="*/ 149412 w 292656"/>
                <a:gd name="connsiteY4" fmla="*/ 94275 h 278334"/>
                <a:gd name="connsiteX5" fmla="*/ 116562 w 292656"/>
                <a:gd name="connsiteY5" fmla="*/ 0 h 278334"/>
                <a:gd name="connsiteX6" fmla="*/ 176093 w 292656"/>
                <a:gd name="connsiteY6" fmla="*/ 0 h 278334"/>
                <a:gd name="connsiteX7" fmla="*/ 176093 w 292656"/>
                <a:gd name="connsiteY7" fmla="*/ 51968 h 278334"/>
                <a:gd name="connsiteX8" fmla="*/ 185876 w 292656"/>
                <a:gd name="connsiteY8" fmla="*/ 53943 h 278334"/>
                <a:gd name="connsiteX9" fmla="*/ 218170 w 292656"/>
                <a:gd name="connsiteY9" fmla="*/ 75717 h 278334"/>
                <a:gd name="connsiteX10" fmla="*/ 225820 w 292656"/>
                <a:gd name="connsiteY10" fmla="*/ 87063 h 278334"/>
                <a:gd name="connsiteX11" fmla="*/ 274260 w 292656"/>
                <a:gd name="connsiteY11" fmla="*/ 71323 h 278334"/>
                <a:gd name="connsiteX12" fmla="*/ 292656 w 292656"/>
                <a:gd name="connsiteY12" fmla="*/ 127940 h 278334"/>
                <a:gd name="connsiteX13" fmla="*/ 246965 w 292656"/>
                <a:gd name="connsiteY13" fmla="*/ 142787 h 278334"/>
                <a:gd name="connsiteX14" fmla="*/ 247928 w 292656"/>
                <a:gd name="connsiteY14" fmla="*/ 147559 h 278334"/>
                <a:gd name="connsiteX15" fmla="*/ 239944 w 292656"/>
                <a:gd name="connsiteY15" fmla="*/ 187106 h 278334"/>
                <a:gd name="connsiteX16" fmla="*/ 227602 w 292656"/>
                <a:gd name="connsiteY16" fmla="*/ 205411 h 278334"/>
                <a:gd name="connsiteX17" fmla="*/ 255161 w 292656"/>
                <a:gd name="connsiteY17" fmla="*/ 243342 h 278334"/>
                <a:gd name="connsiteX18" fmla="*/ 206999 w 292656"/>
                <a:gd name="connsiteY18" fmla="*/ 278334 h 278334"/>
                <a:gd name="connsiteX19" fmla="*/ 180753 w 292656"/>
                <a:gd name="connsiteY19" fmla="*/ 242209 h 278334"/>
                <a:gd name="connsiteX20" fmla="*/ 146328 w 292656"/>
                <a:gd name="connsiteY20" fmla="*/ 249159 h 278334"/>
                <a:gd name="connsiteX21" fmla="*/ 111904 w 292656"/>
                <a:gd name="connsiteY21" fmla="*/ 242209 h 278334"/>
                <a:gd name="connsiteX22" fmla="*/ 85658 w 292656"/>
                <a:gd name="connsiteY22" fmla="*/ 278334 h 278334"/>
                <a:gd name="connsiteX23" fmla="*/ 37496 w 292656"/>
                <a:gd name="connsiteY23" fmla="*/ 243342 h 278334"/>
                <a:gd name="connsiteX24" fmla="*/ 65054 w 292656"/>
                <a:gd name="connsiteY24" fmla="*/ 205412 h 278334"/>
                <a:gd name="connsiteX25" fmla="*/ 52712 w 292656"/>
                <a:gd name="connsiteY25" fmla="*/ 187106 h 278334"/>
                <a:gd name="connsiteX26" fmla="*/ 44728 w 292656"/>
                <a:gd name="connsiteY26" fmla="*/ 147559 h 278334"/>
                <a:gd name="connsiteX27" fmla="*/ 45691 w 292656"/>
                <a:gd name="connsiteY27" fmla="*/ 142787 h 278334"/>
                <a:gd name="connsiteX28" fmla="*/ 0 w 292656"/>
                <a:gd name="connsiteY28" fmla="*/ 127940 h 278334"/>
                <a:gd name="connsiteX29" fmla="*/ 18396 w 292656"/>
                <a:gd name="connsiteY29" fmla="*/ 71323 h 278334"/>
                <a:gd name="connsiteX30" fmla="*/ 66836 w 292656"/>
                <a:gd name="connsiteY30" fmla="*/ 87063 h 278334"/>
                <a:gd name="connsiteX31" fmla="*/ 74486 w 292656"/>
                <a:gd name="connsiteY31" fmla="*/ 75717 h 278334"/>
                <a:gd name="connsiteX32" fmla="*/ 106781 w 292656"/>
                <a:gd name="connsiteY32" fmla="*/ 53943 h 278334"/>
                <a:gd name="connsiteX33" fmla="*/ 116562 w 292656"/>
                <a:gd name="connsiteY33" fmla="*/ 51969 h 2783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292656" h="278334">
                  <a:moveTo>
                    <a:pt x="149412" y="94275"/>
                  </a:moveTo>
                  <a:cubicBezTo>
                    <a:pt x="120618" y="94275"/>
                    <a:pt x="97275" y="117618"/>
                    <a:pt x="97275" y="146412"/>
                  </a:cubicBezTo>
                  <a:cubicBezTo>
                    <a:pt x="97275" y="175206"/>
                    <a:pt x="120618" y="198549"/>
                    <a:pt x="149412" y="198549"/>
                  </a:cubicBezTo>
                  <a:cubicBezTo>
                    <a:pt x="178206" y="198549"/>
                    <a:pt x="201549" y="175206"/>
                    <a:pt x="201549" y="146412"/>
                  </a:cubicBezTo>
                  <a:cubicBezTo>
                    <a:pt x="201549" y="117618"/>
                    <a:pt x="178206" y="94275"/>
                    <a:pt x="149412" y="94275"/>
                  </a:cubicBezTo>
                  <a:close/>
                  <a:moveTo>
                    <a:pt x="116562" y="0"/>
                  </a:moveTo>
                  <a:lnTo>
                    <a:pt x="176093" y="0"/>
                  </a:lnTo>
                  <a:lnTo>
                    <a:pt x="176093" y="51968"/>
                  </a:lnTo>
                  <a:lnTo>
                    <a:pt x="185876" y="53943"/>
                  </a:lnTo>
                  <a:cubicBezTo>
                    <a:pt x="198031" y="59085"/>
                    <a:pt x="208977" y="66524"/>
                    <a:pt x="218170" y="75717"/>
                  </a:cubicBezTo>
                  <a:lnTo>
                    <a:pt x="225820" y="87063"/>
                  </a:lnTo>
                  <a:lnTo>
                    <a:pt x="274260" y="71323"/>
                  </a:lnTo>
                  <a:lnTo>
                    <a:pt x="292656" y="127940"/>
                  </a:lnTo>
                  <a:lnTo>
                    <a:pt x="246965" y="142787"/>
                  </a:lnTo>
                  <a:lnTo>
                    <a:pt x="247928" y="147559"/>
                  </a:lnTo>
                  <a:cubicBezTo>
                    <a:pt x="247928" y="161587"/>
                    <a:pt x="245085" y="174951"/>
                    <a:pt x="239944" y="187106"/>
                  </a:cubicBezTo>
                  <a:lnTo>
                    <a:pt x="227602" y="205411"/>
                  </a:lnTo>
                  <a:lnTo>
                    <a:pt x="255161" y="243342"/>
                  </a:lnTo>
                  <a:lnTo>
                    <a:pt x="206999" y="278334"/>
                  </a:lnTo>
                  <a:lnTo>
                    <a:pt x="180753" y="242209"/>
                  </a:lnTo>
                  <a:lnTo>
                    <a:pt x="146328" y="249159"/>
                  </a:lnTo>
                  <a:lnTo>
                    <a:pt x="111904" y="242209"/>
                  </a:lnTo>
                  <a:lnTo>
                    <a:pt x="85658" y="278334"/>
                  </a:lnTo>
                  <a:lnTo>
                    <a:pt x="37496" y="243342"/>
                  </a:lnTo>
                  <a:lnTo>
                    <a:pt x="65054" y="205412"/>
                  </a:lnTo>
                  <a:lnTo>
                    <a:pt x="52712" y="187106"/>
                  </a:lnTo>
                  <a:cubicBezTo>
                    <a:pt x="47571" y="174951"/>
                    <a:pt x="44728" y="161587"/>
                    <a:pt x="44728" y="147559"/>
                  </a:cubicBezTo>
                  <a:lnTo>
                    <a:pt x="45691" y="142787"/>
                  </a:lnTo>
                  <a:lnTo>
                    <a:pt x="0" y="127940"/>
                  </a:lnTo>
                  <a:lnTo>
                    <a:pt x="18396" y="71323"/>
                  </a:lnTo>
                  <a:lnTo>
                    <a:pt x="66836" y="87063"/>
                  </a:lnTo>
                  <a:lnTo>
                    <a:pt x="74486" y="75717"/>
                  </a:lnTo>
                  <a:cubicBezTo>
                    <a:pt x="83679" y="66524"/>
                    <a:pt x="94625" y="59085"/>
                    <a:pt x="106781" y="53943"/>
                  </a:cubicBezTo>
                  <a:lnTo>
                    <a:pt x="116562" y="51969"/>
                  </a:lnTo>
                  <a:close/>
                </a:path>
              </a:pathLst>
            </a:custGeom>
            <a:grpFill/>
            <a:ln>
              <a:solidFill>
                <a:srgbClr val="99DCD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prstClr val="white"/>
                </a:solidFill>
              </a:endParaRPr>
            </a:p>
          </p:txBody>
        </p:sp>
        <p:sp>
          <p:nvSpPr>
            <p:cNvPr id="52" name="任意多边形 51"/>
            <p:cNvSpPr/>
            <p:nvPr/>
          </p:nvSpPr>
          <p:spPr>
            <a:xfrm rot="19776369">
              <a:off x="4873259" y="4161052"/>
              <a:ext cx="279623" cy="263305"/>
            </a:xfrm>
            <a:custGeom>
              <a:avLst/>
              <a:gdLst>
                <a:gd name="connsiteX0" fmla="*/ 149412 w 292656"/>
                <a:gd name="connsiteY0" fmla="*/ 94275 h 278334"/>
                <a:gd name="connsiteX1" fmla="*/ 97275 w 292656"/>
                <a:gd name="connsiteY1" fmla="*/ 146412 h 278334"/>
                <a:gd name="connsiteX2" fmla="*/ 149412 w 292656"/>
                <a:gd name="connsiteY2" fmla="*/ 198549 h 278334"/>
                <a:gd name="connsiteX3" fmla="*/ 201549 w 292656"/>
                <a:gd name="connsiteY3" fmla="*/ 146412 h 278334"/>
                <a:gd name="connsiteX4" fmla="*/ 149412 w 292656"/>
                <a:gd name="connsiteY4" fmla="*/ 94275 h 278334"/>
                <a:gd name="connsiteX5" fmla="*/ 116562 w 292656"/>
                <a:gd name="connsiteY5" fmla="*/ 0 h 278334"/>
                <a:gd name="connsiteX6" fmla="*/ 176093 w 292656"/>
                <a:gd name="connsiteY6" fmla="*/ 0 h 278334"/>
                <a:gd name="connsiteX7" fmla="*/ 176093 w 292656"/>
                <a:gd name="connsiteY7" fmla="*/ 51968 h 278334"/>
                <a:gd name="connsiteX8" fmla="*/ 185876 w 292656"/>
                <a:gd name="connsiteY8" fmla="*/ 53943 h 278334"/>
                <a:gd name="connsiteX9" fmla="*/ 218170 w 292656"/>
                <a:gd name="connsiteY9" fmla="*/ 75717 h 278334"/>
                <a:gd name="connsiteX10" fmla="*/ 225820 w 292656"/>
                <a:gd name="connsiteY10" fmla="*/ 87063 h 278334"/>
                <a:gd name="connsiteX11" fmla="*/ 274260 w 292656"/>
                <a:gd name="connsiteY11" fmla="*/ 71323 h 278334"/>
                <a:gd name="connsiteX12" fmla="*/ 292656 w 292656"/>
                <a:gd name="connsiteY12" fmla="*/ 127940 h 278334"/>
                <a:gd name="connsiteX13" fmla="*/ 246965 w 292656"/>
                <a:gd name="connsiteY13" fmla="*/ 142787 h 278334"/>
                <a:gd name="connsiteX14" fmla="*/ 247928 w 292656"/>
                <a:gd name="connsiteY14" fmla="*/ 147559 h 278334"/>
                <a:gd name="connsiteX15" fmla="*/ 239944 w 292656"/>
                <a:gd name="connsiteY15" fmla="*/ 187106 h 278334"/>
                <a:gd name="connsiteX16" fmla="*/ 227602 w 292656"/>
                <a:gd name="connsiteY16" fmla="*/ 205411 h 278334"/>
                <a:gd name="connsiteX17" fmla="*/ 255161 w 292656"/>
                <a:gd name="connsiteY17" fmla="*/ 243342 h 278334"/>
                <a:gd name="connsiteX18" fmla="*/ 206999 w 292656"/>
                <a:gd name="connsiteY18" fmla="*/ 278334 h 278334"/>
                <a:gd name="connsiteX19" fmla="*/ 180753 w 292656"/>
                <a:gd name="connsiteY19" fmla="*/ 242209 h 278334"/>
                <a:gd name="connsiteX20" fmla="*/ 146328 w 292656"/>
                <a:gd name="connsiteY20" fmla="*/ 249159 h 278334"/>
                <a:gd name="connsiteX21" fmla="*/ 111904 w 292656"/>
                <a:gd name="connsiteY21" fmla="*/ 242209 h 278334"/>
                <a:gd name="connsiteX22" fmla="*/ 85658 w 292656"/>
                <a:gd name="connsiteY22" fmla="*/ 278334 h 278334"/>
                <a:gd name="connsiteX23" fmla="*/ 37496 w 292656"/>
                <a:gd name="connsiteY23" fmla="*/ 243342 h 278334"/>
                <a:gd name="connsiteX24" fmla="*/ 65054 w 292656"/>
                <a:gd name="connsiteY24" fmla="*/ 205412 h 278334"/>
                <a:gd name="connsiteX25" fmla="*/ 52712 w 292656"/>
                <a:gd name="connsiteY25" fmla="*/ 187106 h 278334"/>
                <a:gd name="connsiteX26" fmla="*/ 44728 w 292656"/>
                <a:gd name="connsiteY26" fmla="*/ 147559 h 278334"/>
                <a:gd name="connsiteX27" fmla="*/ 45691 w 292656"/>
                <a:gd name="connsiteY27" fmla="*/ 142787 h 278334"/>
                <a:gd name="connsiteX28" fmla="*/ 0 w 292656"/>
                <a:gd name="connsiteY28" fmla="*/ 127940 h 278334"/>
                <a:gd name="connsiteX29" fmla="*/ 18396 w 292656"/>
                <a:gd name="connsiteY29" fmla="*/ 71323 h 278334"/>
                <a:gd name="connsiteX30" fmla="*/ 66836 w 292656"/>
                <a:gd name="connsiteY30" fmla="*/ 87063 h 278334"/>
                <a:gd name="connsiteX31" fmla="*/ 74486 w 292656"/>
                <a:gd name="connsiteY31" fmla="*/ 75717 h 278334"/>
                <a:gd name="connsiteX32" fmla="*/ 106781 w 292656"/>
                <a:gd name="connsiteY32" fmla="*/ 53943 h 278334"/>
                <a:gd name="connsiteX33" fmla="*/ 116562 w 292656"/>
                <a:gd name="connsiteY33" fmla="*/ 51969 h 2783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292656" h="278334">
                  <a:moveTo>
                    <a:pt x="149412" y="94275"/>
                  </a:moveTo>
                  <a:cubicBezTo>
                    <a:pt x="120618" y="94275"/>
                    <a:pt x="97275" y="117618"/>
                    <a:pt x="97275" y="146412"/>
                  </a:cubicBezTo>
                  <a:cubicBezTo>
                    <a:pt x="97275" y="175206"/>
                    <a:pt x="120618" y="198549"/>
                    <a:pt x="149412" y="198549"/>
                  </a:cubicBezTo>
                  <a:cubicBezTo>
                    <a:pt x="178206" y="198549"/>
                    <a:pt x="201549" y="175206"/>
                    <a:pt x="201549" y="146412"/>
                  </a:cubicBezTo>
                  <a:cubicBezTo>
                    <a:pt x="201549" y="117618"/>
                    <a:pt x="178206" y="94275"/>
                    <a:pt x="149412" y="94275"/>
                  </a:cubicBezTo>
                  <a:close/>
                  <a:moveTo>
                    <a:pt x="116562" y="0"/>
                  </a:moveTo>
                  <a:lnTo>
                    <a:pt x="176093" y="0"/>
                  </a:lnTo>
                  <a:lnTo>
                    <a:pt x="176093" y="51968"/>
                  </a:lnTo>
                  <a:lnTo>
                    <a:pt x="185876" y="53943"/>
                  </a:lnTo>
                  <a:cubicBezTo>
                    <a:pt x="198031" y="59085"/>
                    <a:pt x="208977" y="66524"/>
                    <a:pt x="218170" y="75717"/>
                  </a:cubicBezTo>
                  <a:lnTo>
                    <a:pt x="225820" y="87063"/>
                  </a:lnTo>
                  <a:lnTo>
                    <a:pt x="274260" y="71323"/>
                  </a:lnTo>
                  <a:lnTo>
                    <a:pt x="292656" y="127940"/>
                  </a:lnTo>
                  <a:lnTo>
                    <a:pt x="246965" y="142787"/>
                  </a:lnTo>
                  <a:lnTo>
                    <a:pt x="247928" y="147559"/>
                  </a:lnTo>
                  <a:cubicBezTo>
                    <a:pt x="247928" y="161587"/>
                    <a:pt x="245085" y="174951"/>
                    <a:pt x="239944" y="187106"/>
                  </a:cubicBezTo>
                  <a:lnTo>
                    <a:pt x="227602" y="205411"/>
                  </a:lnTo>
                  <a:lnTo>
                    <a:pt x="255161" y="243342"/>
                  </a:lnTo>
                  <a:lnTo>
                    <a:pt x="206999" y="278334"/>
                  </a:lnTo>
                  <a:lnTo>
                    <a:pt x="180753" y="242209"/>
                  </a:lnTo>
                  <a:lnTo>
                    <a:pt x="146328" y="249159"/>
                  </a:lnTo>
                  <a:lnTo>
                    <a:pt x="111904" y="242209"/>
                  </a:lnTo>
                  <a:lnTo>
                    <a:pt x="85658" y="278334"/>
                  </a:lnTo>
                  <a:lnTo>
                    <a:pt x="37496" y="243342"/>
                  </a:lnTo>
                  <a:lnTo>
                    <a:pt x="65054" y="205412"/>
                  </a:lnTo>
                  <a:lnTo>
                    <a:pt x="52712" y="187106"/>
                  </a:lnTo>
                  <a:cubicBezTo>
                    <a:pt x="47571" y="174951"/>
                    <a:pt x="44728" y="161587"/>
                    <a:pt x="44728" y="147559"/>
                  </a:cubicBezTo>
                  <a:lnTo>
                    <a:pt x="45691" y="142787"/>
                  </a:lnTo>
                  <a:lnTo>
                    <a:pt x="0" y="127940"/>
                  </a:lnTo>
                  <a:lnTo>
                    <a:pt x="18396" y="71323"/>
                  </a:lnTo>
                  <a:lnTo>
                    <a:pt x="66836" y="87063"/>
                  </a:lnTo>
                  <a:lnTo>
                    <a:pt x="74486" y="75717"/>
                  </a:lnTo>
                  <a:cubicBezTo>
                    <a:pt x="83679" y="66524"/>
                    <a:pt x="94625" y="59085"/>
                    <a:pt x="106781" y="53943"/>
                  </a:cubicBezTo>
                  <a:lnTo>
                    <a:pt x="116562" y="51969"/>
                  </a:lnTo>
                  <a:close/>
                </a:path>
              </a:pathLst>
            </a:custGeom>
            <a:grpFill/>
            <a:ln>
              <a:solidFill>
                <a:srgbClr val="99DCD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prstClr val="white"/>
                </a:solidFill>
              </a:endParaRPr>
            </a:p>
          </p:txBody>
        </p:sp>
        <p:sp>
          <p:nvSpPr>
            <p:cNvPr id="53" name="任意多边形 52"/>
            <p:cNvSpPr/>
            <p:nvPr/>
          </p:nvSpPr>
          <p:spPr>
            <a:xfrm rot="21147409">
              <a:off x="3550210" y="4236227"/>
              <a:ext cx="231094" cy="217607"/>
            </a:xfrm>
            <a:custGeom>
              <a:avLst/>
              <a:gdLst>
                <a:gd name="connsiteX0" fmla="*/ 149412 w 292656"/>
                <a:gd name="connsiteY0" fmla="*/ 94275 h 278334"/>
                <a:gd name="connsiteX1" fmla="*/ 97275 w 292656"/>
                <a:gd name="connsiteY1" fmla="*/ 146412 h 278334"/>
                <a:gd name="connsiteX2" fmla="*/ 149412 w 292656"/>
                <a:gd name="connsiteY2" fmla="*/ 198549 h 278334"/>
                <a:gd name="connsiteX3" fmla="*/ 201549 w 292656"/>
                <a:gd name="connsiteY3" fmla="*/ 146412 h 278334"/>
                <a:gd name="connsiteX4" fmla="*/ 149412 w 292656"/>
                <a:gd name="connsiteY4" fmla="*/ 94275 h 278334"/>
                <a:gd name="connsiteX5" fmla="*/ 116562 w 292656"/>
                <a:gd name="connsiteY5" fmla="*/ 0 h 278334"/>
                <a:gd name="connsiteX6" fmla="*/ 176093 w 292656"/>
                <a:gd name="connsiteY6" fmla="*/ 0 h 278334"/>
                <a:gd name="connsiteX7" fmla="*/ 176093 w 292656"/>
                <a:gd name="connsiteY7" fmla="*/ 51968 h 278334"/>
                <a:gd name="connsiteX8" fmla="*/ 185876 w 292656"/>
                <a:gd name="connsiteY8" fmla="*/ 53943 h 278334"/>
                <a:gd name="connsiteX9" fmla="*/ 218170 w 292656"/>
                <a:gd name="connsiteY9" fmla="*/ 75717 h 278334"/>
                <a:gd name="connsiteX10" fmla="*/ 225820 w 292656"/>
                <a:gd name="connsiteY10" fmla="*/ 87063 h 278334"/>
                <a:gd name="connsiteX11" fmla="*/ 274260 w 292656"/>
                <a:gd name="connsiteY11" fmla="*/ 71323 h 278334"/>
                <a:gd name="connsiteX12" fmla="*/ 292656 w 292656"/>
                <a:gd name="connsiteY12" fmla="*/ 127940 h 278334"/>
                <a:gd name="connsiteX13" fmla="*/ 246965 w 292656"/>
                <a:gd name="connsiteY13" fmla="*/ 142787 h 278334"/>
                <a:gd name="connsiteX14" fmla="*/ 247928 w 292656"/>
                <a:gd name="connsiteY14" fmla="*/ 147559 h 278334"/>
                <a:gd name="connsiteX15" fmla="*/ 239944 w 292656"/>
                <a:gd name="connsiteY15" fmla="*/ 187106 h 278334"/>
                <a:gd name="connsiteX16" fmla="*/ 227602 w 292656"/>
                <a:gd name="connsiteY16" fmla="*/ 205411 h 278334"/>
                <a:gd name="connsiteX17" fmla="*/ 255161 w 292656"/>
                <a:gd name="connsiteY17" fmla="*/ 243342 h 278334"/>
                <a:gd name="connsiteX18" fmla="*/ 206999 w 292656"/>
                <a:gd name="connsiteY18" fmla="*/ 278334 h 278334"/>
                <a:gd name="connsiteX19" fmla="*/ 180753 w 292656"/>
                <a:gd name="connsiteY19" fmla="*/ 242209 h 278334"/>
                <a:gd name="connsiteX20" fmla="*/ 146328 w 292656"/>
                <a:gd name="connsiteY20" fmla="*/ 249159 h 278334"/>
                <a:gd name="connsiteX21" fmla="*/ 111904 w 292656"/>
                <a:gd name="connsiteY21" fmla="*/ 242209 h 278334"/>
                <a:gd name="connsiteX22" fmla="*/ 85658 w 292656"/>
                <a:gd name="connsiteY22" fmla="*/ 278334 h 278334"/>
                <a:gd name="connsiteX23" fmla="*/ 37496 w 292656"/>
                <a:gd name="connsiteY23" fmla="*/ 243342 h 278334"/>
                <a:gd name="connsiteX24" fmla="*/ 65054 w 292656"/>
                <a:gd name="connsiteY24" fmla="*/ 205412 h 278334"/>
                <a:gd name="connsiteX25" fmla="*/ 52712 w 292656"/>
                <a:gd name="connsiteY25" fmla="*/ 187106 h 278334"/>
                <a:gd name="connsiteX26" fmla="*/ 44728 w 292656"/>
                <a:gd name="connsiteY26" fmla="*/ 147559 h 278334"/>
                <a:gd name="connsiteX27" fmla="*/ 45691 w 292656"/>
                <a:gd name="connsiteY27" fmla="*/ 142787 h 278334"/>
                <a:gd name="connsiteX28" fmla="*/ 0 w 292656"/>
                <a:gd name="connsiteY28" fmla="*/ 127940 h 278334"/>
                <a:gd name="connsiteX29" fmla="*/ 18396 w 292656"/>
                <a:gd name="connsiteY29" fmla="*/ 71323 h 278334"/>
                <a:gd name="connsiteX30" fmla="*/ 66836 w 292656"/>
                <a:gd name="connsiteY30" fmla="*/ 87063 h 278334"/>
                <a:gd name="connsiteX31" fmla="*/ 74486 w 292656"/>
                <a:gd name="connsiteY31" fmla="*/ 75717 h 278334"/>
                <a:gd name="connsiteX32" fmla="*/ 106781 w 292656"/>
                <a:gd name="connsiteY32" fmla="*/ 53943 h 278334"/>
                <a:gd name="connsiteX33" fmla="*/ 116562 w 292656"/>
                <a:gd name="connsiteY33" fmla="*/ 51969 h 2783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292656" h="278334">
                  <a:moveTo>
                    <a:pt x="149412" y="94275"/>
                  </a:moveTo>
                  <a:cubicBezTo>
                    <a:pt x="120618" y="94275"/>
                    <a:pt x="97275" y="117618"/>
                    <a:pt x="97275" y="146412"/>
                  </a:cubicBezTo>
                  <a:cubicBezTo>
                    <a:pt x="97275" y="175206"/>
                    <a:pt x="120618" y="198549"/>
                    <a:pt x="149412" y="198549"/>
                  </a:cubicBezTo>
                  <a:cubicBezTo>
                    <a:pt x="178206" y="198549"/>
                    <a:pt x="201549" y="175206"/>
                    <a:pt x="201549" y="146412"/>
                  </a:cubicBezTo>
                  <a:cubicBezTo>
                    <a:pt x="201549" y="117618"/>
                    <a:pt x="178206" y="94275"/>
                    <a:pt x="149412" y="94275"/>
                  </a:cubicBezTo>
                  <a:close/>
                  <a:moveTo>
                    <a:pt x="116562" y="0"/>
                  </a:moveTo>
                  <a:lnTo>
                    <a:pt x="176093" y="0"/>
                  </a:lnTo>
                  <a:lnTo>
                    <a:pt x="176093" y="51968"/>
                  </a:lnTo>
                  <a:lnTo>
                    <a:pt x="185876" y="53943"/>
                  </a:lnTo>
                  <a:cubicBezTo>
                    <a:pt x="198031" y="59085"/>
                    <a:pt x="208977" y="66524"/>
                    <a:pt x="218170" y="75717"/>
                  </a:cubicBezTo>
                  <a:lnTo>
                    <a:pt x="225820" y="87063"/>
                  </a:lnTo>
                  <a:lnTo>
                    <a:pt x="274260" y="71323"/>
                  </a:lnTo>
                  <a:lnTo>
                    <a:pt x="292656" y="127940"/>
                  </a:lnTo>
                  <a:lnTo>
                    <a:pt x="246965" y="142787"/>
                  </a:lnTo>
                  <a:lnTo>
                    <a:pt x="247928" y="147559"/>
                  </a:lnTo>
                  <a:cubicBezTo>
                    <a:pt x="247928" y="161587"/>
                    <a:pt x="245085" y="174951"/>
                    <a:pt x="239944" y="187106"/>
                  </a:cubicBezTo>
                  <a:lnTo>
                    <a:pt x="227602" y="205411"/>
                  </a:lnTo>
                  <a:lnTo>
                    <a:pt x="255161" y="243342"/>
                  </a:lnTo>
                  <a:lnTo>
                    <a:pt x="206999" y="278334"/>
                  </a:lnTo>
                  <a:lnTo>
                    <a:pt x="180753" y="242209"/>
                  </a:lnTo>
                  <a:lnTo>
                    <a:pt x="146328" y="249159"/>
                  </a:lnTo>
                  <a:lnTo>
                    <a:pt x="111904" y="242209"/>
                  </a:lnTo>
                  <a:lnTo>
                    <a:pt x="85658" y="278334"/>
                  </a:lnTo>
                  <a:lnTo>
                    <a:pt x="37496" y="243342"/>
                  </a:lnTo>
                  <a:lnTo>
                    <a:pt x="65054" y="205412"/>
                  </a:lnTo>
                  <a:lnTo>
                    <a:pt x="52712" y="187106"/>
                  </a:lnTo>
                  <a:cubicBezTo>
                    <a:pt x="47571" y="174951"/>
                    <a:pt x="44728" y="161587"/>
                    <a:pt x="44728" y="147559"/>
                  </a:cubicBezTo>
                  <a:lnTo>
                    <a:pt x="45691" y="142787"/>
                  </a:lnTo>
                  <a:lnTo>
                    <a:pt x="0" y="127940"/>
                  </a:lnTo>
                  <a:lnTo>
                    <a:pt x="18396" y="71323"/>
                  </a:lnTo>
                  <a:lnTo>
                    <a:pt x="66836" y="87063"/>
                  </a:lnTo>
                  <a:lnTo>
                    <a:pt x="74486" y="75717"/>
                  </a:lnTo>
                  <a:cubicBezTo>
                    <a:pt x="83679" y="66524"/>
                    <a:pt x="94625" y="59085"/>
                    <a:pt x="106781" y="53943"/>
                  </a:cubicBezTo>
                  <a:lnTo>
                    <a:pt x="116562" y="51969"/>
                  </a:lnTo>
                  <a:close/>
                </a:path>
              </a:pathLst>
            </a:custGeom>
            <a:grpFill/>
            <a:ln>
              <a:solidFill>
                <a:srgbClr val="99DCD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prstClr val="white"/>
                </a:solidFill>
              </a:endParaRPr>
            </a:p>
          </p:txBody>
        </p:sp>
        <p:sp>
          <p:nvSpPr>
            <p:cNvPr id="73" name="任意多边形 72"/>
            <p:cNvSpPr/>
            <p:nvPr/>
          </p:nvSpPr>
          <p:spPr>
            <a:xfrm rot="21300000">
              <a:off x="4753809" y="1774219"/>
              <a:ext cx="590272" cy="602619"/>
            </a:xfrm>
            <a:custGeom>
              <a:avLst/>
              <a:gdLst>
                <a:gd name="connsiteX0" fmla="*/ 378421 w 770173"/>
                <a:gd name="connsiteY0" fmla="*/ 151612 h 786281"/>
                <a:gd name="connsiteX1" fmla="*/ 131764 w 770173"/>
                <a:gd name="connsiteY1" fmla="*/ 398268 h 786281"/>
                <a:gd name="connsiteX2" fmla="*/ 378421 w 770173"/>
                <a:gd name="connsiteY2" fmla="*/ 644925 h 786281"/>
                <a:gd name="connsiteX3" fmla="*/ 625078 w 770173"/>
                <a:gd name="connsiteY3" fmla="*/ 398268 h 786281"/>
                <a:gd name="connsiteX4" fmla="*/ 378421 w 770173"/>
                <a:gd name="connsiteY4" fmla="*/ 151612 h 786281"/>
                <a:gd name="connsiteX5" fmla="*/ 295853 w 770173"/>
                <a:gd name="connsiteY5" fmla="*/ 0 h 786281"/>
                <a:gd name="connsiteX6" fmla="*/ 474320 w 770173"/>
                <a:gd name="connsiteY6" fmla="*/ 0 h 786281"/>
                <a:gd name="connsiteX7" fmla="*/ 474320 w 770173"/>
                <a:gd name="connsiteY7" fmla="*/ 98921 h 786281"/>
                <a:gd name="connsiteX8" fmla="*/ 502920 w 770173"/>
                <a:gd name="connsiteY8" fmla="*/ 107799 h 786281"/>
                <a:gd name="connsiteX9" fmla="*/ 555523 w 770173"/>
                <a:gd name="connsiteY9" fmla="*/ 136351 h 786281"/>
                <a:gd name="connsiteX10" fmla="*/ 594990 w 770173"/>
                <a:gd name="connsiteY10" fmla="*/ 168914 h 786281"/>
                <a:gd name="connsiteX11" fmla="*/ 680939 w 770173"/>
                <a:gd name="connsiteY11" fmla="*/ 119292 h 786281"/>
                <a:gd name="connsiteX12" fmla="*/ 770173 w 770173"/>
                <a:gd name="connsiteY12" fmla="*/ 273849 h 786281"/>
                <a:gd name="connsiteX13" fmla="*/ 683620 w 770173"/>
                <a:gd name="connsiteY13" fmla="*/ 323819 h 786281"/>
                <a:gd name="connsiteX14" fmla="*/ 685766 w 770173"/>
                <a:gd name="connsiteY14" fmla="*/ 330730 h 786281"/>
                <a:gd name="connsiteX15" fmla="*/ 692057 w 770173"/>
                <a:gd name="connsiteY15" fmla="*/ 393141 h 786281"/>
                <a:gd name="connsiteX16" fmla="*/ 685766 w 770173"/>
                <a:gd name="connsiteY16" fmla="*/ 455551 h 786281"/>
                <a:gd name="connsiteX17" fmla="*/ 683620 w 770173"/>
                <a:gd name="connsiteY17" fmla="*/ 462462 h 786281"/>
                <a:gd name="connsiteX18" fmla="*/ 770173 w 770173"/>
                <a:gd name="connsiteY18" fmla="*/ 512433 h 786281"/>
                <a:gd name="connsiteX19" fmla="*/ 680939 w 770173"/>
                <a:gd name="connsiteY19" fmla="*/ 666990 h 786281"/>
                <a:gd name="connsiteX20" fmla="*/ 594990 w 770173"/>
                <a:gd name="connsiteY20" fmla="*/ 617367 h 786281"/>
                <a:gd name="connsiteX21" fmla="*/ 555523 w 770173"/>
                <a:gd name="connsiteY21" fmla="*/ 649930 h 786281"/>
                <a:gd name="connsiteX22" fmla="*/ 502920 w 770173"/>
                <a:gd name="connsiteY22" fmla="*/ 678482 h 786281"/>
                <a:gd name="connsiteX23" fmla="*/ 474320 w 770173"/>
                <a:gd name="connsiteY23" fmla="*/ 687360 h 786281"/>
                <a:gd name="connsiteX24" fmla="*/ 474320 w 770173"/>
                <a:gd name="connsiteY24" fmla="*/ 786281 h 786281"/>
                <a:gd name="connsiteX25" fmla="*/ 295853 w 770173"/>
                <a:gd name="connsiteY25" fmla="*/ 786281 h 786281"/>
                <a:gd name="connsiteX26" fmla="*/ 295853 w 770173"/>
                <a:gd name="connsiteY26" fmla="*/ 689041 h 786281"/>
                <a:gd name="connsiteX27" fmla="*/ 261839 w 770173"/>
                <a:gd name="connsiteY27" fmla="*/ 678482 h 786281"/>
                <a:gd name="connsiteX28" fmla="*/ 209236 w 770173"/>
                <a:gd name="connsiteY28" fmla="*/ 649930 h 786281"/>
                <a:gd name="connsiteX29" fmla="*/ 171997 w 770173"/>
                <a:gd name="connsiteY29" fmla="*/ 619205 h 786281"/>
                <a:gd name="connsiteX30" fmla="*/ 89233 w 770173"/>
                <a:gd name="connsiteY30" fmla="*/ 666990 h 786281"/>
                <a:gd name="connsiteX31" fmla="*/ 0 w 770173"/>
                <a:gd name="connsiteY31" fmla="*/ 512433 h 786281"/>
                <a:gd name="connsiteX32" fmla="*/ 81961 w 770173"/>
                <a:gd name="connsiteY32" fmla="*/ 465112 h 786281"/>
                <a:gd name="connsiteX33" fmla="*/ 78993 w 770173"/>
                <a:gd name="connsiteY33" fmla="*/ 455551 h 786281"/>
                <a:gd name="connsiteX34" fmla="*/ 72702 w 770173"/>
                <a:gd name="connsiteY34" fmla="*/ 393141 h 786281"/>
                <a:gd name="connsiteX35" fmla="*/ 78993 w 770173"/>
                <a:gd name="connsiteY35" fmla="*/ 330730 h 786281"/>
                <a:gd name="connsiteX36" fmla="*/ 81961 w 770173"/>
                <a:gd name="connsiteY36" fmla="*/ 321169 h 786281"/>
                <a:gd name="connsiteX37" fmla="*/ 0 w 770173"/>
                <a:gd name="connsiteY37" fmla="*/ 273849 h 786281"/>
                <a:gd name="connsiteX38" fmla="*/ 89233 w 770173"/>
                <a:gd name="connsiteY38" fmla="*/ 119292 h 786281"/>
                <a:gd name="connsiteX39" fmla="*/ 171997 w 770173"/>
                <a:gd name="connsiteY39" fmla="*/ 167076 h 786281"/>
                <a:gd name="connsiteX40" fmla="*/ 209236 w 770173"/>
                <a:gd name="connsiteY40" fmla="*/ 136351 h 786281"/>
                <a:gd name="connsiteX41" fmla="*/ 261839 w 770173"/>
                <a:gd name="connsiteY41" fmla="*/ 107799 h 786281"/>
                <a:gd name="connsiteX42" fmla="*/ 295853 w 770173"/>
                <a:gd name="connsiteY42" fmla="*/ 97241 h 786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770173" h="786281">
                  <a:moveTo>
                    <a:pt x="378421" y="151612"/>
                  </a:moveTo>
                  <a:cubicBezTo>
                    <a:pt x="242197" y="151612"/>
                    <a:pt x="131764" y="262044"/>
                    <a:pt x="131764" y="398268"/>
                  </a:cubicBezTo>
                  <a:cubicBezTo>
                    <a:pt x="131764" y="534493"/>
                    <a:pt x="242197" y="644925"/>
                    <a:pt x="378421" y="644925"/>
                  </a:cubicBezTo>
                  <a:cubicBezTo>
                    <a:pt x="514646" y="644925"/>
                    <a:pt x="625078" y="534493"/>
                    <a:pt x="625078" y="398268"/>
                  </a:cubicBezTo>
                  <a:cubicBezTo>
                    <a:pt x="625078" y="262044"/>
                    <a:pt x="514646" y="151612"/>
                    <a:pt x="378421" y="151612"/>
                  </a:cubicBezTo>
                  <a:close/>
                  <a:moveTo>
                    <a:pt x="295853" y="0"/>
                  </a:moveTo>
                  <a:lnTo>
                    <a:pt x="474320" y="0"/>
                  </a:lnTo>
                  <a:lnTo>
                    <a:pt x="474320" y="98921"/>
                  </a:lnTo>
                  <a:lnTo>
                    <a:pt x="502920" y="107799"/>
                  </a:lnTo>
                  <a:cubicBezTo>
                    <a:pt x="521445" y="115634"/>
                    <a:pt x="539048" y="125221"/>
                    <a:pt x="555523" y="136351"/>
                  </a:cubicBezTo>
                  <a:lnTo>
                    <a:pt x="594990" y="168914"/>
                  </a:lnTo>
                  <a:lnTo>
                    <a:pt x="680939" y="119292"/>
                  </a:lnTo>
                  <a:lnTo>
                    <a:pt x="770173" y="273849"/>
                  </a:lnTo>
                  <a:lnTo>
                    <a:pt x="683620" y="323819"/>
                  </a:lnTo>
                  <a:lnTo>
                    <a:pt x="685766" y="330730"/>
                  </a:lnTo>
                  <a:cubicBezTo>
                    <a:pt x="689891" y="350889"/>
                    <a:pt x="692057" y="371762"/>
                    <a:pt x="692057" y="393141"/>
                  </a:cubicBezTo>
                  <a:cubicBezTo>
                    <a:pt x="692057" y="414519"/>
                    <a:pt x="689891" y="435392"/>
                    <a:pt x="685766" y="455551"/>
                  </a:cubicBezTo>
                  <a:lnTo>
                    <a:pt x="683620" y="462462"/>
                  </a:lnTo>
                  <a:lnTo>
                    <a:pt x="770173" y="512433"/>
                  </a:lnTo>
                  <a:lnTo>
                    <a:pt x="680939" y="666990"/>
                  </a:lnTo>
                  <a:lnTo>
                    <a:pt x="594990" y="617367"/>
                  </a:lnTo>
                  <a:lnTo>
                    <a:pt x="555523" y="649930"/>
                  </a:lnTo>
                  <a:cubicBezTo>
                    <a:pt x="539048" y="661060"/>
                    <a:pt x="521445" y="670647"/>
                    <a:pt x="502920" y="678482"/>
                  </a:cubicBezTo>
                  <a:lnTo>
                    <a:pt x="474320" y="687360"/>
                  </a:lnTo>
                  <a:lnTo>
                    <a:pt x="474320" y="786281"/>
                  </a:lnTo>
                  <a:lnTo>
                    <a:pt x="295853" y="786281"/>
                  </a:lnTo>
                  <a:lnTo>
                    <a:pt x="295853" y="689041"/>
                  </a:lnTo>
                  <a:lnTo>
                    <a:pt x="261839" y="678482"/>
                  </a:lnTo>
                  <a:cubicBezTo>
                    <a:pt x="243314" y="670647"/>
                    <a:pt x="225711" y="661060"/>
                    <a:pt x="209236" y="649930"/>
                  </a:cubicBezTo>
                  <a:lnTo>
                    <a:pt x="171997" y="619205"/>
                  </a:lnTo>
                  <a:lnTo>
                    <a:pt x="89233" y="666990"/>
                  </a:lnTo>
                  <a:lnTo>
                    <a:pt x="0" y="512433"/>
                  </a:lnTo>
                  <a:lnTo>
                    <a:pt x="81961" y="465112"/>
                  </a:lnTo>
                  <a:lnTo>
                    <a:pt x="78993" y="455551"/>
                  </a:lnTo>
                  <a:cubicBezTo>
                    <a:pt x="74868" y="435392"/>
                    <a:pt x="72702" y="414519"/>
                    <a:pt x="72702" y="393141"/>
                  </a:cubicBezTo>
                  <a:cubicBezTo>
                    <a:pt x="72702" y="371762"/>
                    <a:pt x="74868" y="350889"/>
                    <a:pt x="78993" y="330730"/>
                  </a:cubicBezTo>
                  <a:lnTo>
                    <a:pt x="81961" y="321169"/>
                  </a:lnTo>
                  <a:lnTo>
                    <a:pt x="0" y="273849"/>
                  </a:lnTo>
                  <a:lnTo>
                    <a:pt x="89233" y="119292"/>
                  </a:lnTo>
                  <a:lnTo>
                    <a:pt x="171997" y="167076"/>
                  </a:lnTo>
                  <a:lnTo>
                    <a:pt x="209236" y="136351"/>
                  </a:lnTo>
                  <a:cubicBezTo>
                    <a:pt x="225711" y="125221"/>
                    <a:pt x="243314" y="115634"/>
                    <a:pt x="261839" y="107799"/>
                  </a:cubicBezTo>
                  <a:lnTo>
                    <a:pt x="295853" y="97241"/>
                  </a:lnTo>
                  <a:close/>
                </a:path>
              </a:pathLst>
            </a:custGeom>
            <a:grpFill/>
            <a:ln>
              <a:solidFill>
                <a:srgbClr val="99DCD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sz="2400">
                <a:solidFill>
                  <a:prstClr val="white"/>
                </a:solidFill>
              </a:endParaRPr>
            </a:p>
          </p:txBody>
        </p:sp>
        <p:grpSp>
          <p:nvGrpSpPr>
            <p:cNvPr id="26" name="组合 25"/>
            <p:cNvGrpSpPr/>
            <p:nvPr/>
          </p:nvGrpSpPr>
          <p:grpSpPr>
            <a:xfrm>
              <a:off x="3392721" y="1409066"/>
              <a:ext cx="373659" cy="373659"/>
              <a:chOff x="3404393" y="1190304"/>
              <a:chExt cx="1066092" cy="1066091"/>
            </a:xfrm>
            <a:grpFill/>
          </p:grpSpPr>
          <p:sp>
            <p:nvSpPr>
              <p:cNvPr id="65" name="矩形 64"/>
              <p:cNvSpPr/>
              <p:nvPr/>
            </p:nvSpPr>
            <p:spPr>
              <a:xfrm>
                <a:off x="3870396" y="1190304"/>
                <a:ext cx="134085" cy="75492"/>
              </a:xfrm>
              <a:prstGeom prst="rect">
                <a:avLst/>
              </a:prstGeom>
              <a:grpFill/>
              <a:ln>
                <a:solidFill>
                  <a:srgbClr val="99DCD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solidFill>
                    <a:prstClr val="white"/>
                  </a:solidFill>
                </a:endParaRPr>
              </a:p>
            </p:txBody>
          </p:sp>
          <p:sp>
            <p:nvSpPr>
              <p:cNvPr id="66" name="矩形 65"/>
              <p:cNvSpPr/>
              <p:nvPr/>
            </p:nvSpPr>
            <p:spPr>
              <a:xfrm rot="1800000">
                <a:off x="4118046" y="1256661"/>
                <a:ext cx="134085" cy="75492"/>
              </a:xfrm>
              <a:prstGeom prst="rect">
                <a:avLst/>
              </a:prstGeom>
              <a:grpFill/>
              <a:ln>
                <a:solidFill>
                  <a:srgbClr val="99DCD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solidFill>
                    <a:prstClr val="white"/>
                  </a:solidFill>
                </a:endParaRPr>
              </a:p>
            </p:txBody>
          </p:sp>
          <p:sp>
            <p:nvSpPr>
              <p:cNvPr id="67" name="矩形 66"/>
              <p:cNvSpPr/>
              <p:nvPr/>
            </p:nvSpPr>
            <p:spPr>
              <a:xfrm rot="3600000">
                <a:off x="4299338" y="1437954"/>
                <a:ext cx="134085" cy="75492"/>
              </a:xfrm>
              <a:prstGeom prst="rect">
                <a:avLst/>
              </a:prstGeom>
              <a:grpFill/>
              <a:ln>
                <a:solidFill>
                  <a:srgbClr val="99DCD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solidFill>
                    <a:prstClr val="white"/>
                  </a:solidFill>
                </a:endParaRPr>
              </a:p>
            </p:txBody>
          </p:sp>
          <p:sp>
            <p:nvSpPr>
              <p:cNvPr id="68" name="矩形 67"/>
              <p:cNvSpPr/>
              <p:nvPr/>
            </p:nvSpPr>
            <p:spPr>
              <a:xfrm rot="5400000">
                <a:off x="4365696" y="1685604"/>
                <a:ext cx="134085" cy="75492"/>
              </a:xfrm>
              <a:prstGeom prst="rect">
                <a:avLst/>
              </a:prstGeom>
              <a:grpFill/>
              <a:ln>
                <a:solidFill>
                  <a:srgbClr val="99DCD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solidFill>
                    <a:prstClr val="white"/>
                  </a:solidFill>
                </a:endParaRPr>
              </a:p>
            </p:txBody>
          </p:sp>
          <p:sp>
            <p:nvSpPr>
              <p:cNvPr id="69" name="矩形 68"/>
              <p:cNvSpPr/>
              <p:nvPr/>
            </p:nvSpPr>
            <p:spPr>
              <a:xfrm rot="7200000">
                <a:off x="4299338" y="1933254"/>
                <a:ext cx="134085" cy="75492"/>
              </a:xfrm>
              <a:prstGeom prst="rect">
                <a:avLst/>
              </a:prstGeom>
              <a:grpFill/>
              <a:ln>
                <a:solidFill>
                  <a:srgbClr val="99DCD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solidFill>
                    <a:prstClr val="white"/>
                  </a:solidFill>
                </a:endParaRPr>
              </a:p>
            </p:txBody>
          </p:sp>
          <p:sp>
            <p:nvSpPr>
              <p:cNvPr id="70" name="矩形 69"/>
              <p:cNvSpPr/>
              <p:nvPr/>
            </p:nvSpPr>
            <p:spPr>
              <a:xfrm rot="9000000">
                <a:off x="4118046" y="2114546"/>
                <a:ext cx="134085" cy="75492"/>
              </a:xfrm>
              <a:prstGeom prst="rect">
                <a:avLst/>
              </a:prstGeom>
              <a:grpFill/>
              <a:ln>
                <a:solidFill>
                  <a:srgbClr val="99DCD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solidFill>
                    <a:prstClr val="white"/>
                  </a:solidFill>
                </a:endParaRPr>
              </a:p>
            </p:txBody>
          </p:sp>
          <p:sp>
            <p:nvSpPr>
              <p:cNvPr id="74" name="矩形 73"/>
              <p:cNvSpPr/>
              <p:nvPr/>
            </p:nvSpPr>
            <p:spPr>
              <a:xfrm rot="10800000">
                <a:off x="3870396" y="2180903"/>
                <a:ext cx="134085" cy="75492"/>
              </a:xfrm>
              <a:prstGeom prst="rect">
                <a:avLst/>
              </a:prstGeom>
              <a:grpFill/>
              <a:ln>
                <a:solidFill>
                  <a:srgbClr val="99DCD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solidFill>
                    <a:prstClr val="white"/>
                  </a:solidFill>
                </a:endParaRPr>
              </a:p>
            </p:txBody>
          </p:sp>
          <p:sp>
            <p:nvSpPr>
              <p:cNvPr id="75" name="矩形 74"/>
              <p:cNvSpPr/>
              <p:nvPr/>
            </p:nvSpPr>
            <p:spPr>
              <a:xfrm rot="12600000">
                <a:off x="3622746" y="2114546"/>
                <a:ext cx="134085" cy="75492"/>
              </a:xfrm>
              <a:prstGeom prst="rect">
                <a:avLst/>
              </a:prstGeom>
              <a:grpFill/>
              <a:ln>
                <a:solidFill>
                  <a:srgbClr val="99DCD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solidFill>
                    <a:prstClr val="white"/>
                  </a:solidFill>
                </a:endParaRPr>
              </a:p>
            </p:txBody>
          </p:sp>
          <p:sp>
            <p:nvSpPr>
              <p:cNvPr id="76" name="矩形 75"/>
              <p:cNvSpPr/>
              <p:nvPr/>
            </p:nvSpPr>
            <p:spPr>
              <a:xfrm rot="14400000">
                <a:off x="3441453" y="1933254"/>
                <a:ext cx="134085" cy="75492"/>
              </a:xfrm>
              <a:prstGeom prst="rect">
                <a:avLst/>
              </a:prstGeom>
              <a:grpFill/>
              <a:ln>
                <a:solidFill>
                  <a:srgbClr val="99DCD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solidFill>
                    <a:prstClr val="white"/>
                  </a:solidFill>
                </a:endParaRPr>
              </a:p>
            </p:txBody>
          </p:sp>
          <p:sp>
            <p:nvSpPr>
              <p:cNvPr id="77" name="矩形 76"/>
              <p:cNvSpPr/>
              <p:nvPr/>
            </p:nvSpPr>
            <p:spPr>
              <a:xfrm rot="16200000">
                <a:off x="3375096" y="1685604"/>
                <a:ext cx="134085" cy="75492"/>
              </a:xfrm>
              <a:prstGeom prst="rect">
                <a:avLst/>
              </a:prstGeom>
              <a:grpFill/>
              <a:ln>
                <a:solidFill>
                  <a:srgbClr val="99DCD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solidFill>
                    <a:prstClr val="white"/>
                  </a:solidFill>
                </a:endParaRPr>
              </a:p>
            </p:txBody>
          </p:sp>
          <p:sp>
            <p:nvSpPr>
              <p:cNvPr id="78" name="矩形 77"/>
              <p:cNvSpPr/>
              <p:nvPr/>
            </p:nvSpPr>
            <p:spPr>
              <a:xfrm rot="18000000">
                <a:off x="3441453" y="1437954"/>
                <a:ext cx="134085" cy="75492"/>
              </a:xfrm>
              <a:prstGeom prst="rect">
                <a:avLst/>
              </a:prstGeom>
              <a:grpFill/>
              <a:ln>
                <a:solidFill>
                  <a:srgbClr val="99DCD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solidFill>
                    <a:prstClr val="white"/>
                  </a:solidFill>
                </a:endParaRPr>
              </a:p>
            </p:txBody>
          </p:sp>
          <p:sp>
            <p:nvSpPr>
              <p:cNvPr id="79" name="矩形 78"/>
              <p:cNvSpPr/>
              <p:nvPr/>
            </p:nvSpPr>
            <p:spPr>
              <a:xfrm rot="19800000">
                <a:off x="3622746" y="1256661"/>
                <a:ext cx="134085" cy="75492"/>
              </a:xfrm>
              <a:prstGeom prst="rect">
                <a:avLst/>
              </a:prstGeom>
              <a:grpFill/>
              <a:ln>
                <a:solidFill>
                  <a:srgbClr val="99DCD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solidFill>
                    <a:prstClr val="white"/>
                  </a:solidFill>
                </a:endParaRPr>
              </a:p>
            </p:txBody>
          </p:sp>
          <p:sp>
            <p:nvSpPr>
              <p:cNvPr id="87" name="任意多边形 86"/>
              <p:cNvSpPr/>
              <p:nvPr/>
            </p:nvSpPr>
            <p:spPr>
              <a:xfrm>
                <a:off x="3472633" y="1255790"/>
                <a:ext cx="933012" cy="933012"/>
              </a:xfrm>
              <a:custGeom>
                <a:avLst/>
                <a:gdLst>
                  <a:gd name="connsiteX0" fmla="*/ 462612 w 933012"/>
                  <a:gd name="connsiteY0" fmla="*/ 225519 h 933012"/>
                  <a:gd name="connsiteX1" fmla="*/ 226172 w 933012"/>
                  <a:gd name="connsiteY1" fmla="*/ 461959 h 933012"/>
                  <a:gd name="connsiteX2" fmla="*/ 462612 w 933012"/>
                  <a:gd name="connsiteY2" fmla="*/ 698399 h 933012"/>
                  <a:gd name="connsiteX3" fmla="*/ 699052 w 933012"/>
                  <a:gd name="connsiteY3" fmla="*/ 461959 h 933012"/>
                  <a:gd name="connsiteX4" fmla="*/ 462612 w 933012"/>
                  <a:gd name="connsiteY4" fmla="*/ 225519 h 933012"/>
                  <a:gd name="connsiteX5" fmla="*/ 466506 w 933012"/>
                  <a:gd name="connsiteY5" fmla="*/ 0 h 933012"/>
                  <a:gd name="connsiteX6" fmla="*/ 933012 w 933012"/>
                  <a:gd name="connsiteY6" fmla="*/ 466506 h 933012"/>
                  <a:gd name="connsiteX7" fmla="*/ 466506 w 933012"/>
                  <a:gd name="connsiteY7" fmla="*/ 933012 h 933012"/>
                  <a:gd name="connsiteX8" fmla="*/ 0 w 933012"/>
                  <a:gd name="connsiteY8" fmla="*/ 466506 h 933012"/>
                  <a:gd name="connsiteX9" fmla="*/ 466506 w 933012"/>
                  <a:gd name="connsiteY9" fmla="*/ 0 h 9330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933012" h="933012">
                    <a:moveTo>
                      <a:pt x="462612" y="225519"/>
                    </a:moveTo>
                    <a:cubicBezTo>
                      <a:pt x="332030" y="225519"/>
                      <a:pt x="226172" y="331377"/>
                      <a:pt x="226172" y="461959"/>
                    </a:cubicBezTo>
                    <a:cubicBezTo>
                      <a:pt x="226172" y="592541"/>
                      <a:pt x="332030" y="698399"/>
                      <a:pt x="462612" y="698399"/>
                    </a:cubicBezTo>
                    <a:cubicBezTo>
                      <a:pt x="593194" y="698399"/>
                      <a:pt x="699052" y="592541"/>
                      <a:pt x="699052" y="461959"/>
                    </a:cubicBezTo>
                    <a:cubicBezTo>
                      <a:pt x="699052" y="331377"/>
                      <a:pt x="593194" y="225519"/>
                      <a:pt x="462612" y="225519"/>
                    </a:cubicBezTo>
                    <a:close/>
                    <a:moveTo>
                      <a:pt x="466506" y="0"/>
                    </a:moveTo>
                    <a:cubicBezTo>
                      <a:pt x="724150" y="0"/>
                      <a:pt x="933012" y="208862"/>
                      <a:pt x="933012" y="466506"/>
                    </a:cubicBezTo>
                    <a:cubicBezTo>
                      <a:pt x="933012" y="724150"/>
                      <a:pt x="724150" y="933012"/>
                      <a:pt x="466506" y="933012"/>
                    </a:cubicBezTo>
                    <a:cubicBezTo>
                      <a:pt x="208862" y="933012"/>
                      <a:pt x="0" y="724150"/>
                      <a:pt x="0" y="466506"/>
                    </a:cubicBezTo>
                    <a:cubicBezTo>
                      <a:pt x="0" y="208862"/>
                      <a:pt x="208862" y="0"/>
                      <a:pt x="466506" y="0"/>
                    </a:cubicBezTo>
                    <a:close/>
                  </a:path>
                </a:pathLst>
              </a:custGeom>
              <a:grpFill/>
              <a:ln>
                <a:solidFill>
                  <a:srgbClr val="99DCD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/>
              </a:p>
            </p:txBody>
          </p:sp>
          <p:sp>
            <p:nvSpPr>
              <p:cNvPr id="86" name="任意多边形 85"/>
              <p:cNvSpPr/>
              <p:nvPr/>
            </p:nvSpPr>
            <p:spPr>
              <a:xfrm>
                <a:off x="3549702" y="1338513"/>
                <a:ext cx="771086" cy="771086"/>
              </a:xfrm>
              <a:custGeom>
                <a:avLst/>
                <a:gdLst>
                  <a:gd name="connsiteX0" fmla="*/ 389436 w 771086"/>
                  <a:gd name="connsiteY0" fmla="*/ 147342 h 771086"/>
                  <a:gd name="connsiteX1" fmla="*/ 152996 w 771086"/>
                  <a:gd name="connsiteY1" fmla="*/ 383782 h 771086"/>
                  <a:gd name="connsiteX2" fmla="*/ 389436 w 771086"/>
                  <a:gd name="connsiteY2" fmla="*/ 620222 h 771086"/>
                  <a:gd name="connsiteX3" fmla="*/ 625876 w 771086"/>
                  <a:gd name="connsiteY3" fmla="*/ 383782 h 771086"/>
                  <a:gd name="connsiteX4" fmla="*/ 389436 w 771086"/>
                  <a:gd name="connsiteY4" fmla="*/ 147342 h 771086"/>
                  <a:gd name="connsiteX5" fmla="*/ 385543 w 771086"/>
                  <a:gd name="connsiteY5" fmla="*/ 0 h 771086"/>
                  <a:gd name="connsiteX6" fmla="*/ 771086 w 771086"/>
                  <a:gd name="connsiteY6" fmla="*/ 385543 h 771086"/>
                  <a:gd name="connsiteX7" fmla="*/ 385543 w 771086"/>
                  <a:gd name="connsiteY7" fmla="*/ 771086 h 771086"/>
                  <a:gd name="connsiteX8" fmla="*/ 0 w 771086"/>
                  <a:gd name="connsiteY8" fmla="*/ 385543 h 771086"/>
                  <a:gd name="connsiteX9" fmla="*/ 385543 w 771086"/>
                  <a:gd name="connsiteY9" fmla="*/ 0 h 771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771086" h="771086">
                    <a:moveTo>
                      <a:pt x="389436" y="147342"/>
                    </a:moveTo>
                    <a:cubicBezTo>
                      <a:pt x="258854" y="147342"/>
                      <a:pt x="152996" y="253200"/>
                      <a:pt x="152996" y="383782"/>
                    </a:cubicBezTo>
                    <a:cubicBezTo>
                      <a:pt x="152996" y="514364"/>
                      <a:pt x="258854" y="620222"/>
                      <a:pt x="389436" y="620222"/>
                    </a:cubicBezTo>
                    <a:cubicBezTo>
                      <a:pt x="520018" y="620222"/>
                      <a:pt x="625876" y="514364"/>
                      <a:pt x="625876" y="383782"/>
                    </a:cubicBezTo>
                    <a:cubicBezTo>
                      <a:pt x="625876" y="253200"/>
                      <a:pt x="520018" y="147342"/>
                      <a:pt x="389436" y="147342"/>
                    </a:cubicBezTo>
                    <a:close/>
                    <a:moveTo>
                      <a:pt x="385543" y="0"/>
                    </a:moveTo>
                    <a:cubicBezTo>
                      <a:pt x="598473" y="0"/>
                      <a:pt x="771086" y="172613"/>
                      <a:pt x="771086" y="385543"/>
                    </a:cubicBezTo>
                    <a:cubicBezTo>
                      <a:pt x="771086" y="598473"/>
                      <a:pt x="598473" y="771086"/>
                      <a:pt x="385543" y="771086"/>
                    </a:cubicBezTo>
                    <a:cubicBezTo>
                      <a:pt x="172613" y="771086"/>
                      <a:pt x="0" y="598473"/>
                      <a:pt x="0" y="385543"/>
                    </a:cubicBezTo>
                    <a:cubicBezTo>
                      <a:pt x="0" y="172613"/>
                      <a:pt x="172613" y="0"/>
                      <a:pt x="385543" y="0"/>
                    </a:cubicBezTo>
                    <a:close/>
                  </a:path>
                </a:pathLst>
              </a:custGeom>
              <a:grpFill/>
              <a:ln>
                <a:solidFill>
                  <a:srgbClr val="99DCD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/>
              </a:p>
            </p:txBody>
          </p:sp>
          <p:sp>
            <p:nvSpPr>
              <p:cNvPr id="82" name="任意多边形 81"/>
              <p:cNvSpPr/>
              <p:nvPr/>
            </p:nvSpPr>
            <p:spPr>
              <a:xfrm>
                <a:off x="3601763" y="1388815"/>
                <a:ext cx="666964" cy="666963"/>
              </a:xfrm>
              <a:custGeom>
                <a:avLst/>
                <a:gdLst>
                  <a:gd name="connsiteX0" fmla="*/ 331172 w 666964"/>
                  <a:gd name="connsiteY0" fmla="*/ 120540 h 666964"/>
                  <a:gd name="connsiteX1" fmla="*/ 124230 w 666964"/>
                  <a:gd name="connsiteY1" fmla="*/ 327482 h 666964"/>
                  <a:gd name="connsiteX2" fmla="*/ 331172 w 666964"/>
                  <a:gd name="connsiteY2" fmla="*/ 534424 h 666964"/>
                  <a:gd name="connsiteX3" fmla="*/ 538114 w 666964"/>
                  <a:gd name="connsiteY3" fmla="*/ 327482 h 666964"/>
                  <a:gd name="connsiteX4" fmla="*/ 331172 w 666964"/>
                  <a:gd name="connsiteY4" fmla="*/ 120540 h 666964"/>
                  <a:gd name="connsiteX5" fmla="*/ 333482 w 666964"/>
                  <a:gd name="connsiteY5" fmla="*/ 0 h 666964"/>
                  <a:gd name="connsiteX6" fmla="*/ 666964 w 666964"/>
                  <a:gd name="connsiteY6" fmla="*/ 333482 h 666964"/>
                  <a:gd name="connsiteX7" fmla="*/ 333482 w 666964"/>
                  <a:gd name="connsiteY7" fmla="*/ 666964 h 666964"/>
                  <a:gd name="connsiteX8" fmla="*/ 0 w 666964"/>
                  <a:gd name="connsiteY8" fmla="*/ 333482 h 666964"/>
                  <a:gd name="connsiteX9" fmla="*/ 333482 w 666964"/>
                  <a:gd name="connsiteY9" fmla="*/ 0 h 6669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66964" h="666964">
                    <a:moveTo>
                      <a:pt x="331172" y="120540"/>
                    </a:moveTo>
                    <a:cubicBezTo>
                      <a:pt x="216881" y="120540"/>
                      <a:pt x="124230" y="213191"/>
                      <a:pt x="124230" y="327482"/>
                    </a:cubicBezTo>
                    <a:cubicBezTo>
                      <a:pt x="124230" y="441773"/>
                      <a:pt x="216881" y="534424"/>
                      <a:pt x="331172" y="534424"/>
                    </a:cubicBezTo>
                    <a:cubicBezTo>
                      <a:pt x="445463" y="534424"/>
                      <a:pt x="538114" y="441773"/>
                      <a:pt x="538114" y="327482"/>
                    </a:cubicBezTo>
                    <a:cubicBezTo>
                      <a:pt x="538114" y="213191"/>
                      <a:pt x="445463" y="120540"/>
                      <a:pt x="331172" y="120540"/>
                    </a:cubicBezTo>
                    <a:close/>
                    <a:moveTo>
                      <a:pt x="333482" y="0"/>
                    </a:moveTo>
                    <a:cubicBezTo>
                      <a:pt x="517659" y="0"/>
                      <a:pt x="666964" y="149305"/>
                      <a:pt x="666964" y="333482"/>
                    </a:cubicBezTo>
                    <a:cubicBezTo>
                      <a:pt x="666964" y="517659"/>
                      <a:pt x="517659" y="666964"/>
                      <a:pt x="333482" y="666964"/>
                    </a:cubicBezTo>
                    <a:cubicBezTo>
                      <a:pt x="149305" y="666964"/>
                      <a:pt x="0" y="517659"/>
                      <a:pt x="0" y="333482"/>
                    </a:cubicBezTo>
                    <a:cubicBezTo>
                      <a:pt x="0" y="149305"/>
                      <a:pt x="149305" y="0"/>
                      <a:pt x="333482" y="0"/>
                    </a:cubicBezTo>
                    <a:close/>
                  </a:path>
                </a:pathLst>
              </a:custGeom>
              <a:grpFill/>
              <a:ln>
                <a:solidFill>
                  <a:srgbClr val="99DCD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/>
              </a:p>
            </p:txBody>
          </p:sp>
        </p:grpSp>
        <p:grpSp>
          <p:nvGrpSpPr>
            <p:cNvPr id="29" name="组合 28"/>
            <p:cNvGrpSpPr/>
            <p:nvPr/>
          </p:nvGrpSpPr>
          <p:grpSpPr>
            <a:xfrm>
              <a:off x="4109340" y="3529786"/>
              <a:ext cx="841832" cy="841831"/>
              <a:chOff x="5889363" y="3101297"/>
              <a:chExt cx="841832" cy="841831"/>
            </a:xfrm>
            <a:grpFill/>
          </p:grpSpPr>
          <p:sp>
            <p:nvSpPr>
              <p:cNvPr id="105" name="任意多边形 104"/>
              <p:cNvSpPr/>
              <p:nvPr/>
            </p:nvSpPr>
            <p:spPr>
              <a:xfrm>
                <a:off x="5889363" y="3101297"/>
                <a:ext cx="841832" cy="841831"/>
              </a:xfrm>
              <a:custGeom>
                <a:avLst/>
                <a:gdLst>
                  <a:gd name="connsiteX0" fmla="*/ 441182 w 889882"/>
                  <a:gd name="connsiteY0" fmla="*/ 266316 h 889881"/>
                  <a:gd name="connsiteX1" fmla="*/ 268444 w 889882"/>
                  <a:gd name="connsiteY1" fmla="*/ 439053 h 889881"/>
                  <a:gd name="connsiteX2" fmla="*/ 441182 w 889882"/>
                  <a:gd name="connsiteY2" fmla="*/ 611790 h 889881"/>
                  <a:gd name="connsiteX3" fmla="*/ 613919 w 889882"/>
                  <a:gd name="connsiteY3" fmla="*/ 439053 h 889881"/>
                  <a:gd name="connsiteX4" fmla="*/ 441182 w 889882"/>
                  <a:gd name="connsiteY4" fmla="*/ 266316 h 889881"/>
                  <a:gd name="connsiteX5" fmla="*/ 388980 w 889882"/>
                  <a:gd name="connsiteY5" fmla="*/ 0 h 889881"/>
                  <a:gd name="connsiteX6" fmla="*/ 500903 w 889882"/>
                  <a:gd name="connsiteY6" fmla="*/ 0 h 889881"/>
                  <a:gd name="connsiteX7" fmla="*/ 500903 w 889882"/>
                  <a:gd name="connsiteY7" fmla="*/ 60161 h 889881"/>
                  <a:gd name="connsiteX8" fmla="*/ 524838 w 889882"/>
                  <a:gd name="connsiteY8" fmla="*/ 62573 h 889881"/>
                  <a:gd name="connsiteX9" fmla="*/ 589495 w 889882"/>
                  <a:gd name="connsiteY9" fmla="*/ 82644 h 889881"/>
                  <a:gd name="connsiteX10" fmla="*/ 618948 w 889882"/>
                  <a:gd name="connsiteY10" fmla="*/ 31630 h 889881"/>
                  <a:gd name="connsiteX11" fmla="*/ 715876 w 889882"/>
                  <a:gd name="connsiteY11" fmla="*/ 87591 h 889881"/>
                  <a:gd name="connsiteX12" fmla="*/ 686033 w 889882"/>
                  <a:gd name="connsiteY12" fmla="*/ 139281 h 889881"/>
                  <a:gd name="connsiteX13" fmla="*/ 721707 w 889882"/>
                  <a:gd name="connsiteY13" fmla="*/ 168715 h 889881"/>
                  <a:gd name="connsiteX14" fmla="*/ 750665 w 889882"/>
                  <a:gd name="connsiteY14" fmla="*/ 203812 h 889881"/>
                  <a:gd name="connsiteX15" fmla="*/ 802290 w 889882"/>
                  <a:gd name="connsiteY15" fmla="*/ 174007 h 889881"/>
                  <a:gd name="connsiteX16" fmla="*/ 858251 w 889882"/>
                  <a:gd name="connsiteY16" fmla="*/ 270935 h 889881"/>
                  <a:gd name="connsiteX17" fmla="*/ 807553 w 889882"/>
                  <a:gd name="connsiteY17" fmla="*/ 300205 h 889881"/>
                  <a:gd name="connsiteX18" fmla="*/ 827848 w 889882"/>
                  <a:gd name="connsiteY18" fmla="*/ 365584 h 889881"/>
                  <a:gd name="connsiteX19" fmla="*/ 830207 w 889882"/>
                  <a:gd name="connsiteY19" fmla="*/ 388980 h 889881"/>
                  <a:gd name="connsiteX20" fmla="*/ 889882 w 889882"/>
                  <a:gd name="connsiteY20" fmla="*/ 388980 h 889881"/>
                  <a:gd name="connsiteX21" fmla="*/ 889882 w 889882"/>
                  <a:gd name="connsiteY21" fmla="*/ 500903 h 889881"/>
                  <a:gd name="connsiteX22" fmla="*/ 830029 w 889882"/>
                  <a:gd name="connsiteY22" fmla="*/ 500903 h 889881"/>
                  <a:gd name="connsiteX23" fmla="*/ 827848 w 889882"/>
                  <a:gd name="connsiteY23" fmla="*/ 522539 h 889881"/>
                  <a:gd name="connsiteX24" fmla="*/ 807090 w 889882"/>
                  <a:gd name="connsiteY24" fmla="*/ 589410 h 889881"/>
                  <a:gd name="connsiteX25" fmla="*/ 858251 w 889882"/>
                  <a:gd name="connsiteY25" fmla="*/ 618948 h 889881"/>
                  <a:gd name="connsiteX26" fmla="*/ 802290 w 889882"/>
                  <a:gd name="connsiteY26" fmla="*/ 715876 h 889881"/>
                  <a:gd name="connsiteX27" fmla="*/ 749682 w 889882"/>
                  <a:gd name="connsiteY27" fmla="*/ 685502 h 889881"/>
                  <a:gd name="connsiteX28" fmla="*/ 721707 w 889882"/>
                  <a:gd name="connsiteY28" fmla="*/ 719408 h 889881"/>
                  <a:gd name="connsiteX29" fmla="*/ 685345 w 889882"/>
                  <a:gd name="connsiteY29" fmla="*/ 749409 h 889881"/>
                  <a:gd name="connsiteX30" fmla="*/ 715876 w 889882"/>
                  <a:gd name="connsiteY30" fmla="*/ 802290 h 889881"/>
                  <a:gd name="connsiteX31" fmla="*/ 618948 w 889882"/>
                  <a:gd name="connsiteY31" fmla="*/ 858252 h 889881"/>
                  <a:gd name="connsiteX32" fmla="*/ 588634 w 889882"/>
                  <a:gd name="connsiteY32" fmla="*/ 805746 h 889881"/>
                  <a:gd name="connsiteX33" fmla="*/ 524838 w 889882"/>
                  <a:gd name="connsiteY33" fmla="*/ 825549 h 889881"/>
                  <a:gd name="connsiteX34" fmla="*/ 500903 w 889882"/>
                  <a:gd name="connsiteY34" fmla="*/ 827962 h 889881"/>
                  <a:gd name="connsiteX35" fmla="*/ 500903 w 889882"/>
                  <a:gd name="connsiteY35" fmla="*/ 889881 h 889881"/>
                  <a:gd name="connsiteX36" fmla="*/ 388980 w 889882"/>
                  <a:gd name="connsiteY36" fmla="*/ 889881 h 889881"/>
                  <a:gd name="connsiteX37" fmla="*/ 388980 w 889882"/>
                  <a:gd name="connsiteY37" fmla="*/ 827676 h 889881"/>
                  <a:gd name="connsiteX38" fmla="*/ 367883 w 889882"/>
                  <a:gd name="connsiteY38" fmla="*/ 825549 h 889881"/>
                  <a:gd name="connsiteX39" fmla="*/ 301681 w 889882"/>
                  <a:gd name="connsiteY39" fmla="*/ 804998 h 889881"/>
                  <a:gd name="connsiteX40" fmla="*/ 270935 w 889882"/>
                  <a:gd name="connsiteY40" fmla="*/ 858252 h 889881"/>
                  <a:gd name="connsiteX41" fmla="*/ 174007 w 889882"/>
                  <a:gd name="connsiteY41" fmla="*/ 802290 h 889881"/>
                  <a:gd name="connsiteX42" fmla="*/ 205454 w 889882"/>
                  <a:gd name="connsiteY42" fmla="*/ 747823 h 889881"/>
                  <a:gd name="connsiteX43" fmla="*/ 171014 w 889882"/>
                  <a:gd name="connsiteY43" fmla="*/ 719408 h 889881"/>
                  <a:gd name="connsiteX44" fmla="*/ 142123 w 889882"/>
                  <a:gd name="connsiteY44" fmla="*/ 684392 h 889881"/>
                  <a:gd name="connsiteX45" fmla="*/ 87591 w 889882"/>
                  <a:gd name="connsiteY45" fmla="*/ 715876 h 889881"/>
                  <a:gd name="connsiteX46" fmla="*/ 31630 w 889882"/>
                  <a:gd name="connsiteY46" fmla="*/ 618948 h 889881"/>
                  <a:gd name="connsiteX47" fmla="*/ 85199 w 889882"/>
                  <a:gd name="connsiteY47" fmla="*/ 588019 h 889881"/>
                  <a:gd name="connsiteX48" fmla="*/ 64873 w 889882"/>
                  <a:gd name="connsiteY48" fmla="*/ 522539 h 889881"/>
                  <a:gd name="connsiteX49" fmla="*/ 62692 w 889882"/>
                  <a:gd name="connsiteY49" fmla="*/ 500903 h 889881"/>
                  <a:gd name="connsiteX50" fmla="*/ 0 w 889882"/>
                  <a:gd name="connsiteY50" fmla="*/ 500903 h 889881"/>
                  <a:gd name="connsiteX51" fmla="*/ 0 w 889882"/>
                  <a:gd name="connsiteY51" fmla="*/ 388980 h 889881"/>
                  <a:gd name="connsiteX52" fmla="*/ 62514 w 889882"/>
                  <a:gd name="connsiteY52" fmla="*/ 388980 h 889881"/>
                  <a:gd name="connsiteX53" fmla="*/ 64873 w 889882"/>
                  <a:gd name="connsiteY53" fmla="*/ 365584 h 889881"/>
                  <a:gd name="connsiteX54" fmla="*/ 84736 w 889882"/>
                  <a:gd name="connsiteY54" fmla="*/ 301596 h 889881"/>
                  <a:gd name="connsiteX55" fmla="*/ 31630 w 889882"/>
                  <a:gd name="connsiteY55" fmla="*/ 270935 h 889881"/>
                  <a:gd name="connsiteX56" fmla="*/ 87591 w 889882"/>
                  <a:gd name="connsiteY56" fmla="*/ 174007 h 889881"/>
                  <a:gd name="connsiteX57" fmla="*/ 141139 w 889882"/>
                  <a:gd name="connsiteY57" fmla="*/ 204923 h 889881"/>
                  <a:gd name="connsiteX58" fmla="*/ 171014 w 889882"/>
                  <a:gd name="connsiteY58" fmla="*/ 168715 h 889881"/>
                  <a:gd name="connsiteX59" fmla="*/ 204766 w 889882"/>
                  <a:gd name="connsiteY59" fmla="*/ 140867 h 889881"/>
                  <a:gd name="connsiteX60" fmla="*/ 174007 w 889882"/>
                  <a:gd name="connsiteY60" fmla="*/ 87591 h 889881"/>
                  <a:gd name="connsiteX61" fmla="*/ 270935 w 889882"/>
                  <a:gd name="connsiteY61" fmla="*/ 31630 h 889881"/>
                  <a:gd name="connsiteX62" fmla="*/ 300819 w 889882"/>
                  <a:gd name="connsiteY62" fmla="*/ 83391 h 889881"/>
                  <a:gd name="connsiteX63" fmla="*/ 367883 w 889882"/>
                  <a:gd name="connsiteY63" fmla="*/ 62573 h 889881"/>
                  <a:gd name="connsiteX64" fmla="*/ 388980 w 889882"/>
                  <a:gd name="connsiteY64" fmla="*/ 60447 h 8898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</a:cxnLst>
                <a:rect l="l" t="t" r="r" b="b"/>
                <a:pathLst>
                  <a:path w="889882" h="889881">
                    <a:moveTo>
                      <a:pt x="441182" y="266316"/>
                    </a:moveTo>
                    <a:cubicBezTo>
                      <a:pt x="345781" y="266316"/>
                      <a:pt x="268444" y="343653"/>
                      <a:pt x="268444" y="439053"/>
                    </a:cubicBezTo>
                    <a:cubicBezTo>
                      <a:pt x="268444" y="534453"/>
                      <a:pt x="345781" y="611790"/>
                      <a:pt x="441182" y="611790"/>
                    </a:cubicBezTo>
                    <a:cubicBezTo>
                      <a:pt x="536582" y="611790"/>
                      <a:pt x="613919" y="534453"/>
                      <a:pt x="613919" y="439053"/>
                    </a:cubicBezTo>
                    <a:cubicBezTo>
                      <a:pt x="613919" y="343653"/>
                      <a:pt x="536582" y="266316"/>
                      <a:pt x="441182" y="266316"/>
                    </a:cubicBezTo>
                    <a:close/>
                    <a:moveTo>
                      <a:pt x="388980" y="0"/>
                    </a:moveTo>
                    <a:lnTo>
                      <a:pt x="500903" y="0"/>
                    </a:lnTo>
                    <a:lnTo>
                      <a:pt x="500903" y="60161"/>
                    </a:lnTo>
                    <a:lnTo>
                      <a:pt x="524838" y="62573"/>
                    </a:lnTo>
                    <a:lnTo>
                      <a:pt x="589495" y="82644"/>
                    </a:lnTo>
                    <a:lnTo>
                      <a:pt x="618948" y="31630"/>
                    </a:lnTo>
                    <a:lnTo>
                      <a:pt x="715876" y="87591"/>
                    </a:lnTo>
                    <a:lnTo>
                      <a:pt x="686033" y="139281"/>
                    </a:lnTo>
                    <a:lnTo>
                      <a:pt x="721707" y="168715"/>
                    </a:lnTo>
                    <a:lnTo>
                      <a:pt x="750665" y="203812"/>
                    </a:lnTo>
                    <a:lnTo>
                      <a:pt x="802290" y="174007"/>
                    </a:lnTo>
                    <a:lnTo>
                      <a:pt x="858251" y="270935"/>
                    </a:lnTo>
                    <a:lnTo>
                      <a:pt x="807553" y="300205"/>
                    </a:lnTo>
                    <a:lnTo>
                      <a:pt x="827848" y="365584"/>
                    </a:lnTo>
                    <a:lnTo>
                      <a:pt x="830207" y="388980"/>
                    </a:lnTo>
                    <a:lnTo>
                      <a:pt x="889882" y="388980"/>
                    </a:lnTo>
                    <a:lnTo>
                      <a:pt x="889882" y="500903"/>
                    </a:lnTo>
                    <a:lnTo>
                      <a:pt x="830029" y="500903"/>
                    </a:lnTo>
                    <a:lnTo>
                      <a:pt x="827848" y="522539"/>
                    </a:lnTo>
                    <a:lnTo>
                      <a:pt x="807090" y="589410"/>
                    </a:lnTo>
                    <a:lnTo>
                      <a:pt x="858251" y="618948"/>
                    </a:lnTo>
                    <a:lnTo>
                      <a:pt x="802290" y="715876"/>
                    </a:lnTo>
                    <a:lnTo>
                      <a:pt x="749682" y="685502"/>
                    </a:lnTo>
                    <a:lnTo>
                      <a:pt x="721707" y="719408"/>
                    </a:lnTo>
                    <a:lnTo>
                      <a:pt x="685345" y="749409"/>
                    </a:lnTo>
                    <a:lnTo>
                      <a:pt x="715876" y="802290"/>
                    </a:lnTo>
                    <a:lnTo>
                      <a:pt x="618948" y="858252"/>
                    </a:lnTo>
                    <a:lnTo>
                      <a:pt x="588634" y="805746"/>
                    </a:lnTo>
                    <a:lnTo>
                      <a:pt x="524838" y="825549"/>
                    </a:lnTo>
                    <a:lnTo>
                      <a:pt x="500903" y="827962"/>
                    </a:lnTo>
                    <a:lnTo>
                      <a:pt x="500903" y="889881"/>
                    </a:lnTo>
                    <a:lnTo>
                      <a:pt x="388980" y="889881"/>
                    </a:lnTo>
                    <a:lnTo>
                      <a:pt x="388980" y="827676"/>
                    </a:lnTo>
                    <a:lnTo>
                      <a:pt x="367883" y="825549"/>
                    </a:lnTo>
                    <a:lnTo>
                      <a:pt x="301681" y="804998"/>
                    </a:lnTo>
                    <a:lnTo>
                      <a:pt x="270935" y="858252"/>
                    </a:lnTo>
                    <a:lnTo>
                      <a:pt x="174007" y="802290"/>
                    </a:lnTo>
                    <a:lnTo>
                      <a:pt x="205454" y="747823"/>
                    </a:lnTo>
                    <a:lnTo>
                      <a:pt x="171014" y="719408"/>
                    </a:lnTo>
                    <a:lnTo>
                      <a:pt x="142123" y="684392"/>
                    </a:lnTo>
                    <a:lnTo>
                      <a:pt x="87591" y="715876"/>
                    </a:lnTo>
                    <a:lnTo>
                      <a:pt x="31630" y="618948"/>
                    </a:lnTo>
                    <a:lnTo>
                      <a:pt x="85199" y="588019"/>
                    </a:lnTo>
                    <a:lnTo>
                      <a:pt x="64873" y="522539"/>
                    </a:lnTo>
                    <a:lnTo>
                      <a:pt x="62692" y="500903"/>
                    </a:lnTo>
                    <a:lnTo>
                      <a:pt x="0" y="500903"/>
                    </a:lnTo>
                    <a:lnTo>
                      <a:pt x="0" y="388980"/>
                    </a:lnTo>
                    <a:lnTo>
                      <a:pt x="62514" y="388980"/>
                    </a:lnTo>
                    <a:lnTo>
                      <a:pt x="64873" y="365584"/>
                    </a:lnTo>
                    <a:lnTo>
                      <a:pt x="84736" y="301596"/>
                    </a:lnTo>
                    <a:lnTo>
                      <a:pt x="31630" y="270935"/>
                    </a:lnTo>
                    <a:lnTo>
                      <a:pt x="87591" y="174007"/>
                    </a:lnTo>
                    <a:lnTo>
                      <a:pt x="141139" y="204923"/>
                    </a:lnTo>
                    <a:lnTo>
                      <a:pt x="171014" y="168715"/>
                    </a:lnTo>
                    <a:lnTo>
                      <a:pt x="204766" y="140867"/>
                    </a:lnTo>
                    <a:lnTo>
                      <a:pt x="174007" y="87591"/>
                    </a:lnTo>
                    <a:lnTo>
                      <a:pt x="270935" y="31630"/>
                    </a:lnTo>
                    <a:lnTo>
                      <a:pt x="300819" y="83391"/>
                    </a:lnTo>
                    <a:lnTo>
                      <a:pt x="367883" y="62573"/>
                    </a:lnTo>
                    <a:lnTo>
                      <a:pt x="388980" y="60447"/>
                    </a:lnTo>
                    <a:close/>
                  </a:path>
                </a:pathLst>
              </a:custGeom>
              <a:grpFill/>
              <a:ln w="19050">
                <a:solidFill>
                  <a:srgbClr val="99DCD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 sz="2400">
                  <a:solidFill>
                    <a:prstClr val="white"/>
                  </a:solidFill>
                </a:endParaRPr>
              </a:p>
            </p:txBody>
          </p:sp>
          <p:sp>
            <p:nvSpPr>
              <p:cNvPr id="27" name="椭圆 26"/>
              <p:cNvSpPr/>
              <p:nvPr/>
            </p:nvSpPr>
            <p:spPr>
              <a:xfrm>
                <a:off x="6033461" y="3247646"/>
                <a:ext cx="546936" cy="546936"/>
              </a:xfrm>
              <a:prstGeom prst="ellipse">
                <a:avLst/>
              </a:prstGeom>
              <a:grpFill/>
              <a:ln w="19050">
                <a:solidFill>
                  <a:srgbClr val="99DCD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/>
              </a:p>
            </p:txBody>
          </p:sp>
        </p:grpSp>
        <p:grpSp>
          <p:nvGrpSpPr>
            <p:cNvPr id="35" name="组合 34"/>
            <p:cNvGrpSpPr/>
            <p:nvPr/>
          </p:nvGrpSpPr>
          <p:grpSpPr>
            <a:xfrm>
              <a:off x="4859188" y="2759974"/>
              <a:ext cx="965122" cy="955566"/>
              <a:chOff x="7839570" y="2453897"/>
              <a:chExt cx="373659" cy="373659"/>
            </a:xfrm>
            <a:grpFill/>
          </p:grpSpPr>
          <p:sp>
            <p:nvSpPr>
              <p:cNvPr id="107" name="矩形 106"/>
              <p:cNvSpPr/>
              <p:nvPr/>
            </p:nvSpPr>
            <p:spPr>
              <a:xfrm>
                <a:off x="8002901" y="2453897"/>
                <a:ext cx="46996" cy="26460"/>
              </a:xfrm>
              <a:prstGeom prst="rect">
                <a:avLst/>
              </a:prstGeom>
              <a:grpFill/>
              <a:ln>
                <a:solidFill>
                  <a:srgbClr val="99DCD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solidFill>
                    <a:prstClr val="white"/>
                  </a:solidFill>
                </a:endParaRPr>
              </a:p>
            </p:txBody>
          </p:sp>
          <p:sp>
            <p:nvSpPr>
              <p:cNvPr id="108" name="矩形 107"/>
              <p:cNvSpPr/>
              <p:nvPr/>
            </p:nvSpPr>
            <p:spPr>
              <a:xfrm rot="1800000">
                <a:off x="8089701" y="2477155"/>
                <a:ext cx="46996" cy="26460"/>
              </a:xfrm>
              <a:prstGeom prst="rect">
                <a:avLst/>
              </a:prstGeom>
              <a:grpFill/>
              <a:ln>
                <a:solidFill>
                  <a:srgbClr val="99DCD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solidFill>
                    <a:prstClr val="white"/>
                  </a:solidFill>
                </a:endParaRPr>
              </a:p>
            </p:txBody>
          </p:sp>
          <p:sp>
            <p:nvSpPr>
              <p:cNvPr id="109" name="矩形 108"/>
              <p:cNvSpPr/>
              <p:nvPr/>
            </p:nvSpPr>
            <p:spPr>
              <a:xfrm rot="3600000">
                <a:off x="8153243" y="2540697"/>
                <a:ext cx="46996" cy="26460"/>
              </a:xfrm>
              <a:prstGeom prst="rect">
                <a:avLst/>
              </a:prstGeom>
              <a:grpFill/>
              <a:ln>
                <a:solidFill>
                  <a:srgbClr val="99DCD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solidFill>
                    <a:prstClr val="white"/>
                  </a:solidFill>
                </a:endParaRPr>
              </a:p>
            </p:txBody>
          </p:sp>
          <p:sp>
            <p:nvSpPr>
              <p:cNvPr id="110" name="矩形 109"/>
              <p:cNvSpPr/>
              <p:nvPr/>
            </p:nvSpPr>
            <p:spPr>
              <a:xfrm rot="5400000">
                <a:off x="8176501" y="2627497"/>
                <a:ext cx="46996" cy="26460"/>
              </a:xfrm>
              <a:prstGeom prst="rect">
                <a:avLst/>
              </a:prstGeom>
              <a:grpFill/>
              <a:ln>
                <a:solidFill>
                  <a:srgbClr val="99DCD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solidFill>
                    <a:prstClr val="white"/>
                  </a:solidFill>
                </a:endParaRPr>
              </a:p>
            </p:txBody>
          </p:sp>
          <p:sp>
            <p:nvSpPr>
              <p:cNvPr id="111" name="矩形 110"/>
              <p:cNvSpPr/>
              <p:nvPr/>
            </p:nvSpPr>
            <p:spPr>
              <a:xfrm rot="7200000">
                <a:off x="8153243" y="2714297"/>
                <a:ext cx="46996" cy="26460"/>
              </a:xfrm>
              <a:prstGeom prst="rect">
                <a:avLst/>
              </a:prstGeom>
              <a:grpFill/>
              <a:ln>
                <a:solidFill>
                  <a:srgbClr val="99DCD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solidFill>
                    <a:prstClr val="white"/>
                  </a:solidFill>
                </a:endParaRPr>
              </a:p>
            </p:txBody>
          </p:sp>
          <p:sp>
            <p:nvSpPr>
              <p:cNvPr id="112" name="矩形 111"/>
              <p:cNvSpPr/>
              <p:nvPr/>
            </p:nvSpPr>
            <p:spPr>
              <a:xfrm rot="9000000">
                <a:off x="8089701" y="2777839"/>
                <a:ext cx="46996" cy="26460"/>
              </a:xfrm>
              <a:prstGeom prst="rect">
                <a:avLst/>
              </a:prstGeom>
              <a:grpFill/>
              <a:ln>
                <a:solidFill>
                  <a:srgbClr val="99DCD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solidFill>
                    <a:prstClr val="white"/>
                  </a:solidFill>
                </a:endParaRPr>
              </a:p>
            </p:txBody>
          </p:sp>
          <p:sp>
            <p:nvSpPr>
              <p:cNvPr id="113" name="矩形 112"/>
              <p:cNvSpPr/>
              <p:nvPr/>
            </p:nvSpPr>
            <p:spPr>
              <a:xfrm rot="10800000">
                <a:off x="8002901" y="2801096"/>
                <a:ext cx="46996" cy="26460"/>
              </a:xfrm>
              <a:prstGeom prst="rect">
                <a:avLst/>
              </a:prstGeom>
              <a:grpFill/>
              <a:ln>
                <a:solidFill>
                  <a:srgbClr val="99DCD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solidFill>
                    <a:prstClr val="white"/>
                  </a:solidFill>
                </a:endParaRPr>
              </a:p>
            </p:txBody>
          </p:sp>
          <p:sp>
            <p:nvSpPr>
              <p:cNvPr id="114" name="矩形 113"/>
              <p:cNvSpPr/>
              <p:nvPr/>
            </p:nvSpPr>
            <p:spPr>
              <a:xfrm rot="12600000">
                <a:off x="7916101" y="2777839"/>
                <a:ext cx="46996" cy="26460"/>
              </a:xfrm>
              <a:prstGeom prst="rect">
                <a:avLst/>
              </a:prstGeom>
              <a:grpFill/>
              <a:ln>
                <a:solidFill>
                  <a:srgbClr val="99DCD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solidFill>
                    <a:prstClr val="white"/>
                  </a:solidFill>
                </a:endParaRPr>
              </a:p>
            </p:txBody>
          </p:sp>
          <p:sp>
            <p:nvSpPr>
              <p:cNvPr id="115" name="矩形 114"/>
              <p:cNvSpPr/>
              <p:nvPr/>
            </p:nvSpPr>
            <p:spPr>
              <a:xfrm rot="14400000">
                <a:off x="7852559" y="2714297"/>
                <a:ext cx="46996" cy="26460"/>
              </a:xfrm>
              <a:prstGeom prst="rect">
                <a:avLst/>
              </a:prstGeom>
              <a:grpFill/>
              <a:ln>
                <a:solidFill>
                  <a:srgbClr val="99DCD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solidFill>
                    <a:prstClr val="white"/>
                  </a:solidFill>
                </a:endParaRPr>
              </a:p>
            </p:txBody>
          </p:sp>
          <p:sp>
            <p:nvSpPr>
              <p:cNvPr id="116" name="矩形 115"/>
              <p:cNvSpPr/>
              <p:nvPr/>
            </p:nvSpPr>
            <p:spPr>
              <a:xfrm rot="16200000">
                <a:off x="7829302" y="2627497"/>
                <a:ext cx="46996" cy="26460"/>
              </a:xfrm>
              <a:prstGeom prst="rect">
                <a:avLst/>
              </a:prstGeom>
              <a:grpFill/>
              <a:ln>
                <a:solidFill>
                  <a:srgbClr val="99DCD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solidFill>
                    <a:prstClr val="white"/>
                  </a:solidFill>
                </a:endParaRPr>
              </a:p>
            </p:txBody>
          </p:sp>
          <p:sp>
            <p:nvSpPr>
              <p:cNvPr id="117" name="矩形 116"/>
              <p:cNvSpPr/>
              <p:nvPr/>
            </p:nvSpPr>
            <p:spPr>
              <a:xfrm rot="18000000">
                <a:off x="7852559" y="2540697"/>
                <a:ext cx="46996" cy="26460"/>
              </a:xfrm>
              <a:prstGeom prst="rect">
                <a:avLst/>
              </a:prstGeom>
              <a:grpFill/>
              <a:ln>
                <a:solidFill>
                  <a:srgbClr val="99DCD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solidFill>
                    <a:prstClr val="white"/>
                  </a:solidFill>
                </a:endParaRPr>
              </a:p>
            </p:txBody>
          </p:sp>
          <p:sp>
            <p:nvSpPr>
              <p:cNvPr id="118" name="矩形 117"/>
              <p:cNvSpPr/>
              <p:nvPr/>
            </p:nvSpPr>
            <p:spPr>
              <a:xfrm rot="19800000">
                <a:off x="7916101" y="2477155"/>
                <a:ext cx="46996" cy="26460"/>
              </a:xfrm>
              <a:prstGeom prst="rect">
                <a:avLst/>
              </a:prstGeom>
              <a:grpFill/>
              <a:ln>
                <a:solidFill>
                  <a:srgbClr val="99DCD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solidFill>
                    <a:prstClr val="white"/>
                  </a:solidFill>
                </a:endParaRPr>
              </a:p>
            </p:txBody>
          </p:sp>
          <p:sp>
            <p:nvSpPr>
              <p:cNvPr id="123" name="任意多边形 122"/>
              <p:cNvSpPr/>
              <p:nvPr/>
            </p:nvSpPr>
            <p:spPr>
              <a:xfrm>
                <a:off x="7863488" y="2476849"/>
                <a:ext cx="327015" cy="327016"/>
              </a:xfrm>
              <a:custGeom>
                <a:avLst/>
                <a:gdLst>
                  <a:gd name="connsiteX0" fmla="*/ 162142 w 327015"/>
                  <a:gd name="connsiteY0" fmla="*/ 28994 h 327016"/>
                  <a:gd name="connsiteX1" fmla="*/ 27011 w 327015"/>
                  <a:gd name="connsiteY1" fmla="*/ 164125 h 327016"/>
                  <a:gd name="connsiteX2" fmla="*/ 162142 w 327015"/>
                  <a:gd name="connsiteY2" fmla="*/ 299255 h 327016"/>
                  <a:gd name="connsiteX3" fmla="*/ 297272 w 327015"/>
                  <a:gd name="connsiteY3" fmla="*/ 164125 h 327016"/>
                  <a:gd name="connsiteX4" fmla="*/ 162142 w 327015"/>
                  <a:gd name="connsiteY4" fmla="*/ 28994 h 327016"/>
                  <a:gd name="connsiteX5" fmla="*/ 163508 w 327015"/>
                  <a:gd name="connsiteY5" fmla="*/ 0 h 327016"/>
                  <a:gd name="connsiteX6" fmla="*/ 327015 w 327015"/>
                  <a:gd name="connsiteY6" fmla="*/ 163508 h 327016"/>
                  <a:gd name="connsiteX7" fmla="*/ 163508 w 327015"/>
                  <a:gd name="connsiteY7" fmla="*/ 327016 h 327016"/>
                  <a:gd name="connsiteX8" fmla="*/ 0 w 327015"/>
                  <a:gd name="connsiteY8" fmla="*/ 163508 h 327016"/>
                  <a:gd name="connsiteX9" fmla="*/ 163508 w 327015"/>
                  <a:gd name="connsiteY9" fmla="*/ 0 h 3270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27015" h="327016">
                    <a:moveTo>
                      <a:pt x="162142" y="28994"/>
                    </a:moveTo>
                    <a:cubicBezTo>
                      <a:pt x="87511" y="28994"/>
                      <a:pt x="27011" y="89494"/>
                      <a:pt x="27011" y="164125"/>
                    </a:cubicBezTo>
                    <a:cubicBezTo>
                      <a:pt x="27011" y="238755"/>
                      <a:pt x="87511" y="299255"/>
                      <a:pt x="162142" y="299255"/>
                    </a:cubicBezTo>
                    <a:cubicBezTo>
                      <a:pt x="236772" y="299255"/>
                      <a:pt x="297272" y="238755"/>
                      <a:pt x="297272" y="164125"/>
                    </a:cubicBezTo>
                    <a:cubicBezTo>
                      <a:pt x="297272" y="89494"/>
                      <a:pt x="236772" y="28994"/>
                      <a:pt x="162142" y="28994"/>
                    </a:cubicBezTo>
                    <a:close/>
                    <a:moveTo>
                      <a:pt x="163508" y="0"/>
                    </a:moveTo>
                    <a:cubicBezTo>
                      <a:pt x="253810" y="0"/>
                      <a:pt x="327015" y="73205"/>
                      <a:pt x="327015" y="163508"/>
                    </a:cubicBezTo>
                    <a:cubicBezTo>
                      <a:pt x="327015" y="253811"/>
                      <a:pt x="253810" y="327016"/>
                      <a:pt x="163508" y="327016"/>
                    </a:cubicBezTo>
                    <a:cubicBezTo>
                      <a:pt x="73205" y="327016"/>
                      <a:pt x="0" y="253811"/>
                      <a:pt x="0" y="163508"/>
                    </a:cubicBezTo>
                    <a:cubicBezTo>
                      <a:pt x="0" y="73205"/>
                      <a:pt x="73205" y="0"/>
                      <a:pt x="163508" y="0"/>
                    </a:cubicBezTo>
                    <a:close/>
                  </a:path>
                </a:pathLst>
              </a:custGeom>
              <a:grpFill/>
              <a:ln>
                <a:solidFill>
                  <a:srgbClr val="99DCD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/>
              </a:p>
            </p:txBody>
          </p:sp>
          <p:sp>
            <p:nvSpPr>
              <p:cNvPr id="128" name="任意多边形 127"/>
              <p:cNvSpPr/>
              <p:nvPr/>
            </p:nvSpPr>
            <p:spPr>
              <a:xfrm>
                <a:off x="7904167" y="2518628"/>
                <a:ext cx="244020" cy="244020"/>
              </a:xfrm>
              <a:custGeom>
                <a:avLst/>
                <a:gdLst>
                  <a:gd name="connsiteX0" fmla="*/ 150008 w 244020"/>
                  <a:gd name="connsiteY0" fmla="*/ 23440 h 244020"/>
                  <a:gd name="connsiteX1" fmla="*/ 138474 w 244020"/>
                  <a:gd name="connsiteY1" fmla="*/ 45133 h 244020"/>
                  <a:gd name="connsiteX2" fmla="*/ 129633 w 244020"/>
                  <a:gd name="connsiteY2" fmla="*/ 43454 h 244020"/>
                  <a:gd name="connsiteX3" fmla="*/ 114512 w 244020"/>
                  <a:gd name="connsiteY3" fmla="*/ 43585 h 244020"/>
                  <a:gd name="connsiteX4" fmla="*/ 102559 w 244020"/>
                  <a:gd name="connsiteY4" fmla="*/ 46021 h 244020"/>
                  <a:gd name="connsiteX5" fmla="*/ 89763 w 244020"/>
                  <a:gd name="connsiteY5" fmla="*/ 25544 h 244020"/>
                  <a:gd name="connsiteX6" fmla="*/ 51524 w 244020"/>
                  <a:gd name="connsiteY6" fmla="*/ 49438 h 244020"/>
                  <a:gd name="connsiteX7" fmla="*/ 64195 w 244020"/>
                  <a:gd name="connsiteY7" fmla="*/ 69717 h 244020"/>
                  <a:gd name="connsiteX8" fmla="*/ 62399 w 244020"/>
                  <a:gd name="connsiteY8" fmla="*/ 71498 h 244020"/>
                  <a:gd name="connsiteX9" fmla="*/ 53592 w 244020"/>
                  <a:gd name="connsiteY9" fmla="*/ 84675 h 244020"/>
                  <a:gd name="connsiteX10" fmla="*/ 47593 w 244020"/>
                  <a:gd name="connsiteY10" fmla="*/ 99344 h 244020"/>
                  <a:gd name="connsiteX11" fmla="*/ 47121 w 244020"/>
                  <a:gd name="connsiteY11" fmla="*/ 101828 h 244020"/>
                  <a:gd name="connsiteX12" fmla="*/ 23224 w 244020"/>
                  <a:gd name="connsiteY12" fmla="*/ 102663 h 244020"/>
                  <a:gd name="connsiteX13" fmla="*/ 24797 w 244020"/>
                  <a:gd name="connsiteY13" fmla="*/ 147727 h 244020"/>
                  <a:gd name="connsiteX14" fmla="*/ 48929 w 244020"/>
                  <a:gd name="connsiteY14" fmla="*/ 146884 h 244020"/>
                  <a:gd name="connsiteX15" fmla="*/ 53593 w 244020"/>
                  <a:gd name="connsiteY15" fmla="*/ 158156 h 244020"/>
                  <a:gd name="connsiteX16" fmla="*/ 61941 w 244020"/>
                  <a:gd name="connsiteY16" fmla="*/ 170765 h 244020"/>
                  <a:gd name="connsiteX17" fmla="*/ 68277 w 244020"/>
                  <a:gd name="connsiteY17" fmla="*/ 177155 h 244020"/>
                  <a:gd name="connsiteX18" fmla="*/ 56742 w 244020"/>
                  <a:gd name="connsiteY18" fmla="*/ 198848 h 244020"/>
                  <a:gd name="connsiteX19" fmla="*/ 96556 w 244020"/>
                  <a:gd name="connsiteY19" fmla="*/ 220017 h 244020"/>
                  <a:gd name="connsiteX20" fmla="*/ 108290 w 244020"/>
                  <a:gd name="connsiteY20" fmla="*/ 197950 h 244020"/>
                  <a:gd name="connsiteX21" fmla="*/ 115723 w 244020"/>
                  <a:gd name="connsiteY21" fmla="*/ 199362 h 244020"/>
                  <a:gd name="connsiteX22" fmla="*/ 130844 w 244020"/>
                  <a:gd name="connsiteY22" fmla="*/ 199231 h 244020"/>
                  <a:gd name="connsiteX23" fmla="*/ 143511 w 244020"/>
                  <a:gd name="connsiteY23" fmla="*/ 196649 h 244020"/>
                  <a:gd name="connsiteX24" fmla="*/ 156800 w 244020"/>
                  <a:gd name="connsiteY24" fmla="*/ 217914 h 244020"/>
                  <a:gd name="connsiteX25" fmla="*/ 195040 w 244020"/>
                  <a:gd name="connsiteY25" fmla="*/ 194019 h 244020"/>
                  <a:gd name="connsiteX26" fmla="*/ 181658 w 244020"/>
                  <a:gd name="connsiteY26" fmla="*/ 172605 h 244020"/>
                  <a:gd name="connsiteX27" fmla="*/ 182957 w 244020"/>
                  <a:gd name="connsiteY27" fmla="*/ 171317 h 244020"/>
                  <a:gd name="connsiteX28" fmla="*/ 191763 w 244020"/>
                  <a:gd name="connsiteY28" fmla="*/ 158141 h 244020"/>
                  <a:gd name="connsiteX29" fmla="*/ 197762 w 244020"/>
                  <a:gd name="connsiteY29" fmla="*/ 143472 h 244020"/>
                  <a:gd name="connsiteX30" fmla="*/ 198103 w 244020"/>
                  <a:gd name="connsiteY30" fmla="*/ 141676 h 244020"/>
                  <a:gd name="connsiteX31" fmla="*/ 223340 w 244020"/>
                  <a:gd name="connsiteY31" fmla="*/ 140794 h 244020"/>
                  <a:gd name="connsiteX32" fmla="*/ 221766 w 244020"/>
                  <a:gd name="connsiteY32" fmla="*/ 95730 h 244020"/>
                  <a:gd name="connsiteX33" fmla="*/ 196706 w 244020"/>
                  <a:gd name="connsiteY33" fmla="*/ 96606 h 244020"/>
                  <a:gd name="connsiteX34" fmla="*/ 191764 w 244020"/>
                  <a:gd name="connsiteY34" fmla="*/ 84660 h 244020"/>
                  <a:gd name="connsiteX35" fmla="*/ 183415 w 244020"/>
                  <a:gd name="connsiteY35" fmla="*/ 72051 h 244020"/>
                  <a:gd name="connsiteX36" fmla="*/ 178088 w 244020"/>
                  <a:gd name="connsiteY36" fmla="*/ 66677 h 244020"/>
                  <a:gd name="connsiteX37" fmla="*/ 189822 w 244020"/>
                  <a:gd name="connsiteY37" fmla="*/ 44610 h 244020"/>
                  <a:gd name="connsiteX38" fmla="*/ 122010 w 244020"/>
                  <a:gd name="connsiteY38" fmla="*/ 0 h 244020"/>
                  <a:gd name="connsiteX39" fmla="*/ 244020 w 244020"/>
                  <a:gd name="connsiteY39" fmla="*/ 122010 h 244020"/>
                  <a:gd name="connsiteX40" fmla="*/ 122010 w 244020"/>
                  <a:gd name="connsiteY40" fmla="*/ 244020 h 244020"/>
                  <a:gd name="connsiteX41" fmla="*/ 0 w 244020"/>
                  <a:gd name="connsiteY41" fmla="*/ 122010 h 244020"/>
                  <a:gd name="connsiteX42" fmla="*/ 122010 w 244020"/>
                  <a:gd name="connsiteY42" fmla="*/ 0 h 244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</a:cxnLst>
                <a:rect l="l" t="t" r="r" b="b"/>
                <a:pathLst>
                  <a:path w="244020" h="244020">
                    <a:moveTo>
                      <a:pt x="150008" y="23440"/>
                    </a:moveTo>
                    <a:lnTo>
                      <a:pt x="138474" y="45133"/>
                    </a:lnTo>
                    <a:lnTo>
                      <a:pt x="129633" y="43454"/>
                    </a:lnTo>
                    <a:cubicBezTo>
                      <a:pt x="124571" y="43005"/>
                      <a:pt x="119507" y="43056"/>
                      <a:pt x="114512" y="43585"/>
                    </a:cubicBezTo>
                    <a:lnTo>
                      <a:pt x="102559" y="46021"/>
                    </a:lnTo>
                    <a:lnTo>
                      <a:pt x="89763" y="25544"/>
                    </a:lnTo>
                    <a:lnTo>
                      <a:pt x="51524" y="49438"/>
                    </a:lnTo>
                    <a:lnTo>
                      <a:pt x="64195" y="69717"/>
                    </a:lnTo>
                    <a:lnTo>
                      <a:pt x="62399" y="71498"/>
                    </a:lnTo>
                    <a:cubicBezTo>
                      <a:pt x="59088" y="75505"/>
                      <a:pt x="56128" y="79905"/>
                      <a:pt x="53592" y="84675"/>
                    </a:cubicBezTo>
                    <a:cubicBezTo>
                      <a:pt x="51057" y="89444"/>
                      <a:pt x="49064" y="94358"/>
                      <a:pt x="47593" y="99344"/>
                    </a:cubicBezTo>
                    <a:lnTo>
                      <a:pt x="47121" y="101828"/>
                    </a:lnTo>
                    <a:lnTo>
                      <a:pt x="23224" y="102663"/>
                    </a:lnTo>
                    <a:lnTo>
                      <a:pt x="24797" y="147727"/>
                    </a:lnTo>
                    <a:lnTo>
                      <a:pt x="48929" y="146884"/>
                    </a:lnTo>
                    <a:lnTo>
                      <a:pt x="53593" y="158156"/>
                    </a:lnTo>
                    <a:cubicBezTo>
                      <a:pt x="55948" y="162593"/>
                      <a:pt x="58738" y="166820"/>
                      <a:pt x="61941" y="170765"/>
                    </a:cubicBezTo>
                    <a:lnTo>
                      <a:pt x="68277" y="177155"/>
                    </a:lnTo>
                    <a:lnTo>
                      <a:pt x="56742" y="198848"/>
                    </a:lnTo>
                    <a:lnTo>
                      <a:pt x="96556" y="220017"/>
                    </a:lnTo>
                    <a:lnTo>
                      <a:pt x="108290" y="197950"/>
                    </a:lnTo>
                    <a:lnTo>
                      <a:pt x="115723" y="199362"/>
                    </a:lnTo>
                    <a:cubicBezTo>
                      <a:pt x="120785" y="199811"/>
                      <a:pt x="125849" y="199760"/>
                      <a:pt x="130844" y="199231"/>
                    </a:cubicBezTo>
                    <a:lnTo>
                      <a:pt x="143511" y="196649"/>
                    </a:lnTo>
                    <a:lnTo>
                      <a:pt x="156800" y="217914"/>
                    </a:lnTo>
                    <a:lnTo>
                      <a:pt x="195040" y="194019"/>
                    </a:lnTo>
                    <a:lnTo>
                      <a:pt x="181658" y="172605"/>
                    </a:lnTo>
                    <a:lnTo>
                      <a:pt x="182957" y="171317"/>
                    </a:lnTo>
                    <a:cubicBezTo>
                      <a:pt x="186268" y="167309"/>
                      <a:pt x="189227" y="162910"/>
                      <a:pt x="191763" y="158141"/>
                    </a:cubicBezTo>
                    <a:cubicBezTo>
                      <a:pt x="194298" y="153371"/>
                      <a:pt x="196292" y="148459"/>
                      <a:pt x="197762" y="143472"/>
                    </a:cubicBezTo>
                    <a:lnTo>
                      <a:pt x="198103" y="141676"/>
                    </a:lnTo>
                    <a:lnTo>
                      <a:pt x="223340" y="140794"/>
                    </a:lnTo>
                    <a:lnTo>
                      <a:pt x="221766" y="95730"/>
                    </a:lnTo>
                    <a:lnTo>
                      <a:pt x="196706" y="96606"/>
                    </a:lnTo>
                    <a:lnTo>
                      <a:pt x="191764" y="84660"/>
                    </a:lnTo>
                    <a:cubicBezTo>
                      <a:pt x="189409" y="80222"/>
                      <a:pt x="186618" y="75996"/>
                      <a:pt x="183415" y="72051"/>
                    </a:cubicBezTo>
                    <a:lnTo>
                      <a:pt x="178088" y="66677"/>
                    </a:lnTo>
                    <a:lnTo>
                      <a:pt x="189822" y="44610"/>
                    </a:lnTo>
                    <a:close/>
                    <a:moveTo>
                      <a:pt x="122010" y="0"/>
                    </a:moveTo>
                    <a:cubicBezTo>
                      <a:pt x="189394" y="0"/>
                      <a:pt x="244020" y="54626"/>
                      <a:pt x="244020" y="122010"/>
                    </a:cubicBezTo>
                    <a:cubicBezTo>
                      <a:pt x="244020" y="189394"/>
                      <a:pt x="189394" y="244020"/>
                      <a:pt x="122010" y="244020"/>
                    </a:cubicBezTo>
                    <a:cubicBezTo>
                      <a:pt x="54626" y="244020"/>
                      <a:pt x="0" y="189394"/>
                      <a:pt x="0" y="122010"/>
                    </a:cubicBezTo>
                    <a:cubicBezTo>
                      <a:pt x="0" y="54626"/>
                      <a:pt x="54626" y="0"/>
                      <a:pt x="122010" y="0"/>
                    </a:cubicBezTo>
                    <a:close/>
                  </a:path>
                </a:pathLst>
              </a:custGeom>
              <a:grpFill/>
              <a:ln>
                <a:solidFill>
                  <a:srgbClr val="99DCD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/>
              </a:p>
            </p:txBody>
          </p:sp>
        </p:grpSp>
        <p:grpSp>
          <p:nvGrpSpPr>
            <p:cNvPr id="129" name="组合 128"/>
            <p:cNvGrpSpPr/>
            <p:nvPr/>
          </p:nvGrpSpPr>
          <p:grpSpPr>
            <a:xfrm>
              <a:off x="3850317" y="4134904"/>
              <a:ext cx="308809" cy="308809"/>
              <a:chOff x="3404393" y="1190304"/>
              <a:chExt cx="1066092" cy="1066091"/>
            </a:xfrm>
            <a:grpFill/>
          </p:grpSpPr>
          <p:sp>
            <p:nvSpPr>
              <p:cNvPr id="130" name="矩形 129"/>
              <p:cNvSpPr/>
              <p:nvPr/>
            </p:nvSpPr>
            <p:spPr>
              <a:xfrm>
                <a:off x="3870396" y="1190304"/>
                <a:ext cx="134085" cy="75492"/>
              </a:xfrm>
              <a:prstGeom prst="rect">
                <a:avLst/>
              </a:prstGeom>
              <a:grpFill/>
              <a:ln>
                <a:solidFill>
                  <a:srgbClr val="99DCD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solidFill>
                    <a:prstClr val="white"/>
                  </a:solidFill>
                </a:endParaRPr>
              </a:p>
            </p:txBody>
          </p:sp>
          <p:sp>
            <p:nvSpPr>
              <p:cNvPr id="131" name="矩形 130"/>
              <p:cNvSpPr/>
              <p:nvPr/>
            </p:nvSpPr>
            <p:spPr>
              <a:xfrm rot="1800000">
                <a:off x="4118046" y="1256661"/>
                <a:ext cx="134085" cy="75492"/>
              </a:xfrm>
              <a:prstGeom prst="rect">
                <a:avLst/>
              </a:prstGeom>
              <a:grpFill/>
              <a:ln>
                <a:solidFill>
                  <a:srgbClr val="99DCD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solidFill>
                    <a:prstClr val="white"/>
                  </a:solidFill>
                </a:endParaRPr>
              </a:p>
            </p:txBody>
          </p:sp>
          <p:sp>
            <p:nvSpPr>
              <p:cNvPr id="132" name="矩形 131"/>
              <p:cNvSpPr/>
              <p:nvPr/>
            </p:nvSpPr>
            <p:spPr>
              <a:xfrm rot="3600000">
                <a:off x="4299338" y="1437954"/>
                <a:ext cx="134085" cy="75492"/>
              </a:xfrm>
              <a:prstGeom prst="rect">
                <a:avLst/>
              </a:prstGeom>
              <a:grpFill/>
              <a:ln>
                <a:solidFill>
                  <a:srgbClr val="99DCD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solidFill>
                    <a:prstClr val="white"/>
                  </a:solidFill>
                </a:endParaRPr>
              </a:p>
            </p:txBody>
          </p:sp>
          <p:sp>
            <p:nvSpPr>
              <p:cNvPr id="133" name="矩形 132"/>
              <p:cNvSpPr/>
              <p:nvPr/>
            </p:nvSpPr>
            <p:spPr>
              <a:xfrm rot="5400000">
                <a:off x="4365696" y="1685604"/>
                <a:ext cx="134085" cy="75492"/>
              </a:xfrm>
              <a:prstGeom prst="rect">
                <a:avLst/>
              </a:prstGeom>
              <a:grpFill/>
              <a:ln>
                <a:solidFill>
                  <a:srgbClr val="99DCD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solidFill>
                    <a:prstClr val="white"/>
                  </a:solidFill>
                </a:endParaRPr>
              </a:p>
            </p:txBody>
          </p:sp>
          <p:sp>
            <p:nvSpPr>
              <p:cNvPr id="134" name="矩形 133"/>
              <p:cNvSpPr/>
              <p:nvPr/>
            </p:nvSpPr>
            <p:spPr>
              <a:xfrm rot="7200000">
                <a:off x="4299338" y="1933254"/>
                <a:ext cx="134085" cy="75492"/>
              </a:xfrm>
              <a:prstGeom prst="rect">
                <a:avLst/>
              </a:prstGeom>
              <a:grpFill/>
              <a:ln>
                <a:solidFill>
                  <a:srgbClr val="99DCD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solidFill>
                    <a:prstClr val="white"/>
                  </a:solidFill>
                </a:endParaRPr>
              </a:p>
            </p:txBody>
          </p:sp>
          <p:sp>
            <p:nvSpPr>
              <p:cNvPr id="135" name="矩形 134"/>
              <p:cNvSpPr/>
              <p:nvPr/>
            </p:nvSpPr>
            <p:spPr>
              <a:xfrm rot="9000000">
                <a:off x="4118046" y="2114546"/>
                <a:ext cx="134085" cy="75492"/>
              </a:xfrm>
              <a:prstGeom prst="rect">
                <a:avLst/>
              </a:prstGeom>
              <a:grpFill/>
              <a:ln>
                <a:solidFill>
                  <a:srgbClr val="99DCD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solidFill>
                    <a:prstClr val="white"/>
                  </a:solidFill>
                </a:endParaRPr>
              </a:p>
            </p:txBody>
          </p:sp>
          <p:sp>
            <p:nvSpPr>
              <p:cNvPr id="136" name="矩形 135"/>
              <p:cNvSpPr/>
              <p:nvPr/>
            </p:nvSpPr>
            <p:spPr>
              <a:xfrm rot="10800000">
                <a:off x="3870396" y="2180903"/>
                <a:ext cx="134085" cy="75492"/>
              </a:xfrm>
              <a:prstGeom prst="rect">
                <a:avLst/>
              </a:prstGeom>
              <a:grpFill/>
              <a:ln>
                <a:solidFill>
                  <a:srgbClr val="99DCD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solidFill>
                    <a:prstClr val="white"/>
                  </a:solidFill>
                </a:endParaRPr>
              </a:p>
            </p:txBody>
          </p:sp>
          <p:sp>
            <p:nvSpPr>
              <p:cNvPr id="137" name="矩形 136"/>
              <p:cNvSpPr/>
              <p:nvPr/>
            </p:nvSpPr>
            <p:spPr>
              <a:xfrm rot="12600000">
                <a:off x="3622746" y="2114546"/>
                <a:ext cx="134085" cy="75492"/>
              </a:xfrm>
              <a:prstGeom prst="rect">
                <a:avLst/>
              </a:prstGeom>
              <a:grpFill/>
              <a:ln>
                <a:solidFill>
                  <a:srgbClr val="99DCD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solidFill>
                    <a:prstClr val="white"/>
                  </a:solidFill>
                </a:endParaRPr>
              </a:p>
            </p:txBody>
          </p:sp>
          <p:sp>
            <p:nvSpPr>
              <p:cNvPr id="138" name="矩形 137"/>
              <p:cNvSpPr/>
              <p:nvPr/>
            </p:nvSpPr>
            <p:spPr>
              <a:xfrm rot="14400000">
                <a:off x="3441453" y="1933254"/>
                <a:ext cx="134085" cy="75492"/>
              </a:xfrm>
              <a:prstGeom prst="rect">
                <a:avLst/>
              </a:prstGeom>
              <a:grpFill/>
              <a:ln>
                <a:solidFill>
                  <a:srgbClr val="99DCD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solidFill>
                    <a:prstClr val="white"/>
                  </a:solidFill>
                </a:endParaRPr>
              </a:p>
            </p:txBody>
          </p:sp>
          <p:sp>
            <p:nvSpPr>
              <p:cNvPr id="139" name="矩形 138"/>
              <p:cNvSpPr/>
              <p:nvPr/>
            </p:nvSpPr>
            <p:spPr>
              <a:xfrm rot="16200000">
                <a:off x="3375096" y="1685604"/>
                <a:ext cx="134085" cy="75492"/>
              </a:xfrm>
              <a:prstGeom prst="rect">
                <a:avLst/>
              </a:prstGeom>
              <a:grpFill/>
              <a:ln>
                <a:solidFill>
                  <a:srgbClr val="99DCD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solidFill>
                    <a:prstClr val="white"/>
                  </a:solidFill>
                </a:endParaRPr>
              </a:p>
            </p:txBody>
          </p:sp>
          <p:sp>
            <p:nvSpPr>
              <p:cNvPr id="140" name="矩形 139"/>
              <p:cNvSpPr/>
              <p:nvPr/>
            </p:nvSpPr>
            <p:spPr>
              <a:xfrm rot="18000000">
                <a:off x="3441453" y="1437954"/>
                <a:ext cx="134085" cy="75492"/>
              </a:xfrm>
              <a:prstGeom prst="rect">
                <a:avLst/>
              </a:prstGeom>
              <a:grpFill/>
              <a:ln>
                <a:solidFill>
                  <a:srgbClr val="99DCD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solidFill>
                    <a:prstClr val="white"/>
                  </a:solidFill>
                </a:endParaRPr>
              </a:p>
            </p:txBody>
          </p:sp>
          <p:sp>
            <p:nvSpPr>
              <p:cNvPr id="141" name="矩形 140"/>
              <p:cNvSpPr/>
              <p:nvPr/>
            </p:nvSpPr>
            <p:spPr>
              <a:xfrm rot="19800000">
                <a:off x="3622746" y="1256661"/>
                <a:ext cx="134085" cy="75492"/>
              </a:xfrm>
              <a:prstGeom prst="rect">
                <a:avLst/>
              </a:prstGeom>
              <a:grpFill/>
              <a:ln>
                <a:solidFill>
                  <a:srgbClr val="99DCD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solidFill>
                    <a:prstClr val="white"/>
                  </a:solidFill>
                </a:endParaRPr>
              </a:p>
            </p:txBody>
          </p:sp>
          <p:sp>
            <p:nvSpPr>
              <p:cNvPr id="142" name="任意多边形 141"/>
              <p:cNvSpPr/>
              <p:nvPr/>
            </p:nvSpPr>
            <p:spPr>
              <a:xfrm>
                <a:off x="3472633" y="1255790"/>
                <a:ext cx="933012" cy="933012"/>
              </a:xfrm>
              <a:custGeom>
                <a:avLst/>
                <a:gdLst>
                  <a:gd name="connsiteX0" fmla="*/ 462612 w 933012"/>
                  <a:gd name="connsiteY0" fmla="*/ 225519 h 933012"/>
                  <a:gd name="connsiteX1" fmla="*/ 226172 w 933012"/>
                  <a:gd name="connsiteY1" fmla="*/ 461959 h 933012"/>
                  <a:gd name="connsiteX2" fmla="*/ 462612 w 933012"/>
                  <a:gd name="connsiteY2" fmla="*/ 698399 h 933012"/>
                  <a:gd name="connsiteX3" fmla="*/ 699052 w 933012"/>
                  <a:gd name="connsiteY3" fmla="*/ 461959 h 933012"/>
                  <a:gd name="connsiteX4" fmla="*/ 462612 w 933012"/>
                  <a:gd name="connsiteY4" fmla="*/ 225519 h 933012"/>
                  <a:gd name="connsiteX5" fmla="*/ 466506 w 933012"/>
                  <a:gd name="connsiteY5" fmla="*/ 0 h 933012"/>
                  <a:gd name="connsiteX6" fmla="*/ 933012 w 933012"/>
                  <a:gd name="connsiteY6" fmla="*/ 466506 h 933012"/>
                  <a:gd name="connsiteX7" fmla="*/ 466506 w 933012"/>
                  <a:gd name="connsiteY7" fmla="*/ 933012 h 933012"/>
                  <a:gd name="connsiteX8" fmla="*/ 0 w 933012"/>
                  <a:gd name="connsiteY8" fmla="*/ 466506 h 933012"/>
                  <a:gd name="connsiteX9" fmla="*/ 466506 w 933012"/>
                  <a:gd name="connsiteY9" fmla="*/ 0 h 9330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933012" h="933012">
                    <a:moveTo>
                      <a:pt x="462612" y="225519"/>
                    </a:moveTo>
                    <a:cubicBezTo>
                      <a:pt x="332030" y="225519"/>
                      <a:pt x="226172" y="331377"/>
                      <a:pt x="226172" y="461959"/>
                    </a:cubicBezTo>
                    <a:cubicBezTo>
                      <a:pt x="226172" y="592541"/>
                      <a:pt x="332030" y="698399"/>
                      <a:pt x="462612" y="698399"/>
                    </a:cubicBezTo>
                    <a:cubicBezTo>
                      <a:pt x="593194" y="698399"/>
                      <a:pt x="699052" y="592541"/>
                      <a:pt x="699052" y="461959"/>
                    </a:cubicBezTo>
                    <a:cubicBezTo>
                      <a:pt x="699052" y="331377"/>
                      <a:pt x="593194" y="225519"/>
                      <a:pt x="462612" y="225519"/>
                    </a:cubicBezTo>
                    <a:close/>
                    <a:moveTo>
                      <a:pt x="466506" y="0"/>
                    </a:moveTo>
                    <a:cubicBezTo>
                      <a:pt x="724150" y="0"/>
                      <a:pt x="933012" y="208862"/>
                      <a:pt x="933012" y="466506"/>
                    </a:cubicBezTo>
                    <a:cubicBezTo>
                      <a:pt x="933012" y="724150"/>
                      <a:pt x="724150" y="933012"/>
                      <a:pt x="466506" y="933012"/>
                    </a:cubicBezTo>
                    <a:cubicBezTo>
                      <a:pt x="208862" y="933012"/>
                      <a:pt x="0" y="724150"/>
                      <a:pt x="0" y="466506"/>
                    </a:cubicBezTo>
                    <a:cubicBezTo>
                      <a:pt x="0" y="208862"/>
                      <a:pt x="208862" y="0"/>
                      <a:pt x="466506" y="0"/>
                    </a:cubicBezTo>
                    <a:close/>
                  </a:path>
                </a:pathLst>
              </a:custGeom>
              <a:grpFill/>
              <a:ln>
                <a:solidFill>
                  <a:srgbClr val="99DCD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/>
              </a:p>
            </p:txBody>
          </p:sp>
          <p:sp>
            <p:nvSpPr>
              <p:cNvPr id="143" name="任意多边形 142"/>
              <p:cNvSpPr/>
              <p:nvPr/>
            </p:nvSpPr>
            <p:spPr>
              <a:xfrm>
                <a:off x="3549702" y="1338513"/>
                <a:ext cx="771086" cy="771086"/>
              </a:xfrm>
              <a:custGeom>
                <a:avLst/>
                <a:gdLst>
                  <a:gd name="connsiteX0" fmla="*/ 389436 w 771086"/>
                  <a:gd name="connsiteY0" fmla="*/ 147342 h 771086"/>
                  <a:gd name="connsiteX1" fmla="*/ 152996 w 771086"/>
                  <a:gd name="connsiteY1" fmla="*/ 383782 h 771086"/>
                  <a:gd name="connsiteX2" fmla="*/ 389436 w 771086"/>
                  <a:gd name="connsiteY2" fmla="*/ 620222 h 771086"/>
                  <a:gd name="connsiteX3" fmla="*/ 625876 w 771086"/>
                  <a:gd name="connsiteY3" fmla="*/ 383782 h 771086"/>
                  <a:gd name="connsiteX4" fmla="*/ 389436 w 771086"/>
                  <a:gd name="connsiteY4" fmla="*/ 147342 h 771086"/>
                  <a:gd name="connsiteX5" fmla="*/ 385543 w 771086"/>
                  <a:gd name="connsiteY5" fmla="*/ 0 h 771086"/>
                  <a:gd name="connsiteX6" fmla="*/ 771086 w 771086"/>
                  <a:gd name="connsiteY6" fmla="*/ 385543 h 771086"/>
                  <a:gd name="connsiteX7" fmla="*/ 385543 w 771086"/>
                  <a:gd name="connsiteY7" fmla="*/ 771086 h 771086"/>
                  <a:gd name="connsiteX8" fmla="*/ 0 w 771086"/>
                  <a:gd name="connsiteY8" fmla="*/ 385543 h 771086"/>
                  <a:gd name="connsiteX9" fmla="*/ 385543 w 771086"/>
                  <a:gd name="connsiteY9" fmla="*/ 0 h 771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771086" h="771086">
                    <a:moveTo>
                      <a:pt x="389436" y="147342"/>
                    </a:moveTo>
                    <a:cubicBezTo>
                      <a:pt x="258854" y="147342"/>
                      <a:pt x="152996" y="253200"/>
                      <a:pt x="152996" y="383782"/>
                    </a:cubicBezTo>
                    <a:cubicBezTo>
                      <a:pt x="152996" y="514364"/>
                      <a:pt x="258854" y="620222"/>
                      <a:pt x="389436" y="620222"/>
                    </a:cubicBezTo>
                    <a:cubicBezTo>
                      <a:pt x="520018" y="620222"/>
                      <a:pt x="625876" y="514364"/>
                      <a:pt x="625876" y="383782"/>
                    </a:cubicBezTo>
                    <a:cubicBezTo>
                      <a:pt x="625876" y="253200"/>
                      <a:pt x="520018" y="147342"/>
                      <a:pt x="389436" y="147342"/>
                    </a:cubicBezTo>
                    <a:close/>
                    <a:moveTo>
                      <a:pt x="385543" y="0"/>
                    </a:moveTo>
                    <a:cubicBezTo>
                      <a:pt x="598473" y="0"/>
                      <a:pt x="771086" y="172613"/>
                      <a:pt x="771086" y="385543"/>
                    </a:cubicBezTo>
                    <a:cubicBezTo>
                      <a:pt x="771086" y="598473"/>
                      <a:pt x="598473" y="771086"/>
                      <a:pt x="385543" y="771086"/>
                    </a:cubicBezTo>
                    <a:cubicBezTo>
                      <a:pt x="172613" y="771086"/>
                      <a:pt x="0" y="598473"/>
                      <a:pt x="0" y="385543"/>
                    </a:cubicBezTo>
                    <a:cubicBezTo>
                      <a:pt x="0" y="172613"/>
                      <a:pt x="172613" y="0"/>
                      <a:pt x="385543" y="0"/>
                    </a:cubicBezTo>
                    <a:close/>
                  </a:path>
                </a:pathLst>
              </a:custGeom>
              <a:grpFill/>
              <a:ln>
                <a:solidFill>
                  <a:srgbClr val="99DCD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/>
              </a:p>
            </p:txBody>
          </p:sp>
          <p:sp>
            <p:nvSpPr>
              <p:cNvPr id="144" name="任意多边形 143"/>
              <p:cNvSpPr/>
              <p:nvPr/>
            </p:nvSpPr>
            <p:spPr>
              <a:xfrm>
                <a:off x="3601763" y="1388814"/>
                <a:ext cx="666964" cy="666964"/>
              </a:xfrm>
              <a:custGeom>
                <a:avLst/>
                <a:gdLst>
                  <a:gd name="connsiteX0" fmla="*/ 331172 w 666964"/>
                  <a:gd name="connsiteY0" fmla="*/ 120540 h 666964"/>
                  <a:gd name="connsiteX1" fmla="*/ 124230 w 666964"/>
                  <a:gd name="connsiteY1" fmla="*/ 327482 h 666964"/>
                  <a:gd name="connsiteX2" fmla="*/ 331172 w 666964"/>
                  <a:gd name="connsiteY2" fmla="*/ 534424 h 666964"/>
                  <a:gd name="connsiteX3" fmla="*/ 538114 w 666964"/>
                  <a:gd name="connsiteY3" fmla="*/ 327482 h 666964"/>
                  <a:gd name="connsiteX4" fmla="*/ 331172 w 666964"/>
                  <a:gd name="connsiteY4" fmla="*/ 120540 h 666964"/>
                  <a:gd name="connsiteX5" fmla="*/ 333482 w 666964"/>
                  <a:gd name="connsiteY5" fmla="*/ 0 h 666964"/>
                  <a:gd name="connsiteX6" fmla="*/ 666964 w 666964"/>
                  <a:gd name="connsiteY6" fmla="*/ 333482 h 666964"/>
                  <a:gd name="connsiteX7" fmla="*/ 333482 w 666964"/>
                  <a:gd name="connsiteY7" fmla="*/ 666964 h 666964"/>
                  <a:gd name="connsiteX8" fmla="*/ 0 w 666964"/>
                  <a:gd name="connsiteY8" fmla="*/ 333482 h 666964"/>
                  <a:gd name="connsiteX9" fmla="*/ 333482 w 666964"/>
                  <a:gd name="connsiteY9" fmla="*/ 0 h 6669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66964" h="666964">
                    <a:moveTo>
                      <a:pt x="331172" y="120540"/>
                    </a:moveTo>
                    <a:cubicBezTo>
                      <a:pt x="216881" y="120540"/>
                      <a:pt x="124230" y="213191"/>
                      <a:pt x="124230" y="327482"/>
                    </a:cubicBezTo>
                    <a:cubicBezTo>
                      <a:pt x="124230" y="441773"/>
                      <a:pt x="216881" y="534424"/>
                      <a:pt x="331172" y="534424"/>
                    </a:cubicBezTo>
                    <a:cubicBezTo>
                      <a:pt x="445463" y="534424"/>
                      <a:pt x="538114" y="441773"/>
                      <a:pt x="538114" y="327482"/>
                    </a:cubicBezTo>
                    <a:cubicBezTo>
                      <a:pt x="538114" y="213191"/>
                      <a:pt x="445463" y="120540"/>
                      <a:pt x="331172" y="120540"/>
                    </a:cubicBezTo>
                    <a:close/>
                    <a:moveTo>
                      <a:pt x="333482" y="0"/>
                    </a:moveTo>
                    <a:cubicBezTo>
                      <a:pt x="517659" y="0"/>
                      <a:pt x="666964" y="149305"/>
                      <a:pt x="666964" y="333482"/>
                    </a:cubicBezTo>
                    <a:cubicBezTo>
                      <a:pt x="666964" y="517659"/>
                      <a:pt x="517659" y="666964"/>
                      <a:pt x="333482" y="666964"/>
                    </a:cubicBezTo>
                    <a:cubicBezTo>
                      <a:pt x="149305" y="666964"/>
                      <a:pt x="0" y="517659"/>
                      <a:pt x="0" y="333482"/>
                    </a:cubicBezTo>
                    <a:cubicBezTo>
                      <a:pt x="0" y="149305"/>
                      <a:pt x="149305" y="0"/>
                      <a:pt x="333482" y="0"/>
                    </a:cubicBezTo>
                    <a:close/>
                  </a:path>
                </a:pathLst>
              </a:custGeom>
              <a:grpFill/>
              <a:ln>
                <a:solidFill>
                  <a:srgbClr val="99DCD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/>
              </a:p>
            </p:txBody>
          </p:sp>
        </p:grpSp>
        <p:grpSp>
          <p:nvGrpSpPr>
            <p:cNvPr id="145" name="组合 144"/>
            <p:cNvGrpSpPr/>
            <p:nvPr/>
          </p:nvGrpSpPr>
          <p:grpSpPr>
            <a:xfrm>
              <a:off x="3428186" y="3675286"/>
              <a:ext cx="544787" cy="550235"/>
              <a:chOff x="3404393" y="1190304"/>
              <a:chExt cx="1066092" cy="1066091"/>
            </a:xfrm>
            <a:grpFill/>
          </p:grpSpPr>
          <p:sp>
            <p:nvSpPr>
              <p:cNvPr id="146" name="矩形 145"/>
              <p:cNvSpPr/>
              <p:nvPr/>
            </p:nvSpPr>
            <p:spPr>
              <a:xfrm>
                <a:off x="3870396" y="1190304"/>
                <a:ext cx="134085" cy="75492"/>
              </a:xfrm>
              <a:prstGeom prst="rect">
                <a:avLst/>
              </a:prstGeom>
              <a:grpFill/>
              <a:ln>
                <a:solidFill>
                  <a:srgbClr val="99DCD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solidFill>
                    <a:prstClr val="white"/>
                  </a:solidFill>
                </a:endParaRPr>
              </a:p>
            </p:txBody>
          </p:sp>
          <p:sp>
            <p:nvSpPr>
              <p:cNvPr id="147" name="矩形 146"/>
              <p:cNvSpPr/>
              <p:nvPr/>
            </p:nvSpPr>
            <p:spPr>
              <a:xfrm rot="1800000">
                <a:off x="4118046" y="1256661"/>
                <a:ext cx="134085" cy="75492"/>
              </a:xfrm>
              <a:prstGeom prst="rect">
                <a:avLst/>
              </a:prstGeom>
              <a:grpFill/>
              <a:ln>
                <a:solidFill>
                  <a:srgbClr val="99DCD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solidFill>
                    <a:prstClr val="white"/>
                  </a:solidFill>
                </a:endParaRPr>
              </a:p>
            </p:txBody>
          </p:sp>
          <p:sp>
            <p:nvSpPr>
              <p:cNvPr id="148" name="矩形 147"/>
              <p:cNvSpPr/>
              <p:nvPr/>
            </p:nvSpPr>
            <p:spPr>
              <a:xfrm rot="3600000">
                <a:off x="4299338" y="1437954"/>
                <a:ext cx="134085" cy="75492"/>
              </a:xfrm>
              <a:prstGeom prst="rect">
                <a:avLst/>
              </a:prstGeom>
              <a:grpFill/>
              <a:ln>
                <a:solidFill>
                  <a:srgbClr val="99DCD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solidFill>
                    <a:prstClr val="white"/>
                  </a:solidFill>
                </a:endParaRPr>
              </a:p>
            </p:txBody>
          </p:sp>
          <p:sp>
            <p:nvSpPr>
              <p:cNvPr id="149" name="矩形 148"/>
              <p:cNvSpPr/>
              <p:nvPr/>
            </p:nvSpPr>
            <p:spPr>
              <a:xfrm rot="5400000">
                <a:off x="4365696" y="1685604"/>
                <a:ext cx="134085" cy="75492"/>
              </a:xfrm>
              <a:prstGeom prst="rect">
                <a:avLst/>
              </a:prstGeom>
              <a:grpFill/>
              <a:ln>
                <a:solidFill>
                  <a:srgbClr val="99DCD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solidFill>
                    <a:prstClr val="white"/>
                  </a:solidFill>
                </a:endParaRPr>
              </a:p>
            </p:txBody>
          </p:sp>
          <p:sp>
            <p:nvSpPr>
              <p:cNvPr id="150" name="矩形 149"/>
              <p:cNvSpPr/>
              <p:nvPr/>
            </p:nvSpPr>
            <p:spPr>
              <a:xfrm rot="7200000">
                <a:off x="4299338" y="1933254"/>
                <a:ext cx="134085" cy="75492"/>
              </a:xfrm>
              <a:prstGeom prst="rect">
                <a:avLst/>
              </a:prstGeom>
              <a:grpFill/>
              <a:ln>
                <a:solidFill>
                  <a:srgbClr val="99DCD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solidFill>
                    <a:prstClr val="white"/>
                  </a:solidFill>
                </a:endParaRPr>
              </a:p>
            </p:txBody>
          </p:sp>
          <p:sp>
            <p:nvSpPr>
              <p:cNvPr id="151" name="矩形 150"/>
              <p:cNvSpPr/>
              <p:nvPr/>
            </p:nvSpPr>
            <p:spPr>
              <a:xfrm rot="9000000">
                <a:off x="4118046" y="2114546"/>
                <a:ext cx="134085" cy="75492"/>
              </a:xfrm>
              <a:prstGeom prst="rect">
                <a:avLst/>
              </a:prstGeom>
              <a:grpFill/>
              <a:ln>
                <a:solidFill>
                  <a:srgbClr val="99DCD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solidFill>
                    <a:prstClr val="white"/>
                  </a:solidFill>
                </a:endParaRPr>
              </a:p>
            </p:txBody>
          </p:sp>
          <p:sp>
            <p:nvSpPr>
              <p:cNvPr id="152" name="矩形 151"/>
              <p:cNvSpPr/>
              <p:nvPr/>
            </p:nvSpPr>
            <p:spPr>
              <a:xfrm rot="10800000">
                <a:off x="3870396" y="2180903"/>
                <a:ext cx="134085" cy="75492"/>
              </a:xfrm>
              <a:prstGeom prst="rect">
                <a:avLst/>
              </a:prstGeom>
              <a:grpFill/>
              <a:ln>
                <a:solidFill>
                  <a:srgbClr val="99DCD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solidFill>
                    <a:prstClr val="white"/>
                  </a:solidFill>
                </a:endParaRPr>
              </a:p>
            </p:txBody>
          </p:sp>
          <p:sp>
            <p:nvSpPr>
              <p:cNvPr id="153" name="矩形 152"/>
              <p:cNvSpPr/>
              <p:nvPr/>
            </p:nvSpPr>
            <p:spPr>
              <a:xfrm rot="12600000">
                <a:off x="3622746" y="2114546"/>
                <a:ext cx="134085" cy="75492"/>
              </a:xfrm>
              <a:prstGeom prst="rect">
                <a:avLst/>
              </a:prstGeom>
              <a:grpFill/>
              <a:ln>
                <a:solidFill>
                  <a:srgbClr val="99DCD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solidFill>
                    <a:prstClr val="white"/>
                  </a:solidFill>
                </a:endParaRPr>
              </a:p>
            </p:txBody>
          </p:sp>
          <p:sp>
            <p:nvSpPr>
              <p:cNvPr id="154" name="矩形 153"/>
              <p:cNvSpPr/>
              <p:nvPr/>
            </p:nvSpPr>
            <p:spPr>
              <a:xfrm rot="14400000">
                <a:off x="3441453" y="1933254"/>
                <a:ext cx="134085" cy="75492"/>
              </a:xfrm>
              <a:prstGeom prst="rect">
                <a:avLst/>
              </a:prstGeom>
              <a:grpFill/>
              <a:ln>
                <a:solidFill>
                  <a:srgbClr val="99DCD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solidFill>
                    <a:prstClr val="white"/>
                  </a:solidFill>
                </a:endParaRPr>
              </a:p>
            </p:txBody>
          </p:sp>
          <p:sp>
            <p:nvSpPr>
              <p:cNvPr id="155" name="矩形 154"/>
              <p:cNvSpPr/>
              <p:nvPr/>
            </p:nvSpPr>
            <p:spPr>
              <a:xfrm rot="16200000">
                <a:off x="3375096" y="1685604"/>
                <a:ext cx="134085" cy="75492"/>
              </a:xfrm>
              <a:prstGeom prst="rect">
                <a:avLst/>
              </a:prstGeom>
              <a:grpFill/>
              <a:ln>
                <a:solidFill>
                  <a:srgbClr val="99DCD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solidFill>
                    <a:prstClr val="white"/>
                  </a:solidFill>
                </a:endParaRPr>
              </a:p>
            </p:txBody>
          </p:sp>
          <p:sp>
            <p:nvSpPr>
              <p:cNvPr id="156" name="矩形 155"/>
              <p:cNvSpPr/>
              <p:nvPr/>
            </p:nvSpPr>
            <p:spPr>
              <a:xfrm rot="18000000">
                <a:off x="3441453" y="1437954"/>
                <a:ext cx="134085" cy="75492"/>
              </a:xfrm>
              <a:prstGeom prst="rect">
                <a:avLst/>
              </a:prstGeom>
              <a:grpFill/>
              <a:ln>
                <a:solidFill>
                  <a:srgbClr val="99DCD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solidFill>
                    <a:prstClr val="white"/>
                  </a:solidFill>
                </a:endParaRPr>
              </a:p>
            </p:txBody>
          </p:sp>
          <p:sp>
            <p:nvSpPr>
              <p:cNvPr id="157" name="矩形 156"/>
              <p:cNvSpPr/>
              <p:nvPr/>
            </p:nvSpPr>
            <p:spPr>
              <a:xfrm rot="19800000">
                <a:off x="3622746" y="1256661"/>
                <a:ext cx="134085" cy="75492"/>
              </a:xfrm>
              <a:prstGeom prst="rect">
                <a:avLst/>
              </a:prstGeom>
              <a:grpFill/>
              <a:ln>
                <a:solidFill>
                  <a:srgbClr val="99DCD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solidFill>
                    <a:prstClr val="white"/>
                  </a:solidFill>
                </a:endParaRPr>
              </a:p>
            </p:txBody>
          </p:sp>
          <p:sp>
            <p:nvSpPr>
              <p:cNvPr id="158" name="任意多边形 157"/>
              <p:cNvSpPr/>
              <p:nvPr/>
            </p:nvSpPr>
            <p:spPr>
              <a:xfrm>
                <a:off x="3472633" y="1255790"/>
                <a:ext cx="933012" cy="933012"/>
              </a:xfrm>
              <a:custGeom>
                <a:avLst/>
                <a:gdLst>
                  <a:gd name="connsiteX0" fmla="*/ 462612 w 933012"/>
                  <a:gd name="connsiteY0" fmla="*/ 225519 h 933012"/>
                  <a:gd name="connsiteX1" fmla="*/ 226172 w 933012"/>
                  <a:gd name="connsiteY1" fmla="*/ 461959 h 933012"/>
                  <a:gd name="connsiteX2" fmla="*/ 462612 w 933012"/>
                  <a:gd name="connsiteY2" fmla="*/ 698399 h 933012"/>
                  <a:gd name="connsiteX3" fmla="*/ 699052 w 933012"/>
                  <a:gd name="connsiteY3" fmla="*/ 461959 h 933012"/>
                  <a:gd name="connsiteX4" fmla="*/ 462612 w 933012"/>
                  <a:gd name="connsiteY4" fmla="*/ 225519 h 933012"/>
                  <a:gd name="connsiteX5" fmla="*/ 466506 w 933012"/>
                  <a:gd name="connsiteY5" fmla="*/ 0 h 933012"/>
                  <a:gd name="connsiteX6" fmla="*/ 933012 w 933012"/>
                  <a:gd name="connsiteY6" fmla="*/ 466506 h 933012"/>
                  <a:gd name="connsiteX7" fmla="*/ 466506 w 933012"/>
                  <a:gd name="connsiteY7" fmla="*/ 933012 h 933012"/>
                  <a:gd name="connsiteX8" fmla="*/ 0 w 933012"/>
                  <a:gd name="connsiteY8" fmla="*/ 466506 h 933012"/>
                  <a:gd name="connsiteX9" fmla="*/ 466506 w 933012"/>
                  <a:gd name="connsiteY9" fmla="*/ 0 h 9330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933012" h="933012">
                    <a:moveTo>
                      <a:pt x="462612" y="225519"/>
                    </a:moveTo>
                    <a:cubicBezTo>
                      <a:pt x="332030" y="225519"/>
                      <a:pt x="226172" y="331377"/>
                      <a:pt x="226172" y="461959"/>
                    </a:cubicBezTo>
                    <a:cubicBezTo>
                      <a:pt x="226172" y="592541"/>
                      <a:pt x="332030" y="698399"/>
                      <a:pt x="462612" y="698399"/>
                    </a:cubicBezTo>
                    <a:cubicBezTo>
                      <a:pt x="593194" y="698399"/>
                      <a:pt x="699052" y="592541"/>
                      <a:pt x="699052" y="461959"/>
                    </a:cubicBezTo>
                    <a:cubicBezTo>
                      <a:pt x="699052" y="331377"/>
                      <a:pt x="593194" y="225519"/>
                      <a:pt x="462612" y="225519"/>
                    </a:cubicBezTo>
                    <a:close/>
                    <a:moveTo>
                      <a:pt x="466506" y="0"/>
                    </a:moveTo>
                    <a:cubicBezTo>
                      <a:pt x="724150" y="0"/>
                      <a:pt x="933012" y="208862"/>
                      <a:pt x="933012" y="466506"/>
                    </a:cubicBezTo>
                    <a:cubicBezTo>
                      <a:pt x="933012" y="724150"/>
                      <a:pt x="724150" y="933012"/>
                      <a:pt x="466506" y="933012"/>
                    </a:cubicBezTo>
                    <a:cubicBezTo>
                      <a:pt x="208862" y="933012"/>
                      <a:pt x="0" y="724150"/>
                      <a:pt x="0" y="466506"/>
                    </a:cubicBezTo>
                    <a:cubicBezTo>
                      <a:pt x="0" y="208862"/>
                      <a:pt x="208862" y="0"/>
                      <a:pt x="466506" y="0"/>
                    </a:cubicBezTo>
                    <a:close/>
                  </a:path>
                </a:pathLst>
              </a:custGeom>
              <a:grpFill/>
              <a:ln>
                <a:solidFill>
                  <a:srgbClr val="99DCD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/>
              </a:p>
            </p:txBody>
          </p:sp>
        </p:grpSp>
        <p:grpSp>
          <p:nvGrpSpPr>
            <p:cNvPr id="161" name="组合 160"/>
            <p:cNvGrpSpPr/>
            <p:nvPr/>
          </p:nvGrpSpPr>
          <p:grpSpPr>
            <a:xfrm>
              <a:off x="5031823" y="3746179"/>
              <a:ext cx="338269" cy="341653"/>
              <a:chOff x="3404393" y="1190304"/>
              <a:chExt cx="1066092" cy="1066091"/>
            </a:xfrm>
            <a:grpFill/>
          </p:grpSpPr>
          <p:sp>
            <p:nvSpPr>
              <p:cNvPr id="162" name="矩形 161"/>
              <p:cNvSpPr/>
              <p:nvPr/>
            </p:nvSpPr>
            <p:spPr>
              <a:xfrm>
                <a:off x="3870396" y="1190304"/>
                <a:ext cx="134085" cy="75492"/>
              </a:xfrm>
              <a:prstGeom prst="rect">
                <a:avLst/>
              </a:prstGeom>
              <a:grpFill/>
              <a:ln>
                <a:solidFill>
                  <a:srgbClr val="99DCD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solidFill>
                    <a:prstClr val="white"/>
                  </a:solidFill>
                </a:endParaRPr>
              </a:p>
            </p:txBody>
          </p:sp>
          <p:sp>
            <p:nvSpPr>
              <p:cNvPr id="163" name="矩形 162"/>
              <p:cNvSpPr/>
              <p:nvPr/>
            </p:nvSpPr>
            <p:spPr>
              <a:xfrm rot="1800000">
                <a:off x="4118046" y="1256661"/>
                <a:ext cx="134085" cy="75492"/>
              </a:xfrm>
              <a:prstGeom prst="rect">
                <a:avLst/>
              </a:prstGeom>
              <a:grpFill/>
              <a:ln>
                <a:solidFill>
                  <a:srgbClr val="99DCD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solidFill>
                    <a:prstClr val="white"/>
                  </a:solidFill>
                </a:endParaRPr>
              </a:p>
            </p:txBody>
          </p:sp>
          <p:sp>
            <p:nvSpPr>
              <p:cNvPr id="164" name="矩形 163"/>
              <p:cNvSpPr/>
              <p:nvPr/>
            </p:nvSpPr>
            <p:spPr>
              <a:xfrm rot="3600000">
                <a:off x="4299338" y="1437954"/>
                <a:ext cx="134085" cy="75492"/>
              </a:xfrm>
              <a:prstGeom prst="rect">
                <a:avLst/>
              </a:prstGeom>
              <a:grpFill/>
              <a:ln>
                <a:solidFill>
                  <a:srgbClr val="99DCD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solidFill>
                    <a:prstClr val="white"/>
                  </a:solidFill>
                </a:endParaRPr>
              </a:p>
            </p:txBody>
          </p:sp>
          <p:sp>
            <p:nvSpPr>
              <p:cNvPr id="165" name="矩形 164"/>
              <p:cNvSpPr/>
              <p:nvPr/>
            </p:nvSpPr>
            <p:spPr>
              <a:xfrm rot="5400000">
                <a:off x="4365696" y="1685604"/>
                <a:ext cx="134085" cy="75492"/>
              </a:xfrm>
              <a:prstGeom prst="rect">
                <a:avLst/>
              </a:prstGeom>
              <a:grpFill/>
              <a:ln>
                <a:solidFill>
                  <a:srgbClr val="99DCD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solidFill>
                    <a:prstClr val="white"/>
                  </a:solidFill>
                </a:endParaRPr>
              </a:p>
            </p:txBody>
          </p:sp>
          <p:sp>
            <p:nvSpPr>
              <p:cNvPr id="166" name="矩形 165"/>
              <p:cNvSpPr/>
              <p:nvPr/>
            </p:nvSpPr>
            <p:spPr>
              <a:xfrm rot="7200000">
                <a:off x="4299338" y="1933254"/>
                <a:ext cx="134085" cy="75492"/>
              </a:xfrm>
              <a:prstGeom prst="rect">
                <a:avLst/>
              </a:prstGeom>
              <a:grpFill/>
              <a:ln>
                <a:solidFill>
                  <a:srgbClr val="99DCD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solidFill>
                    <a:prstClr val="white"/>
                  </a:solidFill>
                </a:endParaRPr>
              </a:p>
            </p:txBody>
          </p:sp>
          <p:sp>
            <p:nvSpPr>
              <p:cNvPr id="167" name="矩形 166"/>
              <p:cNvSpPr/>
              <p:nvPr/>
            </p:nvSpPr>
            <p:spPr>
              <a:xfrm rot="9000000">
                <a:off x="4118046" y="2114546"/>
                <a:ext cx="134085" cy="75492"/>
              </a:xfrm>
              <a:prstGeom prst="rect">
                <a:avLst/>
              </a:prstGeom>
              <a:grpFill/>
              <a:ln>
                <a:solidFill>
                  <a:srgbClr val="99DCD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solidFill>
                    <a:prstClr val="white"/>
                  </a:solidFill>
                </a:endParaRPr>
              </a:p>
            </p:txBody>
          </p:sp>
          <p:sp>
            <p:nvSpPr>
              <p:cNvPr id="168" name="矩形 167"/>
              <p:cNvSpPr/>
              <p:nvPr/>
            </p:nvSpPr>
            <p:spPr>
              <a:xfrm rot="10800000">
                <a:off x="3870396" y="2180903"/>
                <a:ext cx="134085" cy="75492"/>
              </a:xfrm>
              <a:prstGeom prst="rect">
                <a:avLst/>
              </a:prstGeom>
              <a:grpFill/>
              <a:ln>
                <a:solidFill>
                  <a:srgbClr val="99DCD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solidFill>
                    <a:prstClr val="white"/>
                  </a:solidFill>
                </a:endParaRPr>
              </a:p>
            </p:txBody>
          </p:sp>
          <p:sp>
            <p:nvSpPr>
              <p:cNvPr id="169" name="矩形 168"/>
              <p:cNvSpPr/>
              <p:nvPr/>
            </p:nvSpPr>
            <p:spPr>
              <a:xfrm rot="12600000">
                <a:off x="3622746" y="2114546"/>
                <a:ext cx="134085" cy="75492"/>
              </a:xfrm>
              <a:prstGeom prst="rect">
                <a:avLst/>
              </a:prstGeom>
              <a:grpFill/>
              <a:ln>
                <a:solidFill>
                  <a:srgbClr val="99DCD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solidFill>
                    <a:prstClr val="white"/>
                  </a:solidFill>
                </a:endParaRPr>
              </a:p>
            </p:txBody>
          </p:sp>
          <p:sp>
            <p:nvSpPr>
              <p:cNvPr id="170" name="矩形 169"/>
              <p:cNvSpPr/>
              <p:nvPr/>
            </p:nvSpPr>
            <p:spPr>
              <a:xfrm rot="14400000">
                <a:off x="3441453" y="1933254"/>
                <a:ext cx="134085" cy="75492"/>
              </a:xfrm>
              <a:prstGeom prst="rect">
                <a:avLst/>
              </a:prstGeom>
              <a:grpFill/>
              <a:ln>
                <a:solidFill>
                  <a:srgbClr val="99DCD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solidFill>
                    <a:prstClr val="white"/>
                  </a:solidFill>
                </a:endParaRPr>
              </a:p>
            </p:txBody>
          </p:sp>
          <p:sp>
            <p:nvSpPr>
              <p:cNvPr id="171" name="矩形 170"/>
              <p:cNvSpPr/>
              <p:nvPr/>
            </p:nvSpPr>
            <p:spPr>
              <a:xfrm rot="16200000">
                <a:off x="3375096" y="1685604"/>
                <a:ext cx="134085" cy="75492"/>
              </a:xfrm>
              <a:prstGeom prst="rect">
                <a:avLst/>
              </a:prstGeom>
              <a:grpFill/>
              <a:ln>
                <a:solidFill>
                  <a:srgbClr val="99DCD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solidFill>
                    <a:prstClr val="white"/>
                  </a:solidFill>
                </a:endParaRPr>
              </a:p>
            </p:txBody>
          </p:sp>
          <p:sp>
            <p:nvSpPr>
              <p:cNvPr id="172" name="矩形 171"/>
              <p:cNvSpPr/>
              <p:nvPr/>
            </p:nvSpPr>
            <p:spPr>
              <a:xfrm rot="18000000">
                <a:off x="3441453" y="1437954"/>
                <a:ext cx="134085" cy="75492"/>
              </a:xfrm>
              <a:prstGeom prst="rect">
                <a:avLst/>
              </a:prstGeom>
              <a:grpFill/>
              <a:ln>
                <a:solidFill>
                  <a:srgbClr val="99DCD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solidFill>
                    <a:prstClr val="white"/>
                  </a:solidFill>
                </a:endParaRPr>
              </a:p>
            </p:txBody>
          </p:sp>
          <p:sp>
            <p:nvSpPr>
              <p:cNvPr id="173" name="矩形 172"/>
              <p:cNvSpPr/>
              <p:nvPr/>
            </p:nvSpPr>
            <p:spPr>
              <a:xfrm rot="19800000">
                <a:off x="3622746" y="1256661"/>
                <a:ext cx="134085" cy="75492"/>
              </a:xfrm>
              <a:prstGeom prst="rect">
                <a:avLst/>
              </a:prstGeom>
              <a:grpFill/>
              <a:ln>
                <a:solidFill>
                  <a:srgbClr val="99DCD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solidFill>
                    <a:prstClr val="white"/>
                  </a:solidFill>
                </a:endParaRPr>
              </a:p>
            </p:txBody>
          </p:sp>
          <p:sp>
            <p:nvSpPr>
              <p:cNvPr id="174" name="任意多边形 173"/>
              <p:cNvSpPr/>
              <p:nvPr/>
            </p:nvSpPr>
            <p:spPr>
              <a:xfrm>
                <a:off x="3472632" y="1255789"/>
                <a:ext cx="933012" cy="933013"/>
              </a:xfrm>
              <a:custGeom>
                <a:avLst/>
                <a:gdLst>
                  <a:gd name="connsiteX0" fmla="*/ 462612 w 933012"/>
                  <a:gd name="connsiteY0" fmla="*/ 225519 h 933012"/>
                  <a:gd name="connsiteX1" fmla="*/ 226172 w 933012"/>
                  <a:gd name="connsiteY1" fmla="*/ 461959 h 933012"/>
                  <a:gd name="connsiteX2" fmla="*/ 462612 w 933012"/>
                  <a:gd name="connsiteY2" fmla="*/ 698399 h 933012"/>
                  <a:gd name="connsiteX3" fmla="*/ 699052 w 933012"/>
                  <a:gd name="connsiteY3" fmla="*/ 461959 h 933012"/>
                  <a:gd name="connsiteX4" fmla="*/ 462612 w 933012"/>
                  <a:gd name="connsiteY4" fmla="*/ 225519 h 933012"/>
                  <a:gd name="connsiteX5" fmla="*/ 466506 w 933012"/>
                  <a:gd name="connsiteY5" fmla="*/ 0 h 933012"/>
                  <a:gd name="connsiteX6" fmla="*/ 933012 w 933012"/>
                  <a:gd name="connsiteY6" fmla="*/ 466506 h 933012"/>
                  <a:gd name="connsiteX7" fmla="*/ 466506 w 933012"/>
                  <a:gd name="connsiteY7" fmla="*/ 933012 h 933012"/>
                  <a:gd name="connsiteX8" fmla="*/ 0 w 933012"/>
                  <a:gd name="connsiteY8" fmla="*/ 466506 h 933012"/>
                  <a:gd name="connsiteX9" fmla="*/ 466506 w 933012"/>
                  <a:gd name="connsiteY9" fmla="*/ 0 h 9330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933012" h="933012">
                    <a:moveTo>
                      <a:pt x="462612" y="225519"/>
                    </a:moveTo>
                    <a:cubicBezTo>
                      <a:pt x="332030" y="225519"/>
                      <a:pt x="226172" y="331377"/>
                      <a:pt x="226172" y="461959"/>
                    </a:cubicBezTo>
                    <a:cubicBezTo>
                      <a:pt x="226172" y="592541"/>
                      <a:pt x="332030" y="698399"/>
                      <a:pt x="462612" y="698399"/>
                    </a:cubicBezTo>
                    <a:cubicBezTo>
                      <a:pt x="593194" y="698399"/>
                      <a:pt x="699052" y="592541"/>
                      <a:pt x="699052" y="461959"/>
                    </a:cubicBezTo>
                    <a:cubicBezTo>
                      <a:pt x="699052" y="331377"/>
                      <a:pt x="593194" y="225519"/>
                      <a:pt x="462612" y="225519"/>
                    </a:cubicBezTo>
                    <a:close/>
                    <a:moveTo>
                      <a:pt x="466506" y="0"/>
                    </a:moveTo>
                    <a:cubicBezTo>
                      <a:pt x="724150" y="0"/>
                      <a:pt x="933012" y="208862"/>
                      <a:pt x="933012" y="466506"/>
                    </a:cubicBezTo>
                    <a:cubicBezTo>
                      <a:pt x="933012" y="724150"/>
                      <a:pt x="724150" y="933012"/>
                      <a:pt x="466506" y="933012"/>
                    </a:cubicBezTo>
                    <a:cubicBezTo>
                      <a:pt x="208862" y="933012"/>
                      <a:pt x="0" y="724150"/>
                      <a:pt x="0" y="466506"/>
                    </a:cubicBezTo>
                    <a:cubicBezTo>
                      <a:pt x="0" y="208862"/>
                      <a:pt x="208862" y="0"/>
                      <a:pt x="466506" y="0"/>
                    </a:cubicBezTo>
                    <a:close/>
                  </a:path>
                </a:pathLst>
              </a:custGeom>
              <a:grpFill/>
              <a:ln>
                <a:solidFill>
                  <a:srgbClr val="99DCD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/>
              </a:p>
            </p:txBody>
          </p:sp>
        </p:grpSp>
        <p:grpSp>
          <p:nvGrpSpPr>
            <p:cNvPr id="175" name="组合 174"/>
            <p:cNvGrpSpPr/>
            <p:nvPr/>
          </p:nvGrpSpPr>
          <p:grpSpPr>
            <a:xfrm>
              <a:off x="4490499" y="3137957"/>
              <a:ext cx="373659" cy="373659"/>
              <a:chOff x="3404393" y="1190304"/>
              <a:chExt cx="1066092" cy="1066091"/>
            </a:xfrm>
            <a:grpFill/>
          </p:grpSpPr>
          <p:sp>
            <p:nvSpPr>
              <p:cNvPr id="176" name="矩形 175"/>
              <p:cNvSpPr/>
              <p:nvPr/>
            </p:nvSpPr>
            <p:spPr>
              <a:xfrm>
                <a:off x="3870396" y="1190304"/>
                <a:ext cx="134085" cy="75492"/>
              </a:xfrm>
              <a:prstGeom prst="rect">
                <a:avLst/>
              </a:prstGeom>
              <a:grpFill/>
              <a:ln>
                <a:solidFill>
                  <a:srgbClr val="99DCD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solidFill>
                    <a:prstClr val="white"/>
                  </a:solidFill>
                </a:endParaRPr>
              </a:p>
            </p:txBody>
          </p:sp>
          <p:sp>
            <p:nvSpPr>
              <p:cNvPr id="177" name="矩形 176"/>
              <p:cNvSpPr/>
              <p:nvPr/>
            </p:nvSpPr>
            <p:spPr>
              <a:xfrm rot="1800000">
                <a:off x="4118046" y="1256661"/>
                <a:ext cx="134085" cy="75492"/>
              </a:xfrm>
              <a:prstGeom prst="rect">
                <a:avLst/>
              </a:prstGeom>
              <a:grpFill/>
              <a:ln>
                <a:solidFill>
                  <a:srgbClr val="99DCD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solidFill>
                    <a:prstClr val="white"/>
                  </a:solidFill>
                </a:endParaRPr>
              </a:p>
            </p:txBody>
          </p:sp>
          <p:sp>
            <p:nvSpPr>
              <p:cNvPr id="178" name="矩形 177"/>
              <p:cNvSpPr/>
              <p:nvPr/>
            </p:nvSpPr>
            <p:spPr>
              <a:xfrm rot="3600000">
                <a:off x="4299338" y="1437954"/>
                <a:ext cx="134085" cy="75492"/>
              </a:xfrm>
              <a:prstGeom prst="rect">
                <a:avLst/>
              </a:prstGeom>
              <a:grpFill/>
              <a:ln>
                <a:solidFill>
                  <a:srgbClr val="99DCD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solidFill>
                    <a:prstClr val="white"/>
                  </a:solidFill>
                </a:endParaRPr>
              </a:p>
            </p:txBody>
          </p:sp>
          <p:sp>
            <p:nvSpPr>
              <p:cNvPr id="179" name="矩形 178"/>
              <p:cNvSpPr/>
              <p:nvPr/>
            </p:nvSpPr>
            <p:spPr>
              <a:xfrm rot="5400000">
                <a:off x="4365696" y="1685604"/>
                <a:ext cx="134085" cy="75492"/>
              </a:xfrm>
              <a:prstGeom prst="rect">
                <a:avLst/>
              </a:prstGeom>
              <a:grpFill/>
              <a:ln>
                <a:solidFill>
                  <a:srgbClr val="99DCD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solidFill>
                    <a:prstClr val="white"/>
                  </a:solidFill>
                </a:endParaRPr>
              </a:p>
            </p:txBody>
          </p:sp>
          <p:sp>
            <p:nvSpPr>
              <p:cNvPr id="180" name="矩形 179"/>
              <p:cNvSpPr/>
              <p:nvPr/>
            </p:nvSpPr>
            <p:spPr>
              <a:xfrm rot="7200000">
                <a:off x="4299338" y="1933254"/>
                <a:ext cx="134085" cy="75492"/>
              </a:xfrm>
              <a:prstGeom prst="rect">
                <a:avLst/>
              </a:prstGeom>
              <a:grpFill/>
              <a:ln>
                <a:solidFill>
                  <a:srgbClr val="99DCD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solidFill>
                    <a:prstClr val="white"/>
                  </a:solidFill>
                </a:endParaRPr>
              </a:p>
            </p:txBody>
          </p:sp>
          <p:sp>
            <p:nvSpPr>
              <p:cNvPr id="181" name="矩形 180"/>
              <p:cNvSpPr/>
              <p:nvPr/>
            </p:nvSpPr>
            <p:spPr>
              <a:xfrm rot="9000000">
                <a:off x="4118046" y="2114546"/>
                <a:ext cx="134085" cy="75492"/>
              </a:xfrm>
              <a:prstGeom prst="rect">
                <a:avLst/>
              </a:prstGeom>
              <a:grpFill/>
              <a:ln>
                <a:solidFill>
                  <a:srgbClr val="99DCD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solidFill>
                    <a:prstClr val="white"/>
                  </a:solidFill>
                </a:endParaRPr>
              </a:p>
            </p:txBody>
          </p:sp>
          <p:sp>
            <p:nvSpPr>
              <p:cNvPr id="182" name="矩形 181"/>
              <p:cNvSpPr/>
              <p:nvPr/>
            </p:nvSpPr>
            <p:spPr>
              <a:xfrm rot="10800000">
                <a:off x="3870396" y="2180903"/>
                <a:ext cx="134085" cy="75492"/>
              </a:xfrm>
              <a:prstGeom prst="rect">
                <a:avLst/>
              </a:prstGeom>
              <a:grpFill/>
              <a:ln>
                <a:solidFill>
                  <a:srgbClr val="99DCD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solidFill>
                    <a:prstClr val="white"/>
                  </a:solidFill>
                </a:endParaRPr>
              </a:p>
            </p:txBody>
          </p:sp>
          <p:sp>
            <p:nvSpPr>
              <p:cNvPr id="183" name="矩形 182"/>
              <p:cNvSpPr/>
              <p:nvPr/>
            </p:nvSpPr>
            <p:spPr>
              <a:xfrm rot="12600000">
                <a:off x="3622746" y="2114546"/>
                <a:ext cx="134085" cy="75492"/>
              </a:xfrm>
              <a:prstGeom prst="rect">
                <a:avLst/>
              </a:prstGeom>
              <a:grpFill/>
              <a:ln>
                <a:solidFill>
                  <a:srgbClr val="99DCD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solidFill>
                    <a:prstClr val="white"/>
                  </a:solidFill>
                </a:endParaRPr>
              </a:p>
            </p:txBody>
          </p:sp>
          <p:sp>
            <p:nvSpPr>
              <p:cNvPr id="184" name="矩形 183"/>
              <p:cNvSpPr/>
              <p:nvPr/>
            </p:nvSpPr>
            <p:spPr>
              <a:xfrm rot="14400000">
                <a:off x="3441453" y="1933254"/>
                <a:ext cx="134085" cy="75492"/>
              </a:xfrm>
              <a:prstGeom prst="rect">
                <a:avLst/>
              </a:prstGeom>
              <a:grpFill/>
              <a:ln>
                <a:solidFill>
                  <a:srgbClr val="99DCD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solidFill>
                    <a:prstClr val="white"/>
                  </a:solidFill>
                </a:endParaRPr>
              </a:p>
            </p:txBody>
          </p:sp>
          <p:sp>
            <p:nvSpPr>
              <p:cNvPr id="185" name="矩形 184"/>
              <p:cNvSpPr/>
              <p:nvPr/>
            </p:nvSpPr>
            <p:spPr>
              <a:xfrm rot="16200000">
                <a:off x="3375096" y="1685604"/>
                <a:ext cx="134085" cy="75492"/>
              </a:xfrm>
              <a:prstGeom prst="rect">
                <a:avLst/>
              </a:prstGeom>
              <a:grpFill/>
              <a:ln>
                <a:solidFill>
                  <a:srgbClr val="99DCD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solidFill>
                    <a:prstClr val="white"/>
                  </a:solidFill>
                </a:endParaRPr>
              </a:p>
            </p:txBody>
          </p:sp>
          <p:sp>
            <p:nvSpPr>
              <p:cNvPr id="186" name="矩形 185"/>
              <p:cNvSpPr/>
              <p:nvPr/>
            </p:nvSpPr>
            <p:spPr>
              <a:xfrm rot="18000000">
                <a:off x="3441453" y="1437954"/>
                <a:ext cx="134085" cy="75492"/>
              </a:xfrm>
              <a:prstGeom prst="rect">
                <a:avLst/>
              </a:prstGeom>
              <a:grpFill/>
              <a:ln>
                <a:solidFill>
                  <a:srgbClr val="99DCD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solidFill>
                    <a:prstClr val="white"/>
                  </a:solidFill>
                </a:endParaRPr>
              </a:p>
            </p:txBody>
          </p:sp>
          <p:sp>
            <p:nvSpPr>
              <p:cNvPr id="187" name="矩形 186"/>
              <p:cNvSpPr/>
              <p:nvPr/>
            </p:nvSpPr>
            <p:spPr>
              <a:xfrm rot="19800000">
                <a:off x="3622746" y="1256661"/>
                <a:ext cx="134085" cy="75492"/>
              </a:xfrm>
              <a:prstGeom prst="rect">
                <a:avLst/>
              </a:prstGeom>
              <a:grpFill/>
              <a:ln>
                <a:solidFill>
                  <a:srgbClr val="99DCD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solidFill>
                    <a:prstClr val="white"/>
                  </a:solidFill>
                </a:endParaRPr>
              </a:p>
            </p:txBody>
          </p:sp>
          <p:sp>
            <p:nvSpPr>
              <p:cNvPr id="188" name="任意多边形 187"/>
              <p:cNvSpPr/>
              <p:nvPr/>
            </p:nvSpPr>
            <p:spPr>
              <a:xfrm>
                <a:off x="3472633" y="1255790"/>
                <a:ext cx="933012" cy="933012"/>
              </a:xfrm>
              <a:custGeom>
                <a:avLst/>
                <a:gdLst>
                  <a:gd name="connsiteX0" fmla="*/ 462612 w 933012"/>
                  <a:gd name="connsiteY0" fmla="*/ 225519 h 933012"/>
                  <a:gd name="connsiteX1" fmla="*/ 226172 w 933012"/>
                  <a:gd name="connsiteY1" fmla="*/ 461959 h 933012"/>
                  <a:gd name="connsiteX2" fmla="*/ 462612 w 933012"/>
                  <a:gd name="connsiteY2" fmla="*/ 698399 h 933012"/>
                  <a:gd name="connsiteX3" fmla="*/ 699052 w 933012"/>
                  <a:gd name="connsiteY3" fmla="*/ 461959 h 933012"/>
                  <a:gd name="connsiteX4" fmla="*/ 462612 w 933012"/>
                  <a:gd name="connsiteY4" fmla="*/ 225519 h 933012"/>
                  <a:gd name="connsiteX5" fmla="*/ 466506 w 933012"/>
                  <a:gd name="connsiteY5" fmla="*/ 0 h 933012"/>
                  <a:gd name="connsiteX6" fmla="*/ 933012 w 933012"/>
                  <a:gd name="connsiteY6" fmla="*/ 466506 h 933012"/>
                  <a:gd name="connsiteX7" fmla="*/ 466506 w 933012"/>
                  <a:gd name="connsiteY7" fmla="*/ 933012 h 933012"/>
                  <a:gd name="connsiteX8" fmla="*/ 0 w 933012"/>
                  <a:gd name="connsiteY8" fmla="*/ 466506 h 933012"/>
                  <a:gd name="connsiteX9" fmla="*/ 466506 w 933012"/>
                  <a:gd name="connsiteY9" fmla="*/ 0 h 9330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933012" h="933012">
                    <a:moveTo>
                      <a:pt x="462612" y="225519"/>
                    </a:moveTo>
                    <a:cubicBezTo>
                      <a:pt x="332030" y="225519"/>
                      <a:pt x="226172" y="331377"/>
                      <a:pt x="226172" y="461959"/>
                    </a:cubicBezTo>
                    <a:cubicBezTo>
                      <a:pt x="226172" y="592541"/>
                      <a:pt x="332030" y="698399"/>
                      <a:pt x="462612" y="698399"/>
                    </a:cubicBezTo>
                    <a:cubicBezTo>
                      <a:pt x="593194" y="698399"/>
                      <a:pt x="699052" y="592541"/>
                      <a:pt x="699052" y="461959"/>
                    </a:cubicBezTo>
                    <a:cubicBezTo>
                      <a:pt x="699052" y="331377"/>
                      <a:pt x="593194" y="225519"/>
                      <a:pt x="462612" y="225519"/>
                    </a:cubicBezTo>
                    <a:close/>
                    <a:moveTo>
                      <a:pt x="466506" y="0"/>
                    </a:moveTo>
                    <a:cubicBezTo>
                      <a:pt x="724150" y="0"/>
                      <a:pt x="933012" y="208862"/>
                      <a:pt x="933012" y="466506"/>
                    </a:cubicBezTo>
                    <a:cubicBezTo>
                      <a:pt x="933012" y="724150"/>
                      <a:pt x="724150" y="933012"/>
                      <a:pt x="466506" y="933012"/>
                    </a:cubicBezTo>
                    <a:cubicBezTo>
                      <a:pt x="208862" y="933012"/>
                      <a:pt x="0" y="724150"/>
                      <a:pt x="0" y="466506"/>
                    </a:cubicBezTo>
                    <a:cubicBezTo>
                      <a:pt x="0" y="208862"/>
                      <a:pt x="208862" y="0"/>
                      <a:pt x="466506" y="0"/>
                    </a:cubicBezTo>
                    <a:close/>
                  </a:path>
                </a:pathLst>
              </a:custGeom>
              <a:grpFill/>
              <a:ln>
                <a:solidFill>
                  <a:srgbClr val="99DCD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/>
              </a:p>
            </p:txBody>
          </p:sp>
          <p:sp>
            <p:nvSpPr>
              <p:cNvPr id="189" name="任意多边形 188"/>
              <p:cNvSpPr/>
              <p:nvPr/>
            </p:nvSpPr>
            <p:spPr>
              <a:xfrm>
                <a:off x="3549702" y="1338513"/>
                <a:ext cx="771086" cy="771086"/>
              </a:xfrm>
              <a:custGeom>
                <a:avLst/>
                <a:gdLst>
                  <a:gd name="connsiteX0" fmla="*/ 389436 w 771086"/>
                  <a:gd name="connsiteY0" fmla="*/ 147342 h 771086"/>
                  <a:gd name="connsiteX1" fmla="*/ 152996 w 771086"/>
                  <a:gd name="connsiteY1" fmla="*/ 383782 h 771086"/>
                  <a:gd name="connsiteX2" fmla="*/ 389436 w 771086"/>
                  <a:gd name="connsiteY2" fmla="*/ 620222 h 771086"/>
                  <a:gd name="connsiteX3" fmla="*/ 625876 w 771086"/>
                  <a:gd name="connsiteY3" fmla="*/ 383782 h 771086"/>
                  <a:gd name="connsiteX4" fmla="*/ 389436 w 771086"/>
                  <a:gd name="connsiteY4" fmla="*/ 147342 h 771086"/>
                  <a:gd name="connsiteX5" fmla="*/ 385543 w 771086"/>
                  <a:gd name="connsiteY5" fmla="*/ 0 h 771086"/>
                  <a:gd name="connsiteX6" fmla="*/ 771086 w 771086"/>
                  <a:gd name="connsiteY6" fmla="*/ 385543 h 771086"/>
                  <a:gd name="connsiteX7" fmla="*/ 385543 w 771086"/>
                  <a:gd name="connsiteY7" fmla="*/ 771086 h 771086"/>
                  <a:gd name="connsiteX8" fmla="*/ 0 w 771086"/>
                  <a:gd name="connsiteY8" fmla="*/ 385543 h 771086"/>
                  <a:gd name="connsiteX9" fmla="*/ 385543 w 771086"/>
                  <a:gd name="connsiteY9" fmla="*/ 0 h 771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771086" h="771086">
                    <a:moveTo>
                      <a:pt x="389436" y="147342"/>
                    </a:moveTo>
                    <a:cubicBezTo>
                      <a:pt x="258854" y="147342"/>
                      <a:pt x="152996" y="253200"/>
                      <a:pt x="152996" y="383782"/>
                    </a:cubicBezTo>
                    <a:cubicBezTo>
                      <a:pt x="152996" y="514364"/>
                      <a:pt x="258854" y="620222"/>
                      <a:pt x="389436" y="620222"/>
                    </a:cubicBezTo>
                    <a:cubicBezTo>
                      <a:pt x="520018" y="620222"/>
                      <a:pt x="625876" y="514364"/>
                      <a:pt x="625876" y="383782"/>
                    </a:cubicBezTo>
                    <a:cubicBezTo>
                      <a:pt x="625876" y="253200"/>
                      <a:pt x="520018" y="147342"/>
                      <a:pt x="389436" y="147342"/>
                    </a:cubicBezTo>
                    <a:close/>
                    <a:moveTo>
                      <a:pt x="385543" y="0"/>
                    </a:moveTo>
                    <a:cubicBezTo>
                      <a:pt x="598473" y="0"/>
                      <a:pt x="771086" y="172613"/>
                      <a:pt x="771086" y="385543"/>
                    </a:cubicBezTo>
                    <a:cubicBezTo>
                      <a:pt x="771086" y="598473"/>
                      <a:pt x="598473" y="771086"/>
                      <a:pt x="385543" y="771086"/>
                    </a:cubicBezTo>
                    <a:cubicBezTo>
                      <a:pt x="172613" y="771086"/>
                      <a:pt x="0" y="598473"/>
                      <a:pt x="0" y="385543"/>
                    </a:cubicBezTo>
                    <a:cubicBezTo>
                      <a:pt x="0" y="172613"/>
                      <a:pt x="172613" y="0"/>
                      <a:pt x="385543" y="0"/>
                    </a:cubicBezTo>
                    <a:close/>
                  </a:path>
                </a:pathLst>
              </a:custGeom>
              <a:grpFill/>
              <a:ln>
                <a:solidFill>
                  <a:srgbClr val="99DCD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/>
              </a:p>
            </p:txBody>
          </p:sp>
          <p:sp>
            <p:nvSpPr>
              <p:cNvPr id="190" name="任意多边形 189"/>
              <p:cNvSpPr/>
              <p:nvPr/>
            </p:nvSpPr>
            <p:spPr>
              <a:xfrm>
                <a:off x="3601763" y="1388814"/>
                <a:ext cx="666964" cy="666964"/>
              </a:xfrm>
              <a:custGeom>
                <a:avLst/>
                <a:gdLst>
                  <a:gd name="connsiteX0" fmla="*/ 331172 w 666964"/>
                  <a:gd name="connsiteY0" fmla="*/ 120540 h 666964"/>
                  <a:gd name="connsiteX1" fmla="*/ 124230 w 666964"/>
                  <a:gd name="connsiteY1" fmla="*/ 327482 h 666964"/>
                  <a:gd name="connsiteX2" fmla="*/ 331172 w 666964"/>
                  <a:gd name="connsiteY2" fmla="*/ 534424 h 666964"/>
                  <a:gd name="connsiteX3" fmla="*/ 538114 w 666964"/>
                  <a:gd name="connsiteY3" fmla="*/ 327482 h 666964"/>
                  <a:gd name="connsiteX4" fmla="*/ 331172 w 666964"/>
                  <a:gd name="connsiteY4" fmla="*/ 120540 h 666964"/>
                  <a:gd name="connsiteX5" fmla="*/ 333482 w 666964"/>
                  <a:gd name="connsiteY5" fmla="*/ 0 h 666964"/>
                  <a:gd name="connsiteX6" fmla="*/ 666964 w 666964"/>
                  <a:gd name="connsiteY6" fmla="*/ 333482 h 666964"/>
                  <a:gd name="connsiteX7" fmla="*/ 333482 w 666964"/>
                  <a:gd name="connsiteY7" fmla="*/ 666964 h 666964"/>
                  <a:gd name="connsiteX8" fmla="*/ 0 w 666964"/>
                  <a:gd name="connsiteY8" fmla="*/ 333482 h 666964"/>
                  <a:gd name="connsiteX9" fmla="*/ 333482 w 666964"/>
                  <a:gd name="connsiteY9" fmla="*/ 0 h 6669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66964" h="666964">
                    <a:moveTo>
                      <a:pt x="331172" y="120540"/>
                    </a:moveTo>
                    <a:cubicBezTo>
                      <a:pt x="216881" y="120540"/>
                      <a:pt x="124230" y="213191"/>
                      <a:pt x="124230" y="327482"/>
                    </a:cubicBezTo>
                    <a:cubicBezTo>
                      <a:pt x="124230" y="441773"/>
                      <a:pt x="216881" y="534424"/>
                      <a:pt x="331172" y="534424"/>
                    </a:cubicBezTo>
                    <a:cubicBezTo>
                      <a:pt x="445463" y="534424"/>
                      <a:pt x="538114" y="441773"/>
                      <a:pt x="538114" y="327482"/>
                    </a:cubicBezTo>
                    <a:cubicBezTo>
                      <a:pt x="538114" y="213191"/>
                      <a:pt x="445463" y="120540"/>
                      <a:pt x="331172" y="120540"/>
                    </a:cubicBezTo>
                    <a:close/>
                    <a:moveTo>
                      <a:pt x="333482" y="0"/>
                    </a:moveTo>
                    <a:cubicBezTo>
                      <a:pt x="517659" y="0"/>
                      <a:pt x="666964" y="149305"/>
                      <a:pt x="666964" y="333482"/>
                    </a:cubicBezTo>
                    <a:cubicBezTo>
                      <a:pt x="666964" y="517659"/>
                      <a:pt x="517659" y="666964"/>
                      <a:pt x="333482" y="666964"/>
                    </a:cubicBezTo>
                    <a:cubicBezTo>
                      <a:pt x="149305" y="666964"/>
                      <a:pt x="0" y="517659"/>
                      <a:pt x="0" y="333482"/>
                    </a:cubicBezTo>
                    <a:cubicBezTo>
                      <a:pt x="0" y="149305"/>
                      <a:pt x="149305" y="0"/>
                      <a:pt x="333482" y="0"/>
                    </a:cubicBezTo>
                    <a:close/>
                  </a:path>
                </a:pathLst>
              </a:custGeom>
              <a:grpFill/>
              <a:ln>
                <a:solidFill>
                  <a:srgbClr val="99DCD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/>
              </a:p>
            </p:txBody>
          </p:sp>
        </p:grpSp>
        <p:grpSp>
          <p:nvGrpSpPr>
            <p:cNvPr id="191" name="组合 190"/>
            <p:cNvGrpSpPr/>
            <p:nvPr/>
          </p:nvGrpSpPr>
          <p:grpSpPr>
            <a:xfrm>
              <a:off x="4338944" y="1697927"/>
              <a:ext cx="428384" cy="424144"/>
              <a:chOff x="3404393" y="1190304"/>
              <a:chExt cx="1066092" cy="1066091"/>
            </a:xfrm>
            <a:grpFill/>
          </p:grpSpPr>
          <p:sp>
            <p:nvSpPr>
              <p:cNvPr id="192" name="矩形 191"/>
              <p:cNvSpPr/>
              <p:nvPr/>
            </p:nvSpPr>
            <p:spPr>
              <a:xfrm>
                <a:off x="3870396" y="1190304"/>
                <a:ext cx="134085" cy="75492"/>
              </a:xfrm>
              <a:prstGeom prst="rect">
                <a:avLst/>
              </a:prstGeom>
              <a:grpFill/>
              <a:ln>
                <a:solidFill>
                  <a:srgbClr val="99DCD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solidFill>
                    <a:prstClr val="white"/>
                  </a:solidFill>
                </a:endParaRPr>
              </a:p>
            </p:txBody>
          </p:sp>
          <p:sp>
            <p:nvSpPr>
              <p:cNvPr id="193" name="矩形 192"/>
              <p:cNvSpPr/>
              <p:nvPr/>
            </p:nvSpPr>
            <p:spPr>
              <a:xfrm rot="1800000">
                <a:off x="4118046" y="1256661"/>
                <a:ext cx="134085" cy="75492"/>
              </a:xfrm>
              <a:prstGeom prst="rect">
                <a:avLst/>
              </a:prstGeom>
              <a:grpFill/>
              <a:ln>
                <a:solidFill>
                  <a:srgbClr val="99DCD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solidFill>
                    <a:prstClr val="white"/>
                  </a:solidFill>
                </a:endParaRPr>
              </a:p>
            </p:txBody>
          </p:sp>
          <p:sp>
            <p:nvSpPr>
              <p:cNvPr id="194" name="矩形 193"/>
              <p:cNvSpPr/>
              <p:nvPr/>
            </p:nvSpPr>
            <p:spPr>
              <a:xfrm rot="3600000">
                <a:off x="4299338" y="1437954"/>
                <a:ext cx="134085" cy="75492"/>
              </a:xfrm>
              <a:prstGeom prst="rect">
                <a:avLst/>
              </a:prstGeom>
              <a:grpFill/>
              <a:ln>
                <a:solidFill>
                  <a:srgbClr val="99DCD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solidFill>
                    <a:prstClr val="white"/>
                  </a:solidFill>
                </a:endParaRPr>
              </a:p>
            </p:txBody>
          </p:sp>
          <p:sp>
            <p:nvSpPr>
              <p:cNvPr id="195" name="矩形 194"/>
              <p:cNvSpPr/>
              <p:nvPr/>
            </p:nvSpPr>
            <p:spPr>
              <a:xfrm rot="5400000">
                <a:off x="4365696" y="1685604"/>
                <a:ext cx="134085" cy="75492"/>
              </a:xfrm>
              <a:prstGeom prst="rect">
                <a:avLst/>
              </a:prstGeom>
              <a:grpFill/>
              <a:ln>
                <a:solidFill>
                  <a:srgbClr val="99DCD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solidFill>
                    <a:prstClr val="white"/>
                  </a:solidFill>
                </a:endParaRPr>
              </a:p>
            </p:txBody>
          </p:sp>
          <p:sp>
            <p:nvSpPr>
              <p:cNvPr id="196" name="矩形 195"/>
              <p:cNvSpPr/>
              <p:nvPr/>
            </p:nvSpPr>
            <p:spPr>
              <a:xfrm rot="7200000">
                <a:off x="4299338" y="1933254"/>
                <a:ext cx="134085" cy="75492"/>
              </a:xfrm>
              <a:prstGeom prst="rect">
                <a:avLst/>
              </a:prstGeom>
              <a:grpFill/>
              <a:ln>
                <a:solidFill>
                  <a:srgbClr val="99DCD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solidFill>
                    <a:prstClr val="white"/>
                  </a:solidFill>
                </a:endParaRPr>
              </a:p>
            </p:txBody>
          </p:sp>
          <p:sp>
            <p:nvSpPr>
              <p:cNvPr id="197" name="矩形 196"/>
              <p:cNvSpPr/>
              <p:nvPr/>
            </p:nvSpPr>
            <p:spPr>
              <a:xfrm rot="9000000">
                <a:off x="4118046" y="2114546"/>
                <a:ext cx="134085" cy="75492"/>
              </a:xfrm>
              <a:prstGeom prst="rect">
                <a:avLst/>
              </a:prstGeom>
              <a:grpFill/>
              <a:ln>
                <a:solidFill>
                  <a:srgbClr val="99DCD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solidFill>
                    <a:prstClr val="white"/>
                  </a:solidFill>
                </a:endParaRPr>
              </a:p>
            </p:txBody>
          </p:sp>
          <p:sp>
            <p:nvSpPr>
              <p:cNvPr id="198" name="矩形 197"/>
              <p:cNvSpPr/>
              <p:nvPr/>
            </p:nvSpPr>
            <p:spPr>
              <a:xfrm rot="10800000">
                <a:off x="3870396" y="2180903"/>
                <a:ext cx="134085" cy="75492"/>
              </a:xfrm>
              <a:prstGeom prst="rect">
                <a:avLst/>
              </a:prstGeom>
              <a:grpFill/>
              <a:ln>
                <a:solidFill>
                  <a:srgbClr val="99DCD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solidFill>
                    <a:prstClr val="white"/>
                  </a:solidFill>
                </a:endParaRPr>
              </a:p>
            </p:txBody>
          </p:sp>
          <p:sp>
            <p:nvSpPr>
              <p:cNvPr id="199" name="矩形 198"/>
              <p:cNvSpPr/>
              <p:nvPr/>
            </p:nvSpPr>
            <p:spPr>
              <a:xfrm rot="12600000">
                <a:off x="3622746" y="2114546"/>
                <a:ext cx="134085" cy="75492"/>
              </a:xfrm>
              <a:prstGeom prst="rect">
                <a:avLst/>
              </a:prstGeom>
              <a:grpFill/>
              <a:ln>
                <a:solidFill>
                  <a:srgbClr val="99DCD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solidFill>
                    <a:prstClr val="white"/>
                  </a:solidFill>
                </a:endParaRPr>
              </a:p>
            </p:txBody>
          </p:sp>
          <p:sp>
            <p:nvSpPr>
              <p:cNvPr id="200" name="矩形 199"/>
              <p:cNvSpPr/>
              <p:nvPr/>
            </p:nvSpPr>
            <p:spPr>
              <a:xfrm rot="14400000">
                <a:off x="3441453" y="1933254"/>
                <a:ext cx="134085" cy="75492"/>
              </a:xfrm>
              <a:prstGeom prst="rect">
                <a:avLst/>
              </a:prstGeom>
              <a:grpFill/>
              <a:ln>
                <a:solidFill>
                  <a:srgbClr val="99DCD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solidFill>
                    <a:prstClr val="white"/>
                  </a:solidFill>
                </a:endParaRPr>
              </a:p>
            </p:txBody>
          </p:sp>
          <p:sp>
            <p:nvSpPr>
              <p:cNvPr id="201" name="矩形 200"/>
              <p:cNvSpPr/>
              <p:nvPr/>
            </p:nvSpPr>
            <p:spPr>
              <a:xfrm rot="16200000">
                <a:off x="3375096" y="1685604"/>
                <a:ext cx="134085" cy="75492"/>
              </a:xfrm>
              <a:prstGeom prst="rect">
                <a:avLst/>
              </a:prstGeom>
              <a:grpFill/>
              <a:ln>
                <a:solidFill>
                  <a:srgbClr val="99DCD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solidFill>
                    <a:prstClr val="white"/>
                  </a:solidFill>
                </a:endParaRPr>
              </a:p>
            </p:txBody>
          </p:sp>
          <p:sp>
            <p:nvSpPr>
              <p:cNvPr id="202" name="矩形 201"/>
              <p:cNvSpPr/>
              <p:nvPr/>
            </p:nvSpPr>
            <p:spPr>
              <a:xfrm rot="18000000">
                <a:off x="3441453" y="1437954"/>
                <a:ext cx="134085" cy="75492"/>
              </a:xfrm>
              <a:prstGeom prst="rect">
                <a:avLst/>
              </a:prstGeom>
              <a:grpFill/>
              <a:ln>
                <a:solidFill>
                  <a:srgbClr val="99DCD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solidFill>
                    <a:prstClr val="white"/>
                  </a:solidFill>
                </a:endParaRPr>
              </a:p>
            </p:txBody>
          </p:sp>
          <p:sp>
            <p:nvSpPr>
              <p:cNvPr id="203" name="矩形 202"/>
              <p:cNvSpPr/>
              <p:nvPr/>
            </p:nvSpPr>
            <p:spPr>
              <a:xfrm rot="19800000">
                <a:off x="3622746" y="1256661"/>
                <a:ext cx="134085" cy="75492"/>
              </a:xfrm>
              <a:prstGeom prst="rect">
                <a:avLst/>
              </a:prstGeom>
              <a:grpFill/>
              <a:ln>
                <a:solidFill>
                  <a:srgbClr val="99DCD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solidFill>
                    <a:prstClr val="white"/>
                  </a:solidFill>
                </a:endParaRPr>
              </a:p>
            </p:txBody>
          </p:sp>
          <p:sp>
            <p:nvSpPr>
              <p:cNvPr id="204" name="任意多边形 203"/>
              <p:cNvSpPr/>
              <p:nvPr/>
            </p:nvSpPr>
            <p:spPr>
              <a:xfrm>
                <a:off x="3472633" y="1255790"/>
                <a:ext cx="933012" cy="933012"/>
              </a:xfrm>
              <a:custGeom>
                <a:avLst/>
                <a:gdLst>
                  <a:gd name="connsiteX0" fmla="*/ 462612 w 933012"/>
                  <a:gd name="connsiteY0" fmla="*/ 225519 h 933012"/>
                  <a:gd name="connsiteX1" fmla="*/ 226172 w 933012"/>
                  <a:gd name="connsiteY1" fmla="*/ 461959 h 933012"/>
                  <a:gd name="connsiteX2" fmla="*/ 462612 w 933012"/>
                  <a:gd name="connsiteY2" fmla="*/ 698399 h 933012"/>
                  <a:gd name="connsiteX3" fmla="*/ 699052 w 933012"/>
                  <a:gd name="connsiteY3" fmla="*/ 461959 h 933012"/>
                  <a:gd name="connsiteX4" fmla="*/ 462612 w 933012"/>
                  <a:gd name="connsiteY4" fmla="*/ 225519 h 933012"/>
                  <a:gd name="connsiteX5" fmla="*/ 466506 w 933012"/>
                  <a:gd name="connsiteY5" fmla="*/ 0 h 933012"/>
                  <a:gd name="connsiteX6" fmla="*/ 933012 w 933012"/>
                  <a:gd name="connsiteY6" fmla="*/ 466506 h 933012"/>
                  <a:gd name="connsiteX7" fmla="*/ 466506 w 933012"/>
                  <a:gd name="connsiteY7" fmla="*/ 933012 h 933012"/>
                  <a:gd name="connsiteX8" fmla="*/ 0 w 933012"/>
                  <a:gd name="connsiteY8" fmla="*/ 466506 h 933012"/>
                  <a:gd name="connsiteX9" fmla="*/ 466506 w 933012"/>
                  <a:gd name="connsiteY9" fmla="*/ 0 h 9330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933012" h="933012">
                    <a:moveTo>
                      <a:pt x="462612" y="225519"/>
                    </a:moveTo>
                    <a:cubicBezTo>
                      <a:pt x="332030" y="225519"/>
                      <a:pt x="226172" y="331377"/>
                      <a:pt x="226172" y="461959"/>
                    </a:cubicBezTo>
                    <a:cubicBezTo>
                      <a:pt x="226172" y="592541"/>
                      <a:pt x="332030" y="698399"/>
                      <a:pt x="462612" y="698399"/>
                    </a:cubicBezTo>
                    <a:cubicBezTo>
                      <a:pt x="593194" y="698399"/>
                      <a:pt x="699052" y="592541"/>
                      <a:pt x="699052" y="461959"/>
                    </a:cubicBezTo>
                    <a:cubicBezTo>
                      <a:pt x="699052" y="331377"/>
                      <a:pt x="593194" y="225519"/>
                      <a:pt x="462612" y="225519"/>
                    </a:cubicBezTo>
                    <a:close/>
                    <a:moveTo>
                      <a:pt x="466506" y="0"/>
                    </a:moveTo>
                    <a:cubicBezTo>
                      <a:pt x="724150" y="0"/>
                      <a:pt x="933012" y="208862"/>
                      <a:pt x="933012" y="466506"/>
                    </a:cubicBezTo>
                    <a:cubicBezTo>
                      <a:pt x="933012" y="724150"/>
                      <a:pt x="724150" y="933012"/>
                      <a:pt x="466506" y="933012"/>
                    </a:cubicBezTo>
                    <a:cubicBezTo>
                      <a:pt x="208862" y="933012"/>
                      <a:pt x="0" y="724150"/>
                      <a:pt x="0" y="466506"/>
                    </a:cubicBezTo>
                    <a:cubicBezTo>
                      <a:pt x="0" y="208862"/>
                      <a:pt x="208862" y="0"/>
                      <a:pt x="466506" y="0"/>
                    </a:cubicBezTo>
                    <a:close/>
                  </a:path>
                </a:pathLst>
              </a:custGeom>
              <a:grpFill/>
              <a:ln>
                <a:solidFill>
                  <a:srgbClr val="99DCD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/>
              </a:p>
            </p:txBody>
          </p:sp>
        </p:grpSp>
        <p:grpSp>
          <p:nvGrpSpPr>
            <p:cNvPr id="205" name="组合 204"/>
            <p:cNvGrpSpPr/>
            <p:nvPr/>
          </p:nvGrpSpPr>
          <p:grpSpPr>
            <a:xfrm>
              <a:off x="4632890" y="2300411"/>
              <a:ext cx="251630" cy="249138"/>
              <a:chOff x="3404393" y="1190304"/>
              <a:chExt cx="1066092" cy="1066091"/>
            </a:xfrm>
            <a:grpFill/>
          </p:grpSpPr>
          <p:sp>
            <p:nvSpPr>
              <p:cNvPr id="206" name="矩形 205"/>
              <p:cNvSpPr/>
              <p:nvPr/>
            </p:nvSpPr>
            <p:spPr>
              <a:xfrm>
                <a:off x="3870396" y="1190304"/>
                <a:ext cx="134085" cy="75492"/>
              </a:xfrm>
              <a:prstGeom prst="rect">
                <a:avLst/>
              </a:prstGeom>
              <a:grpFill/>
              <a:ln>
                <a:solidFill>
                  <a:srgbClr val="99DCD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solidFill>
                    <a:prstClr val="white"/>
                  </a:solidFill>
                </a:endParaRPr>
              </a:p>
            </p:txBody>
          </p:sp>
          <p:sp>
            <p:nvSpPr>
              <p:cNvPr id="207" name="矩形 206"/>
              <p:cNvSpPr/>
              <p:nvPr/>
            </p:nvSpPr>
            <p:spPr>
              <a:xfrm rot="1800000">
                <a:off x="4118046" y="1256661"/>
                <a:ext cx="134085" cy="75492"/>
              </a:xfrm>
              <a:prstGeom prst="rect">
                <a:avLst/>
              </a:prstGeom>
              <a:grpFill/>
              <a:ln>
                <a:solidFill>
                  <a:srgbClr val="99DCD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solidFill>
                    <a:prstClr val="white"/>
                  </a:solidFill>
                </a:endParaRPr>
              </a:p>
            </p:txBody>
          </p:sp>
          <p:sp>
            <p:nvSpPr>
              <p:cNvPr id="208" name="矩形 207"/>
              <p:cNvSpPr/>
              <p:nvPr/>
            </p:nvSpPr>
            <p:spPr>
              <a:xfrm rot="3600000">
                <a:off x="4299338" y="1437954"/>
                <a:ext cx="134085" cy="75492"/>
              </a:xfrm>
              <a:prstGeom prst="rect">
                <a:avLst/>
              </a:prstGeom>
              <a:grpFill/>
              <a:ln>
                <a:solidFill>
                  <a:srgbClr val="99DCD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solidFill>
                    <a:prstClr val="white"/>
                  </a:solidFill>
                </a:endParaRPr>
              </a:p>
            </p:txBody>
          </p:sp>
          <p:sp>
            <p:nvSpPr>
              <p:cNvPr id="209" name="矩形 208"/>
              <p:cNvSpPr/>
              <p:nvPr/>
            </p:nvSpPr>
            <p:spPr>
              <a:xfrm rot="5400000">
                <a:off x="4365696" y="1685604"/>
                <a:ext cx="134085" cy="75492"/>
              </a:xfrm>
              <a:prstGeom prst="rect">
                <a:avLst/>
              </a:prstGeom>
              <a:grpFill/>
              <a:ln>
                <a:solidFill>
                  <a:srgbClr val="99DCD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solidFill>
                    <a:prstClr val="white"/>
                  </a:solidFill>
                </a:endParaRPr>
              </a:p>
            </p:txBody>
          </p:sp>
          <p:sp>
            <p:nvSpPr>
              <p:cNvPr id="210" name="矩形 209"/>
              <p:cNvSpPr/>
              <p:nvPr/>
            </p:nvSpPr>
            <p:spPr>
              <a:xfrm rot="7200000">
                <a:off x="4299338" y="1933254"/>
                <a:ext cx="134085" cy="75492"/>
              </a:xfrm>
              <a:prstGeom prst="rect">
                <a:avLst/>
              </a:prstGeom>
              <a:grpFill/>
              <a:ln>
                <a:solidFill>
                  <a:srgbClr val="99DCD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solidFill>
                    <a:prstClr val="white"/>
                  </a:solidFill>
                </a:endParaRPr>
              </a:p>
            </p:txBody>
          </p:sp>
          <p:sp>
            <p:nvSpPr>
              <p:cNvPr id="211" name="矩形 210"/>
              <p:cNvSpPr/>
              <p:nvPr/>
            </p:nvSpPr>
            <p:spPr>
              <a:xfrm rot="9000000">
                <a:off x="4118046" y="2114546"/>
                <a:ext cx="134085" cy="75492"/>
              </a:xfrm>
              <a:prstGeom prst="rect">
                <a:avLst/>
              </a:prstGeom>
              <a:grpFill/>
              <a:ln>
                <a:solidFill>
                  <a:srgbClr val="99DCD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solidFill>
                    <a:prstClr val="white"/>
                  </a:solidFill>
                </a:endParaRPr>
              </a:p>
            </p:txBody>
          </p:sp>
          <p:sp>
            <p:nvSpPr>
              <p:cNvPr id="212" name="矩形 211"/>
              <p:cNvSpPr/>
              <p:nvPr/>
            </p:nvSpPr>
            <p:spPr>
              <a:xfrm rot="10800000">
                <a:off x="3870396" y="2180903"/>
                <a:ext cx="134085" cy="75492"/>
              </a:xfrm>
              <a:prstGeom prst="rect">
                <a:avLst/>
              </a:prstGeom>
              <a:grpFill/>
              <a:ln>
                <a:solidFill>
                  <a:srgbClr val="99DCD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solidFill>
                    <a:prstClr val="white"/>
                  </a:solidFill>
                </a:endParaRPr>
              </a:p>
            </p:txBody>
          </p:sp>
          <p:sp>
            <p:nvSpPr>
              <p:cNvPr id="213" name="矩形 212"/>
              <p:cNvSpPr/>
              <p:nvPr/>
            </p:nvSpPr>
            <p:spPr>
              <a:xfrm rot="12600000">
                <a:off x="3622746" y="2114546"/>
                <a:ext cx="134085" cy="75492"/>
              </a:xfrm>
              <a:prstGeom prst="rect">
                <a:avLst/>
              </a:prstGeom>
              <a:grpFill/>
              <a:ln>
                <a:solidFill>
                  <a:srgbClr val="99DCD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solidFill>
                    <a:prstClr val="white"/>
                  </a:solidFill>
                </a:endParaRPr>
              </a:p>
            </p:txBody>
          </p:sp>
          <p:sp>
            <p:nvSpPr>
              <p:cNvPr id="214" name="矩形 213"/>
              <p:cNvSpPr/>
              <p:nvPr/>
            </p:nvSpPr>
            <p:spPr>
              <a:xfrm rot="14400000">
                <a:off x="3441453" y="1933254"/>
                <a:ext cx="134085" cy="75492"/>
              </a:xfrm>
              <a:prstGeom prst="rect">
                <a:avLst/>
              </a:prstGeom>
              <a:grpFill/>
              <a:ln>
                <a:solidFill>
                  <a:srgbClr val="99DCD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solidFill>
                    <a:prstClr val="white"/>
                  </a:solidFill>
                </a:endParaRPr>
              </a:p>
            </p:txBody>
          </p:sp>
          <p:sp>
            <p:nvSpPr>
              <p:cNvPr id="215" name="矩形 214"/>
              <p:cNvSpPr/>
              <p:nvPr/>
            </p:nvSpPr>
            <p:spPr>
              <a:xfrm rot="16200000">
                <a:off x="3375096" y="1685604"/>
                <a:ext cx="134085" cy="75492"/>
              </a:xfrm>
              <a:prstGeom prst="rect">
                <a:avLst/>
              </a:prstGeom>
              <a:grpFill/>
              <a:ln>
                <a:solidFill>
                  <a:srgbClr val="99DCD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solidFill>
                    <a:prstClr val="white"/>
                  </a:solidFill>
                </a:endParaRPr>
              </a:p>
            </p:txBody>
          </p:sp>
          <p:sp>
            <p:nvSpPr>
              <p:cNvPr id="216" name="矩形 215"/>
              <p:cNvSpPr/>
              <p:nvPr/>
            </p:nvSpPr>
            <p:spPr>
              <a:xfrm rot="18000000">
                <a:off x="3441453" y="1437954"/>
                <a:ext cx="134085" cy="75492"/>
              </a:xfrm>
              <a:prstGeom prst="rect">
                <a:avLst/>
              </a:prstGeom>
              <a:grpFill/>
              <a:ln>
                <a:solidFill>
                  <a:srgbClr val="99DCD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solidFill>
                    <a:prstClr val="white"/>
                  </a:solidFill>
                </a:endParaRPr>
              </a:p>
            </p:txBody>
          </p:sp>
          <p:sp>
            <p:nvSpPr>
              <p:cNvPr id="217" name="矩形 216"/>
              <p:cNvSpPr/>
              <p:nvPr/>
            </p:nvSpPr>
            <p:spPr>
              <a:xfrm rot="19800000">
                <a:off x="3622746" y="1256661"/>
                <a:ext cx="134085" cy="75492"/>
              </a:xfrm>
              <a:prstGeom prst="rect">
                <a:avLst/>
              </a:prstGeom>
              <a:grpFill/>
              <a:ln>
                <a:solidFill>
                  <a:srgbClr val="99DCD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solidFill>
                    <a:prstClr val="white"/>
                  </a:solidFill>
                </a:endParaRPr>
              </a:p>
            </p:txBody>
          </p:sp>
          <p:sp>
            <p:nvSpPr>
              <p:cNvPr id="218" name="任意多边形 217"/>
              <p:cNvSpPr/>
              <p:nvPr/>
            </p:nvSpPr>
            <p:spPr>
              <a:xfrm>
                <a:off x="3472633" y="1255790"/>
                <a:ext cx="933012" cy="933012"/>
              </a:xfrm>
              <a:custGeom>
                <a:avLst/>
                <a:gdLst>
                  <a:gd name="connsiteX0" fmla="*/ 462612 w 933012"/>
                  <a:gd name="connsiteY0" fmla="*/ 225519 h 933012"/>
                  <a:gd name="connsiteX1" fmla="*/ 226172 w 933012"/>
                  <a:gd name="connsiteY1" fmla="*/ 461959 h 933012"/>
                  <a:gd name="connsiteX2" fmla="*/ 462612 w 933012"/>
                  <a:gd name="connsiteY2" fmla="*/ 698399 h 933012"/>
                  <a:gd name="connsiteX3" fmla="*/ 699052 w 933012"/>
                  <a:gd name="connsiteY3" fmla="*/ 461959 h 933012"/>
                  <a:gd name="connsiteX4" fmla="*/ 462612 w 933012"/>
                  <a:gd name="connsiteY4" fmla="*/ 225519 h 933012"/>
                  <a:gd name="connsiteX5" fmla="*/ 466506 w 933012"/>
                  <a:gd name="connsiteY5" fmla="*/ 0 h 933012"/>
                  <a:gd name="connsiteX6" fmla="*/ 933012 w 933012"/>
                  <a:gd name="connsiteY6" fmla="*/ 466506 h 933012"/>
                  <a:gd name="connsiteX7" fmla="*/ 466506 w 933012"/>
                  <a:gd name="connsiteY7" fmla="*/ 933012 h 933012"/>
                  <a:gd name="connsiteX8" fmla="*/ 0 w 933012"/>
                  <a:gd name="connsiteY8" fmla="*/ 466506 h 933012"/>
                  <a:gd name="connsiteX9" fmla="*/ 466506 w 933012"/>
                  <a:gd name="connsiteY9" fmla="*/ 0 h 9330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933012" h="933012">
                    <a:moveTo>
                      <a:pt x="462612" y="225519"/>
                    </a:moveTo>
                    <a:cubicBezTo>
                      <a:pt x="332030" y="225519"/>
                      <a:pt x="226172" y="331377"/>
                      <a:pt x="226172" y="461959"/>
                    </a:cubicBezTo>
                    <a:cubicBezTo>
                      <a:pt x="226172" y="592541"/>
                      <a:pt x="332030" y="698399"/>
                      <a:pt x="462612" y="698399"/>
                    </a:cubicBezTo>
                    <a:cubicBezTo>
                      <a:pt x="593194" y="698399"/>
                      <a:pt x="699052" y="592541"/>
                      <a:pt x="699052" y="461959"/>
                    </a:cubicBezTo>
                    <a:cubicBezTo>
                      <a:pt x="699052" y="331377"/>
                      <a:pt x="593194" y="225519"/>
                      <a:pt x="462612" y="225519"/>
                    </a:cubicBezTo>
                    <a:close/>
                    <a:moveTo>
                      <a:pt x="466506" y="0"/>
                    </a:moveTo>
                    <a:cubicBezTo>
                      <a:pt x="724150" y="0"/>
                      <a:pt x="933012" y="208862"/>
                      <a:pt x="933012" y="466506"/>
                    </a:cubicBezTo>
                    <a:cubicBezTo>
                      <a:pt x="933012" y="724150"/>
                      <a:pt x="724150" y="933012"/>
                      <a:pt x="466506" y="933012"/>
                    </a:cubicBezTo>
                    <a:cubicBezTo>
                      <a:pt x="208862" y="933012"/>
                      <a:pt x="0" y="724150"/>
                      <a:pt x="0" y="466506"/>
                    </a:cubicBezTo>
                    <a:cubicBezTo>
                      <a:pt x="0" y="208862"/>
                      <a:pt x="208862" y="0"/>
                      <a:pt x="466506" y="0"/>
                    </a:cubicBezTo>
                    <a:close/>
                  </a:path>
                </a:pathLst>
              </a:custGeom>
              <a:grpFill/>
              <a:ln>
                <a:solidFill>
                  <a:srgbClr val="99DCD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/>
              </a:p>
            </p:txBody>
          </p:sp>
        </p:grpSp>
        <p:grpSp>
          <p:nvGrpSpPr>
            <p:cNvPr id="234" name="组合 233"/>
            <p:cNvGrpSpPr/>
            <p:nvPr/>
          </p:nvGrpSpPr>
          <p:grpSpPr>
            <a:xfrm>
              <a:off x="5322821" y="1734754"/>
              <a:ext cx="334919" cy="331603"/>
              <a:chOff x="3404393" y="1190304"/>
              <a:chExt cx="1066092" cy="1066091"/>
            </a:xfrm>
            <a:grpFill/>
          </p:grpSpPr>
          <p:sp>
            <p:nvSpPr>
              <p:cNvPr id="235" name="矩形 234"/>
              <p:cNvSpPr/>
              <p:nvPr/>
            </p:nvSpPr>
            <p:spPr>
              <a:xfrm>
                <a:off x="3870396" y="1190304"/>
                <a:ext cx="134085" cy="75492"/>
              </a:xfrm>
              <a:prstGeom prst="rect">
                <a:avLst/>
              </a:prstGeom>
              <a:grpFill/>
              <a:ln>
                <a:solidFill>
                  <a:srgbClr val="99DCD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solidFill>
                    <a:prstClr val="white"/>
                  </a:solidFill>
                </a:endParaRPr>
              </a:p>
            </p:txBody>
          </p:sp>
          <p:sp>
            <p:nvSpPr>
              <p:cNvPr id="236" name="矩形 235"/>
              <p:cNvSpPr/>
              <p:nvPr/>
            </p:nvSpPr>
            <p:spPr>
              <a:xfrm rot="1800000">
                <a:off x="4118046" y="1256661"/>
                <a:ext cx="134085" cy="75492"/>
              </a:xfrm>
              <a:prstGeom prst="rect">
                <a:avLst/>
              </a:prstGeom>
              <a:grpFill/>
              <a:ln>
                <a:solidFill>
                  <a:srgbClr val="99DCD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solidFill>
                    <a:prstClr val="white"/>
                  </a:solidFill>
                </a:endParaRPr>
              </a:p>
            </p:txBody>
          </p:sp>
          <p:sp>
            <p:nvSpPr>
              <p:cNvPr id="237" name="矩形 236"/>
              <p:cNvSpPr/>
              <p:nvPr/>
            </p:nvSpPr>
            <p:spPr>
              <a:xfrm rot="3600000">
                <a:off x="4299338" y="1437954"/>
                <a:ext cx="134085" cy="75492"/>
              </a:xfrm>
              <a:prstGeom prst="rect">
                <a:avLst/>
              </a:prstGeom>
              <a:grpFill/>
              <a:ln>
                <a:solidFill>
                  <a:srgbClr val="99DCD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solidFill>
                    <a:prstClr val="white"/>
                  </a:solidFill>
                </a:endParaRPr>
              </a:p>
            </p:txBody>
          </p:sp>
          <p:sp>
            <p:nvSpPr>
              <p:cNvPr id="238" name="矩形 237"/>
              <p:cNvSpPr/>
              <p:nvPr/>
            </p:nvSpPr>
            <p:spPr>
              <a:xfrm rot="5400000">
                <a:off x="4365696" y="1685604"/>
                <a:ext cx="134085" cy="75492"/>
              </a:xfrm>
              <a:prstGeom prst="rect">
                <a:avLst/>
              </a:prstGeom>
              <a:grpFill/>
              <a:ln>
                <a:solidFill>
                  <a:srgbClr val="99DCD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solidFill>
                    <a:prstClr val="white"/>
                  </a:solidFill>
                </a:endParaRPr>
              </a:p>
            </p:txBody>
          </p:sp>
          <p:sp>
            <p:nvSpPr>
              <p:cNvPr id="239" name="矩形 238"/>
              <p:cNvSpPr/>
              <p:nvPr/>
            </p:nvSpPr>
            <p:spPr>
              <a:xfrm rot="7200000">
                <a:off x="4299338" y="1933254"/>
                <a:ext cx="134085" cy="75492"/>
              </a:xfrm>
              <a:prstGeom prst="rect">
                <a:avLst/>
              </a:prstGeom>
              <a:grpFill/>
              <a:ln>
                <a:solidFill>
                  <a:srgbClr val="99DCD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solidFill>
                    <a:prstClr val="white"/>
                  </a:solidFill>
                </a:endParaRPr>
              </a:p>
            </p:txBody>
          </p:sp>
          <p:sp>
            <p:nvSpPr>
              <p:cNvPr id="240" name="矩形 239"/>
              <p:cNvSpPr/>
              <p:nvPr/>
            </p:nvSpPr>
            <p:spPr>
              <a:xfrm rot="9000000">
                <a:off x="4118046" y="2114546"/>
                <a:ext cx="134085" cy="75492"/>
              </a:xfrm>
              <a:prstGeom prst="rect">
                <a:avLst/>
              </a:prstGeom>
              <a:grpFill/>
              <a:ln>
                <a:solidFill>
                  <a:srgbClr val="99DCD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solidFill>
                    <a:prstClr val="white"/>
                  </a:solidFill>
                </a:endParaRPr>
              </a:p>
            </p:txBody>
          </p:sp>
          <p:sp>
            <p:nvSpPr>
              <p:cNvPr id="241" name="矩形 240"/>
              <p:cNvSpPr/>
              <p:nvPr/>
            </p:nvSpPr>
            <p:spPr>
              <a:xfrm rot="10800000">
                <a:off x="3870396" y="2180903"/>
                <a:ext cx="134085" cy="75492"/>
              </a:xfrm>
              <a:prstGeom prst="rect">
                <a:avLst/>
              </a:prstGeom>
              <a:grpFill/>
              <a:ln>
                <a:solidFill>
                  <a:srgbClr val="99DCD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solidFill>
                    <a:prstClr val="white"/>
                  </a:solidFill>
                </a:endParaRPr>
              </a:p>
            </p:txBody>
          </p:sp>
          <p:sp>
            <p:nvSpPr>
              <p:cNvPr id="242" name="矩形 241"/>
              <p:cNvSpPr/>
              <p:nvPr/>
            </p:nvSpPr>
            <p:spPr>
              <a:xfrm rot="12600000">
                <a:off x="3622746" y="2114546"/>
                <a:ext cx="134085" cy="75492"/>
              </a:xfrm>
              <a:prstGeom prst="rect">
                <a:avLst/>
              </a:prstGeom>
              <a:grpFill/>
              <a:ln>
                <a:solidFill>
                  <a:srgbClr val="99DCD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solidFill>
                    <a:prstClr val="white"/>
                  </a:solidFill>
                </a:endParaRPr>
              </a:p>
            </p:txBody>
          </p:sp>
          <p:sp>
            <p:nvSpPr>
              <p:cNvPr id="243" name="矩形 242"/>
              <p:cNvSpPr/>
              <p:nvPr/>
            </p:nvSpPr>
            <p:spPr>
              <a:xfrm rot="14400000">
                <a:off x="3441453" y="1933254"/>
                <a:ext cx="134085" cy="75492"/>
              </a:xfrm>
              <a:prstGeom prst="rect">
                <a:avLst/>
              </a:prstGeom>
              <a:grpFill/>
              <a:ln>
                <a:solidFill>
                  <a:srgbClr val="99DCD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solidFill>
                    <a:prstClr val="white"/>
                  </a:solidFill>
                </a:endParaRPr>
              </a:p>
            </p:txBody>
          </p:sp>
          <p:sp>
            <p:nvSpPr>
              <p:cNvPr id="244" name="矩形 243"/>
              <p:cNvSpPr/>
              <p:nvPr/>
            </p:nvSpPr>
            <p:spPr>
              <a:xfrm rot="16200000">
                <a:off x="3375096" y="1685604"/>
                <a:ext cx="134085" cy="75492"/>
              </a:xfrm>
              <a:prstGeom prst="rect">
                <a:avLst/>
              </a:prstGeom>
              <a:grpFill/>
              <a:ln>
                <a:solidFill>
                  <a:srgbClr val="99DCD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solidFill>
                    <a:prstClr val="white"/>
                  </a:solidFill>
                </a:endParaRPr>
              </a:p>
            </p:txBody>
          </p:sp>
          <p:sp>
            <p:nvSpPr>
              <p:cNvPr id="245" name="矩形 244"/>
              <p:cNvSpPr/>
              <p:nvPr/>
            </p:nvSpPr>
            <p:spPr>
              <a:xfrm rot="18000000">
                <a:off x="3441453" y="1437954"/>
                <a:ext cx="134085" cy="75492"/>
              </a:xfrm>
              <a:prstGeom prst="rect">
                <a:avLst/>
              </a:prstGeom>
              <a:grpFill/>
              <a:ln>
                <a:solidFill>
                  <a:srgbClr val="99DCD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solidFill>
                    <a:prstClr val="white"/>
                  </a:solidFill>
                </a:endParaRPr>
              </a:p>
            </p:txBody>
          </p:sp>
          <p:sp>
            <p:nvSpPr>
              <p:cNvPr id="246" name="矩形 245"/>
              <p:cNvSpPr/>
              <p:nvPr/>
            </p:nvSpPr>
            <p:spPr>
              <a:xfrm rot="19800000">
                <a:off x="3622746" y="1256661"/>
                <a:ext cx="134085" cy="75492"/>
              </a:xfrm>
              <a:prstGeom prst="rect">
                <a:avLst/>
              </a:prstGeom>
              <a:grpFill/>
              <a:ln>
                <a:solidFill>
                  <a:srgbClr val="99DCD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solidFill>
                    <a:prstClr val="white"/>
                  </a:solidFill>
                </a:endParaRPr>
              </a:p>
            </p:txBody>
          </p:sp>
          <p:sp>
            <p:nvSpPr>
              <p:cNvPr id="247" name="任意多边形 246"/>
              <p:cNvSpPr/>
              <p:nvPr/>
            </p:nvSpPr>
            <p:spPr>
              <a:xfrm>
                <a:off x="3472633" y="1255790"/>
                <a:ext cx="933012" cy="933012"/>
              </a:xfrm>
              <a:custGeom>
                <a:avLst/>
                <a:gdLst>
                  <a:gd name="connsiteX0" fmla="*/ 462612 w 933012"/>
                  <a:gd name="connsiteY0" fmla="*/ 225519 h 933012"/>
                  <a:gd name="connsiteX1" fmla="*/ 226172 w 933012"/>
                  <a:gd name="connsiteY1" fmla="*/ 461959 h 933012"/>
                  <a:gd name="connsiteX2" fmla="*/ 462612 w 933012"/>
                  <a:gd name="connsiteY2" fmla="*/ 698399 h 933012"/>
                  <a:gd name="connsiteX3" fmla="*/ 699052 w 933012"/>
                  <a:gd name="connsiteY3" fmla="*/ 461959 h 933012"/>
                  <a:gd name="connsiteX4" fmla="*/ 462612 w 933012"/>
                  <a:gd name="connsiteY4" fmla="*/ 225519 h 933012"/>
                  <a:gd name="connsiteX5" fmla="*/ 466506 w 933012"/>
                  <a:gd name="connsiteY5" fmla="*/ 0 h 933012"/>
                  <a:gd name="connsiteX6" fmla="*/ 933012 w 933012"/>
                  <a:gd name="connsiteY6" fmla="*/ 466506 h 933012"/>
                  <a:gd name="connsiteX7" fmla="*/ 466506 w 933012"/>
                  <a:gd name="connsiteY7" fmla="*/ 933012 h 933012"/>
                  <a:gd name="connsiteX8" fmla="*/ 0 w 933012"/>
                  <a:gd name="connsiteY8" fmla="*/ 466506 h 933012"/>
                  <a:gd name="connsiteX9" fmla="*/ 466506 w 933012"/>
                  <a:gd name="connsiteY9" fmla="*/ 0 h 9330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933012" h="933012">
                    <a:moveTo>
                      <a:pt x="462612" y="225519"/>
                    </a:moveTo>
                    <a:cubicBezTo>
                      <a:pt x="332030" y="225519"/>
                      <a:pt x="226172" y="331377"/>
                      <a:pt x="226172" y="461959"/>
                    </a:cubicBezTo>
                    <a:cubicBezTo>
                      <a:pt x="226172" y="592541"/>
                      <a:pt x="332030" y="698399"/>
                      <a:pt x="462612" y="698399"/>
                    </a:cubicBezTo>
                    <a:cubicBezTo>
                      <a:pt x="593194" y="698399"/>
                      <a:pt x="699052" y="592541"/>
                      <a:pt x="699052" y="461959"/>
                    </a:cubicBezTo>
                    <a:cubicBezTo>
                      <a:pt x="699052" y="331377"/>
                      <a:pt x="593194" y="225519"/>
                      <a:pt x="462612" y="225519"/>
                    </a:cubicBezTo>
                    <a:close/>
                    <a:moveTo>
                      <a:pt x="466506" y="0"/>
                    </a:moveTo>
                    <a:cubicBezTo>
                      <a:pt x="724150" y="0"/>
                      <a:pt x="933012" y="208862"/>
                      <a:pt x="933012" y="466506"/>
                    </a:cubicBezTo>
                    <a:cubicBezTo>
                      <a:pt x="933012" y="724150"/>
                      <a:pt x="724150" y="933012"/>
                      <a:pt x="466506" y="933012"/>
                    </a:cubicBezTo>
                    <a:cubicBezTo>
                      <a:pt x="208862" y="933012"/>
                      <a:pt x="0" y="724150"/>
                      <a:pt x="0" y="466506"/>
                    </a:cubicBezTo>
                    <a:cubicBezTo>
                      <a:pt x="0" y="208862"/>
                      <a:pt x="208862" y="0"/>
                      <a:pt x="466506" y="0"/>
                    </a:cubicBezTo>
                    <a:close/>
                  </a:path>
                </a:pathLst>
              </a:custGeom>
              <a:grpFill/>
              <a:ln>
                <a:solidFill>
                  <a:srgbClr val="99DCD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/>
              </a:p>
            </p:txBody>
          </p:sp>
        </p:grpSp>
        <p:grpSp>
          <p:nvGrpSpPr>
            <p:cNvPr id="248" name="组合 247"/>
            <p:cNvGrpSpPr/>
            <p:nvPr/>
          </p:nvGrpSpPr>
          <p:grpSpPr>
            <a:xfrm>
              <a:off x="3085736" y="3555704"/>
              <a:ext cx="304472" cy="301457"/>
              <a:chOff x="3404393" y="1190304"/>
              <a:chExt cx="1066092" cy="1066091"/>
            </a:xfrm>
            <a:grpFill/>
          </p:grpSpPr>
          <p:sp>
            <p:nvSpPr>
              <p:cNvPr id="249" name="矩形 248"/>
              <p:cNvSpPr/>
              <p:nvPr/>
            </p:nvSpPr>
            <p:spPr>
              <a:xfrm>
                <a:off x="3870396" y="1190304"/>
                <a:ext cx="134085" cy="75492"/>
              </a:xfrm>
              <a:prstGeom prst="rect">
                <a:avLst/>
              </a:prstGeom>
              <a:grpFill/>
              <a:ln>
                <a:solidFill>
                  <a:srgbClr val="99DCD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solidFill>
                    <a:prstClr val="white"/>
                  </a:solidFill>
                </a:endParaRPr>
              </a:p>
            </p:txBody>
          </p:sp>
          <p:sp>
            <p:nvSpPr>
              <p:cNvPr id="250" name="矩形 249"/>
              <p:cNvSpPr/>
              <p:nvPr/>
            </p:nvSpPr>
            <p:spPr>
              <a:xfrm rot="1800000">
                <a:off x="4118046" y="1256661"/>
                <a:ext cx="134085" cy="75492"/>
              </a:xfrm>
              <a:prstGeom prst="rect">
                <a:avLst/>
              </a:prstGeom>
              <a:grpFill/>
              <a:ln>
                <a:solidFill>
                  <a:srgbClr val="99DCD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solidFill>
                    <a:prstClr val="white"/>
                  </a:solidFill>
                </a:endParaRPr>
              </a:p>
            </p:txBody>
          </p:sp>
          <p:sp>
            <p:nvSpPr>
              <p:cNvPr id="251" name="矩形 250"/>
              <p:cNvSpPr/>
              <p:nvPr/>
            </p:nvSpPr>
            <p:spPr>
              <a:xfrm rot="3600000">
                <a:off x="4299338" y="1437954"/>
                <a:ext cx="134085" cy="75492"/>
              </a:xfrm>
              <a:prstGeom prst="rect">
                <a:avLst/>
              </a:prstGeom>
              <a:grpFill/>
              <a:ln>
                <a:solidFill>
                  <a:srgbClr val="99DCD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solidFill>
                    <a:prstClr val="white"/>
                  </a:solidFill>
                </a:endParaRPr>
              </a:p>
            </p:txBody>
          </p:sp>
          <p:sp>
            <p:nvSpPr>
              <p:cNvPr id="252" name="矩形 251"/>
              <p:cNvSpPr/>
              <p:nvPr/>
            </p:nvSpPr>
            <p:spPr>
              <a:xfrm rot="5400000">
                <a:off x="4365696" y="1685604"/>
                <a:ext cx="134085" cy="75492"/>
              </a:xfrm>
              <a:prstGeom prst="rect">
                <a:avLst/>
              </a:prstGeom>
              <a:grpFill/>
              <a:ln>
                <a:solidFill>
                  <a:srgbClr val="99DCD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solidFill>
                    <a:prstClr val="white"/>
                  </a:solidFill>
                </a:endParaRPr>
              </a:p>
            </p:txBody>
          </p:sp>
          <p:sp>
            <p:nvSpPr>
              <p:cNvPr id="253" name="矩形 252"/>
              <p:cNvSpPr/>
              <p:nvPr/>
            </p:nvSpPr>
            <p:spPr>
              <a:xfrm rot="7200000">
                <a:off x="4299338" y="1933254"/>
                <a:ext cx="134085" cy="75492"/>
              </a:xfrm>
              <a:prstGeom prst="rect">
                <a:avLst/>
              </a:prstGeom>
              <a:grpFill/>
              <a:ln>
                <a:solidFill>
                  <a:srgbClr val="99DCD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solidFill>
                    <a:prstClr val="white"/>
                  </a:solidFill>
                </a:endParaRPr>
              </a:p>
            </p:txBody>
          </p:sp>
          <p:sp>
            <p:nvSpPr>
              <p:cNvPr id="254" name="矩形 253"/>
              <p:cNvSpPr/>
              <p:nvPr/>
            </p:nvSpPr>
            <p:spPr>
              <a:xfrm rot="9000000">
                <a:off x="4118046" y="2114546"/>
                <a:ext cx="134085" cy="75492"/>
              </a:xfrm>
              <a:prstGeom prst="rect">
                <a:avLst/>
              </a:prstGeom>
              <a:grpFill/>
              <a:ln>
                <a:solidFill>
                  <a:srgbClr val="99DCD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solidFill>
                    <a:prstClr val="white"/>
                  </a:solidFill>
                </a:endParaRPr>
              </a:p>
            </p:txBody>
          </p:sp>
          <p:sp>
            <p:nvSpPr>
              <p:cNvPr id="255" name="矩形 254"/>
              <p:cNvSpPr/>
              <p:nvPr/>
            </p:nvSpPr>
            <p:spPr>
              <a:xfrm rot="10800000">
                <a:off x="3870396" y="2180903"/>
                <a:ext cx="134085" cy="75492"/>
              </a:xfrm>
              <a:prstGeom prst="rect">
                <a:avLst/>
              </a:prstGeom>
              <a:grpFill/>
              <a:ln>
                <a:solidFill>
                  <a:srgbClr val="99DCD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solidFill>
                    <a:prstClr val="white"/>
                  </a:solidFill>
                </a:endParaRPr>
              </a:p>
            </p:txBody>
          </p:sp>
          <p:sp>
            <p:nvSpPr>
              <p:cNvPr id="256" name="矩形 255"/>
              <p:cNvSpPr/>
              <p:nvPr/>
            </p:nvSpPr>
            <p:spPr>
              <a:xfrm rot="12600000">
                <a:off x="3622746" y="2114546"/>
                <a:ext cx="134085" cy="75492"/>
              </a:xfrm>
              <a:prstGeom prst="rect">
                <a:avLst/>
              </a:prstGeom>
              <a:grpFill/>
              <a:ln>
                <a:solidFill>
                  <a:srgbClr val="99DCD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solidFill>
                    <a:prstClr val="white"/>
                  </a:solidFill>
                </a:endParaRPr>
              </a:p>
            </p:txBody>
          </p:sp>
          <p:sp>
            <p:nvSpPr>
              <p:cNvPr id="257" name="矩形 256"/>
              <p:cNvSpPr/>
              <p:nvPr/>
            </p:nvSpPr>
            <p:spPr>
              <a:xfrm rot="14400000">
                <a:off x="3441453" y="1933254"/>
                <a:ext cx="134085" cy="75492"/>
              </a:xfrm>
              <a:prstGeom prst="rect">
                <a:avLst/>
              </a:prstGeom>
              <a:grpFill/>
              <a:ln>
                <a:solidFill>
                  <a:srgbClr val="99DCD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solidFill>
                    <a:prstClr val="white"/>
                  </a:solidFill>
                </a:endParaRPr>
              </a:p>
            </p:txBody>
          </p:sp>
          <p:sp>
            <p:nvSpPr>
              <p:cNvPr id="258" name="矩形 257"/>
              <p:cNvSpPr/>
              <p:nvPr/>
            </p:nvSpPr>
            <p:spPr>
              <a:xfrm rot="16200000">
                <a:off x="3375096" y="1685604"/>
                <a:ext cx="134085" cy="75492"/>
              </a:xfrm>
              <a:prstGeom prst="rect">
                <a:avLst/>
              </a:prstGeom>
              <a:grpFill/>
              <a:ln>
                <a:solidFill>
                  <a:srgbClr val="99DCD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solidFill>
                    <a:prstClr val="white"/>
                  </a:solidFill>
                </a:endParaRPr>
              </a:p>
            </p:txBody>
          </p:sp>
          <p:sp>
            <p:nvSpPr>
              <p:cNvPr id="259" name="矩形 258"/>
              <p:cNvSpPr/>
              <p:nvPr/>
            </p:nvSpPr>
            <p:spPr>
              <a:xfrm rot="18000000">
                <a:off x="3441453" y="1437954"/>
                <a:ext cx="134085" cy="75492"/>
              </a:xfrm>
              <a:prstGeom prst="rect">
                <a:avLst/>
              </a:prstGeom>
              <a:grpFill/>
              <a:ln>
                <a:solidFill>
                  <a:srgbClr val="99DCD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solidFill>
                    <a:prstClr val="white"/>
                  </a:solidFill>
                </a:endParaRPr>
              </a:p>
            </p:txBody>
          </p:sp>
          <p:sp>
            <p:nvSpPr>
              <p:cNvPr id="260" name="矩形 259"/>
              <p:cNvSpPr/>
              <p:nvPr/>
            </p:nvSpPr>
            <p:spPr>
              <a:xfrm rot="19800000">
                <a:off x="3622746" y="1256661"/>
                <a:ext cx="134085" cy="75492"/>
              </a:xfrm>
              <a:prstGeom prst="rect">
                <a:avLst/>
              </a:prstGeom>
              <a:grpFill/>
              <a:ln>
                <a:solidFill>
                  <a:srgbClr val="99DCD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solidFill>
                    <a:prstClr val="white"/>
                  </a:solidFill>
                </a:endParaRPr>
              </a:p>
            </p:txBody>
          </p:sp>
          <p:sp>
            <p:nvSpPr>
              <p:cNvPr id="261" name="任意多边形 260"/>
              <p:cNvSpPr/>
              <p:nvPr/>
            </p:nvSpPr>
            <p:spPr>
              <a:xfrm>
                <a:off x="3472633" y="1255790"/>
                <a:ext cx="933012" cy="933012"/>
              </a:xfrm>
              <a:custGeom>
                <a:avLst/>
                <a:gdLst>
                  <a:gd name="connsiteX0" fmla="*/ 462612 w 933012"/>
                  <a:gd name="connsiteY0" fmla="*/ 225519 h 933012"/>
                  <a:gd name="connsiteX1" fmla="*/ 226172 w 933012"/>
                  <a:gd name="connsiteY1" fmla="*/ 461959 h 933012"/>
                  <a:gd name="connsiteX2" fmla="*/ 462612 w 933012"/>
                  <a:gd name="connsiteY2" fmla="*/ 698399 h 933012"/>
                  <a:gd name="connsiteX3" fmla="*/ 699052 w 933012"/>
                  <a:gd name="connsiteY3" fmla="*/ 461959 h 933012"/>
                  <a:gd name="connsiteX4" fmla="*/ 462612 w 933012"/>
                  <a:gd name="connsiteY4" fmla="*/ 225519 h 933012"/>
                  <a:gd name="connsiteX5" fmla="*/ 466506 w 933012"/>
                  <a:gd name="connsiteY5" fmla="*/ 0 h 933012"/>
                  <a:gd name="connsiteX6" fmla="*/ 933012 w 933012"/>
                  <a:gd name="connsiteY6" fmla="*/ 466506 h 933012"/>
                  <a:gd name="connsiteX7" fmla="*/ 466506 w 933012"/>
                  <a:gd name="connsiteY7" fmla="*/ 933012 h 933012"/>
                  <a:gd name="connsiteX8" fmla="*/ 0 w 933012"/>
                  <a:gd name="connsiteY8" fmla="*/ 466506 h 933012"/>
                  <a:gd name="connsiteX9" fmla="*/ 466506 w 933012"/>
                  <a:gd name="connsiteY9" fmla="*/ 0 h 9330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933012" h="933012">
                    <a:moveTo>
                      <a:pt x="462612" y="225519"/>
                    </a:moveTo>
                    <a:cubicBezTo>
                      <a:pt x="332030" y="225519"/>
                      <a:pt x="226172" y="331377"/>
                      <a:pt x="226172" y="461959"/>
                    </a:cubicBezTo>
                    <a:cubicBezTo>
                      <a:pt x="226172" y="592541"/>
                      <a:pt x="332030" y="698399"/>
                      <a:pt x="462612" y="698399"/>
                    </a:cubicBezTo>
                    <a:cubicBezTo>
                      <a:pt x="593194" y="698399"/>
                      <a:pt x="699052" y="592541"/>
                      <a:pt x="699052" y="461959"/>
                    </a:cubicBezTo>
                    <a:cubicBezTo>
                      <a:pt x="699052" y="331377"/>
                      <a:pt x="593194" y="225519"/>
                      <a:pt x="462612" y="225519"/>
                    </a:cubicBezTo>
                    <a:close/>
                    <a:moveTo>
                      <a:pt x="466506" y="0"/>
                    </a:moveTo>
                    <a:cubicBezTo>
                      <a:pt x="724150" y="0"/>
                      <a:pt x="933012" y="208862"/>
                      <a:pt x="933012" y="466506"/>
                    </a:cubicBezTo>
                    <a:cubicBezTo>
                      <a:pt x="933012" y="724150"/>
                      <a:pt x="724150" y="933012"/>
                      <a:pt x="466506" y="933012"/>
                    </a:cubicBezTo>
                    <a:cubicBezTo>
                      <a:pt x="208862" y="933012"/>
                      <a:pt x="0" y="724150"/>
                      <a:pt x="0" y="466506"/>
                    </a:cubicBezTo>
                    <a:cubicBezTo>
                      <a:pt x="0" y="208862"/>
                      <a:pt x="208862" y="0"/>
                      <a:pt x="466506" y="0"/>
                    </a:cubicBezTo>
                    <a:close/>
                  </a:path>
                </a:pathLst>
              </a:custGeom>
              <a:grpFill/>
              <a:ln>
                <a:solidFill>
                  <a:srgbClr val="99DCD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/>
              </a:p>
            </p:txBody>
          </p:sp>
        </p:grpSp>
        <p:grpSp>
          <p:nvGrpSpPr>
            <p:cNvPr id="278" name="组合 277"/>
            <p:cNvGrpSpPr/>
            <p:nvPr/>
          </p:nvGrpSpPr>
          <p:grpSpPr>
            <a:xfrm>
              <a:off x="4574895" y="1245098"/>
              <a:ext cx="536295" cy="520525"/>
              <a:chOff x="3404393" y="1190304"/>
              <a:chExt cx="1066092" cy="1066091"/>
            </a:xfrm>
            <a:grpFill/>
          </p:grpSpPr>
          <p:sp>
            <p:nvSpPr>
              <p:cNvPr id="279" name="矩形 278"/>
              <p:cNvSpPr/>
              <p:nvPr/>
            </p:nvSpPr>
            <p:spPr>
              <a:xfrm>
                <a:off x="3870396" y="1190304"/>
                <a:ext cx="134085" cy="75492"/>
              </a:xfrm>
              <a:prstGeom prst="rect">
                <a:avLst/>
              </a:prstGeom>
              <a:grpFill/>
              <a:ln>
                <a:solidFill>
                  <a:srgbClr val="99DCD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solidFill>
                    <a:prstClr val="white"/>
                  </a:solidFill>
                </a:endParaRPr>
              </a:p>
            </p:txBody>
          </p:sp>
          <p:sp>
            <p:nvSpPr>
              <p:cNvPr id="280" name="矩形 279"/>
              <p:cNvSpPr/>
              <p:nvPr/>
            </p:nvSpPr>
            <p:spPr>
              <a:xfrm rot="1800000">
                <a:off x="4118046" y="1256661"/>
                <a:ext cx="134085" cy="75492"/>
              </a:xfrm>
              <a:prstGeom prst="rect">
                <a:avLst/>
              </a:prstGeom>
              <a:grpFill/>
              <a:ln>
                <a:solidFill>
                  <a:srgbClr val="99DCD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solidFill>
                    <a:prstClr val="white"/>
                  </a:solidFill>
                </a:endParaRPr>
              </a:p>
            </p:txBody>
          </p:sp>
          <p:sp>
            <p:nvSpPr>
              <p:cNvPr id="281" name="矩形 280"/>
              <p:cNvSpPr/>
              <p:nvPr/>
            </p:nvSpPr>
            <p:spPr>
              <a:xfrm rot="3600000">
                <a:off x="4299338" y="1437954"/>
                <a:ext cx="134085" cy="75492"/>
              </a:xfrm>
              <a:prstGeom prst="rect">
                <a:avLst/>
              </a:prstGeom>
              <a:grpFill/>
              <a:ln>
                <a:solidFill>
                  <a:srgbClr val="99DCD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solidFill>
                    <a:prstClr val="white"/>
                  </a:solidFill>
                </a:endParaRPr>
              </a:p>
            </p:txBody>
          </p:sp>
          <p:sp>
            <p:nvSpPr>
              <p:cNvPr id="282" name="矩形 281"/>
              <p:cNvSpPr/>
              <p:nvPr/>
            </p:nvSpPr>
            <p:spPr>
              <a:xfrm rot="5400000">
                <a:off x="4365696" y="1685604"/>
                <a:ext cx="134085" cy="75492"/>
              </a:xfrm>
              <a:prstGeom prst="rect">
                <a:avLst/>
              </a:prstGeom>
              <a:grpFill/>
              <a:ln>
                <a:solidFill>
                  <a:srgbClr val="99DCD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solidFill>
                    <a:prstClr val="white"/>
                  </a:solidFill>
                </a:endParaRPr>
              </a:p>
            </p:txBody>
          </p:sp>
          <p:sp>
            <p:nvSpPr>
              <p:cNvPr id="283" name="矩形 282"/>
              <p:cNvSpPr/>
              <p:nvPr/>
            </p:nvSpPr>
            <p:spPr>
              <a:xfrm rot="7200000">
                <a:off x="4299338" y="1933254"/>
                <a:ext cx="134085" cy="75492"/>
              </a:xfrm>
              <a:prstGeom prst="rect">
                <a:avLst/>
              </a:prstGeom>
              <a:grpFill/>
              <a:ln>
                <a:solidFill>
                  <a:srgbClr val="99DCD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solidFill>
                    <a:prstClr val="white"/>
                  </a:solidFill>
                </a:endParaRPr>
              </a:p>
            </p:txBody>
          </p:sp>
          <p:sp>
            <p:nvSpPr>
              <p:cNvPr id="284" name="矩形 283"/>
              <p:cNvSpPr/>
              <p:nvPr/>
            </p:nvSpPr>
            <p:spPr>
              <a:xfrm rot="9000000">
                <a:off x="4118046" y="2114546"/>
                <a:ext cx="134085" cy="75492"/>
              </a:xfrm>
              <a:prstGeom prst="rect">
                <a:avLst/>
              </a:prstGeom>
              <a:grpFill/>
              <a:ln>
                <a:solidFill>
                  <a:srgbClr val="99DCD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solidFill>
                    <a:prstClr val="white"/>
                  </a:solidFill>
                </a:endParaRPr>
              </a:p>
            </p:txBody>
          </p:sp>
          <p:sp>
            <p:nvSpPr>
              <p:cNvPr id="285" name="矩形 284"/>
              <p:cNvSpPr/>
              <p:nvPr/>
            </p:nvSpPr>
            <p:spPr>
              <a:xfrm rot="10800000">
                <a:off x="3870396" y="2180903"/>
                <a:ext cx="134085" cy="75492"/>
              </a:xfrm>
              <a:prstGeom prst="rect">
                <a:avLst/>
              </a:prstGeom>
              <a:grpFill/>
              <a:ln>
                <a:solidFill>
                  <a:srgbClr val="99DCD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solidFill>
                    <a:prstClr val="white"/>
                  </a:solidFill>
                </a:endParaRPr>
              </a:p>
            </p:txBody>
          </p:sp>
          <p:sp>
            <p:nvSpPr>
              <p:cNvPr id="286" name="矩形 285"/>
              <p:cNvSpPr/>
              <p:nvPr/>
            </p:nvSpPr>
            <p:spPr>
              <a:xfrm rot="12600000">
                <a:off x="3622746" y="2114546"/>
                <a:ext cx="134085" cy="75492"/>
              </a:xfrm>
              <a:prstGeom prst="rect">
                <a:avLst/>
              </a:prstGeom>
              <a:grpFill/>
              <a:ln>
                <a:solidFill>
                  <a:srgbClr val="99DCD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solidFill>
                    <a:prstClr val="white"/>
                  </a:solidFill>
                </a:endParaRPr>
              </a:p>
            </p:txBody>
          </p:sp>
          <p:sp>
            <p:nvSpPr>
              <p:cNvPr id="287" name="矩形 286"/>
              <p:cNvSpPr/>
              <p:nvPr/>
            </p:nvSpPr>
            <p:spPr>
              <a:xfrm rot="14400000">
                <a:off x="3441453" y="1933254"/>
                <a:ext cx="134085" cy="75492"/>
              </a:xfrm>
              <a:prstGeom prst="rect">
                <a:avLst/>
              </a:prstGeom>
              <a:grpFill/>
              <a:ln>
                <a:solidFill>
                  <a:srgbClr val="99DCD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solidFill>
                    <a:prstClr val="white"/>
                  </a:solidFill>
                </a:endParaRPr>
              </a:p>
            </p:txBody>
          </p:sp>
          <p:sp>
            <p:nvSpPr>
              <p:cNvPr id="288" name="矩形 287"/>
              <p:cNvSpPr/>
              <p:nvPr/>
            </p:nvSpPr>
            <p:spPr>
              <a:xfrm rot="16200000">
                <a:off x="3375096" y="1685604"/>
                <a:ext cx="134085" cy="75492"/>
              </a:xfrm>
              <a:prstGeom prst="rect">
                <a:avLst/>
              </a:prstGeom>
              <a:grpFill/>
              <a:ln>
                <a:solidFill>
                  <a:srgbClr val="99DCD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solidFill>
                    <a:prstClr val="white"/>
                  </a:solidFill>
                </a:endParaRPr>
              </a:p>
            </p:txBody>
          </p:sp>
          <p:sp>
            <p:nvSpPr>
              <p:cNvPr id="289" name="矩形 288"/>
              <p:cNvSpPr/>
              <p:nvPr/>
            </p:nvSpPr>
            <p:spPr>
              <a:xfrm rot="18000000">
                <a:off x="3441453" y="1437954"/>
                <a:ext cx="134085" cy="75492"/>
              </a:xfrm>
              <a:prstGeom prst="rect">
                <a:avLst/>
              </a:prstGeom>
              <a:grpFill/>
              <a:ln>
                <a:solidFill>
                  <a:srgbClr val="99DCD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solidFill>
                    <a:prstClr val="white"/>
                  </a:solidFill>
                </a:endParaRPr>
              </a:p>
            </p:txBody>
          </p:sp>
          <p:sp>
            <p:nvSpPr>
              <p:cNvPr id="290" name="矩形 289"/>
              <p:cNvSpPr/>
              <p:nvPr/>
            </p:nvSpPr>
            <p:spPr>
              <a:xfrm rot="19800000">
                <a:off x="3622746" y="1256661"/>
                <a:ext cx="134085" cy="75492"/>
              </a:xfrm>
              <a:prstGeom prst="rect">
                <a:avLst/>
              </a:prstGeom>
              <a:grpFill/>
              <a:ln>
                <a:solidFill>
                  <a:srgbClr val="99DCD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solidFill>
                    <a:prstClr val="white"/>
                  </a:solidFill>
                </a:endParaRPr>
              </a:p>
            </p:txBody>
          </p:sp>
          <p:sp>
            <p:nvSpPr>
              <p:cNvPr id="291" name="任意多边形 290"/>
              <p:cNvSpPr/>
              <p:nvPr/>
            </p:nvSpPr>
            <p:spPr>
              <a:xfrm>
                <a:off x="3472633" y="1255790"/>
                <a:ext cx="933012" cy="933012"/>
              </a:xfrm>
              <a:custGeom>
                <a:avLst/>
                <a:gdLst>
                  <a:gd name="connsiteX0" fmla="*/ 462612 w 933012"/>
                  <a:gd name="connsiteY0" fmla="*/ 225519 h 933012"/>
                  <a:gd name="connsiteX1" fmla="*/ 226172 w 933012"/>
                  <a:gd name="connsiteY1" fmla="*/ 461959 h 933012"/>
                  <a:gd name="connsiteX2" fmla="*/ 462612 w 933012"/>
                  <a:gd name="connsiteY2" fmla="*/ 698399 h 933012"/>
                  <a:gd name="connsiteX3" fmla="*/ 699052 w 933012"/>
                  <a:gd name="connsiteY3" fmla="*/ 461959 h 933012"/>
                  <a:gd name="connsiteX4" fmla="*/ 462612 w 933012"/>
                  <a:gd name="connsiteY4" fmla="*/ 225519 h 933012"/>
                  <a:gd name="connsiteX5" fmla="*/ 466506 w 933012"/>
                  <a:gd name="connsiteY5" fmla="*/ 0 h 933012"/>
                  <a:gd name="connsiteX6" fmla="*/ 933012 w 933012"/>
                  <a:gd name="connsiteY6" fmla="*/ 466506 h 933012"/>
                  <a:gd name="connsiteX7" fmla="*/ 466506 w 933012"/>
                  <a:gd name="connsiteY7" fmla="*/ 933012 h 933012"/>
                  <a:gd name="connsiteX8" fmla="*/ 0 w 933012"/>
                  <a:gd name="connsiteY8" fmla="*/ 466506 h 933012"/>
                  <a:gd name="connsiteX9" fmla="*/ 466506 w 933012"/>
                  <a:gd name="connsiteY9" fmla="*/ 0 h 9330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933012" h="933012">
                    <a:moveTo>
                      <a:pt x="462612" y="225519"/>
                    </a:moveTo>
                    <a:cubicBezTo>
                      <a:pt x="332030" y="225519"/>
                      <a:pt x="226172" y="331377"/>
                      <a:pt x="226172" y="461959"/>
                    </a:cubicBezTo>
                    <a:cubicBezTo>
                      <a:pt x="226172" y="592541"/>
                      <a:pt x="332030" y="698399"/>
                      <a:pt x="462612" y="698399"/>
                    </a:cubicBezTo>
                    <a:cubicBezTo>
                      <a:pt x="593194" y="698399"/>
                      <a:pt x="699052" y="592541"/>
                      <a:pt x="699052" y="461959"/>
                    </a:cubicBezTo>
                    <a:cubicBezTo>
                      <a:pt x="699052" y="331377"/>
                      <a:pt x="593194" y="225519"/>
                      <a:pt x="462612" y="225519"/>
                    </a:cubicBezTo>
                    <a:close/>
                    <a:moveTo>
                      <a:pt x="466506" y="0"/>
                    </a:moveTo>
                    <a:cubicBezTo>
                      <a:pt x="724150" y="0"/>
                      <a:pt x="933012" y="208862"/>
                      <a:pt x="933012" y="466506"/>
                    </a:cubicBezTo>
                    <a:cubicBezTo>
                      <a:pt x="933012" y="724150"/>
                      <a:pt x="724150" y="933012"/>
                      <a:pt x="466506" y="933012"/>
                    </a:cubicBezTo>
                    <a:cubicBezTo>
                      <a:pt x="208862" y="933012"/>
                      <a:pt x="0" y="724150"/>
                      <a:pt x="0" y="466506"/>
                    </a:cubicBezTo>
                    <a:cubicBezTo>
                      <a:pt x="0" y="208862"/>
                      <a:pt x="208862" y="0"/>
                      <a:pt x="466506" y="0"/>
                    </a:cubicBezTo>
                    <a:close/>
                  </a:path>
                </a:pathLst>
              </a:custGeom>
              <a:grpFill/>
              <a:ln>
                <a:solidFill>
                  <a:srgbClr val="99DCD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/>
              </a:p>
            </p:txBody>
          </p:sp>
        </p:grpSp>
        <p:grpSp>
          <p:nvGrpSpPr>
            <p:cNvPr id="293" name="组合 292"/>
            <p:cNvGrpSpPr/>
            <p:nvPr/>
          </p:nvGrpSpPr>
          <p:grpSpPr>
            <a:xfrm>
              <a:off x="5294039" y="2050606"/>
              <a:ext cx="661961" cy="661961"/>
              <a:chOff x="3404393" y="1190304"/>
              <a:chExt cx="1066092" cy="1066091"/>
            </a:xfrm>
            <a:grpFill/>
          </p:grpSpPr>
          <p:sp>
            <p:nvSpPr>
              <p:cNvPr id="294" name="矩形 293"/>
              <p:cNvSpPr/>
              <p:nvPr/>
            </p:nvSpPr>
            <p:spPr>
              <a:xfrm>
                <a:off x="3870396" y="1190304"/>
                <a:ext cx="134085" cy="75492"/>
              </a:xfrm>
              <a:prstGeom prst="rect">
                <a:avLst/>
              </a:prstGeom>
              <a:grpFill/>
              <a:ln>
                <a:solidFill>
                  <a:srgbClr val="99DCD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solidFill>
                    <a:prstClr val="white"/>
                  </a:solidFill>
                </a:endParaRPr>
              </a:p>
            </p:txBody>
          </p:sp>
          <p:sp>
            <p:nvSpPr>
              <p:cNvPr id="295" name="矩形 294"/>
              <p:cNvSpPr/>
              <p:nvPr/>
            </p:nvSpPr>
            <p:spPr>
              <a:xfrm rot="1800000">
                <a:off x="4118046" y="1256661"/>
                <a:ext cx="134085" cy="75492"/>
              </a:xfrm>
              <a:prstGeom prst="rect">
                <a:avLst/>
              </a:prstGeom>
              <a:grpFill/>
              <a:ln>
                <a:solidFill>
                  <a:srgbClr val="99DCD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solidFill>
                    <a:prstClr val="white"/>
                  </a:solidFill>
                </a:endParaRPr>
              </a:p>
            </p:txBody>
          </p:sp>
          <p:sp>
            <p:nvSpPr>
              <p:cNvPr id="296" name="矩形 295"/>
              <p:cNvSpPr/>
              <p:nvPr/>
            </p:nvSpPr>
            <p:spPr>
              <a:xfrm rot="3600000">
                <a:off x="4299338" y="1437954"/>
                <a:ext cx="134085" cy="75492"/>
              </a:xfrm>
              <a:prstGeom prst="rect">
                <a:avLst/>
              </a:prstGeom>
              <a:grpFill/>
              <a:ln>
                <a:solidFill>
                  <a:srgbClr val="99DCD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solidFill>
                    <a:prstClr val="white"/>
                  </a:solidFill>
                </a:endParaRPr>
              </a:p>
            </p:txBody>
          </p:sp>
          <p:sp>
            <p:nvSpPr>
              <p:cNvPr id="297" name="矩形 296"/>
              <p:cNvSpPr/>
              <p:nvPr/>
            </p:nvSpPr>
            <p:spPr>
              <a:xfrm rot="5400000">
                <a:off x="4365696" y="1685604"/>
                <a:ext cx="134085" cy="75492"/>
              </a:xfrm>
              <a:prstGeom prst="rect">
                <a:avLst/>
              </a:prstGeom>
              <a:grpFill/>
              <a:ln>
                <a:solidFill>
                  <a:srgbClr val="99DCD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solidFill>
                    <a:prstClr val="white"/>
                  </a:solidFill>
                </a:endParaRPr>
              </a:p>
            </p:txBody>
          </p:sp>
          <p:sp>
            <p:nvSpPr>
              <p:cNvPr id="298" name="矩形 297"/>
              <p:cNvSpPr/>
              <p:nvPr/>
            </p:nvSpPr>
            <p:spPr>
              <a:xfrm rot="7200000">
                <a:off x="4299338" y="1933254"/>
                <a:ext cx="134085" cy="75492"/>
              </a:xfrm>
              <a:prstGeom prst="rect">
                <a:avLst/>
              </a:prstGeom>
              <a:grpFill/>
              <a:ln>
                <a:solidFill>
                  <a:srgbClr val="99DCD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solidFill>
                    <a:prstClr val="white"/>
                  </a:solidFill>
                </a:endParaRPr>
              </a:p>
            </p:txBody>
          </p:sp>
          <p:sp>
            <p:nvSpPr>
              <p:cNvPr id="299" name="矩形 298"/>
              <p:cNvSpPr/>
              <p:nvPr/>
            </p:nvSpPr>
            <p:spPr>
              <a:xfrm rot="9000000">
                <a:off x="4118046" y="2114546"/>
                <a:ext cx="134085" cy="75492"/>
              </a:xfrm>
              <a:prstGeom prst="rect">
                <a:avLst/>
              </a:prstGeom>
              <a:grpFill/>
              <a:ln>
                <a:solidFill>
                  <a:srgbClr val="99DCD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solidFill>
                    <a:prstClr val="white"/>
                  </a:solidFill>
                </a:endParaRPr>
              </a:p>
            </p:txBody>
          </p:sp>
          <p:sp>
            <p:nvSpPr>
              <p:cNvPr id="300" name="矩形 299"/>
              <p:cNvSpPr/>
              <p:nvPr/>
            </p:nvSpPr>
            <p:spPr>
              <a:xfrm rot="10800000">
                <a:off x="3870396" y="2180903"/>
                <a:ext cx="134085" cy="75492"/>
              </a:xfrm>
              <a:prstGeom prst="rect">
                <a:avLst/>
              </a:prstGeom>
              <a:grpFill/>
              <a:ln>
                <a:solidFill>
                  <a:srgbClr val="99DCD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solidFill>
                    <a:prstClr val="white"/>
                  </a:solidFill>
                </a:endParaRPr>
              </a:p>
            </p:txBody>
          </p:sp>
          <p:sp>
            <p:nvSpPr>
              <p:cNvPr id="301" name="矩形 300"/>
              <p:cNvSpPr/>
              <p:nvPr/>
            </p:nvSpPr>
            <p:spPr>
              <a:xfrm rot="12600000">
                <a:off x="3622746" y="2114546"/>
                <a:ext cx="134085" cy="75492"/>
              </a:xfrm>
              <a:prstGeom prst="rect">
                <a:avLst/>
              </a:prstGeom>
              <a:grpFill/>
              <a:ln>
                <a:solidFill>
                  <a:srgbClr val="99DCD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solidFill>
                    <a:prstClr val="white"/>
                  </a:solidFill>
                </a:endParaRPr>
              </a:p>
            </p:txBody>
          </p:sp>
          <p:sp>
            <p:nvSpPr>
              <p:cNvPr id="302" name="矩形 301"/>
              <p:cNvSpPr/>
              <p:nvPr/>
            </p:nvSpPr>
            <p:spPr>
              <a:xfrm rot="14400000">
                <a:off x="3441453" y="1933254"/>
                <a:ext cx="134085" cy="75492"/>
              </a:xfrm>
              <a:prstGeom prst="rect">
                <a:avLst/>
              </a:prstGeom>
              <a:grpFill/>
              <a:ln>
                <a:solidFill>
                  <a:srgbClr val="99DCD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solidFill>
                    <a:prstClr val="white"/>
                  </a:solidFill>
                </a:endParaRPr>
              </a:p>
            </p:txBody>
          </p:sp>
          <p:sp>
            <p:nvSpPr>
              <p:cNvPr id="303" name="矩形 302"/>
              <p:cNvSpPr/>
              <p:nvPr/>
            </p:nvSpPr>
            <p:spPr>
              <a:xfrm rot="16200000">
                <a:off x="3375096" y="1685604"/>
                <a:ext cx="134085" cy="75492"/>
              </a:xfrm>
              <a:prstGeom prst="rect">
                <a:avLst/>
              </a:prstGeom>
              <a:grpFill/>
              <a:ln>
                <a:solidFill>
                  <a:srgbClr val="99DCD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solidFill>
                    <a:prstClr val="white"/>
                  </a:solidFill>
                </a:endParaRPr>
              </a:p>
            </p:txBody>
          </p:sp>
          <p:sp>
            <p:nvSpPr>
              <p:cNvPr id="304" name="矩形 303"/>
              <p:cNvSpPr/>
              <p:nvPr/>
            </p:nvSpPr>
            <p:spPr>
              <a:xfrm rot="18000000">
                <a:off x="3441453" y="1437954"/>
                <a:ext cx="134085" cy="75492"/>
              </a:xfrm>
              <a:prstGeom prst="rect">
                <a:avLst/>
              </a:prstGeom>
              <a:grpFill/>
              <a:ln>
                <a:solidFill>
                  <a:srgbClr val="99DCD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solidFill>
                    <a:prstClr val="white"/>
                  </a:solidFill>
                </a:endParaRPr>
              </a:p>
            </p:txBody>
          </p:sp>
          <p:sp>
            <p:nvSpPr>
              <p:cNvPr id="305" name="矩形 304"/>
              <p:cNvSpPr/>
              <p:nvPr/>
            </p:nvSpPr>
            <p:spPr>
              <a:xfrm rot="19800000">
                <a:off x="3622746" y="1256661"/>
                <a:ext cx="134085" cy="75492"/>
              </a:xfrm>
              <a:prstGeom prst="rect">
                <a:avLst/>
              </a:prstGeom>
              <a:grpFill/>
              <a:ln>
                <a:solidFill>
                  <a:srgbClr val="99DCD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solidFill>
                    <a:prstClr val="white"/>
                  </a:solidFill>
                </a:endParaRPr>
              </a:p>
            </p:txBody>
          </p:sp>
          <p:sp>
            <p:nvSpPr>
              <p:cNvPr id="306" name="任意多边形 305"/>
              <p:cNvSpPr/>
              <p:nvPr/>
            </p:nvSpPr>
            <p:spPr>
              <a:xfrm>
                <a:off x="3472633" y="1255790"/>
                <a:ext cx="933012" cy="933012"/>
              </a:xfrm>
              <a:custGeom>
                <a:avLst/>
                <a:gdLst>
                  <a:gd name="connsiteX0" fmla="*/ 462612 w 933012"/>
                  <a:gd name="connsiteY0" fmla="*/ 225519 h 933012"/>
                  <a:gd name="connsiteX1" fmla="*/ 226172 w 933012"/>
                  <a:gd name="connsiteY1" fmla="*/ 461959 h 933012"/>
                  <a:gd name="connsiteX2" fmla="*/ 462612 w 933012"/>
                  <a:gd name="connsiteY2" fmla="*/ 698399 h 933012"/>
                  <a:gd name="connsiteX3" fmla="*/ 699052 w 933012"/>
                  <a:gd name="connsiteY3" fmla="*/ 461959 h 933012"/>
                  <a:gd name="connsiteX4" fmla="*/ 462612 w 933012"/>
                  <a:gd name="connsiteY4" fmla="*/ 225519 h 933012"/>
                  <a:gd name="connsiteX5" fmla="*/ 466506 w 933012"/>
                  <a:gd name="connsiteY5" fmla="*/ 0 h 933012"/>
                  <a:gd name="connsiteX6" fmla="*/ 933012 w 933012"/>
                  <a:gd name="connsiteY6" fmla="*/ 466506 h 933012"/>
                  <a:gd name="connsiteX7" fmla="*/ 466506 w 933012"/>
                  <a:gd name="connsiteY7" fmla="*/ 933012 h 933012"/>
                  <a:gd name="connsiteX8" fmla="*/ 0 w 933012"/>
                  <a:gd name="connsiteY8" fmla="*/ 466506 h 933012"/>
                  <a:gd name="connsiteX9" fmla="*/ 466506 w 933012"/>
                  <a:gd name="connsiteY9" fmla="*/ 0 h 9330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933012" h="933012">
                    <a:moveTo>
                      <a:pt x="462612" y="225519"/>
                    </a:moveTo>
                    <a:cubicBezTo>
                      <a:pt x="332030" y="225519"/>
                      <a:pt x="226172" y="331377"/>
                      <a:pt x="226172" y="461959"/>
                    </a:cubicBezTo>
                    <a:cubicBezTo>
                      <a:pt x="226172" y="592541"/>
                      <a:pt x="332030" y="698399"/>
                      <a:pt x="462612" y="698399"/>
                    </a:cubicBezTo>
                    <a:cubicBezTo>
                      <a:pt x="593194" y="698399"/>
                      <a:pt x="699052" y="592541"/>
                      <a:pt x="699052" y="461959"/>
                    </a:cubicBezTo>
                    <a:cubicBezTo>
                      <a:pt x="699052" y="331377"/>
                      <a:pt x="593194" y="225519"/>
                      <a:pt x="462612" y="225519"/>
                    </a:cubicBezTo>
                    <a:close/>
                    <a:moveTo>
                      <a:pt x="466506" y="0"/>
                    </a:moveTo>
                    <a:cubicBezTo>
                      <a:pt x="724150" y="0"/>
                      <a:pt x="933012" y="208862"/>
                      <a:pt x="933012" y="466506"/>
                    </a:cubicBezTo>
                    <a:cubicBezTo>
                      <a:pt x="933012" y="724150"/>
                      <a:pt x="724150" y="933012"/>
                      <a:pt x="466506" y="933012"/>
                    </a:cubicBezTo>
                    <a:cubicBezTo>
                      <a:pt x="208862" y="933012"/>
                      <a:pt x="0" y="724150"/>
                      <a:pt x="0" y="466506"/>
                    </a:cubicBezTo>
                    <a:cubicBezTo>
                      <a:pt x="0" y="208862"/>
                      <a:pt x="208862" y="0"/>
                      <a:pt x="466506" y="0"/>
                    </a:cubicBezTo>
                    <a:close/>
                  </a:path>
                </a:pathLst>
              </a:custGeom>
              <a:grpFill/>
              <a:ln>
                <a:solidFill>
                  <a:srgbClr val="99DCD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/>
              </a:p>
            </p:txBody>
          </p:sp>
          <p:sp>
            <p:nvSpPr>
              <p:cNvPr id="307" name="任意多边形 306"/>
              <p:cNvSpPr/>
              <p:nvPr/>
            </p:nvSpPr>
            <p:spPr>
              <a:xfrm>
                <a:off x="3549702" y="1338513"/>
                <a:ext cx="771086" cy="771086"/>
              </a:xfrm>
              <a:custGeom>
                <a:avLst/>
                <a:gdLst>
                  <a:gd name="connsiteX0" fmla="*/ 389436 w 771086"/>
                  <a:gd name="connsiteY0" fmla="*/ 147342 h 771086"/>
                  <a:gd name="connsiteX1" fmla="*/ 152996 w 771086"/>
                  <a:gd name="connsiteY1" fmla="*/ 383782 h 771086"/>
                  <a:gd name="connsiteX2" fmla="*/ 389436 w 771086"/>
                  <a:gd name="connsiteY2" fmla="*/ 620222 h 771086"/>
                  <a:gd name="connsiteX3" fmla="*/ 625876 w 771086"/>
                  <a:gd name="connsiteY3" fmla="*/ 383782 h 771086"/>
                  <a:gd name="connsiteX4" fmla="*/ 389436 w 771086"/>
                  <a:gd name="connsiteY4" fmla="*/ 147342 h 771086"/>
                  <a:gd name="connsiteX5" fmla="*/ 385543 w 771086"/>
                  <a:gd name="connsiteY5" fmla="*/ 0 h 771086"/>
                  <a:gd name="connsiteX6" fmla="*/ 771086 w 771086"/>
                  <a:gd name="connsiteY6" fmla="*/ 385543 h 771086"/>
                  <a:gd name="connsiteX7" fmla="*/ 385543 w 771086"/>
                  <a:gd name="connsiteY7" fmla="*/ 771086 h 771086"/>
                  <a:gd name="connsiteX8" fmla="*/ 0 w 771086"/>
                  <a:gd name="connsiteY8" fmla="*/ 385543 h 771086"/>
                  <a:gd name="connsiteX9" fmla="*/ 385543 w 771086"/>
                  <a:gd name="connsiteY9" fmla="*/ 0 h 771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771086" h="771086">
                    <a:moveTo>
                      <a:pt x="389436" y="147342"/>
                    </a:moveTo>
                    <a:cubicBezTo>
                      <a:pt x="258854" y="147342"/>
                      <a:pt x="152996" y="253200"/>
                      <a:pt x="152996" y="383782"/>
                    </a:cubicBezTo>
                    <a:cubicBezTo>
                      <a:pt x="152996" y="514364"/>
                      <a:pt x="258854" y="620222"/>
                      <a:pt x="389436" y="620222"/>
                    </a:cubicBezTo>
                    <a:cubicBezTo>
                      <a:pt x="520018" y="620222"/>
                      <a:pt x="625876" y="514364"/>
                      <a:pt x="625876" y="383782"/>
                    </a:cubicBezTo>
                    <a:cubicBezTo>
                      <a:pt x="625876" y="253200"/>
                      <a:pt x="520018" y="147342"/>
                      <a:pt x="389436" y="147342"/>
                    </a:cubicBezTo>
                    <a:close/>
                    <a:moveTo>
                      <a:pt x="385543" y="0"/>
                    </a:moveTo>
                    <a:cubicBezTo>
                      <a:pt x="598473" y="0"/>
                      <a:pt x="771086" y="172613"/>
                      <a:pt x="771086" y="385543"/>
                    </a:cubicBezTo>
                    <a:cubicBezTo>
                      <a:pt x="771086" y="598473"/>
                      <a:pt x="598473" y="771086"/>
                      <a:pt x="385543" y="771086"/>
                    </a:cubicBezTo>
                    <a:cubicBezTo>
                      <a:pt x="172613" y="771086"/>
                      <a:pt x="0" y="598473"/>
                      <a:pt x="0" y="385543"/>
                    </a:cubicBezTo>
                    <a:cubicBezTo>
                      <a:pt x="0" y="172613"/>
                      <a:pt x="172613" y="0"/>
                      <a:pt x="385543" y="0"/>
                    </a:cubicBezTo>
                    <a:close/>
                  </a:path>
                </a:pathLst>
              </a:custGeom>
              <a:grpFill/>
              <a:ln>
                <a:solidFill>
                  <a:srgbClr val="99DCD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/>
              </a:p>
            </p:txBody>
          </p:sp>
          <p:sp>
            <p:nvSpPr>
              <p:cNvPr id="308" name="任意多边形 307"/>
              <p:cNvSpPr/>
              <p:nvPr/>
            </p:nvSpPr>
            <p:spPr>
              <a:xfrm>
                <a:off x="3601763" y="1388815"/>
                <a:ext cx="666964" cy="666963"/>
              </a:xfrm>
              <a:custGeom>
                <a:avLst/>
                <a:gdLst>
                  <a:gd name="connsiteX0" fmla="*/ 331172 w 666964"/>
                  <a:gd name="connsiteY0" fmla="*/ 120540 h 666964"/>
                  <a:gd name="connsiteX1" fmla="*/ 124230 w 666964"/>
                  <a:gd name="connsiteY1" fmla="*/ 327482 h 666964"/>
                  <a:gd name="connsiteX2" fmla="*/ 331172 w 666964"/>
                  <a:gd name="connsiteY2" fmla="*/ 534424 h 666964"/>
                  <a:gd name="connsiteX3" fmla="*/ 538114 w 666964"/>
                  <a:gd name="connsiteY3" fmla="*/ 327482 h 666964"/>
                  <a:gd name="connsiteX4" fmla="*/ 331172 w 666964"/>
                  <a:gd name="connsiteY4" fmla="*/ 120540 h 666964"/>
                  <a:gd name="connsiteX5" fmla="*/ 333482 w 666964"/>
                  <a:gd name="connsiteY5" fmla="*/ 0 h 666964"/>
                  <a:gd name="connsiteX6" fmla="*/ 666964 w 666964"/>
                  <a:gd name="connsiteY6" fmla="*/ 333482 h 666964"/>
                  <a:gd name="connsiteX7" fmla="*/ 333482 w 666964"/>
                  <a:gd name="connsiteY7" fmla="*/ 666964 h 666964"/>
                  <a:gd name="connsiteX8" fmla="*/ 0 w 666964"/>
                  <a:gd name="connsiteY8" fmla="*/ 333482 h 666964"/>
                  <a:gd name="connsiteX9" fmla="*/ 333482 w 666964"/>
                  <a:gd name="connsiteY9" fmla="*/ 0 h 6669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66964" h="666964">
                    <a:moveTo>
                      <a:pt x="331172" y="120540"/>
                    </a:moveTo>
                    <a:cubicBezTo>
                      <a:pt x="216881" y="120540"/>
                      <a:pt x="124230" y="213191"/>
                      <a:pt x="124230" y="327482"/>
                    </a:cubicBezTo>
                    <a:cubicBezTo>
                      <a:pt x="124230" y="441773"/>
                      <a:pt x="216881" y="534424"/>
                      <a:pt x="331172" y="534424"/>
                    </a:cubicBezTo>
                    <a:cubicBezTo>
                      <a:pt x="445463" y="534424"/>
                      <a:pt x="538114" y="441773"/>
                      <a:pt x="538114" y="327482"/>
                    </a:cubicBezTo>
                    <a:cubicBezTo>
                      <a:pt x="538114" y="213191"/>
                      <a:pt x="445463" y="120540"/>
                      <a:pt x="331172" y="120540"/>
                    </a:cubicBezTo>
                    <a:close/>
                    <a:moveTo>
                      <a:pt x="333482" y="0"/>
                    </a:moveTo>
                    <a:cubicBezTo>
                      <a:pt x="517659" y="0"/>
                      <a:pt x="666964" y="149305"/>
                      <a:pt x="666964" y="333482"/>
                    </a:cubicBezTo>
                    <a:cubicBezTo>
                      <a:pt x="666964" y="517659"/>
                      <a:pt x="517659" y="666964"/>
                      <a:pt x="333482" y="666964"/>
                    </a:cubicBezTo>
                    <a:cubicBezTo>
                      <a:pt x="149305" y="666964"/>
                      <a:pt x="0" y="517659"/>
                      <a:pt x="0" y="333482"/>
                    </a:cubicBezTo>
                    <a:cubicBezTo>
                      <a:pt x="0" y="149305"/>
                      <a:pt x="149305" y="0"/>
                      <a:pt x="333482" y="0"/>
                    </a:cubicBezTo>
                    <a:close/>
                  </a:path>
                </a:pathLst>
              </a:custGeom>
              <a:grpFill/>
              <a:ln>
                <a:solidFill>
                  <a:srgbClr val="99DCD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/>
              </a:p>
            </p:txBody>
          </p:sp>
        </p:grpSp>
        <p:sp>
          <p:nvSpPr>
            <p:cNvPr id="28" name="任意多边形 27"/>
            <p:cNvSpPr/>
            <p:nvPr/>
          </p:nvSpPr>
          <p:spPr>
            <a:xfrm>
              <a:off x="3678652" y="2562301"/>
              <a:ext cx="1537436" cy="320085"/>
            </a:xfrm>
            <a:custGeom>
              <a:avLst/>
              <a:gdLst>
                <a:gd name="connsiteX0" fmla="*/ 1184472 w 1537436"/>
                <a:gd name="connsiteY0" fmla="*/ 0 h 320085"/>
                <a:gd name="connsiteX1" fmla="*/ 1537436 w 1537436"/>
                <a:gd name="connsiteY1" fmla="*/ 0 h 320085"/>
                <a:gd name="connsiteX2" fmla="*/ 1537436 w 1537436"/>
                <a:gd name="connsiteY2" fmla="*/ 9999 h 320085"/>
                <a:gd name="connsiteX3" fmla="*/ 1360678 w 1537436"/>
                <a:gd name="connsiteY3" fmla="*/ 161713 h 320085"/>
                <a:gd name="connsiteX4" fmla="*/ 1537436 w 1537436"/>
                <a:gd name="connsiteY4" fmla="*/ 313427 h 320085"/>
                <a:gd name="connsiteX5" fmla="*/ 1537436 w 1537436"/>
                <a:gd name="connsiteY5" fmla="*/ 320085 h 320085"/>
                <a:gd name="connsiteX6" fmla="*/ 1184472 w 1537436"/>
                <a:gd name="connsiteY6" fmla="*/ 320085 h 320085"/>
                <a:gd name="connsiteX7" fmla="*/ 982517 w 1537436"/>
                <a:gd name="connsiteY7" fmla="*/ 186471 h 320085"/>
                <a:gd name="connsiteX8" fmla="*/ 310500 w 1537436"/>
                <a:gd name="connsiteY8" fmla="*/ 186471 h 320085"/>
                <a:gd name="connsiteX9" fmla="*/ 363008 w 1537436"/>
                <a:gd name="connsiteY9" fmla="*/ 258248 h 320085"/>
                <a:gd name="connsiteX10" fmla="*/ 363008 w 1537436"/>
                <a:gd name="connsiteY10" fmla="*/ 267292 h 320085"/>
                <a:gd name="connsiteX11" fmla="*/ 0 w 1537436"/>
                <a:gd name="connsiteY11" fmla="*/ 161199 h 320085"/>
                <a:gd name="connsiteX12" fmla="*/ 363008 w 1537436"/>
                <a:gd name="connsiteY12" fmla="*/ 55106 h 320085"/>
                <a:gd name="connsiteX13" fmla="*/ 363008 w 1537436"/>
                <a:gd name="connsiteY13" fmla="*/ 64150 h 320085"/>
                <a:gd name="connsiteX14" fmla="*/ 312191 w 1537436"/>
                <a:gd name="connsiteY14" fmla="*/ 133615 h 320085"/>
                <a:gd name="connsiteX15" fmla="*/ 982517 w 1537436"/>
                <a:gd name="connsiteY15" fmla="*/ 133615 h 3200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537436" h="320085">
                  <a:moveTo>
                    <a:pt x="1184472" y="0"/>
                  </a:moveTo>
                  <a:lnTo>
                    <a:pt x="1537436" y="0"/>
                  </a:lnTo>
                  <a:lnTo>
                    <a:pt x="1537436" y="9999"/>
                  </a:lnTo>
                  <a:lnTo>
                    <a:pt x="1360678" y="161713"/>
                  </a:lnTo>
                  <a:lnTo>
                    <a:pt x="1537436" y="313427"/>
                  </a:lnTo>
                  <a:lnTo>
                    <a:pt x="1537436" y="320085"/>
                  </a:lnTo>
                  <a:lnTo>
                    <a:pt x="1184472" y="320085"/>
                  </a:lnTo>
                  <a:lnTo>
                    <a:pt x="982517" y="186471"/>
                  </a:lnTo>
                  <a:lnTo>
                    <a:pt x="310500" y="186471"/>
                  </a:lnTo>
                  <a:lnTo>
                    <a:pt x="363008" y="258248"/>
                  </a:lnTo>
                  <a:lnTo>
                    <a:pt x="363008" y="267292"/>
                  </a:lnTo>
                  <a:lnTo>
                    <a:pt x="0" y="161199"/>
                  </a:lnTo>
                  <a:lnTo>
                    <a:pt x="363008" y="55106"/>
                  </a:lnTo>
                  <a:lnTo>
                    <a:pt x="363008" y="64150"/>
                  </a:lnTo>
                  <a:lnTo>
                    <a:pt x="312191" y="133615"/>
                  </a:lnTo>
                  <a:lnTo>
                    <a:pt x="982517" y="133615"/>
                  </a:lnTo>
                  <a:close/>
                </a:path>
              </a:pathLst>
            </a:custGeom>
            <a:grpFill/>
            <a:ln>
              <a:solidFill>
                <a:srgbClr val="99DCD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prstClr val="white"/>
                </a:solidFill>
              </a:endParaRPr>
            </a:p>
          </p:txBody>
        </p:sp>
        <p:grpSp>
          <p:nvGrpSpPr>
            <p:cNvPr id="262" name="组合 261"/>
            <p:cNvGrpSpPr/>
            <p:nvPr/>
          </p:nvGrpSpPr>
          <p:grpSpPr>
            <a:xfrm>
              <a:off x="3866818" y="1164662"/>
              <a:ext cx="627196" cy="620989"/>
              <a:chOff x="3404393" y="1190304"/>
              <a:chExt cx="1066092" cy="1066091"/>
            </a:xfrm>
            <a:grpFill/>
          </p:grpSpPr>
          <p:sp>
            <p:nvSpPr>
              <p:cNvPr id="263" name="矩形 262"/>
              <p:cNvSpPr/>
              <p:nvPr/>
            </p:nvSpPr>
            <p:spPr>
              <a:xfrm>
                <a:off x="3870396" y="1190304"/>
                <a:ext cx="134085" cy="75492"/>
              </a:xfrm>
              <a:prstGeom prst="rect">
                <a:avLst/>
              </a:prstGeom>
              <a:grpFill/>
              <a:ln>
                <a:solidFill>
                  <a:srgbClr val="99DCD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solidFill>
                    <a:prstClr val="white"/>
                  </a:solidFill>
                </a:endParaRPr>
              </a:p>
            </p:txBody>
          </p:sp>
          <p:sp>
            <p:nvSpPr>
              <p:cNvPr id="264" name="矩形 263"/>
              <p:cNvSpPr/>
              <p:nvPr/>
            </p:nvSpPr>
            <p:spPr>
              <a:xfrm rot="1800000">
                <a:off x="4118046" y="1256661"/>
                <a:ext cx="134085" cy="75492"/>
              </a:xfrm>
              <a:prstGeom prst="rect">
                <a:avLst/>
              </a:prstGeom>
              <a:grpFill/>
              <a:ln>
                <a:solidFill>
                  <a:srgbClr val="99DCD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solidFill>
                    <a:prstClr val="white"/>
                  </a:solidFill>
                </a:endParaRPr>
              </a:p>
            </p:txBody>
          </p:sp>
          <p:sp>
            <p:nvSpPr>
              <p:cNvPr id="265" name="矩形 264"/>
              <p:cNvSpPr/>
              <p:nvPr/>
            </p:nvSpPr>
            <p:spPr>
              <a:xfrm rot="3600000">
                <a:off x="4299338" y="1437954"/>
                <a:ext cx="134085" cy="75492"/>
              </a:xfrm>
              <a:prstGeom prst="rect">
                <a:avLst/>
              </a:prstGeom>
              <a:grpFill/>
              <a:ln>
                <a:solidFill>
                  <a:srgbClr val="99DCD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solidFill>
                    <a:prstClr val="white"/>
                  </a:solidFill>
                </a:endParaRPr>
              </a:p>
            </p:txBody>
          </p:sp>
          <p:sp>
            <p:nvSpPr>
              <p:cNvPr id="266" name="矩形 265"/>
              <p:cNvSpPr/>
              <p:nvPr/>
            </p:nvSpPr>
            <p:spPr>
              <a:xfrm rot="5400000">
                <a:off x="4365696" y="1685604"/>
                <a:ext cx="134085" cy="75492"/>
              </a:xfrm>
              <a:prstGeom prst="rect">
                <a:avLst/>
              </a:prstGeom>
              <a:grpFill/>
              <a:ln>
                <a:solidFill>
                  <a:srgbClr val="99DCD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solidFill>
                    <a:prstClr val="white"/>
                  </a:solidFill>
                </a:endParaRPr>
              </a:p>
            </p:txBody>
          </p:sp>
          <p:sp>
            <p:nvSpPr>
              <p:cNvPr id="267" name="矩形 266"/>
              <p:cNvSpPr/>
              <p:nvPr/>
            </p:nvSpPr>
            <p:spPr>
              <a:xfrm rot="7200000">
                <a:off x="4299338" y="1933254"/>
                <a:ext cx="134085" cy="75492"/>
              </a:xfrm>
              <a:prstGeom prst="rect">
                <a:avLst/>
              </a:prstGeom>
              <a:grpFill/>
              <a:ln>
                <a:solidFill>
                  <a:srgbClr val="99DCD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solidFill>
                    <a:prstClr val="white"/>
                  </a:solidFill>
                </a:endParaRPr>
              </a:p>
            </p:txBody>
          </p:sp>
          <p:sp>
            <p:nvSpPr>
              <p:cNvPr id="268" name="矩形 267"/>
              <p:cNvSpPr/>
              <p:nvPr/>
            </p:nvSpPr>
            <p:spPr>
              <a:xfrm rot="9000000">
                <a:off x="4118046" y="2114546"/>
                <a:ext cx="134085" cy="75492"/>
              </a:xfrm>
              <a:prstGeom prst="rect">
                <a:avLst/>
              </a:prstGeom>
              <a:grpFill/>
              <a:ln>
                <a:solidFill>
                  <a:srgbClr val="99DCD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solidFill>
                    <a:prstClr val="white"/>
                  </a:solidFill>
                </a:endParaRPr>
              </a:p>
            </p:txBody>
          </p:sp>
          <p:sp>
            <p:nvSpPr>
              <p:cNvPr id="269" name="矩形 268"/>
              <p:cNvSpPr/>
              <p:nvPr/>
            </p:nvSpPr>
            <p:spPr>
              <a:xfrm rot="10800000">
                <a:off x="3870396" y="2180903"/>
                <a:ext cx="134085" cy="75492"/>
              </a:xfrm>
              <a:prstGeom prst="rect">
                <a:avLst/>
              </a:prstGeom>
              <a:grpFill/>
              <a:ln>
                <a:solidFill>
                  <a:srgbClr val="99DCD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solidFill>
                    <a:prstClr val="white"/>
                  </a:solidFill>
                </a:endParaRPr>
              </a:p>
            </p:txBody>
          </p:sp>
          <p:sp>
            <p:nvSpPr>
              <p:cNvPr id="270" name="矩形 269"/>
              <p:cNvSpPr/>
              <p:nvPr/>
            </p:nvSpPr>
            <p:spPr>
              <a:xfrm rot="12600000">
                <a:off x="3622746" y="2114546"/>
                <a:ext cx="134085" cy="75492"/>
              </a:xfrm>
              <a:prstGeom prst="rect">
                <a:avLst/>
              </a:prstGeom>
              <a:grpFill/>
              <a:ln>
                <a:solidFill>
                  <a:srgbClr val="99DCD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solidFill>
                    <a:prstClr val="white"/>
                  </a:solidFill>
                </a:endParaRPr>
              </a:p>
            </p:txBody>
          </p:sp>
          <p:sp>
            <p:nvSpPr>
              <p:cNvPr id="271" name="矩形 270"/>
              <p:cNvSpPr/>
              <p:nvPr/>
            </p:nvSpPr>
            <p:spPr>
              <a:xfrm rot="14400000">
                <a:off x="3441453" y="1933254"/>
                <a:ext cx="134085" cy="75492"/>
              </a:xfrm>
              <a:prstGeom prst="rect">
                <a:avLst/>
              </a:prstGeom>
              <a:grpFill/>
              <a:ln>
                <a:solidFill>
                  <a:srgbClr val="99DCD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solidFill>
                    <a:prstClr val="white"/>
                  </a:solidFill>
                </a:endParaRPr>
              </a:p>
            </p:txBody>
          </p:sp>
          <p:sp>
            <p:nvSpPr>
              <p:cNvPr id="272" name="矩形 271"/>
              <p:cNvSpPr/>
              <p:nvPr/>
            </p:nvSpPr>
            <p:spPr>
              <a:xfrm rot="16200000">
                <a:off x="3375096" y="1685604"/>
                <a:ext cx="134085" cy="75492"/>
              </a:xfrm>
              <a:prstGeom prst="rect">
                <a:avLst/>
              </a:prstGeom>
              <a:grpFill/>
              <a:ln>
                <a:solidFill>
                  <a:srgbClr val="99DCD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solidFill>
                    <a:prstClr val="white"/>
                  </a:solidFill>
                </a:endParaRPr>
              </a:p>
            </p:txBody>
          </p:sp>
          <p:sp>
            <p:nvSpPr>
              <p:cNvPr id="273" name="矩形 272"/>
              <p:cNvSpPr/>
              <p:nvPr/>
            </p:nvSpPr>
            <p:spPr>
              <a:xfrm rot="18000000">
                <a:off x="3441453" y="1437954"/>
                <a:ext cx="134085" cy="75492"/>
              </a:xfrm>
              <a:prstGeom prst="rect">
                <a:avLst/>
              </a:prstGeom>
              <a:grpFill/>
              <a:ln>
                <a:solidFill>
                  <a:srgbClr val="99DCD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solidFill>
                    <a:prstClr val="white"/>
                  </a:solidFill>
                </a:endParaRPr>
              </a:p>
            </p:txBody>
          </p:sp>
          <p:sp>
            <p:nvSpPr>
              <p:cNvPr id="274" name="矩形 273"/>
              <p:cNvSpPr/>
              <p:nvPr/>
            </p:nvSpPr>
            <p:spPr>
              <a:xfrm rot="19800000">
                <a:off x="3622746" y="1256661"/>
                <a:ext cx="134085" cy="75492"/>
              </a:xfrm>
              <a:prstGeom prst="rect">
                <a:avLst/>
              </a:prstGeom>
              <a:grpFill/>
              <a:ln>
                <a:solidFill>
                  <a:srgbClr val="99DCD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solidFill>
                    <a:prstClr val="white"/>
                  </a:solidFill>
                </a:endParaRPr>
              </a:p>
            </p:txBody>
          </p:sp>
          <p:sp>
            <p:nvSpPr>
              <p:cNvPr id="275" name="任意多边形 274"/>
              <p:cNvSpPr/>
              <p:nvPr/>
            </p:nvSpPr>
            <p:spPr>
              <a:xfrm>
                <a:off x="3472633" y="1255790"/>
                <a:ext cx="933012" cy="933012"/>
              </a:xfrm>
              <a:custGeom>
                <a:avLst/>
                <a:gdLst>
                  <a:gd name="connsiteX0" fmla="*/ 462612 w 933012"/>
                  <a:gd name="connsiteY0" fmla="*/ 225519 h 933012"/>
                  <a:gd name="connsiteX1" fmla="*/ 226172 w 933012"/>
                  <a:gd name="connsiteY1" fmla="*/ 461959 h 933012"/>
                  <a:gd name="connsiteX2" fmla="*/ 462612 w 933012"/>
                  <a:gd name="connsiteY2" fmla="*/ 698399 h 933012"/>
                  <a:gd name="connsiteX3" fmla="*/ 699052 w 933012"/>
                  <a:gd name="connsiteY3" fmla="*/ 461959 h 933012"/>
                  <a:gd name="connsiteX4" fmla="*/ 462612 w 933012"/>
                  <a:gd name="connsiteY4" fmla="*/ 225519 h 933012"/>
                  <a:gd name="connsiteX5" fmla="*/ 466506 w 933012"/>
                  <a:gd name="connsiteY5" fmla="*/ 0 h 933012"/>
                  <a:gd name="connsiteX6" fmla="*/ 933012 w 933012"/>
                  <a:gd name="connsiteY6" fmla="*/ 466506 h 933012"/>
                  <a:gd name="connsiteX7" fmla="*/ 466506 w 933012"/>
                  <a:gd name="connsiteY7" fmla="*/ 933012 h 933012"/>
                  <a:gd name="connsiteX8" fmla="*/ 0 w 933012"/>
                  <a:gd name="connsiteY8" fmla="*/ 466506 h 933012"/>
                  <a:gd name="connsiteX9" fmla="*/ 466506 w 933012"/>
                  <a:gd name="connsiteY9" fmla="*/ 0 h 9330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933012" h="933012">
                    <a:moveTo>
                      <a:pt x="462612" y="225519"/>
                    </a:moveTo>
                    <a:cubicBezTo>
                      <a:pt x="332030" y="225519"/>
                      <a:pt x="226172" y="331377"/>
                      <a:pt x="226172" y="461959"/>
                    </a:cubicBezTo>
                    <a:cubicBezTo>
                      <a:pt x="226172" y="592541"/>
                      <a:pt x="332030" y="698399"/>
                      <a:pt x="462612" y="698399"/>
                    </a:cubicBezTo>
                    <a:cubicBezTo>
                      <a:pt x="593194" y="698399"/>
                      <a:pt x="699052" y="592541"/>
                      <a:pt x="699052" y="461959"/>
                    </a:cubicBezTo>
                    <a:cubicBezTo>
                      <a:pt x="699052" y="331377"/>
                      <a:pt x="593194" y="225519"/>
                      <a:pt x="462612" y="225519"/>
                    </a:cubicBezTo>
                    <a:close/>
                    <a:moveTo>
                      <a:pt x="466506" y="0"/>
                    </a:moveTo>
                    <a:cubicBezTo>
                      <a:pt x="724150" y="0"/>
                      <a:pt x="933012" y="208862"/>
                      <a:pt x="933012" y="466506"/>
                    </a:cubicBezTo>
                    <a:cubicBezTo>
                      <a:pt x="933012" y="724150"/>
                      <a:pt x="724150" y="933012"/>
                      <a:pt x="466506" y="933012"/>
                    </a:cubicBezTo>
                    <a:cubicBezTo>
                      <a:pt x="208862" y="933012"/>
                      <a:pt x="0" y="724150"/>
                      <a:pt x="0" y="466506"/>
                    </a:cubicBezTo>
                    <a:cubicBezTo>
                      <a:pt x="0" y="208862"/>
                      <a:pt x="208862" y="0"/>
                      <a:pt x="466506" y="0"/>
                    </a:cubicBezTo>
                    <a:close/>
                  </a:path>
                </a:pathLst>
              </a:custGeom>
              <a:grpFill/>
              <a:ln>
                <a:solidFill>
                  <a:srgbClr val="99DCD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/>
              </a:p>
            </p:txBody>
          </p:sp>
        </p:grpSp>
      </p:grpSp>
      <p:sp>
        <p:nvSpPr>
          <p:cNvPr id="20" name="椭圆 19"/>
          <p:cNvSpPr/>
          <p:nvPr/>
        </p:nvSpPr>
        <p:spPr>
          <a:xfrm>
            <a:off x="498433" y="5389581"/>
            <a:ext cx="4384974" cy="486717"/>
          </a:xfrm>
          <a:prstGeom prst="ellipse">
            <a:avLst/>
          </a:prstGeom>
          <a:gradFill flip="none" rotWithShape="1">
            <a:gsLst>
              <a:gs pos="0">
                <a:schemeClr val="tx1">
                  <a:alpha val="30000"/>
                </a:schemeClr>
              </a:gs>
              <a:gs pos="100000">
                <a:srgbClr val="F3F3F3">
                  <a:alpha val="0"/>
                </a:srgb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zh-CN" altLang="en-US" sz="2400"/>
          </a:p>
        </p:txBody>
      </p:sp>
      <p:pic>
        <p:nvPicPr>
          <p:cNvPr id="276" name="图片 275"/>
          <p:cNvPicPr>
            <a:picLocks noChangeAspect="1"/>
          </p:cNvPicPr>
          <p:nvPr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66000"/>
                    </a14:imgEffect>
                  </a14:imgLayer>
                </a14:imgProps>
              </a:ext>
            </a:extLst>
          </a:blip>
          <a:srcRect t="76775"/>
          <a:stretch>
            <a:fillRect/>
          </a:stretch>
        </p:blipFill>
        <p:spPr>
          <a:xfrm rot="10800000">
            <a:off x="4288399" y="6135993"/>
            <a:ext cx="952986" cy="219783"/>
          </a:xfrm>
          <a:prstGeom prst="rect">
            <a:avLst/>
          </a:prstGeom>
        </p:spPr>
      </p:pic>
      <p:grpSp>
        <p:nvGrpSpPr>
          <p:cNvPr id="314" name="组合 313"/>
          <p:cNvGrpSpPr/>
          <p:nvPr/>
        </p:nvGrpSpPr>
        <p:grpSpPr>
          <a:xfrm>
            <a:off x="4699483" y="5233769"/>
            <a:ext cx="3101255" cy="730376"/>
            <a:chOff x="3724283" y="5209973"/>
            <a:chExt cx="2239609" cy="730374"/>
          </a:xfrm>
        </p:grpSpPr>
        <p:grpSp>
          <p:nvGrpSpPr>
            <p:cNvPr id="315" name="组合 314"/>
            <p:cNvGrpSpPr/>
            <p:nvPr/>
          </p:nvGrpSpPr>
          <p:grpSpPr>
            <a:xfrm>
              <a:off x="3724283" y="5209973"/>
              <a:ext cx="1000117" cy="730374"/>
              <a:chOff x="3629024" y="5343323"/>
              <a:chExt cx="1000117" cy="730374"/>
            </a:xfrm>
          </p:grpSpPr>
          <p:sp>
            <p:nvSpPr>
              <p:cNvPr id="317" name="文本框 342"/>
              <p:cNvSpPr txBox="1"/>
              <p:nvPr/>
            </p:nvSpPr>
            <p:spPr>
              <a:xfrm>
                <a:off x="3629024" y="5343323"/>
                <a:ext cx="1000117" cy="5835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3200" b="1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05</a:t>
                </a:r>
                <a:endParaRPr lang="zh-CN" altLang="en-US" sz="32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18" name="文本框 343"/>
              <p:cNvSpPr txBox="1"/>
              <p:nvPr/>
            </p:nvSpPr>
            <p:spPr>
              <a:xfrm>
                <a:off x="3804440" y="5765921"/>
                <a:ext cx="673100" cy="307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endParaRPr lang="zh-CN" altLang="en-US" sz="14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316" name="文本框 340"/>
            <p:cNvSpPr txBox="1"/>
            <p:nvPr/>
          </p:nvSpPr>
          <p:spPr>
            <a:xfrm>
              <a:off x="4444726" y="5317022"/>
              <a:ext cx="1519166" cy="3682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维护保养</a:t>
              </a:r>
              <a:endParaRPr lang="zh-CN" altLang="en-US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19" name="Group 909"/>
          <p:cNvGrpSpPr>
            <a:grpSpLocks noChangeAspect="1"/>
          </p:cNvGrpSpPr>
          <p:nvPr/>
        </p:nvGrpSpPr>
        <p:grpSpPr bwMode="auto">
          <a:xfrm>
            <a:off x="4447292" y="5583892"/>
            <a:ext cx="347676" cy="296508"/>
            <a:chOff x="6090" y="1175"/>
            <a:chExt cx="265" cy="226"/>
          </a:xfrm>
          <a:solidFill>
            <a:srgbClr val="56C8C8"/>
          </a:solidFill>
          <a:effectLst>
            <a:reflection blurRad="6350" stA="50000" endA="300" endPos="40000" dir="5400000" sy="-100000" algn="bl" rotWithShape="0"/>
          </a:effectLst>
        </p:grpSpPr>
        <p:sp>
          <p:nvSpPr>
            <p:cNvPr id="366" name="Freeform 910"/>
            <p:cNvSpPr/>
            <p:nvPr/>
          </p:nvSpPr>
          <p:spPr bwMode="auto">
            <a:xfrm>
              <a:off x="6129" y="1269"/>
              <a:ext cx="56" cy="96"/>
            </a:xfrm>
            <a:custGeom>
              <a:avLst/>
              <a:gdLst>
                <a:gd name="T0" fmla="*/ 2 w 23"/>
                <a:gd name="T1" fmla="*/ 40 h 40"/>
                <a:gd name="T2" fmla="*/ 21 w 23"/>
                <a:gd name="T3" fmla="*/ 40 h 40"/>
                <a:gd name="T4" fmla="*/ 23 w 23"/>
                <a:gd name="T5" fmla="*/ 38 h 40"/>
                <a:gd name="T6" fmla="*/ 23 w 23"/>
                <a:gd name="T7" fmla="*/ 2 h 40"/>
                <a:gd name="T8" fmla="*/ 21 w 23"/>
                <a:gd name="T9" fmla="*/ 0 h 40"/>
                <a:gd name="T10" fmla="*/ 2 w 23"/>
                <a:gd name="T11" fmla="*/ 0 h 40"/>
                <a:gd name="T12" fmla="*/ 0 w 23"/>
                <a:gd name="T13" fmla="*/ 2 h 40"/>
                <a:gd name="T14" fmla="*/ 0 w 23"/>
                <a:gd name="T15" fmla="*/ 38 h 40"/>
                <a:gd name="T16" fmla="*/ 2 w 23"/>
                <a:gd name="T17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3" h="40">
                  <a:moveTo>
                    <a:pt x="2" y="40"/>
                  </a:moveTo>
                  <a:cubicBezTo>
                    <a:pt x="21" y="40"/>
                    <a:pt x="21" y="40"/>
                    <a:pt x="21" y="40"/>
                  </a:cubicBezTo>
                  <a:cubicBezTo>
                    <a:pt x="22" y="40"/>
                    <a:pt x="23" y="39"/>
                    <a:pt x="23" y="38"/>
                  </a:cubicBezTo>
                  <a:cubicBezTo>
                    <a:pt x="23" y="2"/>
                    <a:pt x="23" y="2"/>
                    <a:pt x="23" y="2"/>
                  </a:cubicBezTo>
                  <a:cubicBezTo>
                    <a:pt x="23" y="1"/>
                    <a:pt x="22" y="0"/>
                    <a:pt x="21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0" y="39"/>
                    <a:pt x="1" y="40"/>
                    <a:pt x="2" y="4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schemeClr val="bg1"/>
                </a:solidFill>
              </a:endParaRPr>
            </a:p>
          </p:txBody>
        </p:sp>
        <p:sp>
          <p:nvSpPr>
            <p:cNvPr id="367" name="Freeform 911"/>
            <p:cNvSpPr/>
            <p:nvPr/>
          </p:nvSpPr>
          <p:spPr bwMode="auto">
            <a:xfrm>
              <a:off x="6209" y="1235"/>
              <a:ext cx="54" cy="130"/>
            </a:xfrm>
            <a:custGeom>
              <a:avLst/>
              <a:gdLst>
                <a:gd name="T0" fmla="*/ 2 w 22"/>
                <a:gd name="T1" fmla="*/ 54 h 54"/>
                <a:gd name="T2" fmla="*/ 20 w 22"/>
                <a:gd name="T3" fmla="*/ 54 h 54"/>
                <a:gd name="T4" fmla="*/ 22 w 22"/>
                <a:gd name="T5" fmla="*/ 52 h 54"/>
                <a:gd name="T6" fmla="*/ 22 w 22"/>
                <a:gd name="T7" fmla="*/ 2 h 54"/>
                <a:gd name="T8" fmla="*/ 20 w 22"/>
                <a:gd name="T9" fmla="*/ 0 h 54"/>
                <a:gd name="T10" fmla="*/ 2 w 22"/>
                <a:gd name="T11" fmla="*/ 0 h 54"/>
                <a:gd name="T12" fmla="*/ 0 w 22"/>
                <a:gd name="T13" fmla="*/ 2 h 54"/>
                <a:gd name="T14" fmla="*/ 0 w 22"/>
                <a:gd name="T15" fmla="*/ 52 h 54"/>
                <a:gd name="T16" fmla="*/ 2 w 22"/>
                <a:gd name="T1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2" h="54">
                  <a:moveTo>
                    <a:pt x="2" y="54"/>
                  </a:moveTo>
                  <a:cubicBezTo>
                    <a:pt x="20" y="54"/>
                    <a:pt x="20" y="54"/>
                    <a:pt x="20" y="54"/>
                  </a:cubicBezTo>
                  <a:cubicBezTo>
                    <a:pt x="21" y="54"/>
                    <a:pt x="22" y="53"/>
                    <a:pt x="22" y="52"/>
                  </a:cubicBezTo>
                  <a:cubicBezTo>
                    <a:pt x="22" y="2"/>
                    <a:pt x="22" y="2"/>
                    <a:pt x="22" y="2"/>
                  </a:cubicBezTo>
                  <a:cubicBezTo>
                    <a:pt x="22" y="1"/>
                    <a:pt x="21" y="0"/>
                    <a:pt x="20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52"/>
                    <a:pt x="0" y="52"/>
                    <a:pt x="0" y="52"/>
                  </a:cubicBezTo>
                  <a:cubicBezTo>
                    <a:pt x="0" y="53"/>
                    <a:pt x="1" y="54"/>
                    <a:pt x="2" y="5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schemeClr val="bg1"/>
                </a:solidFill>
              </a:endParaRPr>
            </a:p>
          </p:txBody>
        </p:sp>
        <p:sp>
          <p:nvSpPr>
            <p:cNvPr id="368" name="Freeform 912"/>
            <p:cNvSpPr/>
            <p:nvPr/>
          </p:nvSpPr>
          <p:spPr bwMode="auto">
            <a:xfrm>
              <a:off x="6287" y="1207"/>
              <a:ext cx="56" cy="158"/>
            </a:xfrm>
            <a:custGeom>
              <a:avLst/>
              <a:gdLst>
                <a:gd name="T0" fmla="*/ 2 w 23"/>
                <a:gd name="T1" fmla="*/ 66 h 66"/>
                <a:gd name="T2" fmla="*/ 21 w 23"/>
                <a:gd name="T3" fmla="*/ 66 h 66"/>
                <a:gd name="T4" fmla="*/ 23 w 23"/>
                <a:gd name="T5" fmla="*/ 64 h 66"/>
                <a:gd name="T6" fmla="*/ 23 w 23"/>
                <a:gd name="T7" fmla="*/ 2 h 66"/>
                <a:gd name="T8" fmla="*/ 21 w 23"/>
                <a:gd name="T9" fmla="*/ 0 h 66"/>
                <a:gd name="T10" fmla="*/ 2 w 23"/>
                <a:gd name="T11" fmla="*/ 0 h 66"/>
                <a:gd name="T12" fmla="*/ 0 w 23"/>
                <a:gd name="T13" fmla="*/ 2 h 66"/>
                <a:gd name="T14" fmla="*/ 0 w 23"/>
                <a:gd name="T15" fmla="*/ 64 h 66"/>
                <a:gd name="T16" fmla="*/ 2 w 23"/>
                <a:gd name="T17" fmla="*/ 66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3" h="66">
                  <a:moveTo>
                    <a:pt x="2" y="66"/>
                  </a:moveTo>
                  <a:cubicBezTo>
                    <a:pt x="21" y="66"/>
                    <a:pt x="21" y="66"/>
                    <a:pt x="21" y="66"/>
                  </a:cubicBezTo>
                  <a:cubicBezTo>
                    <a:pt x="22" y="66"/>
                    <a:pt x="23" y="65"/>
                    <a:pt x="23" y="64"/>
                  </a:cubicBezTo>
                  <a:cubicBezTo>
                    <a:pt x="23" y="2"/>
                    <a:pt x="23" y="2"/>
                    <a:pt x="23" y="2"/>
                  </a:cubicBezTo>
                  <a:cubicBezTo>
                    <a:pt x="23" y="1"/>
                    <a:pt x="22" y="0"/>
                    <a:pt x="21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64"/>
                    <a:pt x="0" y="64"/>
                    <a:pt x="0" y="64"/>
                  </a:cubicBezTo>
                  <a:cubicBezTo>
                    <a:pt x="0" y="65"/>
                    <a:pt x="1" y="66"/>
                    <a:pt x="2" y="6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schemeClr val="bg1"/>
                </a:solidFill>
              </a:endParaRPr>
            </a:p>
          </p:txBody>
        </p:sp>
        <p:sp>
          <p:nvSpPr>
            <p:cNvPr id="369" name="Freeform 913"/>
            <p:cNvSpPr/>
            <p:nvPr/>
          </p:nvSpPr>
          <p:spPr bwMode="auto">
            <a:xfrm>
              <a:off x="6090" y="1175"/>
              <a:ext cx="265" cy="226"/>
            </a:xfrm>
            <a:custGeom>
              <a:avLst/>
              <a:gdLst>
                <a:gd name="T0" fmla="*/ 104 w 109"/>
                <a:gd name="T1" fmla="*/ 85 h 94"/>
                <a:gd name="T2" fmla="*/ 9 w 109"/>
                <a:gd name="T3" fmla="*/ 85 h 94"/>
                <a:gd name="T4" fmla="*/ 9 w 109"/>
                <a:gd name="T5" fmla="*/ 85 h 94"/>
                <a:gd name="T6" fmla="*/ 9 w 109"/>
                <a:gd name="T7" fmla="*/ 4 h 94"/>
                <a:gd name="T8" fmla="*/ 4 w 109"/>
                <a:gd name="T9" fmla="*/ 0 h 94"/>
                <a:gd name="T10" fmla="*/ 0 w 109"/>
                <a:gd name="T11" fmla="*/ 4 h 94"/>
                <a:gd name="T12" fmla="*/ 0 w 109"/>
                <a:gd name="T13" fmla="*/ 85 h 94"/>
                <a:gd name="T14" fmla="*/ 9 w 109"/>
                <a:gd name="T15" fmla="*/ 94 h 94"/>
                <a:gd name="T16" fmla="*/ 104 w 109"/>
                <a:gd name="T17" fmla="*/ 94 h 94"/>
                <a:gd name="T18" fmla="*/ 109 w 109"/>
                <a:gd name="T19" fmla="*/ 90 h 94"/>
                <a:gd name="T20" fmla="*/ 104 w 109"/>
                <a:gd name="T21" fmla="*/ 85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9" h="94">
                  <a:moveTo>
                    <a:pt x="104" y="85"/>
                  </a:moveTo>
                  <a:cubicBezTo>
                    <a:pt x="9" y="85"/>
                    <a:pt x="9" y="85"/>
                    <a:pt x="9" y="85"/>
                  </a:cubicBezTo>
                  <a:cubicBezTo>
                    <a:pt x="9" y="85"/>
                    <a:pt x="9" y="85"/>
                    <a:pt x="9" y="85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9" y="2"/>
                    <a:pt x="7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90"/>
                    <a:pt x="4" y="94"/>
                    <a:pt x="9" y="94"/>
                  </a:cubicBezTo>
                  <a:cubicBezTo>
                    <a:pt x="104" y="94"/>
                    <a:pt x="104" y="94"/>
                    <a:pt x="104" y="94"/>
                  </a:cubicBezTo>
                  <a:cubicBezTo>
                    <a:pt x="107" y="94"/>
                    <a:pt x="109" y="92"/>
                    <a:pt x="109" y="90"/>
                  </a:cubicBezTo>
                  <a:cubicBezTo>
                    <a:pt x="109" y="87"/>
                    <a:pt x="107" y="85"/>
                    <a:pt x="104" y="8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schemeClr val="bg1"/>
                </a:solidFill>
              </a:endParaRPr>
            </a:p>
          </p:txBody>
        </p:sp>
      </p:grpSp>
      <p:grpSp>
        <p:nvGrpSpPr>
          <p:cNvPr id="4" name="Group 909"/>
          <p:cNvGrpSpPr>
            <a:grpSpLocks noChangeAspect="1"/>
          </p:cNvGrpSpPr>
          <p:nvPr/>
        </p:nvGrpSpPr>
        <p:grpSpPr bwMode="auto">
          <a:xfrm>
            <a:off x="4472692" y="6313507"/>
            <a:ext cx="347676" cy="296508"/>
            <a:chOff x="6090" y="1175"/>
            <a:chExt cx="265" cy="226"/>
          </a:xfrm>
          <a:solidFill>
            <a:srgbClr val="56C8C8"/>
          </a:solidFill>
          <a:effectLst>
            <a:reflection blurRad="6350" stA="50000" endA="300" endPos="40000" dir="5400000" sy="-100000" algn="bl" rotWithShape="0"/>
          </a:effectLst>
        </p:grpSpPr>
        <p:sp>
          <p:nvSpPr>
            <p:cNvPr id="5" name="Freeform 910"/>
            <p:cNvSpPr/>
            <p:nvPr/>
          </p:nvSpPr>
          <p:spPr bwMode="auto">
            <a:xfrm>
              <a:off x="6129" y="1269"/>
              <a:ext cx="56" cy="96"/>
            </a:xfrm>
            <a:custGeom>
              <a:avLst/>
              <a:gdLst>
                <a:gd name="T0" fmla="*/ 2 w 23"/>
                <a:gd name="T1" fmla="*/ 40 h 40"/>
                <a:gd name="T2" fmla="*/ 21 w 23"/>
                <a:gd name="T3" fmla="*/ 40 h 40"/>
                <a:gd name="T4" fmla="*/ 23 w 23"/>
                <a:gd name="T5" fmla="*/ 38 h 40"/>
                <a:gd name="T6" fmla="*/ 23 w 23"/>
                <a:gd name="T7" fmla="*/ 2 h 40"/>
                <a:gd name="T8" fmla="*/ 21 w 23"/>
                <a:gd name="T9" fmla="*/ 0 h 40"/>
                <a:gd name="T10" fmla="*/ 2 w 23"/>
                <a:gd name="T11" fmla="*/ 0 h 40"/>
                <a:gd name="T12" fmla="*/ 0 w 23"/>
                <a:gd name="T13" fmla="*/ 2 h 40"/>
                <a:gd name="T14" fmla="*/ 0 w 23"/>
                <a:gd name="T15" fmla="*/ 38 h 40"/>
                <a:gd name="T16" fmla="*/ 2 w 23"/>
                <a:gd name="T17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3" h="40">
                  <a:moveTo>
                    <a:pt x="2" y="40"/>
                  </a:moveTo>
                  <a:cubicBezTo>
                    <a:pt x="21" y="40"/>
                    <a:pt x="21" y="40"/>
                    <a:pt x="21" y="40"/>
                  </a:cubicBezTo>
                  <a:cubicBezTo>
                    <a:pt x="22" y="40"/>
                    <a:pt x="23" y="39"/>
                    <a:pt x="23" y="38"/>
                  </a:cubicBezTo>
                  <a:cubicBezTo>
                    <a:pt x="23" y="2"/>
                    <a:pt x="23" y="2"/>
                    <a:pt x="23" y="2"/>
                  </a:cubicBezTo>
                  <a:cubicBezTo>
                    <a:pt x="23" y="1"/>
                    <a:pt x="22" y="0"/>
                    <a:pt x="21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0" y="39"/>
                    <a:pt x="1" y="40"/>
                    <a:pt x="2" y="4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p>
              <a:endParaRPr lang="zh-CN" altLang="en-US" sz="2400">
                <a:solidFill>
                  <a:schemeClr val="bg1"/>
                </a:solidFill>
              </a:endParaRPr>
            </a:p>
          </p:txBody>
        </p:sp>
        <p:sp>
          <p:nvSpPr>
            <p:cNvPr id="6" name="Freeform 911"/>
            <p:cNvSpPr/>
            <p:nvPr/>
          </p:nvSpPr>
          <p:spPr bwMode="auto">
            <a:xfrm>
              <a:off x="6209" y="1235"/>
              <a:ext cx="54" cy="130"/>
            </a:xfrm>
            <a:custGeom>
              <a:avLst/>
              <a:gdLst>
                <a:gd name="T0" fmla="*/ 2 w 22"/>
                <a:gd name="T1" fmla="*/ 54 h 54"/>
                <a:gd name="T2" fmla="*/ 20 w 22"/>
                <a:gd name="T3" fmla="*/ 54 h 54"/>
                <a:gd name="T4" fmla="*/ 22 w 22"/>
                <a:gd name="T5" fmla="*/ 52 h 54"/>
                <a:gd name="T6" fmla="*/ 22 w 22"/>
                <a:gd name="T7" fmla="*/ 2 h 54"/>
                <a:gd name="T8" fmla="*/ 20 w 22"/>
                <a:gd name="T9" fmla="*/ 0 h 54"/>
                <a:gd name="T10" fmla="*/ 2 w 22"/>
                <a:gd name="T11" fmla="*/ 0 h 54"/>
                <a:gd name="T12" fmla="*/ 0 w 22"/>
                <a:gd name="T13" fmla="*/ 2 h 54"/>
                <a:gd name="T14" fmla="*/ 0 w 22"/>
                <a:gd name="T15" fmla="*/ 52 h 54"/>
                <a:gd name="T16" fmla="*/ 2 w 22"/>
                <a:gd name="T1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2" h="54">
                  <a:moveTo>
                    <a:pt x="2" y="54"/>
                  </a:moveTo>
                  <a:cubicBezTo>
                    <a:pt x="20" y="54"/>
                    <a:pt x="20" y="54"/>
                    <a:pt x="20" y="54"/>
                  </a:cubicBezTo>
                  <a:cubicBezTo>
                    <a:pt x="21" y="54"/>
                    <a:pt x="22" y="53"/>
                    <a:pt x="22" y="52"/>
                  </a:cubicBezTo>
                  <a:cubicBezTo>
                    <a:pt x="22" y="2"/>
                    <a:pt x="22" y="2"/>
                    <a:pt x="22" y="2"/>
                  </a:cubicBezTo>
                  <a:cubicBezTo>
                    <a:pt x="22" y="1"/>
                    <a:pt x="21" y="0"/>
                    <a:pt x="20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52"/>
                    <a:pt x="0" y="52"/>
                    <a:pt x="0" y="52"/>
                  </a:cubicBezTo>
                  <a:cubicBezTo>
                    <a:pt x="0" y="53"/>
                    <a:pt x="1" y="54"/>
                    <a:pt x="2" y="5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p>
              <a:endParaRPr lang="zh-CN" altLang="en-US" sz="2400">
                <a:solidFill>
                  <a:schemeClr val="bg1"/>
                </a:solidFill>
              </a:endParaRPr>
            </a:p>
          </p:txBody>
        </p:sp>
        <p:sp>
          <p:nvSpPr>
            <p:cNvPr id="21" name="Freeform 912"/>
            <p:cNvSpPr/>
            <p:nvPr/>
          </p:nvSpPr>
          <p:spPr bwMode="auto">
            <a:xfrm>
              <a:off x="6287" y="1207"/>
              <a:ext cx="56" cy="158"/>
            </a:xfrm>
            <a:custGeom>
              <a:avLst/>
              <a:gdLst>
                <a:gd name="T0" fmla="*/ 2 w 23"/>
                <a:gd name="T1" fmla="*/ 66 h 66"/>
                <a:gd name="T2" fmla="*/ 21 w 23"/>
                <a:gd name="T3" fmla="*/ 66 h 66"/>
                <a:gd name="T4" fmla="*/ 23 w 23"/>
                <a:gd name="T5" fmla="*/ 64 h 66"/>
                <a:gd name="T6" fmla="*/ 23 w 23"/>
                <a:gd name="T7" fmla="*/ 2 h 66"/>
                <a:gd name="T8" fmla="*/ 21 w 23"/>
                <a:gd name="T9" fmla="*/ 0 h 66"/>
                <a:gd name="T10" fmla="*/ 2 w 23"/>
                <a:gd name="T11" fmla="*/ 0 h 66"/>
                <a:gd name="T12" fmla="*/ 0 w 23"/>
                <a:gd name="T13" fmla="*/ 2 h 66"/>
                <a:gd name="T14" fmla="*/ 0 w 23"/>
                <a:gd name="T15" fmla="*/ 64 h 66"/>
                <a:gd name="T16" fmla="*/ 2 w 23"/>
                <a:gd name="T17" fmla="*/ 66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3" h="66">
                  <a:moveTo>
                    <a:pt x="2" y="66"/>
                  </a:moveTo>
                  <a:cubicBezTo>
                    <a:pt x="21" y="66"/>
                    <a:pt x="21" y="66"/>
                    <a:pt x="21" y="66"/>
                  </a:cubicBezTo>
                  <a:cubicBezTo>
                    <a:pt x="22" y="66"/>
                    <a:pt x="23" y="65"/>
                    <a:pt x="23" y="64"/>
                  </a:cubicBezTo>
                  <a:cubicBezTo>
                    <a:pt x="23" y="2"/>
                    <a:pt x="23" y="2"/>
                    <a:pt x="23" y="2"/>
                  </a:cubicBezTo>
                  <a:cubicBezTo>
                    <a:pt x="23" y="1"/>
                    <a:pt x="22" y="0"/>
                    <a:pt x="21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64"/>
                    <a:pt x="0" y="64"/>
                    <a:pt x="0" y="64"/>
                  </a:cubicBezTo>
                  <a:cubicBezTo>
                    <a:pt x="0" y="65"/>
                    <a:pt x="1" y="66"/>
                    <a:pt x="2" y="6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p>
              <a:endParaRPr lang="zh-CN" altLang="en-US" sz="2400">
                <a:solidFill>
                  <a:schemeClr val="bg1"/>
                </a:solidFill>
              </a:endParaRPr>
            </a:p>
          </p:txBody>
        </p:sp>
        <p:sp>
          <p:nvSpPr>
            <p:cNvPr id="22" name="Freeform 913"/>
            <p:cNvSpPr/>
            <p:nvPr/>
          </p:nvSpPr>
          <p:spPr bwMode="auto">
            <a:xfrm>
              <a:off x="6090" y="1175"/>
              <a:ext cx="265" cy="226"/>
            </a:xfrm>
            <a:custGeom>
              <a:avLst/>
              <a:gdLst>
                <a:gd name="T0" fmla="*/ 104 w 109"/>
                <a:gd name="T1" fmla="*/ 85 h 94"/>
                <a:gd name="T2" fmla="*/ 9 w 109"/>
                <a:gd name="T3" fmla="*/ 85 h 94"/>
                <a:gd name="T4" fmla="*/ 9 w 109"/>
                <a:gd name="T5" fmla="*/ 85 h 94"/>
                <a:gd name="T6" fmla="*/ 9 w 109"/>
                <a:gd name="T7" fmla="*/ 4 h 94"/>
                <a:gd name="T8" fmla="*/ 4 w 109"/>
                <a:gd name="T9" fmla="*/ 0 h 94"/>
                <a:gd name="T10" fmla="*/ 0 w 109"/>
                <a:gd name="T11" fmla="*/ 4 h 94"/>
                <a:gd name="T12" fmla="*/ 0 w 109"/>
                <a:gd name="T13" fmla="*/ 85 h 94"/>
                <a:gd name="T14" fmla="*/ 9 w 109"/>
                <a:gd name="T15" fmla="*/ 94 h 94"/>
                <a:gd name="T16" fmla="*/ 104 w 109"/>
                <a:gd name="T17" fmla="*/ 94 h 94"/>
                <a:gd name="T18" fmla="*/ 109 w 109"/>
                <a:gd name="T19" fmla="*/ 90 h 94"/>
                <a:gd name="T20" fmla="*/ 104 w 109"/>
                <a:gd name="T21" fmla="*/ 85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9" h="94">
                  <a:moveTo>
                    <a:pt x="104" y="85"/>
                  </a:moveTo>
                  <a:cubicBezTo>
                    <a:pt x="9" y="85"/>
                    <a:pt x="9" y="85"/>
                    <a:pt x="9" y="85"/>
                  </a:cubicBezTo>
                  <a:cubicBezTo>
                    <a:pt x="9" y="85"/>
                    <a:pt x="9" y="85"/>
                    <a:pt x="9" y="85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9" y="2"/>
                    <a:pt x="7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90"/>
                    <a:pt x="4" y="94"/>
                    <a:pt x="9" y="94"/>
                  </a:cubicBezTo>
                  <a:cubicBezTo>
                    <a:pt x="104" y="94"/>
                    <a:pt x="104" y="94"/>
                    <a:pt x="104" y="94"/>
                  </a:cubicBezTo>
                  <a:cubicBezTo>
                    <a:pt x="107" y="94"/>
                    <a:pt x="109" y="92"/>
                    <a:pt x="109" y="90"/>
                  </a:cubicBezTo>
                  <a:cubicBezTo>
                    <a:pt x="109" y="87"/>
                    <a:pt x="107" y="85"/>
                    <a:pt x="104" y="8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p>
              <a:endParaRPr lang="zh-CN" altLang="en-US" sz="2400">
                <a:solidFill>
                  <a:schemeClr val="bg1"/>
                </a:solidFill>
              </a:endParaRPr>
            </a:p>
          </p:txBody>
        </p:sp>
      </p:grpSp>
      <p:grpSp>
        <p:nvGrpSpPr>
          <p:cNvPr id="23" name="组合 22"/>
          <p:cNvGrpSpPr/>
          <p:nvPr/>
        </p:nvGrpSpPr>
        <p:grpSpPr>
          <a:xfrm>
            <a:off x="4647413" y="6094194"/>
            <a:ext cx="3074585" cy="730376"/>
            <a:chOff x="3724283" y="5209973"/>
            <a:chExt cx="2220349" cy="730374"/>
          </a:xfrm>
        </p:grpSpPr>
        <p:grpSp>
          <p:nvGrpSpPr>
            <p:cNvPr id="24" name="组合 23"/>
            <p:cNvGrpSpPr/>
            <p:nvPr/>
          </p:nvGrpSpPr>
          <p:grpSpPr>
            <a:xfrm>
              <a:off x="3724283" y="5209973"/>
              <a:ext cx="1000117" cy="730374"/>
              <a:chOff x="3629024" y="5343323"/>
              <a:chExt cx="1000117" cy="730374"/>
            </a:xfrm>
          </p:grpSpPr>
          <p:sp>
            <p:nvSpPr>
              <p:cNvPr id="25" name="文本框 342"/>
              <p:cNvSpPr txBox="1"/>
              <p:nvPr/>
            </p:nvSpPr>
            <p:spPr>
              <a:xfrm>
                <a:off x="3629024" y="5343323"/>
                <a:ext cx="1000117" cy="5835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ctr"/>
                <a:r>
                  <a:rPr lang="en-US" altLang="zh-CN" sz="3200" b="1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06</a:t>
                </a:r>
                <a:endParaRPr lang="zh-CN" altLang="en-US" sz="32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0" name="文本框 343"/>
              <p:cNvSpPr txBox="1"/>
              <p:nvPr/>
            </p:nvSpPr>
            <p:spPr>
              <a:xfrm>
                <a:off x="3804440" y="5765921"/>
                <a:ext cx="673100" cy="307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ctr"/>
                <a:endParaRPr lang="zh-CN" altLang="en-US" sz="14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31" name="文本框 340"/>
            <p:cNvSpPr txBox="1"/>
            <p:nvPr/>
          </p:nvSpPr>
          <p:spPr>
            <a:xfrm>
              <a:off x="4425466" y="5301782"/>
              <a:ext cx="1519166" cy="3682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资质案例</a:t>
              </a:r>
              <a:endParaRPr lang="zh-CN" altLang="en-US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0" y="2119630"/>
            <a:ext cx="9144000" cy="2197735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TextBox 30"/>
          <p:cNvSpPr txBox="1"/>
          <p:nvPr/>
        </p:nvSpPr>
        <p:spPr>
          <a:xfrm>
            <a:off x="454025" y="2865120"/>
            <a:ext cx="8235950" cy="4603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r>
              <a:rPr lang="zh-CN" altLang="en-US" sz="2400" b="1" dirty="0" smtClean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那么，这些产品在健身房中应该如何组合效果最佳呢？</a:t>
            </a:r>
            <a:endParaRPr lang="zh-CN" altLang="en-US" sz="2400" b="1" dirty="0" smtClean="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-19685" y="-6350"/>
            <a:ext cx="9184005" cy="122555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347345" y="389255"/>
            <a:ext cx="201168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产品配置要点</a:t>
            </a:r>
            <a:endParaRPr lang="zh-CN" altLang="en-US" sz="24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10490" y="2136775"/>
            <a:ext cx="5949315" cy="20300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>
                <a:solidFill>
                  <a:schemeClr val="accent5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全套功能特点：</a:t>
            </a:r>
            <a:r>
              <a:rPr lang="zh-CN" altLang="en-US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有氧设备</a:t>
            </a:r>
            <a:r>
              <a:rPr lang="en-US" altLang="zh-CN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+</a:t>
            </a:r>
            <a:r>
              <a:rPr lang="zh-CN" altLang="en-US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力量设备</a:t>
            </a:r>
            <a:r>
              <a:rPr lang="en-US" altLang="zh-CN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+</a:t>
            </a:r>
            <a:r>
              <a:rPr lang="zh-CN" altLang="en-US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功能小件</a:t>
            </a:r>
            <a:r>
              <a:rPr lang="en-US" altLang="zh-CN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+</a:t>
            </a:r>
            <a:r>
              <a:rPr lang="zh-CN" altLang="en-US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休闲产品</a:t>
            </a:r>
            <a:endParaRPr lang="zh-CN" altLang="en-US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zh-CN" altLang="en-US">
              <a:solidFill>
                <a:schemeClr val="accent5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>
                <a:solidFill>
                  <a:schemeClr val="accent5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功能原则依据：</a:t>
            </a:r>
            <a:r>
              <a:rPr lang="zh-CN" altLang="en-US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上肢</a:t>
            </a:r>
            <a:r>
              <a:rPr lang="en-US" altLang="zh-CN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+</a:t>
            </a:r>
            <a:r>
              <a:rPr lang="zh-CN" altLang="en-US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核心力量</a:t>
            </a:r>
            <a:r>
              <a:rPr lang="en-US" altLang="zh-CN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+</a:t>
            </a:r>
            <a:r>
              <a:rPr lang="zh-CN" altLang="en-US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下肢力量</a:t>
            </a:r>
            <a:endParaRPr lang="zh-CN" altLang="en-US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zh-CN" altLang="en-US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>
                <a:solidFill>
                  <a:schemeClr val="accent5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产品布局依据：</a:t>
            </a:r>
            <a:r>
              <a:rPr lang="zh-CN" altLang="en-US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角色定位</a:t>
            </a:r>
            <a:r>
              <a:rPr lang="en-US" altLang="zh-CN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+</a:t>
            </a:r>
            <a:r>
              <a:rPr lang="zh-CN" altLang="en-US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角色需求</a:t>
            </a:r>
            <a:endParaRPr lang="zh-CN" altLang="en-US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zh-CN" altLang="en-US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>
                <a:solidFill>
                  <a:schemeClr val="accent5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核心方案转化：</a:t>
            </a:r>
            <a:r>
              <a:rPr lang="zh-CN" altLang="en-US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让简单运动融入每个人的生活</a:t>
            </a:r>
            <a:endParaRPr lang="zh-CN" altLang="en-US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515610" y="4326255"/>
            <a:ext cx="3495040" cy="228600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文本框 108"/>
          <p:cNvSpPr txBox="1"/>
          <p:nvPr/>
        </p:nvSpPr>
        <p:spPr>
          <a:xfrm>
            <a:off x="177165" y="859790"/>
            <a:ext cx="5080000" cy="3683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indent="0"/>
            <a:r>
              <a:rPr lang="zh-CN" altLang="en-US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器材组合案例图解一（</a:t>
            </a:r>
            <a:r>
              <a:rPr lang="en-US" altLang="zh-CN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100</a:t>
            </a:r>
            <a:r>
              <a:rPr lang="zh-CN" altLang="en-US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平）</a:t>
            </a:r>
            <a:endParaRPr lang="zh-CN" altLang="en-US" b="1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pic>
        <p:nvPicPr>
          <p:cNvPr id="13" name="图片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86155" y="2531110"/>
            <a:ext cx="3731895" cy="306832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文本框 2"/>
          <p:cNvSpPr txBox="1"/>
          <p:nvPr/>
        </p:nvSpPr>
        <p:spPr>
          <a:xfrm>
            <a:off x="6308725" y="1024890"/>
            <a:ext cx="2183130" cy="50774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有氧器械：</a:t>
            </a:r>
            <a:endParaRPr lang="zh-CN" altLang="en-US" b="1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/>
            <a:r>
              <a:rPr lang="zh-CN" altLang="en-US" b="1">
                <a:latin typeface="微软雅黑" panose="020B0503020204020204" pitchFamily="34" charset="-122"/>
                <a:ea typeface="微软雅黑" panose="020B0503020204020204" pitchFamily="34" charset="-122"/>
              </a:rPr>
              <a:t>跑步机：</a:t>
            </a:r>
            <a:r>
              <a:rPr lang="en-US" altLang="zh-CN" b="1"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r>
              <a:rPr lang="zh-CN" altLang="en-US" b="1">
                <a:latin typeface="微软雅黑" panose="020B0503020204020204" pitchFamily="34" charset="-122"/>
                <a:ea typeface="微软雅黑" panose="020B0503020204020204" pitchFamily="34" charset="-122"/>
              </a:rPr>
              <a:t>台</a:t>
            </a:r>
            <a:endParaRPr lang="zh-CN" altLang="en-US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/>
            <a:r>
              <a:rPr lang="zh-CN" altLang="en-US" b="1">
                <a:latin typeface="微软雅黑" panose="020B0503020204020204" pitchFamily="34" charset="-122"/>
                <a:ea typeface="微软雅黑" panose="020B0503020204020204" pitchFamily="34" charset="-122"/>
              </a:rPr>
              <a:t>椭圆机：</a:t>
            </a:r>
            <a:r>
              <a:rPr lang="en-US" altLang="zh-CN" b="1"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b="1">
                <a:latin typeface="微软雅黑" panose="020B0503020204020204" pitchFamily="34" charset="-122"/>
                <a:ea typeface="微软雅黑" panose="020B0503020204020204" pitchFamily="34" charset="-122"/>
              </a:rPr>
              <a:t>台</a:t>
            </a:r>
            <a:endParaRPr lang="zh-CN" altLang="en-US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/>
            <a:r>
              <a:rPr lang="zh-CN" altLang="en-US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无氧固定力量：</a:t>
            </a:r>
            <a:endParaRPr lang="zh-CN" altLang="en-US" b="1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/>
            <a:r>
              <a:rPr lang="zh-CN" altLang="en-US" b="1">
                <a:latin typeface="微软雅黑" panose="020B0503020204020204" pitchFamily="34" charset="-122"/>
                <a:ea typeface="微软雅黑" panose="020B0503020204020204" pitchFamily="34" charset="-122"/>
              </a:rPr>
              <a:t>高拉背脊训练器：</a:t>
            </a:r>
            <a:r>
              <a:rPr lang="en-US" altLang="zh-CN" b="1"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endParaRPr lang="en-US" altLang="zh-CN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/>
            <a:r>
              <a:rPr lang="zh-CN" altLang="en-US" b="1">
                <a:latin typeface="微软雅黑" panose="020B0503020204020204" pitchFamily="34" charset="-122"/>
                <a:ea typeface="微软雅黑" panose="020B0503020204020204" pitchFamily="34" charset="-122"/>
              </a:rPr>
              <a:t>坐式推胸：</a:t>
            </a:r>
            <a:r>
              <a:rPr lang="en-US" altLang="zh-CN" b="1"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b="1">
                <a:latin typeface="微软雅黑" panose="020B0503020204020204" pitchFamily="34" charset="-122"/>
                <a:ea typeface="微软雅黑" panose="020B0503020204020204" pitchFamily="34" charset="-122"/>
              </a:rPr>
              <a:t>台</a:t>
            </a:r>
            <a:endParaRPr lang="zh-CN" altLang="en-US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/>
            <a:r>
              <a:rPr lang="zh-CN" altLang="en-US" b="1">
                <a:latin typeface="微软雅黑" panose="020B0503020204020204" pitchFamily="34" charset="-122"/>
                <a:ea typeface="微软雅黑" panose="020B0503020204020204" pitchFamily="34" charset="-122"/>
              </a:rPr>
              <a:t>大腿内外侧训练：</a:t>
            </a:r>
            <a:r>
              <a:rPr lang="en-US" altLang="zh-CN" b="1"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b="1">
                <a:latin typeface="微软雅黑" panose="020B0503020204020204" pitchFamily="34" charset="-122"/>
                <a:ea typeface="微软雅黑" panose="020B0503020204020204" pitchFamily="34" charset="-122"/>
              </a:rPr>
              <a:t>台</a:t>
            </a:r>
            <a:endParaRPr lang="zh-CN" altLang="en-US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/>
            <a:r>
              <a:rPr lang="zh-CN" altLang="en-US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无氧自由力量：</a:t>
            </a:r>
            <a:endParaRPr lang="zh-CN" altLang="en-US" b="1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/>
            <a:r>
              <a:rPr lang="zh-CN" altLang="en-US" b="1">
                <a:latin typeface="微软雅黑" panose="020B0503020204020204" pitchFamily="34" charset="-122"/>
                <a:ea typeface="微软雅黑" panose="020B0503020204020204" pitchFamily="34" charset="-122"/>
              </a:rPr>
              <a:t>史密斯机：</a:t>
            </a:r>
            <a:r>
              <a:rPr lang="en-US" altLang="zh-CN" b="1"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b="1">
                <a:latin typeface="微软雅黑" panose="020B0503020204020204" pitchFamily="34" charset="-122"/>
                <a:ea typeface="微软雅黑" panose="020B0503020204020204" pitchFamily="34" charset="-122"/>
              </a:rPr>
              <a:t>台</a:t>
            </a:r>
            <a:endParaRPr lang="zh-CN" altLang="en-US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/>
            <a:r>
              <a:rPr lang="zh-CN" altLang="en-US" b="1">
                <a:latin typeface="微软雅黑" panose="020B0503020204020204" pitchFamily="34" charset="-122"/>
                <a:ea typeface="微软雅黑" panose="020B0503020204020204" pitchFamily="34" charset="-122"/>
              </a:rPr>
              <a:t>大飞鸟：</a:t>
            </a:r>
            <a:r>
              <a:rPr lang="en-US" altLang="zh-CN" b="1"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b="1">
                <a:latin typeface="微软雅黑" panose="020B0503020204020204" pitchFamily="34" charset="-122"/>
                <a:ea typeface="微软雅黑" panose="020B0503020204020204" pitchFamily="34" charset="-122"/>
              </a:rPr>
              <a:t>台</a:t>
            </a:r>
            <a:endParaRPr lang="zh-CN" altLang="en-US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/>
            <a:r>
              <a:rPr lang="zh-CN" altLang="en-US" b="1">
                <a:latin typeface="微软雅黑" panose="020B0503020204020204" pitchFamily="34" charset="-122"/>
                <a:ea typeface="微软雅黑" panose="020B0503020204020204" pitchFamily="34" charset="-122"/>
              </a:rPr>
              <a:t>腹肌板：</a:t>
            </a:r>
            <a:r>
              <a:rPr lang="en-US" altLang="zh-CN" b="1"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b="1">
                <a:latin typeface="微软雅黑" panose="020B0503020204020204" pitchFamily="34" charset="-122"/>
                <a:ea typeface="微软雅黑" panose="020B0503020204020204" pitchFamily="34" charset="-122"/>
              </a:rPr>
              <a:t>台</a:t>
            </a:r>
            <a:endParaRPr lang="zh-CN" altLang="en-US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/>
            <a:r>
              <a:rPr lang="zh-CN" altLang="en-US" b="1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可调座椅：</a:t>
            </a:r>
            <a:r>
              <a:rPr lang="en-US" altLang="zh-CN" b="1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</a:t>
            </a:r>
            <a:r>
              <a:rPr lang="zh-CN" altLang="en-US" b="1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台</a:t>
            </a:r>
            <a:endParaRPr lang="zh-CN" altLang="en-US" b="1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algn="l"/>
            <a:r>
              <a:rPr lang="zh-CN" altLang="en-US" b="1">
                <a:latin typeface="微软雅黑" panose="020B0503020204020204" pitchFamily="34" charset="-122"/>
                <a:ea typeface="微软雅黑" panose="020B0503020204020204" pitchFamily="34" charset="-122"/>
              </a:rPr>
              <a:t>罗马椅子</a:t>
            </a:r>
            <a:r>
              <a:rPr lang="en-US" altLang="zh-CN" b="1"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b="1">
                <a:latin typeface="微软雅黑" panose="020B0503020204020204" pitchFamily="34" charset="-122"/>
                <a:ea typeface="微软雅黑" panose="020B0503020204020204" pitchFamily="34" charset="-122"/>
              </a:rPr>
              <a:t>台</a:t>
            </a:r>
            <a:endParaRPr lang="zh-CN" altLang="en-US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/>
            <a:r>
              <a:rPr lang="zh-CN" altLang="en-US" b="1">
                <a:latin typeface="微软雅黑" panose="020B0503020204020204" pitchFamily="34" charset="-122"/>
                <a:ea typeface="微软雅黑" panose="020B0503020204020204" pitchFamily="34" charset="-122"/>
              </a:rPr>
              <a:t>哑铃及哑铃架：</a:t>
            </a:r>
            <a:r>
              <a:rPr lang="en-US" altLang="zh-CN" b="1"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b="1">
                <a:latin typeface="微软雅黑" panose="020B0503020204020204" pitchFamily="34" charset="-122"/>
                <a:ea typeface="微软雅黑" panose="020B0503020204020204" pitchFamily="34" charset="-122"/>
              </a:rPr>
              <a:t>套</a:t>
            </a:r>
            <a:endParaRPr lang="zh-CN" altLang="en-US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/>
            <a:r>
              <a:rPr lang="zh-CN" altLang="en-US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休闲类：</a:t>
            </a:r>
            <a:endParaRPr lang="zh-CN" altLang="en-US" b="1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/>
            <a:r>
              <a:rPr lang="zh-CN" altLang="en-US" b="1">
                <a:latin typeface="微软雅黑" panose="020B0503020204020204" pitchFamily="34" charset="-122"/>
                <a:ea typeface="微软雅黑" panose="020B0503020204020204" pitchFamily="34" charset="-122"/>
              </a:rPr>
              <a:t>乒乓球桌：</a:t>
            </a:r>
            <a:r>
              <a:rPr lang="en-US" altLang="zh-CN" b="1"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endParaRPr lang="en-US" altLang="zh-CN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/>
            <a:r>
              <a:rPr lang="zh-CN" altLang="en-US" b="1">
                <a:latin typeface="微软雅黑" panose="020B0503020204020204" pitchFamily="34" charset="-122"/>
                <a:ea typeface="微软雅黑" panose="020B0503020204020204" pitchFamily="34" charset="-122"/>
              </a:rPr>
              <a:t>球拍：若干</a:t>
            </a:r>
            <a:endParaRPr lang="zh-CN" altLang="en-US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5" name="直接连接符 4"/>
          <p:cNvCxnSpPr/>
          <p:nvPr/>
        </p:nvCxnSpPr>
        <p:spPr>
          <a:xfrm>
            <a:off x="5847715" y="1228090"/>
            <a:ext cx="11430" cy="522478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接连接符 6"/>
          <p:cNvCxnSpPr/>
          <p:nvPr/>
        </p:nvCxnSpPr>
        <p:spPr>
          <a:xfrm>
            <a:off x="1968500" y="4053840"/>
            <a:ext cx="10795" cy="2286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接箭头连接符 7"/>
          <p:cNvCxnSpPr/>
          <p:nvPr/>
        </p:nvCxnSpPr>
        <p:spPr>
          <a:xfrm flipV="1">
            <a:off x="3139440" y="2105660"/>
            <a:ext cx="55245" cy="1047750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2" name="文本框 11"/>
          <p:cNvSpPr txBox="1"/>
          <p:nvPr/>
        </p:nvSpPr>
        <p:spPr>
          <a:xfrm>
            <a:off x="2727960" y="1737360"/>
            <a:ext cx="1325880" cy="36830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</a:bodyPr>
          <a:p>
            <a:r>
              <a:rPr lang="zh-CN" altLang="en-US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有氧器械区</a:t>
            </a:r>
            <a:endParaRPr lang="zh-CN" altLang="en-US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cxnSp>
        <p:nvCxnSpPr>
          <p:cNvPr id="14" name="直接箭头连接符 13"/>
          <p:cNvCxnSpPr/>
          <p:nvPr/>
        </p:nvCxnSpPr>
        <p:spPr>
          <a:xfrm flipH="1" flipV="1">
            <a:off x="636905" y="4667885"/>
            <a:ext cx="1041400" cy="241300"/>
          </a:xfrm>
          <a:prstGeom prst="straightConnector1">
            <a:avLst/>
          </a:prstGeom>
          <a:ln>
            <a:tailEnd type="arrow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5" name="文本框 14"/>
          <p:cNvSpPr txBox="1"/>
          <p:nvPr/>
        </p:nvSpPr>
        <p:spPr>
          <a:xfrm>
            <a:off x="177165" y="4285615"/>
            <a:ext cx="459740" cy="1005840"/>
          </a:xfrm>
          <a:prstGeom prst="rect">
            <a:avLst/>
          </a:prstGeom>
          <a:noFill/>
        </p:spPr>
        <p:txBody>
          <a:bodyPr vert="eaVert" wrap="none" rtlCol="0">
            <a:spAutoFit/>
            <a:scene3d>
              <a:camera prst="orthographicFront"/>
              <a:lightRig rig="threePt" dir="t"/>
            </a:scene3d>
          </a:bodyPr>
          <a:p>
            <a:r>
              <a:rPr lang="zh-CN" altLang="en-US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球类休闲</a:t>
            </a:r>
            <a:endParaRPr lang="zh-CN" altLang="en-US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cxnSp>
        <p:nvCxnSpPr>
          <p:cNvPr id="17" name="直接箭头连接符 16"/>
          <p:cNvCxnSpPr/>
          <p:nvPr/>
        </p:nvCxnSpPr>
        <p:spPr>
          <a:xfrm flipV="1">
            <a:off x="4324350" y="2996565"/>
            <a:ext cx="607695" cy="846455"/>
          </a:xfrm>
          <a:prstGeom prst="straightConnector1">
            <a:avLst/>
          </a:prstGeom>
          <a:ln>
            <a:tailEnd type="arrow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2" name="文本框 21"/>
          <p:cNvSpPr txBox="1"/>
          <p:nvPr/>
        </p:nvSpPr>
        <p:spPr>
          <a:xfrm>
            <a:off x="4932045" y="2439035"/>
            <a:ext cx="459740" cy="1005840"/>
          </a:xfrm>
          <a:prstGeom prst="rect">
            <a:avLst/>
          </a:prstGeom>
          <a:noFill/>
        </p:spPr>
        <p:txBody>
          <a:bodyPr vert="eaVert" wrap="none" rtlCol="0">
            <a:spAutoFit/>
            <a:scene3d>
              <a:camera prst="orthographicFront"/>
              <a:lightRig rig="threePt" dir="t"/>
            </a:scene3d>
          </a:bodyPr>
          <a:p>
            <a:r>
              <a:rPr lang="zh-CN" altLang="en-US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团操瑜伽</a:t>
            </a:r>
            <a:endParaRPr lang="zh-CN" altLang="en-US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cxnSp>
        <p:nvCxnSpPr>
          <p:cNvPr id="23" name="直接箭头连接符 22"/>
          <p:cNvCxnSpPr/>
          <p:nvPr/>
        </p:nvCxnSpPr>
        <p:spPr>
          <a:xfrm flipV="1">
            <a:off x="3139440" y="4220845"/>
            <a:ext cx="1936115" cy="113030"/>
          </a:xfrm>
          <a:prstGeom prst="straightConnector1">
            <a:avLst/>
          </a:prstGeom>
          <a:ln>
            <a:tailEnd type="arrow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30" name="文本框 29"/>
          <p:cNvSpPr txBox="1"/>
          <p:nvPr/>
        </p:nvSpPr>
        <p:spPr>
          <a:xfrm>
            <a:off x="5147945" y="3843020"/>
            <a:ext cx="459740" cy="2148840"/>
          </a:xfrm>
          <a:prstGeom prst="rect">
            <a:avLst/>
          </a:prstGeom>
          <a:noFill/>
        </p:spPr>
        <p:txBody>
          <a:bodyPr vert="eaVert" wrap="none" rtlCol="0">
            <a:spAutoFit/>
            <a:scene3d>
              <a:camera prst="orthographicFront"/>
              <a:lightRig rig="threePt" dir="t"/>
            </a:scene3d>
          </a:bodyPr>
          <a:p>
            <a:r>
              <a:rPr lang="zh-CN" altLang="en-US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无氧自由力量力量区</a:t>
            </a:r>
            <a:endParaRPr lang="zh-CN" altLang="en-US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cxnSp>
        <p:nvCxnSpPr>
          <p:cNvPr id="33" name="直接箭头连接符 32"/>
          <p:cNvCxnSpPr/>
          <p:nvPr/>
        </p:nvCxnSpPr>
        <p:spPr>
          <a:xfrm flipH="1" flipV="1">
            <a:off x="611505" y="3140710"/>
            <a:ext cx="1685925" cy="1057910"/>
          </a:xfrm>
          <a:prstGeom prst="straightConnector1">
            <a:avLst/>
          </a:prstGeom>
          <a:ln>
            <a:tailEnd type="arrow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34" name="文本框 33"/>
          <p:cNvSpPr txBox="1"/>
          <p:nvPr/>
        </p:nvSpPr>
        <p:spPr>
          <a:xfrm>
            <a:off x="151765" y="2188210"/>
            <a:ext cx="459740" cy="1700530"/>
          </a:xfrm>
          <a:prstGeom prst="rect">
            <a:avLst/>
          </a:prstGeom>
          <a:noFill/>
        </p:spPr>
        <p:txBody>
          <a:bodyPr vert="eaVert" wrap="none" rtlCol="0">
            <a:spAutoFit/>
            <a:scene3d>
              <a:camera prst="orthographicFront"/>
              <a:lightRig rig="threePt" dir="t"/>
            </a:scene3d>
          </a:bodyPr>
          <a:p>
            <a:r>
              <a:rPr lang="zh-CN" altLang="en-US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无氧固定力量区</a:t>
            </a:r>
            <a:endParaRPr lang="zh-CN" altLang="en-U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文本框 108"/>
          <p:cNvSpPr txBox="1"/>
          <p:nvPr/>
        </p:nvSpPr>
        <p:spPr>
          <a:xfrm>
            <a:off x="55880" y="793115"/>
            <a:ext cx="5080000" cy="3683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indent="0"/>
            <a:r>
              <a:rPr lang="zh-CN" altLang="en-US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器材组合案例图解二</a:t>
            </a:r>
            <a:endParaRPr lang="zh-CN" altLang="en-US"/>
          </a:p>
        </p:txBody>
      </p:sp>
      <p:pic>
        <p:nvPicPr>
          <p:cNvPr id="15" name="图片 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43560" y="2447925"/>
            <a:ext cx="7584440" cy="416433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椭圆 1"/>
          <p:cNvSpPr/>
          <p:nvPr/>
        </p:nvSpPr>
        <p:spPr>
          <a:xfrm rot="1020000" flipV="1">
            <a:off x="2666365" y="2924810"/>
            <a:ext cx="1449705" cy="54483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3" name="直接箭头连接符 2"/>
          <p:cNvCxnSpPr/>
          <p:nvPr/>
        </p:nvCxnSpPr>
        <p:spPr>
          <a:xfrm flipV="1">
            <a:off x="3491865" y="1844675"/>
            <a:ext cx="216535" cy="1261110"/>
          </a:xfrm>
          <a:prstGeom prst="straightConnector1">
            <a:avLst/>
          </a:prstGeom>
          <a:ln>
            <a:tailEnd type="arrow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4" name="文本框 3"/>
          <p:cNvSpPr txBox="1"/>
          <p:nvPr/>
        </p:nvSpPr>
        <p:spPr>
          <a:xfrm>
            <a:off x="2873375" y="1450975"/>
            <a:ext cx="1325880" cy="36830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</a:bodyPr>
          <a:p>
            <a:r>
              <a:rPr lang="zh-CN" altLang="en-US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动感单车室</a:t>
            </a:r>
            <a:endParaRPr lang="zh-CN" altLang="en-US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cxnSp>
        <p:nvCxnSpPr>
          <p:cNvPr id="5" name="直接箭头连接符 4"/>
          <p:cNvCxnSpPr/>
          <p:nvPr/>
        </p:nvCxnSpPr>
        <p:spPr>
          <a:xfrm flipH="1" flipV="1">
            <a:off x="1691640" y="2996565"/>
            <a:ext cx="589280" cy="648970"/>
          </a:xfrm>
          <a:prstGeom prst="straightConnector1">
            <a:avLst/>
          </a:prstGeom>
          <a:ln>
            <a:tailEnd type="arrow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6" name="文本框 5"/>
          <p:cNvSpPr txBox="1"/>
          <p:nvPr/>
        </p:nvSpPr>
        <p:spPr>
          <a:xfrm>
            <a:off x="1241425" y="2628265"/>
            <a:ext cx="640080" cy="36830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</a:bodyPr>
          <a:p>
            <a:r>
              <a:rPr lang="zh-CN" altLang="en-US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操房</a:t>
            </a:r>
            <a:endParaRPr lang="zh-CN" altLang="en-US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7" name="椭圆 6"/>
          <p:cNvSpPr/>
          <p:nvPr/>
        </p:nvSpPr>
        <p:spPr>
          <a:xfrm>
            <a:off x="2137410" y="3645535"/>
            <a:ext cx="917575" cy="29908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椭圆 7"/>
          <p:cNvSpPr/>
          <p:nvPr/>
        </p:nvSpPr>
        <p:spPr>
          <a:xfrm rot="21180000" flipV="1">
            <a:off x="1069975" y="4202430"/>
            <a:ext cx="1272540" cy="43180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9" name="直接箭头连接符 8"/>
          <p:cNvCxnSpPr>
            <a:stCxn id="8" idx="3"/>
          </p:cNvCxnSpPr>
          <p:nvPr/>
        </p:nvCxnSpPr>
        <p:spPr>
          <a:xfrm flipH="1" flipV="1">
            <a:off x="828040" y="3789045"/>
            <a:ext cx="412750" cy="532765"/>
          </a:xfrm>
          <a:prstGeom prst="straightConnector1">
            <a:avLst/>
          </a:prstGeom>
          <a:ln>
            <a:tailEnd type="arrow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0" name="文本框 9"/>
          <p:cNvSpPr txBox="1"/>
          <p:nvPr/>
        </p:nvSpPr>
        <p:spPr>
          <a:xfrm>
            <a:off x="165100" y="3500755"/>
            <a:ext cx="1097280" cy="36830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</a:bodyPr>
          <a:p>
            <a:r>
              <a:rPr lang="zh-CN" altLang="en-US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健身车类</a:t>
            </a:r>
            <a:endParaRPr lang="zh-CN" altLang="en-US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1" name="椭圆 10"/>
          <p:cNvSpPr/>
          <p:nvPr/>
        </p:nvSpPr>
        <p:spPr>
          <a:xfrm rot="1080000" flipV="1">
            <a:off x="1628775" y="5495925"/>
            <a:ext cx="4507865" cy="30797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12" name="直接箭头连接符 11"/>
          <p:cNvCxnSpPr>
            <a:stCxn id="11" idx="1"/>
          </p:cNvCxnSpPr>
          <p:nvPr/>
        </p:nvCxnSpPr>
        <p:spPr>
          <a:xfrm flipH="1">
            <a:off x="1332230" y="5260975"/>
            <a:ext cx="1001395" cy="471805"/>
          </a:xfrm>
          <a:prstGeom prst="straightConnector1">
            <a:avLst/>
          </a:prstGeom>
          <a:ln>
            <a:tailEnd type="arrow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3" name="文本框 12"/>
          <p:cNvSpPr txBox="1"/>
          <p:nvPr/>
        </p:nvSpPr>
        <p:spPr>
          <a:xfrm>
            <a:off x="543560" y="5909945"/>
            <a:ext cx="941705" cy="36830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r>
              <a:rPr lang="zh-CN" altLang="en-US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跑步机</a:t>
            </a:r>
            <a:endParaRPr lang="zh-CN" altLang="en-US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4" name="椭圆 13"/>
          <p:cNvSpPr/>
          <p:nvPr/>
        </p:nvSpPr>
        <p:spPr>
          <a:xfrm rot="1260000" flipV="1">
            <a:off x="3595370" y="4217035"/>
            <a:ext cx="1193165" cy="33909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16" name="直接箭头连接符 15"/>
          <p:cNvCxnSpPr/>
          <p:nvPr/>
        </p:nvCxnSpPr>
        <p:spPr>
          <a:xfrm flipV="1">
            <a:off x="4360545" y="2636520"/>
            <a:ext cx="1508125" cy="1680210"/>
          </a:xfrm>
          <a:prstGeom prst="straightConnector1">
            <a:avLst/>
          </a:prstGeom>
          <a:ln>
            <a:tailEnd type="arrow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7" name="文本框 16"/>
          <p:cNvSpPr txBox="1"/>
          <p:nvPr/>
        </p:nvSpPr>
        <p:spPr>
          <a:xfrm>
            <a:off x="5135880" y="2079625"/>
            <a:ext cx="19367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无氧自由力量区</a:t>
            </a:r>
            <a:endParaRPr lang="zh-CN" altLang="en-US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8" name="椭圆 17"/>
          <p:cNvSpPr/>
          <p:nvPr/>
        </p:nvSpPr>
        <p:spPr>
          <a:xfrm rot="18240000" flipV="1">
            <a:off x="5178425" y="4358005"/>
            <a:ext cx="1852295" cy="36004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19" name="直接箭头连接符 18"/>
          <p:cNvCxnSpPr/>
          <p:nvPr/>
        </p:nvCxnSpPr>
        <p:spPr>
          <a:xfrm flipV="1">
            <a:off x="6156325" y="2889250"/>
            <a:ext cx="1546225" cy="1619885"/>
          </a:xfrm>
          <a:prstGeom prst="straightConnector1">
            <a:avLst/>
          </a:prstGeom>
          <a:ln>
            <a:tailEnd type="arrow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0" name="文本框 19"/>
          <p:cNvSpPr txBox="1"/>
          <p:nvPr/>
        </p:nvSpPr>
        <p:spPr>
          <a:xfrm>
            <a:off x="7414895" y="2520950"/>
            <a:ext cx="868680" cy="36830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</a:bodyPr>
          <a:p>
            <a:r>
              <a:rPr lang="zh-CN" altLang="en-US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更衣室</a:t>
            </a:r>
            <a:endParaRPr lang="zh-CN" altLang="en-US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434340" y="1042670"/>
            <a:ext cx="223075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>
                <a:latin typeface="微软雅黑" panose="020B0503020204020204" pitchFamily="34" charset="-122"/>
                <a:ea typeface="微软雅黑" panose="020B0503020204020204" pitchFamily="34" charset="-122"/>
              </a:rPr>
              <a:t>有氧类器械组合</a:t>
            </a:r>
            <a:endParaRPr lang="zh-CN" altLang="en-US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0245" name="Picture 36" descr="C:\Documents and Settings\yx1052\Application Data\Tencent\Users\1539040494\QQ\WinTemp\RichOle\LTK_19J$0T9YSMA)XXUPSZ4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11505" y="2171700"/>
            <a:ext cx="1391920" cy="12858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47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9480" y="2170430"/>
            <a:ext cx="1254760" cy="129730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49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79190" y="2170430"/>
            <a:ext cx="1317625" cy="128651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文本框 4"/>
          <p:cNvSpPr txBox="1"/>
          <p:nvPr/>
        </p:nvSpPr>
        <p:spPr>
          <a:xfrm>
            <a:off x="428625" y="1618615"/>
            <a:ext cx="589597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>
                <a:latin typeface="微软雅黑" panose="020B0503020204020204" pitchFamily="34" charset="-122"/>
                <a:ea typeface="微软雅黑" panose="020B0503020204020204" pitchFamily="34" charset="-122"/>
              </a:rPr>
              <a:t>调节心肺功能：跑步机，健身车，椭圆机，划船器等</a:t>
            </a:r>
            <a:endParaRPr lang="zh-CN" altLang="en-US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687705" y="3467735"/>
            <a:ext cx="868680" cy="36830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zh-CN" altLang="en-US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跑步机</a:t>
            </a:r>
            <a:endParaRPr lang="zh-CN" altLang="en-US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138680" y="3467735"/>
            <a:ext cx="10972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动感单车</a:t>
            </a:r>
            <a:endParaRPr lang="zh-CN" altLang="en-US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3970020" y="3467735"/>
            <a:ext cx="868680" cy="36830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zh-CN" altLang="en-US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椭圆机</a:t>
            </a:r>
            <a:endParaRPr lang="zh-CN" altLang="en-US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434340" y="217170"/>
            <a:ext cx="401066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indent="0"/>
            <a:r>
              <a:rPr lang="zh-CN" altLang="en-US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三．企事业单位产品方案</a:t>
            </a:r>
            <a:r>
              <a:rPr lang="en-US" altLang="zh-CN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----</a:t>
            </a:r>
            <a:r>
              <a:rPr lang="zh-CN" altLang="en-US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组合方案</a:t>
            </a:r>
            <a:endParaRPr lang="zh-CN" altLang="en-US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5689600" y="3457575"/>
            <a:ext cx="868680" cy="36830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</a:bodyPr>
          <a:p>
            <a:r>
              <a:rPr lang="zh-CN" altLang="en-US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健身车</a:t>
            </a:r>
            <a:endParaRPr lang="zh-CN" altLang="en-US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7409180" y="3457575"/>
            <a:ext cx="868680" cy="36830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</a:bodyPr>
          <a:p>
            <a:r>
              <a:rPr lang="zh-CN" altLang="en-US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划船器</a:t>
            </a:r>
            <a:endParaRPr lang="zh-CN" altLang="en-US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2" name="直接连接符 11"/>
          <p:cNvCxnSpPr/>
          <p:nvPr/>
        </p:nvCxnSpPr>
        <p:spPr>
          <a:xfrm flipV="1">
            <a:off x="274955" y="4076700"/>
            <a:ext cx="8401050" cy="2984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文本框 12"/>
          <p:cNvSpPr txBox="1"/>
          <p:nvPr/>
        </p:nvSpPr>
        <p:spPr>
          <a:xfrm>
            <a:off x="241935" y="4834255"/>
            <a:ext cx="8674100" cy="119888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b="1">
                <a:latin typeface="微软雅黑" panose="020B0503020204020204" pitchFamily="34" charset="-122"/>
                <a:ea typeface="微软雅黑" panose="020B0503020204020204" pitchFamily="34" charset="-122"/>
              </a:rPr>
              <a:t>方案举例：</a:t>
            </a:r>
            <a:endParaRPr lang="zh-CN" altLang="en-US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b="1">
                <a:latin typeface="微软雅黑" panose="020B0503020204020204" pitchFamily="34" charset="-122"/>
                <a:ea typeface="微软雅黑" panose="020B0503020204020204" pitchFamily="34" charset="-122"/>
              </a:rPr>
              <a:t>50</a:t>
            </a:r>
            <a:r>
              <a:rPr lang="zh-CN" altLang="en-US" b="1">
                <a:latin typeface="微软雅黑" panose="020B0503020204020204" pitchFamily="34" charset="-122"/>
                <a:ea typeface="微软雅黑" panose="020B0503020204020204" pitchFamily="34" charset="-122"/>
              </a:rPr>
              <a:t>平米：跑步机</a:t>
            </a:r>
            <a:r>
              <a:rPr lang="en-US" altLang="zh-CN" b="1">
                <a:latin typeface="微软雅黑" panose="020B0503020204020204" pitchFamily="34" charset="-122"/>
                <a:ea typeface="微软雅黑" panose="020B0503020204020204" pitchFamily="34" charset="-122"/>
              </a:rPr>
              <a:t>3-4</a:t>
            </a:r>
            <a:r>
              <a:rPr lang="zh-CN" altLang="en-US" b="1">
                <a:latin typeface="微软雅黑" panose="020B0503020204020204" pitchFamily="34" charset="-122"/>
                <a:ea typeface="微软雅黑" panose="020B0503020204020204" pitchFamily="34" charset="-122"/>
              </a:rPr>
              <a:t>台；动感单车</a:t>
            </a:r>
            <a:r>
              <a:rPr lang="en-US" altLang="zh-CN" b="1"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b="1">
                <a:latin typeface="微软雅黑" panose="020B0503020204020204" pitchFamily="34" charset="-122"/>
                <a:ea typeface="微软雅黑" panose="020B0503020204020204" pitchFamily="34" charset="-122"/>
              </a:rPr>
              <a:t>台；椭圆机</a:t>
            </a:r>
            <a:r>
              <a:rPr lang="en-US" altLang="zh-CN" b="1"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b="1">
                <a:latin typeface="微软雅黑" panose="020B0503020204020204" pitchFamily="34" charset="-122"/>
                <a:ea typeface="微软雅黑" panose="020B0503020204020204" pitchFamily="34" charset="-122"/>
              </a:rPr>
              <a:t>台；划船器选配</a:t>
            </a:r>
            <a:endParaRPr lang="zh-CN" altLang="en-US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b="1">
                <a:latin typeface="微软雅黑" panose="020B0503020204020204" pitchFamily="34" charset="-122"/>
                <a:ea typeface="微软雅黑" panose="020B0503020204020204" pitchFamily="34" charset="-122"/>
              </a:rPr>
              <a:t>100</a:t>
            </a:r>
            <a:r>
              <a:rPr lang="zh-CN" altLang="en-US" b="1">
                <a:latin typeface="微软雅黑" panose="020B0503020204020204" pitchFamily="34" charset="-122"/>
                <a:ea typeface="微软雅黑" panose="020B0503020204020204" pitchFamily="34" charset="-122"/>
              </a:rPr>
              <a:t>平米：跑步机</a:t>
            </a:r>
            <a:r>
              <a:rPr lang="en-US" altLang="zh-CN" b="1">
                <a:latin typeface="微软雅黑" panose="020B0503020204020204" pitchFamily="34" charset="-122"/>
                <a:ea typeface="微软雅黑" panose="020B0503020204020204" pitchFamily="34" charset="-122"/>
              </a:rPr>
              <a:t>4-5</a:t>
            </a:r>
            <a:r>
              <a:rPr lang="zh-CN" altLang="en-US" b="1">
                <a:latin typeface="微软雅黑" panose="020B0503020204020204" pitchFamily="34" charset="-122"/>
                <a:ea typeface="微软雅黑" panose="020B0503020204020204" pitchFamily="34" charset="-122"/>
              </a:rPr>
              <a:t>台；动感单车</a:t>
            </a:r>
            <a:r>
              <a:rPr lang="en-US" altLang="zh-CN" b="1">
                <a:latin typeface="微软雅黑" panose="020B0503020204020204" pitchFamily="34" charset="-122"/>
                <a:ea typeface="微软雅黑" panose="020B0503020204020204" pitchFamily="34" charset="-122"/>
              </a:rPr>
              <a:t>3-4</a:t>
            </a:r>
            <a:r>
              <a:rPr lang="zh-CN" altLang="en-US" b="1">
                <a:latin typeface="微软雅黑" panose="020B0503020204020204" pitchFamily="34" charset="-122"/>
                <a:ea typeface="微软雅黑" panose="020B0503020204020204" pitchFamily="34" charset="-122"/>
              </a:rPr>
              <a:t>台；椭圆机</a:t>
            </a:r>
            <a:r>
              <a:rPr lang="en-US" altLang="zh-CN" b="1"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b="1">
                <a:latin typeface="微软雅黑" panose="020B0503020204020204" pitchFamily="34" charset="-122"/>
                <a:ea typeface="微软雅黑" panose="020B0503020204020204" pitchFamily="34" charset="-122"/>
              </a:rPr>
              <a:t>台；划船器</a:t>
            </a:r>
            <a:r>
              <a:rPr lang="en-US" altLang="zh-CN" b="1"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b="1">
                <a:latin typeface="微软雅黑" panose="020B0503020204020204" pitchFamily="34" charset="-122"/>
                <a:ea typeface="微软雅黑" panose="020B0503020204020204" pitchFamily="34" charset="-122"/>
              </a:rPr>
              <a:t>台</a:t>
            </a:r>
            <a:endParaRPr lang="zh-CN" altLang="en-US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b="1">
                <a:latin typeface="微软雅黑" panose="020B0503020204020204" pitchFamily="34" charset="-122"/>
                <a:ea typeface="微软雅黑" panose="020B0503020204020204" pitchFamily="34" charset="-122"/>
              </a:rPr>
              <a:t>150</a:t>
            </a:r>
            <a:r>
              <a:rPr lang="zh-CN" altLang="en-US" b="1">
                <a:latin typeface="微软雅黑" panose="020B0503020204020204" pitchFamily="34" charset="-122"/>
                <a:ea typeface="微软雅黑" panose="020B0503020204020204" pitchFamily="34" charset="-122"/>
              </a:rPr>
              <a:t>平米：跑步机</a:t>
            </a:r>
            <a:r>
              <a:rPr lang="en-US" altLang="zh-CN" b="1">
                <a:latin typeface="微软雅黑" panose="020B0503020204020204" pitchFamily="34" charset="-122"/>
                <a:ea typeface="微软雅黑" panose="020B0503020204020204" pitchFamily="34" charset="-122"/>
              </a:rPr>
              <a:t>5-6</a:t>
            </a:r>
            <a:r>
              <a:rPr lang="zh-CN" altLang="en-US" b="1">
                <a:latin typeface="微软雅黑" panose="020B0503020204020204" pitchFamily="34" charset="-122"/>
                <a:ea typeface="微软雅黑" panose="020B0503020204020204" pitchFamily="34" charset="-122"/>
              </a:rPr>
              <a:t>台：动感单车</a:t>
            </a:r>
            <a:r>
              <a:rPr lang="en-US" altLang="zh-CN" b="1">
                <a:latin typeface="微软雅黑" panose="020B0503020204020204" pitchFamily="34" charset="-122"/>
                <a:ea typeface="微软雅黑" panose="020B0503020204020204" pitchFamily="34" charset="-122"/>
              </a:rPr>
              <a:t>3-4</a:t>
            </a:r>
            <a:r>
              <a:rPr lang="zh-CN" altLang="en-US" b="1">
                <a:latin typeface="微软雅黑" panose="020B0503020204020204" pitchFamily="34" charset="-122"/>
                <a:ea typeface="微软雅黑" panose="020B0503020204020204" pitchFamily="34" charset="-122"/>
              </a:rPr>
              <a:t>台；椭圆机</a:t>
            </a:r>
            <a:r>
              <a:rPr lang="en-US" altLang="zh-CN" b="1"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b="1">
                <a:latin typeface="微软雅黑" panose="020B0503020204020204" pitchFamily="34" charset="-122"/>
                <a:ea typeface="微软雅黑" panose="020B0503020204020204" pitchFamily="34" charset="-122"/>
              </a:rPr>
              <a:t>台；划船器</a:t>
            </a:r>
            <a:r>
              <a:rPr lang="en-US" altLang="zh-CN" b="1">
                <a:latin typeface="微软雅黑" panose="020B0503020204020204" pitchFamily="34" charset="-122"/>
                <a:ea typeface="微软雅黑" panose="020B0503020204020204" pitchFamily="34" charset="-122"/>
              </a:rPr>
              <a:t>1-2</a:t>
            </a:r>
            <a:r>
              <a:rPr lang="zh-CN" altLang="en-US" b="1">
                <a:latin typeface="微软雅黑" panose="020B0503020204020204" pitchFamily="34" charset="-122"/>
                <a:ea typeface="微软雅黑" panose="020B0503020204020204" pitchFamily="34" charset="-122"/>
              </a:rPr>
              <a:t>台；健身车</a:t>
            </a:r>
            <a:r>
              <a:rPr lang="en-US" altLang="zh-CN" b="1">
                <a:latin typeface="微软雅黑" panose="020B0503020204020204" pitchFamily="34" charset="-122"/>
                <a:ea typeface="微软雅黑" panose="020B0503020204020204" pitchFamily="34" charset="-122"/>
              </a:rPr>
              <a:t>1-2</a:t>
            </a:r>
            <a:r>
              <a:rPr lang="zh-CN" altLang="en-US" b="1">
                <a:latin typeface="微软雅黑" panose="020B0503020204020204" pitchFamily="34" charset="-122"/>
                <a:ea typeface="微软雅黑" panose="020B0503020204020204" pitchFamily="34" charset="-122"/>
              </a:rPr>
              <a:t>台</a:t>
            </a:r>
            <a:endParaRPr lang="zh-CN" altLang="en-US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6863080" y="6465570"/>
            <a:ext cx="1960880" cy="24511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10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备注：方案以场地实际需求为准</a:t>
            </a:r>
            <a:endParaRPr lang="zh-CN" altLang="en-US" sz="100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81165" y="2161540"/>
            <a:ext cx="1776730" cy="129540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-24765" y="2171065"/>
            <a:ext cx="636905" cy="129667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62880" y="2170430"/>
            <a:ext cx="1380490" cy="128651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556260" y="1210310"/>
            <a:ext cx="20116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>
                <a:latin typeface="微软雅黑" panose="020B0503020204020204" pitchFamily="34" charset="-122"/>
                <a:ea typeface="微软雅黑" panose="020B0503020204020204" pitchFamily="34" charset="-122"/>
              </a:rPr>
              <a:t>力量大器械区组合</a:t>
            </a:r>
            <a:endParaRPr lang="zh-CN" altLang="en-US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56260" y="1697990"/>
            <a:ext cx="464566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>
                <a:latin typeface="微软雅黑" panose="020B0503020204020204" pitchFamily="34" charset="-122"/>
                <a:ea typeface="微软雅黑" panose="020B0503020204020204" pitchFamily="34" charset="-122"/>
              </a:rPr>
              <a:t>爆发力训练：绳动力量</a:t>
            </a:r>
            <a:r>
              <a:rPr lang="en-US" altLang="zh-CN" b="1">
                <a:latin typeface="微软雅黑" panose="020B0503020204020204" pitchFamily="34" charset="-122"/>
                <a:ea typeface="微软雅黑" panose="020B0503020204020204" pitchFamily="34" charset="-122"/>
              </a:rPr>
              <a:t>+</a:t>
            </a:r>
            <a:r>
              <a:rPr lang="zh-CN" altLang="en-US" b="1">
                <a:latin typeface="微软雅黑" panose="020B0503020204020204" pitchFamily="34" charset="-122"/>
                <a:ea typeface="微软雅黑" panose="020B0503020204020204" pitchFamily="34" charset="-122"/>
              </a:rPr>
              <a:t>单站位</a:t>
            </a:r>
            <a:r>
              <a:rPr lang="en-US" altLang="zh-CN" b="1">
                <a:latin typeface="微软雅黑" panose="020B0503020204020204" pitchFamily="34" charset="-122"/>
                <a:ea typeface="微软雅黑" panose="020B0503020204020204" pitchFamily="34" charset="-122"/>
              </a:rPr>
              <a:t>+</a:t>
            </a:r>
            <a:r>
              <a:rPr lang="zh-CN" altLang="en-US" b="1">
                <a:latin typeface="微软雅黑" panose="020B0503020204020204" pitchFamily="34" charset="-122"/>
                <a:ea typeface="微软雅黑" panose="020B0503020204020204" pitchFamily="34" charset="-122"/>
              </a:rPr>
              <a:t>多站位力量</a:t>
            </a:r>
            <a:endParaRPr lang="zh-CN" altLang="en-US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3313430" y="3613785"/>
            <a:ext cx="1562100" cy="36830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zh-CN" altLang="en-US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单站固定力量</a:t>
            </a:r>
            <a:endParaRPr lang="zh-CN" altLang="en-US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6225540" y="3613785"/>
            <a:ext cx="1325880" cy="36830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zh-CN" altLang="en-US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多功能力量</a:t>
            </a:r>
            <a:endParaRPr lang="zh-CN" altLang="en-US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342265" y="256540"/>
            <a:ext cx="401066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indent="0"/>
            <a:r>
              <a:rPr lang="zh-CN" altLang="en-US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三．企事业单位产品方案</a:t>
            </a:r>
            <a:r>
              <a:rPr lang="en-US" altLang="zh-CN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----</a:t>
            </a:r>
            <a:r>
              <a:rPr lang="zh-CN" altLang="en-US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组合方案</a:t>
            </a:r>
            <a:endParaRPr lang="zh-CN" altLang="en-US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43890" y="2089785"/>
            <a:ext cx="1924050" cy="1399540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1013460" y="3557270"/>
            <a:ext cx="1097280" cy="36830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</a:bodyPr>
          <a:p>
            <a:r>
              <a:rPr lang="zh-CN" altLang="en-US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综合力量</a:t>
            </a:r>
            <a:endParaRPr lang="zh-CN" altLang="en-US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3" name="直接连接符 12"/>
          <p:cNvCxnSpPr/>
          <p:nvPr/>
        </p:nvCxnSpPr>
        <p:spPr>
          <a:xfrm>
            <a:off x="135255" y="4106545"/>
            <a:ext cx="8253730" cy="4254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文本框 13"/>
          <p:cNvSpPr txBox="1"/>
          <p:nvPr/>
        </p:nvSpPr>
        <p:spPr>
          <a:xfrm>
            <a:off x="436880" y="4768215"/>
            <a:ext cx="4982210" cy="119888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b="1">
                <a:latin typeface="微软雅黑" panose="020B0503020204020204" pitchFamily="34" charset="-122"/>
                <a:ea typeface="微软雅黑" panose="020B0503020204020204" pitchFamily="34" charset="-122"/>
              </a:rPr>
              <a:t>方案举例：</a:t>
            </a:r>
            <a:endParaRPr lang="zh-CN" altLang="en-US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b="1">
                <a:latin typeface="微软雅黑" panose="020B0503020204020204" pitchFamily="34" charset="-122"/>
                <a:ea typeface="微软雅黑" panose="020B0503020204020204" pitchFamily="34" charset="-122"/>
              </a:rPr>
              <a:t>健身房面积&gt;</a:t>
            </a:r>
            <a:r>
              <a:rPr lang="en-US" altLang="zh-CN" b="1">
                <a:latin typeface="微软雅黑" panose="020B0503020204020204" pitchFamily="34" charset="-122"/>
                <a:ea typeface="微软雅黑" panose="020B0503020204020204" pitchFamily="34" charset="-122"/>
              </a:rPr>
              <a:t>20</a:t>
            </a:r>
            <a:r>
              <a:rPr lang="zh-CN" altLang="en-US" b="1">
                <a:latin typeface="微软雅黑" panose="020B0503020204020204" pitchFamily="34" charset="-122"/>
                <a:ea typeface="微软雅黑" panose="020B0503020204020204" pitchFamily="34" charset="-122"/>
              </a:rPr>
              <a:t>平可选配不同类别综合力量若干</a:t>
            </a:r>
            <a:endParaRPr lang="zh-CN" altLang="en-US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b="1">
                <a:latin typeface="微软雅黑" panose="020B0503020204020204" pitchFamily="34" charset="-122"/>
                <a:ea typeface="微软雅黑" panose="020B0503020204020204" pitchFamily="34" charset="-122"/>
              </a:rPr>
              <a:t>健身房面积&gt;</a:t>
            </a:r>
            <a:r>
              <a:rPr lang="en-US" altLang="zh-CN" b="1">
                <a:latin typeface="微软雅黑" panose="020B0503020204020204" pitchFamily="34" charset="-122"/>
                <a:ea typeface="微软雅黑" panose="020B0503020204020204" pitchFamily="34" charset="-122"/>
              </a:rPr>
              <a:t>15</a:t>
            </a:r>
            <a:r>
              <a:rPr lang="zh-CN" altLang="en-US" b="1">
                <a:latin typeface="微软雅黑" panose="020B0503020204020204" pitchFamily="34" charset="-122"/>
                <a:ea typeface="微软雅黑" panose="020B0503020204020204" pitchFamily="34" charset="-122"/>
              </a:rPr>
              <a:t>平可选配不同类别固定力量若干</a:t>
            </a:r>
            <a:endParaRPr lang="zh-CN" altLang="en-US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b="1">
                <a:latin typeface="微软雅黑" panose="020B0503020204020204" pitchFamily="34" charset="-122"/>
                <a:ea typeface="微软雅黑" panose="020B0503020204020204" pitchFamily="34" charset="-122"/>
              </a:rPr>
              <a:t>备注：为节省空间可选择多站位力量器械</a:t>
            </a:r>
            <a:endParaRPr lang="zh-CN" altLang="en-US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图片 2" descr="SH-6820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20" t="19147" r="39420" b="17403"/>
          <a:stretch>
            <a:fillRect/>
          </a:stretch>
        </p:blipFill>
        <p:spPr>
          <a:xfrm>
            <a:off x="6428105" y="2089150"/>
            <a:ext cx="920750" cy="128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2" name="Picture 2" descr="SH-6809"/>
          <p:cNvPicPr>
            <a:picLocks noChangeAspect="1"/>
          </p:cNvPicPr>
          <p:nvPr/>
        </p:nvPicPr>
        <p:blipFill>
          <a:blip r:embed="rId3"/>
          <a:srcRect l="-3552" t="-2910" r="21121" b="2910"/>
          <a:stretch>
            <a:fillRect/>
          </a:stretch>
        </p:blipFill>
        <p:spPr>
          <a:xfrm>
            <a:off x="3313430" y="2021205"/>
            <a:ext cx="1779270" cy="153606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矩形 5"/>
          <p:cNvSpPr/>
          <p:nvPr/>
        </p:nvSpPr>
        <p:spPr>
          <a:xfrm>
            <a:off x="-24765" y="2089150"/>
            <a:ext cx="668655" cy="1378585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4" name="Picture 4" descr="ZNR@@Q{%DZ}QJGQ_~JM]LDU"/>
          <p:cNvPicPr/>
          <p:nvPr/>
        </p:nvPicPr>
        <p:blipFill>
          <a:blip r:embed="rId1"/>
          <a:stretch>
            <a:fillRect/>
          </a:stretch>
        </p:blipFill>
        <p:spPr>
          <a:xfrm>
            <a:off x="782955" y="2099945"/>
            <a:ext cx="1890395" cy="144018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2580" y="2099945"/>
            <a:ext cx="1582420" cy="1466850"/>
          </a:xfrm>
          <a:prstGeom prst="rect">
            <a:avLst/>
          </a:prstGeom>
        </p:spPr>
      </p:pic>
      <p:pic>
        <p:nvPicPr>
          <p:cNvPr id="12297" name="image.png"/>
          <p:cNvPicPr/>
          <p:nvPr/>
        </p:nvPicPr>
        <p:blipFill>
          <a:blip r:embed="rId3"/>
          <a:stretch>
            <a:fillRect/>
          </a:stretch>
        </p:blipFill>
        <p:spPr>
          <a:xfrm>
            <a:off x="4650105" y="2100580"/>
            <a:ext cx="1746885" cy="1452880"/>
          </a:xfrm>
          <a:prstGeom prst="rect">
            <a:avLst/>
          </a:prstGeom>
          <a:noFill/>
          <a:ln w="12700">
            <a:noFill/>
          </a:ln>
        </p:spPr>
      </p:pic>
      <p:sp>
        <p:nvSpPr>
          <p:cNvPr id="3" name="文本框 2"/>
          <p:cNvSpPr txBox="1"/>
          <p:nvPr/>
        </p:nvSpPr>
        <p:spPr>
          <a:xfrm>
            <a:off x="692785" y="1151890"/>
            <a:ext cx="178308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自由力量训练区</a:t>
            </a:r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1291590" y="3619500"/>
            <a:ext cx="868680" cy="36830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zh-CN" altLang="en-US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哑铃架</a:t>
            </a:r>
            <a:endParaRPr lang="zh-CN" altLang="en-US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189605" y="3619500"/>
            <a:ext cx="640080" cy="36830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zh-CN" altLang="en-US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哑铃</a:t>
            </a:r>
            <a:endParaRPr lang="zh-CN" altLang="en-US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4888865" y="3540125"/>
            <a:ext cx="150812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杠铃杆（直杆，曲杆）</a:t>
            </a:r>
            <a:endParaRPr lang="zh-CN" altLang="en-US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692785" y="1612900"/>
            <a:ext cx="74980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>
                <a:latin typeface="微软雅黑" panose="020B0503020204020204" pitchFamily="34" charset="-122"/>
                <a:ea typeface="微软雅黑" panose="020B0503020204020204" pitchFamily="34" charset="-122"/>
              </a:rPr>
              <a:t>功能训练：史密斯机，可调节座椅，腹肌板，平板凳，哑铃，杠铃等产品</a:t>
            </a:r>
            <a:endParaRPr lang="zh-CN" altLang="en-US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434340" y="217170"/>
            <a:ext cx="401066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indent="0"/>
            <a:r>
              <a:rPr lang="zh-CN" altLang="en-US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三．企事业单位产品方案</a:t>
            </a:r>
            <a:r>
              <a:rPr lang="en-US" altLang="zh-CN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----</a:t>
            </a:r>
            <a:r>
              <a:rPr lang="zh-CN" altLang="en-US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组合方案</a:t>
            </a:r>
            <a:endParaRPr lang="zh-CN" altLang="en-US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91960" y="2099945"/>
            <a:ext cx="1905000" cy="143954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6963410" y="3619500"/>
            <a:ext cx="1325880" cy="36830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</a:bodyPr>
          <a:p>
            <a:r>
              <a:rPr lang="zh-CN" altLang="en-US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水平练习椅</a:t>
            </a:r>
            <a:endParaRPr lang="zh-CN" altLang="en-US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1" name="直接连接符 10"/>
          <p:cNvCxnSpPr/>
          <p:nvPr/>
        </p:nvCxnSpPr>
        <p:spPr>
          <a:xfrm flipV="1">
            <a:off x="148590" y="4292600"/>
            <a:ext cx="8815705" cy="508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文本框 11"/>
          <p:cNvSpPr txBox="1"/>
          <p:nvPr/>
        </p:nvSpPr>
        <p:spPr>
          <a:xfrm>
            <a:off x="434340" y="4850765"/>
            <a:ext cx="5210810" cy="92202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altLang="en-US" b="1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方案举例：</a:t>
            </a:r>
            <a:endParaRPr lang="zh-CN" altLang="en-US" b="1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r>
              <a:rPr lang="zh-CN" altLang="en-US" b="1">
                <a:latin typeface="微软雅黑" panose="020B0503020204020204" pitchFamily="34" charset="-122"/>
                <a:ea typeface="微软雅黑" panose="020B0503020204020204" pitchFamily="34" charset="-122"/>
              </a:rPr>
              <a:t>场地面积&gt;</a:t>
            </a:r>
            <a:r>
              <a:rPr lang="en-US" altLang="zh-CN" b="1">
                <a:latin typeface="微软雅黑" panose="020B0503020204020204" pitchFamily="34" charset="-122"/>
                <a:ea typeface="微软雅黑" panose="020B0503020204020204" pitchFamily="34" charset="-122"/>
              </a:rPr>
              <a:t>10</a:t>
            </a:r>
            <a:r>
              <a:rPr lang="zh-CN" altLang="en-US" b="1">
                <a:latin typeface="微软雅黑" panose="020B0503020204020204" pitchFamily="34" charset="-122"/>
                <a:ea typeface="微软雅黑" panose="020B0503020204020204" pitchFamily="34" charset="-122"/>
              </a:rPr>
              <a:t>平米可选配单独或成套自由力量产品</a:t>
            </a:r>
            <a:endParaRPr lang="zh-CN" altLang="en-US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zh-CN" altLang="en-US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-24765" y="2100580"/>
            <a:ext cx="807720" cy="136906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20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89940" y="1866900"/>
            <a:ext cx="3545205" cy="21494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9" name="image15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988560" y="1866900"/>
            <a:ext cx="3431540" cy="200914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573405" y="934085"/>
            <a:ext cx="10972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>
                <a:latin typeface="微软雅黑" panose="020B0503020204020204" pitchFamily="34" charset="-122"/>
                <a:ea typeface="微软雅黑" panose="020B0503020204020204" pitchFamily="34" charset="-122"/>
              </a:rPr>
              <a:t>瑜伽操房</a:t>
            </a:r>
            <a:endParaRPr lang="zh-CN" altLang="en-US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573405" y="1428115"/>
            <a:ext cx="84124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>
                <a:latin typeface="微软雅黑" panose="020B0503020204020204" pitchFamily="34" charset="-122"/>
                <a:ea typeface="微软雅黑" panose="020B0503020204020204" pitchFamily="34" charset="-122"/>
              </a:rPr>
              <a:t>身体柔韧性训练：瑜伽球，瑜伽砖，瑜伽垫，健美操把杆，健腹轮，地板，灯光等</a:t>
            </a:r>
            <a:endParaRPr lang="zh-CN" altLang="en-US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784985" y="4068445"/>
            <a:ext cx="868680" cy="36830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zh-CN" altLang="en-US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瑜伽室</a:t>
            </a:r>
            <a:endParaRPr lang="zh-CN" altLang="en-US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6369050" y="3945890"/>
            <a:ext cx="8686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健美操</a:t>
            </a:r>
            <a:endParaRPr lang="zh-CN" altLang="en-US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6" name="直接连接符 5"/>
          <p:cNvCxnSpPr/>
          <p:nvPr/>
        </p:nvCxnSpPr>
        <p:spPr>
          <a:xfrm flipV="1">
            <a:off x="210820" y="4436745"/>
            <a:ext cx="8465185" cy="2476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文本框 6"/>
          <p:cNvSpPr txBox="1"/>
          <p:nvPr/>
        </p:nvSpPr>
        <p:spPr>
          <a:xfrm>
            <a:off x="458470" y="4968875"/>
            <a:ext cx="3521710" cy="92202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altLang="en-US" b="1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方案举例：</a:t>
            </a:r>
            <a:endParaRPr lang="zh-CN" altLang="en-US" b="1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r>
              <a:rPr lang="zh-CN" altLang="en-US" b="1">
                <a:latin typeface="微软雅黑" panose="020B0503020204020204" pitchFamily="34" charset="-122"/>
                <a:ea typeface="微软雅黑" panose="020B0503020204020204" pitchFamily="34" charset="-122"/>
              </a:rPr>
              <a:t>原则上：</a:t>
            </a:r>
            <a:r>
              <a:rPr lang="en-US" altLang="zh-CN" b="1">
                <a:latin typeface="微软雅黑" panose="020B0503020204020204" pitchFamily="34" charset="-122"/>
                <a:ea typeface="微软雅黑" panose="020B0503020204020204" pitchFamily="34" charset="-122"/>
              </a:rPr>
              <a:t>200</a:t>
            </a:r>
            <a:r>
              <a:rPr lang="zh-CN" altLang="en-US" b="1">
                <a:latin typeface="微软雅黑" panose="020B0503020204020204" pitchFamily="34" charset="-122"/>
                <a:ea typeface="微软雅黑" panose="020B0503020204020204" pitchFamily="34" charset="-122"/>
              </a:rPr>
              <a:t>平米≥空间&gt;</a:t>
            </a:r>
            <a:r>
              <a:rPr lang="en-US" altLang="zh-CN" b="1">
                <a:latin typeface="微软雅黑" panose="020B0503020204020204" pitchFamily="34" charset="-122"/>
                <a:ea typeface="微软雅黑" panose="020B0503020204020204" pitchFamily="34" charset="-122"/>
              </a:rPr>
              <a:t>30</a:t>
            </a:r>
            <a:r>
              <a:rPr lang="zh-CN" altLang="en-US" b="1">
                <a:latin typeface="微软雅黑" panose="020B0503020204020204" pitchFamily="34" charset="-122"/>
                <a:ea typeface="微软雅黑" panose="020B0503020204020204" pitchFamily="34" charset="-122"/>
              </a:rPr>
              <a:t>平米</a:t>
            </a:r>
            <a:endParaRPr lang="zh-CN" altLang="en-US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b="1">
                <a:latin typeface="微软雅黑" panose="020B0503020204020204" pitchFamily="34" charset="-122"/>
                <a:ea typeface="微软雅黑" panose="020B0503020204020204" pitchFamily="34" charset="-122"/>
              </a:rPr>
              <a:t>操类及瑜伽类套装选配</a:t>
            </a:r>
            <a:endParaRPr lang="zh-CN" altLang="en-US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434340" y="217170"/>
            <a:ext cx="401066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indent="0"/>
            <a:r>
              <a:rPr lang="zh-CN" altLang="en-US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三．企事业单位产品方案</a:t>
            </a:r>
            <a:r>
              <a:rPr lang="en-US" altLang="zh-CN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----</a:t>
            </a:r>
            <a:r>
              <a:rPr lang="zh-CN" altLang="en-US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组合方案</a:t>
            </a:r>
            <a:endParaRPr lang="zh-CN" altLang="en-US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-24765" y="2171065"/>
            <a:ext cx="814070" cy="129667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" name="文本框 9"/>
          <p:cNvSpPr txBox="1"/>
          <p:nvPr/>
        </p:nvSpPr>
        <p:spPr>
          <a:xfrm>
            <a:off x="434340" y="217170"/>
            <a:ext cx="401066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indent="0"/>
            <a:r>
              <a:rPr lang="zh-CN" altLang="en-US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三．企事业单位产品方案</a:t>
            </a:r>
            <a:r>
              <a:rPr lang="en-US" altLang="zh-CN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----</a:t>
            </a:r>
            <a:r>
              <a:rPr lang="zh-CN" altLang="en-US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组合方案</a:t>
            </a:r>
            <a:endParaRPr lang="zh-CN" altLang="en-US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89305" y="2207895"/>
            <a:ext cx="2197100" cy="158369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3265" y="2207895"/>
            <a:ext cx="2360295" cy="158432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5710" y="2171065"/>
            <a:ext cx="2360295" cy="1620520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535305" y="1000125"/>
            <a:ext cx="4983480" cy="92202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b="1">
                <a:latin typeface="微软雅黑" panose="020B0503020204020204" pitchFamily="34" charset="-122"/>
                <a:ea typeface="微软雅黑" panose="020B0503020204020204" pitchFamily="34" charset="-122"/>
              </a:rPr>
              <a:t>按摩养生区</a:t>
            </a:r>
            <a:endParaRPr lang="zh-CN" altLang="en-US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zh-CN" altLang="en-US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b="1">
                <a:latin typeface="微软雅黑" panose="020B0503020204020204" pitchFamily="34" charset="-122"/>
                <a:ea typeface="微软雅黑" panose="020B0503020204020204" pitchFamily="34" charset="-122"/>
              </a:rPr>
              <a:t>按摩椅；甩脂机，按摩腰带，按摩理疗靠垫等。</a:t>
            </a:r>
            <a:endParaRPr lang="zh-CN" altLang="en-US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3" name="直接连接符 12"/>
          <p:cNvCxnSpPr/>
          <p:nvPr/>
        </p:nvCxnSpPr>
        <p:spPr>
          <a:xfrm flipV="1">
            <a:off x="210820" y="4423410"/>
            <a:ext cx="8465185" cy="2476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文本框 13"/>
          <p:cNvSpPr txBox="1"/>
          <p:nvPr/>
        </p:nvSpPr>
        <p:spPr>
          <a:xfrm>
            <a:off x="346075" y="5231765"/>
            <a:ext cx="749808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b="1">
                <a:latin typeface="微软雅黑" panose="020B0503020204020204" pitchFamily="34" charset="-122"/>
                <a:ea typeface="微软雅黑" panose="020B0503020204020204" pitchFamily="34" charset="-122"/>
              </a:rPr>
              <a:t>方案举例：考虑满足企事业单位人群需求，通常特设独立按摩养生区间，</a:t>
            </a:r>
            <a:endParaRPr lang="zh-CN" altLang="en-US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b="1">
                <a:latin typeface="微软雅黑" panose="020B0503020204020204" pitchFamily="34" charset="-122"/>
                <a:ea typeface="微软雅黑" panose="020B0503020204020204" pitchFamily="34" charset="-122"/>
              </a:rPr>
              <a:t>                 面积大于</a:t>
            </a:r>
            <a:r>
              <a:rPr lang="en-US" altLang="zh-CN" b="1">
                <a:latin typeface="微软雅黑" panose="020B0503020204020204" pitchFamily="34" charset="-122"/>
                <a:ea typeface="微软雅黑" panose="020B0503020204020204" pitchFamily="34" charset="-122"/>
              </a:rPr>
              <a:t>15</a:t>
            </a:r>
            <a:r>
              <a:rPr lang="zh-CN" altLang="en-US" b="1">
                <a:latin typeface="微软雅黑" panose="020B0503020204020204" pitchFamily="34" charset="-122"/>
                <a:ea typeface="微软雅黑" panose="020B0503020204020204" pitchFamily="34" charset="-122"/>
              </a:rPr>
              <a:t>平米；也可以作为礼品方案搭配。</a:t>
            </a:r>
            <a:endParaRPr lang="zh-CN" altLang="en-US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-24765" y="2171065"/>
            <a:ext cx="814070" cy="1621155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0" y="2119630"/>
            <a:ext cx="9144000" cy="2197735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" name="TextBox 1"/>
          <p:cNvSpPr txBox="1"/>
          <p:nvPr/>
        </p:nvSpPr>
        <p:spPr>
          <a:xfrm>
            <a:off x="1410747" y="2957435"/>
            <a:ext cx="5760640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除此之外，专业健生房该有哪些核心服务？</a:t>
            </a:r>
            <a:endParaRPr lang="zh-CN" altLang="en-US" sz="2800" b="1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脚占位符 1"/>
          <p:cNvSpPr>
            <a:spLocks noGrp="1"/>
          </p:cNvSpPr>
          <p:nvPr>
            <p:ph type="ftr" sz="quarter" idx="4294967295"/>
          </p:nvPr>
        </p:nvSpPr>
        <p:spPr>
          <a:xfrm>
            <a:off x="3124200" y="633254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913765"/>
            <a:r>
              <a:rPr lang="en-US" dirty="0">
                <a:solidFill>
                  <a:prstClr val="white">
                    <a:lumMod val="65000"/>
                  </a:prstClr>
                </a:solidFill>
              </a:rPr>
              <a:t> </a:t>
            </a:r>
            <a:endParaRPr lang="en-US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4294967295"/>
          </p:nvPr>
        </p:nvSpPr>
        <p:spPr>
          <a:xfrm>
            <a:off x="8462163" y="6144296"/>
            <a:ext cx="360000" cy="304800"/>
          </a:xfrm>
          <a:prstGeom prst="rect">
            <a:avLst/>
          </a:prstGeom>
        </p:spPr>
        <p:txBody>
          <a:bodyPr/>
          <a:lstStyle/>
          <a:p>
            <a:pPr defTabSz="913765"/>
            <a:fld id="{857B18ED-D931-45F4-8873-1BEDAB4DC03E}" type="slidenum">
              <a:rPr lang="en-US">
                <a:solidFill>
                  <a:prstClr val="black">
                    <a:lumMod val="50000"/>
                    <a:lumOff val="50000"/>
                  </a:prstClr>
                </a:solidFill>
              </a:rPr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reeform 31"/>
          <p:cNvSpPr/>
          <p:nvPr/>
        </p:nvSpPr>
        <p:spPr bwMode="auto">
          <a:xfrm flipH="1">
            <a:off x="38100" y="1339215"/>
            <a:ext cx="9049385" cy="2451100"/>
          </a:xfrm>
          <a:custGeom>
            <a:avLst/>
            <a:gdLst>
              <a:gd name="T0" fmla="*/ 22 w 338"/>
              <a:gd name="T1" fmla="*/ 184 h 411"/>
              <a:gd name="T2" fmla="*/ 20 w 338"/>
              <a:gd name="T3" fmla="*/ 77 h 411"/>
              <a:gd name="T4" fmla="*/ 150 w 338"/>
              <a:gd name="T5" fmla="*/ 0 h 411"/>
              <a:gd name="T6" fmla="*/ 288 w 338"/>
              <a:gd name="T7" fmla="*/ 84 h 411"/>
              <a:gd name="T8" fmla="*/ 303 w 338"/>
              <a:gd name="T9" fmla="*/ 143 h 411"/>
              <a:gd name="T10" fmla="*/ 302 w 338"/>
              <a:gd name="T11" fmla="*/ 169 h 411"/>
              <a:gd name="T12" fmla="*/ 334 w 338"/>
              <a:gd name="T13" fmla="*/ 211 h 411"/>
              <a:gd name="T14" fmla="*/ 330 w 338"/>
              <a:gd name="T15" fmla="*/ 223 h 411"/>
              <a:gd name="T16" fmla="*/ 312 w 338"/>
              <a:gd name="T17" fmla="*/ 230 h 411"/>
              <a:gd name="T18" fmla="*/ 312 w 338"/>
              <a:gd name="T19" fmla="*/ 242 h 411"/>
              <a:gd name="T20" fmla="*/ 311 w 338"/>
              <a:gd name="T21" fmla="*/ 257 h 411"/>
              <a:gd name="T22" fmla="*/ 305 w 338"/>
              <a:gd name="T23" fmla="*/ 261 h 411"/>
              <a:gd name="T24" fmla="*/ 306 w 338"/>
              <a:gd name="T25" fmla="*/ 274 h 411"/>
              <a:gd name="T26" fmla="*/ 300 w 338"/>
              <a:gd name="T27" fmla="*/ 290 h 411"/>
              <a:gd name="T28" fmla="*/ 302 w 338"/>
              <a:gd name="T29" fmla="*/ 307 h 411"/>
              <a:gd name="T30" fmla="*/ 278 w 338"/>
              <a:gd name="T31" fmla="*/ 320 h 411"/>
              <a:gd name="T32" fmla="*/ 236 w 338"/>
              <a:gd name="T33" fmla="*/ 320 h 411"/>
              <a:gd name="T34" fmla="*/ 228 w 338"/>
              <a:gd name="T35" fmla="*/ 322 h 411"/>
              <a:gd name="T36" fmla="*/ 214 w 338"/>
              <a:gd name="T37" fmla="*/ 345 h 411"/>
              <a:gd name="T38" fmla="*/ 210 w 338"/>
              <a:gd name="T39" fmla="*/ 371 h 411"/>
              <a:gd name="T40" fmla="*/ 251 w 338"/>
              <a:gd name="T41" fmla="*/ 411 h 411"/>
              <a:gd name="T42" fmla="*/ 28 w 338"/>
              <a:gd name="T43" fmla="*/ 411 h 411"/>
              <a:gd name="T44" fmla="*/ 75 w 338"/>
              <a:gd name="T45" fmla="*/ 317 h 411"/>
              <a:gd name="T46" fmla="*/ 79 w 338"/>
              <a:gd name="T47" fmla="*/ 280 h 411"/>
              <a:gd name="T48" fmla="*/ 65 w 338"/>
              <a:gd name="T49" fmla="*/ 250 h 411"/>
              <a:gd name="T50" fmla="*/ 24 w 338"/>
              <a:gd name="T51" fmla="*/ 190 h 411"/>
              <a:gd name="T52" fmla="*/ 22 w 338"/>
              <a:gd name="T53" fmla="*/ 184 h 411"/>
              <a:gd name="connsiteX0" fmla="*/ 7083 w 9568"/>
              <a:gd name="connsiteY0" fmla="*/ 10000 h 10258"/>
              <a:gd name="connsiteX1" fmla="*/ 485 w 9568"/>
              <a:gd name="connsiteY1" fmla="*/ 10000 h 10258"/>
              <a:gd name="connsiteX2" fmla="*/ 1876 w 9568"/>
              <a:gd name="connsiteY2" fmla="*/ 7713 h 10258"/>
              <a:gd name="connsiteX3" fmla="*/ 1994 w 9568"/>
              <a:gd name="connsiteY3" fmla="*/ 6813 h 10258"/>
              <a:gd name="connsiteX4" fmla="*/ 1580 w 9568"/>
              <a:gd name="connsiteY4" fmla="*/ 6083 h 10258"/>
              <a:gd name="connsiteX5" fmla="*/ 367 w 9568"/>
              <a:gd name="connsiteY5" fmla="*/ 4623 h 10258"/>
              <a:gd name="connsiteX6" fmla="*/ 308 w 9568"/>
              <a:gd name="connsiteY6" fmla="*/ 4477 h 10258"/>
              <a:gd name="connsiteX7" fmla="*/ 249 w 9568"/>
              <a:gd name="connsiteY7" fmla="*/ 1873 h 10258"/>
              <a:gd name="connsiteX8" fmla="*/ 4095 w 9568"/>
              <a:gd name="connsiteY8" fmla="*/ 0 h 10258"/>
              <a:gd name="connsiteX9" fmla="*/ 8178 w 9568"/>
              <a:gd name="connsiteY9" fmla="*/ 2044 h 10258"/>
              <a:gd name="connsiteX10" fmla="*/ 8621 w 9568"/>
              <a:gd name="connsiteY10" fmla="*/ 3479 h 10258"/>
              <a:gd name="connsiteX11" fmla="*/ 8592 w 9568"/>
              <a:gd name="connsiteY11" fmla="*/ 4112 h 10258"/>
              <a:gd name="connsiteX12" fmla="*/ 9539 w 9568"/>
              <a:gd name="connsiteY12" fmla="*/ 5134 h 10258"/>
              <a:gd name="connsiteX13" fmla="*/ 9420 w 9568"/>
              <a:gd name="connsiteY13" fmla="*/ 5426 h 10258"/>
              <a:gd name="connsiteX14" fmla="*/ 8888 w 9568"/>
              <a:gd name="connsiteY14" fmla="*/ 5596 h 10258"/>
              <a:gd name="connsiteX15" fmla="*/ 8888 w 9568"/>
              <a:gd name="connsiteY15" fmla="*/ 5888 h 10258"/>
              <a:gd name="connsiteX16" fmla="*/ 8858 w 9568"/>
              <a:gd name="connsiteY16" fmla="*/ 6253 h 10258"/>
              <a:gd name="connsiteX17" fmla="*/ 8681 w 9568"/>
              <a:gd name="connsiteY17" fmla="*/ 6350 h 10258"/>
              <a:gd name="connsiteX18" fmla="*/ 8710 w 9568"/>
              <a:gd name="connsiteY18" fmla="*/ 6667 h 10258"/>
              <a:gd name="connsiteX19" fmla="*/ 8533 w 9568"/>
              <a:gd name="connsiteY19" fmla="*/ 7056 h 10258"/>
              <a:gd name="connsiteX20" fmla="*/ 8592 w 9568"/>
              <a:gd name="connsiteY20" fmla="*/ 7470 h 10258"/>
              <a:gd name="connsiteX21" fmla="*/ 7882 w 9568"/>
              <a:gd name="connsiteY21" fmla="*/ 7786 h 10258"/>
              <a:gd name="connsiteX22" fmla="*/ 6639 w 9568"/>
              <a:gd name="connsiteY22" fmla="*/ 7786 h 10258"/>
              <a:gd name="connsiteX23" fmla="*/ 6403 w 9568"/>
              <a:gd name="connsiteY23" fmla="*/ 7835 h 10258"/>
              <a:gd name="connsiteX24" fmla="*/ 5988 w 9568"/>
              <a:gd name="connsiteY24" fmla="*/ 8394 h 10258"/>
              <a:gd name="connsiteX25" fmla="*/ 5870 w 9568"/>
              <a:gd name="connsiteY25" fmla="*/ 9027 h 10258"/>
              <a:gd name="connsiteX26" fmla="*/ 7396 w 9568"/>
              <a:gd name="connsiteY26" fmla="*/ 10258 h 10258"/>
              <a:gd name="connsiteX0-1" fmla="*/ 0 w 12950"/>
              <a:gd name="connsiteY0-2" fmla="*/ 9172 h 10000"/>
              <a:gd name="connsiteX1-3" fmla="*/ 3457 w 12950"/>
              <a:gd name="connsiteY1-4" fmla="*/ 9748 h 10000"/>
              <a:gd name="connsiteX2-5" fmla="*/ 4911 w 12950"/>
              <a:gd name="connsiteY2-6" fmla="*/ 7519 h 10000"/>
              <a:gd name="connsiteX3-7" fmla="*/ 5034 w 12950"/>
              <a:gd name="connsiteY3-8" fmla="*/ 6642 h 10000"/>
              <a:gd name="connsiteX4-9" fmla="*/ 4601 w 12950"/>
              <a:gd name="connsiteY4-10" fmla="*/ 5930 h 10000"/>
              <a:gd name="connsiteX5-11" fmla="*/ 3334 w 12950"/>
              <a:gd name="connsiteY5-12" fmla="*/ 4507 h 10000"/>
              <a:gd name="connsiteX6-13" fmla="*/ 3272 w 12950"/>
              <a:gd name="connsiteY6-14" fmla="*/ 4364 h 10000"/>
              <a:gd name="connsiteX7-15" fmla="*/ 3210 w 12950"/>
              <a:gd name="connsiteY7-16" fmla="*/ 1826 h 10000"/>
              <a:gd name="connsiteX8-17" fmla="*/ 7230 w 12950"/>
              <a:gd name="connsiteY8-18" fmla="*/ 0 h 10000"/>
              <a:gd name="connsiteX9-19" fmla="*/ 11497 w 12950"/>
              <a:gd name="connsiteY9-20" fmla="*/ 1993 h 10000"/>
              <a:gd name="connsiteX10-21" fmla="*/ 11960 w 12950"/>
              <a:gd name="connsiteY10-22" fmla="*/ 3391 h 10000"/>
              <a:gd name="connsiteX11-23" fmla="*/ 11930 w 12950"/>
              <a:gd name="connsiteY11-24" fmla="*/ 4009 h 10000"/>
              <a:gd name="connsiteX12-25" fmla="*/ 12920 w 12950"/>
              <a:gd name="connsiteY12-26" fmla="*/ 5005 h 10000"/>
              <a:gd name="connsiteX13-27" fmla="*/ 12795 w 12950"/>
              <a:gd name="connsiteY13-28" fmla="*/ 5290 h 10000"/>
              <a:gd name="connsiteX14-29" fmla="*/ 12239 w 12950"/>
              <a:gd name="connsiteY14-30" fmla="*/ 5455 h 10000"/>
              <a:gd name="connsiteX15-31" fmla="*/ 12239 w 12950"/>
              <a:gd name="connsiteY15-32" fmla="*/ 5740 h 10000"/>
              <a:gd name="connsiteX16-33" fmla="*/ 12208 w 12950"/>
              <a:gd name="connsiteY16-34" fmla="*/ 6096 h 10000"/>
              <a:gd name="connsiteX17-35" fmla="*/ 12023 w 12950"/>
              <a:gd name="connsiteY17-36" fmla="*/ 6190 h 10000"/>
              <a:gd name="connsiteX18-37" fmla="*/ 12053 w 12950"/>
              <a:gd name="connsiteY18-38" fmla="*/ 6499 h 10000"/>
              <a:gd name="connsiteX19-39" fmla="*/ 11868 w 12950"/>
              <a:gd name="connsiteY19-40" fmla="*/ 6879 h 10000"/>
              <a:gd name="connsiteX20-41" fmla="*/ 11930 w 12950"/>
              <a:gd name="connsiteY20-42" fmla="*/ 7282 h 10000"/>
              <a:gd name="connsiteX21-43" fmla="*/ 11188 w 12950"/>
              <a:gd name="connsiteY21-44" fmla="*/ 7590 h 10000"/>
              <a:gd name="connsiteX22-45" fmla="*/ 9889 w 12950"/>
              <a:gd name="connsiteY22-46" fmla="*/ 7590 h 10000"/>
              <a:gd name="connsiteX23-47" fmla="*/ 9642 w 12950"/>
              <a:gd name="connsiteY23-48" fmla="*/ 7638 h 10000"/>
              <a:gd name="connsiteX24-49" fmla="*/ 9208 w 12950"/>
              <a:gd name="connsiteY24-50" fmla="*/ 8183 h 10000"/>
              <a:gd name="connsiteX25-51" fmla="*/ 9085 w 12950"/>
              <a:gd name="connsiteY25-52" fmla="*/ 8800 h 10000"/>
              <a:gd name="connsiteX26-53" fmla="*/ 10680 w 12950"/>
              <a:gd name="connsiteY26-54" fmla="*/ 10000 h 10000"/>
              <a:gd name="connsiteX0-55" fmla="*/ 507 w 10000"/>
              <a:gd name="connsiteY0-56" fmla="*/ 9748 h 10000"/>
              <a:gd name="connsiteX1-57" fmla="*/ 1961 w 10000"/>
              <a:gd name="connsiteY1-58" fmla="*/ 7519 h 10000"/>
              <a:gd name="connsiteX2-59" fmla="*/ 2084 w 10000"/>
              <a:gd name="connsiteY2-60" fmla="*/ 6642 h 10000"/>
              <a:gd name="connsiteX3-61" fmla="*/ 1651 w 10000"/>
              <a:gd name="connsiteY3-62" fmla="*/ 5930 h 10000"/>
              <a:gd name="connsiteX4-63" fmla="*/ 384 w 10000"/>
              <a:gd name="connsiteY4-64" fmla="*/ 4507 h 10000"/>
              <a:gd name="connsiteX5-65" fmla="*/ 322 w 10000"/>
              <a:gd name="connsiteY5-66" fmla="*/ 4364 h 10000"/>
              <a:gd name="connsiteX6-67" fmla="*/ 260 w 10000"/>
              <a:gd name="connsiteY6-68" fmla="*/ 1826 h 10000"/>
              <a:gd name="connsiteX7-69" fmla="*/ 4280 w 10000"/>
              <a:gd name="connsiteY7-70" fmla="*/ 0 h 10000"/>
              <a:gd name="connsiteX8-71" fmla="*/ 8547 w 10000"/>
              <a:gd name="connsiteY8-72" fmla="*/ 1993 h 10000"/>
              <a:gd name="connsiteX9-73" fmla="*/ 9010 w 10000"/>
              <a:gd name="connsiteY9-74" fmla="*/ 3391 h 10000"/>
              <a:gd name="connsiteX10-75" fmla="*/ 8980 w 10000"/>
              <a:gd name="connsiteY10-76" fmla="*/ 4009 h 10000"/>
              <a:gd name="connsiteX11-77" fmla="*/ 9970 w 10000"/>
              <a:gd name="connsiteY11-78" fmla="*/ 5005 h 10000"/>
              <a:gd name="connsiteX12-79" fmla="*/ 9845 w 10000"/>
              <a:gd name="connsiteY12-80" fmla="*/ 5290 h 10000"/>
              <a:gd name="connsiteX13-81" fmla="*/ 9289 w 10000"/>
              <a:gd name="connsiteY13-82" fmla="*/ 5455 h 10000"/>
              <a:gd name="connsiteX14-83" fmla="*/ 9289 w 10000"/>
              <a:gd name="connsiteY14-84" fmla="*/ 5740 h 10000"/>
              <a:gd name="connsiteX15-85" fmla="*/ 9258 w 10000"/>
              <a:gd name="connsiteY15-86" fmla="*/ 6096 h 10000"/>
              <a:gd name="connsiteX16-87" fmla="*/ 9073 w 10000"/>
              <a:gd name="connsiteY16-88" fmla="*/ 6190 h 10000"/>
              <a:gd name="connsiteX17-89" fmla="*/ 9103 w 10000"/>
              <a:gd name="connsiteY17-90" fmla="*/ 6499 h 10000"/>
              <a:gd name="connsiteX18-91" fmla="*/ 8918 w 10000"/>
              <a:gd name="connsiteY18-92" fmla="*/ 6879 h 10000"/>
              <a:gd name="connsiteX19-93" fmla="*/ 8980 w 10000"/>
              <a:gd name="connsiteY19-94" fmla="*/ 7282 h 10000"/>
              <a:gd name="connsiteX20-95" fmla="*/ 8238 w 10000"/>
              <a:gd name="connsiteY20-96" fmla="*/ 7590 h 10000"/>
              <a:gd name="connsiteX21-97" fmla="*/ 6939 w 10000"/>
              <a:gd name="connsiteY21-98" fmla="*/ 7590 h 10000"/>
              <a:gd name="connsiteX22-99" fmla="*/ 6692 w 10000"/>
              <a:gd name="connsiteY22-100" fmla="*/ 7638 h 10000"/>
              <a:gd name="connsiteX23-101" fmla="*/ 6258 w 10000"/>
              <a:gd name="connsiteY23-102" fmla="*/ 8183 h 10000"/>
              <a:gd name="connsiteX24-103" fmla="*/ 6135 w 10000"/>
              <a:gd name="connsiteY24-104" fmla="*/ 8800 h 10000"/>
              <a:gd name="connsiteX25-105" fmla="*/ 7730 w 10000"/>
              <a:gd name="connsiteY25-106" fmla="*/ 10000 h 10000"/>
              <a:gd name="connsiteX0-107" fmla="*/ 507 w 10000"/>
              <a:gd name="connsiteY0-108" fmla="*/ 9748 h 10000"/>
              <a:gd name="connsiteX1-109" fmla="*/ 1961 w 10000"/>
              <a:gd name="connsiteY1-110" fmla="*/ 7519 h 10000"/>
              <a:gd name="connsiteX2-111" fmla="*/ 2084 w 10000"/>
              <a:gd name="connsiteY2-112" fmla="*/ 6642 h 10000"/>
              <a:gd name="connsiteX3-113" fmla="*/ 1651 w 10000"/>
              <a:gd name="connsiteY3-114" fmla="*/ 5930 h 10000"/>
              <a:gd name="connsiteX4-115" fmla="*/ 384 w 10000"/>
              <a:gd name="connsiteY4-116" fmla="*/ 4507 h 10000"/>
              <a:gd name="connsiteX5-117" fmla="*/ 322 w 10000"/>
              <a:gd name="connsiteY5-118" fmla="*/ 4364 h 10000"/>
              <a:gd name="connsiteX6-119" fmla="*/ 260 w 10000"/>
              <a:gd name="connsiteY6-120" fmla="*/ 1826 h 10000"/>
              <a:gd name="connsiteX7-121" fmla="*/ 4280 w 10000"/>
              <a:gd name="connsiteY7-122" fmla="*/ 0 h 10000"/>
              <a:gd name="connsiteX8-123" fmla="*/ 8547 w 10000"/>
              <a:gd name="connsiteY8-124" fmla="*/ 1993 h 10000"/>
              <a:gd name="connsiteX9-125" fmla="*/ 9010 w 10000"/>
              <a:gd name="connsiteY9-126" fmla="*/ 3391 h 10000"/>
              <a:gd name="connsiteX10-127" fmla="*/ 8980 w 10000"/>
              <a:gd name="connsiteY10-128" fmla="*/ 4009 h 10000"/>
              <a:gd name="connsiteX11-129" fmla="*/ 9970 w 10000"/>
              <a:gd name="connsiteY11-130" fmla="*/ 5005 h 10000"/>
              <a:gd name="connsiteX12-131" fmla="*/ 9845 w 10000"/>
              <a:gd name="connsiteY12-132" fmla="*/ 5290 h 10000"/>
              <a:gd name="connsiteX13-133" fmla="*/ 9289 w 10000"/>
              <a:gd name="connsiteY13-134" fmla="*/ 5455 h 10000"/>
              <a:gd name="connsiteX14-135" fmla="*/ 9289 w 10000"/>
              <a:gd name="connsiteY14-136" fmla="*/ 5740 h 10000"/>
              <a:gd name="connsiteX15-137" fmla="*/ 9258 w 10000"/>
              <a:gd name="connsiteY15-138" fmla="*/ 6096 h 10000"/>
              <a:gd name="connsiteX16-139" fmla="*/ 9073 w 10000"/>
              <a:gd name="connsiteY16-140" fmla="*/ 6190 h 10000"/>
              <a:gd name="connsiteX17-141" fmla="*/ 9103 w 10000"/>
              <a:gd name="connsiteY17-142" fmla="*/ 6499 h 10000"/>
              <a:gd name="connsiteX18-143" fmla="*/ 8918 w 10000"/>
              <a:gd name="connsiteY18-144" fmla="*/ 6879 h 10000"/>
              <a:gd name="connsiteX19-145" fmla="*/ 8980 w 10000"/>
              <a:gd name="connsiteY19-146" fmla="*/ 7282 h 10000"/>
              <a:gd name="connsiteX20-147" fmla="*/ 8238 w 10000"/>
              <a:gd name="connsiteY20-148" fmla="*/ 7590 h 10000"/>
              <a:gd name="connsiteX21-149" fmla="*/ 6939 w 10000"/>
              <a:gd name="connsiteY21-150" fmla="*/ 7590 h 10000"/>
              <a:gd name="connsiteX22-151" fmla="*/ 6692 w 10000"/>
              <a:gd name="connsiteY22-152" fmla="*/ 7638 h 10000"/>
              <a:gd name="connsiteX23-153" fmla="*/ 6258 w 10000"/>
              <a:gd name="connsiteY23-154" fmla="*/ 8183 h 10000"/>
              <a:gd name="connsiteX24-155" fmla="*/ 6135 w 10000"/>
              <a:gd name="connsiteY24-156" fmla="*/ 8800 h 10000"/>
              <a:gd name="connsiteX25-157" fmla="*/ 7730 w 10000"/>
              <a:gd name="connsiteY25-158" fmla="*/ 10000 h 10000"/>
              <a:gd name="connsiteX0-159" fmla="*/ 507 w 10000"/>
              <a:gd name="connsiteY0-160" fmla="*/ 9748 h 10000"/>
              <a:gd name="connsiteX1-161" fmla="*/ 1961 w 10000"/>
              <a:gd name="connsiteY1-162" fmla="*/ 7519 h 10000"/>
              <a:gd name="connsiteX2-163" fmla="*/ 2084 w 10000"/>
              <a:gd name="connsiteY2-164" fmla="*/ 6642 h 10000"/>
              <a:gd name="connsiteX3-165" fmla="*/ 1651 w 10000"/>
              <a:gd name="connsiteY3-166" fmla="*/ 5930 h 10000"/>
              <a:gd name="connsiteX4-167" fmla="*/ 384 w 10000"/>
              <a:gd name="connsiteY4-168" fmla="*/ 4507 h 10000"/>
              <a:gd name="connsiteX5-169" fmla="*/ 322 w 10000"/>
              <a:gd name="connsiteY5-170" fmla="*/ 4364 h 10000"/>
              <a:gd name="connsiteX6-171" fmla="*/ 260 w 10000"/>
              <a:gd name="connsiteY6-172" fmla="*/ 1826 h 10000"/>
              <a:gd name="connsiteX7-173" fmla="*/ 4280 w 10000"/>
              <a:gd name="connsiteY7-174" fmla="*/ 0 h 10000"/>
              <a:gd name="connsiteX8-175" fmla="*/ 8547 w 10000"/>
              <a:gd name="connsiteY8-176" fmla="*/ 1993 h 10000"/>
              <a:gd name="connsiteX9-177" fmla="*/ 9010 w 10000"/>
              <a:gd name="connsiteY9-178" fmla="*/ 3391 h 10000"/>
              <a:gd name="connsiteX10-179" fmla="*/ 8980 w 10000"/>
              <a:gd name="connsiteY10-180" fmla="*/ 4009 h 10000"/>
              <a:gd name="connsiteX11-181" fmla="*/ 9970 w 10000"/>
              <a:gd name="connsiteY11-182" fmla="*/ 5005 h 10000"/>
              <a:gd name="connsiteX12-183" fmla="*/ 9845 w 10000"/>
              <a:gd name="connsiteY12-184" fmla="*/ 5290 h 10000"/>
              <a:gd name="connsiteX13-185" fmla="*/ 9289 w 10000"/>
              <a:gd name="connsiteY13-186" fmla="*/ 5455 h 10000"/>
              <a:gd name="connsiteX14-187" fmla="*/ 9289 w 10000"/>
              <a:gd name="connsiteY14-188" fmla="*/ 5740 h 10000"/>
              <a:gd name="connsiteX15-189" fmla="*/ 9258 w 10000"/>
              <a:gd name="connsiteY15-190" fmla="*/ 6096 h 10000"/>
              <a:gd name="connsiteX16-191" fmla="*/ 9073 w 10000"/>
              <a:gd name="connsiteY16-192" fmla="*/ 6190 h 10000"/>
              <a:gd name="connsiteX17-193" fmla="*/ 9103 w 10000"/>
              <a:gd name="connsiteY17-194" fmla="*/ 6499 h 10000"/>
              <a:gd name="connsiteX18-195" fmla="*/ 8918 w 10000"/>
              <a:gd name="connsiteY18-196" fmla="*/ 6879 h 10000"/>
              <a:gd name="connsiteX19-197" fmla="*/ 8980 w 10000"/>
              <a:gd name="connsiteY19-198" fmla="*/ 7282 h 10000"/>
              <a:gd name="connsiteX20-199" fmla="*/ 8238 w 10000"/>
              <a:gd name="connsiteY20-200" fmla="*/ 7590 h 10000"/>
              <a:gd name="connsiteX21-201" fmla="*/ 6939 w 10000"/>
              <a:gd name="connsiteY21-202" fmla="*/ 7590 h 10000"/>
              <a:gd name="connsiteX22-203" fmla="*/ 6692 w 10000"/>
              <a:gd name="connsiteY22-204" fmla="*/ 7638 h 10000"/>
              <a:gd name="connsiteX23-205" fmla="*/ 6258 w 10000"/>
              <a:gd name="connsiteY23-206" fmla="*/ 8183 h 10000"/>
              <a:gd name="connsiteX24-207" fmla="*/ 6135 w 10000"/>
              <a:gd name="connsiteY24-208" fmla="*/ 8800 h 10000"/>
              <a:gd name="connsiteX25-209" fmla="*/ 6831 w 10000"/>
              <a:gd name="connsiteY25-210" fmla="*/ 9422 h 10000"/>
              <a:gd name="connsiteX26-211" fmla="*/ 7730 w 10000"/>
              <a:gd name="connsiteY26-212" fmla="*/ 10000 h 10000"/>
              <a:gd name="connsiteX0-213" fmla="*/ 507 w 15835"/>
              <a:gd name="connsiteY0-214" fmla="*/ 9748 h 9748"/>
              <a:gd name="connsiteX1-215" fmla="*/ 1961 w 15835"/>
              <a:gd name="connsiteY1-216" fmla="*/ 7519 h 9748"/>
              <a:gd name="connsiteX2-217" fmla="*/ 2084 w 15835"/>
              <a:gd name="connsiteY2-218" fmla="*/ 6642 h 9748"/>
              <a:gd name="connsiteX3-219" fmla="*/ 1651 w 15835"/>
              <a:gd name="connsiteY3-220" fmla="*/ 5930 h 9748"/>
              <a:gd name="connsiteX4-221" fmla="*/ 384 w 15835"/>
              <a:gd name="connsiteY4-222" fmla="*/ 4507 h 9748"/>
              <a:gd name="connsiteX5-223" fmla="*/ 322 w 15835"/>
              <a:gd name="connsiteY5-224" fmla="*/ 4364 h 9748"/>
              <a:gd name="connsiteX6-225" fmla="*/ 260 w 15835"/>
              <a:gd name="connsiteY6-226" fmla="*/ 1826 h 9748"/>
              <a:gd name="connsiteX7-227" fmla="*/ 4280 w 15835"/>
              <a:gd name="connsiteY7-228" fmla="*/ 0 h 9748"/>
              <a:gd name="connsiteX8-229" fmla="*/ 8547 w 15835"/>
              <a:gd name="connsiteY8-230" fmla="*/ 1993 h 9748"/>
              <a:gd name="connsiteX9-231" fmla="*/ 9010 w 15835"/>
              <a:gd name="connsiteY9-232" fmla="*/ 3391 h 9748"/>
              <a:gd name="connsiteX10-233" fmla="*/ 8980 w 15835"/>
              <a:gd name="connsiteY10-234" fmla="*/ 4009 h 9748"/>
              <a:gd name="connsiteX11-235" fmla="*/ 9970 w 15835"/>
              <a:gd name="connsiteY11-236" fmla="*/ 5005 h 9748"/>
              <a:gd name="connsiteX12-237" fmla="*/ 9845 w 15835"/>
              <a:gd name="connsiteY12-238" fmla="*/ 5290 h 9748"/>
              <a:gd name="connsiteX13-239" fmla="*/ 9289 w 15835"/>
              <a:gd name="connsiteY13-240" fmla="*/ 5455 h 9748"/>
              <a:gd name="connsiteX14-241" fmla="*/ 9289 w 15835"/>
              <a:gd name="connsiteY14-242" fmla="*/ 5740 h 9748"/>
              <a:gd name="connsiteX15-243" fmla="*/ 9258 w 15835"/>
              <a:gd name="connsiteY15-244" fmla="*/ 6096 h 9748"/>
              <a:gd name="connsiteX16-245" fmla="*/ 9073 w 15835"/>
              <a:gd name="connsiteY16-246" fmla="*/ 6190 h 9748"/>
              <a:gd name="connsiteX17-247" fmla="*/ 9103 w 15835"/>
              <a:gd name="connsiteY17-248" fmla="*/ 6499 h 9748"/>
              <a:gd name="connsiteX18-249" fmla="*/ 8918 w 15835"/>
              <a:gd name="connsiteY18-250" fmla="*/ 6879 h 9748"/>
              <a:gd name="connsiteX19-251" fmla="*/ 8980 w 15835"/>
              <a:gd name="connsiteY19-252" fmla="*/ 7282 h 9748"/>
              <a:gd name="connsiteX20-253" fmla="*/ 8238 w 15835"/>
              <a:gd name="connsiteY20-254" fmla="*/ 7590 h 9748"/>
              <a:gd name="connsiteX21-255" fmla="*/ 6939 w 15835"/>
              <a:gd name="connsiteY21-256" fmla="*/ 7590 h 9748"/>
              <a:gd name="connsiteX22-257" fmla="*/ 6692 w 15835"/>
              <a:gd name="connsiteY22-258" fmla="*/ 7638 h 9748"/>
              <a:gd name="connsiteX23-259" fmla="*/ 6258 w 15835"/>
              <a:gd name="connsiteY23-260" fmla="*/ 8183 h 9748"/>
              <a:gd name="connsiteX24-261" fmla="*/ 6135 w 15835"/>
              <a:gd name="connsiteY24-262" fmla="*/ 8800 h 9748"/>
              <a:gd name="connsiteX25-263" fmla="*/ 6831 w 15835"/>
              <a:gd name="connsiteY25-264" fmla="*/ 9422 h 9748"/>
              <a:gd name="connsiteX26-265" fmla="*/ 15835 w 15835"/>
              <a:gd name="connsiteY26-266" fmla="*/ 9450 h 9748"/>
              <a:gd name="connsiteX0-267" fmla="*/ 320 w 12523"/>
              <a:gd name="connsiteY0-268" fmla="*/ 10000 h 10000"/>
              <a:gd name="connsiteX1-269" fmla="*/ 1238 w 12523"/>
              <a:gd name="connsiteY1-270" fmla="*/ 7713 h 10000"/>
              <a:gd name="connsiteX2-271" fmla="*/ 1316 w 12523"/>
              <a:gd name="connsiteY2-272" fmla="*/ 6814 h 10000"/>
              <a:gd name="connsiteX3-273" fmla="*/ 1043 w 12523"/>
              <a:gd name="connsiteY3-274" fmla="*/ 6083 h 10000"/>
              <a:gd name="connsiteX4-275" fmla="*/ 243 w 12523"/>
              <a:gd name="connsiteY4-276" fmla="*/ 4624 h 10000"/>
              <a:gd name="connsiteX5-277" fmla="*/ 203 w 12523"/>
              <a:gd name="connsiteY5-278" fmla="*/ 4477 h 10000"/>
              <a:gd name="connsiteX6-279" fmla="*/ 164 w 12523"/>
              <a:gd name="connsiteY6-280" fmla="*/ 1873 h 10000"/>
              <a:gd name="connsiteX7-281" fmla="*/ 2703 w 12523"/>
              <a:gd name="connsiteY7-282" fmla="*/ 0 h 10000"/>
              <a:gd name="connsiteX8-283" fmla="*/ 5398 w 12523"/>
              <a:gd name="connsiteY8-284" fmla="*/ 2045 h 10000"/>
              <a:gd name="connsiteX9-285" fmla="*/ 5690 w 12523"/>
              <a:gd name="connsiteY9-286" fmla="*/ 3479 h 10000"/>
              <a:gd name="connsiteX10-287" fmla="*/ 5671 w 12523"/>
              <a:gd name="connsiteY10-288" fmla="*/ 4113 h 10000"/>
              <a:gd name="connsiteX11-289" fmla="*/ 6296 w 12523"/>
              <a:gd name="connsiteY11-290" fmla="*/ 5134 h 10000"/>
              <a:gd name="connsiteX12-291" fmla="*/ 6217 w 12523"/>
              <a:gd name="connsiteY12-292" fmla="*/ 5427 h 10000"/>
              <a:gd name="connsiteX13-293" fmla="*/ 5866 w 12523"/>
              <a:gd name="connsiteY13-294" fmla="*/ 5596 h 10000"/>
              <a:gd name="connsiteX14-295" fmla="*/ 5866 w 12523"/>
              <a:gd name="connsiteY14-296" fmla="*/ 5888 h 10000"/>
              <a:gd name="connsiteX15-297" fmla="*/ 5847 w 12523"/>
              <a:gd name="connsiteY15-298" fmla="*/ 6254 h 10000"/>
              <a:gd name="connsiteX16-299" fmla="*/ 5730 w 12523"/>
              <a:gd name="connsiteY16-300" fmla="*/ 6350 h 10000"/>
              <a:gd name="connsiteX17-301" fmla="*/ 5749 w 12523"/>
              <a:gd name="connsiteY17-302" fmla="*/ 6667 h 10000"/>
              <a:gd name="connsiteX18-303" fmla="*/ 5632 w 12523"/>
              <a:gd name="connsiteY18-304" fmla="*/ 7057 h 10000"/>
              <a:gd name="connsiteX19-305" fmla="*/ 5671 w 12523"/>
              <a:gd name="connsiteY19-306" fmla="*/ 7470 h 10000"/>
              <a:gd name="connsiteX20-307" fmla="*/ 5202 w 12523"/>
              <a:gd name="connsiteY20-308" fmla="*/ 7786 h 10000"/>
              <a:gd name="connsiteX21-309" fmla="*/ 4382 w 12523"/>
              <a:gd name="connsiteY21-310" fmla="*/ 7786 h 10000"/>
              <a:gd name="connsiteX22-311" fmla="*/ 4226 w 12523"/>
              <a:gd name="connsiteY22-312" fmla="*/ 7835 h 10000"/>
              <a:gd name="connsiteX23-313" fmla="*/ 3952 w 12523"/>
              <a:gd name="connsiteY23-314" fmla="*/ 8395 h 10000"/>
              <a:gd name="connsiteX24-315" fmla="*/ 3874 w 12523"/>
              <a:gd name="connsiteY24-316" fmla="*/ 9027 h 10000"/>
              <a:gd name="connsiteX25-317" fmla="*/ 4314 w 12523"/>
              <a:gd name="connsiteY25-318" fmla="*/ 9666 h 10000"/>
              <a:gd name="connsiteX26-319" fmla="*/ 12523 w 12523"/>
              <a:gd name="connsiteY26-320" fmla="*/ 9766 h 10000"/>
              <a:gd name="connsiteX0-321" fmla="*/ 320 w 12523"/>
              <a:gd name="connsiteY0-322" fmla="*/ 10000 h 10000"/>
              <a:gd name="connsiteX1-323" fmla="*/ 593 w 12523"/>
              <a:gd name="connsiteY1-324" fmla="*/ 9611 h 10000"/>
              <a:gd name="connsiteX2-325" fmla="*/ 1238 w 12523"/>
              <a:gd name="connsiteY2-326" fmla="*/ 7713 h 10000"/>
              <a:gd name="connsiteX3-327" fmla="*/ 1316 w 12523"/>
              <a:gd name="connsiteY3-328" fmla="*/ 6814 h 10000"/>
              <a:gd name="connsiteX4-329" fmla="*/ 1043 w 12523"/>
              <a:gd name="connsiteY4-330" fmla="*/ 6083 h 10000"/>
              <a:gd name="connsiteX5-331" fmla="*/ 243 w 12523"/>
              <a:gd name="connsiteY5-332" fmla="*/ 4624 h 10000"/>
              <a:gd name="connsiteX6-333" fmla="*/ 203 w 12523"/>
              <a:gd name="connsiteY6-334" fmla="*/ 4477 h 10000"/>
              <a:gd name="connsiteX7-335" fmla="*/ 164 w 12523"/>
              <a:gd name="connsiteY7-336" fmla="*/ 1873 h 10000"/>
              <a:gd name="connsiteX8-337" fmla="*/ 2703 w 12523"/>
              <a:gd name="connsiteY8-338" fmla="*/ 0 h 10000"/>
              <a:gd name="connsiteX9-339" fmla="*/ 5398 w 12523"/>
              <a:gd name="connsiteY9-340" fmla="*/ 2045 h 10000"/>
              <a:gd name="connsiteX10-341" fmla="*/ 5690 w 12523"/>
              <a:gd name="connsiteY10-342" fmla="*/ 3479 h 10000"/>
              <a:gd name="connsiteX11-343" fmla="*/ 5671 w 12523"/>
              <a:gd name="connsiteY11-344" fmla="*/ 4113 h 10000"/>
              <a:gd name="connsiteX12-345" fmla="*/ 6296 w 12523"/>
              <a:gd name="connsiteY12-346" fmla="*/ 5134 h 10000"/>
              <a:gd name="connsiteX13-347" fmla="*/ 6217 w 12523"/>
              <a:gd name="connsiteY13-348" fmla="*/ 5427 h 10000"/>
              <a:gd name="connsiteX14-349" fmla="*/ 5866 w 12523"/>
              <a:gd name="connsiteY14-350" fmla="*/ 5596 h 10000"/>
              <a:gd name="connsiteX15-351" fmla="*/ 5866 w 12523"/>
              <a:gd name="connsiteY15-352" fmla="*/ 5888 h 10000"/>
              <a:gd name="connsiteX16-353" fmla="*/ 5847 w 12523"/>
              <a:gd name="connsiteY16-354" fmla="*/ 6254 h 10000"/>
              <a:gd name="connsiteX17-355" fmla="*/ 5730 w 12523"/>
              <a:gd name="connsiteY17-356" fmla="*/ 6350 h 10000"/>
              <a:gd name="connsiteX18-357" fmla="*/ 5749 w 12523"/>
              <a:gd name="connsiteY18-358" fmla="*/ 6667 h 10000"/>
              <a:gd name="connsiteX19-359" fmla="*/ 5632 w 12523"/>
              <a:gd name="connsiteY19-360" fmla="*/ 7057 h 10000"/>
              <a:gd name="connsiteX20-361" fmla="*/ 5671 w 12523"/>
              <a:gd name="connsiteY20-362" fmla="*/ 7470 h 10000"/>
              <a:gd name="connsiteX21-363" fmla="*/ 5202 w 12523"/>
              <a:gd name="connsiteY21-364" fmla="*/ 7786 h 10000"/>
              <a:gd name="connsiteX22-365" fmla="*/ 4382 w 12523"/>
              <a:gd name="connsiteY22-366" fmla="*/ 7786 h 10000"/>
              <a:gd name="connsiteX23-367" fmla="*/ 4226 w 12523"/>
              <a:gd name="connsiteY23-368" fmla="*/ 7835 h 10000"/>
              <a:gd name="connsiteX24-369" fmla="*/ 3952 w 12523"/>
              <a:gd name="connsiteY24-370" fmla="*/ 8395 h 10000"/>
              <a:gd name="connsiteX25-371" fmla="*/ 3874 w 12523"/>
              <a:gd name="connsiteY25-372" fmla="*/ 9027 h 10000"/>
              <a:gd name="connsiteX26-373" fmla="*/ 4314 w 12523"/>
              <a:gd name="connsiteY26-374" fmla="*/ 9666 h 10000"/>
              <a:gd name="connsiteX27" fmla="*/ 12523 w 12523"/>
              <a:gd name="connsiteY27" fmla="*/ 9766 h 10000"/>
              <a:gd name="connsiteX0-375" fmla="*/ 0 w 19228"/>
              <a:gd name="connsiteY0-376" fmla="*/ 9678 h 9783"/>
              <a:gd name="connsiteX1-377" fmla="*/ 7298 w 19228"/>
              <a:gd name="connsiteY1-378" fmla="*/ 9611 h 9783"/>
              <a:gd name="connsiteX2-379" fmla="*/ 7943 w 19228"/>
              <a:gd name="connsiteY2-380" fmla="*/ 7713 h 9783"/>
              <a:gd name="connsiteX3-381" fmla="*/ 8021 w 19228"/>
              <a:gd name="connsiteY3-382" fmla="*/ 6814 h 9783"/>
              <a:gd name="connsiteX4-383" fmla="*/ 7748 w 19228"/>
              <a:gd name="connsiteY4-384" fmla="*/ 6083 h 9783"/>
              <a:gd name="connsiteX5-385" fmla="*/ 6948 w 19228"/>
              <a:gd name="connsiteY5-386" fmla="*/ 4624 h 9783"/>
              <a:gd name="connsiteX6-387" fmla="*/ 6908 w 19228"/>
              <a:gd name="connsiteY6-388" fmla="*/ 4477 h 9783"/>
              <a:gd name="connsiteX7-389" fmla="*/ 6869 w 19228"/>
              <a:gd name="connsiteY7-390" fmla="*/ 1873 h 9783"/>
              <a:gd name="connsiteX8-391" fmla="*/ 9408 w 19228"/>
              <a:gd name="connsiteY8-392" fmla="*/ 0 h 9783"/>
              <a:gd name="connsiteX9-393" fmla="*/ 12103 w 19228"/>
              <a:gd name="connsiteY9-394" fmla="*/ 2045 h 9783"/>
              <a:gd name="connsiteX10-395" fmla="*/ 12395 w 19228"/>
              <a:gd name="connsiteY10-396" fmla="*/ 3479 h 9783"/>
              <a:gd name="connsiteX11-397" fmla="*/ 12376 w 19228"/>
              <a:gd name="connsiteY11-398" fmla="*/ 4113 h 9783"/>
              <a:gd name="connsiteX12-399" fmla="*/ 13001 w 19228"/>
              <a:gd name="connsiteY12-400" fmla="*/ 5134 h 9783"/>
              <a:gd name="connsiteX13-401" fmla="*/ 12922 w 19228"/>
              <a:gd name="connsiteY13-402" fmla="*/ 5427 h 9783"/>
              <a:gd name="connsiteX14-403" fmla="*/ 12571 w 19228"/>
              <a:gd name="connsiteY14-404" fmla="*/ 5596 h 9783"/>
              <a:gd name="connsiteX15-405" fmla="*/ 12571 w 19228"/>
              <a:gd name="connsiteY15-406" fmla="*/ 5888 h 9783"/>
              <a:gd name="connsiteX16-407" fmla="*/ 12552 w 19228"/>
              <a:gd name="connsiteY16-408" fmla="*/ 6254 h 9783"/>
              <a:gd name="connsiteX17-409" fmla="*/ 12435 w 19228"/>
              <a:gd name="connsiteY17-410" fmla="*/ 6350 h 9783"/>
              <a:gd name="connsiteX18-411" fmla="*/ 12454 w 19228"/>
              <a:gd name="connsiteY18-412" fmla="*/ 6667 h 9783"/>
              <a:gd name="connsiteX19-413" fmla="*/ 12337 w 19228"/>
              <a:gd name="connsiteY19-414" fmla="*/ 7057 h 9783"/>
              <a:gd name="connsiteX20-415" fmla="*/ 12376 w 19228"/>
              <a:gd name="connsiteY20-416" fmla="*/ 7470 h 9783"/>
              <a:gd name="connsiteX21-417" fmla="*/ 11907 w 19228"/>
              <a:gd name="connsiteY21-418" fmla="*/ 7786 h 9783"/>
              <a:gd name="connsiteX22-419" fmla="*/ 11087 w 19228"/>
              <a:gd name="connsiteY22-420" fmla="*/ 7786 h 9783"/>
              <a:gd name="connsiteX23-421" fmla="*/ 10931 w 19228"/>
              <a:gd name="connsiteY23-422" fmla="*/ 7835 h 9783"/>
              <a:gd name="connsiteX24-423" fmla="*/ 10657 w 19228"/>
              <a:gd name="connsiteY24-424" fmla="*/ 8395 h 9783"/>
              <a:gd name="connsiteX25-425" fmla="*/ 10579 w 19228"/>
              <a:gd name="connsiteY25-426" fmla="*/ 9027 h 9783"/>
              <a:gd name="connsiteX26-427" fmla="*/ 11019 w 19228"/>
              <a:gd name="connsiteY26-428" fmla="*/ 9666 h 9783"/>
              <a:gd name="connsiteX27-429" fmla="*/ 19228 w 19228"/>
              <a:gd name="connsiteY27-430" fmla="*/ 9766 h 9783"/>
              <a:gd name="connsiteX0-431" fmla="*/ 0 w 10000"/>
              <a:gd name="connsiteY0-432" fmla="*/ 9893 h 9983"/>
              <a:gd name="connsiteX1-433" fmla="*/ 3796 w 10000"/>
              <a:gd name="connsiteY1-434" fmla="*/ 9670 h 9983"/>
              <a:gd name="connsiteX2-435" fmla="*/ 4131 w 10000"/>
              <a:gd name="connsiteY2-436" fmla="*/ 7884 h 9983"/>
              <a:gd name="connsiteX3-437" fmla="*/ 4172 w 10000"/>
              <a:gd name="connsiteY3-438" fmla="*/ 6965 h 9983"/>
              <a:gd name="connsiteX4-439" fmla="*/ 4030 w 10000"/>
              <a:gd name="connsiteY4-440" fmla="*/ 6218 h 9983"/>
              <a:gd name="connsiteX5-441" fmla="*/ 3613 w 10000"/>
              <a:gd name="connsiteY5-442" fmla="*/ 4727 h 9983"/>
              <a:gd name="connsiteX6-443" fmla="*/ 3593 w 10000"/>
              <a:gd name="connsiteY6-444" fmla="*/ 4576 h 9983"/>
              <a:gd name="connsiteX7-445" fmla="*/ 3572 w 10000"/>
              <a:gd name="connsiteY7-446" fmla="*/ 1915 h 9983"/>
              <a:gd name="connsiteX8-447" fmla="*/ 4893 w 10000"/>
              <a:gd name="connsiteY8-448" fmla="*/ 0 h 9983"/>
              <a:gd name="connsiteX9-449" fmla="*/ 6294 w 10000"/>
              <a:gd name="connsiteY9-450" fmla="*/ 2090 h 9983"/>
              <a:gd name="connsiteX10-451" fmla="*/ 6446 w 10000"/>
              <a:gd name="connsiteY10-452" fmla="*/ 3556 h 9983"/>
              <a:gd name="connsiteX11-453" fmla="*/ 6436 w 10000"/>
              <a:gd name="connsiteY11-454" fmla="*/ 4204 h 9983"/>
              <a:gd name="connsiteX12-455" fmla="*/ 6761 w 10000"/>
              <a:gd name="connsiteY12-456" fmla="*/ 5248 h 9983"/>
              <a:gd name="connsiteX13-457" fmla="*/ 6720 w 10000"/>
              <a:gd name="connsiteY13-458" fmla="*/ 5547 h 9983"/>
              <a:gd name="connsiteX14-459" fmla="*/ 6538 w 10000"/>
              <a:gd name="connsiteY14-460" fmla="*/ 5720 h 9983"/>
              <a:gd name="connsiteX15-461" fmla="*/ 6538 w 10000"/>
              <a:gd name="connsiteY15-462" fmla="*/ 6019 h 9983"/>
              <a:gd name="connsiteX16-463" fmla="*/ 6528 w 10000"/>
              <a:gd name="connsiteY16-464" fmla="*/ 6393 h 9983"/>
              <a:gd name="connsiteX17-465" fmla="*/ 6467 w 10000"/>
              <a:gd name="connsiteY17-466" fmla="*/ 6491 h 9983"/>
              <a:gd name="connsiteX18-467" fmla="*/ 6477 w 10000"/>
              <a:gd name="connsiteY18-468" fmla="*/ 6815 h 9983"/>
              <a:gd name="connsiteX19-469" fmla="*/ 6416 w 10000"/>
              <a:gd name="connsiteY19-470" fmla="*/ 7214 h 9983"/>
              <a:gd name="connsiteX20-471" fmla="*/ 6436 w 10000"/>
              <a:gd name="connsiteY20-472" fmla="*/ 7636 h 9983"/>
              <a:gd name="connsiteX21-473" fmla="*/ 6193 w 10000"/>
              <a:gd name="connsiteY21-474" fmla="*/ 7959 h 9983"/>
              <a:gd name="connsiteX22-475" fmla="*/ 5766 w 10000"/>
              <a:gd name="connsiteY22-476" fmla="*/ 7959 h 9983"/>
              <a:gd name="connsiteX23-477" fmla="*/ 5685 w 10000"/>
              <a:gd name="connsiteY23-478" fmla="*/ 8009 h 9983"/>
              <a:gd name="connsiteX24-479" fmla="*/ 5542 w 10000"/>
              <a:gd name="connsiteY24-480" fmla="*/ 8581 h 9983"/>
              <a:gd name="connsiteX25-481" fmla="*/ 5502 w 10000"/>
              <a:gd name="connsiteY25-482" fmla="*/ 9227 h 9983"/>
              <a:gd name="connsiteX26-483" fmla="*/ 5731 w 10000"/>
              <a:gd name="connsiteY26-484" fmla="*/ 9880 h 9983"/>
              <a:gd name="connsiteX27-485" fmla="*/ 10000 w 10000"/>
              <a:gd name="connsiteY27-486" fmla="*/ 9983 h 9983"/>
              <a:gd name="connsiteX0-487" fmla="*/ 0 w 10000"/>
              <a:gd name="connsiteY0-488" fmla="*/ 9910 h 10000"/>
              <a:gd name="connsiteX1-489" fmla="*/ 3796 w 10000"/>
              <a:gd name="connsiteY1-490" fmla="*/ 9686 h 10000"/>
              <a:gd name="connsiteX2-491" fmla="*/ 4131 w 10000"/>
              <a:gd name="connsiteY2-492" fmla="*/ 7897 h 10000"/>
              <a:gd name="connsiteX3-493" fmla="*/ 4172 w 10000"/>
              <a:gd name="connsiteY3-494" fmla="*/ 6977 h 10000"/>
              <a:gd name="connsiteX4-495" fmla="*/ 4030 w 10000"/>
              <a:gd name="connsiteY4-496" fmla="*/ 6229 h 10000"/>
              <a:gd name="connsiteX5-497" fmla="*/ 3613 w 10000"/>
              <a:gd name="connsiteY5-498" fmla="*/ 4735 h 10000"/>
              <a:gd name="connsiteX6-499" fmla="*/ 3593 w 10000"/>
              <a:gd name="connsiteY6-500" fmla="*/ 4584 h 10000"/>
              <a:gd name="connsiteX7-501" fmla="*/ 3572 w 10000"/>
              <a:gd name="connsiteY7-502" fmla="*/ 1918 h 10000"/>
              <a:gd name="connsiteX8-503" fmla="*/ 4893 w 10000"/>
              <a:gd name="connsiteY8-504" fmla="*/ 0 h 10000"/>
              <a:gd name="connsiteX9-505" fmla="*/ 6294 w 10000"/>
              <a:gd name="connsiteY9-506" fmla="*/ 2094 h 10000"/>
              <a:gd name="connsiteX10-507" fmla="*/ 6446 w 10000"/>
              <a:gd name="connsiteY10-508" fmla="*/ 3562 h 10000"/>
              <a:gd name="connsiteX11-509" fmla="*/ 6436 w 10000"/>
              <a:gd name="connsiteY11-510" fmla="*/ 4211 h 10000"/>
              <a:gd name="connsiteX12-511" fmla="*/ 6761 w 10000"/>
              <a:gd name="connsiteY12-512" fmla="*/ 5257 h 10000"/>
              <a:gd name="connsiteX13-513" fmla="*/ 6720 w 10000"/>
              <a:gd name="connsiteY13-514" fmla="*/ 5556 h 10000"/>
              <a:gd name="connsiteX14-515" fmla="*/ 6538 w 10000"/>
              <a:gd name="connsiteY14-516" fmla="*/ 5730 h 10000"/>
              <a:gd name="connsiteX15-517" fmla="*/ 6538 w 10000"/>
              <a:gd name="connsiteY15-518" fmla="*/ 6029 h 10000"/>
              <a:gd name="connsiteX16-519" fmla="*/ 6528 w 10000"/>
              <a:gd name="connsiteY16-520" fmla="*/ 6404 h 10000"/>
              <a:gd name="connsiteX17-521" fmla="*/ 6467 w 10000"/>
              <a:gd name="connsiteY17-522" fmla="*/ 6502 h 10000"/>
              <a:gd name="connsiteX18-523" fmla="*/ 6477 w 10000"/>
              <a:gd name="connsiteY18-524" fmla="*/ 6827 h 10000"/>
              <a:gd name="connsiteX19-525" fmla="*/ 6416 w 10000"/>
              <a:gd name="connsiteY19-526" fmla="*/ 7226 h 10000"/>
              <a:gd name="connsiteX20-527" fmla="*/ 6436 w 10000"/>
              <a:gd name="connsiteY20-528" fmla="*/ 7649 h 10000"/>
              <a:gd name="connsiteX21-529" fmla="*/ 6193 w 10000"/>
              <a:gd name="connsiteY21-530" fmla="*/ 7973 h 10000"/>
              <a:gd name="connsiteX22-531" fmla="*/ 5766 w 10000"/>
              <a:gd name="connsiteY22-532" fmla="*/ 7973 h 10000"/>
              <a:gd name="connsiteX23-533" fmla="*/ 5685 w 10000"/>
              <a:gd name="connsiteY23-534" fmla="*/ 8023 h 10000"/>
              <a:gd name="connsiteX24-535" fmla="*/ 5542 w 10000"/>
              <a:gd name="connsiteY24-536" fmla="*/ 8596 h 10000"/>
              <a:gd name="connsiteX25-537" fmla="*/ 5502 w 10000"/>
              <a:gd name="connsiteY25-538" fmla="*/ 9243 h 10000"/>
              <a:gd name="connsiteX26-539" fmla="*/ 5731 w 10000"/>
              <a:gd name="connsiteY26-540" fmla="*/ 9897 h 10000"/>
              <a:gd name="connsiteX27-541" fmla="*/ 10000 w 10000"/>
              <a:gd name="connsiteY27-542" fmla="*/ 10000 h 10000"/>
              <a:gd name="connsiteX0-543" fmla="*/ 0 w 10000"/>
              <a:gd name="connsiteY0-544" fmla="*/ 9910 h 10000"/>
              <a:gd name="connsiteX1-545" fmla="*/ 3796 w 10000"/>
              <a:gd name="connsiteY1-546" fmla="*/ 9686 h 10000"/>
              <a:gd name="connsiteX2-547" fmla="*/ 4131 w 10000"/>
              <a:gd name="connsiteY2-548" fmla="*/ 7897 h 10000"/>
              <a:gd name="connsiteX3-549" fmla="*/ 4172 w 10000"/>
              <a:gd name="connsiteY3-550" fmla="*/ 6977 h 10000"/>
              <a:gd name="connsiteX4-551" fmla="*/ 4030 w 10000"/>
              <a:gd name="connsiteY4-552" fmla="*/ 6229 h 10000"/>
              <a:gd name="connsiteX5-553" fmla="*/ 3613 w 10000"/>
              <a:gd name="connsiteY5-554" fmla="*/ 4735 h 10000"/>
              <a:gd name="connsiteX6-555" fmla="*/ 3593 w 10000"/>
              <a:gd name="connsiteY6-556" fmla="*/ 4584 h 10000"/>
              <a:gd name="connsiteX7-557" fmla="*/ 3572 w 10000"/>
              <a:gd name="connsiteY7-558" fmla="*/ 1918 h 10000"/>
              <a:gd name="connsiteX8-559" fmla="*/ 4893 w 10000"/>
              <a:gd name="connsiteY8-560" fmla="*/ 0 h 10000"/>
              <a:gd name="connsiteX9-561" fmla="*/ 6294 w 10000"/>
              <a:gd name="connsiteY9-562" fmla="*/ 2094 h 10000"/>
              <a:gd name="connsiteX10-563" fmla="*/ 6446 w 10000"/>
              <a:gd name="connsiteY10-564" fmla="*/ 3562 h 10000"/>
              <a:gd name="connsiteX11-565" fmla="*/ 6436 w 10000"/>
              <a:gd name="connsiteY11-566" fmla="*/ 4211 h 10000"/>
              <a:gd name="connsiteX12-567" fmla="*/ 6761 w 10000"/>
              <a:gd name="connsiteY12-568" fmla="*/ 5257 h 10000"/>
              <a:gd name="connsiteX13-569" fmla="*/ 6720 w 10000"/>
              <a:gd name="connsiteY13-570" fmla="*/ 5556 h 10000"/>
              <a:gd name="connsiteX14-571" fmla="*/ 6538 w 10000"/>
              <a:gd name="connsiteY14-572" fmla="*/ 5730 h 10000"/>
              <a:gd name="connsiteX15-573" fmla="*/ 6538 w 10000"/>
              <a:gd name="connsiteY15-574" fmla="*/ 6029 h 10000"/>
              <a:gd name="connsiteX16-575" fmla="*/ 6528 w 10000"/>
              <a:gd name="connsiteY16-576" fmla="*/ 6404 h 10000"/>
              <a:gd name="connsiteX17-577" fmla="*/ 6467 w 10000"/>
              <a:gd name="connsiteY17-578" fmla="*/ 6502 h 10000"/>
              <a:gd name="connsiteX18-579" fmla="*/ 6477 w 10000"/>
              <a:gd name="connsiteY18-580" fmla="*/ 6827 h 10000"/>
              <a:gd name="connsiteX19-581" fmla="*/ 6416 w 10000"/>
              <a:gd name="connsiteY19-582" fmla="*/ 7226 h 10000"/>
              <a:gd name="connsiteX20-583" fmla="*/ 6436 w 10000"/>
              <a:gd name="connsiteY20-584" fmla="*/ 7649 h 10000"/>
              <a:gd name="connsiteX21-585" fmla="*/ 6193 w 10000"/>
              <a:gd name="connsiteY21-586" fmla="*/ 7973 h 10000"/>
              <a:gd name="connsiteX22-587" fmla="*/ 5766 w 10000"/>
              <a:gd name="connsiteY22-588" fmla="*/ 7973 h 10000"/>
              <a:gd name="connsiteX23-589" fmla="*/ 5685 w 10000"/>
              <a:gd name="connsiteY23-590" fmla="*/ 8023 h 10000"/>
              <a:gd name="connsiteX24-591" fmla="*/ 5542 w 10000"/>
              <a:gd name="connsiteY24-592" fmla="*/ 8596 h 10000"/>
              <a:gd name="connsiteX25-593" fmla="*/ 5502 w 10000"/>
              <a:gd name="connsiteY25-594" fmla="*/ 9243 h 10000"/>
              <a:gd name="connsiteX26-595" fmla="*/ 5731 w 10000"/>
              <a:gd name="connsiteY26-596" fmla="*/ 9897 h 10000"/>
              <a:gd name="connsiteX27-597" fmla="*/ 10000 w 10000"/>
              <a:gd name="connsiteY27-598" fmla="*/ 10000 h 10000"/>
              <a:gd name="connsiteX0-599" fmla="*/ 0 w 10000"/>
              <a:gd name="connsiteY0-600" fmla="*/ 9910 h 10000"/>
              <a:gd name="connsiteX1-601" fmla="*/ 3796 w 10000"/>
              <a:gd name="connsiteY1-602" fmla="*/ 9686 h 10000"/>
              <a:gd name="connsiteX2-603" fmla="*/ 4131 w 10000"/>
              <a:gd name="connsiteY2-604" fmla="*/ 7897 h 10000"/>
              <a:gd name="connsiteX3-605" fmla="*/ 4172 w 10000"/>
              <a:gd name="connsiteY3-606" fmla="*/ 6977 h 10000"/>
              <a:gd name="connsiteX4-607" fmla="*/ 4030 w 10000"/>
              <a:gd name="connsiteY4-608" fmla="*/ 6229 h 10000"/>
              <a:gd name="connsiteX5-609" fmla="*/ 3613 w 10000"/>
              <a:gd name="connsiteY5-610" fmla="*/ 4735 h 10000"/>
              <a:gd name="connsiteX6-611" fmla="*/ 3593 w 10000"/>
              <a:gd name="connsiteY6-612" fmla="*/ 4584 h 10000"/>
              <a:gd name="connsiteX7-613" fmla="*/ 3572 w 10000"/>
              <a:gd name="connsiteY7-614" fmla="*/ 1918 h 10000"/>
              <a:gd name="connsiteX8-615" fmla="*/ 4893 w 10000"/>
              <a:gd name="connsiteY8-616" fmla="*/ 0 h 10000"/>
              <a:gd name="connsiteX9-617" fmla="*/ 6294 w 10000"/>
              <a:gd name="connsiteY9-618" fmla="*/ 2094 h 10000"/>
              <a:gd name="connsiteX10-619" fmla="*/ 6446 w 10000"/>
              <a:gd name="connsiteY10-620" fmla="*/ 3562 h 10000"/>
              <a:gd name="connsiteX11-621" fmla="*/ 6436 w 10000"/>
              <a:gd name="connsiteY11-622" fmla="*/ 4211 h 10000"/>
              <a:gd name="connsiteX12-623" fmla="*/ 6761 w 10000"/>
              <a:gd name="connsiteY12-624" fmla="*/ 5257 h 10000"/>
              <a:gd name="connsiteX13-625" fmla="*/ 6720 w 10000"/>
              <a:gd name="connsiteY13-626" fmla="*/ 5556 h 10000"/>
              <a:gd name="connsiteX14-627" fmla="*/ 6538 w 10000"/>
              <a:gd name="connsiteY14-628" fmla="*/ 5730 h 10000"/>
              <a:gd name="connsiteX15-629" fmla="*/ 6538 w 10000"/>
              <a:gd name="connsiteY15-630" fmla="*/ 6029 h 10000"/>
              <a:gd name="connsiteX16-631" fmla="*/ 6528 w 10000"/>
              <a:gd name="connsiteY16-632" fmla="*/ 6404 h 10000"/>
              <a:gd name="connsiteX17-633" fmla="*/ 6467 w 10000"/>
              <a:gd name="connsiteY17-634" fmla="*/ 6502 h 10000"/>
              <a:gd name="connsiteX18-635" fmla="*/ 6477 w 10000"/>
              <a:gd name="connsiteY18-636" fmla="*/ 6827 h 10000"/>
              <a:gd name="connsiteX19-637" fmla="*/ 6416 w 10000"/>
              <a:gd name="connsiteY19-638" fmla="*/ 7226 h 10000"/>
              <a:gd name="connsiteX20-639" fmla="*/ 6436 w 10000"/>
              <a:gd name="connsiteY20-640" fmla="*/ 7649 h 10000"/>
              <a:gd name="connsiteX21-641" fmla="*/ 6193 w 10000"/>
              <a:gd name="connsiteY21-642" fmla="*/ 7973 h 10000"/>
              <a:gd name="connsiteX22-643" fmla="*/ 5766 w 10000"/>
              <a:gd name="connsiteY22-644" fmla="*/ 7973 h 10000"/>
              <a:gd name="connsiteX23-645" fmla="*/ 5685 w 10000"/>
              <a:gd name="connsiteY23-646" fmla="*/ 8023 h 10000"/>
              <a:gd name="connsiteX24-647" fmla="*/ 5542 w 10000"/>
              <a:gd name="connsiteY24-648" fmla="*/ 8596 h 10000"/>
              <a:gd name="connsiteX25-649" fmla="*/ 5502 w 10000"/>
              <a:gd name="connsiteY25-650" fmla="*/ 9243 h 10000"/>
              <a:gd name="connsiteX26-651" fmla="*/ 5731 w 10000"/>
              <a:gd name="connsiteY26-652" fmla="*/ 9897 h 10000"/>
              <a:gd name="connsiteX27-653" fmla="*/ 10000 w 10000"/>
              <a:gd name="connsiteY27-654" fmla="*/ 10000 h 10000"/>
              <a:gd name="connsiteX0-655" fmla="*/ 0 w 10000"/>
              <a:gd name="connsiteY0-656" fmla="*/ 9910 h 10000"/>
              <a:gd name="connsiteX1-657" fmla="*/ 3796 w 10000"/>
              <a:gd name="connsiteY1-658" fmla="*/ 9686 h 10000"/>
              <a:gd name="connsiteX2-659" fmla="*/ 4131 w 10000"/>
              <a:gd name="connsiteY2-660" fmla="*/ 7897 h 10000"/>
              <a:gd name="connsiteX3-661" fmla="*/ 4172 w 10000"/>
              <a:gd name="connsiteY3-662" fmla="*/ 6977 h 10000"/>
              <a:gd name="connsiteX4-663" fmla="*/ 4030 w 10000"/>
              <a:gd name="connsiteY4-664" fmla="*/ 6229 h 10000"/>
              <a:gd name="connsiteX5-665" fmla="*/ 3613 w 10000"/>
              <a:gd name="connsiteY5-666" fmla="*/ 4735 h 10000"/>
              <a:gd name="connsiteX6-667" fmla="*/ 3593 w 10000"/>
              <a:gd name="connsiteY6-668" fmla="*/ 4584 h 10000"/>
              <a:gd name="connsiteX7-669" fmla="*/ 3572 w 10000"/>
              <a:gd name="connsiteY7-670" fmla="*/ 1918 h 10000"/>
              <a:gd name="connsiteX8-671" fmla="*/ 4893 w 10000"/>
              <a:gd name="connsiteY8-672" fmla="*/ 0 h 10000"/>
              <a:gd name="connsiteX9-673" fmla="*/ 6294 w 10000"/>
              <a:gd name="connsiteY9-674" fmla="*/ 2094 h 10000"/>
              <a:gd name="connsiteX10-675" fmla="*/ 6446 w 10000"/>
              <a:gd name="connsiteY10-676" fmla="*/ 3562 h 10000"/>
              <a:gd name="connsiteX11-677" fmla="*/ 6436 w 10000"/>
              <a:gd name="connsiteY11-678" fmla="*/ 4211 h 10000"/>
              <a:gd name="connsiteX12-679" fmla="*/ 6761 w 10000"/>
              <a:gd name="connsiteY12-680" fmla="*/ 5257 h 10000"/>
              <a:gd name="connsiteX13-681" fmla="*/ 6720 w 10000"/>
              <a:gd name="connsiteY13-682" fmla="*/ 5556 h 10000"/>
              <a:gd name="connsiteX14-683" fmla="*/ 6538 w 10000"/>
              <a:gd name="connsiteY14-684" fmla="*/ 5730 h 10000"/>
              <a:gd name="connsiteX15-685" fmla="*/ 6538 w 10000"/>
              <a:gd name="connsiteY15-686" fmla="*/ 6029 h 10000"/>
              <a:gd name="connsiteX16-687" fmla="*/ 6528 w 10000"/>
              <a:gd name="connsiteY16-688" fmla="*/ 6404 h 10000"/>
              <a:gd name="connsiteX17-689" fmla="*/ 6467 w 10000"/>
              <a:gd name="connsiteY17-690" fmla="*/ 6502 h 10000"/>
              <a:gd name="connsiteX18-691" fmla="*/ 6477 w 10000"/>
              <a:gd name="connsiteY18-692" fmla="*/ 6827 h 10000"/>
              <a:gd name="connsiteX19-693" fmla="*/ 6416 w 10000"/>
              <a:gd name="connsiteY19-694" fmla="*/ 7226 h 10000"/>
              <a:gd name="connsiteX20-695" fmla="*/ 6436 w 10000"/>
              <a:gd name="connsiteY20-696" fmla="*/ 7649 h 10000"/>
              <a:gd name="connsiteX21-697" fmla="*/ 6193 w 10000"/>
              <a:gd name="connsiteY21-698" fmla="*/ 7973 h 10000"/>
              <a:gd name="connsiteX22-699" fmla="*/ 5766 w 10000"/>
              <a:gd name="connsiteY22-700" fmla="*/ 7973 h 10000"/>
              <a:gd name="connsiteX23-701" fmla="*/ 5685 w 10000"/>
              <a:gd name="connsiteY23-702" fmla="*/ 8023 h 10000"/>
              <a:gd name="connsiteX24-703" fmla="*/ 5542 w 10000"/>
              <a:gd name="connsiteY24-704" fmla="*/ 8596 h 10000"/>
              <a:gd name="connsiteX25-705" fmla="*/ 5502 w 10000"/>
              <a:gd name="connsiteY25-706" fmla="*/ 9243 h 10000"/>
              <a:gd name="connsiteX26-707" fmla="*/ 5731 w 10000"/>
              <a:gd name="connsiteY26-708" fmla="*/ 9897 h 10000"/>
              <a:gd name="connsiteX27-709" fmla="*/ 10000 w 10000"/>
              <a:gd name="connsiteY27-710" fmla="*/ 10000 h 10000"/>
              <a:gd name="connsiteX0-711" fmla="*/ 0 w 10000"/>
              <a:gd name="connsiteY0-712" fmla="*/ 9910 h 10000"/>
              <a:gd name="connsiteX1-713" fmla="*/ 3796 w 10000"/>
              <a:gd name="connsiteY1-714" fmla="*/ 9686 h 10000"/>
              <a:gd name="connsiteX2-715" fmla="*/ 4131 w 10000"/>
              <a:gd name="connsiteY2-716" fmla="*/ 7897 h 10000"/>
              <a:gd name="connsiteX3-717" fmla="*/ 4172 w 10000"/>
              <a:gd name="connsiteY3-718" fmla="*/ 6977 h 10000"/>
              <a:gd name="connsiteX4-719" fmla="*/ 4030 w 10000"/>
              <a:gd name="connsiteY4-720" fmla="*/ 6229 h 10000"/>
              <a:gd name="connsiteX5-721" fmla="*/ 3613 w 10000"/>
              <a:gd name="connsiteY5-722" fmla="*/ 4735 h 10000"/>
              <a:gd name="connsiteX6-723" fmla="*/ 3593 w 10000"/>
              <a:gd name="connsiteY6-724" fmla="*/ 4584 h 10000"/>
              <a:gd name="connsiteX7-725" fmla="*/ 3572 w 10000"/>
              <a:gd name="connsiteY7-726" fmla="*/ 1918 h 10000"/>
              <a:gd name="connsiteX8-727" fmla="*/ 4893 w 10000"/>
              <a:gd name="connsiteY8-728" fmla="*/ 0 h 10000"/>
              <a:gd name="connsiteX9-729" fmla="*/ 6294 w 10000"/>
              <a:gd name="connsiteY9-730" fmla="*/ 2094 h 10000"/>
              <a:gd name="connsiteX10-731" fmla="*/ 6446 w 10000"/>
              <a:gd name="connsiteY10-732" fmla="*/ 3562 h 10000"/>
              <a:gd name="connsiteX11-733" fmla="*/ 6436 w 10000"/>
              <a:gd name="connsiteY11-734" fmla="*/ 4211 h 10000"/>
              <a:gd name="connsiteX12-735" fmla="*/ 6761 w 10000"/>
              <a:gd name="connsiteY12-736" fmla="*/ 5257 h 10000"/>
              <a:gd name="connsiteX13-737" fmla="*/ 6720 w 10000"/>
              <a:gd name="connsiteY13-738" fmla="*/ 5556 h 10000"/>
              <a:gd name="connsiteX14-739" fmla="*/ 6538 w 10000"/>
              <a:gd name="connsiteY14-740" fmla="*/ 5730 h 10000"/>
              <a:gd name="connsiteX15-741" fmla="*/ 6538 w 10000"/>
              <a:gd name="connsiteY15-742" fmla="*/ 6029 h 10000"/>
              <a:gd name="connsiteX16-743" fmla="*/ 6528 w 10000"/>
              <a:gd name="connsiteY16-744" fmla="*/ 6404 h 10000"/>
              <a:gd name="connsiteX17-745" fmla="*/ 6467 w 10000"/>
              <a:gd name="connsiteY17-746" fmla="*/ 6502 h 10000"/>
              <a:gd name="connsiteX18-747" fmla="*/ 6477 w 10000"/>
              <a:gd name="connsiteY18-748" fmla="*/ 6827 h 10000"/>
              <a:gd name="connsiteX19-749" fmla="*/ 6416 w 10000"/>
              <a:gd name="connsiteY19-750" fmla="*/ 7226 h 10000"/>
              <a:gd name="connsiteX20-751" fmla="*/ 6436 w 10000"/>
              <a:gd name="connsiteY20-752" fmla="*/ 7649 h 10000"/>
              <a:gd name="connsiteX21-753" fmla="*/ 6193 w 10000"/>
              <a:gd name="connsiteY21-754" fmla="*/ 7973 h 10000"/>
              <a:gd name="connsiteX22-755" fmla="*/ 5766 w 10000"/>
              <a:gd name="connsiteY22-756" fmla="*/ 7973 h 10000"/>
              <a:gd name="connsiteX23-757" fmla="*/ 5685 w 10000"/>
              <a:gd name="connsiteY23-758" fmla="*/ 8023 h 10000"/>
              <a:gd name="connsiteX24-759" fmla="*/ 5502 w 10000"/>
              <a:gd name="connsiteY24-760" fmla="*/ 9243 h 10000"/>
              <a:gd name="connsiteX25-761" fmla="*/ 5731 w 10000"/>
              <a:gd name="connsiteY25-762" fmla="*/ 9897 h 10000"/>
              <a:gd name="connsiteX26-763" fmla="*/ 10000 w 10000"/>
              <a:gd name="connsiteY26-764" fmla="*/ 10000 h 10000"/>
              <a:gd name="connsiteX0-765" fmla="*/ 0 w 10000"/>
              <a:gd name="connsiteY0-766" fmla="*/ 9910 h 10000"/>
              <a:gd name="connsiteX1-767" fmla="*/ 3796 w 10000"/>
              <a:gd name="connsiteY1-768" fmla="*/ 9686 h 10000"/>
              <a:gd name="connsiteX2-769" fmla="*/ 4131 w 10000"/>
              <a:gd name="connsiteY2-770" fmla="*/ 7897 h 10000"/>
              <a:gd name="connsiteX3-771" fmla="*/ 4172 w 10000"/>
              <a:gd name="connsiteY3-772" fmla="*/ 6977 h 10000"/>
              <a:gd name="connsiteX4-773" fmla="*/ 4030 w 10000"/>
              <a:gd name="connsiteY4-774" fmla="*/ 6229 h 10000"/>
              <a:gd name="connsiteX5-775" fmla="*/ 3613 w 10000"/>
              <a:gd name="connsiteY5-776" fmla="*/ 4735 h 10000"/>
              <a:gd name="connsiteX6-777" fmla="*/ 3593 w 10000"/>
              <a:gd name="connsiteY6-778" fmla="*/ 4584 h 10000"/>
              <a:gd name="connsiteX7-779" fmla="*/ 3572 w 10000"/>
              <a:gd name="connsiteY7-780" fmla="*/ 1918 h 10000"/>
              <a:gd name="connsiteX8-781" fmla="*/ 4893 w 10000"/>
              <a:gd name="connsiteY8-782" fmla="*/ 0 h 10000"/>
              <a:gd name="connsiteX9-783" fmla="*/ 6294 w 10000"/>
              <a:gd name="connsiteY9-784" fmla="*/ 2094 h 10000"/>
              <a:gd name="connsiteX10-785" fmla="*/ 6446 w 10000"/>
              <a:gd name="connsiteY10-786" fmla="*/ 3562 h 10000"/>
              <a:gd name="connsiteX11-787" fmla="*/ 6436 w 10000"/>
              <a:gd name="connsiteY11-788" fmla="*/ 4211 h 10000"/>
              <a:gd name="connsiteX12-789" fmla="*/ 6761 w 10000"/>
              <a:gd name="connsiteY12-790" fmla="*/ 5257 h 10000"/>
              <a:gd name="connsiteX13-791" fmla="*/ 6720 w 10000"/>
              <a:gd name="connsiteY13-792" fmla="*/ 5556 h 10000"/>
              <a:gd name="connsiteX14-793" fmla="*/ 6538 w 10000"/>
              <a:gd name="connsiteY14-794" fmla="*/ 5730 h 10000"/>
              <a:gd name="connsiteX15-795" fmla="*/ 6538 w 10000"/>
              <a:gd name="connsiteY15-796" fmla="*/ 6029 h 10000"/>
              <a:gd name="connsiteX16-797" fmla="*/ 6528 w 10000"/>
              <a:gd name="connsiteY16-798" fmla="*/ 6404 h 10000"/>
              <a:gd name="connsiteX17-799" fmla="*/ 6467 w 10000"/>
              <a:gd name="connsiteY17-800" fmla="*/ 6502 h 10000"/>
              <a:gd name="connsiteX18-801" fmla="*/ 6477 w 10000"/>
              <a:gd name="connsiteY18-802" fmla="*/ 6827 h 10000"/>
              <a:gd name="connsiteX19-803" fmla="*/ 6416 w 10000"/>
              <a:gd name="connsiteY19-804" fmla="*/ 7226 h 10000"/>
              <a:gd name="connsiteX20-805" fmla="*/ 6436 w 10000"/>
              <a:gd name="connsiteY20-806" fmla="*/ 7649 h 10000"/>
              <a:gd name="connsiteX21-807" fmla="*/ 6193 w 10000"/>
              <a:gd name="connsiteY21-808" fmla="*/ 7973 h 10000"/>
              <a:gd name="connsiteX22-809" fmla="*/ 5766 w 10000"/>
              <a:gd name="connsiteY22-810" fmla="*/ 7973 h 10000"/>
              <a:gd name="connsiteX23-811" fmla="*/ 5502 w 10000"/>
              <a:gd name="connsiteY23-812" fmla="*/ 9243 h 10000"/>
              <a:gd name="connsiteX24-813" fmla="*/ 5731 w 10000"/>
              <a:gd name="connsiteY24-814" fmla="*/ 9897 h 10000"/>
              <a:gd name="connsiteX25-815" fmla="*/ 10000 w 10000"/>
              <a:gd name="connsiteY25-816" fmla="*/ 10000 h 10000"/>
              <a:gd name="connsiteX0-817" fmla="*/ 0 w 10000"/>
              <a:gd name="connsiteY0-818" fmla="*/ 9910 h 10000"/>
              <a:gd name="connsiteX1-819" fmla="*/ 3796 w 10000"/>
              <a:gd name="connsiteY1-820" fmla="*/ 9686 h 10000"/>
              <a:gd name="connsiteX2-821" fmla="*/ 4131 w 10000"/>
              <a:gd name="connsiteY2-822" fmla="*/ 7897 h 10000"/>
              <a:gd name="connsiteX3-823" fmla="*/ 4172 w 10000"/>
              <a:gd name="connsiteY3-824" fmla="*/ 6977 h 10000"/>
              <a:gd name="connsiteX4-825" fmla="*/ 4030 w 10000"/>
              <a:gd name="connsiteY4-826" fmla="*/ 6229 h 10000"/>
              <a:gd name="connsiteX5-827" fmla="*/ 3613 w 10000"/>
              <a:gd name="connsiteY5-828" fmla="*/ 4735 h 10000"/>
              <a:gd name="connsiteX6-829" fmla="*/ 3593 w 10000"/>
              <a:gd name="connsiteY6-830" fmla="*/ 4584 h 10000"/>
              <a:gd name="connsiteX7-831" fmla="*/ 3572 w 10000"/>
              <a:gd name="connsiteY7-832" fmla="*/ 1918 h 10000"/>
              <a:gd name="connsiteX8-833" fmla="*/ 4893 w 10000"/>
              <a:gd name="connsiteY8-834" fmla="*/ 0 h 10000"/>
              <a:gd name="connsiteX9-835" fmla="*/ 6294 w 10000"/>
              <a:gd name="connsiteY9-836" fmla="*/ 2094 h 10000"/>
              <a:gd name="connsiteX10-837" fmla="*/ 6446 w 10000"/>
              <a:gd name="connsiteY10-838" fmla="*/ 3562 h 10000"/>
              <a:gd name="connsiteX11-839" fmla="*/ 6436 w 10000"/>
              <a:gd name="connsiteY11-840" fmla="*/ 4211 h 10000"/>
              <a:gd name="connsiteX12-841" fmla="*/ 6761 w 10000"/>
              <a:gd name="connsiteY12-842" fmla="*/ 5257 h 10000"/>
              <a:gd name="connsiteX13-843" fmla="*/ 6720 w 10000"/>
              <a:gd name="connsiteY13-844" fmla="*/ 5556 h 10000"/>
              <a:gd name="connsiteX14-845" fmla="*/ 6538 w 10000"/>
              <a:gd name="connsiteY14-846" fmla="*/ 5730 h 10000"/>
              <a:gd name="connsiteX15-847" fmla="*/ 6538 w 10000"/>
              <a:gd name="connsiteY15-848" fmla="*/ 6029 h 10000"/>
              <a:gd name="connsiteX16-849" fmla="*/ 6528 w 10000"/>
              <a:gd name="connsiteY16-850" fmla="*/ 6404 h 10000"/>
              <a:gd name="connsiteX17-851" fmla="*/ 6467 w 10000"/>
              <a:gd name="connsiteY17-852" fmla="*/ 6502 h 10000"/>
              <a:gd name="connsiteX18-853" fmla="*/ 6477 w 10000"/>
              <a:gd name="connsiteY18-854" fmla="*/ 6827 h 10000"/>
              <a:gd name="connsiteX19-855" fmla="*/ 6416 w 10000"/>
              <a:gd name="connsiteY19-856" fmla="*/ 7226 h 10000"/>
              <a:gd name="connsiteX20-857" fmla="*/ 6436 w 10000"/>
              <a:gd name="connsiteY20-858" fmla="*/ 7649 h 10000"/>
              <a:gd name="connsiteX21-859" fmla="*/ 6193 w 10000"/>
              <a:gd name="connsiteY21-860" fmla="*/ 7973 h 10000"/>
              <a:gd name="connsiteX22-861" fmla="*/ 5766 w 10000"/>
              <a:gd name="connsiteY22-862" fmla="*/ 7973 h 10000"/>
              <a:gd name="connsiteX23-863" fmla="*/ 5502 w 10000"/>
              <a:gd name="connsiteY23-864" fmla="*/ 9243 h 10000"/>
              <a:gd name="connsiteX24-865" fmla="*/ 5731 w 10000"/>
              <a:gd name="connsiteY24-866" fmla="*/ 9897 h 10000"/>
              <a:gd name="connsiteX25-867" fmla="*/ 10000 w 10000"/>
              <a:gd name="connsiteY25-868" fmla="*/ 10000 h 10000"/>
              <a:gd name="connsiteX0-869" fmla="*/ 0 w 10000"/>
              <a:gd name="connsiteY0-870" fmla="*/ 9910 h 10000"/>
              <a:gd name="connsiteX1-871" fmla="*/ 3796 w 10000"/>
              <a:gd name="connsiteY1-872" fmla="*/ 9686 h 10000"/>
              <a:gd name="connsiteX2-873" fmla="*/ 4131 w 10000"/>
              <a:gd name="connsiteY2-874" fmla="*/ 7897 h 10000"/>
              <a:gd name="connsiteX3-875" fmla="*/ 4172 w 10000"/>
              <a:gd name="connsiteY3-876" fmla="*/ 6977 h 10000"/>
              <a:gd name="connsiteX4-877" fmla="*/ 4030 w 10000"/>
              <a:gd name="connsiteY4-878" fmla="*/ 6229 h 10000"/>
              <a:gd name="connsiteX5-879" fmla="*/ 3613 w 10000"/>
              <a:gd name="connsiteY5-880" fmla="*/ 4735 h 10000"/>
              <a:gd name="connsiteX6-881" fmla="*/ 3593 w 10000"/>
              <a:gd name="connsiteY6-882" fmla="*/ 4584 h 10000"/>
              <a:gd name="connsiteX7-883" fmla="*/ 3572 w 10000"/>
              <a:gd name="connsiteY7-884" fmla="*/ 1918 h 10000"/>
              <a:gd name="connsiteX8-885" fmla="*/ 4893 w 10000"/>
              <a:gd name="connsiteY8-886" fmla="*/ 0 h 10000"/>
              <a:gd name="connsiteX9-887" fmla="*/ 6294 w 10000"/>
              <a:gd name="connsiteY9-888" fmla="*/ 2094 h 10000"/>
              <a:gd name="connsiteX10-889" fmla="*/ 6446 w 10000"/>
              <a:gd name="connsiteY10-890" fmla="*/ 3562 h 10000"/>
              <a:gd name="connsiteX11-891" fmla="*/ 6436 w 10000"/>
              <a:gd name="connsiteY11-892" fmla="*/ 4211 h 10000"/>
              <a:gd name="connsiteX12-893" fmla="*/ 6761 w 10000"/>
              <a:gd name="connsiteY12-894" fmla="*/ 5257 h 10000"/>
              <a:gd name="connsiteX13-895" fmla="*/ 6720 w 10000"/>
              <a:gd name="connsiteY13-896" fmla="*/ 5556 h 10000"/>
              <a:gd name="connsiteX14-897" fmla="*/ 6538 w 10000"/>
              <a:gd name="connsiteY14-898" fmla="*/ 5730 h 10000"/>
              <a:gd name="connsiteX15-899" fmla="*/ 6538 w 10000"/>
              <a:gd name="connsiteY15-900" fmla="*/ 6029 h 10000"/>
              <a:gd name="connsiteX16-901" fmla="*/ 6528 w 10000"/>
              <a:gd name="connsiteY16-902" fmla="*/ 6404 h 10000"/>
              <a:gd name="connsiteX17-903" fmla="*/ 6467 w 10000"/>
              <a:gd name="connsiteY17-904" fmla="*/ 6502 h 10000"/>
              <a:gd name="connsiteX18-905" fmla="*/ 6477 w 10000"/>
              <a:gd name="connsiteY18-906" fmla="*/ 6827 h 10000"/>
              <a:gd name="connsiteX19-907" fmla="*/ 6416 w 10000"/>
              <a:gd name="connsiteY19-908" fmla="*/ 7226 h 10000"/>
              <a:gd name="connsiteX20-909" fmla="*/ 6436 w 10000"/>
              <a:gd name="connsiteY20-910" fmla="*/ 7649 h 10000"/>
              <a:gd name="connsiteX21-911" fmla="*/ 6193 w 10000"/>
              <a:gd name="connsiteY21-912" fmla="*/ 7973 h 10000"/>
              <a:gd name="connsiteX22-913" fmla="*/ 5766 w 10000"/>
              <a:gd name="connsiteY22-914" fmla="*/ 7973 h 10000"/>
              <a:gd name="connsiteX23-915" fmla="*/ 5502 w 10000"/>
              <a:gd name="connsiteY23-916" fmla="*/ 9243 h 10000"/>
              <a:gd name="connsiteX24-917" fmla="*/ 5731 w 10000"/>
              <a:gd name="connsiteY24-918" fmla="*/ 9897 h 10000"/>
              <a:gd name="connsiteX25-919" fmla="*/ 10000 w 10000"/>
              <a:gd name="connsiteY25-920" fmla="*/ 10000 h 10000"/>
              <a:gd name="connsiteX0-921" fmla="*/ 0 w 10000"/>
              <a:gd name="connsiteY0-922" fmla="*/ 9910 h 10000"/>
              <a:gd name="connsiteX1-923" fmla="*/ 3796 w 10000"/>
              <a:gd name="connsiteY1-924" fmla="*/ 9686 h 10000"/>
              <a:gd name="connsiteX2-925" fmla="*/ 4131 w 10000"/>
              <a:gd name="connsiteY2-926" fmla="*/ 7897 h 10000"/>
              <a:gd name="connsiteX3-927" fmla="*/ 4172 w 10000"/>
              <a:gd name="connsiteY3-928" fmla="*/ 6977 h 10000"/>
              <a:gd name="connsiteX4-929" fmla="*/ 4030 w 10000"/>
              <a:gd name="connsiteY4-930" fmla="*/ 6229 h 10000"/>
              <a:gd name="connsiteX5-931" fmla="*/ 3613 w 10000"/>
              <a:gd name="connsiteY5-932" fmla="*/ 4735 h 10000"/>
              <a:gd name="connsiteX6-933" fmla="*/ 3593 w 10000"/>
              <a:gd name="connsiteY6-934" fmla="*/ 4584 h 10000"/>
              <a:gd name="connsiteX7-935" fmla="*/ 3572 w 10000"/>
              <a:gd name="connsiteY7-936" fmla="*/ 1918 h 10000"/>
              <a:gd name="connsiteX8-937" fmla="*/ 4893 w 10000"/>
              <a:gd name="connsiteY8-938" fmla="*/ 0 h 10000"/>
              <a:gd name="connsiteX9-939" fmla="*/ 6294 w 10000"/>
              <a:gd name="connsiteY9-940" fmla="*/ 2094 h 10000"/>
              <a:gd name="connsiteX10-941" fmla="*/ 6446 w 10000"/>
              <a:gd name="connsiteY10-942" fmla="*/ 3562 h 10000"/>
              <a:gd name="connsiteX11-943" fmla="*/ 6436 w 10000"/>
              <a:gd name="connsiteY11-944" fmla="*/ 4211 h 10000"/>
              <a:gd name="connsiteX12-945" fmla="*/ 6761 w 10000"/>
              <a:gd name="connsiteY12-946" fmla="*/ 5257 h 10000"/>
              <a:gd name="connsiteX13-947" fmla="*/ 6720 w 10000"/>
              <a:gd name="connsiteY13-948" fmla="*/ 5556 h 10000"/>
              <a:gd name="connsiteX14-949" fmla="*/ 6538 w 10000"/>
              <a:gd name="connsiteY14-950" fmla="*/ 5730 h 10000"/>
              <a:gd name="connsiteX15-951" fmla="*/ 6538 w 10000"/>
              <a:gd name="connsiteY15-952" fmla="*/ 6029 h 10000"/>
              <a:gd name="connsiteX16-953" fmla="*/ 6528 w 10000"/>
              <a:gd name="connsiteY16-954" fmla="*/ 6404 h 10000"/>
              <a:gd name="connsiteX17-955" fmla="*/ 6467 w 10000"/>
              <a:gd name="connsiteY17-956" fmla="*/ 6502 h 10000"/>
              <a:gd name="connsiteX18-957" fmla="*/ 6477 w 10000"/>
              <a:gd name="connsiteY18-958" fmla="*/ 6827 h 10000"/>
              <a:gd name="connsiteX19-959" fmla="*/ 6416 w 10000"/>
              <a:gd name="connsiteY19-960" fmla="*/ 7226 h 10000"/>
              <a:gd name="connsiteX20-961" fmla="*/ 6436 w 10000"/>
              <a:gd name="connsiteY20-962" fmla="*/ 7649 h 10000"/>
              <a:gd name="connsiteX21-963" fmla="*/ 6193 w 10000"/>
              <a:gd name="connsiteY21-964" fmla="*/ 7973 h 10000"/>
              <a:gd name="connsiteX22-965" fmla="*/ 5766 w 10000"/>
              <a:gd name="connsiteY22-966" fmla="*/ 7973 h 10000"/>
              <a:gd name="connsiteX23-967" fmla="*/ 5502 w 10000"/>
              <a:gd name="connsiteY23-968" fmla="*/ 9243 h 10000"/>
              <a:gd name="connsiteX24-969" fmla="*/ 5731 w 10000"/>
              <a:gd name="connsiteY24-970" fmla="*/ 9897 h 10000"/>
              <a:gd name="connsiteX25-971" fmla="*/ 10000 w 10000"/>
              <a:gd name="connsiteY25-972" fmla="*/ 10000 h 10000"/>
              <a:gd name="connsiteX0-973" fmla="*/ 0 w 10000"/>
              <a:gd name="connsiteY0-974" fmla="*/ 9910 h 10000"/>
              <a:gd name="connsiteX1-975" fmla="*/ 3796 w 10000"/>
              <a:gd name="connsiteY1-976" fmla="*/ 9686 h 10000"/>
              <a:gd name="connsiteX2-977" fmla="*/ 4131 w 10000"/>
              <a:gd name="connsiteY2-978" fmla="*/ 7897 h 10000"/>
              <a:gd name="connsiteX3-979" fmla="*/ 4172 w 10000"/>
              <a:gd name="connsiteY3-980" fmla="*/ 6977 h 10000"/>
              <a:gd name="connsiteX4-981" fmla="*/ 4030 w 10000"/>
              <a:gd name="connsiteY4-982" fmla="*/ 6229 h 10000"/>
              <a:gd name="connsiteX5-983" fmla="*/ 3613 w 10000"/>
              <a:gd name="connsiteY5-984" fmla="*/ 4735 h 10000"/>
              <a:gd name="connsiteX6-985" fmla="*/ 3593 w 10000"/>
              <a:gd name="connsiteY6-986" fmla="*/ 4584 h 10000"/>
              <a:gd name="connsiteX7-987" fmla="*/ 3572 w 10000"/>
              <a:gd name="connsiteY7-988" fmla="*/ 1918 h 10000"/>
              <a:gd name="connsiteX8-989" fmla="*/ 4893 w 10000"/>
              <a:gd name="connsiteY8-990" fmla="*/ 0 h 10000"/>
              <a:gd name="connsiteX9-991" fmla="*/ 6294 w 10000"/>
              <a:gd name="connsiteY9-992" fmla="*/ 2094 h 10000"/>
              <a:gd name="connsiteX10-993" fmla="*/ 6446 w 10000"/>
              <a:gd name="connsiteY10-994" fmla="*/ 3562 h 10000"/>
              <a:gd name="connsiteX11-995" fmla="*/ 6436 w 10000"/>
              <a:gd name="connsiteY11-996" fmla="*/ 4211 h 10000"/>
              <a:gd name="connsiteX12-997" fmla="*/ 6761 w 10000"/>
              <a:gd name="connsiteY12-998" fmla="*/ 5257 h 10000"/>
              <a:gd name="connsiteX13-999" fmla="*/ 6720 w 10000"/>
              <a:gd name="connsiteY13-1000" fmla="*/ 5556 h 10000"/>
              <a:gd name="connsiteX14-1001" fmla="*/ 6538 w 10000"/>
              <a:gd name="connsiteY14-1002" fmla="*/ 5730 h 10000"/>
              <a:gd name="connsiteX15-1003" fmla="*/ 6538 w 10000"/>
              <a:gd name="connsiteY15-1004" fmla="*/ 6029 h 10000"/>
              <a:gd name="connsiteX16-1005" fmla="*/ 6528 w 10000"/>
              <a:gd name="connsiteY16-1006" fmla="*/ 6404 h 10000"/>
              <a:gd name="connsiteX17-1007" fmla="*/ 6467 w 10000"/>
              <a:gd name="connsiteY17-1008" fmla="*/ 6502 h 10000"/>
              <a:gd name="connsiteX18-1009" fmla="*/ 6477 w 10000"/>
              <a:gd name="connsiteY18-1010" fmla="*/ 6827 h 10000"/>
              <a:gd name="connsiteX19-1011" fmla="*/ 6416 w 10000"/>
              <a:gd name="connsiteY19-1012" fmla="*/ 7226 h 10000"/>
              <a:gd name="connsiteX20-1013" fmla="*/ 6436 w 10000"/>
              <a:gd name="connsiteY20-1014" fmla="*/ 7649 h 10000"/>
              <a:gd name="connsiteX21-1015" fmla="*/ 6193 w 10000"/>
              <a:gd name="connsiteY21-1016" fmla="*/ 7973 h 10000"/>
              <a:gd name="connsiteX22-1017" fmla="*/ 5766 w 10000"/>
              <a:gd name="connsiteY22-1018" fmla="*/ 7973 h 10000"/>
              <a:gd name="connsiteX23-1019" fmla="*/ 5502 w 10000"/>
              <a:gd name="connsiteY23-1020" fmla="*/ 9243 h 10000"/>
              <a:gd name="connsiteX24-1021" fmla="*/ 5731 w 10000"/>
              <a:gd name="connsiteY24-1022" fmla="*/ 9897 h 10000"/>
              <a:gd name="connsiteX25-1023" fmla="*/ 10000 w 10000"/>
              <a:gd name="connsiteY25-1024" fmla="*/ 10000 h 10000"/>
              <a:gd name="connsiteX0-1025" fmla="*/ 0 w 10142"/>
              <a:gd name="connsiteY0-1026" fmla="*/ 9983 h 10000"/>
              <a:gd name="connsiteX1-1027" fmla="*/ 3938 w 10142"/>
              <a:gd name="connsiteY1-1028" fmla="*/ 9686 h 10000"/>
              <a:gd name="connsiteX2-1029" fmla="*/ 4273 w 10142"/>
              <a:gd name="connsiteY2-1030" fmla="*/ 7897 h 10000"/>
              <a:gd name="connsiteX3-1031" fmla="*/ 4314 w 10142"/>
              <a:gd name="connsiteY3-1032" fmla="*/ 6977 h 10000"/>
              <a:gd name="connsiteX4-1033" fmla="*/ 4172 w 10142"/>
              <a:gd name="connsiteY4-1034" fmla="*/ 6229 h 10000"/>
              <a:gd name="connsiteX5-1035" fmla="*/ 3755 w 10142"/>
              <a:gd name="connsiteY5-1036" fmla="*/ 4735 h 10000"/>
              <a:gd name="connsiteX6-1037" fmla="*/ 3735 w 10142"/>
              <a:gd name="connsiteY6-1038" fmla="*/ 4584 h 10000"/>
              <a:gd name="connsiteX7-1039" fmla="*/ 3714 w 10142"/>
              <a:gd name="connsiteY7-1040" fmla="*/ 1918 h 10000"/>
              <a:gd name="connsiteX8-1041" fmla="*/ 5035 w 10142"/>
              <a:gd name="connsiteY8-1042" fmla="*/ 0 h 10000"/>
              <a:gd name="connsiteX9-1043" fmla="*/ 6436 w 10142"/>
              <a:gd name="connsiteY9-1044" fmla="*/ 2094 h 10000"/>
              <a:gd name="connsiteX10-1045" fmla="*/ 6588 w 10142"/>
              <a:gd name="connsiteY10-1046" fmla="*/ 3562 h 10000"/>
              <a:gd name="connsiteX11-1047" fmla="*/ 6578 w 10142"/>
              <a:gd name="connsiteY11-1048" fmla="*/ 4211 h 10000"/>
              <a:gd name="connsiteX12-1049" fmla="*/ 6903 w 10142"/>
              <a:gd name="connsiteY12-1050" fmla="*/ 5257 h 10000"/>
              <a:gd name="connsiteX13-1051" fmla="*/ 6862 w 10142"/>
              <a:gd name="connsiteY13-1052" fmla="*/ 5556 h 10000"/>
              <a:gd name="connsiteX14-1053" fmla="*/ 6680 w 10142"/>
              <a:gd name="connsiteY14-1054" fmla="*/ 5730 h 10000"/>
              <a:gd name="connsiteX15-1055" fmla="*/ 6680 w 10142"/>
              <a:gd name="connsiteY15-1056" fmla="*/ 6029 h 10000"/>
              <a:gd name="connsiteX16-1057" fmla="*/ 6670 w 10142"/>
              <a:gd name="connsiteY16-1058" fmla="*/ 6404 h 10000"/>
              <a:gd name="connsiteX17-1059" fmla="*/ 6609 w 10142"/>
              <a:gd name="connsiteY17-1060" fmla="*/ 6502 h 10000"/>
              <a:gd name="connsiteX18-1061" fmla="*/ 6619 w 10142"/>
              <a:gd name="connsiteY18-1062" fmla="*/ 6827 h 10000"/>
              <a:gd name="connsiteX19-1063" fmla="*/ 6558 w 10142"/>
              <a:gd name="connsiteY19-1064" fmla="*/ 7226 h 10000"/>
              <a:gd name="connsiteX20-1065" fmla="*/ 6578 w 10142"/>
              <a:gd name="connsiteY20-1066" fmla="*/ 7649 h 10000"/>
              <a:gd name="connsiteX21-1067" fmla="*/ 6335 w 10142"/>
              <a:gd name="connsiteY21-1068" fmla="*/ 7973 h 10000"/>
              <a:gd name="connsiteX22-1069" fmla="*/ 5908 w 10142"/>
              <a:gd name="connsiteY22-1070" fmla="*/ 7973 h 10000"/>
              <a:gd name="connsiteX23-1071" fmla="*/ 5644 w 10142"/>
              <a:gd name="connsiteY23-1072" fmla="*/ 9243 h 10000"/>
              <a:gd name="connsiteX24-1073" fmla="*/ 5873 w 10142"/>
              <a:gd name="connsiteY24-1074" fmla="*/ 9897 h 10000"/>
              <a:gd name="connsiteX25-1075" fmla="*/ 10142 w 10142"/>
              <a:gd name="connsiteY25-1076" fmla="*/ 10000 h 10000"/>
              <a:gd name="connsiteX0-1077" fmla="*/ 0 w 10135"/>
              <a:gd name="connsiteY0-1078" fmla="*/ 9946 h 10000"/>
              <a:gd name="connsiteX1-1079" fmla="*/ 3931 w 10135"/>
              <a:gd name="connsiteY1-1080" fmla="*/ 9686 h 10000"/>
              <a:gd name="connsiteX2-1081" fmla="*/ 4266 w 10135"/>
              <a:gd name="connsiteY2-1082" fmla="*/ 7897 h 10000"/>
              <a:gd name="connsiteX3-1083" fmla="*/ 4307 w 10135"/>
              <a:gd name="connsiteY3-1084" fmla="*/ 6977 h 10000"/>
              <a:gd name="connsiteX4-1085" fmla="*/ 4165 w 10135"/>
              <a:gd name="connsiteY4-1086" fmla="*/ 6229 h 10000"/>
              <a:gd name="connsiteX5-1087" fmla="*/ 3748 w 10135"/>
              <a:gd name="connsiteY5-1088" fmla="*/ 4735 h 10000"/>
              <a:gd name="connsiteX6-1089" fmla="*/ 3728 w 10135"/>
              <a:gd name="connsiteY6-1090" fmla="*/ 4584 h 10000"/>
              <a:gd name="connsiteX7-1091" fmla="*/ 3707 w 10135"/>
              <a:gd name="connsiteY7-1092" fmla="*/ 1918 h 10000"/>
              <a:gd name="connsiteX8-1093" fmla="*/ 5028 w 10135"/>
              <a:gd name="connsiteY8-1094" fmla="*/ 0 h 10000"/>
              <a:gd name="connsiteX9-1095" fmla="*/ 6429 w 10135"/>
              <a:gd name="connsiteY9-1096" fmla="*/ 2094 h 10000"/>
              <a:gd name="connsiteX10-1097" fmla="*/ 6581 w 10135"/>
              <a:gd name="connsiteY10-1098" fmla="*/ 3562 h 10000"/>
              <a:gd name="connsiteX11-1099" fmla="*/ 6571 w 10135"/>
              <a:gd name="connsiteY11-1100" fmla="*/ 4211 h 10000"/>
              <a:gd name="connsiteX12-1101" fmla="*/ 6896 w 10135"/>
              <a:gd name="connsiteY12-1102" fmla="*/ 5257 h 10000"/>
              <a:gd name="connsiteX13-1103" fmla="*/ 6855 w 10135"/>
              <a:gd name="connsiteY13-1104" fmla="*/ 5556 h 10000"/>
              <a:gd name="connsiteX14-1105" fmla="*/ 6673 w 10135"/>
              <a:gd name="connsiteY14-1106" fmla="*/ 5730 h 10000"/>
              <a:gd name="connsiteX15-1107" fmla="*/ 6673 w 10135"/>
              <a:gd name="connsiteY15-1108" fmla="*/ 6029 h 10000"/>
              <a:gd name="connsiteX16-1109" fmla="*/ 6663 w 10135"/>
              <a:gd name="connsiteY16-1110" fmla="*/ 6404 h 10000"/>
              <a:gd name="connsiteX17-1111" fmla="*/ 6602 w 10135"/>
              <a:gd name="connsiteY17-1112" fmla="*/ 6502 h 10000"/>
              <a:gd name="connsiteX18-1113" fmla="*/ 6612 w 10135"/>
              <a:gd name="connsiteY18-1114" fmla="*/ 6827 h 10000"/>
              <a:gd name="connsiteX19-1115" fmla="*/ 6551 w 10135"/>
              <a:gd name="connsiteY19-1116" fmla="*/ 7226 h 10000"/>
              <a:gd name="connsiteX20-1117" fmla="*/ 6571 w 10135"/>
              <a:gd name="connsiteY20-1118" fmla="*/ 7649 h 10000"/>
              <a:gd name="connsiteX21-1119" fmla="*/ 6328 w 10135"/>
              <a:gd name="connsiteY21-1120" fmla="*/ 7973 h 10000"/>
              <a:gd name="connsiteX22-1121" fmla="*/ 5901 w 10135"/>
              <a:gd name="connsiteY22-1122" fmla="*/ 7973 h 10000"/>
              <a:gd name="connsiteX23-1123" fmla="*/ 5637 w 10135"/>
              <a:gd name="connsiteY23-1124" fmla="*/ 9243 h 10000"/>
              <a:gd name="connsiteX24-1125" fmla="*/ 5866 w 10135"/>
              <a:gd name="connsiteY24-1126" fmla="*/ 9897 h 10000"/>
              <a:gd name="connsiteX25-1127" fmla="*/ 10135 w 10135"/>
              <a:gd name="connsiteY25-1128" fmla="*/ 10000 h 10000"/>
              <a:gd name="connsiteX0-1129" fmla="*/ 0 w 10135"/>
              <a:gd name="connsiteY0-1130" fmla="*/ 9946 h 10000"/>
              <a:gd name="connsiteX1-1131" fmla="*/ 3931 w 10135"/>
              <a:gd name="connsiteY1-1132" fmla="*/ 9686 h 10000"/>
              <a:gd name="connsiteX2-1133" fmla="*/ 4266 w 10135"/>
              <a:gd name="connsiteY2-1134" fmla="*/ 7897 h 10000"/>
              <a:gd name="connsiteX3-1135" fmla="*/ 4307 w 10135"/>
              <a:gd name="connsiteY3-1136" fmla="*/ 6977 h 10000"/>
              <a:gd name="connsiteX4-1137" fmla="*/ 4165 w 10135"/>
              <a:gd name="connsiteY4-1138" fmla="*/ 6229 h 10000"/>
              <a:gd name="connsiteX5-1139" fmla="*/ 3748 w 10135"/>
              <a:gd name="connsiteY5-1140" fmla="*/ 4735 h 10000"/>
              <a:gd name="connsiteX6-1141" fmla="*/ 3728 w 10135"/>
              <a:gd name="connsiteY6-1142" fmla="*/ 4584 h 10000"/>
              <a:gd name="connsiteX7-1143" fmla="*/ 3707 w 10135"/>
              <a:gd name="connsiteY7-1144" fmla="*/ 1918 h 10000"/>
              <a:gd name="connsiteX8-1145" fmla="*/ 5028 w 10135"/>
              <a:gd name="connsiteY8-1146" fmla="*/ 0 h 10000"/>
              <a:gd name="connsiteX9-1147" fmla="*/ 6429 w 10135"/>
              <a:gd name="connsiteY9-1148" fmla="*/ 2094 h 10000"/>
              <a:gd name="connsiteX10-1149" fmla="*/ 6581 w 10135"/>
              <a:gd name="connsiteY10-1150" fmla="*/ 3562 h 10000"/>
              <a:gd name="connsiteX11-1151" fmla="*/ 6571 w 10135"/>
              <a:gd name="connsiteY11-1152" fmla="*/ 4211 h 10000"/>
              <a:gd name="connsiteX12-1153" fmla="*/ 6896 w 10135"/>
              <a:gd name="connsiteY12-1154" fmla="*/ 5257 h 10000"/>
              <a:gd name="connsiteX13-1155" fmla="*/ 6855 w 10135"/>
              <a:gd name="connsiteY13-1156" fmla="*/ 5556 h 10000"/>
              <a:gd name="connsiteX14-1157" fmla="*/ 6673 w 10135"/>
              <a:gd name="connsiteY14-1158" fmla="*/ 5730 h 10000"/>
              <a:gd name="connsiteX15-1159" fmla="*/ 6673 w 10135"/>
              <a:gd name="connsiteY15-1160" fmla="*/ 6029 h 10000"/>
              <a:gd name="connsiteX16-1161" fmla="*/ 6663 w 10135"/>
              <a:gd name="connsiteY16-1162" fmla="*/ 6404 h 10000"/>
              <a:gd name="connsiteX17-1163" fmla="*/ 6602 w 10135"/>
              <a:gd name="connsiteY17-1164" fmla="*/ 6502 h 10000"/>
              <a:gd name="connsiteX18-1165" fmla="*/ 6612 w 10135"/>
              <a:gd name="connsiteY18-1166" fmla="*/ 6827 h 10000"/>
              <a:gd name="connsiteX19-1167" fmla="*/ 6551 w 10135"/>
              <a:gd name="connsiteY19-1168" fmla="*/ 7226 h 10000"/>
              <a:gd name="connsiteX20-1169" fmla="*/ 6571 w 10135"/>
              <a:gd name="connsiteY20-1170" fmla="*/ 7649 h 10000"/>
              <a:gd name="connsiteX21-1171" fmla="*/ 6328 w 10135"/>
              <a:gd name="connsiteY21-1172" fmla="*/ 7973 h 10000"/>
              <a:gd name="connsiteX22-1173" fmla="*/ 5901 w 10135"/>
              <a:gd name="connsiteY22-1174" fmla="*/ 7973 h 10000"/>
              <a:gd name="connsiteX23-1175" fmla="*/ 5637 w 10135"/>
              <a:gd name="connsiteY23-1176" fmla="*/ 9243 h 10000"/>
              <a:gd name="connsiteX24-1177" fmla="*/ 5866 w 10135"/>
              <a:gd name="connsiteY24-1178" fmla="*/ 9897 h 10000"/>
              <a:gd name="connsiteX25-1179" fmla="*/ 10135 w 10135"/>
              <a:gd name="connsiteY25-1180" fmla="*/ 10000 h 10000"/>
              <a:gd name="connsiteX0-1181" fmla="*/ 0 w 10732"/>
              <a:gd name="connsiteY0-1182" fmla="*/ 9946 h 10000"/>
              <a:gd name="connsiteX1-1183" fmla="*/ 3931 w 10732"/>
              <a:gd name="connsiteY1-1184" fmla="*/ 9686 h 10000"/>
              <a:gd name="connsiteX2-1185" fmla="*/ 4266 w 10732"/>
              <a:gd name="connsiteY2-1186" fmla="*/ 7897 h 10000"/>
              <a:gd name="connsiteX3-1187" fmla="*/ 4307 w 10732"/>
              <a:gd name="connsiteY3-1188" fmla="*/ 6977 h 10000"/>
              <a:gd name="connsiteX4-1189" fmla="*/ 4165 w 10732"/>
              <a:gd name="connsiteY4-1190" fmla="*/ 6229 h 10000"/>
              <a:gd name="connsiteX5-1191" fmla="*/ 3748 w 10732"/>
              <a:gd name="connsiteY5-1192" fmla="*/ 4735 h 10000"/>
              <a:gd name="connsiteX6-1193" fmla="*/ 3728 w 10732"/>
              <a:gd name="connsiteY6-1194" fmla="*/ 4584 h 10000"/>
              <a:gd name="connsiteX7-1195" fmla="*/ 3707 w 10732"/>
              <a:gd name="connsiteY7-1196" fmla="*/ 1918 h 10000"/>
              <a:gd name="connsiteX8-1197" fmla="*/ 5028 w 10732"/>
              <a:gd name="connsiteY8-1198" fmla="*/ 0 h 10000"/>
              <a:gd name="connsiteX9-1199" fmla="*/ 6429 w 10732"/>
              <a:gd name="connsiteY9-1200" fmla="*/ 2094 h 10000"/>
              <a:gd name="connsiteX10-1201" fmla="*/ 6581 w 10732"/>
              <a:gd name="connsiteY10-1202" fmla="*/ 3562 h 10000"/>
              <a:gd name="connsiteX11-1203" fmla="*/ 6571 w 10732"/>
              <a:gd name="connsiteY11-1204" fmla="*/ 4211 h 10000"/>
              <a:gd name="connsiteX12-1205" fmla="*/ 6896 w 10732"/>
              <a:gd name="connsiteY12-1206" fmla="*/ 5257 h 10000"/>
              <a:gd name="connsiteX13-1207" fmla="*/ 6855 w 10732"/>
              <a:gd name="connsiteY13-1208" fmla="*/ 5556 h 10000"/>
              <a:gd name="connsiteX14-1209" fmla="*/ 6673 w 10732"/>
              <a:gd name="connsiteY14-1210" fmla="*/ 5730 h 10000"/>
              <a:gd name="connsiteX15-1211" fmla="*/ 6673 w 10732"/>
              <a:gd name="connsiteY15-1212" fmla="*/ 6029 h 10000"/>
              <a:gd name="connsiteX16-1213" fmla="*/ 6663 w 10732"/>
              <a:gd name="connsiteY16-1214" fmla="*/ 6404 h 10000"/>
              <a:gd name="connsiteX17-1215" fmla="*/ 6602 w 10732"/>
              <a:gd name="connsiteY17-1216" fmla="*/ 6502 h 10000"/>
              <a:gd name="connsiteX18-1217" fmla="*/ 6612 w 10732"/>
              <a:gd name="connsiteY18-1218" fmla="*/ 6827 h 10000"/>
              <a:gd name="connsiteX19-1219" fmla="*/ 6551 w 10732"/>
              <a:gd name="connsiteY19-1220" fmla="*/ 7226 h 10000"/>
              <a:gd name="connsiteX20-1221" fmla="*/ 6571 w 10732"/>
              <a:gd name="connsiteY20-1222" fmla="*/ 7649 h 10000"/>
              <a:gd name="connsiteX21-1223" fmla="*/ 6328 w 10732"/>
              <a:gd name="connsiteY21-1224" fmla="*/ 7973 h 10000"/>
              <a:gd name="connsiteX22-1225" fmla="*/ 5901 w 10732"/>
              <a:gd name="connsiteY22-1226" fmla="*/ 7973 h 10000"/>
              <a:gd name="connsiteX23-1227" fmla="*/ 5637 w 10732"/>
              <a:gd name="connsiteY23-1228" fmla="*/ 9243 h 10000"/>
              <a:gd name="connsiteX24-1229" fmla="*/ 5866 w 10732"/>
              <a:gd name="connsiteY24-1230" fmla="*/ 9897 h 10000"/>
              <a:gd name="connsiteX25-1231" fmla="*/ 10732 w 10732"/>
              <a:gd name="connsiteY25-1232" fmla="*/ 10000 h 10000"/>
              <a:gd name="connsiteX0-1233" fmla="*/ 0 w 10732"/>
              <a:gd name="connsiteY0-1234" fmla="*/ 9946 h 10000"/>
              <a:gd name="connsiteX1-1235" fmla="*/ 3931 w 10732"/>
              <a:gd name="connsiteY1-1236" fmla="*/ 9686 h 10000"/>
              <a:gd name="connsiteX2-1237" fmla="*/ 4266 w 10732"/>
              <a:gd name="connsiteY2-1238" fmla="*/ 7897 h 10000"/>
              <a:gd name="connsiteX3-1239" fmla="*/ 4307 w 10732"/>
              <a:gd name="connsiteY3-1240" fmla="*/ 6977 h 10000"/>
              <a:gd name="connsiteX4-1241" fmla="*/ 4165 w 10732"/>
              <a:gd name="connsiteY4-1242" fmla="*/ 6229 h 10000"/>
              <a:gd name="connsiteX5-1243" fmla="*/ 3748 w 10732"/>
              <a:gd name="connsiteY5-1244" fmla="*/ 4735 h 10000"/>
              <a:gd name="connsiteX6-1245" fmla="*/ 3728 w 10732"/>
              <a:gd name="connsiteY6-1246" fmla="*/ 4584 h 10000"/>
              <a:gd name="connsiteX7-1247" fmla="*/ 3707 w 10732"/>
              <a:gd name="connsiteY7-1248" fmla="*/ 1918 h 10000"/>
              <a:gd name="connsiteX8-1249" fmla="*/ 5028 w 10732"/>
              <a:gd name="connsiteY8-1250" fmla="*/ 0 h 10000"/>
              <a:gd name="connsiteX9-1251" fmla="*/ 6429 w 10732"/>
              <a:gd name="connsiteY9-1252" fmla="*/ 2094 h 10000"/>
              <a:gd name="connsiteX10-1253" fmla="*/ 6581 w 10732"/>
              <a:gd name="connsiteY10-1254" fmla="*/ 3562 h 10000"/>
              <a:gd name="connsiteX11-1255" fmla="*/ 6571 w 10732"/>
              <a:gd name="connsiteY11-1256" fmla="*/ 4211 h 10000"/>
              <a:gd name="connsiteX12-1257" fmla="*/ 6896 w 10732"/>
              <a:gd name="connsiteY12-1258" fmla="*/ 5257 h 10000"/>
              <a:gd name="connsiteX13-1259" fmla="*/ 6855 w 10732"/>
              <a:gd name="connsiteY13-1260" fmla="*/ 5556 h 10000"/>
              <a:gd name="connsiteX14-1261" fmla="*/ 6673 w 10732"/>
              <a:gd name="connsiteY14-1262" fmla="*/ 5730 h 10000"/>
              <a:gd name="connsiteX15-1263" fmla="*/ 6673 w 10732"/>
              <a:gd name="connsiteY15-1264" fmla="*/ 6029 h 10000"/>
              <a:gd name="connsiteX16-1265" fmla="*/ 6663 w 10732"/>
              <a:gd name="connsiteY16-1266" fmla="*/ 6404 h 10000"/>
              <a:gd name="connsiteX17-1267" fmla="*/ 6602 w 10732"/>
              <a:gd name="connsiteY17-1268" fmla="*/ 6502 h 10000"/>
              <a:gd name="connsiteX18-1269" fmla="*/ 6612 w 10732"/>
              <a:gd name="connsiteY18-1270" fmla="*/ 6827 h 10000"/>
              <a:gd name="connsiteX19-1271" fmla="*/ 6551 w 10732"/>
              <a:gd name="connsiteY19-1272" fmla="*/ 7226 h 10000"/>
              <a:gd name="connsiteX20-1273" fmla="*/ 6571 w 10732"/>
              <a:gd name="connsiteY20-1274" fmla="*/ 7649 h 10000"/>
              <a:gd name="connsiteX21-1275" fmla="*/ 6328 w 10732"/>
              <a:gd name="connsiteY21-1276" fmla="*/ 7973 h 10000"/>
              <a:gd name="connsiteX22-1277" fmla="*/ 5901 w 10732"/>
              <a:gd name="connsiteY22-1278" fmla="*/ 7973 h 10000"/>
              <a:gd name="connsiteX23-1279" fmla="*/ 5637 w 10732"/>
              <a:gd name="connsiteY23-1280" fmla="*/ 9243 h 10000"/>
              <a:gd name="connsiteX24-1281" fmla="*/ 5866 w 10732"/>
              <a:gd name="connsiteY24-1282" fmla="*/ 9897 h 10000"/>
              <a:gd name="connsiteX25-1283" fmla="*/ 10732 w 10732"/>
              <a:gd name="connsiteY25-1284" fmla="*/ 10000 h 10000"/>
              <a:gd name="connsiteX0-1285" fmla="*/ 0 w 10732"/>
              <a:gd name="connsiteY0-1286" fmla="*/ 9946 h 10000"/>
              <a:gd name="connsiteX1-1287" fmla="*/ 3931 w 10732"/>
              <a:gd name="connsiteY1-1288" fmla="*/ 9686 h 10000"/>
              <a:gd name="connsiteX2-1289" fmla="*/ 4266 w 10732"/>
              <a:gd name="connsiteY2-1290" fmla="*/ 7897 h 10000"/>
              <a:gd name="connsiteX3-1291" fmla="*/ 4307 w 10732"/>
              <a:gd name="connsiteY3-1292" fmla="*/ 6977 h 10000"/>
              <a:gd name="connsiteX4-1293" fmla="*/ 4165 w 10732"/>
              <a:gd name="connsiteY4-1294" fmla="*/ 6229 h 10000"/>
              <a:gd name="connsiteX5-1295" fmla="*/ 3748 w 10732"/>
              <a:gd name="connsiteY5-1296" fmla="*/ 4735 h 10000"/>
              <a:gd name="connsiteX6-1297" fmla="*/ 3728 w 10732"/>
              <a:gd name="connsiteY6-1298" fmla="*/ 4584 h 10000"/>
              <a:gd name="connsiteX7-1299" fmla="*/ 3707 w 10732"/>
              <a:gd name="connsiteY7-1300" fmla="*/ 1918 h 10000"/>
              <a:gd name="connsiteX8-1301" fmla="*/ 5028 w 10732"/>
              <a:gd name="connsiteY8-1302" fmla="*/ 0 h 10000"/>
              <a:gd name="connsiteX9-1303" fmla="*/ 6429 w 10732"/>
              <a:gd name="connsiteY9-1304" fmla="*/ 2094 h 10000"/>
              <a:gd name="connsiteX10-1305" fmla="*/ 6581 w 10732"/>
              <a:gd name="connsiteY10-1306" fmla="*/ 3562 h 10000"/>
              <a:gd name="connsiteX11-1307" fmla="*/ 6571 w 10732"/>
              <a:gd name="connsiteY11-1308" fmla="*/ 4211 h 10000"/>
              <a:gd name="connsiteX12-1309" fmla="*/ 6896 w 10732"/>
              <a:gd name="connsiteY12-1310" fmla="*/ 5257 h 10000"/>
              <a:gd name="connsiteX13-1311" fmla="*/ 6855 w 10732"/>
              <a:gd name="connsiteY13-1312" fmla="*/ 5556 h 10000"/>
              <a:gd name="connsiteX14-1313" fmla="*/ 6673 w 10732"/>
              <a:gd name="connsiteY14-1314" fmla="*/ 5730 h 10000"/>
              <a:gd name="connsiteX15-1315" fmla="*/ 6673 w 10732"/>
              <a:gd name="connsiteY15-1316" fmla="*/ 6029 h 10000"/>
              <a:gd name="connsiteX16-1317" fmla="*/ 6663 w 10732"/>
              <a:gd name="connsiteY16-1318" fmla="*/ 6404 h 10000"/>
              <a:gd name="connsiteX17-1319" fmla="*/ 6602 w 10732"/>
              <a:gd name="connsiteY17-1320" fmla="*/ 6502 h 10000"/>
              <a:gd name="connsiteX18-1321" fmla="*/ 6612 w 10732"/>
              <a:gd name="connsiteY18-1322" fmla="*/ 6827 h 10000"/>
              <a:gd name="connsiteX19-1323" fmla="*/ 6551 w 10732"/>
              <a:gd name="connsiteY19-1324" fmla="*/ 7226 h 10000"/>
              <a:gd name="connsiteX20-1325" fmla="*/ 6571 w 10732"/>
              <a:gd name="connsiteY20-1326" fmla="*/ 7649 h 10000"/>
              <a:gd name="connsiteX21-1327" fmla="*/ 6328 w 10732"/>
              <a:gd name="connsiteY21-1328" fmla="*/ 7973 h 10000"/>
              <a:gd name="connsiteX22-1329" fmla="*/ 5901 w 10732"/>
              <a:gd name="connsiteY22-1330" fmla="*/ 7973 h 10000"/>
              <a:gd name="connsiteX23-1331" fmla="*/ 5637 w 10732"/>
              <a:gd name="connsiteY23-1332" fmla="*/ 9243 h 10000"/>
              <a:gd name="connsiteX24-1333" fmla="*/ 5866 w 10732"/>
              <a:gd name="connsiteY24-1334" fmla="*/ 9897 h 10000"/>
              <a:gd name="connsiteX25-1335" fmla="*/ 10732 w 10732"/>
              <a:gd name="connsiteY25-1336" fmla="*/ 10000 h 10000"/>
              <a:gd name="connsiteX0-1337" fmla="*/ 0 w 13931"/>
              <a:gd name="connsiteY0-1338" fmla="*/ 9946 h 10055"/>
              <a:gd name="connsiteX1-1339" fmla="*/ 3931 w 13931"/>
              <a:gd name="connsiteY1-1340" fmla="*/ 9686 h 10055"/>
              <a:gd name="connsiteX2-1341" fmla="*/ 4266 w 13931"/>
              <a:gd name="connsiteY2-1342" fmla="*/ 7897 h 10055"/>
              <a:gd name="connsiteX3-1343" fmla="*/ 4307 w 13931"/>
              <a:gd name="connsiteY3-1344" fmla="*/ 6977 h 10055"/>
              <a:gd name="connsiteX4-1345" fmla="*/ 4165 w 13931"/>
              <a:gd name="connsiteY4-1346" fmla="*/ 6229 h 10055"/>
              <a:gd name="connsiteX5-1347" fmla="*/ 3748 w 13931"/>
              <a:gd name="connsiteY5-1348" fmla="*/ 4735 h 10055"/>
              <a:gd name="connsiteX6-1349" fmla="*/ 3728 w 13931"/>
              <a:gd name="connsiteY6-1350" fmla="*/ 4584 h 10055"/>
              <a:gd name="connsiteX7-1351" fmla="*/ 3707 w 13931"/>
              <a:gd name="connsiteY7-1352" fmla="*/ 1918 h 10055"/>
              <a:gd name="connsiteX8-1353" fmla="*/ 5028 w 13931"/>
              <a:gd name="connsiteY8-1354" fmla="*/ 0 h 10055"/>
              <a:gd name="connsiteX9-1355" fmla="*/ 6429 w 13931"/>
              <a:gd name="connsiteY9-1356" fmla="*/ 2094 h 10055"/>
              <a:gd name="connsiteX10-1357" fmla="*/ 6581 w 13931"/>
              <a:gd name="connsiteY10-1358" fmla="*/ 3562 h 10055"/>
              <a:gd name="connsiteX11-1359" fmla="*/ 6571 w 13931"/>
              <a:gd name="connsiteY11-1360" fmla="*/ 4211 h 10055"/>
              <a:gd name="connsiteX12-1361" fmla="*/ 6896 w 13931"/>
              <a:gd name="connsiteY12-1362" fmla="*/ 5257 h 10055"/>
              <a:gd name="connsiteX13-1363" fmla="*/ 6855 w 13931"/>
              <a:gd name="connsiteY13-1364" fmla="*/ 5556 h 10055"/>
              <a:gd name="connsiteX14-1365" fmla="*/ 6673 w 13931"/>
              <a:gd name="connsiteY14-1366" fmla="*/ 5730 h 10055"/>
              <a:gd name="connsiteX15-1367" fmla="*/ 6673 w 13931"/>
              <a:gd name="connsiteY15-1368" fmla="*/ 6029 h 10055"/>
              <a:gd name="connsiteX16-1369" fmla="*/ 6663 w 13931"/>
              <a:gd name="connsiteY16-1370" fmla="*/ 6404 h 10055"/>
              <a:gd name="connsiteX17-1371" fmla="*/ 6602 w 13931"/>
              <a:gd name="connsiteY17-1372" fmla="*/ 6502 h 10055"/>
              <a:gd name="connsiteX18-1373" fmla="*/ 6612 w 13931"/>
              <a:gd name="connsiteY18-1374" fmla="*/ 6827 h 10055"/>
              <a:gd name="connsiteX19-1375" fmla="*/ 6551 w 13931"/>
              <a:gd name="connsiteY19-1376" fmla="*/ 7226 h 10055"/>
              <a:gd name="connsiteX20-1377" fmla="*/ 6571 w 13931"/>
              <a:gd name="connsiteY20-1378" fmla="*/ 7649 h 10055"/>
              <a:gd name="connsiteX21-1379" fmla="*/ 6328 w 13931"/>
              <a:gd name="connsiteY21-1380" fmla="*/ 7973 h 10055"/>
              <a:gd name="connsiteX22-1381" fmla="*/ 5901 w 13931"/>
              <a:gd name="connsiteY22-1382" fmla="*/ 7973 h 10055"/>
              <a:gd name="connsiteX23-1383" fmla="*/ 5637 w 13931"/>
              <a:gd name="connsiteY23-1384" fmla="*/ 9243 h 10055"/>
              <a:gd name="connsiteX24-1385" fmla="*/ 5866 w 13931"/>
              <a:gd name="connsiteY24-1386" fmla="*/ 9897 h 10055"/>
              <a:gd name="connsiteX25-1387" fmla="*/ 13931 w 13931"/>
              <a:gd name="connsiteY25-1388" fmla="*/ 10055 h 10055"/>
              <a:gd name="connsiteX0-1389" fmla="*/ 0 w 17823"/>
              <a:gd name="connsiteY0-1390" fmla="*/ 10001 h 10055"/>
              <a:gd name="connsiteX1-1391" fmla="*/ 7823 w 17823"/>
              <a:gd name="connsiteY1-1392" fmla="*/ 9686 h 10055"/>
              <a:gd name="connsiteX2-1393" fmla="*/ 8158 w 17823"/>
              <a:gd name="connsiteY2-1394" fmla="*/ 7897 h 10055"/>
              <a:gd name="connsiteX3-1395" fmla="*/ 8199 w 17823"/>
              <a:gd name="connsiteY3-1396" fmla="*/ 6977 h 10055"/>
              <a:gd name="connsiteX4-1397" fmla="*/ 8057 w 17823"/>
              <a:gd name="connsiteY4-1398" fmla="*/ 6229 h 10055"/>
              <a:gd name="connsiteX5-1399" fmla="*/ 7640 w 17823"/>
              <a:gd name="connsiteY5-1400" fmla="*/ 4735 h 10055"/>
              <a:gd name="connsiteX6-1401" fmla="*/ 7620 w 17823"/>
              <a:gd name="connsiteY6-1402" fmla="*/ 4584 h 10055"/>
              <a:gd name="connsiteX7-1403" fmla="*/ 7599 w 17823"/>
              <a:gd name="connsiteY7-1404" fmla="*/ 1918 h 10055"/>
              <a:gd name="connsiteX8-1405" fmla="*/ 8920 w 17823"/>
              <a:gd name="connsiteY8-1406" fmla="*/ 0 h 10055"/>
              <a:gd name="connsiteX9-1407" fmla="*/ 10321 w 17823"/>
              <a:gd name="connsiteY9-1408" fmla="*/ 2094 h 10055"/>
              <a:gd name="connsiteX10-1409" fmla="*/ 10473 w 17823"/>
              <a:gd name="connsiteY10-1410" fmla="*/ 3562 h 10055"/>
              <a:gd name="connsiteX11-1411" fmla="*/ 10463 w 17823"/>
              <a:gd name="connsiteY11-1412" fmla="*/ 4211 h 10055"/>
              <a:gd name="connsiteX12-1413" fmla="*/ 10788 w 17823"/>
              <a:gd name="connsiteY12-1414" fmla="*/ 5257 h 10055"/>
              <a:gd name="connsiteX13-1415" fmla="*/ 10747 w 17823"/>
              <a:gd name="connsiteY13-1416" fmla="*/ 5556 h 10055"/>
              <a:gd name="connsiteX14-1417" fmla="*/ 10565 w 17823"/>
              <a:gd name="connsiteY14-1418" fmla="*/ 5730 h 10055"/>
              <a:gd name="connsiteX15-1419" fmla="*/ 10565 w 17823"/>
              <a:gd name="connsiteY15-1420" fmla="*/ 6029 h 10055"/>
              <a:gd name="connsiteX16-1421" fmla="*/ 10555 w 17823"/>
              <a:gd name="connsiteY16-1422" fmla="*/ 6404 h 10055"/>
              <a:gd name="connsiteX17-1423" fmla="*/ 10494 w 17823"/>
              <a:gd name="connsiteY17-1424" fmla="*/ 6502 h 10055"/>
              <a:gd name="connsiteX18-1425" fmla="*/ 10504 w 17823"/>
              <a:gd name="connsiteY18-1426" fmla="*/ 6827 h 10055"/>
              <a:gd name="connsiteX19-1427" fmla="*/ 10443 w 17823"/>
              <a:gd name="connsiteY19-1428" fmla="*/ 7226 h 10055"/>
              <a:gd name="connsiteX20-1429" fmla="*/ 10463 w 17823"/>
              <a:gd name="connsiteY20-1430" fmla="*/ 7649 h 10055"/>
              <a:gd name="connsiteX21-1431" fmla="*/ 10220 w 17823"/>
              <a:gd name="connsiteY21-1432" fmla="*/ 7973 h 10055"/>
              <a:gd name="connsiteX22-1433" fmla="*/ 9793 w 17823"/>
              <a:gd name="connsiteY22-1434" fmla="*/ 7973 h 10055"/>
              <a:gd name="connsiteX23-1435" fmla="*/ 9529 w 17823"/>
              <a:gd name="connsiteY23-1436" fmla="*/ 9243 h 10055"/>
              <a:gd name="connsiteX24-1437" fmla="*/ 9758 w 17823"/>
              <a:gd name="connsiteY24-1438" fmla="*/ 9897 h 10055"/>
              <a:gd name="connsiteX25-1439" fmla="*/ 17823 w 17823"/>
              <a:gd name="connsiteY25-1440" fmla="*/ 10055 h 10055"/>
              <a:gd name="connsiteX0-1441" fmla="*/ 0 w 17823"/>
              <a:gd name="connsiteY0-1442" fmla="*/ 10001 h 10076"/>
              <a:gd name="connsiteX1-1443" fmla="*/ 7823 w 17823"/>
              <a:gd name="connsiteY1-1444" fmla="*/ 9686 h 10076"/>
              <a:gd name="connsiteX2-1445" fmla="*/ 8158 w 17823"/>
              <a:gd name="connsiteY2-1446" fmla="*/ 7897 h 10076"/>
              <a:gd name="connsiteX3-1447" fmla="*/ 8199 w 17823"/>
              <a:gd name="connsiteY3-1448" fmla="*/ 6977 h 10076"/>
              <a:gd name="connsiteX4-1449" fmla="*/ 8057 w 17823"/>
              <a:gd name="connsiteY4-1450" fmla="*/ 6229 h 10076"/>
              <a:gd name="connsiteX5-1451" fmla="*/ 7640 w 17823"/>
              <a:gd name="connsiteY5-1452" fmla="*/ 4735 h 10076"/>
              <a:gd name="connsiteX6-1453" fmla="*/ 7620 w 17823"/>
              <a:gd name="connsiteY6-1454" fmla="*/ 4584 h 10076"/>
              <a:gd name="connsiteX7-1455" fmla="*/ 7599 w 17823"/>
              <a:gd name="connsiteY7-1456" fmla="*/ 1918 h 10076"/>
              <a:gd name="connsiteX8-1457" fmla="*/ 8920 w 17823"/>
              <a:gd name="connsiteY8-1458" fmla="*/ 0 h 10076"/>
              <a:gd name="connsiteX9-1459" fmla="*/ 10321 w 17823"/>
              <a:gd name="connsiteY9-1460" fmla="*/ 2094 h 10076"/>
              <a:gd name="connsiteX10-1461" fmla="*/ 10473 w 17823"/>
              <a:gd name="connsiteY10-1462" fmla="*/ 3562 h 10076"/>
              <a:gd name="connsiteX11-1463" fmla="*/ 10463 w 17823"/>
              <a:gd name="connsiteY11-1464" fmla="*/ 4211 h 10076"/>
              <a:gd name="connsiteX12-1465" fmla="*/ 10788 w 17823"/>
              <a:gd name="connsiteY12-1466" fmla="*/ 5257 h 10076"/>
              <a:gd name="connsiteX13-1467" fmla="*/ 10747 w 17823"/>
              <a:gd name="connsiteY13-1468" fmla="*/ 5556 h 10076"/>
              <a:gd name="connsiteX14-1469" fmla="*/ 10565 w 17823"/>
              <a:gd name="connsiteY14-1470" fmla="*/ 5730 h 10076"/>
              <a:gd name="connsiteX15-1471" fmla="*/ 10565 w 17823"/>
              <a:gd name="connsiteY15-1472" fmla="*/ 6029 h 10076"/>
              <a:gd name="connsiteX16-1473" fmla="*/ 10555 w 17823"/>
              <a:gd name="connsiteY16-1474" fmla="*/ 6404 h 10076"/>
              <a:gd name="connsiteX17-1475" fmla="*/ 10494 w 17823"/>
              <a:gd name="connsiteY17-1476" fmla="*/ 6502 h 10076"/>
              <a:gd name="connsiteX18-1477" fmla="*/ 10504 w 17823"/>
              <a:gd name="connsiteY18-1478" fmla="*/ 6827 h 10076"/>
              <a:gd name="connsiteX19-1479" fmla="*/ 10443 w 17823"/>
              <a:gd name="connsiteY19-1480" fmla="*/ 7226 h 10076"/>
              <a:gd name="connsiteX20-1481" fmla="*/ 10463 w 17823"/>
              <a:gd name="connsiteY20-1482" fmla="*/ 7649 h 10076"/>
              <a:gd name="connsiteX21-1483" fmla="*/ 10220 w 17823"/>
              <a:gd name="connsiteY21-1484" fmla="*/ 7973 h 10076"/>
              <a:gd name="connsiteX22-1485" fmla="*/ 9793 w 17823"/>
              <a:gd name="connsiteY22-1486" fmla="*/ 7973 h 10076"/>
              <a:gd name="connsiteX23-1487" fmla="*/ 9529 w 17823"/>
              <a:gd name="connsiteY23-1488" fmla="*/ 9243 h 10076"/>
              <a:gd name="connsiteX24-1489" fmla="*/ 9758 w 17823"/>
              <a:gd name="connsiteY24-1490" fmla="*/ 9897 h 10076"/>
              <a:gd name="connsiteX25-1491" fmla="*/ 17823 w 17823"/>
              <a:gd name="connsiteY25-1492" fmla="*/ 10055 h 10076"/>
              <a:gd name="connsiteX0-1493" fmla="*/ 0 w 17823"/>
              <a:gd name="connsiteY0-1494" fmla="*/ 10001 h 10055"/>
              <a:gd name="connsiteX1-1495" fmla="*/ 7823 w 17823"/>
              <a:gd name="connsiteY1-1496" fmla="*/ 9686 h 10055"/>
              <a:gd name="connsiteX2-1497" fmla="*/ 8158 w 17823"/>
              <a:gd name="connsiteY2-1498" fmla="*/ 7897 h 10055"/>
              <a:gd name="connsiteX3-1499" fmla="*/ 8199 w 17823"/>
              <a:gd name="connsiteY3-1500" fmla="*/ 6977 h 10055"/>
              <a:gd name="connsiteX4-1501" fmla="*/ 8057 w 17823"/>
              <a:gd name="connsiteY4-1502" fmla="*/ 6229 h 10055"/>
              <a:gd name="connsiteX5-1503" fmla="*/ 7640 w 17823"/>
              <a:gd name="connsiteY5-1504" fmla="*/ 4735 h 10055"/>
              <a:gd name="connsiteX6-1505" fmla="*/ 7620 w 17823"/>
              <a:gd name="connsiteY6-1506" fmla="*/ 4584 h 10055"/>
              <a:gd name="connsiteX7-1507" fmla="*/ 7599 w 17823"/>
              <a:gd name="connsiteY7-1508" fmla="*/ 1918 h 10055"/>
              <a:gd name="connsiteX8-1509" fmla="*/ 8920 w 17823"/>
              <a:gd name="connsiteY8-1510" fmla="*/ 0 h 10055"/>
              <a:gd name="connsiteX9-1511" fmla="*/ 10321 w 17823"/>
              <a:gd name="connsiteY9-1512" fmla="*/ 2094 h 10055"/>
              <a:gd name="connsiteX10-1513" fmla="*/ 10473 w 17823"/>
              <a:gd name="connsiteY10-1514" fmla="*/ 3562 h 10055"/>
              <a:gd name="connsiteX11-1515" fmla="*/ 10463 w 17823"/>
              <a:gd name="connsiteY11-1516" fmla="*/ 4211 h 10055"/>
              <a:gd name="connsiteX12-1517" fmla="*/ 10788 w 17823"/>
              <a:gd name="connsiteY12-1518" fmla="*/ 5257 h 10055"/>
              <a:gd name="connsiteX13-1519" fmla="*/ 10747 w 17823"/>
              <a:gd name="connsiteY13-1520" fmla="*/ 5556 h 10055"/>
              <a:gd name="connsiteX14-1521" fmla="*/ 10565 w 17823"/>
              <a:gd name="connsiteY14-1522" fmla="*/ 5730 h 10055"/>
              <a:gd name="connsiteX15-1523" fmla="*/ 10565 w 17823"/>
              <a:gd name="connsiteY15-1524" fmla="*/ 6029 h 10055"/>
              <a:gd name="connsiteX16-1525" fmla="*/ 10555 w 17823"/>
              <a:gd name="connsiteY16-1526" fmla="*/ 6404 h 10055"/>
              <a:gd name="connsiteX17-1527" fmla="*/ 10494 w 17823"/>
              <a:gd name="connsiteY17-1528" fmla="*/ 6502 h 10055"/>
              <a:gd name="connsiteX18-1529" fmla="*/ 10504 w 17823"/>
              <a:gd name="connsiteY18-1530" fmla="*/ 6827 h 10055"/>
              <a:gd name="connsiteX19-1531" fmla="*/ 10443 w 17823"/>
              <a:gd name="connsiteY19-1532" fmla="*/ 7226 h 10055"/>
              <a:gd name="connsiteX20-1533" fmla="*/ 10463 w 17823"/>
              <a:gd name="connsiteY20-1534" fmla="*/ 7649 h 10055"/>
              <a:gd name="connsiteX21-1535" fmla="*/ 10220 w 17823"/>
              <a:gd name="connsiteY21-1536" fmla="*/ 7973 h 10055"/>
              <a:gd name="connsiteX22-1537" fmla="*/ 9793 w 17823"/>
              <a:gd name="connsiteY22-1538" fmla="*/ 7973 h 10055"/>
              <a:gd name="connsiteX23-1539" fmla="*/ 9529 w 17823"/>
              <a:gd name="connsiteY23-1540" fmla="*/ 9243 h 10055"/>
              <a:gd name="connsiteX24-1541" fmla="*/ 9758 w 17823"/>
              <a:gd name="connsiteY24-1542" fmla="*/ 9897 h 10055"/>
              <a:gd name="connsiteX25-1543" fmla="*/ 17823 w 17823"/>
              <a:gd name="connsiteY25-1544" fmla="*/ 10055 h 10055"/>
              <a:gd name="connsiteX0-1545" fmla="*/ 0 w 17823"/>
              <a:gd name="connsiteY0-1546" fmla="*/ 10001 h 10055"/>
              <a:gd name="connsiteX1-1547" fmla="*/ 7823 w 17823"/>
              <a:gd name="connsiteY1-1548" fmla="*/ 9686 h 10055"/>
              <a:gd name="connsiteX2-1549" fmla="*/ 8158 w 17823"/>
              <a:gd name="connsiteY2-1550" fmla="*/ 7897 h 10055"/>
              <a:gd name="connsiteX3-1551" fmla="*/ 8199 w 17823"/>
              <a:gd name="connsiteY3-1552" fmla="*/ 6977 h 10055"/>
              <a:gd name="connsiteX4-1553" fmla="*/ 8057 w 17823"/>
              <a:gd name="connsiteY4-1554" fmla="*/ 6229 h 10055"/>
              <a:gd name="connsiteX5-1555" fmla="*/ 7640 w 17823"/>
              <a:gd name="connsiteY5-1556" fmla="*/ 4735 h 10055"/>
              <a:gd name="connsiteX6-1557" fmla="*/ 7620 w 17823"/>
              <a:gd name="connsiteY6-1558" fmla="*/ 4584 h 10055"/>
              <a:gd name="connsiteX7-1559" fmla="*/ 7599 w 17823"/>
              <a:gd name="connsiteY7-1560" fmla="*/ 1918 h 10055"/>
              <a:gd name="connsiteX8-1561" fmla="*/ 8920 w 17823"/>
              <a:gd name="connsiteY8-1562" fmla="*/ 0 h 10055"/>
              <a:gd name="connsiteX9-1563" fmla="*/ 10321 w 17823"/>
              <a:gd name="connsiteY9-1564" fmla="*/ 2094 h 10055"/>
              <a:gd name="connsiteX10-1565" fmla="*/ 10473 w 17823"/>
              <a:gd name="connsiteY10-1566" fmla="*/ 3562 h 10055"/>
              <a:gd name="connsiteX11-1567" fmla="*/ 10463 w 17823"/>
              <a:gd name="connsiteY11-1568" fmla="*/ 4211 h 10055"/>
              <a:gd name="connsiteX12-1569" fmla="*/ 10788 w 17823"/>
              <a:gd name="connsiteY12-1570" fmla="*/ 5257 h 10055"/>
              <a:gd name="connsiteX13-1571" fmla="*/ 10747 w 17823"/>
              <a:gd name="connsiteY13-1572" fmla="*/ 5556 h 10055"/>
              <a:gd name="connsiteX14-1573" fmla="*/ 10565 w 17823"/>
              <a:gd name="connsiteY14-1574" fmla="*/ 5730 h 10055"/>
              <a:gd name="connsiteX15-1575" fmla="*/ 10565 w 17823"/>
              <a:gd name="connsiteY15-1576" fmla="*/ 6029 h 10055"/>
              <a:gd name="connsiteX16-1577" fmla="*/ 10555 w 17823"/>
              <a:gd name="connsiteY16-1578" fmla="*/ 6404 h 10055"/>
              <a:gd name="connsiteX17-1579" fmla="*/ 10494 w 17823"/>
              <a:gd name="connsiteY17-1580" fmla="*/ 6502 h 10055"/>
              <a:gd name="connsiteX18-1581" fmla="*/ 10504 w 17823"/>
              <a:gd name="connsiteY18-1582" fmla="*/ 6827 h 10055"/>
              <a:gd name="connsiteX19-1583" fmla="*/ 10443 w 17823"/>
              <a:gd name="connsiteY19-1584" fmla="*/ 7226 h 10055"/>
              <a:gd name="connsiteX20-1585" fmla="*/ 10463 w 17823"/>
              <a:gd name="connsiteY20-1586" fmla="*/ 7649 h 10055"/>
              <a:gd name="connsiteX21-1587" fmla="*/ 10220 w 17823"/>
              <a:gd name="connsiteY21-1588" fmla="*/ 7973 h 10055"/>
              <a:gd name="connsiteX22-1589" fmla="*/ 9793 w 17823"/>
              <a:gd name="connsiteY22-1590" fmla="*/ 7973 h 10055"/>
              <a:gd name="connsiteX23-1591" fmla="*/ 9529 w 17823"/>
              <a:gd name="connsiteY23-1592" fmla="*/ 9243 h 10055"/>
              <a:gd name="connsiteX24-1593" fmla="*/ 9758 w 17823"/>
              <a:gd name="connsiteY24-1594" fmla="*/ 9897 h 10055"/>
              <a:gd name="connsiteX25-1595" fmla="*/ 17823 w 17823"/>
              <a:gd name="connsiteY25-1596" fmla="*/ 10055 h 10055"/>
              <a:gd name="connsiteX0-1597" fmla="*/ 0 w 17823"/>
              <a:gd name="connsiteY0-1598" fmla="*/ 10001 h 10055"/>
              <a:gd name="connsiteX1-1599" fmla="*/ 7823 w 17823"/>
              <a:gd name="connsiteY1-1600" fmla="*/ 9686 h 10055"/>
              <a:gd name="connsiteX2-1601" fmla="*/ 8158 w 17823"/>
              <a:gd name="connsiteY2-1602" fmla="*/ 7897 h 10055"/>
              <a:gd name="connsiteX3-1603" fmla="*/ 8199 w 17823"/>
              <a:gd name="connsiteY3-1604" fmla="*/ 6977 h 10055"/>
              <a:gd name="connsiteX4-1605" fmla="*/ 8057 w 17823"/>
              <a:gd name="connsiteY4-1606" fmla="*/ 6229 h 10055"/>
              <a:gd name="connsiteX5-1607" fmla="*/ 7640 w 17823"/>
              <a:gd name="connsiteY5-1608" fmla="*/ 4735 h 10055"/>
              <a:gd name="connsiteX6-1609" fmla="*/ 7620 w 17823"/>
              <a:gd name="connsiteY6-1610" fmla="*/ 4584 h 10055"/>
              <a:gd name="connsiteX7-1611" fmla="*/ 7599 w 17823"/>
              <a:gd name="connsiteY7-1612" fmla="*/ 1918 h 10055"/>
              <a:gd name="connsiteX8-1613" fmla="*/ 8920 w 17823"/>
              <a:gd name="connsiteY8-1614" fmla="*/ 0 h 10055"/>
              <a:gd name="connsiteX9-1615" fmla="*/ 10321 w 17823"/>
              <a:gd name="connsiteY9-1616" fmla="*/ 2094 h 10055"/>
              <a:gd name="connsiteX10-1617" fmla="*/ 10473 w 17823"/>
              <a:gd name="connsiteY10-1618" fmla="*/ 3562 h 10055"/>
              <a:gd name="connsiteX11-1619" fmla="*/ 10463 w 17823"/>
              <a:gd name="connsiteY11-1620" fmla="*/ 4211 h 10055"/>
              <a:gd name="connsiteX12-1621" fmla="*/ 10788 w 17823"/>
              <a:gd name="connsiteY12-1622" fmla="*/ 5257 h 10055"/>
              <a:gd name="connsiteX13-1623" fmla="*/ 10747 w 17823"/>
              <a:gd name="connsiteY13-1624" fmla="*/ 5556 h 10055"/>
              <a:gd name="connsiteX14-1625" fmla="*/ 10565 w 17823"/>
              <a:gd name="connsiteY14-1626" fmla="*/ 5730 h 10055"/>
              <a:gd name="connsiteX15-1627" fmla="*/ 10565 w 17823"/>
              <a:gd name="connsiteY15-1628" fmla="*/ 6029 h 10055"/>
              <a:gd name="connsiteX16-1629" fmla="*/ 10555 w 17823"/>
              <a:gd name="connsiteY16-1630" fmla="*/ 6404 h 10055"/>
              <a:gd name="connsiteX17-1631" fmla="*/ 10494 w 17823"/>
              <a:gd name="connsiteY17-1632" fmla="*/ 6502 h 10055"/>
              <a:gd name="connsiteX18-1633" fmla="*/ 10504 w 17823"/>
              <a:gd name="connsiteY18-1634" fmla="*/ 6827 h 10055"/>
              <a:gd name="connsiteX19-1635" fmla="*/ 10443 w 17823"/>
              <a:gd name="connsiteY19-1636" fmla="*/ 7226 h 10055"/>
              <a:gd name="connsiteX20-1637" fmla="*/ 10463 w 17823"/>
              <a:gd name="connsiteY20-1638" fmla="*/ 7649 h 10055"/>
              <a:gd name="connsiteX21-1639" fmla="*/ 10220 w 17823"/>
              <a:gd name="connsiteY21-1640" fmla="*/ 7973 h 10055"/>
              <a:gd name="connsiteX22-1641" fmla="*/ 9793 w 17823"/>
              <a:gd name="connsiteY22-1642" fmla="*/ 7973 h 10055"/>
              <a:gd name="connsiteX23-1643" fmla="*/ 9529 w 17823"/>
              <a:gd name="connsiteY23-1644" fmla="*/ 9243 h 10055"/>
              <a:gd name="connsiteX24-1645" fmla="*/ 9758 w 17823"/>
              <a:gd name="connsiteY24-1646" fmla="*/ 9897 h 10055"/>
              <a:gd name="connsiteX25-1647" fmla="*/ 17823 w 17823"/>
              <a:gd name="connsiteY25-1648" fmla="*/ 10055 h 10055"/>
              <a:gd name="connsiteX0-1649" fmla="*/ 0 w 17823"/>
              <a:gd name="connsiteY0-1650" fmla="*/ 10001 h 10055"/>
              <a:gd name="connsiteX1-1651" fmla="*/ 7823 w 17823"/>
              <a:gd name="connsiteY1-1652" fmla="*/ 9686 h 10055"/>
              <a:gd name="connsiteX2-1653" fmla="*/ 8158 w 17823"/>
              <a:gd name="connsiteY2-1654" fmla="*/ 7897 h 10055"/>
              <a:gd name="connsiteX3-1655" fmla="*/ 8199 w 17823"/>
              <a:gd name="connsiteY3-1656" fmla="*/ 6977 h 10055"/>
              <a:gd name="connsiteX4-1657" fmla="*/ 8057 w 17823"/>
              <a:gd name="connsiteY4-1658" fmla="*/ 6229 h 10055"/>
              <a:gd name="connsiteX5-1659" fmla="*/ 7640 w 17823"/>
              <a:gd name="connsiteY5-1660" fmla="*/ 4735 h 10055"/>
              <a:gd name="connsiteX6-1661" fmla="*/ 7620 w 17823"/>
              <a:gd name="connsiteY6-1662" fmla="*/ 4584 h 10055"/>
              <a:gd name="connsiteX7-1663" fmla="*/ 7599 w 17823"/>
              <a:gd name="connsiteY7-1664" fmla="*/ 1918 h 10055"/>
              <a:gd name="connsiteX8-1665" fmla="*/ 8920 w 17823"/>
              <a:gd name="connsiteY8-1666" fmla="*/ 0 h 10055"/>
              <a:gd name="connsiteX9-1667" fmla="*/ 10321 w 17823"/>
              <a:gd name="connsiteY9-1668" fmla="*/ 2094 h 10055"/>
              <a:gd name="connsiteX10-1669" fmla="*/ 10473 w 17823"/>
              <a:gd name="connsiteY10-1670" fmla="*/ 3562 h 10055"/>
              <a:gd name="connsiteX11-1671" fmla="*/ 10463 w 17823"/>
              <a:gd name="connsiteY11-1672" fmla="*/ 4211 h 10055"/>
              <a:gd name="connsiteX12-1673" fmla="*/ 10788 w 17823"/>
              <a:gd name="connsiteY12-1674" fmla="*/ 5257 h 10055"/>
              <a:gd name="connsiteX13-1675" fmla="*/ 10747 w 17823"/>
              <a:gd name="connsiteY13-1676" fmla="*/ 5556 h 10055"/>
              <a:gd name="connsiteX14-1677" fmla="*/ 10565 w 17823"/>
              <a:gd name="connsiteY14-1678" fmla="*/ 5730 h 10055"/>
              <a:gd name="connsiteX15-1679" fmla="*/ 10565 w 17823"/>
              <a:gd name="connsiteY15-1680" fmla="*/ 6029 h 10055"/>
              <a:gd name="connsiteX16-1681" fmla="*/ 10555 w 17823"/>
              <a:gd name="connsiteY16-1682" fmla="*/ 6404 h 10055"/>
              <a:gd name="connsiteX17-1683" fmla="*/ 10494 w 17823"/>
              <a:gd name="connsiteY17-1684" fmla="*/ 6502 h 10055"/>
              <a:gd name="connsiteX18-1685" fmla="*/ 10504 w 17823"/>
              <a:gd name="connsiteY18-1686" fmla="*/ 6827 h 10055"/>
              <a:gd name="connsiteX19-1687" fmla="*/ 10443 w 17823"/>
              <a:gd name="connsiteY19-1688" fmla="*/ 7226 h 10055"/>
              <a:gd name="connsiteX20-1689" fmla="*/ 10463 w 17823"/>
              <a:gd name="connsiteY20-1690" fmla="*/ 7649 h 10055"/>
              <a:gd name="connsiteX21-1691" fmla="*/ 10220 w 17823"/>
              <a:gd name="connsiteY21-1692" fmla="*/ 7973 h 10055"/>
              <a:gd name="connsiteX22-1693" fmla="*/ 9793 w 17823"/>
              <a:gd name="connsiteY22-1694" fmla="*/ 7973 h 10055"/>
              <a:gd name="connsiteX23-1695" fmla="*/ 9529 w 17823"/>
              <a:gd name="connsiteY23-1696" fmla="*/ 9243 h 10055"/>
              <a:gd name="connsiteX24-1697" fmla="*/ 9758 w 17823"/>
              <a:gd name="connsiteY24-1698" fmla="*/ 9897 h 10055"/>
              <a:gd name="connsiteX25-1699" fmla="*/ 17823 w 17823"/>
              <a:gd name="connsiteY25-1700" fmla="*/ 10055 h 10055"/>
              <a:gd name="connsiteX0-1701" fmla="*/ 0 w 17823"/>
              <a:gd name="connsiteY0-1702" fmla="*/ 10001 h 10055"/>
              <a:gd name="connsiteX1-1703" fmla="*/ 7823 w 17823"/>
              <a:gd name="connsiteY1-1704" fmla="*/ 9686 h 10055"/>
              <a:gd name="connsiteX2-1705" fmla="*/ 8158 w 17823"/>
              <a:gd name="connsiteY2-1706" fmla="*/ 7897 h 10055"/>
              <a:gd name="connsiteX3-1707" fmla="*/ 8199 w 17823"/>
              <a:gd name="connsiteY3-1708" fmla="*/ 6977 h 10055"/>
              <a:gd name="connsiteX4-1709" fmla="*/ 8057 w 17823"/>
              <a:gd name="connsiteY4-1710" fmla="*/ 6229 h 10055"/>
              <a:gd name="connsiteX5-1711" fmla="*/ 7640 w 17823"/>
              <a:gd name="connsiteY5-1712" fmla="*/ 4735 h 10055"/>
              <a:gd name="connsiteX6-1713" fmla="*/ 7620 w 17823"/>
              <a:gd name="connsiteY6-1714" fmla="*/ 4584 h 10055"/>
              <a:gd name="connsiteX7-1715" fmla="*/ 7599 w 17823"/>
              <a:gd name="connsiteY7-1716" fmla="*/ 1918 h 10055"/>
              <a:gd name="connsiteX8-1717" fmla="*/ 8920 w 17823"/>
              <a:gd name="connsiteY8-1718" fmla="*/ 0 h 10055"/>
              <a:gd name="connsiteX9-1719" fmla="*/ 10321 w 17823"/>
              <a:gd name="connsiteY9-1720" fmla="*/ 2094 h 10055"/>
              <a:gd name="connsiteX10-1721" fmla="*/ 10473 w 17823"/>
              <a:gd name="connsiteY10-1722" fmla="*/ 3562 h 10055"/>
              <a:gd name="connsiteX11-1723" fmla="*/ 10463 w 17823"/>
              <a:gd name="connsiteY11-1724" fmla="*/ 4211 h 10055"/>
              <a:gd name="connsiteX12-1725" fmla="*/ 10788 w 17823"/>
              <a:gd name="connsiteY12-1726" fmla="*/ 5257 h 10055"/>
              <a:gd name="connsiteX13-1727" fmla="*/ 10747 w 17823"/>
              <a:gd name="connsiteY13-1728" fmla="*/ 5556 h 10055"/>
              <a:gd name="connsiteX14-1729" fmla="*/ 10565 w 17823"/>
              <a:gd name="connsiteY14-1730" fmla="*/ 5730 h 10055"/>
              <a:gd name="connsiteX15-1731" fmla="*/ 10565 w 17823"/>
              <a:gd name="connsiteY15-1732" fmla="*/ 6029 h 10055"/>
              <a:gd name="connsiteX16-1733" fmla="*/ 10555 w 17823"/>
              <a:gd name="connsiteY16-1734" fmla="*/ 6404 h 10055"/>
              <a:gd name="connsiteX17-1735" fmla="*/ 10494 w 17823"/>
              <a:gd name="connsiteY17-1736" fmla="*/ 6502 h 10055"/>
              <a:gd name="connsiteX18-1737" fmla="*/ 10504 w 17823"/>
              <a:gd name="connsiteY18-1738" fmla="*/ 6827 h 10055"/>
              <a:gd name="connsiteX19-1739" fmla="*/ 10443 w 17823"/>
              <a:gd name="connsiteY19-1740" fmla="*/ 7226 h 10055"/>
              <a:gd name="connsiteX20-1741" fmla="*/ 10463 w 17823"/>
              <a:gd name="connsiteY20-1742" fmla="*/ 7649 h 10055"/>
              <a:gd name="connsiteX21-1743" fmla="*/ 10220 w 17823"/>
              <a:gd name="connsiteY21-1744" fmla="*/ 7973 h 10055"/>
              <a:gd name="connsiteX22-1745" fmla="*/ 9793 w 17823"/>
              <a:gd name="connsiteY22-1746" fmla="*/ 7973 h 10055"/>
              <a:gd name="connsiteX23-1747" fmla="*/ 9529 w 17823"/>
              <a:gd name="connsiteY23-1748" fmla="*/ 9243 h 10055"/>
              <a:gd name="connsiteX24-1749" fmla="*/ 9758 w 17823"/>
              <a:gd name="connsiteY24-1750" fmla="*/ 9897 h 10055"/>
              <a:gd name="connsiteX25-1751" fmla="*/ 17823 w 17823"/>
              <a:gd name="connsiteY25-1752" fmla="*/ 10055 h 1005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</a:cxnLst>
            <a:rect l="l" t="t" r="r" b="b"/>
            <a:pathLst>
              <a:path w="17823" h="10055">
                <a:moveTo>
                  <a:pt x="0" y="10001"/>
                </a:moveTo>
                <a:cubicBezTo>
                  <a:pt x="24" y="9934"/>
                  <a:pt x="7570" y="10091"/>
                  <a:pt x="7823" y="9686"/>
                </a:cubicBezTo>
                <a:cubicBezTo>
                  <a:pt x="8076" y="9281"/>
                  <a:pt x="8095" y="8349"/>
                  <a:pt x="8158" y="7897"/>
                </a:cubicBezTo>
                <a:cubicBezTo>
                  <a:pt x="8221" y="7446"/>
                  <a:pt x="8209" y="7249"/>
                  <a:pt x="8199" y="6977"/>
                </a:cubicBezTo>
                <a:cubicBezTo>
                  <a:pt x="8178" y="6727"/>
                  <a:pt x="8189" y="6677"/>
                  <a:pt x="8057" y="6229"/>
                </a:cubicBezTo>
                <a:cubicBezTo>
                  <a:pt x="7915" y="5756"/>
                  <a:pt x="7681" y="4957"/>
                  <a:pt x="7640" y="4735"/>
                </a:cubicBezTo>
                <a:cubicBezTo>
                  <a:pt x="7640" y="4709"/>
                  <a:pt x="7620" y="4584"/>
                  <a:pt x="7620" y="4584"/>
                </a:cubicBezTo>
                <a:cubicBezTo>
                  <a:pt x="7620" y="4584"/>
                  <a:pt x="7397" y="3289"/>
                  <a:pt x="7599" y="1918"/>
                </a:cubicBezTo>
                <a:cubicBezTo>
                  <a:pt x="7802" y="548"/>
                  <a:pt x="8463" y="0"/>
                  <a:pt x="8920" y="0"/>
                </a:cubicBezTo>
                <a:cubicBezTo>
                  <a:pt x="9376" y="0"/>
                  <a:pt x="9986" y="374"/>
                  <a:pt x="10321" y="2094"/>
                </a:cubicBezTo>
                <a:cubicBezTo>
                  <a:pt x="10321" y="2094"/>
                  <a:pt x="10484" y="3064"/>
                  <a:pt x="10473" y="3562"/>
                </a:cubicBezTo>
                <a:cubicBezTo>
                  <a:pt x="10473" y="3562"/>
                  <a:pt x="10331" y="3862"/>
                  <a:pt x="10463" y="4211"/>
                </a:cubicBezTo>
                <a:cubicBezTo>
                  <a:pt x="10575" y="4535"/>
                  <a:pt x="10788" y="5257"/>
                  <a:pt x="10788" y="5257"/>
                </a:cubicBezTo>
                <a:cubicBezTo>
                  <a:pt x="10788" y="5257"/>
                  <a:pt x="10829" y="5455"/>
                  <a:pt x="10747" y="5556"/>
                </a:cubicBezTo>
                <a:cubicBezTo>
                  <a:pt x="10667" y="5632"/>
                  <a:pt x="10616" y="5632"/>
                  <a:pt x="10565" y="5730"/>
                </a:cubicBezTo>
                <a:cubicBezTo>
                  <a:pt x="10514" y="5829"/>
                  <a:pt x="10504" y="5904"/>
                  <a:pt x="10565" y="6029"/>
                </a:cubicBezTo>
                <a:cubicBezTo>
                  <a:pt x="10616" y="6153"/>
                  <a:pt x="10596" y="6353"/>
                  <a:pt x="10555" y="6404"/>
                </a:cubicBezTo>
                <a:cubicBezTo>
                  <a:pt x="10514" y="6477"/>
                  <a:pt x="10494" y="6502"/>
                  <a:pt x="10494" y="6502"/>
                </a:cubicBezTo>
                <a:cubicBezTo>
                  <a:pt x="10494" y="6502"/>
                  <a:pt x="10585" y="6652"/>
                  <a:pt x="10504" y="6827"/>
                </a:cubicBezTo>
                <a:cubicBezTo>
                  <a:pt x="10423" y="7001"/>
                  <a:pt x="10433" y="7101"/>
                  <a:pt x="10443" y="7226"/>
                </a:cubicBezTo>
                <a:cubicBezTo>
                  <a:pt x="10453" y="7324"/>
                  <a:pt x="10494" y="7500"/>
                  <a:pt x="10463" y="7649"/>
                </a:cubicBezTo>
                <a:cubicBezTo>
                  <a:pt x="10433" y="7798"/>
                  <a:pt x="10372" y="7922"/>
                  <a:pt x="10220" y="7973"/>
                </a:cubicBezTo>
                <a:cubicBezTo>
                  <a:pt x="10220" y="7973"/>
                  <a:pt x="9908" y="7761"/>
                  <a:pt x="9793" y="7973"/>
                </a:cubicBezTo>
                <a:cubicBezTo>
                  <a:pt x="9678" y="8185"/>
                  <a:pt x="9535" y="8922"/>
                  <a:pt x="9529" y="9243"/>
                </a:cubicBezTo>
                <a:cubicBezTo>
                  <a:pt x="9570" y="9593"/>
                  <a:pt x="9573" y="9679"/>
                  <a:pt x="9758" y="9897"/>
                </a:cubicBezTo>
                <a:cubicBezTo>
                  <a:pt x="9943" y="10115"/>
                  <a:pt x="17774" y="9954"/>
                  <a:pt x="17823" y="10055"/>
                </a:cubicBezTo>
              </a:path>
            </a:pathLst>
          </a:custGeom>
          <a:noFill/>
          <a:ln w="31750">
            <a:solidFill>
              <a:schemeClr val="bg1"/>
            </a:solidFill>
          </a:ln>
          <a:effectLst>
            <a:outerShdw blurRad="101600" dist="508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pPr defTabSz="913765"/>
            <a:endParaRPr lang="zh-CN" altLang="en-US" sz="1865">
              <a:solidFill>
                <a:prstClr val="black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grpSp>
        <p:nvGrpSpPr>
          <p:cNvPr id="59" name="组合 58"/>
          <p:cNvGrpSpPr/>
          <p:nvPr/>
        </p:nvGrpSpPr>
        <p:grpSpPr>
          <a:xfrm>
            <a:off x="2881580" y="4527858"/>
            <a:ext cx="4080450" cy="822709"/>
            <a:chOff x="3724283" y="5209973"/>
            <a:chExt cx="2220349" cy="822707"/>
          </a:xfrm>
        </p:grpSpPr>
        <p:grpSp>
          <p:nvGrpSpPr>
            <p:cNvPr id="60" name="组合 59"/>
            <p:cNvGrpSpPr/>
            <p:nvPr/>
          </p:nvGrpSpPr>
          <p:grpSpPr>
            <a:xfrm>
              <a:off x="3724283" y="5209973"/>
              <a:ext cx="1000117" cy="822707"/>
              <a:chOff x="3629024" y="5343323"/>
              <a:chExt cx="1000117" cy="822707"/>
            </a:xfrm>
          </p:grpSpPr>
          <p:sp>
            <p:nvSpPr>
              <p:cNvPr id="62" name="文本框 342"/>
              <p:cNvSpPr txBox="1"/>
              <p:nvPr/>
            </p:nvSpPr>
            <p:spPr>
              <a:xfrm>
                <a:off x="3629024" y="5343323"/>
                <a:ext cx="1000117" cy="769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44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01</a:t>
                </a:r>
                <a:endParaRPr lang="zh-CN" altLang="en-US" sz="44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3" name="文本框 343"/>
              <p:cNvSpPr txBox="1"/>
              <p:nvPr/>
            </p:nvSpPr>
            <p:spPr>
              <a:xfrm>
                <a:off x="3804440" y="5765921"/>
                <a:ext cx="673100" cy="4001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endParaRPr lang="zh-CN" altLang="en-US" sz="20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61" name="文本框 340"/>
            <p:cNvSpPr txBox="1"/>
            <p:nvPr/>
          </p:nvSpPr>
          <p:spPr>
            <a:xfrm>
              <a:off x="4425466" y="5301782"/>
              <a:ext cx="1519166" cy="5232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运动前言</a:t>
              </a:r>
              <a:endParaRPr lang="zh-CN" alt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64" name="组合 63"/>
          <p:cNvGrpSpPr/>
          <p:nvPr/>
        </p:nvGrpSpPr>
        <p:grpSpPr>
          <a:xfrm>
            <a:off x="3974293" y="1503048"/>
            <a:ext cx="1176729" cy="1704762"/>
            <a:chOff x="3576840" y="1811582"/>
            <a:chExt cx="1799087" cy="2872285"/>
          </a:xfrm>
          <a:effectLst>
            <a:outerShdw blurRad="228600" dist="50800" dir="2700000" algn="tl" rotWithShape="0">
              <a:prstClr val="black">
                <a:alpha val="10000"/>
              </a:prstClr>
            </a:outerShdw>
          </a:effectLst>
        </p:grpSpPr>
        <p:grpSp>
          <p:nvGrpSpPr>
            <p:cNvPr id="65" name="组合 64"/>
            <p:cNvGrpSpPr/>
            <p:nvPr/>
          </p:nvGrpSpPr>
          <p:grpSpPr>
            <a:xfrm>
              <a:off x="3576840" y="1811582"/>
              <a:ext cx="1799087" cy="2872285"/>
              <a:chOff x="2628899" y="0"/>
              <a:chExt cx="3924299" cy="6265035"/>
            </a:xfrm>
          </p:grpSpPr>
          <p:sp>
            <p:nvSpPr>
              <p:cNvPr id="102" name="圆角矩形 101"/>
              <p:cNvSpPr/>
              <p:nvPr/>
            </p:nvSpPr>
            <p:spPr>
              <a:xfrm>
                <a:off x="4210045" y="6028676"/>
                <a:ext cx="762006" cy="217706"/>
              </a:xfrm>
              <a:prstGeom prst="roundRect">
                <a:avLst/>
              </a:prstGeom>
              <a:gradFill>
                <a:gsLst>
                  <a:gs pos="53000">
                    <a:schemeClr val="bg1">
                      <a:lumMod val="75000"/>
                    </a:schemeClr>
                  </a:gs>
                  <a:gs pos="100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3765"/>
                <a:endParaRPr lang="zh-CN" altLang="en-US" sz="1865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103" name="任意多边形 102"/>
              <p:cNvSpPr/>
              <p:nvPr/>
            </p:nvSpPr>
            <p:spPr>
              <a:xfrm rot="18900000">
                <a:off x="3939602" y="4935998"/>
                <a:ext cx="1302892" cy="1329037"/>
              </a:xfrm>
              <a:custGeom>
                <a:avLst/>
                <a:gdLst>
                  <a:gd name="connsiteX0" fmla="*/ 221518 w 1329080"/>
                  <a:gd name="connsiteY0" fmla="*/ 0 h 1329080"/>
                  <a:gd name="connsiteX1" fmla="*/ 1329080 w 1329080"/>
                  <a:gd name="connsiteY1" fmla="*/ 1107563 h 1329080"/>
                  <a:gd name="connsiteX2" fmla="*/ 1107563 w 1329080"/>
                  <a:gd name="connsiteY2" fmla="*/ 1329080 h 1329080"/>
                  <a:gd name="connsiteX3" fmla="*/ 543947 w 1329080"/>
                  <a:gd name="connsiteY3" fmla="*/ 1329080 h 1329080"/>
                  <a:gd name="connsiteX4" fmla="*/ 0 w 1329080"/>
                  <a:gd name="connsiteY4" fmla="*/ 785133 h 1329080"/>
                  <a:gd name="connsiteX5" fmla="*/ 0 w 1329080"/>
                  <a:gd name="connsiteY5" fmla="*/ 221518 h 1329080"/>
                  <a:gd name="connsiteX6" fmla="*/ 221518 w 1329080"/>
                  <a:gd name="connsiteY6" fmla="*/ 0 h 13290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29080" h="1329080">
                    <a:moveTo>
                      <a:pt x="221518" y="0"/>
                    </a:moveTo>
                    <a:lnTo>
                      <a:pt x="1329080" y="1107563"/>
                    </a:lnTo>
                    <a:cubicBezTo>
                      <a:pt x="1329080" y="1229903"/>
                      <a:pt x="1229903" y="1329080"/>
                      <a:pt x="1107563" y="1329080"/>
                    </a:cubicBezTo>
                    <a:lnTo>
                      <a:pt x="543947" y="1329080"/>
                    </a:lnTo>
                    <a:lnTo>
                      <a:pt x="0" y="785133"/>
                    </a:lnTo>
                    <a:lnTo>
                      <a:pt x="0" y="221518"/>
                    </a:lnTo>
                    <a:cubicBezTo>
                      <a:pt x="0" y="99177"/>
                      <a:pt x="99177" y="0"/>
                      <a:pt x="221518" y="0"/>
                    </a:cubicBezTo>
                    <a:close/>
                  </a:path>
                </a:pathLst>
              </a:custGeom>
              <a:gradFill>
                <a:gsLst>
                  <a:gs pos="48000">
                    <a:schemeClr val="bg1">
                      <a:lumMod val="65000"/>
                    </a:schemeClr>
                  </a:gs>
                  <a:gs pos="100000">
                    <a:schemeClr val="bg1">
                      <a:lumMod val="75000"/>
                      <a:alpha val="82000"/>
                    </a:schemeClr>
                  </a:gs>
                  <a:gs pos="3000">
                    <a:schemeClr val="bg1">
                      <a:lumMod val="50000"/>
                    </a:schemeClr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3765"/>
                <a:endParaRPr lang="zh-CN" altLang="en-US" sz="1865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104" name="任意多边形 103"/>
              <p:cNvSpPr/>
              <p:nvPr/>
            </p:nvSpPr>
            <p:spPr>
              <a:xfrm>
                <a:off x="3748086" y="4667095"/>
                <a:ext cx="1685925" cy="933422"/>
              </a:xfrm>
              <a:custGeom>
                <a:avLst/>
                <a:gdLst>
                  <a:gd name="connsiteX0" fmla="*/ 0 w 1685925"/>
                  <a:gd name="connsiteY0" fmla="*/ 0 h 933452"/>
                  <a:gd name="connsiteX1" fmla="*/ 1685925 w 1685925"/>
                  <a:gd name="connsiteY1" fmla="*/ 0 h 933452"/>
                  <a:gd name="connsiteX2" fmla="*/ 1685925 w 1685925"/>
                  <a:gd name="connsiteY2" fmla="*/ 933452 h 933452"/>
                  <a:gd name="connsiteX3" fmla="*/ 0 w 1685925"/>
                  <a:gd name="connsiteY3" fmla="*/ 933452 h 933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85925" h="933452">
                    <a:moveTo>
                      <a:pt x="0" y="0"/>
                    </a:moveTo>
                    <a:lnTo>
                      <a:pt x="1685925" y="0"/>
                    </a:lnTo>
                    <a:lnTo>
                      <a:pt x="1685925" y="933452"/>
                    </a:lnTo>
                    <a:lnTo>
                      <a:pt x="0" y="933452"/>
                    </a:lnTo>
                    <a:close/>
                  </a:path>
                </a:pathLst>
              </a:custGeom>
              <a:gradFill>
                <a:gsLst>
                  <a:gs pos="88000">
                    <a:schemeClr val="bg1">
                      <a:lumMod val="75000"/>
                    </a:schemeClr>
                  </a:gs>
                  <a:gs pos="51000">
                    <a:schemeClr val="bg1">
                      <a:lumMod val="65000"/>
                    </a:schemeClr>
                  </a:gs>
                  <a:gs pos="64000">
                    <a:schemeClr val="bg1">
                      <a:lumMod val="85000"/>
                    </a:schemeClr>
                  </a:gs>
                  <a:gs pos="76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  <a:gs pos="3000">
                    <a:schemeClr val="bg1">
                      <a:lumMod val="65000"/>
                    </a:schemeClr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3765"/>
                <a:endParaRPr lang="zh-CN" altLang="en-US" sz="1865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105" name="圆角矩形 104"/>
              <p:cNvSpPr/>
              <p:nvPr/>
            </p:nvSpPr>
            <p:spPr>
              <a:xfrm rot="21300000">
                <a:off x="3745776" y="5473669"/>
                <a:ext cx="1674822" cy="82844"/>
              </a:xfrm>
              <a:prstGeom prst="roundRect">
                <a:avLst>
                  <a:gd name="adj" fmla="val 13637"/>
                </a:avLst>
              </a:prstGeom>
              <a:gradFill>
                <a:gsLst>
                  <a:gs pos="78000">
                    <a:schemeClr val="bg1"/>
                  </a:gs>
                  <a:gs pos="53000">
                    <a:schemeClr val="tx1">
                      <a:lumMod val="50000"/>
                      <a:lumOff val="50000"/>
                    </a:schemeClr>
                  </a:gs>
                  <a:gs pos="100000">
                    <a:schemeClr val="bg1">
                      <a:lumMod val="50000"/>
                    </a:schemeClr>
                  </a:gs>
                  <a:gs pos="23000">
                    <a:schemeClr val="bg1"/>
                  </a:gs>
                  <a:gs pos="0">
                    <a:schemeClr val="bg1">
                      <a:lumMod val="50000"/>
                    </a:schemeClr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3765"/>
                <a:endParaRPr lang="zh-CN" altLang="en-US" sz="1865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106" name="圆角矩形 105"/>
              <p:cNvSpPr/>
              <p:nvPr/>
            </p:nvSpPr>
            <p:spPr>
              <a:xfrm rot="21300000">
                <a:off x="3745776" y="5002848"/>
                <a:ext cx="1674822" cy="78826"/>
              </a:xfrm>
              <a:prstGeom prst="roundRect">
                <a:avLst>
                  <a:gd name="adj" fmla="val 18590"/>
                </a:avLst>
              </a:prstGeom>
              <a:gradFill>
                <a:gsLst>
                  <a:gs pos="78000">
                    <a:schemeClr val="bg1"/>
                  </a:gs>
                  <a:gs pos="53000">
                    <a:schemeClr val="tx1">
                      <a:lumMod val="50000"/>
                      <a:lumOff val="50000"/>
                    </a:schemeClr>
                  </a:gs>
                  <a:gs pos="100000">
                    <a:schemeClr val="bg1">
                      <a:lumMod val="50000"/>
                    </a:schemeClr>
                  </a:gs>
                  <a:gs pos="23000">
                    <a:schemeClr val="bg1"/>
                  </a:gs>
                  <a:gs pos="0">
                    <a:schemeClr val="bg1">
                      <a:lumMod val="50000"/>
                    </a:schemeClr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3765"/>
                <a:endParaRPr lang="zh-CN" altLang="en-US" sz="1865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107" name="圆角矩形 106"/>
              <p:cNvSpPr/>
              <p:nvPr/>
            </p:nvSpPr>
            <p:spPr>
              <a:xfrm rot="21300000">
                <a:off x="3745776" y="5169520"/>
                <a:ext cx="1674822" cy="78826"/>
              </a:xfrm>
              <a:prstGeom prst="roundRect">
                <a:avLst>
                  <a:gd name="adj" fmla="val 1062"/>
                </a:avLst>
              </a:prstGeom>
              <a:gradFill>
                <a:gsLst>
                  <a:gs pos="78000">
                    <a:schemeClr val="bg1"/>
                  </a:gs>
                  <a:gs pos="53000">
                    <a:schemeClr val="tx1">
                      <a:lumMod val="50000"/>
                      <a:lumOff val="50000"/>
                    </a:schemeClr>
                  </a:gs>
                  <a:gs pos="100000">
                    <a:schemeClr val="bg1">
                      <a:lumMod val="50000"/>
                    </a:schemeClr>
                  </a:gs>
                  <a:gs pos="23000">
                    <a:schemeClr val="bg1"/>
                  </a:gs>
                  <a:gs pos="0">
                    <a:schemeClr val="bg1">
                      <a:lumMod val="50000"/>
                    </a:schemeClr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3765"/>
                <a:endParaRPr lang="zh-CN" altLang="en-US" sz="1865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108" name="圆角矩形 107"/>
              <p:cNvSpPr/>
              <p:nvPr/>
            </p:nvSpPr>
            <p:spPr>
              <a:xfrm rot="21300000">
                <a:off x="3745776" y="5338332"/>
                <a:ext cx="1674822" cy="78826"/>
              </a:xfrm>
              <a:prstGeom prst="roundRect">
                <a:avLst>
                  <a:gd name="adj" fmla="val 14265"/>
                </a:avLst>
              </a:prstGeom>
              <a:gradFill>
                <a:gsLst>
                  <a:gs pos="78000">
                    <a:schemeClr val="bg1"/>
                  </a:gs>
                  <a:gs pos="53000">
                    <a:schemeClr val="tx1">
                      <a:lumMod val="50000"/>
                      <a:lumOff val="50000"/>
                    </a:schemeClr>
                  </a:gs>
                  <a:gs pos="100000">
                    <a:schemeClr val="bg1">
                      <a:lumMod val="50000"/>
                    </a:schemeClr>
                  </a:gs>
                  <a:gs pos="23000">
                    <a:schemeClr val="bg1"/>
                  </a:gs>
                  <a:gs pos="0">
                    <a:schemeClr val="bg1">
                      <a:lumMod val="50000"/>
                    </a:schemeClr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3765"/>
                <a:endParaRPr lang="zh-CN" altLang="en-US" sz="1865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109" name="任意多边形 108"/>
              <p:cNvSpPr/>
              <p:nvPr/>
            </p:nvSpPr>
            <p:spPr>
              <a:xfrm>
                <a:off x="2628899" y="0"/>
                <a:ext cx="3924299" cy="4667095"/>
              </a:xfrm>
              <a:custGeom>
                <a:avLst/>
                <a:gdLst>
                  <a:gd name="connsiteX0" fmla="*/ 1962150 w 3924300"/>
                  <a:gd name="connsiteY0" fmla="*/ 0 h 4667248"/>
                  <a:gd name="connsiteX1" fmla="*/ 3924300 w 3924300"/>
                  <a:gd name="connsiteY1" fmla="*/ 1962150 h 4667248"/>
                  <a:gd name="connsiteX2" fmla="*/ 3770105 w 3924300"/>
                  <a:gd name="connsiteY2" fmla="*/ 2725908 h 4667248"/>
                  <a:gd name="connsiteX3" fmla="*/ 3769902 w 3924300"/>
                  <a:gd name="connsiteY3" fmla="*/ 2726328 h 4667248"/>
                  <a:gd name="connsiteX4" fmla="*/ 3802289 w 3924300"/>
                  <a:gd name="connsiteY4" fmla="*/ 2740482 h 4667248"/>
                  <a:gd name="connsiteX5" fmla="*/ 3076575 w 3924300"/>
                  <a:gd name="connsiteY5" fmla="*/ 4362442 h 4667248"/>
                  <a:gd name="connsiteX6" fmla="*/ 2771769 w 3924300"/>
                  <a:gd name="connsiteY6" fmla="*/ 4667248 h 4667248"/>
                  <a:gd name="connsiteX7" fmla="*/ 1152531 w 3924300"/>
                  <a:gd name="connsiteY7" fmla="*/ 4667248 h 4667248"/>
                  <a:gd name="connsiteX8" fmla="*/ 847725 w 3924300"/>
                  <a:gd name="connsiteY8" fmla="*/ 4362442 h 4667248"/>
                  <a:gd name="connsiteX9" fmla="*/ 165554 w 3924300"/>
                  <a:gd name="connsiteY9" fmla="*/ 2765883 h 4667248"/>
                  <a:gd name="connsiteX10" fmla="*/ 172070 w 3924300"/>
                  <a:gd name="connsiteY10" fmla="*/ 2763013 h 4667248"/>
                  <a:gd name="connsiteX11" fmla="*/ 154196 w 3924300"/>
                  <a:gd name="connsiteY11" fmla="*/ 2725908 h 4667248"/>
                  <a:gd name="connsiteX12" fmla="*/ 0 w 3924300"/>
                  <a:gd name="connsiteY12" fmla="*/ 1962150 h 4667248"/>
                  <a:gd name="connsiteX13" fmla="*/ 1962150 w 3924300"/>
                  <a:gd name="connsiteY13" fmla="*/ 0 h 4667248"/>
                  <a:gd name="connsiteX0-1" fmla="*/ 1962150 w 3924300"/>
                  <a:gd name="connsiteY0-2" fmla="*/ 0 h 4667248"/>
                  <a:gd name="connsiteX1-3" fmla="*/ 3924300 w 3924300"/>
                  <a:gd name="connsiteY1-4" fmla="*/ 1962150 h 4667248"/>
                  <a:gd name="connsiteX2-5" fmla="*/ 3770105 w 3924300"/>
                  <a:gd name="connsiteY2-6" fmla="*/ 2725908 h 4667248"/>
                  <a:gd name="connsiteX3-7" fmla="*/ 3802289 w 3924300"/>
                  <a:gd name="connsiteY3-8" fmla="*/ 2740482 h 4667248"/>
                  <a:gd name="connsiteX4-9" fmla="*/ 3076575 w 3924300"/>
                  <a:gd name="connsiteY4-10" fmla="*/ 4362442 h 4667248"/>
                  <a:gd name="connsiteX5-11" fmla="*/ 2771769 w 3924300"/>
                  <a:gd name="connsiteY5-12" fmla="*/ 4667248 h 4667248"/>
                  <a:gd name="connsiteX6-13" fmla="*/ 1152531 w 3924300"/>
                  <a:gd name="connsiteY6-14" fmla="*/ 4667248 h 4667248"/>
                  <a:gd name="connsiteX7-15" fmla="*/ 847725 w 3924300"/>
                  <a:gd name="connsiteY7-16" fmla="*/ 4362442 h 4667248"/>
                  <a:gd name="connsiteX8-17" fmla="*/ 165554 w 3924300"/>
                  <a:gd name="connsiteY8-18" fmla="*/ 2765883 h 4667248"/>
                  <a:gd name="connsiteX9-19" fmla="*/ 172070 w 3924300"/>
                  <a:gd name="connsiteY9-20" fmla="*/ 2763013 h 4667248"/>
                  <a:gd name="connsiteX10-21" fmla="*/ 154196 w 3924300"/>
                  <a:gd name="connsiteY10-22" fmla="*/ 2725908 h 4667248"/>
                  <a:gd name="connsiteX11-23" fmla="*/ 0 w 3924300"/>
                  <a:gd name="connsiteY11-24" fmla="*/ 1962150 h 4667248"/>
                  <a:gd name="connsiteX12-25" fmla="*/ 1962150 w 3924300"/>
                  <a:gd name="connsiteY12-26" fmla="*/ 0 h 4667248"/>
                  <a:gd name="connsiteX0-27" fmla="*/ 1962150 w 3924300"/>
                  <a:gd name="connsiteY0-28" fmla="*/ 0 h 4667248"/>
                  <a:gd name="connsiteX1-29" fmla="*/ 3924300 w 3924300"/>
                  <a:gd name="connsiteY1-30" fmla="*/ 1962150 h 4667248"/>
                  <a:gd name="connsiteX2-31" fmla="*/ 3770105 w 3924300"/>
                  <a:gd name="connsiteY2-32" fmla="*/ 2725908 h 4667248"/>
                  <a:gd name="connsiteX3-33" fmla="*/ 3076575 w 3924300"/>
                  <a:gd name="connsiteY3-34" fmla="*/ 4362442 h 4667248"/>
                  <a:gd name="connsiteX4-35" fmla="*/ 2771769 w 3924300"/>
                  <a:gd name="connsiteY4-36" fmla="*/ 4667248 h 4667248"/>
                  <a:gd name="connsiteX5-37" fmla="*/ 1152531 w 3924300"/>
                  <a:gd name="connsiteY5-38" fmla="*/ 4667248 h 4667248"/>
                  <a:gd name="connsiteX6-39" fmla="*/ 847725 w 3924300"/>
                  <a:gd name="connsiteY6-40" fmla="*/ 4362442 h 4667248"/>
                  <a:gd name="connsiteX7-41" fmla="*/ 165554 w 3924300"/>
                  <a:gd name="connsiteY7-42" fmla="*/ 2765883 h 4667248"/>
                  <a:gd name="connsiteX8-43" fmla="*/ 172070 w 3924300"/>
                  <a:gd name="connsiteY8-44" fmla="*/ 2763013 h 4667248"/>
                  <a:gd name="connsiteX9-45" fmla="*/ 154196 w 3924300"/>
                  <a:gd name="connsiteY9-46" fmla="*/ 2725908 h 4667248"/>
                  <a:gd name="connsiteX10-47" fmla="*/ 0 w 3924300"/>
                  <a:gd name="connsiteY10-48" fmla="*/ 1962150 h 4667248"/>
                  <a:gd name="connsiteX11-49" fmla="*/ 1962150 w 3924300"/>
                  <a:gd name="connsiteY11-50" fmla="*/ 0 h 4667248"/>
                  <a:gd name="connsiteX0-51" fmla="*/ 1962150 w 3924300"/>
                  <a:gd name="connsiteY0-52" fmla="*/ 0 h 4667248"/>
                  <a:gd name="connsiteX1-53" fmla="*/ 3924300 w 3924300"/>
                  <a:gd name="connsiteY1-54" fmla="*/ 1962150 h 4667248"/>
                  <a:gd name="connsiteX2-55" fmla="*/ 3770105 w 3924300"/>
                  <a:gd name="connsiteY2-56" fmla="*/ 2725908 h 4667248"/>
                  <a:gd name="connsiteX3-57" fmla="*/ 3076575 w 3924300"/>
                  <a:gd name="connsiteY3-58" fmla="*/ 4362442 h 4667248"/>
                  <a:gd name="connsiteX4-59" fmla="*/ 2771769 w 3924300"/>
                  <a:gd name="connsiteY4-60" fmla="*/ 4667248 h 4667248"/>
                  <a:gd name="connsiteX5-61" fmla="*/ 1152531 w 3924300"/>
                  <a:gd name="connsiteY5-62" fmla="*/ 4667248 h 4667248"/>
                  <a:gd name="connsiteX6-63" fmla="*/ 847725 w 3924300"/>
                  <a:gd name="connsiteY6-64" fmla="*/ 4362442 h 4667248"/>
                  <a:gd name="connsiteX7-65" fmla="*/ 165554 w 3924300"/>
                  <a:gd name="connsiteY7-66" fmla="*/ 2765883 h 4667248"/>
                  <a:gd name="connsiteX8-67" fmla="*/ 172070 w 3924300"/>
                  <a:gd name="connsiteY8-68" fmla="*/ 2763013 h 4667248"/>
                  <a:gd name="connsiteX9-69" fmla="*/ 154196 w 3924300"/>
                  <a:gd name="connsiteY9-70" fmla="*/ 2725908 h 4667248"/>
                  <a:gd name="connsiteX10-71" fmla="*/ 0 w 3924300"/>
                  <a:gd name="connsiteY10-72" fmla="*/ 1962150 h 4667248"/>
                  <a:gd name="connsiteX11-73" fmla="*/ 1962150 w 3924300"/>
                  <a:gd name="connsiteY11-74" fmla="*/ 0 h 4667248"/>
                  <a:gd name="connsiteX0-75" fmla="*/ 1962150 w 3924300"/>
                  <a:gd name="connsiteY0-76" fmla="*/ 0 h 4667248"/>
                  <a:gd name="connsiteX1-77" fmla="*/ 3924300 w 3924300"/>
                  <a:gd name="connsiteY1-78" fmla="*/ 1962150 h 4667248"/>
                  <a:gd name="connsiteX2-79" fmla="*/ 3770105 w 3924300"/>
                  <a:gd name="connsiteY2-80" fmla="*/ 2725908 h 4667248"/>
                  <a:gd name="connsiteX3-81" fmla="*/ 3076575 w 3924300"/>
                  <a:gd name="connsiteY3-82" fmla="*/ 4362442 h 4667248"/>
                  <a:gd name="connsiteX4-83" fmla="*/ 2771769 w 3924300"/>
                  <a:gd name="connsiteY4-84" fmla="*/ 4667248 h 4667248"/>
                  <a:gd name="connsiteX5-85" fmla="*/ 1152531 w 3924300"/>
                  <a:gd name="connsiteY5-86" fmla="*/ 4667248 h 4667248"/>
                  <a:gd name="connsiteX6-87" fmla="*/ 847725 w 3924300"/>
                  <a:gd name="connsiteY6-88" fmla="*/ 4362442 h 4667248"/>
                  <a:gd name="connsiteX7-89" fmla="*/ 165554 w 3924300"/>
                  <a:gd name="connsiteY7-90" fmla="*/ 2765883 h 4667248"/>
                  <a:gd name="connsiteX8-91" fmla="*/ 172070 w 3924300"/>
                  <a:gd name="connsiteY8-92" fmla="*/ 2763013 h 4667248"/>
                  <a:gd name="connsiteX9-93" fmla="*/ 154196 w 3924300"/>
                  <a:gd name="connsiteY9-94" fmla="*/ 2725908 h 4667248"/>
                  <a:gd name="connsiteX10-95" fmla="*/ 0 w 3924300"/>
                  <a:gd name="connsiteY10-96" fmla="*/ 1962150 h 4667248"/>
                  <a:gd name="connsiteX11-97" fmla="*/ 1962150 w 3924300"/>
                  <a:gd name="connsiteY11-98" fmla="*/ 0 h 4667248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  <a:cxn ang="0">
                    <a:pos x="connsiteX6-13" y="connsiteY6-14"/>
                  </a:cxn>
                  <a:cxn ang="0">
                    <a:pos x="connsiteX7-15" y="connsiteY7-16"/>
                  </a:cxn>
                  <a:cxn ang="0">
                    <a:pos x="connsiteX8-17" y="connsiteY8-18"/>
                  </a:cxn>
                  <a:cxn ang="0">
                    <a:pos x="connsiteX9-19" y="connsiteY9-20"/>
                  </a:cxn>
                  <a:cxn ang="0">
                    <a:pos x="connsiteX10-21" y="connsiteY10-22"/>
                  </a:cxn>
                  <a:cxn ang="0">
                    <a:pos x="connsiteX11-23" y="connsiteY11-24"/>
                  </a:cxn>
                </a:cxnLst>
                <a:rect l="l" t="t" r="r" b="b"/>
                <a:pathLst>
                  <a:path w="3924300" h="4667248">
                    <a:moveTo>
                      <a:pt x="1962150" y="0"/>
                    </a:moveTo>
                    <a:cubicBezTo>
                      <a:pt x="3045816" y="0"/>
                      <a:pt x="3924300" y="878484"/>
                      <a:pt x="3924300" y="1962150"/>
                    </a:cubicBezTo>
                    <a:cubicBezTo>
                      <a:pt x="3924300" y="2233067"/>
                      <a:pt x="3869395" y="2491159"/>
                      <a:pt x="3770105" y="2725908"/>
                    </a:cubicBezTo>
                    <a:cubicBezTo>
                      <a:pt x="3628818" y="3125957"/>
                      <a:pt x="3071514" y="3695985"/>
                      <a:pt x="3076575" y="4362442"/>
                    </a:cubicBezTo>
                    <a:cubicBezTo>
                      <a:pt x="3076575" y="4530782"/>
                      <a:pt x="2940109" y="4667248"/>
                      <a:pt x="2771769" y="4667248"/>
                    </a:cubicBezTo>
                    <a:lnTo>
                      <a:pt x="1152531" y="4667248"/>
                    </a:lnTo>
                    <a:cubicBezTo>
                      <a:pt x="984191" y="4667248"/>
                      <a:pt x="847725" y="4530782"/>
                      <a:pt x="847725" y="4362442"/>
                    </a:cubicBezTo>
                    <a:cubicBezTo>
                      <a:pt x="870101" y="3728807"/>
                      <a:pt x="388106" y="3288393"/>
                      <a:pt x="165554" y="2765883"/>
                    </a:cubicBezTo>
                    <a:lnTo>
                      <a:pt x="172070" y="2763013"/>
                    </a:lnTo>
                    <a:lnTo>
                      <a:pt x="154196" y="2725908"/>
                    </a:lnTo>
                    <a:cubicBezTo>
                      <a:pt x="54905" y="2491159"/>
                      <a:pt x="0" y="2233067"/>
                      <a:pt x="0" y="1962150"/>
                    </a:cubicBezTo>
                    <a:cubicBezTo>
                      <a:pt x="0" y="878484"/>
                      <a:pt x="878484" y="0"/>
                      <a:pt x="1962150" y="0"/>
                    </a:cubicBezTo>
                    <a:close/>
                  </a:path>
                </a:pathLst>
              </a:custGeom>
              <a:gradFill flip="none" rotWithShape="1">
                <a:gsLst>
                  <a:gs pos="94000">
                    <a:schemeClr val="bg1"/>
                  </a:gs>
                  <a:gs pos="84000">
                    <a:schemeClr val="bg1"/>
                  </a:gs>
                  <a:gs pos="0">
                    <a:srgbClr val="DADADA">
                      <a:alpha val="0"/>
                    </a:srgbClr>
                  </a:gs>
                </a:gsLst>
                <a:path path="shap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3765"/>
                <a:endParaRPr lang="zh-CN" altLang="en-US" sz="1865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110" name="圆角矩形 109"/>
              <p:cNvSpPr/>
              <p:nvPr/>
            </p:nvSpPr>
            <p:spPr>
              <a:xfrm>
                <a:off x="3710112" y="4705663"/>
                <a:ext cx="1788888" cy="32661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100000">
                    <a:schemeClr val="bg1">
                      <a:lumMod val="50000"/>
                    </a:schemeClr>
                  </a:gs>
                  <a:gs pos="51500">
                    <a:schemeClr val="bg1">
                      <a:lumMod val="85000"/>
                    </a:schemeClr>
                  </a:gs>
                  <a:gs pos="3000">
                    <a:schemeClr val="bg1">
                      <a:lumMod val="50000"/>
                    </a:schemeClr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3765"/>
                <a:endParaRPr lang="zh-CN" altLang="en-US" sz="1865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111" name="圆角矩形 110"/>
              <p:cNvSpPr/>
              <p:nvPr/>
            </p:nvSpPr>
            <p:spPr>
              <a:xfrm rot="21300000">
                <a:off x="3667322" y="4909817"/>
                <a:ext cx="1831730" cy="78827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100000">
                    <a:schemeClr val="bg1">
                      <a:lumMod val="50000"/>
                    </a:schemeClr>
                  </a:gs>
                  <a:gs pos="50000">
                    <a:schemeClr val="bg1">
                      <a:lumMod val="75000"/>
                    </a:schemeClr>
                  </a:gs>
                  <a:gs pos="0">
                    <a:schemeClr val="bg1">
                      <a:lumMod val="50000"/>
                    </a:schemeClr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3765"/>
                <a:endParaRPr lang="zh-CN" altLang="en-US" sz="1865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112" name="圆角矩形 111"/>
              <p:cNvSpPr/>
              <p:nvPr/>
            </p:nvSpPr>
            <p:spPr>
              <a:xfrm rot="21300000">
                <a:off x="3667322" y="5069954"/>
                <a:ext cx="1831730" cy="78826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100000">
                    <a:schemeClr val="bg1">
                      <a:lumMod val="50000"/>
                    </a:schemeClr>
                  </a:gs>
                  <a:gs pos="50000">
                    <a:schemeClr val="bg1">
                      <a:lumMod val="75000"/>
                    </a:schemeClr>
                  </a:gs>
                  <a:gs pos="0">
                    <a:schemeClr val="bg1">
                      <a:lumMod val="50000"/>
                    </a:schemeClr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3765"/>
                <a:endParaRPr lang="zh-CN" altLang="en-US" sz="1865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113" name="圆角矩形 112"/>
              <p:cNvSpPr/>
              <p:nvPr/>
            </p:nvSpPr>
            <p:spPr>
              <a:xfrm rot="21300000">
                <a:off x="3667322" y="5236631"/>
                <a:ext cx="1831730" cy="78827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100000">
                    <a:schemeClr val="bg1">
                      <a:lumMod val="50000"/>
                    </a:schemeClr>
                  </a:gs>
                  <a:gs pos="50000">
                    <a:schemeClr val="bg1">
                      <a:lumMod val="75000"/>
                    </a:schemeClr>
                  </a:gs>
                  <a:gs pos="0">
                    <a:schemeClr val="bg1">
                      <a:lumMod val="50000"/>
                    </a:schemeClr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3765"/>
                <a:endParaRPr lang="zh-CN" altLang="en-US" sz="1865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114" name="圆角矩形 113"/>
              <p:cNvSpPr/>
              <p:nvPr/>
            </p:nvSpPr>
            <p:spPr>
              <a:xfrm rot="21300000">
                <a:off x="3667322" y="5405447"/>
                <a:ext cx="1831730" cy="78827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100000">
                    <a:schemeClr val="bg1">
                      <a:lumMod val="50000"/>
                    </a:schemeClr>
                  </a:gs>
                  <a:gs pos="50000">
                    <a:schemeClr val="bg1">
                      <a:lumMod val="75000"/>
                    </a:schemeClr>
                  </a:gs>
                  <a:gs pos="0">
                    <a:schemeClr val="bg1">
                      <a:lumMod val="50000"/>
                    </a:schemeClr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3765"/>
                <a:endParaRPr lang="zh-CN" altLang="en-US" sz="1865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115" name="圆角矩形 114"/>
              <p:cNvSpPr/>
              <p:nvPr/>
            </p:nvSpPr>
            <p:spPr>
              <a:xfrm rot="21300000">
                <a:off x="3667322" y="5540786"/>
                <a:ext cx="1831730" cy="82844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100000">
                    <a:schemeClr val="bg1">
                      <a:lumMod val="50000"/>
                    </a:schemeClr>
                  </a:gs>
                  <a:gs pos="50000">
                    <a:schemeClr val="bg1">
                      <a:lumMod val="75000"/>
                    </a:schemeClr>
                  </a:gs>
                  <a:gs pos="0">
                    <a:schemeClr val="bg1">
                      <a:lumMod val="50000"/>
                    </a:schemeClr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3765"/>
                <a:endParaRPr lang="zh-CN" altLang="en-US" sz="1865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116" name="圆角矩形 115"/>
              <p:cNvSpPr/>
              <p:nvPr/>
            </p:nvSpPr>
            <p:spPr>
              <a:xfrm>
                <a:off x="4009766" y="5932936"/>
                <a:ext cx="1178587" cy="35135"/>
              </a:xfrm>
              <a:prstGeom prst="roundRect">
                <a:avLst>
                  <a:gd name="adj" fmla="val 13637"/>
                </a:avLst>
              </a:prstGeom>
              <a:gradFill>
                <a:gsLst>
                  <a:gs pos="78000">
                    <a:schemeClr val="bg1"/>
                  </a:gs>
                  <a:gs pos="53000">
                    <a:schemeClr val="tx1">
                      <a:lumMod val="50000"/>
                      <a:lumOff val="50000"/>
                    </a:schemeClr>
                  </a:gs>
                  <a:gs pos="100000">
                    <a:schemeClr val="bg1">
                      <a:lumMod val="50000"/>
                    </a:schemeClr>
                  </a:gs>
                  <a:gs pos="23000">
                    <a:schemeClr val="bg1"/>
                  </a:gs>
                  <a:gs pos="0">
                    <a:schemeClr val="bg1">
                      <a:lumMod val="50000"/>
                    </a:schemeClr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3765"/>
                <a:endParaRPr lang="zh-CN" altLang="en-US" sz="1865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117" name="圆角矩形 116"/>
              <p:cNvSpPr/>
              <p:nvPr/>
            </p:nvSpPr>
            <p:spPr>
              <a:xfrm>
                <a:off x="4201537" y="6135967"/>
                <a:ext cx="776005" cy="16226"/>
              </a:xfrm>
              <a:prstGeom prst="roundRect">
                <a:avLst>
                  <a:gd name="adj" fmla="val 13637"/>
                </a:avLst>
              </a:prstGeom>
              <a:gradFill>
                <a:gsLst>
                  <a:gs pos="78000">
                    <a:schemeClr val="bg1"/>
                  </a:gs>
                  <a:gs pos="53000">
                    <a:schemeClr val="tx1">
                      <a:lumMod val="50000"/>
                      <a:lumOff val="50000"/>
                    </a:schemeClr>
                  </a:gs>
                  <a:gs pos="100000">
                    <a:schemeClr val="bg1">
                      <a:lumMod val="50000"/>
                    </a:schemeClr>
                  </a:gs>
                  <a:gs pos="23000">
                    <a:schemeClr val="bg1"/>
                  </a:gs>
                  <a:gs pos="0">
                    <a:schemeClr val="bg1">
                      <a:lumMod val="50000"/>
                    </a:schemeClr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3765"/>
                <a:endParaRPr lang="zh-CN" altLang="en-US" sz="1865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82" name="任意多边形 81"/>
            <p:cNvSpPr/>
            <p:nvPr/>
          </p:nvSpPr>
          <p:spPr>
            <a:xfrm>
              <a:off x="4062696" y="2994793"/>
              <a:ext cx="582033" cy="582033"/>
            </a:xfrm>
            <a:custGeom>
              <a:avLst/>
              <a:gdLst>
                <a:gd name="connsiteX0" fmla="*/ 870381 w 1740762"/>
                <a:gd name="connsiteY0" fmla="*/ 422211 h 1740760"/>
                <a:gd name="connsiteX1" fmla="*/ 422212 w 1740762"/>
                <a:gd name="connsiteY1" fmla="*/ 870380 h 1740760"/>
                <a:gd name="connsiteX2" fmla="*/ 870381 w 1740762"/>
                <a:gd name="connsiteY2" fmla="*/ 1318549 h 1740760"/>
                <a:gd name="connsiteX3" fmla="*/ 1318550 w 1740762"/>
                <a:gd name="connsiteY3" fmla="*/ 870380 h 1740760"/>
                <a:gd name="connsiteX4" fmla="*/ 870381 w 1740762"/>
                <a:gd name="connsiteY4" fmla="*/ 422211 h 1740760"/>
                <a:gd name="connsiteX5" fmla="*/ 785261 w 1740762"/>
                <a:gd name="connsiteY5" fmla="*/ 0 h 1740760"/>
                <a:gd name="connsiteX6" fmla="*/ 955501 w 1740762"/>
                <a:gd name="connsiteY6" fmla="*/ 0 h 1740760"/>
                <a:gd name="connsiteX7" fmla="*/ 955501 w 1740762"/>
                <a:gd name="connsiteY7" fmla="*/ 134329 h 1740760"/>
                <a:gd name="connsiteX8" fmla="*/ 1014988 w 1740762"/>
                <a:gd name="connsiteY8" fmla="*/ 143408 h 1740760"/>
                <a:gd name="connsiteX9" fmla="*/ 1073317 w 1740762"/>
                <a:gd name="connsiteY9" fmla="*/ 158020 h 1740760"/>
                <a:gd name="connsiteX10" fmla="*/ 1124821 w 1740762"/>
                <a:gd name="connsiteY10" fmla="*/ 33680 h 1740760"/>
                <a:gd name="connsiteX11" fmla="*/ 1282102 w 1740762"/>
                <a:gd name="connsiteY11" fmla="*/ 98828 h 1740760"/>
                <a:gd name="connsiteX12" fmla="*/ 1229998 w 1740762"/>
                <a:gd name="connsiteY12" fmla="*/ 224619 h 1740760"/>
                <a:gd name="connsiteX13" fmla="*/ 1250218 w 1740762"/>
                <a:gd name="connsiteY13" fmla="*/ 235760 h 1740760"/>
                <a:gd name="connsiteX14" fmla="*/ 1327066 w 1740762"/>
                <a:gd name="connsiteY14" fmla="*/ 289364 h 1740760"/>
                <a:gd name="connsiteX15" fmla="*/ 1329143 w 1740762"/>
                <a:gd name="connsiteY15" fmla="*/ 291241 h 1740760"/>
                <a:gd name="connsiteX16" fmla="*/ 1425645 w 1740762"/>
                <a:gd name="connsiteY16" fmla="*/ 194739 h 1740760"/>
                <a:gd name="connsiteX17" fmla="*/ 1546022 w 1740762"/>
                <a:gd name="connsiteY17" fmla="*/ 315117 h 1740760"/>
                <a:gd name="connsiteX18" fmla="*/ 1448558 w 1740762"/>
                <a:gd name="connsiteY18" fmla="*/ 412582 h 1740760"/>
                <a:gd name="connsiteX19" fmla="*/ 1457388 w 1740762"/>
                <a:gd name="connsiteY19" fmla="*/ 422838 h 1740760"/>
                <a:gd name="connsiteX20" fmla="*/ 1514167 w 1740762"/>
                <a:gd name="connsiteY20" fmla="*/ 511583 h 1740760"/>
                <a:gd name="connsiteX21" fmla="*/ 1641935 w 1740762"/>
                <a:gd name="connsiteY21" fmla="*/ 458659 h 1740760"/>
                <a:gd name="connsiteX22" fmla="*/ 1707082 w 1740762"/>
                <a:gd name="connsiteY22" fmla="*/ 615941 h 1740760"/>
                <a:gd name="connsiteX23" fmla="*/ 1579247 w 1740762"/>
                <a:gd name="connsiteY23" fmla="*/ 668892 h 1740760"/>
                <a:gd name="connsiteX24" fmla="*/ 1584835 w 1740762"/>
                <a:gd name="connsiteY24" fmla="*/ 687711 h 1740760"/>
                <a:gd name="connsiteX25" fmla="*/ 1601709 w 1740762"/>
                <a:gd name="connsiteY25" fmla="*/ 777321 h 1740760"/>
                <a:gd name="connsiteX26" fmla="*/ 1602202 w 1740762"/>
                <a:gd name="connsiteY26" fmla="*/ 785260 h 1740760"/>
                <a:gd name="connsiteX27" fmla="*/ 1740762 w 1740762"/>
                <a:gd name="connsiteY27" fmla="*/ 785260 h 1740760"/>
                <a:gd name="connsiteX28" fmla="*/ 1740762 w 1740762"/>
                <a:gd name="connsiteY28" fmla="*/ 955500 h 1740760"/>
                <a:gd name="connsiteX29" fmla="*/ 1602244 w 1740762"/>
                <a:gd name="connsiteY29" fmla="*/ 955500 h 1740760"/>
                <a:gd name="connsiteX30" fmla="*/ 1592412 w 1740762"/>
                <a:gd name="connsiteY30" fmla="*/ 1019928 h 1740760"/>
                <a:gd name="connsiteX31" fmla="*/ 1579385 w 1740762"/>
                <a:gd name="connsiteY31" fmla="*/ 1071925 h 1740760"/>
                <a:gd name="connsiteX32" fmla="*/ 1707082 w 1740762"/>
                <a:gd name="connsiteY32" fmla="*/ 1124819 h 1740760"/>
                <a:gd name="connsiteX33" fmla="*/ 1641935 w 1740762"/>
                <a:gd name="connsiteY33" fmla="*/ 1282101 h 1740760"/>
                <a:gd name="connsiteX34" fmla="*/ 1514336 w 1740762"/>
                <a:gd name="connsiteY34" fmla="*/ 1229247 h 1740760"/>
                <a:gd name="connsiteX35" fmla="*/ 1500059 w 1740762"/>
                <a:gd name="connsiteY35" fmla="*/ 1255158 h 1740760"/>
                <a:gd name="connsiteX36" fmla="*/ 1448892 w 1740762"/>
                <a:gd name="connsiteY36" fmla="*/ 1328512 h 1740760"/>
                <a:gd name="connsiteX37" fmla="*/ 1546022 w 1740762"/>
                <a:gd name="connsiteY37" fmla="*/ 1425643 h 1740760"/>
                <a:gd name="connsiteX38" fmla="*/ 1425645 w 1740762"/>
                <a:gd name="connsiteY38" fmla="*/ 1546021 h 1740760"/>
                <a:gd name="connsiteX39" fmla="*/ 1328549 w 1740762"/>
                <a:gd name="connsiteY39" fmla="*/ 1448925 h 1740760"/>
                <a:gd name="connsiteX40" fmla="*/ 1312981 w 1740762"/>
                <a:gd name="connsiteY40" fmla="*/ 1462328 h 1740760"/>
                <a:gd name="connsiteX41" fmla="*/ 1229762 w 1740762"/>
                <a:gd name="connsiteY41" fmla="*/ 1515571 h 1740760"/>
                <a:gd name="connsiteX42" fmla="*/ 1282102 w 1740762"/>
                <a:gd name="connsiteY42" fmla="*/ 1641932 h 1740760"/>
                <a:gd name="connsiteX43" fmla="*/ 1124821 w 1740762"/>
                <a:gd name="connsiteY43" fmla="*/ 1707080 h 1740760"/>
                <a:gd name="connsiteX44" fmla="*/ 1073151 w 1740762"/>
                <a:gd name="connsiteY44" fmla="*/ 1582339 h 1740760"/>
                <a:gd name="connsiteX45" fmla="*/ 1048108 w 1740762"/>
                <a:gd name="connsiteY45" fmla="*/ 1589775 h 1740760"/>
                <a:gd name="connsiteX46" fmla="*/ 958498 w 1740762"/>
                <a:gd name="connsiteY46" fmla="*/ 1606649 h 1740760"/>
                <a:gd name="connsiteX47" fmla="*/ 955501 w 1740762"/>
                <a:gd name="connsiteY47" fmla="*/ 1606835 h 1740760"/>
                <a:gd name="connsiteX48" fmla="*/ 955501 w 1740762"/>
                <a:gd name="connsiteY48" fmla="*/ 1740760 h 1740760"/>
                <a:gd name="connsiteX49" fmla="*/ 785261 w 1740762"/>
                <a:gd name="connsiteY49" fmla="*/ 1740760 h 1740760"/>
                <a:gd name="connsiteX50" fmla="*/ 785261 w 1740762"/>
                <a:gd name="connsiteY50" fmla="*/ 1607939 h 1740760"/>
                <a:gd name="connsiteX51" fmla="*/ 715891 w 1740762"/>
                <a:gd name="connsiteY51" fmla="*/ 1597352 h 1740760"/>
                <a:gd name="connsiteX52" fmla="*/ 666516 w 1740762"/>
                <a:gd name="connsiteY52" fmla="*/ 1584982 h 1740760"/>
                <a:gd name="connsiteX53" fmla="*/ 615942 w 1740762"/>
                <a:gd name="connsiteY53" fmla="*/ 1707080 h 1740760"/>
                <a:gd name="connsiteX54" fmla="*/ 458661 w 1740762"/>
                <a:gd name="connsiteY54" fmla="*/ 1641932 h 1740760"/>
                <a:gd name="connsiteX55" fmla="*/ 508928 w 1740762"/>
                <a:gd name="connsiteY55" fmla="*/ 1520575 h 1740760"/>
                <a:gd name="connsiteX56" fmla="*/ 480660 w 1740762"/>
                <a:gd name="connsiteY56" fmla="*/ 1504999 h 1740760"/>
                <a:gd name="connsiteX57" fmla="*/ 407307 w 1740762"/>
                <a:gd name="connsiteY57" fmla="*/ 1453832 h 1740760"/>
                <a:gd name="connsiteX58" fmla="*/ 315118 w 1740762"/>
                <a:gd name="connsiteY58" fmla="*/ 1546021 h 1740760"/>
                <a:gd name="connsiteX59" fmla="*/ 194740 w 1740762"/>
                <a:gd name="connsiteY59" fmla="*/ 1425643 h 1740760"/>
                <a:gd name="connsiteX60" fmla="*/ 286894 w 1740762"/>
                <a:gd name="connsiteY60" fmla="*/ 1333489 h 1740760"/>
                <a:gd name="connsiteX61" fmla="*/ 273491 w 1740762"/>
                <a:gd name="connsiteY61" fmla="*/ 1317922 h 1740760"/>
                <a:gd name="connsiteX62" fmla="*/ 218783 w 1740762"/>
                <a:gd name="connsiteY62" fmla="*/ 1232414 h 1740760"/>
                <a:gd name="connsiteX63" fmla="*/ 98828 w 1740762"/>
                <a:gd name="connsiteY63" fmla="*/ 1282101 h 1740760"/>
                <a:gd name="connsiteX64" fmla="*/ 33680 w 1740762"/>
                <a:gd name="connsiteY64" fmla="*/ 1124819 h 1740760"/>
                <a:gd name="connsiteX65" fmla="*/ 152714 w 1740762"/>
                <a:gd name="connsiteY65" fmla="*/ 1075514 h 1740760"/>
                <a:gd name="connsiteX66" fmla="*/ 146043 w 1740762"/>
                <a:gd name="connsiteY66" fmla="*/ 1053048 h 1740760"/>
                <a:gd name="connsiteX67" fmla="*/ 129170 w 1740762"/>
                <a:gd name="connsiteY67" fmla="*/ 963438 h 1740760"/>
                <a:gd name="connsiteX68" fmla="*/ 128677 w 1740762"/>
                <a:gd name="connsiteY68" fmla="*/ 955500 h 1740760"/>
                <a:gd name="connsiteX69" fmla="*/ 0 w 1740762"/>
                <a:gd name="connsiteY69" fmla="*/ 955500 h 1740760"/>
                <a:gd name="connsiteX70" fmla="*/ 0 w 1740762"/>
                <a:gd name="connsiteY70" fmla="*/ 785260 h 1740760"/>
                <a:gd name="connsiteX71" fmla="*/ 128814 w 1740762"/>
                <a:gd name="connsiteY71" fmla="*/ 785260 h 1740760"/>
                <a:gd name="connsiteX72" fmla="*/ 134981 w 1740762"/>
                <a:gd name="connsiteY72" fmla="*/ 739025 h 1740760"/>
                <a:gd name="connsiteX73" fmla="*/ 147040 w 1740762"/>
                <a:gd name="connsiteY73" fmla="*/ 683819 h 1740760"/>
                <a:gd name="connsiteX74" fmla="*/ 152622 w 1740762"/>
                <a:gd name="connsiteY74" fmla="*/ 665208 h 1740760"/>
                <a:gd name="connsiteX75" fmla="*/ 33680 w 1740762"/>
                <a:gd name="connsiteY75" fmla="*/ 615940 h 1740760"/>
                <a:gd name="connsiteX76" fmla="*/ 98828 w 1740762"/>
                <a:gd name="connsiteY76" fmla="*/ 458659 h 1740760"/>
                <a:gd name="connsiteX77" fmla="*/ 219054 w 1740762"/>
                <a:gd name="connsiteY77" fmla="*/ 508459 h 1740760"/>
                <a:gd name="connsiteX78" fmla="*/ 264199 w 1740762"/>
                <a:gd name="connsiteY78" fmla="*/ 435381 h 1740760"/>
                <a:gd name="connsiteX79" fmla="*/ 286732 w 1740762"/>
                <a:gd name="connsiteY79" fmla="*/ 407109 h 1740760"/>
                <a:gd name="connsiteX80" fmla="*/ 194740 w 1740762"/>
                <a:gd name="connsiteY80" fmla="*/ 315117 h 1740760"/>
                <a:gd name="connsiteX81" fmla="*/ 315118 w 1740762"/>
                <a:gd name="connsiteY81" fmla="*/ 194739 h 1740760"/>
                <a:gd name="connsiteX82" fmla="*/ 407197 w 1740762"/>
                <a:gd name="connsiteY82" fmla="*/ 286817 h 1740760"/>
                <a:gd name="connsiteX83" fmla="*/ 460791 w 1740762"/>
                <a:gd name="connsiteY83" fmla="*/ 248268 h 1740760"/>
                <a:gd name="connsiteX84" fmla="*/ 508858 w 1740762"/>
                <a:gd name="connsiteY84" fmla="*/ 220014 h 1740760"/>
                <a:gd name="connsiteX85" fmla="*/ 458661 w 1740762"/>
                <a:gd name="connsiteY85" fmla="*/ 98828 h 1740760"/>
                <a:gd name="connsiteX86" fmla="*/ 615942 w 1740762"/>
                <a:gd name="connsiteY86" fmla="*/ 33679 h 1740760"/>
                <a:gd name="connsiteX87" fmla="*/ 666597 w 1740762"/>
                <a:gd name="connsiteY87" fmla="*/ 155970 h 1740760"/>
                <a:gd name="connsiteX88" fmla="*/ 715891 w 1740762"/>
                <a:gd name="connsiteY88" fmla="*/ 143408 h 1740760"/>
                <a:gd name="connsiteX89" fmla="*/ 785261 w 1740762"/>
                <a:gd name="connsiteY89" fmla="*/ 132820 h 1740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</a:cxnLst>
              <a:rect l="l" t="t" r="r" b="b"/>
              <a:pathLst>
                <a:path w="1740762" h="1740760">
                  <a:moveTo>
                    <a:pt x="870381" y="422211"/>
                  </a:moveTo>
                  <a:cubicBezTo>
                    <a:pt x="622864" y="422211"/>
                    <a:pt x="422212" y="622863"/>
                    <a:pt x="422212" y="870380"/>
                  </a:cubicBezTo>
                  <a:cubicBezTo>
                    <a:pt x="422212" y="1117897"/>
                    <a:pt x="622864" y="1318549"/>
                    <a:pt x="870381" y="1318549"/>
                  </a:cubicBezTo>
                  <a:cubicBezTo>
                    <a:pt x="1117898" y="1318549"/>
                    <a:pt x="1318550" y="1117897"/>
                    <a:pt x="1318550" y="870380"/>
                  </a:cubicBezTo>
                  <a:cubicBezTo>
                    <a:pt x="1318550" y="622863"/>
                    <a:pt x="1117898" y="422211"/>
                    <a:pt x="870381" y="422211"/>
                  </a:cubicBezTo>
                  <a:close/>
                  <a:moveTo>
                    <a:pt x="785261" y="0"/>
                  </a:moveTo>
                  <a:lnTo>
                    <a:pt x="955501" y="0"/>
                  </a:lnTo>
                  <a:lnTo>
                    <a:pt x="955501" y="134329"/>
                  </a:lnTo>
                  <a:lnTo>
                    <a:pt x="1014988" y="143408"/>
                  </a:lnTo>
                  <a:lnTo>
                    <a:pt x="1073317" y="158020"/>
                  </a:lnTo>
                  <a:lnTo>
                    <a:pt x="1124821" y="33680"/>
                  </a:lnTo>
                  <a:lnTo>
                    <a:pt x="1282102" y="98828"/>
                  </a:lnTo>
                  <a:lnTo>
                    <a:pt x="1229998" y="224619"/>
                  </a:lnTo>
                  <a:lnTo>
                    <a:pt x="1250218" y="235760"/>
                  </a:lnTo>
                  <a:cubicBezTo>
                    <a:pt x="1276992" y="252029"/>
                    <a:pt x="1302655" y="269943"/>
                    <a:pt x="1327066" y="289364"/>
                  </a:cubicBezTo>
                  <a:lnTo>
                    <a:pt x="1329143" y="291241"/>
                  </a:lnTo>
                  <a:lnTo>
                    <a:pt x="1425645" y="194739"/>
                  </a:lnTo>
                  <a:lnTo>
                    <a:pt x="1546022" y="315117"/>
                  </a:lnTo>
                  <a:lnTo>
                    <a:pt x="1448558" y="412582"/>
                  </a:lnTo>
                  <a:lnTo>
                    <a:pt x="1457388" y="422838"/>
                  </a:lnTo>
                  <a:lnTo>
                    <a:pt x="1514167" y="511583"/>
                  </a:lnTo>
                  <a:lnTo>
                    <a:pt x="1641935" y="458659"/>
                  </a:lnTo>
                  <a:lnTo>
                    <a:pt x="1707082" y="615941"/>
                  </a:lnTo>
                  <a:lnTo>
                    <a:pt x="1579247" y="668892"/>
                  </a:lnTo>
                  <a:lnTo>
                    <a:pt x="1584835" y="687711"/>
                  </a:lnTo>
                  <a:cubicBezTo>
                    <a:pt x="1592232" y="716929"/>
                    <a:pt x="1597895" y="746838"/>
                    <a:pt x="1601709" y="777321"/>
                  </a:cubicBezTo>
                  <a:lnTo>
                    <a:pt x="1602202" y="785260"/>
                  </a:lnTo>
                  <a:lnTo>
                    <a:pt x="1740762" y="785260"/>
                  </a:lnTo>
                  <a:lnTo>
                    <a:pt x="1740762" y="955500"/>
                  </a:lnTo>
                  <a:lnTo>
                    <a:pt x="1602244" y="955500"/>
                  </a:lnTo>
                  <a:lnTo>
                    <a:pt x="1592412" y="1019928"/>
                  </a:lnTo>
                  <a:lnTo>
                    <a:pt x="1579385" y="1071925"/>
                  </a:lnTo>
                  <a:lnTo>
                    <a:pt x="1707082" y="1124819"/>
                  </a:lnTo>
                  <a:lnTo>
                    <a:pt x="1641935" y="1282101"/>
                  </a:lnTo>
                  <a:lnTo>
                    <a:pt x="1514336" y="1229247"/>
                  </a:lnTo>
                  <a:lnTo>
                    <a:pt x="1500059" y="1255158"/>
                  </a:lnTo>
                  <a:lnTo>
                    <a:pt x="1448892" y="1328512"/>
                  </a:lnTo>
                  <a:lnTo>
                    <a:pt x="1546022" y="1425643"/>
                  </a:lnTo>
                  <a:lnTo>
                    <a:pt x="1425645" y="1546021"/>
                  </a:lnTo>
                  <a:lnTo>
                    <a:pt x="1328549" y="1448925"/>
                  </a:lnTo>
                  <a:lnTo>
                    <a:pt x="1312981" y="1462328"/>
                  </a:lnTo>
                  <a:lnTo>
                    <a:pt x="1229762" y="1515571"/>
                  </a:lnTo>
                  <a:lnTo>
                    <a:pt x="1282102" y="1641932"/>
                  </a:lnTo>
                  <a:lnTo>
                    <a:pt x="1124821" y="1707080"/>
                  </a:lnTo>
                  <a:lnTo>
                    <a:pt x="1073151" y="1582339"/>
                  </a:lnTo>
                  <a:lnTo>
                    <a:pt x="1048108" y="1589775"/>
                  </a:lnTo>
                  <a:cubicBezTo>
                    <a:pt x="1018890" y="1597172"/>
                    <a:pt x="988981" y="1602835"/>
                    <a:pt x="958498" y="1606649"/>
                  </a:cubicBezTo>
                  <a:lnTo>
                    <a:pt x="955501" y="1606835"/>
                  </a:lnTo>
                  <a:lnTo>
                    <a:pt x="955501" y="1740760"/>
                  </a:lnTo>
                  <a:lnTo>
                    <a:pt x="785261" y="1740760"/>
                  </a:lnTo>
                  <a:lnTo>
                    <a:pt x="785261" y="1607939"/>
                  </a:lnTo>
                  <a:lnTo>
                    <a:pt x="715891" y="1597352"/>
                  </a:lnTo>
                  <a:lnTo>
                    <a:pt x="666516" y="1584982"/>
                  </a:lnTo>
                  <a:lnTo>
                    <a:pt x="615942" y="1707080"/>
                  </a:lnTo>
                  <a:lnTo>
                    <a:pt x="458661" y="1641932"/>
                  </a:lnTo>
                  <a:lnTo>
                    <a:pt x="508928" y="1520575"/>
                  </a:lnTo>
                  <a:lnTo>
                    <a:pt x="480660" y="1504999"/>
                  </a:lnTo>
                  <a:lnTo>
                    <a:pt x="407307" y="1453832"/>
                  </a:lnTo>
                  <a:lnTo>
                    <a:pt x="315118" y="1546021"/>
                  </a:lnTo>
                  <a:lnTo>
                    <a:pt x="194740" y="1425643"/>
                  </a:lnTo>
                  <a:lnTo>
                    <a:pt x="286894" y="1333489"/>
                  </a:lnTo>
                  <a:lnTo>
                    <a:pt x="273491" y="1317922"/>
                  </a:lnTo>
                  <a:lnTo>
                    <a:pt x="218783" y="1232414"/>
                  </a:lnTo>
                  <a:lnTo>
                    <a:pt x="98828" y="1282101"/>
                  </a:lnTo>
                  <a:lnTo>
                    <a:pt x="33680" y="1124819"/>
                  </a:lnTo>
                  <a:lnTo>
                    <a:pt x="152714" y="1075514"/>
                  </a:lnTo>
                  <a:lnTo>
                    <a:pt x="146043" y="1053048"/>
                  </a:lnTo>
                  <a:cubicBezTo>
                    <a:pt x="138647" y="1023830"/>
                    <a:pt x="132984" y="993922"/>
                    <a:pt x="129170" y="963438"/>
                  </a:cubicBezTo>
                  <a:lnTo>
                    <a:pt x="128677" y="955500"/>
                  </a:lnTo>
                  <a:lnTo>
                    <a:pt x="0" y="955500"/>
                  </a:lnTo>
                  <a:lnTo>
                    <a:pt x="0" y="785260"/>
                  </a:lnTo>
                  <a:lnTo>
                    <a:pt x="128814" y="785260"/>
                  </a:lnTo>
                  <a:lnTo>
                    <a:pt x="134981" y="739025"/>
                  </a:lnTo>
                  <a:cubicBezTo>
                    <a:pt x="138313" y="720372"/>
                    <a:pt x="142341" y="701961"/>
                    <a:pt x="147040" y="683819"/>
                  </a:cubicBezTo>
                  <a:lnTo>
                    <a:pt x="152622" y="665208"/>
                  </a:lnTo>
                  <a:lnTo>
                    <a:pt x="33680" y="615940"/>
                  </a:lnTo>
                  <a:lnTo>
                    <a:pt x="98828" y="458659"/>
                  </a:lnTo>
                  <a:lnTo>
                    <a:pt x="219054" y="508459"/>
                  </a:lnTo>
                  <a:lnTo>
                    <a:pt x="264199" y="435381"/>
                  </a:lnTo>
                  <a:lnTo>
                    <a:pt x="286732" y="407109"/>
                  </a:lnTo>
                  <a:lnTo>
                    <a:pt x="194740" y="315117"/>
                  </a:lnTo>
                  <a:lnTo>
                    <a:pt x="315118" y="194739"/>
                  </a:lnTo>
                  <a:lnTo>
                    <a:pt x="407197" y="286817"/>
                  </a:lnTo>
                  <a:lnTo>
                    <a:pt x="460791" y="248268"/>
                  </a:lnTo>
                  <a:lnTo>
                    <a:pt x="508858" y="220014"/>
                  </a:lnTo>
                  <a:lnTo>
                    <a:pt x="458661" y="98828"/>
                  </a:lnTo>
                  <a:lnTo>
                    <a:pt x="615942" y="33679"/>
                  </a:lnTo>
                  <a:lnTo>
                    <a:pt x="666597" y="155970"/>
                  </a:lnTo>
                  <a:lnTo>
                    <a:pt x="715891" y="143408"/>
                  </a:lnTo>
                  <a:lnTo>
                    <a:pt x="785261" y="132820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765"/>
              <a:endParaRPr lang="zh-CN" altLang="en-US" sz="1865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83" name="任意多边形 82"/>
            <p:cNvSpPr/>
            <p:nvPr/>
          </p:nvSpPr>
          <p:spPr>
            <a:xfrm>
              <a:off x="4579937" y="2842477"/>
              <a:ext cx="435232" cy="435232"/>
            </a:xfrm>
            <a:custGeom>
              <a:avLst/>
              <a:gdLst>
                <a:gd name="connsiteX0" fmla="*/ 870381 w 1740762"/>
                <a:gd name="connsiteY0" fmla="*/ 422211 h 1740760"/>
                <a:gd name="connsiteX1" fmla="*/ 422212 w 1740762"/>
                <a:gd name="connsiteY1" fmla="*/ 870380 h 1740760"/>
                <a:gd name="connsiteX2" fmla="*/ 870381 w 1740762"/>
                <a:gd name="connsiteY2" fmla="*/ 1318549 h 1740760"/>
                <a:gd name="connsiteX3" fmla="*/ 1318550 w 1740762"/>
                <a:gd name="connsiteY3" fmla="*/ 870380 h 1740760"/>
                <a:gd name="connsiteX4" fmla="*/ 870381 w 1740762"/>
                <a:gd name="connsiteY4" fmla="*/ 422211 h 1740760"/>
                <a:gd name="connsiteX5" fmla="*/ 785261 w 1740762"/>
                <a:gd name="connsiteY5" fmla="*/ 0 h 1740760"/>
                <a:gd name="connsiteX6" fmla="*/ 955501 w 1740762"/>
                <a:gd name="connsiteY6" fmla="*/ 0 h 1740760"/>
                <a:gd name="connsiteX7" fmla="*/ 955501 w 1740762"/>
                <a:gd name="connsiteY7" fmla="*/ 134329 h 1740760"/>
                <a:gd name="connsiteX8" fmla="*/ 1014988 w 1740762"/>
                <a:gd name="connsiteY8" fmla="*/ 143408 h 1740760"/>
                <a:gd name="connsiteX9" fmla="*/ 1073317 w 1740762"/>
                <a:gd name="connsiteY9" fmla="*/ 158020 h 1740760"/>
                <a:gd name="connsiteX10" fmla="*/ 1124821 w 1740762"/>
                <a:gd name="connsiteY10" fmla="*/ 33680 h 1740760"/>
                <a:gd name="connsiteX11" fmla="*/ 1282102 w 1740762"/>
                <a:gd name="connsiteY11" fmla="*/ 98828 h 1740760"/>
                <a:gd name="connsiteX12" fmla="*/ 1229998 w 1740762"/>
                <a:gd name="connsiteY12" fmla="*/ 224619 h 1740760"/>
                <a:gd name="connsiteX13" fmla="*/ 1250218 w 1740762"/>
                <a:gd name="connsiteY13" fmla="*/ 235760 h 1740760"/>
                <a:gd name="connsiteX14" fmla="*/ 1327066 w 1740762"/>
                <a:gd name="connsiteY14" fmla="*/ 289364 h 1740760"/>
                <a:gd name="connsiteX15" fmla="*/ 1329143 w 1740762"/>
                <a:gd name="connsiteY15" fmla="*/ 291241 h 1740760"/>
                <a:gd name="connsiteX16" fmla="*/ 1425645 w 1740762"/>
                <a:gd name="connsiteY16" fmla="*/ 194739 h 1740760"/>
                <a:gd name="connsiteX17" fmla="*/ 1546022 w 1740762"/>
                <a:gd name="connsiteY17" fmla="*/ 315117 h 1740760"/>
                <a:gd name="connsiteX18" fmla="*/ 1448558 w 1740762"/>
                <a:gd name="connsiteY18" fmla="*/ 412582 h 1740760"/>
                <a:gd name="connsiteX19" fmla="*/ 1457388 w 1740762"/>
                <a:gd name="connsiteY19" fmla="*/ 422838 h 1740760"/>
                <a:gd name="connsiteX20" fmla="*/ 1514167 w 1740762"/>
                <a:gd name="connsiteY20" fmla="*/ 511583 h 1740760"/>
                <a:gd name="connsiteX21" fmla="*/ 1641935 w 1740762"/>
                <a:gd name="connsiteY21" fmla="*/ 458659 h 1740760"/>
                <a:gd name="connsiteX22" fmla="*/ 1707082 w 1740762"/>
                <a:gd name="connsiteY22" fmla="*/ 615941 h 1740760"/>
                <a:gd name="connsiteX23" fmla="*/ 1579247 w 1740762"/>
                <a:gd name="connsiteY23" fmla="*/ 668892 h 1740760"/>
                <a:gd name="connsiteX24" fmla="*/ 1584835 w 1740762"/>
                <a:gd name="connsiteY24" fmla="*/ 687711 h 1740760"/>
                <a:gd name="connsiteX25" fmla="*/ 1601709 w 1740762"/>
                <a:gd name="connsiteY25" fmla="*/ 777321 h 1740760"/>
                <a:gd name="connsiteX26" fmla="*/ 1602202 w 1740762"/>
                <a:gd name="connsiteY26" fmla="*/ 785260 h 1740760"/>
                <a:gd name="connsiteX27" fmla="*/ 1740762 w 1740762"/>
                <a:gd name="connsiteY27" fmla="*/ 785260 h 1740760"/>
                <a:gd name="connsiteX28" fmla="*/ 1740762 w 1740762"/>
                <a:gd name="connsiteY28" fmla="*/ 955500 h 1740760"/>
                <a:gd name="connsiteX29" fmla="*/ 1602244 w 1740762"/>
                <a:gd name="connsiteY29" fmla="*/ 955500 h 1740760"/>
                <a:gd name="connsiteX30" fmla="*/ 1592412 w 1740762"/>
                <a:gd name="connsiteY30" fmla="*/ 1019928 h 1740760"/>
                <a:gd name="connsiteX31" fmla="*/ 1579385 w 1740762"/>
                <a:gd name="connsiteY31" fmla="*/ 1071925 h 1740760"/>
                <a:gd name="connsiteX32" fmla="*/ 1707082 w 1740762"/>
                <a:gd name="connsiteY32" fmla="*/ 1124819 h 1740760"/>
                <a:gd name="connsiteX33" fmla="*/ 1641935 w 1740762"/>
                <a:gd name="connsiteY33" fmla="*/ 1282101 h 1740760"/>
                <a:gd name="connsiteX34" fmla="*/ 1514336 w 1740762"/>
                <a:gd name="connsiteY34" fmla="*/ 1229247 h 1740760"/>
                <a:gd name="connsiteX35" fmla="*/ 1500059 w 1740762"/>
                <a:gd name="connsiteY35" fmla="*/ 1255158 h 1740760"/>
                <a:gd name="connsiteX36" fmla="*/ 1448892 w 1740762"/>
                <a:gd name="connsiteY36" fmla="*/ 1328512 h 1740760"/>
                <a:gd name="connsiteX37" fmla="*/ 1546022 w 1740762"/>
                <a:gd name="connsiteY37" fmla="*/ 1425643 h 1740760"/>
                <a:gd name="connsiteX38" fmla="*/ 1425645 w 1740762"/>
                <a:gd name="connsiteY38" fmla="*/ 1546021 h 1740760"/>
                <a:gd name="connsiteX39" fmla="*/ 1328549 w 1740762"/>
                <a:gd name="connsiteY39" fmla="*/ 1448925 h 1740760"/>
                <a:gd name="connsiteX40" fmla="*/ 1312981 w 1740762"/>
                <a:gd name="connsiteY40" fmla="*/ 1462328 h 1740760"/>
                <a:gd name="connsiteX41" fmla="*/ 1229762 w 1740762"/>
                <a:gd name="connsiteY41" fmla="*/ 1515571 h 1740760"/>
                <a:gd name="connsiteX42" fmla="*/ 1282102 w 1740762"/>
                <a:gd name="connsiteY42" fmla="*/ 1641932 h 1740760"/>
                <a:gd name="connsiteX43" fmla="*/ 1124821 w 1740762"/>
                <a:gd name="connsiteY43" fmla="*/ 1707080 h 1740760"/>
                <a:gd name="connsiteX44" fmla="*/ 1073151 w 1740762"/>
                <a:gd name="connsiteY44" fmla="*/ 1582339 h 1740760"/>
                <a:gd name="connsiteX45" fmla="*/ 1048108 w 1740762"/>
                <a:gd name="connsiteY45" fmla="*/ 1589775 h 1740760"/>
                <a:gd name="connsiteX46" fmla="*/ 958498 w 1740762"/>
                <a:gd name="connsiteY46" fmla="*/ 1606649 h 1740760"/>
                <a:gd name="connsiteX47" fmla="*/ 955501 w 1740762"/>
                <a:gd name="connsiteY47" fmla="*/ 1606835 h 1740760"/>
                <a:gd name="connsiteX48" fmla="*/ 955501 w 1740762"/>
                <a:gd name="connsiteY48" fmla="*/ 1740760 h 1740760"/>
                <a:gd name="connsiteX49" fmla="*/ 785261 w 1740762"/>
                <a:gd name="connsiteY49" fmla="*/ 1740760 h 1740760"/>
                <a:gd name="connsiteX50" fmla="*/ 785261 w 1740762"/>
                <a:gd name="connsiteY50" fmla="*/ 1607939 h 1740760"/>
                <a:gd name="connsiteX51" fmla="*/ 715891 w 1740762"/>
                <a:gd name="connsiteY51" fmla="*/ 1597352 h 1740760"/>
                <a:gd name="connsiteX52" fmla="*/ 666516 w 1740762"/>
                <a:gd name="connsiteY52" fmla="*/ 1584982 h 1740760"/>
                <a:gd name="connsiteX53" fmla="*/ 615942 w 1740762"/>
                <a:gd name="connsiteY53" fmla="*/ 1707080 h 1740760"/>
                <a:gd name="connsiteX54" fmla="*/ 458661 w 1740762"/>
                <a:gd name="connsiteY54" fmla="*/ 1641932 h 1740760"/>
                <a:gd name="connsiteX55" fmla="*/ 508928 w 1740762"/>
                <a:gd name="connsiteY55" fmla="*/ 1520575 h 1740760"/>
                <a:gd name="connsiteX56" fmla="*/ 480660 w 1740762"/>
                <a:gd name="connsiteY56" fmla="*/ 1504999 h 1740760"/>
                <a:gd name="connsiteX57" fmla="*/ 407307 w 1740762"/>
                <a:gd name="connsiteY57" fmla="*/ 1453832 h 1740760"/>
                <a:gd name="connsiteX58" fmla="*/ 315118 w 1740762"/>
                <a:gd name="connsiteY58" fmla="*/ 1546021 h 1740760"/>
                <a:gd name="connsiteX59" fmla="*/ 194740 w 1740762"/>
                <a:gd name="connsiteY59" fmla="*/ 1425643 h 1740760"/>
                <a:gd name="connsiteX60" fmla="*/ 286894 w 1740762"/>
                <a:gd name="connsiteY60" fmla="*/ 1333489 h 1740760"/>
                <a:gd name="connsiteX61" fmla="*/ 273491 w 1740762"/>
                <a:gd name="connsiteY61" fmla="*/ 1317922 h 1740760"/>
                <a:gd name="connsiteX62" fmla="*/ 218783 w 1740762"/>
                <a:gd name="connsiteY62" fmla="*/ 1232414 h 1740760"/>
                <a:gd name="connsiteX63" fmla="*/ 98828 w 1740762"/>
                <a:gd name="connsiteY63" fmla="*/ 1282101 h 1740760"/>
                <a:gd name="connsiteX64" fmla="*/ 33680 w 1740762"/>
                <a:gd name="connsiteY64" fmla="*/ 1124819 h 1740760"/>
                <a:gd name="connsiteX65" fmla="*/ 152714 w 1740762"/>
                <a:gd name="connsiteY65" fmla="*/ 1075514 h 1740760"/>
                <a:gd name="connsiteX66" fmla="*/ 146043 w 1740762"/>
                <a:gd name="connsiteY66" fmla="*/ 1053048 h 1740760"/>
                <a:gd name="connsiteX67" fmla="*/ 129170 w 1740762"/>
                <a:gd name="connsiteY67" fmla="*/ 963438 h 1740760"/>
                <a:gd name="connsiteX68" fmla="*/ 128677 w 1740762"/>
                <a:gd name="connsiteY68" fmla="*/ 955500 h 1740760"/>
                <a:gd name="connsiteX69" fmla="*/ 0 w 1740762"/>
                <a:gd name="connsiteY69" fmla="*/ 955500 h 1740760"/>
                <a:gd name="connsiteX70" fmla="*/ 0 w 1740762"/>
                <a:gd name="connsiteY70" fmla="*/ 785260 h 1740760"/>
                <a:gd name="connsiteX71" fmla="*/ 128814 w 1740762"/>
                <a:gd name="connsiteY71" fmla="*/ 785260 h 1740760"/>
                <a:gd name="connsiteX72" fmla="*/ 134981 w 1740762"/>
                <a:gd name="connsiteY72" fmla="*/ 739025 h 1740760"/>
                <a:gd name="connsiteX73" fmla="*/ 147040 w 1740762"/>
                <a:gd name="connsiteY73" fmla="*/ 683819 h 1740760"/>
                <a:gd name="connsiteX74" fmla="*/ 152622 w 1740762"/>
                <a:gd name="connsiteY74" fmla="*/ 665208 h 1740760"/>
                <a:gd name="connsiteX75" fmla="*/ 33680 w 1740762"/>
                <a:gd name="connsiteY75" fmla="*/ 615940 h 1740760"/>
                <a:gd name="connsiteX76" fmla="*/ 98828 w 1740762"/>
                <a:gd name="connsiteY76" fmla="*/ 458659 h 1740760"/>
                <a:gd name="connsiteX77" fmla="*/ 219054 w 1740762"/>
                <a:gd name="connsiteY77" fmla="*/ 508459 h 1740760"/>
                <a:gd name="connsiteX78" fmla="*/ 264199 w 1740762"/>
                <a:gd name="connsiteY78" fmla="*/ 435381 h 1740760"/>
                <a:gd name="connsiteX79" fmla="*/ 286732 w 1740762"/>
                <a:gd name="connsiteY79" fmla="*/ 407109 h 1740760"/>
                <a:gd name="connsiteX80" fmla="*/ 194740 w 1740762"/>
                <a:gd name="connsiteY80" fmla="*/ 315117 h 1740760"/>
                <a:gd name="connsiteX81" fmla="*/ 315118 w 1740762"/>
                <a:gd name="connsiteY81" fmla="*/ 194739 h 1740760"/>
                <a:gd name="connsiteX82" fmla="*/ 407197 w 1740762"/>
                <a:gd name="connsiteY82" fmla="*/ 286817 h 1740760"/>
                <a:gd name="connsiteX83" fmla="*/ 460791 w 1740762"/>
                <a:gd name="connsiteY83" fmla="*/ 248268 h 1740760"/>
                <a:gd name="connsiteX84" fmla="*/ 508858 w 1740762"/>
                <a:gd name="connsiteY84" fmla="*/ 220014 h 1740760"/>
                <a:gd name="connsiteX85" fmla="*/ 458661 w 1740762"/>
                <a:gd name="connsiteY85" fmla="*/ 98828 h 1740760"/>
                <a:gd name="connsiteX86" fmla="*/ 615942 w 1740762"/>
                <a:gd name="connsiteY86" fmla="*/ 33679 h 1740760"/>
                <a:gd name="connsiteX87" fmla="*/ 666597 w 1740762"/>
                <a:gd name="connsiteY87" fmla="*/ 155970 h 1740760"/>
                <a:gd name="connsiteX88" fmla="*/ 715891 w 1740762"/>
                <a:gd name="connsiteY88" fmla="*/ 143408 h 1740760"/>
                <a:gd name="connsiteX89" fmla="*/ 785261 w 1740762"/>
                <a:gd name="connsiteY89" fmla="*/ 132820 h 1740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</a:cxnLst>
              <a:rect l="l" t="t" r="r" b="b"/>
              <a:pathLst>
                <a:path w="1740762" h="1740760">
                  <a:moveTo>
                    <a:pt x="870381" y="422211"/>
                  </a:moveTo>
                  <a:cubicBezTo>
                    <a:pt x="622864" y="422211"/>
                    <a:pt x="422212" y="622863"/>
                    <a:pt x="422212" y="870380"/>
                  </a:cubicBezTo>
                  <a:cubicBezTo>
                    <a:pt x="422212" y="1117897"/>
                    <a:pt x="622864" y="1318549"/>
                    <a:pt x="870381" y="1318549"/>
                  </a:cubicBezTo>
                  <a:cubicBezTo>
                    <a:pt x="1117898" y="1318549"/>
                    <a:pt x="1318550" y="1117897"/>
                    <a:pt x="1318550" y="870380"/>
                  </a:cubicBezTo>
                  <a:cubicBezTo>
                    <a:pt x="1318550" y="622863"/>
                    <a:pt x="1117898" y="422211"/>
                    <a:pt x="870381" y="422211"/>
                  </a:cubicBezTo>
                  <a:close/>
                  <a:moveTo>
                    <a:pt x="785261" y="0"/>
                  </a:moveTo>
                  <a:lnTo>
                    <a:pt x="955501" y="0"/>
                  </a:lnTo>
                  <a:lnTo>
                    <a:pt x="955501" y="134329"/>
                  </a:lnTo>
                  <a:lnTo>
                    <a:pt x="1014988" y="143408"/>
                  </a:lnTo>
                  <a:lnTo>
                    <a:pt x="1073317" y="158020"/>
                  </a:lnTo>
                  <a:lnTo>
                    <a:pt x="1124821" y="33680"/>
                  </a:lnTo>
                  <a:lnTo>
                    <a:pt x="1282102" y="98828"/>
                  </a:lnTo>
                  <a:lnTo>
                    <a:pt x="1229998" y="224619"/>
                  </a:lnTo>
                  <a:lnTo>
                    <a:pt x="1250218" y="235760"/>
                  </a:lnTo>
                  <a:cubicBezTo>
                    <a:pt x="1276992" y="252029"/>
                    <a:pt x="1302655" y="269943"/>
                    <a:pt x="1327066" y="289364"/>
                  </a:cubicBezTo>
                  <a:lnTo>
                    <a:pt x="1329143" y="291241"/>
                  </a:lnTo>
                  <a:lnTo>
                    <a:pt x="1425645" y="194739"/>
                  </a:lnTo>
                  <a:lnTo>
                    <a:pt x="1546022" y="315117"/>
                  </a:lnTo>
                  <a:lnTo>
                    <a:pt x="1448558" y="412582"/>
                  </a:lnTo>
                  <a:lnTo>
                    <a:pt x="1457388" y="422838"/>
                  </a:lnTo>
                  <a:lnTo>
                    <a:pt x="1514167" y="511583"/>
                  </a:lnTo>
                  <a:lnTo>
                    <a:pt x="1641935" y="458659"/>
                  </a:lnTo>
                  <a:lnTo>
                    <a:pt x="1707082" y="615941"/>
                  </a:lnTo>
                  <a:lnTo>
                    <a:pt x="1579247" y="668892"/>
                  </a:lnTo>
                  <a:lnTo>
                    <a:pt x="1584835" y="687711"/>
                  </a:lnTo>
                  <a:cubicBezTo>
                    <a:pt x="1592232" y="716929"/>
                    <a:pt x="1597895" y="746838"/>
                    <a:pt x="1601709" y="777321"/>
                  </a:cubicBezTo>
                  <a:lnTo>
                    <a:pt x="1602202" y="785260"/>
                  </a:lnTo>
                  <a:lnTo>
                    <a:pt x="1740762" y="785260"/>
                  </a:lnTo>
                  <a:lnTo>
                    <a:pt x="1740762" y="955500"/>
                  </a:lnTo>
                  <a:lnTo>
                    <a:pt x="1602244" y="955500"/>
                  </a:lnTo>
                  <a:lnTo>
                    <a:pt x="1592412" y="1019928"/>
                  </a:lnTo>
                  <a:lnTo>
                    <a:pt x="1579385" y="1071925"/>
                  </a:lnTo>
                  <a:lnTo>
                    <a:pt x="1707082" y="1124819"/>
                  </a:lnTo>
                  <a:lnTo>
                    <a:pt x="1641935" y="1282101"/>
                  </a:lnTo>
                  <a:lnTo>
                    <a:pt x="1514336" y="1229247"/>
                  </a:lnTo>
                  <a:lnTo>
                    <a:pt x="1500059" y="1255158"/>
                  </a:lnTo>
                  <a:lnTo>
                    <a:pt x="1448892" y="1328512"/>
                  </a:lnTo>
                  <a:lnTo>
                    <a:pt x="1546022" y="1425643"/>
                  </a:lnTo>
                  <a:lnTo>
                    <a:pt x="1425645" y="1546021"/>
                  </a:lnTo>
                  <a:lnTo>
                    <a:pt x="1328549" y="1448925"/>
                  </a:lnTo>
                  <a:lnTo>
                    <a:pt x="1312981" y="1462328"/>
                  </a:lnTo>
                  <a:lnTo>
                    <a:pt x="1229762" y="1515571"/>
                  </a:lnTo>
                  <a:lnTo>
                    <a:pt x="1282102" y="1641932"/>
                  </a:lnTo>
                  <a:lnTo>
                    <a:pt x="1124821" y="1707080"/>
                  </a:lnTo>
                  <a:lnTo>
                    <a:pt x="1073151" y="1582339"/>
                  </a:lnTo>
                  <a:lnTo>
                    <a:pt x="1048108" y="1589775"/>
                  </a:lnTo>
                  <a:cubicBezTo>
                    <a:pt x="1018890" y="1597172"/>
                    <a:pt x="988981" y="1602835"/>
                    <a:pt x="958498" y="1606649"/>
                  </a:cubicBezTo>
                  <a:lnTo>
                    <a:pt x="955501" y="1606835"/>
                  </a:lnTo>
                  <a:lnTo>
                    <a:pt x="955501" y="1740760"/>
                  </a:lnTo>
                  <a:lnTo>
                    <a:pt x="785261" y="1740760"/>
                  </a:lnTo>
                  <a:lnTo>
                    <a:pt x="785261" y="1607939"/>
                  </a:lnTo>
                  <a:lnTo>
                    <a:pt x="715891" y="1597352"/>
                  </a:lnTo>
                  <a:lnTo>
                    <a:pt x="666516" y="1584982"/>
                  </a:lnTo>
                  <a:lnTo>
                    <a:pt x="615942" y="1707080"/>
                  </a:lnTo>
                  <a:lnTo>
                    <a:pt x="458661" y="1641932"/>
                  </a:lnTo>
                  <a:lnTo>
                    <a:pt x="508928" y="1520575"/>
                  </a:lnTo>
                  <a:lnTo>
                    <a:pt x="480660" y="1504999"/>
                  </a:lnTo>
                  <a:lnTo>
                    <a:pt x="407307" y="1453832"/>
                  </a:lnTo>
                  <a:lnTo>
                    <a:pt x="315118" y="1546021"/>
                  </a:lnTo>
                  <a:lnTo>
                    <a:pt x="194740" y="1425643"/>
                  </a:lnTo>
                  <a:lnTo>
                    <a:pt x="286894" y="1333489"/>
                  </a:lnTo>
                  <a:lnTo>
                    <a:pt x="273491" y="1317922"/>
                  </a:lnTo>
                  <a:lnTo>
                    <a:pt x="218783" y="1232414"/>
                  </a:lnTo>
                  <a:lnTo>
                    <a:pt x="98828" y="1282101"/>
                  </a:lnTo>
                  <a:lnTo>
                    <a:pt x="33680" y="1124819"/>
                  </a:lnTo>
                  <a:lnTo>
                    <a:pt x="152714" y="1075514"/>
                  </a:lnTo>
                  <a:lnTo>
                    <a:pt x="146043" y="1053048"/>
                  </a:lnTo>
                  <a:cubicBezTo>
                    <a:pt x="138647" y="1023830"/>
                    <a:pt x="132984" y="993922"/>
                    <a:pt x="129170" y="963438"/>
                  </a:cubicBezTo>
                  <a:lnTo>
                    <a:pt x="128677" y="955500"/>
                  </a:lnTo>
                  <a:lnTo>
                    <a:pt x="0" y="955500"/>
                  </a:lnTo>
                  <a:lnTo>
                    <a:pt x="0" y="785260"/>
                  </a:lnTo>
                  <a:lnTo>
                    <a:pt x="128814" y="785260"/>
                  </a:lnTo>
                  <a:lnTo>
                    <a:pt x="134981" y="739025"/>
                  </a:lnTo>
                  <a:cubicBezTo>
                    <a:pt x="138313" y="720372"/>
                    <a:pt x="142341" y="701961"/>
                    <a:pt x="147040" y="683819"/>
                  </a:cubicBezTo>
                  <a:lnTo>
                    <a:pt x="152622" y="665208"/>
                  </a:lnTo>
                  <a:lnTo>
                    <a:pt x="33680" y="615940"/>
                  </a:lnTo>
                  <a:lnTo>
                    <a:pt x="98828" y="458659"/>
                  </a:lnTo>
                  <a:lnTo>
                    <a:pt x="219054" y="508459"/>
                  </a:lnTo>
                  <a:lnTo>
                    <a:pt x="264199" y="435381"/>
                  </a:lnTo>
                  <a:lnTo>
                    <a:pt x="286732" y="407109"/>
                  </a:lnTo>
                  <a:lnTo>
                    <a:pt x="194740" y="315117"/>
                  </a:lnTo>
                  <a:lnTo>
                    <a:pt x="315118" y="194739"/>
                  </a:lnTo>
                  <a:lnTo>
                    <a:pt x="407197" y="286817"/>
                  </a:lnTo>
                  <a:lnTo>
                    <a:pt x="460791" y="248268"/>
                  </a:lnTo>
                  <a:lnTo>
                    <a:pt x="508858" y="220014"/>
                  </a:lnTo>
                  <a:lnTo>
                    <a:pt x="458661" y="98828"/>
                  </a:lnTo>
                  <a:lnTo>
                    <a:pt x="615942" y="33679"/>
                  </a:lnTo>
                  <a:lnTo>
                    <a:pt x="666597" y="155970"/>
                  </a:lnTo>
                  <a:lnTo>
                    <a:pt x="715891" y="143408"/>
                  </a:lnTo>
                  <a:lnTo>
                    <a:pt x="785261" y="132820"/>
                  </a:lnTo>
                  <a:close/>
                </a:path>
              </a:pathLst>
            </a:custGeom>
            <a:solidFill>
              <a:srgbClr val="56C8C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765"/>
              <a:endParaRPr lang="zh-CN" altLang="en-US" sz="1865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grpSp>
          <p:nvGrpSpPr>
            <p:cNvPr id="84" name="组合 83"/>
            <p:cNvGrpSpPr/>
            <p:nvPr/>
          </p:nvGrpSpPr>
          <p:grpSpPr>
            <a:xfrm>
              <a:off x="3946422" y="2091799"/>
              <a:ext cx="932515" cy="932517"/>
              <a:chOff x="1325410" y="1372730"/>
              <a:chExt cx="1251559" cy="1251561"/>
            </a:xfrm>
            <a:effectLst>
              <a:outerShdw blurRad="762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98" name="任意多边形 97"/>
              <p:cNvSpPr/>
              <p:nvPr/>
            </p:nvSpPr>
            <p:spPr>
              <a:xfrm>
                <a:off x="1325410" y="1372730"/>
                <a:ext cx="625779" cy="625780"/>
              </a:xfrm>
              <a:custGeom>
                <a:avLst/>
                <a:gdLst>
                  <a:gd name="connsiteX0" fmla="*/ 564580 w 625779"/>
                  <a:gd name="connsiteY0" fmla="*/ 0 h 625780"/>
                  <a:gd name="connsiteX1" fmla="*/ 625779 w 625779"/>
                  <a:gd name="connsiteY1" fmla="*/ 0 h 625780"/>
                  <a:gd name="connsiteX2" fmla="*/ 625779 w 625779"/>
                  <a:gd name="connsiteY2" fmla="*/ 303558 h 625780"/>
                  <a:gd name="connsiteX3" fmla="*/ 303558 w 625779"/>
                  <a:gd name="connsiteY3" fmla="*/ 625779 h 625780"/>
                  <a:gd name="connsiteX4" fmla="*/ 303559 w 625779"/>
                  <a:gd name="connsiteY4" fmla="*/ 625780 h 625780"/>
                  <a:gd name="connsiteX5" fmla="*/ 0 w 625779"/>
                  <a:gd name="connsiteY5" fmla="*/ 625780 h 625780"/>
                  <a:gd name="connsiteX6" fmla="*/ 0 w 625779"/>
                  <a:gd name="connsiteY6" fmla="*/ 564580 h 625780"/>
                  <a:gd name="connsiteX7" fmla="*/ 92614 w 625779"/>
                  <a:gd name="connsiteY7" fmla="*/ 564580 h 625780"/>
                  <a:gd name="connsiteX8" fmla="*/ 97048 w 625779"/>
                  <a:gd name="connsiteY8" fmla="*/ 531339 h 625780"/>
                  <a:gd name="connsiteX9" fmla="*/ 105718 w 625779"/>
                  <a:gd name="connsiteY9" fmla="*/ 491647 h 625780"/>
                  <a:gd name="connsiteX10" fmla="*/ 109731 w 625779"/>
                  <a:gd name="connsiteY10" fmla="*/ 478266 h 625780"/>
                  <a:gd name="connsiteX11" fmla="*/ 24215 w 625779"/>
                  <a:gd name="connsiteY11" fmla="*/ 442844 h 625780"/>
                  <a:gd name="connsiteX12" fmla="*/ 71055 w 625779"/>
                  <a:gd name="connsiteY12" fmla="*/ 329763 h 625780"/>
                  <a:gd name="connsiteX13" fmla="*/ 157494 w 625779"/>
                  <a:gd name="connsiteY13" fmla="*/ 365568 h 625780"/>
                  <a:gd name="connsiteX14" fmla="*/ 189952 w 625779"/>
                  <a:gd name="connsiteY14" fmla="*/ 313027 h 625780"/>
                  <a:gd name="connsiteX15" fmla="*/ 206152 w 625779"/>
                  <a:gd name="connsiteY15" fmla="*/ 292700 h 625780"/>
                  <a:gd name="connsiteX16" fmla="*/ 140013 w 625779"/>
                  <a:gd name="connsiteY16" fmla="*/ 226560 h 625780"/>
                  <a:gd name="connsiteX17" fmla="*/ 226561 w 625779"/>
                  <a:gd name="connsiteY17" fmla="*/ 140012 h 625780"/>
                  <a:gd name="connsiteX18" fmla="*/ 292763 w 625779"/>
                  <a:gd name="connsiteY18" fmla="*/ 206214 h 625780"/>
                  <a:gd name="connsiteX19" fmla="*/ 331296 w 625779"/>
                  <a:gd name="connsiteY19" fmla="*/ 178498 h 625780"/>
                  <a:gd name="connsiteX20" fmla="*/ 365854 w 625779"/>
                  <a:gd name="connsiteY20" fmla="*/ 158184 h 625780"/>
                  <a:gd name="connsiteX21" fmla="*/ 329764 w 625779"/>
                  <a:gd name="connsiteY21" fmla="*/ 71055 h 625780"/>
                  <a:gd name="connsiteX22" fmla="*/ 442845 w 625779"/>
                  <a:gd name="connsiteY22" fmla="*/ 24214 h 625780"/>
                  <a:gd name="connsiteX23" fmla="*/ 479264 w 625779"/>
                  <a:gd name="connsiteY23" fmla="*/ 112138 h 625780"/>
                  <a:gd name="connsiteX24" fmla="*/ 514705 w 625779"/>
                  <a:gd name="connsiteY24" fmla="*/ 103106 h 625780"/>
                  <a:gd name="connsiteX25" fmla="*/ 564580 w 625779"/>
                  <a:gd name="connsiteY25" fmla="*/ 95494 h 6257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625779" h="625780">
                    <a:moveTo>
                      <a:pt x="564580" y="0"/>
                    </a:moveTo>
                    <a:lnTo>
                      <a:pt x="625779" y="0"/>
                    </a:lnTo>
                    <a:lnTo>
                      <a:pt x="625779" y="303558"/>
                    </a:lnTo>
                    <a:cubicBezTo>
                      <a:pt x="447821" y="303558"/>
                      <a:pt x="303558" y="447821"/>
                      <a:pt x="303558" y="625779"/>
                    </a:cubicBezTo>
                    <a:lnTo>
                      <a:pt x="303559" y="625780"/>
                    </a:lnTo>
                    <a:lnTo>
                      <a:pt x="0" y="625780"/>
                    </a:lnTo>
                    <a:lnTo>
                      <a:pt x="0" y="564580"/>
                    </a:lnTo>
                    <a:lnTo>
                      <a:pt x="92614" y="564580"/>
                    </a:lnTo>
                    <a:lnTo>
                      <a:pt x="97048" y="531339"/>
                    </a:lnTo>
                    <a:cubicBezTo>
                      <a:pt x="99443" y="517928"/>
                      <a:pt x="102339" y="504691"/>
                      <a:pt x="105718" y="491647"/>
                    </a:cubicBezTo>
                    <a:lnTo>
                      <a:pt x="109731" y="478266"/>
                    </a:lnTo>
                    <a:lnTo>
                      <a:pt x="24215" y="442844"/>
                    </a:lnTo>
                    <a:lnTo>
                      <a:pt x="71055" y="329763"/>
                    </a:lnTo>
                    <a:lnTo>
                      <a:pt x="157494" y="365568"/>
                    </a:lnTo>
                    <a:lnTo>
                      <a:pt x="189952" y="313027"/>
                    </a:lnTo>
                    <a:lnTo>
                      <a:pt x="206152" y="292700"/>
                    </a:lnTo>
                    <a:lnTo>
                      <a:pt x="140013" y="226560"/>
                    </a:lnTo>
                    <a:lnTo>
                      <a:pt x="226561" y="140012"/>
                    </a:lnTo>
                    <a:lnTo>
                      <a:pt x="292763" y="206214"/>
                    </a:lnTo>
                    <a:lnTo>
                      <a:pt x="331296" y="178498"/>
                    </a:lnTo>
                    <a:lnTo>
                      <a:pt x="365854" y="158184"/>
                    </a:lnTo>
                    <a:lnTo>
                      <a:pt x="329764" y="71055"/>
                    </a:lnTo>
                    <a:lnTo>
                      <a:pt x="442845" y="24214"/>
                    </a:lnTo>
                    <a:lnTo>
                      <a:pt x="479264" y="112138"/>
                    </a:lnTo>
                    <a:lnTo>
                      <a:pt x="514705" y="103106"/>
                    </a:lnTo>
                    <a:lnTo>
                      <a:pt x="564580" y="95494"/>
                    </a:lnTo>
                    <a:close/>
                  </a:path>
                </a:pathLst>
              </a:custGeom>
              <a:solidFill>
                <a:srgbClr val="99DCD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3765"/>
                <a:endParaRPr lang="zh-CN" altLang="en-US" sz="1865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99" name="任意多边形 98"/>
              <p:cNvSpPr/>
              <p:nvPr/>
            </p:nvSpPr>
            <p:spPr>
              <a:xfrm rot="5400000">
                <a:off x="1951189" y="1372731"/>
                <a:ext cx="625779" cy="625780"/>
              </a:xfrm>
              <a:custGeom>
                <a:avLst/>
                <a:gdLst>
                  <a:gd name="connsiteX0" fmla="*/ 564580 w 625779"/>
                  <a:gd name="connsiteY0" fmla="*/ 0 h 625780"/>
                  <a:gd name="connsiteX1" fmla="*/ 625779 w 625779"/>
                  <a:gd name="connsiteY1" fmla="*/ 0 h 625780"/>
                  <a:gd name="connsiteX2" fmla="*/ 625779 w 625779"/>
                  <a:gd name="connsiteY2" fmla="*/ 303558 h 625780"/>
                  <a:gd name="connsiteX3" fmla="*/ 303558 w 625779"/>
                  <a:gd name="connsiteY3" fmla="*/ 625779 h 625780"/>
                  <a:gd name="connsiteX4" fmla="*/ 303559 w 625779"/>
                  <a:gd name="connsiteY4" fmla="*/ 625780 h 625780"/>
                  <a:gd name="connsiteX5" fmla="*/ 0 w 625779"/>
                  <a:gd name="connsiteY5" fmla="*/ 625780 h 625780"/>
                  <a:gd name="connsiteX6" fmla="*/ 0 w 625779"/>
                  <a:gd name="connsiteY6" fmla="*/ 564580 h 625780"/>
                  <a:gd name="connsiteX7" fmla="*/ 92614 w 625779"/>
                  <a:gd name="connsiteY7" fmla="*/ 564580 h 625780"/>
                  <a:gd name="connsiteX8" fmla="*/ 97048 w 625779"/>
                  <a:gd name="connsiteY8" fmla="*/ 531339 h 625780"/>
                  <a:gd name="connsiteX9" fmla="*/ 105718 w 625779"/>
                  <a:gd name="connsiteY9" fmla="*/ 491647 h 625780"/>
                  <a:gd name="connsiteX10" fmla="*/ 109731 w 625779"/>
                  <a:gd name="connsiteY10" fmla="*/ 478266 h 625780"/>
                  <a:gd name="connsiteX11" fmla="*/ 24215 w 625779"/>
                  <a:gd name="connsiteY11" fmla="*/ 442844 h 625780"/>
                  <a:gd name="connsiteX12" fmla="*/ 71055 w 625779"/>
                  <a:gd name="connsiteY12" fmla="*/ 329763 h 625780"/>
                  <a:gd name="connsiteX13" fmla="*/ 157494 w 625779"/>
                  <a:gd name="connsiteY13" fmla="*/ 365568 h 625780"/>
                  <a:gd name="connsiteX14" fmla="*/ 189952 w 625779"/>
                  <a:gd name="connsiteY14" fmla="*/ 313027 h 625780"/>
                  <a:gd name="connsiteX15" fmla="*/ 206152 w 625779"/>
                  <a:gd name="connsiteY15" fmla="*/ 292700 h 625780"/>
                  <a:gd name="connsiteX16" fmla="*/ 140013 w 625779"/>
                  <a:gd name="connsiteY16" fmla="*/ 226560 h 625780"/>
                  <a:gd name="connsiteX17" fmla="*/ 226561 w 625779"/>
                  <a:gd name="connsiteY17" fmla="*/ 140012 h 625780"/>
                  <a:gd name="connsiteX18" fmla="*/ 292763 w 625779"/>
                  <a:gd name="connsiteY18" fmla="*/ 206214 h 625780"/>
                  <a:gd name="connsiteX19" fmla="*/ 331296 w 625779"/>
                  <a:gd name="connsiteY19" fmla="*/ 178498 h 625780"/>
                  <a:gd name="connsiteX20" fmla="*/ 365854 w 625779"/>
                  <a:gd name="connsiteY20" fmla="*/ 158184 h 625780"/>
                  <a:gd name="connsiteX21" fmla="*/ 329764 w 625779"/>
                  <a:gd name="connsiteY21" fmla="*/ 71055 h 625780"/>
                  <a:gd name="connsiteX22" fmla="*/ 442845 w 625779"/>
                  <a:gd name="connsiteY22" fmla="*/ 24214 h 625780"/>
                  <a:gd name="connsiteX23" fmla="*/ 479264 w 625779"/>
                  <a:gd name="connsiteY23" fmla="*/ 112138 h 625780"/>
                  <a:gd name="connsiteX24" fmla="*/ 514705 w 625779"/>
                  <a:gd name="connsiteY24" fmla="*/ 103106 h 625780"/>
                  <a:gd name="connsiteX25" fmla="*/ 564580 w 625779"/>
                  <a:gd name="connsiteY25" fmla="*/ 95494 h 6257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625779" h="625780">
                    <a:moveTo>
                      <a:pt x="564580" y="0"/>
                    </a:moveTo>
                    <a:lnTo>
                      <a:pt x="625779" y="0"/>
                    </a:lnTo>
                    <a:lnTo>
                      <a:pt x="625779" y="303558"/>
                    </a:lnTo>
                    <a:cubicBezTo>
                      <a:pt x="447821" y="303558"/>
                      <a:pt x="303558" y="447821"/>
                      <a:pt x="303558" y="625779"/>
                    </a:cubicBezTo>
                    <a:lnTo>
                      <a:pt x="303559" y="625780"/>
                    </a:lnTo>
                    <a:lnTo>
                      <a:pt x="0" y="625780"/>
                    </a:lnTo>
                    <a:lnTo>
                      <a:pt x="0" y="564580"/>
                    </a:lnTo>
                    <a:lnTo>
                      <a:pt x="92614" y="564580"/>
                    </a:lnTo>
                    <a:lnTo>
                      <a:pt x="97048" y="531339"/>
                    </a:lnTo>
                    <a:cubicBezTo>
                      <a:pt x="99443" y="517928"/>
                      <a:pt x="102339" y="504691"/>
                      <a:pt x="105718" y="491647"/>
                    </a:cubicBezTo>
                    <a:lnTo>
                      <a:pt x="109731" y="478266"/>
                    </a:lnTo>
                    <a:lnTo>
                      <a:pt x="24215" y="442844"/>
                    </a:lnTo>
                    <a:lnTo>
                      <a:pt x="71055" y="329763"/>
                    </a:lnTo>
                    <a:lnTo>
                      <a:pt x="157494" y="365568"/>
                    </a:lnTo>
                    <a:lnTo>
                      <a:pt x="189952" y="313027"/>
                    </a:lnTo>
                    <a:lnTo>
                      <a:pt x="206152" y="292700"/>
                    </a:lnTo>
                    <a:lnTo>
                      <a:pt x="140013" y="226560"/>
                    </a:lnTo>
                    <a:lnTo>
                      <a:pt x="226561" y="140012"/>
                    </a:lnTo>
                    <a:lnTo>
                      <a:pt x="292763" y="206214"/>
                    </a:lnTo>
                    <a:lnTo>
                      <a:pt x="331296" y="178498"/>
                    </a:lnTo>
                    <a:lnTo>
                      <a:pt x="365854" y="158184"/>
                    </a:lnTo>
                    <a:lnTo>
                      <a:pt x="329764" y="71055"/>
                    </a:lnTo>
                    <a:lnTo>
                      <a:pt x="442845" y="24214"/>
                    </a:lnTo>
                    <a:lnTo>
                      <a:pt x="479264" y="112138"/>
                    </a:lnTo>
                    <a:lnTo>
                      <a:pt x="514705" y="103106"/>
                    </a:lnTo>
                    <a:lnTo>
                      <a:pt x="564580" y="95494"/>
                    </a:lnTo>
                    <a:close/>
                  </a:path>
                </a:pathLst>
              </a:custGeom>
              <a:solidFill>
                <a:srgbClr val="99DCD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3765"/>
                <a:endParaRPr lang="zh-CN" altLang="en-US" sz="1865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100" name="任意多边形 99"/>
              <p:cNvSpPr/>
              <p:nvPr/>
            </p:nvSpPr>
            <p:spPr>
              <a:xfrm rot="10800000">
                <a:off x="1951187" y="1998511"/>
                <a:ext cx="625779" cy="625780"/>
              </a:xfrm>
              <a:custGeom>
                <a:avLst/>
                <a:gdLst>
                  <a:gd name="connsiteX0" fmla="*/ 564580 w 625779"/>
                  <a:gd name="connsiteY0" fmla="*/ 0 h 625780"/>
                  <a:gd name="connsiteX1" fmla="*/ 625779 w 625779"/>
                  <a:gd name="connsiteY1" fmla="*/ 0 h 625780"/>
                  <a:gd name="connsiteX2" fmla="*/ 625779 w 625779"/>
                  <a:gd name="connsiteY2" fmla="*/ 303558 h 625780"/>
                  <a:gd name="connsiteX3" fmla="*/ 303558 w 625779"/>
                  <a:gd name="connsiteY3" fmla="*/ 625779 h 625780"/>
                  <a:gd name="connsiteX4" fmla="*/ 303559 w 625779"/>
                  <a:gd name="connsiteY4" fmla="*/ 625780 h 625780"/>
                  <a:gd name="connsiteX5" fmla="*/ 0 w 625779"/>
                  <a:gd name="connsiteY5" fmla="*/ 625780 h 625780"/>
                  <a:gd name="connsiteX6" fmla="*/ 0 w 625779"/>
                  <a:gd name="connsiteY6" fmla="*/ 564580 h 625780"/>
                  <a:gd name="connsiteX7" fmla="*/ 92614 w 625779"/>
                  <a:gd name="connsiteY7" fmla="*/ 564580 h 625780"/>
                  <a:gd name="connsiteX8" fmla="*/ 97048 w 625779"/>
                  <a:gd name="connsiteY8" fmla="*/ 531339 h 625780"/>
                  <a:gd name="connsiteX9" fmla="*/ 105718 w 625779"/>
                  <a:gd name="connsiteY9" fmla="*/ 491647 h 625780"/>
                  <a:gd name="connsiteX10" fmla="*/ 109731 w 625779"/>
                  <a:gd name="connsiteY10" fmla="*/ 478266 h 625780"/>
                  <a:gd name="connsiteX11" fmla="*/ 24215 w 625779"/>
                  <a:gd name="connsiteY11" fmla="*/ 442844 h 625780"/>
                  <a:gd name="connsiteX12" fmla="*/ 71055 w 625779"/>
                  <a:gd name="connsiteY12" fmla="*/ 329763 h 625780"/>
                  <a:gd name="connsiteX13" fmla="*/ 157494 w 625779"/>
                  <a:gd name="connsiteY13" fmla="*/ 365568 h 625780"/>
                  <a:gd name="connsiteX14" fmla="*/ 189952 w 625779"/>
                  <a:gd name="connsiteY14" fmla="*/ 313027 h 625780"/>
                  <a:gd name="connsiteX15" fmla="*/ 206152 w 625779"/>
                  <a:gd name="connsiteY15" fmla="*/ 292700 h 625780"/>
                  <a:gd name="connsiteX16" fmla="*/ 140013 w 625779"/>
                  <a:gd name="connsiteY16" fmla="*/ 226560 h 625780"/>
                  <a:gd name="connsiteX17" fmla="*/ 226561 w 625779"/>
                  <a:gd name="connsiteY17" fmla="*/ 140012 h 625780"/>
                  <a:gd name="connsiteX18" fmla="*/ 292763 w 625779"/>
                  <a:gd name="connsiteY18" fmla="*/ 206214 h 625780"/>
                  <a:gd name="connsiteX19" fmla="*/ 331296 w 625779"/>
                  <a:gd name="connsiteY19" fmla="*/ 178498 h 625780"/>
                  <a:gd name="connsiteX20" fmla="*/ 365854 w 625779"/>
                  <a:gd name="connsiteY20" fmla="*/ 158184 h 625780"/>
                  <a:gd name="connsiteX21" fmla="*/ 329764 w 625779"/>
                  <a:gd name="connsiteY21" fmla="*/ 71055 h 625780"/>
                  <a:gd name="connsiteX22" fmla="*/ 442845 w 625779"/>
                  <a:gd name="connsiteY22" fmla="*/ 24214 h 625780"/>
                  <a:gd name="connsiteX23" fmla="*/ 479264 w 625779"/>
                  <a:gd name="connsiteY23" fmla="*/ 112138 h 625780"/>
                  <a:gd name="connsiteX24" fmla="*/ 514705 w 625779"/>
                  <a:gd name="connsiteY24" fmla="*/ 103106 h 625780"/>
                  <a:gd name="connsiteX25" fmla="*/ 564580 w 625779"/>
                  <a:gd name="connsiteY25" fmla="*/ 95494 h 6257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625779" h="625780">
                    <a:moveTo>
                      <a:pt x="564580" y="0"/>
                    </a:moveTo>
                    <a:lnTo>
                      <a:pt x="625779" y="0"/>
                    </a:lnTo>
                    <a:lnTo>
                      <a:pt x="625779" y="303558"/>
                    </a:lnTo>
                    <a:cubicBezTo>
                      <a:pt x="447821" y="303558"/>
                      <a:pt x="303558" y="447821"/>
                      <a:pt x="303558" y="625779"/>
                    </a:cubicBezTo>
                    <a:lnTo>
                      <a:pt x="303559" y="625780"/>
                    </a:lnTo>
                    <a:lnTo>
                      <a:pt x="0" y="625780"/>
                    </a:lnTo>
                    <a:lnTo>
                      <a:pt x="0" y="564580"/>
                    </a:lnTo>
                    <a:lnTo>
                      <a:pt x="92614" y="564580"/>
                    </a:lnTo>
                    <a:lnTo>
                      <a:pt x="97048" y="531339"/>
                    </a:lnTo>
                    <a:cubicBezTo>
                      <a:pt x="99443" y="517928"/>
                      <a:pt x="102339" y="504691"/>
                      <a:pt x="105718" y="491647"/>
                    </a:cubicBezTo>
                    <a:lnTo>
                      <a:pt x="109731" y="478266"/>
                    </a:lnTo>
                    <a:lnTo>
                      <a:pt x="24215" y="442844"/>
                    </a:lnTo>
                    <a:lnTo>
                      <a:pt x="71055" y="329763"/>
                    </a:lnTo>
                    <a:lnTo>
                      <a:pt x="157494" y="365568"/>
                    </a:lnTo>
                    <a:lnTo>
                      <a:pt x="189952" y="313027"/>
                    </a:lnTo>
                    <a:lnTo>
                      <a:pt x="206152" y="292700"/>
                    </a:lnTo>
                    <a:lnTo>
                      <a:pt x="140013" y="226560"/>
                    </a:lnTo>
                    <a:lnTo>
                      <a:pt x="226561" y="140012"/>
                    </a:lnTo>
                    <a:lnTo>
                      <a:pt x="292763" y="206214"/>
                    </a:lnTo>
                    <a:lnTo>
                      <a:pt x="331296" y="178498"/>
                    </a:lnTo>
                    <a:lnTo>
                      <a:pt x="365854" y="158184"/>
                    </a:lnTo>
                    <a:lnTo>
                      <a:pt x="329764" y="71055"/>
                    </a:lnTo>
                    <a:lnTo>
                      <a:pt x="442845" y="24214"/>
                    </a:lnTo>
                    <a:lnTo>
                      <a:pt x="479264" y="112138"/>
                    </a:lnTo>
                    <a:lnTo>
                      <a:pt x="514705" y="103106"/>
                    </a:lnTo>
                    <a:lnTo>
                      <a:pt x="564580" y="95494"/>
                    </a:lnTo>
                    <a:close/>
                  </a:path>
                </a:pathLst>
              </a:custGeom>
              <a:solidFill>
                <a:srgbClr val="99DCD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3765"/>
                <a:endParaRPr lang="zh-CN" altLang="en-US" sz="1865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101" name="任意多边形 100"/>
              <p:cNvSpPr/>
              <p:nvPr/>
            </p:nvSpPr>
            <p:spPr>
              <a:xfrm rot="16200000">
                <a:off x="1325411" y="1998511"/>
                <a:ext cx="625779" cy="625780"/>
              </a:xfrm>
              <a:custGeom>
                <a:avLst/>
                <a:gdLst>
                  <a:gd name="connsiteX0" fmla="*/ 564580 w 625779"/>
                  <a:gd name="connsiteY0" fmla="*/ 0 h 625780"/>
                  <a:gd name="connsiteX1" fmla="*/ 625779 w 625779"/>
                  <a:gd name="connsiteY1" fmla="*/ 0 h 625780"/>
                  <a:gd name="connsiteX2" fmla="*/ 625779 w 625779"/>
                  <a:gd name="connsiteY2" fmla="*/ 303558 h 625780"/>
                  <a:gd name="connsiteX3" fmla="*/ 303558 w 625779"/>
                  <a:gd name="connsiteY3" fmla="*/ 625779 h 625780"/>
                  <a:gd name="connsiteX4" fmla="*/ 303559 w 625779"/>
                  <a:gd name="connsiteY4" fmla="*/ 625780 h 625780"/>
                  <a:gd name="connsiteX5" fmla="*/ 0 w 625779"/>
                  <a:gd name="connsiteY5" fmla="*/ 625780 h 625780"/>
                  <a:gd name="connsiteX6" fmla="*/ 0 w 625779"/>
                  <a:gd name="connsiteY6" fmla="*/ 564580 h 625780"/>
                  <a:gd name="connsiteX7" fmla="*/ 92614 w 625779"/>
                  <a:gd name="connsiteY7" fmla="*/ 564580 h 625780"/>
                  <a:gd name="connsiteX8" fmla="*/ 97048 w 625779"/>
                  <a:gd name="connsiteY8" fmla="*/ 531339 h 625780"/>
                  <a:gd name="connsiteX9" fmla="*/ 105718 w 625779"/>
                  <a:gd name="connsiteY9" fmla="*/ 491647 h 625780"/>
                  <a:gd name="connsiteX10" fmla="*/ 109731 w 625779"/>
                  <a:gd name="connsiteY10" fmla="*/ 478266 h 625780"/>
                  <a:gd name="connsiteX11" fmla="*/ 24215 w 625779"/>
                  <a:gd name="connsiteY11" fmla="*/ 442844 h 625780"/>
                  <a:gd name="connsiteX12" fmla="*/ 71055 w 625779"/>
                  <a:gd name="connsiteY12" fmla="*/ 329763 h 625780"/>
                  <a:gd name="connsiteX13" fmla="*/ 157494 w 625779"/>
                  <a:gd name="connsiteY13" fmla="*/ 365568 h 625780"/>
                  <a:gd name="connsiteX14" fmla="*/ 189952 w 625779"/>
                  <a:gd name="connsiteY14" fmla="*/ 313027 h 625780"/>
                  <a:gd name="connsiteX15" fmla="*/ 206152 w 625779"/>
                  <a:gd name="connsiteY15" fmla="*/ 292700 h 625780"/>
                  <a:gd name="connsiteX16" fmla="*/ 140013 w 625779"/>
                  <a:gd name="connsiteY16" fmla="*/ 226560 h 625780"/>
                  <a:gd name="connsiteX17" fmla="*/ 226561 w 625779"/>
                  <a:gd name="connsiteY17" fmla="*/ 140012 h 625780"/>
                  <a:gd name="connsiteX18" fmla="*/ 292763 w 625779"/>
                  <a:gd name="connsiteY18" fmla="*/ 206214 h 625780"/>
                  <a:gd name="connsiteX19" fmla="*/ 331296 w 625779"/>
                  <a:gd name="connsiteY19" fmla="*/ 178498 h 625780"/>
                  <a:gd name="connsiteX20" fmla="*/ 365854 w 625779"/>
                  <a:gd name="connsiteY20" fmla="*/ 158184 h 625780"/>
                  <a:gd name="connsiteX21" fmla="*/ 329764 w 625779"/>
                  <a:gd name="connsiteY21" fmla="*/ 71055 h 625780"/>
                  <a:gd name="connsiteX22" fmla="*/ 442845 w 625779"/>
                  <a:gd name="connsiteY22" fmla="*/ 24214 h 625780"/>
                  <a:gd name="connsiteX23" fmla="*/ 479264 w 625779"/>
                  <a:gd name="connsiteY23" fmla="*/ 112138 h 625780"/>
                  <a:gd name="connsiteX24" fmla="*/ 514705 w 625779"/>
                  <a:gd name="connsiteY24" fmla="*/ 103106 h 625780"/>
                  <a:gd name="connsiteX25" fmla="*/ 564580 w 625779"/>
                  <a:gd name="connsiteY25" fmla="*/ 95494 h 6257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625779" h="625780">
                    <a:moveTo>
                      <a:pt x="564580" y="0"/>
                    </a:moveTo>
                    <a:lnTo>
                      <a:pt x="625779" y="0"/>
                    </a:lnTo>
                    <a:lnTo>
                      <a:pt x="625779" y="303558"/>
                    </a:lnTo>
                    <a:cubicBezTo>
                      <a:pt x="447821" y="303558"/>
                      <a:pt x="303558" y="447821"/>
                      <a:pt x="303558" y="625779"/>
                    </a:cubicBezTo>
                    <a:lnTo>
                      <a:pt x="303559" y="625780"/>
                    </a:lnTo>
                    <a:lnTo>
                      <a:pt x="0" y="625780"/>
                    </a:lnTo>
                    <a:lnTo>
                      <a:pt x="0" y="564580"/>
                    </a:lnTo>
                    <a:lnTo>
                      <a:pt x="92614" y="564580"/>
                    </a:lnTo>
                    <a:lnTo>
                      <a:pt x="97048" y="531339"/>
                    </a:lnTo>
                    <a:cubicBezTo>
                      <a:pt x="99443" y="517928"/>
                      <a:pt x="102339" y="504691"/>
                      <a:pt x="105718" y="491647"/>
                    </a:cubicBezTo>
                    <a:lnTo>
                      <a:pt x="109731" y="478266"/>
                    </a:lnTo>
                    <a:lnTo>
                      <a:pt x="24215" y="442844"/>
                    </a:lnTo>
                    <a:lnTo>
                      <a:pt x="71055" y="329763"/>
                    </a:lnTo>
                    <a:lnTo>
                      <a:pt x="157494" y="365568"/>
                    </a:lnTo>
                    <a:lnTo>
                      <a:pt x="189952" y="313027"/>
                    </a:lnTo>
                    <a:lnTo>
                      <a:pt x="206152" y="292700"/>
                    </a:lnTo>
                    <a:lnTo>
                      <a:pt x="140013" y="226560"/>
                    </a:lnTo>
                    <a:lnTo>
                      <a:pt x="226561" y="140012"/>
                    </a:lnTo>
                    <a:lnTo>
                      <a:pt x="292763" y="206214"/>
                    </a:lnTo>
                    <a:lnTo>
                      <a:pt x="331296" y="178498"/>
                    </a:lnTo>
                    <a:lnTo>
                      <a:pt x="365854" y="158184"/>
                    </a:lnTo>
                    <a:lnTo>
                      <a:pt x="329764" y="71055"/>
                    </a:lnTo>
                    <a:lnTo>
                      <a:pt x="442845" y="24214"/>
                    </a:lnTo>
                    <a:lnTo>
                      <a:pt x="479264" y="112138"/>
                    </a:lnTo>
                    <a:lnTo>
                      <a:pt x="514705" y="103106"/>
                    </a:lnTo>
                    <a:lnTo>
                      <a:pt x="564580" y="95494"/>
                    </a:lnTo>
                    <a:close/>
                  </a:path>
                </a:pathLst>
              </a:custGeom>
              <a:solidFill>
                <a:srgbClr val="99DCD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3765"/>
                <a:endParaRPr lang="zh-CN" altLang="en-US" sz="1865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97" name="椭圆 96"/>
            <p:cNvSpPr/>
            <p:nvPr/>
          </p:nvSpPr>
          <p:spPr>
            <a:xfrm rot="1860000">
              <a:off x="4472229" y="2824594"/>
              <a:ext cx="25701" cy="25701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765"/>
              <a:endParaRPr lang="zh-CN" altLang="en-US" sz="1865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脚占位符 1"/>
          <p:cNvSpPr>
            <a:spLocks noGrp="1"/>
          </p:cNvSpPr>
          <p:nvPr>
            <p:ph type="ftr" sz="quarter" idx="4294967295"/>
          </p:nvPr>
        </p:nvSpPr>
        <p:spPr>
          <a:xfrm>
            <a:off x="3124200" y="633254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913765"/>
            <a:r>
              <a:rPr lang="en-US" dirty="0">
                <a:solidFill>
                  <a:prstClr val="white">
                    <a:lumMod val="65000"/>
                  </a:prstClr>
                </a:solidFill>
              </a:rPr>
              <a:t> </a:t>
            </a:r>
            <a:endParaRPr lang="en-US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4294967295"/>
          </p:nvPr>
        </p:nvSpPr>
        <p:spPr>
          <a:xfrm>
            <a:off x="8462163" y="6144296"/>
            <a:ext cx="360000" cy="304800"/>
          </a:xfrm>
          <a:prstGeom prst="rect">
            <a:avLst/>
          </a:prstGeom>
        </p:spPr>
        <p:txBody>
          <a:bodyPr/>
          <a:lstStyle/>
          <a:p>
            <a:pPr defTabSz="913765"/>
            <a:fld id="{857B18ED-D931-45F4-8873-1BEDAB4DC03E}" type="slidenum">
              <a:rPr lang="en-US">
                <a:solidFill>
                  <a:prstClr val="black">
                    <a:lumMod val="50000"/>
                    <a:lumOff val="50000"/>
                  </a:prstClr>
                </a:solidFill>
              </a:rPr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reeform 31"/>
          <p:cNvSpPr/>
          <p:nvPr/>
        </p:nvSpPr>
        <p:spPr bwMode="auto">
          <a:xfrm flipH="1">
            <a:off x="93980" y="1118870"/>
            <a:ext cx="8955405" cy="2750185"/>
          </a:xfrm>
          <a:custGeom>
            <a:avLst/>
            <a:gdLst>
              <a:gd name="T0" fmla="*/ 22 w 338"/>
              <a:gd name="T1" fmla="*/ 184 h 411"/>
              <a:gd name="T2" fmla="*/ 20 w 338"/>
              <a:gd name="T3" fmla="*/ 77 h 411"/>
              <a:gd name="T4" fmla="*/ 150 w 338"/>
              <a:gd name="T5" fmla="*/ 0 h 411"/>
              <a:gd name="T6" fmla="*/ 288 w 338"/>
              <a:gd name="T7" fmla="*/ 84 h 411"/>
              <a:gd name="T8" fmla="*/ 303 w 338"/>
              <a:gd name="T9" fmla="*/ 143 h 411"/>
              <a:gd name="T10" fmla="*/ 302 w 338"/>
              <a:gd name="T11" fmla="*/ 169 h 411"/>
              <a:gd name="T12" fmla="*/ 334 w 338"/>
              <a:gd name="T13" fmla="*/ 211 h 411"/>
              <a:gd name="T14" fmla="*/ 330 w 338"/>
              <a:gd name="T15" fmla="*/ 223 h 411"/>
              <a:gd name="T16" fmla="*/ 312 w 338"/>
              <a:gd name="T17" fmla="*/ 230 h 411"/>
              <a:gd name="T18" fmla="*/ 312 w 338"/>
              <a:gd name="T19" fmla="*/ 242 h 411"/>
              <a:gd name="T20" fmla="*/ 311 w 338"/>
              <a:gd name="T21" fmla="*/ 257 h 411"/>
              <a:gd name="T22" fmla="*/ 305 w 338"/>
              <a:gd name="T23" fmla="*/ 261 h 411"/>
              <a:gd name="T24" fmla="*/ 306 w 338"/>
              <a:gd name="T25" fmla="*/ 274 h 411"/>
              <a:gd name="T26" fmla="*/ 300 w 338"/>
              <a:gd name="T27" fmla="*/ 290 h 411"/>
              <a:gd name="T28" fmla="*/ 302 w 338"/>
              <a:gd name="T29" fmla="*/ 307 h 411"/>
              <a:gd name="T30" fmla="*/ 278 w 338"/>
              <a:gd name="T31" fmla="*/ 320 h 411"/>
              <a:gd name="T32" fmla="*/ 236 w 338"/>
              <a:gd name="T33" fmla="*/ 320 h 411"/>
              <a:gd name="T34" fmla="*/ 228 w 338"/>
              <a:gd name="T35" fmla="*/ 322 h 411"/>
              <a:gd name="T36" fmla="*/ 214 w 338"/>
              <a:gd name="T37" fmla="*/ 345 h 411"/>
              <a:gd name="T38" fmla="*/ 210 w 338"/>
              <a:gd name="T39" fmla="*/ 371 h 411"/>
              <a:gd name="T40" fmla="*/ 251 w 338"/>
              <a:gd name="T41" fmla="*/ 411 h 411"/>
              <a:gd name="T42" fmla="*/ 28 w 338"/>
              <a:gd name="T43" fmla="*/ 411 h 411"/>
              <a:gd name="T44" fmla="*/ 75 w 338"/>
              <a:gd name="T45" fmla="*/ 317 h 411"/>
              <a:gd name="T46" fmla="*/ 79 w 338"/>
              <a:gd name="T47" fmla="*/ 280 h 411"/>
              <a:gd name="T48" fmla="*/ 65 w 338"/>
              <a:gd name="T49" fmla="*/ 250 h 411"/>
              <a:gd name="T50" fmla="*/ 24 w 338"/>
              <a:gd name="T51" fmla="*/ 190 h 411"/>
              <a:gd name="T52" fmla="*/ 22 w 338"/>
              <a:gd name="T53" fmla="*/ 184 h 411"/>
              <a:gd name="connsiteX0" fmla="*/ 7083 w 9568"/>
              <a:gd name="connsiteY0" fmla="*/ 10000 h 10258"/>
              <a:gd name="connsiteX1" fmla="*/ 485 w 9568"/>
              <a:gd name="connsiteY1" fmla="*/ 10000 h 10258"/>
              <a:gd name="connsiteX2" fmla="*/ 1876 w 9568"/>
              <a:gd name="connsiteY2" fmla="*/ 7713 h 10258"/>
              <a:gd name="connsiteX3" fmla="*/ 1994 w 9568"/>
              <a:gd name="connsiteY3" fmla="*/ 6813 h 10258"/>
              <a:gd name="connsiteX4" fmla="*/ 1580 w 9568"/>
              <a:gd name="connsiteY4" fmla="*/ 6083 h 10258"/>
              <a:gd name="connsiteX5" fmla="*/ 367 w 9568"/>
              <a:gd name="connsiteY5" fmla="*/ 4623 h 10258"/>
              <a:gd name="connsiteX6" fmla="*/ 308 w 9568"/>
              <a:gd name="connsiteY6" fmla="*/ 4477 h 10258"/>
              <a:gd name="connsiteX7" fmla="*/ 249 w 9568"/>
              <a:gd name="connsiteY7" fmla="*/ 1873 h 10258"/>
              <a:gd name="connsiteX8" fmla="*/ 4095 w 9568"/>
              <a:gd name="connsiteY8" fmla="*/ 0 h 10258"/>
              <a:gd name="connsiteX9" fmla="*/ 8178 w 9568"/>
              <a:gd name="connsiteY9" fmla="*/ 2044 h 10258"/>
              <a:gd name="connsiteX10" fmla="*/ 8621 w 9568"/>
              <a:gd name="connsiteY10" fmla="*/ 3479 h 10258"/>
              <a:gd name="connsiteX11" fmla="*/ 8592 w 9568"/>
              <a:gd name="connsiteY11" fmla="*/ 4112 h 10258"/>
              <a:gd name="connsiteX12" fmla="*/ 9539 w 9568"/>
              <a:gd name="connsiteY12" fmla="*/ 5134 h 10258"/>
              <a:gd name="connsiteX13" fmla="*/ 9420 w 9568"/>
              <a:gd name="connsiteY13" fmla="*/ 5426 h 10258"/>
              <a:gd name="connsiteX14" fmla="*/ 8888 w 9568"/>
              <a:gd name="connsiteY14" fmla="*/ 5596 h 10258"/>
              <a:gd name="connsiteX15" fmla="*/ 8888 w 9568"/>
              <a:gd name="connsiteY15" fmla="*/ 5888 h 10258"/>
              <a:gd name="connsiteX16" fmla="*/ 8858 w 9568"/>
              <a:gd name="connsiteY16" fmla="*/ 6253 h 10258"/>
              <a:gd name="connsiteX17" fmla="*/ 8681 w 9568"/>
              <a:gd name="connsiteY17" fmla="*/ 6350 h 10258"/>
              <a:gd name="connsiteX18" fmla="*/ 8710 w 9568"/>
              <a:gd name="connsiteY18" fmla="*/ 6667 h 10258"/>
              <a:gd name="connsiteX19" fmla="*/ 8533 w 9568"/>
              <a:gd name="connsiteY19" fmla="*/ 7056 h 10258"/>
              <a:gd name="connsiteX20" fmla="*/ 8592 w 9568"/>
              <a:gd name="connsiteY20" fmla="*/ 7470 h 10258"/>
              <a:gd name="connsiteX21" fmla="*/ 7882 w 9568"/>
              <a:gd name="connsiteY21" fmla="*/ 7786 h 10258"/>
              <a:gd name="connsiteX22" fmla="*/ 6639 w 9568"/>
              <a:gd name="connsiteY22" fmla="*/ 7786 h 10258"/>
              <a:gd name="connsiteX23" fmla="*/ 6403 w 9568"/>
              <a:gd name="connsiteY23" fmla="*/ 7835 h 10258"/>
              <a:gd name="connsiteX24" fmla="*/ 5988 w 9568"/>
              <a:gd name="connsiteY24" fmla="*/ 8394 h 10258"/>
              <a:gd name="connsiteX25" fmla="*/ 5870 w 9568"/>
              <a:gd name="connsiteY25" fmla="*/ 9027 h 10258"/>
              <a:gd name="connsiteX26" fmla="*/ 7396 w 9568"/>
              <a:gd name="connsiteY26" fmla="*/ 10258 h 10258"/>
              <a:gd name="connsiteX0-1" fmla="*/ 0 w 12950"/>
              <a:gd name="connsiteY0-2" fmla="*/ 9172 h 10000"/>
              <a:gd name="connsiteX1-3" fmla="*/ 3457 w 12950"/>
              <a:gd name="connsiteY1-4" fmla="*/ 9748 h 10000"/>
              <a:gd name="connsiteX2-5" fmla="*/ 4911 w 12950"/>
              <a:gd name="connsiteY2-6" fmla="*/ 7519 h 10000"/>
              <a:gd name="connsiteX3-7" fmla="*/ 5034 w 12950"/>
              <a:gd name="connsiteY3-8" fmla="*/ 6642 h 10000"/>
              <a:gd name="connsiteX4-9" fmla="*/ 4601 w 12950"/>
              <a:gd name="connsiteY4-10" fmla="*/ 5930 h 10000"/>
              <a:gd name="connsiteX5-11" fmla="*/ 3334 w 12950"/>
              <a:gd name="connsiteY5-12" fmla="*/ 4507 h 10000"/>
              <a:gd name="connsiteX6-13" fmla="*/ 3272 w 12950"/>
              <a:gd name="connsiteY6-14" fmla="*/ 4364 h 10000"/>
              <a:gd name="connsiteX7-15" fmla="*/ 3210 w 12950"/>
              <a:gd name="connsiteY7-16" fmla="*/ 1826 h 10000"/>
              <a:gd name="connsiteX8-17" fmla="*/ 7230 w 12950"/>
              <a:gd name="connsiteY8-18" fmla="*/ 0 h 10000"/>
              <a:gd name="connsiteX9-19" fmla="*/ 11497 w 12950"/>
              <a:gd name="connsiteY9-20" fmla="*/ 1993 h 10000"/>
              <a:gd name="connsiteX10-21" fmla="*/ 11960 w 12950"/>
              <a:gd name="connsiteY10-22" fmla="*/ 3391 h 10000"/>
              <a:gd name="connsiteX11-23" fmla="*/ 11930 w 12950"/>
              <a:gd name="connsiteY11-24" fmla="*/ 4009 h 10000"/>
              <a:gd name="connsiteX12-25" fmla="*/ 12920 w 12950"/>
              <a:gd name="connsiteY12-26" fmla="*/ 5005 h 10000"/>
              <a:gd name="connsiteX13-27" fmla="*/ 12795 w 12950"/>
              <a:gd name="connsiteY13-28" fmla="*/ 5290 h 10000"/>
              <a:gd name="connsiteX14-29" fmla="*/ 12239 w 12950"/>
              <a:gd name="connsiteY14-30" fmla="*/ 5455 h 10000"/>
              <a:gd name="connsiteX15-31" fmla="*/ 12239 w 12950"/>
              <a:gd name="connsiteY15-32" fmla="*/ 5740 h 10000"/>
              <a:gd name="connsiteX16-33" fmla="*/ 12208 w 12950"/>
              <a:gd name="connsiteY16-34" fmla="*/ 6096 h 10000"/>
              <a:gd name="connsiteX17-35" fmla="*/ 12023 w 12950"/>
              <a:gd name="connsiteY17-36" fmla="*/ 6190 h 10000"/>
              <a:gd name="connsiteX18-37" fmla="*/ 12053 w 12950"/>
              <a:gd name="connsiteY18-38" fmla="*/ 6499 h 10000"/>
              <a:gd name="connsiteX19-39" fmla="*/ 11868 w 12950"/>
              <a:gd name="connsiteY19-40" fmla="*/ 6879 h 10000"/>
              <a:gd name="connsiteX20-41" fmla="*/ 11930 w 12950"/>
              <a:gd name="connsiteY20-42" fmla="*/ 7282 h 10000"/>
              <a:gd name="connsiteX21-43" fmla="*/ 11188 w 12950"/>
              <a:gd name="connsiteY21-44" fmla="*/ 7590 h 10000"/>
              <a:gd name="connsiteX22-45" fmla="*/ 9889 w 12950"/>
              <a:gd name="connsiteY22-46" fmla="*/ 7590 h 10000"/>
              <a:gd name="connsiteX23-47" fmla="*/ 9642 w 12950"/>
              <a:gd name="connsiteY23-48" fmla="*/ 7638 h 10000"/>
              <a:gd name="connsiteX24-49" fmla="*/ 9208 w 12950"/>
              <a:gd name="connsiteY24-50" fmla="*/ 8183 h 10000"/>
              <a:gd name="connsiteX25-51" fmla="*/ 9085 w 12950"/>
              <a:gd name="connsiteY25-52" fmla="*/ 8800 h 10000"/>
              <a:gd name="connsiteX26-53" fmla="*/ 10680 w 12950"/>
              <a:gd name="connsiteY26-54" fmla="*/ 10000 h 10000"/>
              <a:gd name="connsiteX0-55" fmla="*/ 507 w 10000"/>
              <a:gd name="connsiteY0-56" fmla="*/ 9748 h 10000"/>
              <a:gd name="connsiteX1-57" fmla="*/ 1961 w 10000"/>
              <a:gd name="connsiteY1-58" fmla="*/ 7519 h 10000"/>
              <a:gd name="connsiteX2-59" fmla="*/ 2084 w 10000"/>
              <a:gd name="connsiteY2-60" fmla="*/ 6642 h 10000"/>
              <a:gd name="connsiteX3-61" fmla="*/ 1651 w 10000"/>
              <a:gd name="connsiteY3-62" fmla="*/ 5930 h 10000"/>
              <a:gd name="connsiteX4-63" fmla="*/ 384 w 10000"/>
              <a:gd name="connsiteY4-64" fmla="*/ 4507 h 10000"/>
              <a:gd name="connsiteX5-65" fmla="*/ 322 w 10000"/>
              <a:gd name="connsiteY5-66" fmla="*/ 4364 h 10000"/>
              <a:gd name="connsiteX6-67" fmla="*/ 260 w 10000"/>
              <a:gd name="connsiteY6-68" fmla="*/ 1826 h 10000"/>
              <a:gd name="connsiteX7-69" fmla="*/ 4280 w 10000"/>
              <a:gd name="connsiteY7-70" fmla="*/ 0 h 10000"/>
              <a:gd name="connsiteX8-71" fmla="*/ 8547 w 10000"/>
              <a:gd name="connsiteY8-72" fmla="*/ 1993 h 10000"/>
              <a:gd name="connsiteX9-73" fmla="*/ 9010 w 10000"/>
              <a:gd name="connsiteY9-74" fmla="*/ 3391 h 10000"/>
              <a:gd name="connsiteX10-75" fmla="*/ 8980 w 10000"/>
              <a:gd name="connsiteY10-76" fmla="*/ 4009 h 10000"/>
              <a:gd name="connsiteX11-77" fmla="*/ 9970 w 10000"/>
              <a:gd name="connsiteY11-78" fmla="*/ 5005 h 10000"/>
              <a:gd name="connsiteX12-79" fmla="*/ 9845 w 10000"/>
              <a:gd name="connsiteY12-80" fmla="*/ 5290 h 10000"/>
              <a:gd name="connsiteX13-81" fmla="*/ 9289 w 10000"/>
              <a:gd name="connsiteY13-82" fmla="*/ 5455 h 10000"/>
              <a:gd name="connsiteX14-83" fmla="*/ 9289 w 10000"/>
              <a:gd name="connsiteY14-84" fmla="*/ 5740 h 10000"/>
              <a:gd name="connsiteX15-85" fmla="*/ 9258 w 10000"/>
              <a:gd name="connsiteY15-86" fmla="*/ 6096 h 10000"/>
              <a:gd name="connsiteX16-87" fmla="*/ 9073 w 10000"/>
              <a:gd name="connsiteY16-88" fmla="*/ 6190 h 10000"/>
              <a:gd name="connsiteX17-89" fmla="*/ 9103 w 10000"/>
              <a:gd name="connsiteY17-90" fmla="*/ 6499 h 10000"/>
              <a:gd name="connsiteX18-91" fmla="*/ 8918 w 10000"/>
              <a:gd name="connsiteY18-92" fmla="*/ 6879 h 10000"/>
              <a:gd name="connsiteX19-93" fmla="*/ 8980 w 10000"/>
              <a:gd name="connsiteY19-94" fmla="*/ 7282 h 10000"/>
              <a:gd name="connsiteX20-95" fmla="*/ 8238 w 10000"/>
              <a:gd name="connsiteY20-96" fmla="*/ 7590 h 10000"/>
              <a:gd name="connsiteX21-97" fmla="*/ 6939 w 10000"/>
              <a:gd name="connsiteY21-98" fmla="*/ 7590 h 10000"/>
              <a:gd name="connsiteX22-99" fmla="*/ 6692 w 10000"/>
              <a:gd name="connsiteY22-100" fmla="*/ 7638 h 10000"/>
              <a:gd name="connsiteX23-101" fmla="*/ 6258 w 10000"/>
              <a:gd name="connsiteY23-102" fmla="*/ 8183 h 10000"/>
              <a:gd name="connsiteX24-103" fmla="*/ 6135 w 10000"/>
              <a:gd name="connsiteY24-104" fmla="*/ 8800 h 10000"/>
              <a:gd name="connsiteX25-105" fmla="*/ 7730 w 10000"/>
              <a:gd name="connsiteY25-106" fmla="*/ 10000 h 10000"/>
              <a:gd name="connsiteX0-107" fmla="*/ 507 w 10000"/>
              <a:gd name="connsiteY0-108" fmla="*/ 9748 h 10000"/>
              <a:gd name="connsiteX1-109" fmla="*/ 1961 w 10000"/>
              <a:gd name="connsiteY1-110" fmla="*/ 7519 h 10000"/>
              <a:gd name="connsiteX2-111" fmla="*/ 2084 w 10000"/>
              <a:gd name="connsiteY2-112" fmla="*/ 6642 h 10000"/>
              <a:gd name="connsiteX3-113" fmla="*/ 1651 w 10000"/>
              <a:gd name="connsiteY3-114" fmla="*/ 5930 h 10000"/>
              <a:gd name="connsiteX4-115" fmla="*/ 384 w 10000"/>
              <a:gd name="connsiteY4-116" fmla="*/ 4507 h 10000"/>
              <a:gd name="connsiteX5-117" fmla="*/ 322 w 10000"/>
              <a:gd name="connsiteY5-118" fmla="*/ 4364 h 10000"/>
              <a:gd name="connsiteX6-119" fmla="*/ 260 w 10000"/>
              <a:gd name="connsiteY6-120" fmla="*/ 1826 h 10000"/>
              <a:gd name="connsiteX7-121" fmla="*/ 4280 w 10000"/>
              <a:gd name="connsiteY7-122" fmla="*/ 0 h 10000"/>
              <a:gd name="connsiteX8-123" fmla="*/ 8547 w 10000"/>
              <a:gd name="connsiteY8-124" fmla="*/ 1993 h 10000"/>
              <a:gd name="connsiteX9-125" fmla="*/ 9010 w 10000"/>
              <a:gd name="connsiteY9-126" fmla="*/ 3391 h 10000"/>
              <a:gd name="connsiteX10-127" fmla="*/ 8980 w 10000"/>
              <a:gd name="connsiteY10-128" fmla="*/ 4009 h 10000"/>
              <a:gd name="connsiteX11-129" fmla="*/ 9970 w 10000"/>
              <a:gd name="connsiteY11-130" fmla="*/ 5005 h 10000"/>
              <a:gd name="connsiteX12-131" fmla="*/ 9845 w 10000"/>
              <a:gd name="connsiteY12-132" fmla="*/ 5290 h 10000"/>
              <a:gd name="connsiteX13-133" fmla="*/ 9289 w 10000"/>
              <a:gd name="connsiteY13-134" fmla="*/ 5455 h 10000"/>
              <a:gd name="connsiteX14-135" fmla="*/ 9289 w 10000"/>
              <a:gd name="connsiteY14-136" fmla="*/ 5740 h 10000"/>
              <a:gd name="connsiteX15-137" fmla="*/ 9258 w 10000"/>
              <a:gd name="connsiteY15-138" fmla="*/ 6096 h 10000"/>
              <a:gd name="connsiteX16-139" fmla="*/ 9073 w 10000"/>
              <a:gd name="connsiteY16-140" fmla="*/ 6190 h 10000"/>
              <a:gd name="connsiteX17-141" fmla="*/ 9103 w 10000"/>
              <a:gd name="connsiteY17-142" fmla="*/ 6499 h 10000"/>
              <a:gd name="connsiteX18-143" fmla="*/ 8918 w 10000"/>
              <a:gd name="connsiteY18-144" fmla="*/ 6879 h 10000"/>
              <a:gd name="connsiteX19-145" fmla="*/ 8980 w 10000"/>
              <a:gd name="connsiteY19-146" fmla="*/ 7282 h 10000"/>
              <a:gd name="connsiteX20-147" fmla="*/ 8238 w 10000"/>
              <a:gd name="connsiteY20-148" fmla="*/ 7590 h 10000"/>
              <a:gd name="connsiteX21-149" fmla="*/ 6939 w 10000"/>
              <a:gd name="connsiteY21-150" fmla="*/ 7590 h 10000"/>
              <a:gd name="connsiteX22-151" fmla="*/ 6692 w 10000"/>
              <a:gd name="connsiteY22-152" fmla="*/ 7638 h 10000"/>
              <a:gd name="connsiteX23-153" fmla="*/ 6258 w 10000"/>
              <a:gd name="connsiteY23-154" fmla="*/ 8183 h 10000"/>
              <a:gd name="connsiteX24-155" fmla="*/ 6135 w 10000"/>
              <a:gd name="connsiteY24-156" fmla="*/ 8800 h 10000"/>
              <a:gd name="connsiteX25-157" fmla="*/ 7730 w 10000"/>
              <a:gd name="connsiteY25-158" fmla="*/ 10000 h 10000"/>
              <a:gd name="connsiteX0-159" fmla="*/ 507 w 10000"/>
              <a:gd name="connsiteY0-160" fmla="*/ 9748 h 10000"/>
              <a:gd name="connsiteX1-161" fmla="*/ 1961 w 10000"/>
              <a:gd name="connsiteY1-162" fmla="*/ 7519 h 10000"/>
              <a:gd name="connsiteX2-163" fmla="*/ 2084 w 10000"/>
              <a:gd name="connsiteY2-164" fmla="*/ 6642 h 10000"/>
              <a:gd name="connsiteX3-165" fmla="*/ 1651 w 10000"/>
              <a:gd name="connsiteY3-166" fmla="*/ 5930 h 10000"/>
              <a:gd name="connsiteX4-167" fmla="*/ 384 w 10000"/>
              <a:gd name="connsiteY4-168" fmla="*/ 4507 h 10000"/>
              <a:gd name="connsiteX5-169" fmla="*/ 322 w 10000"/>
              <a:gd name="connsiteY5-170" fmla="*/ 4364 h 10000"/>
              <a:gd name="connsiteX6-171" fmla="*/ 260 w 10000"/>
              <a:gd name="connsiteY6-172" fmla="*/ 1826 h 10000"/>
              <a:gd name="connsiteX7-173" fmla="*/ 4280 w 10000"/>
              <a:gd name="connsiteY7-174" fmla="*/ 0 h 10000"/>
              <a:gd name="connsiteX8-175" fmla="*/ 8547 w 10000"/>
              <a:gd name="connsiteY8-176" fmla="*/ 1993 h 10000"/>
              <a:gd name="connsiteX9-177" fmla="*/ 9010 w 10000"/>
              <a:gd name="connsiteY9-178" fmla="*/ 3391 h 10000"/>
              <a:gd name="connsiteX10-179" fmla="*/ 8980 w 10000"/>
              <a:gd name="connsiteY10-180" fmla="*/ 4009 h 10000"/>
              <a:gd name="connsiteX11-181" fmla="*/ 9970 w 10000"/>
              <a:gd name="connsiteY11-182" fmla="*/ 5005 h 10000"/>
              <a:gd name="connsiteX12-183" fmla="*/ 9845 w 10000"/>
              <a:gd name="connsiteY12-184" fmla="*/ 5290 h 10000"/>
              <a:gd name="connsiteX13-185" fmla="*/ 9289 w 10000"/>
              <a:gd name="connsiteY13-186" fmla="*/ 5455 h 10000"/>
              <a:gd name="connsiteX14-187" fmla="*/ 9289 w 10000"/>
              <a:gd name="connsiteY14-188" fmla="*/ 5740 h 10000"/>
              <a:gd name="connsiteX15-189" fmla="*/ 9258 w 10000"/>
              <a:gd name="connsiteY15-190" fmla="*/ 6096 h 10000"/>
              <a:gd name="connsiteX16-191" fmla="*/ 9073 w 10000"/>
              <a:gd name="connsiteY16-192" fmla="*/ 6190 h 10000"/>
              <a:gd name="connsiteX17-193" fmla="*/ 9103 w 10000"/>
              <a:gd name="connsiteY17-194" fmla="*/ 6499 h 10000"/>
              <a:gd name="connsiteX18-195" fmla="*/ 8918 w 10000"/>
              <a:gd name="connsiteY18-196" fmla="*/ 6879 h 10000"/>
              <a:gd name="connsiteX19-197" fmla="*/ 8980 w 10000"/>
              <a:gd name="connsiteY19-198" fmla="*/ 7282 h 10000"/>
              <a:gd name="connsiteX20-199" fmla="*/ 8238 w 10000"/>
              <a:gd name="connsiteY20-200" fmla="*/ 7590 h 10000"/>
              <a:gd name="connsiteX21-201" fmla="*/ 6939 w 10000"/>
              <a:gd name="connsiteY21-202" fmla="*/ 7590 h 10000"/>
              <a:gd name="connsiteX22-203" fmla="*/ 6692 w 10000"/>
              <a:gd name="connsiteY22-204" fmla="*/ 7638 h 10000"/>
              <a:gd name="connsiteX23-205" fmla="*/ 6258 w 10000"/>
              <a:gd name="connsiteY23-206" fmla="*/ 8183 h 10000"/>
              <a:gd name="connsiteX24-207" fmla="*/ 6135 w 10000"/>
              <a:gd name="connsiteY24-208" fmla="*/ 8800 h 10000"/>
              <a:gd name="connsiteX25-209" fmla="*/ 6831 w 10000"/>
              <a:gd name="connsiteY25-210" fmla="*/ 9422 h 10000"/>
              <a:gd name="connsiteX26-211" fmla="*/ 7730 w 10000"/>
              <a:gd name="connsiteY26-212" fmla="*/ 10000 h 10000"/>
              <a:gd name="connsiteX0-213" fmla="*/ 507 w 15835"/>
              <a:gd name="connsiteY0-214" fmla="*/ 9748 h 9748"/>
              <a:gd name="connsiteX1-215" fmla="*/ 1961 w 15835"/>
              <a:gd name="connsiteY1-216" fmla="*/ 7519 h 9748"/>
              <a:gd name="connsiteX2-217" fmla="*/ 2084 w 15835"/>
              <a:gd name="connsiteY2-218" fmla="*/ 6642 h 9748"/>
              <a:gd name="connsiteX3-219" fmla="*/ 1651 w 15835"/>
              <a:gd name="connsiteY3-220" fmla="*/ 5930 h 9748"/>
              <a:gd name="connsiteX4-221" fmla="*/ 384 w 15835"/>
              <a:gd name="connsiteY4-222" fmla="*/ 4507 h 9748"/>
              <a:gd name="connsiteX5-223" fmla="*/ 322 w 15835"/>
              <a:gd name="connsiteY5-224" fmla="*/ 4364 h 9748"/>
              <a:gd name="connsiteX6-225" fmla="*/ 260 w 15835"/>
              <a:gd name="connsiteY6-226" fmla="*/ 1826 h 9748"/>
              <a:gd name="connsiteX7-227" fmla="*/ 4280 w 15835"/>
              <a:gd name="connsiteY7-228" fmla="*/ 0 h 9748"/>
              <a:gd name="connsiteX8-229" fmla="*/ 8547 w 15835"/>
              <a:gd name="connsiteY8-230" fmla="*/ 1993 h 9748"/>
              <a:gd name="connsiteX9-231" fmla="*/ 9010 w 15835"/>
              <a:gd name="connsiteY9-232" fmla="*/ 3391 h 9748"/>
              <a:gd name="connsiteX10-233" fmla="*/ 8980 w 15835"/>
              <a:gd name="connsiteY10-234" fmla="*/ 4009 h 9748"/>
              <a:gd name="connsiteX11-235" fmla="*/ 9970 w 15835"/>
              <a:gd name="connsiteY11-236" fmla="*/ 5005 h 9748"/>
              <a:gd name="connsiteX12-237" fmla="*/ 9845 w 15835"/>
              <a:gd name="connsiteY12-238" fmla="*/ 5290 h 9748"/>
              <a:gd name="connsiteX13-239" fmla="*/ 9289 w 15835"/>
              <a:gd name="connsiteY13-240" fmla="*/ 5455 h 9748"/>
              <a:gd name="connsiteX14-241" fmla="*/ 9289 w 15835"/>
              <a:gd name="connsiteY14-242" fmla="*/ 5740 h 9748"/>
              <a:gd name="connsiteX15-243" fmla="*/ 9258 w 15835"/>
              <a:gd name="connsiteY15-244" fmla="*/ 6096 h 9748"/>
              <a:gd name="connsiteX16-245" fmla="*/ 9073 w 15835"/>
              <a:gd name="connsiteY16-246" fmla="*/ 6190 h 9748"/>
              <a:gd name="connsiteX17-247" fmla="*/ 9103 w 15835"/>
              <a:gd name="connsiteY17-248" fmla="*/ 6499 h 9748"/>
              <a:gd name="connsiteX18-249" fmla="*/ 8918 w 15835"/>
              <a:gd name="connsiteY18-250" fmla="*/ 6879 h 9748"/>
              <a:gd name="connsiteX19-251" fmla="*/ 8980 w 15835"/>
              <a:gd name="connsiteY19-252" fmla="*/ 7282 h 9748"/>
              <a:gd name="connsiteX20-253" fmla="*/ 8238 w 15835"/>
              <a:gd name="connsiteY20-254" fmla="*/ 7590 h 9748"/>
              <a:gd name="connsiteX21-255" fmla="*/ 6939 w 15835"/>
              <a:gd name="connsiteY21-256" fmla="*/ 7590 h 9748"/>
              <a:gd name="connsiteX22-257" fmla="*/ 6692 w 15835"/>
              <a:gd name="connsiteY22-258" fmla="*/ 7638 h 9748"/>
              <a:gd name="connsiteX23-259" fmla="*/ 6258 w 15835"/>
              <a:gd name="connsiteY23-260" fmla="*/ 8183 h 9748"/>
              <a:gd name="connsiteX24-261" fmla="*/ 6135 w 15835"/>
              <a:gd name="connsiteY24-262" fmla="*/ 8800 h 9748"/>
              <a:gd name="connsiteX25-263" fmla="*/ 6831 w 15835"/>
              <a:gd name="connsiteY25-264" fmla="*/ 9422 h 9748"/>
              <a:gd name="connsiteX26-265" fmla="*/ 15835 w 15835"/>
              <a:gd name="connsiteY26-266" fmla="*/ 9450 h 9748"/>
              <a:gd name="connsiteX0-267" fmla="*/ 320 w 12523"/>
              <a:gd name="connsiteY0-268" fmla="*/ 10000 h 10000"/>
              <a:gd name="connsiteX1-269" fmla="*/ 1238 w 12523"/>
              <a:gd name="connsiteY1-270" fmla="*/ 7713 h 10000"/>
              <a:gd name="connsiteX2-271" fmla="*/ 1316 w 12523"/>
              <a:gd name="connsiteY2-272" fmla="*/ 6814 h 10000"/>
              <a:gd name="connsiteX3-273" fmla="*/ 1043 w 12523"/>
              <a:gd name="connsiteY3-274" fmla="*/ 6083 h 10000"/>
              <a:gd name="connsiteX4-275" fmla="*/ 243 w 12523"/>
              <a:gd name="connsiteY4-276" fmla="*/ 4624 h 10000"/>
              <a:gd name="connsiteX5-277" fmla="*/ 203 w 12523"/>
              <a:gd name="connsiteY5-278" fmla="*/ 4477 h 10000"/>
              <a:gd name="connsiteX6-279" fmla="*/ 164 w 12523"/>
              <a:gd name="connsiteY6-280" fmla="*/ 1873 h 10000"/>
              <a:gd name="connsiteX7-281" fmla="*/ 2703 w 12523"/>
              <a:gd name="connsiteY7-282" fmla="*/ 0 h 10000"/>
              <a:gd name="connsiteX8-283" fmla="*/ 5398 w 12523"/>
              <a:gd name="connsiteY8-284" fmla="*/ 2045 h 10000"/>
              <a:gd name="connsiteX9-285" fmla="*/ 5690 w 12523"/>
              <a:gd name="connsiteY9-286" fmla="*/ 3479 h 10000"/>
              <a:gd name="connsiteX10-287" fmla="*/ 5671 w 12523"/>
              <a:gd name="connsiteY10-288" fmla="*/ 4113 h 10000"/>
              <a:gd name="connsiteX11-289" fmla="*/ 6296 w 12523"/>
              <a:gd name="connsiteY11-290" fmla="*/ 5134 h 10000"/>
              <a:gd name="connsiteX12-291" fmla="*/ 6217 w 12523"/>
              <a:gd name="connsiteY12-292" fmla="*/ 5427 h 10000"/>
              <a:gd name="connsiteX13-293" fmla="*/ 5866 w 12523"/>
              <a:gd name="connsiteY13-294" fmla="*/ 5596 h 10000"/>
              <a:gd name="connsiteX14-295" fmla="*/ 5866 w 12523"/>
              <a:gd name="connsiteY14-296" fmla="*/ 5888 h 10000"/>
              <a:gd name="connsiteX15-297" fmla="*/ 5847 w 12523"/>
              <a:gd name="connsiteY15-298" fmla="*/ 6254 h 10000"/>
              <a:gd name="connsiteX16-299" fmla="*/ 5730 w 12523"/>
              <a:gd name="connsiteY16-300" fmla="*/ 6350 h 10000"/>
              <a:gd name="connsiteX17-301" fmla="*/ 5749 w 12523"/>
              <a:gd name="connsiteY17-302" fmla="*/ 6667 h 10000"/>
              <a:gd name="connsiteX18-303" fmla="*/ 5632 w 12523"/>
              <a:gd name="connsiteY18-304" fmla="*/ 7057 h 10000"/>
              <a:gd name="connsiteX19-305" fmla="*/ 5671 w 12523"/>
              <a:gd name="connsiteY19-306" fmla="*/ 7470 h 10000"/>
              <a:gd name="connsiteX20-307" fmla="*/ 5202 w 12523"/>
              <a:gd name="connsiteY20-308" fmla="*/ 7786 h 10000"/>
              <a:gd name="connsiteX21-309" fmla="*/ 4382 w 12523"/>
              <a:gd name="connsiteY21-310" fmla="*/ 7786 h 10000"/>
              <a:gd name="connsiteX22-311" fmla="*/ 4226 w 12523"/>
              <a:gd name="connsiteY22-312" fmla="*/ 7835 h 10000"/>
              <a:gd name="connsiteX23-313" fmla="*/ 3952 w 12523"/>
              <a:gd name="connsiteY23-314" fmla="*/ 8395 h 10000"/>
              <a:gd name="connsiteX24-315" fmla="*/ 3874 w 12523"/>
              <a:gd name="connsiteY24-316" fmla="*/ 9027 h 10000"/>
              <a:gd name="connsiteX25-317" fmla="*/ 4314 w 12523"/>
              <a:gd name="connsiteY25-318" fmla="*/ 9666 h 10000"/>
              <a:gd name="connsiteX26-319" fmla="*/ 12523 w 12523"/>
              <a:gd name="connsiteY26-320" fmla="*/ 9766 h 10000"/>
              <a:gd name="connsiteX0-321" fmla="*/ 320 w 12523"/>
              <a:gd name="connsiteY0-322" fmla="*/ 10000 h 10000"/>
              <a:gd name="connsiteX1-323" fmla="*/ 593 w 12523"/>
              <a:gd name="connsiteY1-324" fmla="*/ 9611 h 10000"/>
              <a:gd name="connsiteX2-325" fmla="*/ 1238 w 12523"/>
              <a:gd name="connsiteY2-326" fmla="*/ 7713 h 10000"/>
              <a:gd name="connsiteX3-327" fmla="*/ 1316 w 12523"/>
              <a:gd name="connsiteY3-328" fmla="*/ 6814 h 10000"/>
              <a:gd name="connsiteX4-329" fmla="*/ 1043 w 12523"/>
              <a:gd name="connsiteY4-330" fmla="*/ 6083 h 10000"/>
              <a:gd name="connsiteX5-331" fmla="*/ 243 w 12523"/>
              <a:gd name="connsiteY5-332" fmla="*/ 4624 h 10000"/>
              <a:gd name="connsiteX6-333" fmla="*/ 203 w 12523"/>
              <a:gd name="connsiteY6-334" fmla="*/ 4477 h 10000"/>
              <a:gd name="connsiteX7-335" fmla="*/ 164 w 12523"/>
              <a:gd name="connsiteY7-336" fmla="*/ 1873 h 10000"/>
              <a:gd name="connsiteX8-337" fmla="*/ 2703 w 12523"/>
              <a:gd name="connsiteY8-338" fmla="*/ 0 h 10000"/>
              <a:gd name="connsiteX9-339" fmla="*/ 5398 w 12523"/>
              <a:gd name="connsiteY9-340" fmla="*/ 2045 h 10000"/>
              <a:gd name="connsiteX10-341" fmla="*/ 5690 w 12523"/>
              <a:gd name="connsiteY10-342" fmla="*/ 3479 h 10000"/>
              <a:gd name="connsiteX11-343" fmla="*/ 5671 w 12523"/>
              <a:gd name="connsiteY11-344" fmla="*/ 4113 h 10000"/>
              <a:gd name="connsiteX12-345" fmla="*/ 6296 w 12523"/>
              <a:gd name="connsiteY12-346" fmla="*/ 5134 h 10000"/>
              <a:gd name="connsiteX13-347" fmla="*/ 6217 w 12523"/>
              <a:gd name="connsiteY13-348" fmla="*/ 5427 h 10000"/>
              <a:gd name="connsiteX14-349" fmla="*/ 5866 w 12523"/>
              <a:gd name="connsiteY14-350" fmla="*/ 5596 h 10000"/>
              <a:gd name="connsiteX15-351" fmla="*/ 5866 w 12523"/>
              <a:gd name="connsiteY15-352" fmla="*/ 5888 h 10000"/>
              <a:gd name="connsiteX16-353" fmla="*/ 5847 w 12523"/>
              <a:gd name="connsiteY16-354" fmla="*/ 6254 h 10000"/>
              <a:gd name="connsiteX17-355" fmla="*/ 5730 w 12523"/>
              <a:gd name="connsiteY17-356" fmla="*/ 6350 h 10000"/>
              <a:gd name="connsiteX18-357" fmla="*/ 5749 w 12523"/>
              <a:gd name="connsiteY18-358" fmla="*/ 6667 h 10000"/>
              <a:gd name="connsiteX19-359" fmla="*/ 5632 w 12523"/>
              <a:gd name="connsiteY19-360" fmla="*/ 7057 h 10000"/>
              <a:gd name="connsiteX20-361" fmla="*/ 5671 w 12523"/>
              <a:gd name="connsiteY20-362" fmla="*/ 7470 h 10000"/>
              <a:gd name="connsiteX21-363" fmla="*/ 5202 w 12523"/>
              <a:gd name="connsiteY21-364" fmla="*/ 7786 h 10000"/>
              <a:gd name="connsiteX22-365" fmla="*/ 4382 w 12523"/>
              <a:gd name="connsiteY22-366" fmla="*/ 7786 h 10000"/>
              <a:gd name="connsiteX23-367" fmla="*/ 4226 w 12523"/>
              <a:gd name="connsiteY23-368" fmla="*/ 7835 h 10000"/>
              <a:gd name="connsiteX24-369" fmla="*/ 3952 w 12523"/>
              <a:gd name="connsiteY24-370" fmla="*/ 8395 h 10000"/>
              <a:gd name="connsiteX25-371" fmla="*/ 3874 w 12523"/>
              <a:gd name="connsiteY25-372" fmla="*/ 9027 h 10000"/>
              <a:gd name="connsiteX26-373" fmla="*/ 4314 w 12523"/>
              <a:gd name="connsiteY26-374" fmla="*/ 9666 h 10000"/>
              <a:gd name="connsiteX27" fmla="*/ 12523 w 12523"/>
              <a:gd name="connsiteY27" fmla="*/ 9766 h 10000"/>
              <a:gd name="connsiteX0-375" fmla="*/ 0 w 19228"/>
              <a:gd name="connsiteY0-376" fmla="*/ 9678 h 9783"/>
              <a:gd name="connsiteX1-377" fmla="*/ 7298 w 19228"/>
              <a:gd name="connsiteY1-378" fmla="*/ 9611 h 9783"/>
              <a:gd name="connsiteX2-379" fmla="*/ 7943 w 19228"/>
              <a:gd name="connsiteY2-380" fmla="*/ 7713 h 9783"/>
              <a:gd name="connsiteX3-381" fmla="*/ 8021 w 19228"/>
              <a:gd name="connsiteY3-382" fmla="*/ 6814 h 9783"/>
              <a:gd name="connsiteX4-383" fmla="*/ 7748 w 19228"/>
              <a:gd name="connsiteY4-384" fmla="*/ 6083 h 9783"/>
              <a:gd name="connsiteX5-385" fmla="*/ 6948 w 19228"/>
              <a:gd name="connsiteY5-386" fmla="*/ 4624 h 9783"/>
              <a:gd name="connsiteX6-387" fmla="*/ 6908 w 19228"/>
              <a:gd name="connsiteY6-388" fmla="*/ 4477 h 9783"/>
              <a:gd name="connsiteX7-389" fmla="*/ 6869 w 19228"/>
              <a:gd name="connsiteY7-390" fmla="*/ 1873 h 9783"/>
              <a:gd name="connsiteX8-391" fmla="*/ 9408 w 19228"/>
              <a:gd name="connsiteY8-392" fmla="*/ 0 h 9783"/>
              <a:gd name="connsiteX9-393" fmla="*/ 12103 w 19228"/>
              <a:gd name="connsiteY9-394" fmla="*/ 2045 h 9783"/>
              <a:gd name="connsiteX10-395" fmla="*/ 12395 w 19228"/>
              <a:gd name="connsiteY10-396" fmla="*/ 3479 h 9783"/>
              <a:gd name="connsiteX11-397" fmla="*/ 12376 w 19228"/>
              <a:gd name="connsiteY11-398" fmla="*/ 4113 h 9783"/>
              <a:gd name="connsiteX12-399" fmla="*/ 13001 w 19228"/>
              <a:gd name="connsiteY12-400" fmla="*/ 5134 h 9783"/>
              <a:gd name="connsiteX13-401" fmla="*/ 12922 w 19228"/>
              <a:gd name="connsiteY13-402" fmla="*/ 5427 h 9783"/>
              <a:gd name="connsiteX14-403" fmla="*/ 12571 w 19228"/>
              <a:gd name="connsiteY14-404" fmla="*/ 5596 h 9783"/>
              <a:gd name="connsiteX15-405" fmla="*/ 12571 w 19228"/>
              <a:gd name="connsiteY15-406" fmla="*/ 5888 h 9783"/>
              <a:gd name="connsiteX16-407" fmla="*/ 12552 w 19228"/>
              <a:gd name="connsiteY16-408" fmla="*/ 6254 h 9783"/>
              <a:gd name="connsiteX17-409" fmla="*/ 12435 w 19228"/>
              <a:gd name="connsiteY17-410" fmla="*/ 6350 h 9783"/>
              <a:gd name="connsiteX18-411" fmla="*/ 12454 w 19228"/>
              <a:gd name="connsiteY18-412" fmla="*/ 6667 h 9783"/>
              <a:gd name="connsiteX19-413" fmla="*/ 12337 w 19228"/>
              <a:gd name="connsiteY19-414" fmla="*/ 7057 h 9783"/>
              <a:gd name="connsiteX20-415" fmla="*/ 12376 w 19228"/>
              <a:gd name="connsiteY20-416" fmla="*/ 7470 h 9783"/>
              <a:gd name="connsiteX21-417" fmla="*/ 11907 w 19228"/>
              <a:gd name="connsiteY21-418" fmla="*/ 7786 h 9783"/>
              <a:gd name="connsiteX22-419" fmla="*/ 11087 w 19228"/>
              <a:gd name="connsiteY22-420" fmla="*/ 7786 h 9783"/>
              <a:gd name="connsiteX23-421" fmla="*/ 10931 w 19228"/>
              <a:gd name="connsiteY23-422" fmla="*/ 7835 h 9783"/>
              <a:gd name="connsiteX24-423" fmla="*/ 10657 w 19228"/>
              <a:gd name="connsiteY24-424" fmla="*/ 8395 h 9783"/>
              <a:gd name="connsiteX25-425" fmla="*/ 10579 w 19228"/>
              <a:gd name="connsiteY25-426" fmla="*/ 9027 h 9783"/>
              <a:gd name="connsiteX26-427" fmla="*/ 11019 w 19228"/>
              <a:gd name="connsiteY26-428" fmla="*/ 9666 h 9783"/>
              <a:gd name="connsiteX27-429" fmla="*/ 19228 w 19228"/>
              <a:gd name="connsiteY27-430" fmla="*/ 9766 h 9783"/>
              <a:gd name="connsiteX0-431" fmla="*/ 0 w 10000"/>
              <a:gd name="connsiteY0-432" fmla="*/ 9893 h 9983"/>
              <a:gd name="connsiteX1-433" fmla="*/ 3796 w 10000"/>
              <a:gd name="connsiteY1-434" fmla="*/ 9670 h 9983"/>
              <a:gd name="connsiteX2-435" fmla="*/ 4131 w 10000"/>
              <a:gd name="connsiteY2-436" fmla="*/ 7884 h 9983"/>
              <a:gd name="connsiteX3-437" fmla="*/ 4172 w 10000"/>
              <a:gd name="connsiteY3-438" fmla="*/ 6965 h 9983"/>
              <a:gd name="connsiteX4-439" fmla="*/ 4030 w 10000"/>
              <a:gd name="connsiteY4-440" fmla="*/ 6218 h 9983"/>
              <a:gd name="connsiteX5-441" fmla="*/ 3613 w 10000"/>
              <a:gd name="connsiteY5-442" fmla="*/ 4727 h 9983"/>
              <a:gd name="connsiteX6-443" fmla="*/ 3593 w 10000"/>
              <a:gd name="connsiteY6-444" fmla="*/ 4576 h 9983"/>
              <a:gd name="connsiteX7-445" fmla="*/ 3572 w 10000"/>
              <a:gd name="connsiteY7-446" fmla="*/ 1915 h 9983"/>
              <a:gd name="connsiteX8-447" fmla="*/ 4893 w 10000"/>
              <a:gd name="connsiteY8-448" fmla="*/ 0 h 9983"/>
              <a:gd name="connsiteX9-449" fmla="*/ 6294 w 10000"/>
              <a:gd name="connsiteY9-450" fmla="*/ 2090 h 9983"/>
              <a:gd name="connsiteX10-451" fmla="*/ 6446 w 10000"/>
              <a:gd name="connsiteY10-452" fmla="*/ 3556 h 9983"/>
              <a:gd name="connsiteX11-453" fmla="*/ 6436 w 10000"/>
              <a:gd name="connsiteY11-454" fmla="*/ 4204 h 9983"/>
              <a:gd name="connsiteX12-455" fmla="*/ 6761 w 10000"/>
              <a:gd name="connsiteY12-456" fmla="*/ 5248 h 9983"/>
              <a:gd name="connsiteX13-457" fmla="*/ 6720 w 10000"/>
              <a:gd name="connsiteY13-458" fmla="*/ 5547 h 9983"/>
              <a:gd name="connsiteX14-459" fmla="*/ 6538 w 10000"/>
              <a:gd name="connsiteY14-460" fmla="*/ 5720 h 9983"/>
              <a:gd name="connsiteX15-461" fmla="*/ 6538 w 10000"/>
              <a:gd name="connsiteY15-462" fmla="*/ 6019 h 9983"/>
              <a:gd name="connsiteX16-463" fmla="*/ 6528 w 10000"/>
              <a:gd name="connsiteY16-464" fmla="*/ 6393 h 9983"/>
              <a:gd name="connsiteX17-465" fmla="*/ 6467 w 10000"/>
              <a:gd name="connsiteY17-466" fmla="*/ 6491 h 9983"/>
              <a:gd name="connsiteX18-467" fmla="*/ 6477 w 10000"/>
              <a:gd name="connsiteY18-468" fmla="*/ 6815 h 9983"/>
              <a:gd name="connsiteX19-469" fmla="*/ 6416 w 10000"/>
              <a:gd name="connsiteY19-470" fmla="*/ 7214 h 9983"/>
              <a:gd name="connsiteX20-471" fmla="*/ 6436 w 10000"/>
              <a:gd name="connsiteY20-472" fmla="*/ 7636 h 9983"/>
              <a:gd name="connsiteX21-473" fmla="*/ 6193 w 10000"/>
              <a:gd name="connsiteY21-474" fmla="*/ 7959 h 9983"/>
              <a:gd name="connsiteX22-475" fmla="*/ 5766 w 10000"/>
              <a:gd name="connsiteY22-476" fmla="*/ 7959 h 9983"/>
              <a:gd name="connsiteX23-477" fmla="*/ 5685 w 10000"/>
              <a:gd name="connsiteY23-478" fmla="*/ 8009 h 9983"/>
              <a:gd name="connsiteX24-479" fmla="*/ 5542 w 10000"/>
              <a:gd name="connsiteY24-480" fmla="*/ 8581 h 9983"/>
              <a:gd name="connsiteX25-481" fmla="*/ 5502 w 10000"/>
              <a:gd name="connsiteY25-482" fmla="*/ 9227 h 9983"/>
              <a:gd name="connsiteX26-483" fmla="*/ 5731 w 10000"/>
              <a:gd name="connsiteY26-484" fmla="*/ 9880 h 9983"/>
              <a:gd name="connsiteX27-485" fmla="*/ 10000 w 10000"/>
              <a:gd name="connsiteY27-486" fmla="*/ 9983 h 9983"/>
              <a:gd name="connsiteX0-487" fmla="*/ 0 w 10000"/>
              <a:gd name="connsiteY0-488" fmla="*/ 9910 h 10000"/>
              <a:gd name="connsiteX1-489" fmla="*/ 3796 w 10000"/>
              <a:gd name="connsiteY1-490" fmla="*/ 9686 h 10000"/>
              <a:gd name="connsiteX2-491" fmla="*/ 4131 w 10000"/>
              <a:gd name="connsiteY2-492" fmla="*/ 7897 h 10000"/>
              <a:gd name="connsiteX3-493" fmla="*/ 4172 w 10000"/>
              <a:gd name="connsiteY3-494" fmla="*/ 6977 h 10000"/>
              <a:gd name="connsiteX4-495" fmla="*/ 4030 w 10000"/>
              <a:gd name="connsiteY4-496" fmla="*/ 6229 h 10000"/>
              <a:gd name="connsiteX5-497" fmla="*/ 3613 w 10000"/>
              <a:gd name="connsiteY5-498" fmla="*/ 4735 h 10000"/>
              <a:gd name="connsiteX6-499" fmla="*/ 3593 w 10000"/>
              <a:gd name="connsiteY6-500" fmla="*/ 4584 h 10000"/>
              <a:gd name="connsiteX7-501" fmla="*/ 3572 w 10000"/>
              <a:gd name="connsiteY7-502" fmla="*/ 1918 h 10000"/>
              <a:gd name="connsiteX8-503" fmla="*/ 4893 w 10000"/>
              <a:gd name="connsiteY8-504" fmla="*/ 0 h 10000"/>
              <a:gd name="connsiteX9-505" fmla="*/ 6294 w 10000"/>
              <a:gd name="connsiteY9-506" fmla="*/ 2094 h 10000"/>
              <a:gd name="connsiteX10-507" fmla="*/ 6446 w 10000"/>
              <a:gd name="connsiteY10-508" fmla="*/ 3562 h 10000"/>
              <a:gd name="connsiteX11-509" fmla="*/ 6436 w 10000"/>
              <a:gd name="connsiteY11-510" fmla="*/ 4211 h 10000"/>
              <a:gd name="connsiteX12-511" fmla="*/ 6761 w 10000"/>
              <a:gd name="connsiteY12-512" fmla="*/ 5257 h 10000"/>
              <a:gd name="connsiteX13-513" fmla="*/ 6720 w 10000"/>
              <a:gd name="connsiteY13-514" fmla="*/ 5556 h 10000"/>
              <a:gd name="connsiteX14-515" fmla="*/ 6538 w 10000"/>
              <a:gd name="connsiteY14-516" fmla="*/ 5730 h 10000"/>
              <a:gd name="connsiteX15-517" fmla="*/ 6538 w 10000"/>
              <a:gd name="connsiteY15-518" fmla="*/ 6029 h 10000"/>
              <a:gd name="connsiteX16-519" fmla="*/ 6528 w 10000"/>
              <a:gd name="connsiteY16-520" fmla="*/ 6404 h 10000"/>
              <a:gd name="connsiteX17-521" fmla="*/ 6467 w 10000"/>
              <a:gd name="connsiteY17-522" fmla="*/ 6502 h 10000"/>
              <a:gd name="connsiteX18-523" fmla="*/ 6477 w 10000"/>
              <a:gd name="connsiteY18-524" fmla="*/ 6827 h 10000"/>
              <a:gd name="connsiteX19-525" fmla="*/ 6416 w 10000"/>
              <a:gd name="connsiteY19-526" fmla="*/ 7226 h 10000"/>
              <a:gd name="connsiteX20-527" fmla="*/ 6436 w 10000"/>
              <a:gd name="connsiteY20-528" fmla="*/ 7649 h 10000"/>
              <a:gd name="connsiteX21-529" fmla="*/ 6193 w 10000"/>
              <a:gd name="connsiteY21-530" fmla="*/ 7973 h 10000"/>
              <a:gd name="connsiteX22-531" fmla="*/ 5766 w 10000"/>
              <a:gd name="connsiteY22-532" fmla="*/ 7973 h 10000"/>
              <a:gd name="connsiteX23-533" fmla="*/ 5685 w 10000"/>
              <a:gd name="connsiteY23-534" fmla="*/ 8023 h 10000"/>
              <a:gd name="connsiteX24-535" fmla="*/ 5542 w 10000"/>
              <a:gd name="connsiteY24-536" fmla="*/ 8596 h 10000"/>
              <a:gd name="connsiteX25-537" fmla="*/ 5502 w 10000"/>
              <a:gd name="connsiteY25-538" fmla="*/ 9243 h 10000"/>
              <a:gd name="connsiteX26-539" fmla="*/ 5731 w 10000"/>
              <a:gd name="connsiteY26-540" fmla="*/ 9897 h 10000"/>
              <a:gd name="connsiteX27-541" fmla="*/ 10000 w 10000"/>
              <a:gd name="connsiteY27-542" fmla="*/ 10000 h 10000"/>
              <a:gd name="connsiteX0-543" fmla="*/ 0 w 10000"/>
              <a:gd name="connsiteY0-544" fmla="*/ 9910 h 10000"/>
              <a:gd name="connsiteX1-545" fmla="*/ 3796 w 10000"/>
              <a:gd name="connsiteY1-546" fmla="*/ 9686 h 10000"/>
              <a:gd name="connsiteX2-547" fmla="*/ 4131 w 10000"/>
              <a:gd name="connsiteY2-548" fmla="*/ 7897 h 10000"/>
              <a:gd name="connsiteX3-549" fmla="*/ 4172 w 10000"/>
              <a:gd name="connsiteY3-550" fmla="*/ 6977 h 10000"/>
              <a:gd name="connsiteX4-551" fmla="*/ 4030 w 10000"/>
              <a:gd name="connsiteY4-552" fmla="*/ 6229 h 10000"/>
              <a:gd name="connsiteX5-553" fmla="*/ 3613 w 10000"/>
              <a:gd name="connsiteY5-554" fmla="*/ 4735 h 10000"/>
              <a:gd name="connsiteX6-555" fmla="*/ 3593 w 10000"/>
              <a:gd name="connsiteY6-556" fmla="*/ 4584 h 10000"/>
              <a:gd name="connsiteX7-557" fmla="*/ 3572 w 10000"/>
              <a:gd name="connsiteY7-558" fmla="*/ 1918 h 10000"/>
              <a:gd name="connsiteX8-559" fmla="*/ 4893 w 10000"/>
              <a:gd name="connsiteY8-560" fmla="*/ 0 h 10000"/>
              <a:gd name="connsiteX9-561" fmla="*/ 6294 w 10000"/>
              <a:gd name="connsiteY9-562" fmla="*/ 2094 h 10000"/>
              <a:gd name="connsiteX10-563" fmla="*/ 6446 w 10000"/>
              <a:gd name="connsiteY10-564" fmla="*/ 3562 h 10000"/>
              <a:gd name="connsiteX11-565" fmla="*/ 6436 w 10000"/>
              <a:gd name="connsiteY11-566" fmla="*/ 4211 h 10000"/>
              <a:gd name="connsiteX12-567" fmla="*/ 6761 w 10000"/>
              <a:gd name="connsiteY12-568" fmla="*/ 5257 h 10000"/>
              <a:gd name="connsiteX13-569" fmla="*/ 6720 w 10000"/>
              <a:gd name="connsiteY13-570" fmla="*/ 5556 h 10000"/>
              <a:gd name="connsiteX14-571" fmla="*/ 6538 w 10000"/>
              <a:gd name="connsiteY14-572" fmla="*/ 5730 h 10000"/>
              <a:gd name="connsiteX15-573" fmla="*/ 6538 w 10000"/>
              <a:gd name="connsiteY15-574" fmla="*/ 6029 h 10000"/>
              <a:gd name="connsiteX16-575" fmla="*/ 6528 w 10000"/>
              <a:gd name="connsiteY16-576" fmla="*/ 6404 h 10000"/>
              <a:gd name="connsiteX17-577" fmla="*/ 6467 w 10000"/>
              <a:gd name="connsiteY17-578" fmla="*/ 6502 h 10000"/>
              <a:gd name="connsiteX18-579" fmla="*/ 6477 w 10000"/>
              <a:gd name="connsiteY18-580" fmla="*/ 6827 h 10000"/>
              <a:gd name="connsiteX19-581" fmla="*/ 6416 w 10000"/>
              <a:gd name="connsiteY19-582" fmla="*/ 7226 h 10000"/>
              <a:gd name="connsiteX20-583" fmla="*/ 6436 w 10000"/>
              <a:gd name="connsiteY20-584" fmla="*/ 7649 h 10000"/>
              <a:gd name="connsiteX21-585" fmla="*/ 6193 w 10000"/>
              <a:gd name="connsiteY21-586" fmla="*/ 7973 h 10000"/>
              <a:gd name="connsiteX22-587" fmla="*/ 5766 w 10000"/>
              <a:gd name="connsiteY22-588" fmla="*/ 7973 h 10000"/>
              <a:gd name="connsiteX23-589" fmla="*/ 5685 w 10000"/>
              <a:gd name="connsiteY23-590" fmla="*/ 8023 h 10000"/>
              <a:gd name="connsiteX24-591" fmla="*/ 5542 w 10000"/>
              <a:gd name="connsiteY24-592" fmla="*/ 8596 h 10000"/>
              <a:gd name="connsiteX25-593" fmla="*/ 5502 w 10000"/>
              <a:gd name="connsiteY25-594" fmla="*/ 9243 h 10000"/>
              <a:gd name="connsiteX26-595" fmla="*/ 5731 w 10000"/>
              <a:gd name="connsiteY26-596" fmla="*/ 9897 h 10000"/>
              <a:gd name="connsiteX27-597" fmla="*/ 10000 w 10000"/>
              <a:gd name="connsiteY27-598" fmla="*/ 10000 h 10000"/>
              <a:gd name="connsiteX0-599" fmla="*/ 0 w 10000"/>
              <a:gd name="connsiteY0-600" fmla="*/ 9910 h 10000"/>
              <a:gd name="connsiteX1-601" fmla="*/ 3796 w 10000"/>
              <a:gd name="connsiteY1-602" fmla="*/ 9686 h 10000"/>
              <a:gd name="connsiteX2-603" fmla="*/ 4131 w 10000"/>
              <a:gd name="connsiteY2-604" fmla="*/ 7897 h 10000"/>
              <a:gd name="connsiteX3-605" fmla="*/ 4172 w 10000"/>
              <a:gd name="connsiteY3-606" fmla="*/ 6977 h 10000"/>
              <a:gd name="connsiteX4-607" fmla="*/ 4030 w 10000"/>
              <a:gd name="connsiteY4-608" fmla="*/ 6229 h 10000"/>
              <a:gd name="connsiteX5-609" fmla="*/ 3613 w 10000"/>
              <a:gd name="connsiteY5-610" fmla="*/ 4735 h 10000"/>
              <a:gd name="connsiteX6-611" fmla="*/ 3593 w 10000"/>
              <a:gd name="connsiteY6-612" fmla="*/ 4584 h 10000"/>
              <a:gd name="connsiteX7-613" fmla="*/ 3572 w 10000"/>
              <a:gd name="connsiteY7-614" fmla="*/ 1918 h 10000"/>
              <a:gd name="connsiteX8-615" fmla="*/ 4893 w 10000"/>
              <a:gd name="connsiteY8-616" fmla="*/ 0 h 10000"/>
              <a:gd name="connsiteX9-617" fmla="*/ 6294 w 10000"/>
              <a:gd name="connsiteY9-618" fmla="*/ 2094 h 10000"/>
              <a:gd name="connsiteX10-619" fmla="*/ 6446 w 10000"/>
              <a:gd name="connsiteY10-620" fmla="*/ 3562 h 10000"/>
              <a:gd name="connsiteX11-621" fmla="*/ 6436 w 10000"/>
              <a:gd name="connsiteY11-622" fmla="*/ 4211 h 10000"/>
              <a:gd name="connsiteX12-623" fmla="*/ 6761 w 10000"/>
              <a:gd name="connsiteY12-624" fmla="*/ 5257 h 10000"/>
              <a:gd name="connsiteX13-625" fmla="*/ 6720 w 10000"/>
              <a:gd name="connsiteY13-626" fmla="*/ 5556 h 10000"/>
              <a:gd name="connsiteX14-627" fmla="*/ 6538 w 10000"/>
              <a:gd name="connsiteY14-628" fmla="*/ 5730 h 10000"/>
              <a:gd name="connsiteX15-629" fmla="*/ 6538 w 10000"/>
              <a:gd name="connsiteY15-630" fmla="*/ 6029 h 10000"/>
              <a:gd name="connsiteX16-631" fmla="*/ 6528 w 10000"/>
              <a:gd name="connsiteY16-632" fmla="*/ 6404 h 10000"/>
              <a:gd name="connsiteX17-633" fmla="*/ 6467 w 10000"/>
              <a:gd name="connsiteY17-634" fmla="*/ 6502 h 10000"/>
              <a:gd name="connsiteX18-635" fmla="*/ 6477 w 10000"/>
              <a:gd name="connsiteY18-636" fmla="*/ 6827 h 10000"/>
              <a:gd name="connsiteX19-637" fmla="*/ 6416 w 10000"/>
              <a:gd name="connsiteY19-638" fmla="*/ 7226 h 10000"/>
              <a:gd name="connsiteX20-639" fmla="*/ 6436 w 10000"/>
              <a:gd name="connsiteY20-640" fmla="*/ 7649 h 10000"/>
              <a:gd name="connsiteX21-641" fmla="*/ 6193 w 10000"/>
              <a:gd name="connsiteY21-642" fmla="*/ 7973 h 10000"/>
              <a:gd name="connsiteX22-643" fmla="*/ 5766 w 10000"/>
              <a:gd name="connsiteY22-644" fmla="*/ 7973 h 10000"/>
              <a:gd name="connsiteX23-645" fmla="*/ 5685 w 10000"/>
              <a:gd name="connsiteY23-646" fmla="*/ 8023 h 10000"/>
              <a:gd name="connsiteX24-647" fmla="*/ 5542 w 10000"/>
              <a:gd name="connsiteY24-648" fmla="*/ 8596 h 10000"/>
              <a:gd name="connsiteX25-649" fmla="*/ 5502 w 10000"/>
              <a:gd name="connsiteY25-650" fmla="*/ 9243 h 10000"/>
              <a:gd name="connsiteX26-651" fmla="*/ 5731 w 10000"/>
              <a:gd name="connsiteY26-652" fmla="*/ 9897 h 10000"/>
              <a:gd name="connsiteX27-653" fmla="*/ 10000 w 10000"/>
              <a:gd name="connsiteY27-654" fmla="*/ 10000 h 10000"/>
              <a:gd name="connsiteX0-655" fmla="*/ 0 w 10000"/>
              <a:gd name="connsiteY0-656" fmla="*/ 9910 h 10000"/>
              <a:gd name="connsiteX1-657" fmla="*/ 3796 w 10000"/>
              <a:gd name="connsiteY1-658" fmla="*/ 9686 h 10000"/>
              <a:gd name="connsiteX2-659" fmla="*/ 4131 w 10000"/>
              <a:gd name="connsiteY2-660" fmla="*/ 7897 h 10000"/>
              <a:gd name="connsiteX3-661" fmla="*/ 4172 w 10000"/>
              <a:gd name="connsiteY3-662" fmla="*/ 6977 h 10000"/>
              <a:gd name="connsiteX4-663" fmla="*/ 4030 w 10000"/>
              <a:gd name="connsiteY4-664" fmla="*/ 6229 h 10000"/>
              <a:gd name="connsiteX5-665" fmla="*/ 3613 w 10000"/>
              <a:gd name="connsiteY5-666" fmla="*/ 4735 h 10000"/>
              <a:gd name="connsiteX6-667" fmla="*/ 3593 w 10000"/>
              <a:gd name="connsiteY6-668" fmla="*/ 4584 h 10000"/>
              <a:gd name="connsiteX7-669" fmla="*/ 3572 w 10000"/>
              <a:gd name="connsiteY7-670" fmla="*/ 1918 h 10000"/>
              <a:gd name="connsiteX8-671" fmla="*/ 4893 w 10000"/>
              <a:gd name="connsiteY8-672" fmla="*/ 0 h 10000"/>
              <a:gd name="connsiteX9-673" fmla="*/ 6294 w 10000"/>
              <a:gd name="connsiteY9-674" fmla="*/ 2094 h 10000"/>
              <a:gd name="connsiteX10-675" fmla="*/ 6446 w 10000"/>
              <a:gd name="connsiteY10-676" fmla="*/ 3562 h 10000"/>
              <a:gd name="connsiteX11-677" fmla="*/ 6436 w 10000"/>
              <a:gd name="connsiteY11-678" fmla="*/ 4211 h 10000"/>
              <a:gd name="connsiteX12-679" fmla="*/ 6761 w 10000"/>
              <a:gd name="connsiteY12-680" fmla="*/ 5257 h 10000"/>
              <a:gd name="connsiteX13-681" fmla="*/ 6720 w 10000"/>
              <a:gd name="connsiteY13-682" fmla="*/ 5556 h 10000"/>
              <a:gd name="connsiteX14-683" fmla="*/ 6538 w 10000"/>
              <a:gd name="connsiteY14-684" fmla="*/ 5730 h 10000"/>
              <a:gd name="connsiteX15-685" fmla="*/ 6538 w 10000"/>
              <a:gd name="connsiteY15-686" fmla="*/ 6029 h 10000"/>
              <a:gd name="connsiteX16-687" fmla="*/ 6528 w 10000"/>
              <a:gd name="connsiteY16-688" fmla="*/ 6404 h 10000"/>
              <a:gd name="connsiteX17-689" fmla="*/ 6467 w 10000"/>
              <a:gd name="connsiteY17-690" fmla="*/ 6502 h 10000"/>
              <a:gd name="connsiteX18-691" fmla="*/ 6477 w 10000"/>
              <a:gd name="connsiteY18-692" fmla="*/ 6827 h 10000"/>
              <a:gd name="connsiteX19-693" fmla="*/ 6416 w 10000"/>
              <a:gd name="connsiteY19-694" fmla="*/ 7226 h 10000"/>
              <a:gd name="connsiteX20-695" fmla="*/ 6436 w 10000"/>
              <a:gd name="connsiteY20-696" fmla="*/ 7649 h 10000"/>
              <a:gd name="connsiteX21-697" fmla="*/ 6193 w 10000"/>
              <a:gd name="connsiteY21-698" fmla="*/ 7973 h 10000"/>
              <a:gd name="connsiteX22-699" fmla="*/ 5766 w 10000"/>
              <a:gd name="connsiteY22-700" fmla="*/ 7973 h 10000"/>
              <a:gd name="connsiteX23-701" fmla="*/ 5685 w 10000"/>
              <a:gd name="connsiteY23-702" fmla="*/ 8023 h 10000"/>
              <a:gd name="connsiteX24-703" fmla="*/ 5542 w 10000"/>
              <a:gd name="connsiteY24-704" fmla="*/ 8596 h 10000"/>
              <a:gd name="connsiteX25-705" fmla="*/ 5502 w 10000"/>
              <a:gd name="connsiteY25-706" fmla="*/ 9243 h 10000"/>
              <a:gd name="connsiteX26-707" fmla="*/ 5731 w 10000"/>
              <a:gd name="connsiteY26-708" fmla="*/ 9897 h 10000"/>
              <a:gd name="connsiteX27-709" fmla="*/ 10000 w 10000"/>
              <a:gd name="connsiteY27-710" fmla="*/ 10000 h 10000"/>
              <a:gd name="connsiteX0-711" fmla="*/ 0 w 10000"/>
              <a:gd name="connsiteY0-712" fmla="*/ 9910 h 10000"/>
              <a:gd name="connsiteX1-713" fmla="*/ 3796 w 10000"/>
              <a:gd name="connsiteY1-714" fmla="*/ 9686 h 10000"/>
              <a:gd name="connsiteX2-715" fmla="*/ 4131 w 10000"/>
              <a:gd name="connsiteY2-716" fmla="*/ 7897 h 10000"/>
              <a:gd name="connsiteX3-717" fmla="*/ 4172 w 10000"/>
              <a:gd name="connsiteY3-718" fmla="*/ 6977 h 10000"/>
              <a:gd name="connsiteX4-719" fmla="*/ 4030 w 10000"/>
              <a:gd name="connsiteY4-720" fmla="*/ 6229 h 10000"/>
              <a:gd name="connsiteX5-721" fmla="*/ 3613 w 10000"/>
              <a:gd name="connsiteY5-722" fmla="*/ 4735 h 10000"/>
              <a:gd name="connsiteX6-723" fmla="*/ 3593 w 10000"/>
              <a:gd name="connsiteY6-724" fmla="*/ 4584 h 10000"/>
              <a:gd name="connsiteX7-725" fmla="*/ 3572 w 10000"/>
              <a:gd name="connsiteY7-726" fmla="*/ 1918 h 10000"/>
              <a:gd name="connsiteX8-727" fmla="*/ 4893 w 10000"/>
              <a:gd name="connsiteY8-728" fmla="*/ 0 h 10000"/>
              <a:gd name="connsiteX9-729" fmla="*/ 6294 w 10000"/>
              <a:gd name="connsiteY9-730" fmla="*/ 2094 h 10000"/>
              <a:gd name="connsiteX10-731" fmla="*/ 6446 w 10000"/>
              <a:gd name="connsiteY10-732" fmla="*/ 3562 h 10000"/>
              <a:gd name="connsiteX11-733" fmla="*/ 6436 w 10000"/>
              <a:gd name="connsiteY11-734" fmla="*/ 4211 h 10000"/>
              <a:gd name="connsiteX12-735" fmla="*/ 6761 w 10000"/>
              <a:gd name="connsiteY12-736" fmla="*/ 5257 h 10000"/>
              <a:gd name="connsiteX13-737" fmla="*/ 6720 w 10000"/>
              <a:gd name="connsiteY13-738" fmla="*/ 5556 h 10000"/>
              <a:gd name="connsiteX14-739" fmla="*/ 6538 w 10000"/>
              <a:gd name="connsiteY14-740" fmla="*/ 5730 h 10000"/>
              <a:gd name="connsiteX15-741" fmla="*/ 6538 w 10000"/>
              <a:gd name="connsiteY15-742" fmla="*/ 6029 h 10000"/>
              <a:gd name="connsiteX16-743" fmla="*/ 6528 w 10000"/>
              <a:gd name="connsiteY16-744" fmla="*/ 6404 h 10000"/>
              <a:gd name="connsiteX17-745" fmla="*/ 6467 w 10000"/>
              <a:gd name="connsiteY17-746" fmla="*/ 6502 h 10000"/>
              <a:gd name="connsiteX18-747" fmla="*/ 6477 w 10000"/>
              <a:gd name="connsiteY18-748" fmla="*/ 6827 h 10000"/>
              <a:gd name="connsiteX19-749" fmla="*/ 6416 w 10000"/>
              <a:gd name="connsiteY19-750" fmla="*/ 7226 h 10000"/>
              <a:gd name="connsiteX20-751" fmla="*/ 6436 w 10000"/>
              <a:gd name="connsiteY20-752" fmla="*/ 7649 h 10000"/>
              <a:gd name="connsiteX21-753" fmla="*/ 6193 w 10000"/>
              <a:gd name="connsiteY21-754" fmla="*/ 7973 h 10000"/>
              <a:gd name="connsiteX22-755" fmla="*/ 5766 w 10000"/>
              <a:gd name="connsiteY22-756" fmla="*/ 7973 h 10000"/>
              <a:gd name="connsiteX23-757" fmla="*/ 5685 w 10000"/>
              <a:gd name="connsiteY23-758" fmla="*/ 8023 h 10000"/>
              <a:gd name="connsiteX24-759" fmla="*/ 5502 w 10000"/>
              <a:gd name="connsiteY24-760" fmla="*/ 9243 h 10000"/>
              <a:gd name="connsiteX25-761" fmla="*/ 5731 w 10000"/>
              <a:gd name="connsiteY25-762" fmla="*/ 9897 h 10000"/>
              <a:gd name="connsiteX26-763" fmla="*/ 10000 w 10000"/>
              <a:gd name="connsiteY26-764" fmla="*/ 10000 h 10000"/>
              <a:gd name="connsiteX0-765" fmla="*/ 0 w 10000"/>
              <a:gd name="connsiteY0-766" fmla="*/ 9910 h 10000"/>
              <a:gd name="connsiteX1-767" fmla="*/ 3796 w 10000"/>
              <a:gd name="connsiteY1-768" fmla="*/ 9686 h 10000"/>
              <a:gd name="connsiteX2-769" fmla="*/ 4131 w 10000"/>
              <a:gd name="connsiteY2-770" fmla="*/ 7897 h 10000"/>
              <a:gd name="connsiteX3-771" fmla="*/ 4172 w 10000"/>
              <a:gd name="connsiteY3-772" fmla="*/ 6977 h 10000"/>
              <a:gd name="connsiteX4-773" fmla="*/ 4030 w 10000"/>
              <a:gd name="connsiteY4-774" fmla="*/ 6229 h 10000"/>
              <a:gd name="connsiteX5-775" fmla="*/ 3613 w 10000"/>
              <a:gd name="connsiteY5-776" fmla="*/ 4735 h 10000"/>
              <a:gd name="connsiteX6-777" fmla="*/ 3593 w 10000"/>
              <a:gd name="connsiteY6-778" fmla="*/ 4584 h 10000"/>
              <a:gd name="connsiteX7-779" fmla="*/ 3572 w 10000"/>
              <a:gd name="connsiteY7-780" fmla="*/ 1918 h 10000"/>
              <a:gd name="connsiteX8-781" fmla="*/ 4893 w 10000"/>
              <a:gd name="connsiteY8-782" fmla="*/ 0 h 10000"/>
              <a:gd name="connsiteX9-783" fmla="*/ 6294 w 10000"/>
              <a:gd name="connsiteY9-784" fmla="*/ 2094 h 10000"/>
              <a:gd name="connsiteX10-785" fmla="*/ 6446 w 10000"/>
              <a:gd name="connsiteY10-786" fmla="*/ 3562 h 10000"/>
              <a:gd name="connsiteX11-787" fmla="*/ 6436 w 10000"/>
              <a:gd name="connsiteY11-788" fmla="*/ 4211 h 10000"/>
              <a:gd name="connsiteX12-789" fmla="*/ 6761 w 10000"/>
              <a:gd name="connsiteY12-790" fmla="*/ 5257 h 10000"/>
              <a:gd name="connsiteX13-791" fmla="*/ 6720 w 10000"/>
              <a:gd name="connsiteY13-792" fmla="*/ 5556 h 10000"/>
              <a:gd name="connsiteX14-793" fmla="*/ 6538 w 10000"/>
              <a:gd name="connsiteY14-794" fmla="*/ 5730 h 10000"/>
              <a:gd name="connsiteX15-795" fmla="*/ 6538 w 10000"/>
              <a:gd name="connsiteY15-796" fmla="*/ 6029 h 10000"/>
              <a:gd name="connsiteX16-797" fmla="*/ 6528 w 10000"/>
              <a:gd name="connsiteY16-798" fmla="*/ 6404 h 10000"/>
              <a:gd name="connsiteX17-799" fmla="*/ 6467 w 10000"/>
              <a:gd name="connsiteY17-800" fmla="*/ 6502 h 10000"/>
              <a:gd name="connsiteX18-801" fmla="*/ 6477 w 10000"/>
              <a:gd name="connsiteY18-802" fmla="*/ 6827 h 10000"/>
              <a:gd name="connsiteX19-803" fmla="*/ 6416 w 10000"/>
              <a:gd name="connsiteY19-804" fmla="*/ 7226 h 10000"/>
              <a:gd name="connsiteX20-805" fmla="*/ 6436 w 10000"/>
              <a:gd name="connsiteY20-806" fmla="*/ 7649 h 10000"/>
              <a:gd name="connsiteX21-807" fmla="*/ 6193 w 10000"/>
              <a:gd name="connsiteY21-808" fmla="*/ 7973 h 10000"/>
              <a:gd name="connsiteX22-809" fmla="*/ 5766 w 10000"/>
              <a:gd name="connsiteY22-810" fmla="*/ 7973 h 10000"/>
              <a:gd name="connsiteX23-811" fmla="*/ 5502 w 10000"/>
              <a:gd name="connsiteY23-812" fmla="*/ 9243 h 10000"/>
              <a:gd name="connsiteX24-813" fmla="*/ 5731 w 10000"/>
              <a:gd name="connsiteY24-814" fmla="*/ 9897 h 10000"/>
              <a:gd name="connsiteX25-815" fmla="*/ 10000 w 10000"/>
              <a:gd name="connsiteY25-816" fmla="*/ 10000 h 10000"/>
              <a:gd name="connsiteX0-817" fmla="*/ 0 w 10000"/>
              <a:gd name="connsiteY0-818" fmla="*/ 9910 h 10000"/>
              <a:gd name="connsiteX1-819" fmla="*/ 3796 w 10000"/>
              <a:gd name="connsiteY1-820" fmla="*/ 9686 h 10000"/>
              <a:gd name="connsiteX2-821" fmla="*/ 4131 w 10000"/>
              <a:gd name="connsiteY2-822" fmla="*/ 7897 h 10000"/>
              <a:gd name="connsiteX3-823" fmla="*/ 4172 w 10000"/>
              <a:gd name="connsiteY3-824" fmla="*/ 6977 h 10000"/>
              <a:gd name="connsiteX4-825" fmla="*/ 4030 w 10000"/>
              <a:gd name="connsiteY4-826" fmla="*/ 6229 h 10000"/>
              <a:gd name="connsiteX5-827" fmla="*/ 3613 w 10000"/>
              <a:gd name="connsiteY5-828" fmla="*/ 4735 h 10000"/>
              <a:gd name="connsiteX6-829" fmla="*/ 3593 w 10000"/>
              <a:gd name="connsiteY6-830" fmla="*/ 4584 h 10000"/>
              <a:gd name="connsiteX7-831" fmla="*/ 3572 w 10000"/>
              <a:gd name="connsiteY7-832" fmla="*/ 1918 h 10000"/>
              <a:gd name="connsiteX8-833" fmla="*/ 4893 w 10000"/>
              <a:gd name="connsiteY8-834" fmla="*/ 0 h 10000"/>
              <a:gd name="connsiteX9-835" fmla="*/ 6294 w 10000"/>
              <a:gd name="connsiteY9-836" fmla="*/ 2094 h 10000"/>
              <a:gd name="connsiteX10-837" fmla="*/ 6446 w 10000"/>
              <a:gd name="connsiteY10-838" fmla="*/ 3562 h 10000"/>
              <a:gd name="connsiteX11-839" fmla="*/ 6436 w 10000"/>
              <a:gd name="connsiteY11-840" fmla="*/ 4211 h 10000"/>
              <a:gd name="connsiteX12-841" fmla="*/ 6761 w 10000"/>
              <a:gd name="connsiteY12-842" fmla="*/ 5257 h 10000"/>
              <a:gd name="connsiteX13-843" fmla="*/ 6720 w 10000"/>
              <a:gd name="connsiteY13-844" fmla="*/ 5556 h 10000"/>
              <a:gd name="connsiteX14-845" fmla="*/ 6538 w 10000"/>
              <a:gd name="connsiteY14-846" fmla="*/ 5730 h 10000"/>
              <a:gd name="connsiteX15-847" fmla="*/ 6538 w 10000"/>
              <a:gd name="connsiteY15-848" fmla="*/ 6029 h 10000"/>
              <a:gd name="connsiteX16-849" fmla="*/ 6528 w 10000"/>
              <a:gd name="connsiteY16-850" fmla="*/ 6404 h 10000"/>
              <a:gd name="connsiteX17-851" fmla="*/ 6467 w 10000"/>
              <a:gd name="connsiteY17-852" fmla="*/ 6502 h 10000"/>
              <a:gd name="connsiteX18-853" fmla="*/ 6477 w 10000"/>
              <a:gd name="connsiteY18-854" fmla="*/ 6827 h 10000"/>
              <a:gd name="connsiteX19-855" fmla="*/ 6416 w 10000"/>
              <a:gd name="connsiteY19-856" fmla="*/ 7226 h 10000"/>
              <a:gd name="connsiteX20-857" fmla="*/ 6436 w 10000"/>
              <a:gd name="connsiteY20-858" fmla="*/ 7649 h 10000"/>
              <a:gd name="connsiteX21-859" fmla="*/ 6193 w 10000"/>
              <a:gd name="connsiteY21-860" fmla="*/ 7973 h 10000"/>
              <a:gd name="connsiteX22-861" fmla="*/ 5766 w 10000"/>
              <a:gd name="connsiteY22-862" fmla="*/ 7973 h 10000"/>
              <a:gd name="connsiteX23-863" fmla="*/ 5502 w 10000"/>
              <a:gd name="connsiteY23-864" fmla="*/ 9243 h 10000"/>
              <a:gd name="connsiteX24-865" fmla="*/ 5731 w 10000"/>
              <a:gd name="connsiteY24-866" fmla="*/ 9897 h 10000"/>
              <a:gd name="connsiteX25-867" fmla="*/ 10000 w 10000"/>
              <a:gd name="connsiteY25-868" fmla="*/ 10000 h 10000"/>
              <a:gd name="connsiteX0-869" fmla="*/ 0 w 10000"/>
              <a:gd name="connsiteY0-870" fmla="*/ 9910 h 10000"/>
              <a:gd name="connsiteX1-871" fmla="*/ 3796 w 10000"/>
              <a:gd name="connsiteY1-872" fmla="*/ 9686 h 10000"/>
              <a:gd name="connsiteX2-873" fmla="*/ 4131 w 10000"/>
              <a:gd name="connsiteY2-874" fmla="*/ 7897 h 10000"/>
              <a:gd name="connsiteX3-875" fmla="*/ 4172 w 10000"/>
              <a:gd name="connsiteY3-876" fmla="*/ 6977 h 10000"/>
              <a:gd name="connsiteX4-877" fmla="*/ 4030 w 10000"/>
              <a:gd name="connsiteY4-878" fmla="*/ 6229 h 10000"/>
              <a:gd name="connsiteX5-879" fmla="*/ 3613 w 10000"/>
              <a:gd name="connsiteY5-880" fmla="*/ 4735 h 10000"/>
              <a:gd name="connsiteX6-881" fmla="*/ 3593 w 10000"/>
              <a:gd name="connsiteY6-882" fmla="*/ 4584 h 10000"/>
              <a:gd name="connsiteX7-883" fmla="*/ 3572 w 10000"/>
              <a:gd name="connsiteY7-884" fmla="*/ 1918 h 10000"/>
              <a:gd name="connsiteX8-885" fmla="*/ 4893 w 10000"/>
              <a:gd name="connsiteY8-886" fmla="*/ 0 h 10000"/>
              <a:gd name="connsiteX9-887" fmla="*/ 6294 w 10000"/>
              <a:gd name="connsiteY9-888" fmla="*/ 2094 h 10000"/>
              <a:gd name="connsiteX10-889" fmla="*/ 6446 w 10000"/>
              <a:gd name="connsiteY10-890" fmla="*/ 3562 h 10000"/>
              <a:gd name="connsiteX11-891" fmla="*/ 6436 w 10000"/>
              <a:gd name="connsiteY11-892" fmla="*/ 4211 h 10000"/>
              <a:gd name="connsiteX12-893" fmla="*/ 6761 w 10000"/>
              <a:gd name="connsiteY12-894" fmla="*/ 5257 h 10000"/>
              <a:gd name="connsiteX13-895" fmla="*/ 6720 w 10000"/>
              <a:gd name="connsiteY13-896" fmla="*/ 5556 h 10000"/>
              <a:gd name="connsiteX14-897" fmla="*/ 6538 w 10000"/>
              <a:gd name="connsiteY14-898" fmla="*/ 5730 h 10000"/>
              <a:gd name="connsiteX15-899" fmla="*/ 6538 w 10000"/>
              <a:gd name="connsiteY15-900" fmla="*/ 6029 h 10000"/>
              <a:gd name="connsiteX16-901" fmla="*/ 6528 w 10000"/>
              <a:gd name="connsiteY16-902" fmla="*/ 6404 h 10000"/>
              <a:gd name="connsiteX17-903" fmla="*/ 6467 w 10000"/>
              <a:gd name="connsiteY17-904" fmla="*/ 6502 h 10000"/>
              <a:gd name="connsiteX18-905" fmla="*/ 6477 w 10000"/>
              <a:gd name="connsiteY18-906" fmla="*/ 6827 h 10000"/>
              <a:gd name="connsiteX19-907" fmla="*/ 6416 w 10000"/>
              <a:gd name="connsiteY19-908" fmla="*/ 7226 h 10000"/>
              <a:gd name="connsiteX20-909" fmla="*/ 6436 w 10000"/>
              <a:gd name="connsiteY20-910" fmla="*/ 7649 h 10000"/>
              <a:gd name="connsiteX21-911" fmla="*/ 6193 w 10000"/>
              <a:gd name="connsiteY21-912" fmla="*/ 7973 h 10000"/>
              <a:gd name="connsiteX22-913" fmla="*/ 5766 w 10000"/>
              <a:gd name="connsiteY22-914" fmla="*/ 7973 h 10000"/>
              <a:gd name="connsiteX23-915" fmla="*/ 5502 w 10000"/>
              <a:gd name="connsiteY23-916" fmla="*/ 9243 h 10000"/>
              <a:gd name="connsiteX24-917" fmla="*/ 5731 w 10000"/>
              <a:gd name="connsiteY24-918" fmla="*/ 9897 h 10000"/>
              <a:gd name="connsiteX25-919" fmla="*/ 10000 w 10000"/>
              <a:gd name="connsiteY25-920" fmla="*/ 10000 h 10000"/>
              <a:gd name="connsiteX0-921" fmla="*/ 0 w 10000"/>
              <a:gd name="connsiteY0-922" fmla="*/ 9910 h 10000"/>
              <a:gd name="connsiteX1-923" fmla="*/ 3796 w 10000"/>
              <a:gd name="connsiteY1-924" fmla="*/ 9686 h 10000"/>
              <a:gd name="connsiteX2-925" fmla="*/ 4131 w 10000"/>
              <a:gd name="connsiteY2-926" fmla="*/ 7897 h 10000"/>
              <a:gd name="connsiteX3-927" fmla="*/ 4172 w 10000"/>
              <a:gd name="connsiteY3-928" fmla="*/ 6977 h 10000"/>
              <a:gd name="connsiteX4-929" fmla="*/ 4030 w 10000"/>
              <a:gd name="connsiteY4-930" fmla="*/ 6229 h 10000"/>
              <a:gd name="connsiteX5-931" fmla="*/ 3613 w 10000"/>
              <a:gd name="connsiteY5-932" fmla="*/ 4735 h 10000"/>
              <a:gd name="connsiteX6-933" fmla="*/ 3593 w 10000"/>
              <a:gd name="connsiteY6-934" fmla="*/ 4584 h 10000"/>
              <a:gd name="connsiteX7-935" fmla="*/ 3572 w 10000"/>
              <a:gd name="connsiteY7-936" fmla="*/ 1918 h 10000"/>
              <a:gd name="connsiteX8-937" fmla="*/ 4893 w 10000"/>
              <a:gd name="connsiteY8-938" fmla="*/ 0 h 10000"/>
              <a:gd name="connsiteX9-939" fmla="*/ 6294 w 10000"/>
              <a:gd name="connsiteY9-940" fmla="*/ 2094 h 10000"/>
              <a:gd name="connsiteX10-941" fmla="*/ 6446 w 10000"/>
              <a:gd name="connsiteY10-942" fmla="*/ 3562 h 10000"/>
              <a:gd name="connsiteX11-943" fmla="*/ 6436 w 10000"/>
              <a:gd name="connsiteY11-944" fmla="*/ 4211 h 10000"/>
              <a:gd name="connsiteX12-945" fmla="*/ 6761 w 10000"/>
              <a:gd name="connsiteY12-946" fmla="*/ 5257 h 10000"/>
              <a:gd name="connsiteX13-947" fmla="*/ 6720 w 10000"/>
              <a:gd name="connsiteY13-948" fmla="*/ 5556 h 10000"/>
              <a:gd name="connsiteX14-949" fmla="*/ 6538 w 10000"/>
              <a:gd name="connsiteY14-950" fmla="*/ 5730 h 10000"/>
              <a:gd name="connsiteX15-951" fmla="*/ 6538 w 10000"/>
              <a:gd name="connsiteY15-952" fmla="*/ 6029 h 10000"/>
              <a:gd name="connsiteX16-953" fmla="*/ 6528 w 10000"/>
              <a:gd name="connsiteY16-954" fmla="*/ 6404 h 10000"/>
              <a:gd name="connsiteX17-955" fmla="*/ 6467 w 10000"/>
              <a:gd name="connsiteY17-956" fmla="*/ 6502 h 10000"/>
              <a:gd name="connsiteX18-957" fmla="*/ 6477 w 10000"/>
              <a:gd name="connsiteY18-958" fmla="*/ 6827 h 10000"/>
              <a:gd name="connsiteX19-959" fmla="*/ 6416 w 10000"/>
              <a:gd name="connsiteY19-960" fmla="*/ 7226 h 10000"/>
              <a:gd name="connsiteX20-961" fmla="*/ 6436 w 10000"/>
              <a:gd name="connsiteY20-962" fmla="*/ 7649 h 10000"/>
              <a:gd name="connsiteX21-963" fmla="*/ 6193 w 10000"/>
              <a:gd name="connsiteY21-964" fmla="*/ 7973 h 10000"/>
              <a:gd name="connsiteX22-965" fmla="*/ 5766 w 10000"/>
              <a:gd name="connsiteY22-966" fmla="*/ 7973 h 10000"/>
              <a:gd name="connsiteX23-967" fmla="*/ 5502 w 10000"/>
              <a:gd name="connsiteY23-968" fmla="*/ 9243 h 10000"/>
              <a:gd name="connsiteX24-969" fmla="*/ 5731 w 10000"/>
              <a:gd name="connsiteY24-970" fmla="*/ 9897 h 10000"/>
              <a:gd name="connsiteX25-971" fmla="*/ 10000 w 10000"/>
              <a:gd name="connsiteY25-972" fmla="*/ 10000 h 10000"/>
              <a:gd name="connsiteX0-973" fmla="*/ 0 w 10000"/>
              <a:gd name="connsiteY0-974" fmla="*/ 9910 h 10000"/>
              <a:gd name="connsiteX1-975" fmla="*/ 3796 w 10000"/>
              <a:gd name="connsiteY1-976" fmla="*/ 9686 h 10000"/>
              <a:gd name="connsiteX2-977" fmla="*/ 4131 w 10000"/>
              <a:gd name="connsiteY2-978" fmla="*/ 7897 h 10000"/>
              <a:gd name="connsiteX3-979" fmla="*/ 4172 w 10000"/>
              <a:gd name="connsiteY3-980" fmla="*/ 6977 h 10000"/>
              <a:gd name="connsiteX4-981" fmla="*/ 4030 w 10000"/>
              <a:gd name="connsiteY4-982" fmla="*/ 6229 h 10000"/>
              <a:gd name="connsiteX5-983" fmla="*/ 3613 w 10000"/>
              <a:gd name="connsiteY5-984" fmla="*/ 4735 h 10000"/>
              <a:gd name="connsiteX6-985" fmla="*/ 3593 w 10000"/>
              <a:gd name="connsiteY6-986" fmla="*/ 4584 h 10000"/>
              <a:gd name="connsiteX7-987" fmla="*/ 3572 w 10000"/>
              <a:gd name="connsiteY7-988" fmla="*/ 1918 h 10000"/>
              <a:gd name="connsiteX8-989" fmla="*/ 4893 w 10000"/>
              <a:gd name="connsiteY8-990" fmla="*/ 0 h 10000"/>
              <a:gd name="connsiteX9-991" fmla="*/ 6294 w 10000"/>
              <a:gd name="connsiteY9-992" fmla="*/ 2094 h 10000"/>
              <a:gd name="connsiteX10-993" fmla="*/ 6446 w 10000"/>
              <a:gd name="connsiteY10-994" fmla="*/ 3562 h 10000"/>
              <a:gd name="connsiteX11-995" fmla="*/ 6436 w 10000"/>
              <a:gd name="connsiteY11-996" fmla="*/ 4211 h 10000"/>
              <a:gd name="connsiteX12-997" fmla="*/ 6761 w 10000"/>
              <a:gd name="connsiteY12-998" fmla="*/ 5257 h 10000"/>
              <a:gd name="connsiteX13-999" fmla="*/ 6720 w 10000"/>
              <a:gd name="connsiteY13-1000" fmla="*/ 5556 h 10000"/>
              <a:gd name="connsiteX14-1001" fmla="*/ 6538 w 10000"/>
              <a:gd name="connsiteY14-1002" fmla="*/ 5730 h 10000"/>
              <a:gd name="connsiteX15-1003" fmla="*/ 6538 w 10000"/>
              <a:gd name="connsiteY15-1004" fmla="*/ 6029 h 10000"/>
              <a:gd name="connsiteX16-1005" fmla="*/ 6528 w 10000"/>
              <a:gd name="connsiteY16-1006" fmla="*/ 6404 h 10000"/>
              <a:gd name="connsiteX17-1007" fmla="*/ 6467 w 10000"/>
              <a:gd name="connsiteY17-1008" fmla="*/ 6502 h 10000"/>
              <a:gd name="connsiteX18-1009" fmla="*/ 6477 w 10000"/>
              <a:gd name="connsiteY18-1010" fmla="*/ 6827 h 10000"/>
              <a:gd name="connsiteX19-1011" fmla="*/ 6416 w 10000"/>
              <a:gd name="connsiteY19-1012" fmla="*/ 7226 h 10000"/>
              <a:gd name="connsiteX20-1013" fmla="*/ 6436 w 10000"/>
              <a:gd name="connsiteY20-1014" fmla="*/ 7649 h 10000"/>
              <a:gd name="connsiteX21-1015" fmla="*/ 6193 w 10000"/>
              <a:gd name="connsiteY21-1016" fmla="*/ 7973 h 10000"/>
              <a:gd name="connsiteX22-1017" fmla="*/ 5766 w 10000"/>
              <a:gd name="connsiteY22-1018" fmla="*/ 7973 h 10000"/>
              <a:gd name="connsiteX23-1019" fmla="*/ 5502 w 10000"/>
              <a:gd name="connsiteY23-1020" fmla="*/ 9243 h 10000"/>
              <a:gd name="connsiteX24-1021" fmla="*/ 5731 w 10000"/>
              <a:gd name="connsiteY24-1022" fmla="*/ 9897 h 10000"/>
              <a:gd name="connsiteX25-1023" fmla="*/ 10000 w 10000"/>
              <a:gd name="connsiteY25-1024" fmla="*/ 10000 h 10000"/>
              <a:gd name="connsiteX0-1025" fmla="*/ 0 w 10142"/>
              <a:gd name="connsiteY0-1026" fmla="*/ 9983 h 10000"/>
              <a:gd name="connsiteX1-1027" fmla="*/ 3938 w 10142"/>
              <a:gd name="connsiteY1-1028" fmla="*/ 9686 h 10000"/>
              <a:gd name="connsiteX2-1029" fmla="*/ 4273 w 10142"/>
              <a:gd name="connsiteY2-1030" fmla="*/ 7897 h 10000"/>
              <a:gd name="connsiteX3-1031" fmla="*/ 4314 w 10142"/>
              <a:gd name="connsiteY3-1032" fmla="*/ 6977 h 10000"/>
              <a:gd name="connsiteX4-1033" fmla="*/ 4172 w 10142"/>
              <a:gd name="connsiteY4-1034" fmla="*/ 6229 h 10000"/>
              <a:gd name="connsiteX5-1035" fmla="*/ 3755 w 10142"/>
              <a:gd name="connsiteY5-1036" fmla="*/ 4735 h 10000"/>
              <a:gd name="connsiteX6-1037" fmla="*/ 3735 w 10142"/>
              <a:gd name="connsiteY6-1038" fmla="*/ 4584 h 10000"/>
              <a:gd name="connsiteX7-1039" fmla="*/ 3714 w 10142"/>
              <a:gd name="connsiteY7-1040" fmla="*/ 1918 h 10000"/>
              <a:gd name="connsiteX8-1041" fmla="*/ 5035 w 10142"/>
              <a:gd name="connsiteY8-1042" fmla="*/ 0 h 10000"/>
              <a:gd name="connsiteX9-1043" fmla="*/ 6436 w 10142"/>
              <a:gd name="connsiteY9-1044" fmla="*/ 2094 h 10000"/>
              <a:gd name="connsiteX10-1045" fmla="*/ 6588 w 10142"/>
              <a:gd name="connsiteY10-1046" fmla="*/ 3562 h 10000"/>
              <a:gd name="connsiteX11-1047" fmla="*/ 6578 w 10142"/>
              <a:gd name="connsiteY11-1048" fmla="*/ 4211 h 10000"/>
              <a:gd name="connsiteX12-1049" fmla="*/ 6903 w 10142"/>
              <a:gd name="connsiteY12-1050" fmla="*/ 5257 h 10000"/>
              <a:gd name="connsiteX13-1051" fmla="*/ 6862 w 10142"/>
              <a:gd name="connsiteY13-1052" fmla="*/ 5556 h 10000"/>
              <a:gd name="connsiteX14-1053" fmla="*/ 6680 w 10142"/>
              <a:gd name="connsiteY14-1054" fmla="*/ 5730 h 10000"/>
              <a:gd name="connsiteX15-1055" fmla="*/ 6680 w 10142"/>
              <a:gd name="connsiteY15-1056" fmla="*/ 6029 h 10000"/>
              <a:gd name="connsiteX16-1057" fmla="*/ 6670 w 10142"/>
              <a:gd name="connsiteY16-1058" fmla="*/ 6404 h 10000"/>
              <a:gd name="connsiteX17-1059" fmla="*/ 6609 w 10142"/>
              <a:gd name="connsiteY17-1060" fmla="*/ 6502 h 10000"/>
              <a:gd name="connsiteX18-1061" fmla="*/ 6619 w 10142"/>
              <a:gd name="connsiteY18-1062" fmla="*/ 6827 h 10000"/>
              <a:gd name="connsiteX19-1063" fmla="*/ 6558 w 10142"/>
              <a:gd name="connsiteY19-1064" fmla="*/ 7226 h 10000"/>
              <a:gd name="connsiteX20-1065" fmla="*/ 6578 w 10142"/>
              <a:gd name="connsiteY20-1066" fmla="*/ 7649 h 10000"/>
              <a:gd name="connsiteX21-1067" fmla="*/ 6335 w 10142"/>
              <a:gd name="connsiteY21-1068" fmla="*/ 7973 h 10000"/>
              <a:gd name="connsiteX22-1069" fmla="*/ 5908 w 10142"/>
              <a:gd name="connsiteY22-1070" fmla="*/ 7973 h 10000"/>
              <a:gd name="connsiteX23-1071" fmla="*/ 5644 w 10142"/>
              <a:gd name="connsiteY23-1072" fmla="*/ 9243 h 10000"/>
              <a:gd name="connsiteX24-1073" fmla="*/ 5873 w 10142"/>
              <a:gd name="connsiteY24-1074" fmla="*/ 9897 h 10000"/>
              <a:gd name="connsiteX25-1075" fmla="*/ 10142 w 10142"/>
              <a:gd name="connsiteY25-1076" fmla="*/ 10000 h 10000"/>
              <a:gd name="connsiteX0-1077" fmla="*/ 0 w 10135"/>
              <a:gd name="connsiteY0-1078" fmla="*/ 9946 h 10000"/>
              <a:gd name="connsiteX1-1079" fmla="*/ 3931 w 10135"/>
              <a:gd name="connsiteY1-1080" fmla="*/ 9686 h 10000"/>
              <a:gd name="connsiteX2-1081" fmla="*/ 4266 w 10135"/>
              <a:gd name="connsiteY2-1082" fmla="*/ 7897 h 10000"/>
              <a:gd name="connsiteX3-1083" fmla="*/ 4307 w 10135"/>
              <a:gd name="connsiteY3-1084" fmla="*/ 6977 h 10000"/>
              <a:gd name="connsiteX4-1085" fmla="*/ 4165 w 10135"/>
              <a:gd name="connsiteY4-1086" fmla="*/ 6229 h 10000"/>
              <a:gd name="connsiteX5-1087" fmla="*/ 3748 w 10135"/>
              <a:gd name="connsiteY5-1088" fmla="*/ 4735 h 10000"/>
              <a:gd name="connsiteX6-1089" fmla="*/ 3728 w 10135"/>
              <a:gd name="connsiteY6-1090" fmla="*/ 4584 h 10000"/>
              <a:gd name="connsiteX7-1091" fmla="*/ 3707 w 10135"/>
              <a:gd name="connsiteY7-1092" fmla="*/ 1918 h 10000"/>
              <a:gd name="connsiteX8-1093" fmla="*/ 5028 w 10135"/>
              <a:gd name="connsiteY8-1094" fmla="*/ 0 h 10000"/>
              <a:gd name="connsiteX9-1095" fmla="*/ 6429 w 10135"/>
              <a:gd name="connsiteY9-1096" fmla="*/ 2094 h 10000"/>
              <a:gd name="connsiteX10-1097" fmla="*/ 6581 w 10135"/>
              <a:gd name="connsiteY10-1098" fmla="*/ 3562 h 10000"/>
              <a:gd name="connsiteX11-1099" fmla="*/ 6571 w 10135"/>
              <a:gd name="connsiteY11-1100" fmla="*/ 4211 h 10000"/>
              <a:gd name="connsiteX12-1101" fmla="*/ 6896 w 10135"/>
              <a:gd name="connsiteY12-1102" fmla="*/ 5257 h 10000"/>
              <a:gd name="connsiteX13-1103" fmla="*/ 6855 w 10135"/>
              <a:gd name="connsiteY13-1104" fmla="*/ 5556 h 10000"/>
              <a:gd name="connsiteX14-1105" fmla="*/ 6673 w 10135"/>
              <a:gd name="connsiteY14-1106" fmla="*/ 5730 h 10000"/>
              <a:gd name="connsiteX15-1107" fmla="*/ 6673 w 10135"/>
              <a:gd name="connsiteY15-1108" fmla="*/ 6029 h 10000"/>
              <a:gd name="connsiteX16-1109" fmla="*/ 6663 w 10135"/>
              <a:gd name="connsiteY16-1110" fmla="*/ 6404 h 10000"/>
              <a:gd name="connsiteX17-1111" fmla="*/ 6602 w 10135"/>
              <a:gd name="connsiteY17-1112" fmla="*/ 6502 h 10000"/>
              <a:gd name="connsiteX18-1113" fmla="*/ 6612 w 10135"/>
              <a:gd name="connsiteY18-1114" fmla="*/ 6827 h 10000"/>
              <a:gd name="connsiteX19-1115" fmla="*/ 6551 w 10135"/>
              <a:gd name="connsiteY19-1116" fmla="*/ 7226 h 10000"/>
              <a:gd name="connsiteX20-1117" fmla="*/ 6571 w 10135"/>
              <a:gd name="connsiteY20-1118" fmla="*/ 7649 h 10000"/>
              <a:gd name="connsiteX21-1119" fmla="*/ 6328 w 10135"/>
              <a:gd name="connsiteY21-1120" fmla="*/ 7973 h 10000"/>
              <a:gd name="connsiteX22-1121" fmla="*/ 5901 w 10135"/>
              <a:gd name="connsiteY22-1122" fmla="*/ 7973 h 10000"/>
              <a:gd name="connsiteX23-1123" fmla="*/ 5637 w 10135"/>
              <a:gd name="connsiteY23-1124" fmla="*/ 9243 h 10000"/>
              <a:gd name="connsiteX24-1125" fmla="*/ 5866 w 10135"/>
              <a:gd name="connsiteY24-1126" fmla="*/ 9897 h 10000"/>
              <a:gd name="connsiteX25-1127" fmla="*/ 10135 w 10135"/>
              <a:gd name="connsiteY25-1128" fmla="*/ 10000 h 10000"/>
              <a:gd name="connsiteX0-1129" fmla="*/ 0 w 10135"/>
              <a:gd name="connsiteY0-1130" fmla="*/ 9946 h 10000"/>
              <a:gd name="connsiteX1-1131" fmla="*/ 3931 w 10135"/>
              <a:gd name="connsiteY1-1132" fmla="*/ 9686 h 10000"/>
              <a:gd name="connsiteX2-1133" fmla="*/ 4266 w 10135"/>
              <a:gd name="connsiteY2-1134" fmla="*/ 7897 h 10000"/>
              <a:gd name="connsiteX3-1135" fmla="*/ 4307 w 10135"/>
              <a:gd name="connsiteY3-1136" fmla="*/ 6977 h 10000"/>
              <a:gd name="connsiteX4-1137" fmla="*/ 4165 w 10135"/>
              <a:gd name="connsiteY4-1138" fmla="*/ 6229 h 10000"/>
              <a:gd name="connsiteX5-1139" fmla="*/ 3748 w 10135"/>
              <a:gd name="connsiteY5-1140" fmla="*/ 4735 h 10000"/>
              <a:gd name="connsiteX6-1141" fmla="*/ 3728 w 10135"/>
              <a:gd name="connsiteY6-1142" fmla="*/ 4584 h 10000"/>
              <a:gd name="connsiteX7-1143" fmla="*/ 3707 w 10135"/>
              <a:gd name="connsiteY7-1144" fmla="*/ 1918 h 10000"/>
              <a:gd name="connsiteX8-1145" fmla="*/ 5028 w 10135"/>
              <a:gd name="connsiteY8-1146" fmla="*/ 0 h 10000"/>
              <a:gd name="connsiteX9-1147" fmla="*/ 6429 w 10135"/>
              <a:gd name="connsiteY9-1148" fmla="*/ 2094 h 10000"/>
              <a:gd name="connsiteX10-1149" fmla="*/ 6581 w 10135"/>
              <a:gd name="connsiteY10-1150" fmla="*/ 3562 h 10000"/>
              <a:gd name="connsiteX11-1151" fmla="*/ 6571 w 10135"/>
              <a:gd name="connsiteY11-1152" fmla="*/ 4211 h 10000"/>
              <a:gd name="connsiteX12-1153" fmla="*/ 6896 w 10135"/>
              <a:gd name="connsiteY12-1154" fmla="*/ 5257 h 10000"/>
              <a:gd name="connsiteX13-1155" fmla="*/ 6855 w 10135"/>
              <a:gd name="connsiteY13-1156" fmla="*/ 5556 h 10000"/>
              <a:gd name="connsiteX14-1157" fmla="*/ 6673 w 10135"/>
              <a:gd name="connsiteY14-1158" fmla="*/ 5730 h 10000"/>
              <a:gd name="connsiteX15-1159" fmla="*/ 6673 w 10135"/>
              <a:gd name="connsiteY15-1160" fmla="*/ 6029 h 10000"/>
              <a:gd name="connsiteX16-1161" fmla="*/ 6663 w 10135"/>
              <a:gd name="connsiteY16-1162" fmla="*/ 6404 h 10000"/>
              <a:gd name="connsiteX17-1163" fmla="*/ 6602 w 10135"/>
              <a:gd name="connsiteY17-1164" fmla="*/ 6502 h 10000"/>
              <a:gd name="connsiteX18-1165" fmla="*/ 6612 w 10135"/>
              <a:gd name="connsiteY18-1166" fmla="*/ 6827 h 10000"/>
              <a:gd name="connsiteX19-1167" fmla="*/ 6551 w 10135"/>
              <a:gd name="connsiteY19-1168" fmla="*/ 7226 h 10000"/>
              <a:gd name="connsiteX20-1169" fmla="*/ 6571 w 10135"/>
              <a:gd name="connsiteY20-1170" fmla="*/ 7649 h 10000"/>
              <a:gd name="connsiteX21-1171" fmla="*/ 6328 w 10135"/>
              <a:gd name="connsiteY21-1172" fmla="*/ 7973 h 10000"/>
              <a:gd name="connsiteX22-1173" fmla="*/ 5901 w 10135"/>
              <a:gd name="connsiteY22-1174" fmla="*/ 7973 h 10000"/>
              <a:gd name="connsiteX23-1175" fmla="*/ 5637 w 10135"/>
              <a:gd name="connsiteY23-1176" fmla="*/ 9243 h 10000"/>
              <a:gd name="connsiteX24-1177" fmla="*/ 5866 w 10135"/>
              <a:gd name="connsiteY24-1178" fmla="*/ 9897 h 10000"/>
              <a:gd name="connsiteX25-1179" fmla="*/ 10135 w 10135"/>
              <a:gd name="connsiteY25-1180" fmla="*/ 10000 h 10000"/>
              <a:gd name="connsiteX0-1181" fmla="*/ 0 w 10732"/>
              <a:gd name="connsiteY0-1182" fmla="*/ 9946 h 10000"/>
              <a:gd name="connsiteX1-1183" fmla="*/ 3931 w 10732"/>
              <a:gd name="connsiteY1-1184" fmla="*/ 9686 h 10000"/>
              <a:gd name="connsiteX2-1185" fmla="*/ 4266 w 10732"/>
              <a:gd name="connsiteY2-1186" fmla="*/ 7897 h 10000"/>
              <a:gd name="connsiteX3-1187" fmla="*/ 4307 w 10732"/>
              <a:gd name="connsiteY3-1188" fmla="*/ 6977 h 10000"/>
              <a:gd name="connsiteX4-1189" fmla="*/ 4165 w 10732"/>
              <a:gd name="connsiteY4-1190" fmla="*/ 6229 h 10000"/>
              <a:gd name="connsiteX5-1191" fmla="*/ 3748 w 10732"/>
              <a:gd name="connsiteY5-1192" fmla="*/ 4735 h 10000"/>
              <a:gd name="connsiteX6-1193" fmla="*/ 3728 w 10732"/>
              <a:gd name="connsiteY6-1194" fmla="*/ 4584 h 10000"/>
              <a:gd name="connsiteX7-1195" fmla="*/ 3707 w 10732"/>
              <a:gd name="connsiteY7-1196" fmla="*/ 1918 h 10000"/>
              <a:gd name="connsiteX8-1197" fmla="*/ 5028 w 10732"/>
              <a:gd name="connsiteY8-1198" fmla="*/ 0 h 10000"/>
              <a:gd name="connsiteX9-1199" fmla="*/ 6429 w 10732"/>
              <a:gd name="connsiteY9-1200" fmla="*/ 2094 h 10000"/>
              <a:gd name="connsiteX10-1201" fmla="*/ 6581 w 10732"/>
              <a:gd name="connsiteY10-1202" fmla="*/ 3562 h 10000"/>
              <a:gd name="connsiteX11-1203" fmla="*/ 6571 w 10732"/>
              <a:gd name="connsiteY11-1204" fmla="*/ 4211 h 10000"/>
              <a:gd name="connsiteX12-1205" fmla="*/ 6896 w 10732"/>
              <a:gd name="connsiteY12-1206" fmla="*/ 5257 h 10000"/>
              <a:gd name="connsiteX13-1207" fmla="*/ 6855 w 10732"/>
              <a:gd name="connsiteY13-1208" fmla="*/ 5556 h 10000"/>
              <a:gd name="connsiteX14-1209" fmla="*/ 6673 w 10732"/>
              <a:gd name="connsiteY14-1210" fmla="*/ 5730 h 10000"/>
              <a:gd name="connsiteX15-1211" fmla="*/ 6673 w 10732"/>
              <a:gd name="connsiteY15-1212" fmla="*/ 6029 h 10000"/>
              <a:gd name="connsiteX16-1213" fmla="*/ 6663 w 10732"/>
              <a:gd name="connsiteY16-1214" fmla="*/ 6404 h 10000"/>
              <a:gd name="connsiteX17-1215" fmla="*/ 6602 w 10732"/>
              <a:gd name="connsiteY17-1216" fmla="*/ 6502 h 10000"/>
              <a:gd name="connsiteX18-1217" fmla="*/ 6612 w 10732"/>
              <a:gd name="connsiteY18-1218" fmla="*/ 6827 h 10000"/>
              <a:gd name="connsiteX19-1219" fmla="*/ 6551 w 10732"/>
              <a:gd name="connsiteY19-1220" fmla="*/ 7226 h 10000"/>
              <a:gd name="connsiteX20-1221" fmla="*/ 6571 w 10732"/>
              <a:gd name="connsiteY20-1222" fmla="*/ 7649 h 10000"/>
              <a:gd name="connsiteX21-1223" fmla="*/ 6328 w 10732"/>
              <a:gd name="connsiteY21-1224" fmla="*/ 7973 h 10000"/>
              <a:gd name="connsiteX22-1225" fmla="*/ 5901 w 10732"/>
              <a:gd name="connsiteY22-1226" fmla="*/ 7973 h 10000"/>
              <a:gd name="connsiteX23-1227" fmla="*/ 5637 w 10732"/>
              <a:gd name="connsiteY23-1228" fmla="*/ 9243 h 10000"/>
              <a:gd name="connsiteX24-1229" fmla="*/ 5866 w 10732"/>
              <a:gd name="connsiteY24-1230" fmla="*/ 9897 h 10000"/>
              <a:gd name="connsiteX25-1231" fmla="*/ 10732 w 10732"/>
              <a:gd name="connsiteY25-1232" fmla="*/ 10000 h 10000"/>
              <a:gd name="connsiteX0-1233" fmla="*/ 0 w 10732"/>
              <a:gd name="connsiteY0-1234" fmla="*/ 9946 h 10000"/>
              <a:gd name="connsiteX1-1235" fmla="*/ 3931 w 10732"/>
              <a:gd name="connsiteY1-1236" fmla="*/ 9686 h 10000"/>
              <a:gd name="connsiteX2-1237" fmla="*/ 4266 w 10732"/>
              <a:gd name="connsiteY2-1238" fmla="*/ 7897 h 10000"/>
              <a:gd name="connsiteX3-1239" fmla="*/ 4307 w 10732"/>
              <a:gd name="connsiteY3-1240" fmla="*/ 6977 h 10000"/>
              <a:gd name="connsiteX4-1241" fmla="*/ 4165 w 10732"/>
              <a:gd name="connsiteY4-1242" fmla="*/ 6229 h 10000"/>
              <a:gd name="connsiteX5-1243" fmla="*/ 3748 w 10732"/>
              <a:gd name="connsiteY5-1244" fmla="*/ 4735 h 10000"/>
              <a:gd name="connsiteX6-1245" fmla="*/ 3728 w 10732"/>
              <a:gd name="connsiteY6-1246" fmla="*/ 4584 h 10000"/>
              <a:gd name="connsiteX7-1247" fmla="*/ 3707 w 10732"/>
              <a:gd name="connsiteY7-1248" fmla="*/ 1918 h 10000"/>
              <a:gd name="connsiteX8-1249" fmla="*/ 5028 w 10732"/>
              <a:gd name="connsiteY8-1250" fmla="*/ 0 h 10000"/>
              <a:gd name="connsiteX9-1251" fmla="*/ 6429 w 10732"/>
              <a:gd name="connsiteY9-1252" fmla="*/ 2094 h 10000"/>
              <a:gd name="connsiteX10-1253" fmla="*/ 6581 w 10732"/>
              <a:gd name="connsiteY10-1254" fmla="*/ 3562 h 10000"/>
              <a:gd name="connsiteX11-1255" fmla="*/ 6571 w 10732"/>
              <a:gd name="connsiteY11-1256" fmla="*/ 4211 h 10000"/>
              <a:gd name="connsiteX12-1257" fmla="*/ 6896 w 10732"/>
              <a:gd name="connsiteY12-1258" fmla="*/ 5257 h 10000"/>
              <a:gd name="connsiteX13-1259" fmla="*/ 6855 w 10732"/>
              <a:gd name="connsiteY13-1260" fmla="*/ 5556 h 10000"/>
              <a:gd name="connsiteX14-1261" fmla="*/ 6673 w 10732"/>
              <a:gd name="connsiteY14-1262" fmla="*/ 5730 h 10000"/>
              <a:gd name="connsiteX15-1263" fmla="*/ 6673 w 10732"/>
              <a:gd name="connsiteY15-1264" fmla="*/ 6029 h 10000"/>
              <a:gd name="connsiteX16-1265" fmla="*/ 6663 w 10732"/>
              <a:gd name="connsiteY16-1266" fmla="*/ 6404 h 10000"/>
              <a:gd name="connsiteX17-1267" fmla="*/ 6602 w 10732"/>
              <a:gd name="connsiteY17-1268" fmla="*/ 6502 h 10000"/>
              <a:gd name="connsiteX18-1269" fmla="*/ 6612 w 10732"/>
              <a:gd name="connsiteY18-1270" fmla="*/ 6827 h 10000"/>
              <a:gd name="connsiteX19-1271" fmla="*/ 6551 w 10732"/>
              <a:gd name="connsiteY19-1272" fmla="*/ 7226 h 10000"/>
              <a:gd name="connsiteX20-1273" fmla="*/ 6571 w 10732"/>
              <a:gd name="connsiteY20-1274" fmla="*/ 7649 h 10000"/>
              <a:gd name="connsiteX21-1275" fmla="*/ 6328 w 10732"/>
              <a:gd name="connsiteY21-1276" fmla="*/ 7973 h 10000"/>
              <a:gd name="connsiteX22-1277" fmla="*/ 5901 w 10732"/>
              <a:gd name="connsiteY22-1278" fmla="*/ 7973 h 10000"/>
              <a:gd name="connsiteX23-1279" fmla="*/ 5637 w 10732"/>
              <a:gd name="connsiteY23-1280" fmla="*/ 9243 h 10000"/>
              <a:gd name="connsiteX24-1281" fmla="*/ 5866 w 10732"/>
              <a:gd name="connsiteY24-1282" fmla="*/ 9897 h 10000"/>
              <a:gd name="connsiteX25-1283" fmla="*/ 10732 w 10732"/>
              <a:gd name="connsiteY25-1284" fmla="*/ 10000 h 10000"/>
              <a:gd name="connsiteX0-1285" fmla="*/ 0 w 10732"/>
              <a:gd name="connsiteY0-1286" fmla="*/ 9946 h 10000"/>
              <a:gd name="connsiteX1-1287" fmla="*/ 3931 w 10732"/>
              <a:gd name="connsiteY1-1288" fmla="*/ 9686 h 10000"/>
              <a:gd name="connsiteX2-1289" fmla="*/ 4266 w 10732"/>
              <a:gd name="connsiteY2-1290" fmla="*/ 7897 h 10000"/>
              <a:gd name="connsiteX3-1291" fmla="*/ 4307 w 10732"/>
              <a:gd name="connsiteY3-1292" fmla="*/ 6977 h 10000"/>
              <a:gd name="connsiteX4-1293" fmla="*/ 4165 w 10732"/>
              <a:gd name="connsiteY4-1294" fmla="*/ 6229 h 10000"/>
              <a:gd name="connsiteX5-1295" fmla="*/ 3748 w 10732"/>
              <a:gd name="connsiteY5-1296" fmla="*/ 4735 h 10000"/>
              <a:gd name="connsiteX6-1297" fmla="*/ 3728 w 10732"/>
              <a:gd name="connsiteY6-1298" fmla="*/ 4584 h 10000"/>
              <a:gd name="connsiteX7-1299" fmla="*/ 3707 w 10732"/>
              <a:gd name="connsiteY7-1300" fmla="*/ 1918 h 10000"/>
              <a:gd name="connsiteX8-1301" fmla="*/ 5028 w 10732"/>
              <a:gd name="connsiteY8-1302" fmla="*/ 0 h 10000"/>
              <a:gd name="connsiteX9-1303" fmla="*/ 6429 w 10732"/>
              <a:gd name="connsiteY9-1304" fmla="*/ 2094 h 10000"/>
              <a:gd name="connsiteX10-1305" fmla="*/ 6581 w 10732"/>
              <a:gd name="connsiteY10-1306" fmla="*/ 3562 h 10000"/>
              <a:gd name="connsiteX11-1307" fmla="*/ 6571 w 10732"/>
              <a:gd name="connsiteY11-1308" fmla="*/ 4211 h 10000"/>
              <a:gd name="connsiteX12-1309" fmla="*/ 6896 w 10732"/>
              <a:gd name="connsiteY12-1310" fmla="*/ 5257 h 10000"/>
              <a:gd name="connsiteX13-1311" fmla="*/ 6855 w 10732"/>
              <a:gd name="connsiteY13-1312" fmla="*/ 5556 h 10000"/>
              <a:gd name="connsiteX14-1313" fmla="*/ 6673 w 10732"/>
              <a:gd name="connsiteY14-1314" fmla="*/ 5730 h 10000"/>
              <a:gd name="connsiteX15-1315" fmla="*/ 6673 w 10732"/>
              <a:gd name="connsiteY15-1316" fmla="*/ 6029 h 10000"/>
              <a:gd name="connsiteX16-1317" fmla="*/ 6663 w 10732"/>
              <a:gd name="connsiteY16-1318" fmla="*/ 6404 h 10000"/>
              <a:gd name="connsiteX17-1319" fmla="*/ 6602 w 10732"/>
              <a:gd name="connsiteY17-1320" fmla="*/ 6502 h 10000"/>
              <a:gd name="connsiteX18-1321" fmla="*/ 6612 w 10732"/>
              <a:gd name="connsiteY18-1322" fmla="*/ 6827 h 10000"/>
              <a:gd name="connsiteX19-1323" fmla="*/ 6551 w 10732"/>
              <a:gd name="connsiteY19-1324" fmla="*/ 7226 h 10000"/>
              <a:gd name="connsiteX20-1325" fmla="*/ 6571 w 10732"/>
              <a:gd name="connsiteY20-1326" fmla="*/ 7649 h 10000"/>
              <a:gd name="connsiteX21-1327" fmla="*/ 6328 w 10732"/>
              <a:gd name="connsiteY21-1328" fmla="*/ 7973 h 10000"/>
              <a:gd name="connsiteX22-1329" fmla="*/ 5901 w 10732"/>
              <a:gd name="connsiteY22-1330" fmla="*/ 7973 h 10000"/>
              <a:gd name="connsiteX23-1331" fmla="*/ 5637 w 10732"/>
              <a:gd name="connsiteY23-1332" fmla="*/ 9243 h 10000"/>
              <a:gd name="connsiteX24-1333" fmla="*/ 5866 w 10732"/>
              <a:gd name="connsiteY24-1334" fmla="*/ 9897 h 10000"/>
              <a:gd name="connsiteX25-1335" fmla="*/ 10732 w 10732"/>
              <a:gd name="connsiteY25-1336" fmla="*/ 10000 h 10000"/>
              <a:gd name="connsiteX0-1337" fmla="*/ 0 w 13931"/>
              <a:gd name="connsiteY0-1338" fmla="*/ 9946 h 10055"/>
              <a:gd name="connsiteX1-1339" fmla="*/ 3931 w 13931"/>
              <a:gd name="connsiteY1-1340" fmla="*/ 9686 h 10055"/>
              <a:gd name="connsiteX2-1341" fmla="*/ 4266 w 13931"/>
              <a:gd name="connsiteY2-1342" fmla="*/ 7897 h 10055"/>
              <a:gd name="connsiteX3-1343" fmla="*/ 4307 w 13931"/>
              <a:gd name="connsiteY3-1344" fmla="*/ 6977 h 10055"/>
              <a:gd name="connsiteX4-1345" fmla="*/ 4165 w 13931"/>
              <a:gd name="connsiteY4-1346" fmla="*/ 6229 h 10055"/>
              <a:gd name="connsiteX5-1347" fmla="*/ 3748 w 13931"/>
              <a:gd name="connsiteY5-1348" fmla="*/ 4735 h 10055"/>
              <a:gd name="connsiteX6-1349" fmla="*/ 3728 w 13931"/>
              <a:gd name="connsiteY6-1350" fmla="*/ 4584 h 10055"/>
              <a:gd name="connsiteX7-1351" fmla="*/ 3707 w 13931"/>
              <a:gd name="connsiteY7-1352" fmla="*/ 1918 h 10055"/>
              <a:gd name="connsiteX8-1353" fmla="*/ 5028 w 13931"/>
              <a:gd name="connsiteY8-1354" fmla="*/ 0 h 10055"/>
              <a:gd name="connsiteX9-1355" fmla="*/ 6429 w 13931"/>
              <a:gd name="connsiteY9-1356" fmla="*/ 2094 h 10055"/>
              <a:gd name="connsiteX10-1357" fmla="*/ 6581 w 13931"/>
              <a:gd name="connsiteY10-1358" fmla="*/ 3562 h 10055"/>
              <a:gd name="connsiteX11-1359" fmla="*/ 6571 w 13931"/>
              <a:gd name="connsiteY11-1360" fmla="*/ 4211 h 10055"/>
              <a:gd name="connsiteX12-1361" fmla="*/ 6896 w 13931"/>
              <a:gd name="connsiteY12-1362" fmla="*/ 5257 h 10055"/>
              <a:gd name="connsiteX13-1363" fmla="*/ 6855 w 13931"/>
              <a:gd name="connsiteY13-1364" fmla="*/ 5556 h 10055"/>
              <a:gd name="connsiteX14-1365" fmla="*/ 6673 w 13931"/>
              <a:gd name="connsiteY14-1366" fmla="*/ 5730 h 10055"/>
              <a:gd name="connsiteX15-1367" fmla="*/ 6673 w 13931"/>
              <a:gd name="connsiteY15-1368" fmla="*/ 6029 h 10055"/>
              <a:gd name="connsiteX16-1369" fmla="*/ 6663 w 13931"/>
              <a:gd name="connsiteY16-1370" fmla="*/ 6404 h 10055"/>
              <a:gd name="connsiteX17-1371" fmla="*/ 6602 w 13931"/>
              <a:gd name="connsiteY17-1372" fmla="*/ 6502 h 10055"/>
              <a:gd name="connsiteX18-1373" fmla="*/ 6612 w 13931"/>
              <a:gd name="connsiteY18-1374" fmla="*/ 6827 h 10055"/>
              <a:gd name="connsiteX19-1375" fmla="*/ 6551 w 13931"/>
              <a:gd name="connsiteY19-1376" fmla="*/ 7226 h 10055"/>
              <a:gd name="connsiteX20-1377" fmla="*/ 6571 w 13931"/>
              <a:gd name="connsiteY20-1378" fmla="*/ 7649 h 10055"/>
              <a:gd name="connsiteX21-1379" fmla="*/ 6328 w 13931"/>
              <a:gd name="connsiteY21-1380" fmla="*/ 7973 h 10055"/>
              <a:gd name="connsiteX22-1381" fmla="*/ 5901 w 13931"/>
              <a:gd name="connsiteY22-1382" fmla="*/ 7973 h 10055"/>
              <a:gd name="connsiteX23-1383" fmla="*/ 5637 w 13931"/>
              <a:gd name="connsiteY23-1384" fmla="*/ 9243 h 10055"/>
              <a:gd name="connsiteX24-1385" fmla="*/ 5866 w 13931"/>
              <a:gd name="connsiteY24-1386" fmla="*/ 9897 h 10055"/>
              <a:gd name="connsiteX25-1387" fmla="*/ 13931 w 13931"/>
              <a:gd name="connsiteY25-1388" fmla="*/ 10055 h 10055"/>
              <a:gd name="connsiteX0-1389" fmla="*/ 0 w 17823"/>
              <a:gd name="connsiteY0-1390" fmla="*/ 10001 h 10055"/>
              <a:gd name="connsiteX1-1391" fmla="*/ 7823 w 17823"/>
              <a:gd name="connsiteY1-1392" fmla="*/ 9686 h 10055"/>
              <a:gd name="connsiteX2-1393" fmla="*/ 8158 w 17823"/>
              <a:gd name="connsiteY2-1394" fmla="*/ 7897 h 10055"/>
              <a:gd name="connsiteX3-1395" fmla="*/ 8199 w 17823"/>
              <a:gd name="connsiteY3-1396" fmla="*/ 6977 h 10055"/>
              <a:gd name="connsiteX4-1397" fmla="*/ 8057 w 17823"/>
              <a:gd name="connsiteY4-1398" fmla="*/ 6229 h 10055"/>
              <a:gd name="connsiteX5-1399" fmla="*/ 7640 w 17823"/>
              <a:gd name="connsiteY5-1400" fmla="*/ 4735 h 10055"/>
              <a:gd name="connsiteX6-1401" fmla="*/ 7620 w 17823"/>
              <a:gd name="connsiteY6-1402" fmla="*/ 4584 h 10055"/>
              <a:gd name="connsiteX7-1403" fmla="*/ 7599 w 17823"/>
              <a:gd name="connsiteY7-1404" fmla="*/ 1918 h 10055"/>
              <a:gd name="connsiteX8-1405" fmla="*/ 8920 w 17823"/>
              <a:gd name="connsiteY8-1406" fmla="*/ 0 h 10055"/>
              <a:gd name="connsiteX9-1407" fmla="*/ 10321 w 17823"/>
              <a:gd name="connsiteY9-1408" fmla="*/ 2094 h 10055"/>
              <a:gd name="connsiteX10-1409" fmla="*/ 10473 w 17823"/>
              <a:gd name="connsiteY10-1410" fmla="*/ 3562 h 10055"/>
              <a:gd name="connsiteX11-1411" fmla="*/ 10463 w 17823"/>
              <a:gd name="connsiteY11-1412" fmla="*/ 4211 h 10055"/>
              <a:gd name="connsiteX12-1413" fmla="*/ 10788 w 17823"/>
              <a:gd name="connsiteY12-1414" fmla="*/ 5257 h 10055"/>
              <a:gd name="connsiteX13-1415" fmla="*/ 10747 w 17823"/>
              <a:gd name="connsiteY13-1416" fmla="*/ 5556 h 10055"/>
              <a:gd name="connsiteX14-1417" fmla="*/ 10565 w 17823"/>
              <a:gd name="connsiteY14-1418" fmla="*/ 5730 h 10055"/>
              <a:gd name="connsiteX15-1419" fmla="*/ 10565 w 17823"/>
              <a:gd name="connsiteY15-1420" fmla="*/ 6029 h 10055"/>
              <a:gd name="connsiteX16-1421" fmla="*/ 10555 w 17823"/>
              <a:gd name="connsiteY16-1422" fmla="*/ 6404 h 10055"/>
              <a:gd name="connsiteX17-1423" fmla="*/ 10494 w 17823"/>
              <a:gd name="connsiteY17-1424" fmla="*/ 6502 h 10055"/>
              <a:gd name="connsiteX18-1425" fmla="*/ 10504 w 17823"/>
              <a:gd name="connsiteY18-1426" fmla="*/ 6827 h 10055"/>
              <a:gd name="connsiteX19-1427" fmla="*/ 10443 w 17823"/>
              <a:gd name="connsiteY19-1428" fmla="*/ 7226 h 10055"/>
              <a:gd name="connsiteX20-1429" fmla="*/ 10463 w 17823"/>
              <a:gd name="connsiteY20-1430" fmla="*/ 7649 h 10055"/>
              <a:gd name="connsiteX21-1431" fmla="*/ 10220 w 17823"/>
              <a:gd name="connsiteY21-1432" fmla="*/ 7973 h 10055"/>
              <a:gd name="connsiteX22-1433" fmla="*/ 9793 w 17823"/>
              <a:gd name="connsiteY22-1434" fmla="*/ 7973 h 10055"/>
              <a:gd name="connsiteX23-1435" fmla="*/ 9529 w 17823"/>
              <a:gd name="connsiteY23-1436" fmla="*/ 9243 h 10055"/>
              <a:gd name="connsiteX24-1437" fmla="*/ 9758 w 17823"/>
              <a:gd name="connsiteY24-1438" fmla="*/ 9897 h 10055"/>
              <a:gd name="connsiteX25-1439" fmla="*/ 17823 w 17823"/>
              <a:gd name="connsiteY25-1440" fmla="*/ 10055 h 10055"/>
              <a:gd name="connsiteX0-1441" fmla="*/ 0 w 17823"/>
              <a:gd name="connsiteY0-1442" fmla="*/ 10001 h 10076"/>
              <a:gd name="connsiteX1-1443" fmla="*/ 7823 w 17823"/>
              <a:gd name="connsiteY1-1444" fmla="*/ 9686 h 10076"/>
              <a:gd name="connsiteX2-1445" fmla="*/ 8158 w 17823"/>
              <a:gd name="connsiteY2-1446" fmla="*/ 7897 h 10076"/>
              <a:gd name="connsiteX3-1447" fmla="*/ 8199 w 17823"/>
              <a:gd name="connsiteY3-1448" fmla="*/ 6977 h 10076"/>
              <a:gd name="connsiteX4-1449" fmla="*/ 8057 w 17823"/>
              <a:gd name="connsiteY4-1450" fmla="*/ 6229 h 10076"/>
              <a:gd name="connsiteX5-1451" fmla="*/ 7640 w 17823"/>
              <a:gd name="connsiteY5-1452" fmla="*/ 4735 h 10076"/>
              <a:gd name="connsiteX6-1453" fmla="*/ 7620 w 17823"/>
              <a:gd name="connsiteY6-1454" fmla="*/ 4584 h 10076"/>
              <a:gd name="connsiteX7-1455" fmla="*/ 7599 w 17823"/>
              <a:gd name="connsiteY7-1456" fmla="*/ 1918 h 10076"/>
              <a:gd name="connsiteX8-1457" fmla="*/ 8920 w 17823"/>
              <a:gd name="connsiteY8-1458" fmla="*/ 0 h 10076"/>
              <a:gd name="connsiteX9-1459" fmla="*/ 10321 w 17823"/>
              <a:gd name="connsiteY9-1460" fmla="*/ 2094 h 10076"/>
              <a:gd name="connsiteX10-1461" fmla="*/ 10473 w 17823"/>
              <a:gd name="connsiteY10-1462" fmla="*/ 3562 h 10076"/>
              <a:gd name="connsiteX11-1463" fmla="*/ 10463 w 17823"/>
              <a:gd name="connsiteY11-1464" fmla="*/ 4211 h 10076"/>
              <a:gd name="connsiteX12-1465" fmla="*/ 10788 w 17823"/>
              <a:gd name="connsiteY12-1466" fmla="*/ 5257 h 10076"/>
              <a:gd name="connsiteX13-1467" fmla="*/ 10747 w 17823"/>
              <a:gd name="connsiteY13-1468" fmla="*/ 5556 h 10076"/>
              <a:gd name="connsiteX14-1469" fmla="*/ 10565 w 17823"/>
              <a:gd name="connsiteY14-1470" fmla="*/ 5730 h 10076"/>
              <a:gd name="connsiteX15-1471" fmla="*/ 10565 w 17823"/>
              <a:gd name="connsiteY15-1472" fmla="*/ 6029 h 10076"/>
              <a:gd name="connsiteX16-1473" fmla="*/ 10555 w 17823"/>
              <a:gd name="connsiteY16-1474" fmla="*/ 6404 h 10076"/>
              <a:gd name="connsiteX17-1475" fmla="*/ 10494 w 17823"/>
              <a:gd name="connsiteY17-1476" fmla="*/ 6502 h 10076"/>
              <a:gd name="connsiteX18-1477" fmla="*/ 10504 w 17823"/>
              <a:gd name="connsiteY18-1478" fmla="*/ 6827 h 10076"/>
              <a:gd name="connsiteX19-1479" fmla="*/ 10443 w 17823"/>
              <a:gd name="connsiteY19-1480" fmla="*/ 7226 h 10076"/>
              <a:gd name="connsiteX20-1481" fmla="*/ 10463 w 17823"/>
              <a:gd name="connsiteY20-1482" fmla="*/ 7649 h 10076"/>
              <a:gd name="connsiteX21-1483" fmla="*/ 10220 w 17823"/>
              <a:gd name="connsiteY21-1484" fmla="*/ 7973 h 10076"/>
              <a:gd name="connsiteX22-1485" fmla="*/ 9793 w 17823"/>
              <a:gd name="connsiteY22-1486" fmla="*/ 7973 h 10076"/>
              <a:gd name="connsiteX23-1487" fmla="*/ 9529 w 17823"/>
              <a:gd name="connsiteY23-1488" fmla="*/ 9243 h 10076"/>
              <a:gd name="connsiteX24-1489" fmla="*/ 9758 w 17823"/>
              <a:gd name="connsiteY24-1490" fmla="*/ 9897 h 10076"/>
              <a:gd name="connsiteX25-1491" fmla="*/ 17823 w 17823"/>
              <a:gd name="connsiteY25-1492" fmla="*/ 10055 h 10076"/>
              <a:gd name="connsiteX0-1493" fmla="*/ 0 w 17823"/>
              <a:gd name="connsiteY0-1494" fmla="*/ 10001 h 10055"/>
              <a:gd name="connsiteX1-1495" fmla="*/ 7823 w 17823"/>
              <a:gd name="connsiteY1-1496" fmla="*/ 9686 h 10055"/>
              <a:gd name="connsiteX2-1497" fmla="*/ 8158 w 17823"/>
              <a:gd name="connsiteY2-1498" fmla="*/ 7897 h 10055"/>
              <a:gd name="connsiteX3-1499" fmla="*/ 8199 w 17823"/>
              <a:gd name="connsiteY3-1500" fmla="*/ 6977 h 10055"/>
              <a:gd name="connsiteX4-1501" fmla="*/ 8057 w 17823"/>
              <a:gd name="connsiteY4-1502" fmla="*/ 6229 h 10055"/>
              <a:gd name="connsiteX5-1503" fmla="*/ 7640 w 17823"/>
              <a:gd name="connsiteY5-1504" fmla="*/ 4735 h 10055"/>
              <a:gd name="connsiteX6-1505" fmla="*/ 7620 w 17823"/>
              <a:gd name="connsiteY6-1506" fmla="*/ 4584 h 10055"/>
              <a:gd name="connsiteX7-1507" fmla="*/ 7599 w 17823"/>
              <a:gd name="connsiteY7-1508" fmla="*/ 1918 h 10055"/>
              <a:gd name="connsiteX8-1509" fmla="*/ 8920 w 17823"/>
              <a:gd name="connsiteY8-1510" fmla="*/ 0 h 10055"/>
              <a:gd name="connsiteX9-1511" fmla="*/ 10321 w 17823"/>
              <a:gd name="connsiteY9-1512" fmla="*/ 2094 h 10055"/>
              <a:gd name="connsiteX10-1513" fmla="*/ 10473 w 17823"/>
              <a:gd name="connsiteY10-1514" fmla="*/ 3562 h 10055"/>
              <a:gd name="connsiteX11-1515" fmla="*/ 10463 w 17823"/>
              <a:gd name="connsiteY11-1516" fmla="*/ 4211 h 10055"/>
              <a:gd name="connsiteX12-1517" fmla="*/ 10788 w 17823"/>
              <a:gd name="connsiteY12-1518" fmla="*/ 5257 h 10055"/>
              <a:gd name="connsiteX13-1519" fmla="*/ 10747 w 17823"/>
              <a:gd name="connsiteY13-1520" fmla="*/ 5556 h 10055"/>
              <a:gd name="connsiteX14-1521" fmla="*/ 10565 w 17823"/>
              <a:gd name="connsiteY14-1522" fmla="*/ 5730 h 10055"/>
              <a:gd name="connsiteX15-1523" fmla="*/ 10565 w 17823"/>
              <a:gd name="connsiteY15-1524" fmla="*/ 6029 h 10055"/>
              <a:gd name="connsiteX16-1525" fmla="*/ 10555 w 17823"/>
              <a:gd name="connsiteY16-1526" fmla="*/ 6404 h 10055"/>
              <a:gd name="connsiteX17-1527" fmla="*/ 10494 w 17823"/>
              <a:gd name="connsiteY17-1528" fmla="*/ 6502 h 10055"/>
              <a:gd name="connsiteX18-1529" fmla="*/ 10504 w 17823"/>
              <a:gd name="connsiteY18-1530" fmla="*/ 6827 h 10055"/>
              <a:gd name="connsiteX19-1531" fmla="*/ 10443 w 17823"/>
              <a:gd name="connsiteY19-1532" fmla="*/ 7226 h 10055"/>
              <a:gd name="connsiteX20-1533" fmla="*/ 10463 w 17823"/>
              <a:gd name="connsiteY20-1534" fmla="*/ 7649 h 10055"/>
              <a:gd name="connsiteX21-1535" fmla="*/ 10220 w 17823"/>
              <a:gd name="connsiteY21-1536" fmla="*/ 7973 h 10055"/>
              <a:gd name="connsiteX22-1537" fmla="*/ 9793 w 17823"/>
              <a:gd name="connsiteY22-1538" fmla="*/ 7973 h 10055"/>
              <a:gd name="connsiteX23-1539" fmla="*/ 9529 w 17823"/>
              <a:gd name="connsiteY23-1540" fmla="*/ 9243 h 10055"/>
              <a:gd name="connsiteX24-1541" fmla="*/ 9758 w 17823"/>
              <a:gd name="connsiteY24-1542" fmla="*/ 9897 h 10055"/>
              <a:gd name="connsiteX25-1543" fmla="*/ 17823 w 17823"/>
              <a:gd name="connsiteY25-1544" fmla="*/ 10055 h 10055"/>
              <a:gd name="connsiteX0-1545" fmla="*/ 0 w 17823"/>
              <a:gd name="connsiteY0-1546" fmla="*/ 10001 h 10055"/>
              <a:gd name="connsiteX1-1547" fmla="*/ 7823 w 17823"/>
              <a:gd name="connsiteY1-1548" fmla="*/ 9686 h 10055"/>
              <a:gd name="connsiteX2-1549" fmla="*/ 8158 w 17823"/>
              <a:gd name="connsiteY2-1550" fmla="*/ 7897 h 10055"/>
              <a:gd name="connsiteX3-1551" fmla="*/ 8199 w 17823"/>
              <a:gd name="connsiteY3-1552" fmla="*/ 6977 h 10055"/>
              <a:gd name="connsiteX4-1553" fmla="*/ 8057 w 17823"/>
              <a:gd name="connsiteY4-1554" fmla="*/ 6229 h 10055"/>
              <a:gd name="connsiteX5-1555" fmla="*/ 7640 w 17823"/>
              <a:gd name="connsiteY5-1556" fmla="*/ 4735 h 10055"/>
              <a:gd name="connsiteX6-1557" fmla="*/ 7620 w 17823"/>
              <a:gd name="connsiteY6-1558" fmla="*/ 4584 h 10055"/>
              <a:gd name="connsiteX7-1559" fmla="*/ 7599 w 17823"/>
              <a:gd name="connsiteY7-1560" fmla="*/ 1918 h 10055"/>
              <a:gd name="connsiteX8-1561" fmla="*/ 8920 w 17823"/>
              <a:gd name="connsiteY8-1562" fmla="*/ 0 h 10055"/>
              <a:gd name="connsiteX9-1563" fmla="*/ 10321 w 17823"/>
              <a:gd name="connsiteY9-1564" fmla="*/ 2094 h 10055"/>
              <a:gd name="connsiteX10-1565" fmla="*/ 10473 w 17823"/>
              <a:gd name="connsiteY10-1566" fmla="*/ 3562 h 10055"/>
              <a:gd name="connsiteX11-1567" fmla="*/ 10463 w 17823"/>
              <a:gd name="connsiteY11-1568" fmla="*/ 4211 h 10055"/>
              <a:gd name="connsiteX12-1569" fmla="*/ 10788 w 17823"/>
              <a:gd name="connsiteY12-1570" fmla="*/ 5257 h 10055"/>
              <a:gd name="connsiteX13-1571" fmla="*/ 10747 w 17823"/>
              <a:gd name="connsiteY13-1572" fmla="*/ 5556 h 10055"/>
              <a:gd name="connsiteX14-1573" fmla="*/ 10565 w 17823"/>
              <a:gd name="connsiteY14-1574" fmla="*/ 5730 h 10055"/>
              <a:gd name="connsiteX15-1575" fmla="*/ 10565 w 17823"/>
              <a:gd name="connsiteY15-1576" fmla="*/ 6029 h 10055"/>
              <a:gd name="connsiteX16-1577" fmla="*/ 10555 w 17823"/>
              <a:gd name="connsiteY16-1578" fmla="*/ 6404 h 10055"/>
              <a:gd name="connsiteX17-1579" fmla="*/ 10494 w 17823"/>
              <a:gd name="connsiteY17-1580" fmla="*/ 6502 h 10055"/>
              <a:gd name="connsiteX18-1581" fmla="*/ 10504 w 17823"/>
              <a:gd name="connsiteY18-1582" fmla="*/ 6827 h 10055"/>
              <a:gd name="connsiteX19-1583" fmla="*/ 10443 w 17823"/>
              <a:gd name="connsiteY19-1584" fmla="*/ 7226 h 10055"/>
              <a:gd name="connsiteX20-1585" fmla="*/ 10463 w 17823"/>
              <a:gd name="connsiteY20-1586" fmla="*/ 7649 h 10055"/>
              <a:gd name="connsiteX21-1587" fmla="*/ 10220 w 17823"/>
              <a:gd name="connsiteY21-1588" fmla="*/ 7973 h 10055"/>
              <a:gd name="connsiteX22-1589" fmla="*/ 9793 w 17823"/>
              <a:gd name="connsiteY22-1590" fmla="*/ 7973 h 10055"/>
              <a:gd name="connsiteX23-1591" fmla="*/ 9529 w 17823"/>
              <a:gd name="connsiteY23-1592" fmla="*/ 9243 h 10055"/>
              <a:gd name="connsiteX24-1593" fmla="*/ 9758 w 17823"/>
              <a:gd name="connsiteY24-1594" fmla="*/ 9897 h 10055"/>
              <a:gd name="connsiteX25-1595" fmla="*/ 17823 w 17823"/>
              <a:gd name="connsiteY25-1596" fmla="*/ 10055 h 10055"/>
              <a:gd name="connsiteX0-1597" fmla="*/ 0 w 17823"/>
              <a:gd name="connsiteY0-1598" fmla="*/ 10001 h 10055"/>
              <a:gd name="connsiteX1-1599" fmla="*/ 7823 w 17823"/>
              <a:gd name="connsiteY1-1600" fmla="*/ 9686 h 10055"/>
              <a:gd name="connsiteX2-1601" fmla="*/ 8158 w 17823"/>
              <a:gd name="connsiteY2-1602" fmla="*/ 7897 h 10055"/>
              <a:gd name="connsiteX3-1603" fmla="*/ 8199 w 17823"/>
              <a:gd name="connsiteY3-1604" fmla="*/ 6977 h 10055"/>
              <a:gd name="connsiteX4-1605" fmla="*/ 8057 w 17823"/>
              <a:gd name="connsiteY4-1606" fmla="*/ 6229 h 10055"/>
              <a:gd name="connsiteX5-1607" fmla="*/ 7640 w 17823"/>
              <a:gd name="connsiteY5-1608" fmla="*/ 4735 h 10055"/>
              <a:gd name="connsiteX6-1609" fmla="*/ 7620 w 17823"/>
              <a:gd name="connsiteY6-1610" fmla="*/ 4584 h 10055"/>
              <a:gd name="connsiteX7-1611" fmla="*/ 7599 w 17823"/>
              <a:gd name="connsiteY7-1612" fmla="*/ 1918 h 10055"/>
              <a:gd name="connsiteX8-1613" fmla="*/ 8920 w 17823"/>
              <a:gd name="connsiteY8-1614" fmla="*/ 0 h 10055"/>
              <a:gd name="connsiteX9-1615" fmla="*/ 10321 w 17823"/>
              <a:gd name="connsiteY9-1616" fmla="*/ 2094 h 10055"/>
              <a:gd name="connsiteX10-1617" fmla="*/ 10473 w 17823"/>
              <a:gd name="connsiteY10-1618" fmla="*/ 3562 h 10055"/>
              <a:gd name="connsiteX11-1619" fmla="*/ 10463 w 17823"/>
              <a:gd name="connsiteY11-1620" fmla="*/ 4211 h 10055"/>
              <a:gd name="connsiteX12-1621" fmla="*/ 10788 w 17823"/>
              <a:gd name="connsiteY12-1622" fmla="*/ 5257 h 10055"/>
              <a:gd name="connsiteX13-1623" fmla="*/ 10747 w 17823"/>
              <a:gd name="connsiteY13-1624" fmla="*/ 5556 h 10055"/>
              <a:gd name="connsiteX14-1625" fmla="*/ 10565 w 17823"/>
              <a:gd name="connsiteY14-1626" fmla="*/ 5730 h 10055"/>
              <a:gd name="connsiteX15-1627" fmla="*/ 10565 w 17823"/>
              <a:gd name="connsiteY15-1628" fmla="*/ 6029 h 10055"/>
              <a:gd name="connsiteX16-1629" fmla="*/ 10555 w 17823"/>
              <a:gd name="connsiteY16-1630" fmla="*/ 6404 h 10055"/>
              <a:gd name="connsiteX17-1631" fmla="*/ 10494 w 17823"/>
              <a:gd name="connsiteY17-1632" fmla="*/ 6502 h 10055"/>
              <a:gd name="connsiteX18-1633" fmla="*/ 10504 w 17823"/>
              <a:gd name="connsiteY18-1634" fmla="*/ 6827 h 10055"/>
              <a:gd name="connsiteX19-1635" fmla="*/ 10443 w 17823"/>
              <a:gd name="connsiteY19-1636" fmla="*/ 7226 h 10055"/>
              <a:gd name="connsiteX20-1637" fmla="*/ 10463 w 17823"/>
              <a:gd name="connsiteY20-1638" fmla="*/ 7649 h 10055"/>
              <a:gd name="connsiteX21-1639" fmla="*/ 10220 w 17823"/>
              <a:gd name="connsiteY21-1640" fmla="*/ 7973 h 10055"/>
              <a:gd name="connsiteX22-1641" fmla="*/ 9793 w 17823"/>
              <a:gd name="connsiteY22-1642" fmla="*/ 7973 h 10055"/>
              <a:gd name="connsiteX23-1643" fmla="*/ 9529 w 17823"/>
              <a:gd name="connsiteY23-1644" fmla="*/ 9243 h 10055"/>
              <a:gd name="connsiteX24-1645" fmla="*/ 9758 w 17823"/>
              <a:gd name="connsiteY24-1646" fmla="*/ 9897 h 10055"/>
              <a:gd name="connsiteX25-1647" fmla="*/ 17823 w 17823"/>
              <a:gd name="connsiteY25-1648" fmla="*/ 10055 h 10055"/>
              <a:gd name="connsiteX0-1649" fmla="*/ 0 w 17823"/>
              <a:gd name="connsiteY0-1650" fmla="*/ 10001 h 10055"/>
              <a:gd name="connsiteX1-1651" fmla="*/ 7823 w 17823"/>
              <a:gd name="connsiteY1-1652" fmla="*/ 9686 h 10055"/>
              <a:gd name="connsiteX2-1653" fmla="*/ 8158 w 17823"/>
              <a:gd name="connsiteY2-1654" fmla="*/ 7897 h 10055"/>
              <a:gd name="connsiteX3-1655" fmla="*/ 8199 w 17823"/>
              <a:gd name="connsiteY3-1656" fmla="*/ 6977 h 10055"/>
              <a:gd name="connsiteX4-1657" fmla="*/ 8057 w 17823"/>
              <a:gd name="connsiteY4-1658" fmla="*/ 6229 h 10055"/>
              <a:gd name="connsiteX5-1659" fmla="*/ 7640 w 17823"/>
              <a:gd name="connsiteY5-1660" fmla="*/ 4735 h 10055"/>
              <a:gd name="connsiteX6-1661" fmla="*/ 7620 w 17823"/>
              <a:gd name="connsiteY6-1662" fmla="*/ 4584 h 10055"/>
              <a:gd name="connsiteX7-1663" fmla="*/ 7599 w 17823"/>
              <a:gd name="connsiteY7-1664" fmla="*/ 1918 h 10055"/>
              <a:gd name="connsiteX8-1665" fmla="*/ 8920 w 17823"/>
              <a:gd name="connsiteY8-1666" fmla="*/ 0 h 10055"/>
              <a:gd name="connsiteX9-1667" fmla="*/ 10321 w 17823"/>
              <a:gd name="connsiteY9-1668" fmla="*/ 2094 h 10055"/>
              <a:gd name="connsiteX10-1669" fmla="*/ 10473 w 17823"/>
              <a:gd name="connsiteY10-1670" fmla="*/ 3562 h 10055"/>
              <a:gd name="connsiteX11-1671" fmla="*/ 10463 w 17823"/>
              <a:gd name="connsiteY11-1672" fmla="*/ 4211 h 10055"/>
              <a:gd name="connsiteX12-1673" fmla="*/ 10788 w 17823"/>
              <a:gd name="connsiteY12-1674" fmla="*/ 5257 h 10055"/>
              <a:gd name="connsiteX13-1675" fmla="*/ 10747 w 17823"/>
              <a:gd name="connsiteY13-1676" fmla="*/ 5556 h 10055"/>
              <a:gd name="connsiteX14-1677" fmla="*/ 10565 w 17823"/>
              <a:gd name="connsiteY14-1678" fmla="*/ 5730 h 10055"/>
              <a:gd name="connsiteX15-1679" fmla="*/ 10565 w 17823"/>
              <a:gd name="connsiteY15-1680" fmla="*/ 6029 h 10055"/>
              <a:gd name="connsiteX16-1681" fmla="*/ 10555 w 17823"/>
              <a:gd name="connsiteY16-1682" fmla="*/ 6404 h 10055"/>
              <a:gd name="connsiteX17-1683" fmla="*/ 10494 w 17823"/>
              <a:gd name="connsiteY17-1684" fmla="*/ 6502 h 10055"/>
              <a:gd name="connsiteX18-1685" fmla="*/ 10504 w 17823"/>
              <a:gd name="connsiteY18-1686" fmla="*/ 6827 h 10055"/>
              <a:gd name="connsiteX19-1687" fmla="*/ 10443 w 17823"/>
              <a:gd name="connsiteY19-1688" fmla="*/ 7226 h 10055"/>
              <a:gd name="connsiteX20-1689" fmla="*/ 10463 w 17823"/>
              <a:gd name="connsiteY20-1690" fmla="*/ 7649 h 10055"/>
              <a:gd name="connsiteX21-1691" fmla="*/ 10220 w 17823"/>
              <a:gd name="connsiteY21-1692" fmla="*/ 7973 h 10055"/>
              <a:gd name="connsiteX22-1693" fmla="*/ 9793 w 17823"/>
              <a:gd name="connsiteY22-1694" fmla="*/ 7973 h 10055"/>
              <a:gd name="connsiteX23-1695" fmla="*/ 9529 w 17823"/>
              <a:gd name="connsiteY23-1696" fmla="*/ 9243 h 10055"/>
              <a:gd name="connsiteX24-1697" fmla="*/ 9758 w 17823"/>
              <a:gd name="connsiteY24-1698" fmla="*/ 9897 h 10055"/>
              <a:gd name="connsiteX25-1699" fmla="*/ 17823 w 17823"/>
              <a:gd name="connsiteY25-1700" fmla="*/ 10055 h 10055"/>
              <a:gd name="connsiteX0-1701" fmla="*/ 0 w 17823"/>
              <a:gd name="connsiteY0-1702" fmla="*/ 10001 h 10055"/>
              <a:gd name="connsiteX1-1703" fmla="*/ 7823 w 17823"/>
              <a:gd name="connsiteY1-1704" fmla="*/ 9686 h 10055"/>
              <a:gd name="connsiteX2-1705" fmla="*/ 8158 w 17823"/>
              <a:gd name="connsiteY2-1706" fmla="*/ 7897 h 10055"/>
              <a:gd name="connsiteX3-1707" fmla="*/ 8199 w 17823"/>
              <a:gd name="connsiteY3-1708" fmla="*/ 6977 h 10055"/>
              <a:gd name="connsiteX4-1709" fmla="*/ 8057 w 17823"/>
              <a:gd name="connsiteY4-1710" fmla="*/ 6229 h 10055"/>
              <a:gd name="connsiteX5-1711" fmla="*/ 7640 w 17823"/>
              <a:gd name="connsiteY5-1712" fmla="*/ 4735 h 10055"/>
              <a:gd name="connsiteX6-1713" fmla="*/ 7620 w 17823"/>
              <a:gd name="connsiteY6-1714" fmla="*/ 4584 h 10055"/>
              <a:gd name="connsiteX7-1715" fmla="*/ 7599 w 17823"/>
              <a:gd name="connsiteY7-1716" fmla="*/ 1918 h 10055"/>
              <a:gd name="connsiteX8-1717" fmla="*/ 8920 w 17823"/>
              <a:gd name="connsiteY8-1718" fmla="*/ 0 h 10055"/>
              <a:gd name="connsiteX9-1719" fmla="*/ 10321 w 17823"/>
              <a:gd name="connsiteY9-1720" fmla="*/ 2094 h 10055"/>
              <a:gd name="connsiteX10-1721" fmla="*/ 10473 w 17823"/>
              <a:gd name="connsiteY10-1722" fmla="*/ 3562 h 10055"/>
              <a:gd name="connsiteX11-1723" fmla="*/ 10463 w 17823"/>
              <a:gd name="connsiteY11-1724" fmla="*/ 4211 h 10055"/>
              <a:gd name="connsiteX12-1725" fmla="*/ 10788 w 17823"/>
              <a:gd name="connsiteY12-1726" fmla="*/ 5257 h 10055"/>
              <a:gd name="connsiteX13-1727" fmla="*/ 10747 w 17823"/>
              <a:gd name="connsiteY13-1728" fmla="*/ 5556 h 10055"/>
              <a:gd name="connsiteX14-1729" fmla="*/ 10565 w 17823"/>
              <a:gd name="connsiteY14-1730" fmla="*/ 5730 h 10055"/>
              <a:gd name="connsiteX15-1731" fmla="*/ 10565 w 17823"/>
              <a:gd name="connsiteY15-1732" fmla="*/ 6029 h 10055"/>
              <a:gd name="connsiteX16-1733" fmla="*/ 10555 w 17823"/>
              <a:gd name="connsiteY16-1734" fmla="*/ 6404 h 10055"/>
              <a:gd name="connsiteX17-1735" fmla="*/ 10494 w 17823"/>
              <a:gd name="connsiteY17-1736" fmla="*/ 6502 h 10055"/>
              <a:gd name="connsiteX18-1737" fmla="*/ 10504 w 17823"/>
              <a:gd name="connsiteY18-1738" fmla="*/ 6827 h 10055"/>
              <a:gd name="connsiteX19-1739" fmla="*/ 10443 w 17823"/>
              <a:gd name="connsiteY19-1740" fmla="*/ 7226 h 10055"/>
              <a:gd name="connsiteX20-1741" fmla="*/ 10463 w 17823"/>
              <a:gd name="connsiteY20-1742" fmla="*/ 7649 h 10055"/>
              <a:gd name="connsiteX21-1743" fmla="*/ 10220 w 17823"/>
              <a:gd name="connsiteY21-1744" fmla="*/ 7973 h 10055"/>
              <a:gd name="connsiteX22-1745" fmla="*/ 9793 w 17823"/>
              <a:gd name="connsiteY22-1746" fmla="*/ 7973 h 10055"/>
              <a:gd name="connsiteX23-1747" fmla="*/ 9529 w 17823"/>
              <a:gd name="connsiteY23-1748" fmla="*/ 9243 h 10055"/>
              <a:gd name="connsiteX24-1749" fmla="*/ 9758 w 17823"/>
              <a:gd name="connsiteY24-1750" fmla="*/ 9897 h 10055"/>
              <a:gd name="connsiteX25-1751" fmla="*/ 17823 w 17823"/>
              <a:gd name="connsiteY25-1752" fmla="*/ 10055 h 1005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</a:cxnLst>
            <a:rect l="l" t="t" r="r" b="b"/>
            <a:pathLst>
              <a:path w="17823" h="10055">
                <a:moveTo>
                  <a:pt x="0" y="10001"/>
                </a:moveTo>
                <a:cubicBezTo>
                  <a:pt x="24" y="9934"/>
                  <a:pt x="7570" y="10091"/>
                  <a:pt x="7823" y="9686"/>
                </a:cubicBezTo>
                <a:cubicBezTo>
                  <a:pt x="8076" y="9281"/>
                  <a:pt x="8095" y="8349"/>
                  <a:pt x="8158" y="7897"/>
                </a:cubicBezTo>
                <a:cubicBezTo>
                  <a:pt x="8221" y="7446"/>
                  <a:pt x="8209" y="7249"/>
                  <a:pt x="8199" y="6977"/>
                </a:cubicBezTo>
                <a:cubicBezTo>
                  <a:pt x="8178" y="6727"/>
                  <a:pt x="8189" y="6677"/>
                  <a:pt x="8057" y="6229"/>
                </a:cubicBezTo>
                <a:cubicBezTo>
                  <a:pt x="7915" y="5756"/>
                  <a:pt x="7681" y="4957"/>
                  <a:pt x="7640" y="4735"/>
                </a:cubicBezTo>
                <a:cubicBezTo>
                  <a:pt x="7640" y="4709"/>
                  <a:pt x="7620" y="4584"/>
                  <a:pt x="7620" y="4584"/>
                </a:cubicBezTo>
                <a:cubicBezTo>
                  <a:pt x="7620" y="4584"/>
                  <a:pt x="7397" y="3289"/>
                  <a:pt x="7599" y="1918"/>
                </a:cubicBezTo>
                <a:cubicBezTo>
                  <a:pt x="7802" y="548"/>
                  <a:pt x="8463" y="0"/>
                  <a:pt x="8920" y="0"/>
                </a:cubicBezTo>
                <a:cubicBezTo>
                  <a:pt x="9376" y="0"/>
                  <a:pt x="9986" y="374"/>
                  <a:pt x="10321" y="2094"/>
                </a:cubicBezTo>
                <a:cubicBezTo>
                  <a:pt x="10321" y="2094"/>
                  <a:pt x="10484" y="3064"/>
                  <a:pt x="10473" y="3562"/>
                </a:cubicBezTo>
                <a:cubicBezTo>
                  <a:pt x="10473" y="3562"/>
                  <a:pt x="10331" y="3862"/>
                  <a:pt x="10463" y="4211"/>
                </a:cubicBezTo>
                <a:cubicBezTo>
                  <a:pt x="10575" y="4535"/>
                  <a:pt x="10788" y="5257"/>
                  <a:pt x="10788" y="5257"/>
                </a:cubicBezTo>
                <a:cubicBezTo>
                  <a:pt x="10788" y="5257"/>
                  <a:pt x="10829" y="5455"/>
                  <a:pt x="10747" y="5556"/>
                </a:cubicBezTo>
                <a:cubicBezTo>
                  <a:pt x="10667" y="5632"/>
                  <a:pt x="10616" y="5632"/>
                  <a:pt x="10565" y="5730"/>
                </a:cubicBezTo>
                <a:cubicBezTo>
                  <a:pt x="10514" y="5829"/>
                  <a:pt x="10504" y="5904"/>
                  <a:pt x="10565" y="6029"/>
                </a:cubicBezTo>
                <a:cubicBezTo>
                  <a:pt x="10616" y="6153"/>
                  <a:pt x="10596" y="6353"/>
                  <a:pt x="10555" y="6404"/>
                </a:cubicBezTo>
                <a:cubicBezTo>
                  <a:pt x="10514" y="6477"/>
                  <a:pt x="10494" y="6502"/>
                  <a:pt x="10494" y="6502"/>
                </a:cubicBezTo>
                <a:cubicBezTo>
                  <a:pt x="10494" y="6502"/>
                  <a:pt x="10585" y="6652"/>
                  <a:pt x="10504" y="6827"/>
                </a:cubicBezTo>
                <a:cubicBezTo>
                  <a:pt x="10423" y="7001"/>
                  <a:pt x="10433" y="7101"/>
                  <a:pt x="10443" y="7226"/>
                </a:cubicBezTo>
                <a:cubicBezTo>
                  <a:pt x="10453" y="7324"/>
                  <a:pt x="10494" y="7500"/>
                  <a:pt x="10463" y="7649"/>
                </a:cubicBezTo>
                <a:cubicBezTo>
                  <a:pt x="10433" y="7798"/>
                  <a:pt x="10372" y="7922"/>
                  <a:pt x="10220" y="7973"/>
                </a:cubicBezTo>
                <a:cubicBezTo>
                  <a:pt x="10220" y="7973"/>
                  <a:pt x="9908" y="7761"/>
                  <a:pt x="9793" y="7973"/>
                </a:cubicBezTo>
                <a:cubicBezTo>
                  <a:pt x="9678" y="8185"/>
                  <a:pt x="9535" y="8922"/>
                  <a:pt x="9529" y="9243"/>
                </a:cubicBezTo>
                <a:cubicBezTo>
                  <a:pt x="9570" y="9593"/>
                  <a:pt x="9573" y="9679"/>
                  <a:pt x="9758" y="9897"/>
                </a:cubicBezTo>
                <a:cubicBezTo>
                  <a:pt x="9943" y="10115"/>
                  <a:pt x="17774" y="9954"/>
                  <a:pt x="17823" y="10055"/>
                </a:cubicBezTo>
              </a:path>
            </a:pathLst>
          </a:custGeom>
          <a:noFill/>
          <a:ln w="31750">
            <a:solidFill>
              <a:schemeClr val="bg1"/>
            </a:solidFill>
          </a:ln>
          <a:effectLst>
            <a:outerShdw blurRad="101600" dist="508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pPr defTabSz="913765"/>
            <a:endParaRPr lang="zh-CN" altLang="en-US" sz="1865">
              <a:solidFill>
                <a:prstClr val="black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grpSp>
        <p:nvGrpSpPr>
          <p:cNvPr id="59" name="组合 58"/>
          <p:cNvGrpSpPr/>
          <p:nvPr/>
        </p:nvGrpSpPr>
        <p:grpSpPr>
          <a:xfrm>
            <a:off x="1047115" y="4501515"/>
            <a:ext cx="7011670" cy="823109"/>
            <a:chOff x="3724283" y="5209973"/>
            <a:chExt cx="2871670" cy="822707"/>
          </a:xfrm>
        </p:grpSpPr>
        <p:grpSp>
          <p:nvGrpSpPr>
            <p:cNvPr id="60" name="组合 59"/>
            <p:cNvGrpSpPr/>
            <p:nvPr/>
          </p:nvGrpSpPr>
          <p:grpSpPr>
            <a:xfrm>
              <a:off x="3724283" y="5209973"/>
              <a:ext cx="1000117" cy="822707"/>
              <a:chOff x="3629024" y="5343323"/>
              <a:chExt cx="1000117" cy="822707"/>
            </a:xfrm>
          </p:grpSpPr>
          <p:sp>
            <p:nvSpPr>
              <p:cNvPr id="62" name="文本框 342"/>
              <p:cNvSpPr txBox="1"/>
              <p:nvPr/>
            </p:nvSpPr>
            <p:spPr>
              <a:xfrm>
                <a:off x="3629024" y="5343323"/>
                <a:ext cx="1000117" cy="7679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4400" b="1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04</a:t>
                </a:r>
                <a:endParaRPr lang="zh-CN" altLang="en-US" sz="44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3" name="文本框 343"/>
              <p:cNvSpPr txBox="1"/>
              <p:nvPr/>
            </p:nvSpPr>
            <p:spPr>
              <a:xfrm>
                <a:off x="3804440" y="5765921"/>
                <a:ext cx="673100" cy="4001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endParaRPr lang="zh-CN" altLang="en-US" sz="20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61" name="文本框 340"/>
            <p:cNvSpPr txBox="1"/>
            <p:nvPr/>
          </p:nvSpPr>
          <p:spPr>
            <a:xfrm>
              <a:off x="4425465" y="5301782"/>
              <a:ext cx="2170488" cy="5217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核心服务解决方案</a:t>
              </a:r>
              <a:endParaRPr lang="zh-CN" alt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4032885" y="1259840"/>
            <a:ext cx="1078865" cy="1564005"/>
            <a:chOff x="3576840" y="1811582"/>
            <a:chExt cx="1799087" cy="2872285"/>
          </a:xfrm>
          <a:effectLst>
            <a:outerShdw blurRad="228600" dist="50800" dir="2700000" algn="tl" rotWithShape="0">
              <a:prstClr val="black">
                <a:alpha val="10000"/>
              </a:prstClr>
            </a:outerShdw>
          </a:effectLst>
        </p:grpSpPr>
        <p:grpSp>
          <p:nvGrpSpPr>
            <p:cNvPr id="11" name="组合 10"/>
            <p:cNvGrpSpPr/>
            <p:nvPr/>
          </p:nvGrpSpPr>
          <p:grpSpPr>
            <a:xfrm>
              <a:off x="3576840" y="1811582"/>
              <a:ext cx="1799087" cy="2872285"/>
              <a:chOff x="2628899" y="0"/>
              <a:chExt cx="3924299" cy="6265035"/>
            </a:xfrm>
          </p:grpSpPr>
          <p:sp>
            <p:nvSpPr>
              <p:cNvPr id="20" name="圆角矩形 19"/>
              <p:cNvSpPr/>
              <p:nvPr/>
            </p:nvSpPr>
            <p:spPr>
              <a:xfrm>
                <a:off x="4210045" y="6028676"/>
                <a:ext cx="762006" cy="217706"/>
              </a:xfrm>
              <a:prstGeom prst="roundRect">
                <a:avLst/>
              </a:prstGeom>
              <a:gradFill>
                <a:gsLst>
                  <a:gs pos="53000">
                    <a:schemeClr val="bg1">
                      <a:lumMod val="75000"/>
                    </a:schemeClr>
                  </a:gs>
                  <a:gs pos="100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3765"/>
                <a:endParaRPr lang="zh-CN" altLang="en-US" sz="1865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21" name="任意多边形 20"/>
              <p:cNvSpPr/>
              <p:nvPr/>
            </p:nvSpPr>
            <p:spPr>
              <a:xfrm rot="18900000">
                <a:off x="3939602" y="4935998"/>
                <a:ext cx="1302892" cy="1329037"/>
              </a:xfrm>
              <a:custGeom>
                <a:avLst/>
                <a:gdLst>
                  <a:gd name="connsiteX0" fmla="*/ 221518 w 1329080"/>
                  <a:gd name="connsiteY0" fmla="*/ 0 h 1329080"/>
                  <a:gd name="connsiteX1" fmla="*/ 1329080 w 1329080"/>
                  <a:gd name="connsiteY1" fmla="*/ 1107563 h 1329080"/>
                  <a:gd name="connsiteX2" fmla="*/ 1107563 w 1329080"/>
                  <a:gd name="connsiteY2" fmla="*/ 1329080 h 1329080"/>
                  <a:gd name="connsiteX3" fmla="*/ 543947 w 1329080"/>
                  <a:gd name="connsiteY3" fmla="*/ 1329080 h 1329080"/>
                  <a:gd name="connsiteX4" fmla="*/ 0 w 1329080"/>
                  <a:gd name="connsiteY4" fmla="*/ 785133 h 1329080"/>
                  <a:gd name="connsiteX5" fmla="*/ 0 w 1329080"/>
                  <a:gd name="connsiteY5" fmla="*/ 221518 h 1329080"/>
                  <a:gd name="connsiteX6" fmla="*/ 221518 w 1329080"/>
                  <a:gd name="connsiteY6" fmla="*/ 0 h 13290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29080" h="1329080">
                    <a:moveTo>
                      <a:pt x="221518" y="0"/>
                    </a:moveTo>
                    <a:lnTo>
                      <a:pt x="1329080" y="1107563"/>
                    </a:lnTo>
                    <a:cubicBezTo>
                      <a:pt x="1329080" y="1229903"/>
                      <a:pt x="1229903" y="1329080"/>
                      <a:pt x="1107563" y="1329080"/>
                    </a:cubicBezTo>
                    <a:lnTo>
                      <a:pt x="543947" y="1329080"/>
                    </a:lnTo>
                    <a:lnTo>
                      <a:pt x="0" y="785133"/>
                    </a:lnTo>
                    <a:lnTo>
                      <a:pt x="0" y="221518"/>
                    </a:lnTo>
                    <a:cubicBezTo>
                      <a:pt x="0" y="99177"/>
                      <a:pt x="99177" y="0"/>
                      <a:pt x="221518" y="0"/>
                    </a:cubicBezTo>
                    <a:close/>
                  </a:path>
                </a:pathLst>
              </a:custGeom>
              <a:gradFill>
                <a:gsLst>
                  <a:gs pos="48000">
                    <a:schemeClr val="bg1">
                      <a:lumMod val="65000"/>
                    </a:schemeClr>
                  </a:gs>
                  <a:gs pos="100000">
                    <a:schemeClr val="bg1">
                      <a:lumMod val="75000"/>
                      <a:alpha val="82000"/>
                    </a:schemeClr>
                  </a:gs>
                  <a:gs pos="3000">
                    <a:schemeClr val="bg1">
                      <a:lumMod val="50000"/>
                    </a:schemeClr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3765"/>
                <a:endParaRPr lang="zh-CN" altLang="en-US" sz="1865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22" name="任意多边形 21"/>
              <p:cNvSpPr/>
              <p:nvPr/>
            </p:nvSpPr>
            <p:spPr>
              <a:xfrm>
                <a:off x="3748086" y="4667095"/>
                <a:ext cx="1685925" cy="933422"/>
              </a:xfrm>
              <a:custGeom>
                <a:avLst/>
                <a:gdLst>
                  <a:gd name="connsiteX0" fmla="*/ 0 w 1685925"/>
                  <a:gd name="connsiteY0" fmla="*/ 0 h 933452"/>
                  <a:gd name="connsiteX1" fmla="*/ 1685925 w 1685925"/>
                  <a:gd name="connsiteY1" fmla="*/ 0 h 933452"/>
                  <a:gd name="connsiteX2" fmla="*/ 1685925 w 1685925"/>
                  <a:gd name="connsiteY2" fmla="*/ 933452 h 933452"/>
                  <a:gd name="connsiteX3" fmla="*/ 0 w 1685925"/>
                  <a:gd name="connsiteY3" fmla="*/ 933452 h 933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85925" h="933452">
                    <a:moveTo>
                      <a:pt x="0" y="0"/>
                    </a:moveTo>
                    <a:lnTo>
                      <a:pt x="1685925" y="0"/>
                    </a:lnTo>
                    <a:lnTo>
                      <a:pt x="1685925" y="933452"/>
                    </a:lnTo>
                    <a:lnTo>
                      <a:pt x="0" y="933452"/>
                    </a:lnTo>
                    <a:close/>
                  </a:path>
                </a:pathLst>
              </a:custGeom>
              <a:gradFill>
                <a:gsLst>
                  <a:gs pos="88000">
                    <a:schemeClr val="bg1">
                      <a:lumMod val="75000"/>
                    </a:schemeClr>
                  </a:gs>
                  <a:gs pos="51000">
                    <a:schemeClr val="bg1">
                      <a:lumMod val="65000"/>
                    </a:schemeClr>
                  </a:gs>
                  <a:gs pos="64000">
                    <a:schemeClr val="bg1">
                      <a:lumMod val="85000"/>
                    </a:schemeClr>
                  </a:gs>
                  <a:gs pos="76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  <a:gs pos="3000">
                    <a:schemeClr val="bg1">
                      <a:lumMod val="65000"/>
                    </a:schemeClr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3765"/>
                <a:endParaRPr lang="zh-CN" altLang="en-US" sz="1865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23" name="圆角矩形 22"/>
              <p:cNvSpPr/>
              <p:nvPr/>
            </p:nvSpPr>
            <p:spPr>
              <a:xfrm rot="21300000">
                <a:off x="3745776" y="5473669"/>
                <a:ext cx="1674822" cy="82844"/>
              </a:xfrm>
              <a:prstGeom prst="roundRect">
                <a:avLst>
                  <a:gd name="adj" fmla="val 13637"/>
                </a:avLst>
              </a:prstGeom>
              <a:gradFill>
                <a:gsLst>
                  <a:gs pos="78000">
                    <a:schemeClr val="bg1"/>
                  </a:gs>
                  <a:gs pos="53000">
                    <a:schemeClr val="tx1">
                      <a:lumMod val="50000"/>
                      <a:lumOff val="50000"/>
                    </a:schemeClr>
                  </a:gs>
                  <a:gs pos="100000">
                    <a:schemeClr val="bg1">
                      <a:lumMod val="50000"/>
                    </a:schemeClr>
                  </a:gs>
                  <a:gs pos="23000">
                    <a:schemeClr val="bg1"/>
                  </a:gs>
                  <a:gs pos="0">
                    <a:schemeClr val="bg1">
                      <a:lumMod val="50000"/>
                    </a:schemeClr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3765"/>
                <a:endParaRPr lang="zh-CN" altLang="en-US" sz="1865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24" name="圆角矩形 23"/>
              <p:cNvSpPr/>
              <p:nvPr/>
            </p:nvSpPr>
            <p:spPr>
              <a:xfrm rot="21300000">
                <a:off x="3745776" y="5002848"/>
                <a:ext cx="1674822" cy="78826"/>
              </a:xfrm>
              <a:prstGeom prst="roundRect">
                <a:avLst>
                  <a:gd name="adj" fmla="val 18590"/>
                </a:avLst>
              </a:prstGeom>
              <a:gradFill>
                <a:gsLst>
                  <a:gs pos="78000">
                    <a:schemeClr val="bg1"/>
                  </a:gs>
                  <a:gs pos="53000">
                    <a:schemeClr val="tx1">
                      <a:lumMod val="50000"/>
                      <a:lumOff val="50000"/>
                    </a:schemeClr>
                  </a:gs>
                  <a:gs pos="100000">
                    <a:schemeClr val="bg1">
                      <a:lumMod val="50000"/>
                    </a:schemeClr>
                  </a:gs>
                  <a:gs pos="23000">
                    <a:schemeClr val="bg1"/>
                  </a:gs>
                  <a:gs pos="0">
                    <a:schemeClr val="bg1">
                      <a:lumMod val="50000"/>
                    </a:schemeClr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3765"/>
                <a:endParaRPr lang="zh-CN" altLang="en-US" sz="1865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25" name="圆角矩形 24"/>
              <p:cNvSpPr/>
              <p:nvPr/>
            </p:nvSpPr>
            <p:spPr>
              <a:xfrm rot="21300000">
                <a:off x="3745776" y="5169520"/>
                <a:ext cx="1674822" cy="78826"/>
              </a:xfrm>
              <a:prstGeom prst="roundRect">
                <a:avLst>
                  <a:gd name="adj" fmla="val 1062"/>
                </a:avLst>
              </a:prstGeom>
              <a:gradFill>
                <a:gsLst>
                  <a:gs pos="78000">
                    <a:schemeClr val="bg1"/>
                  </a:gs>
                  <a:gs pos="53000">
                    <a:schemeClr val="tx1">
                      <a:lumMod val="50000"/>
                      <a:lumOff val="50000"/>
                    </a:schemeClr>
                  </a:gs>
                  <a:gs pos="100000">
                    <a:schemeClr val="bg1">
                      <a:lumMod val="50000"/>
                    </a:schemeClr>
                  </a:gs>
                  <a:gs pos="23000">
                    <a:schemeClr val="bg1"/>
                  </a:gs>
                  <a:gs pos="0">
                    <a:schemeClr val="bg1">
                      <a:lumMod val="50000"/>
                    </a:schemeClr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3765"/>
                <a:endParaRPr lang="zh-CN" altLang="en-US" sz="1865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26" name="圆角矩形 25"/>
              <p:cNvSpPr/>
              <p:nvPr/>
            </p:nvSpPr>
            <p:spPr>
              <a:xfrm rot="21300000">
                <a:off x="3745776" y="5338332"/>
                <a:ext cx="1674822" cy="78826"/>
              </a:xfrm>
              <a:prstGeom prst="roundRect">
                <a:avLst>
                  <a:gd name="adj" fmla="val 14265"/>
                </a:avLst>
              </a:prstGeom>
              <a:gradFill>
                <a:gsLst>
                  <a:gs pos="78000">
                    <a:schemeClr val="bg1"/>
                  </a:gs>
                  <a:gs pos="53000">
                    <a:schemeClr val="tx1">
                      <a:lumMod val="50000"/>
                      <a:lumOff val="50000"/>
                    </a:schemeClr>
                  </a:gs>
                  <a:gs pos="100000">
                    <a:schemeClr val="bg1">
                      <a:lumMod val="50000"/>
                    </a:schemeClr>
                  </a:gs>
                  <a:gs pos="23000">
                    <a:schemeClr val="bg1"/>
                  </a:gs>
                  <a:gs pos="0">
                    <a:schemeClr val="bg1">
                      <a:lumMod val="50000"/>
                    </a:schemeClr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3765"/>
                <a:endParaRPr lang="zh-CN" altLang="en-US" sz="1865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27" name="任意多边形 26"/>
              <p:cNvSpPr/>
              <p:nvPr/>
            </p:nvSpPr>
            <p:spPr>
              <a:xfrm>
                <a:off x="2628899" y="0"/>
                <a:ext cx="3924299" cy="4667095"/>
              </a:xfrm>
              <a:custGeom>
                <a:avLst/>
                <a:gdLst>
                  <a:gd name="connsiteX0" fmla="*/ 1962150 w 3924300"/>
                  <a:gd name="connsiteY0" fmla="*/ 0 h 4667248"/>
                  <a:gd name="connsiteX1" fmla="*/ 3924300 w 3924300"/>
                  <a:gd name="connsiteY1" fmla="*/ 1962150 h 4667248"/>
                  <a:gd name="connsiteX2" fmla="*/ 3770105 w 3924300"/>
                  <a:gd name="connsiteY2" fmla="*/ 2725908 h 4667248"/>
                  <a:gd name="connsiteX3" fmla="*/ 3769902 w 3924300"/>
                  <a:gd name="connsiteY3" fmla="*/ 2726328 h 4667248"/>
                  <a:gd name="connsiteX4" fmla="*/ 3802289 w 3924300"/>
                  <a:gd name="connsiteY4" fmla="*/ 2740482 h 4667248"/>
                  <a:gd name="connsiteX5" fmla="*/ 3076575 w 3924300"/>
                  <a:gd name="connsiteY5" fmla="*/ 4362442 h 4667248"/>
                  <a:gd name="connsiteX6" fmla="*/ 2771769 w 3924300"/>
                  <a:gd name="connsiteY6" fmla="*/ 4667248 h 4667248"/>
                  <a:gd name="connsiteX7" fmla="*/ 1152531 w 3924300"/>
                  <a:gd name="connsiteY7" fmla="*/ 4667248 h 4667248"/>
                  <a:gd name="connsiteX8" fmla="*/ 847725 w 3924300"/>
                  <a:gd name="connsiteY8" fmla="*/ 4362442 h 4667248"/>
                  <a:gd name="connsiteX9" fmla="*/ 165554 w 3924300"/>
                  <a:gd name="connsiteY9" fmla="*/ 2765883 h 4667248"/>
                  <a:gd name="connsiteX10" fmla="*/ 172070 w 3924300"/>
                  <a:gd name="connsiteY10" fmla="*/ 2763013 h 4667248"/>
                  <a:gd name="connsiteX11" fmla="*/ 154196 w 3924300"/>
                  <a:gd name="connsiteY11" fmla="*/ 2725908 h 4667248"/>
                  <a:gd name="connsiteX12" fmla="*/ 0 w 3924300"/>
                  <a:gd name="connsiteY12" fmla="*/ 1962150 h 4667248"/>
                  <a:gd name="connsiteX13" fmla="*/ 1962150 w 3924300"/>
                  <a:gd name="connsiteY13" fmla="*/ 0 h 4667248"/>
                  <a:gd name="connsiteX0-1" fmla="*/ 1962150 w 3924300"/>
                  <a:gd name="connsiteY0-2" fmla="*/ 0 h 4667248"/>
                  <a:gd name="connsiteX1-3" fmla="*/ 3924300 w 3924300"/>
                  <a:gd name="connsiteY1-4" fmla="*/ 1962150 h 4667248"/>
                  <a:gd name="connsiteX2-5" fmla="*/ 3770105 w 3924300"/>
                  <a:gd name="connsiteY2-6" fmla="*/ 2725908 h 4667248"/>
                  <a:gd name="connsiteX3-7" fmla="*/ 3802289 w 3924300"/>
                  <a:gd name="connsiteY3-8" fmla="*/ 2740482 h 4667248"/>
                  <a:gd name="connsiteX4-9" fmla="*/ 3076575 w 3924300"/>
                  <a:gd name="connsiteY4-10" fmla="*/ 4362442 h 4667248"/>
                  <a:gd name="connsiteX5-11" fmla="*/ 2771769 w 3924300"/>
                  <a:gd name="connsiteY5-12" fmla="*/ 4667248 h 4667248"/>
                  <a:gd name="connsiteX6-13" fmla="*/ 1152531 w 3924300"/>
                  <a:gd name="connsiteY6-14" fmla="*/ 4667248 h 4667248"/>
                  <a:gd name="connsiteX7-15" fmla="*/ 847725 w 3924300"/>
                  <a:gd name="connsiteY7-16" fmla="*/ 4362442 h 4667248"/>
                  <a:gd name="connsiteX8-17" fmla="*/ 165554 w 3924300"/>
                  <a:gd name="connsiteY8-18" fmla="*/ 2765883 h 4667248"/>
                  <a:gd name="connsiteX9-19" fmla="*/ 172070 w 3924300"/>
                  <a:gd name="connsiteY9-20" fmla="*/ 2763013 h 4667248"/>
                  <a:gd name="connsiteX10-21" fmla="*/ 154196 w 3924300"/>
                  <a:gd name="connsiteY10-22" fmla="*/ 2725908 h 4667248"/>
                  <a:gd name="connsiteX11-23" fmla="*/ 0 w 3924300"/>
                  <a:gd name="connsiteY11-24" fmla="*/ 1962150 h 4667248"/>
                  <a:gd name="connsiteX12-25" fmla="*/ 1962150 w 3924300"/>
                  <a:gd name="connsiteY12-26" fmla="*/ 0 h 4667248"/>
                  <a:gd name="connsiteX0-27" fmla="*/ 1962150 w 3924300"/>
                  <a:gd name="connsiteY0-28" fmla="*/ 0 h 4667248"/>
                  <a:gd name="connsiteX1-29" fmla="*/ 3924300 w 3924300"/>
                  <a:gd name="connsiteY1-30" fmla="*/ 1962150 h 4667248"/>
                  <a:gd name="connsiteX2-31" fmla="*/ 3770105 w 3924300"/>
                  <a:gd name="connsiteY2-32" fmla="*/ 2725908 h 4667248"/>
                  <a:gd name="connsiteX3-33" fmla="*/ 3076575 w 3924300"/>
                  <a:gd name="connsiteY3-34" fmla="*/ 4362442 h 4667248"/>
                  <a:gd name="connsiteX4-35" fmla="*/ 2771769 w 3924300"/>
                  <a:gd name="connsiteY4-36" fmla="*/ 4667248 h 4667248"/>
                  <a:gd name="connsiteX5-37" fmla="*/ 1152531 w 3924300"/>
                  <a:gd name="connsiteY5-38" fmla="*/ 4667248 h 4667248"/>
                  <a:gd name="connsiteX6-39" fmla="*/ 847725 w 3924300"/>
                  <a:gd name="connsiteY6-40" fmla="*/ 4362442 h 4667248"/>
                  <a:gd name="connsiteX7-41" fmla="*/ 165554 w 3924300"/>
                  <a:gd name="connsiteY7-42" fmla="*/ 2765883 h 4667248"/>
                  <a:gd name="connsiteX8-43" fmla="*/ 172070 w 3924300"/>
                  <a:gd name="connsiteY8-44" fmla="*/ 2763013 h 4667248"/>
                  <a:gd name="connsiteX9-45" fmla="*/ 154196 w 3924300"/>
                  <a:gd name="connsiteY9-46" fmla="*/ 2725908 h 4667248"/>
                  <a:gd name="connsiteX10-47" fmla="*/ 0 w 3924300"/>
                  <a:gd name="connsiteY10-48" fmla="*/ 1962150 h 4667248"/>
                  <a:gd name="connsiteX11-49" fmla="*/ 1962150 w 3924300"/>
                  <a:gd name="connsiteY11-50" fmla="*/ 0 h 4667248"/>
                  <a:gd name="connsiteX0-51" fmla="*/ 1962150 w 3924300"/>
                  <a:gd name="connsiteY0-52" fmla="*/ 0 h 4667248"/>
                  <a:gd name="connsiteX1-53" fmla="*/ 3924300 w 3924300"/>
                  <a:gd name="connsiteY1-54" fmla="*/ 1962150 h 4667248"/>
                  <a:gd name="connsiteX2-55" fmla="*/ 3770105 w 3924300"/>
                  <a:gd name="connsiteY2-56" fmla="*/ 2725908 h 4667248"/>
                  <a:gd name="connsiteX3-57" fmla="*/ 3076575 w 3924300"/>
                  <a:gd name="connsiteY3-58" fmla="*/ 4362442 h 4667248"/>
                  <a:gd name="connsiteX4-59" fmla="*/ 2771769 w 3924300"/>
                  <a:gd name="connsiteY4-60" fmla="*/ 4667248 h 4667248"/>
                  <a:gd name="connsiteX5-61" fmla="*/ 1152531 w 3924300"/>
                  <a:gd name="connsiteY5-62" fmla="*/ 4667248 h 4667248"/>
                  <a:gd name="connsiteX6-63" fmla="*/ 847725 w 3924300"/>
                  <a:gd name="connsiteY6-64" fmla="*/ 4362442 h 4667248"/>
                  <a:gd name="connsiteX7-65" fmla="*/ 165554 w 3924300"/>
                  <a:gd name="connsiteY7-66" fmla="*/ 2765883 h 4667248"/>
                  <a:gd name="connsiteX8-67" fmla="*/ 172070 w 3924300"/>
                  <a:gd name="connsiteY8-68" fmla="*/ 2763013 h 4667248"/>
                  <a:gd name="connsiteX9-69" fmla="*/ 154196 w 3924300"/>
                  <a:gd name="connsiteY9-70" fmla="*/ 2725908 h 4667248"/>
                  <a:gd name="connsiteX10-71" fmla="*/ 0 w 3924300"/>
                  <a:gd name="connsiteY10-72" fmla="*/ 1962150 h 4667248"/>
                  <a:gd name="connsiteX11-73" fmla="*/ 1962150 w 3924300"/>
                  <a:gd name="connsiteY11-74" fmla="*/ 0 h 4667248"/>
                  <a:gd name="connsiteX0-75" fmla="*/ 1962150 w 3924300"/>
                  <a:gd name="connsiteY0-76" fmla="*/ 0 h 4667248"/>
                  <a:gd name="connsiteX1-77" fmla="*/ 3924300 w 3924300"/>
                  <a:gd name="connsiteY1-78" fmla="*/ 1962150 h 4667248"/>
                  <a:gd name="connsiteX2-79" fmla="*/ 3770105 w 3924300"/>
                  <a:gd name="connsiteY2-80" fmla="*/ 2725908 h 4667248"/>
                  <a:gd name="connsiteX3-81" fmla="*/ 3076575 w 3924300"/>
                  <a:gd name="connsiteY3-82" fmla="*/ 4362442 h 4667248"/>
                  <a:gd name="connsiteX4-83" fmla="*/ 2771769 w 3924300"/>
                  <a:gd name="connsiteY4-84" fmla="*/ 4667248 h 4667248"/>
                  <a:gd name="connsiteX5-85" fmla="*/ 1152531 w 3924300"/>
                  <a:gd name="connsiteY5-86" fmla="*/ 4667248 h 4667248"/>
                  <a:gd name="connsiteX6-87" fmla="*/ 847725 w 3924300"/>
                  <a:gd name="connsiteY6-88" fmla="*/ 4362442 h 4667248"/>
                  <a:gd name="connsiteX7-89" fmla="*/ 165554 w 3924300"/>
                  <a:gd name="connsiteY7-90" fmla="*/ 2765883 h 4667248"/>
                  <a:gd name="connsiteX8-91" fmla="*/ 172070 w 3924300"/>
                  <a:gd name="connsiteY8-92" fmla="*/ 2763013 h 4667248"/>
                  <a:gd name="connsiteX9-93" fmla="*/ 154196 w 3924300"/>
                  <a:gd name="connsiteY9-94" fmla="*/ 2725908 h 4667248"/>
                  <a:gd name="connsiteX10-95" fmla="*/ 0 w 3924300"/>
                  <a:gd name="connsiteY10-96" fmla="*/ 1962150 h 4667248"/>
                  <a:gd name="connsiteX11-97" fmla="*/ 1962150 w 3924300"/>
                  <a:gd name="connsiteY11-98" fmla="*/ 0 h 4667248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  <a:cxn ang="0">
                    <a:pos x="connsiteX6-13" y="connsiteY6-14"/>
                  </a:cxn>
                  <a:cxn ang="0">
                    <a:pos x="connsiteX7-15" y="connsiteY7-16"/>
                  </a:cxn>
                  <a:cxn ang="0">
                    <a:pos x="connsiteX8-17" y="connsiteY8-18"/>
                  </a:cxn>
                  <a:cxn ang="0">
                    <a:pos x="connsiteX9-19" y="connsiteY9-20"/>
                  </a:cxn>
                  <a:cxn ang="0">
                    <a:pos x="connsiteX10-21" y="connsiteY10-22"/>
                  </a:cxn>
                  <a:cxn ang="0">
                    <a:pos x="connsiteX11-23" y="connsiteY11-24"/>
                  </a:cxn>
                </a:cxnLst>
                <a:rect l="l" t="t" r="r" b="b"/>
                <a:pathLst>
                  <a:path w="3924300" h="4667248">
                    <a:moveTo>
                      <a:pt x="1962150" y="0"/>
                    </a:moveTo>
                    <a:cubicBezTo>
                      <a:pt x="3045816" y="0"/>
                      <a:pt x="3924300" y="878484"/>
                      <a:pt x="3924300" y="1962150"/>
                    </a:cubicBezTo>
                    <a:cubicBezTo>
                      <a:pt x="3924300" y="2233067"/>
                      <a:pt x="3869395" y="2491159"/>
                      <a:pt x="3770105" y="2725908"/>
                    </a:cubicBezTo>
                    <a:cubicBezTo>
                      <a:pt x="3628818" y="3125957"/>
                      <a:pt x="3071514" y="3695985"/>
                      <a:pt x="3076575" y="4362442"/>
                    </a:cubicBezTo>
                    <a:cubicBezTo>
                      <a:pt x="3076575" y="4530782"/>
                      <a:pt x="2940109" y="4667248"/>
                      <a:pt x="2771769" y="4667248"/>
                    </a:cubicBezTo>
                    <a:lnTo>
                      <a:pt x="1152531" y="4667248"/>
                    </a:lnTo>
                    <a:cubicBezTo>
                      <a:pt x="984191" y="4667248"/>
                      <a:pt x="847725" y="4530782"/>
                      <a:pt x="847725" y="4362442"/>
                    </a:cubicBezTo>
                    <a:cubicBezTo>
                      <a:pt x="870101" y="3728807"/>
                      <a:pt x="388106" y="3288393"/>
                      <a:pt x="165554" y="2765883"/>
                    </a:cubicBezTo>
                    <a:lnTo>
                      <a:pt x="172070" y="2763013"/>
                    </a:lnTo>
                    <a:lnTo>
                      <a:pt x="154196" y="2725908"/>
                    </a:lnTo>
                    <a:cubicBezTo>
                      <a:pt x="54905" y="2491159"/>
                      <a:pt x="0" y="2233067"/>
                      <a:pt x="0" y="1962150"/>
                    </a:cubicBezTo>
                    <a:cubicBezTo>
                      <a:pt x="0" y="878484"/>
                      <a:pt x="878484" y="0"/>
                      <a:pt x="1962150" y="0"/>
                    </a:cubicBezTo>
                    <a:close/>
                  </a:path>
                </a:pathLst>
              </a:custGeom>
              <a:gradFill flip="none" rotWithShape="1">
                <a:gsLst>
                  <a:gs pos="94000">
                    <a:schemeClr val="bg1"/>
                  </a:gs>
                  <a:gs pos="84000">
                    <a:schemeClr val="bg1"/>
                  </a:gs>
                  <a:gs pos="0">
                    <a:srgbClr val="DADADA">
                      <a:alpha val="0"/>
                    </a:srgbClr>
                  </a:gs>
                </a:gsLst>
                <a:path path="shap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3765"/>
                <a:endParaRPr lang="zh-CN" altLang="en-US" sz="1865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28" name="圆角矩形 27"/>
              <p:cNvSpPr/>
              <p:nvPr/>
            </p:nvSpPr>
            <p:spPr>
              <a:xfrm>
                <a:off x="3710112" y="4705663"/>
                <a:ext cx="1788888" cy="32661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100000">
                    <a:schemeClr val="bg1">
                      <a:lumMod val="50000"/>
                    </a:schemeClr>
                  </a:gs>
                  <a:gs pos="51500">
                    <a:schemeClr val="bg1">
                      <a:lumMod val="85000"/>
                    </a:schemeClr>
                  </a:gs>
                  <a:gs pos="3000">
                    <a:schemeClr val="bg1">
                      <a:lumMod val="50000"/>
                    </a:schemeClr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3765"/>
                <a:endParaRPr lang="zh-CN" altLang="en-US" sz="1865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29" name="圆角矩形 28"/>
              <p:cNvSpPr/>
              <p:nvPr/>
            </p:nvSpPr>
            <p:spPr>
              <a:xfrm rot="21300000">
                <a:off x="3667322" y="4909817"/>
                <a:ext cx="1831730" cy="78827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100000">
                    <a:schemeClr val="bg1">
                      <a:lumMod val="50000"/>
                    </a:schemeClr>
                  </a:gs>
                  <a:gs pos="50000">
                    <a:schemeClr val="bg1">
                      <a:lumMod val="75000"/>
                    </a:schemeClr>
                  </a:gs>
                  <a:gs pos="0">
                    <a:schemeClr val="bg1">
                      <a:lumMod val="50000"/>
                    </a:schemeClr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3765"/>
                <a:endParaRPr lang="zh-CN" altLang="en-US" sz="1865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30" name="圆角矩形 29"/>
              <p:cNvSpPr/>
              <p:nvPr/>
            </p:nvSpPr>
            <p:spPr>
              <a:xfrm rot="21300000">
                <a:off x="3667322" y="5069954"/>
                <a:ext cx="1831730" cy="78826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100000">
                    <a:schemeClr val="bg1">
                      <a:lumMod val="50000"/>
                    </a:schemeClr>
                  </a:gs>
                  <a:gs pos="50000">
                    <a:schemeClr val="bg1">
                      <a:lumMod val="75000"/>
                    </a:schemeClr>
                  </a:gs>
                  <a:gs pos="0">
                    <a:schemeClr val="bg1">
                      <a:lumMod val="50000"/>
                    </a:schemeClr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3765"/>
                <a:endParaRPr lang="zh-CN" altLang="en-US" sz="1865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31" name="圆角矩形 30"/>
              <p:cNvSpPr/>
              <p:nvPr/>
            </p:nvSpPr>
            <p:spPr>
              <a:xfrm rot="21300000">
                <a:off x="3667322" y="5236631"/>
                <a:ext cx="1831730" cy="78827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100000">
                    <a:schemeClr val="bg1">
                      <a:lumMod val="50000"/>
                    </a:schemeClr>
                  </a:gs>
                  <a:gs pos="50000">
                    <a:schemeClr val="bg1">
                      <a:lumMod val="75000"/>
                    </a:schemeClr>
                  </a:gs>
                  <a:gs pos="0">
                    <a:schemeClr val="bg1">
                      <a:lumMod val="50000"/>
                    </a:schemeClr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3765"/>
                <a:endParaRPr lang="zh-CN" altLang="en-US" sz="1865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32" name="圆角矩形 31"/>
              <p:cNvSpPr/>
              <p:nvPr/>
            </p:nvSpPr>
            <p:spPr>
              <a:xfrm rot="21300000">
                <a:off x="3667322" y="5405447"/>
                <a:ext cx="1831730" cy="78827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100000">
                    <a:schemeClr val="bg1">
                      <a:lumMod val="50000"/>
                    </a:schemeClr>
                  </a:gs>
                  <a:gs pos="50000">
                    <a:schemeClr val="bg1">
                      <a:lumMod val="75000"/>
                    </a:schemeClr>
                  </a:gs>
                  <a:gs pos="0">
                    <a:schemeClr val="bg1">
                      <a:lumMod val="50000"/>
                    </a:schemeClr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3765"/>
                <a:endParaRPr lang="zh-CN" altLang="en-US" sz="1865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33" name="圆角矩形 32"/>
              <p:cNvSpPr/>
              <p:nvPr/>
            </p:nvSpPr>
            <p:spPr>
              <a:xfrm rot="21300000">
                <a:off x="3667322" y="5540786"/>
                <a:ext cx="1831730" cy="82844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100000">
                    <a:schemeClr val="bg1">
                      <a:lumMod val="50000"/>
                    </a:schemeClr>
                  </a:gs>
                  <a:gs pos="50000">
                    <a:schemeClr val="bg1">
                      <a:lumMod val="75000"/>
                    </a:schemeClr>
                  </a:gs>
                  <a:gs pos="0">
                    <a:schemeClr val="bg1">
                      <a:lumMod val="50000"/>
                    </a:schemeClr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3765"/>
                <a:endParaRPr lang="zh-CN" altLang="en-US" sz="1865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34" name="圆角矩形 33"/>
              <p:cNvSpPr/>
              <p:nvPr/>
            </p:nvSpPr>
            <p:spPr>
              <a:xfrm>
                <a:off x="4009766" y="5932936"/>
                <a:ext cx="1178587" cy="35135"/>
              </a:xfrm>
              <a:prstGeom prst="roundRect">
                <a:avLst>
                  <a:gd name="adj" fmla="val 13637"/>
                </a:avLst>
              </a:prstGeom>
              <a:gradFill>
                <a:gsLst>
                  <a:gs pos="78000">
                    <a:schemeClr val="bg1"/>
                  </a:gs>
                  <a:gs pos="53000">
                    <a:schemeClr val="tx1">
                      <a:lumMod val="50000"/>
                      <a:lumOff val="50000"/>
                    </a:schemeClr>
                  </a:gs>
                  <a:gs pos="100000">
                    <a:schemeClr val="bg1">
                      <a:lumMod val="50000"/>
                    </a:schemeClr>
                  </a:gs>
                  <a:gs pos="23000">
                    <a:schemeClr val="bg1"/>
                  </a:gs>
                  <a:gs pos="0">
                    <a:schemeClr val="bg1">
                      <a:lumMod val="50000"/>
                    </a:schemeClr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3765"/>
                <a:endParaRPr lang="zh-CN" altLang="en-US" sz="1865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35" name="圆角矩形 34"/>
              <p:cNvSpPr/>
              <p:nvPr/>
            </p:nvSpPr>
            <p:spPr>
              <a:xfrm>
                <a:off x="4201537" y="6135967"/>
                <a:ext cx="776005" cy="16226"/>
              </a:xfrm>
              <a:prstGeom prst="roundRect">
                <a:avLst>
                  <a:gd name="adj" fmla="val 13637"/>
                </a:avLst>
              </a:prstGeom>
              <a:gradFill>
                <a:gsLst>
                  <a:gs pos="78000">
                    <a:schemeClr val="bg1"/>
                  </a:gs>
                  <a:gs pos="53000">
                    <a:schemeClr val="tx1">
                      <a:lumMod val="50000"/>
                      <a:lumOff val="50000"/>
                    </a:schemeClr>
                  </a:gs>
                  <a:gs pos="100000">
                    <a:schemeClr val="bg1">
                      <a:lumMod val="50000"/>
                    </a:schemeClr>
                  </a:gs>
                  <a:gs pos="23000">
                    <a:schemeClr val="bg1"/>
                  </a:gs>
                  <a:gs pos="0">
                    <a:schemeClr val="bg1">
                      <a:lumMod val="50000"/>
                    </a:schemeClr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3765"/>
                <a:endParaRPr lang="zh-CN" altLang="en-US" sz="1865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12" name="任意多边形 11"/>
            <p:cNvSpPr/>
            <p:nvPr/>
          </p:nvSpPr>
          <p:spPr>
            <a:xfrm>
              <a:off x="4062696" y="2994793"/>
              <a:ext cx="582033" cy="582033"/>
            </a:xfrm>
            <a:custGeom>
              <a:avLst/>
              <a:gdLst>
                <a:gd name="connsiteX0" fmla="*/ 870381 w 1740762"/>
                <a:gd name="connsiteY0" fmla="*/ 422211 h 1740760"/>
                <a:gd name="connsiteX1" fmla="*/ 422212 w 1740762"/>
                <a:gd name="connsiteY1" fmla="*/ 870380 h 1740760"/>
                <a:gd name="connsiteX2" fmla="*/ 870381 w 1740762"/>
                <a:gd name="connsiteY2" fmla="*/ 1318549 h 1740760"/>
                <a:gd name="connsiteX3" fmla="*/ 1318550 w 1740762"/>
                <a:gd name="connsiteY3" fmla="*/ 870380 h 1740760"/>
                <a:gd name="connsiteX4" fmla="*/ 870381 w 1740762"/>
                <a:gd name="connsiteY4" fmla="*/ 422211 h 1740760"/>
                <a:gd name="connsiteX5" fmla="*/ 785261 w 1740762"/>
                <a:gd name="connsiteY5" fmla="*/ 0 h 1740760"/>
                <a:gd name="connsiteX6" fmla="*/ 955501 w 1740762"/>
                <a:gd name="connsiteY6" fmla="*/ 0 h 1740760"/>
                <a:gd name="connsiteX7" fmla="*/ 955501 w 1740762"/>
                <a:gd name="connsiteY7" fmla="*/ 134329 h 1740760"/>
                <a:gd name="connsiteX8" fmla="*/ 1014988 w 1740762"/>
                <a:gd name="connsiteY8" fmla="*/ 143408 h 1740760"/>
                <a:gd name="connsiteX9" fmla="*/ 1073317 w 1740762"/>
                <a:gd name="connsiteY9" fmla="*/ 158020 h 1740760"/>
                <a:gd name="connsiteX10" fmla="*/ 1124821 w 1740762"/>
                <a:gd name="connsiteY10" fmla="*/ 33680 h 1740760"/>
                <a:gd name="connsiteX11" fmla="*/ 1282102 w 1740762"/>
                <a:gd name="connsiteY11" fmla="*/ 98828 h 1740760"/>
                <a:gd name="connsiteX12" fmla="*/ 1229998 w 1740762"/>
                <a:gd name="connsiteY12" fmla="*/ 224619 h 1740760"/>
                <a:gd name="connsiteX13" fmla="*/ 1250218 w 1740762"/>
                <a:gd name="connsiteY13" fmla="*/ 235760 h 1740760"/>
                <a:gd name="connsiteX14" fmla="*/ 1327066 w 1740762"/>
                <a:gd name="connsiteY14" fmla="*/ 289364 h 1740760"/>
                <a:gd name="connsiteX15" fmla="*/ 1329143 w 1740762"/>
                <a:gd name="connsiteY15" fmla="*/ 291241 h 1740760"/>
                <a:gd name="connsiteX16" fmla="*/ 1425645 w 1740762"/>
                <a:gd name="connsiteY16" fmla="*/ 194739 h 1740760"/>
                <a:gd name="connsiteX17" fmla="*/ 1546022 w 1740762"/>
                <a:gd name="connsiteY17" fmla="*/ 315117 h 1740760"/>
                <a:gd name="connsiteX18" fmla="*/ 1448558 w 1740762"/>
                <a:gd name="connsiteY18" fmla="*/ 412582 h 1740760"/>
                <a:gd name="connsiteX19" fmla="*/ 1457388 w 1740762"/>
                <a:gd name="connsiteY19" fmla="*/ 422838 h 1740760"/>
                <a:gd name="connsiteX20" fmla="*/ 1514167 w 1740762"/>
                <a:gd name="connsiteY20" fmla="*/ 511583 h 1740760"/>
                <a:gd name="connsiteX21" fmla="*/ 1641935 w 1740762"/>
                <a:gd name="connsiteY21" fmla="*/ 458659 h 1740760"/>
                <a:gd name="connsiteX22" fmla="*/ 1707082 w 1740762"/>
                <a:gd name="connsiteY22" fmla="*/ 615941 h 1740760"/>
                <a:gd name="connsiteX23" fmla="*/ 1579247 w 1740762"/>
                <a:gd name="connsiteY23" fmla="*/ 668892 h 1740760"/>
                <a:gd name="connsiteX24" fmla="*/ 1584835 w 1740762"/>
                <a:gd name="connsiteY24" fmla="*/ 687711 h 1740760"/>
                <a:gd name="connsiteX25" fmla="*/ 1601709 w 1740762"/>
                <a:gd name="connsiteY25" fmla="*/ 777321 h 1740760"/>
                <a:gd name="connsiteX26" fmla="*/ 1602202 w 1740762"/>
                <a:gd name="connsiteY26" fmla="*/ 785260 h 1740760"/>
                <a:gd name="connsiteX27" fmla="*/ 1740762 w 1740762"/>
                <a:gd name="connsiteY27" fmla="*/ 785260 h 1740760"/>
                <a:gd name="connsiteX28" fmla="*/ 1740762 w 1740762"/>
                <a:gd name="connsiteY28" fmla="*/ 955500 h 1740760"/>
                <a:gd name="connsiteX29" fmla="*/ 1602244 w 1740762"/>
                <a:gd name="connsiteY29" fmla="*/ 955500 h 1740760"/>
                <a:gd name="connsiteX30" fmla="*/ 1592412 w 1740762"/>
                <a:gd name="connsiteY30" fmla="*/ 1019928 h 1740760"/>
                <a:gd name="connsiteX31" fmla="*/ 1579385 w 1740762"/>
                <a:gd name="connsiteY31" fmla="*/ 1071925 h 1740760"/>
                <a:gd name="connsiteX32" fmla="*/ 1707082 w 1740762"/>
                <a:gd name="connsiteY32" fmla="*/ 1124819 h 1740760"/>
                <a:gd name="connsiteX33" fmla="*/ 1641935 w 1740762"/>
                <a:gd name="connsiteY33" fmla="*/ 1282101 h 1740760"/>
                <a:gd name="connsiteX34" fmla="*/ 1514336 w 1740762"/>
                <a:gd name="connsiteY34" fmla="*/ 1229247 h 1740760"/>
                <a:gd name="connsiteX35" fmla="*/ 1500059 w 1740762"/>
                <a:gd name="connsiteY35" fmla="*/ 1255158 h 1740760"/>
                <a:gd name="connsiteX36" fmla="*/ 1448892 w 1740762"/>
                <a:gd name="connsiteY36" fmla="*/ 1328512 h 1740760"/>
                <a:gd name="connsiteX37" fmla="*/ 1546022 w 1740762"/>
                <a:gd name="connsiteY37" fmla="*/ 1425643 h 1740760"/>
                <a:gd name="connsiteX38" fmla="*/ 1425645 w 1740762"/>
                <a:gd name="connsiteY38" fmla="*/ 1546021 h 1740760"/>
                <a:gd name="connsiteX39" fmla="*/ 1328549 w 1740762"/>
                <a:gd name="connsiteY39" fmla="*/ 1448925 h 1740760"/>
                <a:gd name="connsiteX40" fmla="*/ 1312981 w 1740762"/>
                <a:gd name="connsiteY40" fmla="*/ 1462328 h 1740760"/>
                <a:gd name="connsiteX41" fmla="*/ 1229762 w 1740762"/>
                <a:gd name="connsiteY41" fmla="*/ 1515571 h 1740760"/>
                <a:gd name="connsiteX42" fmla="*/ 1282102 w 1740762"/>
                <a:gd name="connsiteY42" fmla="*/ 1641932 h 1740760"/>
                <a:gd name="connsiteX43" fmla="*/ 1124821 w 1740762"/>
                <a:gd name="connsiteY43" fmla="*/ 1707080 h 1740760"/>
                <a:gd name="connsiteX44" fmla="*/ 1073151 w 1740762"/>
                <a:gd name="connsiteY44" fmla="*/ 1582339 h 1740760"/>
                <a:gd name="connsiteX45" fmla="*/ 1048108 w 1740762"/>
                <a:gd name="connsiteY45" fmla="*/ 1589775 h 1740760"/>
                <a:gd name="connsiteX46" fmla="*/ 958498 w 1740762"/>
                <a:gd name="connsiteY46" fmla="*/ 1606649 h 1740760"/>
                <a:gd name="connsiteX47" fmla="*/ 955501 w 1740762"/>
                <a:gd name="connsiteY47" fmla="*/ 1606835 h 1740760"/>
                <a:gd name="connsiteX48" fmla="*/ 955501 w 1740762"/>
                <a:gd name="connsiteY48" fmla="*/ 1740760 h 1740760"/>
                <a:gd name="connsiteX49" fmla="*/ 785261 w 1740762"/>
                <a:gd name="connsiteY49" fmla="*/ 1740760 h 1740760"/>
                <a:gd name="connsiteX50" fmla="*/ 785261 w 1740762"/>
                <a:gd name="connsiteY50" fmla="*/ 1607939 h 1740760"/>
                <a:gd name="connsiteX51" fmla="*/ 715891 w 1740762"/>
                <a:gd name="connsiteY51" fmla="*/ 1597352 h 1740760"/>
                <a:gd name="connsiteX52" fmla="*/ 666516 w 1740762"/>
                <a:gd name="connsiteY52" fmla="*/ 1584982 h 1740760"/>
                <a:gd name="connsiteX53" fmla="*/ 615942 w 1740762"/>
                <a:gd name="connsiteY53" fmla="*/ 1707080 h 1740760"/>
                <a:gd name="connsiteX54" fmla="*/ 458661 w 1740762"/>
                <a:gd name="connsiteY54" fmla="*/ 1641932 h 1740760"/>
                <a:gd name="connsiteX55" fmla="*/ 508928 w 1740762"/>
                <a:gd name="connsiteY55" fmla="*/ 1520575 h 1740760"/>
                <a:gd name="connsiteX56" fmla="*/ 480660 w 1740762"/>
                <a:gd name="connsiteY56" fmla="*/ 1504999 h 1740760"/>
                <a:gd name="connsiteX57" fmla="*/ 407307 w 1740762"/>
                <a:gd name="connsiteY57" fmla="*/ 1453832 h 1740760"/>
                <a:gd name="connsiteX58" fmla="*/ 315118 w 1740762"/>
                <a:gd name="connsiteY58" fmla="*/ 1546021 h 1740760"/>
                <a:gd name="connsiteX59" fmla="*/ 194740 w 1740762"/>
                <a:gd name="connsiteY59" fmla="*/ 1425643 h 1740760"/>
                <a:gd name="connsiteX60" fmla="*/ 286894 w 1740762"/>
                <a:gd name="connsiteY60" fmla="*/ 1333489 h 1740760"/>
                <a:gd name="connsiteX61" fmla="*/ 273491 w 1740762"/>
                <a:gd name="connsiteY61" fmla="*/ 1317922 h 1740760"/>
                <a:gd name="connsiteX62" fmla="*/ 218783 w 1740762"/>
                <a:gd name="connsiteY62" fmla="*/ 1232414 h 1740760"/>
                <a:gd name="connsiteX63" fmla="*/ 98828 w 1740762"/>
                <a:gd name="connsiteY63" fmla="*/ 1282101 h 1740760"/>
                <a:gd name="connsiteX64" fmla="*/ 33680 w 1740762"/>
                <a:gd name="connsiteY64" fmla="*/ 1124819 h 1740760"/>
                <a:gd name="connsiteX65" fmla="*/ 152714 w 1740762"/>
                <a:gd name="connsiteY65" fmla="*/ 1075514 h 1740760"/>
                <a:gd name="connsiteX66" fmla="*/ 146043 w 1740762"/>
                <a:gd name="connsiteY66" fmla="*/ 1053048 h 1740760"/>
                <a:gd name="connsiteX67" fmla="*/ 129170 w 1740762"/>
                <a:gd name="connsiteY67" fmla="*/ 963438 h 1740760"/>
                <a:gd name="connsiteX68" fmla="*/ 128677 w 1740762"/>
                <a:gd name="connsiteY68" fmla="*/ 955500 h 1740760"/>
                <a:gd name="connsiteX69" fmla="*/ 0 w 1740762"/>
                <a:gd name="connsiteY69" fmla="*/ 955500 h 1740760"/>
                <a:gd name="connsiteX70" fmla="*/ 0 w 1740762"/>
                <a:gd name="connsiteY70" fmla="*/ 785260 h 1740760"/>
                <a:gd name="connsiteX71" fmla="*/ 128814 w 1740762"/>
                <a:gd name="connsiteY71" fmla="*/ 785260 h 1740760"/>
                <a:gd name="connsiteX72" fmla="*/ 134981 w 1740762"/>
                <a:gd name="connsiteY72" fmla="*/ 739025 h 1740760"/>
                <a:gd name="connsiteX73" fmla="*/ 147040 w 1740762"/>
                <a:gd name="connsiteY73" fmla="*/ 683819 h 1740760"/>
                <a:gd name="connsiteX74" fmla="*/ 152622 w 1740762"/>
                <a:gd name="connsiteY74" fmla="*/ 665208 h 1740760"/>
                <a:gd name="connsiteX75" fmla="*/ 33680 w 1740762"/>
                <a:gd name="connsiteY75" fmla="*/ 615940 h 1740760"/>
                <a:gd name="connsiteX76" fmla="*/ 98828 w 1740762"/>
                <a:gd name="connsiteY76" fmla="*/ 458659 h 1740760"/>
                <a:gd name="connsiteX77" fmla="*/ 219054 w 1740762"/>
                <a:gd name="connsiteY77" fmla="*/ 508459 h 1740760"/>
                <a:gd name="connsiteX78" fmla="*/ 264199 w 1740762"/>
                <a:gd name="connsiteY78" fmla="*/ 435381 h 1740760"/>
                <a:gd name="connsiteX79" fmla="*/ 286732 w 1740762"/>
                <a:gd name="connsiteY79" fmla="*/ 407109 h 1740760"/>
                <a:gd name="connsiteX80" fmla="*/ 194740 w 1740762"/>
                <a:gd name="connsiteY80" fmla="*/ 315117 h 1740760"/>
                <a:gd name="connsiteX81" fmla="*/ 315118 w 1740762"/>
                <a:gd name="connsiteY81" fmla="*/ 194739 h 1740760"/>
                <a:gd name="connsiteX82" fmla="*/ 407197 w 1740762"/>
                <a:gd name="connsiteY82" fmla="*/ 286817 h 1740760"/>
                <a:gd name="connsiteX83" fmla="*/ 460791 w 1740762"/>
                <a:gd name="connsiteY83" fmla="*/ 248268 h 1740760"/>
                <a:gd name="connsiteX84" fmla="*/ 508858 w 1740762"/>
                <a:gd name="connsiteY84" fmla="*/ 220014 h 1740760"/>
                <a:gd name="connsiteX85" fmla="*/ 458661 w 1740762"/>
                <a:gd name="connsiteY85" fmla="*/ 98828 h 1740760"/>
                <a:gd name="connsiteX86" fmla="*/ 615942 w 1740762"/>
                <a:gd name="connsiteY86" fmla="*/ 33679 h 1740760"/>
                <a:gd name="connsiteX87" fmla="*/ 666597 w 1740762"/>
                <a:gd name="connsiteY87" fmla="*/ 155970 h 1740760"/>
                <a:gd name="connsiteX88" fmla="*/ 715891 w 1740762"/>
                <a:gd name="connsiteY88" fmla="*/ 143408 h 1740760"/>
                <a:gd name="connsiteX89" fmla="*/ 785261 w 1740762"/>
                <a:gd name="connsiteY89" fmla="*/ 132820 h 1740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</a:cxnLst>
              <a:rect l="l" t="t" r="r" b="b"/>
              <a:pathLst>
                <a:path w="1740762" h="1740760">
                  <a:moveTo>
                    <a:pt x="870381" y="422211"/>
                  </a:moveTo>
                  <a:cubicBezTo>
                    <a:pt x="622864" y="422211"/>
                    <a:pt x="422212" y="622863"/>
                    <a:pt x="422212" y="870380"/>
                  </a:cubicBezTo>
                  <a:cubicBezTo>
                    <a:pt x="422212" y="1117897"/>
                    <a:pt x="622864" y="1318549"/>
                    <a:pt x="870381" y="1318549"/>
                  </a:cubicBezTo>
                  <a:cubicBezTo>
                    <a:pt x="1117898" y="1318549"/>
                    <a:pt x="1318550" y="1117897"/>
                    <a:pt x="1318550" y="870380"/>
                  </a:cubicBezTo>
                  <a:cubicBezTo>
                    <a:pt x="1318550" y="622863"/>
                    <a:pt x="1117898" y="422211"/>
                    <a:pt x="870381" y="422211"/>
                  </a:cubicBezTo>
                  <a:close/>
                  <a:moveTo>
                    <a:pt x="785261" y="0"/>
                  </a:moveTo>
                  <a:lnTo>
                    <a:pt x="955501" y="0"/>
                  </a:lnTo>
                  <a:lnTo>
                    <a:pt x="955501" y="134329"/>
                  </a:lnTo>
                  <a:lnTo>
                    <a:pt x="1014988" y="143408"/>
                  </a:lnTo>
                  <a:lnTo>
                    <a:pt x="1073317" y="158020"/>
                  </a:lnTo>
                  <a:lnTo>
                    <a:pt x="1124821" y="33680"/>
                  </a:lnTo>
                  <a:lnTo>
                    <a:pt x="1282102" y="98828"/>
                  </a:lnTo>
                  <a:lnTo>
                    <a:pt x="1229998" y="224619"/>
                  </a:lnTo>
                  <a:lnTo>
                    <a:pt x="1250218" y="235760"/>
                  </a:lnTo>
                  <a:cubicBezTo>
                    <a:pt x="1276992" y="252029"/>
                    <a:pt x="1302655" y="269943"/>
                    <a:pt x="1327066" y="289364"/>
                  </a:cubicBezTo>
                  <a:lnTo>
                    <a:pt x="1329143" y="291241"/>
                  </a:lnTo>
                  <a:lnTo>
                    <a:pt x="1425645" y="194739"/>
                  </a:lnTo>
                  <a:lnTo>
                    <a:pt x="1546022" y="315117"/>
                  </a:lnTo>
                  <a:lnTo>
                    <a:pt x="1448558" y="412582"/>
                  </a:lnTo>
                  <a:lnTo>
                    <a:pt x="1457388" y="422838"/>
                  </a:lnTo>
                  <a:lnTo>
                    <a:pt x="1514167" y="511583"/>
                  </a:lnTo>
                  <a:lnTo>
                    <a:pt x="1641935" y="458659"/>
                  </a:lnTo>
                  <a:lnTo>
                    <a:pt x="1707082" y="615941"/>
                  </a:lnTo>
                  <a:lnTo>
                    <a:pt x="1579247" y="668892"/>
                  </a:lnTo>
                  <a:lnTo>
                    <a:pt x="1584835" y="687711"/>
                  </a:lnTo>
                  <a:cubicBezTo>
                    <a:pt x="1592232" y="716929"/>
                    <a:pt x="1597895" y="746838"/>
                    <a:pt x="1601709" y="777321"/>
                  </a:cubicBezTo>
                  <a:lnTo>
                    <a:pt x="1602202" y="785260"/>
                  </a:lnTo>
                  <a:lnTo>
                    <a:pt x="1740762" y="785260"/>
                  </a:lnTo>
                  <a:lnTo>
                    <a:pt x="1740762" y="955500"/>
                  </a:lnTo>
                  <a:lnTo>
                    <a:pt x="1602244" y="955500"/>
                  </a:lnTo>
                  <a:lnTo>
                    <a:pt x="1592412" y="1019928"/>
                  </a:lnTo>
                  <a:lnTo>
                    <a:pt x="1579385" y="1071925"/>
                  </a:lnTo>
                  <a:lnTo>
                    <a:pt x="1707082" y="1124819"/>
                  </a:lnTo>
                  <a:lnTo>
                    <a:pt x="1641935" y="1282101"/>
                  </a:lnTo>
                  <a:lnTo>
                    <a:pt x="1514336" y="1229247"/>
                  </a:lnTo>
                  <a:lnTo>
                    <a:pt x="1500059" y="1255158"/>
                  </a:lnTo>
                  <a:lnTo>
                    <a:pt x="1448892" y="1328512"/>
                  </a:lnTo>
                  <a:lnTo>
                    <a:pt x="1546022" y="1425643"/>
                  </a:lnTo>
                  <a:lnTo>
                    <a:pt x="1425645" y="1546021"/>
                  </a:lnTo>
                  <a:lnTo>
                    <a:pt x="1328549" y="1448925"/>
                  </a:lnTo>
                  <a:lnTo>
                    <a:pt x="1312981" y="1462328"/>
                  </a:lnTo>
                  <a:lnTo>
                    <a:pt x="1229762" y="1515571"/>
                  </a:lnTo>
                  <a:lnTo>
                    <a:pt x="1282102" y="1641932"/>
                  </a:lnTo>
                  <a:lnTo>
                    <a:pt x="1124821" y="1707080"/>
                  </a:lnTo>
                  <a:lnTo>
                    <a:pt x="1073151" y="1582339"/>
                  </a:lnTo>
                  <a:lnTo>
                    <a:pt x="1048108" y="1589775"/>
                  </a:lnTo>
                  <a:cubicBezTo>
                    <a:pt x="1018890" y="1597172"/>
                    <a:pt x="988981" y="1602835"/>
                    <a:pt x="958498" y="1606649"/>
                  </a:cubicBezTo>
                  <a:lnTo>
                    <a:pt x="955501" y="1606835"/>
                  </a:lnTo>
                  <a:lnTo>
                    <a:pt x="955501" y="1740760"/>
                  </a:lnTo>
                  <a:lnTo>
                    <a:pt x="785261" y="1740760"/>
                  </a:lnTo>
                  <a:lnTo>
                    <a:pt x="785261" y="1607939"/>
                  </a:lnTo>
                  <a:lnTo>
                    <a:pt x="715891" y="1597352"/>
                  </a:lnTo>
                  <a:lnTo>
                    <a:pt x="666516" y="1584982"/>
                  </a:lnTo>
                  <a:lnTo>
                    <a:pt x="615942" y="1707080"/>
                  </a:lnTo>
                  <a:lnTo>
                    <a:pt x="458661" y="1641932"/>
                  </a:lnTo>
                  <a:lnTo>
                    <a:pt x="508928" y="1520575"/>
                  </a:lnTo>
                  <a:lnTo>
                    <a:pt x="480660" y="1504999"/>
                  </a:lnTo>
                  <a:lnTo>
                    <a:pt x="407307" y="1453832"/>
                  </a:lnTo>
                  <a:lnTo>
                    <a:pt x="315118" y="1546021"/>
                  </a:lnTo>
                  <a:lnTo>
                    <a:pt x="194740" y="1425643"/>
                  </a:lnTo>
                  <a:lnTo>
                    <a:pt x="286894" y="1333489"/>
                  </a:lnTo>
                  <a:lnTo>
                    <a:pt x="273491" y="1317922"/>
                  </a:lnTo>
                  <a:lnTo>
                    <a:pt x="218783" y="1232414"/>
                  </a:lnTo>
                  <a:lnTo>
                    <a:pt x="98828" y="1282101"/>
                  </a:lnTo>
                  <a:lnTo>
                    <a:pt x="33680" y="1124819"/>
                  </a:lnTo>
                  <a:lnTo>
                    <a:pt x="152714" y="1075514"/>
                  </a:lnTo>
                  <a:lnTo>
                    <a:pt x="146043" y="1053048"/>
                  </a:lnTo>
                  <a:cubicBezTo>
                    <a:pt x="138647" y="1023830"/>
                    <a:pt x="132984" y="993922"/>
                    <a:pt x="129170" y="963438"/>
                  </a:cubicBezTo>
                  <a:lnTo>
                    <a:pt x="128677" y="955500"/>
                  </a:lnTo>
                  <a:lnTo>
                    <a:pt x="0" y="955500"/>
                  </a:lnTo>
                  <a:lnTo>
                    <a:pt x="0" y="785260"/>
                  </a:lnTo>
                  <a:lnTo>
                    <a:pt x="128814" y="785260"/>
                  </a:lnTo>
                  <a:lnTo>
                    <a:pt x="134981" y="739025"/>
                  </a:lnTo>
                  <a:cubicBezTo>
                    <a:pt x="138313" y="720372"/>
                    <a:pt x="142341" y="701961"/>
                    <a:pt x="147040" y="683819"/>
                  </a:cubicBezTo>
                  <a:lnTo>
                    <a:pt x="152622" y="665208"/>
                  </a:lnTo>
                  <a:lnTo>
                    <a:pt x="33680" y="615940"/>
                  </a:lnTo>
                  <a:lnTo>
                    <a:pt x="98828" y="458659"/>
                  </a:lnTo>
                  <a:lnTo>
                    <a:pt x="219054" y="508459"/>
                  </a:lnTo>
                  <a:lnTo>
                    <a:pt x="264199" y="435381"/>
                  </a:lnTo>
                  <a:lnTo>
                    <a:pt x="286732" y="407109"/>
                  </a:lnTo>
                  <a:lnTo>
                    <a:pt x="194740" y="315117"/>
                  </a:lnTo>
                  <a:lnTo>
                    <a:pt x="315118" y="194739"/>
                  </a:lnTo>
                  <a:lnTo>
                    <a:pt x="407197" y="286817"/>
                  </a:lnTo>
                  <a:lnTo>
                    <a:pt x="460791" y="248268"/>
                  </a:lnTo>
                  <a:lnTo>
                    <a:pt x="508858" y="220014"/>
                  </a:lnTo>
                  <a:lnTo>
                    <a:pt x="458661" y="98828"/>
                  </a:lnTo>
                  <a:lnTo>
                    <a:pt x="615942" y="33679"/>
                  </a:lnTo>
                  <a:lnTo>
                    <a:pt x="666597" y="155970"/>
                  </a:lnTo>
                  <a:lnTo>
                    <a:pt x="715891" y="143408"/>
                  </a:lnTo>
                  <a:lnTo>
                    <a:pt x="785261" y="132820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765"/>
              <a:endParaRPr lang="zh-CN" altLang="en-US" sz="1865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3" name="任意多边形 12"/>
            <p:cNvSpPr/>
            <p:nvPr/>
          </p:nvSpPr>
          <p:spPr>
            <a:xfrm>
              <a:off x="4579937" y="2842477"/>
              <a:ext cx="435232" cy="435232"/>
            </a:xfrm>
            <a:custGeom>
              <a:avLst/>
              <a:gdLst>
                <a:gd name="connsiteX0" fmla="*/ 870381 w 1740762"/>
                <a:gd name="connsiteY0" fmla="*/ 422211 h 1740760"/>
                <a:gd name="connsiteX1" fmla="*/ 422212 w 1740762"/>
                <a:gd name="connsiteY1" fmla="*/ 870380 h 1740760"/>
                <a:gd name="connsiteX2" fmla="*/ 870381 w 1740762"/>
                <a:gd name="connsiteY2" fmla="*/ 1318549 h 1740760"/>
                <a:gd name="connsiteX3" fmla="*/ 1318550 w 1740762"/>
                <a:gd name="connsiteY3" fmla="*/ 870380 h 1740760"/>
                <a:gd name="connsiteX4" fmla="*/ 870381 w 1740762"/>
                <a:gd name="connsiteY4" fmla="*/ 422211 h 1740760"/>
                <a:gd name="connsiteX5" fmla="*/ 785261 w 1740762"/>
                <a:gd name="connsiteY5" fmla="*/ 0 h 1740760"/>
                <a:gd name="connsiteX6" fmla="*/ 955501 w 1740762"/>
                <a:gd name="connsiteY6" fmla="*/ 0 h 1740760"/>
                <a:gd name="connsiteX7" fmla="*/ 955501 w 1740762"/>
                <a:gd name="connsiteY7" fmla="*/ 134329 h 1740760"/>
                <a:gd name="connsiteX8" fmla="*/ 1014988 w 1740762"/>
                <a:gd name="connsiteY8" fmla="*/ 143408 h 1740760"/>
                <a:gd name="connsiteX9" fmla="*/ 1073317 w 1740762"/>
                <a:gd name="connsiteY9" fmla="*/ 158020 h 1740760"/>
                <a:gd name="connsiteX10" fmla="*/ 1124821 w 1740762"/>
                <a:gd name="connsiteY10" fmla="*/ 33680 h 1740760"/>
                <a:gd name="connsiteX11" fmla="*/ 1282102 w 1740762"/>
                <a:gd name="connsiteY11" fmla="*/ 98828 h 1740760"/>
                <a:gd name="connsiteX12" fmla="*/ 1229998 w 1740762"/>
                <a:gd name="connsiteY12" fmla="*/ 224619 h 1740760"/>
                <a:gd name="connsiteX13" fmla="*/ 1250218 w 1740762"/>
                <a:gd name="connsiteY13" fmla="*/ 235760 h 1740760"/>
                <a:gd name="connsiteX14" fmla="*/ 1327066 w 1740762"/>
                <a:gd name="connsiteY14" fmla="*/ 289364 h 1740760"/>
                <a:gd name="connsiteX15" fmla="*/ 1329143 w 1740762"/>
                <a:gd name="connsiteY15" fmla="*/ 291241 h 1740760"/>
                <a:gd name="connsiteX16" fmla="*/ 1425645 w 1740762"/>
                <a:gd name="connsiteY16" fmla="*/ 194739 h 1740760"/>
                <a:gd name="connsiteX17" fmla="*/ 1546022 w 1740762"/>
                <a:gd name="connsiteY17" fmla="*/ 315117 h 1740760"/>
                <a:gd name="connsiteX18" fmla="*/ 1448558 w 1740762"/>
                <a:gd name="connsiteY18" fmla="*/ 412582 h 1740760"/>
                <a:gd name="connsiteX19" fmla="*/ 1457388 w 1740762"/>
                <a:gd name="connsiteY19" fmla="*/ 422838 h 1740760"/>
                <a:gd name="connsiteX20" fmla="*/ 1514167 w 1740762"/>
                <a:gd name="connsiteY20" fmla="*/ 511583 h 1740760"/>
                <a:gd name="connsiteX21" fmla="*/ 1641935 w 1740762"/>
                <a:gd name="connsiteY21" fmla="*/ 458659 h 1740760"/>
                <a:gd name="connsiteX22" fmla="*/ 1707082 w 1740762"/>
                <a:gd name="connsiteY22" fmla="*/ 615941 h 1740760"/>
                <a:gd name="connsiteX23" fmla="*/ 1579247 w 1740762"/>
                <a:gd name="connsiteY23" fmla="*/ 668892 h 1740760"/>
                <a:gd name="connsiteX24" fmla="*/ 1584835 w 1740762"/>
                <a:gd name="connsiteY24" fmla="*/ 687711 h 1740760"/>
                <a:gd name="connsiteX25" fmla="*/ 1601709 w 1740762"/>
                <a:gd name="connsiteY25" fmla="*/ 777321 h 1740760"/>
                <a:gd name="connsiteX26" fmla="*/ 1602202 w 1740762"/>
                <a:gd name="connsiteY26" fmla="*/ 785260 h 1740760"/>
                <a:gd name="connsiteX27" fmla="*/ 1740762 w 1740762"/>
                <a:gd name="connsiteY27" fmla="*/ 785260 h 1740760"/>
                <a:gd name="connsiteX28" fmla="*/ 1740762 w 1740762"/>
                <a:gd name="connsiteY28" fmla="*/ 955500 h 1740760"/>
                <a:gd name="connsiteX29" fmla="*/ 1602244 w 1740762"/>
                <a:gd name="connsiteY29" fmla="*/ 955500 h 1740760"/>
                <a:gd name="connsiteX30" fmla="*/ 1592412 w 1740762"/>
                <a:gd name="connsiteY30" fmla="*/ 1019928 h 1740760"/>
                <a:gd name="connsiteX31" fmla="*/ 1579385 w 1740762"/>
                <a:gd name="connsiteY31" fmla="*/ 1071925 h 1740760"/>
                <a:gd name="connsiteX32" fmla="*/ 1707082 w 1740762"/>
                <a:gd name="connsiteY32" fmla="*/ 1124819 h 1740760"/>
                <a:gd name="connsiteX33" fmla="*/ 1641935 w 1740762"/>
                <a:gd name="connsiteY33" fmla="*/ 1282101 h 1740760"/>
                <a:gd name="connsiteX34" fmla="*/ 1514336 w 1740762"/>
                <a:gd name="connsiteY34" fmla="*/ 1229247 h 1740760"/>
                <a:gd name="connsiteX35" fmla="*/ 1500059 w 1740762"/>
                <a:gd name="connsiteY35" fmla="*/ 1255158 h 1740760"/>
                <a:gd name="connsiteX36" fmla="*/ 1448892 w 1740762"/>
                <a:gd name="connsiteY36" fmla="*/ 1328512 h 1740760"/>
                <a:gd name="connsiteX37" fmla="*/ 1546022 w 1740762"/>
                <a:gd name="connsiteY37" fmla="*/ 1425643 h 1740760"/>
                <a:gd name="connsiteX38" fmla="*/ 1425645 w 1740762"/>
                <a:gd name="connsiteY38" fmla="*/ 1546021 h 1740760"/>
                <a:gd name="connsiteX39" fmla="*/ 1328549 w 1740762"/>
                <a:gd name="connsiteY39" fmla="*/ 1448925 h 1740760"/>
                <a:gd name="connsiteX40" fmla="*/ 1312981 w 1740762"/>
                <a:gd name="connsiteY40" fmla="*/ 1462328 h 1740760"/>
                <a:gd name="connsiteX41" fmla="*/ 1229762 w 1740762"/>
                <a:gd name="connsiteY41" fmla="*/ 1515571 h 1740760"/>
                <a:gd name="connsiteX42" fmla="*/ 1282102 w 1740762"/>
                <a:gd name="connsiteY42" fmla="*/ 1641932 h 1740760"/>
                <a:gd name="connsiteX43" fmla="*/ 1124821 w 1740762"/>
                <a:gd name="connsiteY43" fmla="*/ 1707080 h 1740760"/>
                <a:gd name="connsiteX44" fmla="*/ 1073151 w 1740762"/>
                <a:gd name="connsiteY44" fmla="*/ 1582339 h 1740760"/>
                <a:gd name="connsiteX45" fmla="*/ 1048108 w 1740762"/>
                <a:gd name="connsiteY45" fmla="*/ 1589775 h 1740760"/>
                <a:gd name="connsiteX46" fmla="*/ 958498 w 1740762"/>
                <a:gd name="connsiteY46" fmla="*/ 1606649 h 1740760"/>
                <a:gd name="connsiteX47" fmla="*/ 955501 w 1740762"/>
                <a:gd name="connsiteY47" fmla="*/ 1606835 h 1740760"/>
                <a:gd name="connsiteX48" fmla="*/ 955501 w 1740762"/>
                <a:gd name="connsiteY48" fmla="*/ 1740760 h 1740760"/>
                <a:gd name="connsiteX49" fmla="*/ 785261 w 1740762"/>
                <a:gd name="connsiteY49" fmla="*/ 1740760 h 1740760"/>
                <a:gd name="connsiteX50" fmla="*/ 785261 w 1740762"/>
                <a:gd name="connsiteY50" fmla="*/ 1607939 h 1740760"/>
                <a:gd name="connsiteX51" fmla="*/ 715891 w 1740762"/>
                <a:gd name="connsiteY51" fmla="*/ 1597352 h 1740760"/>
                <a:gd name="connsiteX52" fmla="*/ 666516 w 1740762"/>
                <a:gd name="connsiteY52" fmla="*/ 1584982 h 1740760"/>
                <a:gd name="connsiteX53" fmla="*/ 615942 w 1740762"/>
                <a:gd name="connsiteY53" fmla="*/ 1707080 h 1740760"/>
                <a:gd name="connsiteX54" fmla="*/ 458661 w 1740762"/>
                <a:gd name="connsiteY54" fmla="*/ 1641932 h 1740760"/>
                <a:gd name="connsiteX55" fmla="*/ 508928 w 1740762"/>
                <a:gd name="connsiteY55" fmla="*/ 1520575 h 1740760"/>
                <a:gd name="connsiteX56" fmla="*/ 480660 w 1740762"/>
                <a:gd name="connsiteY56" fmla="*/ 1504999 h 1740760"/>
                <a:gd name="connsiteX57" fmla="*/ 407307 w 1740762"/>
                <a:gd name="connsiteY57" fmla="*/ 1453832 h 1740760"/>
                <a:gd name="connsiteX58" fmla="*/ 315118 w 1740762"/>
                <a:gd name="connsiteY58" fmla="*/ 1546021 h 1740760"/>
                <a:gd name="connsiteX59" fmla="*/ 194740 w 1740762"/>
                <a:gd name="connsiteY59" fmla="*/ 1425643 h 1740760"/>
                <a:gd name="connsiteX60" fmla="*/ 286894 w 1740762"/>
                <a:gd name="connsiteY60" fmla="*/ 1333489 h 1740760"/>
                <a:gd name="connsiteX61" fmla="*/ 273491 w 1740762"/>
                <a:gd name="connsiteY61" fmla="*/ 1317922 h 1740760"/>
                <a:gd name="connsiteX62" fmla="*/ 218783 w 1740762"/>
                <a:gd name="connsiteY62" fmla="*/ 1232414 h 1740760"/>
                <a:gd name="connsiteX63" fmla="*/ 98828 w 1740762"/>
                <a:gd name="connsiteY63" fmla="*/ 1282101 h 1740760"/>
                <a:gd name="connsiteX64" fmla="*/ 33680 w 1740762"/>
                <a:gd name="connsiteY64" fmla="*/ 1124819 h 1740760"/>
                <a:gd name="connsiteX65" fmla="*/ 152714 w 1740762"/>
                <a:gd name="connsiteY65" fmla="*/ 1075514 h 1740760"/>
                <a:gd name="connsiteX66" fmla="*/ 146043 w 1740762"/>
                <a:gd name="connsiteY66" fmla="*/ 1053048 h 1740760"/>
                <a:gd name="connsiteX67" fmla="*/ 129170 w 1740762"/>
                <a:gd name="connsiteY67" fmla="*/ 963438 h 1740760"/>
                <a:gd name="connsiteX68" fmla="*/ 128677 w 1740762"/>
                <a:gd name="connsiteY68" fmla="*/ 955500 h 1740760"/>
                <a:gd name="connsiteX69" fmla="*/ 0 w 1740762"/>
                <a:gd name="connsiteY69" fmla="*/ 955500 h 1740760"/>
                <a:gd name="connsiteX70" fmla="*/ 0 w 1740762"/>
                <a:gd name="connsiteY70" fmla="*/ 785260 h 1740760"/>
                <a:gd name="connsiteX71" fmla="*/ 128814 w 1740762"/>
                <a:gd name="connsiteY71" fmla="*/ 785260 h 1740760"/>
                <a:gd name="connsiteX72" fmla="*/ 134981 w 1740762"/>
                <a:gd name="connsiteY72" fmla="*/ 739025 h 1740760"/>
                <a:gd name="connsiteX73" fmla="*/ 147040 w 1740762"/>
                <a:gd name="connsiteY73" fmla="*/ 683819 h 1740760"/>
                <a:gd name="connsiteX74" fmla="*/ 152622 w 1740762"/>
                <a:gd name="connsiteY74" fmla="*/ 665208 h 1740760"/>
                <a:gd name="connsiteX75" fmla="*/ 33680 w 1740762"/>
                <a:gd name="connsiteY75" fmla="*/ 615940 h 1740760"/>
                <a:gd name="connsiteX76" fmla="*/ 98828 w 1740762"/>
                <a:gd name="connsiteY76" fmla="*/ 458659 h 1740760"/>
                <a:gd name="connsiteX77" fmla="*/ 219054 w 1740762"/>
                <a:gd name="connsiteY77" fmla="*/ 508459 h 1740760"/>
                <a:gd name="connsiteX78" fmla="*/ 264199 w 1740762"/>
                <a:gd name="connsiteY78" fmla="*/ 435381 h 1740760"/>
                <a:gd name="connsiteX79" fmla="*/ 286732 w 1740762"/>
                <a:gd name="connsiteY79" fmla="*/ 407109 h 1740760"/>
                <a:gd name="connsiteX80" fmla="*/ 194740 w 1740762"/>
                <a:gd name="connsiteY80" fmla="*/ 315117 h 1740760"/>
                <a:gd name="connsiteX81" fmla="*/ 315118 w 1740762"/>
                <a:gd name="connsiteY81" fmla="*/ 194739 h 1740760"/>
                <a:gd name="connsiteX82" fmla="*/ 407197 w 1740762"/>
                <a:gd name="connsiteY82" fmla="*/ 286817 h 1740760"/>
                <a:gd name="connsiteX83" fmla="*/ 460791 w 1740762"/>
                <a:gd name="connsiteY83" fmla="*/ 248268 h 1740760"/>
                <a:gd name="connsiteX84" fmla="*/ 508858 w 1740762"/>
                <a:gd name="connsiteY84" fmla="*/ 220014 h 1740760"/>
                <a:gd name="connsiteX85" fmla="*/ 458661 w 1740762"/>
                <a:gd name="connsiteY85" fmla="*/ 98828 h 1740760"/>
                <a:gd name="connsiteX86" fmla="*/ 615942 w 1740762"/>
                <a:gd name="connsiteY86" fmla="*/ 33679 h 1740760"/>
                <a:gd name="connsiteX87" fmla="*/ 666597 w 1740762"/>
                <a:gd name="connsiteY87" fmla="*/ 155970 h 1740760"/>
                <a:gd name="connsiteX88" fmla="*/ 715891 w 1740762"/>
                <a:gd name="connsiteY88" fmla="*/ 143408 h 1740760"/>
                <a:gd name="connsiteX89" fmla="*/ 785261 w 1740762"/>
                <a:gd name="connsiteY89" fmla="*/ 132820 h 1740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</a:cxnLst>
              <a:rect l="l" t="t" r="r" b="b"/>
              <a:pathLst>
                <a:path w="1740762" h="1740760">
                  <a:moveTo>
                    <a:pt x="870381" y="422211"/>
                  </a:moveTo>
                  <a:cubicBezTo>
                    <a:pt x="622864" y="422211"/>
                    <a:pt x="422212" y="622863"/>
                    <a:pt x="422212" y="870380"/>
                  </a:cubicBezTo>
                  <a:cubicBezTo>
                    <a:pt x="422212" y="1117897"/>
                    <a:pt x="622864" y="1318549"/>
                    <a:pt x="870381" y="1318549"/>
                  </a:cubicBezTo>
                  <a:cubicBezTo>
                    <a:pt x="1117898" y="1318549"/>
                    <a:pt x="1318550" y="1117897"/>
                    <a:pt x="1318550" y="870380"/>
                  </a:cubicBezTo>
                  <a:cubicBezTo>
                    <a:pt x="1318550" y="622863"/>
                    <a:pt x="1117898" y="422211"/>
                    <a:pt x="870381" y="422211"/>
                  </a:cubicBezTo>
                  <a:close/>
                  <a:moveTo>
                    <a:pt x="785261" y="0"/>
                  </a:moveTo>
                  <a:lnTo>
                    <a:pt x="955501" y="0"/>
                  </a:lnTo>
                  <a:lnTo>
                    <a:pt x="955501" y="134329"/>
                  </a:lnTo>
                  <a:lnTo>
                    <a:pt x="1014988" y="143408"/>
                  </a:lnTo>
                  <a:lnTo>
                    <a:pt x="1073317" y="158020"/>
                  </a:lnTo>
                  <a:lnTo>
                    <a:pt x="1124821" y="33680"/>
                  </a:lnTo>
                  <a:lnTo>
                    <a:pt x="1282102" y="98828"/>
                  </a:lnTo>
                  <a:lnTo>
                    <a:pt x="1229998" y="224619"/>
                  </a:lnTo>
                  <a:lnTo>
                    <a:pt x="1250218" y="235760"/>
                  </a:lnTo>
                  <a:cubicBezTo>
                    <a:pt x="1276992" y="252029"/>
                    <a:pt x="1302655" y="269943"/>
                    <a:pt x="1327066" y="289364"/>
                  </a:cubicBezTo>
                  <a:lnTo>
                    <a:pt x="1329143" y="291241"/>
                  </a:lnTo>
                  <a:lnTo>
                    <a:pt x="1425645" y="194739"/>
                  </a:lnTo>
                  <a:lnTo>
                    <a:pt x="1546022" y="315117"/>
                  </a:lnTo>
                  <a:lnTo>
                    <a:pt x="1448558" y="412582"/>
                  </a:lnTo>
                  <a:lnTo>
                    <a:pt x="1457388" y="422838"/>
                  </a:lnTo>
                  <a:lnTo>
                    <a:pt x="1514167" y="511583"/>
                  </a:lnTo>
                  <a:lnTo>
                    <a:pt x="1641935" y="458659"/>
                  </a:lnTo>
                  <a:lnTo>
                    <a:pt x="1707082" y="615941"/>
                  </a:lnTo>
                  <a:lnTo>
                    <a:pt x="1579247" y="668892"/>
                  </a:lnTo>
                  <a:lnTo>
                    <a:pt x="1584835" y="687711"/>
                  </a:lnTo>
                  <a:cubicBezTo>
                    <a:pt x="1592232" y="716929"/>
                    <a:pt x="1597895" y="746838"/>
                    <a:pt x="1601709" y="777321"/>
                  </a:cubicBezTo>
                  <a:lnTo>
                    <a:pt x="1602202" y="785260"/>
                  </a:lnTo>
                  <a:lnTo>
                    <a:pt x="1740762" y="785260"/>
                  </a:lnTo>
                  <a:lnTo>
                    <a:pt x="1740762" y="955500"/>
                  </a:lnTo>
                  <a:lnTo>
                    <a:pt x="1602244" y="955500"/>
                  </a:lnTo>
                  <a:lnTo>
                    <a:pt x="1592412" y="1019928"/>
                  </a:lnTo>
                  <a:lnTo>
                    <a:pt x="1579385" y="1071925"/>
                  </a:lnTo>
                  <a:lnTo>
                    <a:pt x="1707082" y="1124819"/>
                  </a:lnTo>
                  <a:lnTo>
                    <a:pt x="1641935" y="1282101"/>
                  </a:lnTo>
                  <a:lnTo>
                    <a:pt x="1514336" y="1229247"/>
                  </a:lnTo>
                  <a:lnTo>
                    <a:pt x="1500059" y="1255158"/>
                  </a:lnTo>
                  <a:lnTo>
                    <a:pt x="1448892" y="1328512"/>
                  </a:lnTo>
                  <a:lnTo>
                    <a:pt x="1546022" y="1425643"/>
                  </a:lnTo>
                  <a:lnTo>
                    <a:pt x="1425645" y="1546021"/>
                  </a:lnTo>
                  <a:lnTo>
                    <a:pt x="1328549" y="1448925"/>
                  </a:lnTo>
                  <a:lnTo>
                    <a:pt x="1312981" y="1462328"/>
                  </a:lnTo>
                  <a:lnTo>
                    <a:pt x="1229762" y="1515571"/>
                  </a:lnTo>
                  <a:lnTo>
                    <a:pt x="1282102" y="1641932"/>
                  </a:lnTo>
                  <a:lnTo>
                    <a:pt x="1124821" y="1707080"/>
                  </a:lnTo>
                  <a:lnTo>
                    <a:pt x="1073151" y="1582339"/>
                  </a:lnTo>
                  <a:lnTo>
                    <a:pt x="1048108" y="1589775"/>
                  </a:lnTo>
                  <a:cubicBezTo>
                    <a:pt x="1018890" y="1597172"/>
                    <a:pt x="988981" y="1602835"/>
                    <a:pt x="958498" y="1606649"/>
                  </a:cubicBezTo>
                  <a:lnTo>
                    <a:pt x="955501" y="1606835"/>
                  </a:lnTo>
                  <a:lnTo>
                    <a:pt x="955501" y="1740760"/>
                  </a:lnTo>
                  <a:lnTo>
                    <a:pt x="785261" y="1740760"/>
                  </a:lnTo>
                  <a:lnTo>
                    <a:pt x="785261" y="1607939"/>
                  </a:lnTo>
                  <a:lnTo>
                    <a:pt x="715891" y="1597352"/>
                  </a:lnTo>
                  <a:lnTo>
                    <a:pt x="666516" y="1584982"/>
                  </a:lnTo>
                  <a:lnTo>
                    <a:pt x="615942" y="1707080"/>
                  </a:lnTo>
                  <a:lnTo>
                    <a:pt x="458661" y="1641932"/>
                  </a:lnTo>
                  <a:lnTo>
                    <a:pt x="508928" y="1520575"/>
                  </a:lnTo>
                  <a:lnTo>
                    <a:pt x="480660" y="1504999"/>
                  </a:lnTo>
                  <a:lnTo>
                    <a:pt x="407307" y="1453832"/>
                  </a:lnTo>
                  <a:lnTo>
                    <a:pt x="315118" y="1546021"/>
                  </a:lnTo>
                  <a:lnTo>
                    <a:pt x="194740" y="1425643"/>
                  </a:lnTo>
                  <a:lnTo>
                    <a:pt x="286894" y="1333489"/>
                  </a:lnTo>
                  <a:lnTo>
                    <a:pt x="273491" y="1317922"/>
                  </a:lnTo>
                  <a:lnTo>
                    <a:pt x="218783" y="1232414"/>
                  </a:lnTo>
                  <a:lnTo>
                    <a:pt x="98828" y="1282101"/>
                  </a:lnTo>
                  <a:lnTo>
                    <a:pt x="33680" y="1124819"/>
                  </a:lnTo>
                  <a:lnTo>
                    <a:pt x="152714" y="1075514"/>
                  </a:lnTo>
                  <a:lnTo>
                    <a:pt x="146043" y="1053048"/>
                  </a:lnTo>
                  <a:cubicBezTo>
                    <a:pt x="138647" y="1023830"/>
                    <a:pt x="132984" y="993922"/>
                    <a:pt x="129170" y="963438"/>
                  </a:cubicBezTo>
                  <a:lnTo>
                    <a:pt x="128677" y="955500"/>
                  </a:lnTo>
                  <a:lnTo>
                    <a:pt x="0" y="955500"/>
                  </a:lnTo>
                  <a:lnTo>
                    <a:pt x="0" y="785260"/>
                  </a:lnTo>
                  <a:lnTo>
                    <a:pt x="128814" y="785260"/>
                  </a:lnTo>
                  <a:lnTo>
                    <a:pt x="134981" y="739025"/>
                  </a:lnTo>
                  <a:cubicBezTo>
                    <a:pt x="138313" y="720372"/>
                    <a:pt x="142341" y="701961"/>
                    <a:pt x="147040" y="683819"/>
                  </a:cubicBezTo>
                  <a:lnTo>
                    <a:pt x="152622" y="665208"/>
                  </a:lnTo>
                  <a:lnTo>
                    <a:pt x="33680" y="615940"/>
                  </a:lnTo>
                  <a:lnTo>
                    <a:pt x="98828" y="458659"/>
                  </a:lnTo>
                  <a:lnTo>
                    <a:pt x="219054" y="508459"/>
                  </a:lnTo>
                  <a:lnTo>
                    <a:pt x="264199" y="435381"/>
                  </a:lnTo>
                  <a:lnTo>
                    <a:pt x="286732" y="407109"/>
                  </a:lnTo>
                  <a:lnTo>
                    <a:pt x="194740" y="315117"/>
                  </a:lnTo>
                  <a:lnTo>
                    <a:pt x="315118" y="194739"/>
                  </a:lnTo>
                  <a:lnTo>
                    <a:pt x="407197" y="286817"/>
                  </a:lnTo>
                  <a:lnTo>
                    <a:pt x="460791" y="248268"/>
                  </a:lnTo>
                  <a:lnTo>
                    <a:pt x="508858" y="220014"/>
                  </a:lnTo>
                  <a:lnTo>
                    <a:pt x="458661" y="98828"/>
                  </a:lnTo>
                  <a:lnTo>
                    <a:pt x="615942" y="33679"/>
                  </a:lnTo>
                  <a:lnTo>
                    <a:pt x="666597" y="155970"/>
                  </a:lnTo>
                  <a:lnTo>
                    <a:pt x="715891" y="143408"/>
                  </a:lnTo>
                  <a:lnTo>
                    <a:pt x="785261" y="132820"/>
                  </a:lnTo>
                  <a:close/>
                </a:path>
              </a:pathLst>
            </a:custGeom>
            <a:solidFill>
              <a:srgbClr val="56C8C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765"/>
              <a:endParaRPr lang="zh-CN" altLang="en-US" sz="1865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grpSp>
          <p:nvGrpSpPr>
            <p:cNvPr id="14" name="组合 13"/>
            <p:cNvGrpSpPr/>
            <p:nvPr/>
          </p:nvGrpSpPr>
          <p:grpSpPr>
            <a:xfrm>
              <a:off x="3946422" y="2091799"/>
              <a:ext cx="932515" cy="932517"/>
              <a:chOff x="1325410" y="1372730"/>
              <a:chExt cx="1251559" cy="1251561"/>
            </a:xfrm>
            <a:effectLst>
              <a:outerShdw blurRad="762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16" name="任意多边形 15"/>
              <p:cNvSpPr/>
              <p:nvPr/>
            </p:nvSpPr>
            <p:spPr>
              <a:xfrm>
                <a:off x="1325410" y="1372730"/>
                <a:ext cx="625779" cy="625780"/>
              </a:xfrm>
              <a:custGeom>
                <a:avLst/>
                <a:gdLst>
                  <a:gd name="connsiteX0" fmla="*/ 564580 w 625779"/>
                  <a:gd name="connsiteY0" fmla="*/ 0 h 625780"/>
                  <a:gd name="connsiteX1" fmla="*/ 625779 w 625779"/>
                  <a:gd name="connsiteY1" fmla="*/ 0 h 625780"/>
                  <a:gd name="connsiteX2" fmla="*/ 625779 w 625779"/>
                  <a:gd name="connsiteY2" fmla="*/ 303558 h 625780"/>
                  <a:gd name="connsiteX3" fmla="*/ 303558 w 625779"/>
                  <a:gd name="connsiteY3" fmla="*/ 625779 h 625780"/>
                  <a:gd name="connsiteX4" fmla="*/ 303559 w 625779"/>
                  <a:gd name="connsiteY4" fmla="*/ 625780 h 625780"/>
                  <a:gd name="connsiteX5" fmla="*/ 0 w 625779"/>
                  <a:gd name="connsiteY5" fmla="*/ 625780 h 625780"/>
                  <a:gd name="connsiteX6" fmla="*/ 0 w 625779"/>
                  <a:gd name="connsiteY6" fmla="*/ 564580 h 625780"/>
                  <a:gd name="connsiteX7" fmla="*/ 92614 w 625779"/>
                  <a:gd name="connsiteY7" fmla="*/ 564580 h 625780"/>
                  <a:gd name="connsiteX8" fmla="*/ 97048 w 625779"/>
                  <a:gd name="connsiteY8" fmla="*/ 531339 h 625780"/>
                  <a:gd name="connsiteX9" fmla="*/ 105718 w 625779"/>
                  <a:gd name="connsiteY9" fmla="*/ 491647 h 625780"/>
                  <a:gd name="connsiteX10" fmla="*/ 109731 w 625779"/>
                  <a:gd name="connsiteY10" fmla="*/ 478266 h 625780"/>
                  <a:gd name="connsiteX11" fmla="*/ 24215 w 625779"/>
                  <a:gd name="connsiteY11" fmla="*/ 442844 h 625780"/>
                  <a:gd name="connsiteX12" fmla="*/ 71055 w 625779"/>
                  <a:gd name="connsiteY12" fmla="*/ 329763 h 625780"/>
                  <a:gd name="connsiteX13" fmla="*/ 157494 w 625779"/>
                  <a:gd name="connsiteY13" fmla="*/ 365568 h 625780"/>
                  <a:gd name="connsiteX14" fmla="*/ 189952 w 625779"/>
                  <a:gd name="connsiteY14" fmla="*/ 313027 h 625780"/>
                  <a:gd name="connsiteX15" fmla="*/ 206152 w 625779"/>
                  <a:gd name="connsiteY15" fmla="*/ 292700 h 625780"/>
                  <a:gd name="connsiteX16" fmla="*/ 140013 w 625779"/>
                  <a:gd name="connsiteY16" fmla="*/ 226560 h 625780"/>
                  <a:gd name="connsiteX17" fmla="*/ 226561 w 625779"/>
                  <a:gd name="connsiteY17" fmla="*/ 140012 h 625780"/>
                  <a:gd name="connsiteX18" fmla="*/ 292763 w 625779"/>
                  <a:gd name="connsiteY18" fmla="*/ 206214 h 625780"/>
                  <a:gd name="connsiteX19" fmla="*/ 331296 w 625779"/>
                  <a:gd name="connsiteY19" fmla="*/ 178498 h 625780"/>
                  <a:gd name="connsiteX20" fmla="*/ 365854 w 625779"/>
                  <a:gd name="connsiteY20" fmla="*/ 158184 h 625780"/>
                  <a:gd name="connsiteX21" fmla="*/ 329764 w 625779"/>
                  <a:gd name="connsiteY21" fmla="*/ 71055 h 625780"/>
                  <a:gd name="connsiteX22" fmla="*/ 442845 w 625779"/>
                  <a:gd name="connsiteY22" fmla="*/ 24214 h 625780"/>
                  <a:gd name="connsiteX23" fmla="*/ 479264 w 625779"/>
                  <a:gd name="connsiteY23" fmla="*/ 112138 h 625780"/>
                  <a:gd name="connsiteX24" fmla="*/ 514705 w 625779"/>
                  <a:gd name="connsiteY24" fmla="*/ 103106 h 625780"/>
                  <a:gd name="connsiteX25" fmla="*/ 564580 w 625779"/>
                  <a:gd name="connsiteY25" fmla="*/ 95494 h 6257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625779" h="625780">
                    <a:moveTo>
                      <a:pt x="564580" y="0"/>
                    </a:moveTo>
                    <a:lnTo>
                      <a:pt x="625779" y="0"/>
                    </a:lnTo>
                    <a:lnTo>
                      <a:pt x="625779" y="303558"/>
                    </a:lnTo>
                    <a:cubicBezTo>
                      <a:pt x="447821" y="303558"/>
                      <a:pt x="303558" y="447821"/>
                      <a:pt x="303558" y="625779"/>
                    </a:cubicBezTo>
                    <a:lnTo>
                      <a:pt x="303559" y="625780"/>
                    </a:lnTo>
                    <a:lnTo>
                      <a:pt x="0" y="625780"/>
                    </a:lnTo>
                    <a:lnTo>
                      <a:pt x="0" y="564580"/>
                    </a:lnTo>
                    <a:lnTo>
                      <a:pt x="92614" y="564580"/>
                    </a:lnTo>
                    <a:lnTo>
                      <a:pt x="97048" y="531339"/>
                    </a:lnTo>
                    <a:cubicBezTo>
                      <a:pt x="99443" y="517928"/>
                      <a:pt x="102339" y="504691"/>
                      <a:pt x="105718" y="491647"/>
                    </a:cubicBezTo>
                    <a:lnTo>
                      <a:pt x="109731" y="478266"/>
                    </a:lnTo>
                    <a:lnTo>
                      <a:pt x="24215" y="442844"/>
                    </a:lnTo>
                    <a:lnTo>
                      <a:pt x="71055" y="329763"/>
                    </a:lnTo>
                    <a:lnTo>
                      <a:pt x="157494" y="365568"/>
                    </a:lnTo>
                    <a:lnTo>
                      <a:pt x="189952" y="313027"/>
                    </a:lnTo>
                    <a:lnTo>
                      <a:pt x="206152" y="292700"/>
                    </a:lnTo>
                    <a:lnTo>
                      <a:pt x="140013" y="226560"/>
                    </a:lnTo>
                    <a:lnTo>
                      <a:pt x="226561" y="140012"/>
                    </a:lnTo>
                    <a:lnTo>
                      <a:pt x="292763" y="206214"/>
                    </a:lnTo>
                    <a:lnTo>
                      <a:pt x="331296" y="178498"/>
                    </a:lnTo>
                    <a:lnTo>
                      <a:pt x="365854" y="158184"/>
                    </a:lnTo>
                    <a:lnTo>
                      <a:pt x="329764" y="71055"/>
                    </a:lnTo>
                    <a:lnTo>
                      <a:pt x="442845" y="24214"/>
                    </a:lnTo>
                    <a:lnTo>
                      <a:pt x="479264" y="112138"/>
                    </a:lnTo>
                    <a:lnTo>
                      <a:pt x="514705" y="103106"/>
                    </a:lnTo>
                    <a:lnTo>
                      <a:pt x="564580" y="95494"/>
                    </a:lnTo>
                    <a:close/>
                  </a:path>
                </a:pathLst>
              </a:custGeom>
              <a:solidFill>
                <a:srgbClr val="99DCD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3765"/>
                <a:endParaRPr lang="zh-CN" altLang="en-US" sz="1865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17" name="任意多边形 16"/>
              <p:cNvSpPr/>
              <p:nvPr/>
            </p:nvSpPr>
            <p:spPr>
              <a:xfrm rot="5400000">
                <a:off x="1951189" y="1372731"/>
                <a:ext cx="625779" cy="625780"/>
              </a:xfrm>
              <a:custGeom>
                <a:avLst/>
                <a:gdLst>
                  <a:gd name="connsiteX0" fmla="*/ 564580 w 625779"/>
                  <a:gd name="connsiteY0" fmla="*/ 0 h 625780"/>
                  <a:gd name="connsiteX1" fmla="*/ 625779 w 625779"/>
                  <a:gd name="connsiteY1" fmla="*/ 0 h 625780"/>
                  <a:gd name="connsiteX2" fmla="*/ 625779 w 625779"/>
                  <a:gd name="connsiteY2" fmla="*/ 303558 h 625780"/>
                  <a:gd name="connsiteX3" fmla="*/ 303558 w 625779"/>
                  <a:gd name="connsiteY3" fmla="*/ 625779 h 625780"/>
                  <a:gd name="connsiteX4" fmla="*/ 303559 w 625779"/>
                  <a:gd name="connsiteY4" fmla="*/ 625780 h 625780"/>
                  <a:gd name="connsiteX5" fmla="*/ 0 w 625779"/>
                  <a:gd name="connsiteY5" fmla="*/ 625780 h 625780"/>
                  <a:gd name="connsiteX6" fmla="*/ 0 w 625779"/>
                  <a:gd name="connsiteY6" fmla="*/ 564580 h 625780"/>
                  <a:gd name="connsiteX7" fmla="*/ 92614 w 625779"/>
                  <a:gd name="connsiteY7" fmla="*/ 564580 h 625780"/>
                  <a:gd name="connsiteX8" fmla="*/ 97048 w 625779"/>
                  <a:gd name="connsiteY8" fmla="*/ 531339 h 625780"/>
                  <a:gd name="connsiteX9" fmla="*/ 105718 w 625779"/>
                  <a:gd name="connsiteY9" fmla="*/ 491647 h 625780"/>
                  <a:gd name="connsiteX10" fmla="*/ 109731 w 625779"/>
                  <a:gd name="connsiteY10" fmla="*/ 478266 h 625780"/>
                  <a:gd name="connsiteX11" fmla="*/ 24215 w 625779"/>
                  <a:gd name="connsiteY11" fmla="*/ 442844 h 625780"/>
                  <a:gd name="connsiteX12" fmla="*/ 71055 w 625779"/>
                  <a:gd name="connsiteY12" fmla="*/ 329763 h 625780"/>
                  <a:gd name="connsiteX13" fmla="*/ 157494 w 625779"/>
                  <a:gd name="connsiteY13" fmla="*/ 365568 h 625780"/>
                  <a:gd name="connsiteX14" fmla="*/ 189952 w 625779"/>
                  <a:gd name="connsiteY14" fmla="*/ 313027 h 625780"/>
                  <a:gd name="connsiteX15" fmla="*/ 206152 w 625779"/>
                  <a:gd name="connsiteY15" fmla="*/ 292700 h 625780"/>
                  <a:gd name="connsiteX16" fmla="*/ 140013 w 625779"/>
                  <a:gd name="connsiteY16" fmla="*/ 226560 h 625780"/>
                  <a:gd name="connsiteX17" fmla="*/ 226561 w 625779"/>
                  <a:gd name="connsiteY17" fmla="*/ 140012 h 625780"/>
                  <a:gd name="connsiteX18" fmla="*/ 292763 w 625779"/>
                  <a:gd name="connsiteY18" fmla="*/ 206214 h 625780"/>
                  <a:gd name="connsiteX19" fmla="*/ 331296 w 625779"/>
                  <a:gd name="connsiteY19" fmla="*/ 178498 h 625780"/>
                  <a:gd name="connsiteX20" fmla="*/ 365854 w 625779"/>
                  <a:gd name="connsiteY20" fmla="*/ 158184 h 625780"/>
                  <a:gd name="connsiteX21" fmla="*/ 329764 w 625779"/>
                  <a:gd name="connsiteY21" fmla="*/ 71055 h 625780"/>
                  <a:gd name="connsiteX22" fmla="*/ 442845 w 625779"/>
                  <a:gd name="connsiteY22" fmla="*/ 24214 h 625780"/>
                  <a:gd name="connsiteX23" fmla="*/ 479264 w 625779"/>
                  <a:gd name="connsiteY23" fmla="*/ 112138 h 625780"/>
                  <a:gd name="connsiteX24" fmla="*/ 514705 w 625779"/>
                  <a:gd name="connsiteY24" fmla="*/ 103106 h 625780"/>
                  <a:gd name="connsiteX25" fmla="*/ 564580 w 625779"/>
                  <a:gd name="connsiteY25" fmla="*/ 95494 h 6257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625779" h="625780">
                    <a:moveTo>
                      <a:pt x="564580" y="0"/>
                    </a:moveTo>
                    <a:lnTo>
                      <a:pt x="625779" y="0"/>
                    </a:lnTo>
                    <a:lnTo>
                      <a:pt x="625779" y="303558"/>
                    </a:lnTo>
                    <a:cubicBezTo>
                      <a:pt x="447821" y="303558"/>
                      <a:pt x="303558" y="447821"/>
                      <a:pt x="303558" y="625779"/>
                    </a:cubicBezTo>
                    <a:lnTo>
                      <a:pt x="303559" y="625780"/>
                    </a:lnTo>
                    <a:lnTo>
                      <a:pt x="0" y="625780"/>
                    </a:lnTo>
                    <a:lnTo>
                      <a:pt x="0" y="564580"/>
                    </a:lnTo>
                    <a:lnTo>
                      <a:pt x="92614" y="564580"/>
                    </a:lnTo>
                    <a:lnTo>
                      <a:pt x="97048" y="531339"/>
                    </a:lnTo>
                    <a:cubicBezTo>
                      <a:pt x="99443" y="517928"/>
                      <a:pt x="102339" y="504691"/>
                      <a:pt x="105718" y="491647"/>
                    </a:cubicBezTo>
                    <a:lnTo>
                      <a:pt x="109731" y="478266"/>
                    </a:lnTo>
                    <a:lnTo>
                      <a:pt x="24215" y="442844"/>
                    </a:lnTo>
                    <a:lnTo>
                      <a:pt x="71055" y="329763"/>
                    </a:lnTo>
                    <a:lnTo>
                      <a:pt x="157494" y="365568"/>
                    </a:lnTo>
                    <a:lnTo>
                      <a:pt x="189952" y="313027"/>
                    </a:lnTo>
                    <a:lnTo>
                      <a:pt x="206152" y="292700"/>
                    </a:lnTo>
                    <a:lnTo>
                      <a:pt x="140013" y="226560"/>
                    </a:lnTo>
                    <a:lnTo>
                      <a:pt x="226561" y="140012"/>
                    </a:lnTo>
                    <a:lnTo>
                      <a:pt x="292763" y="206214"/>
                    </a:lnTo>
                    <a:lnTo>
                      <a:pt x="331296" y="178498"/>
                    </a:lnTo>
                    <a:lnTo>
                      <a:pt x="365854" y="158184"/>
                    </a:lnTo>
                    <a:lnTo>
                      <a:pt x="329764" y="71055"/>
                    </a:lnTo>
                    <a:lnTo>
                      <a:pt x="442845" y="24214"/>
                    </a:lnTo>
                    <a:lnTo>
                      <a:pt x="479264" y="112138"/>
                    </a:lnTo>
                    <a:lnTo>
                      <a:pt x="514705" y="103106"/>
                    </a:lnTo>
                    <a:lnTo>
                      <a:pt x="564580" y="95494"/>
                    </a:lnTo>
                    <a:close/>
                  </a:path>
                </a:pathLst>
              </a:custGeom>
              <a:solidFill>
                <a:srgbClr val="99DCD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3765"/>
                <a:endParaRPr lang="zh-CN" altLang="en-US" sz="1865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18" name="任意多边形 17"/>
              <p:cNvSpPr/>
              <p:nvPr/>
            </p:nvSpPr>
            <p:spPr>
              <a:xfrm rot="10800000">
                <a:off x="1951187" y="1998511"/>
                <a:ext cx="625779" cy="625780"/>
              </a:xfrm>
              <a:custGeom>
                <a:avLst/>
                <a:gdLst>
                  <a:gd name="connsiteX0" fmla="*/ 564580 w 625779"/>
                  <a:gd name="connsiteY0" fmla="*/ 0 h 625780"/>
                  <a:gd name="connsiteX1" fmla="*/ 625779 w 625779"/>
                  <a:gd name="connsiteY1" fmla="*/ 0 h 625780"/>
                  <a:gd name="connsiteX2" fmla="*/ 625779 w 625779"/>
                  <a:gd name="connsiteY2" fmla="*/ 303558 h 625780"/>
                  <a:gd name="connsiteX3" fmla="*/ 303558 w 625779"/>
                  <a:gd name="connsiteY3" fmla="*/ 625779 h 625780"/>
                  <a:gd name="connsiteX4" fmla="*/ 303559 w 625779"/>
                  <a:gd name="connsiteY4" fmla="*/ 625780 h 625780"/>
                  <a:gd name="connsiteX5" fmla="*/ 0 w 625779"/>
                  <a:gd name="connsiteY5" fmla="*/ 625780 h 625780"/>
                  <a:gd name="connsiteX6" fmla="*/ 0 w 625779"/>
                  <a:gd name="connsiteY6" fmla="*/ 564580 h 625780"/>
                  <a:gd name="connsiteX7" fmla="*/ 92614 w 625779"/>
                  <a:gd name="connsiteY7" fmla="*/ 564580 h 625780"/>
                  <a:gd name="connsiteX8" fmla="*/ 97048 w 625779"/>
                  <a:gd name="connsiteY8" fmla="*/ 531339 h 625780"/>
                  <a:gd name="connsiteX9" fmla="*/ 105718 w 625779"/>
                  <a:gd name="connsiteY9" fmla="*/ 491647 h 625780"/>
                  <a:gd name="connsiteX10" fmla="*/ 109731 w 625779"/>
                  <a:gd name="connsiteY10" fmla="*/ 478266 h 625780"/>
                  <a:gd name="connsiteX11" fmla="*/ 24215 w 625779"/>
                  <a:gd name="connsiteY11" fmla="*/ 442844 h 625780"/>
                  <a:gd name="connsiteX12" fmla="*/ 71055 w 625779"/>
                  <a:gd name="connsiteY12" fmla="*/ 329763 h 625780"/>
                  <a:gd name="connsiteX13" fmla="*/ 157494 w 625779"/>
                  <a:gd name="connsiteY13" fmla="*/ 365568 h 625780"/>
                  <a:gd name="connsiteX14" fmla="*/ 189952 w 625779"/>
                  <a:gd name="connsiteY14" fmla="*/ 313027 h 625780"/>
                  <a:gd name="connsiteX15" fmla="*/ 206152 w 625779"/>
                  <a:gd name="connsiteY15" fmla="*/ 292700 h 625780"/>
                  <a:gd name="connsiteX16" fmla="*/ 140013 w 625779"/>
                  <a:gd name="connsiteY16" fmla="*/ 226560 h 625780"/>
                  <a:gd name="connsiteX17" fmla="*/ 226561 w 625779"/>
                  <a:gd name="connsiteY17" fmla="*/ 140012 h 625780"/>
                  <a:gd name="connsiteX18" fmla="*/ 292763 w 625779"/>
                  <a:gd name="connsiteY18" fmla="*/ 206214 h 625780"/>
                  <a:gd name="connsiteX19" fmla="*/ 331296 w 625779"/>
                  <a:gd name="connsiteY19" fmla="*/ 178498 h 625780"/>
                  <a:gd name="connsiteX20" fmla="*/ 365854 w 625779"/>
                  <a:gd name="connsiteY20" fmla="*/ 158184 h 625780"/>
                  <a:gd name="connsiteX21" fmla="*/ 329764 w 625779"/>
                  <a:gd name="connsiteY21" fmla="*/ 71055 h 625780"/>
                  <a:gd name="connsiteX22" fmla="*/ 442845 w 625779"/>
                  <a:gd name="connsiteY22" fmla="*/ 24214 h 625780"/>
                  <a:gd name="connsiteX23" fmla="*/ 479264 w 625779"/>
                  <a:gd name="connsiteY23" fmla="*/ 112138 h 625780"/>
                  <a:gd name="connsiteX24" fmla="*/ 514705 w 625779"/>
                  <a:gd name="connsiteY24" fmla="*/ 103106 h 625780"/>
                  <a:gd name="connsiteX25" fmla="*/ 564580 w 625779"/>
                  <a:gd name="connsiteY25" fmla="*/ 95494 h 6257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625779" h="625780">
                    <a:moveTo>
                      <a:pt x="564580" y="0"/>
                    </a:moveTo>
                    <a:lnTo>
                      <a:pt x="625779" y="0"/>
                    </a:lnTo>
                    <a:lnTo>
                      <a:pt x="625779" y="303558"/>
                    </a:lnTo>
                    <a:cubicBezTo>
                      <a:pt x="447821" y="303558"/>
                      <a:pt x="303558" y="447821"/>
                      <a:pt x="303558" y="625779"/>
                    </a:cubicBezTo>
                    <a:lnTo>
                      <a:pt x="303559" y="625780"/>
                    </a:lnTo>
                    <a:lnTo>
                      <a:pt x="0" y="625780"/>
                    </a:lnTo>
                    <a:lnTo>
                      <a:pt x="0" y="564580"/>
                    </a:lnTo>
                    <a:lnTo>
                      <a:pt x="92614" y="564580"/>
                    </a:lnTo>
                    <a:lnTo>
                      <a:pt x="97048" y="531339"/>
                    </a:lnTo>
                    <a:cubicBezTo>
                      <a:pt x="99443" y="517928"/>
                      <a:pt x="102339" y="504691"/>
                      <a:pt x="105718" y="491647"/>
                    </a:cubicBezTo>
                    <a:lnTo>
                      <a:pt x="109731" y="478266"/>
                    </a:lnTo>
                    <a:lnTo>
                      <a:pt x="24215" y="442844"/>
                    </a:lnTo>
                    <a:lnTo>
                      <a:pt x="71055" y="329763"/>
                    </a:lnTo>
                    <a:lnTo>
                      <a:pt x="157494" y="365568"/>
                    </a:lnTo>
                    <a:lnTo>
                      <a:pt x="189952" y="313027"/>
                    </a:lnTo>
                    <a:lnTo>
                      <a:pt x="206152" y="292700"/>
                    </a:lnTo>
                    <a:lnTo>
                      <a:pt x="140013" y="226560"/>
                    </a:lnTo>
                    <a:lnTo>
                      <a:pt x="226561" y="140012"/>
                    </a:lnTo>
                    <a:lnTo>
                      <a:pt x="292763" y="206214"/>
                    </a:lnTo>
                    <a:lnTo>
                      <a:pt x="331296" y="178498"/>
                    </a:lnTo>
                    <a:lnTo>
                      <a:pt x="365854" y="158184"/>
                    </a:lnTo>
                    <a:lnTo>
                      <a:pt x="329764" y="71055"/>
                    </a:lnTo>
                    <a:lnTo>
                      <a:pt x="442845" y="24214"/>
                    </a:lnTo>
                    <a:lnTo>
                      <a:pt x="479264" y="112138"/>
                    </a:lnTo>
                    <a:lnTo>
                      <a:pt x="514705" y="103106"/>
                    </a:lnTo>
                    <a:lnTo>
                      <a:pt x="564580" y="95494"/>
                    </a:lnTo>
                    <a:close/>
                  </a:path>
                </a:pathLst>
              </a:custGeom>
              <a:solidFill>
                <a:srgbClr val="99DCD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3765"/>
                <a:endParaRPr lang="zh-CN" altLang="en-US" sz="1865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19" name="任意多边形 18"/>
              <p:cNvSpPr/>
              <p:nvPr/>
            </p:nvSpPr>
            <p:spPr>
              <a:xfrm rot="16200000">
                <a:off x="1325411" y="1998511"/>
                <a:ext cx="625779" cy="625780"/>
              </a:xfrm>
              <a:custGeom>
                <a:avLst/>
                <a:gdLst>
                  <a:gd name="connsiteX0" fmla="*/ 564580 w 625779"/>
                  <a:gd name="connsiteY0" fmla="*/ 0 h 625780"/>
                  <a:gd name="connsiteX1" fmla="*/ 625779 w 625779"/>
                  <a:gd name="connsiteY1" fmla="*/ 0 h 625780"/>
                  <a:gd name="connsiteX2" fmla="*/ 625779 w 625779"/>
                  <a:gd name="connsiteY2" fmla="*/ 303558 h 625780"/>
                  <a:gd name="connsiteX3" fmla="*/ 303558 w 625779"/>
                  <a:gd name="connsiteY3" fmla="*/ 625779 h 625780"/>
                  <a:gd name="connsiteX4" fmla="*/ 303559 w 625779"/>
                  <a:gd name="connsiteY4" fmla="*/ 625780 h 625780"/>
                  <a:gd name="connsiteX5" fmla="*/ 0 w 625779"/>
                  <a:gd name="connsiteY5" fmla="*/ 625780 h 625780"/>
                  <a:gd name="connsiteX6" fmla="*/ 0 w 625779"/>
                  <a:gd name="connsiteY6" fmla="*/ 564580 h 625780"/>
                  <a:gd name="connsiteX7" fmla="*/ 92614 w 625779"/>
                  <a:gd name="connsiteY7" fmla="*/ 564580 h 625780"/>
                  <a:gd name="connsiteX8" fmla="*/ 97048 w 625779"/>
                  <a:gd name="connsiteY8" fmla="*/ 531339 h 625780"/>
                  <a:gd name="connsiteX9" fmla="*/ 105718 w 625779"/>
                  <a:gd name="connsiteY9" fmla="*/ 491647 h 625780"/>
                  <a:gd name="connsiteX10" fmla="*/ 109731 w 625779"/>
                  <a:gd name="connsiteY10" fmla="*/ 478266 h 625780"/>
                  <a:gd name="connsiteX11" fmla="*/ 24215 w 625779"/>
                  <a:gd name="connsiteY11" fmla="*/ 442844 h 625780"/>
                  <a:gd name="connsiteX12" fmla="*/ 71055 w 625779"/>
                  <a:gd name="connsiteY12" fmla="*/ 329763 h 625780"/>
                  <a:gd name="connsiteX13" fmla="*/ 157494 w 625779"/>
                  <a:gd name="connsiteY13" fmla="*/ 365568 h 625780"/>
                  <a:gd name="connsiteX14" fmla="*/ 189952 w 625779"/>
                  <a:gd name="connsiteY14" fmla="*/ 313027 h 625780"/>
                  <a:gd name="connsiteX15" fmla="*/ 206152 w 625779"/>
                  <a:gd name="connsiteY15" fmla="*/ 292700 h 625780"/>
                  <a:gd name="connsiteX16" fmla="*/ 140013 w 625779"/>
                  <a:gd name="connsiteY16" fmla="*/ 226560 h 625780"/>
                  <a:gd name="connsiteX17" fmla="*/ 226561 w 625779"/>
                  <a:gd name="connsiteY17" fmla="*/ 140012 h 625780"/>
                  <a:gd name="connsiteX18" fmla="*/ 292763 w 625779"/>
                  <a:gd name="connsiteY18" fmla="*/ 206214 h 625780"/>
                  <a:gd name="connsiteX19" fmla="*/ 331296 w 625779"/>
                  <a:gd name="connsiteY19" fmla="*/ 178498 h 625780"/>
                  <a:gd name="connsiteX20" fmla="*/ 365854 w 625779"/>
                  <a:gd name="connsiteY20" fmla="*/ 158184 h 625780"/>
                  <a:gd name="connsiteX21" fmla="*/ 329764 w 625779"/>
                  <a:gd name="connsiteY21" fmla="*/ 71055 h 625780"/>
                  <a:gd name="connsiteX22" fmla="*/ 442845 w 625779"/>
                  <a:gd name="connsiteY22" fmla="*/ 24214 h 625780"/>
                  <a:gd name="connsiteX23" fmla="*/ 479264 w 625779"/>
                  <a:gd name="connsiteY23" fmla="*/ 112138 h 625780"/>
                  <a:gd name="connsiteX24" fmla="*/ 514705 w 625779"/>
                  <a:gd name="connsiteY24" fmla="*/ 103106 h 625780"/>
                  <a:gd name="connsiteX25" fmla="*/ 564580 w 625779"/>
                  <a:gd name="connsiteY25" fmla="*/ 95494 h 6257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625779" h="625780">
                    <a:moveTo>
                      <a:pt x="564580" y="0"/>
                    </a:moveTo>
                    <a:lnTo>
                      <a:pt x="625779" y="0"/>
                    </a:lnTo>
                    <a:lnTo>
                      <a:pt x="625779" y="303558"/>
                    </a:lnTo>
                    <a:cubicBezTo>
                      <a:pt x="447821" y="303558"/>
                      <a:pt x="303558" y="447821"/>
                      <a:pt x="303558" y="625779"/>
                    </a:cubicBezTo>
                    <a:lnTo>
                      <a:pt x="303559" y="625780"/>
                    </a:lnTo>
                    <a:lnTo>
                      <a:pt x="0" y="625780"/>
                    </a:lnTo>
                    <a:lnTo>
                      <a:pt x="0" y="564580"/>
                    </a:lnTo>
                    <a:lnTo>
                      <a:pt x="92614" y="564580"/>
                    </a:lnTo>
                    <a:lnTo>
                      <a:pt x="97048" y="531339"/>
                    </a:lnTo>
                    <a:cubicBezTo>
                      <a:pt x="99443" y="517928"/>
                      <a:pt x="102339" y="504691"/>
                      <a:pt x="105718" y="491647"/>
                    </a:cubicBezTo>
                    <a:lnTo>
                      <a:pt x="109731" y="478266"/>
                    </a:lnTo>
                    <a:lnTo>
                      <a:pt x="24215" y="442844"/>
                    </a:lnTo>
                    <a:lnTo>
                      <a:pt x="71055" y="329763"/>
                    </a:lnTo>
                    <a:lnTo>
                      <a:pt x="157494" y="365568"/>
                    </a:lnTo>
                    <a:lnTo>
                      <a:pt x="189952" y="313027"/>
                    </a:lnTo>
                    <a:lnTo>
                      <a:pt x="206152" y="292700"/>
                    </a:lnTo>
                    <a:lnTo>
                      <a:pt x="140013" y="226560"/>
                    </a:lnTo>
                    <a:lnTo>
                      <a:pt x="226561" y="140012"/>
                    </a:lnTo>
                    <a:lnTo>
                      <a:pt x="292763" y="206214"/>
                    </a:lnTo>
                    <a:lnTo>
                      <a:pt x="331296" y="178498"/>
                    </a:lnTo>
                    <a:lnTo>
                      <a:pt x="365854" y="158184"/>
                    </a:lnTo>
                    <a:lnTo>
                      <a:pt x="329764" y="71055"/>
                    </a:lnTo>
                    <a:lnTo>
                      <a:pt x="442845" y="24214"/>
                    </a:lnTo>
                    <a:lnTo>
                      <a:pt x="479264" y="112138"/>
                    </a:lnTo>
                    <a:lnTo>
                      <a:pt x="514705" y="103106"/>
                    </a:lnTo>
                    <a:lnTo>
                      <a:pt x="564580" y="95494"/>
                    </a:lnTo>
                    <a:close/>
                  </a:path>
                </a:pathLst>
              </a:custGeom>
              <a:solidFill>
                <a:srgbClr val="99DCD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3765"/>
                <a:endParaRPr lang="zh-CN" altLang="en-US" sz="1865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15" name="椭圆 14"/>
            <p:cNvSpPr/>
            <p:nvPr/>
          </p:nvSpPr>
          <p:spPr>
            <a:xfrm rot="1860000">
              <a:off x="4472229" y="2824594"/>
              <a:ext cx="25701" cy="25701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765"/>
              <a:endParaRPr lang="zh-CN" altLang="en-US" sz="1865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文本框 103"/>
          <p:cNvSpPr txBox="1"/>
          <p:nvPr/>
        </p:nvSpPr>
        <p:spPr>
          <a:xfrm>
            <a:off x="216535" y="266065"/>
            <a:ext cx="5080000" cy="3683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indent="0"/>
            <a:r>
              <a:rPr lang="zh-CN" altLang="en-US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四．核心服务</a:t>
            </a:r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563245" y="5366385"/>
            <a:ext cx="8061960" cy="11988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/>
            <a:r>
              <a:rPr lang="zh-CN" altLang="en-US" b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舒华作为国内健身器材知名品牌，我们与北京体育大学，上海体育学院等国内外知名体育院校联合，潜心研发符合亚洲人体工学理念的健身产品；专业健身培训机构：赛普健身，</a:t>
            </a:r>
            <a:r>
              <a:rPr lang="en-US" altLang="zh-CN" b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ONE FIT </a:t>
            </a:r>
            <a:r>
              <a:rPr lang="zh-CN" altLang="en-US" b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，等专业健身机构合作，旨在输出完善健全的管理，培训等方案，为企事业单位提供长期的健身指导需求！</a:t>
            </a:r>
            <a:endParaRPr lang="zh-CN" altLang="en-US"/>
          </a:p>
        </p:txBody>
      </p:sp>
      <p:grpSp>
        <p:nvGrpSpPr>
          <p:cNvPr id="301" name="组合 301"/>
          <p:cNvGrpSpPr/>
          <p:nvPr/>
        </p:nvGrpSpPr>
        <p:grpSpPr>
          <a:xfrm>
            <a:off x="1000125" y="1089025"/>
            <a:ext cx="6707505" cy="3828415"/>
            <a:chOff x="4896" y="11027"/>
            <a:chExt cx="5110" cy="4564"/>
          </a:xfrm>
        </p:grpSpPr>
        <p:grpSp>
          <p:nvGrpSpPr>
            <p:cNvPr id="302" name="组合 1" descr="KSO_WM_TAG_VERSION=1.0&amp;KSO_WM_BEAUTIFY_FLAG=#wm#&amp;KSO_WM_UNIT_TYPE=i&amp;KSO_WM_UNIT_ID=wpsdiag20160996_3*i*1&amp;KSO_WM_TEMPLATE_CATEGORY=wpsdiag&amp;KSO_WM_TEMPLATE_INDEX=20160996"/>
            <p:cNvGrpSpPr/>
            <p:nvPr/>
          </p:nvGrpSpPr>
          <p:grpSpPr>
            <a:xfrm>
              <a:off x="4896" y="11027"/>
              <a:ext cx="5110" cy="4564"/>
              <a:chOff x="0" y="0"/>
              <a:chExt cx="3052946" cy="2696237"/>
            </a:xfrm>
          </p:grpSpPr>
          <p:sp>
            <p:nvSpPr>
              <p:cNvPr id="268" name="椭圆 54" descr="KSO_WM_UNIT_INDEX=1_1&amp;KSO_WM_UNIT_TYPE=q_i&amp;KSO_WM_UNIT_ID=wpsdiag20160996_3*q_i*1_1&amp;KSO_WM_UNIT_LAYERLEVEL=1_1&amp;KSO_WM_UNIT_CLEAR=1&amp;KSO_WM_TAG_VERSION=1.0&amp;KSO_WM_BEAUTIFY_FLAG=#wm#&amp;KSO_WM_TEMPLATE_CATEGORY=wpsdiag&amp;KSO_WM_TEMPLATE_INDEX=20160996&amp;KSO_WM_SLIDE_ITEM_CNT=3&amp;KSO_WM_DIAGRAM_GROUP_CODE=q1_1&amp;KSO_WM_UNIT_FILL_TYPE=1&amp;KSO_WM_UNIT_FILL_FORE_SCHEMECOLOR_INDEX=6&amp;KSO_WM_UNIT_FILL_BACK_SCHEMECOLOR_INDEX=0"/>
              <p:cNvSpPr/>
              <p:nvPr/>
            </p:nvSpPr>
            <p:spPr>
              <a:xfrm>
                <a:off x="1775485" y="1424005"/>
                <a:ext cx="1277461" cy="1272232"/>
              </a:xfrm>
              <a:prstGeom prst="ellipse">
                <a:avLst/>
              </a:prstGeom>
              <a:solidFill>
                <a:srgbClr val="76ACB7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</p:sp>
          <p:sp>
            <p:nvSpPr>
              <p:cNvPr id="269" name="椭圆 55" descr="KSO_WM_UNIT_INDEX=1_2&amp;KSO_WM_UNIT_TYPE=q_i&amp;KSO_WM_UNIT_ID=wpsdiag20160996_3*q_i*1_2&amp;KSO_WM_UNIT_LAYERLEVEL=1_1&amp;KSO_WM_UNIT_CLEAR=1&amp;KSO_WM_TAG_VERSION=1.0&amp;KSO_WM_BEAUTIFY_FLAG=#wm#&amp;KSO_WM_TEMPLATE_CATEGORY=wpsdiag&amp;KSO_WM_TEMPLATE_INDEX=20160996&amp;KSO_WM_SLIDE_ITEM_CNT=3&amp;KSO_WM_DIAGRAM_GROUP_CODE=q1_1&amp;KSO_WM_UNIT_FILL_TYPE=1&amp;KSO_WM_UNIT_FILL_FORE_SCHEMECOLOR_INDEX=6&amp;KSO_WM_UNIT_FILL_BACK_SCHEMECOLOR_INDEX=0"/>
              <p:cNvSpPr/>
              <p:nvPr/>
            </p:nvSpPr>
            <p:spPr>
              <a:xfrm>
                <a:off x="0" y="1424005"/>
                <a:ext cx="1277461" cy="1272232"/>
              </a:xfrm>
              <a:prstGeom prst="ellipse">
                <a:avLst/>
              </a:prstGeom>
              <a:solidFill>
                <a:srgbClr val="38626B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</p:sp>
          <p:sp>
            <p:nvSpPr>
              <p:cNvPr id="270" name="椭圆 56" descr="KSO_WM_UNIT_INDEX=1_3&amp;KSO_WM_UNIT_TYPE=q_i&amp;KSO_WM_UNIT_ID=wpsdiag20160996_3*q_i*1_3&amp;KSO_WM_UNIT_LAYERLEVEL=1_1&amp;KSO_WM_UNIT_CLEAR=1&amp;KSO_WM_TAG_VERSION=1.0&amp;KSO_WM_BEAUTIFY_FLAG=#wm#&amp;KSO_WM_TEMPLATE_CATEGORY=wpsdiag&amp;KSO_WM_TEMPLATE_INDEX=20160996&amp;KSO_WM_SLIDE_ITEM_CNT=3&amp;KSO_WM_DIAGRAM_GROUP_CODE=q1_1&amp;KSO_WM_UNIT_FILL_TYPE=1&amp;KSO_WM_UNIT_FILL_FORE_SCHEMECOLOR_INDEX=10&amp;KSO_WM_UNIT_FILL_BACK_SCHEMECOLOR_INDEX=0"/>
              <p:cNvSpPr/>
              <p:nvPr/>
            </p:nvSpPr>
            <p:spPr>
              <a:xfrm>
                <a:off x="895440" y="0"/>
                <a:ext cx="1277461" cy="1272232"/>
              </a:xfrm>
              <a:prstGeom prst="ellipse">
                <a:avLst/>
              </a:prstGeom>
              <a:solidFill>
                <a:srgbClr val="70AD47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</p:sp>
          <p:sp>
            <p:nvSpPr>
              <p:cNvPr id="271" name="椭圆 57" descr="KSO_WM_UNIT_INDEX=1_4&amp;KSO_WM_UNIT_TYPE=q_i&amp;KSO_WM_UNIT_ID=wpsdiag20160996_3*q_i*1_4&amp;KSO_WM_UNIT_LAYERLEVEL=1_1&amp;KSO_WM_UNIT_CLEAR=1&amp;KSO_WM_TAG_VERSION=1.0&amp;KSO_WM_BEAUTIFY_FLAG=#wm#&amp;KSO_WM_TEMPLATE_CATEGORY=wpsdiag&amp;KSO_WM_TEMPLATE_INDEX=20160996&amp;KSO_WM_SLIDE_ITEM_CNT=3&amp;KSO_WM_DIAGRAM_GROUP_CODE=q1_1&amp;KSO_WM_UNIT_FILL_TYPE=1&amp;KSO_WM_UNIT_FILL_FORE_SCHEMECOLOR_INDEX=14&amp;KSO_WM_UNIT_FILL_BACK_SCHEMECOLOR_INDEX=0"/>
              <p:cNvSpPr/>
              <p:nvPr/>
            </p:nvSpPr>
            <p:spPr>
              <a:xfrm>
                <a:off x="745715" y="855746"/>
                <a:ext cx="1545679" cy="1459041"/>
              </a:xfrm>
              <a:prstGeom prst="ellipse">
                <a:avLst/>
              </a:prstGeom>
              <a:solidFill>
                <a:srgbClr val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</p:sp>
          <p:sp>
            <p:nvSpPr>
              <p:cNvPr id="272" name="椭圆 58" descr="KSO_WM_UNIT_INDEX=1_5&amp;KSO_WM_UNIT_TYPE=q_i&amp;KSO_WM_UNIT_ID=wpsdiag20160996_3*q_i*1_5&amp;KSO_WM_UNIT_LAYERLEVEL=1_1&amp;KSO_WM_UNIT_CLEAR=1&amp;KSO_WM_TAG_VERSION=1.0&amp;KSO_WM_BEAUTIFY_FLAG=#wm#&amp;KSO_WM_TEMPLATE_CATEGORY=wpsdiag&amp;KSO_WM_TEMPLATE_INDEX=20160996&amp;KSO_WM_SLIDE_ITEM_CNT=3&amp;KSO_WM_DIAGRAM_GROUP_CODE=q1_1&amp;KSO_WM_UNIT_FILL_TYPE=1&amp;KSO_WM_UNIT_FILL_FORE_SCHEMECOLOR_INDEX=0&amp;KSO_WM_UNIT_FILL_BACK_SCHEMECOLOR_INDEX=0"/>
              <p:cNvSpPr/>
              <p:nvPr/>
            </p:nvSpPr>
            <p:spPr>
              <a:xfrm>
                <a:off x="1099210" y="202673"/>
                <a:ext cx="871057" cy="855996"/>
              </a:xfrm>
              <a:prstGeom prst="ellipse">
                <a:avLst/>
              </a:prstGeom>
              <a:solidFill>
                <a:srgbClr val="FFFFFF"/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sp>
          <p:sp>
            <p:nvSpPr>
              <p:cNvPr id="273" name="椭圆 59" descr="KSO_WM_UNIT_INDEX=1_6&amp;KSO_WM_UNIT_TYPE=q_i&amp;KSO_WM_UNIT_ID=wpsdiag20160996_3*q_i*1_6&amp;KSO_WM_UNIT_LAYERLEVEL=1_1&amp;KSO_WM_UNIT_CLEAR=1&amp;KSO_WM_TAG_VERSION=1.0&amp;KSO_WM_BEAUTIFY_FLAG=#wm#&amp;KSO_WM_TEMPLATE_CATEGORY=wpsdiag&amp;KSO_WM_TEMPLATE_INDEX=20160996&amp;KSO_WM_SLIDE_ITEM_CNT=3&amp;KSO_WM_DIAGRAM_GROUP_CODE=q1_1&amp;KSO_WM_UNIT_FILL_TYPE=1&amp;KSO_WM_UNIT_FILL_FORE_SCHEMECOLOR_INDEX=10&amp;KSO_WM_UNIT_FILL_BACK_SCHEMECOLOR_INDEX=0&amp;KSO_WM_UNIT_LINE_FILL_TYPE=1&amp;KSO_WM_UNIT_LINE_FORE_SCHEMECOLOR_INDEX=8&amp;KSO_WM_UNIT_LINE_BACK_SCHEMECOLOR_INDEX=0"/>
              <p:cNvSpPr/>
              <p:nvPr/>
            </p:nvSpPr>
            <p:spPr>
              <a:xfrm>
                <a:off x="1154811" y="263231"/>
                <a:ext cx="754562" cy="738801"/>
              </a:xfrm>
              <a:prstGeom prst="ellipse">
                <a:avLst/>
              </a:prstGeom>
              <a:solidFill>
                <a:srgbClr val="70AD47"/>
              </a:solidFill>
              <a:ln w="28575" cap="flat" cmpd="sng" algn="ctr">
                <a:solidFill>
                  <a:srgbClr val="7F6000"/>
                </a:solidFill>
                <a:prstDash val="solid"/>
                <a:miter lim="800000"/>
              </a:ln>
              <a:effectLst/>
            </p:spPr>
          </p:sp>
          <p:sp>
            <p:nvSpPr>
              <p:cNvPr id="274" name="AutoShape 73" descr="KSO_WM_UNIT_INDEX=1_7&amp;KSO_WM_UNIT_TYPE=q_i&amp;KSO_WM_UNIT_ID=wpsdiag20160996_3*q_i*1_7&amp;KSO_WM_UNIT_LAYERLEVEL=1_1&amp;KSO_WM_UNIT_CLEAR=1&amp;KSO_WM_TAG_VERSION=1.0&amp;KSO_WM_BEAUTIFY_FLAG=#wm#&amp;KSO_WM_TEMPLATE_CATEGORY=wpsdiag&amp;KSO_WM_TEMPLATE_INDEX=20160996&amp;KSO_WM_SLIDE_ITEM_CNT=3&amp;KSO_WM_DIAGRAM_GROUP_CODE=q1_1&amp;KSO_WM_UNIT_FILL_TYPE=1&amp;KSO_WM_UNIT_FILL_FORE_SCHEMECOLOR_INDEX=0&amp;KSO_WM_UNIT_FILL_BACK_SCHEMECOLOR_INDEX=0"/>
              <p:cNvSpPr/>
              <p:nvPr/>
            </p:nvSpPr>
            <p:spPr bwMode="auto">
              <a:xfrm>
                <a:off x="1462448" y="332806"/>
                <a:ext cx="160807" cy="140140"/>
              </a:xfrm>
              <a:custGeom>
                <a:avLst/>
                <a:gdLst>
                  <a:gd name="T0" fmla="*/ 10800 w 21600"/>
                  <a:gd name="T1" fmla="*/ 10794 h 21588"/>
                  <a:gd name="T2" fmla="*/ 10800 w 21600"/>
                  <a:gd name="T3" fmla="*/ 10794 h 21588"/>
                  <a:gd name="T4" fmla="*/ 10800 w 21600"/>
                  <a:gd name="T5" fmla="*/ 10794 h 21588"/>
                  <a:gd name="T6" fmla="*/ 10800 w 21600"/>
                  <a:gd name="T7" fmla="*/ 10794 h 215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588">
                    <a:moveTo>
                      <a:pt x="17530" y="7696"/>
                    </a:moveTo>
                    <a:cubicBezTo>
                      <a:pt x="17530" y="8751"/>
                      <a:pt x="17302" y="9747"/>
                      <a:pt x="16843" y="10684"/>
                    </a:cubicBezTo>
                    <a:cubicBezTo>
                      <a:pt x="16386" y="11620"/>
                      <a:pt x="15760" y="12436"/>
                      <a:pt x="14969" y="13127"/>
                    </a:cubicBezTo>
                    <a:cubicBezTo>
                      <a:pt x="14176" y="13821"/>
                      <a:pt x="13249" y="14371"/>
                      <a:pt x="12185" y="14775"/>
                    </a:cubicBezTo>
                    <a:cubicBezTo>
                      <a:pt x="11121" y="15181"/>
                      <a:pt x="9982" y="15384"/>
                      <a:pt x="8765" y="15384"/>
                    </a:cubicBezTo>
                    <a:cubicBezTo>
                      <a:pt x="8487" y="15384"/>
                      <a:pt x="8212" y="15370"/>
                      <a:pt x="7936" y="15342"/>
                    </a:cubicBezTo>
                    <a:cubicBezTo>
                      <a:pt x="7663" y="15316"/>
                      <a:pt x="7395" y="15283"/>
                      <a:pt x="7131" y="15249"/>
                    </a:cubicBezTo>
                    <a:cubicBezTo>
                      <a:pt x="6027" y="16264"/>
                      <a:pt x="4766" y="16967"/>
                      <a:pt x="3346" y="17339"/>
                    </a:cubicBezTo>
                    <a:cubicBezTo>
                      <a:pt x="3196" y="17379"/>
                      <a:pt x="3043" y="17413"/>
                      <a:pt x="2890" y="17444"/>
                    </a:cubicBezTo>
                    <a:cubicBezTo>
                      <a:pt x="2735" y="17475"/>
                      <a:pt x="2572" y="17509"/>
                      <a:pt x="2398" y="17545"/>
                    </a:cubicBezTo>
                    <a:cubicBezTo>
                      <a:pt x="2308" y="17562"/>
                      <a:pt x="2228" y="17534"/>
                      <a:pt x="2155" y="17455"/>
                    </a:cubicBezTo>
                    <a:cubicBezTo>
                      <a:pt x="2085" y="17379"/>
                      <a:pt x="2033" y="17297"/>
                      <a:pt x="2005" y="17207"/>
                    </a:cubicBezTo>
                    <a:lnTo>
                      <a:pt x="2005" y="17181"/>
                    </a:lnTo>
                    <a:cubicBezTo>
                      <a:pt x="1974" y="17071"/>
                      <a:pt x="1986" y="16984"/>
                      <a:pt x="2038" y="16916"/>
                    </a:cubicBezTo>
                    <a:cubicBezTo>
                      <a:pt x="2090" y="16851"/>
                      <a:pt x="2158" y="16769"/>
                      <a:pt x="2240" y="16679"/>
                    </a:cubicBezTo>
                    <a:cubicBezTo>
                      <a:pt x="2377" y="16518"/>
                      <a:pt x="2506" y="16355"/>
                      <a:pt x="2629" y="16188"/>
                    </a:cubicBezTo>
                    <a:cubicBezTo>
                      <a:pt x="2753" y="16022"/>
                      <a:pt x="2864" y="15830"/>
                      <a:pt x="2963" y="15621"/>
                    </a:cubicBezTo>
                    <a:cubicBezTo>
                      <a:pt x="3059" y="15410"/>
                      <a:pt x="3151" y="15159"/>
                      <a:pt x="3238" y="14871"/>
                    </a:cubicBezTo>
                    <a:cubicBezTo>
                      <a:pt x="3325" y="14580"/>
                      <a:pt x="3398" y="14225"/>
                      <a:pt x="3457" y="13801"/>
                    </a:cubicBezTo>
                    <a:cubicBezTo>
                      <a:pt x="2398" y="13102"/>
                      <a:pt x="1558" y="12222"/>
                      <a:pt x="934" y="11164"/>
                    </a:cubicBezTo>
                    <a:cubicBezTo>
                      <a:pt x="310" y="10106"/>
                      <a:pt x="0" y="8952"/>
                      <a:pt x="0" y="7696"/>
                    </a:cubicBezTo>
                    <a:cubicBezTo>
                      <a:pt x="0" y="6627"/>
                      <a:pt x="230" y="5625"/>
                      <a:pt x="691" y="4694"/>
                    </a:cubicBezTo>
                    <a:cubicBezTo>
                      <a:pt x="1153" y="3763"/>
                      <a:pt x="1781" y="2948"/>
                      <a:pt x="2574" y="2257"/>
                    </a:cubicBezTo>
                    <a:cubicBezTo>
                      <a:pt x="3365" y="1565"/>
                      <a:pt x="4290" y="1012"/>
                      <a:pt x="5352" y="609"/>
                    </a:cubicBezTo>
                    <a:cubicBezTo>
                      <a:pt x="6409" y="203"/>
                      <a:pt x="7548" y="0"/>
                      <a:pt x="8765" y="0"/>
                    </a:cubicBezTo>
                    <a:cubicBezTo>
                      <a:pt x="9982" y="0"/>
                      <a:pt x="11121" y="203"/>
                      <a:pt x="12185" y="609"/>
                    </a:cubicBezTo>
                    <a:cubicBezTo>
                      <a:pt x="13249" y="1012"/>
                      <a:pt x="14176" y="1565"/>
                      <a:pt x="14969" y="2257"/>
                    </a:cubicBezTo>
                    <a:cubicBezTo>
                      <a:pt x="15760" y="2948"/>
                      <a:pt x="16386" y="3763"/>
                      <a:pt x="16843" y="4694"/>
                    </a:cubicBezTo>
                    <a:cubicBezTo>
                      <a:pt x="17302" y="5625"/>
                      <a:pt x="17530" y="6627"/>
                      <a:pt x="17530" y="7696"/>
                    </a:cubicBezTo>
                    <a:moveTo>
                      <a:pt x="21599" y="11736"/>
                    </a:moveTo>
                    <a:cubicBezTo>
                      <a:pt x="21599" y="12986"/>
                      <a:pt x="21286" y="14146"/>
                      <a:pt x="20665" y="15204"/>
                    </a:cubicBezTo>
                    <a:cubicBezTo>
                      <a:pt x="20039" y="16261"/>
                      <a:pt x="19199" y="17139"/>
                      <a:pt x="18140" y="17841"/>
                    </a:cubicBezTo>
                    <a:cubicBezTo>
                      <a:pt x="18201" y="18265"/>
                      <a:pt x="18271" y="18620"/>
                      <a:pt x="18354" y="18908"/>
                    </a:cubicBezTo>
                    <a:cubicBezTo>
                      <a:pt x="18436" y="19199"/>
                      <a:pt x="18533" y="19444"/>
                      <a:pt x="18641" y="19661"/>
                    </a:cubicBezTo>
                    <a:cubicBezTo>
                      <a:pt x="18752" y="19870"/>
                      <a:pt x="18862" y="20059"/>
                      <a:pt x="18980" y="20226"/>
                    </a:cubicBezTo>
                    <a:cubicBezTo>
                      <a:pt x="19095" y="20392"/>
                      <a:pt x="19222" y="20556"/>
                      <a:pt x="19356" y="20719"/>
                    </a:cubicBezTo>
                    <a:cubicBezTo>
                      <a:pt x="19432" y="20809"/>
                      <a:pt x="19498" y="20891"/>
                      <a:pt x="19554" y="20968"/>
                    </a:cubicBezTo>
                    <a:cubicBezTo>
                      <a:pt x="19611" y="21047"/>
                      <a:pt x="19622" y="21128"/>
                      <a:pt x="19592" y="21219"/>
                    </a:cubicBezTo>
                    <a:lnTo>
                      <a:pt x="19592" y="21247"/>
                    </a:lnTo>
                    <a:cubicBezTo>
                      <a:pt x="19578" y="21351"/>
                      <a:pt x="19533" y="21439"/>
                      <a:pt x="19453" y="21509"/>
                    </a:cubicBezTo>
                    <a:cubicBezTo>
                      <a:pt x="19373" y="21577"/>
                      <a:pt x="19291" y="21599"/>
                      <a:pt x="19199" y="21583"/>
                    </a:cubicBezTo>
                    <a:cubicBezTo>
                      <a:pt x="19027" y="21549"/>
                      <a:pt x="18862" y="21512"/>
                      <a:pt x="18709" y="21481"/>
                    </a:cubicBezTo>
                    <a:cubicBezTo>
                      <a:pt x="18556" y="21450"/>
                      <a:pt x="18403" y="21419"/>
                      <a:pt x="18253" y="21379"/>
                    </a:cubicBezTo>
                    <a:cubicBezTo>
                      <a:pt x="17530" y="21199"/>
                      <a:pt x="16854" y="20931"/>
                      <a:pt x="16224" y="20570"/>
                    </a:cubicBezTo>
                    <a:cubicBezTo>
                      <a:pt x="15593" y="20211"/>
                      <a:pt x="15007" y="19783"/>
                      <a:pt x="14468" y="19286"/>
                    </a:cubicBezTo>
                    <a:cubicBezTo>
                      <a:pt x="14204" y="19323"/>
                      <a:pt x="13936" y="19354"/>
                      <a:pt x="13660" y="19382"/>
                    </a:cubicBezTo>
                    <a:cubicBezTo>
                      <a:pt x="13387" y="19407"/>
                      <a:pt x="13112" y="19424"/>
                      <a:pt x="12832" y="19424"/>
                    </a:cubicBezTo>
                    <a:cubicBezTo>
                      <a:pt x="11773" y="19424"/>
                      <a:pt x="10777" y="19263"/>
                      <a:pt x="9847" y="18950"/>
                    </a:cubicBezTo>
                    <a:cubicBezTo>
                      <a:pt x="8915" y="18634"/>
                      <a:pt x="8070" y="18211"/>
                      <a:pt x="7312" y="17678"/>
                    </a:cubicBezTo>
                    <a:cubicBezTo>
                      <a:pt x="7357" y="17644"/>
                      <a:pt x="7407" y="17607"/>
                      <a:pt x="7463" y="17571"/>
                    </a:cubicBezTo>
                    <a:cubicBezTo>
                      <a:pt x="7520" y="17537"/>
                      <a:pt x="7571" y="17500"/>
                      <a:pt x="7616" y="17463"/>
                    </a:cubicBezTo>
                    <a:cubicBezTo>
                      <a:pt x="8000" y="17517"/>
                      <a:pt x="8381" y="17545"/>
                      <a:pt x="8765" y="17545"/>
                    </a:cubicBezTo>
                    <a:cubicBezTo>
                      <a:pt x="10245" y="17545"/>
                      <a:pt x="11632" y="17291"/>
                      <a:pt x="12921" y="16781"/>
                    </a:cubicBezTo>
                    <a:cubicBezTo>
                      <a:pt x="14214" y="16270"/>
                      <a:pt x="15334" y="15576"/>
                      <a:pt x="16280" y="14690"/>
                    </a:cubicBezTo>
                    <a:cubicBezTo>
                      <a:pt x="17229" y="13801"/>
                      <a:pt x="17972" y="12757"/>
                      <a:pt x="18516" y="11558"/>
                    </a:cubicBezTo>
                    <a:cubicBezTo>
                      <a:pt x="19062" y="10365"/>
                      <a:pt x="19335" y="9075"/>
                      <a:pt x="19335" y="7696"/>
                    </a:cubicBezTo>
                    <a:cubicBezTo>
                      <a:pt x="19335" y="7326"/>
                      <a:pt x="19312" y="6954"/>
                      <a:pt x="19267" y="6564"/>
                    </a:cubicBezTo>
                    <a:cubicBezTo>
                      <a:pt x="19987" y="7267"/>
                      <a:pt x="20557" y="8054"/>
                      <a:pt x="20973" y="8926"/>
                    </a:cubicBezTo>
                    <a:cubicBezTo>
                      <a:pt x="21392" y="9801"/>
                      <a:pt x="21599" y="10737"/>
                      <a:pt x="21599" y="11736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</p:spPr>
          </p:sp>
          <p:sp>
            <p:nvSpPr>
              <p:cNvPr id="275" name="椭圆 61" descr="KSO_WM_UNIT_INDEX=1_8&amp;KSO_WM_UNIT_TYPE=q_i&amp;KSO_WM_UNIT_ID=wpsdiag20160996_3*q_i*1_8&amp;KSO_WM_UNIT_LAYERLEVEL=1_1&amp;KSO_WM_UNIT_CLEAR=1&amp;KSO_WM_TAG_VERSION=1.0&amp;KSO_WM_BEAUTIFY_FLAG=#wm#&amp;KSO_WM_TEMPLATE_CATEGORY=wpsdiag&amp;KSO_WM_TEMPLATE_INDEX=20160996&amp;KSO_WM_SLIDE_ITEM_CNT=3&amp;KSO_WM_DIAGRAM_GROUP_CODE=q1_1&amp;KSO_WM_UNIT_FILL_TYPE=1&amp;KSO_WM_UNIT_FILL_FORE_SCHEMECOLOR_INDEX=14&amp;KSO_WM_UNIT_FILL_BACK_SCHEMECOLOR_INDEX=0"/>
              <p:cNvSpPr/>
              <p:nvPr/>
            </p:nvSpPr>
            <p:spPr>
              <a:xfrm>
                <a:off x="203770" y="1626677"/>
                <a:ext cx="871057" cy="855996"/>
              </a:xfrm>
              <a:prstGeom prst="ellipse">
                <a:avLst/>
              </a:prstGeom>
              <a:solidFill>
                <a:srgbClr val="FFFFFF"/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sp>
          <p:sp>
            <p:nvSpPr>
              <p:cNvPr id="276" name="椭圆 62" descr="KSO_WM_UNIT_INDEX=1_9&amp;KSO_WM_UNIT_TYPE=q_i&amp;KSO_WM_UNIT_ID=wpsdiag20160996_3*q_i*1_9&amp;KSO_WM_UNIT_LAYERLEVEL=1_1&amp;KSO_WM_UNIT_CLEAR=1&amp;KSO_WM_TAG_VERSION=1.0&amp;KSO_WM_BEAUTIFY_FLAG=#wm#&amp;KSO_WM_TEMPLATE_CATEGORY=wpsdiag&amp;KSO_WM_TEMPLATE_INDEX=20160996&amp;KSO_WM_SLIDE_ITEM_CNT=3&amp;KSO_WM_DIAGRAM_GROUP_CODE=q1_1&amp;KSO_WM_UNIT_FILL_TYPE=1&amp;KSO_WM_UNIT_FILL_FORE_SCHEMECOLOR_INDEX=6&amp;KSO_WM_UNIT_FILL_BACK_SCHEMECOLOR_INDEX=0&amp;KSO_WM_UNIT_LINE_FILL_TYPE=1&amp;KSO_WM_UNIT_LINE_FORE_SCHEMECOLOR_INDEX=8&amp;KSO_WM_UNIT_LINE_BACK_SCHEMECOLOR_INDEX=0"/>
              <p:cNvSpPr/>
              <p:nvPr/>
            </p:nvSpPr>
            <p:spPr>
              <a:xfrm>
                <a:off x="259371" y="1687236"/>
                <a:ext cx="754562" cy="738801"/>
              </a:xfrm>
              <a:prstGeom prst="ellipse">
                <a:avLst/>
              </a:prstGeom>
              <a:solidFill>
                <a:srgbClr val="38626B"/>
              </a:solidFill>
              <a:ln w="28575" cap="flat" cmpd="sng" algn="ctr">
                <a:solidFill>
                  <a:srgbClr val="7F6000"/>
                </a:solidFill>
                <a:prstDash val="solid"/>
                <a:miter lim="800000"/>
              </a:ln>
              <a:effectLst/>
            </p:spPr>
          </p:sp>
          <p:sp>
            <p:nvSpPr>
              <p:cNvPr id="277" name="椭圆 63" descr="KSO_WM_UNIT_INDEX=1_10&amp;KSO_WM_UNIT_TYPE=q_i&amp;KSO_WM_UNIT_ID=wpsdiag20160996_3*q_i*1_10&amp;KSO_WM_UNIT_LAYERLEVEL=1_1&amp;KSO_WM_UNIT_CLEAR=1&amp;KSO_WM_TAG_VERSION=1.0&amp;KSO_WM_BEAUTIFY_FLAG=#wm#&amp;KSO_WM_TEMPLATE_CATEGORY=wpsdiag&amp;KSO_WM_TEMPLATE_INDEX=20160996&amp;KSO_WM_SLIDE_ITEM_CNT=3&amp;KSO_WM_DIAGRAM_GROUP_CODE=q1_1&amp;KSO_WM_UNIT_FILL_TYPE=1&amp;KSO_WM_UNIT_FILL_FORE_SCHEMECOLOR_INDEX=14&amp;KSO_WM_UNIT_FILL_BACK_SCHEMECOLOR_INDEX=0"/>
              <p:cNvSpPr/>
              <p:nvPr/>
            </p:nvSpPr>
            <p:spPr>
              <a:xfrm>
                <a:off x="1979255" y="1626677"/>
                <a:ext cx="871057" cy="855996"/>
              </a:xfrm>
              <a:prstGeom prst="ellipse">
                <a:avLst/>
              </a:prstGeom>
              <a:solidFill>
                <a:srgbClr val="FFFFFF"/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sp>
          <p:sp>
            <p:nvSpPr>
              <p:cNvPr id="278" name="椭圆 64" descr="KSO_WM_UNIT_INDEX=1_11&amp;KSO_WM_UNIT_TYPE=q_i&amp;KSO_WM_UNIT_ID=wpsdiag20160996_3*q_i*1_11&amp;KSO_WM_UNIT_LAYERLEVEL=1_1&amp;KSO_WM_UNIT_CLEAR=1&amp;KSO_WM_TAG_VERSION=1.0&amp;KSO_WM_BEAUTIFY_FLAG=#wm#&amp;KSO_WM_TEMPLATE_CATEGORY=wpsdiag&amp;KSO_WM_TEMPLATE_INDEX=20160996&amp;KSO_WM_SLIDE_ITEM_CNT=3&amp;KSO_WM_DIAGRAM_GROUP_CODE=q1_1&amp;KSO_WM_UNIT_FILL_TYPE=1&amp;KSO_WM_UNIT_FILL_FORE_SCHEMECOLOR_INDEX=6&amp;KSO_WM_UNIT_FILL_BACK_SCHEMECOLOR_INDEX=0&amp;KSO_WM_UNIT_LINE_FILL_TYPE=1&amp;KSO_WM_UNIT_LINE_FORE_SCHEMECOLOR_INDEX=8&amp;KSO_WM_UNIT_LINE_BACK_SCHEMECOLOR_INDEX=0"/>
              <p:cNvSpPr/>
              <p:nvPr/>
            </p:nvSpPr>
            <p:spPr>
              <a:xfrm>
                <a:off x="2040637" y="1687236"/>
                <a:ext cx="754562" cy="738801"/>
              </a:xfrm>
              <a:prstGeom prst="ellipse">
                <a:avLst/>
              </a:prstGeom>
              <a:solidFill>
                <a:srgbClr val="76ACB7"/>
              </a:solidFill>
              <a:ln w="28575" cap="flat" cmpd="sng" algn="ctr">
                <a:solidFill>
                  <a:srgbClr val="7F6000"/>
                </a:solidFill>
                <a:prstDash val="solid"/>
                <a:miter lim="800000"/>
              </a:ln>
              <a:effectLst/>
            </p:spPr>
          </p:sp>
          <p:sp>
            <p:nvSpPr>
              <p:cNvPr id="279" name="AutoShape 125" descr="KSO_WM_UNIT_INDEX=1_12&amp;KSO_WM_UNIT_TYPE=q_i&amp;KSO_WM_UNIT_ID=wpsdiag20160996_3*q_i*1_12&amp;KSO_WM_UNIT_LAYERLEVEL=1_1&amp;KSO_WM_UNIT_CLEAR=1&amp;KSO_WM_TAG_VERSION=1.0&amp;KSO_WM_BEAUTIFY_FLAG=#wm#&amp;KSO_WM_TEMPLATE_CATEGORY=wpsdiag&amp;KSO_WM_TEMPLATE_INDEX=20160996&amp;KSO_WM_SLIDE_ITEM_CNT=3&amp;KSO_WM_DIAGRAM_GROUP_CODE=q1_1&amp;KSO_WM_UNIT_FILL_TYPE=1&amp;KSO_WM_UNIT_FILL_FORE_SCHEMECOLOR_INDEX=0&amp;KSO_WM_UNIT_FILL_BACK_SCHEMECOLOR_INDEX=0"/>
              <p:cNvSpPr/>
              <p:nvPr/>
            </p:nvSpPr>
            <p:spPr bwMode="auto">
              <a:xfrm>
                <a:off x="589143" y="1778792"/>
                <a:ext cx="121885" cy="107512"/>
              </a:xfrm>
              <a:custGeom>
                <a:avLst/>
                <a:gdLst>
                  <a:gd name="T0" fmla="+- 0 10797 26"/>
                  <a:gd name="T1" fmla="*/ T0 w 21542"/>
                  <a:gd name="T2" fmla="*/ 10800 h 21600"/>
                  <a:gd name="T3" fmla="+- 0 10797 26"/>
                  <a:gd name="T4" fmla="*/ T3 w 21542"/>
                  <a:gd name="T5" fmla="*/ 10800 h 21600"/>
                  <a:gd name="T6" fmla="+- 0 10797 26"/>
                  <a:gd name="T7" fmla="*/ T6 w 21542"/>
                  <a:gd name="T8" fmla="*/ 10800 h 21600"/>
                  <a:gd name="T9" fmla="+- 0 10797 26"/>
                  <a:gd name="T10" fmla="*/ T9 w 21542"/>
                  <a:gd name="T11" fmla="*/ 10800 h 21600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</a:cxnLst>
                <a:rect l="0" t="0" r="r" b="b"/>
                <a:pathLst>
                  <a:path w="21542" h="21600">
                    <a:moveTo>
                      <a:pt x="11685" y="1798"/>
                    </a:moveTo>
                    <a:cubicBezTo>
                      <a:pt x="12903" y="1906"/>
                      <a:pt x="14055" y="2202"/>
                      <a:pt x="15143" y="2682"/>
                    </a:cubicBezTo>
                    <a:cubicBezTo>
                      <a:pt x="16233" y="3165"/>
                      <a:pt x="17213" y="3803"/>
                      <a:pt x="18089" y="4596"/>
                    </a:cubicBezTo>
                    <a:cubicBezTo>
                      <a:pt x="18964" y="5390"/>
                      <a:pt x="19696" y="6307"/>
                      <a:pt x="20286" y="7355"/>
                    </a:cubicBezTo>
                    <a:cubicBezTo>
                      <a:pt x="20875" y="8400"/>
                      <a:pt x="21290" y="9537"/>
                      <a:pt x="21528" y="10774"/>
                    </a:cubicBezTo>
                    <a:cubicBezTo>
                      <a:pt x="21573" y="11034"/>
                      <a:pt x="21497" y="11229"/>
                      <a:pt x="21299" y="11356"/>
                    </a:cubicBezTo>
                    <a:cubicBezTo>
                      <a:pt x="21223" y="11407"/>
                      <a:pt x="21151" y="11435"/>
                      <a:pt x="21077" y="11435"/>
                    </a:cubicBezTo>
                    <a:cubicBezTo>
                      <a:pt x="20930" y="11435"/>
                      <a:pt x="20822" y="11381"/>
                      <a:pt x="20760" y="11271"/>
                    </a:cubicBezTo>
                    <a:cubicBezTo>
                      <a:pt x="20016" y="10353"/>
                      <a:pt x="19186" y="9890"/>
                      <a:pt x="18272" y="9879"/>
                    </a:cubicBezTo>
                    <a:cubicBezTo>
                      <a:pt x="17616" y="9879"/>
                      <a:pt x="16994" y="10128"/>
                      <a:pt x="16402" y="10619"/>
                    </a:cubicBezTo>
                    <a:cubicBezTo>
                      <a:pt x="15813" y="11110"/>
                      <a:pt x="15320" y="11796"/>
                      <a:pt x="14912" y="12680"/>
                    </a:cubicBezTo>
                    <a:cubicBezTo>
                      <a:pt x="14840" y="12886"/>
                      <a:pt x="14704" y="12991"/>
                      <a:pt x="14516" y="12991"/>
                    </a:cubicBezTo>
                    <a:cubicBezTo>
                      <a:pt x="14323" y="12991"/>
                      <a:pt x="14191" y="12886"/>
                      <a:pt x="14115" y="12680"/>
                    </a:cubicBezTo>
                    <a:cubicBezTo>
                      <a:pt x="13490" y="11328"/>
                      <a:pt x="12679" y="10452"/>
                      <a:pt x="11682" y="10057"/>
                    </a:cubicBezTo>
                    <a:lnTo>
                      <a:pt x="11682" y="17164"/>
                    </a:lnTo>
                    <a:cubicBezTo>
                      <a:pt x="11682" y="17779"/>
                      <a:pt x="11594" y="18350"/>
                      <a:pt x="11415" y="18883"/>
                    </a:cubicBezTo>
                    <a:cubicBezTo>
                      <a:pt x="11234" y="19414"/>
                      <a:pt x="10993" y="19886"/>
                      <a:pt x="10690" y="20298"/>
                    </a:cubicBezTo>
                    <a:cubicBezTo>
                      <a:pt x="10385" y="20704"/>
                      <a:pt x="10029" y="21026"/>
                      <a:pt x="9621" y="21258"/>
                    </a:cubicBezTo>
                    <a:cubicBezTo>
                      <a:pt x="9214" y="21487"/>
                      <a:pt x="8777" y="21599"/>
                      <a:pt x="8314" y="21599"/>
                    </a:cubicBezTo>
                    <a:cubicBezTo>
                      <a:pt x="7852" y="21599"/>
                      <a:pt x="7410" y="21487"/>
                      <a:pt x="6995" y="21258"/>
                    </a:cubicBezTo>
                    <a:cubicBezTo>
                      <a:pt x="6580" y="21027"/>
                      <a:pt x="6220" y="20705"/>
                      <a:pt x="5915" y="20298"/>
                    </a:cubicBezTo>
                    <a:cubicBezTo>
                      <a:pt x="5612" y="19886"/>
                      <a:pt x="5369" y="19417"/>
                      <a:pt x="5190" y="18883"/>
                    </a:cubicBezTo>
                    <a:cubicBezTo>
                      <a:pt x="5011" y="18350"/>
                      <a:pt x="4923" y="17779"/>
                      <a:pt x="4923" y="17164"/>
                    </a:cubicBezTo>
                    <a:cubicBezTo>
                      <a:pt x="4923" y="16850"/>
                      <a:pt x="5011" y="16591"/>
                      <a:pt x="5190" y="16390"/>
                    </a:cubicBezTo>
                    <a:cubicBezTo>
                      <a:pt x="5369" y="16187"/>
                      <a:pt x="5583" y="16085"/>
                      <a:pt x="5836" y="16085"/>
                    </a:cubicBezTo>
                    <a:cubicBezTo>
                      <a:pt x="6103" y="16085"/>
                      <a:pt x="6320" y="16187"/>
                      <a:pt x="6492" y="16390"/>
                    </a:cubicBezTo>
                    <a:cubicBezTo>
                      <a:pt x="6661" y="16591"/>
                      <a:pt x="6747" y="16851"/>
                      <a:pt x="6747" y="17164"/>
                    </a:cubicBezTo>
                    <a:cubicBezTo>
                      <a:pt x="6747" y="17799"/>
                      <a:pt x="6900" y="18333"/>
                      <a:pt x="7203" y="18776"/>
                    </a:cubicBezTo>
                    <a:cubicBezTo>
                      <a:pt x="7508" y="19216"/>
                      <a:pt x="7878" y="19437"/>
                      <a:pt x="8312" y="19437"/>
                    </a:cubicBezTo>
                    <a:cubicBezTo>
                      <a:pt x="8732" y="19437"/>
                      <a:pt x="9092" y="19216"/>
                      <a:pt x="9397" y="18776"/>
                    </a:cubicBezTo>
                    <a:cubicBezTo>
                      <a:pt x="9700" y="18333"/>
                      <a:pt x="9853" y="17799"/>
                      <a:pt x="9853" y="17164"/>
                    </a:cubicBezTo>
                    <a:lnTo>
                      <a:pt x="9853" y="10057"/>
                    </a:lnTo>
                    <a:cubicBezTo>
                      <a:pt x="8856" y="10461"/>
                      <a:pt x="8042" y="11336"/>
                      <a:pt x="7420" y="12680"/>
                    </a:cubicBezTo>
                    <a:cubicBezTo>
                      <a:pt x="7344" y="12886"/>
                      <a:pt x="7210" y="12991"/>
                      <a:pt x="7019" y="12991"/>
                    </a:cubicBezTo>
                    <a:cubicBezTo>
                      <a:pt x="6828" y="12991"/>
                      <a:pt x="6700" y="12886"/>
                      <a:pt x="6631" y="12680"/>
                    </a:cubicBezTo>
                    <a:cubicBezTo>
                      <a:pt x="6227" y="11796"/>
                      <a:pt x="5734" y="11110"/>
                      <a:pt x="5147" y="10619"/>
                    </a:cubicBezTo>
                    <a:cubicBezTo>
                      <a:pt x="4560" y="10128"/>
                      <a:pt x="3940" y="9879"/>
                      <a:pt x="3284" y="9879"/>
                    </a:cubicBezTo>
                    <a:cubicBezTo>
                      <a:pt x="2363" y="9879"/>
                      <a:pt x="1541" y="10345"/>
                      <a:pt x="808" y="11271"/>
                    </a:cubicBezTo>
                    <a:cubicBezTo>
                      <a:pt x="718" y="11381"/>
                      <a:pt x="596" y="11435"/>
                      <a:pt x="455" y="11435"/>
                    </a:cubicBezTo>
                    <a:cubicBezTo>
                      <a:pt x="381" y="11435"/>
                      <a:pt x="305" y="11407"/>
                      <a:pt x="238" y="11356"/>
                    </a:cubicBezTo>
                    <a:cubicBezTo>
                      <a:pt x="47" y="11229"/>
                      <a:pt x="-26" y="11034"/>
                      <a:pt x="7" y="10774"/>
                    </a:cubicBezTo>
                    <a:cubicBezTo>
                      <a:pt x="245" y="9537"/>
                      <a:pt x="660" y="8400"/>
                      <a:pt x="1259" y="7355"/>
                    </a:cubicBezTo>
                    <a:cubicBezTo>
                      <a:pt x="1855" y="6307"/>
                      <a:pt x="2595" y="5390"/>
                      <a:pt x="3468" y="4596"/>
                    </a:cubicBezTo>
                    <a:cubicBezTo>
                      <a:pt x="4343" y="3803"/>
                      <a:pt x="5321" y="3168"/>
                      <a:pt x="6402" y="2688"/>
                    </a:cubicBezTo>
                    <a:cubicBezTo>
                      <a:pt x="7482" y="2213"/>
                      <a:pt x="8634" y="1917"/>
                      <a:pt x="9850" y="1798"/>
                    </a:cubicBezTo>
                    <a:lnTo>
                      <a:pt x="9850" y="1081"/>
                    </a:lnTo>
                    <a:cubicBezTo>
                      <a:pt x="9850" y="767"/>
                      <a:pt x="9936" y="508"/>
                      <a:pt x="10118" y="304"/>
                    </a:cubicBezTo>
                    <a:cubicBezTo>
                      <a:pt x="10296" y="101"/>
                      <a:pt x="10511" y="0"/>
                      <a:pt x="10764" y="0"/>
                    </a:cubicBezTo>
                    <a:cubicBezTo>
                      <a:pt x="11029" y="0"/>
                      <a:pt x="11248" y="101"/>
                      <a:pt x="11420" y="304"/>
                    </a:cubicBezTo>
                    <a:cubicBezTo>
                      <a:pt x="11589" y="508"/>
                      <a:pt x="11675" y="767"/>
                      <a:pt x="11675" y="1081"/>
                    </a:cubicBezTo>
                    <a:lnTo>
                      <a:pt x="11675" y="179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</p:spPr>
          </p:sp>
          <p:sp>
            <p:nvSpPr>
              <p:cNvPr id="280" name="AutoShape 63" descr="KSO_WM_UNIT_INDEX=1_13&amp;KSO_WM_UNIT_TYPE=q_i&amp;KSO_WM_UNIT_ID=wpsdiag20160996_3*q_i*1_13&amp;KSO_WM_UNIT_LAYERLEVEL=1_1&amp;KSO_WM_UNIT_CLEAR=1&amp;KSO_WM_TAG_VERSION=1.0&amp;KSO_WM_BEAUTIFY_FLAG=#wm#&amp;KSO_WM_TEMPLATE_CATEGORY=wpsdiag&amp;KSO_WM_TEMPLATE_INDEX=20160996&amp;KSO_WM_SLIDE_ITEM_CNT=3&amp;KSO_WM_DIAGRAM_GROUP_CODE=q1_1&amp;KSO_WM_UNIT_FILL_TYPE=1&amp;KSO_WM_UNIT_FILL_FORE_SCHEMECOLOR_INDEX=0&amp;KSO_WM_UNIT_FILL_BACK_SCHEMECOLOR_INDEX=0"/>
              <p:cNvSpPr/>
              <p:nvPr/>
            </p:nvSpPr>
            <p:spPr bwMode="auto">
              <a:xfrm>
                <a:off x="2357244" y="1825669"/>
                <a:ext cx="123916" cy="96997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20263" y="3222"/>
                    </a:moveTo>
                    <a:cubicBezTo>
                      <a:pt x="20632" y="3222"/>
                      <a:pt x="20946" y="3384"/>
                      <a:pt x="21208" y="3713"/>
                    </a:cubicBezTo>
                    <a:cubicBezTo>
                      <a:pt x="21470" y="4042"/>
                      <a:pt x="21599" y="4427"/>
                      <a:pt x="21599" y="4865"/>
                    </a:cubicBezTo>
                    <a:lnTo>
                      <a:pt x="21599" y="19984"/>
                    </a:lnTo>
                    <a:cubicBezTo>
                      <a:pt x="21599" y="20421"/>
                      <a:pt x="21470" y="20803"/>
                      <a:pt x="21208" y="21121"/>
                    </a:cubicBezTo>
                    <a:cubicBezTo>
                      <a:pt x="20946" y="21441"/>
                      <a:pt x="20632" y="21599"/>
                      <a:pt x="20263" y="21599"/>
                    </a:cubicBezTo>
                    <a:lnTo>
                      <a:pt x="1348" y="21599"/>
                    </a:lnTo>
                    <a:cubicBezTo>
                      <a:pt x="981" y="21599"/>
                      <a:pt x="663" y="21441"/>
                      <a:pt x="399" y="21121"/>
                    </a:cubicBezTo>
                    <a:cubicBezTo>
                      <a:pt x="134" y="20803"/>
                      <a:pt x="0" y="20421"/>
                      <a:pt x="0" y="19984"/>
                    </a:cubicBezTo>
                    <a:lnTo>
                      <a:pt x="0" y="4865"/>
                    </a:lnTo>
                    <a:cubicBezTo>
                      <a:pt x="0" y="4427"/>
                      <a:pt x="134" y="4042"/>
                      <a:pt x="399" y="3713"/>
                    </a:cubicBezTo>
                    <a:cubicBezTo>
                      <a:pt x="663" y="3384"/>
                      <a:pt x="981" y="3222"/>
                      <a:pt x="1348" y="3222"/>
                    </a:cubicBezTo>
                    <a:lnTo>
                      <a:pt x="5638" y="3222"/>
                    </a:lnTo>
                    <a:lnTo>
                      <a:pt x="6318" y="1460"/>
                    </a:lnTo>
                    <a:cubicBezTo>
                      <a:pt x="6458" y="1057"/>
                      <a:pt x="6717" y="713"/>
                      <a:pt x="7089" y="425"/>
                    </a:cubicBezTo>
                    <a:cubicBezTo>
                      <a:pt x="7466" y="143"/>
                      <a:pt x="7838" y="0"/>
                      <a:pt x="8203" y="0"/>
                    </a:cubicBezTo>
                    <a:lnTo>
                      <a:pt x="13396" y="0"/>
                    </a:lnTo>
                    <a:cubicBezTo>
                      <a:pt x="13763" y="0"/>
                      <a:pt x="14135" y="143"/>
                      <a:pt x="14510" y="425"/>
                    </a:cubicBezTo>
                    <a:cubicBezTo>
                      <a:pt x="14884" y="713"/>
                      <a:pt x="15146" y="1057"/>
                      <a:pt x="15293" y="1460"/>
                    </a:cubicBezTo>
                    <a:lnTo>
                      <a:pt x="15961" y="3222"/>
                    </a:lnTo>
                    <a:lnTo>
                      <a:pt x="20263" y="3222"/>
                    </a:lnTo>
                    <a:close/>
                    <a:moveTo>
                      <a:pt x="10806" y="19185"/>
                    </a:moveTo>
                    <a:cubicBezTo>
                      <a:pt x="11572" y="19185"/>
                      <a:pt x="12299" y="19002"/>
                      <a:pt x="12987" y="18650"/>
                    </a:cubicBezTo>
                    <a:cubicBezTo>
                      <a:pt x="13672" y="18294"/>
                      <a:pt x="14270" y="17810"/>
                      <a:pt x="14774" y="17196"/>
                    </a:cubicBezTo>
                    <a:cubicBezTo>
                      <a:pt x="15278" y="16582"/>
                      <a:pt x="15677" y="15862"/>
                      <a:pt x="15974" y="15048"/>
                    </a:cubicBezTo>
                    <a:cubicBezTo>
                      <a:pt x="16270" y="14234"/>
                      <a:pt x="16419" y="13356"/>
                      <a:pt x="16419" y="12421"/>
                    </a:cubicBezTo>
                    <a:cubicBezTo>
                      <a:pt x="16419" y="11499"/>
                      <a:pt x="16270" y="10623"/>
                      <a:pt x="15974" y="9795"/>
                    </a:cubicBezTo>
                    <a:cubicBezTo>
                      <a:pt x="15677" y="8966"/>
                      <a:pt x="15278" y="8249"/>
                      <a:pt x="14774" y="7644"/>
                    </a:cubicBezTo>
                    <a:cubicBezTo>
                      <a:pt x="14270" y="7036"/>
                      <a:pt x="13672" y="6557"/>
                      <a:pt x="12987" y="6199"/>
                    </a:cubicBezTo>
                    <a:cubicBezTo>
                      <a:pt x="12299" y="5843"/>
                      <a:pt x="11572" y="5667"/>
                      <a:pt x="10806" y="5667"/>
                    </a:cubicBezTo>
                    <a:cubicBezTo>
                      <a:pt x="10039" y="5667"/>
                      <a:pt x="9312" y="5846"/>
                      <a:pt x="8619" y="6199"/>
                    </a:cubicBezTo>
                    <a:cubicBezTo>
                      <a:pt x="7929" y="6557"/>
                      <a:pt x="7332" y="7036"/>
                      <a:pt x="6827" y="7644"/>
                    </a:cubicBezTo>
                    <a:cubicBezTo>
                      <a:pt x="6323" y="8249"/>
                      <a:pt x="5922" y="8963"/>
                      <a:pt x="5625" y="9789"/>
                    </a:cubicBezTo>
                    <a:cubicBezTo>
                      <a:pt x="5329" y="10612"/>
                      <a:pt x="5180" y="11490"/>
                      <a:pt x="5180" y="12421"/>
                    </a:cubicBezTo>
                    <a:cubicBezTo>
                      <a:pt x="5180" y="13356"/>
                      <a:pt x="5329" y="14234"/>
                      <a:pt x="5625" y="15048"/>
                    </a:cubicBezTo>
                    <a:cubicBezTo>
                      <a:pt x="5922" y="15862"/>
                      <a:pt x="6323" y="16582"/>
                      <a:pt x="6827" y="17196"/>
                    </a:cubicBezTo>
                    <a:cubicBezTo>
                      <a:pt x="7332" y="17810"/>
                      <a:pt x="7929" y="18294"/>
                      <a:pt x="8619" y="18650"/>
                    </a:cubicBezTo>
                    <a:cubicBezTo>
                      <a:pt x="9312" y="19005"/>
                      <a:pt x="10039" y="19185"/>
                      <a:pt x="10806" y="19185"/>
                    </a:cubicBezTo>
                    <a:moveTo>
                      <a:pt x="10806" y="7832"/>
                    </a:moveTo>
                    <a:cubicBezTo>
                      <a:pt x="11337" y="7832"/>
                      <a:pt x="11834" y="7953"/>
                      <a:pt x="12294" y="8191"/>
                    </a:cubicBezTo>
                    <a:cubicBezTo>
                      <a:pt x="12754" y="8432"/>
                      <a:pt x="13158" y="8755"/>
                      <a:pt x="13501" y="9169"/>
                    </a:cubicBezTo>
                    <a:cubicBezTo>
                      <a:pt x="13846" y="9583"/>
                      <a:pt x="14118" y="10068"/>
                      <a:pt x="14316" y="10623"/>
                    </a:cubicBezTo>
                    <a:cubicBezTo>
                      <a:pt x="14515" y="11184"/>
                      <a:pt x="14615" y="11781"/>
                      <a:pt x="14615" y="12421"/>
                    </a:cubicBezTo>
                    <a:cubicBezTo>
                      <a:pt x="14615" y="13056"/>
                      <a:pt x="14515" y="13649"/>
                      <a:pt x="14316" y="14205"/>
                    </a:cubicBezTo>
                    <a:cubicBezTo>
                      <a:pt x="14118" y="14757"/>
                      <a:pt x="13846" y="15245"/>
                      <a:pt x="13501" y="15668"/>
                    </a:cubicBezTo>
                    <a:cubicBezTo>
                      <a:pt x="13158" y="16091"/>
                      <a:pt x="12752" y="16420"/>
                      <a:pt x="12289" y="16661"/>
                    </a:cubicBezTo>
                    <a:cubicBezTo>
                      <a:pt x="11824" y="16899"/>
                      <a:pt x="11330" y="17016"/>
                      <a:pt x="10806" y="17016"/>
                    </a:cubicBezTo>
                    <a:cubicBezTo>
                      <a:pt x="10274" y="17016"/>
                      <a:pt x="9777" y="16899"/>
                      <a:pt x="9312" y="16661"/>
                    </a:cubicBezTo>
                    <a:cubicBezTo>
                      <a:pt x="8847" y="16420"/>
                      <a:pt x="8443" y="16091"/>
                      <a:pt x="8100" y="15668"/>
                    </a:cubicBezTo>
                    <a:cubicBezTo>
                      <a:pt x="7755" y="15245"/>
                      <a:pt x="7483" y="14754"/>
                      <a:pt x="7285" y="14199"/>
                    </a:cubicBezTo>
                    <a:cubicBezTo>
                      <a:pt x="7084" y="13641"/>
                      <a:pt x="6984" y="13044"/>
                      <a:pt x="6984" y="12421"/>
                    </a:cubicBezTo>
                    <a:cubicBezTo>
                      <a:pt x="6984" y="11781"/>
                      <a:pt x="7084" y="11184"/>
                      <a:pt x="7285" y="10623"/>
                    </a:cubicBezTo>
                    <a:cubicBezTo>
                      <a:pt x="7483" y="10068"/>
                      <a:pt x="7755" y="9583"/>
                      <a:pt x="8100" y="9169"/>
                    </a:cubicBezTo>
                    <a:cubicBezTo>
                      <a:pt x="8443" y="8755"/>
                      <a:pt x="8847" y="8431"/>
                      <a:pt x="9312" y="8191"/>
                    </a:cubicBezTo>
                    <a:cubicBezTo>
                      <a:pt x="9777" y="7953"/>
                      <a:pt x="10274" y="7832"/>
                      <a:pt x="10806" y="7832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</p:spPr>
          </p:sp>
          <p:grpSp>
            <p:nvGrpSpPr>
              <p:cNvPr id="303" name="组合 67"/>
              <p:cNvGrpSpPr/>
              <p:nvPr/>
            </p:nvGrpSpPr>
            <p:grpSpPr>
              <a:xfrm>
                <a:off x="800551" y="1211811"/>
                <a:ext cx="1478598" cy="718946"/>
                <a:chOff x="800551" y="1211811"/>
                <a:chExt cx="1478598" cy="718946"/>
              </a:xfrm>
            </p:grpSpPr>
            <p:sp>
              <p:nvSpPr>
                <p:cNvPr id="282" name="Oval 102" descr="KSO_WM_UNIT_INDEX=1_20&amp;KSO_WM_UNIT_TYPE=q_i&amp;KSO_WM_UNIT_ID=wpsdiag20160996_3*q_i*1_20&amp;KSO_WM_UNIT_LAYERLEVEL=1_1&amp;KSO_WM_UNIT_CLEAR=1&amp;KSO_WM_TAG_VERSION=1.0&amp;KSO_WM_BEAUTIFY_FLAG=#wm#&amp;KSO_WM_TEMPLATE_CATEGORY=wpsdiag&amp;KSO_WM_TEMPLATE_INDEX=20160996&amp;KSO_WM_SLIDE_ITEM_CNT=3&amp;KSO_WM_DIAGRAM_GROUP_CODE=q1_1&amp;KSO_WM_UNIT_FILL_TYPE=1&amp;KSO_WM_UNIT_FILL_FORE_SCHEMECOLOR_INDEX=0&amp;KSO_WM_UNIT_FILL_BACK_SCHEMECOLOR_INDEX=0&amp;KSO_WM_UNIT_LINE_FILL_TYPE=1&amp;KSO_WM_UNIT_LINE_FORE_SCHEMECOLOR_INDEX=0&amp;KSO_WM_UNIT_LINE_BACK_SCHEMECOLOR_INDEX=0"/>
                <p:cNvSpPr>
                  <a:spLocks noChangeArrowheads="1"/>
                </p:cNvSpPr>
                <p:nvPr/>
              </p:nvSpPr>
              <p:spPr bwMode="auto">
                <a:xfrm>
                  <a:off x="1464990" y="1211811"/>
                  <a:ext cx="149331" cy="148250"/>
                </a:xfrm>
                <a:prstGeom prst="ellipse">
                  <a:avLst/>
                </a:prstGeom>
                <a:solidFill>
                  <a:srgbClr val="000000"/>
                </a:solidFill>
                <a:ln>
                  <a:noFill/>
                </a:ln>
              </p:spPr>
            </p:sp>
            <p:sp>
              <p:nvSpPr>
                <p:cNvPr id="283" name="Freeform 103" descr="KSO_WM_UNIT_INDEX=1_21&amp;KSO_WM_UNIT_TYPE=q_i&amp;KSO_WM_UNIT_ID=wpsdiag20160996_3*q_i*1_21&amp;KSO_WM_UNIT_LAYERLEVEL=1_1&amp;KSO_WM_UNIT_CLEAR=1&amp;KSO_WM_TAG_VERSION=1.0&amp;KSO_WM_BEAUTIFY_FLAG=#wm#&amp;KSO_WM_TEMPLATE_CATEGORY=wpsdiag&amp;KSO_WM_TEMPLATE_INDEX=20160996&amp;KSO_WM_SLIDE_ITEM_CNT=3&amp;KSO_WM_DIAGRAM_GROUP_CODE=q1_1&amp;KSO_WM_UNIT_FILL_TYPE=1&amp;KSO_WM_UNIT_FILL_FORE_SCHEMECOLOR_INDEX=0&amp;KSO_WM_UNIT_FILL_BACK_SCHEMECOLOR_INDEX=0&amp;KSO_WM_UNIT_LINE_FILL_TYPE=1&amp;KSO_WM_UNIT_LINE_FORE_SCHEMECOLOR_INDEX=0&amp;KSO_WM_UNIT_LINE_BACK_SCHEMECOLOR_INDEX=0"/>
                <p:cNvSpPr/>
                <p:nvPr/>
              </p:nvSpPr>
              <p:spPr bwMode="auto">
                <a:xfrm>
                  <a:off x="1521317" y="1415330"/>
                  <a:ext cx="36678" cy="185963"/>
                </a:xfrm>
                <a:custGeom>
                  <a:avLst/>
                  <a:gdLst>
                    <a:gd name="T0" fmla="*/ 53 w 53"/>
                    <a:gd name="T1" fmla="*/ 250 h 273"/>
                    <a:gd name="T2" fmla="*/ 29 w 53"/>
                    <a:gd name="T3" fmla="*/ 273 h 273"/>
                    <a:gd name="T4" fmla="*/ 24 w 53"/>
                    <a:gd name="T5" fmla="*/ 273 h 273"/>
                    <a:gd name="T6" fmla="*/ 0 w 53"/>
                    <a:gd name="T7" fmla="*/ 250 h 273"/>
                    <a:gd name="T8" fmla="*/ 0 w 53"/>
                    <a:gd name="T9" fmla="*/ 24 h 273"/>
                    <a:gd name="T10" fmla="*/ 24 w 53"/>
                    <a:gd name="T11" fmla="*/ 0 h 273"/>
                    <a:gd name="T12" fmla="*/ 29 w 53"/>
                    <a:gd name="T13" fmla="*/ 0 h 273"/>
                    <a:gd name="T14" fmla="*/ 53 w 53"/>
                    <a:gd name="T15" fmla="*/ 24 h 273"/>
                    <a:gd name="T16" fmla="*/ 53 w 53"/>
                    <a:gd name="T17" fmla="*/ 250 h 2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3" h="273">
                      <a:moveTo>
                        <a:pt x="53" y="250"/>
                      </a:moveTo>
                      <a:cubicBezTo>
                        <a:pt x="53" y="263"/>
                        <a:pt x="42" y="273"/>
                        <a:pt x="29" y="273"/>
                      </a:cubicBezTo>
                      <a:cubicBezTo>
                        <a:pt x="24" y="273"/>
                        <a:pt x="24" y="273"/>
                        <a:pt x="24" y="273"/>
                      </a:cubicBezTo>
                      <a:cubicBezTo>
                        <a:pt x="11" y="273"/>
                        <a:pt x="0" y="263"/>
                        <a:pt x="0" y="250"/>
                      </a:cubicBezTo>
                      <a:cubicBezTo>
                        <a:pt x="0" y="24"/>
                        <a:pt x="0" y="24"/>
                        <a:pt x="0" y="24"/>
                      </a:cubicBezTo>
                      <a:cubicBezTo>
                        <a:pt x="0" y="11"/>
                        <a:pt x="11" y="0"/>
                        <a:pt x="24" y="0"/>
                      </a:cubicBezTo>
                      <a:cubicBezTo>
                        <a:pt x="29" y="0"/>
                        <a:pt x="29" y="0"/>
                        <a:pt x="29" y="0"/>
                      </a:cubicBezTo>
                      <a:cubicBezTo>
                        <a:pt x="42" y="0"/>
                        <a:pt x="53" y="11"/>
                        <a:pt x="53" y="24"/>
                      </a:cubicBezTo>
                      <a:lnTo>
                        <a:pt x="53" y="25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</p:sp>
            <p:sp>
              <p:nvSpPr>
                <p:cNvPr id="284" name="Freeform 104" descr="KSO_WM_UNIT_INDEX=1_22&amp;KSO_WM_UNIT_TYPE=q_i&amp;KSO_WM_UNIT_ID=wpsdiag20160996_3*q_i*1_22&amp;KSO_WM_UNIT_LAYERLEVEL=1_1&amp;KSO_WM_UNIT_CLEAR=1&amp;KSO_WM_TAG_VERSION=1.0&amp;KSO_WM_BEAUTIFY_FLAG=#wm#&amp;KSO_WM_TEMPLATE_CATEGORY=wpsdiag&amp;KSO_WM_TEMPLATE_INDEX=20160996&amp;KSO_WM_SLIDE_ITEM_CNT=3&amp;KSO_WM_DIAGRAM_GROUP_CODE=q1_1&amp;KSO_WM_UNIT_FILL_TYPE=1&amp;KSO_WM_UNIT_FILL_FORE_SCHEMECOLOR_INDEX=0&amp;KSO_WM_UNIT_FILL_BACK_SCHEMECOLOR_INDEX=0&amp;KSO_WM_UNIT_LINE_FILL_TYPE=1&amp;KSO_WM_UNIT_LINE_FORE_SCHEMECOLOR_INDEX=0&amp;KSO_WM_UNIT_LINE_BACK_SCHEMECOLOR_INDEX=0"/>
                <p:cNvSpPr/>
                <p:nvPr/>
              </p:nvSpPr>
              <p:spPr bwMode="auto">
                <a:xfrm>
                  <a:off x="1518697" y="1382819"/>
                  <a:ext cx="41918" cy="22107"/>
                </a:xfrm>
                <a:custGeom>
                  <a:avLst/>
                  <a:gdLst>
                    <a:gd name="T0" fmla="*/ 0 w 61"/>
                    <a:gd name="T1" fmla="*/ 0 h 33"/>
                    <a:gd name="T2" fmla="*/ 0 w 61"/>
                    <a:gd name="T3" fmla="*/ 0 h 33"/>
                    <a:gd name="T4" fmla="*/ 0 w 61"/>
                    <a:gd name="T5" fmla="*/ 6 h 33"/>
                    <a:gd name="T6" fmla="*/ 27 w 61"/>
                    <a:gd name="T7" fmla="*/ 33 h 33"/>
                    <a:gd name="T8" fmla="*/ 34 w 61"/>
                    <a:gd name="T9" fmla="*/ 33 h 33"/>
                    <a:gd name="T10" fmla="*/ 61 w 61"/>
                    <a:gd name="T11" fmla="*/ 6 h 33"/>
                    <a:gd name="T12" fmla="*/ 61 w 61"/>
                    <a:gd name="T13" fmla="*/ 0 h 33"/>
                    <a:gd name="T14" fmla="*/ 61 w 61"/>
                    <a:gd name="T15" fmla="*/ 0 h 33"/>
                    <a:gd name="T16" fmla="*/ 0 w 61"/>
                    <a:gd name="T17" fmla="*/ 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61" h="33"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6"/>
                        <a:pt x="0" y="6"/>
                        <a:pt x="0" y="6"/>
                      </a:cubicBezTo>
                      <a:cubicBezTo>
                        <a:pt x="0" y="21"/>
                        <a:pt x="13" y="33"/>
                        <a:pt x="27" y="33"/>
                      </a:cubicBezTo>
                      <a:cubicBezTo>
                        <a:pt x="34" y="33"/>
                        <a:pt x="34" y="33"/>
                        <a:pt x="34" y="33"/>
                      </a:cubicBezTo>
                      <a:cubicBezTo>
                        <a:pt x="49" y="33"/>
                        <a:pt x="61" y="21"/>
                        <a:pt x="61" y="6"/>
                      </a:cubicBezTo>
                      <a:cubicBezTo>
                        <a:pt x="61" y="0"/>
                        <a:pt x="61" y="0"/>
                        <a:pt x="61" y="0"/>
                      </a:cubicBezTo>
                      <a:cubicBezTo>
                        <a:pt x="61" y="0"/>
                        <a:pt x="61" y="0"/>
                        <a:pt x="61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</p:sp>
            <p:sp>
              <p:nvSpPr>
                <p:cNvPr id="285" name="Freeform 105" descr="KSO_WM_UNIT_INDEX=1_23&amp;KSO_WM_UNIT_TYPE=q_i&amp;KSO_WM_UNIT_ID=wpsdiag20160996_3*q_i*1_23&amp;KSO_WM_UNIT_LAYERLEVEL=1_1&amp;KSO_WM_UNIT_CLEAR=1&amp;KSO_WM_TAG_VERSION=1.0&amp;KSO_WM_BEAUTIFY_FLAG=#wm#&amp;KSO_WM_TEMPLATE_CATEGORY=wpsdiag&amp;KSO_WM_TEMPLATE_INDEX=20160996&amp;KSO_WM_SLIDE_ITEM_CNT=3&amp;KSO_WM_DIAGRAM_GROUP_CODE=q1_1&amp;KSO_WM_UNIT_FILL_TYPE=1&amp;KSO_WM_UNIT_FILL_FORE_SCHEMECOLOR_INDEX=0&amp;KSO_WM_UNIT_FILL_BACK_SCHEMECOLOR_INDEX=0&amp;KSO_WM_UNIT_LINE_FILL_TYPE=1&amp;KSO_WM_UNIT_LINE_FORE_SCHEMECOLOR_INDEX=0&amp;KSO_WM_UNIT_LINE_BACK_SCHEMECOLOR_INDEX=0"/>
                <p:cNvSpPr/>
                <p:nvPr/>
              </p:nvSpPr>
              <p:spPr bwMode="auto">
                <a:xfrm>
                  <a:off x="1311729" y="1391272"/>
                  <a:ext cx="201074" cy="219774"/>
                </a:xfrm>
                <a:custGeom>
                  <a:avLst/>
                  <a:gdLst>
                    <a:gd name="T0" fmla="*/ 265 w 292"/>
                    <a:gd name="T1" fmla="*/ 228 h 322"/>
                    <a:gd name="T2" fmla="*/ 136 w 292"/>
                    <a:gd name="T3" fmla="*/ 230 h 322"/>
                    <a:gd name="T4" fmla="*/ 214 w 292"/>
                    <a:gd name="T5" fmla="*/ 108 h 322"/>
                    <a:gd name="T6" fmla="*/ 216 w 292"/>
                    <a:gd name="T7" fmla="*/ 106 h 322"/>
                    <a:gd name="T8" fmla="*/ 219 w 292"/>
                    <a:gd name="T9" fmla="*/ 101 h 322"/>
                    <a:gd name="T10" fmla="*/ 218 w 292"/>
                    <a:gd name="T11" fmla="*/ 101 h 322"/>
                    <a:gd name="T12" fmla="*/ 221 w 292"/>
                    <a:gd name="T13" fmla="*/ 96 h 322"/>
                    <a:gd name="T14" fmla="*/ 188 w 292"/>
                    <a:gd name="T15" fmla="*/ 12 h 322"/>
                    <a:gd name="T16" fmla="*/ 115 w 292"/>
                    <a:gd name="T17" fmla="*/ 27 h 322"/>
                    <a:gd name="T18" fmla="*/ 105 w 292"/>
                    <a:gd name="T19" fmla="*/ 42 h 322"/>
                    <a:gd name="T20" fmla="*/ 104 w 292"/>
                    <a:gd name="T21" fmla="*/ 43 h 322"/>
                    <a:gd name="T22" fmla="*/ 104 w 292"/>
                    <a:gd name="T23" fmla="*/ 44 h 322"/>
                    <a:gd name="T24" fmla="*/ 10 w 292"/>
                    <a:gd name="T25" fmla="*/ 258 h 322"/>
                    <a:gd name="T26" fmla="*/ 34 w 292"/>
                    <a:gd name="T27" fmla="*/ 318 h 322"/>
                    <a:gd name="T28" fmla="*/ 53 w 292"/>
                    <a:gd name="T29" fmla="*/ 322 h 322"/>
                    <a:gd name="T30" fmla="*/ 55 w 292"/>
                    <a:gd name="T31" fmla="*/ 322 h 322"/>
                    <a:gd name="T32" fmla="*/ 56 w 292"/>
                    <a:gd name="T33" fmla="*/ 322 h 322"/>
                    <a:gd name="T34" fmla="*/ 57 w 292"/>
                    <a:gd name="T35" fmla="*/ 322 h 322"/>
                    <a:gd name="T36" fmla="*/ 266 w 292"/>
                    <a:gd name="T37" fmla="*/ 320 h 322"/>
                    <a:gd name="T38" fmla="*/ 292 w 292"/>
                    <a:gd name="T39" fmla="*/ 294 h 322"/>
                    <a:gd name="T40" fmla="*/ 291 w 292"/>
                    <a:gd name="T41" fmla="*/ 254 h 322"/>
                    <a:gd name="T42" fmla="*/ 265 w 292"/>
                    <a:gd name="T43" fmla="*/ 228 h 3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292" h="322">
                      <a:moveTo>
                        <a:pt x="265" y="228"/>
                      </a:moveTo>
                      <a:cubicBezTo>
                        <a:pt x="136" y="230"/>
                        <a:pt x="136" y="230"/>
                        <a:pt x="136" y="230"/>
                      </a:cubicBezTo>
                      <a:cubicBezTo>
                        <a:pt x="214" y="108"/>
                        <a:pt x="214" y="108"/>
                        <a:pt x="214" y="108"/>
                      </a:cubicBezTo>
                      <a:cubicBezTo>
                        <a:pt x="215" y="107"/>
                        <a:pt x="215" y="106"/>
                        <a:pt x="216" y="106"/>
                      </a:cubicBezTo>
                      <a:cubicBezTo>
                        <a:pt x="219" y="101"/>
                        <a:pt x="219" y="101"/>
                        <a:pt x="219" y="101"/>
                      </a:cubicBezTo>
                      <a:cubicBezTo>
                        <a:pt x="219" y="101"/>
                        <a:pt x="218" y="101"/>
                        <a:pt x="218" y="101"/>
                      </a:cubicBezTo>
                      <a:cubicBezTo>
                        <a:pt x="219" y="99"/>
                        <a:pt x="220" y="98"/>
                        <a:pt x="221" y="96"/>
                      </a:cubicBezTo>
                      <a:cubicBezTo>
                        <a:pt x="235" y="64"/>
                        <a:pt x="221" y="26"/>
                        <a:pt x="188" y="12"/>
                      </a:cubicBezTo>
                      <a:cubicBezTo>
                        <a:pt x="162" y="0"/>
                        <a:pt x="133" y="7"/>
                        <a:pt x="115" y="27"/>
                      </a:cubicBezTo>
                      <a:cubicBezTo>
                        <a:pt x="111" y="31"/>
                        <a:pt x="107" y="36"/>
                        <a:pt x="105" y="42"/>
                      </a:cubicBezTo>
                      <a:cubicBezTo>
                        <a:pt x="105" y="43"/>
                        <a:pt x="105" y="43"/>
                        <a:pt x="104" y="43"/>
                      </a:cubicBezTo>
                      <a:cubicBezTo>
                        <a:pt x="104" y="44"/>
                        <a:pt x="104" y="44"/>
                        <a:pt x="104" y="44"/>
                      </a:cubicBezTo>
                      <a:cubicBezTo>
                        <a:pt x="10" y="258"/>
                        <a:pt x="10" y="258"/>
                        <a:pt x="10" y="258"/>
                      </a:cubicBezTo>
                      <a:cubicBezTo>
                        <a:pt x="0" y="281"/>
                        <a:pt x="11" y="308"/>
                        <a:pt x="34" y="318"/>
                      </a:cubicBezTo>
                      <a:cubicBezTo>
                        <a:pt x="40" y="321"/>
                        <a:pt x="47" y="322"/>
                        <a:pt x="53" y="322"/>
                      </a:cubicBezTo>
                      <a:cubicBezTo>
                        <a:pt x="54" y="322"/>
                        <a:pt x="54" y="322"/>
                        <a:pt x="55" y="322"/>
                      </a:cubicBezTo>
                      <a:cubicBezTo>
                        <a:pt x="55" y="322"/>
                        <a:pt x="55" y="322"/>
                        <a:pt x="56" y="322"/>
                      </a:cubicBezTo>
                      <a:cubicBezTo>
                        <a:pt x="56" y="322"/>
                        <a:pt x="57" y="322"/>
                        <a:pt x="57" y="322"/>
                      </a:cubicBezTo>
                      <a:cubicBezTo>
                        <a:pt x="266" y="320"/>
                        <a:pt x="266" y="320"/>
                        <a:pt x="266" y="320"/>
                      </a:cubicBezTo>
                      <a:cubicBezTo>
                        <a:pt x="280" y="320"/>
                        <a:pt x="292" y="308"/>
                        <a:pt x="292" y="294"/>
                      </a:cubicBezTo>
                      <a:cubicBezTo>
                        <a:pt x="291" y="254"/>
                        <a:pt x="291" y="254"/>
                        <a:pt x="291" y="254"/>
                      </a:cubicBezTo>
                      <a:cubicBezTo>
                        <a:pt x="291" y="239"/>
                        <a:pt x="279" y="228"/>
                        <a:pt x="265" y="228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</p:sp>
            <p:sp>
              <p:nvSpPr>
                <p:cNvPr id="286" name="Freeform 106" descr="KSO_WM_UNIT_INDEX=1_24&amp;KSO_WM_UNIT_TYPE=q_i&amp;KSO_WM_UNIT_ID=wpsdiag20160996_3*q_i*1_24&amp;KSO_WM_UNIT_LAYERLEVEL=1_1&amp;KSO_WM_UNIT_CLEAR=1&amp;KSO_WM_TAG_VERSION=1.0&amp;KSO_WM_BEAUTIFY_FLAG=#wm#&amp;KSO_WM_TEMPLATE_CATEGORY=wpsdiag&amp;KSO_WM_TEMPLATE_INDEX=20160996&amp;KSO_WM_SLIDE_ITEM_CNT=3&amp;KSO_WM_DIAGRAM_GROUP_CODE=q1_1&amp;KSO_WM_UNIT_FILL_TYPE=1&amp;KSO_WM_UNIT_FILL_FORE_SCHEMECOLOR_INDEX=0&amp;KSO_WM_UNIT_FILL_BACK_SCHEMECOLOR_INDEX=0&amp;KSO_WM_UNIT_LINE_FILL_TYPE=1&amp;KSO_WM_UNIT_LINE_FORE_SCHEMECOLOR_INDEX=0&amp;KSO_WM_UNIT_LINE_BACK_SCHEMECOLOR_INDEX=0"/>
                <p:cNvSpPr/>
                <p:nvPr/>
              </p:nvSpPr>
              <p:spPr bwMode="auto">
                <a:xfrm>
                  <a:off x="1567820" y="1391272"/>
                  <a:ext cx="199764" cy="219774"/>
                </a:xfrm>
                <a:custGeom>
                  <a:avLst/>
                  <a:gdLst>
                    <a:gd name="T0" fmla="*/ 281 w 291"/>
                    <a:gd name="T1" fmla="*/ 258 h 322"/>
                    <a:gd name="T2" fmla="*/ 188 w 291"/>
                    <a:gd name="T3" fmla="*/ 44 h 322"/>
                    <a:gd name="T4" fmla="*/ 187 w 291"/>
                    <a:gd name="T5" fmla="*/ 43 h 322"/>
                    <a:gd name="T6" fmla="*/ 187 w 291"/>
                    <a:gd name="T7" fmla="*/ 42 h 322"/>
                    <a:gd name="T8" fmla="*/ 176 w 291"/>
                    <a:gd name="T9" fmla="*/ 27 h 322"/>
                    <a:gd name="T10" fmla="*/ 103 w 291"/>
                    <a:gd name="T11" fmla="*/ 12 h 322"/>
                    <a:gd name="T12" fmla="*/ 70 w 291"/>
                    <a:gd name="T13" fmla="*/ 96 h 322"/>
                    <a:gd name="T14" fmla="*/ 73 w 291"/>
                    <a:gd name="T15" fmla="*/ 101 h 322"/>
                    <a:gd name="T16" fmla="*/ 73 w 291"/>
                    <a:gd name="T17" fmla="*/ 101 h 322"/>
                    <a:gd name="T18" fmla="*/ 76 w 291"/>
                    <a:gd name="T19" fmla="*/ 106 h 322"/>
                    <a:gd name="T20" fmla="*/ 77 w 291"/>
                    <a:gd name="T21" fmla="*/ 108 h 322"/>
                    <a:gd name="T22" fmla="*/ 155 w 291"/>
                    <a:gd name="T23" fmla="*/ 230 h 322"/>
                    <a:gd name="T24" fmla="*/ 26 w 291"/>
                    <a:gd name="T25" fmla="*/ 228 h 322"/>
                    <a:gd name="T26" fmla="*/ 0 w 291"/>
                    <a:gd name="T27" fmla="*/ 254 h 322"/>
                    <a:gd name="T28" fmla="*/ 0 w 291"/>
                    <a:gd name="T29" fmla="*/ 294 h 322"/>
                    <a:gd name="T30" fmla="*/ 25 w 291"/>
                    <a:gd name="T31" fmla="*/ 320 h 322"/>
                    <a:gd name="T32" fmla="*/ 234 w 291"/>
                    <a:gd name="T33" fmla="*/ 322 h 322"/>
                    <a:gd name="T34" fmla="*/ 236 w 291"/>
                    <a:gd name="T35" fmla="*/ 322 h 322"/>
                    <a:gd name="T36" fmla="*/ 237 w 291"/>
                    <a:gd name="T37" fmla="*/ 322 h 322"/>
                    <a:gd name="T38" fmla="*/ 238 w 291"/>
                    <a:gd name="T39" fmla="*/ 322 h 322"/>
                    <a:gd name="T40" fmla="*/ 258 w 291"/>
                    <a:gd name="T41" fmla="*/ 318 h 322"/>
                    <a:gd name="T42" fmla="*/ 281 w 291"/>
                    <a:gd name="T43" fmla="*/ 258 h 3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291" h="322">
                      <a:moveTo>
                        <a:pt x="281" y="258"/>
                      </a:moveTo>
                      <a:cubicBezTo>
                        <a:pt x="188" y="44"/>
                        <a:pt x="188" y="44"/>
                        <a:pt x="188" y="44"/>
                      </a:cubicBezTo>
                      <a:cubicBezTo>
                        <a:pt x="188" y="44"/>
                        <a:pt x="187" y="44"/>
                        <a:pt x="187" y="43"/>
                      </a:cubicBezTo>
                      <a:cubicBezTo>
                        <a:pt x="187" y="43"/>
                        <a:pt x="187" y="43"/>
                        <a:pt x="187" y="42"/>
                      </a:cubicBezTo>
                      <a:cubicBezTo>
                        <a:pt x="184" y="36"/>
                        <a:pt x="180" y="31"/>
                        <a:pt x="176" y="27"/>
                      </a:cubicBezTo>
                      <a:cubicBezTo>
                        <a:pt x="158" y="7"/>
                        <a:pt x="129" y="0"/>
                        <a:pt x="103" y="12"/>
                      </a:cubicBezTo>
                      <a:cubicBezTo>
                        <a:pt x="71" y="26"/>
                        <a:pt x="56" y="64"/>
                        <a:pt x="70" y="96"/>
                      </a:cubicBezTo>
                      <a:cubicBezTo>
                        <a:pt x="71" y="98"/>
                        <a:pt x="72" y="99"/>
                        <a:pt x="73" y="101"/>
                      </a:cubicBezTo>
                      <a:cubicBezTo>
                        <a:pt x="73" y="101"/>
                        <a:pt x="73" y="101"/>
                        <a:pt x="73" y="101"/>
                      </a:cubicBezTo>
                      <a:cubicBezTo>
                        <a:pt x="76" y="106"/>
                        <a:pt x="76" y="106"/>
                        <a:pt x="76" y="106"/>
                      </a:cubicBezTo>
                      <a:cubicBezTo>
                        <a:pt x="76" y="106"/>
                        <a:pt x="77" y="107"/>
                        <a:pt x="77" y="108"/>
                      </a:cubicBezTo>
                      <a:cubicBezTo>
                        <a:pt x="155" y="230"/>
                        <a:pt x="155" y="230"/>
                        <a:pt x="155" y="230"/>
                      </a:cubicBezTo>
                      <a:cubicBezTo>
                        <a:pt x="26" y="228"/>
                        <a:pt x="26" y="228"/>
                        <a:pt x="26" y="228"/>
                      </a:cubicBezTo>
                      <a:cubicBezTo>
                        <a:pt x="12" y="228"/>
                        <a:pt x="1" y="239"/>
                        <a:pt x="0" y="254"/>
                      </a:cubicBezTo>
                      <a:cubicBezTo>
                        <a:pt x="0" y="294"/>
                        <a:pt x="0" y="294"/>
                        <a:pt x="0" y="294"/>
                      </a:cubicBezTo>
                      <a:cubicBezTo>
                        <a:pt x="0" y="308"/>
                        <a:pt x="11" y="320"/>
                        <a:pt x="25" y="320"/>
                      </a:cubicBezTo>
                      <a:cubicBezTo>
                        <a:pt x="234" y="322"/>
                        <a:pt x="234" y="322"/>
                        <a:pt x="234" y="322"/>
                      </a:cubicBezTo>
                      <a:cubicBezTo>
                        <a:pt x="235" y="322"/>
                        <a:pt x="235" y="322"/>
                        <a:pt x="236" y="322"/>
                      </a:cubicBezTo>
                      <a:cubicBezTo>
                        <a:pt x="236" y="322"/>
                        <a:pt x="237" y="322"/>
                        <a:pt x="237" y="322"/>
                      </a:cubicBezTo>
                      <a:cubicBezTo>
                        <a:pt x="237" y="322"/>
                        <a:pt x="238" y="322"/>
                        <a:pt x="238" y="322"/>
                      </a:cubicBezTo>
                      <a:cubicBezTo>
                        <a:pt x="245" y="322"/>
                        <a:pt x="251" y="321"/>
                        <a:pt x="258" y="318"/>
                      </a:cubicBezTo>
                      <a:cubicBezTo>
                        <a:pt x="281" y="308"/>
                        <a:pt x="291" y="281"/>
                        <a:pt x="281" y="258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</p:sp>
            <p:sp>
              <p:nvSpPr>
                <p:cNvPr id="287" name="Freeform 107" descr="KSO_WM_UNIT_INDEX=1_25&amp;KSO_WM_UNIT_TYPE=q_i&amp;KSO_WM_UNIT_ID=wpsdiag20160996_3*q_i*1_25&amp;KSO_WM_UNIT_LAYERLEVEL=1_1&amp;KSO_WM_UNIT_CLEAR=1&amp;KSO_WM_TAG_VERSION=1.0&amp;KSO_WM_BEAUTIFY_FLAG=#wm#&amp;KSO_WM_TEMPLATE_CATEGORY=wpsdiag&amp;KSO_WM_TEMPLATE_INDEX=20160996&amp;KSO_WM_SLIDE_ITEM_CNT=3&amp;KSO_WM_DIAGRAM_GROUP_CODE=q1_1&amp;KSO_WM_UNIT_FILL_TYPE=1&amp;KSO_WM_UNIT_FILL_FORE_SCHEMECOLOR_INDEX=0&amp;KSO_WM_UNIT_FILL_BACK_SCHEMECOLOR_INDEX=0&amp;KSO_WM_UNIT_LINE_FILL_TYPE=1&amp;KSO_WM_UNIT_LINE_FORE_SCHEMECOLOR_INDEX=0&amp;KSO_WM_UNIT_LINE_BACK_SCHEMECOLOR_INDEX=0"/>
                <p:cNvSpPr/>
                <p:nvPr/>
              </p:nvSpPr>
              <p:spPr bwMode="auto">
                <a:xfrm>
                  <a:off x="1375261" y="1382819"/>
                  <a:ext cx="328791" cy="227577"/>
                </a:xfrm>
                <a:custGeom>
                  <a:avLst/>
                  <a:gdLst>
                    <a:gd name="T0" fmla="*/ 28 w 479"/>
                    <a:gd name="T1" fmla="*/ 175 h 334"/>
                    <a:gd name="T2" fmla="*/ 112 w 479"/>
                    <a:gd name="T3" fmla="*/ 175 h 334"/>
                    <a:gd name="T4" fmla="*/ 112 w 479"/>
                    <a:gd name="T5" fmla="*/ 231 h 334"/>
                    <a:gd name="T6" fmla="*/ 174 w 479"/>
                    <a:gd name="T7" fmla="*/ 230 h 334"/>
                    <a:gd name="T8" fmla="*/ 211 w 479"/>
                    <a:gd name="T9" fmla="*/ 266 h 334"/>
                    <a:gd name="T10" fmla="*/ 211 w 479"/>
                    <a:gd name="T11" fmla="*/ 307 h 334"/>
                    <a:gd name="T12" fmla="*/ 199 w 479"/>
                    <a:gd name="T13" fmla="*/ 334 h 334"/>
                    <a:gd name="T14" fmla="*/ 283 w 479"/>
                    <a:gd name="T15" fmla="*/ 334 h 334"/>
                    <a:gd name="T16" fmla="*/ 270 w 479"/>
                    <a:gd name="T17" fmla="*/ 307 h 334"/>
                    <a:gd name="T18" fmla="*/ 270 w 479"/>
                    <a:gd name="T19" fmla="*/ 266 h 334"/>
                    <a:gd name="T20" fmla="*/ 308 w 479"/>
                    <a:gd name="T21" fmla="*/ 230 h 334"/>
                    <a:gd name="T22" fmla="*/ 373 w 479"/>
                    <a:gd name="T23" fmla="*/ 231 h 334"/>
                    <a:gd name="T24" fmla="*/ 373 w 479"/>
                    <a:gd name="T25" fmla="*/ 175 h 334"/>
                    <a:gd name="T26" fmla="*/ 451 w 479"/>
                    <a:gd name="T27" fmla="*/ 175 h 334"/>
                    <a:gd name="T28" fmla="*/ 479 w 479"/>
                    <a:gd name="T29" fmla="*/ 104 h 334"/>
                    <a:gd name="T30" fmla="*/ 374 w 479"/>
                    <a:gd name="T31" fmla="*/ 0 h 334"/>
                    <a:gd name="T32" fmla="*/ 335 w 479"/>
                    <a:gd name="T33" fmla="*/ 0 h 334"/>
                    <a:gd name="T34" fmla="*/ 240 w 479"/>
                    <a:gd name="T35" fmla="*/ 195 h 334"/>
                    <a:gd name="T36" fmla="*/ 144 w 479"/>
                    <a:gd name="T37" fmla="*/ 0 h 334"/>
                    <a:gd name="T38" fmla="*/ 105 w 479"/>
                    <a:gd name="T39" fmla="*/ 0 h 334"/>
                    <a:gd name="T40" fmla="*/ 0 w 479"/>
                    <a:gd name="T41" fmla="*/ 105 h 334"/>
                    <a:gd name="T42" fmla="*/ 28 w 479"/>
                    <a:gd name="T43" fmla="*/ 175 h 3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479" h="334">
                      <a:moveTo>
                        <a:pt x="28" y="175"/>
                      </a:moveTo>
                      <a:cubicBezTo>
                        <a:pt x="112" y="175"/>
                        <a:pt x="112" y="175"/>
                        <a:pt x="112" y="175"/>
                      </a:cubicBezTo>
                      <a:cubicBezTo>
                        <a:pt x="112" y="231"/>
                        <a:pt x="112" y="231"/>
                        <a:pt x="112" y="231"/>
                      </a:cubicBezTo>
                      <a:cubicBezTo>
                        <a:pt x="174" y="230"/>
                        <a:pt x="174" y="230"/>
                        <a:pt x="174" y="230"/>
                      </a:cubicBezTo>
                      <a:cubicBezTo>
                        <a:pt x="195" y="230"/>
                        <a:pt x="210" y="246"/>
                        <a:pt x="211" y="266"/>
                      </a:cubicBezTo>
                      <a:cubicBezTo>
                        <a:pt x="211" y="307"/>
                        <a:pt x="211" y="307"/>
                        <a:pt x="211" y="307"/>
                      </a:cubicBezTo>
                      <a:cubicBezTo>
                        <a:pt x="211" y="318"/>
                        <a:pt x="206" y="327"/>
                        <a:pt x="199" y="334"/>
                      </a:cubicBezTo>
                      <a:cubicBezTo>
                        <a:pt x="283" y="334"/>
                        <a:pt x="283" y="334"/>
                        <a:pt x="283" y="334"/>
                      </a:cubicBezTo>
                      <a:cubicBezTo>
                        <a:pt x="275" y="327"/>
                        <a:pt x="270" y="318"/>
                        <a:pt x="270" y="307"/>
                      </a:cubicBezTo>
                      <a:cubicBezTo>
                        <a:pt x="270" y="266"/>
                        <a:pt x="270" y="266"/>
                        <a:pt x="270" y="266"/>
                      </a:cubicBezTo>
                      <a:cubicBezTo>
                        <a:pt x="270" y="246"/>
                        <a:pt x="288" y="230"/>
                        <a:pt x="308" y="230"/>
                      </a:cubicBezTo>
                      <a:cubicBezTo>
                        <a:pt x="373" y="231"/>
                        <a:pt x="373" y="231"/>
                        <a:pt x="373" y="231"/>
                      </a:cubicBezTo>
                      <a:cubicBezTo>
                        <a:pt x="373" y="175"/>
                        <a:pt x="373" y="175"/>
                        <a:pt x="373" y="175"/>
                      </a:cubicBezTo>
                      <a:cubicBezTo>
                        <a:pt x="451" y="175"/>
                        <a:pt x="451" y="175"/>
                        <a:pt x="451" y="175"/>
                      </a:cubicBezTo>
                      <a:cubicBezTo>
                        <a:pt x="468" y="160"/>
                        <a:pt x="479" y="132"/>
                        <a:pt x="479" y="104"/>
                      </a:cubicBezTo>
                      <a:cubicBezTo>
                        <a:pt x="479" y="46"/>
                        <a:pt x="432" y="0"/>
                        <a:pt x="374" y="0"/>
                      </a:cubicBezTo>
                      <a:cubicBezTo>
                        <a:pt x="374" y="0"/>
                        <a:pt x="335" y="0"/>
                        <a:pt x="335" y="0"/>
                      </a:cubicBezTo>
                      <a:cubicBezTo>
                        <a:pt x="240" y="195"/>
                        <a:pt x="240" y="195"/>
                        <a:pt x="240" y="195"/>
                      </a:cubicBezTo>
                      <a:cubicBezTo>
                        <a:pt x="144" y="0"/>
                        <a:pt x="144" y="0"/>
                        <a:pt x="144" y="0"/>
                      </a:cubicBezTo>
                      <a:cubicBezTo>
                        <a:pt x="144" y="0"/>
                        <a:pt x="105" y="0"/>
                        <a:pt x="105" y="0"/>
                      </a:cubicBezTo>
                      <a:cubicBezTo>
                        <a:pt x="47" y="0"/>
                        <a:pt x="0" y="47"/>
                        <a:pt x="0" y="105"/>
                      </a:cubicBezTo>
                      <a:cubicBezTo>
                        <a:pt x="0" y="132"/>
                        <a:pt x="11" y="160"/>
                        <a:pt x="28" y="175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</p:sp>
            <p:sp>
              <p:nvSpPr>
                <p:cNvPr id="288" name="矩形 81" descr="KSO_WM_UNIT_TYPE=g&amp;KSO_WM_UNIT_INDEX=1&amp;KSO_WM_UNIT_ID=wpsdiag20160996_3*g*1&amp;KSO_WM_UNIT_LAYERLEVEL=1&amp;KSO_WM_UNIT_HIGHLIGHT=0&amp;KSO_WM_UNIT_CLEAR=0&amp;KSO_WM_UNIT_COMPATIBLE=0&amp;KSO_WM_UNIT_PRESET_TEXT=LOREM&amp;KSO_WM_UNIT_VALUE=7&amp;KSO_WM_UNIT_RELATE_UNITID=wpsdiag20160996_3*q*1&amp;KSO_WM_TAG_VERSION=1.0&amp;KSO_WM_BEAUTIFY_FLAG=#wm#&amp;KSO_WM_TEMPLATE_CATEGORY=wpsdiag&amp;KSO_WM_TEMPLATE_INDEX=20160996&amp;KSO_WM_SLIDE_ITEM_CNT=3&amp;KSO_WM_DIAGRAM_GROUP_CODE=g1_1&amp;KSO_WM_UNIT_TEXT_FILL_TYPE=1&amp;KSO_WM_UNIT_TEXT_FILL_FORE_SCHEMECOLOR_INDEX=13"/>
                <p:cNvSpPr/>
                <p:nvPr/>
              </p:nvSpPr>
              <p:spPr>
                <a:xfrm>
                  <a:off x="800551" y="1632191"/>
                  <a:ext cx="1478598" cy="298566"/>
                </a:xfrm>
                <a:prstGeom prst="rect">
                  <a:avLst/>
                </a:prstGeom>
              </p:spPr>
              <p:txBody>
                <a:bodyPr rot="0" spcFirstLastPara="0" vert="horz" wrap="square" lIns="42185" tIns="21093" rIns="42185" bIns="21093" numCol="1" spcCol="0" rtlCol="0" fromWordArt="0" anchor="t" anchorCtr="0" forceAA="0" compatLnSpc="1">
                  <a:noAutofit/>
                </a:bodyPr>
                <a:lstStyle/>
                <a:p>
                  <a:pPr algn="ctr">
                    <a:lnSpc>
                      <a:spcPct val="80000"/>
                    </a:lnSpc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altLang="zh-CN" sz="1200" kern="0">
                      <a:solidFill>
                        <a:srgbClr val="000000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cs typeface="Calibri" panose="020F0502020204030204"/>
                      <a:sym typeface="Times New Roman" panose="02020603050405020304"/>
                    </a:rPr>
                    <a:t>强强联合</a:t>
                  </a:r>
                  <a:endParaRPr lang="en-US" altLang="zh-CN" sz="1200" kern="0">
                    <a:solidFill>
                      <a:srgbClr val="0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Calibri" panose="020F0502020204030204"/>
                    <a:sym typeface="Times New Roman" panose="02020603050405020304"/>
                  </a:endParaRPr>
                </a:p>
              </p:txBody>
            </p:sp>
          </p:grpSp>
          <p:sp>
            <p:nvSpPr>
              <p:cNvPr id="289" name="矩形 83" descr="KSO_WM_UNIT_INDEX=1_1_1&amp;KSO_WM_UNIT_TYPE=q_h_f&amp;KSO_WM_UNIT_ID=wpsdiag20160996_3*q_h_f*1_1_1&amp;KSO_WM_UNIT_LAYERLEVEL=1_1_1&amp;KSO_WM_UNIT_HIGHLIGHT=0&amp;KSO_WM_UNIT_CLEAR=0&amp;KSO_WM_UNIT_COMPATIBLE=0&amp;KSO_WM_UNIT_PRESET_TEXT=LOREM IPSUM&amp;KSO_WM_UNIT_VALUE=15&amp;KSO_WM_TAG_VERSION=1.0&amp;KSO_WM_BEAUTIFY_FLAG=#wm#&amp;KSO_WM_TEMPLATE_CATEGORY=wpsdiag&amp;KSO_WM_TEMPLATE_INDEX=20160996&amp;KSO_WM_SLIDE_ITEM_CNT=3&amp;KSO_WM_DIAGRAM_GROUP_CODE=q1_1&amp;KSO_WM_UNIT_TEXT_FILL_TYPE=1&amp;KSO_WM_UNIT_TEXT_FILL_FORE_SCHEMECOLOR_INDEX=12"/>
              <p:cNvSpPr/>
              <p:nvPr/>
            </p:nvSpPr>
            <p:spPr>
              <a:xfrm>
                <a:off x="1122540" y="477040"/>
                <a:ext cx="847098" cy="428523"/>
              </a:xfrm>
              <a:prstGeom prst="rect">
                <a:avLst/>
              </a:prstGeom>
            </p:spPr>
            <p:txBody>
              <a:bodyPr rot="0" spcFirstLastPara="0" vert="horz" wrap="square" lIns="42185" tIns="21093" rIns="42185" bIns="21093" numCol="1" spcCol="0" rtlCol="0" fromWordArt="0" anchor="t" anchorCtr="0" forceAA="0" compatLnSpc="1">
                <a:noAutofit/>
              </a:bodyPr>
              <a:lstStyle/>
              <a:p>
                <a:pPr algn="ctr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zh-CN" altLang="en-US" kern="0">
                    <a:solidFill>
                      <a:srgbClr val="FFFFF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Calibri" panose="020F0502020204030204"/>
                    <a:sym typeface="Times New Roman" panose="02020603050405020304"/>
                  </a:rPr>
                  <a:t>专业厂家</a:t>
                </a:r>
                <a:endParaRPr lang="zh-CN" altLang="en-US" kern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Calibri" panose="020F0502020204030204"/>
                  <a:sym typeface="Times New Roman" panose="02020603050405020304"/>
                </a:endParaRPr>
              </a:p>
              <a:p>
                <a:pPr algn="ctr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zh-CN" altLang="en-US" kern="0">
                    <a:solidFill>
                      <a:srgbClr val="FFFFF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Calibri" panose="020F0502020204030204"/>
                    <a:sym typeface="Times New Roman" panose="02020603050405020304"/>
                  </a:rPr>
                  <a:t>器材跟踪</a:t>
                </a:r>
                <a:endParaRPr lang="zh-CN" altLang="en-US" kern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Calibri" panose="020F0502020204030204"/>
                  <a:sym typeface="Times New Roman" panose="02020603050405020304"/>
                </a:endParaRPr>
              </a:p>
            </p:txBody>
          </p:sp>
          <p:sp>
            <p:nvSpPr>
              <p:cNvPr id="290" name="矩形 84" descr="KSO_WM_UNIT_INDEX=1_3_1&amp;KSO_WM_UNIT_TYPE=q_h_f&amp;KSO_WM_UNIT_ID=wpsdiag20160996_3*q_h_f*1_3_1&amp;KSO_WM_UNIT_LAYERLEVEL=1_1_1&amp;KSO_WM_UNIT_HIGHLIGHT=0&amp;KSO_WM_UNIT_CLEAR=0&amp;KSO_WM_UNIT_COMPATIBLE=0&amp;KSO_WM_UNIT_PRESET_TEXT=LOREM IPSUM&amp;KSO_WM_UNIT_VALUE=15&amp;KSO_WM_TAG_VERSION=1.0&amp;KSO_WM_BEAUTIFY_FLAG=#wm#&amp;KSO_WM_TEMPLATE_CATEGORY=wpsdiag&amp;KSO_WM_TEMPLATE_INDEX=20160996&amp;KSO_WM_SLIDE_ITEM_CNT=3&amp;KSO_WM_DIAGRAM_GROUP_CODE=q1_1&amp;KSO_WM_UNIT_TEXT_FILL_TYPE=1&amp;KSO_WM_UNIT_TEXT_FILL_FORE_SCHEMECOLOR_INDEX=12"/>
              <p:cNvSpPr/>
              <p:nvPr/>
            </p:nvSpPr>
            <p:spPr>
              <a:xfrm>
                <a:off x="211233" y="1929343"/>
                <a:ext cx="847820" cy="390510"/>
              </a:xfrm>
              <a:prstGeom prst="rect">
                <a:avLst/>
              </a:prstGeom>
            </p:spPr>
            <p:txBody>
              <a:bodyPr rot="0" spcFirstLastPara="0" vert="horz" wrap="square" lIns="42185" tIns="21093" rIns="42185" bIns="21093" numCol="1" spcCol="0" rtlCol="0" fromWordArt="0" anchor="t" anchorCtr="0" forceAA="0" compatLnSpc="1">
                <a:noAutofit/>
              </a:bodyPr>
              <a:lstStyle/>
              <a:p>
                <a:pPr algn="ctr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altLang="zh-CN" kern="0">
                    <a:solidFill>
                      <a:srgbClr val="FFFFF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Calibri" panose="020F0502020204030204"/>
                    <a:sym typeface="Times New Roman" panose="02020603050405020304"/>
                  </a:rPr>
                  <a:t>顶级学府</a:t>
                </a:r>
                <a:endParaRPr lang="en-US" altLang="zh-CN" kern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Calibri" panose="020F0502020204030204"/>
                  <a:sym typeface="Times New Roman" panose="02020603050405020304"/>
                </a:endParaRPr>
              </a:p>
              <a:p>
                <a:pPr algn="ctr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zh-CN" altLang="en-US" kern="0">
                    <a:solidFill>
                      <a:srgbClr val="FFFFF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Calibri" panose="020F0502020204030204"/>
                    <a:sym typeface="Times New Roman" panose="02020603050405020304"/>
                  </a:rPr>
                  <a:t>科研支持</a:t>
                </a:r>
                <a:endParaRPr lang="zh-CN" altLang="en-US" kern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Calibri" panose="020F0502020204030204"/>
                  <a:sym typeface="Times New Roman" panose="02020603050405020304"/>
                </a:endParaRPr>
              </a:p>
            </p:txBody>
          </p:sp>
          <p:sp>
            <p:nvSpPr>
              <p:cNvPr id="291" name="矩形 85" descr="KSO_WM_UNIT_INDEX=1_2_1&amp;KSO_WM_UNIT_TYPE=q_h_f&amp;KSO_WM_UNIT_ID=wpsdiag20160996_3*q_h_f*1_2_1&amp;KSO_WM_UNIT_LAYERLEVEL=1_1_1&amp;KSO_WM_UNIT_HIGHLIGHT=0&amp;KSO_WM_UNIT_CLEAR=0&amp;KSO_WM_UNIT_COMPATIBLE=0&amp;KSO_WM_UNIT_PRESET_TEXT=LOREM IPSUM&amp;KSO_WM_UNIT_VALUE=15&amp;KSO_WM_TAG_VERSION=1.0&amp;KSO_WM_BEAUTIFY_FLAG=#wm#&amp;KSO_WM_TEMPLATE_CATEGORY=wpsdiag&amp;KSO_WM_TEMPLATE_INDEX=20160996&amp;KSO_WM_SLIDE_ITEM_CNT=3&amp;KSO_WM_DIAGRAM_GROUP_CODE=q1_1&amp;KSO_WM_UNIT_TEXT_FILL_TYPE=1&amp;KSO_WM_UNIT_TEXT_FILL_FORE_SCHEMECOLOR_INDEX=12"/>
              <p:cNvSpPr/>
              <p:nvPr/>
            </p:nvSpPr>
            <p:spPr>
              <a:xfrm>
                <a:off x="2002638" y="1931059"/>
                <a:ext cx="847703" cy="642643"/>
              </a:xfrm>
              <a:prstGeom prst="rect">
                <a:avLst/>
              </a:prstGeom>
            </p:spPr>
            <p:txBody>
              <a:bodyPr rot="0" spcFirstLastPara="0" vert="horz" wrap="square" lIns="42185" tIns="21093" rIns="42185" bIns="21093" numCol="1" spcCol="0" rtlCol="0" fromWordArt="0" anchor="t" anchorCtr="0" forceAA="0" compatLnSpc="1">
                <a:noAutofit/>
              </a:bodyPr>
              <a:lstStyle/>
              <a:p>
                <a:pPr algn="ctr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altLang="zh-CN" kern="0">
                    <a:solidFill>
                      <a:srgbClr val="FFFFF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Calibri" panose="020F0502020204030204"/>
                    <a:sym typeface="Times New Roman" panose="02020603050405020304"/>
                  </a:rPr>
                  <a:t>权威机构</a:t>
                </a:r>
                <a:endParaRPr lang="en-US" altLang="zh-CN" kern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Calibri" panose="020F0502020204030204"/>
                  <a:sym typeface="Times New Roman" panose="02020603050405020304"/>
                </a:endParaRPr>
              </a:p>
              <a:p>
                <a:pPr algn="ctr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zh-CN" altLang="en-US" kern="0">
                    <a:solidFill>
                      <a:srgbClr val="FFFFF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Calibri" panose="020F0502020204030204"/>
                    <a:sym typeface="Times New Roman" panose="02020603050405020304"/>
                  </a:rPr>
                  <a:t>方案输出</a:t>
                </a:r>
                <a:endParaRPr lang="zh-CN" altLang="en-US" kern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Calibri" panose="020F0502020204030204"/>
                  <a:sym typeface="Times New Roman" panose="02020603050405020304"/>
                </a:endParaRPr>
              </a:p>
            </p:txBody>
          </p:sp>
        </p:grpSp>
        <p:cxnSp>
          <p:nvCxnSpPr>
            <p:cNvPr id="292" name="直接连接符 345" descr="KSO_WM_UNIT_INDEX=1_34&amp;KSO_WM_UNIT_TYPE=q_i&amp;KSO_WM_UNIT_ID=wpsdiag20160996_8*q_i*1_34&amp;KSO_WM_UNIT_LAYERLEVEL=1_1&amp;KSO_WM_UNIT_CLEAR=1&amp;KSO_WM_TAG_VERSION=1.0&amp;KSO_WM_BEAUTIFY_FLAG=#wm#&amp;KSO_WM_TEMPLATE_CATEGORY=wpsdiag&amp;KSO_WM_TEMPLATE_INDEX=20160996&amp;KSO_WM_SLIDE_ITEM_CNT=8&amp;KSO_WM_DIAGRAM_GROUP_CODE=q1_1&amp;KSO_WM_UNIT_LINE_FILL_TYPE=1&amp;KSO_WM_UNIT_LINE_FORE_SCHEMECOLOR_INDEX=8&amp;KSO_WM_UNIT_LINE_BACK_SCHEMECOLOR_INDEX=0"/>
            <p:cNvCxnSpPr/>
            <p:nvPr/>
          </p:nvCxnSpPr>
          <p:spPr>
            <a:xfrm>
              <a:off x="7001" y="14280"/>
              <a:ext cx="168" cy="0"/>
            </a:xfrm>
            <a:prstGeom prst="line">
              <a:avLst/>
            </a:prstGeom>
            <a:noFill/>
            <a:ln w="57150" cap="flat" cmpd="sng" algn="ctr">
              <a:solidFill>
                <a:srgbClr val="FFC000"/>
              </a:solidFill>
              <a:prstDash val="solid"/>
              <a:miter lim="800000"/>
            </a:ln>
            <a:effectLst/>
          </p:spPr>
        </p:cxnSp>
        <p:cxnSp>
          <p:nvCxnSpPr>
            <p:cNvPr id="293" name="直接连接符 346" descr="KSO_WM_UNIT_INDEX=1_35&amp;KSO_WM_UNIT_TYPE=q_i&amp;KSO_WM_UNIT_ID=wpsdiag20160996_8*q_i*1_35&amp;KSO_WM_UNIT_LAYERLEVEL=1_1&amp;KSO_WM_UNIT_CLEAR=1&amp;KSO_WM_TAG_VERSION=1.0&amp;KSO_WM_BEAUTIFY_FLAG=#wm#&amp;KSO_WM_TEMPLATE_CATEGORY=wpsdiag&amp;KSO_WM_TEMPLATE_INDEX=20160996&amp;KSO_WM_SLIDE_ITEM_CNT=8&amp;KSO_WM_DIAGRAM_GROUP_CODE=q1_1&amp;KSO_WM_UNIT_LINE_FILL_TYPE=1&amp;KSO_WM_UNIT_LINE_FORE_SCHEMECOLOR_INDEX=10&amp;KSO_WM_UNIT_LINE_BACK_SCHEMECOLOR_INDEX=0"/>
            <p:cNvCxnSpPr/>
            <p:nvPr/>
          </p:nvCxnSpPr>
          <p:spPr>
            <a:xfrm>
              <a:off x="7166" y="14280"/>
              <a:ext cx="168" cy="0"/>
            </a:xfrm>
            <a:prstGeom prst="line">
              <a:avLst/>
            </a:prstGeom>
            <a:noFill/>
            <a:ln w="57150" cap="flat" cmpd="sng" algn="ctr">
              <a:solidFill>
                <a:srgbClr val="70AD47"/>
              </a:solidFill>
              <a:prstDash val="solid"/>
              <a:miter lim="800000"/>
            </a:ln>
            <a:effectLst/>
          </p:spPr>
        </p:cxnSp>
        <p:cxnSp>
          <p:nvCxnSpPr>
            <p:cNvPr id="294" name="直接连接符 347" descr="KSO_WM_UNIT_INDEX=1_36&amp;KSO_WM_UNIT_TYPE=q_i&amp;KSO_WM_UNIT_ID=wpsdiag20160996_8*q_i*1_36&amp;KSO_WM_UNIT_LAYERLEVEL=1_1&amp;KSO_WM_UNIT_CLEAR=1&amp;KSO_WM_TAG_VERSION=1.0&amp;KSO_WM_BEAUTIFY_FLAG=#wm#&amp;KSO_WM_TEMPLATE_CATEGORY=wpsdiag&amp;KSO_WM_TEMPLATE_INDEX=20160996&amp;KSO_WM_SLIDE_ITEM_CNT=8&amp;KSO_WM_DIAGRAM_GROUP_CODE=q1_1&amp;KSO_WM_UNIT_LINE_FILL_TYPE=1&amp;KSO_WM_UNIT_LINE_FORE_SCHEMECOLOR_INDEX=7&amp;KSO_WM_UNIT_LINE_BACK_SCHEMECOLOR_INDEX=0"/>
            <p:cNvCxnSpPr/>
            <p:nvPr/>
          </p:nvCxnSpPr>
          <p:spPr>
            <a:xfrm>
              <a:off x="7296" y="14280"/>
              <a:ext cx="168" cy="0"/>
            </a:xfrm>
            <a:prstGeom prst="line">
              <a:avLst/>
            </a:prstGeom>
            <a:noFill/>
            <a:ln w="57150" cap="flat" cmpd="sng" algn="ctr">
              <a:solidFill>
                <a:srgbClr val="2FABBE"/>
              </a:solidFill>
              <a:prstDash val="solid"/>
              <a:miter lim="800000"/>
            </a:ln>
            <a:effectLst/>
          </p:spPr>
        </p:cxnSp>
        <p:cxnSp>
          <p:nvCxnSpPr>
            <p:cNvPr id="295" name="直接连接符 348" descr="KSO_WM_UNIT_INDEX=1_37&amp;KSO_WM_UNIT_TYPE=q_i&amp;KSO_WM_UNIT_ID=wpsdiag20160996_8*q_i*1_37&amp;KSO_WM_UNIT_LAYERLEVEL=1_1&amp;KSO_WM_UNIT_CLEAR=1&amp;KSO_WM_TAG_VERSION=1.0&amp;KSO_WM_BEAUTIFY_FLAG=#wm#&amp;KSO_WM_TEMPLATE_CATEGORY=wpsdiag&amp;KSO_WM_TEMPLATE_INDEX=20160996&amp;KSO_WM_SLIDE_ITEM_CNT=8&amp;KSO_WM_DIAGRAM_GROUP_CODE=q1_1&amp;KSO_WM_UNIT_LINE_FILL_TYPE=1&amp;KSO_WM_UNIT_LINE_FORE_SCHEMECOLOR_INDEX=5&amp;KSO_WM_UNIT_LINE_BACK_SCHEMECOLOR_INDEX=0"/>
            <p:cNvCxnSpPr/>
            <p:nvPr/>
          </p:nvCxnSpPr>
          <p:spPr>
            <a:xfrm>
              <a:off x="7465" y="14280"/>
              <a:ext cx="168" cy="0"/>
            </a:xfrm>
            <a:prstGeom prst="line">
              <a:avLst/>
            </a:prstGeom>
            <a:noFill/>
            <a:ln w="57150" cap="flat" cmpd="sng" algn="ctr">
              <a:solidFill>
                <a:srgbClr val="00B0F0"/>
              </a:solidFill>
              <a:prstDash val="solid"/>
              <a:miter lim="800000"/>
            </a:ln>
            <a:effectLst/>
          </p:spPr>
        </p:cxnSp>
        <p:cxnSp>
          <p:nvCxnSpPr>
            <p:cNvPr id="296" name="直接连接符 349" descr="KSO_WM_UNIT_INDEX=1_38&amp;KSO_WM_UNIT_TYPE=q_i&amp;KSO_WM_UNIT_ID=wpsdiag20160996_8*q_i*1_38&amp;KSO_WM_UNIT_LAYERLEVEL=1_1&amp;KSO_WM_UNIT_CLEAR=1&amp;KSO_WM_TAG_VERSION=1.0&amp;KSO_WM_BEAUTIFY_FLAG=#wm#&amp;KSO_WM_TEMPLATE_CATEGORY=wpsdiag&amp;KSO_WM_TEMPLATE_INDEX=20160996&amp;KSO_WM_SLIDE_ITEM_CNT=8&amp;KSO_WM_DIAGRAM_GROUP_CODE=q1_1&amp;KSO_WM_UNIT_LINE_FILL_TYPE=1&amp;KSO_WM_UNIT_LINE_FORE_SCHEMECOLOR_INDEX=5&amp;KSO_WM_UNIT_LINE_BACK_SCHEMECOLOR_INDEX=0"/>
            <p:cNvCxnSpPr/>
            <p:nvPr/>
          </p:nvCxnSpPr>
          <p:spPr>
            <a:xfrm>
              <a:off x="7634" y="14280"/>
              <a:ext cx="168" cy="0"/>
            </a:xfrm>
            <a:prstGeom prst="line">
              <a:avLst/>
            </a:prstGeom>
            <a:noFill/>
            <a:ln w="57150" cap="flat" cmpd="sng" algn="ctr">
              <a:solidFill>
                <a:srgbClr val="005878"/>
              </a:solidFill>
              <a:prstDash val="solid"/>
              <a:miter lim="800000"/>
            </a:ln>
            <a:effectLst/>
          </p:spPr>
        </p:cxnSp>
        <p:cxnSp>
          <p:nvCxnSpPr>
            <p:cNvPr id="297" name="直接连接符 350" descr="KSO_WM_UNIT_INDEX=1_39&amp;KSO_WM_UNIT_TYPE=q_i&amp;KSO_WM_UNIT_ID=wpsdiag20160996_8*q_i*1_39&amp;KSO_WM_UNIT_LAYERLEVEL=1_1&amp;KSO_WM_UNIT_CLEAR=1&amp;KSO_WM_TAG_VERSION=1.0&amp;KSO_WM_BEAUTIFY_FLAG=#wm#&amp;KSO_WM_TEMPLATE_CATEGORY=wpsdiag&amp;KSO_WM_TEMPLATE_INDEX=20160996&amp;KSO_WM_SLIDE_ITEM_CNT=8&amp;KSO_WM_DIAGRAM_GROUP_CODE=q1_1&amp;KSO_WM_UNIT_LINE_FILL_TYPE=1&amp;KSO_WM_UNIT_LINE_FORE_SCHEMECOLOR_INDEX=6&amp;KSO_WM_UNIT_LINE_BACK_SCHEMECOLOR_INDEX=0"/>
            <p:cNvCxnSpPr/>
            <p:nvPr/>
          </p:nvCxnSpPr>
          <p:spPr>
            <a:xfrm>
              <a:off x="7767" y="14280"/>
              <a:ext cx="168" cy="0"/>
            </a:xfrm>
            <a:prstGeom prst="line">
              <a:avLst/>
            </a:prstGeom>
            <a:noFill/>
            <a:ln w="57150" cap="flat" cmpd="sng" algn="ctr">
              <a:solidFill>
                <a:srgbClr val="1C3135"/>
              </a:solidFill>
              <a:prstDash val="solid"/>
              <a:miter lim="800000"/>
            </a:ln>
            <a:effectLst/>
          </p:spPr>
        </p:cxnSp>
      </p:grpSp>
      <p:cxnSp>
        <p:nvCxnSpPr>
          <p:cNvPr id="3" name="直接连接符 2"/>
          <p:cNvCxnSpPr/>
          <p:nvPr/>
        </p:nvCxnSpPr>
        <p:spPr>
          <a:xfrm flipV="1">
            <a:off x="668655" y="5229225"/>
            <a:ext cx="7791450" cy="222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9" name="矩形 8"/>
          <p:cNvSpPr/>
          <p:nvPr/>
        </p:nvSpPr>
        <p:spPr>
          <a:xfrm>
            <a:off x="0" y="2419350"/>
            <a:ext cx="9144000" cy="2197735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899160" y="2736850"/>
            <a:ext cx="7811135" cy="13836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规避传统单位健身</a:t>
            </a:r>
            <a:r>
              <a:rPr lang="en-US" altLang="zh-CN" sz="28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,</a:t>
            </a:r>
            <a:r>
              <a:rPr lang="zh-CN" altLang="en-US" sz="28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专业服务软着陆</a:t>
            </a:r>
            <a:r>
              <a:rPr lang="en-US" altLang="zh-CN" sz="28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!</a:t>
            </a:r>
            <a:r>
              <a:rPr lang="zh-CN" altLang="en-US" sz="28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  </a:t>
            </a:r>
            <a:endParaRPr lang="zh-CN" altLang="en-US" sz="28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28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</a:t>
            </a:r>
            <a:endParaRPr lang="zh-CN" altLang="en-US" sz="28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28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  打造高逼格企事业单位健身生态圈</a:t>
            </a:r>
            <a:endParaRPr lang="zh-CN" altLang="en-US" sz="28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07010" y="306070"/>
            <a:ext cx="15544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indent="0" algn="l"/>
            <a:r>
              <a:rPr lang="zh-CN" altLang="en-US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四、核心服务</a:t>
            </a:r>
            <a:endParaRPr lang="zh-CN" altLang="en-US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4935" y="1134110"/>
            <a:ext cx="3945890" cy="4471670"/>
          </a:xfrm>
          <a:prstGeom prst="rect">
            <a:avLst/>
          </a:prstGeom>
        </p:spPr>
      </p:pic>
      <p:cxnSp>
        <p:nvCxnSpPr>
          <p:cNvPr id="41" name="直接连接符 40"/>
          <p:cNvCxnSpPr/>
          <p:nvPr>
            <p:custDataLst>
              <p:tags r:id="rId2"/>
            </p:custDataLst>
          </p:nvPr>
        </p:nvCxnSpPr>
        <p:spPr>
          <a:xfrm>
            <a:off x="4418968" y="1337215"/>
            <a:ext cx="0" cy="4123592"/>
          </a:xfrm>
          <a:prstGeom prst="line">
            <a:avLst/>
          </a:prstGeom>
          <a:noFill/>
          <a:ln w="6350" cap="flat" cmpd="sng" algn="ctr">
            <a:solidFill>
              <a:srgbClr val="72C5EA"/>
            </a:solidFill>
            <a:prstDash val="solid"/>
            <a:miter lim="800000"/>
          </a:ln>
          <a:effectLst/>
        </p:spPr>
      </p:cxnSp>
      <p:grpSp>
        <p:nvGrpSpPr>
          <p:cNvPr id="42" name="组合 41"/>
          <p:cNvGrpSpPr/>
          <p:nvPr>
            <p:custDataLst>
              <p:tags r:id="rId3"/>
            </p:custDataLst>
          </p:nvPr>
        </p:nvGrpSpPr>
        <p:grpSpPr>
          <a:xfrm>
            <a:off x="4418968" y="2306689"/>
            <a:ext cx="4972045" cy="730489"/>
            <a:chOff x="1490300" y="2743199"/>
            <a:chExt cx="4972045" cy="730489"/>
          </a:xfrm>
        </p:grpSpPr>
        <p:sp>
          <p:nvSpPr>
            <p:cNvPr id="43" name="任意多边形 42"/>
            <p:cNvSpPr/>
            <p:nvPr>
              <p:custDataLst>
                <p:tags r:id="rId4"/>
              </p:custDataLst>
            </p:nvPr>
          </p:nvSpPr>
          <p:spPr>
            <a:xfrm>
              <a:off x="1490300" y="2743199"/>
              <a:ext cx="580293" cy="712177"/>
            </a:xfrm>
            <a:custGeom>
              <a:avLst/>
              <a:gdLst>
                <a:gd name="connsiteX0" fmla="*/ 0 w 580293"/>
                <a:gd name="connsiteY0" fmla="*/ 0 h 712177"/>
                <a:gd name="connsiteX1" fmla="*/ 580293 w 580293"/>
                <a:gd name="connsiteY1" fmla="*/ 298119 h 712177"/>
                <a:gd name="connsiteX2" fmla="*/ 580293 w 580293"/>
                <a:gd name="connsiteY2" fmla="*/ 712177 h 712177"/>
                <a:gd name="connsiteX3" fmla="*/ 0 w 580293"/>
                <a:gd name="connsiteY3" fmla="*/ 414058 h 7121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80293" h="712177">
                  <a:moveTo>
                    <a:pt x="0" y="0"/>
                  </a:moveTo>
                  <a:lnTo>
                    <a:pt x="580293" y="298119"/>
                  </a:lnTo>
                  <a:lnTo>
                    <a:pt x="580293" y="712177"/>
                  </a:lnTo>
                  <a:lnTo>
                    <a:pt x="0" y="414058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>
              <a:normAutofit/>
            </a:bodyPr>
            <a:lstStyle/>
            <a:p>
              <a:pPr algn="ctr"/>
              <a:endParaRPr lang="zh-CN" altLang="en-US" sz="2000"/>
            </a:p>
          </p:txBody>
        </p:sp>
        <p:sp>
          <p:nvSpPr>
            <p:cNvPr id="44" name="任意多边形 43"/>
            <p:cNvSpPr/>
            <p:nvPr>
              <p:custDataLst>
                <p:tags r:id="rId5"/>
              </p:custDataLst>
            </p:nvPr>
          </p:nvSpPr>
          <p:spPr>
            <a:xfrm>
              <a:off x="2070594" y="3042139"/>
              <a:ext cx="394921" cy="413238"/>
            </a:xfrm>
            <a:custGeom>
              <a:avLst/>
              <a:gdLst>
                <a:gd name="connsiteX0" fmla="*/ 0 w 394921"/>
                <a:gd name="connsiteY0" fmla="*/ 0 h 413238"/>
                <a:gd name="connsiteX1" fmla="*/ 207744 w 394921"/>
                <a:gd name="connsiteY1" fmla="*/ 0 h 413238"/>
                <a:gd name="connsiteX2" fmla="*/ 394921 w 394921"/>
                <a:gd name="connsiteY2" fmla="*/ 206619 h 413238"/>
                <a:gd name="connsiteX3" fmla="*/ 207744 w 394921"/>
                <a:gd name="connsiteY3" fmla="*/ 413238 h 413238"/>
                <a:gd name="connsiteX4" fmla="*/ 0 w 394921"/>
                <a:gd name="connsiteY4" fmla="*/ 413238 h 413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4921" h="413238">
                  <a:moveTo>
                    <a:pt x="0" y="0"/>
                  </a:moveTo>
                  <a:lnTo>
                    <a:pt x="207744" y="0"/>
                  </a:lnTo>
                  <a:cubicBezTo>
                    <a:pt x="311119" y="0"/>
                    <a:pt x="394921" y="92506"/>
                    <a:pt x="394921" y="206619"/>
                  </a:cubicBezTo>
                  <a:cubicBezTo>
                    <a:pt x="394921" y="320731"/>
                    <a:pt x="311119" y="413238"/>
                    <a:pt x="207744" y="413238"/>
                  </a:cubicBezTo>
                  <a:lnTo>
                    <a:pt x="0" y="413238"/>
                  </a:lnTo>
                  <a:close/>
                </a:path>
              </a:pathLst>
            </a:custGeom>
            <a:solidFill>
              <a:schemeClr val="tx1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>
              <a:normAutofit/>
            </a:bodyPr>
            <a:lstStyle/>
            <a:p>
              <a:pPr algn="ctr"/>
              <a:r>
                <a:rPr lang="en-US" altLang="zh-CN" sz="2000" dirty="0">
                  <a:solidFill>
                    <a:srgbClr val="FFFFFF"/>
                  </a:solidFill>
                </a:rPr>
                <a:t>2</a:t>
              </a:r>
              <a:endParaRPr lang="en-US" altLang="zh-CN" sz="2000" dirty="0">
                <a:solidFill>
                  <a:srgbClr val="FFFFFF"/>
                </a:solidFill>
              </a:endParaRPr>
            </a:p>
          </p:txBody>
        </p:sp>
        <p:sp>
          <p:nvSpPr>
            <p:cNvPr id="75" name="文本框 74"/>
            <p:cNvSpPr txBox="1"/>
            <p:nvPr>
              <p:custDataLst>
                <p:tags r:id="rId6"/>
              </p:custDataLst>
            </p:nvPr>
          </p:nvSpPr>
          <p:spPr>
            <a:xfrm>
              <a:off x="2518266" y="3017153"/>
              <a:ext cx="3944079" cy="456535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pPr indent="0"/>
              <a:r>
                <a:rPr lang="zh-CN" altLang="en-US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科学的员工健康管理方案</a:t>
              </a:r>
              <a:endParaRPr lang="en-US" altLang="zh-CN" dirty="0">
                <a:solidFill>
                  <a:srgbClr val="72C5EA"/>
                </a:solidFill>
              </a:endParaRPr>
            </a:p>
          </p:txBody>
        </p:sp>
      </p:grpSp>
      <p:grpSp>
        <p:nvGrpSpPr>
          <p:cNvPr id="45" name="组合 44"/>
          <p:cNvGrpSpPr/>
          <p:nvPr>
            <p:custDataLst>
              <p:tags r:id="rId7"/>
            </p:custDataLst>
          </p:nvPr>
        </p:nvGrpSpPr>
        <p:grpSpPr>
          <a:xfrm>
            <a:off x="4418968" y="3072911"/>
            <a:ext cx="4972045" cy="733825"/>
            <a:chOff x="1490300" y="3798277"/>
            <a:chExt cx="4972045" cy="733825"/>
          </a:xfrm>
          <a:solidFill>
            <a:schemeClr val="tx1"/>
          </a:solidFill>
        </p:grpSpPr>
        <p:sp>
          <p:nvSpPr>
            <p:cNvPr id="63" name="任意多边形 62"/>
            <p:cNvSpPr/>
            <p:nvPr>
              <p:custDataLst>
                <p:tags r:id="rId8"/>
              </p:custDataLst>
            </p:nvPr>
          </p:nvSpPr>
          <p:spPr>
            <a:xfrm>
              <a:off x="1490300" y="3798277"/>
              <a:ext cx="580293" cy="712177"/>
            </a:xfrm>
            <a:custGeom>
              <a:avLst/>
              <a:gdLst>
                <a:gd name="connsiteX0" fmla="*/ 0 w 580293"/>
                <a:gd name="connsiteY0" fmla="*/ 0 h 712177"/>
                <a:gd name="connsiteX1" fmla="*/ 580293 w 580293"/>
                <a:gd name="connsiteY1" fmla="*/ 298119 h 712177"/>
                <a:gd name="connsiteX2" fmla="*/ 580293 w 580293"/>
                <a:gd name="connsiteY2" fmla="*/ 712177 h 712177"/>
                <a:gd name="connsiteX3" fmla="*/ 0 w 580293"/>
                <a:gd name="connsiteY3" fmla="*/ 414058 h 7121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80293" h="712177">
                  <a:moveTo>
                    <a:pt x="0" y="0"/>
                  </a:moveTo>
                  <a:lnTo>
                    <a:pt x="580293" y="298119"/>
                  </a:lnTo>
                  <a:lnTo>
                    <a:pt x="580293" y="712177"/>
                  </a:lnTo>
                  <a:lnTo>
                    <a:pt x="0" y="414058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>
              <a:normAutofit/>
            </a:bodyPr>
            <a:lstStyle/>
            <a:p>
              <a:pPr algn="ctr"/>
              <a:endParaRPr lang="zh-CN" altLang="en-US" sz="2000"/>
            </a:p>
          </p:txBody>
        </p:sp>
        <p:sp>
          <p:nvSpPr>
            <p:cNvPr id="64" name="任意多边形 63"/>
            <p:cNvSpPr/>
            <p:nvPr>
              <p:custDataLst>
                <p:tags r:id="rId9"/>
              </p:custDataLst>
            </p:nvPr>
          </p:nvSpPr>
          <p:spPr>
            <a:xfrm>
              <a:off x="2070594" y="4097217"/>
              <a:ext cx="394921" cy="413238"/>
            </a:xfrm>
            <a:custGeom>
              <a:avLst/>
              <a:gdLst>
                <a:gd name="connsiteX0" fmla="*/ 0 w 394921"/>
                <a:gd name="connsiteY0" fmla="*/ 0 h 413238"/>
                <a:gd name="connsiteX1" fmla="*/ 207744 w 394921"/>
                <a:gd name="connsiteY1" fmla="*/ 0 h 413238"/>
                <a:gd name="connsiteX2" fmla="*/ 394921 w 394921"/>
                <a:gd name="connsiteY2" fmla="*/ 206619 h 413238"/>
                <a:gd name="connsiteX3" fmla="*/ 207744 w 394921"/>
                <a:gd name="connsiteY3" fmla="*/ 413238 h 413238"/>
                <a:gd name="connsiteX4" fmla="*/ 0 w 394921"/>
                <a:gd name="connsiteY4" fmla="*/ 413238 h 413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4921" h="413238">
                  <a:moveTo>
                    <a:pt x="0" y="0"/>
                  </a:moveTo>
                  <a:lnTo>
                    <a:pt x="207744" y="0"/>
                  </a:lnTo>
                  <a:cubicBezTo>
                    <a:pt x="311119" y="0"/>
                    <a:pt x="394921" y="92506"/>
                    <a:pt x="394921" y="206619"/>
                  </a:cubicBezTo>
                  <a:cubicBezTo>
                    <a:pt x="394921" y="320731"/>
                    <a:pt x="311119" y="413238"/>
                    <a:pt x="207744" y="413238"/>
                  </a:cubicBezTo>
                  <a:lnTo>
                    <a:pt x="0" y="413238"/>
                  </a:lnTo>
                  <a:close/>
                </a:path>
              </a:pathLst>
            </a:cu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>
              <a:normAutofit/>
            </a:bodyPr>
            <a:lstStyle/>
            <a:p>
              <a:pPr algn="ctr"/>
              <a:r>
                <a:rPr lang="en-US" altLang="zh-CN" sz="2000" dirty="0">
                  <a:solidFill>
                    <a:srgbClr val="FFFFFF"/>
                  </a:solidFill>
                </a:rPr>
                <a:t>3</a:t>
              </a:r>
              <a:endParaRPr lang="en-US" altLang="zh-CN" sz="2000" dirty="0">
                <a:solidFill>
                  <a:srgbClr val="FFFFFF"/>
                </a:solidFill>
              </a:endParaRPr>
            </a:p>
          </p:txBody>
        </p:sp>
        <p:sp>
          <p:nvSpPr>
            <p:cNvPr id="76" name="文本框 75"/>
            <p:cNvSpPr txBox="1"/>
            <p:nvPr>
              <p:custDataLst>
                <p:tags r:id="rId10"/>
              </p:custDataLst>
            </p:nvPr>
          </p:nvSpPr>
          <p:spPr>
            <a:xfrm>
              <a:off x="2518266" y="4075567"/>
              <a:ext cx="3944079" cy="456535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pPr indent="0"/>
              <a:r>
                <a:rPr lang="zh-CN" altLang="en-US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健全的体适能方案</a:t>
              </a:r>
              <a:endParaRPr lang="en-US" altLang="zh-CN" dirty="0">
                <a:solidFill>
                  <a:srgbClr val="72C5EA"/>
                </a:solidFill>
              </a:endParaRPr>
            </a:p>
          </p:txBody>
        </p:sp>
      </p:grpSp>
      <p:grpSp>
        <p:nvGrpSpPr>
          <p:cNvPr id="46" name="组合 45"/>
          <p:cNvGrpSpPr/>
          <p:nvPr>
            <p:custDataLst>
              <p:tags r:id="rId11"/>
            </p:custDataLst>
          </p:nvPr>
        </p:nvGrpSpPr>
        <p:grpSpPr>
          <a:xfrm>
            <a:off x="4418968" y="3902794"/>
            <a:ext cx="4972045" cy="737161"/>
            <a:chOff x="1490300" y="4853355"/>
            <a:chExt cx="4972045" cy="737161"/>
          </a:xfrm>
        </p:grpSpPr>
        <p:sp>
          <p:nvSpPr>
            <p:cNvPr id="69" name="任意多边形 68"/>
            <p:cNvSpPr/>
            <p:nvPr>
              <p:custDataLst>
                <p:tags r:id="rId12"/>
              </p:custDataLst>
            </p:nvPr>
          </p:nvSpPr>
          <p:spPr>
            <a:xfrm>
              <a:off x="1490300" y="4853355"/>
              <a:ext cx="580293" cy="712177"/>
            </a:xfrm>
            <a:custGeom>
              <a:avLst/>
              <a:gdLst>
                <a:gd name="connsiteX0" fmla="*/ 0 w 580293"/>
                <a:gd name="connsiteY0" fmla="*/ 0 h 712177"/>
                <a:gd name="connsiteX1" fmla="*/ 580293 w 580293"/>
                <a:gd name="connsiteY1" fmla="*/ 298119 h 712177"/>
                <a:gd name="connsiteX2" fmla="*/ 580293 w 580293"/>
                <a:gd name="connsiteY2" fmla="*/ 712177 h 712177"/>
                <a:gd name="connsiteX3" fmla="*/ 0 w 580293"/>
                <a:gd name="connsiteY3" fmla="*/ 414058 h 7121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80293" h="712177">
                  <a:moveTo>
                    <a:pt x="0" y="0"/>
                  </a:moveTo>
                  <a:lnTo>
                    <a:pt x="580293" y="298119"/>
                  </a:lnTo>
                  <a:lnTo>
                    <a:pt x="580293" y="712177"/>
                  </a:lnTo>
                  <a:lnTo>
                    <a:pt x="0" y="414058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>
              <a:normAutofit/>
            </a:bodyPr>
            <a:lstStyle/>
            <a:p>
              <a:pPr algn="ctr"/>
              <a:endParaRPr lang="zh-CN" altLang="en-US" sz="2000"/>
            </a:p>
          </p:txBody>
        </p:sp>
        <p:sp>
          <p:nvSpPr>
            <p:cNvPr id="70" name="任意多边形 69"/>
            <p:cNvSpPr/>
            <p:nvPr>
              <p:custDataLst>
                <p:tags r:id="rId13"/>
              </p:custDataLst>
            </p:nvPr>
          </p:nvSpPr>
          <p:spPr>
            <a:xfrm>
              <a:off x="2070594" y="5152295"/>
              <a:ext cx="394921" cy="413238"/>
            </a:xfrm>
            <a:custGeom>
              <a:avLst/>
              <a:gdLst>
                <a:gd name="connsiteX0" fmla="*/ 0 w 394921"/>
                <a:gd name="connsiteY0" fmla="*/ 0 h 413238"/>
                <a:gd name="connsiteX1" fmla="*/ 207744 w 394921"/>
                <a:gd name="connsiteY1" fmla="*/ 0 h 413238"/>
                <a:gd name="connsiteX2" fmla="*/ 394921 w 394921"/>
                <a:gd name="connsiteY2" fmla="*/ 206619 h 413238"/>
                <a:gd name="connsiteX3" fmla="*/ 207744 w 394921"/>
                <a:gd name="connsiteY3" fmla="*/ 413238 h 413238"/>
                <a:gd name="connsiteX4" fmla="*/ 0 w 394921"/>
                <a:gd name="connsiteY4" fmla="*/ 413238 h 413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4921" h="413238">
                  <a:moveTo>
                    <a:pt x="0" y="0"/>
                  </a:moveTo>
                  <a:lnTo>
                    <a:pt x="207744" y="0"/>
                  </a:lnTo>
                  <a:cubicBezTo>
                    <a:pt x="311119" y="0"/>
                    <a:pt x="394921" y="92506"/>
                    <a:pt x="394921" y="206619"/>
                  </a:cubicBezTo>
                  <a:cubicBezTo>
                    <a:pt x="394921" y="320731"/>
                    <a:pt x="311119" y="413238"/>
                    <a:pt x="207744" y="413238"/>
                  </a:cubicBezTo>
                  <a:lnTo>
                    <a:pt x="0" y="413238"/>
                  </a:lnTo>
                  <a:close/>
                </a:path>
              </a:pathLst>
            </a:custGeom>
            <a:solidFill>
              <a:schemeClr val="tx1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>
              <a:normAutofit/>
            </a:bodyPr>
            <a:lstStyle/>
            <a:p>
              <a:pPr algn="ctr"/>
              <a:r>
                <a:rPr lang="en-US" altLang="zh-CN" sz="2000" dirty="0">
                  <a:solidFill>
                    <a:srgbClr val="FFFFFF"/>
                  </a:solidFill>
                </a:rPr>
                <a:t>4</a:t>
              </a:r>
              <a:endParaRPr lang="en-US" altLang="zh-CN" sz="2000" dirty="0">
                <a:solidFill>
                  <a:srgbClr val="FFFFFF"/>
                </a:solidFill>
              </a:endParaRPr>
            </a:p>
          </p:txBody>
        </p:sp>
        <p:sp>
          <p:nvSpPr>
            <p:cNvPr id="77" name="文本框 76"/>
            <p:cNvSpPr txBox="1"/>
            <p:nvPr>
              <p:custDataLst>
                <p:tags r:id="rId14"/>
              </p:custDataLst>
            </p:nvPr>
          </p:nvSpPr>
          <p:spPr>
            <a:xfrm>
              <a:off x="2518266" y="5133981"/>
              <a:ext cx="3944079" cy="456535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pPr indent="0"/>
              <a:r>
                <a:rPr lang="zh-CN" altLang="en-US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系统专业的健身指导</a:t>
              </a:r>
              <a:endParaRPr lang="en-US" altLang="zh-CN" dirty="0">
                <a:solidFill>
                  <a:srgbClr val="72C5EA"/>
                </a:solidFill>
              </a:endParaRPr>
            </a:p>
          </p:txBody>
        </p:sp>
      </p:grpSp>
      <p:grpSp>
        <p:nvGrpSpPr>
          <p:cNvPr id="47" name="组合 46"/>
          <p:cNvGrpSpPr/>
          <p:nvPr>
            <p:custDataLst>
              <p:tags r:id="rId15"/>
            </p:custDataLst>
          </p:nvPr>
        </p:nvGrpSpPr>
        <p:grpSpPr>
          <a:xfrm>
            <a:off x="4418968" y="4732837"/>
            <a:ext cx="4972045" cy="737161"/>
            <a:chOff x="1490300" y="4853355"/>
            <a:chExt cx="4972045" cy="737161"/>
          </a:xfrm>
          <a:solidFill>
            <a:schemeClr val="tx1">
              <a:lumMod val="50000"/>
              <a:lumOff val="50000"/>
            </a:schemeClr>
          </a:solidFill>
        </p:grpSpPr>
        <p:sp>
          <p:nvSpPr>
            <p:cNvPr id="48" name="任意多边形 47"/>
            <p:cNvSpPr/>
            <p:nvPr>
              <p:custDataLst>
                <p:tags r:id="rId16"/>
              </p:custDataLst>
            </p:nvPr>
          </p:nvSpPr>
          <p:spPr>
            <a:xfrm>
              <a:off x="1490300" y="4853355"/>
              <a:ext cx="580293" cy="712177"/>
            </a:xfrm>
            <a:custGeom>
              <a:avLst/>
              <a:gdLst>
                <a:gd name="connsiteX0" fmla="*/ 0 w 580293"/>
                <a:gd name="connsiteY0" fmla="*/ 0 h 712177"/>
                <a:gd name="connsiteX1" fmla="*/ 580293 w 580293"/>
                <a:gd name="connsiteY1" fmla="*/ 298119 h 712177"/>
                <a:gd name="connsiteX2" fmla="*/ 580293 w 580293"/>
                <a:gd name="connsiteY2" fmla="*/ 712177 h 712177"/>
                <a:gd name="connsiteX3" fmla="*/ 0 w 580293"/>
                <a:gd name="connsiteY3" fmla="*/ 414058 h 7121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80293" h="712177">
                  <a:moveTo>
                    <a:pt x="0" y="0"/>
                  </a:moveTo>
                  <a:lnTo>
                    <a:pt x="580293" y="298119"/>
                  </a:lnTo>
                  <a:lnTo>
                    <a:pt x="580293" y="712177"/>
                  </a:lnTo>
                  <a:lnTo>
                    <a:pt x="0" y="414058"/>
                  </a:lnTo>
                  <a:close/>
                </a:path>
              </a:pathLst>
            </a:cu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>
              <a:normAutofit/>
            </a:bodyPr>
            <a:lstStyle/>
            <a:p>
              <a:pPr algn="ctr"/>
              <a:endParaRPr lang="zh-CN" altLang="en-US" sz="2000"/>
            </a:p>
          </p:txBody>
        </p:sp>
        <p:sp>
          <p:nvSpPr>
            <p:cNvPr id="49" name="任意多边形 48"/>
            <p:cNvSpPr/>
            <p:nvPr>
              <p:custDataLst>
                <p:tags r:id="rId17"/>
              </p:custDataLst>
            </p:nvPr>
          </p:nvSpPr>
          <p:spPr>
            <a:xfrm>
              <a:off x="2070594" y="5152295"/>
              <a:ext cx="394921" cy="413238"/>
            </a:xfrm>
            <a:custGeom>
              <a:avLst/>
              <a:gdLst>
                <a:gd name="connsiteX0" fmla="*/ 0 w 394921"/>
                <a:gd name="connsiteY0" fmla="*/ 0 h 413238"/>
                <a:gd name="connsiteX1" fmla="*/ 207744 w 394921"/>
                <a:gd name="connsiteY1" fmla="*/ 0 h 413238"/>
                <a:gd name="connsiteX2" fmla="*/ 394921 w 394921"/>
                <a:gd name="connsiteY2" fmla="*/ 206619 h 413238"/>
                <a:gd name="connsiteX3" fmla="*/ 207744 w 394921"/>
                <a:gd name="connsiteY3" fmla="*/ 413238 h 413238"/>
                <a:gd name="connsiteX4" fmla="*/ 0 w 394921"/>
                <a:gd name="connsiteY4" fmla="*/ 413238 h 413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4921" h="413238">
                  <a:moveTo>
                    <a:pt x="0" y="0"/>
                  </a:moveTo>
                  <a:lnTo>
                    <a:pt x="207744" y="0"/>
                  </a:lnTo>
                  <a:cubicBezTo>
                    <a:pt x="311119" y="0"/>
                    <a:pt x="394921" y="92506"/>
                    <a:pt x="394921" y="206619"/>
                  </a:cubicBezTo>
                  <a:cubicBezTo>
                    <a:pt x="394921" y="320731"/>
                    <a:pt x="311119" y="413238"/>
                    <a:pt x="207744" y="413238"/>
                  </a:cubicBezTo>
                  <a:lnTo>
                    <a:pt x="0" y="413238"/>
                  </a:lnTo>
                  <a:close/>
                </a:path>
              </a:pathLst>
            </a:custGeom>
            <a:solidFill>
              <a:schemeClr val="tx1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>
              <a:normAutofit/>
            </a:bodyPr>
            <a:lstStyle/>
            <a:p>
              <a:pPr algn="ctr"/>
              <a:r>
                <a:rPr lang="en-US" altLang="zh-CN" sz="2000" dirty="0">
                  <a:solidFill>
                    <a:srgbClr val="FFFFFF"/>
                  </a:solidFill>
                </a:rPr>
                <a:t>5</a:t>
              </a:r>
              <a:endParaRPr lang="en-US" altLang="zh-CN" sz="2000" dirty="0">
                <a:solidFill>
                  <a:srgbClr val="FFFFFF"/>
                </a:solidFill>
              </a:endParaRPr>
            </a:p>
          </p:txBody>
        </p:sp>
        <p:sp>
          <p:nvSpPr>
            <p:cNvPr id="50" name="文本框 49"/>
            <p:cNvSpPr txBox="1"/>
            <p:nvPr>
              <p:custDataLst>
                <p:tags r:id="rId18"/>
              </p:custDataLst>
            </p:nvPr>
          </p:nvSpPr>
          <p:spPr>
            <a:xfrm>
              <a:off x="2518266" y="5133981"/>
              <a:ext cx="3944079" cy="456535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完整的健身房升级预案</a:t>
              </a:r>
              <a:endParaRPr lang="en-US" altLang="zh-CN" dirty="0">
                <a:solidFill>
                  <a:srgbClr val="72C5EA"/>
                </a:solidFill>
              </a:endParaRPr>
            </a:p>
          </p:txBody>
        </p:sp>
      </p:grpSp>
      <p:grpSp>
        <p:nvGrpSpPr>
          <p:cNvPr id="51" name="组合 50"/>
          <p:cNvGrpSpPr/>
          <p:nvPr>
            <p:custDataLst>
              <p:tags r:id="rId19"/>
            </p:custDataLst>
          </p:nvPr>
        </p:nvGrpSpPr>
        <p:grpSpPr>
          <a:xfrm>
            <a:off x="4418968" y="1594442"/>
            <a:ext cx="4972045" cy="730489"/>
            <a:chOff x="1490300" y="2743199"/>
            <a:chExt cx="4972045" cy="730489"/>
          </a:xfrm>
          <a:solidFill>
            <a:schemeClr val="tx1"/>
          </a:solidFill>
        </p:grpSpPr>
        <p:sp>
          <p:nvSpPr>
            <p:cNvPr id="52" name="任意多边形 51"/>
            <p:cNvSpPr/>
            <p:nvPr>
              <p:custDataLst>
                <p:tags r:id="rId20"/>
              </p:custDataLst>
            </p:nvPr>
          </p:nvSpPr>
          <p:spPr>
            <a:xfrm>
              <a:off x="1490300" y="2743199"/>
              <a:ext cx="580293" cy="712177"/>
            </a:xfrm>
            <a:custGeom>
              <a:avLst/>
              <a:gdLst>
                <a:gd name="connsiteX0" fmla="*/ 0 w 580293"/>
                <a:gd name="connsiteY0" fmla="*/ 0 h 712177"/>
                <a:gd name="connsiteX1" fmla="*/ 580293 w 580293"/>
                <a:gd name="connsiteY1" fmla="*/ 298119 h 712177"/>
                <a:gd name="connsiteX2" fmla="*/ 580293 w 580293"/>
                <a:gd name="connsiteY2" fmla="*/ 712177 h 712177"/>
                <a:gd name="connsiteX3" fmla="*/ 0 w 580293"/>
                <a:gd name="connsiteY3" fmla="*/ 414058 h 7121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80293" h="712177">
                  <a:moveTo>
                    <a:pt x="0" y="0"/>
                  </a:moveTo>
                  <a:lnTo>
                    <a:pt x="580293" y="298119"/>
                  </a:lnTo>
                  <a:lnTo>
                    <a:pt x="580293" y="712177"/>
                  </a:lnTo>
                  <a:lnTo>
                    <a:pt x="0" y="414058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>
              <a:normAutofit/>
            </a:bodyPr>
            <a:lstStyle/>
            <a:p>
              <a:pPr algn="ctr"/>
              <a:endParaRPr lang="zh-CN" altLang="en-US" sz="2000"/>
            </a:p>
          </p:txBody>
        </p:sp>
        <p:sp>
          <p:nvSpPr>
            <p:cNvPr id="53" name="任意多边形 52"/>
            <p:cNvSpPr/>
            <p:nvPr>
              <p:custDataLst>
                <p:tags r:id="rId21"/>
              </p:custDataLst>
            </p:nvPr>
          </p:nvSpPr>
          <p:spPr>
            <a:xfrm>
              <a:off x="2070594" y="3042139"/>
              <a:ext cx="394921" cy="413238"/>
            </a:xfrm>
            <a:custGeom>
              <a:avLst/>
              <a:gdLst>
                <a:gd name="connsiteX0" fmla="*/ 0 w 394921"/>
                <a:gd name="connsiteY0" fmla="*/ 0 h 413238"/>
                <a:gd name="connsiteX1" fmla="*/ 207744 w 394921"/>
                <a:gd name="connsiteY1" fmla="*/ 0 h 413238"/>
                <a:gd name="connsiteX2" fmla="*/ 394921 w 394921"/>
                <a:gd name="connsiteY2" fmla="*/ 206619 h 413238"/>
                <a:gd name="connsiteX3" fmla="*/ 207744 w 394921"/>
                <a:gd name="connsiteY3" fmla="*/ 413238 h 413238"/>
                <a:gd name="connsiteX4" fmla="*/ 0 w 394921"/>
                <a:gd name="connsiteY4" fmla="*/ 413238 h 413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4921" h="413238">
                  <a:moveTo>
                    <a:pt x="0" y="0"/>
                  </a:moveTo>
                  <a:lnTo>
                    <a:pt x="207744" y="0"/>
                  </a:lnTo>
                  <a:cubicBezTo>
                    <a:pt x="311119" y="0"/>
                    <a:pt x="394921" y="92506"/>
                    <a:pt x="394921" y="206619"/>
                  </a:cubicBezTo>
                  <a:cubicBezTo>
                    <a:pt x="394921" y="320731"/>
                    <a:pt x="311119" y="413238"/>
                    <a:pt x="207744" y="413238"/>
                  </a:cubicBezTo>
                  <a:lnTo>
                    <a:pt x="0" y="413238"/>
                  </a:lnTo>
                  <a:close/>
                </a:path>
              </a:pathLst>
            </a:cu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>
              <a:normAutofit/>
            </a:bodyPr>
            <a:lstStyle/>
            <a:p>
              <a:pPr algn="ctr"/>
              <a:r>
                <a:rPr lang="en-US" altLang="zh-CN" sz="2000" dirty="0">
                  <a:solidFill>
                    <a:srgbClr val="FFFFFF"/>
                  </a:solidFill>
                </a:rPr>
                <a:t>1</a:t>
              </a:r>
              <a:endParaRPr lang="en-US" altLang="zh-CN" sz="2000" dirty="0">
                <a:solidFill>
                  <a:srgbClr val="FFFFFF"/>
                </a:solidFill>
              </a:endParaRPr>
            </a:p>
          </p:txBody>
        </p:sp>
        <p:sp>
          <p:nvSpPr>
            <p:cNvPr id="54" name="文本框 53"/>
            <p:cNvSpPr txBox="1"/>
            <p:nvPr>
              <p:custDataLst>
                <p:tags r:id="rId22"/>
              </p:custDataLst>
            </p:nvPr>
          </p:nvSpPr>
          <p:spPr>
            <a:xfrm>
              <a:off x="2518266" y="3017153"/>
              <a:ext cx="3944079" cy="456535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系统的健身房运营管理方案</a:t>
              </a:r>
              <a:endParaRPr lang="en-US" altLang="zh-CN" dirty="0">
                <a:solidFill>
                  <a:srgbClr val="72C5EA"/>
                </a:solidFill>
              </a:endParaRPr>
            </a:p>
          </p:txBody>
        </p:sp>
      </p:grpSp>
    </p:spTree>
  </p:cSld>
  <p:clrMapOvr>
    <a:masterClrMapping/>
  </p:clrMapOvr>
  <p:transition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8" name="组合 318" descr="KSO_WM_TAG_VERSION=1.0&amp;KSO_WM_BEAUTIFY_FLAG=#wm#&amp;KSO_WM_UNIT_TYPE=i&amp;KSO_WM_UNIT_ID=wpsdiag20176213_4*i*10&amp;KSO_WM_TEMPLATE_CATEGORY=wpsdiag&amp;KSO_WM_TEMPLATE_INDEX=20176213"/>
          <p:cNvGrpSpPr/>
          <p:nvPr/>
        </p:nvGrpSpPr>
        <p:grpSpPr>
          <a:xfrm>
            <a:off x="3641090" y="1363345"/>
            <a:ext cx="5499100" cy="4020820"/>
            <a:chOff x="-183082" y="-245975"/>
            <a:chExt cx="4364012" cy="2747028"/>
          </a:xfrm>
        </p:grpSpPr>
        <p:sp>
          <p:nvSpPr>
            <p:cNvPr id="307" name="KSO_Shape" descr="KSO_WM_UNIT_INDEX=1_4&amp;KSO_WM_UNIT_TYPE=q_i&amp;KSO_WM_UNIT_ID=wpsdiag20176213_4*q_i*1_4&amp;KSO_WM_UNIT_LAYERLEVEL=1_1&amp;KSO_WM_UNIT_CLEAR=1&amp;KSO_WM_TAG_VERSION=1.0&amp;KSO_WM_BEAUTIFY_FLAG=#wm#&amp;KSO_WM_TEMPLATE_CATEGORY=wpsdiag&amp;KSO_WM_TEMPLATE_INDEX=20176213&amp;KSO_WM_SLIDE_ITEM_CNT=5&amp;KSO_WM_DIAGRAM_GROUP_CODE=q1_1&amp;KSO_WM_UNIT_FILL_TYPE=1&amp;KSO_WM_UNIT_FILL_FORE_SCHEMECOLOR_INDEX=6&amp;KSO_WM_UNIT_FILL_BACK_SCHEMECOLOR_INDEX=0"/>
            <p:cNvSpPr/>
            <p:nvPr/>
          </p:nvSpPr>
          <p:spPr>
            <a:xfrm rot="2664706">
              <a:off x="1635447" y="1969787"/>
              <a:ext cx="750094" cy="531266"/>
            </a:xfrm>
            <a:custGeom>
              <a:avLst/>
              <a:gdLst>
                <a:gd name="connsiteX0" fmla="*/ 2723651 w 2860172"/>
                <a:gd name="connsiteY0" fmla="*/ 817 h 2023853"/>
                <a:gd name="connsiteX1" fmla="*/ 2826935 w 2860172"/>
                <a:gd name="connsiteY1" fmla="*/ 33337 h 2023853"/>
                <a:gd name="connsiteX2" fmla="*/ 2829774 w 2860172"/>
                <a:gd name="connsiteY2" fmla="*/ 35326 h 2023853"/>
                <a:gd name="connsiteX3" fmla="*/ 2849613 w 2860172"/>
                <a:gd name="connsiteY3" fmla="*/ 185007 h 2023853"/>
                <a:gd name="connsiteX4" fmla="*/ 2807494 w 2860172"/>
                <a:gd name="connsiteY4" fmla="*/ 326285 h 2023853"/>
                <a:gd name="connsiteX5" fmla="*/ 2480152 w 2860172"/>
                <a:gd name="connsiteY5" fmla="*/ 1326140 h 2023853"/>
                <a:gd name="connsiteX6" fmla="*/ 2479216 w 2860172"/>
                <a:gd name="connsiteY6" fmla="*/ 1322755 h 2023853"/>
                <a:gd name="connsiteX7" fmla="*/ 2348905 w 2860172"/>
                <a:gd name="connsiteY7" fmla="*/ 1721466 h 2023853"/>
                <a:gd name="connsiteX8" fmla="*/ 2280556 w 2860172"/>
                <a:gd name="connsiteY8" fmla="*/ 1058272 h 2023853"/>
                <a:gd name="connsiteX9" fmla="*/ 2226338 w 2860172"/>
                <a:gd name="connsiteY9" fmla="*/ 1103673 h 2023853"/>
                <a:gd name="connsiteX10" fmla="*/ 0 w 2860172"/>
                <a:gd name="connsiteY10" fmla="*/ 2023853 h 2023853"/>
                <a:gd name="connsiteX11" fmla="*/ 1702841 w 2860172"/>
                <a:gd name="connsiteY11" fmla="*/ 735848 h 2023853"/>
                <a:gd name="connsiteX12" fmla="*/ 1811294 w 2860172"/>
                <a:gd name="connsiteY12" fmla="*/ 575004 h 2023853"/>
                <a:gd name="connsiteX13" fmla="*/ 1151281 w 2860172"/>
                <a:gd name="connsiteY13" fmla="*/ 506068 h 2023853"/>
                <a:gd name="connsiteX14" fmla="*/ 2640411 w 2860172"/>
                <a:gd name="connsiteY14" fmla="*/ 20803 h 2023853"/>
                <a:gd name="connsiteX15" fmla="*/ 2675299 w 2860172"/>
                <a:gd name="connsiteY15" fmla="*/ 10454 h 2023853"/>
                <a:gd name="connsiteX16" fmla="*/ 2723651 w 2860172"/>
                <a:gd name="connsiteY16" fmla="*/ 817 h 20238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860172" h="2023853">
                  <a:moveTo>
                    <a:pt x="2723651" y="817"/>
                  </a:moveTo>
                  <a:cubicBezTo>
                    <a:pt x="2768908" y="-3349"/>
                    <a:pt x="2804496" y="8545"/>
                    <a:pt x="2826935" y="33337"/>
                  </a:cubicBezTo>
                  <a:cubicBezTo>
                    <a:pt x="2828146" y="33729"/>
                    <a:pt x="2828970" y="34520"/>
                    <a:pt x="2829774" y="35326"/>
                  </a:cubicBezTo>
                  <a:cubicBezTo>
                    <a:pt x="2860445" y="66039"/>
                    <a:pt x="2869482" y="118360"/>
                    <a:pt x="2849613" y="185007"/>
                  </a:cubicBezTo>
                  <a:lnTo>
                    <a:pt x="2807494" y="326285"/>
                  </a:lnTo>
                  <a:lnTo>
                    <a:pt x="2480152" y="1326140"/>
                  </a:lnTo>
                  <a:lnTo>
                    <a:pt x="2479216" y="1322755"/>
                  </a:lnTo>
                  <a:lnTo>
                    <a:pt x="2348905" y="1721466"/>
                  </a:lnTo>
                  <a:lnTo>
                    <a:pt x="2280556" y="1058272"/>
                  </a:lnTo>
                  <a:lnTo>
                    <a:pt x="2226338" y="1103673"/>
                  </a:lnTo>
                  <a:cubicBezTo>
                    <a:pt x="1323053" y="1809646"/>
                    <a:pt x="162385" y="2005519"/>
                    <a:pt x="0" y="2023853"/>
                  </a:cubicBezTo>
                  <a:cubicBezTo>
                    <a:pt x="722027" y="1807246"/>
                    <a:pt x="1311081" y="1275400"/>
                    <a:pt x="1702841" y="735848"/>
                  </a:cubicBezTo>
                  <a:lnTo>
                    <a:pt x="1811294" y="575004"/>
                  </a:lnTo>
                  <a:lnTo>
                    <a:pt x="1151281" y="506068"/>
                  </a:lnTo>
                  <a:lnTo>
                    <a:pt x="2640411" y="20803"/>
                  </a:lnTo>
                  <a:lnTo>
                    <a:pt x="2675299" y="10454"/>
                  </a:lnTo>
                  <a:cubicBezTo>
                    <a:pt x="2692405" y="5379"/>
                    <a:pt x="2708565" y="2206"/>
                    <a:pt x="2723651" y="817"/>
                  </a:cubicBezTo>
                  <a:close/>
                </a:path>
              </a:pathLst>
            </a:custGeom>
            <a:solidFill>
              <a:srgbClr val="D0CECE"/>
            </a:solidFill>
            <a:ln w="12700" cap="flat" cmpd="sng" algn="ctr">
              <a:noFill/>
              <a:prstDash val="solid"/>
              <a:miter lim="800000"/>
            </a:ln>
            <a:effectLst/>
          </p:spPr>
        </p:sp>
        <p:sp>
          <p:nvSpPr>
            <p:cNvPr id="308" name="KSO_Shape" descr="KSO_WM_UNIT_INDEX=1_5_1&amp;KSO_WM_UNIT_TYPE=q_h_i&amp;KSO_WM_UNIT_ID=wpsdiag20176213_4*q_h_i*1_5_1&amp;KSO_WM_UNIT_LAYERLEVEL=1_1_1&amp;KSO_WM_UNIT_CLEAR=1&amp;KSO_WM_TAG_VERSION=1.0&amp;KSO_WM_BEAUTIFY_FLAG=#wm#&amp;KSO_WM_TEMPLATE_CATEGORY=wpsdiag&amp;KSO_WM_TEMPLATE_INDEX=20176213&amp;KSO_WM_SLIDE_ITEM_CNT=5&amp;KSO_WM_DIAGRAM_GROUP_CODE=q1_1&amp;KSO_WM_UNIT_FILL_TYPE=1&amp;KSO_WM_UNIT_FILL_FORE_SCHEMECOLOR_INDEX=5&amp;KSO_WM_UNIT_FILL_BACK_SCHEMECOLOR_INDEX=0"/>
            <p:cNvSpPr/>
            <p:nvPr/>
          </p:nvSpPr>
          <p:spPr bwMode="auto">
            <a:xfrm flipH="1">
              <a:off x="2839877" y="616314"/>
              <a:ext cx="294892" cy="657689"/>
            </a:xfrm>
            <a:custGeom>
              <a:avLst/>
              <a:gdLst/>
              <a:ahLst/>
              <a:cxnLst/>
              <a:rect l="0" t="0" r="r" b="b"/>
              <a:pathLst>
                <a:path w="1476375" h="3292475">
                  <a:moveTo>
                    <a:pt x="350928" y="1040693"/>
                  </a:moveTo>
                  <a:lnTo>
                    <a:pt x="339188" y="1048946"/>
                  </a:lnTo>
                  <a:lnTo>
                    <a:pt x="327766" y="1058151"/>
                  </a:lnTo>
                  <a:lnTo>
                    <a:pt x="316978" y="1068309"/>
                  </a:lnTo>
                  <a:lnTo>
                    <a:pt x="306190" y="1078466"/>
                  </a:lnTo>
                  <a:lnTo>
                    <a:pt x="301113" y="1084180"/>
                  </a:lnTo>
                  <a:lnTo>
                    <a:pt x="296036" y="1089893"/>
                  </a:lnTo>
                  <a:lnTo>
                    <a:pt x="290960" y="1095607"/>
                  </a:lnTo>
                  <a:lnTo>
                    <a:pt x="286517" y="1101638"/>
                  </a:lnTo>
                  <a:lnTo>
                    <a:pt x="281758" y="1107986"/>
                  </a:lnTo>
                  <a:lnTo>
                    <a:pt x="277316" y="1114335"/>
                  </a:lnTo>
                  <a:lnTo>
                    <a:pt x="273191" y="1121001"/>
                  </a:lnTo>
                  <a:lnTo>
                    <a:pt x="269066" y="1127666"/>
                  </a:lnTo>
                  <a:lnTo>
                    <a:pt x="265259" y="1134650"/>
                  </a:lnTo>
                  <a:lnTo>
                    <a:pt x="261451" y="1141950"/>
                  </a:lnTo>
                  <a:lnTo>
                    <a:pt x="257961" y="1149568"/>
                  </a:lnTo>
                  <a:lnTo>
                    <a:pt x="254471" y="1157187"/>
                  </a:lnTo>
                  <a:lnTo>
                    <a:pt x="251298" y="1165439"/>
                  </a:lnTo>
                  <a:lnTo>
                    <a:pt x="248125" y="1173692"/>
                  </a:lnTo>
                  <a:lnTo>
                    <a:pt x="245586" y="1182580"/>
                  </a:lnTo>
                  <a:lnTo>
                    <a:pt x="243048" y="1191468"/>
                  </a:lnTo>
                  <a:lnTo>
                    <a:pt x="240510" y="1200673"/>
                  </a:lnTo>
                  <a:lnTo>
                    <a:pt x="238606" y="1210513"/>
                  </a:lnTo>
                  <a:lnTo>
                    <a:pt x="237019" y="1220353"/>
                  </a:lnTo>
                  <a:lnTo>
                    <a:pt x="235116" y="1230828"/>
                  </a:lnTo>
                  <a:lnTo>
                    <a:pt x="234164" y="1241620"/>
                  </a:lnTo>
                  <a:lnTo>
                    <a:pt x="233212" y="1253048"/>
                  </a:lnTo>
                  <a:lnTo>
                    <a:pt x="232577" y="1264792"/>
                  </a:lnTo>
                  <a:lnTo>
                    <a:pt x="232577" y="1276854"/>
                  </a:lnTo>
                  <a:lnTo>
                    <a:pt x="232895" y="1293360"/>
                  </a:lnTo>
                  <a:lnTo>
                    <a:pt x="233846" y="1311136"/>
                  </a:lnTo>
                  <a:lnTo>
                    <a:pt x="235750" y="1329229"/>
                  </a:lnTo>
                  <a:lnTo>
                    <a:pt x="238289" y="1348591"/>
                  </a:lnTo>
                  <a:lnTo>
                    <a:pt x="241779" y="1368906"/>
                  </a:lnTo>
                  <a:lnTo>
                    <a:pt x="246221" y="1390173"/>
                  </a:lnTo>
                  <a:lnTo>
                    <a:pt x="251615" y="1412075"/>
                  </a:lnTo>
                  <a:lnTo>
                    <a:pt x="257961" y="1434930"/>
                  </a:lnTo>
                  <a:lnTo>
                    <a:pt x="265576" y="1458736"/>
                  </a:lnTo>
                  <a:lnTo>
                    <a:pt x="273826" y="1483812"/>
                  </a:lnTo>
                  <a:lnTo>
                    <a:pt x="283662" y="1509841"/>
                  </a:lnTo>
                  <a:lnTo>
                    <a:pt x="294450" y="1536187"/>
                  </a:lnTo>
                  <a:lnTo>
                    <a:pt x="306507" y="1564120"/>
                  </a:lnTo>
                  <a:lnTo>
                    <a:pt x="319833" y="1592688"/>
                  </a:lnTo>
                  <a:lnTo>
                    <a:pt x="334429" y="1622208"/>
                  </a:lnTo>
                  <a:lnTo>
                    <a:pt x="350928" y="1653315"/>
                  </a:lnTo>
                  <a:lnTo>
                    <a:pt x="350928" y="1585070"/>
                  </a:lnTo>
                  <a:lnTo>
                    <a:pt x="350928" y="1040693"/>
                  </a:lnTo>
                  <a:close/>
                  <a:moveTo>
                    <a:pt x="444848" y="752475"/>
                  </a:moveTo>
                  <a:lnTo>
                    <a:pt x="452781" y="752475"/>
                  </a:lnTo>
                  <a:lnTo>
                    <a:pt x="460713" y="752793"/>
                  </a:lnTo>
                  <a:lnTo>
                    <a:pt x="462934" y="752793"/>
                  </a:lnTo>
                  <a:lnTo>
                    <a:pt x="1025181" y="752793"/>
                  </a:lnTo>
                  <a:lnTo>
                    <a:pt x="1032479" y="752793"/>
                  </a:lnTo>
                  <a:lnTo>
                    <a:pt x="1039777" y="753745"/>
                  </a:lnTo>
                  <a:lnTo>
                    <a:pt x="1041046" y="753745"/>
                  </a:lnTo>
                  <a:lnTo>
                    <a:pt x="1053420" y="754062"/>
                  </a:lnTo>
                  <a:lnTo>
                    <a:pt x="1060084" y="754697"/>
                  </a:lnTo>
                  <a:lnTo>
                    <a:pt x="1067064" y="755332"/>
                  </a:lnTo>
                  <a:lnTo>
                    <a:pt x="1074362" y="756284"/>
                  </a:lnTo>
                  <a:lnTo>
                    <a:pt x="1081977" y="757237"/>
                  </a:lnTo>
                  <a:lnTo>
                    <a:pt x="1089909" y="758824"/>
                  </a:lnTo>
                  <a:lnTo>
                    <a:pt x="1098159" y="760411"/>
                  </a:lnTo>
                  <a:lnTo>
                    <a:pt x="1106726" y="762950"/>
                  </a:lnTo>
                  <a:lnTo>
                    <a:pt x="1115293" y="765172"/>
                  </a:lnTo>
                  <a:lnTo>
                    <a:pt x="1124495" y="768029"/>
                  </a:lnTo>
                  <a:lnTo>
                    <a:pt x="1133379" y="771520"/>
                  </a:lnTo>
                  <a:lnTo>
                    <a:pt x="1142580" y="775012"/>
                  </a:lnTo>
                  <a:lnTo>
                    <a:pt x="1152417" y="779456"/>
                  </a:lnTo>
                  <a:lnTo>
                    <a:pt x="1161935" y="784217"/>
                  </a:lnTo>
                  <a:lnTo>
                    <a:pt x="1171454" y="788979"/>
                  </a:lnTo>
                  <a:lnTo>
                    <a:pt x="1181290" y="794692"/>
                  </a:lnTo>
                  <a:lnTo>
                    <a:pt x="1191127" y="801041"/>
                  </a:lnTo>
                  <a:lnTo>
                    <a:pt x="1200645" y="807389"/>
                  </a:lnTo>
                  <a:lnTo>
                    <a:pt x="1210481" y="814690"/>
                  </a:lnTo>
                  <a:lnTo>
                    <a:pt x="1220318" y="822308"/>
                  </a:lnTo>
                  <a:lnTo>
                    <a:pt x="1230154" y="830243"/>
                  </a:lnTo>
                  <a:lnTo>
                    <a:pt x="1239673" y="839131"/>
                  </a:lnTo>
                  <a:lnTo>
                    <a:pt x="1249192" y="848336"/>
                  </a:lnTo>
                  <a:lnTo>
                    <a:pt x="1259028" y="858176"/>
                  </a:lnTo>
                  <a:lnTo>
                    <a:pt x="1268229" y="868651"/>
                  </a:lnTo>
                  <a:lnTo>
                    <a:pt x="1277431" y="879126"/>
                  </a:lnTo>
                  <a:lnTo>
                    <a:pt x="1286632" y="890871"/>
                  </a:lnTo>
                  <a:lnTo>
                    <a:pt x="1295834" y="902615"/>
                  </a:lnTo>
                  <a:lnTo>
                    <a:pt x="1304401" y="915312"/>
                  </a:lnTo>
                  <a:lnTo>
                    <a:pt x="1313285" y="928326"/>
                  </a:lnTo>
                  <a:lnTo>
                    <a:pt x="1321535" y="942293"/>
                  </a:lnTo>
                  <a:lnTo>
                    <a:pt x="1329785" y="956577"/>
                  </a:lnTo>
                  <a:lnTo>
                    <a:pt x="1338351" y="971495"/>
                  </a:lnTo>
                  <a:lnTo>
                    <a:pt x="1346284" y="987049"/>
                  </a:lnTo>
                  <a:lnTo>
                    <a:pt x="1354216" y="1003238"/>
                  </a:lnTo>
                  <a:lnTo>
                    <a:pt x="1361831" y="1020061"/>
                  </a:lnTo>
                  <a:lnTo>
                    <a:pt x="1369129" y="1037519"/>
                  </a:lnTo>
                  <a:lnTo>
                    <a:pt x="1376427" y="1055929"/>
                  </a:lnTo>
                  <a:lnTo>
                    <a:pt x="1383725" y="1074340"/>
                  </a:lnTo>
                  <a:lnTo>
                    <a:pt x="1390388" y="1094020"/>
                  </a:lnTo>
                  <a:lnTo>
                    <a:pt x="1397369" y="1114652"/>
                  </a:lnTo>
                  <a:lnTo>
                    <a:pt x="1403714" y="1135602"/>
                  </a:lnTo>
                  <a:lnTo>
                    <a:pt x="1410060" y="1157504"/>
                  </a:lnTo>
                  <a:lnTo>
                    <a:pt x="1415772" y="1180041"/>
                  </a:lnTo>
                  <a:lnTo>
                    <a:pt x="1421483" y="1203530"/>
                  </a:lnTo>
                  <a:lnTo>
                    <a:pt x="1427194" y="1227971"/>
                  </a:lnTo>
                  <a:lnTo>
                    <a:pt x="1432588" y="1253048"/>
                  </a:lnTo>
                  <a:lnTo>
                    <a:pt x="1437665" y="1278759"/>
                  </a:lnTo>
                  <a:lnTo>
                    <a:pt x="1442107" y="1305739"/>
                  </a:lnTo>
                  <a:lnTo>
                    <a:pt x="1446867" y="1333672"/>
                  </a:lnTo>
                  <a:lnTo>
                    <a:pt x="1450674" y="1362240"/>
                  </a:lnTo>
                  <a:lnTo>
                    <a:pt x="1454799" y="1391760"/>
                  </a:lnTo>
                  <a:lnTo>
                    <a:pt x="1458289" y="1422233"/>
                  </a:lnTo>
                  <a:lnTo>
                    <a:pt x="1461779" y="1453975"/>
                  </a:lnTo>
                  <a:lnTo>
                    <a:pt x="1464635" y="1486352"/>
                  </a:lnTo>
                  <a:lnTo>
                    <a:pt x="1467491" y="1519998"/>
                  </a:lnTo>
                  <a:lnTo>
                    <a:pt x="1469712" y="1554597"/>
                  </a:lnTo>
                  <a:lnTo>
                    <a:pt x="1471616" y="1590148"/>
                  </a:lnTo>
                  <a:lnTo>
                    <a:pt x="1473519" y="1626652"/>
                  </a:lnTo>
                  <a:lnTo>
                    <a:pt x="1474789" y="1664425"/>
                  </a:lnTo>
                  <a:lnTo>
                    <a:pt x="1475740" y="1703467"/>
                  </a:lnTo>
                  <a:lnTo>
                    <a:pt x="1476058" y="1743145"/>
                  </a:lnTo>
                  <a:lnTo>
                    <a:pt x="1476375" y="1784410"/>
                  </a:lnTo>
                  <a:lnTo>
                    <a:pt x="1476375" y="1826944"/>
                  </a:lnTo>
                  <a:lnTo>
                    <a:pt x="1475740" y="1870113"/>
                  </a:lnTo>
                  <a:lnTo>
                    <a:pt x="1474789" y="1915187"/>
                  </a:lnTo>
                  <a:lnTo>
                    <a:pt x="1472885" y="1960896"/>
                  </a:lnTo>
                  <a:lnTo>
                    <a:pt x="1472567" y="1966927"/>
                  </a:lnTo>
                  <a:lnTo>
                    <a:pt x="1471933" y="1972640"/>
                  </a:lnTo>
                  <a:lnTo>
                    <a:pt x="1471298" y="1978036"/>
                  </a:lnTo>
                  <a:lnTo>
                    <a:pt x="1470029" y="1983750"/>
                  </a:lnTo>
                  <a:lnTo>
                    <a:pt x="1468760" y="1989146"/>
                  </a:lnTo>
                  <a:lnTo>
                    <a:pt x="1467173" y="1994860"/>
                  </a:lnTo>
                  <a:lnTo>
                    <a:pt x="1464952" y="1999621"/>
                  </a:lnTo>
                  <a:lnTo>
                    <a:pt x="1462731" y="2005017"/>
                  </a:lnTo>
                  <a:lnTo>
                    <a:pt x="1460510" y="2010096"/>
                  </a:lnTo>
                  <a:lnTo>
                    <a:pt x="1457655" y="2014857"/>
                  </a:lnTo>
                  <a:lnTo>
                    <a:pt x="1455116" y="2019618"/>
                  </a:lnTo>
                  <a:lnTo>
                    <a:pt x="1451943" y="2024062"/>
                  </a:lnTo>
                  <a:lnTo>
                    <a:pt x="1448453" y="2028189"/>
                  </a:lnTo>
                  <a:lnTo>
                    <a:pt x="1445280" y="2032633"/>
                  </a:lnTo>
                  <a:lnTo>
                    <a:pt x="1441473" y="2036759"/>
                  </a:lnTo>
                  <a:lnTo>
                    <a:pt x="1437665" y="2040568"/>
                  </a:lnTo>
                  <a:lnTo>
                    <a:pt x="1433540" y="2044377"/>
                  </a:lnTo>
                  <a:lnTo>
                    <a:pt x="1429415" y="2047869"/>
                  </a:lnTo>
                  <a:lnTo>
                    <a:pt x="1425291" y="2051360"/>
                  </a:lnTo>
                  <a:lnTo>
                    <a:pt x="1420531" y="2054217"/>
                  </a:lnTo>
                  <a:lnTo>
                    <a:pt x="1415772" y="2057391"/>
                  </a:lnTo>
                  <a:lnTo>
                    <a:pt x="1411329" y="2059931"/>
                  </a:lnTo>
                  <a:lnTo>
                    <a:pt x="1406253" y="2062153"/>
                  </a:lnTo>
                  <a:lnTo>
                    <a:pt x="1400859" y="2064692"/>
                  </a:lnTo>
                  <a:lnTo>
                    <a:pt x="1396099" y="2066597"/>
                  </a:lnTo>
                  <a:lnTo>
                    <a:pt x="1390705" y="2068184"/>
                  </a:lnTo>
                  <a:lnTo>
                    <a:pt x="1385311" y="2069771"/>
                  </a:lnTo>
                  <a:lnTo>
                    <a:pt x="1379600" y="2070723"/>
                  </a:lnTo>
                  <a:lnTo>
                    <a:pt x="1374206" y="2071993"/>
                  </a:lnTo>
                  <a:lnTo>
                    <a:pt x="1368495" y="2072628"/>
                  </a:lnTo>
                  <a:lnTo>
                    <a:pt x="1362783" y="2073262"/>
                  </a:lnTo>
                  <a:lnTo>
                    <a:pt x="1356755" y="2073262"/>
                  </a:lnTo>
                  <a:lnTo>
                    <a:pt x="1352947" y="2073262"/>
                  </a:lnTo>
                  <a:lnTo>
                    <a:pt x="1346919" y="2072945"/>
                  </a:lnTo>
                  <a:lnTo>
                    <a:pt x="1340890" y="2072310"/>
                  </a:lnTo>
                  <a:lnTo>
                    <a:pt x="1335179" y="2071041"/>
                  </a:lnTo>
                  <a:lnTo>
                    <a:pt x="1329467" y="2069771"/>
                  </a:lnTo>
                  <a:lnTo>
                    <a:pt x="1324073" y="2068501"/>
                  </a:lnTo>
                  <a:lnTo>
                    <a:pt x="1318362" y="2066914"/>
                  </a:lnTo>
                  <a:lnTo>
                    <a:pt x="1312968" y="2064692"/>
                  </a:lnTo>
                  <a:lnTo>
                    <a:pt x="1307891" y="2062470"/>
                  </a:lnTo>
                  <a:lnTo>
                    <a:pt x="1302815" y="2059931"/>
                  </a:lnTo>
                  <a:lnTo>
                    <a:pt x="1297738" y="2057391"/>
                  </a:lnTo>
                  <a:lnTo>
                    <a:pt x="1292978" y="2054217"/>
                  </a:lnTo>
                  <a:lnTo>
                    <a:pt x="1288536" y="2051043"/>
                  </a:lnTo>
                  <a:lnTo>
                    <a:pt x="1284094" y="2047551"/>
                  </a:lnTo>
                  <a:lnTo>
                    <a:pt x="1279652" y="2044060"/>
                  </a:lnTo>
                  <a:lnTo>
                    <a:pt x="1275844" y="2040251"/>
                  </a:lnTo>
                  <a:lnTo>
                    <a:pt x="1271719" y="2036442"/>
                  </a:lnTo>
                  <a:lnTo>
                    <a:pt x="1268229" y="2031998"/>
                  </a:lnTo>
                  <a:lnTo>
                    <a:pt x="1264422" y="2027554"/>
                  </a:lnTo>
                  <a:lnTo>
                    <a:pt x="1261249" y="2023110"/>
                  </a:lnTo>
                  <a:lnTo>
                    <a:pt x="1258076" y="2018349"/>
                  </a:lnTo>
                  <a:lnTo>
                    <a:pt x="1255220" y="2013587"/>
                  </a:lnTo>
                  <a:lnTo>
                    <a:pt x="1252682" y="2008826"/>
                  </a:lnTo>
                  <a:lnTo>
                    <a:pt x="1250143" y="2003430"/>
                  </a:lnTo>
                  <a:lnTo>
                    <a:pt x="1248240" y="1998351"/>
                  </a:lnTo>
                  <a:lnTo>
                    <a:pt x="1246336" y="1992955"/>
                  </a:lnTo>
                  <a:lnTo>
                    <a:pt x="1244749" y="1987559"/>
                  </a:lnTo>
                  <a:lnTo>
                    <a:pt x="1243163" y="1981845"/>
                  </a:lnTo>
                  <a:lnTo>
                    <a:pt x="1242211" y="1976132"/>
                  </a:lnTo>
                  <a:lnTo>
                    <a:pt x="1241259" y="1970418"/>
                  </a:lnTo>
                  <a:lnTo>
                    <a:pt x="1240625" y="1964387"/>
                  </a:lnTo>
                  <a:lnTo>
                    <a:pt x="1240625" y="1958674"/>
                  </a:lnTo>
                  <a:lnTo>
                    <a:pt x="1240625" y="1952643"/>
                  </a:lnTo>
                  <a:lnTo>
                    <a:pt x="1241894" y="1908839"/>
                  </a:lnTo>
                  <a:lnTo>
                    <a:pt x="1242846" y="1866304"/>
                  </a:lnTo>
                  <a:lnTo>
                    <a:pt x="1243480" y="1824722"/>
                  </a:lnTo>
                  <a:lnTo>
                    <a:pt x="1243480" y="1784410"/>
                  </a:lnTo>
                  <a:lnTo>
                    <a:pt x="1243163" y="1730448"/>
                  </a:lnTo>
                  <a:lnTo>
                    <a:pt x="1242211" y="1678074"/>
                  </a:lnTo>
                  <a:lnTo>
                    <a:pt x="1240625" y="1628556"/>
                  </a:lnTo>
                  <a:lnTo>
                    <a:pt x="1238403" y="1581261"/>
                  </a:lnTo>
                  <a:lnTo>
                    <a:pt x="1235231" y="1536187"/>
                  </a:lnTo>
                  <a:lnTo>
                    <a:pt x="1231740" y="1493335"/>
                  </a:lnTo>
                  <a:lnTo>
                    <a:pt x="1227298" y="1452705"/>
                  </a:lnTo>
                  <a:lnTo>
                    <a:pt x="1223173" y="1413980"/>
                  </a:lnTo>
                  <a:lnTo>
                    <a:pt x="1217779" y="1377476"/>
                  </a:lnTo>
                  <a:lnTo>
                    <a:pt x="1212385" y="1343195"/>
                  </a:lnTo>
                  <a:lnTo>
                    <a:pt x="1206357" y="1310818"/>
                  </a:lnTo>
                  <a:lnTo>
                    <a:pt x="1200328" y="1280028"/>
                  </a:lnTo>
                  <a:lnTo>
                    <a:pt x="1193665" y="1251460"/>
                  </a:lnTo>
                  <a:lnTo>
                    <a:pt x="1186684" y="1225115"/>
                  </a:lnTo>
                  <a:lnTo>
                    <a:pt x="1179704" y="1200038"/>
                  </a:lnTo>
                  <a:lnTo>
                    <a:pt x="1172406" y="1176867"/>
                  </a:lnTo>
                  <a:lnTo>
                    <a:pt x="1168281" y="1163852"/>
                  </a:lnTo>
                  <a:lnTo>
                    <a:pt x="1163839" y="1151473"/>
                  </a:lnTo>
                  <a:lnTo>
                    <a:pt x="1159714" y="1140046"/>
                  </a:lnTo>
                  <a:lnTo>
                    <a:pt x="1154955" y="1128619"/>
                  </a:lnTo>
                  <a:lnTo>
                    <a:pt x="1150513" y="1118461"/>
                  </a:lnTo>
                  <a:lnTo>
                    <a:pt x="1146388" y="1108304"/>
                  </a:lnTo>
                  <a:lnTo>
                    <a:pt x="1141946" y="1098781"/>
                  </a:lnTo>
                  <a:lnTo>
                    <a:pt x="1137504" y="1089893"/>
                  </a:lnTo>
                  <a:lnTo>
                    <a:pt x="1137504" y="1860591"/>
                  </a:lnTo>
                  <a:lnTo>
                    <a:pt x="1137504" y="1868209"/>
                  </a:lnTo>
                  <a:lnTo>
                    <a:pt x="1136235" y="1875192"/>
                  </a:lnTo>
                  <a:lnTo>
                    <a:pt x="1135283" y="1882493"/>
                  </a:lnTo>
                  <a:lnTo>
                    <a:pt x="1133696" y="1889476"/>
                  </a:lnTo>
                  <a:lnTo>
                    <a:pt x="1374206" y="3075994"/>
                  </a:lnTo>
                  <a:lnTo>
                    <a:pt x="1375792" y="3085199"/>
                  </a:lnTo>
                  <a:lnTo>
                    <a:pt x="1376744" y="3094087"/>
                  </a:lnTo>
                  <a:lnTo>
                    <a:pt x="1377379" y="3102975"/>
                  </a:lnTo>
                  <a:lnTo>
                    <a:pt x="1377696" y="3112498"/>
                  </a:lnTo>
                  <a:lnTo>
                    <a:pt x="1377379" y="3121068"/>
                  </a:lnTo>
                  <a:lnTo>
                    <a:pt x="1376744" y="3129956"/>
                  </a:lnTo>
                  <a:lnTo>
                    <a:pt x="1375792" y="3138526"/>
                  </a:lnTo>
                  <a:lnTo>
                    <a:pt x="1374206" y="3147414"/>
                  </a:lnTo>
                  <a:lnTo>
                    <a:pt x="1371985" y="3155984"/>
                  </a:lnTo>
                  <a:lnTo>
                    <a:pt x="1369764" y="3164237"/>
                  </a:lnTo>
                  <a:lnTo>
                    <a:pt x="1367225" y="3172490"/>
                  </a:lnTo>
                  <a:lnTo>
                    <a:pt x="1363735" y="3180743"/>
                  </a:lnTo>
                  <a:lnTo>
                    <a:pt x="1360562" y="3188361"/>
                  </a:lnTo>
                  <a:lnTo>
                    <a:pt x="1356437" y="3196614"/>
                  </a:lnTo>
                  <a:lnTo>
                    <a:pt x="1352313" y="3203915"/>
                  </a:lnTo>
                  <a:lnTo>
                    <a:pt x="1347553" y="3211215"/>
                  </a:lnTo>
                  <a:lnTo>
                    <a:pt x="1342476" y="3218516"/>
                  </a:lnTo>
                  <a:lnTo>
                    <a:pt x="1337717" y="3225182"/>
                  </a:lnTo>
                  <a:lnTo>
                    <a:pt x="1332006" y="3231530"/>
                  </a:lnTo>
                  <a:lnTo>
                    <a:pt x="1325977" y="3237879"/>
                  </a:lnTo>
                  <a:lnTo>
                    <a:pt x="1319631" y="3243910"/>
                  </a:lnTo>
                  <a:lnTo>
                    <a:pt x="1313285" y="3249623"/>
                  </a:lnTo>
                  <a:lnTo>
                    <a:pt x="1306305" y="3255337"/>
                  </a:lnTo>
                  <a:lnTo>
                    <a:pt x="1299324" y="3260098"/>
                  </a:lnTo>
                  <a:lnTo>
                    <a:pt x="1291709" y="3265177"/>
                  </a:lnTo>
                  <a:lnTo>
                    <a:pt x="1284411" y="3269621"/>
                  </a:lnTo>
                  <a:lnTo>
                    <a:pt x="1276479" y="3273430"/>
                  </a:lnTo>
                  <a:lnTo>
                    <a:pt x="1268229" y="3277239"/>
                  </a:lnTo>
                  <a:lnTo>
                    <a:pt x="1259980" y="3280413"/>
                  </a:lnTo>
                  <a:lnTo>
                    <a:pt x="1251095" y="3283587"/>
                  </a:lnTo>
                  <a:lnTo>
                    <a:pt x="1242528" y="3286127"/>
                  </a:lnTo>
                  <a:lnTo>
                    <a:pt x="1233644" y="3288031"/>
                  </a:lnTo>
                  <a:lnTo>
                    <a:pt x="1224443" y="3289936"/>
                  </a:lnTo>
                  <a:lnTo>
                    <a:pt x="1215241" y="3290888"/>
                  </a:lnTo>
                  <a:lnTo>
                    <a:pt x="1206039" y="3291523"/>
                  </a:lnTo>
                  <a:lnTo>
                    <a:pt x="1197155" y="3291840"/>
                  </a:lnTo>
                  <a:lnTo>
                    <a:pt x="1188271" y="3291523"/>
                  </a:lnTo>
                  <a:lnTo>
                    <a:pt x="1179387" y="3290888"/>
                  </a:lnTo>
                  <a:lnTo>
                    <a:pt x="1170502" y="3289936"/>
                  </a:lnTo>
                  <a:lnTo>
                    <a:pt x="1161935" y="3288031"/>
                  </a:lnTo>
                  <a:lnTo>
                    <a:pt x="1153686" y="3286127"/>
                  </a:lnTo>
                  <a:lnTo>
                    <a:pt x="1145119" y="3283905"/>
                  </a:lnTo>
                  <a:lnTo>
                    <a:pt x="1137186" y="3281048"/>
                  </a:lnTo>
                  <a:lnTo>
                    <a:pt x="1128619" y="3277874"/>
                  </a:lnTo>
                  <a:lnTo>
                    <a:pt x="1121004" y="3274382"/>
                  </a:lnTo>
                  <a:lnTo>
                    <a:pt x="1113072" y="3270573"/>
                  </a:lnTo>
                  <a:lnTo>
                    <a:pt x="1105774" y="3266129"/>
                  </a:lnTo>
                  <a:lnTo>
                    <a:pt x="1098476" y="3261685"/>
                  </a:lnTo>
                  <a:lnTo>
                    <a:pt x="1091179" y="3256924"/>
                  </a:lnTo>
                  <a:lnTo>
                    <a:pt x="1084515" y="3251528"/>
                  </a:lnTo>
                  <a:lnTo>
                    <a:pt x="1077852" y="3245814"/>
                  </a:lnTo>
                  <a:lnTo>
                    <a:pt x="1071506" y="3240101"/>
                  </a:lnTo>
                  <a:lnTo>
                    <a:pt x="1065795" y="3233752"/>
                  </a:lnTo>
                  <a:lnTo>
                    <a:pt x="1059766" y="3227404"/>
                  </a:lnTo>
                  <a:lnTo>
                    <a:pt x="1054372" y="3220421"/>
                  </a:lnTo>
                  <a:lnTo>
                    <a:pt x="1049295" y="3213437"/>
                  </a:lnTo>
                  <a:lnTo>
                    <a:pt x="1044536" y="3206137"/>
                  </a:lnTo>
                  <a:lnTo>
                    <a:pt x="1040094" y="3198519"/>
                  </a:lnTo>
                  <a:lnTo>
                    <a:pt x="1035969" y="3190583"/>
                  </a:lnTo>
                  <a:lnTo>
                    <a:pt x="1032479" y="3182330"/>
                  </a:lnTo>
                  <a:lnTo>
                    <a:pt x="1028989" y="3173760"/>
                  </a:lnTo>
                  <a:lnTo>
                    <a:pt x="1026133" y="3165189"/>
                  </a:lnTo>
                  <a:lnTo>
                    <a:pt x="1023595" y="3156619"/>
                  </a:lnTo>
                  <a:lnTo>
                    <a:pt x="1021374" y="3147731"/>
                  </a:lnTo>
                  <a:lnTo>
                    <a:pt x="783719" y="1973275"/>
                  </a:lnTo>
                  <a:lnTo>
                    <a:pt x="710424" y="1973275"/>
                  </a:lnTo>
                  <a:lnTo>
                    <a:pt x="710424" y="3112498"/>
                  </a:lnTo>
                  <a:lnTo>
                    <a:pt x="710107" y="3121703"/>
                  </a:lnTo>
                  <a:lnTo>
                    <a:pt x="709472" y="3130591"/>
                  </a:lnTo>
                  <a:lnTo>
                    <a:pt x="708521" y="3139796"/>
                  </a:lnTo>
                  <a:lnTo>
                    <a:pt x="706617" y="3148684"/>
                  </a:lnTo>
                  <a:lnTo>
                    <a:pt x="704713" y="3157254"/>
                  </a:lnTo>
                  <a:lnTo>
                    <a:pt x="702492" y="3165824"/>
                  </a:lnTo>
                  <a:lnTo>
                    <a:pt x="699319" y="3174077"/>
                  </a:lnTo>
                  <a:lnTo>
                    <a:pt x="696146" y="3182648"/>
                  </a:lnTo>
                  <a:lnTo>
                    <a:pt x="692656" y="3190583"/>
                  </a:lnTo>
                  <a:lnTo>
                    <a:pt x="688848" y="3198201"/>
                  </a:lnTo>
                  <a:lnTo>
                    <a:pt x="684406" y="3205819"/>
                  </a:lnTo>
                  <a:lnTo>
                    <a:pt x="679647" y="3213120"/>
                  </a:lnTo>
                  <a:lnTo>
                    <a:pt x="674570" y="3220103"/>
                  </a:lnTo>
                  <a:lnTo>
                    <a:pt x="669176" y="3227086"/>
                  </a:lnTo>
                  <a:lnTo>
                    <a:pt x="663465" y="3233435"/>
                  </a:lnTo>
                  <a:lnTo>
                    <a:pt x="657753" y="3239783"/>
                  </a:lnTo>
                  <a:lnTo>
                    <a:pt x="651407" y="3245497"/>
                  </a:lnTo>
                  <a:lnTo>
                    <a:pt x="645062" y="3251210"/>
                  </a:lnTo>
                  <a:lnTo>
                    <a:pt x="638081" y="3256607"/>
                  </a:lnTo>
                  <a:lnTo>
                    <a:pt x="631101" y="3261685"/>
                  </a:lnTo>
                  <a:lnTo>
                    <a:pt x="623803" y="3266129"/>
                  </a:lnTo>
                  <a:lnTo>
                    <a:pt x="616188" y="3270573"/>
                  </a:lnTo>
                  <a:lnTo>
                    <a:pt x="608573" y="3274382"/>
                  </a:lnTo>
                  <a:lnTo>
                    <a:pt x="600640" y="3278191"/>
                  </a:lnTo>
                  <a:lnTo>
                    <a:pt x="592391" y="3281365"/>
                  </a:lnTo>
                  <a:lnTo>
                    <a:pt x="583824" y="3284222"/>
                  </a:lnTo>
                  <a:lnTo>
                    <a:pt x="575574" y="3286762"/>
                  </a:lnTo>
                  <a:lnTo>
                    <a:pt x="566690" y="3288666"/>
                  </a:lnTo>
                  <a:lnTo>
                    <a:pt x="558123" y="3290253"/>
                  </a:lnTo>
                  <a:lnTo>
                    <a:pt x="548921" y="3291523"/>
                  </a:lnTo>
                  <a:lnTo>
                    <a:pt x="539720" y="3292158"/>
                  </a:lnTo>
                  <a:lnTo>
                    <a:pt x="530518" y="3292475"/>
                  </a:lnTo>
                  <a:lnTo>
                    <a:pt x="520999" y="3292158"/>
                  </a:lnTo>
                  <a:lnTo>
                    <a:pt x="512115" y="3291523"/>
                  </a:lnTo>
                  <a:lnTo>
                    <a:pt x="503231" y="3290253"/>
                  </a:lnTo>
                  <a:lnTo>
                    <a:pt x="494346" y="3288666"/>
                  </a:lnTo>
                  <a:lnTo>
                    <a:pt x="485462" y="3286762"/>
                  </a:lnTo>
                  <a:lnTo>
                    <a:pt x="476895" y="3284222"/>
                  </a:lnTo>
                  <a:lnTo>
                    <a:pt x="468645" y="3281365"/>
                  </a:lnTo>
                  <a:lnTo>
                    <a:pt x="460396" y="3278191"/>
                  </a:lnTo>
                  <a:lnTo>
                    <a:pt x="452463" y="3274382"/>
                  </a:lnTo>
                  <a:lnTo>
                    <a:pt x="444848" y="3270573"/>
                  </a:lnTo>
                  <a:lnTo>
                    <a:pt x="437233" y="3266129"/>
                  </a:lnTo>
                  <a:lnTo>
                    <a:pt x="429935" y="3261685"/>
                  </a:lnTo>
                  <a:lnTo>
                    <a:pt x="422955" y="3256607"/>
                  </a:lnTo>
                  <a:lnTo>
                    <a:pt x="416292" y="3251210"/>
                  </a:lnTo>
                  <a:lnTo>
                    <a:pt x="409628" y="3245497"/>
                  </a:lnTo>
                  <a:lnTo>
                    <a:pt x="403282" y="3239783"/>
                  </a:lnTo>
                  <a:lnTo>
                    <a:pt x="397253" y="3233435"/>
                  </a:lnTo>
                  <a:lnTo>
                    <a:pt x="391542" y="3227086"/>
                  </a:lnTo>
                  <a:lnTo>
                    <a:pt x="386465" y="3220103"/>
                  </a:lnTo>
                  <a:lnTo>
                    <a:pt x="381389" y="3213120"/>
                  </a:lnTo>
                  <a:lnTo>
                    <a:pt x="376629" y="3205819"/>
                  </a:lnTo>
                  <a:lnTo>
                    <a:pt x="372504" y="3198201"/>
                  </a:lnTo>
                  <a:lnTo>
                    <a:pt x="368380" y="3190583"/>
                  </a:lnTo>
                  <a:lnTo>
                    <a:pt x="364889" y="3182648"/>
                  </a:lnTo>
                  <a:lnTo>
                    <a:pt x="361716" y="3174077"/>
                  </a:lnTo>
                  <a:lnTo>
                    <a:pt x="358861" y="3165824"/>
                  </a:lnTo>
                  <a:lnTo>
                    <a:pt x="356322" y="3157254"/>
                  </a:lnTo>
                  <a:lnTo>
                    <a:pt x="354419" y="3148684"/>
                  </a:lnTo>
                  <a:lnTo>
                    <a:pt x="352832" y="3139796"/>
                  </a:lnTo>
                  <a:lnTo>
                    <a:pt x="351563" y="3130591"/>
                  </a:lnTo>
                  <a:lnTo>
                    <a:pt x="350928" y="3121703"/>
                  </a:lnTo>
                  <a:lnTo>
                    <a:pt x="350928" y="3112498"/>
                  </a:lnTo>
                  <a:lnTo>
                    <a:pt x="350928" y="1937089"/>
                  </a:lnTo>
                  <a:lnTo>
                    <a:pt x="342361" y="1939311"/>
                  </a:lnTo>
                  <a:lnTo>
                    <a:pt x="333794" y="1940898"/>
                  </a:lnTo>
                  <a:lnTo>
                    <a:pt x="325545" y="1941850"/>
                  </a:lnTo>
                  <a:lnTo>
                    <a:pt x="316978" y="1942168"/>
                  </a:lnTo>
                  <a:lnTo>
                    <a:pt x="309680" y="1941850"/>
                  </a:lnTo>
                  <a:lnTo>
                    <a:pt x="302699" y="1941216"/>
                  </a:lnTo>
                  <a:lnTo>
                    <a:pt x="295402" y="1940263"/>
                  </a:lnTo>
                  <a:lnTo>
                    <a:pt x="288421" y="1938676"/>
                  </a:lnTo>
                  <a:lnTo>
                    <a:pt x="281441" y="1936772"/>
                  </a:lnTo>
                  <a:lnTo>
                    <a:pt x="274777" y="1934232"/>
                  </a:lnTo>
                  <a:lnTo>
                    <a:pt x="268114" y="1931693"/>
                  </a:lnTo>
                  <a:lnTo>
                    <a:pt x="261451" y="1928201"/>
                  </a:lnTo>
                  <a:lnTo>
                    <a:pt x="255105" y="1924710"/>
                  </a:lnTo>
                  <a:lnTo>
                    <a:pt x="249077" y="1920583"/>
                  </a:lnTo>
                  <a:lnTo>
                    <a:pt x="243365" y="1916139"/>
                  </a:lnTo>
                  <a:lnTo>
                    <a:pt x="237654" y="1911061"/>
                  </a:lnTo>
                  <a:lnTo>
                    <a:pt x="232260" y="1905982"/>
                  </a:lnTo>
                  <a:lnTo>
                    <a:pt x="227183" y="1900268"/>
                  </a:lnTo>
                  <a:lnTo>
                    <a:pt x="222741" y="1894237"/>
                  </a:lnTo>
                  <a:lnTo>
                    <a:pt x="218299" y="1887889"/>
                  </a:lnTo>
                  <a:lnTo>
                    <a:pt x="204021" y="1864717"/>
                  </a:lnTo>
                  <a:lnTo>
                    <a:pt x="190377" y="1842180"/>
                  </a:lnTo>
                  <a:lnTo>
                    <a:pt x="177051" y="1819643"/>
                  </a:lnTo>
                  <a:lnTo>
                    <a:pt x="164676" y="1797741"/>
                  </a:lnTo>
                  <a:lnTo>
                    <a:pt x="152301" y="1775839"/>
                  </a:lnTo>
                  <a:lnTo>
                    <a:pt x="140562" y="1754255"/>
                  </a:lnTo>
                  <a:lnTo>
                    <a:pt x="129774" y="1732988"/>
                  </a:lnTo>
                  <a:lnTo>
                    <a:pt x="118985" y="1711720"/>
                  </a:lnTo>
                  <a:lnTo>
                    <a:pt x="108832" y="1691088"/>
                  </a:lnTo>
                  <a:lnTo>
                    <a:pt x="98996" y="1670456"/>
                  </a:lnTo>
                  <a:lnTo>
                    <a:pt x="89794" y="1650141"/>
                  </a:lnTo>
                  <a:lnTo>
                    <a:pt x="81227" y="1629826"/>
                  </a:lnTo>
                  <a:lnTo>
                    <a:pt x="72978" y="1610463"/>
                  </a:lnTo>
                  <a:lnTo>
                    <a:pt x="65363" y="1590783"/>
                  </a:lnTo>
                  <a:lnTo>
                    <a:pt x="58065" y="1571420"/>
                  </a:lnTo>
                  <a:lnTo>
                    <a:pt x="51084" y="1552375"/>
                  </a:lnTo>
                  <a:lnTo>
                    <a:pt x="44738" y="1533647"/>
                  </a:lnTo>
                  <a:lnTo>
                    <a:pt x="38710" y="1514920"/>
                  </a:lnTo>
                  <a:lnTo>
                    <a:pt x="33316" y="1496509"/>
                  </a:lnTo>
                  <a:lnTo>
                    <a:pt x="28239" y="1478416"/>
                  </a:lnTo>
                  <a:lnTo>
                    <a:pt x="23797" y="1460641"/>
                  </a:lnTo>
                  <a:lnTo>
                    <a:pt x="19355" y="1442548"/>
                  </a:lnTo>
                  <a:lnTo>
                    <a:pt x="15865" y="1425407"/>
                  </a:lnTo>
                  <a:lnTo>
                    <a:pt x="12057" y="1407949"/>
                  </a:lnTo>
                  <a:lnTo>
                    <a:pt x="9519" y="1390808"/>
                  </a:lnTo>
                  <a:lnTo>
                    <a:pt x="6980" y="1373985"/>
                  </a:lnTo>
                  <a:lnTo>
                    <a:pt x="4442" y="1357162"/>
                  </a:lnTo>
                  <a:lnTo>
                    <a:pt x="2855" y="1340973"/>
                  </a:lnTo>
                  <a:lnTo>
                    <a:pt x="1586" y="1324785"/>
                  </a:lnTo>
                  <a:lnTo>
                    <a:pt x="634" y="1308279"/>
                  </a:lnTo>
                  <a:lnTo>
                    <a:pt x="0" y="1292408"/>
                  </a:lnTo>
                  <a:lnTo>
                    <a:pt x="0" y="1276854"/>
                  </a:lnTo>
                  <a:lnTo>
                    <a:pt x="317" y="1257491"/>
                  </a:lnTo>
                  <a:lnTo>
                    <a:pt x="952" y="1238129"/>
                  </a:lnTo>
                  <a:lnTo>
                    <a:pt x="2538" y="1219718"/>
                  </a:lnTo>
                  <a:lnTo>
                    <a:pt x="4442" y="1201308"/>
                  </a:lnTo>
                  <a:lnTo>
                    <a:pt x="7298" y="1183532"/>
                  </a:lnTo>
                  <a:lnTo>
                    <a:pt x="10153" y="1165439"/>
                  </a:lnTo>
                  <a:lnTo>
                    <a:pt x="13961" y="1148299"/>
                  </a:lnTo>
                  <a:lnTo>
                    <a:pt x="18086" y="1131475"/>
                  </a:lnTo>
                  <a:lnTo>
                    <a:pt x="22845" y="1114970"/>
                  </a:lnTo>
                  <a:lnTo>
                    <a:pt x="28239" y="1098781"/>
                  </a:lnTo>
                  <a:lnTo>
                    <a:pt x="33633" y="1083228"/>
                  </a:lnTo>
                  <a:lnTo>
                    <a:pt x="39662" y="1067991"/>
                  </a:lnTo>
                  <a:lnTo>
                    <a:pt x="46008" y="1052755"/>
                  </a:lnTo>
                  <a:lnTo>
                    <a:pt x="52988" y="1038471"/>
                  </a:lnTo>
                  <a:lnTo>
                    <a:pt x="60286" y="1024187"/>
                  </a:lnTo>
                  <a:lnTo>
                    <a:pt x="67901" y="1011173"/>
                  </a:lnTo>
                  <a:lnTo>
                    <a:pt x="75833" y="997841"/>
                  </a:lnTo>
                  <a:lnTo>
                    <a:pt x="83766" y="984827"/>
                  </a:lnTo>
                  <a:lnTo>
                    <a:pt x="92650" y="972448"/>
                  </a:lnTo>
                  <a:lnTo>
                    <a:pt x="101217" y="961021"/>
                  </a:lnTo>
                  <a:lnTo>
                    <a:pt x="110101" y="949276"/>
                  </a:lnTo>
                  <a:lnTo>
                    <a:pt x="119303" y="938166"/>
                  </a:lnTo>
                  <a:lnTo>
                    <a:pt x="128822" y="927691"/>
                  </a:lnTo>
                  <a:lnTo>
                    <a:pt x="138023" y="917534"/>
                  </a:lnTo>
                  <a:lnTo>
                    <a:pt x="147542" y="907694"/>
                  </a:lnTo>
                  <a:lnTo>
                    <a:pt x="157378" y="898489"/>
                  </a:lnTo>
                  <a:lnTo>
                    <a:pt x="167214" y="889284"/>
                  </a:lnTo>
                  <a:lnTo>
                    <a:pt x="176733" y="880713"/>
                  </a:lnTo>
                  <a:lnTo>
                    <a:pt x="186887" y="872460"/>
                  </a:lnTo>
                  <a:lnTo>
                    <a:pt x="196723" y="864525"/>
                  </a:lnTo>
                  <a:lnTo>
                    <a:pt x="206559" y="857224"/>
                  </a:lnTo>
                  <a:lnTo>
                    <a:pt x="216712" y="849923"/>
                  </a:lnTo>
                  <a:lnTo>
                    <a:pt x="226231" y="843258"/>
                  </a:lnTo>
                  <a:lnTo>
                    <a:pt x="236385" y="836592"/>
                  </a:lnTo>
                  <a:lnTo>
                    <a:pt x="245904" y="830561"/>
                  </a:lnTo>
                  <a:lnTo>
                    <a:pt x="255422" y="824530"/>
                  </a:lnTo>
                  <a:lnTo>
                    <a:pt x="274460" y="813737"/>
                  </a:lnTo>
                  <a:lnTo>
                    <a:pt x="293181" y="803897"/>
                  </a:lnTo>
                  <a:lnTo>
                    <a:pt x="310632" y="795327"/>
                  </a:lnTo>
                  <a:lnTo>
                    <a:pt x="327449" y="787709"/>
                  </a:lnTo>
                  <a:lnTo>
                    <a:pt x="343631" y="781043"/>
                  </a:lnTo>
                  <a:lnTo>
                    <a:pt x="358861" y="775330"/>
                  </a:lnTo>
                  <a:lnTo>
                    <a:pt x="372822" y="770568"/>
                  </a:lnTo>
                  <a:lnTo>
                    <a:pt x="385196" y="766124"/>
                  </a:lnTo>
                  <a:lnTo>
                    <a:pt x="396619" y="762950"/>
                  </a:lnTo>
                  <a:lnTo>
                    <a:pt x="406455" y="760093"/>
                  </a:lnTo>
                  <a:lnTo>
                    <a:pt x="421051" y="756284"/>
                  </a:lnTo>
                  <a:lnTo>
                    <a:pt x="428349" y="754697"/>
                  </a:lnTo>
                  <a:lnTo>
                    <a:pt x="436916" y="753110"/>
                  </a:lnTo>
                  <a:lnTo>
                    <a:pt x="444848" y="752475"/>
                  </a:lnTo>
                  <a:close/>
                  <a:moveTo>
                    <a:pt x="736113" y="0"/>
                  </a:moveTo>
                  <a:lnTo>
                    <a:pt x="744380" y="0"/>
                  </a:lnTo>
                  <a:lnTo>
                    <a:pt x="752329" y="0"/>
                  </a:lnTo>
                  <a:lnTo>
                    <a:pt x="760596" y="317"/>
                  </a:lnTo>
                  <a:lnTo>
                    <a:pt x="768545" y="951"/>
                  </a:lnTo>
                  <a:lnTo>
                    <a:pt x="776812" y="1585"/>
                  </a:lnTo>
                  <a:lnTo>
                    <a:pt x="785079" y="2536"/>
                  </a:lnTo>
                  <a:lnTo>
                    <a:pt x="793664" y="3488"/>
                  </a:lnTo>
                  <a:lnTo>
                    <a:pt x="801613" y="4756"/>
                  </a:lnTo>
                  <a:lnTo>
                    <a:pt x="809880" y="6658"/>
                  </a:lnTo>
                  <a:lnTo>
                    <a:pt x="818147" y="8560"/>
                  </a:lnTo>
                  <a:lnTo>
                    <a:pt x="826414" y="10462"/>
                  </a:lnTo>
                  <a:lnTo>
                    <a:pt x="834363" y="12365"/>
                  </a:lnTo>
                  <a:lnTo>
                    <a:pt x="842312" y="15218"/>
                  </a:lnTo>
                  <a:lnTo>
                    <a:pt x="850261" y="17437"/>
                  </a:lnTo>
                  <a:lnTo>
                    <a:pt x="858210" y="20608"/>
                  </a:lnTo>
                  <a:lnTo>
                    <a:pt x="866159" y="23461"/>
                  </a:lnTo>
                  <a:lnTo>
                    <a:pt x="873473" y="26314"/>
                  </a:lnTo>
                  <a:lnTo>
                    <a:pt x="881104" y="29802"/>
                  </a:lnTo>
                  <a:lnTo>
                    <a:pt x="888417" y="33289"/>
                  </a:lnTo>
                  <a:lnTo>
                    <a:pt x="895730" y="37094"/>
                  </a:lnTo>
                  <a:lnTo>
                    <a:pt x="902725" y="40581"/>
                  </a:lnTo>
                  <a:lnTo>
                    <a:pt x="909720" y="44703"/>
                  </a:lnTo>
                  <a:lnTo>
                    <a:pt x="923393" y="53263"/>
                  </a:lnTo>
                  <a:lnTo>
                    <a:pt x="936429" y="62140"/>
                  </a:lnTo>
                  <a:lnTo>
                    <a:pt x="949148" y="71968"/>
                  </a:lnTo>
                  <a:lnTo>
                    <a:pt x="961548" y="82113"/>
                  </a:lnTo>
                  <a:lnTo>
                    <a:pt x="972995" y="92892"/>
                  </a:lnTo>
                  <a:lnTo>
                    <a:pt x="983805" y="103989"/>
                  </a:lnTo>
                  <a:lnTo>
                    <a:pt x="994616" y="116036"/>
                  </a:lnTo>
                  <a:lnTo>
                    <a:pt x="1004155" y="128401"/>
                  </a:lnTo>
                  <a:lnTo>
                    <a:pt x="1013376" y="140765"/>
                  </a:lnTo>
                  <a:lnTo>
                    <a:pt x="1021961" y="154081"/>
                  </a:lnTo>
                  <a:lnTo>
                    <a:pt x="1030228" y="167396"/>
                  </a:lnTo>
                  <a:lnTo>
                    <a:pt x="1037541" y="181346"/>
                  </a:lnTo>
                  <a:lnTo>
                    <a:pt x="1043900" y="195613"/>
                  </a:lnTo>
                  <a:lnTo>
                    <a:pt x="1049942" y="210197"/>
                  </a:lnTo>
                  <a:lnTo>
                    <a:pt x="1055347" y="225097"/>
                  </a:lnTo>
                  <a:lnTo>
                    <a:pt x="1060116" y="239998"/>
                  </a:lnTo>
                  <a:lnTo>
                    <a:pt x="1063932" y="255850"/>
                  </a:lnTo>
                  <a:lnTo>
                    <a:pt x="1067111" y="271385"/>
                  </a:lnTo>
                  <a:lnTo>
                    <a:pt x="1069337" y="286920"/>
                  </a:lnTo>
                  <a:lnTo>
                    <a:pt x="1070927" y="302772"/>
                  </a:lnTo>
                  <a:lnTo>
                    <a:pt x="1071245" y="311015"/>
                  </a:lnTo>
                  <a:lnTo>
                    <a:pt x="1071563" y="318941"/>
                  </a:lnTo>
                  <a:lnTo>
                    <a:pt x="1071563" y="327184"/>
                  </a:lnTo>
                  <a:lnTo>
                    <a:pt x="1071563" y="335427"/>
                  </a:lnTo>
                  <a:lnTo>
                    <a:pt x="1071245" y="343353"/>
                  </a:lnTo>
                  <a:lnTo>
                    <a:pt x="1070609" y="351596"/>
                  </a:lnTo>
                  <a:lnTo>
                    <a:pt x="1069973" y="359839"/>
                  </a:lnTo>
                  <a:lnTo>
                    <a:pt x="1069019" y="368082"/>
                  </a:lnTo>
                  <a:lnTo>
                    <a:pt x="1068065" y="376325"/>
                  </a:lnTo>
                  <a:lnTo>
                    <a:pt x="1066794" y="384568"/>
                  </a:lnTo>
                  <a:lnTo>
                    <a:pt x="1064886" y="392811"/>
                  </a:lnTo>
                  <a:lnTo>
                    <a:pt x="1062978" y="401054"/>
                  </a:lnTo>
                  <a:lnTo>
                    <a:pt x="1061070" y="409297"/>
                  </a:lnTo>
                  <a:lnTo>
                    <a:pt x="1059163" y="417223"/>
                  </a:lnTo>
                  <a:lnTo>
                    <a:pt x="1056301" y="425148"/>
                  </a:lnTo>
                  <a:lnTo>
                    <a:pt x="1053757" y="433391"/>
                  </a:lnTo>
                  <a:lnTo>
                    <a:pt x="1050895" y="441000"/>
                  </a:lnTo>
                  <a:lnTo>
                    <a:pt x="1048034" y="448609"/>
                  </a:lnTo>
                  <a:lnTo>
                    <a:pt x="1045172" y="456218"/>
                  </a:lnTo>
                  <a:lnTo>
                    <a:pt x="1041675" y="463827"/>
                  </a:lnTo>
                  <a:lnTo>
                    <a:pt x="1038177" y="471119"/>
                  </a:lnTo>
                  <a:lnTo>
                    <a:pt x="1034361" y="478411"/>
                  </a:lnTo>
                  <a:lnTo>
                    <a:pt x="1030864" y="485386"/>
                  </a:lnTo>
                  <a:lnTo>
                    <a:pt x="1026730" y="492361"/>
                  </a:lnTo>
                  <a:lnTo>
                    <a:pt x="1018145" y="505993"/>
                  </a:lnTo>
                  <a:lnTo>
                    <a:pt x="1009242" y="519309"/>
                  </a:lnTo>
                  <a:lnTo>
                    <a:pt x="999386" y="531673"/>
                  </a:lnTo>
                  <a:lnTo>
                    <a:pt x="989211" y="543721"/>
                  </a:lnTo>
                  <a:lnTo>
                    <a:pt x="978082" y="555451"/>
                  </a:lnTo>
                  <a:lnTo>
                    <a:pt x="966953" y="566231"/>
                  </a:lnTo>
                  <a:lnTo>
                    <a:pt x="955189" y="577010"/>
                  </a:lnTo>
                  <a:lnTo>
                    <a:pt x="942788" y="586521"/>
                  </a:lnTo>
                  <a:lnTo>
                    <a:pt x="930388" y="595715"/>
                  </a:lnTo>
                  <a:lnTo>
                    <a:pt x="917033" y="604592"/>
                  </a:lnTo>
                  <a:lnTo>
                    <a:pt x="903361" y="612518"/>
                  </a:lnTo>
                  <a:lnTo>
                    <a:pt x="889689" y="619810"/>
                  </a:lnTo>
                  <a:lnTo>
                    <a:pt x="875380" y="626468"/>
                  </a:lnTo>
                  <a:lnTo>
                    <a:pt x="860754" y="632492"/>
                  </a:lnTo>
                  <a:lnTo>
                    <a:pt x="845810" y="637564"/>
                  </a:lnTo>
                  <a:lnTo>
                    <a:pt x="830548" y="642320"/>
                  </a:lnTo>
                  <a:lnTo>
                    <a:pt x="815285" y="645807"/>
                  </a:lnTo>
                  <a:lnTo>
                    <a:pt x="799387" y="649295"/>
                  </a:lnTo>
                  <a:lnTo>
                    <a:pt x="783807" y="651514"/>
                  </a:lnTo>
                  <a:lnTo>
                    <a:pt x="767591" y="652782"/>
                  </a:lnTo>
                  <a:lnTo>
                    <a:pt x="759642" y="653733"/>
                  </a:lnTo>
                  <a:lnTo>
                    <a:pt x="751693" y="654050"/>
                  </a:lnTo>
                  <a:lnTo>
                    <a:pt x="743426" y="654050"/>
                  </a:lnTo>
                  <a:lnTo>
                    <a:pt x="735159" y="654050"/>
                  </a:lnTo>
                  <a:lnTo>
                    <a:pt x="726892" y="653733"/>
                  </a:lnTo>
                  <a:lnTo>
                    <a:pt x="718943" y="652782"/>
                  </a:lnTo>
                  <a:lnTo>
                    <a:pt x="710676" y="652148"/>
                  </a:lnTo>
                  <a:lnTo>
                    <a:pt x="702409" y="651197"/>
                  </a:lnTo>
                  <a:lnTo>
                    <a:pt x="694460" y="650246"/>
                  </a:lnTo>
                  <a:lnTo>
                    <a:pt x="686193" y="648661"/>
                  </a:lnTo>
                  <a:lnTo>
                    <a:pt x="677608" y="647392"/>
                  </a:lnTo>
                  <a:lnTo>
                    <a:pt x="669341" y="645173"/>
                  </a:lnTo>
                  <a:lnTo>
                    <a:pt x="661074" y="643271"/>
                  </a:lnTo>
                  <a:lnTo>
                    <a:pt x="653125" y="641052"/>
                  </a:lnTo>
                  <a:lnTo>
                    <a:pt x="645176" y="638515"/>
                  </a:lnTo>
                  <a:lnTo>
                    <a:pt x="637227" y="635979"/>
                  </a:lnTo>
                  <a:lnTo>
                    <a:pt x="629596" y="633443"/>
                  </a:lnTo>
                  <a:lnTo>
                    <a:pt x="621647" y="630272"/>
                  </a:lnTo>
                  <a:lnTo>
                    <a:pt x="614334" y="627419"/>
                  </a:lnTo>
                  <a:lnTo>
                    <a:pt x="606385" y="623932"/>
                  </a:lnTo>
                  <a:lnTo>
                    <a:pt x="599071" y="620444"/>
                  </a:lnTo>
                  <a:lnTo>
                    <a:pt x="591758" y="616640"/>
                  </a:lnTo>
                  <a:lnTo>
                    <a:pt x="584763" y="613152"/>
                  </a:lnTo>
                  <a:lnTo>
                    <a:pt x="577768" y="609031"/>
                  </a:lnTo>
                  <a:lnTo>
                    <a:pt x="564414" y="600471"/>
                  </a:lnTo>
                  <a:lnTo>
                    <a:pt x="551059" y="591594"/>
                  </a:lnTo>
                  <a:lnTo>
                    <a:pt x="538341" y="581765"/>
                  </a:lnTo>
                  <a:lnTo>
                    <a:pt x="525940" y="571620"/>
                  </a:lnTo>
                  <a:lnTo>
                    <a:pt x="514811" y="560524"/>
                  </a:lnTo>
                  <a:lnTo>
                    <a:pt x="503683" y="549428"/>
                  </a:lnTo>
                  <a:lnTo>
                    <a:pt x="493190" y="537697"/>
                  </a:lnTo>
                  <a:lnTo>
                    <a:pt x="483015" y="525650"/>
                  </a:lnTo>
                  <a:lnTo>
                    <a:pt x="474112" y="512968"/>
                  </a:lnTo>
                  <a:lnTo>
                    <a:pt x="465527" y="499652"/>
                  </a:lnTo>
                  <a:lnTo>
                    <a:pt x="457578" y="486020"/>
                  </a:lnTo>
                  <a:lnTo>
                    <a:pt x="450265" y="472070"/>
                  </a:lnTo>
                  <a:lnTo>
                    <a:pt x="443588" y="458120"/>
                  </a:lnTo>
                  <a:lnTo>
                    <a:pt x="437547" y="443537"/>
                  </a:lnTo>
                  <a:lnTo>
                    <a:pt x="432141" y="428636"/>
                  </a:lnTo>
                  <a:lnTo>
                    <a:pt x="427372" y="413418"/>
                  </a:lnTo>
                  <a:lnTo>
                    <a:pt x="423556" y="398200"/>
                  </a:lnTo>
                  <a:lnTo>
                    <a:pt x="420695" y="382348"/>
                  </a:lnTo>
                  <a:lnTo>
                    <a:pt x="418151" y="366496"/>
                  </a:lnTo>
                  <a:lnTo>
                    <a:pt x="416561" y="350644"/>
                  </a:lnTo>
                  <a:lnTo>
                    <a:pt x="416243" y="342719"/>
                  </a:lnTo>
                  <a:lnTo>
                    <a:pt x="415925" y="334793"/>
                  </a:lnTo>
                  <a:lnTo>
                    <a:pt x="415925" y="326550"/>
                  </a:lnTo>
                  <a:lnTo>
                    <a:pt x="415925" y="318307"/>
                  </a:lnTo>
                  <a:lnTo>
                    <a:pt x="416243" y="310064"/>
                  </a:lnTo>
                  <a:lnTo>
                    <a:pt x="416879" y="302138"/>
                  </a:lnTo>
                  <a:lnTo>
                    <a:pt x="417515" y="293895"/>
                  </a:lnTo>
                  <a:lnTo>
                    <a:pt x="418469" y="285652"/>
                  </a:lnTo>
                  <a:lnTo>
                    <a:pt x="419423" y="277409"/>
                  </a:lnTo>
                  <a:lnTo>
                    <a:pt x="421013" y="269166"/>
                  </a:lnTo>
                  <a:lnTo>
                    <a:pt x="422602" y="260923"/>
                  </a:lnTo>
                  <a:lnTo>
                    <a:pt x="424510" y="252680"/>
                  </a:lnTo>
                  <a:lnTo>
                    <a:pt x="426418" y="244437"/>
                  </a:lnTo>
                  <a:lnTo>
                    <a:pt x="428644" y="236511"/>
                  </a:lnTo>
                  <a:lnTo>
                    <a:pt x="431187" y="228585"/>
                  </a:lnTo>
                  <a:lnTo>
                    <a:pt x="433413" y="220659"/>
                  </a:lnTo>
                  <a:lnTo>
                    <a:pt x="436593" y="212733"/>
                  </a:lnTo>
                  <a:lnTo>
                    <a:pt x="439454" y="204807"/>
                  </a:lnTo>
                  <a:lnTo>
                    <a:pt x="442634" y="197198"/>
                  </a:lnTo>
                  <a:lnTo>
                    <a:pt x="445814" y="189906"/>
                  </a:lnTo>
                  <a:lnTo>
                    <a:pt x="449629" y="182614"/>
                  </a:lnTo>
                  <a:lnTo>
                    <a:pt x="453127" y="175322"/>
                  </a:lnTo>
                  <a:lnTo>
                    <a:pt x="456942" y="168347"/>
                  </a:lnTo>
                  <a:lnTo>
                    <a:pt x="460758" y="161056"/>
                  </a:lnTo>
                  <a:lnTo>
                    <a:pt x="469343" y="147423"/>
                  </a:lnTo>
                  <a:lnTo>
                    <a:pt x="478564" y="134741"/>
                  </a:lnTo>
                  <a:lnTo>
                    <a:pt x="488103" y="122060"/>
                  </a:lnTo>
                  <a:lnTo>
                    <a:pt x="498277" y="109695"/>
                  </a:lnTo>
                  <a:lnTo>
                    <a:pt x="509406" y="97965"/>
                  </a:lnTo>
                  <a:lnTo>
                    <a:pt x="520535" y="87186"/>
                  </a:lnTo>
                  <a:lnTo>
                    <a:pt x="532299" y="76723"/>
                  </a:lnTo>
                  <a:lnTo>
                    <a:pt x="544700" y="66895"/>
                  </a:lnTo>
                  <a:lnTo>
                    <a:pt x="557418" y="58018"/>
                  </a:lnTo>
                  <a:lnTo>
                    <a:pt x="570455" y="49458"/>
                  </a:lnTo>
                  <a:lnTo>
                    <a:pt x="584127" y="41215"/>
                  </a:lnTo>
                  <a:lnTo>
                    <a:pt x="597800" y="33923"/>
                  </a:lnTo>
                  <a:lnTo>
                    <a:pt x="612108" y="26948"/>
                  </a:lnTo>
                  <a:lnTo>
                    <a:pt x="626734" y="21242"/>
                  </a:lnTo>
                  <a:lnTo>
                    <a:pt x="641678" y="16169"/>
                  </a:lnTo>
                  <a:lnTo>
                    <a:pt x="657259" y="11414"/>
                  </a:lnTo>
                  <a:lnTo>
                    <a:pt x="672521" y="7609"/>
                  </a:lnTo>
                  <a:lnTo>
                    <a:pt x="688101" y="4439"/>
                  </a:lnTo>
                  <a:lnTo>
                    <a:pt x="703681" y="2219"/>
                  </a:lnTo>
                  <a:lnTo>
                    <a:pt x="719897" y="634"/>
                  </a:lnTo>
                  <a:lnTo>
                    <a:pt x="727846" y="317"/>
                  </a:lnTo>
                  <a:lnTo>
                    <a:pt x="736113" y="0"/>
                  </a:lnTo>
                  <a:close/>
                </a:path>
              </a:pathLst>
            </a:custGeom>
            <a:solidFill>
              <a:srgbClr val="767171"/>
            </a:solidFill>
            <a:ln>
              <a:noFill/>
            </a:ln>
          </p:spPr>
        </p:sp>
        <p:sp>
          <p:nvSpPr>
            <p:cNvPr id="309" name="KSO_Shape" descr="KSO_WM_UNIT_INDEX=1_1_1&amp;KSO_WM_UNIT_TYPE=q_h_i&amp;KSO_WM_UNIT_ID=wpsdiag20176213_4*q_h_i*1_1_1&amp;KSO_WM_UNIT_LAYERLEVEL=1_1_1&amp;KSO_WM_UNIT_CLEAR=1&amp;KSO_WM_TAG_VERSION=1.0&amp;KSO_WM_BEAUTIFY_FLAG=#wm#&amp;KSO_WM_TEMPLATE_CATEGORY=wpsdiag&amp;KSO_WM_TEMPLATE_INDEX=20176213&amp;KSO_WM_SLIDE_ITEM_CNT=5&amp;KSO_WM_DIAGRAM_GROUP_CODE=q1_1&amp;KSO_WM_UNIT_FILL_TYPE=1&amp;KSO_WM_UNIT_FILL_FORE_SCHEMECOLOR_INDEX=5&amp;KSO_WM_UNIT_FILL_BACK_SCHEMECOLOR_INDEX=0"/>
            <p:cNvSpPr/>
            <p:nvPr/>
          </p:nvSpPr>
          <p:spPr bwMode="auto">
            <a:xfrm flipH="1">
              <a:off x="1889223" y="0"/>
              <a:ext cx="246657" cy="657689"/>
            </a:xfrm>
            <a:custGeom>
              <a:avLst/>
              <a:gdLst/>
              <a:ahLst/>
              <a:cxnLst/>
              <a:rect l="0" t="0" r="r" b="b"/>
              <a:pathLst>
                <a:path w="1235075" h="3292476">
                  <a:moveTo>
                    <a:pt x="1011238" y="1751013"/>
                  </a:moveTo>
                  <a:lnTo>
                    <a:pt x="1011238" y="1860823"/>
                  </a:lnTo>
                  <a:lnTo>
                    <a:pt x="1011238" y="3112528"/>
                  </a:lnTo>
                  <a:lnTo>
                    <a:pt x="1010920" y="3121731"/>
                  </a:lnTo>
                  <a:lnTo>
                    <a:pt x="1010284" y="3130618"/>
                  </a:lnTo>
                  <a:lnTo>
                    <a:pt x="1009330" y="3139822"/>
                  </a:lnTo>
                  <a:lnTo>
                    <a:pt x="1007422" y="3148708"/>
                  </a:lnTo>
                  <a:lnTo>
                    <a:pt x="1005513" y="3157277"/>
                  </a:lnTo>
                  <a:lnTo>
                    <a:pt x="1002969" y="3165846"/>
                  </a:lnTo>
                  <a:lnTo>
                    <a:pt x="1000106" y="3174097"/>
                  </a:lnTo>
                  <a:lnTo>
                    <a:pt x="996925" y="3182666"/>
                  </a:lnTo>
                  <a:lnTo>
                    <a:pt x="993109" y="3190601"/>
                  </a:lnTo>
                  <a:lnTo>
                    <a:pt x="989292" y="3198217"/>
                  </a:lnTo>
                  <a:lnTo>
                    <a:pt x="984839" y="3205834"/>
                  </a:lnTo>
                  <a:lnTo>
                    <a:pt x="980386" y="3213134"/>
                  </a:lnTo>
                  <a:lnTo>
                    <a:pt x="975297" y="3220116"/>
                  </a:lnTo>
                  <a:lnTo>
                    <a:pt x="969890" y="3227098"/>
                  </a:lnTo>
                  <a:lnTo>
                    <a:pt x="964165" y="3233445"/>
                  </a:lnTo>
                  <a:lnTo>
                    <a:pt x="958440" y="3239793"/>
                  </a:lnTo>
                  <a:lnTo>
                    <a:pt x="952079" y="3245506"/>
                  </a:lnTo>
                  <a:lnTo>
                    <a:pt x="945718" y="3251218"/>
                  </a:lnTo>
                  <a:lnTo>
                    <a:pt x="938720" y="3256613"/>
                  </a:lnTo>
                  <a:lnTo>
                    <a:pt x="931723" y="3261691"/>
                  </a:lnTo>
                  <a:lnTo>
                    <a:pt x="924408" y="3266135"/>
                  </a:lnTo>
                  <a:lnTo>
                    <a:pt x="916774" y="3270578"/>
                  </a:lnTo>
                  <a:lnTo>
                    <a:pt x="909141" y="3274386"/>
                  </a:lnTo>
                  <a:lnTo>
                    <a:pt x="901189" y="3278195"/>
                  </a:lnTo>
                  <a:lnTo>
                    <a:pt x="892602" y="3281368"/>
                  </a:lnTo>
                  <a:lnTo>
                    <a:pt x="884332" y="3284225"/>
                  </a:lnTo>
                  <a:lnTo>
                    <a:pt x="876062" y="3286764"/>
                  </a:lnTo>
                  <a:lnTo>
                    <a:pt x="867157" y="3288668"/>
                  </a:lnTo>
                  <a:lnTo>
                    <a:pt x="858569" y="3290255"/>
                  </a:lnTo>
                  <a:lnTo>
                    <a:pt x="849345" y="3291524"/>
                  </a:lnTo>
                  <a:lnTo>
                    <a:pt x="840121" y="3292159"/>
                  </a:lnTo>
                  <a:lnTo>
                    <a:pt x="830898" y="3292476"/>
                  </a:lnTo>
                  <a:lnTo>
                    <a:pt x="821356" y="3292159"/>
                  </a:lnTo>
                  <a:lnTo>
                    <a:pt x="812450" y="3291524"/>
                  </a:lnTo>
                  <a:lnTo>
                    <a:pt x="803544" y="3290255"/>
                  </a:lnTo>
                  <a:lnTo>
                    <a:pt x="794639" y="3288668"/>
                  </a:lnTo>
                  <a:lnTo>
                    <a:pt x="785733" y="3286764"/>
                  </a:lnTo>
                  <a:lnTo>
                    <a:pt x="777145" y="3284225"/>
                  </a:lnTo>
                  <a:lnTo>
                    <a:pt x="768876" y="3281368"/>
                  </a:lnTo>
                  <a:lnTo>
                    <a:pt x="760606" y="3278195"/>
                  </a:lnTo>
                  <a:lnTo>
                    <a:pt x="752655" y="3274386"/>
                  </a:lnTo>
                  <a:lnTo>
                    <a:pt x="745021" y="3270578"/>
                  </a:lnTo>
                  <a:lnTo>
                    <a:pt x="737388" y="3266135"/>
                  </a:lnTo>
                  <a:lnTo>
                    <a:pt x="730072" y="3261691"/>
                  </a:lnTo>
                  <a:lnTo>
                    <a:pt x="723075" y="3256613"/>
                  </a:lnTo>
                  <a:lnTo>
                    <a:pt x="716396" y="3251218"/>
                  </a:lnTo>
                  <a:lnTo>
                    <a:pt x="709717" y="3245506"/>
                  </a:lnTo>
                  <a:lnTo>
                    <a:pt x="703355" y="3239793"/>
                  </a:lnTo>
                  <a:lnTo>
                    <a:pt x="697312" y="3233445"/>
                  </a:lnTo>
                  <a:lnTo>
                    <a:pt x="691587" y="3227098"/>
                  </a:lnTo>
                  <a:lnTo>
                    <a:pt x="686498" y="3220116"/>
                  </a:lnTo>
                  <a:lnTo>
                    <a:pt x="681409" y="3213134"/>
                  </a:lnTo>
                  <a:lnTo>
                    <a:pt x="676638" y="3205834"/>
                  </a:lnTo>
                  <a:lnTo>
                    <a:pt x="672503" y="3198217"/>
                  </a:lnTo>
                  <a:lnTo>
                    <a:pt x="668369" y="3190601"/>
                  </a:lnTo>
                  <a:lnTo>
                    <a:pt x="664870" y="3182666"/>
                  </a:lnTo>
                  <a:lnTo>
                    <a:pt x="661371" y="3174097"/>
                  </a:lnTo>
                  <a:lnTo>
                    <a:pt x="658827" y="3165846"/>
                  </a:lnTo>
                  <a:lnTo>
                    <a:pt x="656282" y="3157277"/>
                  </a:lnTo>
                  <a:lnTo>
                    <a:pt x="654374" y="3148708"/>
                  </a:lnTo>
                  <a:lnTo>
                    <a:pt x="652784" y="3139822"/>
                  </a:lnTo>
                  <a:lnTo>
                    <a:pt x="651511" y="3130618"/>
                  </a:lnTo>
                  <a:lnTo>
                    <a:pt x="650875" y="3121731"/>
                  </a:lnTo>
                  <a:lnTo>
                    <a:pt x="650875" y="3112528"/>
                  </a:lnTo>
                  <a:lnTo>
                    <a:pt x="650875" y="2028711"/>
                  </a:lnTo>
                  <a:lnTo>
                    <a:pt x="658509" y="2027125"/>
                  </a:lnTo>
                  <a:lnTo>
                    <a:pt x="666142" y="2025220"/>
                  </a:lnTo>
                  <a:lnTo>
                    <a:pt x="673776" y="2022999"/>
                  </a:lnTo>
                  <a:lnTo>
                    <a:pt x="681091" y="2019825"/>
                  </a:lnTo>
                  <a:lnTo>
                    <a:pt x="688406" y="2016651"/>
                  </a:lnTo>
                  <a:lnTo>
                    <a:pt x="695722" y="2012843"/>
                  </a:lnTo>
                  <a:lnTo>
                    <a:pt x="702401" y="2009035"/>
                  </a:lnTo>
                  <a:lnTo>
                    <a:pt x="709398" y="2004591"/>
                  </a:lnTo>
                  <a:lnTo>
                    <a:pt x="731027" y="1989040"/>
                  </a:lnTo>
                  <a:lnTo>
                    <a:pt x="752655" y="1973489"/>
                  </a:lnTo>
                  <a:lnTo>
                    <a:pt x="771102" y="1959525"/>
                  </a:lnTo>
                  <a:lnTo>
                    <a:pt x="789868" y="1945561"/>
                  </a:lnTo>
                  <a:lnTo>
                    <a:pt x="808315" y="1931596"/>
                  </a:lnTo>
                  <a:lnTo>
                    <a:pt x="825809" y="1917632"/>
                  </a:lnTo>
                  <a:lnTo>
                    <a:pt x="843620" y="1903668"/>
                  </a:lnTo>
                  <a:lnTo>
                    <a:pt x="860477" y="1889704"/>
                  </a:lnTo>
                  <a:lnTo>
                    <a:pt x="877017" y="1875739"/>
                  </a:lnTo>
                  <a:lnTo>
                    <a:pt x="893238" y="1861775"/>
                  </a:lnTo>
                  <a:lnTo>
                    <a:pt x="909459" y="1848128"/>
                  </a:lnTo>
                  <a:lnTo>
                    <a:pt x="925044" y="1834164"/>
                  </a:lnTo>
                  <a:lnTo>
                    <a:pt x="940311" y="1820200"/>
                  </a:lnTo>
                  <a:lnTo>
                    <a:pt x="955260" y="1806236"/>
                  </a:lnTo>
                  <a:lnTo>
                    <a:pt x="969572" y="1792589"/>
                  </a:lnTo>
                  <a:lnTo>
                    <a:pt x="983885" y="1778624"/>
                  </a:lnTo>
                  <a:lnTo>
                    <a:pt x="997562" y="1764660"/>
                  </a:lnTo>
                  <a:lnTo>
                    <a:pt x="1011238" y="1751013"/>
                  </a:lnTo>
                  <a:close/>
                  <a:moveTo>
                    <a:pt x="223837" y="1751013"/>
                  </a:moveTo>
                  <a:lnTo>
                    <a:pt x="237454" y="1764660"/>
                  </a:lnTo>
                  <a:lnTo>
                    <a:pt x="251070" y="1778624"/>
                  </a:lnTo>
                  <a:lnTo>
                    <a:pt x="265320" y="1792589"/>
                  </a:lnTo>
                  <a:lnTo>
                    <a:pt x="279569" y="1806236"/>
                  </a:lnTo>
                  <a:lnTo>
                    <a:pt x="294452" y="1820200"/>
                  </a:lnTo>
                  <a:lnTo>
                    <a:pt x="309652" y="1834164"/>
                  </a:lnTo>
                  <a:lnTo>
                    <a:pt x="325168" y="1848128"/>
                  </a:lnTo>
                  <a:lnTo>
                    <a:pt x="341001" y="1861775"/>
                  </a:lnTo>
                  <a:lnTo>
                    <a:pt x="357467" y="1875739"/>
                  </a:lnTo>
                  <a:lnTo>
                    <a:pt x="373934" y="1889704"/>
                  </a:lnTo>
                  <a:lnTo>
                    <a:pt x="390717" y="1903668"/>
                  </a:lnTo>
                  <a:lnTo>
                    <a:pt x="408450" y="1917632"/>
                  </a:lnTo>
                  <a:lnTo>
                    <a:pt x="425866" y="1931596"/>
                  </a:lnTo>
                  <a:lnTo>
                    <a:pt x="444232" y="1945561"/>
                  </a:lnTo>
                  <a:lnTo>
                    <a:pt x="462598" y="1959525"/>
                  </a:lnTo>
                  <a:lnTo>
                    <a:pt x="481281" y="1973489"/>
                  </a:lnTo>
                  <a:lnTo>
                    <a:pt x="502814" y="1989040"/>
                  </a:lnTo>
                  <a:lnTo>
                    <a:pt x="524347" y="2004591"/>
                  </a:lnTo>
                  <a:lnTo>
                    <a:pt x="531313" y="2009035"/>
                  </a:lnTo>
                  <a:lnTo>
                    <a:pt x="537963" y="2012843"/>
                  </a:lnTo>
                  <a:lnTo>
                    <a:pt x="545246" y="2016651"/>
                  </a:lnTo>
                  <a:lnTo>
                    <a:pt x="552530" y="2019825"/>
                  </a:lnTo>
                  <a:lnTo>
                    <a:pt x="559813" y="2022999"/>
                  </a:lnTo>
                  <a:lnTo>
                    <a:pt x="567413" y="2025220"/>
                  </a:lnTo>
                  <a:lnTo>
                    <a:pt x="575012" y="2027125"/>
                  </a:lnTo>
                  <a:lnTo>
                    <a:pt x="582612" y="2028711"/>
                  </a:lnTo>
                  <a:lnTo>
                    <a:pt x="582612" y="3112528"/>
                  </a:lnTo>
                  <a:lnTo>
                    <a:pt x="582612" y="3121731"/>
                  </a:lnTo>
                  <a:lnTo>
                    <a:pt x="581979" y="3130618"/>
                  </a:lnTo>
                  <a:lnTo>
                    <a:pt x="580712" y="3139822"/>
                  </a:lnTo>
                  <a:lnTo>
                    <a:pt x="579129" y="3148708"/>
                  </a:lnTo>
                  <a:lnTo>
                    <a:pt x="576912" y="3157277"/>
                  </a:lnTo>
                  <a:lnTo>
                    <a:pt x="574696" y="3165846"/>
                  </a:lnTo>
                  <a:lnTo>
                    <a:pt x="572162" y="3174097"/>
                  </a:lnTo>
                  <a:lnTo>
                    <a:pt x="568679" y="3182666"/>
                  </a:lnTo>
                  <a:lnTo>
                    <a:pt x="565196" y="3190601"/>
                  </a:lnTo>
                  <a:lnTo>
                    <a:pt x="561079" y="3198217"/>
                  </a:lnTo>
                  <a:lnTo>
                    <a:pt x="556963" y="3205834"/>
                  </a:lnTo>
                  <a:lnTo>
                    <a:pt x="552213" y="3213134"/>
                  </a:lnTo>
                  <a:lnTo>
                    <a:pt x="547146" y="3220116"/>
                  </a:lnTo>
                  <a:lnTo>
                    <a:pt x="541763" y="3227098"/>
                  </a:lnTo>
                  <a:lnTo>
                    <a:pt x="536380" y="3233445"/>
                  </a:lnTo>
                  <a:lnTo>
                    <a:pt x="530363" y="3239793"/>
                  </a:lnTo>
                  <a:lnTo>
                    <a:pt x="524030" y="3245506"/>
                  </a:lnTo>
                  <a:lnTo>
                    <a:pt x="517380" y="3251218"/>
                  </a:lnTo>
                  <a:lnTo>
                    <a:pt x="510731" y="3256613"/>
                  </a:lnTo>
                  <a:lnTo>
                    <a:pt x="503764" y="3261691"/>
                  </a:lnTo>
                  <a:lnTo>
                    <a:pt x="496481" y="3266135"/>
                  </a:lnTo>
                  <a:lnTo>
                    <a:pt x="488881" y="3270578"/>
                  </a:lnTo>
                  <a:lnTo>
                    <a:pt x="481281" y="3274386"/>
                  </a:lnTo>
                  <a:lnTo>
                    <a:pt x="473365" y="3278195"/>
                  </a:lnTo>
                  <a:lnTo>
                    <a:pt x="465132" y="3281368"/>
                  </a:lnTo>
                  <a:lnTo>
                    <a:pt x="456898" y="3284225"/>
                  </a:lnTo>
                  <a:lnTo>
                    <a:pt x="448032" y="3286764"/>
                  </a:lnTo>
                  <a:lnTo>
                    <a:pt x="439482" y="3288668"/>
                  </a:lnTo>
                  <a:lnTo>
                    <a:pt x="430616" y="3290255"/>
                  </a:lnTo>
                  <a:lnTo>
                    <a:pt x="421749" y="3291524"/>
                  </a:lnTo>
                  <a:lnTo>
                    <a:pt x="412566" y="3292159"/>
                  </a:lnTo>
                  <a:lnTo>
                    <a:pt x="403383" y="3292476"/>
                  </a:lnTo>
                  <a:lnTo>
                    <a:pt x="394200" y="3292159"/>
                  </a:lnTo>
                  <a:lnTo>
                    <a:pt x="384700" y="3291524"/>
                  </a:lnTo>
                  <a:lnTo>
                    <a:pt x="375834" y="3290255"/>
                  </a:lnTo>
                  <a:lnTo>
                    <a:pt x="367284" y="3288668"/>
                  </a:lnTo>
                  <a:lnTo>
                    <a:pt x="358417" y="3286764"/>
                  </a:lnTo>
                  <a:lnTo>
                    <a:pt x="350184" y="3284225"/>
                  </a:lnTo>
                  <a:lnTo>
                    <a:pt x="341635" y="3281368"/>
                  </a:lnTo>
                  <a:lnTo>
                    <a:pt x="333401" y="3278195"/>
                  </a:lnTo>
                  <a:lnTo>
                    <a:pt x="325485" y="3274386"/>
                  </a:lnTo>
                  <a:lnTo>
                    <a:pt x="317885" y="3270578"/>
                  </a:lnTo>
                  <a:lnTo>
                    <a:pt x="310285" y="3266135"/>
                  </a:lnTo>
                  <a:lnTo>
                    <a:pt x="303002" y="3261691"/>
                  </a:lnTo>
                  <a:lnTo>
                    <a:pt x="296036" y="3256613"/>
                  </a:lnTo>
                  <a:lnTo>
                    <a:pt x="289069" y="3251218"/>
                  </a:lnTo>
                  <a:lnTo>
                    <a:pt x="282736" y="3245506"/>
                  </a:lnTo>
                  <a:lnTo>
                    <a:pt x="276403" y="3239793"/>
                  </a:lnTo>
                  <a:lnTo>
                    <a:pt x="270386" y="3233445"/>
                  </a:lnTo>
                  <a:lnTo>
                    <a:pt x="265003" y="3227098"/>
                  </a:lnTo>
                  <a:lnTo>
                    <a:pt x="259620" y="3220116"/>
                  </a:lnTo>
                  <a:lnTo>
                    <a:pt x="254553" y="3213134"/>
                  </a:lnTo>
                  <a:lnTo>
                    <a:pt x="250120" y="3205834"/>
                  </a:lnTo>
                  <a:lnTo>
                    <a:pt x="245687" y="3198217"/>
                  </a:lnTo>
                  <a:lnTo>
                    <a:pt x="241570" y="3190601"/>
                  </a:lnTo>
                  <a:lnTo>
                    <a:pt x="238087" y="3182666"/>
                  </a:lnTo>
                  <a:lnTo>
                    <a:pt x="234604" y="3174097"/>
                  </a:lnTo>
                  <a:lnTo>
                    <a:pt x="232070" y="3165846"/>
                  </a:lnTo>
                  <a:lnTo>
                    <a:pt x="229537" y="3157277"/>
                  </a:lnTo>
                  <a:lnTo>
                    <a:pt x="227321" y="3148708"/>
                  </a:lnTo>
                  <a:lnTo>
                    <a:pt x="225737" y="3139822"/>
                  </a:lnTo>
                  <a:lnTo>
                    <a:pt x="224787" y="3130618"/>
                  </a:lnTo>
                  <a:lnTo>
                    <a:pt x="224154" y="3121731"/>
                  </a:lnTo>
                  <a:lnTo>
                    <a:pt x="223837" y="3112528"/>
                  </a:lnTo>
                  <a:lnTo>
                    <a:pt x="223837" y="1860823"/>
                  </a:lnTo>
                  <a:lnTo>
                    <a:pt x="223837" y="1751013"/>
                  </a:lnTo>
                  <a:close/>
                  <a:moveTo>
                    <a:pt x="330518" y="752475"/>
                  </a:moveTo>
                  <a:lnTo>
                    <a:pt x="336550" y="752475"/>
                  </a:lnTo>
                  <a:lnTo>
                    <a:pt x="898525" y="752475"/>
                  </a:lnTo>
                  <a:lnTo>
                    <a:pt x="904558" y="752475"/>
                  </a:lnTo>
                  <a:lnTo>
                    <a:pt x="910590" y="752793"/>
                  </a:lnTo>
                  <a:lnTo>
                    <a:pt x="916623" y="753745"/>
                  </a:lnTo>
                  <a:lnTo>
                    <a:pt x="922020" y="755015"/>
                  </a:lnTo>
                  <a:lnTo>
                    <a:pt x="928053" y="755650"/>
                  </a:lnTo>
                  <a:lnTo>
                    <a:pt x="934403" y="756920"/>
                  </a:lnTo>
                  <a:lnTo>
                    <a:pt x="940435" y="758190"/>
                  </a:lnTo>
                  <a:lnTo>
                    <a:pt x="946468" y="760095"/>
                  </a:lnTo>
                  <a:lnTo>
                    <a:pt x="952500" y="762318"/>
                  </a:lnTo>
                  <a:lnTo>
                    <a:pt x="958533" y="764858"/>
                  </a:lnTo>
                  <a:lnTo>
                    <a:pt x="964248" y="767398"/>
                  </a:lnTo>
                  <a:lnTo>
                    <a:pt x="969963" y="770890"/>
                  </a:lnTo>
                  <a:lnTo>
                    <a:pt x="975043" y="773748"/>
                  </a:lnTo>
                  <a:lnTo>
                    <a:pt x="984250" y="780098"/>
                  </a:lnTo>
                  <a:lnTo>
                    <a:pt x="997903" y="789305"/>
                  </a:lnTo>
                  <a:lnTo>
                    <a:pt x="1005523" y="795338"/>
                  </a:lnTo>
                  <a:lnTo>
                    <a:pt x="1014413" y="802005"/>
                  </a:lnTo>
                  <a:lnTo>
                    <a:pt x="1023938" y="809625"/>
                  </a:lnTo>
                  <a:lnTo>
                    <a:pt x="1033780" y="817880"/>
                  </a:lnTo>
                  <a:lnTo>
                    <a:pt x="1044575" y="827088"/>
                  </a:lnTo>
                  <a:lnTo>
                    <a:pt x="1055370" y="836930"/>
                  </a:lnTo>
                  <a:lnTo>
                    <a:pt x="1066800" y="848043"/>
                  </a:lnTo>
                  <a:lnTo>
                    <a:pt x="1078230" y="859473"/>
                  </a:lnTo>
                  <a:lnTo>
                    <a:pt x="1090295" y="872173"/>
                  </a:lnTo>
                  <a:lnTo>
                    <a:pt x="1102360" y="885508"/>
                  </a:lnTo>
                  <a:lnTo>
                    <a:pt x="1114108" y="899795"/>
                  </a:lnTo>
                  <a:lnTo>
                    <a:pt x="1126173" y="915035"/>
                  </a:lnTo>
                  <a:lnTo>
                    <a:pt x="1138238" y="930910"/>
                  </a:lnTo>
                  <a:lnTo>
                    <a:pt x="1149668" y="948373"/>
                  </a:lnTo>
                  <a:lnTo>
                    <a:pt x="1155700" y="956945"/>
                  </a:lnTo>
                  <a:lnTo>
                    <a:pt x="1161415" y="966153"/>
                  </a:lnTo>
                  <a:lnTo>
                    <a:pt x="1166813" y="975678"/>
                  </a:lnTo>
                  <a:lnTo>
                    <a:pt x="1172210" y="985203"/>
                  </a:lnTo>
                  <a:lnTo>
                    <a:pt x="1177608" y="995045"/>
                  </a:lnTo>
                  <a:lnTo>
                    <a:pt x="1182688" y="1005205"/>
                  </a:lnTo>
                  <a:lnTo>
                    <a:pt x="1187768" y="1015365"/>
                  </a:lnTo>
                  <a:lnTo>
                    <a:pt x="1192530" y="1026160"/>
                  </a:lnTo>
                  <a:lnTo>
                    <a:pt x="1197293" y="1036955"/>
                  </a:lnTo>
                  <a:lnTo>
                    <a:pt x="1201420" y="1048068"/>
                  </a:lnTo>
                  <a:lnTo>
                    <a:pt x="1205865" y="1059180"/>
                  </a:lnTo>
                  <a:lnTo>
                    <a:pt x="1209993" y="1070610"/>
                  </a:lnTo>
                  <a:lnTo>
                    <a:pt x="1213485" y="1082358"/>
                  </a:lnTo>
                  <a:lnTo>
                    <a:pt x="1217295" y="1094105"/>
                  </a:lnTo>
                  <a:lnTo>
                    <a:pt x="1220153" y="1106488"/>
                  </a:lnTo>
                  <a:lnTo>
                    <a:pt x="1223328" y="1118870"/>
                  </a:lnTo>
                  <a:lnTo>
                    <a:pt x="1225868" y="1131253"/>
                  </a:lnTo>
                  <a:lnTo>
                    <a:pt x="1228090" y="1144270"/>
                  </a:lnTo>
                  <a:lnTo>
                    <a:pt x="1229995" y="1157288"/>
                  </a:lnTo>
                  <a:lnTo>
                    <a:pt x="1232218" y="1170623"/>
                  </a:lnTo>
                  <a:lnTo>
                    <a:pt x="1233488" y="1183958"/>
                  </a:lnTo>
                  <a:lnTo>
                    <a:pt x="1234440" y="1197610"/>
                  </a:lnTo>
                  <a:lnTo>
                    <a:pt x="1234758" y="1211580"/>
                  </a:lnTo>
                  <a:lnTo>
                    <a:pt x="1235075" y="1225868"/>
                  </a:lnTo>
                  <a:lnTo>
                    <a:pt x="1235075" y="1236028"/>
                  </a:lnTo>
                  <a:lnTo>
                    <a:pt x="1234758" y="1246505"/>
                  </a:lnTo>
                  <a:lnTo>
                    <a:pt x="1234123" y="1256665"/>
                  </a:lnTo>
                  <a:lnTo>
                    <a:pt x="1233488" y="1267460"/>
                  </a:lnTo>
                  <a:lnTo>
                    <a:pt x="1232535" y="1277938"/>
                  </a:lnTo>
                  <a:lnTo>
                    <a:pt x="1231265" y="1288733"/>
                  </a:lnTo>
                  <a:lnTo>
                    <a:pt x="1229678" y="1299210"/>
                  </a:lnTo>
                  <a:lnTo>
                    <a:pt x="1228090" y="1310323"/>
                  </a:lnTo>
                  <a:lnTo>
                    <a:pt x="1226185" y="1320800"/>
                  </a:lnTo>
                  <a:lnTo>
                    <a:pt x="1223963" y="1331913"/>
                  </a:lnTo>
                  <a:lnTo>
                    <a:pt x="1221423" y="1342708"/>
                  </a:lnTo>
                  <a:lnTo>
                    <a:pt x="1218883" y="1353820"/>
                  </a:lnTo>
                  <a:lnTo>
                    <a:pt x="1215708" y="1364933"/>
                  </a:lnTo>
                  <a:lnTo>
                    <a:pt x="1212850" y="1376045"/>
                  </a:lnTo>
                  <a:lnTo>
                    <a:pt x="1209675" y="1387158"/>
                  </a:lnTo>
                  <a:lnTo>
                    <a:pt x="1205865" y="1398270"/>
                  </a:lnTo>
                  <a:lnTo>
                    <a:pt x="1202055" y="1409700"/>
                  </a:lnTo>
                  <a:lnTo>
                    <a:pt x="1197610" y="1420813"/>
                  </a:lnTo>
                  <a:lnTo>
                    <a:pt x="1193165" y="1432243"/>
                  </a:lnTo>
                  <a:lnTo>
                    <a:pt x="1188720" y="1443673"/>
                  </a:lnTo>
                  <a:lnTo>
                    <a:pt x="1183640" y="1455103"/>
                  </a:lnTo>
                  <a:lnTo>
                    <a:pt x="1178560" y="1466533"/>
                  </a:lnTo>
                  <a:lnTo>
                    <a:pt x="1172845" y="1477963"/>
                  </a:lnTo>
                  <a:lnTo>
                    <a:pt x="1167448" y="1489711"/>
                  </a:lnTo>
                  <a:lnTo>
                    <a:pt x="1161415" y="1500823"/>
                  </a:lnTo>
                  <a:lnTo>
                    <a:pt x="1155065" y="1512571"/>
                  </a:lnTo>
                  <a:lnTo>
                    <a:pt x="1148398" y="1524318"/>
                  </a:lnTo>
                  <a:lnTo>
                    <a:pt x="1141730" y="1535748"/>
                  </a:lnTo>
                  <a:lnTo>
                    <a:pt x="1134428" y="1547496"/>
                  </a:lnTo>
                  <a:lnTo>
                    <a:pt x="1127125" y="1559561"/>
                  </a:lnTo>
                  <a:lnTo>
                    <a:pt x="1119505" y="1570991"/>
                  </a:lnTo>
                  <a:lnTo>
                    <a:pt x="1111568" y="1582738"/>
                  </a:lnTo>
                  <a:lnTo>
                    <a:pt x="1100773" y="1597978"/>
                  </a:lnTo>
                  <a:lnTo>
                    <a:pt x="1089978" y="1613218"/>
                  </a:lnTo>
                  <a:lnTo>
                    <a:pt x="1078230" y="1628458"/>
                  </a:lnTo>
                  <a:lnTo>
                    <a:pt x="1066483" y="1643698"/>
                  </a:lnTo>
                  <a:lnTo>
                    <a:pt x="1053465" y="1659891"/>
                  </a:lnTo>
                  <a:lnTo>
                    <a:pt x="1039813" y="1675766"/>
                  </a:lnTo>
                  <a:lnTo>
                    <a:pt x="1025843" y="1691958"/>
                  </a:lnTo>
                  <a:lnTo>
                    <a:pt x="1011238" y="1707833"/>
                  </a:lnTo>
                  <a:lnTo>
                    <a:pt x="997903" y="1722756"/>
                  </a:lnTo>
                  <a:lnTo>
                    <a:pt x="983933" y="1737043"/>
                  </a:lnTo>
                  <a:lnTo>
                    <a:pt x="969645" y="1751331"/>
                  </a:lnTo>
                  <a:lnTo>
                    <a:pt x="955040" y="1765936"/>
                  </a:lnTo>
                  <a:lnTo>
                    <a:pt x="940118" y="1780541"/>
                  </a:lnTo>
                  <a:lnTo>
                    <a:pt x="924560" y="1795146"/>
                  </a:lnTo>
                  <a:lnTo>
                    <a:pt x="908368" y="1809751"/>
                  </a:lnTo>
                  <a:lnTo>
                    <a:pt x="891858" y="1824673"/>
                  </a:lnTo>
                  <a:lnTo>
                    <a:pt x="874713" y="1839278"/>
                  </a:lnTo>
                  <a:lnTo>
                    <a:pt x="857250" y="1854201"/>
                  </a:lnTo>
                  <a:lnTo>
                    <a:pt x="839470" y="1869123"/>
                  </a:lnTo>
                  <a:lnTo>
                    <a:pt x="820738" y="1884046"/>
                  </a:lnTo>
                  <a:lnTo>
                    <a:pt x="802005" y="1899286"/>
                  </a:lnTo>
                  <a:lnTo>
                    <a:pt x="782638" y="1914208"/>
                  </a:lnTo>
                  <a:lnTo>
                    <a:pt x="762318" y="1929766"/>
                  </a:lnTo>
                  <a:lnTo>
                    <a:pt x="741998" y="1945006"/>
                  </a:lnTo>
                  <a:lnTo>
                    <a:pt x="744220" y="1939926"/>
                  </a:lnTo>
                  <a:lnTo>
                    <a:pt x="746125" y="1934846"/>
                  </a:lnTo>
                  <a:lnTo>
                    <a:pt x="749300" y="1924686"/>
                  </a:lnTo>
                  <a:lnTo>
                    <a:pt x="752158" y="1914208"/>
                  </a:lnTo>
                  <a:lnTo>
                    <a:pt x="752793" y="1909128"/>
                  </a:lnTo>
                  <a:lnTo>
                    <a:pt x="753745" y="1903731"/>
                  </a:lnTo>
                  <a:lnTo>
                    <a:pt x="754380" y="1898333"/>
                  </a:lnTo>
                  <a:lnTo>
                    <a:pt x="754698" y="1892936"/>
                  </a:lnTo>
                  <a:lnTo>
                    <a:pt x="754698" y="1887856"/>
                  </a:lnTo>
                  <a:lnTo>
                    <a:pt x="754698" y="1882458"/>
                  </a:lnTo>
                  <a:lnTo>
                    <a:pt x="754380" y="1876743"/>
                  </a:lnTo>
                  <a:lnTo>
                    <a:pt x="754063" y="1871346"/>
                  </a:lnTo>
                  <a:lnTo>
                    <a:pt x="753428" y="1866266"/>
                  </a:lnTo>
                  <a:lnTo>
                    <a:pt x="752793" y="1860551"/>
                  </a:lnTo>
                  <a:lnTo>
                    <a:pt x="751523" y="1853566"/>
                  </a:lnTo>
                  <a:lnTo>
                    <a:pt x="749300" y="1846581"/>
                  </a:lnTo>
                  <a:lnTo>
                    <a:pt x="747395" y="1839596"/>
                  </a:lnTo>
                  <a:lnTo>
                    <a:pt x="745173" y="1832928"/>
                  </a:lnTo>
                  <a:lnTo>
                    <a:pt x="742315" y="1826261"/>
                  </a:lnTo>
                  <a:lnTo>
                    <a:pt x="739458" y="1819911"/>
                  </a:lnTo>
                  <a:lnTo>
                    <a:pt x="735965" y="1813561"/>
                  </a:lnTo>
                  <a:lnTo>
                    <a:pt x="732473" y="1807528"/>
                  </a:lnTo>
                  <a:lnTo>
                    <a:pt x="728345" y="1801813"/>
                  </a:lnTo>
                  <a:lnTo>
                    <a:pt x="724218" y="1796098"/>
                  </a:lnTo>
                  <a:lnTo>
                    <a:pt x="719773" y="1790383"/>
                  </a:lnTo>
                  <a:lnTo>
                    <a:pt x="715010" y="1784986"/>
                  </a:lnTo>
                  <a:lnTo>
                    <a:pt x="709930" y="1780223"/>
                  </a:lnTo>
                  <a:lnTo>
                    <a:pt x="704533" y="1775461"/>
                  </a:lnTo>
                  <a:lnTo>
                    <a:pt x="698818" y="1770698"/>
                  </a:lnTo>
                  <a:lnTo>
                    <a:pt x="693103" y="1766571"/>
                  </a:lnTo>
                  <a:lnTo>
                    <a:pt x="672783" y="1751966"/>
                  </a:lnTo>
                  <a:lnTo>
                    <a:pt x="651510" y="1736091"/>
                  </a:lnTo>
                  <a:lnTo>
                    <a:pt x="641350" y="1728788"/>
                  </a:lnTo>
                  <a:lnTo>
                    <a:pt x="651510" y="1721486"/>
                  </a:lnTo>
                  <a:lnTo>
                    <a:pt x="672783" y="1704341"/>
                  </a:lnTo>
                  <a:lnTo>
                    <a:pt x="693738" y="1687831"/>
                  </a:lnTo>
                  <a:lnTo>
                    <a:pt x="713105" y="1671003"/>
                  </a:lnTo>
                  <a:lnTo>
                    <a:pt x="732473" y="1654493"/>
                  </a:lnTo>
                  <a:lnTo>
                    <a:pt x="750888" y="1638301"/>
                  </a:lnTo>
                  <a:lnTo>
                    <a:pt x="768033" y="1622108"/>
                  </a:lnTo>
                  <a:lnTo>
                    <a:pt x="784860" y="1606551"/>
                  </a:lnTo>
                  <a:lnTo>
                    <a:pt x="801053" y="1590993"/>
                  </a:lnTo>
                  <a:lnTo>
                    <a:pt x="815975" y="1575753"/>
                  </a:lnTo>
                  <a:lnTo>
                    <a:pt x="830580" y="1560513"/>
                  </a:lnTo>
                  <a:lnTo>
                    <a:pt x="844233" y="1545591"/>
                  </a:lnTo>
                  <a:lnTo>
                    <a:pt x="857250" y="1530986"/>
                  </a:lnTo>
                  <a:lnTo>
                    <a:pt x="869633" y="1516698"/>
                  </a:lnTo>
                  <a:lnTo>
                    <a:pt x="881380" y="1502411"/>
                  </a:lnTo>
                  <a:lnTo>
                    <a:pt x="892175" y="1488441"/>
                  </a:lnTo>
                  <a:lnTo>
                    <a:pt x="902970" y="1474788"/>
                  </a:lnTo>
                  <a:lnTo>
                    <a:pt x="890270" y="1486218"/>
                  </a:lnTo>
                  <a:lnTo>
                    <a:pt x="876935" y="1498601"/>
                  </a:lnTo>
                  <a:lnTo>
                    <a:pt x="848678" y="1524001"/>
                  </a:lnTo>
                  <a:lnTo>
                    <a:pt x="818515" y="1550353"/>
                  </a:lnTo>
                  <a:lnTo>
                    <a:pt x="786130" y="1577341"/>
                  </a:lnTo>
                  <a:lnTo>
                    <a:pt x="753110" y="1604963"/>
                  </a:lnTo>
                  <a:lnTo>
                    <a:pt x="719138" y="1632268"/>
                  </a:lnTo>
                  <a:lnTo>
                    <a:pt x="684848" y="1659573"/>
                  </a:lnTo>
                  <a:lnTo>
                    <a:pt x="651510" y="1685291"/>
                  </a:lnTo>
                  <a:lnTo>
                    <a:pt x="617538" y="1711326"/>
                  </a:lnTo>
                  <a:lnTo>
                    <a:pt x="583565" y="1685291"/>
                  </a:lnTo>
                  <a:lnTo>
                    <a:pt x="549910" y="1659573"/>
                  </a:lnTo>
                  <a:lnTo>
                    <a:pt x="515938" y="1632268"/>
                  </a:lnTo>
                  <a:lnTo>
                    <a:pt x="481965" y="1604963"/>
                  </a:lnTo>
                  <a:lnTo>
                    <a:pt x="448628" y="1577341"/>
                  </a:lnTo>
                  <a:lnTo>
                    <a:pt x="416560" y="1550353"/>
                  </a:lnTo>
                  <a:lnTo>
                    <a:pt x="386398" y="1524001"/>
                  </a:lnTo>
                  <a:lnTo>
                    <a:pt x="358140" y="1498601"/>
                  </a:lnTo>
                  <a:lnTo>
                    <a:pt x="344805" y="1486218"/>
                  </a:lnTo>
                  <a:lnTo>
                    <a:pt x="332105" y="1474788"/>
                  </a:lnTo>
                  <a:lnTo>
                    <a:pt x="342900" y="1488441"/>
                  </a:lnTo>
                  <a:lnTo>
                    <a:pt x="353695" y="1502411"/>
                  </a:lnTo>
                  <a:lnTo>
                    <a:pt x="365443" y="1516698"/>
                  </a:lnTo>
                  <a:lnTo>
                    <a:pt x="377508" y="1530986"/>
                  </a:lnTo>
                  <a:lnTo>
                    <a:pt x="390843" y="1545591"/>
                  </a:lnTo>
                  <a:lnTo>
                    <a:pt x="404495" y="1560513"/>
                  </a:lnTo>
                  <a:lnTo>
                    <a:pt x="419100" y="1575753"/>
                  </a:lnTo>
                  <a:lnTo>
                    <a:pt x="434023" y="1590993"/>
                  </a:lnTo>
                  <a:lnTo>
                    <a:pt x="450215" y="1606551"/>
                  </a:lnTo>
                  <a:lnTo>
                    <a:pt x="467043" y="1622108"/>
                  </a:lnTo>
                  <a:lnTo>
                    <a:pt x="484188" y="1638301"/>
                  </a:lnTo>
                  <a:lnTo>
                    <a:pt x="502603" y="1654493"/>
                  </a:lnTo>
                  <a:lnTo>
                    <a:pt x="521970" y="1671003"/>
                  </a:lnTo>
                  <a:lnTo>
                    <a:pt x="541338" y="1687831"/>
                  </a:lnTo>
                  <a:lnTo>
                    <a:pt x="562293" y="1704341"/>
                  </a:lnTo>
                  <a:lnTo>
                    <a:pt x="583565" y="1721486"/>
                  </a:lnTo>
                  <a:lnTo>
                    <a:pt x="593725" y="1728788"/>
                  </a:lnTo>
                  <a:lnTo>
                    <a:pt x="617538" y="1747203"/>
                  </a:lnTo>
                  <a:lnTo>
                    <a:pt x="651510" y="1771968"/>
                  </a:lnTo>
                  <a:lnTo>
                    <a:pt x="676275" y="1790066"/>
                  </a:lnTo>
                  <a:lnTo>
                    <a:pt x="681355" y="1793558"/>
                  </a:lnTo>
                  <a:lnTo>
                    <a:pt x="685483" y="1797686"/>
                  </a:lnTo>
                  <a:lnTo>
                    <a:pt x="689928" y="1801813"/>
                  </a:lnTo>
                  <a:lnTo>
                    <a:pt x="694373" y="1805623"/>
                  </a:lnTo>
                  <a:lnTo>
                    <a:pt x="697865" y="1810068"/>
                  </a:lnTo>
                  <a:lnTo>
                    <a:pt x="701675" y="1814196"/>
                  </a:lnTo>
                  <a:lnTo>
                    <a:pt x="704850" y="1818958"/>
                  </a:lnTo>
                  <a:lnTo>
                    <a:pt x="708343" y="1824038"/>
                  </a:lnTo>
                  <a:lnTo>
                    <a:pt x="710883" y="1828483"/>
                  </a:lnTo>
                  <a:lnTo>
                    <a:pt x="713423" y="1833563"/>
                  </a:lnTo>
                  <a:lnTo>
                    <a:pt x="715963" y="1838961"/>
                  </a:lnTo>
                  <a:lnTo>
                    <a:pt x="718185" y="1844041"/>
                  </a:lnTo>
                  <a:lnTo>
                    <a:pt x="719773" y="1849121"/>
                  </a:lnTo>
                  <a:lnTo>
                    <a:pt x="721360" y="1854518"/>
                  </a:lnTo>
                  <a:lnTo>
                    <a:pt x="722948" y="1860233"/>
                  </a:lnTo>
                  <a:lnTo>
                    <a:pt x="723900" y="1865631"/>
                  </a:lnTo>
                  <a:lnTo>
                    <a:pt x="724853" y="1871028"/>
                  </a:lnTo>
                  <a:lnTo>
                    <a:pt x="725488" y="1876743"/>
                  </a:lnTo>
                  <a:lnTo>
                    <a:pt x="725488" y="1882141"/>
                  </a:lnTo>
                  <a:lnTo>
                    <a:pt x="725488" y="1887856"/>
                  </a:lnTo>
                  <a:lnTo>
                    <a:pt x="725488" y="1893253"/>
                  </a:lnTo>
                  <a:lnTo>
                    <a:pt x="724853" y="1898968"/>
                  </a:lnTo>
                  <a:lnTo>
                    <a:pt x="724218" y="1904683"/>
                  </a:lnTo>
                  <a:lnTo>
                    <a:pt x="723265" y="1910398"/>
                  </a:lnTo>
                  <a:lnTo>
                    <a:pt x="721360" y="1915796"/>
                  </a:lnTo>
                  <a:lnTo>
                    <a:pt x="720090" y="1921193"/>
                  </a:lnTo>
                  <a:lnTo>
                    <a:pt x="718185" y="1926591"/>
                  </a:lnTo>
                  <a:lnTo>
                    <a:pt x="715963" y="1931988"/>
                  </a:lnTo>
                  <a:lnTo>
                    <a:pt x="713423" y="1937386"/>
                  </a:lnTo>
                  <a:lnTo>
                    <a:pt x="710883" y="1942466"/>
                  </a:lnTo>
                  <a:lnTo>
                    <a:pt x="707390" y="1947546"/>
                  </a:lnTo>
                  <a:lnTo>
                    <a:pt x="704215" y="1952626"/>
                  </a:lnTo>
                  <a:lnTo>
                    <a:pt x="700088" y="1958341"/>
                  </a:lnTo>
                  <a:lnTo>
                    <a:pt x="695643" y="1963421"/>
                  </a:lnTo>
                  <a:lnTo>
                    <a:pt x="690563" y="1968501"/>
                  </a:lnTo>
                  <a:lnTo>
                    <a:pt x="685483" y="1973263"/>
                  </a:lnTo>
                  <a:lnTo>
                    <a:pt x="681673" y="1976438"/>
                  </a:lnTo>
                  <a:lnTo>
                    <a:pt x="677545" y="1979613"/>
                  </a:lnTo>
                  <a:lnTo>
                    <a:pt x="673735" y="1982471"/>
                  </a:lnTo>
                  <a:lnTo>
                    <a:pt x="669290" y="1985011"/>
                  </a:lnTo>
                  <a:lnTo>
                    <a:pt x="665163" y="1987551"/>
                  </a:lnTo>
                  <a:lnTo>
                    <a:pt x="660400" y="1989773"/>
                  </a:lnTo>
                  <a:lnTo>
                    <a:pt x="655638" y="1991996"/>
                  </a:lnTo>
                  <a:lnTo>
                    <a:pt x="651510" y="1993901"/>
                  </a:lnTo>
                  <a:lnTo>
                    <a:pt x="642938" y="1996758"/>
                  </a:lnTo>
                  <a:lnTo>
                    <a:pt x="634683" y="1998663"/>
                  </a:lnTo>
                  <a:lnTo>
                    <a:pt x="626110" y="2000568"/>
                  </a:lnTo>
                  <a:lnTo>
                    <a:pt x="617538" y="2001521"/>
                  </a:lnTo>
                  <a:lnTo>
                    <a:pt x="613093" y="2001838"/>
                  </a:lnTo>
                  <a:lnTo>
                    <a:pt x="609283" y="2001838"/>
                  </a:lnTo>
                  <a:lnTo>
                    <a:pt x="602933" y="2001838"/>
                  </a:lnTo>
                  <a:lnTo>
                    <a:pt x="596265" y="2001203"/>
                  </a:lnTo>
                  <a:lnTo>
                    <a:pt x="589915" y="1999933"/>
                  </a:lnTo>
                  <a:lnTo>
                    <a:pt x="583565" y="1998663"/>
                  </a:lnTo>
                  <a:lnTo>
                    <a:pt x="578168" y="1997393"/>
                  </a:lnTo>
                  <a:lnTo>
                    <a:pt x="573088" y="1995806"/>
                  </a:lnTo>
                  <a:lnTo>
                    <a:pt x="567690" y="1993901"/>
                  </a:lnTo>
                  <a:lnTo>
                    <a:pt x="562293" y="1991678"/>
                  </a:lnTo>
                  <a:lnTo>
                    <a:pt x="556895" y="1989456"/>
                  </a:lnTo>
                  <a:lnTo>
                    <a:pt x="552133" y="1986916"/>
                  </a:lnTo>
                  <a:lnTo>
                    <a:pt x="547053" y="1983741"/>
                  </a:lnTo>
                  <a:lnTo>
                    <a:pt x="541973" y="1980566"/>
                  </a:lnTo>
                  <a:lnTo>
                    <a:pt x="531813" y="1973263"/>
                  </a:lnTo>
                  <a:lnTo>
                    <a:pt x="512128" y="1958976"/>
                  </a:lnTo>
                  <a:lnTo>
                    <a:pt x="493078" y="1945006"/>
                  </a:lnTo>
                  <a:lnTo>
                    <a:pt x="472758" y="1929766"/>
                  </a:lnTo>
                  <a:lnTo>
                    <a:pt x="452755" y="1914208"/>
                  </a:lnTo>
                  <a:lnTo>
                    <a:pt x="433070" y="1899286"/>
                  </a:lnTo>
                  <a:lnTo>
                    <a:pt x="414338" y="1884046"/>
                  </a:lnTo>
                  <a:lnTo>
                    <a:pt x="395605" y="1869123"/>
                  </a:lnTo>
                  <a:lnTo>
                    <a:pt x="377508" y="1854201"/>
                  </a:lnTo>
                  <a:lnTo>
                    <a:pt x="360363" y="1839278"/>
                  </a:lnTo>
                  <a:lnTo>
                    <a:pt x="343218" y="1824673"/>
                  </a:lnTo>
                  <a:lnTo>
                    <a:pt x="326708" y="1809751"/>
                  </a:lnTo>
                  <a:lnTo>
                    <a:pt x="310515" y="1795146"/>
                  </a:lnTo>
                  <a:lnTo>
                    <a:pt x="294958" y="1780541"/>
                  </a:lnTo>
                  <a:lnTo>
                    <a:pt x="280035" y="1765936"/>
                  </a:lnTo>
                  <a:lnTo>
                    <a:pt x="265430" y="1751331"/>
                  </a:lnTo>
                  <a:lnTo>
                    <a:pt x="251143" y="1737043"/>
                  </a:lnTo>
                  <a:lnTo>
                    <a:pt x="237173" y="1722756"/>
                  </a:lnTo>
                  <a:lnTo>
                    <a:pt x="223838" y="1707833"/>
                  </a:lnTo>
                  <a:lnTo>
                    <a:pt x="209233" y="1691958"/>
                  </a:lnTo>
                  <a:lnTo>
                    <a:pt x="195263" y="1675766"/>
                  </a:lnTo>
                  <a:lnTo>
                    <a:pt x="181610" y="1659891"/>
                  </a:lnTo>
                  <a:lnTo>
                    <a:pt x="168593" y="1643698"/>
                  </a:lnTo>
                  <a:lnTo>
                    <a:pt x="156845" y="1628458"/>
                  </a:lnTo>
                  <a:lnTo>
                    <a:pt x="145098" y="1613218"/>
                  </a:lnTo>
                  <a:lnTo>
                    <a:pt x="133985" y="1597978"/>
                  </a:lnTo>
                  <a:lnTo>
                    <a:pt x="123508" y="1582738"/>
                  </a:lnTo>
                  <a:lnTo>
                    <a:pt x="115570" y="1570991"/>
                  </a:lnTo>
                  <a:lnTo>
                    <a:pt x="107950" y="1559561"/>
                  </a:lnTo>
                  <a:lnTo>
                    <a:pt x="100648" y="1547496"/>
                  </a:lnTo>
                  <a:lnTo>
                    <a:pt x="93345" y="1535748"/>
                  </a:lnTo>
                  <a:lnTo>
                    <a:pt x="86678" y="1524318"/>
                  </a:lnTo>
                  <a:lnTo>
                    <a:pt x="80010" y="1512571"/>
                  </a:lnTo>
                  <a:lnTo>
                    <a:pt x="73660" y="1500823"/>
                  </a:lnTo>
                  <a:lnTo>
                    <a:pt x="67628" y="1489711"/>
                  </a:lnTo>
                  <a:lnTo>
                    <a:pt x="61913" y="1477963"/>
                  </a:lnTo>
                  <a:lnTo>
                    <a:pt x="56515" y="1466533"/>
                  </a:lnTo>
                  <a:lnTo>
                    <a:pt x="51435" y="1455103"/>
                  </a:lnTo>
                  <a:lnTo>
                    <a:pt x="46355" y="1443673"/>
                  </a:lnTo>
                  <a:lnTo>
                    <a:pt x="41593" y="1432243"/>
                  </a:lnTo>
                  <a:lnTo>
                    <a:pt x="37465" y="1420813"/>
                  </a:lnTo>
                  <a:lnTo>
                    <a:pt x="33020" y="1409700"/>
                  </a:lnTo>
                  <a:lnTo>
                    <a:pt x="29210" y="1398270"/>
                  </a:lnTo>
                  <a:lnTo>
                    <a:pt x="25400" y="1387158"/>
                  </a:lnTo>
                  <a:lnTo>
                    <a:pt x="22225" y="1376045"/>
                  </a:lnTo>
                  <a:lnTo>
                    <a:pt x="19050" y="1364933"/>
                  </a:lnTo>
                  <a:lnTo>
                    <a:pt x="16193" y="1353820"/>
                  </a:lnTo>
                  <a:lnTo>
                    <a:pt x="13653" y="1342708"/>
                  </a:lnTo>
                  <a:lnTo>
                    <a:pt x="11113" y="1331913"/>
                  </a:lnTo>
                  <a:lnTo>
                    <a:pt x="8890" y="1320800"/>
                  </a:lnTo>
                  <a:lnTo>
                    <a:pt x="6985" y="1310323"/>
                  </a:lnTo>
                  <a:lnTo>
                    <a:pt x="5080" y="1299210"/>
                  </a:lnTo>
                  <a:lnTo>
                    <a:pt x="3810" y="1288733"/>
                  </a:lnTo>
                  <a:lnTo>
                    <a:pt x="2540" y="1277938"/>
                  </a:lnTo>
                  <a:lnTo>
                    <a:pt x="1588" y="1267460"/>
                  </a:lnTo>
                  <a:lnTo>
                    <a:pt x="953" y="1256665"/>
                  </a:lnTo>
                  <a:lnTo>
                    <a:pt x="318" y="1246505"/>
                  </a:lnTo>
                  <a:lnTo>
                    <a:pt x="0" y="1236028"/>
                  </a:lnTo>
                  <a:lnTo>
                    <a:pt x="0" y="1225868"/>
                  </a:lnTo>
                  <a:lnTo>
                    <a:pt x="318" y="1211580"/>
                  </a:lnTo>
                  <a:lnTo>
                    <a:pt x="635" y="1197610"/>
                  </a:lnTo>
                  <a:lnTo>
                    <a:pt x="1588" y="1183958"/>
                  </a:lnTo>
                  <a:lnTo>
                    <a:pt x="2858" y="1170623"/>
                  </a:lnTo>
                  <a:lnTo>
                    <a:pt x="4763" y="1157288"/>
                  </a:lnTo>
                  <a:lnTo>
                    <a:pt x="6985" y="1144270"/>
                  </a:lnTo>
                  <a:lnTo>
                    <a:pt x="9208" y="1131253"/>
                  </a:lnTo>
                  <a:lnTo>
                    <a:pt x="11748" y="1118870"/>
                  </a:lnTo>
                  <a:lnTo>
                    <a:pt x="14923" y="1106488"/>
                  </a:lnTo>
                  <a:lnTo>
                    <a:pt x="17780" y="1094105"/>
                  </a:lnTo>
                  <a:lnTo>
                    <a:pt x="21590" y="1082358"/>
                  </a:lnTo>
                  <a:lnTo>
                    <a:pt x="25083" y="1070610"/>
                  </a:lnTo>
                  <a:lnTo>
                    <a:pt x="29210" y="1059180"/>
                  </a:lnTo>
                  <a:lnTo>
                    <a:pt x="33338" y="1048068"/>
                  </a:lnTo>
                  <a:lnTo>
                    <a:pt x="37783" y="1036955"/>
                  </a:lnTo>
                  <a:lnTo>
                    <a:pt x="42545" y="1026160"/>
                  </a:lnTo>
                  <a:lnTo>
                    <a:pt x="47308" y="1015365"/>
                  </a:lnTo>
                  <a:lnTo>
                    <a:pt x="52388" y="1005205"/>
                  </a:lnTo>
                  <a:lnTo>
                    <a:pt x="57468" y="995045"/>
                  </a:lnTo>
                  <a:lnTo>
                    <a:pt x="62548" y="985203"/>
                  </a:lnTo>
                  <a:lnTo>
                    <a:pt x="68263" y="975678"/>
                  </a:lnTo>
                  <a:lnTo>
                    <a:pt x="73660" y="966153"/>
                  </a:lnTo>
                  <a:lnTo>
                    <a:pt x="79375" y="956945"/>
                  </a:lnTo>
                  <a:lnTo>
                    <a:pt x="85408" y="948373"/>
                  </a:lnTo>
                  <a:lnTo>
                    <a:pt x="96838" y="930910"/>
                  </a:lnTo>
                  <a:lnTo>
                    <a:pt x="108903" y="915035"/>
                  </a:lnTo>
                  <a:lnTo>
                    <a:pt x="120968" y="899795"/>
                  </a:lnTo>
                  <a:lnTo>
                    <a:pt x="132715" y="885508"/>
                  </a:lnTo>
                  <a:lnTo>
                    <a:pt x="144780" y="872173"/>
                  </a:lnTo>
                  <a:lnTo>
                    <a:pt x="156845" y="859473"/>
                  </a:lnTo>
                  <a:lnTo>
                    <a:pt x="168275" y="848043"/>
                  </a:lnTo>
                  <a:lnTo>
                    <a:pt x="179705" y="836930"/>
                  </a:lnTo>
                  <a:lnTo>
                    <a:pt x="190500" y="827088"/>
                  </a:lnTo>
                  <a:lnTo>
                    <a:pt x="201295" y="817880"/>
                  </a:lnTo>
                  <a:lnTo>
                    <a:pt x="211138" y="809625"/>
                  </a:lnTo>
                  <a:lnTo>
                    <a:pt x="220345" y="802005"/>
                  </a:lnTo>
                  <a:lnTo>
                    <a:pt x="229553" y="795338"/>
                  </a:lnTo>
                  <a:lnTo>
                    <a:pt x="237490" y="789305"/>
                  </a:lnTo>
                  <a:lnTo>
                    <a:pt x="250825" y="780098"/>
                  </a:lnTo>
                  <a:lnTo>
                    <a:pt x="260033" y="773748"/>
                  </a:lnTo>
                  <a:lnTo>
                    <a:pt x="265113" y="770890"/>
                  </a:lnTo>
                  <a:lnTo>
                    <a:pt x="270510" y="767398"/>
                  </a:lnTo>
                  <a:lnTo>
                    <a:pt x="276543" y="764858"/>
                  </a:lnTo>
                  <a:lnTo>
                    <a:pt x="282575" y="762318"/>
                  </a:lnTo>
                  <a:lnTo>
                    <a:pt x="288608" y="760095"/>
                  </a:lnTo>
                  <a:lnTo>
                    <a:pt x="294640" y="758190"/>
                  </a:lnTo>
                  <a:lnTo>
                    <a:pt x="300673" y="756920"/>
                  </a:lnTo>
                  <a:lnTo>
                    <a:pt x="307023" y="755650"/>
                  </a:lnTo>
                  <a:lnTo>
                    <a:pt x="312738" y="755015"/>
                  </a:lnTo>
                  <a:lnTo>
                    <a:pt x="318453" y="753745"/>
                  </a:lnTo>
                  <a:lnTo>
                    <a:pt x="324485" y="752793"/>
                  </a:lnTo>
                  <a:lnTo>
                    <a:pt x="330518" y="752475"/>
                  </a:lnTo>
                  <a:close/>
                  <a:moveTo>
                    <a:pt x="609121" y="0"/>
                  </a:moveTo>
                  <a:lnTo>
                    <a:pt x="617062" y="0"/>
                  </a:lnTo>
                  <a:lnTo>
                    <a:pt x="625321" y="0"/>
                  </a:lnTo>
                  <a:lnTo>
                    <a:pt x="633262" y="317"/>
                  </a:lnTo>
                  <a:lnTo>
                    <a:pt x="641521" y="951"/>
                  </a:lnTo>
                  <a:lnTo>
                    <a:pt x="650098" y="1585"/>
                  </a:lnTo>
                  <a:lnTo>
                    <a:pt x="658039" y="2536"/>
                  </a:lnTo>
                  <a:lnTo>
                    <a:pt x="666298" y="3487"/>
                  </a:lnTo>
                  <a:lnTo>
                    <a:pt x="674557" y="4755"/>
                  </a:lnTo>
                  <a:lnTo>
                    <a:pt x="682816" y="6658"/>
                  </a:lnTo>
                  <a:lnTo>
                    <a:pt x="691075" y="8243"/>
                  </a:lnTo>
                  <a:lnTo>
                    <a:pt x="699017" y="10462"/>
                  </a:lnTo>
                  <a:lnTo>
                    <a:pt x="707593" y="12364"/>
                  </a:lnTo>
                  <a:lnTo>
                    <a:pt x="715535" y="14901"/>
                  </a:lnTo>
                  <a:lnTo>
                    <a:pt x="723476" y="17437"/>
                  </a:lnTo>
                  <a:lnTo>
                    <a:pt x="731100" y="20607"/>
                  </a:lnTo>
                  <a:lnTo>
                    <a:pt x="738723" y="23461"/>
                  </a:lnTo>
                  <a:lnTo>
                    <a:pt x="746347" y="26314"/>
                  </a:lnTo>
                  <a:lnTo>
                    <a:pt x="753653" y="29801"/>
                  </a:lnTo>
                  <a:lnTo>
                    <a:pt x="761277" y="33289"/>
                  </a:lnTo>
                  <a:lnTo>
                    <a:pt x="768265" y="37093"/>
                  </a:lnTo>
                  <a:lnTo>
                    <a:pt x="775571" y="40581"/>
                  </a:lnTo>
                  <a:lnTo>
                    <a:pt x="782560" y="44702"/>
                  </a:lnTo>
                  <a:lnTo>
                    <a:pt x="796219" y="53262"/>
                  </a:lnTo>
                  <a:lnTo>
                    <a:pt x="809560" y="62139"/>
                  </a:lnTo>
                  <a:lnTo>
                    <a:pt x="822266" y="71968"/>
                  </a:lnTo>
                  <a:lnTo>
                    <a:pt x="834020" y="82113"/>
                  </a:lnTo>
                  <a:lnTo>
                    <a:pt x="845773" y="92892"/>
                  </a:lnTo>
                  <a:lnTo>
                    <a:pt x="856573" y="103988"/>
                  </a:lnTo>
                  <a:lnTo>
                    <a:pt x="867056" y="116036"/>
                  </a:lnTo>
                  <a:lnTo>
                    <a:pt x="876903" y="128400"/>
                  </a:lnTo>
                  <a:lnTo>
                    <a:pt x="886433" y="140765"/>
                  </a:lnTo>
                  <a:lnTo>
                    <a:pt x="895009" y="154080"/>
                  </a:lnTo>
                  <a:lnTo>
                    <a:pt x="902951" y="167396"/>
                  </a:lnTo>
                  <a:lnTo>
                    <a:pt x="910257" y="181346"/>
                  </a:lnTo>
                  <a:lnTo>
                    <a:pt x="916927" y="195612"/>
                  </a:lnTo>
                  <a:lnTo>
                    <a:pt x="922963" y="210196"/>
                  </a:lnTo>
                  <a:lnTo>
                    <a:pt x="928045" y="225097"/>
                  </a:lnTo>
                  <a:lnTo>
                    <a:pt x="932810" y="239998"/>
                  </a:lnTo>
                  <a:lnTo>
                    <a:pt x="936622" y="255850"/>
                  </a:lnTo>
                  <a:lnTo>
                    <a:pt x="939481" y="271385"/>
                  </a:lnTo>
                  <a:lnTo>
                    <a:pt x="941704" y="286920"/>
                  </a:lnTo>
                  <a:lnTo>
                    <a:pt x="943610" y="302771"/>
                  </a:lnTo>
                  <a:lnTo>
                    <a:pt x="944246" y="311014"/>
                  </a:lnTo>
                  <a:lnTo>
                    <a:pt x="944246" y="318940"/>
                  </a:lnTo>
                  <a:lnTo>
                    <a:pt x="944563" y="327183"/>
                  </a:lnTo>
                  <a:lnTo>
                    <a:pt x="944246" y="335426"/>
                  </a:lnTo>
                  <a:lnTo>
                    <a:pt x="943928" y="343352"/>
                  </a:lnTo>
                  <a:lnTo>
                    <a:pt x="943610" y="351595"/>
                  </a:lnTo>
                  <a:lnTo>
                    <a:pt x="942657" y="359838"/>
                  </a:lnTo>
                  <a:lnTo>
                    <a:pt x="941704" y="368081"/>
                  </a:lnTo>
                  <a:lnTo>
                    <a:pt x="940434" y="376324"/>
                  </a:lnTo>
                  <a:lnTo>
                    <a:pt x="939163" y="384567"/>
                  </a:lnTo>
                  <a:lnTo>
                    <a:pt x="937575" y="392810"/>
                  </a:lnTo>
                  <a:lnTo>
                    <a:pt x="935669" y="401053"/>
                  </a:lnTo>
                  <a:lnTo>
                    <a:pt x="933763" y="408979"/>
                  </a:lnTo>
                  <a:lnTo>
                    <a:pt x="931539" y="417222"/>
                  </a:lnTo>
                  <a:lnTo>
                    <a:pt x="929316" y="425148"/>
                  </a:lnTo>
                  <a:lnTo>
                    <a:pt x="926457" y="433391"/>
                  </a:lnTo>
                  <a:lnTo>
                    <a:pt x="923916" y="441000"/>
                  </a:lnTo>
                  <a:lnTo>
                    <a:pt x="920739" y="448609"/>
                  </a:lnTo>
                  <a:lnTo>
                    <a:pt x="917563" y="456218"/>
                  </a:lnTo>
                  <a:lnTo>
                    <a:pt x="914068" y="463827"/>
                  </a:lnTo>
                  <a:lnTo>
                    <a:pt x="910892" y="471119"/>
                  </a:lnTo>
                  <a:lnTo>
                    <a:pt x="907080" y="478411"/>
                  </a:lnTo>
                  <a:lnTo>
                    <a:pt x="903268" y="485385"/>
                  </a:lnTo>
                  <a:lnTo>
                    <a:pt x="899139" y="492360"/>
                  </a:lnTo>
                  <a:lnTo>
                    <a:pt x="890880" y="505993"/>
                  </a:lnTo>
                  <a:lnTo>
                    <a:pt x="881668" y="519309"/>
                  </a:lnTo>
                  <a:lnTo>
                    <a:pt x="872138" y="531673"/>
                  </a:lnTo>
                  <a:lnTo>
                    <a:pt x="861656" y="543721"/>
                  </a:lnTo>
                  <a:lnTo>
                    <a:pt x="851173" y="555451"/>
                  </a:lnTo>
                  <a:lnTo>
                    <a:pt x="839737" y="566230"/>
                  </a:lnTo>
                  <a:lnTo>
                    <a:pt x="827667" y="577010"/>
                  </a:lnTo>
                  <a:lnTo>
                    <a:pt x="815596" y="586521"/>
                  </a:lnTo>
                  <a:lnTo>
                    <a:pt x="802890" y="595715"/>
                  </a:lnTo>
                  <a:lnTo>
                    <a:pt x="789866" y="604592"/>
                  </a:lnTo>
                  <a:lnTo>
                    <a:pt x="776207" y="612518"/>
                  </a:lnTo>
                  <a:lnTo>
                    <a:pt x="762230" y="619810"/>
                  </a:lnTo>
                  <a:lnTo>
                    <a:pt x="747935" y="626468"/>
                  </a:lnTo>
                  <a:lnTo>
                    <a:pt x="733323" y="632491"/>
                  </a:lnTo>
                  <a:lnTo>
                    <a:pt x="718711" y="637564"/>
                  </a:lnTo>
                  <a:lnTo>
                    <a:pt x="703464" y="642319"/>
                  </a:lnTo>
                  <a:lnTo>
                    <a:pt x="688216" y="645807"/>
                  </a:lnTo>
                  <a:lnTo>
                    <a:pt x="672651" y="649294"/>
                  </a:lnTo>
                  <a:lnTo>
                    <a:pt x="656451" y="651513"/>
                  </a:lnTo>
                  <a:lnTo>
                    <a:pt x="640568" y="652782"/>
                  </a:lnTo>
                  <a:lnTo>
                    <a:pt x="632627" y="653733"/>
                  </a:lnTo>
                  <a:lnTo>
                    <a:pt x="624368" y="654050"/>
                  </a:lnTo>
                  <a:lnTo>
                    <a:pt x="616427" y="654050"/>
                  </a:lnTo>
                  <a:lnTo>
                    <a:pt x="608485" y="654050"/>
                  </a:lnTo>
                  <a:lnTo>
                    <a:pt x="600226" y="653733"/>
                  </a:lnTo>
                  <a:lnTo>
                    <a:pt x="591650" y="652782"/>
                  </a:lnTo>
                  <a:lnTo>
                    <a:pt x="583708" y="652148"/>
                  </a:lnTo>
                  <a:lnTo>
                    <a:pt x="575449" y="651196"/>
                  </a:lnTo>
                  <a:lnTo>
                    <a:pt x="567190" y="650245"/>
                  </a:lnTo>
                  <a:lnTo>
                    <a:pt x="558931" y="648660"/>
                  </a:lnTo>
                  <a:lnTo>
                    <a:pt x="550672" y="647392"/>
                  </a:lnTo>
                  <a:lnTo>
                    <a:pt x="542731" y="645173"/>
                  </a:lnTo>
                  <a:lnTo>
                    <a:pt x="534154" y="643270"/>
                  </a:lnTo>
                  <a:lnTo>
                    <a:pt x="525895" y="641051"/>
                  </a:lnTo>
                  <a:lnTo>
                    <a:pt x="517954" y="638515"/>
                  </a:lnTo>
                  <a:lnTo>
                    <a:pt x="510330" y="635979"/>
                  </a:lnTo>
                  <a:lnTo>
                    <a:pt x="502389" y="633442"/>
                  </a:lnTo>
                  <a:lnTo>
                    <a:pt x="494765" y="630272"/>
                  </a:lnTo>
                  <a:lnTo>
                    <a:pt x="487141" y="627419"/>
                  </a:lnTo>
                  <a:lnTo>
                    <a:pt x="479835" y="623931"/>
                  </a:lnTo>
                  <a:lnTo>
                    <a:pt x="472529" y="620444"/>
                  </a:lnTo>
                  <a:lnTo>
                    <a:pt x="465223" y="616639"/>
                  </a:lnTo>
                  <a:lnTo>
                    <a:pt x="457917" y="613152"/>
                  </a:lnTo>
                  <a:lnTo>
                    <a:pt x="450929" y="609030"/>
                  </a:lnTo>
                  <a:lnTo>
                    <a:pt x="437270" y="600470"/>
                  </a:lnTo>
                  <a:lnTo>
                    <a:pt x="423928" y="591593"/>
                  </a:lnTo>
                  <a:lnTo>
                    <a:pt x="411222" y="581765"/>
                  </a:lnTo>
                  <a:lnTo>
                    <a:pt x="399469" y="571620"/>
                  </a:lnTo>
                  <a:lnTo>
                    <a:pt x="387716" y="560524"/>
                  </a:lnTo>
                  <a:lnTo>
                    <a:pt x="376598" y="549427"/>
                  </a:lnTo>
                  <a:lnTo>
                    <a:pt x="366433" y="537697"/>
                  </a:lnTo>
                  <a:lnTo>
                    <a:pt x="356586" y="525649"/>
                  </a:lnTo>
                  <a:lnTo>
                    <a:pt x="347056" y="512968"/>
                  </a:lnTo>
                  <a:lnTo>
                    <a:pt x="338479" y="499652"/>
                  </a:lnTo>
                  <a:lnTo>
                    <a:pt x="330538" y="486020"/>
                  </a:lnTo>
                  <a:lnTo>
                    <a:pt x="323232" y="472070"/>
                  </a:lnTo>
                  <a:lnTo>
                    <a:pt x="316561" y="457803"/>
                  </a:lnTo>
                  <a:lnTo>
                    <a:pt x="310526" y="443536"/>
                  </a:lnTo>
                  <a:lnTo>
                    <a:pt x="305126" y="428636"/>
                  </a:lnTo>
                  <a:lnTo>
                    <a:pt x="300678" y="413418"/>
                  </a:lnTo>
                  <a:lnTo>
                    <a:pt x="296867" y="398200"/>
                  </a:lnTo>
                  <a:lnTo>
                    <a:pt x="294008" y="382348"/>
                  </a:lnTo>
                  <a:lnTo>
                    <a:pt x="291784" y="366496"/>
                  </a:lnTo>
                  <a:lnTo>
                    <a:pt x="289878" y="350644"/>
                  </a:lnTo>
                  <a:lnTo>
                    <a:pt x="289243" y="342718"/>
                  </a:lnTo>
                  <a:lnTo>
                    <a:pt x="289243" y="334792"/>
                  </a:lnTo>
                  <a:lnTo>
                    <a:pt x="288925" y="326549"/>
                  </a:lnTo>
                  <a:lnTo>
                    <a:pt x="289243" y="318306"/>
                  </a:lnTo>
                  <a:lnTo>
                    <a:pt x="289561" y="310063"/>
                  </a:lnTo>
                  <a:lnTo>
                    <a:pt x="289878" y="302137"/>
                  </a:lnTo>
                  <a:lnTo>
                    <a:pt x="290514" y="293894"/>
                  </a:lnTo>
                  <a:lnTo>
                    <a:pt x="291784" y="285651"/>
                  </a:lnTo>
                  <a:lnTo>
                    <a:pt x="293055" y="277408"/>
                  </a:lnTo>
                  <a:lnTo>
                    <a:pt x="294325" y="268848"/>
                  </a:lnTo>
                  <a:lnTo>
                    <a:pt x="295914" y="260922"/>
                  </a:lnTo>
                  <a:lnTo>
                    <a:pt x="297502" y="252679"/>
                  </a:lnTo>
                  <a:lnTo>
                    <a:pt x="299725" y="244436"/>
                  </a:lnTo>
                  <a:lnTo>
                    <a:pt x="301949" y="236510"/>
                  </a:lnTo>
                  <a:lnTo>
                    <a:pt x="304173" y="228584"/>
                  </a:lnTo>
                  <a:lnTo>
                    <a:pt x="307032" y="220659"/>
                  </a:lnTo>
                  <a:lnTo>
                    <a:pt x="309573" y="212733"/>
                  </a:lnTo>
                  <a:lnTo>
                    <a:pt x="312432" y="204807"/>
                  </a:lnTo>
                  <a:lnTo>
                    <a:pt x="315926" y="197198"/>
                  </a:lnTo>
                  <a:lnTo>
                    <a:pt x="319102" y="189906"/>
                  </a:lnTo>
                  <a:lnTo>
                    <a:pt x="322597" y="182614"/>
                  </a:lnTo>
                  <a:lnTo>
                    <a:pt x="326091" y="175322"/>
                  </a:lnTo>
                  <a:lnTo>
                    <a:pt x="330220" y="168347"/>
                  </a:lnTo>
                  <a:lnTo>
                    <a:pt x="334032" y="161055"/>
                  </a:lnTo>
                  <a:lnTo>
                    <a:pt x="342609" y="147423"/>
                  </a:lnTo>
                  <a:lnTo>
                    <a:pt x="351821" y="134741"/>
                  </a:lnTo>
                  <a:lnTo>
                    <a:pt x="361350" y="122060"/>
                  </a:lnTo>
                  <a:lnTo>
                    <a:pt x="371833" y="109695"/>
                  </a:lnTo>
                  <a:lnTo>
                    <a:pt x="382316" y="97965"/>
                  </a:lnTo>
                  <a:lnTo>
                    <a:pt x="393751" y="87185"/>
                  </a:lnTo>
                  <a:lnTo>
                    <a:pt x="405504" y="76723"/>
                  </a:lnTo>
                  <a:lnTo>
                    <a:pt x="417893" y="66895"/>
                  </a:lnTo>
                  <a:lnTo>
                    <a:pt x="430599" y="58018"/>
                  </a:lnTo>
                  <a:lnTo>
                    <a:pt x="443623" y="49458"/>
                  </a:lnTo>
                  <a:lnTo>
                    <a:pt x="457282" y="41215"/>
                  </a:lnTo>
                  <a:lnTo>
                    <a:pt x="471259" y="33606"/>
                  </a:lnTo>
                  <a:lnTo>
                    <a:pt x="485553" y="26948"/>
                  </a:lnTo>
                  <a:lnTo>
                    <a:pt x="500165" y="21241"/>
                  </a:lnTo>
                  <a:lnTo>
                    <a:pt x="514777" y="16169"/>
                  </a:lnTo>
                  <a:lnTo>
                    <a:pt x="530025" y="11413"/>
                  </a:lnTo>
                  <a:lnTo>
                    <a:pt x="545272" y="7609"/>
                  </a:lnTo>
                  <a:lnTo>
                    <a:pt x="560837" y="4438"/>
                  </a:lnTo>
                  <a:lnTo>
                    <a:pt x="576720" y="2219"/>
                  </a:lnTo>
                  <a:lnTo>
                    <a:pt x="592920" y="634"/>
                  </a:lnTo>
                  <a:lnTo>
                    <a:pt x="600862" y="317"/>
                  </a:lnTo>
                  <a:lnTo>
                    <a:pt x="609121" y="0"/>
                  </a:lnTo>
                  <a:close/>
                </a:path>
              </a:pathLst>
            </a:custGeom>
            <a:solidFill>
              <a:srgbClr val="767171"/>
            </a:solidFill>
            <a:ln>
              <a:noFill/>
            </a:ln>
          </p:spPr>
        </p:sp>
        <p:sp>
          <p:nvSpPr>
            <p:cNvPr id="310" name="KSO_Shape" descr="KSO_WM_UNIT_INDEX=1_2_1&amp;KSO_WM_UNIT_TYPE=q_h_i&amp;KSO_WM_UNIT_ID=wpsdiag20176213_4*q_h_i*1_2_1&amp;KSO_WM_UNIT_LAYERLEVEL=1_1_1&amp;KSO_WM_UNIT_CLEAR=1&amp;KSO_WM_TAG_VERSION=1.0&amp;KSO_WM_BEAUTIFY_FLAG=#wm#&amp;KSO_WM_TEMPLATE_CATEGORY=wpsdiag&amp;KSO_WM_TEMPLATE_INDEX=20176213&amp;KSO_WM_SLIDE_ITEM_CNT=5&amp;KSO_WM_DIAGRAM_GROUP_CODE=q1_1&amp;KSO_WM_UNIT_FILL_TYPE=1&amp;KSO_WM_UNIT_FILL_FORE_SCHEMECOLOR_INDEX=5&amp;KSO_WM_UNIT_FILL_BACK_SCHEMECOLOR_INDEX=0"/>
            <p:cNvSpPr/>
            <p:nvPr/>
          </p:nvSpPr>
          <p:spPr bwMode="auto">
            <a:xfrm flipH="1">
              <a:off x="954682" y="527693"/>
              <a:ext cx="235695" cy="657689"/>
            </a:xfrm>
            <a:custGeom>
              <a:avLst/>
              <a:gdLst/>
              <a:ahLst/>
              <a:cxnLst/>
              <a:rect l="0" t="0" r="r" b="b"/>
              <a:pathLst>
                <a:path w="1135063" h="3163887">
                  <a:moveTo>
                    <a:pt x="568325" y="1404937"/>
                  </a:moveTo>
                  <a:lnTo>
                    <a:pt x="570546" y="1405889"/>
                  </a:lnTo>
                  <a:lnTo>
                    <a:pt x="585456" y="1412237"/>
                  </a:lnTo>
                  <a:lnTo>
                    <a:pt x="600049" y="1418267"/>
                  </a:lnTo>
                  <a:lnTo>
                    <a:pt x="628917" y="1429376"/>
                  </a:lnTo>
                  <a:lnTo>
                    <a:pt x="645413" y="1435406"/>
                  </a:lnTo>
                  <a:lnTo>
                    <a:pt x="661592" y="1441119"/>
                  </a:lnTo>
                  <a:lnTo>
                    <a:pt x="677771" y="1446197"/>
                  </a:lnTo>
                  <a:lnTo>
                    <a:pt x="693315" y="1451276"/>
                  </a:lnTo>
                  <a:lnTo>
                    <a:pt x="708542" y="1455719"/>
                  </a:lnTo>
                  <a:lnTo>
                    <a:pt x="723770" y="1459528"/>
                  </a:lnTo>
                  <a:lnTo>
                    <a:pt x="738997" y="1463336"/>
                  </a:lnTo>
                  <a:lnTo>
                    <a:pt x="753590" y="1466510"/>
                  </a:lnTo>
                  <a:lnTo>
                    <a:pt x="767865" y="1469366"/>
                  </a:lnTo>
                  <a:lnTo>
                    <a:pt x="781823" y="1471906"/>
                  </a:lnTo>
                  <a:lnTo>
                    <a:pt x="796099" y="1474127"/>
                  </a:lnTo>
                  <a:lnTo>
                    <a:pt x="810057" y="1475714"/>
                  </a:lnTo>
                  <a:lnTo>
                    <a:pt x="823381" y="1477301"/>
                  </a:lnTo>
                  <a:lnTo>
                    <a:pt x="836705" y="1478571"/>
                  </a:lnTo>
                  <a:lnTo>
                    <a:pt x="850346" y="1479205"/>
                  </a:lnTo>
                  <a:lnTo>
                    <a:pt x="863352" y="1479523"/>
                  </a:lnTo>
                  <a:lnTo>
                    <a:pt x="873187" y="1479205"/>
                  </a:lnTo>
                  <a:lnTo>
                    <a:pt x="882704" y="1478888"/>
                  </a:lnTo>
                  <a:lnTo>
                    <a:pt x="892221" y="1478253"/>
                  </a:lnTo>
                  <a:lnTo>
                    <a:pt x="902055" y="1476984"/>
                  </a:lnTo>
                  <a:lnTo>
                    <a:pt x="911255" y="1476032"/>
                  </a:lnTo>
                  <a:lnTo>
                    <a:pt x="920454" y="1474762"/>
                  </a:lnTo>
                  <a:lnTo>
                    <a:pt x="929337" y="1473175"/>
                  </a:lnTo>
                  <a:lnTo>
                    <a:pt x="938219" y="1471271"/>
                  </a:lnTo>
                  <a:lnTo>
                    <a:pt x="946150" y="1469684"/>
                  </a:lnTo>
                  <a:lnTo>
                    <a:pt x="946150" y="1523322"/>
                  </a:lnTo>
                  <a:lnTo>
                    <a:pt x="946150" y="1782943"/>
                  </a:lnTo>
                  <a:lnTo>
                    <a:pt x="946150" y="2990912"/>
                  </a:lnTo>
                  <a:lnTo>
                    <a:pt x="945833" y="2999799"/>
                  </a:lnTo>
                  <a:lnTo>
                    <a:pt x="945199" y="3008686"/>
                  </a:lnTo>
                  <a:lnTo>
                    <a:pt x="944247" y="3017255"/>
                  </a:lnTo>
                  <a:lnTo>
                    <a:pt x="942661" y="3026142"/>
                  </a:lnTo>
                  <a:lnTo>
                    <a:pt x="940757" y="3034394"/>
                  </a:lnTo>
                  <a:lnTo>
                    <a:pt x="938537" y="3042329"/>
                  </a:lnTo>
                  <a:lnTo>
                    <a:pt x="935682" y="3050581"/>
                  </a:lnTo>
                  <a:lnTo>
                    <a:pt x="932826" y="3058198"/>
                  </a:lnTo>
                  <a:lnTo>
                    <a:pt x="929337" y="3065815"/>
                  </a:lnTo>
                  <a:lnTo>
                    <a:pt x="925530" y="3073432"/>
                  </a:lnTo>
                  <a:lnTo>
                    <a:pt x="921406" y="3080415"/>
                  </a:lnTo>
                  <a:lnTo>
                    <a:pt x="916965" y="3087715"/>
                  </a:lnTo>
                  <a:lnTo>
                    <a:pt x="912206" y="3094380"/>
                  </a:lnTo>
                  <a:lnTo>
                    <a:pt x="906813" y="3101045"/>
                  </a:lnTo>
                  <a:lnTo>
                    <a:pt x="901420" y="3107393"/>
                  </a:lnTo>
                  <a:lnTo>
                    <a:pt x="896027" y="3113106"/>
                  </a:lnTo>
                  <a:lnTo>
                    <a:pt x="889683" y="3118818"/>
                  </a:lnTo>
                  <a:lnTo>
                    <a:pt x="883338" y="3124214"/>
                  </a:lnTo>
                  <a:lnTo>
                    <a:pt x="876993" y="3129292"/>
                  </a:lnTo>
                  <a:lnTo>
                    <a:pt x="870014" y="3134053"/>
                  </a:lnTo>
                  <a:lnTo>
                    <a:pt x="863035" y="3139131"/>
                  </a:lnTo>
                  <a:lnTo>
                    <a:pt x="856056" y="3143257"/>
                  </a:lnTo>
                  <a:lnTo>
                    <a:pt x="848442" y="3147066"/>
                  </a:lnTo>
                  <a:lnTo>
                    <a:pt x="840829" y="3150240"/>
                  </a:lnTo>
                  <a:lnTo>
                    <a:pt x="832898" y="3153413"/>
                  </a:lnTo>
                  <a:lnTo>
                    <a:pt x="824967" y="3156270"/>
                  </a:lnTo>
                  <a:lnTo>
                    <a:pt x="816719" y="3158492"/>
                  </a:lnTo>
                  <a:lnTo>
                    <a:pt x="808471" y="3160396"/>
                  </a:lnTo>
                  <a:lnTo>
                    <a:pt x="799906" y="3161983"/>
                  </a:lnTo>
                  <a:lnTo>
                    <a:pt x="791340" y="3162935"/>
                  </a:lnTo>
                  <a:lnTo>
                    <a:pt x="782141" y="3163570"/>
                  </a:lnTo>
                  <a:lnTo>
                    <a:pt x="773575" y="3163887"/>
                  </a:lnTo>
                  <a:lnTo>
                    <a:pt x="764693" y="3163570"/>
                  </a:lnTo>
                  <a:lnTo>
                    <a:pt x="755810" y="3162935"/>
                  </a:lnTo>
                  <a:lnTo>
                    <a:pt x="747245" y="3161983"/>
                  </a:lnTo>
                  <a:lnTo>
                    <a:pt x="738680" y="3160396"/>
                  </a:lnTo>
                  <a:lnTo>
                    <a:pt x="730431" y="3158492"/>
                  </a:lnTo>
                  <a:lnTo>
                    <a:pt x="721866" y="3156270"/>
                  </a:lnTo>
                  <a:lnTo>
                    <a:pt x="713935" y="3153413"/>
                  </a:lnTo>
                  <a:lnTo>
                    <a:pt x="706322" y="3150240"/>
                  </a:lnTo>
                  <a:lnTo>
                    <a:pt x="698708" y="3147066"/>
                  </a:lnTo>
                  <a:lnTo>
                    <a:pt x="691095" y="3143257"/>
                  </a:lnTo>
                  <a:lnTo>
                    <a:pt x="684115" y="3139131"/>
                  </a:lnTo>
                  <a:lnTo>
                    <a:pt x="677136" y="3134053"/>
                  </a:lnTo>
                  <a:lnTo>
                    <a:pt x="669840" y="3129292"/>
                  </a:lnTo>
                  <a:lnTo>
                    <a:pt x="663495" y="3124214"/>
                  </a:lnTo>
                  <a:lnTo>
                    <a:pt x="657151" y="3118818"/>
                  </a:lnTo>
                  <a:lnTo>
                    <a:pt x="651440" y="3113106"/>
                  </a:lnTo>
                  <a:lnTo>
                    <a:pt x="645730" y="3107393"/>
                  </a:lnTo>
                  <a:lnTo>
                    <a:pt x="640337" y="3101045"/>
                  </a:lnTo>
                  <a:lnTo>
                    <a:pt x="635261" y="3094380"/>
                  </a:lnTo>
                  <a:lnTo>
                    <a:pt x="630186" y="3087715"/>
                  </a:lnTo>
                  <a:lnTo>
                    <a:pt x="625744" y="3080415"/>
                  </a:lnTo>
                  <a:lnTo>
                    <a:pt x="621620" y="3073432"/>
                  </a:lnTo>
                  <a:lnTo>
                    <a:pt x="617814" y="3065815"/>
                  </a:lnTo>
                  <a:lnTo>
                    <a:pt x="614007" y="3058198"/>
                  </a:lnTo>
                  <a:lnTo>
                    <a:pt x="611152" y="3050581"/>
                  </a:lnTo>
                  <a:lnTo>
                    <a:pt x="608297" y="3042329"/>
                  </a:lnTo>
                  <a:lnTo>
                    <a:pt x="606076" y="3034394"/>
                  </a:lnTo>
                  <a:lnTo>
                    <a:pt x="604173" y="3026142"/>
                  </a:lnTo>
                  <a:lnTo>
                    <a:pt x="602586" y="3017255"/>
                  </a:lnTo>
                  <a:lnTo>
                    <a:pt x="601635" y="3008686"/>
                  </a:lnTo>
                  <a:lnTo>
                    <a:pt x="601000" y="2999799"/>
                  </a:lnTo>
                  <a:lnTo>
                    <a:pt x="600683" y="2990912"/>
                  </a:lnTo>
                  <a:lnTo>
                    <a:pt x="600683" y="1891172"/>
                  </a:lnTo>
                  <a:lnTo>
                    <a:pt x="535967" y="1891172"/>
                  </a:lnTo>
                  <a:lnTo>
                    <a:pt x="535967" y="2990912"/>
                  </a:lnTo>
                  <a:lnTo>
                    <a:pt x="535650" y="2999799"/>
                  </a:lnTo>
                  <a:lnTo>
                    <a:pt x="535016" y="3008686"/>
                  </a:lnTo>
                  <a:lnTo>
                    <a:pt x="534064" y="3017255"/>
                  </a:lnTo>
                  <a:lnTo>
                    <a:pt x="532478" y="3026142"/>
                  </a:lnTo>
                  <a:lnTo>
                    <a:pt x="530574" y="3034394"/>
                  </a:lnTo>
                  <a:lnTo>
                    <a:pt x="528037" y="3042329"/>
                  </a:lnTo>
                  <a:lnTo>
                    <a:pt x="525499" y="3050581"/>
                  </a:lnTo>
                  <a:lnTo>
                    <a:pt x="522326" y="3058198"/>
                  </a:lnTo>
                  <a:lnTo>
                    <a:pt x="518837" y="3065815"/>
                  </a:lnTo>
                  <a:lnTo>
                    <a:pt x="515030" y="3073432"/>
                  </a:lnTo>
                  <a:lnTo>
                    <a:pt x="510906" y="3080415"/>
                  </a:lnTo>
                  <a:lnTo>
                    <a:pt x="506147" y="3087715"/>
                  </a:lnTo>
                  <a:lnTo>
                    <a:pt x="501389" y="3094380"/>
                  </a:lnTo>
                  <a:lnTo>
                    <a:pt x="496313" y="3101045"/>
                  </a:lnTo>
                  <a:lnTo>
                    <a:pt x="490920" y="3107393"/>
                  </a:lnTo>
                  <a:lnTo>
                    <a:pt x="485210" y="3113106"/>
                  </a:lnTo>
                  <a:lnTo>
                    <a:pt x="479183" y="3118818"/>
                  </a:lnTo>
                  <a:lnTo>
                    <a:pt x="473155" y="3124214"/>
                  </a:lnTo>
                  <a:lnTo>
                    <a:pt x="466493" y="3129292"/>
                  </a:lnTo>
                  <a:lnTo>
                    <a:pt x="459831" y="3134053"/>
                  </a:lnTo>
                  <a:lnTo>
                    <a:pt x="452852" y="3139131"/>
                  </a:lnTo>
                  <a:lnTo>
                    <a:pt x="445239" y="3143257"/>
                  </a:lnTo>
                  <a:lnTo>
                    <a:pt x="437942" y="3147066"/>
                  </a:lnTo>
                  <a:lnTo>
                    <a:pt x="430329" y="3150240"/>
                  </a:lnTo>
                  <a:lnTo>
                    <a:pt x="422398" y="3153413"/>
                  </a:lnTo>
                  <a:lnTo>
                    <a:pt x="414467" y="3156270"/>
                  </a:lnTo>
                  <a:lnTo>
                    <a:pt x="406536" y="3158492"/>
                  </a:lnTo>
                  <a:lnTo>
                    <a:pt x="397971" y="3160396"/>
                  </a:lnTo>
                  <a:lnTo>
                    <a:pt x="389406" y="3161983"/>
                  </a:lnTo>
                  <a:lnTo>
                    <a:pt x="380840" y="3162935"/>
                  </a:lnTo>
                  <a:lnTo>
                    <a:pt x="371958" y="3163570"/>
                  </a:lnTo>
                  <a:lnTo>
                    <a:pt x="363075" y="3163887"/>
                  </a:lnTo>
                  <a:lnTo>
                    <a:pt x="354193" y="3163570"/>
                  </a:lnTo>
                  <a:lnTo>
                    <a:pt x="345627" y="3162935"/>
                  </a:lnTo>
                  <a:lnTo>
                    <a:pt x="336745" y="3161983"/>
                  </a:lnTo>
                  <a:lnTo>
                    <a:pt x="328180" y="3160396"/>
                  </a:lnTo>
                  <a:lnTo>
                    <a:pt x="319931" y="3158492"/>
                  </a:lnTo>
                  <a:lnTo>
                    <a:pt x="311683" y="3156270"/>
                  </a:lnTo>
                  <a:lnTo>
                    <a:pt x="303753" y="3153413"/>
                  </a:lnTo>
                  <a:lnTo>
                    <a:pt x="295822" y="3150240"/>
                  </a:lnTo>
                  <a:lnTo>
                    <a:pt x="288208" y="3147066"/>
                  </a:lnTo>
                  <a:lnTo>
                    <a:pt x="280595" y="3143257"/>
                  </a:lnTo>
                  <a:lnTo>
                    <a:pt x="273298" y="3139131"/>
                  </a:lnTo>
                  <a:lnTo>
                    <a:pt x="266319" y="3134053"/>
                  </a:lnTo>
                  <a:lnTo>
                    <a:pt x="259657" y="3129292"/>
                  </a:lnTo>
                  <a:lnTo>
                    <a:pt x="253312" y="3124214"/>
                  </a:lnTo>
                  <a:lnTo>
                    <a:pt x="246968" y="3118818"/>
                  </a:lnTo>
                  <a:lnTo>
                    <a:pt x="240940" y="3113106"/>
                  </a:lnTo>
                  <a:lnTo>
                    <a:pt x="235230" y="3107393"/>
                  </a:lnTo>
                  <a:lnTo>
                    <a:pt x="229520" y="3101045"/>
                  </a:lnTo>
                  <a:lnTo>
                    <a:pt x="224444" y="3094380"/>
                  </a:lnTo>
                  <a:lnTo>
                    <a:pt x="219686" y="3087715"/>
                  </a:lnTo>
                  <a:lnTo>
                    <a:pt x="215244" y="3080415"/>
                  </a:lnTo>
                  <a:lnTo>
                    <a:pt x="211120" y="3073432"/>
                  </a:lnTo>
                  <a:lnTo>
                    <a:pt x="207314" y="3065815"/>
                  </a:lnTo>
                  <a:lnTo>
                    <a:pt x="203824" y="3058198"/>
                  </a:lnTo>
                  <a:lnTo>
                    <a:pt x="200652" y="3050581"/>
                  </a:lnTo>
                  <a:lnTo>
                    <a:pt x="198114" y="3042329"/>
                  </a:lnTo>
                  <a:lnTo>
                    <a:pt x="195893" y="3034394"/>
                  </a:lnTo>
                  <a:lnTo>
                    <a:pt x="193990" y="3026142"/>
                  </a:lnTo>
                  <a:lnTo>
                    <a:pt x="192404" y="3017255"/>
                  </a:lnTo>
                  <a:lnTo>
                    <a:pt x="191135" y="3008686"/>
                  </a:lnTo>
                  <a:lnTo>
                    <a:pt x="190500" y="2999799"/>
                  </a:lnTo>
                  <a:lnTo>
                    <a:pt x="190500" y="2990912"/>
                  </a:lnTo>
                  <a:lnTo>
                    <a:pt x="190500" y="1782943"/>
                  </a:lnTo>
                  <a:lnTo>
                    <a:pt x="190500" y="1523322"/>
                  </a:lnTo>
                  <a:lnTo>
                    <a:pt x="190500" y="1469684"/>
                  </a:lnTo>
                  <a:lnTo>
                    <a:pt x="198114" y="1471271"/>
                  </a:lnTo>
                  <a:lnTo>
                    <a:pt x="206996" y="1473175"/>
                  </a:lnTo>
                  <a:lnTo>
                    <a:pt x="216196" y="1474762"/>
                  </a:lnTo>
                  <a:lnTo>
                    <a:pt x="225396" y="1476032"/>
                  </a:lnTo>
                  <a:lnTo>
                    <a:pt x="234913" y="1476984"/>
                  </a:lnTo>
                  <a:lnTo>
                    <a:pt x="244113" y="1478253"/>
                  </a:lnTo>
                  <a:lnTo>
                    <a:pt x="253630" y="1478888"/>
                  </a:lnTo>
                  <a:lnTo>
                    <a:pt x="263147" y="1479205"/>
                  </a:lnTo>
                  <a:lnTo>
                    <a:pt x="272981" y="1479205"/>
                  </a:lnTo>
                  <a:lnTo>
                    <a:pt x="285988" y="1479205"/>
                  </a:lnTo>
                  <a:lnTo>
                    <a:pt x="299629" y="1478571"/>
                  </a:lnTo>
                  <a:lnTo>
                    <a:pt x="312952" y="1477301"/>
                  </a:lnTo>
                  <a:lnTo>
                    <a:pt x="326593" y="1475714"/>
                  </a:lnTo>
                  <a:lnTo>
                    <a:pt x="340234" y="1474127"/>
                  </a:lnTo>
                  <a:lnTo>
                    <a:pt x="354510" y="1471906"/>
                  </a:lnTo>
                  <a:lnTo>
                    <a:pt x="368468" y="1469366"/>
                  </a:lnTo>
                  <a:lnTo>
                    <a:pt x="383061" y="1466510"/>
                  </a:lnTo>
                  <a:lnTo>
                    <a:pt x="397971" y="1463336"/>
                  </a:lnTo>
                  <a:lnTo>
                    <a:pt x="412564" y="1459528"/>
                  </a:lnTo>
                  <a:lnTo>
                    <a:pt x="427791" y="1455402"/>
                  </a:lnTo>
                  <a:lnTo>
                    <a:pt x="443018" y="1450958"/>
                  </a:lnTo>
                  <a:lnTo>
                    <a:pt x="459197" y="1446197"/>
                  </a:lnTo>
                  <a:lnTo>
                    <a:pt x="475059" y="1441119"/>
                  </a:lnTo>
                  <a:lnTo>
                    <a:pt x="491238" y="1435406"/>
                  </a:lnTo>
                  <a:lnTo>
                    <a:pt x="508051" y="1429376"/>
                  </a:lnTo>
                  <a:lnTo>
                    <a:pt x="536285" y="1417950"/>
                  </a:lnTo>
                  <a:lnTo>
                    <a:pt x="550877" y="1412237"/>
                  </a:lnTo>
                  <a:lnTo>
                    <a:pt x="566105" y="1405889"/>
                  </a:lnTo>
                  <a:lnTo>
                    <a:pt x="568325" y="1404937"/>
                  </a:lnTo>
                  <a:close/>
                  <a:moveTo>
                    <a:pt x="243290" y="952500"/>
                  </a:moveTo>
                  <a:lnTo>
                    <a:pt x="250280" y="952500"/>
                  </a:lnTo>
                  <a:lnTo>
                    <a:pt x="257271" y="952817"/>
                  </a:lnTo>
                  <a:lnTo>
                    <a:pt x="264261" y="953452"/>
                  </a:lnTo>
                  <a:lnTo>
                    <a:pt x="271252" y="954720"/>
                  </a:lnTo>
                  <a:lnTo>
                    <a:pt x="278242" y="956623"/>
                  </a:lnTo>
                  <a:lnTo>
                    <a:pt x="285233" y="958525"/>
                  </a:lnTo>
                  <a:lnTo>
                    <a:pt x="292541" y="961379"/>
                  </a:lnTo>
                  <a:lnTo>
                    <a:pt x="299214" y="964550"/>
                  </a:lnTo>
                  <a:lnTo>
                    <a:pt x="304934" y="967404"/>
                  </a:lnTo>
                  <a:lnTo>
                    <a:pt x="310335" y="970893"/>
                  </a:lnTo>
                  <a:lnTo>
                    <a:pt x="341475" y="991505"/>
                  </a:lnTo>
                  <a:lnTo>
                    <a:pt x="371979" y="1010849"/>
                  </a:lnTo>
                  <a:lnTo>
                    <a:pt x="401848" y="1029558"/>
                  </a:lnTo>
                  <a:lnTo>
                    <a:pt x="430763" y="1047634"/>
                  </a:lnTo>
                  <a:lnTo>
                    <a:pt x="459361" y="1064441"/>
                  </a:lnTo>
                  <a:lnTo>
                    <a:pt x="486687" y="1080296"/>
                  </a:lnTo>
                  <a:lnTo>
                    <a:pt x="513061" y="1095518"/>
                  </a:lnTo>
                  <a:lnTo>
                    <a:pt x="538163" y="1109470"/>
                  </a:lnTo>
                  <a:lnTo>
                    <a:pt x="517192" y="1119935"/>
                  </a:lnTo>
                  <a:lnTo>
                    <a:pt x="496538" y="1129766"/>
                  </a:lnTo>
                  <a:lnTo>
                    <a:pt x="495267" y="1130400"/>
                  </a:lnTo>
                  <a:lnTo>
                    <a:pt x="474931" y="1139596"/>
                  </a:lnTo>
                  <a:lnTo>
                    <a:pt x="455230" y="1148792"/>
                  </a:lnTo>
                  <a:lnTo>
                    <a:pt x="436483" y="1156403"/>
                  </a:lnTo>
                  <a:lnTo>
                    <a:pt x="430763" y="1158623"/>
                  </a:lnTo>
                  <a:lnTo>
                    <a:pt x="415511" y="1164331"/>
                  </a:lnTo>
                  <a:lnTo>
                    <a:pt x="409792" y="1166551"/>
                  </a:lnTo>
                  <a:lnTo>
                    <a:pt x="388502" y="1173844"/>
                  </a:lnTo>
                  <a:lnTo>
                    <a:pt x="384371" y="1175430"/>
                  </a:lnTo>
                  <a:lnTo>
                    <a:pt x="366260" y="1181455"/>
                  </a:lnTo>
                  <a:lnTo>
                    <a:pt x="359905" y="1183675"/>
                  </a:lnTo>
                  <a:lnTo>
                    <a:pt x="341793" y="1189383"/>
                  </a:lnTo>
                  <a:lnTo>
                    <a:pt x="337344" y="1190968"/>
                  </a:lnTo>
                  <a:lnTo>
                    <a:pt x="315737" y="1197627"/>
                  </a:lnTo>
                  <a:lnTo>
                    <a:pt x="310971" y="1198896"/>
                  </a:lnTo>
                  <a:lnTo>
                    <a:pt x="294448" y="1204287"/>
                  </a:lnTo>
                  <a:lnTo>
                    <a:pt x="289046" y="1205872"/>
                  </a:lnTo>
                  <a:lnTo>
                    <a:pt x="270934" y="1210946"/>
                  </a:lnTo>
                  <a:lnTo>
                    <a:pt x="269981" y="1211263"/>
                  </a:lnTo>
                  <a:lnTo>
                    <a:pt x="223907" y="1181772"/>
                  </a:lnTo>
                  <a:lnTo>
                    <a:pt x="214374" y="1175430"/>
                  </a:lnTo>
                  <a:lnTo>
                    <a:pt x="189590" y="1159257"/>
                  </a:lnTo>
                  <a:lnTo>
                    <a:pt x="186412" y="1157354"/>
                  </a:lnTo>
                  <a:lnTo>
                    <a:pt x="181646" y="1153866"/>
                  </a:lnTo>
                  <a:lnTo>
                    <a:pt x="177197" y="1150378"/>
                  </a:lnTo>
                  <a:lnTo>
                    <a:pt x="172749" y="1146890"/>
                  </a:lnTo>
                  <a:lnTo>
                    <a:pt x="168618" y="1142767"/>
                  </a:lnTo>
                  <a:lnTo>
                    <a:pt x="164805" y="1138645"/>
                  </a:lnTo>
                  <a:lnTo>
                    <a:pt x="161310" y="1134522"/>
                  </a:lnTo>
                  <a:lnTo>
                    <a:pt x="157815" y="1130083"/>
                  </a:lnTo>
                  <a:lnTo>
                    <a:pt x="154955" y="1125643"/>
                  </a:lnTo>
                  <a:lnTo>
                    <a:pt x="152095" y="1121204"/>
                  </a:lnTo>
                  <a:lnTo>
                    <a:pt x="149235" y="1116447"/>
                  </a:lnTo>
                  <a:lnTo>
                    <a:pt x="147011" y="1111690"/>
                  </a:lnTo>
                  <a:lnTo>
                    <a:pt x="144787" y="1106616"/>
                  </a:lnTo>
                  <a:lnTo>
                    <a:pt x="142880" y="1101860"/>
                  </a:lnTo>
                  <a:lnTo>
                    <a:pt x="141292" y="1096786"/>
                  </a:lnTo>
                  <a:lnTo>
                    <a:pt x="139703" y="1091712"/>
                  </a:lnTo>
                  <a:lnTo>
                    <a:pt x="138750" y="1086004"/>
                  </a:lnTo>
                  <a:lnTo>
                    <a:pt x="137796" y="1080930"/>
                  </a:lnTo>
                  <a:lnTo>
                    <a:pt x="136843" y="1075540"/>
                  </a:lnTo>
                  <a:lnTo>
                    <a:pt x="136525" y="1070149"/>
                  </a:lnTo>
                  <a:lnTo>
                    <a:pt x="136525" y="1064758"/>
                  </a:lnTo>
                  <a:lnTo>
                    <a:pt x="136525" y="1059367"/>
                  </a:lnTo>
                  <a:lnTo>
                    <a:pt x="136843" y="1053976"/>
                  </a:lnTo>
                  <a:lnTo>
                    <a:pt x="137479" y="1048902"/>
                  </a:lnTo>
                  <a:lnTo>
                    <a:pt x="138432" y="1043511"/>
                  </a:lnTo>
                  <a:lnTo>
                    <a:pt x="139385" y="1038120"/>
                  </a:lnTo>
                  <a:lnTo>
                    <a:pt x="140974" y="1032412"/>
                  </a:lnTo>
                  <a:lnTo>
                    <a:pt x="142563" y="1027339"/>
                  </a:lnTo>
                  <a:lnTo>
                    <a:pt x="144469" y="1022265"/>
                  </a:lnTo>
                  <a:lnTo>
                    <a:pt x="146693" y="1017191"/>
                  </a:lnTo>
                  <a:lnTo>
                    <a:pt x="149235" y="1012117"/>
                  </a:lnTo>
                  <a:lnTo>
                    <a:pt x="152095" y="1007043"/>
                  </a:lnTo>
                  <a:lnTo>
                    <a:pt x="154955" y="1002287"/>
                  </a:lnTo>
                  <a:lnTo>
                    <a:pt x="158450" y="997213"/>
                  </a:lnTo>
                  <a:lnTo>
                    <a:pt x="162263" y="992456"/>
                  </a:lnTo>
                  <a:lnTo>
                    <a:pt x="166394" y="988017"/>
                  </a:lnTo>
                  <a:lnTo>
                    <a:pt x="170525" y="983894"/>
                  </a:lnTo>
                  <a:lnTo>
                    <a:pt x="174973" y="979772"/>
                  </a:lnTo>
                  <a:lnTo>
                    <a:pt x="179739" y="975649"/>
                  </a:lnTo>
                  <a:lnTo>
                    <a:pt x="184506" y="972161"/>
                  </a:lnTo>
                  <a:lnTo>
                    <a:pt x="189590" y="968990"/>
                  </a:lnTo>
                  <a:lnTo>
                    <a:pt x="195627" y="965502"/>
                  </a:lnTo>
                  <a:lnTo>
                    <a:pt x="201982" y="962331"/>
                  </a:lnTo>
                  <a:lnTo>
                    <a:pt x="208337" y="959794"/>
                  </a:lnTo>
                  <a:lnTo>
                    <a:pt x="215010" y="957574"/>
                  </a:lnTo>
                  <a:lnTo>
                    <a:pt x="222000" y="955671"/>
                  </a:lnTo>
                  <a:lnTo>
                    <a:pt x="228991" y="954086"/>
                  </a:lnTo>
                  <a:lnTo>
                    <a:pt x="235981" y="953134"/>
                  </a:lnTo>
                  <a:lnTo>
                    <a:pt x="243290" y="952500"/>
                  </a:lnTo>
                  <a:close/>
                  <a:moveTo>
                    <a:pt x="297415" y="717550"/>
                  </a:moveTo>
                  <a:lnTo>
                    <a:pt x="837966" y="717550"/>
                  </a:lnTo>
                  <a:lnTo>
                    <a:pt x="843362" y="717868"/>
                  </a:lnTo>
                  <a:lnTo>
                    <a:pt x="848758" y="718186"/>
                  </a:lnTo>
                  <a:lnTo>
                    <a:pt x="854154" y="718821"/>
                  </a:lnTo>
                  <a:lnTo>
                    <a:pt x="859233" y="719774"/>
                  </a:lnTo>
                  <a:lnTo>
                    <a:pt x="864629" y="721044"/>
                  </a:lnTo>
                  <a:lnTo>
                    <a:pt x="869707" y="722632"/>
                  </a:lnTo>
                  <a:lnTo>
                    <a:pt x="874468" y="724221"/>
                  </a:lnTo>
                  <a:lnTo>
                    <a:pt x="879547" y="726126"/>
                  </a:lnTo>
                  <a:lnTo>
                    <a:pt x="884943" y="727715"/>
                  </a:lnTo>
                  <a:lnTo>
                    <a:pt x="890656" y="729620"/>
                  </a:lnTo>
                  <a:lnTo>
                    <a:pt x="901131" y="733432"/>
                  </a:lnTo>
                  <a:lnTo>
                    <a:pt x="910971" y="737879"/>
                  </a:lnTo>
                  <a:lnTo>
                    <a:pt x="920176" y="742326"/>
                  </a:lnTo>
                  <a:lnTo>
                    <a:pt x="928111" y="747091"/>
                  </a:lnTo>
                  <a:lnTo>
                    <a:pt x="935729" y="751855"/>
                  </a:lnTo>
                  <a:lnTo>
                    <a:pt x="943347" y="756937"/>
                  </a:lnTo>
                  <a:lnTo>
                    <a:pt x="950647" y="762337"/>
                  </a:lnTo>
                  <a:lnTo>
                    <a:pt x="957313" y="767737"/>
                  </a:lnTo>
                  <a:lnTo>
                    <a:pt x="963661" y="773454"/>
                  </a:lnTo>
                  <a:lnTo>
                    <a:pt x="970009" y="778854"/>
                  </a:lnTo>
                  <a:lnTo>
                    <a:pt x="976040" y="784572"/>
                  </a:lnTo>
                  <a:lnTo>
                    <a:pt x="987467" y="796642"/>
                  </a:lnTo>
                  <a:lnTo>
                    <a:pt x="998576" y="809030"/>
                  </a:lnTo>
                  <a:lnTo>
                    <a:pt x="1009368" y="822053"/>
                  </a:lnTo>
                  <a:lnTo>
                    <a:pt x="1019525" y="835394"/>
                  </a:lnTo>
                  <a:lnTo>
                    <a:pt x="1029048" y="849370"/>
                  </a:lnTo>
                  <a:lnTo>
                    <a:pt x="1038253" y="863346"/>
                  </a:lnTo>
                  <a:lnTo>
                    <a:pt x="1047458" y="878592"/>
                  </a:lnTo>
                  <a:lnTo>
                    <a:pt x="1056028" y="893521"/>
                  </a:lnTo>
                  <a:lnTo>
                    <a:pt x="1062693" y="905592"/>
                  </a:lnTo>
                  <a:lnTo>
                    <a:pt x="1069042" y="917980"/>
                  </a:lnTo>
                  <a:lnTo>
                    <a:pt x="1075072" y="930685"/>
                  </a:lnTo>
                  <a:lnTo>
                    <a:pt x="1080786" y="943391"/>
                  </a:lnTo>
                  <a:lnTo>
                    <a:pt x="1086499" y="956414"/>
                  </a:lnTo>
                  <a:lnTo>
                    <a:pt x="1091895" y="969437"/>
                  </a:lnTo>
                  <a:lnTo>
                    <a:pt x="1096974" y="983095"/>
                  </a:lnTo>
                  <a:lnTo>
                    <a:pt x="1102052" y="996436"/>
                  </a:lnTo>
                  <a:lnTo>
                    <a:pt x="1105544" y="1006918"/>
                  </a:lnTo>
                  <a:lnTo>
                    <a:pt x="1109035" y="1017400"/>
                  </a:lnTo>
                  <a:lnTo>
                    <a:pt x="1112210" y="1028200"/>
                  </a:lnTo>
                  <a:lnTo>
                    <a:pt x="1115701" y="1039317"/>
                  </a:lnTo>
                  <a:lnTo>
                    <a:pt x="1118558" y="1050117"/>
                  </a:lnTo>
                  <a:lnTo>
                    <a:pt x="1121097" y="1060916"/>
                  </a:lnTo>
                  <a:lnTo>
                    <a:pt x="1123636" y="1072034"/>
                  </a:lnTo>
                  <a:lnTo>
                    <a:pt x="1125858" y="1083151"/>
                  </a:lnTo>
                  <a:lnTo>
                    <a:pt x="1127763" y="1094586"/>
                  </a:lnTo>
                  <a:lnTo>
                    <a:pt x="1129667" y="1105703"/>
                  </a:lnTo>
                  <a:lnTo>
                    <a:pt x="1131254" y="1116821"/>
                  </a:lnTo>
                  <a:lnTo>
                    <a:pt x="1132524" y="1128256"/>
                  </a:lnTo>
                  <a:lnTo>
                    <a:pt x="1133476" y="1139690"/>
                  </a:lnTo>
                  <a:lnTo>
                    <a:pt x="1134428" y="1151443"/>
                  </a:lnTo>
                  <a:lnTo>
                    <a:pt x="1134746" y="1162878"/>
                  </a:lnTo>
                  <a:lnTo>
                    <a:pt x="1135063" y="1174313"/>
                  </a:lnTo>
                  <a:lnTo>
                    <a:pt x="1135063" y="1183207"/>
                  </a:lnTo>
                  <a:lnTo>
                    <a:pt x="1134746" y="1191783"/>
                  </a:lnTo>
                  <a:lnTo>
                    <a:pt x="1134111" y="1200995"/>
                  </a:lnTo>
                  <a:lnTo>
                    <a:pt x="1133476" y="1209888"/>
                  </a:lnTo>
                  <a:lnTo>
                    <a:pt x="1132524" y="1218782"/>
                  </a:lnTo>
                  <a:lnTo>
                    <a:pt x="1131254" y="1227994"/>
                  </a:lnTo>
                  <a:lnTo>
                    <a:pt x="1129985" y="1236888"/>
                  </a:lnTo>
                  <a:lnTo>
                    <a:pt x="1128080" y="1245781"/>
                  </a:lnTo>
                  <a:lnTo>
                    <a:pt x="1126176" y="1254675"/>
                  </a:lnTo>
                  <a:lnTo>
                    <a:pt x="1123954" y="1264204"/>
                  </a:lnTo>
                  <a:lnTo>
                    <a:pt x="1121097" y="1273098"/>
                  </a:lnTo>
                  <a:lnTo>
                    <a:pt x="1118240" y="1281992"/>
                  </a:lnTo>
                  <a:lnTo>
                    <a:pt x="1115066" y="1291204"/>
                  </a:lnTo>
                  <a:lnTo>
                    <a:pt x="1111257" y="1300097"/>
                  </a:lnTo>
                  <a:lnTo>
                    <a:pt x="1107131" y="1308991"/>
                  </a:lnTo>
                  <a:lnTo>
                    <a:pt x="1102687" y="1318203"/>
                  </a:lnTo>
                  <a:lnTo>
                    <a:pt x="1098243" y="1326779"/>
                  </a:lnTo>
                  <a:lnTo>
                    <a:pt x="1092847" y="1335673"/>
                  </a:lnTo>
                  <a:lnTo>
                    <a:pt x="1087451" y="1343931"/>
                  </a:lnTo>
                  <a:lnTo>
                    <a:pt x="1081421" y="1352508"/>
                  </a:lnTo>
                  <a:lnTo>
                    <a:pt x="1074755" y="1360449"/>
                  </a:lnTo>
                  <a:lnTo>
                    <a:pt x="1068089" y="1368707"/>
                  </a:lnTo>
                  <a:lnTo>
                    <a:pt x="1060789" y="1376330"/>
                  </a:lnTo>
                  <a:lnTo>
                    <a:pt x="1052854" y="1383636"/>
                  </a:lnTo>
                  <a:lnTo>
                    <a:pt x="1044918" y="1390942"/>
                  </a:lnTo>
                  <a:lnTo>
                    <a:pt x="1036348" y="1397612"/>
                  </a:lnTo>
                  <a:lnTo>
                    <a:pt x="1027778" y="1403965"/>
                  </a:lnTo>
                  <a:lnTo>
                    <a:pt x="1018891" y="1410000"/>
                  </a:lnTo>
                  <a:lnTo>
                    <a:pt x="1009368" y="1415400"/>
                  </a:lnTo>
                  <a:lnTo>
                    <a:pt x="999529" y="1420800"/>
                  </a:lnTo>
                  <a:lnTo>
                    <a:pt x="989689" y="1425882"/>
                  </a:lnTo>
                  <a:lnTo>
                    <a:pt x="979532" y="1430011"/>
                  </a:lnTo>
                  <a:lnTo>
                    <a:pt x="971279" y="1433188"/>
                  </a:lnTo>
                  <a:lnTo>
                    <a:pt x="963026" y="1436046"/>
                  </a:lnTo>
                  <a:lnTo>
                    <a:pt x="954456" y="1438587"/>
                  </a:lnTo>
                  <a:lnTo>
                    <a:pt x="945569" y="1440811"/>
                  </a:lnTo>
                  <a:lnTo>
                    <a:pt x="936364" y="1443034"/>
                  </a:lnTo>
                  <a:lnTo>
                    <a:pt x="926841" y="1444940"/>
                  </a:lnTo>
                  <a:lnTo>
                    <a:pt x="911288" y="1447481"/>
                  </a:lnTo>
                  <a:lnTo>
                    <a:pt x="895418" y="1449387"/>
                  </a:lnTo>
                  <a:lnTo>
                    <a:pt x="879230" y="1450658"/>
                  </a:lnTo>
                  <a:lnTo>
                    <a:pt x="862724" y="1450975"/>
                  </a:lnTo>
                  <a:lnTo>
                    <a:pt x="850663" y="1450658"/>
                  </a:lnTo>
                  <a:lnTo>
                    <a:pt x="838284" y="1450022"/>
                  </a:lnTo>
                  <a:lnTo>
                    <a:pt x="825587" y="1449069"/>
                  </a:lnTo>
                  <a:lnTo>
                    <a:pt x="812891" y="1447799"/>
                  </a:lnTo>
                  <a:lnTo>
                    <a:pt x="800194" y="1446211"/>
                  </a:lnTo>
                  <a:lnTo>
                    <a:pt x="787180" y="1444305"/>
                  </a:lnTo>
                  <a:lnTo>
                    <a:pt x="773532" y="1442081"/>
                  </a:lnTo>
                  <a:lnTo>
                    <a:pt x="760518" y="1439540"/>
                  </a:lnTo>
                  <a:lnTo>
                    <a:pt x="746869" y="1436364"/>
                  </a:lnTo>
                  <a:lnTo>
                    <a:pt x="733220" y="1433188"/>
                  </a:lnTo>
                  <a:lnTo>
                    <a:pt x="718937" y="1429376"/>
                  </a:lnTo>
                  <a:lnTo>
                    <a:pt x="704971" y="1425564"/>
                  </a:lnTo>
                  <a:lnTo>
                    <a:pt x="690687" y="1420800"/>
                  </a:lnTo>
                  <a:lnTo>
                    <a:pt x="676086" y="1416035"/>
                  </a:lnTo>
                  <a:lnTo>
                    <a:pt x="661168" y="1411271"/>
                  </a:lnTo>
                  <a:lnTo>
                    <a:pt x="645932" y="1405871"/>
                  </a:lnTo>
                  <a:lnTo>
                    <a:pt x="624666" y="1397612"/>
                  </a:lnTo>
                  <a:lnTo>
                    <a:pt x="602447" y="1389036"/>
                  </a:lnTo>
                  <a:lnTo>
                    <a:pt x="621809" y="1380142"/>
                  </a:lnTo>
                  <a:lnTo>
                    <a:pt x="641171" y="1370613"/>
                  </a:lnTo>
                  <a:lnTo>
                    <a:pt x="660533" y="1360766"/>
                  </a:lnTo>
                  <a:lnTo>
                    <a:pt x="680848" y="1350284"/>
                  </a:lnTo>
                  <a:lnTo>
                    <a:pt x="701162" y="1339802"/>
                  </a:lnTo>
                  <a:lnTo>
                    <a:pt x="721476" y="1328685"/>
                  </a:lnTo>
                  <a:lnTo>
                    <a:pt x="742743" y="1317250"/>
                  </a:lnTo>
                  <a:lnTo>
                    <a:pt x="763692" y="1304862"/>
                  </a:lnTo>
                  <a:lnTo>
                    <a:pt x="785593" y="1292474"/>
                  </a:lnTo>
                  <a:lnTo>
                    <a:pt x="807177" y="1279769"/>
                  </a:lnTo>
                  <a:lnTo>
                    <a:pt x="829396" y="1266428"/>
                  </a:lnTo>
                  <a:lnTo>
                    <a:pt x="851932" y="1252452"/>
                  </a:lnTo>
                  <a:lnTo>
                    <a:pt x="874786" y="1238158"/>
                  </a:lnTo>
                  <a:lnTo>
                    <a:pt x="898274" y="1223547"/>
                  </a:lnTo>
                  <a:lnTo>
                    <a:pt x="921763" y="1208618"/>
                  </a:lnTo>
                  <a:lnTo>
                    <a:pt x="945569" y="1192736"/>
                  </a:lnTo>
                  <a:lnTo>
                    <a:pt x="964296" y="1180666"/>
                  </a:lnTo>
                  <a:lnTo>
                    <a:pt x="971279" y="1175584"/>
                  </a:lnTo>
                  <a:lnTo>
                    <a:pt x="977945" y="1170501"/>
                  </a:lnTo>
                  <a:lnTo>
                    <a:pt x="983975" y="1164784"/>
                  </a:lnTo>
                  <a:lnTo>
                    <a:pt x="989689" y="1158749"/>
                  </a:lnTo>
                  <a:lnTo>
                    <a:pt x="995085" y="1152714"/>
                  </a:lnTo>
                  <a:lnTo>
                    <a:pt x="999846" y="1146361"/>
                  </a:lnTo>
                  <a:lnTo>
                    <a:pt x="1004925" y="1139373"/>
                  </a:lnTo>
                  <a:lnTo>
                    <a:pt x="1009051" y="1132385"/>
                  </a:lnTo>
                  <a:lnTo>
                    <a:pt x="1012542" y="1125079"/>
                  </a:lnTo>
                  <a:lnTo>
                    <a:pt x="1015717" y="1117773"/>
                  </a:lnTo>
                  <a:lnTo>
                    <a:pt x="1018573" y="1110468"/>
                  </a:lnTo>
                  <a:lnTo>
                    <a:pt x="1021113" y="1102845"/>
                  </a:lnTo>
                  <a:lnTo>
                    <a:pt x="1023017" y="1095221"/>
                  </a:lnTo>
                  <a:lnTo>
                    <a:pt x="1024604" y="1086963"/>
                  </a:lnTo>
                  <a:lnTo>
                    <a:pt x="1025556" y="1079022"/>
                  </a:lnTo>
                  <a:lnTo>
                    <a:pt x="1026191" y="1071081"/>
                  </a:lnTo>
                  <a:lnTo>
                    <a:pt x="1026509" y="1065681"/>
                  </a:lnTo>
                  <a:lnTo>
                    <a:pt x="1026509" y="1060281"/>
                  </a:lnTo>
                  <a:lnTo>
                    <a:pt x="1026191" y="1054881"/>
                  </a:lnTo>
                  <a:lnTo>
                    <a:pt x="1025874" y="1049481"/>
                  </a:lnTo>
                  <a:lnTo>
                    <a:pt x="1025239" y="1044082"/>
                  </a:lnTo>
                  <a:lnTo>
                    <a:pt x="1024287" y="1038682"/>
                  </a:lnTo>
                  <a:lnTo>
                    <a:pt x="1023017" y="1032964"/>
                  </a:lnTo>
                  <a:lnTo>
                    <a:pt x="1021747" y="1027564"/>
                  </a:lnTo>
                  <a:lnTo>
                    <a:pt x="1020478" y="1022482"/>
                  </a:lnTo>
                  <a:lnTo>
                    <a:pt x="1018573" y="1017082"/>
                  </a:lnTo>
                  <a:lnTo>
                    <a:pt x="1016669" y="1012000"/>
                  </a:lnTo>
                  <a:lnTo>
                    <a:pt x="1014447" y="1006600"/>
                  </a:lnTo>
                  <a:lnTo>
                    <a:pt x="1011908" y="1001518"/>
                  </a:lnTo>
                  <a:lnTo>
                    <a:pt x="1009368" y="996436"/>
                  </a:lnTo>
                  <a:lnTo>
                    <a:pt x="1006512" y="991671"/>
                  </a:lnTo>
                  <a:lnTo>
                    <a:pt x="1003338" y="986589"/>
                  </a:lnTo>
                  <a:lnTo>
                    <a:pt x="997307" y="978648"/>
                  </a:lnTo>
                  <a:lnTo>
                    <a:pt x="991276" y="971025"/>
                  </a:lnTo>
                  <a:lnTo>
                    <a:pt x="984610" y="964355"/>
                  </a:lnTo>
                  <a:lnTo>
                    <a:pt x="977627" y="957684"/>
                  </a:lnTo>
                  <a:lnTo>
                    <a:pt x="970327" y="951967"/>
                  </a:lnTo>
                  <a:lnTo>
                    <a:pt x="962391" y="946567"/>
                  </a:lnTo>
                  <a:lnTo>
                    <a:pt x="954456" y="941802"/>
                  </a:lnTo>
                  <a:lnTo>
                    <a:pt x="945569" y="937673"/>
                  </a:lnTo>
                  <a:lnTo>
                    <a:pt x="938586" y="934497"/>
                  </a:lnTo>
                  <a:lnTo>
                    <a:pt x="931603" y="931956"/>
                  </a:lnTo>
                  <a:lnTo>
                    <a:pt x="924619" y="929732"/>
                  </a:lnTo>
                  <a:lnTo>
                    <a:pt x="917319" y="927826"/>
                  </a:lnTo>
                  <a:lnTo>
                    <a:pt x="909701" y="926238"/>
                  </a:lnTo>
                  <a:lnTo>
                    <a:pt x="902083" y="925285"/>
                  </a:lnTo>
                  <a:lnTo>
                    <a:pt x="894465" y="924650"/>
                  </a:lnTo>
                  <a:lnTo>
                    <a:pt x="886530" y="924332"/>
                  </a:lnTo>
                  <a:lnTo>
                    <a:pt x="877643" y="924650"/>
                  </a:lnTo>
                  <a:lnTo>
                    <a:pt x="868438" y="925603"/>
                  </a:lnTo>
                  <a:lnTo>
                    <a:pt x="859550" y="926873"/>
                  </a:lnTo>
                  <a:lnTo>
                    <a:pt x="850980" y="929097"/>
                  </a:lnTo>
                  <a:lnTo>
                    <a:pt x="842410" y="931638"/>
                  </a:lnTo>
                  <a:lnTo>
                    <a:pt x="833522" y="935132"/>
                  </a:lnTo>
                  <a:lnTo>
                    <a:pt x="825270" y="938626"/>
                  </a:lnTo>
                  <a:lnTo>
                    <a:pt x="817334" y="943073"/>
                  </a:lnTo>
                  <a:lnTo>
                    <a:pt x="813208" y="945296"/>
                  </a:lnTo>
                  <a:lnTo>
                    <a:pt x="809399" y="947520"/>
                  </a:lnTo>
                  <a:lnTo>
                    <a:pt x="776706" y="968802"/>
                  </a:lnTo>
                  <a:lnTo>
                    <a:pt x="744965" y="989766"/>
                  </a:lnTo>
                  <a:lnTo>
                    <a:pt x="713541" y="1009141"/>
                  </a:lnTo>
                  <a:lnTo>
                    <a:pt x="683069" y="1027882"/>
                  </a:lnTo>
                  <a:lnTo>
                    <a:pt x="653233" y="1045987"/>
                  </a:lnTo>
                  <a:lnTo>
                    <a:pt x="624031" y="1062505"/>
                  </a:lnTo>
                  <a:lnTo>
                    <a:pt x="595781" y="1078386"/>
                  </a:lnTo>
                  <a:lnTo>
                    <a:pt x="568167" y="1093633"/>
                  </a:lnTo>
                  <a:lnTo>
                    <a:pt x="540552" y="1078386"/>
                  </a:lnTo>
                  <a:lnTo>
                    <a:pt x="512302" y="1062505"/>
                  </a:lnTo>
                  <a:lnTo>
                    <a:pt x="482465" y="1045670"/>
                  </a:lnTo>
                  <a:lnTo>
                    <a:pt x="452311" y="1027564"/>
                  </a:lnTo>
                  <a:lnTo>
                    <a:pt x="421205" y="1008824"/>
                  </a:lnTo>
                  <a:lnTo>
                    <a:pt x="389781" y="989130"/>
                  </a:lnTo>
                  <a:lnTo>
                    <a:pt x="358040" y="968484"/>
                  </a:lnTo>
                  <a:lnTo>
                    <a:pt x="325664" y="947520"/>
                  </a:lnTo>
                  <a:lnTo>
                    <a:pt x="321538" y="945296"/>
                  </a:lnTo>
                  <a:lnTo>
                    <a:pt x="317412" y="943073"/>
                  </a:lnTo>
                  <a:lnTo>
                    <a:pt x="309476" y="938626"/>
                  </a:lnTo>
                  <a:lnTo>
                    <a:pt x="301224" y="934814"/>
                  </a:lnTo>
                  <a:lnTo>
                    <a:pt x="292971" y="931638"/>
                  </a:lnTo>
                  <a:lnTo>
                    <a:pt x="284083" y="929097"/>
                  </a:lnTo>
                  <a:lnTo>
                    <a:pt x="275196" y="926873"/>
                  </a:lnTo>
                  <a:lnTo>
                    <a:pt x="266308" y="925603"/>
                  </a:lnTo>
                  <a:lnTo>
                    <a:pt x="257421" y="924650"/>
                  </a:lnTo>
                  <a:lnTo>
                    <a:pt x="248216" y="924332"/>
                  </a:lnTo>
                  <a:lnTo>
                    <a:pt x="240598" y="924332"/>
                  </a:lnTo>
                  <a:lnTo>
                    <a:pt x="232980" y="925285"/>
                  </a:lnTo>
                  <a:lnTo>
                    <a:pt x="225045" y="926238"/>
                  </a:lnTo>
                  <a:lnTo>
                    <a:pt x="217744" y="927826"/>
                  </a:lnTo>
                  <a:lnTo>
                    <a:pt x="210444" y="929732"/>
                  </a:lnTo>
                  <a:lnTo>
                    <a:pt x="203144" y="931956"/>
                  </a:lnTo>
                  <a:lnTo>
                    <a:pt x="196160" y="934497"/>
                  </a:lnTo>
                  <a:lnTo>
                    <a:pt x="189495" y="937355"/>
                  </a:lnTo>
                  <a:lnTo>
                    <a:pt x="180925" y="941802"/>
                  </a:lnTo>
                  <a:lnTo>
                    <a:pt x="172355" y="946567"/>
                  </a:lnTo>
                  <a:lnTo>
                    <a:pt x="164737" y="951967"/>
                  </a:lnTo>
                  <a:lnTo>
                    <a:pt x="157119" y="957684"/>
                  </a:lnTo>
                  <a:lnTo>
                    <a:pt x="150136" y="964355"/>
                  </a:lnTo>
                  <a:lnTo>
                    <a:pt x="143470" y="971025"/>
                  </a:lnTo>
                  <a:lnTo>
                    <a:pt x="137439" y="978648"/>
                  </a:lnTo>
                  <a:lnTo>
                    <a:pt x="131726" y="986589"/>
                  </a:lnTo>
                  <a:lnTo>
                    <a:pt x="127917" y="992624"/>
                  </a:lnTo>
                  <a:lnTo>
                    <a:pt x="124425" y="998977"/>
                  </a:lnTo>
                  <a:lnTo>
                    <a:pt x="121569" y="1005330"/>
                  </a:lnTo>
                  <a:lnTo>
                    <a:pt x="118395" y="1011683"/>
                  </a:lnTo>
                  <a:lnTo>
                    <a:pt x="115855" y="1018035"/>
                  </a:lnTo>
                  <a:lnTo>
                    <a:pt x="113951" y="1024706"/>
                  </a:lnTo>
                  <a:lnTo>
                    <a:pt x="112046" y="1031058"/>
                  </a:lnTo>
                  <a:lnTo>
                    <a:pt x="110777" y="1038046"/>
                  </a:lnTo>
                  <a:lnTo>
                    <a:pt x="109507" y="1044717"/>
                  </a:lnTo>
                  <a:lnTo>
                    <a:pt x="108872" y="1051387"/>
                  </a:lnTo>
                  <a:lnTo>
                    <a:pt x="108555" y="1058375"/>
                  </a:lnTo>
                  <a:lnTo>
                    <a:pt x="108238" y="1065046"/>
                  </a:lnTo>
                  <a:lnTo>
                    <a:pt x="108555" y="1071716"/>
                  </a:lnTo>
                  <a:lnTo>
                    <a:pt x="109190" y="1078386"/>
                  </a:lnTo>
                  <a:lnTo>
                    <a:pt x="109825" y="1085057"/>
                  </a:lnTo>
                  <a:lnTo>
                    <a:pt x="111094" y="1091727"/>
                  </a:lnTo>
                  <a:lnTo>
                    <a:pt x="112364" y="1098398"/>
                  </a:lnTo>
                  <a:lnTo>
                    <a:pt x="114268" y="1104750"/>
                  </a:lnTo>
                  <a:lnTo>
                    <a:pt x="116490" y="1111103"/>
                  </a:lnTo>
                  <a:lnTo>
                    <a:pt x="118712" y="1117456"/>
                  </a:lnTo>
                  <a:lnTo>
                    <a:pt x="121886" y="1123491"/>
                  </a:lnTo>
                  <a:lnTo>
                    <a:pt x="124743" y="1129526"/>
                  </a:lnTo>
                  <a:lnTo>
                    <a:pt x="127917" y="1135561"/>
                  </a:lnTo>
                  <a:lnTo>
                    <a:pt x="131726" y="1141279"/>
                  </a:lnTo>
                  <a:lnTo>
                    <a:pt x="135535" y="1146996"/>
                  </a:lnTo>
                  <a:lnTo>
                    <a:pt x="139661" y="1152396"/>
                  </a:lnTo>
                  <a:lnTo>
                    <a:pt x="144105" y="1157796"/>
                  </a:lnTo>
                  <a:lnTo>
                    <a:pt x="148866" y="1162878"/>
                  </a:lnTo>
                  <a:lnTo>
                    <a:pt x="153945" y="1167643"/>
                  </a:lnTo>
                  <a:lnTo>
                    <a:pt x="159341" y="1172090"/>
                  </a:lnTo>
                  <a:lnTo>
                    <a:pt x="164737" y="1176536"/>
                  </a:lnTo>
                  <a:lnTo>
                    <a:pt x="170768" y="1180666"/>
                  </a:lnTo>
                  <a:lnTo>
                    <a:pt x="179972" y="1186383"/>
                  </a:lnTo>
                  <a:lnTo>
                    <a:pt x="189495" y="1192101"/>
                  </a:lnTo>
                  <a:lnTo>
                    <a:pt x="211714" y="1205759"/>
                  </a:lnTo>
                  <a:lnTo>
                    <a:pt x="222823" y="1212429"/>
                  </a:lnTo>
                  <a:lnTo>
                    <a:pt x="233615" y="1219100"/>
                  </a:lnTo>
                  <a:lnTo>
                    <a:pt x="235519" y="1220370"/>
                  </a:lnTo>
                  <a:lnTo>
                    <a:pt x="235202" y="1220370"/>
                  </a:lnTo>
                  <a:lnTo>
                    <a:pt x="239328" y="1222276"/>
                  </a:lnTo>
                  <a:lnTo>
                    <a:pt x="243772" y="1223864"/>
                  </a:lnTo>
                  <a:lnTo>
                    <a:pt x="246946" y="1224500"/>
                  </a:lnTo>
                  <a:lnTo>
                    <a:pt x="250755" y="1225453"/>
                  </a:lnTo>
                  <a:lnTo>
                    <a:pt x="254882" y="1226088"/>
                  </a:lnTo>
                  <a:lnTo>
                    <a:pt x="259960" y="1226406"/>
                  </a:lnTo>
                  <a:lnTo>
                    <a:pt x="265674" y="1227041"/>
                  </a:lnTo>
                  <a:lnTo>
                    <a:pt x="272022" y="1227041"/>
                  </a:lnTo>
                  <a:lnTo>
                    <a:pt x="279005" y="1227041"/>
                  </a:lnTo>
                  <a:lnTo>
                    <a:pt x="286940" y="1226406"/>
                  </a:lnTo>
                  <a:lnTo>
                    <a:pt x="295510" y="1225770"/>
                  </a:lnTo>
                  <a:lnTo>
                    <a:pt x="304398" y="1224500"/>
                  </a:lnTo>
                  <a:lnTo>
                    <a:pt x="314237" y="1222912"/>
                  </a:lnTo>
                  <a:lnTo>
                    <a:pt x="324712" y="1221006"/>
                  </a:lnTo>
                  <a:lnTo>
                    <a:pt x="335821" y="1218782"/>
                  </a:lnTo>
                  <a:lnTo>
                    <a:pt x="347883" y="1215923"/>
                  </a:lnTo>
                  <a:lnTo>
                    <a:pt x="360262" y="1212747"/>
                  </a:lnTo>
                  <a:lnTo>
                    <a:pt x="373276" y="1208935"/>
                  </a:lnTo>
                  <a:lnTo>
                    <a:pt x="386925" y="1204489"/>
                  </a:lnTo>
                  <a:lnTo>
                    <a:pt x="401843" y="1199406"/>
                  </a:lnTo>
                  <a:lnTo>
                    <a:pt x="416761" y="1194006"/>
                  </a:lnTo>
                  <a:lnTo>
                    <a:pt x="432314" y="1187971"/>
                  </a:lnTo>
                  <a:lnTo>
                    <a:pt x="448502" y="1181619"/>
                  </a:lnTo>
                  <a:lnTo>
                    <a:pt x="465643" y="1174313"/>
                  </a:lnTo>
                  <a:lnTo>
                    <a:pt x="483418" y="1166690"/>
                  </a:lnTo>
                  <a:lnTo>
                    <a:pt x="501510" y="1158431"/>
                  </a:lnTo>
                  <a:lnTo>
                    <a:pt x="520555" y="1149220"/>
                  </a:lnTo>
                  <a:lnTo>
                    <a:pt x="539917" y="1139373"/>
                  </a:lnTo>
                  <a:lnTo>
                    <a:pt x="559914" y="1129208"/>
                  </a:lnTo>
                  <a:lnTo>
                    <a:pt x="581180" y="1118409"/>
                  </a:lnTo>
                  <a:lnTo>
                    <a:pt x="602447" y="1106974"/>
                  </a:lnTo>
                  <a:lnTo>
                    <a:pt x="624666" y="1094586"/>
                  </a:lnTo>
                  <a:lnTo>
                    <a:pt x="647202" y="1081563"/>
                  </a:lnTo>
                  <a:lnTo>
                    <a:pt x="670690" y="1067904"/>
                  </a:lnTo>
                  <a:lnTo>
                    <a:pt x="694814" y="1053611"/>
                  </a:lnTo>
                  <a:lnTo>
                    <a:pt x="719254" y="1038682"/>
                  </a:lnTo>
                  <a:lnTo>
                    <a:pt x="744965" y="1022482"/>
                  </a:lnTo>
                  <a:lnTo>
                    <a:pt x="770675" y="1006283"/>
                  </a:lnTo>
                  <a:lnTo>
                    <a:pt x="797655" y="989130"/>
                  </a:lnTo>
                  <a:lnTo>
                    <a:pt x="824635" y="970707"/>
                  </a:lnTo>
                  <a:lnTo>
                    <a:pt x="830348" y="967213"/>
                  </a:lnTo>
                  <a:lnTo>
                    <a:pt x="836062" y="964355"/>
                  </a:lnTo>
                  <a:lnTo>
                    <a:pt x="843045" y="961178"/>
                  </a:lnTo>
                  <a:lnTo>
                    <a:pt x="849710" y="958319"/>
                  </a:lnTo>
                  <a:lnTo>
                    <a:pt x="856693" y="956414"/>
                  </a:lnTo>
                  <a:lnTo>
                    <a:pt x="863677" y="954508"/>
                  </a:lnTo>
                  <a:lnTo>
                    <a:pt x="870660" y="953237"/>
                  </a:lnTo>
                  <a:lnTo>
                    <a:pt x="877960" y="952602"/>
                  </a:lnTo>
                  <a:lnTo>
                    <a:pt x="884943" y="952284"/>
                  </a:lnTo>
                  <a:lnTo>
                    <a:pt x="891926" y="952284"/>
                  </a:lnTo>
                  <a:lnTo>
                    <a:pt x="899227" y="952920"/>
                  </a:lnTo>
                  <a:lnTo>
                    <a:pt x="906210" y="953873"/>
                  </a:lnTo>
                  <a:lnTo>
                    <a:pt x="913193" y="955461"/>
                  </a:lnTo>
                  <a:lnTo>
                    <a:pt x="919858" y="957367"/>
                  </a:lnTo>
                  <a:lnTo>
                    <a:pt x="926524" y="959590"/>
                  </a:lnTo>
                  <a:lnTo>
                    <a:pt x="933190" y="962131"/>
                  </a:lnTo>
                  <a:lnTo>
                    <a:pt x="939538" y="965307"/>
                  </a:lnTo>
                  <a:lnTo>
                    <a:pt x="945569" y="968802"/>
                  </a:lnTo>
                  <a:lnTo>
                    <a:pt x="950647" y="972296"/>
                  </a:lnTo>
                  <a:lnTo>
                    <a:pt x="955408" y="975472"/>
                  </a:lnTo>
                  <a:lnTo>
                    <a:pt x="960170" y="979601"/>
                  </a:lnTo>
                  <a:lnTo>
                    <a:pt x="964296" y="983730"/>
                  </a:lnTo>
                  <a:lnTo>
                    <a:pt x="968740" y="987860"/>
                  </a:lnTo>
                  <a:lnTo>
                    <a:pt x="972549" y="992307"/>
                  </a:lnTo>
                  <a:lnTo>
                    <a:pt x="976358" y="997071"/>
                  </a:lnTo>
                  <a:lnTo>
                    <a:pt x="979849" y="1002153"/>
                  </a:lnTo>
                  <a:lnTo>
                    <a:pt x="983658" y="1008189"/>
                  </a:lnTo>
                  <a:lnTo>
                    <a:pt x="986832" y="1014224"/>
                  </a:lnTo>
                  <a:lnTo>
                    <a:pt x="989689" y="1020259"/>
                  </a:lnTo>
                  <a:lnTo>
                    <a:pt x="992228" y="1026612"/>
                  </a:lnTo>
                  <a:lnTo>
                    <a:pt x="994133" y="1032964"/>
                  </a:lnTo>
                  <a:lnTo>
                    <a:pt x="995720" y="1039635"/>
                  </a:lnTo>
                  <a:lnTo>
                    <a:pt x="996989" y="1046305"/>
                  </a:lnTo>
                  <a:lnTo>
                    <a:pt x="997942" y="1052658"/>
                  </a:lnTo>
                  <a:lnTo>
                    <a:pt x="998259" y="1059328"/>
                  </a:lnTo>
                  <a:lnTo>
                    <a:pt x="998576" y="1065999"/>
                  </a:lnTo>
                  <a:lnTo>
                    <a:pt x="998259" y="1072351"/>
                  </a:lnTo>
                  <a:lnTo>
                    <a:pt x="997624" y="1079022"/>
                  </a:lnTo>
                  <a:lnTo>
                    <a:pt x="996354" y="1085374"/>
                  </a:lnTo>
                  <a:lnTo>
                    <a:pt x="995085" y="1092045"/>
                  </a:lnTo>
                  <a:lnTo>
                    <a:pt x="993180" y="1098398"/>
                  </a:lnTo>
                  <a:lnTo>
                    <a:pt x="990958" y="1104433"/>
                  </a:lnTo>
                  <a:lnTo>
                    <a:pt x="987784" y="1112056"/>
                  </a:lnTo>
                  <a:lnTo>
                    <a:pt x="983975" y="1119679"/>
                  </a:lnTo>
                  <a:lnTo>
                    <a:pt x="979532" y="1126667"/>
                  </a:lnTo>
                  <a:lnTo>
                    <a:pt x="974453" y="1133655"/>
                  </a:lnTo>
                  <a:lnTo>
                    <a:pt x="968740" y="1140008"/>
                  </a:lnTo>
                  <a:lnTo>
                    <a:pt x="962709" y="1146361"/>
                  </a:lnTo>
                  <a:lnTo>
                    <a:pt x="956043" y="1152078"/>
                  </a:lnTo>
                  <a:lnTo>
                    <a:pt x="949060" y="1157478"/>
                  </a:lnTo>
                  <a:lnTo>
                    <a:pt x="945569" y="1159384"/>
                  </a:lnTo>
                  <a:lnTo>
                    <a:pt x="910971" y="1181936"/>
                  </a:lnTo>
                  <a:lnTo>
                    <a:pt x="876056" y="1204489"/>
                  </a:lnTo>
                  <a:lnTo>
                    <a:pt x="842093" y="1225770"/>
                  </a:lnTo>
                  <a:lnTo>
                    <a:pt x="804003" y="1248958"/>
                  </a:lnTo>
                  <a:lnTo>
                    <a:pt x="766549" y="1271192"/>
                  </a:lnTo>
                  <a:lnTo>
                    <a:pt x="730999" y="1291521"/>
                  </a:lnTo>
                  <a:lnTo>
                    <a:pt x="696083" y="1310579"/>
                  </a:lnTo>
                  <a:lnTo>
                    <a:pt x="662120" y="1328685"/>
                  </a:lnTo>
                  <a:lnTo>
                    <a:pt x="629744" y="1344884"/>
                  </a:lnTo>
                  <a:lnTo>
                    <a:pt x="598003" y="1360131"/>
                  </a:lnTo>
                  <a:lnTo>
                    <a:pt x="567532" y="1374107"/>
                  </a:lnTo>
                  <a:lnTo>
                    <a:pt x="553883" y="1380142"/>
                  </a:lnTo>
                  <a:lnTo>
                    <a:pt x="532299" y="1389036"/>
                  </a:lnTo>
                  <a:lnTo>
                    <a:pt x="510398" y="1397612"/>
                  </a:lnTo>
                  <a:lnTo>
                    <a:pt x="488814" y="1405871"/>
                  </a:lnTo>
                  <a:lnTo>
                    <a:pt x="473895" y="1410953"/>
                  </a:lnTo>
                  <a:lnTo>
                    <a:pt x="458977" y="1416035"/>
                  </a:lnTo>
                  <a:lnTo>
                    <a:pt x="444376" y="1420800"/>
                  </a:lnTo>
                  <a:lnTo>
                    <a:pt x="430093" y="1425564"/>
                  </a:lnTo>
                  <a:lnTo>
                    <a:pt x="415809" y="1429376"/>
                  </a:lnTo>
                  <a:lnTo>
                    <a:pt x="401843" y="1433188"/>
                  </a:lnTo>
                  <a:lnTo>
                    <a:pt x="387877" y="1436364"/>
                  </a:lnTo>
                  <a:lnTo>
                    <a:pt x="374546" y="1439540"/>
                  </a:lnTo>
                  <a:lnTo>
                    <a:pt x="361214" y="1442081"/>
                  </a:lnTo>
                  <a:lnTo>
                    <a:pt x="348200" y="1444305"/>
                  </a:lnTo>
                  <a:lnTo>
                    <a:pt x="334869" y="1446211"/>
                  </a:lnTo>
                  <a:lnTo>
                    <a:pt x="321855" y="1447799"/>
                  </a:lnTo>
                  <a:lnTo>
                    <a:pt x="309476" y="1449069"/>
                  </a:lnTo>
                  <a:lnTo>
                    <a:pt x="296780" y="1450022"/>
                  </a:lnTo>
                  <a:lnTo>
                    <a:pt x="284083" y="1450658"/>
                  </a:lnTo>
                  <a:lnTo>
                    <a:pt x="272022" y="1450975"/>
                  </a:lnTo>
                  <a:lnTo>
                    <a:pt x="255834" y="1450658"/>
                  </a:lnTo>
                  <a:lnTo>
                    <a:pt x="239646" y="1449387"/>
                  </a:lnTo>
                  <a:lnTo>
                    <a:pt x="223458" y="1447481"/>
                  </a:lnTo>
                  <a:lnTo>
                    <a:pt x="207905" y="1444940"/>
                  </a:lnTo>
                  <a:lnTo>
                    <a:pt x="198700" y="1443034"/>
                  </a:lnTo>
                  <a:lnTo>
                    <a:pt x="189495" y="1440811"/>
                  </a:lnTo>
                  <a:lnTo>
                    <a:pt x="180607" y="1438587"/>
                  </a:lnTo>
                  <a:lnTo>
                    <a:pt x="172037" y="1436046"/>
                  </a:lnTo>
                  <a:lnTo>
                    <a:pt x="163467" y="1433188"/>
                  </a:lnTo>
                  <a:lnTo>
                    <a:pt x="155214" y="1430011"/>
                  </a:lnTo>
                  <a:lnTo>
                    <a:pt x="146327" y="1426199"/>
                  </a:lnTo>
                  <a:lnTo>
                    <a:pt x="138074" y="1421753"/>
                  </a:lnTo>
                  <a:lnTo>
                    <a:pt x="129504" y="1417623"/>
                  </a:lnTo>
                  <a:lnTo>
                    <a:pt x="121251" y="1412859"/>
                  </a:lnTo>
                  <a:lnTo>
                    <a:pt x="112681" y="1407777"/>
                  </a:lnTo>
                  <a:lnTo>
                    <a:pt x="104746" y="1402059"/>
                  </a:lnTo>
                  <a:lnTo>
                    <a:pt x="97128" y="1396342"/>
                  </a:lnTo>
                  <a:lnTo>
                    <a:pt x="89510" y="1390306"/>
                  </a:lnTo>
                  <a:lnTo>
                    <a:pt x="82210" y="1383954"/>
                  </a:lnTo>
                  <a:lnTo>
                    <a:pt x="75227" y="1377283"/>
                  </a:lnTo>
                  <a:lnTo>
                    <a:pt x="68879" y="1370613"/>
                  </a:lnTo>
                  <a:lnTo>
                    <a:pt x="62213" y="1362990"/>
                  </a:lnTo>
                  <a:lnTo>
                    <a:pt x="57769" y="1357590"/>
                  </a:lnTo>
                  <a:lnTo>
                    <a:pt x="53643" y="1352190"/>
                  </a:lnTo>
                  <a:lnTo>
                    <a:pt x="45707" y="1341073"/>
                  </a:lnTo>
                  <a:lnTo>
                    <a:pt x="38407" y="1329638"/>
                  </a:lnTo>
                  <a:lnTo>
                    <a:pt x="32059" y="1317885"/>
                  </a:lnTo>
                  <a:lnTo>
                    <a:pt x="26345" y="1306133"/>
                  </a:lnTo>
                  <a:lnTo>
                    <a:pt x="21267" y="1294062"/>
                  </a:lnTo>
                  <a:lnTo>
                    <a:pt x="16823" y="1282310"/>
                  </a:lnTo>
                  <a:lnTo>
                    <a:pt x="13014" y="1270239"/>
                  </a:lnTo>
                  <a:lnTo>
                    <a:pt x="9523" y="1258169"/>
                  </a:lnTo>
                  <a:lnTo>
                    <a:pt x="6666" y="1245781"/>
                  </a:lnTo>
                  <a:lnTo>
                    <a:pt x="4444" y="1233711"/>
                  </a:lnTo>
                  <a:lnTo>
                    <a:pt x="2857" y="1221641"/>
                  </a:lnTo>
                  <a:lnTo>
                    <a:pt x="1587" y="1209888"/>
                  </a:lnTo>
                  <a:lnTo>
                    <a:pt x="635" y="1197501"/>
                  </a:lnTo>
                  <a:lnTo>
                    <a:pt x="0" y="1185748"/>
                  </a:lnTo>
                  <a:lnTo>
                    <a:pt x="0" y="1174313"/>
                  </a:lnTo>
                  <a:lnTo>
                    <a:pt x="0" y="1161925"/>
                  </a:lnTo>
                  <a:lnTo>
                    <a:pt x="635" y="1149537"/>
                  </a:lnTo>
                  <a:lnTo>
                    <a:pt x="1587" y="1136832"/>
                  </a:lnTo>
                  <a:lnTo>
                    <a:pt x="2540" y="1124444"/>
                  </a:lnTo>
                  <a:lnTo>
                    <a:pt x="4127" y="1112374"/>
                  </a:lnTo>
                  <a:lnTo>
                    <a:pt x="6031" y="1100303"/>
                  </a:lnTo>
                  <a:lnTo>
                    <a:pt x="7936" y="1087916"/>
                  </a:lnTo>
                  <a:lnTo>
                    <a:pt x="10792" y="1075845"/>
                  </a:lnTo>
                  <a:lnTo>
                    <a:pt x="13332" y="1064093"/>
                  </a:lnTo>
                  <a:lnTo>
                    <a:pt x="16188" y="1052340"/>
                  </a:lnTo>
                  <a:lnTo>
                    <a:pt x="19362" y="1040588"/>
                  </a:lnTo>
                  <a:lnTo>
                    <a:pt x="22536" y="1028517"/>
                  </a:lnTo>
                  <a:lnTo>
                    <a:pt x="26028" y="1017082"/>
                  </a:lnTo>
                  <a:lnTo>
                    <a:pt x="29837" y="1005647"/>
                  </a:lnTo>
                  <a:lnTo>
                    <a:pt x="33646" y="994213"/>
                  </a:lnTo>
                  <a:lnTo>
                    <a:pt x="37772" y="983095"/>
                  </a:lnTo>
                  <a:lnTo>
                    <a:pt x="41899" y="971660"/>
                  </a:lnTo>
                  <a:lnTo>
                    <a:pt x="46342" y="960543"/>
                  </a:lnTo>
                  <a:lnTo>
                    <a:pt x="51103" y="949743"/>
                  </a:lnTo>
                  <a:lnTo>
                    <a:pt x="55865" y="938944"/>
                  </a:lnTo>
                  <a:lnTo>
                    <a:pt x="60626" y="928462"/>
                  </a:lnTo>
                  <a:lnTo>
                    <a:pt x="66022" y="917662"/>
                  </a:lnTo>
                  <a:lnTo>
                    <a:pt x="71418" y="907497"/>
                  </a:lnTo>
                  <a:lnTo>
                    <a:pt x="76814" y="897333"/>
                  </a:lnTo>
                  <a:lnTo>
                    <a:pt x="82210" y="887169"/>
                  </a:lnTo>
                  <a:lnTo>
                    <a:pt x="87923" y="877640"/>
                  </a:lnTo>
                  <a:lnTo>
                    <a:pt x="93954" y="867475"/>
                  </a:lnTo>
                  <a:lnTo>
                    <a:pt x="99985" y="857946"/>
                  </a:lnTo>
                  <a:lnTo>
                    <a:pt x="106016" y="848735"/>
                  </a:lnTo>
                  <a:lnTo>
                    <a:pt x="112364" y="839841"/>
                  </a:lnTo>
                  <a:lnTo>
                    <a:pt x="119030" y="830947"/>
                  </a:lnTo>
                  <a:lnTo>
                    <a:pt x="125695" y="822053"/>
                  </a:lnTo>
                  <a:lnTo>
                    <a:pt x="135217" y="810618"/>
                  </a:lnTo>
                  <a:lnTo>
                    <a:pt x="144422" y="799818"/>
                  </a:lnTo>
                  <a:lnTo>
                    <a:pt x="154580" y="789019"/>
                  </a:lnTo>
                  <a:lnTo>
                    <a:pt x="165054" y="778854"/>
                  </a:lnTo>
                  <a:lnTo>
                    <a:pt x="170450" y="774090"/>
                  </a:lnTo>
                  <a:lnTo>
                    <a:pt x="176481" y="769325"/>
                  </a:lnTo>
                  <a:lnTo>
                    <a:pt x="182194" y="764561"/>
                  </a:lnTo>
                  <a:lnTo>
                    <a:pt x="188225" y="759796"/>
                  </a:lnTo>
                  <a:lnTo>
                    <a:pt x="194573" y="755031"/>
                  </a:lnTo>
                  <a:lnTo>
                    <a:pt x="200922" y="750902"/>
                  </a:lnTo>
                  <a:lnTo>
                    <a:pt x="207587" y="746455"/>
                  </a:lnTo>
                  <a:lnTo>
                    <a:pt x="214570" y="742326"/>
                  </a:lnTo>
                  <a:lnTo>
                    <a:pt x="223775" y="737879"/>
                  </a:lnTo>
                  <a:lnTo>
                    <a:pt x="233932" y="733432"/>
                  </a:lnTo>
                  <a:lnTo>
                    <a:pt x="244407" y="729303"/>
                  </a:lnTo>
                  <a:lnTo>
                    <a:pt x="250120" y="727715"/>
                  </a:lnTo>
                  <a:lnTo>
                    <a:pt x="255516" y="726126"/>
                  </a:lnTo>
                  <a:lnTo>
                    <a:pt x="260595" y="724221"/>
                  </a:lnTo>
                  <a:lnTo>
                    <a:pt x="265356" y="722315"/>
                  </a:lnTo>
                  <a:lnTo>
                    <a:pt x="270435" y="721044"/>
                  </a:lnTo>
                  <a:lnTo>
                    <a:pt x="275513" y="719774"/>
                  </a:lnTo>
                  <a:lnTo>
                    <a:pt x="280909" y="718821"/>
                  </a:lnTo>
                  <a:lnTo>
                    <a:pt x="286623" y="718186"/>
                  </a:lnTo>
                  <a:lnTo>
                    <a:pt x="292019" y="717868"/>
                  </a:lnTo>
                  <a:lnTo>
                    <a:pt x="297415" y="717550"/>
                  </a:lnTo>
                  <a:close/>
                  <a:moveTo>
                    <a:pt x="560713" y="0"/>
                  </a:moveTo>
                  <a:lnTo>
                    <a:pt x="568642" y="0"/>
                  </a:lnTo>
                  <a:lnTo>
                    <a:pt x="576572" y="0"/>
                  </a:lnTo>
                  <a:lnTo>
                    <a:pt x="584184" y="317"/>
                  </a:lnTo>
                  <a:lnTo>
                    <a:pt x="592114" y="951"/>
                  </a:lnTo>
                  <a:lnTo>
                    <a:pt x="600043" y="1586"/>
                  </a:lnTo>
                  <a:lnTo>
                    <a:pt x="607973" y="2537"/>
                  </a:lnTo>
                  <a:lnTo>
                    <a:pt x="615585" y="3489"/>
                  </a:lnTo>
                  <a:lnTo>
                    <a:pt x="623832" y="5075"/>
                  </a:lnTo>
                  <a:lnTo>
                    <a:pt x="631761" y="6343"/>
                  </a:lnTo>
                  <a:lnTo>
                    <a:pt x="639691" y="8247"/>
                  </a:lnTo>
                  <a:lnTo>
                    <a:pt x="647620" y="10150"/>
                  </a:lnTo>
                  <a:lnTo>
                    <a:pt x="655232" y="12370"/>
                  </a:lnTo>
                  <a:lnTo>
                    <a:pt x="662845" y="14590"/>
                  </a:lnTo>
                  <a:lnTo>
                    <a:pt x="670457" y="17128"/>
                  </a:lnTo>
                  <a:lnTo>
                    <a:pt x="678069" y="19665"/>
                  </a:lnTo>
                  <a:lnTo>
                    <a:pt x="685365" y="22520"/>
                  </a:lnTo>
                  <a:lnTo>
                    <a:pt x="692660" y="25374"/>
                  </a:lnTo>
                  <a:lnTo>
                    <a:pt x="699955" y="28546"/>
                  </a:lnTo>
                  <a:lnTo>
                    <a:pt x="706933" y="32035"/>
                  </a:lnTo>
                  <a:lnTo>
                    <a:pt x="713911" y="35524"/>
                  </a:lnTo>
                  <a:lnTo>
                    <a:pt x="720571" y="39013"/>
                  </a:lnTo>
                  <a:lnTo>
                    <a:pt x="727549" y="43453"/>
                  </a:lnTo>
                  <a:lnTo>
                    <a:pt x="740554" y="51383"/>
                  </a:lnTo>
                  <a:lnTo>
                    <a:pt x="753241" y="59947"/>
                  </a:lnTo>
                  <a:lnTo>
                    <a:pt x="765294" y="69145"/>
                  </a:lnTo>
                  <a:lnTo>
                    <a:pt x="776712" y="78978"/>
                  </a:lnTo>
                  <a:lnTo>
                    <a:pt x="788131" y="89445"/>
                  </a:lnTo>
                  <a:lnTo>
                    <a:pt x="798598" y="100546"/>
                  </a:lnTo>
                  <a:lnTo>
                    <a:pt x="808747" y="111647"/>
                  </a:lnTo>
                  <a:lnTo>
                    <a:pt x="817946" y="123383"/>
                  </a:lnTo>
                  <a:lnTo>
                    <a:pt x="826827" y="135753"/>
                  </a:lnTo>
                  <a:lnTo>
                    <a:pt x="835073" y="148123"/>
                  </a:lnTo>
                  <a:lnTo>
                    <a:pt x="843003" y="161444"/>
                  </a:lnTo>
                  <a:lnTo>
                    <a:pt x="849981" y="174766"/>
                  </a:lnTo>
                  <a:lnTo>
                    <a:pt x="856324" y="188405"/>
                  </a:lnTo>
                  <a:lnTo>
                    <a:pt x="862034" y="202043"/>
                  </a:lnTo>
                  <a:lnTo>
                    <a:pt x="867108" y="216634"/>
                  </a:lnTo>
                  <a:lnTo>
                    <a:pt x="871549" y="231224"/>
                  </a:lnTo>
                  <a:lnTo>
                    <a:pt x="875038" y="245814"/>
                  </a:lnTo>
                  <a:lnTo>
                    <a:pt x="878210" y="261039"/>
                  </a:lnTo>
                  <a:lnTo>
                    <a:pt x="880430" y="276263"/>
                  </a:lnTo>
                  <a:lnTo>
                    <a:pt x="881699" y="291488"/>
                  </a:lnTo>
                  <a:lnTo>
                    <a:pt x="882333" y="299100"/>
                  </a:lnTo>
                  <a:lnTo>
                    <a:pt x="882650" y="306713"/>
                  </a:lnTo>
                  <a:lnTo>
                    <a:pt x="882650" y="314642"/>
                  </a:lnTo>
                  <a:lnTo>
                    <a:pt x="882650" y="322572"/>
                  </a:lnTo>
                  <a:lnTo>
                    <a:pt x="882333" y="330501"/>
                  </a:lnTo>
                  <a:lnTo>
                    <a:pt x="881699" y="338113"/>
                  </a:lnTo>
                  <a:lnTo>
                    <a:pt x="881064" y="346043"/>
                  </a:lnTo>
                  <a:lnTo>
                    <a:pt x="880113" y="353972"/>
                  </a:lnTo>
                  <a:lnTo>
                    <a:pt x="879161" y="361902"/>
                  </a:lnTo>
                  <a:lnTo>
                    <a:pt x="877575" y="369831"/>
                  </a:lnTo>
                  <a:lnTo>
                    <a:pt x="876307" y="377761"/>
                  </a:lnTo>
                  <a:lnTo>
                    <a:pt x="874404" y="385690"/>
                  </a:lnTo>
                  <a:lnTo>
                    <a:pt x="872500" y="393620"/>
                  </a:lnTo>
                  <a:lnTo>
                    <a:pt x="870280" y="401232"/>
                  </a:lnTo>
                  <a:lnTo>
                    <a:pt x="868060" y="408844"/>
                  </a:lnTo>
                  <a:lnTo>
                    <a:pt x="865523" y="416457"/>
                  </a:lnTo>
                  <a:lnTo>
                    <a:pt x="862985" y="424069"/>
                  </a:lnTo>
                  <a:lnTo>
                    <a:pt x="860130" y="431681"/>
                  </a:lnTo>
                  <a:lnTo>
                    <a:pt x="857276" y="438976"/>
                  </a:lnTo>
                  <a:lnTo>
                    <a:pt x="854104" y="445954"/>
                  </a:lnTo>
                  <a:lnTo>
                    <a:pt x="850615" y="452932"/>
                  </a:lnTo>
                  <a:lnTo>
                    <a:pt x="847126" y="459910"/>
                  </a:lnTo>
                  <a:lnTo>
                    <a:pt x="843637" y="466571"/>
                  </a:lnTo>
                  <a:lnTo>
                    <a:pt x="839831" y="473549"/>
                  </a:lnTo>
                  <a:lnTo>
                    <a:pt x="831267" y="486871"/>
                  </a:lnTo>
                  <a:lnTo>
                    <a:pt x="822703" y="499241"/>
                  </a:lnTo>
                  <a:lnTo>
                    <a:pt x="813505" y="511293"/>
                  </a:lnTo>
                  <a:lnTo>
                    <a:pt x="803672" y="523029"/>
                  </a:lnTo>
                  <a:lnTo>
                    <a:pt x="793206" y="534130"/>
                  </a:lnTo>
                  <a:lnTo>
                    <a:pt x="782104" y="544914"/>
                  </a:lnTo>
                  <a:lnTo>
                    <a:pt x="771003" y="554747"/>
                  </a:lnTo>
                  <a:lnTo>
                    <a:pt x="759267" y="564262"/>
                  </a:lnTo>
                  <a:lnTo>
                    <a:pt x="747215" y="573143"/>
                  </a:lnTo>
                  <a:lnTo>
                    <a:pt x="734527" y="581073"/>
                  </a:lnTo>
                  <a:lnTo>
                    <a:pt x="721206" y="588685"/>
                  </a:lnTo>
                  <a:lnTo>
                    <a:pt x="707884" y="596297"/>
                  </a:lnTo>
                  <a:lnTo>
                    <a:pt x="694563" y="602641"/>
                  </a:lnTo>
                  <a:lnTo>
                    <a:pt x="680607" y="608350"/>
                  </a:lnTo>
                  <a:lnTo>
                    <a:pt x="666017" y="613108"/>
                  </a:lnTo>
                  <a:lnTo>
                    <a:pt x="651426" y="617548"/>
                  </a:lnTo>
                  <a:lnTo>
                    <a:pt x="636836" y="621355"/>
                  </a:lnTo>
                  <a:lnTo>
                    <a:pt x="621929" y="624209"/>
                  </a:lnTo>
                  <a:lnTo>
                    <a:pt x="606387" y="626430"/>
                  </a:lnTo>
                  <a:lnTo>
                    <a:pt x="591162" y="628015"/>
                  </a:lnTo>
                  <a:lnTo>
                    <a:pt x="583550" y="628333"/>
                  </a:lnTo>
                  <a:lnTo>
                    <a:pt x="575938" y="628650"/>
                  </a:lnTo>
                  <a:lnTo>
                    <a:pt x="568008" y="628650"/>
                  </a:lnTo>
                  <a:lnTo>
                    <a:pt x="560079" y="628650"/>
                  </a:lnTo>
                  <a:lnTo>
                    <a:pt x="552149" y="628333"/>
                  </a:lnTo>
                  <a:lnTo>
                    <a:pt x="544537" y="628015"/>
                  </a:lnTo>
                  <a:lnTo>
                    <a:pt x="536607" y="627064"/>
                  </a:lnTo>
                  <a:lnTo>
                    <a:pt x="528678" y="626112"/>
                  </a:lnTo>
                  <a:lnTo>
                    <a:pt x="520748" y="625161"/>
                  </a:lnTo>
                  <a:lnTo>
                    <a:pt x="513136" y="623892"/>
                  </a:lnTo>
                  <a:lnTo>
                    <a:pt x="504889" y="622306"/>
                  </a:lnTo>
                  <a:lnTo>
                    <a:pt x="496960" y="620720"/>
                  </a:lnTo>
                  <a:lnTo>
                    <a:pt x="489030" y="618500"/>
                  </a:lnTo>
                  <a:lnTo>
                    <a:pt x="481418" y="616597"/>
                  </a:lnTo>
                  <a:lnTo>
                    <a:pt x="473806" y="614377"/>
                  </a:lnTo>
                  <a:lnTo>
                    <a:pt x="466193" y="611839"/>
                  </a:lnTo>
                  <a:lnTo>
                    <a:pt x="458581" y="608985"/>
                  </a:lnTo>
                  <a:lnTo>
                    <a:pt x="450969" y="606130"/>
                  </a:lnTo>
                  <a:lnTo>
                    <a:pt x="443674" y="603275"/>
                  </a:lnTo>
                  <a:lnTo>
                    <a:pt x="436696" y="600104"/>
                  </a:lnTo>
                  <a:lnTo>
                    <a:pt x="429718" y="596615"/>
                  </a:lnTo>
                  <a:lnTo>
                    <a:pt x="422740" y="593126"/>
                  </a:lnTo>
                  <a:lnTo>
                    <a:pt x="416079" y="589320"/>
                  </a:lnTo>
                  <a:lnTo>
                    <a:pt x="409101" y="585513"/>
                  </a:lnTo>
                  <a:lnTo>
                    <a:pt x="395780" y="577267"/>
                  </a:lnTo>
                  <a:lnTo>
                    <a:pt x="383410" y="568703"/>
                  </a:lnTo>
                  <a:lnTo>
                    <a:pt x="371357" y="559505"/>
                  </a:lnTo>
                  <a:lnTo>
                    <a:pt x="359621" y="549672"/>
                  </a:lnTo>
                  <a:lnTo>
                    <a:pt x="348837" y="539522"/>
                  </a:lnTo>
                  <a:lnTo>
                    <a:pt x="337736" y="528421"/>
                  </a:lnTo>
                  <a:lnTo>
                    <a:pt x="327903" y="517003"/>
                  </a:lnTo>
                  <a:lnTo>
                    <a:pt x="318388" y="505267"/>
                  </a:lnTo>
                  <a:lnTo>
                    <a:pt x="309824" y="493214"/>
                  </a:lnTo>
                  <a:lnTo>
                    <a:pt x="301577" y="480210"/>
                  </a:lnTo>
                  <a:lnTo>
                    <a:pt x="293965" y="467523"/>
                  </a:lnTo>
                  <a:lnTo>
                    <a:pt x="286987" y="454201"/>
                  </a:lnTo>
                  <a:lnTo>
                    <a:pt x="280009" y="440562"/>
                  </a:lnTo>
                  <a:lnTo>
                    <a:pt x="274300" y="426606"/>
                  </a:lnTo>
                  <a:lnTo>
                    <a:pt x="269542" y="412016"/>
                  </a:lnTo>
                  <a:lnTo>
                    <a:pt x="265102" y="397743"/>
                  </a:lnTo>
                  <a:lnTo>
                    <a:pt x="261295" y="382836"/>
                  </a:lnTo>
                  <a:lnTo>
                    <a:pt x="258441" y="367611"/>
                  </a:lnTo>
                  <a:lnTo>
                    <a:pt x="256221" y="352704"/>
                  </a:lnTo>
                  <a:lnTo>
                    <a:pt x="254635" y="337479"/>
                  </a:lnTo>
                  <a:lnTo>
                    <a:pt x="254317" y="329549"/>
                  </a:lnTo>
                  <a:lnTo>
                    <a:pt x="254000" y="321937"/>
                  </a:lnTo>
                  <a:lnTo>
                    <a:pt x="254000" y="314008"/>
                  </a:lnTo>
                  <a:lnTo>
                    <a:pt x="254000" y="306078"/>
                  </a:lnTo>
                  <a:lnTo>
                    <a:pt x="254317" y="298466"/>
                  </a:lnTo>
                  <a:lnTo>
                    <a:pt x="254952" y="290536"/>
                  </a:lnTo>
                  <a:lnTo>
                    <a:pt x="255586" y="282607"/>
                  </a:lnTo>
                  <a:lnTo>
                    <a:pt x="256538" y="274677"/>
                  </a:lnTo>
                  <a:lnTo>
                    <a:pt x="257489" y="267065"/>
                  </a:lnTo>
                  <a:lnTo>
                    <a:pt x="258758" y="258818"/>
                  </a:lnTo>
                  <a:lnTo>
                    <a:pt x="260344" y="250889"/>
                  </a:lnTo>
                  <a:lnTo>
                    <a:pt x="262247" y="242959"/>
                  </a:lnTo>
                  <a:lnTo>
                    <a:pt x="264150" y="235347"/>
                  </a:lnTo>
                  <a:lnTo>
                    <a:pt x="266053" y="227418"/>
                  </a:lnTo>
                  <a:lnTo>
                    <a:pt x="268591" y="219805"/>
                  </a:lnTo>
                  <a:lnTo>
                    <a:pt x="270811" y="212193"/>
                  </a:lnTo>
                  <a:lnTo>
                    <a:pt x="273665" y="204581"/>
                  </a:lnTo>
                  <a:lnTo>
                    <a:pt x="276520" y="197286"/>
                  </a:lnTo>
                  <a:lnTo>
                    <a:pt x="279375" y="189990"/>
                  </a:lnTo>
                  <a:lnTo>
                    <a:pt x="282546" y="182695"/>
                  </a:lnTo>
                  <a:lnTo>
                    <a:pt x="286035" y="175717"/>
                  </a:lnTo>
                  <a:lnTo>
                    <a:pt x="289842" y="168739"/>
                  </a:lnTo>
                  <a:lnTo>
                    <a:pt x="293331" y="162079"/>
                  </a:lnTo>
                  <a:lnTo>
                    <a:pt x="297137" y="155418"/>
                  </a:lnTo>
                  <a:lnTo>
                    <a:pt x="305383" y="142096"/>
                  </a:lnTo>
                  <a:lnTo>
                    <a:pt x="313947" y="129409"/>
                  </a:lnTo>
                  <a:lnTo>
                    <a:pt x="323145" y="117356"/>
                  </a:lnTo>
                  <a:lnTo>
                    <a:pt x="332978" y="105938"/>
                  </a:lnTo>
                  <a:lnTo>
                    <a:pt x="343445" y="94837"/>
                  </a:lnTo>
                  <a:lnTo>
                    <a:pt x="354229" y="84052"/>
                  </a:lnTo>
                  <a:lnTo>
                    <a:pt x="365647" y="73903"/>
                  </a:lnTo>
                  <a:lnTo>
                    <a:pt x="377383" y="64705"/>
                  </a:lnTo>
                  <a:lnTo>
                    <a:pt x="389436" y="55823"/>
                  </a:lnTo>
                  <a:lnTo>
                    <a:pt x="402440" y="47577"/>
                  </a:lnTo>
                  <a:lnTo>
                    <a:pt x="415127" y="39965"/>
                  </a:lnTo>
                  <a:lnTo>
                    <a:pt x="428449" y="32669"/>
                  </a:lnTo>
                  <a:lnTo>
                    <a:pt x="442088" y="26326"/>
                  </a:lnTo>
                  <a:lnTo>
                    <a:pt x="456361" y="20617"/>
                  </a:lnTo>
                  <a:lnTo>
                    <a:pt x="470634" y="15542"/>
                  </a:lnTo>
                  <a:lnTo>
                    <a:pt x="484907" y="11101"/>
                  </a:lnTo>
                  <a:lnTo>
                    <a:pt x="499814" y="7612"/>
                  </a:lnTo>
                  <a:lnTo>
                    <a:pt x="515039" y="4440"/>
                  </a:lnTo>
                  <a:lnTo>
                    <a:pt x="529947" y="2220"/>
                  </a:lnTo>
                  <a:lnTo>
                    <a:pt x="545171" y="951"/>
                  </a:lnTo>
                  <a:lnTo>
                    <a:pt x="553101" y="317"/>
                  </a:lnTo>
                  <a:lnTo>
                    <a:pt x="560713" y="0"/>
                  </a:lnTo>
                  <a:close/>
                </a:path>
              </a:pathLst>
            </a:custGeom>
            <a:solidFill>
              <a:srgbClr val="767171"/>
            </a:solidFill>
            <a:ln>
              <a:noFill/>
            </a:ln>
          </p:spPr>
        </p:sp>
        <p:sp>
          <p:nvSpPr>
            <p:cNvPr id="311" name="KSO_Shape" descr="KSO_WM_UNIT_INDEX=1_3_1&amp;KSO_WM_UNIT_TYPE=q_h_i&amp;KSO_WM_UNIT_ID=wpsdiag20176213_4*q_h_i*1_3_1&amp;KSO_WM_UNIT_LAYERLEVEL=1_1_1&amp;KSO_WM_UNIT_CLEAR=1&amp;KSO_WM_TAG_VERSION=1.0&amp;KSO_WM_BEAUTIFY_FLAG=#wm#&amp;KSO_WM_TEMPLATE_CATEGORY=wpsdiag&amp;KSO_WM_TEMPLATE_INDEX=20176213&amp;KSO_WM_SLIDE_ITEM_CNT=5&amp;KSO_WM_DIAGRAM_GROUP_CODE=q1_1&amp;KSO_WM_UNIT_FILL_TYPE=1&amp;KSO_WM_UNIT_FILL_FORE_SCHEMECOLOR_INDEX=5&amp;KSO_WM_UNIT_FILL_BACK_SCHEMECOLOR_INDEX=0"/>
            <p:cNvSpPr/>
            <p:nvPr/>
          </p:nvSpPr>
          <p:spPr bwMode="auto">
            <a:xfrm flipH="1">
              <a:off x="1087613" y="1828800"/>
              <a:ext cx="247753" cy="657689"/>
            </a:xfrm>
            <a:custGeom>
              <a:avLst/>
              <a:gdLst/>
              <a:ahLst/>
              <a:cxnLst/>
              <a:rect l="0" t="0" r="r" b="b"/>
              <a:pathLst>
                <a:path w="1190625" h="3163887">
                  <a:moveTo>
                    <a:pt x="896392" y="1026239"/>
                  </a:moveTo>
                  <a:lnTo>
                    <a:pt x="896392" y="1562636"/>
                  </a:lnTo>
                  <a:lnTo>
                    <a:pt x="905596" y="1537864"/>
                  </a:lnTo>
                  <a:lnTo>
                    <a:pt x="914166" y="1513410"/>
                  </a:lnTo>
                  <a:lnTo>
                    <a:pt x="922419" y="1489909"/>
                  </a:lnTo>
                  <a:lnTo>
                    <a:pt x="929402" y="1466726"/>
                  </a:lnTo>
                  <a:lnTo>
                    <a:pt x="936067" y="1444495"/>
                  </a:lnTo>
                  <a:lnTo>
                    <a:pt x="941780" y="1423217"/>
                  </a:lnTo>
                  <a:lnTo>
                    <a:pt x="946859" y="1401939"/>
                  </a:lnTo>
                  <a:lnTo>
                    <a:pt x="951303" y="1381931"/>
                  </a:lnTo>
                  <a:lnTo>
                    <a:pt x="955111" y="1362241"/>
                  </a:lnTo>
                  <a:lnTo>
                    <a:pt x="958285" y="1343186"/>
                  </a:lnTo>
                  <a:lnTo>
                    <a:pt x="961142" y="1325084"/>
                  </a:lnTo>
                  <a:lnTo>
                    <a:pt x="963046" y="1307299"/>
                  </a:lnTo>
                  <a:lnTo>
                    <a:pt x="964951" y="1290467"/>
                  </a:lnTo>
                  <a:lnTo>
                    <a:pt x="965903" y="1273953"/>
                  </a:lnTo>
                  <a:lnTo>
                    <a:pt x="966538" y="1258392"/>
                  </a:lnTo>
                  <a:lnTo>
                    <a:pt x="966855" y="1243148"/>
                  </a:lnTo>
                  <a:lnTo>
                    <a:pt x="966221" y="1222822"/>
                  </a:lnTo>
                  <a:lnTo>
                    <a:pt x="964951" y="1203450"/>
                  </a:lnTo>
                  <a:lnTo>
                    <a:pt x="963046" y="1185030"/>
                  </a:lnTo>
                  <a:lnTo>
                    <a:pt x="960507" y="1167881"/>
                  </a:lnTo>
                  <a:lnTo>
                    <a:pt x="957651" y="1151684"/>
                  </a:lnTo>
                  <a:lnTo>
                    <a:pt x="953842" y="1136440"/>
                  </a:lnTo>
                  <a:lnTo>
                    <a:pt x="949716" y="1122149"/>
                  </a:lnTo>
                  <a:lnTo>
                    <a:pt x="945272" y="1108810"/>
                  </a:lnTo>
                  <a:lnTo>
                    <a:pt x="940193" y="1096107"/>
                  </a:lnTo>
                  <a:lnTo>
                    <a:pt x="934798" y="1084039"/>
                  </a:lnTo>
                  <a:lnTo>
                    <a:pt x="929084" y="1072923"/>
                  </a:lnTo>
                  <a:lnTo>
                    <a:pt x="923054" y="1062443"/>
                  </a:lnTo>
                  <a:lnTo>
                    <a:pt x="916388" y="1052598"/>
                  </a:lnTo>
                  <a:lnTo>
                    <a:pt x="910040" y="1043388"/>
                  </a:lnTo>
                  <a:lnTo>
                    <a:pt x="903375" y="1034814"/>
                  </a:lnTo>
                  <a:lnTo>
                    <a:pt x="896392" y="1026239"/>
                  </a:lnTo>
                  <a:close/>
                  <a:moveTo>
                    <a:pt x="641199" y="722312"/>
                  </a:moveTo>
                  <a:lnTo>
                    <a:pt x="788474" y="722312"/>
                  </a:lnTo>
                  <a:lnTo>
                    <a:pt x="797044" y="722630"/>
                  </a:lnTo>
                  <a:lnTo>
                    <a:pt x="805297" y="723583"/>
                  </a:lnTo>
                  <a:lnTo>
                    <a:pt x="813867" y="725488"/>
                  </a:lnTo>
                  <a:lnTo>
                    <a:pt x="822119" y="727711"/>
                  </a:lnTo>
                  <a:lnTo>
                    <a:pt x="829419" y="729617"/>
                  </a:lnTo>
                  <a:lnTo>
                    <a:pt x="839259" y="732475"/>
                  </a:lnTo>
                  <a:lnTo>
                    <a:pt x="851638" y="736286"/>
                  </a:lnTo>
                  <a:lnTo>
                    <a:pt x="866238" y="741367"/>
                  </a:lnTo>
                  <a:lnTo>
                    <a:pt x="882108" y="747719"/>
                  </a:lnTo>
                  <a:lnTo>
                    <a:pt x="890678" y="751530"/>
                  </a:lnTo>
                  <a:lnTo>
                    <a:pt x="899883" y="755341"/>
                  </a:lnTo>
                  <a:lnTo>
                    <a:pt x="909088" y="760105"/>
                  </a:lnTo>
                  <a:lnTo>
                    <a:pt x="919245" y="765186"/>
                  </a:lnTo>
                  <a:lnTo>
                    <a:pt x="929084" y="770267"/>
                  </a:lnTo>
                  <a:lnTo>
                    <a:pt x="939559" y="775984"/>
                  </a:lnTo>
                  <a:lnTo>
                    <a:pt x="951620" y="783288"/>
                  </a:lnTo>
                  <a:lnTo>
                    <a:pt x="963999" y="791228"/>
                  </a:lnTo>
                  <a:lnTo>
                    <a:pt x="977012" y="799802"/>
                  </a:lnTo>
                  <a:lnTo>
                    <a:pt x="989708" y="809012"/>
                  </a:lnTo>
                  <a:lnTo>
                    <a:pt x="1002405" y="819175"/>
                  </a:lnTo>
                  <a:lnTo>
                    <a:pt x="1015418" y="829973"/>
                  </a:lnTo>
                  <a:lnTo>
                    <a:pt x="1028432" y="841406"/>
                  </a:lnTo>
                  <a:lnTo>
                    <a:pt x="1041445" y="853791"/>
                  </a:lnTo>
                  <a:lnTo>
                    <a:pt x="1054141" y="866812"/>
                  </a:lnTo>
                  <a:lnTo>
                    <a:pt x="1066838" y="881104"/>
                  </a:lnTo>
                  <a:lnTo>
                    <a:pt x="1072868" y="888408"/>
                  </a:lnTo>
                  <a:lnTo>
                    <a:pt x="1078899" y="895712"/>
                  </a:lnTo>
                  <a:lnTo>
                    <a:pt x="1085247" y="903652"/>
                  </a:lnTo>
                  <a:lnTo>
                    <a:pt x="1091278" y="911591"/>
                  </a:lnTo>
                  <a:lnTo>
                    <a:pt x="1096991" y="919531"/>
                  </a:lnTo>
                  <a:lnTo>
                    <a:pt x="1102704" y="928423"/>
                  </a:lnTo>
                  <a:lnTo>
                    <a:pt x="1108418" y="936998"/>
                  </a:lnTo>
                  <a:lnTo>
                    <a:pt x="1113813" y="945890"/>
                  </a:lnTo>
                  <a:lnTo>
                    <a:pt x="1119209" y="954783"/>
                  </a:lnTo>
                  <a:lnTo>
                    <a:pt x="1124605" y="963993"/>
                  </a:lnTo>
                  <a:lnTo>
                    <a:pt x="1129684" y="973520"/>
                  </a:lnTo>
                  <a:lnTo>
                    <a:pt x="1134445" y="983683"/>
                  </a:lnTo>
                  <a:lnTo>
                    <a:pt x="1141110" y="997021"/>
                  </a:lnTo>
                  <a:lnTo>
                    <a:pt x="1147141" y="1010677"/>
                  </a:lnTo>
                  <a:lnTo>
                    <a:pt x="1152854" y="1024651"/>
                  </a:lnTo>
                  <a:lnTo>
                    <a:pt x="1157933" y="1039577"/>
                  </a:lnTo>
                  <a:lnTo>
                    <a:pt x="1163011" y="1054504"/>
                  </a:lnTo>
                  <a:lnTo>
                    <a:pt x="1167772" y="1069748"/>
                  </a:lnTo>
                  <a:lnTo>
                    <a:pt x="1171898" y="1085309"/>
                  </a:lnTo>
                  <a:lnTo>
                    <a:pt x="1175707" y="1101506"/>
                  </a:lnTo>
                  <a:lnTo>
                    <a:pt x="1179199" y="1118020"/>
                  </a:lnTo>
                  <a:lnTo>
                    <a:pt x="1182055" y="1134534"/>
                  </a:lnTo>
                  <a:lnTo>
                    <a:pt x="1184595" y="1152001"/>
                  </a:lnTo>
                  <a:lnTo>
                    <a:pt x="1186816" y="1169469"/>
                  </a:lnTo>
                  <a:lnTo>
                    <a:pt x="1188403" y="1187253"/>
                  </a:lnTo>
                  <a:lnTo>
                    <a:pt x="1189673" y="1205673"/>
                  </a:lnTo>
                  <a:lnTo>
                    <a:pt x="1190308" y="1224093"/>
                  </a:lnTo>
                  <a:lnTo>
                    <a:pt x="1190625" y="1243148"/>
                  </a:lnTo>
                  <a:lnTo>
                    <a:pt x="1190308" y="1257756"/>
                  </a:lnTo>
                  <a:lnTo>
                    <a:pt x="1189990" y="1272365"/>
                  </a:lnTo>
                  <a:lnTo>
                    <a:pt x="1189356" y="1287292"/>
                  </a:lnTo>
                  <a:lnTo>
                    <a:pt x="1188403" y="1302218"/>
                  </a:lnTo>
                  <a:lnTo>
                    <a:pt x="1187134" y="1317780"/>
                  </a:lnTo>
                  <a:lnTo>
                    <a:pt x="1185547" y="1333341"/>
                  </a:lnTo>
                  <a:lnTo>
                    <a:pt x="1183642" y="1348903"/>
                  </a:lnTo>
                  <a:lnTo>
                    <a:pt x="1181420" y="1364782"/>
                  </a:lnTo>
                  <a:lnTo>
                    <a:pt x="1178881" y="1380979"/>
                  </a:lnTo>
                  <a:lnTo>
                    <a:pt x="1176025" y="1397493"/>
                  </a:lnTo>
                  <a:lnTo>
                    <a:pt x="1173168" y="1413690"/>
                  </a:lnTo>
                  <a:lnTo>
                    <a:pt x="1169677" y="1430839"/>
                  </a:lnTo>
                  <a:lnTo>
                    <a:pt x="1165868" y="1447671"/>
                  </a:lnTo>
                  <a:lnTo>
                    <a:pt x="1162059" y="1464820"/>
                  </a:lnTo>
                  <a:lnTo>
                    <a:pt x="1157615" y="1482605"/>
                  </a:lnTo>
                  <a:lnTo>
                    <a:pt x="1152854" y="1500390"/>
                  </a:lnTo>
                  <a:lnTo>
                    <a:pt x="1147776" y="1518174"/>
                  </a:lnTo>
                  <a:lnTo>
                    <a:pt x="1142380" y="1536594"/>
                  </a:lnTo>
                  <a:lnTo>
                    <a:pt x="1136349" y="1555014"/>
                  </a:lnTo>
                  <a:lnTo>
                    <a:pt x="1130318" y="1573434"/>
                  </a:lnTo>
                  <a:lnTo>
                    <a:pt x="1123970" y="1592489"/>
                  </a:lnTo>
                  <a:lnTo>
                    <a:pt x="1116987" y="1611543"/>
                  </a:lnTo>
                  <a:lnTo>
                    <a:pt x="1110005" y="1630916"/>
                  </a:lnTo>
                  <a:lnTo>
                    <a:pt x="1102387" y="1650924"/>
                  </a:lnTo>
                  <a:lnTo>
                    <a:pt x="1094452" y="1670614"/>
                  </a:lnTo>
                  <a:lnTo>
                    <a:pt x="1086199" y="1690622"/>
                  </a:lnTo>
                  <a:lnTo>
                    <a:pt x="1077312" y="1711582"/>
                  </a:lnTo>
                  <a:lnTo>
                    <a:pt x="1068425" y="1731907"/>
                  </a:lnTo>
                  <a:lnTo>
                    <a:pt x="1058903" y="1752868"/>
                  </a:lnTo>
                  <a:lnTo>
                    <a:pt x="1049063" y="1774463"/>
                  </a:lnTo>
                  <a:lnTo>
                    <a:pt x="1038906" y="1795741"/>
                  </a:lnTo>
                  <a:lnTo>
                    <a:pt x="1028114" y="1817655"/>
                  </a:lnTo>
                  <a:lnTo>
                    <a:pt x="1023988" y="1824959"/>
                  </a:lnTo>
                  <a:lnTo>
                    <a:pt x="1019862" y="1831628"/>
                  </a:lnTo>
                  <a:lnTo>
                    <a:pt x="1015101" y="1837980"/>
                  </a:lnTo>
                  <a:lnTo>
                    <a:pt x="1010022" y="1844014"/>
                  </a:lnTo>
                  <a:lnTo>
                    <a:pt x="1004626" y="1849413"/>
                  </a:lnTo>
                  <a:lnTo>
                    <a:pt x="998596" y="1854494"/>
                  </a:lnTo>
                  <a:lnTo>
                    <a:pt x="992565" y="1859258"/>
                  </a:lnTo>
                  <a:lnTo>
                    <a:pt x="986217" y="1863386"/>
                  </a:lnTo>
                  <a:lnTo>
                    <a:pt x="979551" y="1867515"/>
                  </a:lnTo>
                  <a:lnTo>
                    <a:pt x="972251" y="1870691"/>
                  </a:lnTo>
                  <a:lnTo>
                    <a:pt x="965268" y="1873549"/>
                  </a:lnTo>
                  <a:lnTo>
                    <a:pt x="957968" y="1875772"/>
                  </a:lnTo>
                  <a:lnTo>
                    <a:pt x="950668" y="1877678"/>
                  </a:lnTo>
                  <a:lnTo>
                    <a:pt x="943050" y="1878948"/>
                  </a:lnTo>
                  <a:lnTo>
                    <a:pt x="935432" y="1879583"/>
                  </a:lnTo>
                  <a:lnTo>
                    <a:pt x="927815" y="1879901"/>
                  </a:lnTo>
                  <a:lnTo>
                    <a:pt x="922419" y="1879901"/>
                  </a:lnTo>
                  <a:lnTo>
                    <a:pt x="916388" y="1879266"/>
                  </a:lnTo>
                  <a:lnTo>
                    <a:pt x="910992" y="1878630"/>
                  </a:lnTo>
                  <a:lnTo>
                    <a:pt x="905279" y="1877678"/>
                  </a:lnTo>
                  <a:lnTo>
                    <a:pt x="1123653" y="2955871"/>
                  </a:lnTo>
                  <a:lnTo>
                    <a:pt x="1125240" y="2964445"/>
                  </a:lnTo>
                  <a:lnTo>
                    <a:pt x="1126510" y="2973655"/>
                  </a:lnTo>
                  <a:lnTo>
                    <a:pt x="1127144" y="2982230"/>
                  </a:lnTo>
                  <a:lnTo>
                    <a:pt x="1127144" y="2990805"/>
                  </a:lnTo>
                  <a:lnTo>
                    <a:pt x="1127144" y="2999379"/>
                  </a:lnTo>
                  <a:lnTo>
                    <a:pt x="1126510" y="3007636"/>
                  </a:lnTo>
                  <a:lnTo>
                    <a:pt x="1125240" y="3016211"/>
                  </a:lnTo>
                  <a:lnTo>
                    <a:pt x="1123970" y="3024468"/>
                  </a:lnTo>
                  <a:lnTo>
                    <a:pt x="1122066" y="3032726"/>
                  </a:lnTo>
                  <a:lnTo>
                    <a:pt x="1119844" y="3040983"/>
                  </a:lnTo>
                  <a:lnTo>
                    <a:pt x="1116987" y="3048922"/>
                  </a:lnTo>
                  <a:lnTo>
                    <a:pt x="1114131" y="3056544"/>
                  </a:lnTo>
                  <a:lnTo>
                    <a:pt x="1110639" y="3064166"/>
                  </a:lnTo>
                  <a:lnTo>
                    <a:pt x="1107148" y="3071471"/>
                  </a:lnTo>
                  <a:lnTo>
                    <a:pt x="1103022" y="3078775"/>
                  </a:lnTo>
                  <a:lnTo>
                    <a:pt x="1098578" y="3086079"/>
                  </a:lnTo>
                  <a:lnTo>
                    <a:pt x="1093817" y="3092749"/>
                  </a:lnTo>
                  <a:lnTo>
                    <a:pt x="1088739" y="3099100"/>
                  </a:lnTo>
                  <a:lnTo>
                    <a:pt x="1083025" y="3105452"/>
                  </a:lnTo>
                  <a:lnTo>
                    <a:pt x="1077629" y="3111486"/>
                  </a:lnTo>
                  <a:lnTo>
                    <a:pt x="1071599" y="3117202"/>
                  </a:lnTo>
                  <a:lnTo>
                    <a:pt x="1065251" y="3122919"/>
                  </a:lnTo>
                  <a:lnTo>
                    <a:pt x="1058903" y="3128000"/>
                  </a:lnTo>
                  <a:lnTo>
                    <a:pt x="1051920" y="3133082"/>
                  </a:lnTo>
                  <a:lnTo>
                    <a:pt x="1044937" y="3137845"/>
                  </a:lnTo>
                  <a:lnTo>
                    <a:pt x="1037636" y="3141974"/>
                  </a:lnTo>
                  <a:lnTo>
                    <a:pt x="1030019" y="3146102"/>
                  </a:lnTo>
                  <a:lnTo>
                    <a:pt x="1022084" y="3149596"/>
                  </a:lnTo>
                  <a:lnTo>
                    <a:pt x="1014149" y="3152772"/>
                  </a:lnTo>
                  <a:lnTo>
                    <a:pt x="1005896" y="3155312"/>
                  </a:lnTo>
                  <a:lnTo>
                    <a:pt x="997326" y="3157853"/>
                  </a:lnTo>
                  <a:lnTo>
                    <a:pt x="988756" y="3159759"/>
                  </a:lnTo>
                  <a:lnTo>
                    <a:pt x="980186" y="3161346"/>
                  </a:lnTo>
                  <a:lnTo>
                    <a:pt x="970982" y="3162299"/>
                  </a:lnTo>
                  <a:lnTo>
                    <a:pt x="962412" y="3162934"/>
                  </a:lnTo>
                  <a:lnTo>
                    <a:pt x="953842" y="3163252"/>
                  </a:lnTo>
                  <a:lnTo>
                    <a:pt x="945272" y="3162934"/>
                  </a:lnTo>
                  <a:lnTo>
                    <a:pt x="937019" y="3162299"/>
                  </a:lnTo>
                  <a:lnTo>
                    <a:pt x="928449" y="3161346"/>
                  </a:lnTo>
                  <a:lnTo>
                    <a:pt x="920197" y="3159759"/>
                  </a:lnTo>
                  <a:lnTo>
                    <a:pt x="911627" y="3157853"/>
                  </a:lnTo>
                  <a:lnTo>
                    <a:pt x="903692" y="3155630"/>
                  </a:lnTo>
                  <a:lnTo>
                    <a:pt x="895757" y="3153089"/>
                  </a:lnTo>
                  <a:lnTo>
                    <a:pt x="888139" y="3150231"/>
                  </a:lnTo>
                  <a:lnTo>
                    <a:pt x="880521" y="3146738"/>
                  </a:lnTo>
                  <a:lnTo>
                    <a:pt x="873221" y="3142927"/>
                  </a:lnTo>
                  <a:lnTo>
                    <a:pt x="865921" y="3139116"/>
                  </a:lnTo>
                  <a:lnTo>
                    <a:pt x="858621" y="3134352"/>
                  </a:lnTo>
                  <a:lnTo>
                    <a:pt x="851955" y="3129588"/>
                  </a:lnTo>
                  <a:lnTo>
                    <a:pt x="845290" y="3124507"/>
                  </a:lnTo>
                  <a:lnTo>
                    <a:pt x="839259" y="3119108"/>
                  </a:lnTo>
                  <a:lnTo>
                    <a:pt x="833228" y="3113391"/>
                  </a:lnTo>
                  <a:lnTo>
                    <a:pt x="827198" y="3107675"/>
                  </a:lnTo>
                  <a:lnTo>
                    <a:pt x="821802" y="3101323"/>
                  </a:lnTo>
                  <a:lnTo>
                    <a:pt x="816723" y="3094654"/>
                  </a:lnTo>
                  <a:lnTo>
                    <a:pt x="811645" y="3087985"/>
                  </a:lnTo>
                  <a:lnTo>
                    <a:pt x="806884" y="3080680"/>
                  </a:lnTo>
                  <a:lnTo>
                    <a:pt x="802757" y="3073376"/>
                  </a:lnTo>
                  <a:lnTo>
                    <a:pt x="798631" y="3065754"/>
                  </a:lnTo>
                  <a:lnTo>
                    <a:pt x="795140" y="3058132"/>
                  </a:lnTo>
                  <a:lnTo>
                    <a:pt x="791966" y="3050193"/>
                  </a:lnTo>
                  <a:lnTo>
                    <a:pt x="789109" y="3041935"/>
                  </a:lnTo>
                  <a:lnTo>
                    <a:pt x="786887" y="3033361"/>
                  </a:lnTo>
                  <a:lnTo>
                    <a:pt x="784983" y="3024468"/>
                  </a:lnTo>
                  <a:lnTo>
                    <a:pt x="556134" y="1895462"/>
                  </a:lnTo>
                  <a:lnTo>
                    <a:pt x="485988" y="1895462"/>
                  </a:lnTo>
                  <a:lnTo>
                    <a:pt x="485988" y="2990805"/>
                  </a:lnTo>
                  <a:lnTo>
                    <a:pt x="485671" y="2999697"/>
                  </a:lnTo>
                  <a:lnTo>
                    <a:pt x="485036" y="3008589"/>
                  </a:lnTo>
                  <a:lnTo>
                    <a:pt x="483766" y="3017164"/>
                  </a:lnTo>
                  <a:lnTo>
                    <a:pt x="482497" y="3026056"/>
                  </a:lnTo>
                  <a:lnTo>
                    <a:pt x="480592" y="3034313"/>
                  </a:lnTo>
                  <a:lnTo>
                    <a:pt x="478053" y="3042253"/>
                  </a:lnTo>
                  <a:lnTo>
                    <a:pt x="475196" y="3050510"/>
                  </a:lnTo>
                  <a:lnTo>
                    <a:pt x="472022" y="3058132"/>
                  </a:lnTo>
                  <a:lnTo>
                    <a:pt x="468531" y="3065754"/>
                  </a:lnTo>
                  <a:lnTo>
                    <a:pt x="464722" y="3073376"/>
                  </a:lnTo>
                  <a:lnTo>
                    <a:pt x="460596" y="3080363"/>
                  </a:lnTo>
                  <a:lnTo>
                    <a:pt x="456152" y="3087667"/>
                  </a:lnTo>
                  <a:lnTo>
                    <a:pt x="451391" y="3094337"/>
                  </a:lnTo>
                  <a:lnTo>
                    <a:pt x="446313" y="3101006"/>
                  </a:lnTo>
                  <a:lnTo>
                    <a:pt x="440917" y="3107357"/>
                  </a:lnTo>
                  <a:lnTo>
                    <a:pt x="435203" y="3113074"/>
                  </a:lnTo>
                  <a:lnTo>
                    <a:pt x="429173" y="3118790"/>
                  </a:lnTo>
                  <a:lnTo>
                    <a:pt x="423142" y="3124189"/>
                  </a:lnTo>
                  <a:lnTo>
                    <a:pt x="416159" y="3129271"/>
                  </a:lnTo>
                  <a:lnTo>
                    <a:pt x="409494" y="3134034"/>
                  </a:lnTo>
                  <a:lnTo>
                    <a:pt x="402511" y="3139116"/>
                  </a:lnTo>
                  <a:lnTo>
                    <a:pt x="395210" y="3143244"/>
                  </a:lnTo>
                  <a:lnTo>
                    <a:pt x="387910" y="3147055"/>
                  </a:lnTo>
                  <a:lnTo>
                    <a:pt x="380292" y="3150231"/>
                  </a:lnTo>
                  <a:lnTo>
                    <a:pt x="372357" y="3153407"/>
                  </a:lnTo>
                  <a:lnTo>
                    <a:pt x="364105" y="3156265"/>
                  </a:lnTo>
                  <a:lnTo>
                    <a:pt x="355852" y="3158488"/>
                  </a:lnTo>
                  <a:lnTo>
                    <a:pt x="347600" y="3160394"/>
                  </a:lnTo>
                  <a:lnTo>
                    <a:pt x="339030" y="3161982"/>
                  </a:lnTo>
                  <a:lnTo>
                    <a:pt x="330460" y="3162934"/>
                  </a:lnTo>
                  <a:lnTo>
                    <a:pt x="321890" y="3163570"/>
                  </a:lnTo>
                  <a:lnTo>
                    <a:pt x="313003" y="3163887"/>
                  </a:lnTo>
                  <a:lnTo>
                    <a:pt x="303798" y="3163570"/>
                  </a:lnTo>
                  <a:lnTo>
                    <a:pt x="295228" y="3162934"/>
                  </a:lnTo>
                  <a:lnTo>
                    <a:pt x="286341" y="3161982"/>
                  </a:lnTo>
                  <a:lnTo>
                    <a:pt x="278088" y="3160394"/>
                  </a:lnTo>
                  <a:lnTo>
                    <a:pt x="269836" y="3158488"/>
                  </a:lnTo>
                  <a:lnTo>
                    <a:pt x="261583" y="3156265"/>
                  </a:lnTo>
                  <a:lnTo>
                    <a:pt x="253331" y="3153407"/>
                  </a:lnTo>
                  <a:lnTo>
                    <a:pt x="245396" y="3150231"/>
                  </a:lnTo>
                  <a:lnTo>
                    <a:pt x="237778" y="3147055"/>
                  </a:lnTo>
                  <a:lnTo>
                    <a:pt x="230478" y="3143244"/>
                  </a:lnTo>
                  <a:lnTo>
                    <a:pt x="223177" y="3139116"/>
                  </a:lnTo>
                  <a:lnTo>
                    <a:pt x="216195" y="3134034"/>
                  </a:lnTo>
                  <a:lnTo>
                    <a:pt x="209529" y="3129271"/>
                  </a:lnTo>
                  <a:lnTo>
                    <a:pt x="202864" y="3124189"/>
                  </a:lnTo>
                  <a:lnTo>
                    <a:pt x="196515" y="3118790"/>
                  </a:lnTo>
                  <a:lnTo>
                    <a:pt x="190485" y="3113074"/>
                  </a:lnTo>
                  <a:lnTo>
                    <a:pt x="184772" y="3107357"/>
                  </a:lnTo>
                  <a:lnTo>
                    <a:pt x="179376" y="3101006"/>
                  </a:lnTo>
                  <a:lnTo>
                    <a:pt x="174297" y="3094337"/>
                  </a:lnTo>
                  <a:lnTo>
                    <a:pt x="169536" y="3087667"/>
                  </a:lnTo>
                  <a:lnTo>
                    <a:pt x="165092" y="3080363"/>
                  </a:lnTo>
                  <a:lnTo>
                    <a:pt x="160966" y="3073376"/>
                  </a:lnTo>
                  <a:lnTo>
                    <a:pt x="157157" y="3065754"/>
                  </a:lnTo>
                  <a:lnTo>
                    <a:pt x="153666" y="3058132"/>
                  </a:lnTo>
                  <a:lnTo>
                    <a:pt x="150492" y="3050510"/>
                  </a:lnTo>
                  <a:lnTo>
                    <a:pt x="147953" y="3042253"/>
                  </a:lnTo>
                  <a:lnTo>
                    <a:pt x="145096" y="3034313"/>
                  </a:lnTo>
                  <a:lnTo>
                    <a:pt x="143192" y="3026056"/>
                  </a:lnTo>
                  <a:lnTo>
                    <a:pt x="141922" y="3017164"/>
                  </a:lnTo>
                  <a:lnTo>
                    <a:pt x="140652" y="3008589"/>
                  </a:lnTo>
                  <a:lnTo>
                    <a:pt x="140018" y="2999697"/>
                  </a:lnTo>
                  <a:lnTo>
                    <a:pt x="139700" y="2990805"/>
                  </a:lnTo>
                  <a:lnTo>
                    <a:pt x="139700" y="1787484"/>
                  </a:lnTo>
                  <a:lnTo>
                    <a:pt x="139700" y="1522303"/>
                  </a:lnTo>
                  <a:lnTo>
                    <a:pt x="139700" y="1265378"/>
                  </a:lnTo>
                  <a:lnTo>
                    <a:pt x="147953" y="1265378"/>
                  </a:lnTo>
                  <a:lnTo>
                    <a:pt x="155570" y="1265061"/>
                  </a:lnTo>
                  <a:lnTo>
                    <a:pt x="163188" y="1264426"/>
                  </a:lnTo>
                  <a:lnTo>
                    <a:pt x="170806" y="1263791"/>
                  </a:lnTo>
                  <a:lnTo>
                    <a:pt x="185724" y="1262203"/>
                  </a:lnTo>
                  <a:lnTo>
                    <a:pt x="200007" y="1259662"/>
                  </a:lnTo>
                  <a:lnTo>
                    <a:pt x="214607" y="1256486"/>
                  </a:lnTo>
                  <a:lnTo>
                    <a:pt x="228573" y="1252358"/>
                  </a:lnTo>
                  <a:lnTo>
                    <a:pt x="241904" y="1247911"/>
                  </a:lnTo>
                  <a:lnTo>
                    <a:pt x="254918" y="1242830"/>
                  </a:lnTo>
                  <a:lnTo>
                    <a:pt x="268249" y="1237431"/>
                  </a:lnTo>
                  <a:lnTo>
                    <a:pt x="280628" y="1231715"/>
                  </a:lnTo>
                  <a:lnTo>
                    <a:pt x="292689" y="1225363"/>
                  </a:lnTo>
                  <a:lnTo>
                    <a:pt x="304433" y="1218376"/>
                  </a:lnTo>
                  <a:lnTo>
                    <a:pt x="316177" y="1211389"/>
                  </a:lnTo>
                  <a:lnTo>
                    <a:pt x="327286" y="1204085"/>
                  </a:lnTo>
                  <a:lnTo>
                    <a:pt x="338078" y="1195828"/>
                  </a:lnTo>
                  <a:lnTo>
                    <a:pt x="348552" y="1187888"/>
                  </a:lnTo>
                  <a:lnTo>
                    <a:pt x="358709" y="1179631"/>
                  </a:lnTo>
                  <a:lnTo>
                    <a:pt x="368548" y="1171056"/>
                  </a:lnTo>
                  <a:lnTo>
                    <a:pt x="378071" y="1162482"/>
                  </a:lnTo>
                  <a:lnTo>
                    <a:pt x="387275" y="1153589"/>
                  </a:lnTo>
                  <a:lnTo>
                    <a:pt x="395845" y="1144380"/>
                  </a:lnTo>
                  <a:lnTo>
                    <a:pt x="404415" y="1135487"/>
                  </a:lnTo>
                  <a:lnTo>
                    <a:pt x="412350" y="1126595"/>
                  </a:lnTo>
                  <a:lnTo>
                    <a:pt x="419968" y="1117385"/>
                  </a:lnTo>
                  <a:lnTo>
                    <a:pt x="427903" y="1108493"/>
                  </a:lnTo>
                  <a:lnTo>
                    <a:pt x="434886" y="1099600"/>
                  </a:lnTo>
                  <a:lnTo>
                    <a:pt x="447900" y="1082133"/>
                  </a:lnTo>
                  <a:lnTo>
                    <a:pt x="459643" y="1065301"/>
                  </a:lnTo>
                  <a:lnTo>
                    <a:pt x="470118" y="1049740"/>
                  </a:lnTo>
                  <a:lnTo>
                    <a:pt x="480592" y="1033543"/>
                  </a:lnTo>
                  <a:lnTo>
                    <a:pt x="491066" y="1017029"/>
                  </a:lnTo>
                  <a:lnTo>
                    <a:pt x="501223" y="999879"/>
                  </a:lnTo>
                  <a:lnTo>
                    <a:pt x="511698" y="982095"/>
                  </a:lnTo>
                  <a:lnTo>
                    <a:pt x="521855" y="963357"/>
                  </a:lnTo>
                  <a:lnTo>
                    <a:pt x="532329" y="944620"/>
                  </a:lnTo>
                  <a:lnTo>
                    <a:pt x="543121" y="925248"/>
                  </a:lnTo>
                  <a:lnTo>
                    <a:pt x="553595" y="904922"/>
                  </a:lnTo>
                  <a:lnTo>
                    <a:pt x="564387" y="884279"/>
                  </a:lnTo>
                  <a:lnTo>
                    <a:pt x="575179" y="863001"/>
                  </a:lnTo>
                  <a:lnTo>
                    <a:pt x="585653" y="841088"/>
                  </a:lnTo>
                  <a:lnTo>
                    <a:pt x="597079" y="818857"/>
                  </a:lnTo>
                  <a:lnTo>
                    <a:pt x="618980" y="771855"/>
                  </a:lnTo>
                  <a:lnTo>
                    <a:pt x="641199" y="722312"/>
                  </a:lnTo>
                  <a:close/>
                  <a:moveTo>
                    <a:pt x="527838" y="527050"/>
                  </a:moveTo>
                  <a:lnTo>
                    <a:pt x="533244" y="527368"/>
                  </a:lnTo>
                  <a:lnTo>
                    <a:pt x="538967" y="528003"/>
                  </a:lnTo>
                  <a:lnTo>
                    <a:pt x="544373" y="528638"/>
                  </a:lnTo>
                  <a:lnTo>
                    <a:pt x="549778" y="529590"/>
                  </a:lnTo>
                  <a:lnTo>
                    <a:pt x="555184" y="530860"/>
                  </a:lnTo>
                  <a:lnTo>
                    <a:pt x="560589" y="532448"/>
                  </a:lnTo>
                  <a:lnTo>
                    <a:pt x="565995" y="534353"/>
                  </a:lnTo>
                  <a:lnTo>
                    <a:pt x="571400" y="536575"/>
                  </a:lnTo>
                  <a:lnTo>
                    <a:pt x="577124" y="539433"/>
                  </a:lnTo>
                  <a:lnTo>
                    <a:pt x="582530" y="542608"/>
                  </a:lnTo>
                  <a:lnTo>
                    <a:pt x="587935" y="545783"/>
                  </a:lnTo>
                  <a:lnTo>
                    <a:pt x="593341" y="549275"/>
                  </a:lnTo>
                  <a:lnTo>
                    <a:pt x="598110" y="553085"/>
                  </a:lnTo>
                  <a:lnTo>
                    <a:pt x="602880" y="557213"/>
                  </a:lnTo>
                  <a:lnTo>
                    <a:pt x="607014" y="561658"/>
                  </a:lnTo>
                  <a:lnTo>
                    <a:pt x="611147" y="566103"/>
                  </a:lnTo>
                  <a:lnTo>
                    <a:pt x="614963" y="570548"/>
                  </a:lnTo>
                  <a:lnTo>
                    <a:pt x="618461" y="575628"/>
                  </a:lnTo>
                  <a:lnTo>
                    <a:pt x="621640" y="580390"/>
                  </a:lnTo>
                  <a:lnTo>
                    <a:pt x="624820" y="585788"/>
                  </a:lnTo>
                  <a:lnTo>
                    <a:pt x="627364" y="590868"/>
                  </a:lnTo>
                  <a:lnTo>
                    <a:pt x="629908" y="596583"/>
                  </a:lnTo>
                  <a:lnTo>
                    <a:pt x="632134" y="602298"/>
                  </a:lnTo>
                  <a:lnTo>
                    <a:pt x="633724" y="608013"/>
                  </a:lnTo>
                  <a:lnTo>
                    <a:pt x="634995" y="612458"/>
                  </a:lnTo>
                  <a:lnTo>
                    <a:pt x="636267" y="617220"/>
                  </a:lnTo>
                  <a:lnTo>
                    <a:pt x="636903" y="621665"/>
                  </a:lnTo>
                  <a:lnTo>
                    <a:pt x="637539" y="626428"/>
                  </a:lnTo>
                  <a:lnTo>
                    <a:pt x="638175" y="631190"/>
                  </a:lnTo>
                  <a:lnTo>
                    <a:pt x="638175" y="635953"/>
                  </a:lnTo>
                  <a:lnTo>
                    <a:pt x="638175" y="640715"/>
                  </a:lnTo>
                  <a:lnTo>
                    <a:pt x="638175" y="645478"/>
                  </a:lnTo>
                  <a:lnTo>
                    <a:pt x="637857" y="650558"/>
                  </a:lnTo>
                  <a:lnTo>
                    <a:pt x="637221" y="655638"/>
                  </a:lnTo>
                  <a:lnTo>
                    <a:pt x="636267" y="660400"/>
                  </a:lnTo>
                  <a:lnTo>
                    <a:pt x="635313" y="665163"/>
                  </a:lnTo>
                  <a:lnTo>
                    <a:pt x="634041" y="669925"/>
                  </a:lnTo>
                  <a:lnTo>
                    <a:pt x="632770" y="674688"/>
                  </a:lnTo>
                  <a:lnTo>
                    <a:pt x="630862" y="679450"/>
                  </a:lnTo>
                  <a:lnTo>
                    <a:pt x="628954" y="683895"/>
                  </a:lnTo>
                  <a:lnTo>
                    <a:pt x="611465" y="723583"/>
                  </a:lnTo>
                  <a:lnTo>
                    <a:pt x="589207" y="772478"/>
                  </a:lnTo>
                  <a:lnTo>
                    <a:pt x="577760" y="795973"/>
                  </a:lnTo>
                  <a:lnTo>
                    <a:pt x="567267" y="818515"/>
                  </a:lnTo>
                  <a:lnTo>
                    <a:pt x="556456" y="840423"/>
                  </a:lnTo>
                  <a:lnTo>
                    <a:pt x="545963" y="861378"/>
                  </a:lnTo>
                  <a:lnTo>
                    <a:pt x="535469" y="882015"/>
                  </a:lnTo>
                  <a:lnTo>
                    <a:pt x="524976" y="901700"/>
                  </a:lnTo>
                  <a:lnTo>
                    <a:pt x="514801" y="920433"/>
                  </a:lnTo>
                  <a:lnTo>
                    <a:pt x="504944" y="939166"/>
                  </a:lnTo>
                  <a:lnTo>
                    <a:pt x="495087" y="956628"/>
                  </a:lnTo>
                  <a:lnTo>
                    <a:pt x="485229" y="973773"/>
                  </a:lnTo>
                  <a:lnTo>
                    <a:pt x="475372" y="990283"/>
                  </a:lnTo>
                  <a:lnTo>
                    <a:pt x="465833" y="1005841"/>
                  </a:lnTo>
                  <a:lnTo>
                    <a:pt x="456612" y="1021081"/>
                  </a:lnTo>
                  <a:lnTo>
                    <a:pt x="447390" y="1036003"/>
                  </a:lnTo>
                  <a:lnTo>
                    <a:pt x="437215" y="1051243"/>
                  </a:lnTo>
                  <a:lnTo>
                    <a:pt x="427358" y="1065848"/>
                  </a:lnTo>
                  <a:lnTo>
                    <a:pt x="417183" y="1079501"/>
                  </a:lnTo>
                  <a:lnTo>
                    <a:pt x="407644" y="1093153"/>
                  </a:lnTo>
                  <a:lnTo>
                    <a:pt x="398104" y="1105853"/>
                  </a:lnTo>
                  <a:lnTo>
                    <a:pt x="388565" y="1118236"/>
                  </a:lnTo>
                  <a:lnTo>
                    <a:pt x="379026" y="1129666"/>
                  </a:lnTo>
                  <a:lnTo>
                    <a:pt x="369487" y="1140778"/>
                  </a:lnTo>
                  <a:lnTo>
                    <a:pt x="359947" y="1151256"/>
                  </a:lnTo>
                  <a:lnTo>
                    <a:pt x="350408" y="1161416"/>
                  </a:lnTo>
                  <a:lnTo>
                    <a:pt x="341187" y="1170623"/>
                  </a:lnTo>
                  <a:lnTo>
                    <a:pt x="331648" y="1179513"/>
                  </a:lnTo>
                  <a:lnTo>
                    <a:pt x="322108" y="1188086"/>
                  </a:lnTo>
                  <a:lnTo>
                    <a:pt x="312887" y="1196023"/>
                  </a:lnTo>
                  <a:lnTo>
                    <a:pt x="302712" y="1203961"/>
                  </a:lnTo>
                  <a:lnTo>
                    <a:pt x="293173" y="1210946"/>
                  </a:lnTo>
                  <a:lnTo>
                    <a:pt x="286495" y="1215391"/>
                  </a:lnTo>
                  <a:lnTo>
                    <a:pt x="279818" y="1219836"/>
                  </a:lnTo>
                  <a:lnTo>
                    <a:pt x="273140" y="1223963"/>
                  </a:lnTo>
                  <a:lnTo>
                    <a:pt x="266145" y="1227773"/>
                  </a:lnTo>
                  <a:lnTo>
                    <a:pt x="259149" y="1231266"/>
                  </a:lnTo>
                  <a:lnTo>
                    <a:pt x="251518" y="1234758"/>
                  </a:lnTo>
                  <a:lnTo>
                    <a:pt x="244205" y="1237933"/>
                  </a:lnTo>
                  <a:lnTo>
                    <a:pt x="236573" y="1240791"/>
                  </a:lnTo>
                  <a:lnTo>
                    <a:pt x="229260" y="1243331"/>
                  </a:lnTo>
                  <a:lnTo>
                    <a:pt x="221310" y="1245871"/>
                  </a:lnTo>
                  <a:lnTo>
                    <a:pt x="213679" y="1247776"/>
                  </a:lnTo>
                  <a:lnTo>
                    <a:pt x="205730" y="1249363"/>
                  </a:lnTo>
                  <a:lnTo>
                    <a:pt x="197144" y="1250951"/>
                  </a:lnTo>
                  <a:lnTo>
                    <a:pt x="188877" y="1251903"/>
                  </a:lnTo>
                  <a:lnTo>
                    <a:pt x="180610" y="1252538"/>
                  </a:lnTo>
                  <a:lnTo>
                    <a:pt x="172024" y="1252538"/>
                  </a:lnTo>
                  <a:lnTo>
                    <a:pt x="171388" y="1252538"/>
                  </a:lnTo>
                  <a:lnTo>
                    <a:pt x="163439" y="1252538"/>
                  </a:lnTo>
                  <a:lnTo>
                    <a:pt x="155490" y="1251586"/>
                  </a:lnTo>
                  <a:lnTo>
                    <a:pt x="147858" y="1250633"/>
                  </a:lnTo>
                  <a:lnTo>
                    <a:pt x="139591" y="1249363"/>
                  </a:lnTo>
                  <a:lnTo>
                    <a:pt x="132278" y="1247776"/>
                  </a:lnTo>
                  <a:lnTo>
                    <a:pt x="124964" y="1245871"/>
                  </a:lnTo>
                  <a:lnTo>
                    <a:pt x="117969" y="1243648"/>
                  </a:lnTo>
                  <a:lnTo>
                    <a:pt x="110973" y="1241108"/>
                  </a:lnTo>
                  <a:lnTo>
                    <a:pt x="106840" y="1239203"/>
                  </a:lnTo>
                  <a:lnTo>
                    <a:pt x="102706" y="1236981"/>
                  </a:lnTo>
                  <a:lnTo>
                    <a:pt x="97300" y="1234758"/>
                  </a:lnTo>
                  <a:lnTo>
                    <a:pt x="92213" y="1232218"/>
                  </a:lnTo>
                  <a:lnTo>
                    <a:pt x="91895" y="1231901"/>
                  </a:lnTo>
                  <a:lnTo>
                    <a:pt x="85217" y="1228091"/>
                  </a:lnTo>
                  <a:lnTo>
                    <a:pt x="79176" y="1223646"/>
                  </a:lnTo>
                  <a:lnTo>
                    <a:pt x="72180" y="1218566"/>
                  </a:lnTo>
                  <a:lnTo>
                    <a:pt x="65821" y="1213168"/>
                  </a:lnTo>
                  <a:lnTo>
                    <a:pt x="59779" y="1207771"/>
                  </a:lnTo>
                  <a:lnTo>
                    <a:pt x="54374" y="1202373"/>
                  </a:lnTo>
                  <a:lnTo>
                    <a:pt x="48968" y="1196341"/>
                  </a:lnTo>
                  <a:lnTo>
                    <a:pt x="44517" y="1190308"/>
                  </a:lnTo>
                  <a:lnTo>
                    <a:pt x="40065" y="1184593"/>
                  </a:lnTo>
                  <a:lnTo>
                    <a:pt x="35613" y="1178561"/>
                  </a:lnTo>
                  <a:lnTo>
                    <a:pt x="32116" y="1172846"/>
                  </a:lnTo>
                  <a:lnTo>
                    <a:pt x="28618" y="1166813"/>
                  </a:lnTo>
                  <a:lnTo>
                    <a:pt x="25756" y="1160781"/>
                  </a:lnTo>
                  <a:lnTo>
                    <a:pt x="22894" y="1155066"/>
                  </a:lnTo>
                  <a:lnTo>
                    <a:pt x="18125" y="1143318"/>
                  </a:lnTo>
                  <a:lnTo>
                    <a:pt x="13991" y="1132206"/>
                  </a:lnTo>
                  <a:lnTo>
                    <a:pt x="10175" y="1119823"/>
                  </a:lnTo>
                  <a:lnTo>
                    <a:pt x="7314" y="1107758"/>
                  </a:lnTo>
                  <a:lnTo>
                    <a:pt x="5088" y="1095693"/>
                  </a:lnTo>
                  <a:lnTo>
                    <a:pt x="3180" y="1083311"/>
                  </a:lnTo>
                  <a:lnTo>
                    <a:pt x="1590" y="1071563"/>
                  </a:lnTo>
                  <a:lnTo>
                    <a:pt x="954" y="1059498"/>
                  </a:lnTo>
                  <a:lnTo>
                    <a:pt x="318" y="1047751"/>
                  </a:lnTo>
                  <a:lnTo>
                    <a:pt x="0" y="1035686"/>
                  </a:lnTo>
                  <a:lnTo>
                    <a:pt x="318" y="1018541"/>
                  </a:lnTo>
                  <a:lnTo>
                    <a:pt x="1590" y="1001396"/>
                  </a:lnTo>
                  <a:lnTo>
                    <a:pt x="3180" y="984251"/>
                  </a:lnTo>
                  <a:lnTo>
                    <a:pt x="5406" y="967106"/>
                  </a:lnTo>
                  <a:lnTo>
                    <a:pt x="8585" y="949961"/>
                  </a:lnTo>
                  <a:lnTo>
                    <a:pt x="12083" y="933133"/>
                  </a:lnTo>
                  <a:lnTo>
                    <a:pt x="16535" y="915988"/>
                  </a:lnTo>
                  <a:lnTo>
                    <a:pt x="21622" y="899160"/>
                  </a:lnTo>
                  <a:lnTo>
                    <a:pt x="27346" y="882650"/>
                  </a:lnTo>
                  <a:lnTo>
                    <a:pt x="30526" y="874078"/>
                  </a:lnTo>
                  <a:lnTo>
                    <a:pt x="34023" y="865823"/>
                  </a:lnTo>
                  <a:lnTo>
                    <a:pt x="37839" y="857568"/>
                  </a:lnTo>
                  <a:lnTo>
                    <a:pt x="41655" y="849313"/>
                  </a:lnTo>
                  <a:lnTo>
                    <a:pt x="45788" y="841058"/>
                  </a:lnTo>
                  <a:lnTo>
                    <a:pt x="50240" y="833120"/>
                  </a:lnTo>
                  <a:lnTo>
                    <a:pt x="55010" y="825183"/>
                  </a:lnTo>
                  <a:lnTo>
                    <a:pt x="60097" y="817245"/>
                  </a:lnTo>
                  <a:lnTo>
                    <a:pt x="65503" y="808990"/>
                  </a:lnTo>
                  <a:lnTo>
                    <a:pt x="71226" y="801053"/>
                  </a:lnTo>
                  <a:lnTo>
                    <a:pt x="77268" y="793433"/>
                  </a:lnTo>
                  <a:lnTo>
                    <a:pt x="83945" y="785813"/>
                  </a:lnTo>
                  <a:lnTo>
                    <a:pt x="91259" y="778510"/>
                  </a:lnTo>
                  <a:lnTo>
                    <a:pt x="99208" y="771208"/>
                  </a:lnTo>
                  <a:lnTo>
                    <a:pt x="104296" y="766445"/>
                  </a:lnTo>
                  <a:lnTo>
                    <a:pt x="110019" y="761683"/>
                  </a:lnTo>
                  <a:lnTo>
                    <a:pt x="116061" y="756920"/>
                  </a:lnTo>
                  <a:lnTo>
                    <a:pt x="122420" y="752475"/>
                  </a:lnTo>
                  <a:lnTo>
                    <a:pt x="129098" y="748348"/>
                  </a:lnTo>
                  <a:lnTo>
                    <a:pt x="136093" y="744538"/>
                  </a:lnTo>
                  <a:lnTo>
                    <a:pt x="143407" y="740728"/>
                  </a:lnTo>
                  <a:lnTo>
                    <a:pt x="151038" y="737235"/>
                  </a:lnTo>
                  <a:lnTo>
                    <a:pt x="158987" y="734060"/>
                  </a:lnTo>
                  <a:lnTo>
                    <a:pt x="166937" y="731520"/>
                  </a:lnTo>
                  <a:lnTo>
                    <a:pt x="175204" y="728980"/>
                  </a:lnTo>
                  <a:lnTo>
                    <a:pt x="183471" y="727075"/>
                  </a:lnTo>
                  <a:lnTo>
                    <a:pt x="192375" y="725170"/>
                  </a:lnTo>
                  <a:lnTo>
                    <a:pt x="200960" y="724218"/>
                  </a:lnTo>
                  <a:lnTo>
                    <a:pt x="210181" y="723265"/>
                  </a:lnTo>
                  <a:lnTo>
                    <a:pt x="219403" y="723265"/>
                  </a:lnTo>
                  <a:lnTo>
                    <a:pt x="227352" y="723583"/>
                  </a:lnTo>
                  <a:lnTo>
                    <a:pt x="234983" y="724535"/>
                  </a:lnTo>
                  <a:lnTo>
                    <a:pt x="241343" y="723900"/>
                  </a:lnTo>
                  <a:lnTo>
                    <a:pt x="248020" y="723583"/>
                  </a:lnTo>
                  <a:lnTo>
                    <a:pt x="335145" y="723583"/>
                  </a:lnTo>
                  <a:lnTo>
                    <a:pt x="311933" y="772478"/>
                  </a:lnTo>
                  <a:lnTo>
                    <a:pt x="290947" y="816293"/>
                  </a:lnTo>
                  <a:lnTo>
                    <a:pt x="270279" y="857250"/>
                  </a:lnTo>
                  <a:lnTo>
                    <a:pt x="260103" y="876935"/>
                  </a:lnTo>
                  <a:lnTo>
                    <a:pt x="250246" y="895350"/>
                  </a:lnTo>
                  <a:lnTo>
                    <a:pt x="240389" y="913131"/>
                  </a:lnTo>
                  <a:lnTo>
                    <a:pt x="231168" y="929958"/>
                  </a:lnTo>
                  <a:lnTo>
                    <a:pt x="221946" y="945833"/>
                  </a:lnTo>
                  <a:lnTo>
                    <a:pt x="213043" y="960438"/>
                  </a:lnTo>
                  <a:lnTo>
                    <a:pt x="204458" y="974091"/>
                  </a:lnTo>
                  <a:lnTo>
                    <a:pt x="195555" y="986791"/>
                  </a:lnTo>
                  <a:lnTo>
                    <a:pt x="187605" y="998221"/>
                  </a:lnTo>
                  <a:lnTo>
                    <a:pt x="179974" y="1008063"/>
                  </a:lnTo>
                  <a:lnTo>
                    <a:pt x="172660" y="1016953"/>
                  </a:lnTo>
                  <a:lnTo>
                    <a:pt x="165665" y="1024256"/>
                  </a:lnTo>
                  <a:lnTo>
                    <a:pt x="168527" y="1024573"/>
                  </a:lnTo>
                  <a:lnTo>
                    <a:pt x="172978" y="1021081"/>
                  </a:lnTo>
                  <a:lnTo>
                    <a:pt x="177748" y="1016953"/>
                  </a:lnTo>
                  <a:lnTo>
                    <a:pt x="183153" y="1011873"/>
                  </a:lnTo>
                  <a:lnTo>
                    <a:pt x="188877" y="1005841"/>
                  </a:lnTo>
                  <a:lnTo>
                    <a:pt x="195555" y="999173"/>
                  </a:lnTo>
                  <a:lnTo>
                    <a:pt x="202868" y="991236"/>
                  </a:lnTo>
                  <a:lnTo>
                    <a:pt x="210181" y="982346"/>
                  </a:lnTo>
                  <a:lnTo>
                    <a:pt x="218131" y="972186"/>
                  </a:lnTo>
                  <a:lnTo>
                    <a:pt x="229260" y="957581"/>
                  </a:lnTo>
                  <a:lnTo>
                    <a:pt x="241025" y="941071"/>
                  </a:lnTo>
                  <a:lnTo>
                    <a:pt x="253426" y="922338"/>
                  </a:lnTo>
                  <a:lnTo>
                    <a:pt x="266781" y="902018"/>
                  </a:lnTo>
                  <a:lnTo>
                    <a:pt x="280772" y="879475"/>
                  </a:lnTo>
                  <a:lnTo>
                    <a:pt x="294763" y="854710"/>
                  </a:lnTo>
                  <a:lnTo>
                    <a:pt x="309707" y="828358"/>
                  </a:lnTo>
                  <a:lnTo>
                    <a:pt x="325606" y="799465"/>
                  </a:lnTo>
                  <a:lnTo>
                    <a:pt x="344367" y="763270"/>
                  </a:lnTo>
                  <a:lnTo>
                    <a:pt x="364081" y="723583"/>
                  </a:lnTo>
                  <a:lnTo>
                    <a:pt x="376800" y="697548"/>
                  </a:lnTo>
                  <a:lnTo>
                    <a:pt x="389519" y="670560"/>
                  </a:lnTo>
                  <a:lnTo>
                    <a:pt x="402238" y="641985"/>
                  </a:lnTo>
                  <a:lnTo>
                    <a:pt x="415593" y="612458"/>
                  </a:lnTo>
                  <a:lnTo>
                    <a:pt x="423860" y="594360"/>
                  </a:lnTo>
                  <a:lnTo>
                    <a:pt x="426404" y="588963"/>
                  </a:lnTo>
                  <a:lnTo>
                    <a:pt x="428948" y="583883"/>
                  </a:lnTo>
                  <a:lnTo>
                    <a:pt x="431810" y="579120"/>
                  </a:lnTo>
                  <a:lnTo>
                    <a:pt x="434989" y="574675"/>
                  </a:lnTo>
                  <a:lnTo>
                    <a:pt x="438169" y="570230"/>
                  </a:lnTo>
                  <a:lnTo>
                    <a:pt x="441667" y="565785"/>
                  </a:lnTo>
                  <a:lnTo>
                    <a:pt x="445483" y="561975"/>
                  </a:lnTo>
                  <a:lnTo>
                    <a:pt x="449298" y="558165"/>
                  </a:lnTo>
                  <a:lnTo>
                    <a:pt x="453432" y="554355"/>
                  </a:lnTo>
                  <a:lnTo>
                    <a:pt x="457566" y="550863"/>
                  </a:lnTo>
                  <a:lnTo>
                    <a:pt x="461699" y="547688"/>
                  </a:lnTo>
                  <a:lnTo>
                    <a:pt x="466151" y="544830"/>
                  </a:lnTo>
                  <a:lnTo>
                    <a:pt x="470921" y="541973"/>
                  </a:lnTo>
                  <a:lnTo>
                    <a:pt x="475690" y="539433"/>
                  </a:lnTo>
                  <a:lnTo>
                    <a:pt x="480778" y="536893"/>
                  </a:lnTo>
                  <a:lnTo>
                    <a:pt x="485547" y="534988"/>
                  </a:lnTo>
                  <a:lnTo>
                    <a:pt x="490635" y="533083"/>
                  </a:lnTo>
                  <a:lnTo>
                    <a:pt x="495723" y="531495"/>
                  </a:lnTo>
                  <a:lnTo>
                    <a:pt x="501128" y="530225"/>
                  </a:lnTo>
                  <a:lnTo>
                    <a:pt x="506216" y="528955"/>
                  </a:lnTo>
                  <a:lnTo>
                    <a:pt x="511621" y="528320"/>
                  </a:lnTo>
                  <a:lnTo>
                    <a:pt x="517027" y="527685"/>
                  </a:lnTo>
                  <a:lnTo>
                    <a:pt x="522114" y="527368"/>
                  </a:lnTo>
                  <a:lnTo>
                    <a:pt x="527838" y="527050"/>
                  </a:lnTo>
                  <a:close/>
                  <a:moveTo>
                    <a:pt x="510850" y="0"/>
                  </a:moveTo>
                  <a:lnTo>
                    <a:pt x="518478" y="0"/>
                  </a:lnTo>
                  <a:lnTo>
                    <a:pt x="526424" y="0"/>
                  </a:lnTo>
                  <a:lnTo>
                    <a:pt x="534369" y="317"/>
                  </a:lnTo>
                  <a:lnTo>
                    <a:pt x="542315" y="952"/>
                  </a:lnTo>
                  <a:lnTo>
                    <a:pt x="550260" y="1587"/>
                  </a:lnTo>
                  <a:lnTo>
                    <a:pt x="557888" y="2539"/>
                  </a:lnTo>
                  <a:lnTo>
                    <a:pt x="565833" y="3491"/>
                  </a:lnTo>
                  <a:lnTo>
                    <a:pt x="573779" y="5077"/>
                  </a:lnTo>
                  <a:lnTo>
                    <a:pt x="581724" y="6347"/>
                  </a:lnTo>
                  <a:lnTo>
                    <a:pt x="589988" y="8251"/>
                  </a:lnTo>
                  <a:lnTo>
                    <a:pt x="597615" y="10155"/>
                  </a:lnTo>
                  <a:lnTo>
                    <a:pt x="605561" y="12376"/>
                  </a:lnTo>
                  <a:lnTo>
                    <a:pt x="613189" y="14597"/>
                  </a:lnTo>
                  <a:lnTo>
                    <a:pt x="620816" y="17136"/>
                  </a:lnTo>
                  <a:lnTo>
                    <a:pt x="628126" y="19675"/>
                  </a:lnTo>
                  <a:lnTo>
                    <a:pt x="635436" y="22531"/>
                  </a:lnTo>
                  <a:lnTo>
                    <a:pt x="642746" y="25386"/>
                  </a:lnTo>
                  <a:lnTo>
                    <a:pt x="650374" y="28560"/>
                  </a:lnTo>
                  <a:lnTo>
                    <a:pt x="657366" y="32050"/>
                  </a:lnTo>
                  <a:lnTo>
                    <a:pt x="664358" y="35541"/>
                  </a:lnTo>
                  <a:lnTo>
                    <a:pt x="671032" y="39032"/>
                  </a:lnTo>
                  <a:lnTo>
                    <a:pt x="677706" y="43157"/>
                  </a:lnTo>
                  <a:lnTo>
                    <a:pt x="690737" y="51408"/>
                  </a:lnTo>
                  <a:lnTo>
                    <a:pt x="703767" y="59976"/>
                  </a:lnTo>
                  <a:lnTo>
                    <a:pt x="715845" y="69178"/>
                  </a:lnTo>
                  <a:lnTo>
                    <a:pt x="727286" y="79016"/>
                  </a:lnTo>
                  <a:lnTo>
                    <a:pt x="738410" y="89488"/>
                  </a:lnTo>
                  <a:lnTo>
                    <a:pt x="748898" y="100594"/>
                  </a:lnTo>
                  <a:lnTo>
                    <a:pt x="759386" y="111701"/>
                  </a:lnTo>
                  <a:lnTo>
                    <a:pt x="768603" y="123442"/>
                  </a:lnTo>
                  <a:lnTo>
                    <a:pt x="777502" y="135501"/>
                  </a:lnTo>
                  <a:lnTo>
                    <a:pt x="785765" y="148194"/>
                  </a:lnTo>
                  <a:lnTo>
                    <a:pt x="793393" y="161522"/>
                  </a:lnTo>
                  <a:lnTo>
                    <a:pt x="800385" y="174850"/>
                  </a:lnTo>
                  <a:lnTo>
                    <a:pt x="806741" y="188496"/>
                  </a:lnTo>
                  <a:lnTo>
                    <a:pt x="812780" y="202141"/>
                  </a:lnTo>
                  <a:lnTo>
                    <a:pt x="817865" y="216738"/>
                  </a:lnTo>
                  <a:lnTo>
                    <a:pt x="822315" y="231335"/>
                  </a:lnTo>
                  <a:lnTo>
                    <a:pt x="825811" y="245933"/>
                  </a:lnTo>
                  <a:lnTo>
                    <a:pt x="828989" y="261165"/>
                  </a:lnTo>
                  <a:lnTo>
                    <a:pt x="831213" y="276397"/>
                  </a:lnTo>
                  <a:lnTo>
                    <a:pt x="832485" y="291629"/>
                  </a:lnTo>
                  <a:lnTo>
                    <a:pt x="833120" y="299245"/>
                  </a:lnTo>
                  <a:lnTo>
                    <a:pt x="833438" y="306861"/>
                  </a:lnTo>
                  <a:lnTo>
                    <a:pt x="833438" y="314794"/>
                  </a:lnTo>
                  <a:lnTo>
                    <a:pt x="833438" y="322727"/>
                  </a:lnTo>
                  <a:lnTo>
                    <a:pt x="833120" y="330661"/>
                  </a:lnTo>
                  <a:lnTo>
                    <a:pt x="832485" y="338277"/>
                  </a:lnTo>
                  <a:lnTo>
                    <a:pt x="831849" y="346210"/>
                  </a:lnTo>
                  <a:lnTo>
                    <a:pt x="830896" y="354143"/>
                  </a:lnTo>
                  <a:lnTo>
                    <a:pt x="829624" y="362077"/>
                  </a:lnTo>
                  <a:lnTo>
                    <a:pt x="828353" y="369693"/>
                  </a:lnTo>
                  <a:lnTo>
                    <a:pt x="826764" y="377943"/>
                  </a:lnTo>
                  <a:lnTo>
                    <a:pt x="825175" y="385877"/>
                  </a:lnTo>
                  <a:lnTo>
                    <a:pt x="822950" y="394762"/>
                  </a:lnTo>
                  <a:lnTo>
                    <a:pt x="820725" y="403330"/>
                  </a:lnTo>
                  <a:lnTo>
                    <a:pt x="817865" y="411898"/>
                  </a:lnTo>
                  <a:lnTo>
                    <a:pt x="815005" y="420466"/>
                  </a:lnTo>
                  <a:lnTo>
                    <a:pt x="811826" y="429034"/>
                  </a:lnTo>
                  <a:lnTo>
                    <a:pt x="808330" y="436967"/>
                  </a:lnTo>
                  <a:lnTo>
                    <a:pt x="804834" y="445218"/>
                  </a:lnTo>
                  <a:lnTo>
                    <a:pt x="801021" y="453151"/>
                  </a:lnTo>
                  <a:lnTo>
                    <a:pt x="797207" y="460767"/>
                  </a:lnTo>
                  <a:lnTo>
                    <a:pt x="793075" y="468383"/>
                  </a:lnTo>
                  <a:lnTo>
                    <a:pt x="788626" y="475999"/>
                  </a:lnTo>
                  <a:lnTo>
                    <a:pt x="784176" y="483615"/>
                  </a:lnTo>
                  <a:lnTo>
                    <a:pt x="779409" y="490596"/>
                  </a:lnTo>
                  <a:lnTo>
                    <a:pt x="774641" y="497578"/>
                  </a:lnTo>
                  <a:lnTo>
                    <a:pt x="769556" y="504559"/>
                  </a:lnTo>
                  <a:lnTo>
                    <a:pt x="764153" y="511223"/>
                  </a:lnTo>
                  <a:lnTo>
                    <a:pt x="758750" y="517887"/>
                  </a:lnTo>
                  <a:lnTo>
                    <a:pt x="753030" y="524234"/>
                  </a:lnTo>
                  <a:lnTo>
                    <a:pt x="747309" y="530581"/>
                  </a:lnTo>
                  <a:lnTo>
                    <a:pt x="741270" y="536610"/>
                  </a:lnTo>
                  <a:lnTo>
                    <a:pt x="735232" y="542639"/>
                  </a:lnTo>
                  <a:lnTo>
                    <a:pt x="728875" y="548351"/>
                  </a:lnTo>
                  <a:lnTo>
                    <a:pt x="722519" y="554063"/>
                  </a:lnTo>
                  <a:lnTo>
                    <a:pt x="716162" y="559458"/>
                  </a:lnTo>
                  <a:lnTo>
                    <a:pt x="709488" y="564535"/>
                  </a:lnTo>
                  <a:lnTo>
                    <a:pt x="702814" y="569613"/>
                  </a:lnTo>
                  <a:lnTo>
                    <a:pt x="695504" y="574373"/>
                  </a:lnTo>
                  <a:lnTo>
                    <a:pt x="688512" y="579133"/>
                  </a:lnTo>
                  <a:lnTo>
                    <a:pt x="681202" y="583575"/>
                  </a:lnTo>
                  <a:lnTo>
                    <a:pt x="673892" y="587701"/>
                  </a:lnTo>
                  <a:lnTo>
                    <a:pt x="666582" y="591826"/>
                  </a:lnTo>
                  <a:lnTo>
                    <a:pt x="659273" y="595951"/>
                  </a:lnTo>
                  <a:lnTo>
                    <a:pt x="658001" y="591509"/>
                  </a:lnTo>
                  <a:lnTo>
                    <a:pt x="656412" y="587383"/>
                  </a:lnTo>
                  <a:lnTo>
                    <a:pt x="653870" y="581037"/>
                  </a:lnTo>
                  <a:lnTo>
                    <a:pt x="650691" y="575007"/>
                  </a:lnTo>
                  <a:lnTo>
                    <a:pt x="647513" y="568978"/>
                  </a:lnTo>
                  <a:lnTo>
                    <a:pt x="644017" y="562949"/>
                  </a:lnTo>
                  <a:lnTo>
                    <a:pt x="639885" y="557554"/>
                  </a:lnTo>
                  <a:lnTo>
                    <a:pt x="635754" y="551842"/>
                  </a:lnTo>
                  <a:lnTo>
                    <a:pt x="631304" y="546765"/>
                  </a:lnTo>
                  <a:lnTo>
                    <a:pt x="626855" y="541687"/>
                  </a:lnTo>
                  <a:lnTo>
                    <a:pt x="622088" y="536610"/>
                  </a:lnTo>
                  <a:lnTo>
                    <a:pt x="617002" y="532167"/>
                  </a:lnTo>
                  <a:lnTo>
                    <a:pt x="611599" y="528042"/>
                  </a:lnTo>
                  <a:lnTo>
                    <a:pt x="606197" y="523916"/>
                  </a:lnTo>
                  <a:lnTo>
                    <a:pt x="600476" y="520108"/>
                  </a:lnTo>
                  <a:lnTo>
                    <a:pt x="594755" y="516618"/>
                  </a:lnTo>
                  <a:lnTo>
                    <a:pt x="588081" y="513444"/>
                  </a:lnTo>
                  <a:lnTo>
                    <a:pt x="582042" y="510588"/>
                  </a:lnTo>
                  <a:lnTo>
                    <a:pt x="575368" y="507732"/>
                  </a:lnTo>
                  <a:lnTo>
                    <a:pt x="568376" y="505511"/>
                  </a:lnTo>
                  <a:lnTo>
                    <a:pt x="561702" y="503290"/>
                  </a:lnTo>
                  <a:lnTo>
                    <a:pt x="554710" y="501703"/>
                  </a:lnTo>
                  <a:lnTo>
                    <a:pt x="547718" y="500434"/>
                  </a:lnTo>
                  <a:lnTo>
                    <a:pt x="540408" y="499482"/>
                  </a:lnTo>
                  <a:lnTo>
                    <a:pt x="533416" y="498847"/>
                  </a:lnTo>
                  <a:lnTo>
                    <a:pt x="525788" y="498847"/>
                  </a:lnTo>
                  <a:lnTo>
                    <a:pt x="520703" y="498847"/>
                  </a:lnTo>
                  <a:lnTo>
                    <a:pt x="515618" y="499164"/>
                  </a:lnTo>
                  <a:lnTo>
                    <a:pt x="505447" y="500434"/>
                  </a:lnTo>
                  <a:lnTo>
                    <a:pt x="495277" y="502020"/>
                  </a:lnTo>
                  <a:lnTo>
                    <a:pt x="485743" y="504559"/>
                  </a:lnTo>
                  <a:lnTo>
                    <a:pt x="475890" y="508050"/>
                  </a:lnTo>
                  <a:lnTo>
                    <a:pt x="466673" y="511858"/>
                  </a:lnTo>
                  <a:lnTo>
                    <a:pt x="457774" y="516300"/>
                  </a:lnTo>
                  <a:lnTo>
                    <a:pt x="449193" y="521378"/>
                  </a:lnTo>
                  <a:lnTo>
                    <a:pt x="441248" y="527090"/>
                  </a:lnTo>
                  <a:lnTo>
                    <a:pt x="433620" y="533437"/>
                  </a:lnTo>
                  <a:lnTo>
                    <a:pt x="426310" y="540735"/>
                  </a:lnTo>
                  <a:lnTo>
                    <a:pt x="419000" y="548034"/>
                  </a:lnTo>
                  <a:lnTo>
                    <a:pt x="412962" y="555967"/>
                  </a:lnTo>
                  <a:lnTo>
                    <a:pt x="407241" y="564218"/>
                  </a:lnTo>
                  <a:lnTo>
                    <a:pt x="402156" y="573103"/>
                  </a:lnTo>
                  <a:lnTo>
                    <a:pt x="399931" y="577863"/>
                  </a:lnTo>
                  <a:lnTo>
                    <a:pt x="397706" y="582306"/>
                  </a:lnTo>
                  <a:lnTo>
                    <a:pt x="389443" y="601663"/>
                  </a:lnTo>
                  <a:lnTo>
                    <a:pt x="377048" y="595634"/>
                  </a:lnTo>
                  <a:lnTo>
                    <a:pt x="364653" y="588970"/>
                  </a:lnTo>
                  <a:lnTo>
                    <a:pt x="352894" y="582306"/>
                  </a:lnTo>
                  <a:lnTo>
                    <a:pt x="341452" y="574690"/>
                  </a:lnTo>
                  <a:lnTo>
                    <a:pt x="330646" y="567074"/>
                  </a:lnTo>
                  <a:lnTo>
                    <a:pt x="319840" y="558823"/>
                  </a:lnTo>
                  <a:lnTo>
                    <a:pt x="309352" y="550255"/>
                  </a:lnTo>
                  <a:lnTo>
                    <a:pt x="299500" y="541053"/>
                  </a:lnTo>
                  <a:lnTo>
                    <a:pt x="290283" y="531533"/>
                  </a:lnTo>
                  <a:lnTo>
                    <a:pt x="281384" y="521695"/>
                  </a:lnTo>
                  <a:lnTo>
                    <a:pt x="272803" y="511540"/>
                  </a:lnTo>
                  <a:lnTo>
                    <a:pt x="264857" y="501068"/>
                  </a:lnTo>
                  <a:lnTo>
                    <a:pt x="257230" y="490279"/>
                  </a:lnTo>
                  <a:lnTo>
                    <a:pt x="249602" y="478855"/>
                  </a:lnTo>
                  <a:lnTo>
                    <a:pt x="242928" y="467431"/>
                  </a:lnTo>
                  <a:lnTo>
                    <a:pt x="236571" y="455690"/>
                  </a:lnTo>
                  <a:lnTo>
                    <a:pt x="231168" y="443631"/>
                  </a:lnTo>
                  <a:lnTo>
                    <a:pt x="225765" y="431572"/>
                  </a:lnTo>
                  <a:lnTo>
                    <a:pt x="220998" y="418879"/>
                  </a:lnTo>
                  <a:lnTo>
                    <a:pt x="216866" y="406186"/>
                  </a:lnTo>
                  <a:lnTo>
                    <a:pt x="213370" y="393175"/>
                  </a:lnTo>
                  <a:lnTo>
                    <a:pt x="210192" y="380165"/>
                  </a:lnTo>
                  <a:lnTo>
                    <a:pt x="207650" y="366837"/>
                  </a:lnTo>
                  <a:lnTo>
                    <a:pt x="205743" y="353509"/>
                  </a:lnTo>
                  <a:lnTo>
                    <a:pt x="204471" y="340181"/>
                  </a:lnTo>
                  <a:lnTo>
                    <a:pt x="203518" y="326535"/>
                  </a:lnTo>
                  <a:lnTo>
                    <a:pt x="203200" y="312573"/>
                  </a:lnTo>
                  <a:lnTo>
                    <a:pt x="203836" y="298927"/>
                  </a:lnTo>
                  <a:lnTo>
                    <a:pt x="204789" y="284965"/>
                  </a:lnTo>
                  <a:lnTo>
                    <a:pt x="206378" y="271319"/>
                  </a:lnTo>
                  <a:lnTo>
                    <a:pt x="208603" y="257039"/>
                  </a:lnTo>
                  <a:lnTo>
                    <a:pt x="211463" y="243077"/>
                  </a:lnTo>
                  <a:lnTo>
                    <a:pt x="213370" y="235143"/>
                  </a:lnTo>
                  <a:lnTo>
                    <a:pt x="215595" y="227527"/>
                  </a:lnTo>
                  <a:lnTo>
                    <a:pt x="217820" y="219912"/>
                  </a:lnTo>
                  <a:lnTo>
                    <a:pt x="220362" y="212296"/>
                  </a:lnTo>
                  <a:lnTo>
                    <a:pt x="223223" y="204680"/>
                  </a:lnTo>
                  <a:lnTo>
                    <a:pt x="225765" y="197381"/>
                  </a:lnTo>
                  <a:lnTo>
                    <a:pt x="228944" y="190082"/>
                  </a:lnTo>
                  <a:lnTo>
                    <a:pt x="232122" y="182784"/>
                  </a:lnTo>
                  <a:lnTo>
                    <a:pt x="235300" y="175802"/>
                  </a:lnTo>
                  <a:lnTo>
                    <a:pt x="238796" y="168821"/>
                  </a:lnTo>
                  <a:lnTo>
                    <a:pt x="242610" y="162157"/>
                  </a:lnTo>
                  <a:lnTo>
                    <a:pt x="246424" y="155493"/>
                  </a:lnTo>
                  <a:lnTo>
                    <a:pt x="254369" y="142165"/>
                  </a:lnTo>
                  <a:lnTo>
                    <a:pt x="263586" y="129472"/>
                  </a:lnTo>
                  <a:lnTo>
                    <a:pt x="272803" y="117413"/>
                  </a:lnTo>
                  <a:lnTo>
                    <a:pt x="282655" y="105989"/>
                  </a:lnTo>
                  <a:lnTo>
                    <a:pt x="292826" y="94882"/>
                  </a:lnTo>
                  <a:lnTo>
                    <a:pt x="303631" y="84093"/>
                  </a:lnTo>
                  <a:lnTo>
                    <a:pt x="315391" y="73938"/>
                  </a:lnTo>
                  <a:lnTo>
                    <a:pt x="327150" y="64736"/>
                  </a:lnTo>
                  <a:lnTo>
                    <a:pt x="339227" y="55850"/>
                  </a:lnTo>
                  <a:lnTo>
                    <a:pt x="351940" y="47600"/>
                  </a:lnTo>
                  <a:lnTo>
                    <a:pt x="364653" y="39984"/>
                  </a:lnTo>
                  <a:lnTo>
                    <a:pt x="378319" y="32685"/>
                  </a:lnTo>
                  <a:lnTo>
                    <a:pt x="391985" y="26338"/>
                  </a:lnTo>
                  <a:lnTo>
                    <a:pt x="405970" y="20627"/>
                  </a:lnTo>
                  <a:lnTo>
                    <a:pt x="420272" y="15549"/>
                  </a:lnTo>
                  <a:lnTo>
                    <a:pt x="434891" y="11107"/>
                  </a:lnTo>
                  <a:lnTo>
                    <a:pt x="449829" y="7616"/>
                  </a:lnTo>
                  <a:lnTo>
                    <a:pt x="464766" y="4443"/>
                  </a:lnTo>
                  <a:lnTo>
                    <a:pt x="480022" y="2221"/>
                  </a:lnTo>
                  <a:lnTo>
                    <a:pt x="495277" y="952"/>
                  </a:lnTo>
                  <a:lnTo>
                    <a:pt x="502905" y="317"/>
                  </a:lnTo>
                  <a:lnTo>
                    <a:pt x="510850" y="0"/>
                  </a:lnTo>
                  <a:close/>
                </a:path>
              </a:pathLst>
            </a:custGeom>
            <a:solidFill>
              <a:srgbClr val="767171"/>
            </a:solidFill>
            <a:ln>
              <a:noFill/>
            </a:ln>
          </p:spPr>
        </p:sp>
        <p:sp>
          <p:nvSpPr>
            <p:cNvPr id="312" name="KSO_Shape" descr="KSO_WM_UNIT_INDEX=1_4_1&amp;KSO_WM_UNIT_TYPE=q_h_i&amp;KSO_WM_UNIT_ID=wpsdiag20176213_4*q_h_i*1_4_1&amp;KSO_WM_UNIT_LAYERLEVEL=1_1_1&amp;KSO_WM_UNIT_CLEAR=1&amp;KSO_WM_TAG_VERSION=1.0&amp;KSO_WM_BEAUTIFY_FLAG=#wm#&amp;KSO_WM_TEMPLATE_CATEGORY=wpsdiag&amp;KSO_WM_TEMPLATE_INDEX=20176213&amp;KSO_WM_SLIDE_ITEM_CNT=5&amp;KSO_WM_DIAGRAM_GROUP_CODE=q1_1&amp;KSO_WM_UNIT_FILL_TYPE=1&amp;KSO_WM_UNIT_FILL_FORE_SCHEMECOLOR_INDEX=5&amp;KSO_WM_UNIT_FILL_BACK_SCHEMECOLOR_INDEX=0"/>
            <p:cNvSpPr/>
            <p:nvPr/>
          </p:nvSpPr>
          <p:spPr bwMode="auto">
            <a:xfrm flipH="1">
              <a:off x="2545819" y="1828800"/>
              <a:ext cx="311334" cy="657689"/>
            </a:xfrm>
            <a:custGeom>
              <a:avLst/>
              <a:gdLst/>
              <a:ahLst/>
              <a:cxnLst/>
              <a:rect l="0" t="0" r="r" b="b"/>
              <a:pathLst>
                <a:path w="1558925" h="3292476">
                  <a:moveTo>
                    <a:pt x="1055688" y="141288"/>
                  </a:moveTo>
                  <a:lnTo>
                    <a:pt x="1078548" y="151445"/>
                  </a:lnTo>
                  <a:lnTo>
                    <a:pt x="1100773" y="161919"/>
                  </a:lnTo>
                  <a:lnTo>
                    <a:pt x="1122363" y="172076"/>
                  </a:lnTo>
                  <a:lnTo>
                    <a:pt x="1143635" y="182551"/>
                  </a:lnTo>
                  <a:lnTo>
                    <a:pt x="1163955" y="192708"/>
                  </a:lnTo>
                  <a:lnTo>
                    <a:pt x="1183958" y="202864"/>
                  </a:lnTo>
                  <a:lnTo>
                    <a:pt x="1203008" y="213021"/>
                  </a:lnTo>
                  <a:lnTo>
                    <a:pt x="1221740" y="223178"/>
                  </a:lnTo>
                  <a:lnTo>
                    <a:pt x="1240155" y="233335"/>
                  </a:lnTo>
                  <a:lnTo>
                    <a:pt x="1257300" y="243175"/>
                  </a:lnTo>
                  <a:lnTo>
                    <a:pt x="1274128" y="253014"/>
                  </a:lnTo>
                  <a:lnTo>
                    <a:pt x="1290955" y="263171"/>
                  </a:lnTo>
                  <a:lnTo>
                    <a:pt x="1306513" y="272693"/>
                  </a:lnTo>
                  <a:lnTo>
                    <a:pt x="1322070" y="282850"/>
                  </a:lnTo>
                  <a:lnTo>
                    <a:pt x="1336675" y="292690"/>
                  </a:lnTo>
                  <a:lnTo>
                    <a:pt x="1350963" y="302212"/>
                  </a:lnTo>
                  <a:lnTo>
                    <a:pt x="1365250" y="312686"/>
                  </a:lnTo>
                  <a:lnTo>
                    <a:pt x="1378903" y="322843"/>
                  </a:lnTo>
                  <a:lnTo>
                    <a:pt x="1392238" y="333000"/>
                  </a:lnTo>
                  <a:lnTo>
                    <a:pt x="1405255" y="343157"/>
                  </a:lnTo>
                  <a:lnTo>
                    <a:pt x="1417003" y="353631"/>
                  </a:lnTo>
                  <a:lnTo>
                    <a:pt x="1429068" y="363788"/>
                  </a:lnTo>
                  <a:lnTo>
                    <a:pt x="1440498" y="373945"/>
                  </a:lnTo>
                  <a:lnTo>
                    <a:pt x="1450975" y="384737"/>
                  </a:lnTo>
                  <a:lnTo>
                    <a:pt x="1461453" y="395211"/>
                  </a:lnTo>
                  <a:lnTo>
                    <a:pt x="1471295" y="406003"/>
                  </a:lnTo>
                  <a:lnTo>
                    <a:pt x="1480503" y="416477"/>
                  </a:lnTo>
                  <a:lnTo>
                    <a:pt x="1489393" y="427587"/>
                  </a:lnTo>
                  <a:lnTo>
                    <a:pt x="1497965" y="438696"/>
                  </a:lnTo>
                  <a:lnTo>
                    <a:pt x="1505903" y="449805"/>
                  </a:lnTo>
                  <a:lnTo>
                    <a:pt x="1513523" y="461231"/>
                  </a:lnTo>
                  <a:lnTo>
                    <a:pt x="1520508" y="472658"/>
                  </a:lnTo>
                  <a:lnTo>
                    <a:pt x="1524635" y="480276"/>
                  </a:lnTo>
                  <a:lnTo>
                    <a:pt x="1529080" y="488528"/>
                  </a:lnTo>
                  <a:lnTo>
                    <a:pt x="1533208" y="496463"/>
                  </a:lnTo>
                  <a:lnTo>
                    <a:pt x="1536700" y="504398"/>
                  </a:lnTo>
                  <a:lnTo>
                    <a:pt x="1540193" y="512651"/>
                  </a:lnTo>
                  <a:lnTo>
                    <a:pt x="1543368" y="520903"/>
                  </a:lnTo>
                  <a:lnTo>
                    <a:pt x="1545908" y="529156"/>
                  </a:lnTo>
                  <a:lnTo>
                    <a:pt x="1548765" y="537726"/>
                  </a:lnTo>
                  <a:lnTo>
                    <a:pt x="1550988" y="546296"/>
                  </a:lnTo>
                  <a:lnTo>
                    <a:pt x="1552893" y="554866"/>
                  </a:lnTo>
                  <a:lnTo>
                    <a:pt x="1554798" y="563436"/>
                  </a:lnTo>
                  <a:lnTo>
                    <a:pt x="1556385" y="572005"/>
                  </a:lnTo>
                  <a:lnTo>
                    <a:pt x="1557338" y="580575"/>
                  </a:lnTo>
                  <a:lnTo>
                    <a:pt x="1558290" y="589780"/>
                  </a:lnTo>
                  <a:lnTo>
                    <a:pt x="1558608" y="598350"/>
                  </a:lnTo>
                  <a:lnTo>
                    <a:pt x="1558925" y="606920"/>
                  </a:lnTo>
                  <a:lnTo>
                    <a:pt x="1558608" y="615172"/>
                  </a:lnTo>
                  <a:lnTo>
                    <a:pt x="1558290" y="623425"/>
                  </a:lnTo>
                  <a:lnTo>
                    <a:pt x="1557655" y="631995"/>
                  </a:lnTo>
                  <a:lnTo>
                    <a:pt x="1556703" y="639930"/>
                  </a:lnTo>
                  <a:lnTo>
                    <a:pt x="1555433" y="647865"/>
                  </a:lnTo>
                  <a:lnTo>
                    <a:pt x="1553528" y="655800"/>
                  </a:lnTo>
                  <a:lnTo>
                    <a:pt x="1551940" y="663418"/>
                  </a:lnTo>
                  <a:lnTo>
                    <a:pt x="1550035" y="671036"/>
                  </a:lnTo>
                  <a:lnTo>
                    <a:pt x="1547813" y="678653"/>
                  </a:lnTo>
                  <a:lnTo>
                    <a:pt x="1545273" y="685954"/>
                  </a:lnTo>
                  <a:lnTo>
                    <a:pt x="1542733" y="693254"/>
                  </a:lnTo>
                  <a:lnTo>
                    <a:pt x="1539558" y="700554"/>
                  </a:lnTo>
                  <a:lnTo>
                    <a:pt x="1536700" y="707537"/>
                  </a:lnTo>
                  <a:lnTo>
                    <a:pt x="1533525" y="714203"/>
                  </a:lnTo>
                  <a:lnTo>
                    <a:pt x="1530033" y="720868"/>
                  </a:lnTo>
                  <a:lnTo>
                    <a:pt x="1526540" y="727533"/>
                  </a:lnTo>
                  <a:lnTo>
                    <a:pt x="1518920" y="739912"/>
                  </a:lnTo>
                  <a:lnTo>
                    <a:pt x="1510665" y="751974"/>
                  </a:lnTo>
                  <a:lnTo>
                    <a:pt x="1502410" y="763083"/>
                  </a:lnTo>
                  <a:lnTo>
                    <a:pt x="1493838" y="774192"/>
                  </a:lnTo>
                  <a:lnTo>
                    <a:pt x="1484948" y="784031"/>
                  </a:lnTo>
                  <a:lnTo>
                    <a:pt x="1475105" y="793871"/>
                  </a:lnTo>
                  <a:lnTo>
                    <a:pt x="1465898" y="803393"/>
                  </a:lnTo>
                  <a:lnTo>
                    <a:pt x="1456055" y="811963"/>
                  </a:lnTo>
                  <a:lnTo>
                    <a:pt x="1445895" y="820533"/>
                  </a:lnTo>
                  <a:lnTo>
                    <a:pt x="1436053" y="828468"/>
                  </a:lnTo>
                  <a:lnTo>
                    <a:pt x="1425893" y="836086"/>
                  </a:lnTo>
                  <a:lnTo>
                    <a:pt x="1415415" y="843703"/>
                  </a:lnTo>
                  <a:lnTo>
                    <a:pt x="1404938" y="850686"/>
                  </a:lnTo>
                  <a:lnTo>
                    <a:pt x="1394143" y="857669"/>
                  </a:lnTo>
                  <a:lnTo>
                    <a:pt x="1383665" y="864335"/>
                  </a:lnTo>
                  <a:lnTo>
                    <a:pt x="1372870" y="870683"/>
                  </a:lnTo>
                  <a:lnTo>
                    <a:pt x="1362075" y="877031"/>
                  </a:lnTo>
                  <a:lnTo>
                    <a:pt x="1351280" y="882744"/>
                  </a:lnTo>
                  <a:lnTo>
                    <a:pt x="1329690" y="893853"/>
                  </a:lnTo>
                  <a:lnTo>
                    <a:pt x="1307783" y="904328"/>
                  </a:lnTo>
                  <a:lnTo>
                    <a:pt x="1286193" y="913850"/>
                  </a:lnTo>
                  <a:lnTo>
                    <a:pt x="1267143" y="921785"/>
                  </a:lnTo>
                  <a:lnTo>
                    <a:pt x="1248410" y="929085"/>
                  </a:lnTo>
                  <a:lnTo>
                    <a:pt x="1229678" y="936068"/>
                  </a:lnTo>
                  <a:lnTo>
                    <a:pt x="1211580" y="942733"/>
                  </a:lnTo>
                  <a:lnTo>
                    <a:pt x="1194118" y="948764"/>
                  </a:lnTo>
                  <a:lnTo>
                    <a:pt x="1177290" y="954160"/>
                  </a:lnTo>
                  <a:lnTo>
                    <a:pt x="1161098" y="959238"/>
                  </a:lnTo>
                  <a:lnTo>
                    <a:pt x="1145540" y="963682"/>
                  </a:lnTo>
                  <a:lnTo>
                    <a:pt x="1145540" y="1585477"/>
                  </a:lnTo>
                  <a:lnTo>
                    <a:pt x="1145540" y="1860666"/>
                  </a:lnTo>
                  <a:lnTo>
                    <a:pt x="1145540" y="3112508"/>
                  </a:lnTo>
                  <a:lnTo>
                    <a:pt x="1145223" y="3121713"/>
                  </a:lnTo>
                  <a:lnTo>
                    <a:pt x="1144588" y="3130917"/>
                  </a:lnTo>
                  <a:lnTo>
                    <a:pt x="1143635" y="3139805"/>
                  </a:lnTo>
                  <a:lnTo>
                    <a:pt x="1142048" y="3148692"/>
                  </a:lnTo>
                  <a:lnTo>
                    <a:pt x="1140143" y="3157262"/>
                  </a:lnTo>
                  <a:lnTo>
                    <a:pt x="1137603" y="3166149"/>
                  </a:lnTo>
                  <a:lnTo>
                    <a:pt x="1134745" y="3174402"/>
                  </a:lnTo>
                  <a:lnTo>
                    <a:pt x="1131253" y="3182654"/>
                  </a:lnTo>
                  <a:lnTo>
                    <a:pt x="1128078" y="3190589"/>
                  </a:lnTo>
                  <a:lnTo>
                    <a:pt x="1123950" y="3198207"/>
                  </a:lnTo>
                  <a:lnTo>
                    <a:pt x="1119823" y="3205825"/>
                  </a:lnTo>
                  <a:lnTo>
                    <a:pt x="1114743" y="3213125"/>
                  </a:lnTo>
                  <a:lnTo>
                    <a:pt x="1109663" y="3220108"/>
                  </a:lnTo>
                  <a:lnTo>
                    <a:pt x="1104583" y="3226773"/>
                  </a:lnTo>
                  <a:lnTo>
                    <a:pt x="1098868" y="3233439"/>
                  </a:lnTo>
                  <a:lnTo>
                    <a:pt x="1092835" y="3239787"/>
                  </a:lnTo>
                  <a:lnTo>
                    <a:pt x="1086803" y="3245818"/>
                  </a:lnTo>
                  <a:lnTo>
                    <a:pt x="1080135" y="3251531"/>
                  </a:lnTo>
                  <a:lnTo>
                    <a:pt x="1073150" y="3256609"/>
                  </a:lnTo>
                  <a:lnTo>
                    <a:pt x="1066165" y="3261688"/>
                  </a:lnTo>
                  <a:lnTo>
                    <a:pt x="1058863" y="3266449"/>
                  </a:lnTo>
                  <a:lnTo>
                    <a:pt x="1051560" y="3270575"/>
                  </a:lnTo>
                  <a:lnTo>
                    <a:pt x="1043623" y="3274701"/>
                  </a:lnTo>
                  <a:lnTo>
                    <a:pt x="1035685" y="3278193"/>
                  </a:lnTo>
                  <a:lnTo>
                    <a:pt x="1027748" y="3281684"/>
                  </a:lnTo>
                  <a:lnTo>
                    <a:pt x="1019175" y="3284224"/>
                  </a:lnTo>
                  <a:lnTo>
                    <a:pt x="1010920" y="3287080"/>
                  </a:lnTo>
                  <a:lnTo>
                    <a:pt x="1002030" y="3288985"/>
                  </a:lnTo>
                  <a:lnTo>
                    <a:pt x="993140" y="3290254"/>
                  </a:lnTo>
                  <a:lnTo>
                    <a:pt x="984250" y="3291524"/>
                  </a:lnTo>
                  <a:lnTo>
                    <a:pt x="975043" y="3292159"/>
                  </a:lnTo>
                  <a:lnTo>
                    <a:pt x="965518" y="3292476"/>
                  </a:lnTo>
                  <a:lnTo>
                    <a:pt x="956310" y="3292159"/>
                  </a:lnTo>
                  <a:lnTo>
                    <a:pt x="947420" y="3291524"/>
                  </a:lnTo>
                  <a:lnTo>
                    <a:pt x="938213" y="3290254"/>
                  </a:lnTo>
                  <a:lnTo>
                    <a:pt x="929323" y="3288985"/>
                  </a:lnTo>
                  <a:lnTo>
                    <a:pt x="920750" y="3287080"/>
                  </a:lnTo>
                  <a:lnTo>
                    <a:pt x="912178" y="3284224"/>
                  </a:lnTo>
                  <a:lnTo>
                    <a:pt x="903923" y="3281684"/>
                  </a:lnTo>
                  <a:lnTo>
                    <a:pt x="895985" y="3278193"/>
                  </a:lnTo>
                  <a:lnTo>
                    <a:pt x="887730" y="3274701"/>
                  </a:lnTo>
                  <a:lnTo>
                    <a:pt x="879793" y="3270575"/>
                  </a:lnTo>
                  <a:lnTo>
                    <a:pt x="872173" y="3266449"/>
                  </a:lnTo>
                  <a:lnTo>
                    <a:pt x="865188" y="3261688"/>
                  </a:lnTo>
                  <a:lnTo>
                    <a:pt x="857885" y="3256609"/>
                  </a:lnTo>
                  <a:lnTo>
                    <a:pt x="851218" y="3251531"/>
                  </a:lnTo>
                  <a:lnTo>
                    <a:pt x="844550" y="3245818"/>
                  </a:lnTo>
                  <a:lnTo>
                    <a:pt x="838518" y="3239787"/>
                  </a:lnTo>
                  <a:lnTo>
                    <a:pt x="832485" y="3233439"/>
                  </a:lnTo>
                  <a:lnTo>
                    <a:pt x="826770" y="3226773"/>
                  </a:lnTo>
                  <a:lnTo>
                    <a:pt x="821373" y="3220108"/>
                  </a:lnTo>
                  <a:lnTo>
                    <a:pt x="816293" y="3213125"/>
                  </a:lnTo>
                  <a:lnTo>
                    <a:pt x="811848" y="3205825"/>
                  </a:lnTo>
                  <a:lnTo>
                    <a:pt x="807403" y="3198207"/>
                  </a:lnTo>
                  <a:lnTo>
                    <a:pt x="803593" y="3190589"/>
                  </a:lnTo>
                  <a:lnTo>
                    <a:pt x="799783" y="3182654"/>
                  </a:lnTo>
                  <a:lnTo>
                    <a:pt x="796925" y="3174402"/>
                  </a:lnTo>
                  <a:lnTo>
                    <a:pt x="793750" y="3166149"/>
                  </a:lnTo>
                  <a:lnTo>
                    <a:pt x="791528" y="3157262"/>
                  </a:lnTo>
                  <a:lnTo>
                    <a:pt x="789623" y="3148692"/>
                  </a:lnTo>
                  <a:lnTo>
                    <a:pt x="787718" y="3139805"/>
                  </a:lnTo>
                  <a:lnTo>
                    <a:pt x="786765" y="3130917"/>
                  </a:lnTo>
                  <a:lnTo>
                    <a:pt x="785813" y="3121713"/>
                  </a:lnTo>
                  <a:lnTo>
                    <a:pt x="785813" y="3112508"/>
                  </a:lnTo>
                  <a:lnTo>
                    <a:pt x="785813" y="1973345"/>
                  </a:lnTo>
                  <a:lnTo>
                    <a:pt x="718503" y="1973345"/>
                  </a:lnTo>
                  <a:lnTo>
                    <a:pt x="718503" y="3112508"/>
                  </a:lnTo>
                  <a:lnTo>
                    <a:pt x="718185" y="3121713"/>
                  </a:lnTo>
                  <a:lnTo>
                    <a:pt x="717550" y="3130917"/>
                  </a:lnTo>
                  <a:lnTo>
                    <a:pt x="715963" y="3139805"/>
                  </a:lnTo>
                  <a:lnTo>
                    <a:pt x="714693" y="3148692"/>
                  </a:lnTo>
                  <a:lnTo>
                    <a:pt x="712788" y="3157262"/>
                  </a:lnTo>
                  <a:lnTo>
                    <a:pt x="710248" y="3166149"/>
                  </a:lnTo>
                  <a:lnTo>
                    <a:pt x="707390" y="3174402"/>
                  </a:lnTo>
                  <a:lnTo>
                    <a:pt x="704215" y="3182654"/>
                  </a:lnTo>
                  <a:lnTo>
                    <a:pt x="700405" y="3190589"/>
                  </a:lnTo>
                  <a:lnTo>
                    <a:pt x="696595" y="3198207"/>
                  </a:lnTo>
                  <a:lnTo>
                    <a:pt x="692150" y="3205825"/>
                  </a:lnTo>
                  <a:lnTo>
                    <a:pt x="687388" y="3213125"/>
                  </a:lnTo>
                  <a:lnTo>
                    <a:pt x="682625" y="3220108"/>
                  </a:lnTo>
                  <a:lnTo>
                    <a:pt x="677228" y="3226773"/>
                  </a:lnTo>
                  <a:lnTo>
                    <a:pt x="671513" y="3233439"/>
                  </a:lnTo>
                  <a:lnTo>
                    <a:pt x="665480" y="3239787"/>
                  </a:lnTo>
                  <a:lnTo>
                    <a:pt x="659448" y="3245818"/>
                  </a:lnTo>
                  <a:lnTo>
                    <a:pt x="652780" y="3251531"/>
                  </a:lnTo>
                  <a:lnTo>
                    <a:pt x="646113" y="3256609"/>
                  </a:lnTo>
                  <a:lnTo>
                    <a:pt x="639128" y="3261688"/>
                  </a:lnTo>
                  <a:lnTo>
                    <a:pt x="631825" y="3266449"/>
                  </a:lnTo>
                  <a:lnTo>
                    <a:pt x="624205" y="3270575"/>
                  </a:lnTo>
                  <a:lnTo>
                    <a:pt x="616585" y="3274701"/>
                  </a:lnTo>
                  <a:lnTo>
                    <a:pt x="608330" y="3278193"/>
                  </a:lnTo>
                  <a:lnTo>
                    <a:pt x="600075" y="3281684"/>
                  </a:lnTo>
                  <a:lnTo>
                    <a:pt x="591820" y="3284224"/>
                  </a:lnTo>
                  <a:lnTo>
                    <a:pt x="583248" y="3287080"/>
                  </a:lnTo>
                  <a:lnTo>
                    <a:pt x="574675" y="3288985"/>
                  </a:lnTo>
                  <a:lnTo>
                    <a:pt x="565468" y="3290254"/>
                  </a:lnTo>
                  <a:lnTo>
                    <a:pt x="556578" y="3291524"/>
                  </a:lnTo>
                  <a:lnTo>
                    <a:pt x="547688" y="3292159"/>
                  </a:lnTo>
                  <a:lnTo>
                    <a:pt x="538480" y="3292476"/>
                  </a:lnTo>
                  <a:lnTo>
                    <a:pt x="528955" y="3292159"/>
                  </a:lnTo>
                  <a:lnTo>
                    <a:pt x="520065" y="3291524"/>
                  </a:lnTo>
                  <a:lnTo>
                    <a:pt x="510858" y="3290254"/>
                  </a:lnTo>
                  <a:lnTo>
                    <a:pt x="502285" y="3288985"/>
                  </a:lnTo>
                  <a:lnTo>
                    <a:pt x="493395" y="3287080"/>
                  </a:lnTo>
                  <a:lnTo>
                    <a:pt x="484823" y="3284224"/>
                  </a:lnTo>
                  <a:lnTo>
                    <a:pt x="476568" y="3281684"/>
                  </a:lnTo>
                  <a:lnTo>
                    <a:pt x="468313" y="3278193"/>
                  </a:lnTo>
                  <a:lnTo>
                    <a:pt x="460375" y="3274701"/>
                  </a:lnTo>
                  <a:lnTo>
                    <a:pt x="452755" y="3270575"/>
                  </a:lnTo>
                  <a:lnTo>
                    <a:pt x="445135" y="3266449"/>
                  </a:lnTo>
                  <a:lnTo>
                    <a:pt x="437833" y="3261688"/>
                  </a:lnTo>
                  <a:lnTo>
                    <a:pt x="430848" y="3256609"/>
                  </a:lnTo>
                  <a:lnTo>
                    <a:pt x="423863" y="3251531"/>
                  </a:lnTo>
                  <a:lnTo>
                    <a:pt x="417513" y="3245818"/>
                  </a:lnTo>
                  <a:lnTo>
                    <a:pt x="411163" y="3239787"/>
                  </a:lnTo>
                  <a:lnTo>
                    <a:pt x="405130" y="3233439"/>
                  </a:lnTo>
                  <a:lnTo>
                    <a:pt x="399415" y="3226773"/>
                  </a:lnTo>
                  <a:lnTo>
                    <a:pt x="394018" y="3220108"/>
                  </a:lnTo>
                  <a:lnTo>
                    <a:pt x="389255" y="3213125"/>
                  </a:lnTo>
                  <a:lnTo>
                    <a:pt x="384493" y="3205825"/>
                  </a:lnTo>
                  <a:lnTo>
                    <a:pt x="380365" y="3198207"/>
                  </a:lnTo>
                  <a:lnTo>
                    <a:pt x="376238" y="3190589"/>
                  </a:lnTo>
                  <a:lnTo>
                    <a:pt x="372428" y="3182654"/>
                  </a:lnTo>
                  <a:lnTo>
                    <a:pt x="369253" y="3174402"/>
                  </a:lnTo>
                  <a:lnTo>
                    <a:pt x="366713" y="3166149"/>
                  </a:lnTo>
                  <a:lnTo>
                    <a:pt x="363855" y="3157262"/>
                  </a:lnTo>
                  <a:lnTo>
                    <a:pt x="361950" y="3148692"/>
                  </a:lnTo>
                  <a:lnTo>
                    <a:pt x="360680" y="3139805"/>
                  </a:lnTo>
                  <a:lnTo>
                    <a:pt x="359410" y="3130917"/>
                  </a:lnTo>
                  <a:lnTo>
                    <a:pt x="358775" y="3121713"/>
                  </a:lnTo>
                  <a:lnTo>
                    <a:pt x="358140" y="3112508"/>
                  </a:lnTo>
                  <a:lnTo>
                    <a:pt x="358140" y="1860666"/>
                  </a:lnTo>
                  <a:lnTo>
                    <a:pt x="358140" y="1585477"/>
                  </a:lnTo>
                  <a:lnTo>
                    <a:pt x="358140" y="1022084"/>
                  </a:lnTo>
                  <a:lnTo>
                    <a:pt x="353060" y="1026845"/>
                  </a:lnTo>
                  <a:lnTo>
                    <a:pt x="347345" y="1031924"/>
                  </a:lnTo>
                  <a:lnTo>
                    <a:pt x="341948" y="1037637"/>
                  </a:lnTo>
                  <a:lnTo>
                    <a:pt x="336233" y="1043351"/>
                  </a:lnTo>
                  <a:lnTo>
                    <a:pt x="330518" y="1050016"/>
                  </a:lnTo>
                  <a:lnTo>
                    <a:pt x="324803" y="1057316"/>
                  </a:lnTo>
                  <a:lnTo>
                    <a:pt x="319088" y="1065251"/>
                  </a:lnTo>
                  <a:lnTo>
                    <a:pt x="313373" y="1073821"/>
                  </a:lnTo>
                  <a:lnTo>
                    <a:pt x="307658" y="1082709"/>
                  </a:lnTo>
                  <a:lnTo>
                    <a:pt x="302260" y="1092548"/>
                  </a:lnTo>
                  <a:lnTo>
                    <a:pt x="296545" y="1103340"/>
                  </a:lnTo>
                  <a:lnTo>
                    <a:pt x="290830" y="1115084"/>
                  </a:lnTo>
                  <a:lnTo>
                    <a:pt x="285433" y="1127145"/>
                  </a:lnTo>
                  <a:lnTo>
                    <a:pt x="280353" y="1140476"/>
                  </a:lnTo>
                  <a:lnTo>
                    <a:pt x="274955" y="1154759"/>
                  </a:lnTo>
                  <a:lnTo>
                    <a:pt x="269875" y="1169677"/>
                  </a:lnTo>
                  <a:lnTo>
                    <a:pt x="266065" y="1182691"/>
                  </a:lnTo>
                  <a:lnTo>
                    <a:pt x="261938" y="1196339"/>
                  </a:lnTo>
                  <a:lnTo>
                    <a:pt x="258128" y="1210305"/>
                  </a:lnTo>
                  <a:lnTo>
                    <a:pt x="254953" y="1225223"/>
                  </a:lnTo>
                  <a:lnTo>
                    <a:pt x="251778" y="1240776"/>
                  </a:lnTo>
                  <a:lnTo>
                    <a:pt x="248603" y="1256646"/>
                  </a:lnTo>
                  <a:lnTo>
                    <a:pt x="246063" y="1273786"/>
                  </a:lnTo>
                  <a:lnTo>
                    <a:pt x="243205" y="1291243"/>
                  </a:lnTo>
                  <a:lnTo>
                    <a:pt x="240983" y="1309970"/>
                  </a:lnTo>
                  <a:lnTo>
                    <a:pt x="239078" y="1329014"/>
                  </a:lnTo>
                  <a:lnTo>
                    <a:pt x="237490" y="1348693"/>
                  </a:lnTo>
                  <a:lnTo>
                    <a:pt x="235585" y="1369325"/>
                  </a:lnTo>
                  <a:lnTo>
                    <a:pt x="234633" y="1390591"/>
                  </a:lnTo>
                  <a:lnTo>
                    <a:pt x="233680" y="1412809"/>
                  </a:lnTo>
                  <a:lnTo>
                    <a:pt x="233045" y="1435979"/>
                  </a:lnTo>
                  <a:lnTo>
                    <a:pt x="233045" y="1459467"/>
                  </a:lnTo>
                  <a:lnTo>
                    <a:pt x="233363" y="1488351"/>
                  </a:lnTo>
                  <a:lnTo>
                    <a:pt x="233998" y="1517870"/>
                  </a:lnTo>
                  <a:lnTo>
                    <a:pt x="235268" y="1548658"/>
                  </a:lnTo>
                  <a:lnTo>
                    <a:pt x="237173" y="1580716"/>
                  </a:lnTo>
                  <a:lnTo>
                    <a:pt x="239395" y="1614043"/>
                  </a:lnTo>
                  <a:lnTo>
                    <a:pt x="242253" y="1648005"/>
                  </a:lnTo>
                  <a:lnTo>
                    <a:pt x="246063" y="1683555"/>
                  </a:lnTo>
                  <a:lnTo>
                    <a:pt x="250190" y="1720374"/>
                  </a:lnTo>
                  <a:lnTo>
                    <a:pt x="254953" y="1758145"/>
                  </a:lnTo>
                  <a:lnTo>
                    <a:pt x="260668" y="1797185"/>
                  </a:lnTo>
                  <a:lnTo>
                    <a:pt x="266700" y="1837496"/>
                  </a:lnTo>
                  <a:lnTo>
                    <a:pt x="273685" y="1879076"/>
                  </a:lnTo>
                  <a:lnTo>
                    <a:pt x="281305" y="1921925"/>
                  </a:lnTo>
                  <a:lnTo>
                    <a:pt x="289243" y="1966044"/>
                  </a:lnTo>
                  <a:lnTo>
                    <a:pt x="298450" y="2011433"/>
                  </a:lnTo>
                  <a:lnTo>
                    <a:pt x="307975" y="2058409"/>
                  </a:lnTo>
                  <a:lnTo>
                    <a:pt x="309245" y="2064440"/>
                  </a:lnTo>
                  <a:lnTo>
                    <a:pt x="310198" y="2070153"/>
                  </a:lnTo>
                  <a:lnTo>
                    <a:pt x="310515" y="2076184"/>
                  </a:lnTo>
                  <a:lnTo>
                    <a:pt x="310833" y="2081579"/>
                  </a:lnTo>
                  <a:lnTo>
                    <a:pt x="310833" y="2087610"/>
                  </a:lnTo>
                  <a:lnTo>
                    <a:pt x="310515" y="2093323"/>
                  </a:lnTo>
                  <a:lnTo>
                    <a:pt x="309880" y="2099037"/>
                  </a:lnTo>
                  <a:lnTo>
                    <a:pt x="308928" y="2104750"/>
                  </a:lnTo>
                  <a:lnTo>
                    <a:pt x="307340" y="2110146"/>
                  </a:lnTo>
                  <a:lnTo>
                    <a:pt x="306070" y="2115542"/>
                  </a:lnTo>
                  <a:lnTo>
                    <a:pt x="304483" y="2120938"/>
                  </a:lnTo>
                  <a:lnTo>
                    <a:pt x="302578" y="2126333"/>
                  </a:lnTo>
                  <a:lnTo>
                    <a:pt x="300038" y="2131412"/>
                  </a:lnTo>
                  <a:lnTo>
                    <a:pt x="297815" y="2136490"/>
                  </a:lnTo>
                  <a:lnTo>
                    <a:pt x="295275" y="2141251"/>
                  </a:lnTo>
                  <a:lnTo>
                    <a:pt x="292100" y="2146013"/>
                  </a:lnTo>
                  <a:lnTo>
                    <a:pt x="288925" y="2150774"/>
                  </a:lnTo>
                  <a:lnTo>
                    <a:pt x="285433" y="2155217"/>
                  </a:lnTo>
                  <a:lnTo>
                    <a:pt x="281940" y="2159344"/>
                  </a:lnTo>
                  <a:lnTo>
                    <a:pt x="278130" y="2163470"/>
                  </a:lnTo>
                  <a:lnTo>
                    <a:pt x="274320" y="2167279"/>
                  </a:lnTo>
                  <a:lnTo>
                    <a:pt x="269875" y="2171405"/>
                  </a:lnTo>
                  <a:lnTo>
                    <a:pt x="265748" y="2174579"/>
                  </a:lnTo>
                  <a:lnTo>
                    <a:pt x="261303" y="2178388"/>
                  </a:lnTo>
                  <a:lnTo>
                    <a:pt x="256223" y="2181244"/>
                  </a:lnTo>
                  <a:lnTo>
                    <a:pt x="251778" y="2184418"/>
                  </a:lnTo>
                  <a:lnTo>
                    <a:pt x="246380" y="2186958"/>
                  </a:lnTo>
                  <a:lnTo>
                    <a:pt x="241300" y="2189180"/>
                  </a:lnTo>
                  <a:lnTo>
                    <a:pt x="235585" y="2191719"/>
                  </a:lnTo>
                  <a:lnTo>
                    <a:pt x="230505" y="2193623"/>
                  </a:lnTo>
                  <a:lnTo>
                    <a:pt x="224473" y="2195210"/>
                  </a:lnTo>
                  <a:lnTo>
                    <a:pt x="218758" y="2196480"/>
                  </a:lnTo>
                  <a:lnTo>
                    <a:pt x="212408" y="2198067"/>
                  </a:lnTo>
                  <a:lnTo>
                    <a:pt x="206375" y="2198702"/>
                  </a:lnTo>
                  <a:lnTo>
                    <a:pt x="200025" y="2199336"/>
                  </a:lnTo>
                  <a:lnTo>
                    <a:pt x="194310" y="2199336"/>
                  </a:lnTo>
                  <a:lnTo>
                    <a:pt x="189230" y="2199336"/>
                  </a:lnTo>
                  <a:lnTo>
                    <a:pt x="184150" y="2199019"/>
                  </a:lnTo>
                  <a:lnTo>
                    <a:pt x="179070" y="2198384"/>
                  </a:lnTo>
                  <a:lnTo>
                    <a:pt x="174308" y="2197749"/>
                  </a:lnTo>
                  <a:lnTo>
                    <a:pt x="169545" y="2196480"/>
                  </a:lnTo>
                  <a:lnTo>
                    <a:pt x="164465" y="2195210"/>
                  </a:lnTo>
                  <a:lnTo>
                    <a:pt x="160020" y="2193941"/>
                  </a:lnTo>
                  <a:lnTo>
                    <a:pt x="155258" y="2192671"/>
                  </a:lnTo>
                  <a:lnTo>
                    <a:pt x="151130" y="2191084"/>
                  </a:lnTo>
                  <a:lnTo>
                    <a:pt x="146368" y="2188862"/>
                  </a:lnTo>
                  <a:lnTo>
                    <a:pt x="141923" y="2186958"/>
                  </a:lnTo>
                  <a:lnTo>
                    <a:pt x="137795" y="2184736"/>
                  </a:lnTo>
                  <a:lnTo>
                    <a:pt x="133350" y="2181879"/>
                  </a:lnTo>
                  <a:lnTo>
                    <a:pt x="129223" y="2179340"/>
                  </a:lnTo>
                  <a:lnTo>
                    <a:pt x="125413" y="2176801"/>
                  </a:lnTo>
                  <a:lnTo>
                    <a:pt x="121603" y="2173627"/>
                  </a:lnTo>
                  <a:lnTo>
                    <a:pt x="117793" y="2170770"/>
                  </a:lnTo>
                  <a:lnTo>
                    <a:pt x="113983" y="2167279"/>
                  </a:lnTo>
                  <a:lnTo>
                    <a:pt x="110808" y="2164105"/>
                  </a:lnTo>
                  <a:lnTo>
                    <a:pt x="107315" y="2160296"/>
                  </a:lnTo>
                  <a:lnTo>
                    <a:pt x="104140" y="2156804"/>
                  </a:lnTo>
                  <a:lnTo>
                    <a:pt x="101283" y="2152678"/>
                  </a:lnTo>
                  <a:lnTo>
                    <a:pt x="98425" y="2148869"/>
                  </a:lnTo>
                  <a:lnTo>
                    <a:pt x="95568" y="2144743"/>
                  </a:lnTo>
                  <a:lnTo>
                    <a:pt x="93028" y="2140617"/>
                  </a:lnTo>
                  <a:lnTo>
                    <a:pt x="90805" y="2136173"/>
                  </a:lnTo>
                  <a:lnTo>
                    <a:pt x="88583" y="2131412"/>
                  </a:lnTo>
                  <a:lnTo>
                    <a:pt x="86678" y="2126968"/>
                  </a:lnTo>
                  <a:lnTo>
                    <a:pt x="84455" y="2122207"/>
                  </a:lnTo>
                  <a:lnTo>
                    <a:pt x="83185" y="2117129"/>
                  </a:lnTo>
                  <a:lnTo>
                    <a:pt x="81598" y="2112368"/>
                  </a:lnTo>
                  <a:lnTo>
                    <a:pt x="80645" y="2107289"/>
                  </a:lnTo>
                  <a:lnTo>
                    <a:pt x="70168" y="2058091"/>
                  </a:lnTo>
                  <a:lnTo>
                    <a:pt x="60643" y="2010163"/>
                  </a:lnTo>
                  <a:lnTo>
                    <a:pt x="52070" y="1963822"/>
                  </a:lnTo>
                  <a:lnTo>
                    <a:pt x="44133" y="1918116"/>
                  </a:lnTo>
                  <a:lnTo>
                    <a:pt x="36830" y="1873997"/>
                  </a:lnTo>
                  <a:lnTo>
                    <a:pt x="30163" y="1830830"/>
                  </a:lnTo>
                  <a:lnTo>
                    <a:pt x="24130" y="1788933"/>
                  </a:lnTo>
                  <a:lnTo>
                    <a:pt x="19050" y="1747988"/>
                  </a:lnTo>
                  <a:lnTo>
                    <a:pt x="14288" y="1708630"/>
                  </a:lnTo>
                  <a:lnTo>
                    <a:pt x="10478" y="1669589"/>
                  </a:lnTo>
                  <a:lnTo>
                    <a:pt x="7303" y="1632135"/>
                  </a:lnTo>
                  <a:lnTo>
                    <a:pt x="4763" y="1595634"/>
                  </a:lnTo>
                  <a:lnTo>
                    <a:pt x="2858" y="1560084"/>
                  </a:lnTo>
                  <a:lnTo>
                    <a:pt x="1270" y="1525487"/>
                  </a:lnTo>
                  <a:lnTo>
                    <a:pt x="318" y="1491843"/>
                  </a:lnTo>
                  <a:lnTo>
                    <a:pt x="0" y="1459467"/>
                  </a:lnTo>
                  <a:lnTo>
                    <a:pt x="0" y="1439153"/>
                  </a:lnTo>
                  <a:lnTo>
                    <a:pt x="318" y="1418840"/>
                  </a:lnTo>
                  <a:lnTo>
                    <a:pt x="1270" y="1399161"/>
                  </a:lnTo>
                  <a:lnTo>
                    <a:pt x="1905" y="1380116"/>
                  </a:lnTo>
                  <a:lnTo>
                    <a:pt x="2858" y="1360755"/>
                  </a:lnTo>
                  <a:lnTo>
                    <a:pt x="4128" y="1342028"/>
                  </a:lnTo>
                  <a:lnTo>
                    <a:pt x="5398" y="1323936"/>
                  </a:lnTo>
                  <a:lnTo>
                    <a:pt x="6985" y="1305844"/>
                  </a:lnTo>
                  <a:lnTo>
                    <a:pt x="9208" y="1288704"/>
                  </a:lnTo>
                  <a:lnTo>
                    <a:pt x="11113" y="1271247"/>
                  </a:lnTo>
                  <a:lnTo>
                    <a:pt x="13335" y="1254424"/>
                  </a:lnTo>
                  <a:lnTo>
                    <a:pt x="15875" y="1237919"/>
                  </a:lnTo>
                  <a:lnTo>
                    <a:pt x="18415" y="1221414"/>
                  </a:lnTo>
                  <a:lnTo>
                    <a:pt x="21273" y="1205861"/>
                  </a:lnTo>
                  <a:lnTo>
                    <a:pt x="24448" y="1190309"/>
                  </a:lnTo>
                  <a:lnTo>
                    <a:pt x="27623" y="1175073"/>
                  </a:lnTo>
                  <a:lnTo>
                    <a:pt x="31115" y="1160155"/>
                  </a:lnTo>
                  <a:lnTo>
                    <a:pt x="34608" y="1145555"/>
                  </a:lnTo>
                  <a:lnTo>
                    <a:pt x="38418" y="1131272"/>
                  </a:lnTo>
                  <a:lnTo>
                    <a:pt x="42228" y="1117306"/>
                  </a:lnTo>
                  <a:lnTo>
                    <a:pt x="46355" y="1103657"/>
                  </a:lnTo>
                  <a:lnTo>
                    <a:pt x="50483" y="1090326"/>
                  </a:lnTo>
                  <a:lnTo>
                    <a:pt x="55245" y="1077313"/>
                  </a:lnTo>
                  <a:lnTo>
                    <a:pt x="59690" y="1064617"/>
                  </a:lnTo>
                  <a:lnTo>
                    <a:pt x="64453" y="1052238"/>
                  </a:lnTo>
                  <a:lnTo>
                    <a:pt x="69533" y="1039859"/>
                  </a:lnTo>
                  <a:lnTo>
                    <a:pt x="74613" y="1027798"/>
                  </a:lnTo>
                  <a:lnTo>
                    <a:pt x="80010" y="1016689"/>
                  </a:lnTo>
                  <a:lnTo>
                    <a:pt x="85090" y="1004945"/>
                  </a:lnTo>
                  <a:lnTo>
                    <a:pt x="90805" y="994153"/>
                  </a:lnTo>
                  <a:lnTo>
                    <a:pt x="96520" y="983044"/>
                  </a:lnTo>
                  <a:lnTo>
                    <a:pt x="102553" y="972887"/>
                  </a:lnTo>
                  <a:lnTo>
                    <a:pt x="108585" y="962413"/>
                  </a:lnTo>
                  <a:lnTo>
                    <a:pt x="114300" y="952573"/>
                  </a:lnTo>
                  <a:lnTo>
                    <a:pt x="120650" y="942416"/>
                  </a:lnTo>
                  <a:lnTo>
                    <a:pt x="127000" y="933211"/>
                  </a:lnTo>
                  <a:lnTo>
                    <a:pt x="133668" y="924324"/>
                  </a:lnTo>
                  <a:lnTo>
                    <a:pt x="140335" y="915119"/>
                  </a:lnTo>
                  <a:lnTo>
                    <a:pt x="147003" y="906549"/>
                  </a:lnTo>
                  <a:lnTo>
                    <a:pt x="153988" y="898297"/>
                  </a:lnTo>
                  <a:lnTo>
                    <a:pt x="160973" y="890362"/>
                  </a:lnTo>
                  <a:lnTo>
                    <a:pt x="167958" y="882744"/>
                  </a:lnTo>
                  <a:lnTo>
                    <a:pt x="175260" y="875126"/>
                  </a:lnTo>
                  <a:lnTo>
                    <a:pt x="182245" y="867826"/>
                  </a:lnTo>
                  <a:lnTo>
                    <a:pt x="189548" y="860843"/>
                  </a:lnTo>
                  <a:lnTo>
                    <a:pt x="196850" y="854178"/>
                  </a:lnTo>
                  <a:lnTo>
                    <a:pt x="204153" y="847830"/>
                  </a:lnTo>
                  <a:lnTo>
                    <a:pt x="211773" y="841482"/>
                  </a:lnTo>
                  <a:lnTo>
                    <a:pt x="219075" y="835451"/>
                  </a:lnTo>
                  <a:lnTo>
                    <a:pt x="226695" y="829738"/>
                  </a:lnTo>
                  <a:lnTo>
                    <a:pt x="233998" y="824342"/>
                  </a:lnTo>
                  <a:lnTo>
                    <a:pt x="241618" y="819263"/>
                  </a:lnTo>
                  <a:lnTo>
                    <a:pt x="249238" y="814185"/>
                  </a:lnTo>
                  <a:lnTo>
                    <a:pt x="256540" y="809741"/>
                  </a:lnTo>
                  <a:lnTo>
                    <a:pt x="271463" y="800536"/>
                  </a:lnTo>
                  <a:lnTo>
                    <a:pt x="286385" y="792919"/>
                  </a:lnTo>
                  <a:lnTo>
                    <a:pt x="301625" y="785936"/>
                  </a:lnTo>
                  <a:lnTo>
                    <a:pt x="315913" y="779905"/>
                  </a:lnTo>
                  <a:lnTo>
                    <a:pt x="330200" y="774827"/>
                  </a:lnTo>
                  <a:lnTo>
                    <a:pt x="339408" y="771653"/>
                  </a:lnTo>
                  <a:lnTo>
                    <a:pt x="348298" y="768796"/>
                  </a:lnTo>
                  <a:lnTo>
                    <a:pt x="357188" y="766574"/>
                  </a:lnTo>
                  <a:lnTo>
                    <a:pt x="366078" y="764035"/>
                  </a:lnTo>
                  <a:lnTo>
                    <a:pt x="374650" y="762131"/>
                  </a:lnTo>
                  <a:lnTo>
                    <a:pt x="382905" y="760544"/>
                  </a:lnTo>
                  <a:lnTo>
                    <a:pt x="398463" y="757687"/>
                  </a:lnTo>
                  <a:lnTo>
                    <a:pt x="413385" y="755782"/>
                  </a:lnTo>
                  <a:lnTo>
                    <a:pt x="427038" y="754830"/>
                  </a:lnTo>
                  <a:lnTo>
                    <a:pt x="439420" y="754195"/>
                  </a:lnTo>
                  <a:lnTo>
                    <a:pt x="450215" y="753878"/>
                  </a:lnTo>
                  <a:lnTo>
                    <a:pt x="456883" y="753878"/>
                  </a:lnTo>
                  <a:lnTo>
                    <a:pt x="463868" y="753243"/>
                  </a:lnTo>
                  <a:lnTo>
                    <a:pt x="470853" y="752926"/>
                  </a:lnTo>
                  <a:lnTo>
                    <a:pt x="1032828" y="752926"/>
                  </a:lnTo>
                  <a:lnTo>
                    <a:pt x="1039178" y="751339"/>
                  </a:lnTo>
                  <a:lnTo>
                    <a:pt x="1052513" y="747847"/>
                  </a:lnTo>
                  <a:lnTo>
                    <a:pt x="1068388" y="743404"/>
                  </a:lnTo>
                  <a:lnTo>
                    <a:pt x="1086168" y="738643"/>
                  </a:lnTo>
                  <a:lnTo>
                    <a:pt x="1105218" y="732612"/>
                  </a:lnTo>
                  <a:lnTo>
                    <a:pt x="1125855" y="726264"/>
                  </a:lnTo>
                  <a:lnTo>
                    <a:pt x="1147128" y="718646"/>
                  </a:lnTo>
                  <a:lnTo>
                    <a:pt x="1168718" y="710711"/>
                  </a:lnTo>
                  <a:lnTo>
                    <a:pt x="1190308" y="701506"/>
                  </a:lnTo>
                  <a:lnTo>
                    <a:pt x="1211898" y="692302"/>
                  </a:lnTo>
                  <a:lnTo>
                    <a:pt x="1222058" y="687223"/>
                  </a:lnTo>
                  <a:lnTo>
                    <a:pt x="1232535" y="682462"/>
                  </a:lnTo>
                  <a:lnTo>
                    <a:pt x="1242060" y="677066"/>
                  </a:lnTo>
                  <a:lnTo>
                    <a:pt x="1251585" y="671670"/>
                  </a:lnTo>
                  <a:lnTo>
                    <a:pt x="1261110" y="666592"/>
                  </a:lnTo>
                  <a:lnTo>
                    <a:pt x="1269683" y="661196"/>
                  </a:lnTo>
                  <a:lnTo>
                    <a:pt x="1280478" y="653896"/>
                  </a:lnTo>
                  <a:lnTo>
                    <a:pt x="1290638" y="646913"/>
                  </a:lnTo>
                  <a:lnTo>
                    <a:pt x="1299210" y="639930"/>
                  </a:lnTo>
                  <a:lnTo>
                    <a:pt x="1306513" y="633264"/>
                  </a:lnTo>
                  <a:lnTo>
                    <a:pt x="1312863" y="627234"/>
                  </a:lnTo>
                  <a:lnTo>
                    <a:pt x="1317625" y="621520"/>
                  </a:lnTo>
                  <a:lnTo>
                    <a:pt x="1321435" y="617077"/>
                  </a:lnTo>
                  <a:lnTo>
                    <a:pt x="1323340" y="612951"/>
                  </a:lnTo>
                  <a:lnTo>
                    <a:pt x="1324928" y="610094"/>
                  </a:lnTo>
                  <a:lnTo>
                    <a:pt x="1325880" y="608190"/>
                  </a:lnTo>
                  <a:lnTo>
                    <a:pt x="1325880" y="606920"/>
                  </a:lnTo>
                  <a:lnTo>
                    <a:pt x="1325880" y="605650"/>
                  </a:lnTo>
                  <a:lnTo>
                    <a:pt x="1324928" y="602794"/>
                  </a:lnTo>
                  <a:lnTo>
                    <a:pt x="1324293" y="600254"/>
                  </a:lnTo>
                  <a:lnTo>
                    <a:pt x="1323023" y="597398"/>
                  </a:lnTo>
                  <a:lnTo>
                    <a:pt x="1321435" y="593589"/>
                  </a:lnTo>
                  <a:lnTo>
                    <a:pt x="1319213" y="589463"/>
                  </a:lnTo>
                  <a:lnTo>
                    <a:pt x="1315720" y="584384"/>
                  </a:lnTo>
                  <a:lnTo>
                    <a:pt x="1312228" y="578354"/>
                  </a:lnTo>
                  <a:lnTo>
                    <a:pt x="1307148" y="572005"/>
                  </a:lnTo>
                  <a:lnTo>
                    <a:pt x="1301433" y="565340"/>
                  </a:lnTo>
                  <a:lnTo>
                    <a:pt x="1294448" y="557722"/>
                  </a:lnTo>
                  <a:lnTo>
                    <a:pt x="1286828" y="549787"/>
                  </a:lnTo>
                  <a:lnTo>
                    <a:pt x="1278255" y="541535"/>
                  </a:lnTo>
                  <a:lnTo>
                    <a:pt x="1268413" y="532647"/>
                  </a:lnTo>
                  <a:lnTo>
                    <a:pt x="1253808" y="520269"/>
                  </a:lnTo>
                  <a:lnTo>
                    <a:pt x="1237298" y="507572"/>
                  </a:lnTo>
                  <a:lnTo>
                    <a:pt x="1218883" y="493924"/>
                  </a:lnTo>
                  <a:lnTo>
                    <a:pt x="1198563" y="480276"/>
                  </a:lnTo>
                  <a:lnTo>
                    <a:pt x="1176020" y="465675"/>
                  </a:lnTo>
                  <a:lnTo>
                    <a:pt x="1151573" y="451074"/>
                  </a:lnTo>
                  <a:lnTo>
                    <a:pt x="1125220" y="435522"/>
                  </a:lnTo>
                  <a:lnTo>
                    <a:pt x="1096328" y="419969"/>
                  </a:lnTo>
                  <a:lnTo>
                    <a:pt x="1097915" y="414256"/>
                  </a:lnTo>
                  <a:lnTo>
                    <a:pt x="1099185" y="408860"/>
                  </a:lnTo>
                  <a:lnTo>
                    <a:pt x="1101090" y="400290"/>
                  </a:lnTo>
                  <a:lnTo>
                    <a:pt x="1102678" y="391720"/>
                  </a:lnTo>
                  <a:lnTo>
                    <a:pt x="1104583" y="382833"/>
                  </a:lnTo>
                  <a:lnTo>
                    <a:pt x="1105535" y="373945"/>
                  </a:lnTo>
                  <a:lnTo>
                    <a:pt x="1106488" y="365375"/>
                  </a:lnTo>
                  <a:lnTo>
                    <a:pt x="1107440" y="356805"/>
                  </a:lnTo>
                  <a:lnTo>
                    <a:pt x="1108075" y="348236"/>
                  </a:lnTo>
                  <a:lnTo>
                    <a:pt x="1108393" y="339666"/>
                  </a:lnTo>
                  <a:lnTo>
                    <a:pt x="1108710" y="330778"/>
                  </a:lnTo>
                  <a:lnTo>
                    <a:pt x="1108710" y="322208"/>
                  </a:lnTo>
                  <a:lnTo>
                    <a:pt x="1108393" y="313639"/>
                  </a:lnTo>
                  <a:lnTo>
                    <a:pt x="1107758" y="305069"/>
                  </a:lnTo>
                  <a:lnTo>
                    <a:pt x="1107440" y="296499"/>
                  </a:lnTo>
                  <a:lnTo>
                    <a:pt x="1106488" y="287611"/>
                  </a:lnTo>
                  <a:lnTo>
                    <a:pt x="1105535" y="279041"/>
                  </a:lnTo>
                  <a:lnTo>
                    <a:pt x="1104265" y="270472"/>
                  </a:lnTo>
                  <a:lnTo>
                    <a:pt x="1102360" y="262219"/>
                  </a:lnTo>
                  <a:lnTo>
                    <a:pt x="1100773" y="253649"/>
                  </a:lnTo>
                  <a:lnTo>
                    <a:pt x="1098868" y="245079"/>
                  </a:lnTo>
                  <a:lnTo>
                    <a:pt x="1096963" y="236827"/>
                  </a:lnTo>
                  <a:lnTo>
                    <a:pt x="1094423" y="228574"/>
                  </a:lnTo>
                  <a:lnTo>
                    <a:pt x="1091883" y="220322"/>
                  </a:lnTo>
                  <a:lnTo>
                    <a:pt x="1089343" y="212069"/>
                  </a:lnTo>
                  <a:lnTo>
                    <a:pt x="1086168" y="204134"/>
                  </a:lnTo>
                  <a:lnTo>
                    <a:pt x="1083310" y="195564"/>
                  </a:lnTo>
                  <a:lnTo>
                    <a:pt x="1079818" y="187629"/>
                  </a:lnTo>
                  <a:lnTo>
                    <a:pt x="1076325" y="179694"/>
                  </a:lnTo>
                  <a:lnTo>
                    <a:pt x="1072515" y="171759"/>
                  </a:lnTo>
                  <a:lnTo>
                    <a:pt x="1068705" y="164141"/>
                  </a:lnTo>
                  <a:lnTo>
                    <a:pt x="1064578" y="156523"/>
                  </a:lnTo>
                  <a:lnTo>
                    <a:pt x="1059815" y="148588"/>
                  </a:lnTo>
                  <a:lnTo>
                    <a:pt x="1055688" y="141288"/>
                  </a:lnTo>
                  <a:close/>
                  <a:moveTo>
                    <a:pt x="743895" y="0"/>
                  </a:moveTo>
                  <a:lnTo>
                    <a:pt x="752158" y="0"/>
                  </a:lnTo>
                  <a:lnTo>
                    <a:pt x="760421" y="0"/>
                  </a:lnTo>
                  <a:lnTo>
                    <a:pt x="768366" y="318"/>
                  </a:lnTo>
                  <a:lnTo>
                    <a:pt x="776629" y="636"/>
                  </a:lnTo>
                  <a:lnTo>
                    <a:pt x="784892" y="1589"/>
                  </a:lnTo>
                  <a:lnTo>
                    <a:pt x="792837" y="2543"/>
                  </a:lnTo>
                  <a:lnTo>
                    <a:pt x="801100" y="3814"/>
                  </a:lnTo>
                  <a:lnTo>
                    <a:pt x="809681" y="5085"/>
                  </a:lnTo>
                  <a:lnTo>
                    <a:pt x="817944" y="6674"/>
                  </a:lnTo>
                  <a:lnTo>
                    <a:pt x="826207" y="8263"/>
                  </a:lnTo>
                  <a:lnTo>
                    <a:pt x="840191" y="12077"/>
                  </a:lnTo>
                  <a:lnTo>
                    <a:pt x="853857" y="16208"/>
                  </a:lnTo>
                  <a:lnTo>
                    <a:pt x="867204" y="20975"/>
                  </a:lnTo>
                  <a:lnTo>
                    <a:pt x="880235" y="26378"/>
                  </a:lnTo>
                  <a:lnTo>
                    <a:pt x="892947" y="31781"/>
                  </a:lnTo>
                  <a:lnTo>
                    <a:pt x="905341" y="38137"/>
                  </a:lnTo>
                  <a:lnTo>
                    <a:pt x="917736" y="44811"/>
                  </a:lnTo>
                  <a:lnTo>
                    <a:pt x="929177" y="52121"/>
                  </a:lnTo>
                  <a:lnTo>
                    <a:pt x="940618" y="59748"/>
                  </a:lnTo>
                  <a:lnTo>
                    <a:pt x="951424" y="68011"/>
                  </a:lnTo>
                  <a:lnTo>
                    <a:pt x="962229" y="76592"/>
                  </a:lnTo>
                  <a:lnTo>
                    <a:pt x="972399" y="85490"/>
                  </a:lnTo>
                  <a:lnTo>
                    <a:pt x="982251" y="94707"/>
                  </a:lnTo>
                  <a:lnTo>
                    <a:pt x="991785" y="104559"/>
                  </a:lnTo>
                  <a:lnTo>
                    <a:pt x="1000684" y="114729"/>
                  </a:lnTo>
                  <a:lnTo>
                    <a:pt x="1008947" y="125216"/>
                  </a:lnTo>
                  <a:lnTo>
                    <a:pt x="1014667" y="132208"/>
                  </a:lnTo>
                  <a:lnTo>
                    <a:pt x="1020070" y="139518"/>
                  </a:lnTo>
                  <a:lnTo>
                    <a:pt x="1025155" y="147145"/>
                  </a:lnTo>
                  <a:lnTo>
                    <a:pt x="1029604" y="154455"/>
                  </a:lnTo>
                  <a:lnTo>
                    <a:pt x="1034371" y="162400"/>
                  </a:lnTo>
                  <a:lnTo>
                    <a:pt x="1039139" y="170027"/>
                  </a:lnTo>
                  <a:lnTo>
                    <a:pt x="1043270" y="177973"/>
                  </a:lnTo>
                  <a:lnTo>
                    <a:pt x="1047402" y="185918"/>
                  </a:lnTo>
                  <a:lnTo>
                    <a:pt x="1050897" y="194181"/>
                  </a:lnTo>
                  <a:lnTo>
                    <a:pt x="1054711" y="202444"/>
                  </a:lnTo>
                  <a:lnTo>
                    <a:pt x="1057889" y="211025"/>
                  </a:lnTo>
                  <a:lnTo>
                    <a:pt x="1061067" y="219288"/>
                  </a:lnTo>
                  <a:lnTo>
                    <a:pt x="1063928" y="227868"/>
                  </a:lnTo>
                  <a:lnTo>
                    <a:pt x="1066470" y="236449"/>
                  </a:lnTo>
                  <a:lnTo>
                    <a:pt x="1069013" y="245030"/>
                  </a:lnTo>
                  <a:lnTo>
                    <a:pt x="1071237" y="254247"/>
                  </a:lnTo>
                  <a:lnTo>
                    <a:pt x="1072826" y="263145"/>
                  </a:lnTo>
                  <a:lnTo>
                    <a:pt x="1074733" y="271726"/>
                  </a:lnTo>
                  <a:lnTo>
                    <a:pt x="1076322" y="280942"/>
                  </a:lnTo>
                  <a:lnTo>
                    <a:pt x="1077276" y="290159"/>
                  </a:lnTo>
                  <a:lnTo>
                    <a:pt x="1078229" y="299057"/>
                  </a:lnTo>
                  <a:lnTo>
                    <a:pt x="1078865" y="308274"/>
                  </a:lnTo>
                  <a:lnTo>
                    <a:pt x="1079182" y="317808"/>
                  </a:lnTo>
                  <a:lnTo>
                    <a:pt x="1079500" y="327025"/>
                  </a:lnTo>
                  <a:lnTo>
                    <a:pt x="1079182" y="336241"/>
                  </a:lnTo>
                  <a:lnTo>
                    <a:pt x="1078865" y="345457"/>
                  </a:lnTo>
                  <a:lnTo>
                    <a:pt x="1078229" y="354992"/>
                  </a:lnTo>
                  <a:lnTo>
                    <a:pt x="1077593" y="364208"/>
                  </a:lnTo>
                  <a:lnTo>
                    <a:pt x="1076322" y="373742"/>
                  </a:lnTo>
                  <a:lnTo>
                    <a:pt x="1074733" y="383277"/>
                  </a:lnTo>
                  <a:lnTo>
                    <a:pt x="1072826" y="392493"/>
                  </a:lnTo>
                  <a:lnTo>
                    <a:pt x="1070919" y="402027"/>
                  </a:lnTo>
                  <a:lnTo>
                    <a:pt x="1069966" y="405841"/>
                  </a:lnTo>
                  <a:lnTo>
                    <a:pt x="1068059" y="414104"/>
                  </a:lnTo>
                  <a:lnTo>
                    <a:pt x="1065517" y="422049"/>
                  </a:lnTo>
                  <a:lnTo>
                    <a:pt x="1062974" y="429994"/>
                  </a:lnTo>
                  <a:lnTo>
                    <a:pt x="1060432" y="437622"/>
                  </a:lnTo>
                  <a:lnTo>
                    <a:pt x="1057571" y="445249"/>
                  </a:lnTo>
                  <a:lnTo>
                    <a:pt x="1054711" y="453194"/>
                  </a:lnTo>
                  <a:lnTo>
                    <a:pt x="1051215" y="460822"/>
                  </a:lnTo>
                  <a:lnTo>
                    <a:pt x="1048037" y="468131"/>
                  </a:lnTo>
                  <a:lnTo>
                    <a:pt x="1044224" y="475441"/>
                  </a:lnTo>
                  <a:lnTo>
                    <a:pt x="1040728" y="482433"/>
                  </a:lnTo>
                  <a:lnTo>
                    <a:pt x="1032782" y="496416"/>
                  </a:lnTo>
                  <a:lnTo>
                    <a:pt x="1024519" y="510082"/>
                  </a:lnTo>
                  <a:lnTo>
                    <a:pt x="1014985" y="522794"/>
                  </a:lnTo>
                  <a:lnTo>
                    <a:pt x="1005451" y="535189"/>
                  </a:lnTo>
                  <a:lnTo>
                    <a:pt x="994963" y="547266"/>
                  </a:lnTo>
                  <a:lnTo>
                    <a:pt x="984476" y="558389"/>
                  </a:lnTo>
                  <a:lnTo>
                    <a:pt x="973035" y="569512"/>
                  </a:lnTo>
                  <a:lnTo>
                    <a:pt x="961276" y="579682"/>
                  </a:lnTo>
                  <a:lnTo>
                    <a:pt x="949199" y="589534"/>
                  </a:lnTo>
                  <a:lnTo>
                    <a:pt x="936169" y="598433"/>
                  </a:lnTo>
                  <a:lnTo>
                    <a:pt x="923139" y="607013"/>
                  </a:lnTo>
                  <a:lnTo>
                    <a:pt x="909473" y="614959"/>
                  </a:lnTo>
                  <a:lnTo>
                    <a:pt x="896125" y="621950"/>
                  </a:lnTo>
                  <a:lnTo>
                    <a:pt x="881824" y="628624"/>
                  </a:lnTo>
                  <a:lnTo>
                    <a:pt x="867204" y="634663"/>
                  </a:lnTo>
                  <a:lnTo>
                    <a:pt x="852585" y="639748"/>
                  </a:lnTo>
                  <a:lnTo>
                    <a:pt x="837331" y="644197"/>
                  </a:lnTo>
                  <a:lnTo>
                    <a:pt x="822076" y="648011"/>
                  </a:lnTo>
                  <a:lnTo>
                    <a:pt x="806503" y="650871"/>
                  </a:lnTo>
                  <a:lnTo>
                    <a:pt x="790931" y="653413"/>
                  </a:lnTo>
                  <a:lnTo>
                    <a:pt x="775040" y="655002"/>
                  </a:lnTo>
                  <a:lnTo>
                    <a:pt x="758832" y="655638"/>
                  </a:lnTo>
                  <a:lnTo>
                    <a:pt x="750887" y="655638"/>
                  </a:lnTo>
                  <a:lnTo>
                    <a:pt x="742624" y="655638"/>
                  </a:lnTo>
                  <a:lnTo>
                    <a:pt x="734679" y="655320"/>
                  </a:lnTo>
                  <a:lnTo>
                    <a:pt x="726415" y="654685"/>
                  </a:lnTo>
                  <a:lnTo>
                    <a:pt x="718470" y="654049"/>
                  </a:lnTo>
                  <a:lnTo>
                    <a:pt x="710207" y="653096"/>
                  </a:lnTo>
                  <a:lnTo>
                    <a:pt x="702262" y="651507"/>
                  </a:lnTo>
                  <a:lnTo>
                    <a:pt x="693681" y="650235"/>
                  </a:lnTo>
                  <a:lnTo>
                    <a:pt x="685418" y="648964"/>
                  </a:lnTo>
                  <a:lnTo>
                    <a:pt x="677473" y="647057"/>
                  </a:lnTo>
                  <a:lnTo>
                    <a:pt x="669210" y="644833"/>
                  </a:lnTo>
                  <a:lnTo>
                    <a:pt x="661265" y="642608"/>
                  </a:lnTo>
                  <a:lnTo>
                    <a:pt x="653002" y="640383"/>
                  </a:lnTo>
                  <a:lnTo>
                    <a:pt x="645374" y="637523"/>
                  </a:lnTo>
                  <a:lnTo>
                    <a:pt x="637111" y="634981"/>
                  </a:lnTo>
                  <a:lnTo>
                    <a:pt x="629484" y="632120"/>
                  </a:lnTo>
                  <a:lnTo>
                    <a:pt x="621857" y="628942"/>
                  </a:lnTo>
                  <a:lnTo>
                    <a:pt x="614547" y="625764"/>
                  </a:lnTo>
                  <a:lnTo>
                    <a:pt x="607237" y="621950"/>
                  </a:lnTo>
                  <a:lnTo>
                    <a:pt x="599928" y="618455"/>
                  </a:lnTo>
                  <a:lnTo>
                    <a:pt x="592618" y="614641"/>
                  </a:lnTo>
                  <a:lnTo>
                    <a:pt x="585627" y="610827"/>
                  </a:lnTo>
                  <a:lnTo>
                    <a:pt x="571961" y="601929"/>
                  </a:lnTo>
                  <a:lnTo>
                    <a:pt x="559248" y="593030"/>
                  </a:lnTo>
                  <a:lnTo>
                    <a:pt x="546536" y="583496"/>
                  </a:lnTo>
                  <a:lnTo>
                    <a:pt x="534142" y="573008"/>
                  </a:lnTo>
                  <a:lnTo>
                    <a:pt x="522383" y="562202"/>
                  </a:lnTo>
                  <a:lnTo>
                    <a:pt x="511577" y="550761"/>
                  </a:lnTo>
                  <a:lnTo>
                    <a:pt x="501407" y="539320"/>
                  </a:lnTo>
                  <a:lnTo>
                    <a:pt x="491238" y="526926"/>
                  </a:lnTo>
                  <a:lnTo>
                    <a:pt x="482021" y="513896"/>
                  </a:lnTo>
                  <a:lnTo>
                    <a:pt x="473440" y="500866"/>
                  </a:lnTo>
                  <a:lnTo>
                    <a:pt x="465495" y="487200"/>
                  </a:lnTo>
                  <a:lnTo>
                    <a:pt x="457868" y="473216"/>
                  </a:lnTo>
                  <a:lnTo>
                    <a:pt x="451512" y="458915"/>
                  </a:lnTo>
                  <a:lnTo>
                    <a:pt x="445473" y="444614"/>
                  </a:lnTo>
                  <a:lnTo>
                    <a:pt x="440070" y="429677"/>
                  </a:lnTo>
                  <a:lnTo>
                    <a:pt x="435621" y="414422"/>
                  </a:lnTo>
                  <a:lnTo>
                    <a:pt x="431807" y="399167"/>
                  </a:lnTo>
                  <a:lnTo>
                    <a:pt x="428629" y="383594"/>
                  </a:lnTo>
                  <a:lnTo>
                    <a:pt x="426405" y="367704"/>
                  </a:lnTo>
                  <a:lnTo>
                    <a:pt x="424816" y="351496"/>
                  </a:lnTo>
                  <a:lnTo>
                    <a:pt x="424498" y="343551"/>
                  </a:lnTo>
                  <a:lnTo>
                    <a:pt x="424180" y="335605"/>
                  </a:lnTo>
                  <a:lnTo>
                    <a:pt x="423862" y="327342"/>
                  </a:lnTo>
                  <a:lnTo>
                    <a:pt x="424180" y="319397"/>
                  </a:lnTo>
                  <a:lnTo>
                    <a:pt x="424498" y="311134"/>
                  </a:lnTo>
                  <a:lnTo>
                    <a:pt x="424816" y="303189"/>
                  </a:lnTo>
                  <a:lnTo>
                    <a:pt x="425769" y="294608"/>
                  </a:lnTo>
                  <a:lnTo>
                    <a:pt x="426405" y="286345"/>
                  </a:lnTo>
                  <a:lnTo>
                    <a:pt x="427676" y="278082"/>
                  </a:lnTo>
                  <a:lnTo>
                    <a:pt x="428947" y="269819"/>
                  </a:lnTo>
                  <a:lnTo>
                    <a:pt x="430854" y="261874"/>
                  </a:lnTo>
                  <a:lnTo>
                    <a:pt x="432443" y="253611"/>
                  </a:lnTo>
                  <a:lnTo>
                    <a:pt x="434350" y="245030"/>
                  </a:lnTo>
                  <a:lnTo>
                    <a:pt x="436892" y="237085"/>
                  </a:lnTo>
                  <a:lnTo>
                    <a:pt x="439117" y="229140"/>
                  </a:lnTo>
                  <a:lnTo>
                    <a:pt x="441659" y="221194"/>
                  </a:lnTo>
                  <a:lnTo>
                    <a:pt x="444520" y="213249"/>
                  </a:lnTo>
                  <a:lnTo>
                    <a:pt x="447380" y="205622"/>
                  </a:lnTo>
                  <a:lnTo>
                    <a:pt x="450558" y="197994"/>
                  </a:lnTo>
                  <a:lnTo>
                    <a:pt x="454054" y="190685"/>
                  </a:lnTo>
                  <a:lnTo>
                    <a:pt x="457232" y="183375"/>
                  </a:lnTo>
                  <a:lnTo>
                    <a:pt x="461046" y="176066"/>
                  </a:lnTo>
                  <a:lnTo>
                    <a:pt x="464859" y="169074"/>
                  </a:lnTo>
                  <a:lnTo>
                    <a:pt x="468991" y="161764"/>
                  </a:lnTo>
                  <a:lnTo>
                    <a:pt x="477254" y="148099"/>
                  </a:lnTo>
                  <a:lnTo>
                    <a:pt x="486470" y="135068"/>
                  </a:lnTo>
                  <a:lnTo>
                    <a:pt x="496322" y="122356"/>
                  </a:lnTo>
                  <a:lnTo>
                    <a:pt x="506492" y="109962"/>
                  </a:lnTo>
                  <a:lnTo>
                    <a:pt x="517298" y="98521"/>
                  </a:lnTo>
                  <a:lnTo>
                    <a:pt x="528421" y="87397"/>
                  </a:lnTo>
                  <a:lnTo>
                    <a:pt x="540498" y="77227"/>
                  </a:lnTo>
                  <a:lnTo>
                    <a:pt x="552892" y="67058"/>
                  </a:lnTo>
                  <a:lnTo>
                    <a:pt x="565287" y="57841"/>
                  </a:lnTo>
                  <a:lnTo>
                    <a:pt x="578635" y="49578"/>
                  </a:lnTo>
                  <a:lnTo>
                    <a:pt x="591983" y="41633"/>
                  </a:lnTo>
                  <a:lnTo>
                    <a:pt x="605966" y="34006"/>
                  </a:lnTo>
                  <a:lnTo>
                    <a:pt x="620268" y="27332"/>
                  </a:lnTo>
                  <a:lnTo>
                    <a:pt x="634887" y="21293"/>
                  </a:lnTo>
                  <a:lnTo>
                    <a:pt x="649824" y="16208"/>
                  </a:lnTo>
                  <a:lnTo>
                    <a:pt x="664761" y="11759"/>
                  </a:lnTo>
                  <a:lnTo>
                    <a:pt x="680651" y="7627"/>
                  </a:lnTo>
                  <a:lnTo>
                    <a:pt x="696224" y="4767"/>
                  </a:lnTo>
                  <a:lnTo>
                    <a:pt x="711796" y="2225"/>
                  </a:lnTo>
                  <a:lnTo>
                    <a:pt x="727687" y="636"/>
                  </a:lnTo>
                  <a:lnTo>
                    <a:pt x="735632" y="318"/>
                  </a:lnTo>
                  <a:lnTo>
                    <a:pt x="743895" y="0"/>
                  </a:lnTo>
                  <a:close/>
                </a:path>
              </a:pathLst>
            </a:custGeom>
            <a:solidFill>
              <a:srgbClr val="767171"/>
            </a:solidFill>
            <a:ln>
              <a:noFill/>
            </a:ln>
          </p:spPr>
        </p:sp>
        <p:sp>
          <p:nvSpPr>
            <p:cNvPr id="313" name="KSO_Shape" descr="KSO_WM_UNIT_INDEX=1_5&amp;KSO_WM_UNIT_TYPE=q_i&amp;KSO_WM_UNIT_ID=wpsdiag20176213_4*q_i*1_5&amp;KSO_WM_UNIT_LAYERLEVEL=1_1&amp;KSO_WM_UNIT_CLEAR=1&amp;KSO_WM_TAG_VERSION=1.0&amp;KSO_WM_BEAUTIFY_FLAG=#wm#&amp;KSO_WM_TEMPLATE_CATEGORY=wpsdiag&amp;KSO_WM_TEMPLATE_INDEX=20176213&amp;KSO_WM_SLIDE_ITEM_CNT=5&amp;KSO_WM_DIAGRAM_GROUP_CODE=q1_1&amp;KSO_WM_UNIT_FILL_TYPE=1&amp;KSO_WM_UNIT_FILL_FORE_SCHEMECOLOR_INDEX=6&amp;KSO_WM_UNIT_FILL_BACK_SCHEMECOLOR_INDEX=0"/>
            <p:cNvSpPr/>
            <p:nvPr/>
          </p:nvSpPr>
          <p:spPr>
            <a:xfrm rot="18928857">
              <a:off x="2723059" y="1514601"/>
              <a:ext cx="733907" cy="519803"/>
            </a:xfrm>
            <a:custGeom>
              <a:avLst/>
              <a:gdLst>
                <a:gd name="connsiteX0" fmla="*/ 2723651 w 2860172"/>
                <a:gd name="connsiteY0" fmla="*/ 817 h 2023853"/>
                <a:gd name="connsiteX1" fmla="*/ 2826935 w 2860172"/>
                <a:gd name="connsiteY1" fmla="*/ 33337 h 2023853"/>
                <a:gd name="connsiteX2" fmla="*/ 2829774 w 2860172"/>
                <a:gd name="connsiteY2" fmla="*/ 35326 h 2023853"/>
                <a:gd name="connsiteX3" fmla="*/ 2849613 w 2860172"/>
                <a:gd name="connsiteY3" fmla="*/ 185007 h 2023853"/>
                <a:gd name="connsiteX4" fmla="*/ 2807494 w 2860172"/>
                <a:gd name="connsiteY4" fmla="*/ 326285 h 2023853"/>
                <a:gd name="connsiteX5" fmla="*/ 2480152 w 2860172"/>
                <a:gd name="connsiteY5" fmla="*/ 1326140 h 2023853"/>
                <a:gd name="connsiteX6" fmla="*/ 2479216 w 2860172"/>
                <a:gd name="connsiteY6" fmla="*/ 1322755 h 2023853"/>
                <a:gd name="connsiteX7" fmla="*/ 2348905 w 2860172"/>
                <a:gd name="connsiteY7" fmla="*/ 1721466 h 2023853"/>
                <a:gd name="connsiteX8" fmla="*/ 2280556 w 2860172"/>
                <a:gd name="connsiteY8" fmla="*/ 1058272 h 2023853"/>
                <a:gd name="connsiteX9" fmla="*/ 2226338 w 2860172"/>
                <a:gd name="connsiteY9" fmla="*/ 1103673 h 2023853"/>
                <a:gd name="connsiteX10" fmla="*/ 0 w 2860172"/>
                <a:gd name="connsiteY10" fmla="*/ 2023853 h 2023853"/>
                <a:gd name="connsiteX11" fmla="*/ 1702841 w 2860172"/>
                <a:gd name="connsiteY11" fmla="*/ 735848 h 2023853"/>
                <a:gd name="connsiteX12" fmla="*/ 1811294 w 2860172"/>
                <a:gd name="connsiteY12" fmla="*/ 575004 h 2023853"/>
                <a:gd name="connsiteX13" fmla="*/ 1151281 w 2860172"/>
                <a:gd name="connsiteY13" fmla="*/ 506068 h 2023853"/>
                <a:gd name="connsiteX14" fmla="*/ 2640411 w 2860172"/>
                <a:gd name="connsiteY14" fmla="*/ 20803 h 2023853"/>
                <a:gd name="connsiteX15" fmla="*/ 2675299 w 2860172"/>
                <a:gd name="connsiteY15" fmla="*/ 10454 h 2023853"/>
                <a:gd name="connsiteX16" fmla="*/ 2723651 w 2860172"/>
                <a:gd name="connsiteY16" fmla="*/ 817 h 20238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860172" h="2023853">
                  <a:moveTo>
                    <a:pt x="2723651" y="817"/>
                  </a:moveTo>
                  <a:cubicBezTo>
                    <a:pt x="2768908" y="-3349"/>
                    <a:pt x="2804496" y="8545"/>
                    <a:pt x="2826935" y="33337"/>
                  </a:cubicBezTo>
                  <a:cubicBezTo>
                    <a:pt x="2828146" y="33729"/>
                    <a:pt x="2828970" y="34520"/>
                    <a:pt x="2829774" y="35326"/>
                  </a:cubicBezTo>
                  <a:cubicBezTo>
                    <a:pt x="2860445" y="66039"/>
                    <a:pt x="2869482" y="118360"/>
                    <a:pt x="2849613" y="185007"/>
                  </a:cubicBezTo>
                  <a:lnTo>
                    <a:pt x="2807494" y="326285"/>
                  </a:lnTo>
                  <a:lnTo>
                    <a:pt x="2480152" y="1326140"/>
                  </a:lnTo>
                  <a:lnTo>
                    <a:pt x="2479216" y="1322755"/>
                  </a:lnTo>
                  <a:lnTo>
                    <a:pt x="2348905" y="1721466"/>
                  </a:lnTo>
                  <a:lnTo>
                    <a:pt x="2280556" y="1058272"/>
                  </a:lnTo>
                  <a:lnTo>
                    <a:pt x="2226338" y="1103673"/>
                  </a:lnTo>
                  <a:cubicBezTo>
                    <a:pt x="1323053" y="1809646"/>
                    <a:pt x="162385" y="2005519"/>
                    <a:pt x="0" y="2023853"/>
                  </a:cubicBezTo>
                  <a:cubicBezTo>
                    <a:pt x="722027" y="1807246"/>
                    <a:pt x="1311081" y="1275400"/>
                    <a:pt x="1702841" y="735848"/>
                  </a:cubicBezTo>
                  <a:lnTo>
                    <a:pt x="1811294" y="575004"/>
                  </a:lnTo>
                  <a:lnTo>
                    <a:pt x="1151281" y="506068"/>
                  </a:lnTo>
                  <a:lnTo>
                    <a:pt x="2640411" y="20803"/>
                  </a:lnTo>
                  <a:lnTo>
                    <a:pt x="2675299" y="10454"/>
                  </a:lnTo>
                  <a:cubicBezTo>
                    <a:pt x="2692405" y="5379"/>
                    <a:pt x="2708565" y="2206"/>
                    <a:pt x="2723651" y="817"/>
                  </a:cubicBezTo>
                  <a:close/>
                </a:path>
              </a:pathLst>
            </a:custGeom>
            <a:solidFill>
              <a:srgbClr val="D0CECE"/>
            </a:solidFill>
            <a:ln w="12700" cap="flat" cmpd="sng" algn="ctr">
              <a:noFill/>
              <a:prstDash val="solid"/>
              <a:miter lim="800000"/>
            </a:ln>
            <a:effectLst/>
          </p:spPr>
        </p:sp>
        <p:sp>
          <p:nvSpPr>
            <p:cNvPr id="39" name="KSO_Shape" descr="KSO_WM_UNIT_INDEX=1_1&amp;KSO_WM_UNIT_TYPE=q_i&amp;KSO_WM_UNIT_ID=wpsdiag20176213_4*q_i*1_1&amp;KSO_WM_UNIT_LAYERLEVEL=1_1&amp;KSO_WM_UNIT_CLEAR=1&amp;KSO_WM_TAG_VERSION=1.0&amp;KSO_WM_BEAUTIFY_FLAG=#wm#&amp;KSO_WM_TEMPLATE_CATEGORY=wpsdiag&amp;KSO_WM_TEMPLATE_INDEX=20176213&amp;KSO_WM_SLIDE_ITEM_CNT=5&amp;KSO_WM_DIAGRAM_GROUP_CODE=q1_1&amp;KSO_WM_UNIT_FILL_TYPE=1&amp;KSO_WM_UNIT_FILL_FORE_SCHEMECOLOR_INDEX=6&amp;KSO_WM_UNIT_FILL_BACK_SCHEMECOLOR_INDEX=0"/>
            <p:cNvSpPr/>
            <p:nvPr/>
          </p:nvSpPr>
          <p:spPr>
            <a:xfrm rot="14232606">
              <a:off x="2213493" y="134945"/>
              <a:ext cx="688391" cy="487658"/>
            </a:xfrm>
            <a:custGeom>
              <a:avLst/>
              <a:gdLst>
                <a:gd name="connsiteX0" fmla="*/ 2723651 w 2860172"/>
                <a:gd name="connsiteY0" fmla="*/ 817 h 2023853"/>
                <a:gd name="connsiteX1" fmla="*/ 2826935 w 2860172"/>
                <a:gd name="connsiteY1" fmla="*/ 33337 h 2023853"/>
                <a:gd name="connsiteX2" fmla="*/ 2829774 w 2860172"/>
                <a:gd name="connsiteY2" fmla="*/ 35326 h 2023853"/>
                <a:gd name="connsiteX3" fmla="*/ 2849613 w 2860172"/>
                <a:gd name="connsiteY3" fmla="*/ 185007 h 2023853"/>
                <a:gd name="connsiteX4" fmla="*/ 2807494 w 2860172"/>
                <a:gd name="connsiteY4" fmla="*/ 326285 h 2023853"/>
                <a:gd name="connsiteX5" fmla="*/ 2480152 w 2860172"/>
                <a:gd name="connsiteY5" fmla="*/ 1326140 h 2023853"/>
                <a:gd name="connsiteX6" fmla="*/ 2479216 w 2860172"/>
                <a:gd name="connsiteY6" fmla="*/ 1322755 h 2023853"/>
                <a:gd name="connsiteX7" fmla="*/ 2348905 w 2860172"/>
                <a:gd name="connsiteY7" fmla="*/ 1721466 h 2023853"/>
                <a:gd name="connsiteX8" fmla="*/ 2280556 w 2860172"/>
                <a:gd name="connsiteY8" fmla="*/ 1058272 h 2023853"/>
                <a:gd name="connsiteX9" fmla="*/ 2226338 w 2860172"/>
                <a:gd name="connsiteY9" fmla="*/ 1103673 h 2023853"/>
                <a:gd name="connsiteX10" fmla="*/ 0 w 2860172"/>
                <a:gd name="connsiteY10" fmla="*/ 2023853 h 2023853"/>
                <a:gd name="connsiteX11" fmla="*/ 1702841 w 2860172"/>
                <a:gd name="connsiteY11" fmla="*/ 735848 h 2023853"/>
                <a:gd name="connsiteX12" fmla="*/ 1811294 w 2860172"/>
                <a:gd name="connsiteY12" fmla="*/ 575004 h 2023853"/>
                <a:gd name="connsiteX13" fmla="*/ 1151281 w 2860172"/>
                <a:gd name="connsiteY13" fmla="*/ 506068 h 2023853"/>
                <a:gd name="connsiteX14" fmla="*/ 2640411 w 2860172"/>
                <a:gd name="connsiteY14" fmla="*/ 20803 h 2023853"/>
                <a:gd name="connsiteX15" fmla="*/ 2675299 w 2860172"/>
                <a:gd name="connsiteY15" fmla="*/ 10454 h 2023853"/>
                <a:gd name="connsiteX16" fmla="*/ 2723651 w 2860172"/>
                <a:gd name="connsiteY16" fmla="*/ 817 h 20238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860172" h="2023853">
                  <a:moveTo>
                    <a:pt x="2723651" y="817"/>
                  </a:moveTo>
                  <a:cubicBezTo>
                    <a:pt x="2768908" y="-3349"/>
                    <a:pt x="2804496" y="8545"/>
                    <a:pt x="2826935" y="33337"/>
                  </a:cubicBezTo>
                  <a:cubicBezTo>
                    <a:pt x="2828146" y="33729"/>
                    <a:pt x="2828970" y="34520"/>
                    <a:pt x="2829774" y="35326"/>
                  </a:cubicBezTo>
                  <a:cubicBezTo>
                    <a:pt x="2860445" y="66039"/>
                    <a:pt x="2869482" y="118360"/>
                    <a:pt x="2849613" y="185007"/>
                  </a:cubicBezTo>
                  <a:lnTo>
                    <a:pt x="2807494" y="326285"/>
                  </a:lnTo>
                  <a:lnTo>
                    <a:pt x="2480152" y="1326140"/>
                  </a:lnTo>
                  <a:lnTo>
                    <a:pt x="2479216" y="1322755"/>
                  </a:lnTo>
                  <a:lnTo>
                    <a:pt x="2348905" y="1721466"/>
                  </a:lnTo>
                  <a:lnTo>
                    <a:pt x="2280556" y="1058272"/>
                  </a:lnTo>
                  <a:lnTo>
                    <a:pt x="2226338" y="1103673"/>
                  </a:lnTo>
                  <a:cubicBezTo>
                    <a:pt x="1323053" y="1809646"/>
                    <a:pt x="162385" y="2005519"/>
                    <a:pt x="0" y="2023853"/>
                  </a:cubicBezTo>
                  <a:cubicBezTo>
                    <a:pt x="722027" y="1807246"/>
                    <a:pt x="1311081" y="1275400"/>
                    <a:pt x="1702841" y="735848"/>
                  </a:cubicBezTo>
                  <a:lnTo>
                    <a:pt x="1811294" y="575004"/>
                  </a:lnTo>
                  <a:lnTo>
                    <a:pt x="1151281" y="506068"/>
                  </a:lnTo>
                  <a:lnTo>
                    <a:pt x="2640411" y="20803"/>
                  </a:lnTo>
                  <a:lnTo>
                    <a:pt x="2675299" y="10454"/>
                  </a:lnTo>
                  <a:cubicBezTo>
                    <a:pt x="2692405" y="5379"/>
                    <a:pt x="2708565" y="2206"/>
                    <a:pt x="2723651" y="817"/>
                  </a:cubicBezTo>
                  <a:close/>
                </a:path>
              </a:pathLst>
            </a:custGeom>
            <a:solidFill>
              <a:srgbClr val="D0CECE"/>
            </a:solidFill>
            <a:ln w="12700" cap="flat" cmpd="sng" algn="ctr">
              <a:noFill/>
              <a:prstDash val="solid"/>
              <a:miter lim="800000"/>
            </a:ln>
            <a:effectLst/>
          </p:spPr>
        </p:sp>
        <p:sp>
          <p:nvSpPr>
            <p:cNvPr id="40" name="KSO_Shape" descr="KSO_WM_UNIT_INDEX=1_2&amp;KSO_WM_UNIT_TYPE=q_i&amp;KSO_WM_UNIT_ID=wpsdiag20176213_4*q_i*1_2&amp;KSO_WM_UNIT_LAYERLEVEL=1_1&amp;KSO_WM_UNIT_CLEAR=1&amp;KSO_WM_TAG_VERSION=1.0&amp;KSO_WM_BEAUTIFY_FLAG=#wm#&amp;KSO_WM_TEMPLATE_CATEGORY=wpsdiag&amp;KSO_WM_TEMPLATE_INDEX=20176213&amp;KSO_WM_SLIDE_ITEM_CNT=5&amp;KSO_WM_DIAGRAM_GROUP_CODE=q1_1&amp;KSO_WM_UNIT_FILL_TYPE=1&amp;KSO_WM_UNIT_FILL_FORE_SCHEMECOLOR_INDEX=6&amp;KSO_WM_UNIT_FILL_BACK_SCHEMECOLOR_INDEX=0"/>
            <p:cNvSpPr/>
            <p:nvPr/>
          </p:nvSpPr>
          <p:spPr>
            <a:xfrm rot="11169967">
              <a:off x="1184289" y="124874"/>
              <a:ext cx="683065" cy="483792"/>
            </a:xfrm>
            <a:custGeom>
              <a:avLst/>
              <a:gdLst>
                <a:gd name="connsiteX0" fmla="*/ 2723651 w 2860172"/>
                <a:gd name="connsiteY0" fmla="*/ 817 h 2023853"/>
                <a:gd name="connsiteX1" fmla="*/ 2826935 w 2860172"/>
                <a:gd name="connsiteY1" fmla="*/ 33337 h 2023853"/>
                <a:gd name="connsiteX2" fmla="*/ 2829774 w 2860172"/>
                <a:gd name="connsiteY2" fmla="*/ 35326 h 2023853"/>
                <a:gd name="connsiteX3" fmla="*/ 2849613 w 2860172"/>
                <a:gd name="connsiteY3" fmla="*/ 185007 h 2023853"/>
                <a:gd name="connsiteX4" fmla="*/ 2807494 w 2860172"/>
                <a:gd name="connsiteY4" fmla="*/ 326285 h 2023853"/>
                <a:gd name="connsiteX5" fmla="*/ 2480152 w 2860172"/>
                <a:gd name="connsiteY5" fmla="*/ 1326140 h 2023853"/>
                <a:gd name="connsiteX6" fmla="*/ 2479216 w 2860172"/>
                <a:gd name="connsiteY6" fmla="*/ 1322755 h 2023853"/>
                <a:gd name="connsiteX7" fmla="*/ 2348905 w 2860172"/>
                <a:gd name="connsiteY7" fmla="*/ 1721466 h 2023853"/>
                <a:gd name="connsiteX8" fmla="*/ 2280556 w 2860172"/>
                <a:gd name="connsiteY8" fmla="*/ 1058272 h 2023853"/>
                <a:gd name="connsiteX9" fmla="*/ 2226338 w 2860172"/>
                <a:gd name="connsiteY9" fmla="*/ 1103673 h 2023853"/>
                <a:gd name="connsiteX10" fmla="*/ 0 w 2860172"/>
                <a:gd name="connsiteY10" fmla="*/ 2023853 h 2023853"/>
                <a:gd name="connsiteX11" fmla="*/ 1702841 w 2860172"/>
                <a:gd name="connsiteY11" fmla="*/ 735848 h 2023853"/>
                <a:gd name="connsiteX12" fmla="*/ 1811294 w 2860172"/>
                <a:gd name="connsiteY12" fmla="*/ 575004 h 2023853"/>
                <a:gd name="connsiteX13" fmla="*/ 1151281 w 2860172"/>
                <a:gd name="connsiteY13" fmla="*/ 506068 h 2023853"/>
                <a:gd name="connsiteX14" fmla="*/ 2640411 w 2860172"/>
                <a:gd name="connsiteY14" fmla="*/ 20803 h 2023853"/>
                <a:gd name="connsiteX15" fmla="*/ 2675299 w 2860172"/>
                <a:gd name="connsiteY15" fmla="*/ 10454 h 2023853"/>
                <a:gd name="connsiteX16" fmla="*/ 2723651 w 2860172"/>
                <a:gd name="connsiteY16" fmla="*/ 817 h 20238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860172" h="2023853">
                  <a:moveTo>
                    <a:pt x="2723651" y="817"/>
                  </a:moveTo>
                  <a:cubicBezTo>
                    <a:pt x="2768908" y="-3349"/>
                    <a:pt x="2804496" y="8545"/>
                    <a:pt x="2826935" y="33337"/>
                  </a:cubicBezTo>
                  <a:cubicBezTo>
                    <a:pt x="2828146" y="33729"/>
                    <a:pt x="2828970" y="34520"/>
                    <a:pt x="2829774" y="35326"/>
                  </a:cubicBezTo>
                  <a:cubicBezTo>
                    <a:pt x="2860445" y="66039"/>
                    <a:pt x="2869482" y="118360"/>
                    <a:pt x="2849613" y="185007"/>
                  </a:cubicBezTo>
                  <a:lnTo>
                    <a:pt x="2807494" y="326285"/>
                  </a:lnTo>
                  <a:lnTo>
                    <a:pt x="2480152" y="1326140"/>
                  </a:lnTo>
                  <a:lnTo>
                    <a:pt x="2479216" y="1322755"/>
                  </a:lnTo>
                  <a:lnTo>
                    <a:pt x="2348905" y="1721466"/>
                  </a:lnTo>
                  <a:lnTo>
                    <a:pt x="2280556" y="1058272"/>
                  </a:lnTo>
                  <a:lnTo>
                    <a:pt x="2226338" y="1103673"/>
                  </a:lnTo>
                  <a:cubicBezTo>
                    <a:pt x="1323053" y="1809646"/>
                    <a:pt x="162385" y="2005519"/>
                    <a:pt x="0" y="2023853"/>
                  </a:cubicBezTo>
                  <a:cubicBezTo>
                    <a:pt x="722027" y="1807246"/>
                    <a:pt x="1311081" y="1275400"/>
                    <a:pt x="1702841" y="735848"/>
                  </a:cubicBezTo>
                  <a:lnTo>
                    <a:pt x="1811294" y="575004"/>
                  </a:lnTo>
                  <a:lnTo>
                    <a:pt x="1151281" y="506068"/>
                  </a:lnTo>
                  <a:lnTo>
                    <a:pt x="2640411" y="20803"/>
                  </a:lnTo>
                  <a:lnTo>
                    <a:pt x="2675299" y="10454"/>
                  </a:lnTo>
                  <a:cubicBezTo>
                    <a:pt x="2692405" y="5379"/>
                    <a:pt x="2708565" y="2206"/>
                    <a:pt x="2723651" y="817"/>
                  </a:cubicBezTo>
                  <a:close/>
                </a:path>
              </a:pathLst>
            </a:custGeom>
            <a:solidFill>
              <a:srgbClr val="D0CECE"/>
            </a:solidFill>
            <a:ln w="12700" cap="flat" cmpd="sng" algn="ctr">
              <a:noFill/>
              <a:prstDash val="solid"/>
              <a:miter lim="800000"/>
            </a:ln>
            <a:effectLst/>
          </p:spPr>
        </p:sp>
        <p:sp>
          <p:nvSpPr>
            <p:cNvPr id="41" name="KSO_Shape" descr="KSO_WM_UNIT_INDEX=1_3&amp;KSO_WM_UNIT_TYPE=q_i&amp;KSO_WM_UNIT_ID=wpsdiag20176213_4*q_i*1_3&amp;KSO_WM_UNIT_LAYERLEVEL=1_1&amp;KSO_WM_UNIT_CLEAR=1&amp;KSO_WM_TAG_VERSION=1.0&amp;KSO_WM_BEAUTIFY_FLAG=#wm#&amp;KSO_WM_TEMPLATE_CATEGORY=wpsdiag&amp;KSO_WM_TEMPLATE_INDEX=20176213&amp;KSO_WM_SLIDE_ITEM_CNT=5&amp;KSO_WM_DIAGRAM_GROUP_CODE=q1_1&amp;KSO_WM_UNIT_FILL_TYPE=1&amp;KSO_WM_UNIT_FILL_FORE_SCHEMECOLOR_INDEX=6&amp;KSO_WM_UNIT_FILL_BACK_SCHEMECOLOR_INDEX=0"/>
            <p:cNvSpPr/>
            <p:nvPr/>
          </p:nvSpPr>
          <p:spPr>
            <a:xfrm rot="6786515">
              <a:off x="650553" y="1355488"/>
              <a:ext cx="648106" cy="459116"/>
            </a:xfrm>
            <a:custGeom>
              <a:avLst/>
              <a:gdLst>
                <a:gd name="connsiteX0" fmla="*/ 2723651 w 2860172"/>
                <a:gd name="connsiteY0" fmla="*/ 817 h 2023853"/>
                <a:gd name="connsiteX1" fmla="*/ 2826935 w 2860172"/>
                <a:gd name="connsiteY1" fmla="*/ 33337 h 2023853"/>
                <a:gd name="connsiteX2" fmla="*/ 2829774 w 2860172"/>
                <a:gd name="connsiteY2" fmla="*/ 35326 h 2023853"/>
                <a:gd name="connsiteX3" fmla="*/ 2849613 w 2860172"/>
                <a:gd name="connsiteY3" fmla="*/ 185007 h 2023853"/>
                <a:gd name="connsiteX4" fmla="*/ 2807494 w 2860172"/>
                <a:gd name="connsiteY4" fmla="*/ 326285 h 2023853"/>
                <a:gd name="connsiteX5" fmla="*/ 2480152 w 2860172"/>
                <a:gd name="connsiteY5" fmla="*/ 1326140 h 2023853"/>
                <a:gd name="connsiteX6" fmla="*/ 2479216 w 2860172"/>
                <a:gd name="connsiteY6" fmla="*/ 1322755 h 2023853"/>
                <a:gd name="connsiteX7" fmla="*/ 2348905 w 2860172"/>
                <a:gd name="connsiteY7" fmla="*/ 1721466 h 2023853"/>
                <a:gd name="connsiteX8" fmla="*/ 2280556 w 2860172"/>
                <a:gd name="connsiteY8" fmla="*/ 1058272 h 2023853"/>
                <a:gd name="connsiteX9" fmla="*/ 2226338 w 2860172"/>
                <a:gd name="connsiteY9" fmla="*/ 1103673 h 2023853"/>
                <a:gd name="connsiteX10" fmla="*/ 0 w 2860172"/>
                <a:gd name="connsiteY10" fmla="*/ 2023853 h 2023853"/>
                <a:gd name="connsiteX11" fmla="*/ 1702841 w 2860172"/>
                <a:gd name="connsiteY11" fmla="*/ 735848 h 2023853"/>
                <a:gd name="connsiteX12" fmla="*/ 1811294 w 2860172"/>
                <a:gd name="connsiteY12" fmla="*/ 575004 h 2023853"/>
                <a:gd name="connsiteX13" fmla="*/ 1151281 w 2860172"/>
                <a:gd name="connsiteY13" fmla="*/ 506068 h 2023853"/>
                <a:gd name="connsiteX14" fmla="*/ 2640411 w 2860172"/>
                <a:gd name="connsiteY14" fmla="*/ 20803 h 2023853"/>
                <a:gd name="connsiteX15" fmla="*/ 2675299 w 2860172"/>
                <a:gd name="connsiteY15" fmla="*/ 10454 h 2023853"/>
                <a:gd name="connsiteX16" fmla="*/ 2723651 w 2860172"/>
                <a:gd name="connsiteY16" fmla="*/ 817 h 20238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860172" h="2023853">
                  <a:moveTo>
                    <a:pt x="2723651" y="817"/>
                  </a:moveTo>
                  <a:cubicBezTo>
                    <a:pt x="2768908" y="-3349"/>
                    <a:pt x="2804496" y="8545"/>
                    <a:pt x="2826935" y="33337"/>
                  </a:cubicBezTo>
                  <a:cubicBezTo>
                    <a:pt x="2828146" y="33729"/>
                    <a:pt x="2828970" y="34520"/>
                    <a:pt x="2829774" y="35326"/>
                  </a:cubicBezTo>
                  <a:cubicBezTo>
                    <a:pt x="2860445" y="66039"/>
                    <a:pt x="2869482" y="118360"/>
                    <a:pt x="2849613" y="185007"/>
                  </a:cubicBezTo>
                  <a:lnTo>
                    <a:pt x="2807494" y="326285"/>
                  </a:lnTo>
                  <a:lnTo>
                    <a:pt x="2480152" y="1326140"/>
                  </a:lnTo>
                  <a:lnTo>
                    <a:pt x="2479216" y="1322755"/>
                  </a:lnTo>
                  <a:lnTo>
                    <a:pt x="2348905" y="1721466"/>
                  </a:lnTo>
                  <a:lnTo>
                    <a:pt x="2280556" y="1058272"/>
                  </a:lnTo>
                  <a:lnTo>
                    <a:pt x="2226338" y="1103673"/>
                  </a:lnTo>
                  <a:cubicBezTo>
                    <a:pt x="1323053" y="1809646"/>
                    <a:pt x="162385" y="2005519"/>
                    <a:pt x="0" y="2023853"/>
                  </a:cubicBezTo>
                  <a:cubicBezTo>
                    <a:pt x="722027" y="1807246"/>
                    <a:pt x="1311081" y="1275400"/>
                    <a:pt x="1702841" y="735848"/>
                  </a:cubicBezTo>
                  <a:lnTo>
                    <a:pt x="1811294" y="575004"/>
                  </a:lnTo>
                  <a:lnTo>
                    <a:pt x="1151281" y="506068"/>
                  </a:lnTo>
                  <a:lnTo>
                    <a:pt x="2640411" y="20803"/>
                  </a:lnTo>
                  <a:lnTo>
                    <a:pt x="2675299" y="10454"/>
                  </a:lnTo>
                  <a:cubicBezTo>
                    <a:pt x="2692405" y="5379"/>
                    <a:pt x="2708565" y="2206"/>
                    <a:pt x="2723651" y="817"/>
                  </a:cubicBezTo>
                  <a:close/>
                </a:path>
              </a:pathLst>
            </a:custGeom>
            <a:solidFill>
              <a:srgbClr val="D0CECE"/>
            </a:solidFill>
            <a:ln w="12700" cap="flat" cmpd="sng" algn="ctr">
              <a:noFill/>
              <a:prstDash val="solid"/>
              <a:miter lim="800000"/>
            </a:ln>
            <a:effectLst/>
          </p:spPr>
        </p:sp>
        <p:sp>
          <p:nvSpPr>
            <p:cNvPr id="314" name="文本框 42" descr="KSO_WM_UNIT_INDEX=1_2_1&amp;KSO_WM_UNIT_TYPE=q_h_f&amp;KSO_WM_UNIT_ID=wpsdiag20176213_4*q_h_f*1_2_1&amp;KSO_WM_UNIT_LAYERLEVEL=1_1_1&amp;KSO_WM_UNIT_HIGHLIGHT=0&amp;KSO_WM_UNIT_CLEAR=0&amp;KSO_WM_UNIT_COMPATIBLE=0&amp;KSO_WM_UNIT_PRESET_TEXT=在此处输入标题&amp;KSO_WM_UNIT_VALUE=7&amp;KSO_WM_TAG_VERSION=1.0&amp;KSO_WM_BEAUTIFY_FLAG=#wm#&amp;KSO_WM_TEMPLATE_CATEGORY=wpsdiag&amp;KSO_WM_TEMPLATE_INDEX=20176213&amp;KSO_WM_SLIDE_ITEM_CNT=5&amp;KSO_WM_DIAGRAM_GROUP_CODE=q1_1&amp;KSO_WM_UNIT_TEXT_FILL_TYPE=1&amp;KSO_WM_UNIT_TEXT_FILL_FORE_SCHEMECOLOR_INDEX=1"/>
            <p:cNvSpPr txBox="1"/>
            <p:nvPr/>
          </p:nvSpPr>
          <p:spPr>
            <a:xfrm>
              <a:off x="-183082" y="822313"/>
              <a:ext cx="1137962" cy="245922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altLang="zh-CN" sz="2000" b="1" kern="0">
                  <a:solidFill>
                    <a:srgbClr val="C0504D"/>
                  </a:solidFill>
                  <a:latin typeface="黑体" panose="02010609060101010101" charset="-122"/>
                  <a:ea typeface="黑体" panose="02010609060101010101" charset="-122"/>
                  <a:cs typeface="Calibri" panose="020F0502020204030204"/>
                  <a:sym typeface="Times New Roman" panose="02020603050405020304"/>
                </a:rPr>
                <a:t>员工健身房运营</a:t>
              </a:r>
              <a:endParaRPr lang="en-US" altLang="zh-CN" sz="2000" b="1" kern="0">
                <a:solidFill>
                  <a:srgbClr val="C0504D"/>
                </a:solidFill>
                <a:latin typeface="黑体" panose="02010609060101010101" charset="-122"/>
                <a:ea typeface="黑体" panose="02010609060101010101" charset="-122"/>
                <a:cs typeface="Calibri" panose="020F0502020204030204"/>
                <a:sym typeface="Times New Roman" panose="02020603050405020304"/>
              </a:endParaRPr>
            </a:p>
          </p:txBody>
        </p:sp>
        <p:sp>
          <p:nvSpPr>
            <p:cNvPr id="43" name="文本框 43" descr="KSO_WM_UNIT_INDEX=1_5_1&amp;KSO_WM_UNIT_TYPE=q_h_f&amp;KSO_WM_UNIT_ID=wpsdiag20176213_4*q_h_f*1_5_1&amp;KSO_WM_UNIT_LAYERLEVEL=1_1_1&amp;KSO_WM_UNIT_HIGHLIGHT=0&amp;KSO_WM_UNIT_CLEAR=0&amp;KSO_WM_UNIT_COMPATIBLE=0&amp;KSO_WM_UNIT_PRESET_TEXT=在此处输入标题&amp;KSO_WM_UNIT_VALUE=7&amp;KSO_WM_TAG_VERSION=1.0&amp;KSO_WM_BEAUTIFY_FLAG=#wm#&amp;KSO_WM_TEMPLATE_CATEGORY=wpsdiag&amp;KSO_WM_TEMPLATE_INDEX=20176213&amp;KSO_WM_SLIDE_ITEM_CNT=5&amp;KSO_WM_DIAGRAM_GROUP_CODE=q1_1&amp;KSO_WM_UNIT_TEXT_FILL_TYPE=1&amp;KSO_WM_UNIT_TEXT_FILL_FORE_SCHEMECOLOR_INDEX=1"/>
            <p:cNvSpPr txBox="1"/>
            <p:nvPr/>
          </p:nvSpPr>
          <p:spPr>
            <a:xfrm>
              <a:off x="3190330" y="822345"/>
              <a:ext cx="990600" cy="245720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altLang="zh-CN" sz="2000" b="1" kern="0">
                  <a:solidFill>
                    <a:srgbClr val="C0504D"/>
                  </a:solidFill>
                  <a:latin typeface="黑体" panose="02010609060101010101" charset="-122"/>
                  <a:ea typeface="黑体" panose="02010609060101010101" charset="-122"/>
                  <a:cs typeface="Calibri" panose="020F0502020204030204"/>
                  <a:sym typeface="Times New Roman" panose="02020603050405020304"/>
                </a:rPr>
                <a:t>员工活动方案</a:t>
              </a:r>
              <a:endParaRPr lang="en-US" altLang="zh-CN" sz="2000" b="1" kern="0">
                <a:solidFill>
                  <a:srgbClr val="C0504D"/>
                </a:solidFill>
                <a:latin typeface="黑体" panose="02010609060101010101" charset="-122"/>
                <a:ea typeface="黑体" panose="02010609060101010101" charset="-122"/>
                <a:cs typeface="Calibri" panose="020F0502020204030204"/>
                <a:sym typeface="Times New Roman" panose="02020603050405020304"/>
              </a:endParaRPr>
            </a:p>
          </p:txBody>
        </p:sp>
        <p:sp>
          <p:nvSpPr>
            <p:cNvPr id="44" name="文本框 44" descr="KSO_WM_UNIT_INDEX=1_3_1&amp;KSO_WM_UNIT_TYPE=q_h_f&amp;KSO_WM_UNIT_ID=wpsdiag20176213_4*q_h_f*1_3_1&amp;KSO_WM_UNIT_LAYERLEVEL=1_1_1&amp;KSO_WM_UNIT_HIGHLIGHT=0&amp;KSO_WM_UNIT_CLEAR=0&amp;KSO_WM_UNIT_COMPATIBLE=0&amp;KSO_WM_UNIT_PRESET_TEXT=在此处输入标题&amp;KSO_WM_UNIT_VALUE=7&amp;KSO_WM_TAG_VERSION=1.0&amp;KSO_WM_BEAUTIFY_FLAG=#wm#&amp;KSO_WM_TEMPLATE_CATEGORY=wpsdiag&amp;KSO_WM_TEMPLATE_INDEX=20176213&amp;KSO_WM_SLIDE_ITEM_CNT=5&amp;KSO_WM_DIAGRAM_GROUP_CODE=q1_1&amp;KSO_WM_UNIT_TEXT_FILL_TYPE=1&amp;KSO_WM_UNIT_TEXT_FILL_FORE_SCHEMECOLOR_INDEX=1"/>
            <p:cNvSpPr txBox="1"/>
            <p:nvPr/>
          </p:nvSpPr>
          <p:spPr>
            <a:xfrm>
              <a:off x="97238" y="2183577"/>
              <a:ext cx="990600" cy="245720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altLang="zh-CN" sz="2000" b="1" kern="0">
                  <a:solidFill>
                    <a:srgbClr val="C0504D"/>
                  </a:solidFill>
                  <a:latin typeface="黑体" panose="02010609060101010101" charset="-122"/>
                  <a:ea typeface="黑体" panose="02010609060101010101" charset="-122"/>
                  <a:cs typeface="Calibri" panose="020F0502020204030204"/>
                  <a:sym typeface="Times New Roman" panose="02020603050405020304"/>
                </a:rPr>
                <a:t>健身房管理标准</a:t>
              </a:r>
              <a:endParaRPr lang="en-US" altLang="zh-CN" sz="2000" b="1" kern="0">
                <a:solidFill>
                  <a:srgbClr val="C0504D"/>
                </a:solidFill>
                <a:latin typeface="黑体" panose="02010609060101010101" charset="-122"/>
                <a:ea typeface="黑体" panose="02010609060101010101" charset="-122"/>
                <a:cs typeface="Calibri" panose="020F0502020204030204"/>
                <a:sym typeface="Times New Roman" panose="02020603050405020304"/>
              </a:endParaRPr>
            </a:p>
          </p:txBody>
        </p:sp>
        <p:sp>
          <p:nvSpPr>
            <p:cNvPr id="45" name="文本框 45" descr="KSO_WM_UNIT_INDEX=1_4_1&amp;KSO_WM_UNIT_TYPE=q_h_f&amp;KSO_WM_UNIT_ID=wpsdiag20176213_4*q_h_f*1_4_1&amp;KSO_WM_UNIT_LAYERLEVEL=1_1_1&amp;KSO_WM_UNIT_HIGHLIGHT=0&amp;KSO_WM_UNIT_CLEAR=0&amp;KSO_WM_UNIT_COMPATIBLE=0&amp;KSO_WM_UNIT_PRESET_TEXT=在此处输入标题&amp;KSO_WM_UNIT_VALUE=7&amp;KSO_WM_TAG_VERSION=1.0&amp;KSO_WM_BEAUTIFY_FLAG=#wm#&amp;KSO_WM_TEMPLATE_CATEGORY=wpsdiag&amp;KSO_WM_TEMPLATE_INDEX=20176213&amp;KSO_WM_SLIDE_ITEM_CNT=5&amp;KSO_WM_DIAGRAM_GROUP_CODE=q1_1&amp;KSO_WM_UNIT_TEXT_FILL_TYPE=1&amp;KSO_WM_UNIT_TEXT_FILL_FORE_SCHEMECOLOR_INDEX=1"/>
            <p:cNvSpPr txBox="1"/>
            <p:nvPr/>
          </p:nvSpPr>
          <p:spPr>
            <a:xfrm>
              <a:off x="3041287" y="2183281"/>
              <a:ext cx="990600" cy="245720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altLang="zh-CN" sz="2000" b="1" kern="0">
                  <a:solidFill>
                    <a:srgbClr val="C0504D"/>
                  </a:solidFill>
                  <a:latin typeface="黑体" panose="02010609060101010101" charset="-122"/>
                  <a:ea typeface="黑体" panose="02010609060101010101" charset="-122"/>
                  <a:cs typeface="Calibri" panose="020F0502020204030204"/>
                  <a:sym typeface="Times New Roman" panose="02020603050405020304"/>
                </a:rPr>
                <a:t>员工健康档案</a:t>
              </a:r>
              <a:endParaRPr lang="en-US" altLang="zh-CN" sz="2000" b="1" kern="0">
                <a:solidFill>
                  <a:srgbClr val="C0504D"/>
                </a:solidFill>
                <a:latin typeface="黑体" panose="02010609060101010101" charset="-122"/>
                <a:ea typeface="黑体" panose="02010609060101010101" charset="-122"/>
                <a:cs typeface="Calibri" panose="020F0502020204030204"/>
                <a:sym typeface="Times New Roman" panose="02020603050405020304"/>
              </a:endParaRPr>
            </a:p>
          </p:txBody>
        </p:sp>
        <p:sp>
          <p:nvSpPr>
            <p:cNvPr id="315" name="文本框 18" descr="KSO_WM_UNIT_INDEX=1_1_1&amp;KSO_WM_UNIT_TYPE=q_h_f&amp;KSO_WM_UNIT_ID=wpsdiag20176213_4*q_h_f*1_1_1&amp;KSO_WM_UNIT_LAYERLEVEL=1_1_1&amp;KSO_WM_UNIT_HIGHLIGHT=0&amp;KSO_WM_UNIT_CLEAR=0&amp;KSO_WM_UNIT_COMPATIBLE=0&amp;KSO_WM_UNIT_PRESET_TEXT=在此处输入标题&amp;KSO_WM_UNIT_VALUE=7&amp;KSO_WM_TAG_VERSION=1.0&amp;KSO_WM_BEAUTIFY_FLAG=#wm#&amp;KSO_WM_TEMPLATE_CATEGORY=wpsdiag&amp;KSO_WM_TEMPLATE_INDEX=20176213&amp;KSO_WM_SLIDE_ITEM_CNT=5&amp;KSO_WM_DIAGRAM_GROUP_CODE=q1_1&amp;KSO_WM_UNIT_TEXT_FILL_TYPE=1&amp;KSO_WM_UNIT_TEXT_FILL_FORE_SCHEMECOLOR_INDEX=1"/>
            <p:cNvSpPr txBox="1"/>
            <p:nvPr/>
          </p:nvSpPr>
          <p:spPr>
            <a:xfrm>
              <a:off x="1500568" y="-245975"/>
              <a:ext cx="990600" cy="245720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altLang="zh-CN" sz="2000" b="1" kern="0">
                  <a:solidFill>
                    <a:srgbClr val="C0504D"/>
                  </a:solidFill>
                  <a:latin typeface="黑体" panose="02010609060101010101" charset="-122"/>
                  <a:ea typeface="黑体" panose="02010609060101010101" charset="-122"/>
                  <a:cs typeface="Calibri" panose="020F0502020204030204"/>
                  <a:sym typeface="Times New Roman" panose="02020603050405020304"/>
                </a:rPr>
                <a:t>健身顾问</a:t>
              </a:r>
              <a:endParaRPr lang="en-US" altLang="zh-CN" sz="2000" b="1" kern="0">
                <a:solidFill>
                  <a:srgbClr val="C0504D"/>
                </a:solidFill>
                <a:latin typeface="黑体" panose="02010609060101010101" charset="-122"/>
                <a:ea typeface="黑体" panose="02010609060101010101" charset="-122"/>
                <a:cs typeface="Calibri" panose="020F0502020204030204"/>
                <a:sym typeface="Times New Roman" panose="02020603050405020304"/>
              </a:endParaRPr>
            </a:p>
          </p:txBody>
        </p:sp>
      </p:grpSp>
      <p:sp>
        <p:nvSpPr>
          <p:cNvPr id="3" name="文本框 2"/>
          <p:cNvSpPr txBox="1"/>
          <p:nvPr/>
        </p:nvSpPr>
        <p:spPr>
          <a:xfrm>
            <a:off x="242570" y="269875"/>
            <a:ext cx="401066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indent="0"/>
            <a:r>
              <a:rPr lang="zh-CN" altLang="en-US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四．企事业单位服务方案</a:t>
            </a:r>
            <a:r>
              <a:rPr lang="en-US" altLang="zh-CN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----</a:t>
            </a:r>
            <a:r>
              <a:rPr lang="zh-CN" altLang="en-US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核心服务</a:t>
            </a:r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327660" y="1496695"/>
            <a:ext cx="3840480" cy="47694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altLang="zh-CN" sz="1600">
                <a:latin typeface="微软雅黑" panose="020B0503020204020204" pitchFamily="34" charset="-122"/>
                <a:ea typeface="微软雅黑" panose="020B0503020204020204" pitchFamily="34" charset="-122"/>
              </a:rPr>
              <a:t>a</a:t>
            </a:r>
            <a:r>
              <a:rPr lang="zh-CN" altLang="zh-CN" sz="1600"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rPr>
              <a:t>系统的员工健身房管理能够合理</a:t>
            </a:r>
            <a:endParaRPr lang="zh-CN" altLang="en-US" sz="160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>
              <a:lnSpc>
                <a:spcPct val="150000"/>
              </a:lnSpc>
            </a:pP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rPr>
              <a:t>规范员工的</a:t>
            </a:r>
            <a:r>
              <a:rPr lang="zh-CN" altLang="en-US" sz="16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器材使用</a:t>
            </a: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rPr>
              <a:t>，保证器材</a:t>
            </a:r>
            <a:endParaRPr lang="zh-CN" altLang="en-US" sz="160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>
              <a:lnSpc>
                <a:spcPct val="150000"/>
              </a:lnSpc>
            </a:pP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rPr>
              <a:t>使用不闲置。</a:t>
            </a:r>
            <a:endParaRPr lang="zh-CN" altLang="en-US" sz="160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>
              <a:lnSpc>
                <a:spcPct val="150000"/>
              </a:lnSpc>
            </a:pPr>
            <a:r>
              <a:rPr lang="en-US" altLang="zh-CN" sz="1600">
                <a:latin typeface="微软雅黑" panose="020B0503020204020204" pitchFamily="34" charset="-122"/>
                <a:ea typeface="微软雅黑" panose="020B0503020204020204" pitchFamily="34" charset="-122"/>
              </a:rPr>
              <a:t>b</a:t>
            </a: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rPr>
              <a:t>、健身房参与员工的</a:t>
            </a:r>
            <a:r>
              <a:rPr lang="zh-CN" altLang="en-US" sz="16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层次管理</a:t>
            </a: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rPr>
              <a:t>，员</a:t>
            </a:r>
            <a:endParaRPr lang="zh-CN" altLang="en-US" sz="160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>
              <a:lnSpc>
                <a:spcPct val="150000"/>
              </a:lnSpc>
            </a:pP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rPr>
              <a:t>工档案建立，确保训练正对性。</a:t>
            </a:r>
            <a:endParaRPr lang="zh-CN" altLang="en-US" sz="160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>
              <a:lnSpc>
                <a:spcPct val="150000"/>
              </a:lnSpc>
            </a:pPr>
            <a:r>
              <a:rPr lang="en-US" altLang="zh-CN" sz="1600">
                <a:latin typeface="微软雅黑" panose="020B0503020204020204" pitchFamily="34" charset="-122"/>
                <a:ea typeface="微软雅黑" panose="020B0503020204020204" pitchFamily="34" charset="-122"/>
              </a:rPr>
              <a:t>c</a:t>
            </a: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rPr>
              <a:t>、员工健身房</a:t>
            </a:r>
            <a:r>
              <a:rPr lang="zh-CN" altLang="en-US" sz="16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活动日规划</a:t>
            </a: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rPr>
              <a:t>，提高员</a:t>
            </a:r>
            <a:endParaRPr lang="zh-CN" altLang="en-US" sz="160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>
              <a:lnSpc>
                <a:spcPct val="150000"/>
              </a:lnSpc>
            </a:pP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rPr>
              <a:t>工凝聚力，提升单位氛围。</a:t>
            </a:r>
            <a:endParaRPr lang="zh-CN" altLang="en-US" sz="160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>
              <a:lnSpc>
                <a:spcPct val="150000"/>
              </a:lnSpc>
            </a:pPr>
            <a:r>
              <a:rPr lang="en-US" altLang="zh-CN" sz="1600">
                <a:latin typeface="微软雅黑" panose="020B0503020204020204" pitchFamily="34" charset="-122"/>
                <a:ea typeface="微软雅黑" panose="020B0503020204020204" pitchFamily="34" charset="-122"/>
              </a:rPr>
              <a:t>d</a:t>
            </a: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rPr>
              <a:t>、建立员工健身房管理体系，让每</a:t>
            </a:r>
            <a:endParaRPr lang="zh-CN" altLang="en-US" sz="160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>
              <a:lnSpc>
                <a:spcPct val="150000"/>
              </a:lnSpc>
            </a:pP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rPr>
              <a:t>一名员工对企业多一份责任</a:t>
            </a:r>
            <a:endParaRPr lang="zh-CN" altLang="en-US" sz="160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>
              <a:lnSpc>
                <a:spcPct val="150000"/>
              </a:lnSpc>
            </a:pPr>
            <a:endParaRPr lang="zh-CN" altLang="en-US" sz="160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>
              <a:lnSpc>
                <a:spcPct val="150000"/>
              </a:lnSpc>
            </a:pPr>
            <a:endParaRPr lang="zh-CN" altLang="en-US" sz="1600"/>
          </a:p>
          <a:p>
            <a:pPr algn="l">
              <a:lnSpc>
                <a:spcPct val="150000"/>
              </a:lnSpc>
            </a:pPr>
            <a:endParaRPr lang="zh-CN" altLang="en-US" sz="1600"/>
          </a:p>
          <a:p>
            <a:endParaRPr lang="zh-CN" altLang="en-US" sz="1600"/>
          </a:p>
        </p:txBody>
      </p:sp>
      <p:cxnSp>
        <p:nvCxnSpPr>
          <p:cNvPr id="7" name="直接连接符 6"/>
          <p:cNvCxnSpPr/>
          <p:nvPr/>
        </p:nvCxnSpPr>
        <p:spPr>
          <a:xfrm flipV="1">
            <a:off x="112395" y="5937885"/>
            <a:ext cx="8918575" cy="1143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矩形 8"/>
          <p:cNvSpPr/>
          <p:nvPr/>
        </p:nvSpPr>
        <p:spPr>
          <a:xfrm>
            <a:off x="142240" y="723265"/>
            <a:ext cx="3932555" cy="772795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142240" y="925195"/>
            <a:ext cx="5080000" cy="3683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indent="0"/>
            <a:r>
              <a:rPr lang="en-US" altLang="zh-CN" b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1. </a:t>
            </a:r>
            <a:r>
              <a:rPr lang="zh-CN" altLang="en-US" b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系统的健身房运营管理方案</a:t>
            </a:r>
            <a:endParaRPr lang="zh-CN" altLang="en-US" b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文本框 103"/>
          <p:cNvSpPr txBox="1"/>
          <p:nvPr/>
        </p:nvSpPr>
        <p:spPr>
          <a:xfrm>
            <a:off x="269240" y="925830"/>
            <a:ext cx="5080000" cy="3683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indent="0"/>
            <a:r>
              <a:rPr lang="en-US" altLang="zh-CN" b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2. </a:t>
            </a:r>
            <a:r>
              <a:rPr lang="zh-CN" altLang="en-US" b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科学的员工健康管理方案</a:t>
            </a:r>
            <a:endParaRPr lang="zh-CN" altLang="en-US" b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42875" y="1466850"/>
            <a:ext cx="4518660" cy="1476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/>
            <a:endParaRPr lang="zh-CN" altLang="en-US" b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0"/>
            <a:r>
              <a:rPr lang="zh-CN" altLang="en-US" b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健康管理科研中心定期组织健康培训安排，健身计划，康比特养生指导，让员工真切感受到运动带来的快乐，懂得选择营养补充合理膳食的最佳时机。</a:t>
            </a:r>
            <a:endParaRPr lang="zh-CN" altLang="en-US"/>
          </a:p>
        </p:txBody>
      </p:sp>
      <p:pic>
        <p:nvPicPr>
          <p:cNvPr id="3" name="图片 2"/>
          <p:cNvPicPr/>
          <p:nvPr/>
        </p:nvPicPr>
        <p:blipFill>
          <a:blip r:embed="rId1"/>
          <a:stretch>
            <a:fillRect/>
          </a:stretch>
        </p:blipFill>
        <p:spPr>
          <a:xfrm>
            <a:off x="142875" y="3460115"/>
            <a:ext cx="6109970" cy="2852420"/>
          </a:xfrm>
          <a:prstGeom prst="rect">
            <a:avLst/>
          </a:prstGeom>
          <a:noFill/>
          <a:ln w="9525">
            <a:noFill/>
          </a:ln>
        </p:spPr>
      </p:pic>
      <p:cxnSp>
        <p:nvCxnSpPr>
          <p:cNvPr id="4" name="直接连接符 3"/>
          <p:cNvCxnSpPr/>
          <p:nvPr/>
        </p:nvCxnSpPr>
        <p:spPr>
          <a:xfrm>
            <a:off x="269240" y="3303270"/>
            <a:ext cx="426593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组合 9"/>
          <p:cNvGrpSpPr/>
          <p:nvPr>
            <p:custDataLst>
              <p:tags r:id="rId2"/>
            </p:custDataLst>
          </p:nvPr>
        </p:nvGrpSpPr>
        <p:grpSpPr>
          <a:xfrm>
            <a:off x="4731375" y="2117391"/>
            <a:ext cx="1036338" cy="1164456"/>
            <a:chOff x="1602095" y="2922430"/>
            <a:chExt cx="1720276" cy="1932947"/>
          </a:xfrm>
        </p:grpSpPr>
        <p:sp>
          <p:nvSpPr>
            <p:cNvPr id="11" name="椭圆 10"/>
            <p:cNvSpPr/>
            <p:nvPr>
              <p:custDataLst>
                <p:tags r:id="rId3"/>
              </p:custDataLst>
            </p:nvPr>
          </p:nvSpPr>
          <p:spPr>
            <a:xfrm>
              <a:off x="1602095" y="2922430"/>
              <a:ext cx="1720276" cy="1720273"/>
            </a:xfrm>
            <a:prstGeom prst="ellipse">
              <a:avLst/>
            </a:prstGeom>
            <a:noFill/>
            <a:ln w="12700" cap="flat" cmpd="sng" algn="ctr">
              <a:solidFill>
                <a:srgbClr val="2CBEBB"/>
              </a:solidFill>
              <a:prstDash val="solid"/>
              <a:miter lim="800000"/>
            </a:ln>
            <a:effectLst/>
          </p:spPr>
          <p:txBody>
            <a:bodyPr rtlCol="0" anchor="ctr">
              <a:normAutofit lnSpcReduction="10000"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b="1" dirty="0">
                  <a:solidFill>
                    <a:srgbClr val="FF0000"/>
                  </a:solidFill>
                  <a:sym typeface="Arial" panose="020B0604020202020204" pitchFamily="34" charset="0"/>
                </a:rPr>
                <a:t>损伤治疗</a:t>
              </a:r>
              <a:endParaRPr lang="zh-CN" altLang="en-US" b="1" dirty="0">
                <a:solidFill>
                  <a:srgbClr val="FF0000"/>
                </a:solidFill>
                <a:sym typeface="Arial" panose="020B0604020202020204" pitchFamily="34" charset="0"/>
              </a:endParaRPr>
            </a:p>
          </p:txBody>
        </p:sp>
        <p:sp>
          <p:nvSpPr>
            <p:cNvPr id="12" name="椭圆 11"/>
            <p:cNvSpPr/>
            <p:nvPr>
              <p:custDataLst>
                <p:tags r:id="rId4"/>
              </p:custDataLst>
            </p:nvPr>
          </p:nvSpPr>
          <p:spPr>
            <a:xfrm>
              <a:off x="2581851" y="4293421"/>
              <a:ext cx="561956" cy="561956"/>
            </a:xfrm>
            <a:prstGeom prst="ellipse">
              <a:avLst/>
            </a:prstGeom>
            <a:solidFill>
              <a:srgbClr val="2CBEBB"/>
            </a:solidFill>
            <a:ln w="3810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  <p:txBody>
            <a:bodyPr rtlCol="0" anchor="ctr">
              <a:normAutofit fontScale="25000" lnSpcReduction="20000"/>
            </a:bodyPr>
            <a:lstStyle/>
            <a:p>
              <a:pPr algn="ctr"/>
              <a:r>
                <a:rPr lang="en-US" altLang="zh-CN" sz="3200" b="1" dirty="0" smtClean="0">
                  <a:solidFill>
                    <a:sysClr val="window" lastClr="FFFFFF"/>
                  </a:solidFill>
                  <a:sym typeface="Arial" panose="020B0604020202020204" pitchFamily="34" charset="0"/>
                </a:rPr>
                <a:t>3</a:t>
              </a:r>
              <a:endParaRPr lang="zh-CN" altLang="en-US" sz="3200" b="1" dirty="0">
                <a:solidFill>
                  <a:sysClr val="window" lastClr="FFFFFF"/>
                </a:solidFill>
                <a:sym typeface="Arial" panose="020B0604020202020204" pitchFamily="34" charset="0"/>
              </a:endParaRPr>
            </a:p>
          </p:txBody>
        </p:sp>
      </p:grpSp>
      <p:grpSp>
        <p:nvGrpSpPr>
          <p:cNvPr id="13" name="组合 12"/>
          <p:cNvGrpSpPr/>
          <p:nvPr>
            <p:custDataLst>
              <p:tags r:id="rId5"/>
            </p:custDataLst>
          </p:nvPr>
        </p:nvGrpSpPr>
        <p:grpSpPr>
          <a:xfrm>
            <a:off x="5896967" y="2117391"/>
            <a:ext cx="1036338" cy="1164456"/>
            <a:chOff x="3536927" y="2922430"/>
            <a:chExt cx="1720276" cy="1932947"/>
          </a:xfrm>
        </p:grpSpPr>
        <p:sp>
          <p:nvSpPr>
            <p:cNvPr id="24" name="椭圆 23"/>
            <p:cNvSpPr/>
            <p:nvPr>
              <p:custDataLst>
                <p:tags r:id="rId6"/>
              </p:custDataLst>
            </p:nvPr>
          </p:nvSpPr>
          <p:spPr>
            <a:xfrm>
              <a:off x="3536927" y="2922430"/>
              <a:ext cx="1720276" cy="1720273"/>
            </a:xfrm>
            <a:prstGeom prst="ellipse">
              <a:avLst/>
            </a:prstGeom>
            <a:noFill/>
            <a:ln w="12700" cap="flat" cmpd="sng" algn="ctr">
              <a:solidFill>
                <a:srgbClr val="2CBEBB"/>
              </a:solidFill>
              <a:prstDash val="solid"/>
              <a:miter lim="800000"/>
            </a:ln>
            <a:effectLst/>
          </p:spPr>
          <p:txBody>
            <a:bodyPr rtlCol="0" anchor="ctr">
              <a:normAutofit lnSpcReduction="10000"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b="1" dirty="0">
                  <a:solidFill>
                    <a:srgbClr val="FF0000"/>
                  </a:solidFill>
                  <a:sym typeface="Arial" panose="020B0604020202020204" pitchFamily="34" charset="0"/>
                </a:rPr>
                <a:t>动作原理</a:t>
              </a:r>
              <a:endParaRPr lang="zh-CN" altLang="en-US" b="1" dirty="0">
                <a:solidFill>
                  <a:srgbClr val="FF0000"/>
                </a:solidFill>
                <a:sym typeface="Arial" panose="020B0604020202020204" pitchFamily="34" charset="0"/>
              </a:endParaRPr>
            </a:p>
          </p:txBody>
        </p:sp>
        <p:sp>
          <p:nvSpPr>
            <p:cNvPr id="25" name="椭圆 24"/>
            <p:cNvSpPr/>
            <p:nvPr>
              <p:custDataLst>
                <p:tags r:id="rId7"/>
              </p:custDataLst>
            </p:nvPr>
          </p:nvSpPr>
          <p:spPr>
            <a:xfrm>
              <a:off x="4516683" y="4293421"/>
              <a:ext cx="561956" cy="561956"/>
            </a:xfrm>
            <a:prstGeom prst="ellipse">
              <a:avLst/>
            </a:prstGeom>
            <a:solidFill>
              <a:srgbClr val="2CBEBB"/>
            </a:solidFill>
            <a:ln w="3810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  <p:txBody>
            <a:bodyPr rtlCol="0" anchor="ctr">
              <a:normAutofit fontScale="25000" lnSpcReduction="20000"/>
            </a:bodyPr>
            <a:lstStyle/>
            <a:p>
              <a:pPr algn="ctr"/>
              <a:r>
                <a:rPr lang="en-US" altLang="zh-CN" sz="3200" b="1" dirty="0" smtClean="0">
                  <a:solidFill>
                    <a:sysClr val="window" lastClr="FFFFFF"/>
                  </a:solidFill>
                  <a:sym typeface="Arial" panose="020B0604020202020204" pitchFamily="34" charset="0"/>
                </a:rPr>
                <a:t>4</a:t>
              </a:r>
              <a:endParaRPr lang="zh-CN" altLang="en-US" sz="3200" b="1" dirty="0">
                <a:solidFill>
                  <a:sysClr val="window" lastClr="FFFFFF"/>
                </a:solidFill>
                <a:sym typeface="Arial" panose="020B0604020202020204" pitchFamily="34" charset="0"/>
              </a:endParaRPr>
            </a:p>
          </p:txBody>
        </p:sp>
      </p:grpSp>
      <p:grpSp>
        <p:nvGrpSpPr>
          <p:cNvPr id="14" name="组合 13"/>
          <p:cNvGrpSpPr/>
          <p:nvPr>
            <p:custDataLst>
              <p:tags r:id="rId8"/>
            </p:custDataLst>
          </p:nvPr>
        </p:nvGrpSpPr>
        <p:grpSpPr>
          <a:xfrm>
            <a:off x="7069693" y="2117391"/>
            <a:ext cx="1036338" cy="1164456"/>
            <a:chOff x="5471757" y="2922430"/>
            <a:chExt cx="1720276" cy="1932947"/>
          </a:xfrm>
        </p:grpSpPr>
        <p:sp>
          <p:nvSpPr>
            <p:cNvPr id="27" name="椭圆 26"/>
            <p:cNvSpPr/>
            <p:nvPr>
              <p:custDataLst>
                <p:tags r:id="rId9"/>
              </p:custDataLst>
            </p:nvPr>
          </p:nvSpPr>
          <p:spPr>
            <a:xfrm>
              <a:off x="5471757" y="2922430"/>
              <a:ext cx="1720276" cy="1720273"/>
            </a:xfrm>
            <a:prstGeom prst="ellipse">
              <a:avLst/>
            </a:prstGeom>
            <a:noFill/>
            <a:ln w="12700" cap="flat" cmpd="sng" algn="ctr">
              <a:solidFill>
                <a:srgbClr val="2CBEBB"/>
              </a:solidFill>
              <a:prstDash val="solid"/>
              <a:miter lim="800000"/>
            </a:ln>
            <a:effectLst/>
          </p:spPr>
          <p:txBody>
            <a:bodyPr rtlCol="0" anchor="ctr">
              <a:normAutofit lnSpcReduction="10000"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b="1" dirty="0">
                  <a:solidFill>
                    <a:srgbClr val="FF0000"/>
                  </a:solidFill>
                  <a:sym typeface="Arial" panose="020B0604020202020204" pitchFamily="34" charset="0"/>
                </a:rPr>
                <a:t>发展方向</a:t>
              </a:r>
              <a:endParaRPr lang="zh-CN" altLang="en-US" b="1" dirty="0">
                <a:solidFill>
                  <a:srgbClr val="FF0000"/>
                </a:solidFill>
                <a:sym typeface="Arial" panose="020B0604020202020204" pitchFamily="34" charset="0"/>
              </a:endParaRPr>
            </a:p>
          </p:txBody>
        </p:sp>
        <p:sp>
          <p:nvSpPr>
            <p:cNvPr id="28" name="椭圆 27"/>
            <p:cNvSpPr/>
            <p:nvPr>
              <p:custDataLst>
                <p:tags r:id="rId10"/>
              </p:custDataLst>
            </p:nvPr>
          </p:nvSpPr>
          <p:spPr>
            <a:xfrm>
              <a:off x="6451513" y="4293421"/>
              <a:ext cx="561956" cy="561956"/>
            </a:xfrm>
            <a:prstGeom prst="ellipse">
              <a:avLst/>
            </a:prstGeom>
            <a:solidFill>
              <a:srgbClr val="2CBEBB"/>
            </a:solidFill>
            <a:ln w="3810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  <p:txBody>
            <a:bodyPr rtlCol="0" anchor="ctr">
              <a:normAutofit fontScale="25000" lnSpcReduction="20000"/>
            </a:bodyPr>
            <a:lstStyle/>
            <a:p>
              <a:pPr algn="ctr"/>
              <a:r>
                <a:rPr lang="en-US" altLang="zh-CN" sz="3200" b="1" dirty="0" smtClean="0">
                  <a:solidFill>
                    <a:sysClr val="window" lastClr="FFFFFF"/>
                  </a:solidFill>
                  <a:sym typeface="Arial" panose="020B0604020202020204" pitchFamily="34" charset="0"/>
                </a:rPr>
                <a:t>5</a:t>
              </a:r>
              <a:endParaRPr lang="zh-CN" altLang="en-US" sz="3200" b="1" dirty="0">
                <a:solidFill>
                  <a:sysClr val="window" lastClr="FFFFFF"/>
                </a:solidFill>
                <a:sym typeface="Arial" panose="020B0604020202020204" pitchFamily="34" charset="0"/>
              </a:endParaRPr>
            </a:p>
          </p:txBody>
        </p:sp>
      </p:grpSp>
      <p:grpSp>
        <p:nvGrpSpPr>
          <p:cNvPr id="15" name="组合 14"/>
          <p:cNvGrpSpPr/>
          <p:nvPr>
            <p:custDataLst>
              <p:tags r:id="rId11"/>
            </p:custDataLst>
          </p:nvPr>
        </p:nvGrpSpPr>
        <p:grpSpPr>
          <a:xfrm>
            <a:off x="5314171" y="1010428"/>
            <a:ext cx="1036338" cy="1164456"/>
            <a:chOff x="2569511" y="1084919"/>
            <a:chExt cx="1720276" cy="1932947"/>
          </a:xfrm>
        </p:grpSpPr>
        <p:sp>
          <p:nvSpPr>
            <p:cNvPr id="30" name="椭圆 29"/>
            <p:cNvSpPr/>
            <p:nvPr>
              <p:custDataLst>
                <p:tags r:id="rId12"/>
              </p:custDataLst>
            </p:nvPr>
          </p:nvSpPr>
          <p:spPr>
            <a:xfrm>
              <a:off x="2569511" y="1084919"/>
              <a:ext cx="1720276" cy="1720273"/>
            </a:xfrm>
            <a:prstGeom prst="ellipse">
              <a:avLst/>
            </a:prstGeom>
            <a:noFill/>
            <a:ln w="12700" cap="flat" cmpd="sng" algn="ctr">
              <a:solidFill>
                <a:srgbClr val="2CBEBB"/>
              </a:solidFill>
              <a:prstDash val="solid"/>
              <a:miter lim="800000"/>
            </a:ln>
            <a:effectLst/>
          </p:spPr>
          <p:txBody>
            <a:bodyPr rtlCol="0" anchor="ctr">
              <a:normAutofit lnSpcReduction="10000"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b="1" dirty="0">
                  <a:solidFill>
                    <a:srgbClr val="FF0000"/>
                  </a:solidFill>
                  <a:sym typeface="Arial" panose="020B0604020202020204" pitchFamily="34" charset="0"/>
                </a:rPr>
                <a:t>合理饮食</a:t>
              </a:r>
              <a:endParaRPr lang="zh-CN" altLang="en-US" b="1" dirty="0">
                <a:solidFill>
                  <a:srgbClr val="FF0000"/>
                </a:solidFill>
                <a:sym typeface="Arial" panose="020B0604020202020204" pitchFamily="34" charset="0"/>
              </a:endParaRPr>
            </a:p>
          </p:txBody>
        </p:sp>
        <p:sp>
          <p:nvSpPr>
            <p:cNvPr id="31" name="椭圆 30"/>
            <p:cNvSpPr/>
            <p:nvPr>
              <p:custDataLst>
                <p:tags r:id="rId13"/>
              </p:custDataLst>
            </p:nvPr>
          </p:nvSpPr>
          <p:spPr>
            <a:xfrm>
              <a:off x="3549267" y="2455910"/>
              <a:ext cx="561956" cy="561956"/>
            </a:xfrm>
            <a:prstGeom prst="ellipse">
              <a:avLst/>
            </a:prstGeom>
            <a:solidFill>
              <a:srgbClr val="2CBEBB"/>
            </a:solidFill>
            <a:ln w="3810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  <p:txBody>
            <a:bodyPr rtlCol="0" anchor="ctr">
              <a:normAutofit fontScale="25000" lnSpcReduction="20000"/>
            </a:bodyPr>
            <a:lstStyle/>
            <a:p>
              <a:pPr algn="ctr"/>
              <a:r>
                <a:rPr lang="en-US" altLang="zh-CN" sz="3200" b="1" dirty="0" smtClean="0">
                  <a:solidFill>
                    <a:sysClr val="window" lastClr="FFFFFF"/>
                  </a:solidFill>
                  <a:sym typeface="Arial" panose="020B0604020202020204" pitchFamily="34" charset="0"/>
                </a:rPr>
                <a:t>1</a:t>
              </a:r>
              <a:endParaRPr lang="zh-CN" altLang="en-US" sz="3200" b="1" dirty="0">
                <a:solidFill>
                  <a:sysClr val="window" lastClr="FFFFFF"/>
                </a:solidFill>
                <a:sym typeface="Arial" panose="020B0604020202020204" pitchFamily="34" charset="0"/>
              </a:endParaRPr>
            </a:p>
          </p:txBody>
        </p:sp>
      </p:grpSp>
      <p:grpSp>
        <p:nvGrpSpPr>
          <p:cNvPr id="16" name="组合 15"/>
          <p:cNvGrpSpPr/>
          <p:nvPr>
            <p:custDataLst>
              <p:tags r:id="rId14"/>
            </p:custDataLst>
          </p:nvPr>
        </p:nvGrpSpPr>
        <p:grpSpPr>
          <a:xfrm>
            <a:off x="6479762" y="1010428"/>
            <a:ext cx="1036338" cy="1164456"/>
            <a:chOff x="4504342" y="1084919"/>
            <a:chExt cx="1720276" cy="1932947"/>
          </a:xfrm>
        </p:grpSpPr>
        <p:sp>
          <p:nvSpPr>
            <p:cNvPr id="18" name="椭圆 17"/>
            <p:cNvSpPr/>
            <p:nvPr>
              <p:custDataLst>
                <p:tags r:id="rId15"/>
              </p:custDataLst>
            </p:nvPr>
          </p:nvSpPr>
          <p:spPr>
            <a:xfrm>
              <a:off x="4504342" y="1084919"/>
              <a:ext cx="1720276" cy="1720273"/>
            </a:xfrm>
            <a:prstGeom prst="ellipse">
              <a:avLst/>
            </a:prstGeom>
            <a:noFill/>
            <a:ln w="12700" cap="flat" cmpd="sng" algn="ctr">
              <a:solidFill>
                <a:srgbClr val="2CBEBB"/>
              </a:solidFill>
              <a:prstDash val="solid"/>
              <a:miter lim="800000"/>
            </a:ln>
            <a:effectLst/>
          </p:spPr>
          <p:txBody>
            <a:bodyPr rtlCol="0" anchor="ctr">
              <a:normAutofit lnSpcReduction="10000"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b="1" dirty="0">
                  <a:solidFill>
                    <a:srgbClr val="FF0000"/>
                  </a:solidFill>
                  <a:sym typeface="Arial" panose="020B0604020202020204" pitchFamily="34" charset="0"/>
                </a:rPr>
                <a:t>运动改进</a:t>
              </a:r>
              <a:endParaRPr lang="zh-CN" altLang="en-US" b="1" dirty="0">
                <a:solidFill>
                  <a:srgbClr val="FF0000"/>
                </a:solidFill>
                <a:sym typeface="Arial" panose="020B0604020202020204" pitchFamily="34" charset="0"/>
              </a:endParaRPr>
            </a:p>
          </p:txBody>
        </p:sp>
        <p:sp>
          <p:nvSpPr>
            <p:cNvPr id="19" name="椭圆 18"/>
            <p:cNvSpPr/>
            <p:nvPr>
              <p:custDataLst>
                <p:tags r:id="rId16"/>
              </p:custDataLst>
            </p:nvPr>
          </p:nvSpPr>
          <p:spPr>
            <a:xfrm>
              <a:off x="5484098" y="2455910"/>
              <a:ext cx="561956" cy="561956"/>
            </a:xfrm>
            <a:prstGeom prst="ellipse">
              <a:avLst/>
            </a:prstGeom>
            <a:solidFill>
              <a:srgbClr val="2CBEBB"/>
            </a:solidFill>
            <a:ln w="3810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  <p:txBody>
            <a:bodyPr rtlCol="0" anchor="ctr">
              <a:normAutofit fontScale="25000" lnSpcReduction="20000"/>
            </a:bodyPr>
            <a:lstStyle/>
            <a:p>
              <a:pPr algn="ctr"/>
              <a:r>
                <a:rPr lang="en-US" altLang="zh-CN" sz="3200" b="1" dirty="0" smtClean="0">
                  <a:solidFill>
                    <a:sysClr val="window" lastClr="FFFFFF"/>
                  </a:solidFill>
                  <a:sym typeface="Arial" panose="020B0604020202020204" pitchFamily="34" charset="0"/>
                </a:rPr>
                <a:t>2</a:t>
              </a:r>
              <a:endParaRPr lang="zh-CN" altLang="en-US" sz="3200" b="1" dirty="0">
                <a:solidFill>
                  <a:sysClr val="window" lastClr="FFFFFF"/>
                </a:solidFill>
                <a:sym typeface="Arial" panose="020B0604020202020204" pitchFamily="34" charset="0"/>
              </a:endParaRPr>
            </a:p>
          </p:txBody>
        </p:sp>
      </p:grpSp>
      <p:sp>
        <p:nvSpPr>
          <p:cNvPr id="9" name="矩形 8"/>
          <p:cNvSpPr/>
          <p:nvPr/>
        </p:nvSpPr>
        <p:spPr>
          <a:xfrm>
            <a:off x="142875" y="723900"/>
            <a:ext cx="3524885" cy="5842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241300" y="831850"/>
            <a:ext cx="5080000" cy="3683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indent="0"/>
            <a:r>
              <a:rPr lang="en-US" altLang="zh-CN" b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2. </a:t>
            </a:r>
            <a:r>
              <a:rPr lang="zh-CN" altLang="en-US" b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科学的员工健康管理方案</a:t>
            </a:r>
            <a:endParaRPr lang="zh-CN" altLang="en-US" b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490220" y="1758315"/>
            <a:ext cx="8162925" cy="9220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/>
            <a:r>
              <a:rPr lang="zh-CN" altLang="en-US" b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准确的</a:t>
            </a:r>
            <a:r>
              <a:rPr lang="zh-CN" altLang="en-US" b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运动数据采集</a:t>
            </a:r>
            <a:r>
              <a:rPr lang="zh-CN" altLang="en-US" b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，</a:t>
            </a:r>
            <a:r>
              <a:rPr lang="zh-CN" altLang="en-US" b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体测数据检查</a:t>
            </a:r>
            <a:r>
              <a:rPr lang="zh-CN" altLang="en-US" b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，为员工提供系统合理的体适能方案，现代化高尖端的体测产品，从</a:t>
            </a:r>
            <a:r>
              <a:rPr lang="zh-CN" altLang="en-US" b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体质检测</a:t>
            </a:r>
            <a:r>
              <a:rPr lang="zh-CN" altLang="en-US" b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，</a:t>
            </a:r>
            <a:r>
              <a:rPr lang="zh-CN" altLang="en-US" b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骨成分分析</a:t>
            </a:r>
            <a:r>
              <a:rPr lang="zh-CN" altLang="en-US" b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，</a:t>
            </a:r>
            <a:r>
              <a:rPr lang="zh-CN" altLang="en-US" b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心肺功能检测</a:t>
            </a:r>
            <a:r>
              <a:rPr lang="zh-CN" altLang="en-US" b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等方面，让运动建议更加有针对性，为您的运动做充足的准备。</a:t>
            </a:r>
            <a:endParaRPr lang="zh-CN" altLang="en-US" b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499" name="图片 71"/>
          <p:cNvPicPr/>
          <p:nvPr/>
        </p:nvPicPr>
        <p:blipFill>
          <a:blip r:embed="rId1" cstate="print"/>
          <a:stretch>
            <a:fillRect/>
          </a:stretch>
        </p:blipFill>
        <p:spPr>
          <a:xfrm>
            <a:off x="269875" y="3121025"/>
            <a:ext cx="2639060" cy="1718945"/>
          </a:xfrm>
          <a:prstGeom prst="rect">
            <a:avLst/>
          </a:prstGeom>
          <a:noFill/>
        </p:spPr>
      </p:pic>
      <p:pic>
        <p:nvPicPr>
          <p:cNvPr id="501" name="Picture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136900" y="3130550"/>
            <a:ext cx="2212975" cy="1699260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500" name="图片 7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753100" y="3121025"/>
            <a:ext cx="2339975" cy="1711960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5" name="文本框 4"/>
          <p:cNvSpPr txBox="1"/>
          <p:nvPr/>
        </p:nvSpPr>
        <p:spPr>
          <a:xfrm>
            <a:off x="148590" y="4948873"/>
            <a:ext cx="5080000" cy="33718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indent="0"/>
            <a:r>
              <a:rPr lang="zh-CN" altLang="en-US" sz="16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心肺</a:t>
            </a:r>
            <a:r>
              <a:rPr lang="en-US" altLang="zh-CN" sz="16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/</a:t>
            </a:r>
            <a:r>
              <a:rPr lang="zh-CN" altLang="en-US" sz="16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血压</a:t>
            </a:r>
            <a:r>
              <a:rPr lang="en-US" altLang="zh-CN" sz="16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/</a:t>
            </a:r>
            <a:r>
              <a:rPr lang="zh-CN" altLang="en-US" sz="16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心电</a:t>
            </a:r>
            <a:r>
              <a:rPr lang="en-US" altLang="zh-CN" sz="16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/</a:t>
            </a:r>
            <a:r>
              <a:rPr lang="zh-CN" altLang="en-US" sz="16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新陈代谢</a:t>
            </a:r>
            <a:r>
              <a:rPr lang="en-US" altLang="zh-CN" sz="16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/</a:t>
            </a:r>
            <a:r>
              <a:rPr lang="zh-CN" altLang="en-US" sz="16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测试 </a:t>
            </a:r>
            <a:r>
              <a:rPr lang="zh-CN" altLang="en-US" sz="10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</a:t>
            </a:r>
            <a:endParaRPr lang="zh-CN" altLang="en-US" sz="1000"/>
          </a:p>
        </p:txBody>
      </p:sp>
      <p:sp>
        <p:nvSpPr>
          <p:cNvPr id="6" name="文本框 5"/>
          <p:cNvSpPr txBox="1"/>
          <p:nvPr/>
        </p:nvSpPr>
        <p:spPr>
          <a:xfrm>
            <a:off x="3284220" y="4948873"/>
            <a:ext cx="5080000" cy="33718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indent="0"/>
            <a:r>
              <a:rPr lang="en-US" altLang="zh-CN" sz="10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</a:t>
            </a:r>
            <a:r>
              <a:rPr lang="zh-CN" altLang="en-US" sz="16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全身肌肉力量检测   </a:t>
            </a:r>
            <a:endParaRPr lang="zh-CN" altLang="en-US" sz="1600"/>
          </a:p>
        </p:txBody>
      </p:sp>
      <p:sp>
        <p:nvSpPr>
          <p:cNvPr id="7" name="文本框 6"/>
          <p:cNvSpPr txBox="1"/>
          <p:nvPr/>
        </p:nvSpPr>
        <p:spPr>
          <a:xfrm>
            <a:off x="5228590" y="4948873"/>
            <a:ext cx="5080000" cy="33718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indent="285750"/>
            <a:r>
              <a:rPr lang="en-US" altLang="zh-CN" sz="10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</a:t>
            </a:r>
            <a:r>
              <a:rPr lang="en-US" altLang="zh-CN" sz="16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</a:t>
            </a:r>
            <a:r>
              <a:rPr lang="zh-CN" altLang="en-US" sz="16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动态平衡评估和训练测试</a:t>
            </a:r>
            <a:endParaRPr lang="zh-CN" altLang="en-US" sz="1600"/>
          </a:p>
        </p:txBody>
      </p:sp>
      <p:sp>
        <p:nvSpPr>
          <p:cNvPr id="9" name="矩形 8"/>
          <p:cNvSpPr/>
          <p:nvPr/>
        </p:nvSpPr>
        <p:spPr>
          <a:xfrm>
            <a:off x="148590" y="715010"/>
            <a:ext cx="3864610" cy="692785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490220" y="876935"/>
            <a:ext cx="5080000" cy="3683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indent="0"/>
            <a:r>
              <a:rPr lang="en-US" altLang="zh-CN" b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3. </a:t>
            </a:r>
            <a:r>
              <a:rPr lang="zh-CN" altLang="en-US" b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健全的体适能方案</a:t>
            </a:r>
            <a:endParaRPr lang="zh-CN" altLang="en-US" b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graphicFrame>
        <p:nvGraphicFramePr>
          <p:cNvPr id="10" name="对象 9">
            <a:hlinkClick r:id="" action="ppaction://ole?verb="/>
          </p:cNvPr>
          <p:cNvGraphicFramePr>
            <a:graphicFrameLocks noChangeAspect="1"/>
          </p:cNvGraphicFramePr>
          <p:nvPr/>
        </p:nvGraphicFramePr>
        <p:xfrm>
          <a:off x="913765" y="5702300"/>
          <a:ext cx="971550" cy="666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" name="" showAsIcon="1" r:id="rId4" imgW="971550" imgH="666750" progId="Package">
                  <p:embed/>
                </p:oleObj>
              </mc:Choice>
              <mc:Fallback>
                <p:oleObj name="" showAsIcon="1" r:id="rId4" imgW="971550" imgH="666750" progId="Package">
                  <p:embed/>
                  <p:pic>
                    <p:nvPicPr>
                      <p:cNvPr id="0" name="图片 1026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913765" y="5702300"/>
                        <a:ext cx="971550" cy="6667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wipe dir="r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70815" y="1259840"/>
            <a:ext cx="8846185" cy="9220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/>
            <a:r>
              <a:rPr lang="zh-CN" altLang="en-US" b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可提供专业指导方案和训练指导，从简单的器械使用到强化肌肉训练，小工具课程，操课瑜伽类团体课，让简单运动融入每个人的生活。舒华联合中国健身健美协，知名健身教练，可为您量身打造运动计划。</a:t>
            </a:r>
            <a:endParaRPr lang="zh-CN" altLang="en-US"/>
          </a:p>
        </p:txBody>
      </p:sp>
      <p:cxnSp>
        <p:nvCxnSpPr>
          <p:cNvPr id="242" name="直接连接符 242"/>
          <p:cNvCxnSpPr/>
          <p:nvPr/>
        </p:nvCxnSpPr>
        <p:spPr>
          <a:xfrm>
            <a:off x="183833" y="2340610"/>
            <a:ext cx="547687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文本框 2"/>
          <p:cNvSpPr txBox="1"/>
          <p:nvPr/>
        </p:nvSpPr>
        <p:spPr>
          <a:xfrm>
            <a:off x="170815" y="2764790"/>
            <a:ext cx="5080000" cy="3683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indent="0"/>
            <a:r>
              <a:rPr lang="zh-CN" altLang="en-US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知名教练讲堂</a:t>
            </a:r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2065" y="3133090"/>
            <a:ext cx="1946275" cy="129667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70815" y="4445635"/>
            <a:ext cx="15544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</a:rPr>
              <a:t>肌群发展课程</a:t>
            </a: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2130" y="3241040"/>
            <a:ext cx="2111375" cy="157289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3813810" y="4973955"/>
            <a:ext cx="17830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</a:rPr>
              <a:t>机体灵活性训练</a:t>
            </a: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25875" y="3399155"/>
            <a:ext cx="1835150" cy="157480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1802130" y="4813935"/>
            <a:ext cx="20116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</a:rPr>
              <a:t>小工具体适能训练</a:t>
            </a: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61025" y="3540125"/>
            <a:ext cx="1878330" cy="1642110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5843905" y="5182235"/>
            <a:ext cx="13258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</a:rPr>
              <a:t>团体类课程</a:t>
            </a: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84720" y="3738245"/>
            <a:ext cx="1811655" cy="1783715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7541895" y="5646420"/>
            <a:ext cx="15544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</a:rPr>
              <a:t>运动康复课程</a:t>
            </a: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142240" y="723265"/>
            <a:ext cx="3211830" cy="536575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5" name="文本框 14"/>
          <p:cNvSpPr txBox="1"/>
          <p:nvPr/>
        </p:nvSpPr>
        <p:spPr>
          <a:xfrm>
            <a:off x="170815" y="807085"/>
            <a:ext cx="5080000" cy="3683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indent="0"/>
            <a:r>
              <a:rPr lang="en-US" altLang="zh-CN" b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4. </a:t>
            </a:r>
            <a:r>
              <a:rPr lang="zh-CN" altLang="en-US" b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系统专业的健身指导</a:t>
            </a:r>
            <a:endParaRPr lang="zh-CN" altLang="en-US" b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54940" y="1419225"/>
            <a:ext cx="3186430" cy="175323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/>
            <a:r>
              <a:rPr lang="zh-CN" altLang="en-US" b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针对不同健身房后续需求，提供全方位的图纸设计，平面图，效果图一些列专业空间设计。</a:t>
            </a:r>
            <a:endParaRPr lang="zh-CN" altLang="en-US" b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0"/>
            <a:r>
              <a:rPr lang="zh-CN" altLang="en-US" b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还包括产品配置升级，服务类项目升级等</a:t>
            </a:r>
            <a:endParaRPr lang="zh-CN" altLang="en-US" b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0"/>
            <a:endParaRPr lang="zh-CN" altLang="en-US" b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grpSp>
        <p:nvGrpSpPr>
          <p:cNvPr id="400" name="组合 400"/>
          <p:cNvGrpSpPr/>
          <p:nvPr/>
        </p:nvGrpSpPr>
        <p:grpSpPr>
          <a:xfrm>
            <a:off x="3388995" y="2216376"/>
            <a:ext cx="5913121" cy="4253908"/>
            <a:chOff x="1532" y="186"/>
            <a:chExt cx="9038" cy="4788"/>
          </a:xfrm>
        </p:grpSpPr>
        <p:grpSp>
          <p:nvGrpSpPr>
            <p:cNvPr id="401" name="组合 12" descr="KSO_WM_TAG_VERSION=1.0&amp;KSO_WM_BEAUTIFY_FLAG=#wm#&amp;KSO_WM_UNIT_TYPE=i&amp;KSO_WM_UNIT_ID=wpsdiag20161024_1*i*1&amp;KSO_WM_TEMPLATE_CATEGORY=wpsdiag&amp;KSO_WM_TEMPLATE_INDEX=20161024"/>
            <p:cNvGrpSpPr/>
            <p:nvPr/>
          </p:nvGrpSpPr>
          <p:grpSpPr>
            <a:xfrm>
              <a:off x="1532" y="339"/>
              <a:ext cx="9038" cy="4635"/>
              <a:chOff x="-319272" y="0"/>
              <a:chExt cx="5739499" cy="2943583"/>
            </a:xfrm>
          </p:grpSpPr>
          <p:grpSp>
            <p:nvGrpSpPr>
              <p:cNvPr id="402" name="组合 2"/>
              <p:cNvGrpSpPr/>
              <p:nvPr/>
            </p:nvGrpSpPr>
            <p:grpSpPr>
              <a:xfrm>
                <a:off x="954416" y="0"/>
                <a:ext cx="3437689" cy="2455834"/>
                <a:chOff x="954416" y="0"/>
                <a:chExt cx="1943598" cy="1362466"/>
              </a:xfrm>
            </p:grpSpPr>
            <p:grpSp>
              <p:nvGrpSpPr>
                <p:cNvPr id="403" name="组合 7"/>
                <p:cNvGrpSpPr/>
                <p:nvPr/>
              </p:nvGrpSpPr>
              <p:grpSpPr>
                <a:xfrm>
                  <a:off x="954416" y="0"/>
                  <a:ext cx="1943598" cy="1362466"/>
                  <a:chOff x="954416" y="0"/>
                  <a:chExt cx="5478794" cy="3743737"/>
                </a:xfrm>
              </p:grpSpPr>
              <p:sp>
                <p:nvSpPr>
                  <p:cNvPr id="377" name="任意多边形: 形状 16" descr="KSO_WM_UNIT_INDEX=1_1&amp;KSO_WM_UNIT_TYPE=n_i&amp;KSO_WM_UNIT_ID=wpsdiag20161024_1*n_i*1_1&amp;KSO_WM_UNIT_LAYERLEVEL=1_1&amp;KSO_WM_UNIT_CLEAR=1&amp;KSO_WM_TAG_VERSION=1.0&amp;KSO_WM_BEAUTIFY_FLAG=#wm#&amp;KSO_WM_TEMPLATE_CATEGORY=wpsdiag&amp;KSO_WM_TEMPLATE_INDEX=20161024&amp;KSO_WM_SLIDE_ITEM_CNT=5&amp;KSO_WM_DIAGRAM_GROUP_CODE=n1_1&amp;KSO_WM_UNIT_FILL_FORE_SCHEMECOLOR_INDEX=5&amp;KSO_WM_UNIT_FILL_TYPE=3&amp;KSO_WM_UNIT_FILL_BACK_SCHEMECOLOR_INDEX=8"/>
                  <p:cNvSpPr/>
                  <p:nvPr/>
                </p:nvSpPr>
                <p:spPr>
                  <a:xfrm>
                    <a:off x="954416" y="2809041"/>
                    <a:ext cx="5478794" cy="771525"/>
                  </a:xfrm>
                  <a:custGeom>
                    <a:avLst/>
                    <a:gdLst>
                      <a:gd name="connsiteX0" fmla="*/ 2739397 w 5478794"/>
                      <a:gd name="connsiteY0" fmla="*/ 0 h 771526"/>
                      <a:gd name="connsiteX1" fmla="*/ 5478794 w 5478794"/>
                      <a:gd name="connsiteY1" fmla="*/ 385763 h 771526"/>
                      <a:gd name="connsiteX2" fmla="*/ 2739397 w 5478794"/>
                      <a:gd name="connsiteY2" fmla="*/ 771526 h 771526"/>
                      <a:gd name="connsiteX3" fmla="*/ 0 w 5478794"/>
                      <a:gd name="connsiteY3" fmla="*/ 385763 h 771526"/>
                      <a:gd name="connsiteX4" fmla="*/ 2187313 w 5478794"/>
                      <a:gd name="connsiteY4" fmla="*/ 7838 h 771526"/>
                      <a:gd name="connsiteX5" fmla="*/ 2739339 w 5478794"/>
                      <a:gd name="connsiteY5" fmla="*/ 1 h 771526"/>
                      <a:gd name="connsiteX6" fmla="*/ 2384267 w 5478794"/>
                      <a:gd name="connsiteY6" fmla="*/ 5128 h 771526"/>
                      <a:gd name="connsiteX7" fmla="*/ 977271 w 5478794"/>
                      <a:gd name="connsiteY7" fmla="*/ 252413 h 771526"/>
                      <a:gd name="connsiteX8" fmla="*/ 2739396 w 5478794"/>
                      <a:gd name="connsiteY8" fmla="*/ 504826 h 771526"/>
                      <a:gd name="connsiteX9" fmla="*/ 4501521 w 5478794"/>
                      <a:gd name="connsiteY9" fmla="*/ 252413 h 771526"/>
                      <a:gd name="connsiteX10" fmla="*/ 3094526 w 5478794"/>
                      <a:gd name="connsiteY10" fmla="*/ 5128 h 771526"/>
                      <a:gd name="connsiteX11" fmla="*/ 2739397 w 5478794"/>
                      <a:gd name="connsiteY11" fmla="*/ 0 h 7715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5478794" h="771526">
                        <a:moveTo>
                          <a:pt x="2739397" y="0"/>
                        </a:moveTo>
                        <a:cubicBezTo>
                          <a:pt x="4252324" y="0"/>
                          <a:pt x="5478794" y="172712"/>
                          <a:pt x="5478794" y="385763"/>
                        </a:cubicBezTo>
                        <a:cubicBezTo>
                          <a:pt x="5478794" y="598814"/>
                          <a:pt x="4252324" y="771526"/>
                          <a:pt x="2739397" y="771526"/>
                        </a:cubicBezTo>
                        <a:cubicBezTo>
                          <a:pt x="1226470" y="771526"/>
                          <a:pt x="0" y="598814"/>
                          <a:pt x="0" y="385763"/>
                        </a:cubicBezTo>
                        <a:cubicBezTo>
                          <a:pt x="0" y="199344"/>
                          <a:pt x="939016" y="43809"/>
                          <a:pt x="2187313" y="7838"/>
                        </a:cubicBezTo>
                        <a:lnTo>
                          <a:pt x="2739339" y="1"/>
                        </a:lnTo>
                        <a:lnTo>
                          <a:pt x="2384267" y="5128"/>
                        </a:lnTo>
                        <a:cubicBezTo>
                          <a:pt x="1581296" y="28665"/>
                          <a:pt x="977271" y="130435"/>
                          <a:pt x="977271" y="252413"/>
                        </a:cubicBezTo>
                        <a:cubicBezTo>
                          <a:pt x="977271" y="391817"/>
                          <a:pt x="1766201" y="504826"/>
                          <a:pt x="2739396" y="504826"/>
                        </a:cubicBezTo>
                        <a:cubicBezTo>
                          <a:pt x="3712591" y="504826"/>
                          <a:pt x="4501521" y="391817"/>
                          <a:pt x="4501521" y="252413"/>
                        </a:cubicBezTo>
                        <a:cubicBezTo>
                          <a:pt x="4501521" y="130435"/>
                          <a:pt x="3897497" y="28665"/>
                          <a:pt x="3094526" y="5128"/>
                        </a:cubicBezTo>
                        <a:lnTo>
                          <a:pt x="2739397" y="0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50000">
                        <a:srgbClr val="EDA3B5"/>
                      </a:gs>
                      <a:gs pos="100000">
                        <a:schemeClr val="accent2"/>
                      </a:gs>
                      <a:gs pos="0">
                        <a:schemeClr val="accent4"/>
                      </a:gs>
                    </a:gsLst>
                    <a:lin ang="5400000" scaled="0"/>
                    <a:tileRect/>
                  </a:gradFill>
                  <a:ln w="12700" cap="flat" cmpd="sng" algn="ctr">
                    <a:noFill/>
                    <a:prstDash val="solid"/>
                    <a:miter lim="800000"/>
                  </a:ln>
                  <a:effectLst>
                    <a:outerShdw blurRad="50800" dist="2667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</p:sp>
              <p:sp>
                <p:nvSpPr>
                  <p:cNvPr id="378" name="箭头: 上 17" descr="KSO_WM_UNIT_INDEX=1_2&amp;KSO_WM_UNIT_TYPE=n_i&amp;KSO_WM_UNIT_ID=wpsdiag20161024_1*n_i*1_2&amp;KSO_WM_UNIT_LAYERLEVEL=1_1&amp;KSO_WM_UNIT_CLEAR=1&amp;KSO_WM_TAG_VERSION=1.0&amp;KSO_WM_BEAUTIFY_FLAG=#wm#&amp;KSO_WM_TEMPLATE_CATEGORY=wpsdiag&amp;KSO_WM_TEMPLATE_INDEX=20161024&amp;KSO_WM_SLIDE_ITEM_CNT=5&amp;KSO_WM_DIAGRAM_GROUP_CODE=n1_1&amp;KSO_WM_UNIT_FILL_FORE_SCHEMECOLOR_INDEX=6&amp;KSO_WM_UNIT_FILL_TYPE=3&amp;KSO_WM_UNIT_FILL_BACK_SCHEMECOLOR_INDEX=6"/>
                  <p:cNvSpPr/>
                  <p:nvPr/>
                </p:nvSpPr>
                <p:spPr>
                  <a:xfrm>
                    <a:off x="3032785" y="0"/>
                    <a:ext cx="1047751" cy="3743737"/>
                  </a:xfrm>
                  <a:prstGeom prst="upArrow">
                    <a:avLst/>
                  </a:prstGeom>
                  <a:gradFill flip="none" rotWithShape="1">
                    <a:gsLst>
                      <a:gs pos="45000">
                        <a:srgbClr val="E16583"/>
                      </a:gs>
                      <a:gs pos="84000">
                        <a:schemeClr val="accent2">
                          <a:alpha val="0"/>
                        </a:schemeClr>
                      </a:gs>
                      <a:gs pos="0">
                        <a:schemeClr val="accent2"/>
                      </a:gs>
                    </a:gsLst>
                    <a:lin ang="5400000" scaled="0"/>
                    <a:tileRect/>
                  </a:gra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</p:sp>
              <p:sp>
                <p:nvSpPr>
                  <p:cNvPr id="18" name="箭头: 上 18" descr="KSO_WM_UNIT_INDEX=1_3&amp;KSO_WM_UNIT_TYPE=n_i&amp;KSO_WM_UNIT_ID=wpsdiag20161024_1*n_i*1_3&amp;KSO_WM_UNIT_LAYERLEVEL=1_1&amp;KSO_WM_UNIT_CLEAR=1&amp;KSO_WM_TAG_VERSION=1.0&amp;KSO_WM_BEAUTIFY_FLAG=#wm#&amp;KSO_WM_TEMPLATE_CATEGORY=wpsdiag&amp;KSO_WM_TEMPLATE_INDEX=20161024&amp;KSO_WM_SLIDE_ITEM_CNT=5&amp;KSO_WM_DIAGRAM_GROUP_CODE=n1_1&amp;KSO_WM_UNIT_FILL_FORE_SCHEMECOLOR_INDEX=6&amp;KSO_WM_UNIT_FILL_TYPE=3&amp;KSO_WM_UNIT_FILL_BACK_SCHEMECOLOR_INDEX=6"/>
                  <p:cNvSpPr/>
                  <p:nvPr/>
                </p:nvSpPr>
                <p:spPr>
                  <a:xfrm>
                    <a:off x="2784417" y="1386500"/>
                    <a:ext cx="483010" cy="2070243"/>
                  </a:xfrm>
                  <a:prstGeom prst="upArrow">
                    <a:avLst/>
                  </a:prstGeom>
                  <a:gradFill flip="none" rotWithShape="1">
                    <a:gsLst>
                      <a:gs pos="0">
                        <a:srgbClr val="E16583"/>
                      </a:gs>
                      <a:gs pos="82000">
                        <a:schemeClr val="accent2">
                          <a:alpha val="0"/>
                        </a:schemeClr>
                      </a:gs>
                      <a:gs pos="44000">
                        <a:schemeClr val="accent2">
                          <a:alpha val="36000"/>
                        </a:schemeClr>
                      </a:gs>
                    </a:gsLst>
                    <a:lin ang="5400000" scaled="0"/>
                    <a:tileRect/>
                  </a:gra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</p:sp>
              <p:sp>
                <p:nvSpPr>
                  <p:cNvPr id="379" name="箭头: 上 19" descr="KSO_WM_UNIT_INDEX=1_4&amp;KSO_WM_UNIT_TYPE=n_i&amp;KSO_WM_UNIT_ID=wpsdiag20161024_1*n_i*1_4&amp;KSO_WM_UNIT_LAYERLEVEL=1_1&amp;KSO_WM_UNIT_CLEAR=1&amp;KSO_WM_TAG_VERSION=1.0&amp;KSO_WM_BEAUTIFY_FLAG=#wm#&amp;KSO_WM_TEMPLATE_CATEGORY=wpsdiag&amp;KSO_WM_TEMPLATE_INDEX=20161024&amp;KSO_WM_SLIDE_ITEM_CNT=5&amp;KSO_WM_DIAGRAM_GROUP_CODE=n1_1&amp;KSO_WM_UNIT_FILL_FORE_SCHEMECOLOR_INDEX=6&amp;KSO_WM_UNIT_FILL_TYPE=3&amp;KSO_WM_UNIT_FILL_BACK_SCHEMECOLOR_INDEX=6"/>
                  <p:cNvSpPr/>
                  <p:nvPr/>
                </p:nvSpPr>
                <p:spPr>
                  <a:xfrm>
                    <a:off x="3835115" y="994914"/>
                    <a:ext cx="547670" cy="2585652"/>
                  </a:xfrm>
                  <a:prstGeom prst="upArrow">
                    <a:avLst/>
                  </a:prstGeom>
                  <a:gradFill flip="none" rotWithShape="1">
                    <a:gsLst>
                      <a:gs pos="0">
                        <a:srgbClr val="E16583"/>
                      </a:gs>
                      <a:gs pos="79000">
                        <a:schemeClr val="accent2">
                          <a:alpha val="0"/>
                        </a:schemeClr>
                      </a:gs>
                      <a:gs pos="44000">
                        <a:schemeClr val="accent2">
                          <a:alpha val="36000"/>
                        </a:schemeClr>
                      </a:gs>
                    </a:gsLst>
                    <a:lin ang="5400000" scaled="0"/>
                    <a:tileRect/>
                  </a:gra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</p:sp>
            </p:grpSp>
            <p:cxnSp>
              <p:nvCxnSpPr>
                <p:cNvPr id="380" name="直接连接符 8" descr="KSO_WM_UNIT_INDEX=1_5&amp;KSO_WM_UNIT_TYPE=n_i&amp;KSO_WM_UNIT_ID=wpsdiag20161024_1*n_i*1_5&amp;KSO_WM_UNIT_LAYERLEVEL=1_1&amp;KSO_WM_UNIT_CLEAR=1&amp;KSO_WM_TAG_VERSION=1.0&amp;KSO_WM_BEAUTIFY_FLAG=#wm#&amp;KSO_WM_TEMPLATE_CATEGORY=wpsdiag&amp;KSO_WM_TEMPLATE_INDEX=20161024&amp;KSO_WM_SLIDE_ITEM_CNT=5&amp;KSO_WM_DIAGRAM_GROUP_CODE=n1_1&amp;KSO_WM_UNIT_LINE_FORE_SCHEMECOLOR_INDEX=7&amp;KSO_WM_UNIT_LINE_BACK_SCHEMECOLOR_INDEX=0&amp;KSO_WM_UNIT_LINE_FILL_TYPE=1"/>
                <p:cNvCxnSpPr/>
                <p:nvPr/>
              </p:nvCxnSpPr>
              <p:spPr>
                <a:xfrm flipH="1">
                  <a:off x="2214946" y="830062"/>
                  <a:ext cx="269714" cy="138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000000"/>
                  </a:solidFill>
                  <a:prstDash val="lgDashDotDot"/>
                  <a:miter lim="800000"/>
                  <a:headEnd type="oval"/>
                </a:ln>
                <a:effectLst/>
              </p:spPr>
            </p:cxnSp>
            <p:sp>
              <p:nvSpPr>
                <p:cNvPr id="381" name="箭头: 上 10" descr="KSO_WM_UNIT_INDEX=1_7&amp;KSO_WM_UNIT_TYPE=n_i&amp;KSO_WM_UNIT_ID=wpsdiag20161024_1*n_i*1_7&amp;KSO_WM_UNIT_LAYERLEVEL=1_1&amp;KSO_WM_UNIT_CLEAR=1&amp;KSO_WM_TAG_VERSION=1.0&amp;KSO_WM_BEAUTIFY_FLAG=#wm#&amp;KSO_WM_TEMPLATE_CATEGORY=wpsdiag&amp;KSO_WM_TEMPLATE_INDEX=20161024&amp;KSO_WM_SLIDE_ITEM_CNT=5&amp;KSO_WM_DIAGRAM_GROUP_CODE=n1_1&amp;KSO_WM_UNIT_FILL_FORE_SCHEMECOLOR_INDEX=6&amp;KSO_WM_UNIT_FILL_TYPE=3&amp;KSO_WM_UNIT_FILL_BACK_SCHEMECOLOR_INDEX=6"/>
                <p:cNvSpPr/>
                <p:nvPr/>
              </p:nvSpPr>
              <p:spPr>
                <a:xfrm>
                  <a:off x="2136443" y="783752"/>
                  <a:ext cx="181250" cy="347857"/>
                </a:xfrm>
                <a:prstGeom prst="upArrow">
                  <a:avLst/>
                </a:prstGeom>
                <a:gradFill flip="none" rotWithShape="1">
                  <a:gsLst>
                    <a:gs pos="0">
                      <a:srgbClr val="E16583"/>
                    </a:gs>
                    <a:gs pos="78000">
                      <a:schemeClr val="accent2">
                        <a:alpha val="0"/>
                      </a:schemeClr>
                    </a:gs>
                    <a:gs pos="44000">
                      <a:schemeClr val="accent2">
                        <a:alpha val="36000"/>
                      </a:schemeClr>
                    </a:gs>
                  </a:gsLst>
                  <a:lin ang="5400000" scaled="0"/>
                  <a:tileRect/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</p:sp>
            <p:cxnSp>
              <p:nvCxnSpPr>
                <p:cNvPr id="382" name="直接连接符 11" descr="KSO_WM_UNIT_INDEX=1_8&amp;KSO_WM_UNIT_TYPE=n_i&amp;KSO_WM_UNIT_ID=wpsdiag20161024_1*n_i*1_8&amp;KSO_WM_UNIT_LAYERLEVEL=1_1&amp;KSO_WM_UNIT_CLEAR=1&amp;KSO_WM_TAG_VERSION=1.0&amp;KSO_WM_BEAUTIFY_FLAG=#wm#&amp;KSO_WM_TEMPLATE_CATEGORY=wpsdiag&amp;KSO_WM_TEMPLATE_INDEX=20161024&amp;KSO_WM_SLIDE_ITEM_CNT=5&amp;KSO_WM_DIAGRAM_GROUP_CODE=n1_1&amp;KSO_WM_UNIT_LINE_FORE_SCHEMECOLOR_INDEX=7&amp;KSO_WM_UNIT_LINE_BACK_SCHEMECOLOR_INDEX=0&amp;KSO_WM_UNIT_LINE_FILL_TYPE=1"/>
                <p:cNvCxnSpPr/>
                <p:nvPr/>
              </p:nvCxnSpPr>
              <p:spPr>
                <a:xfrm>
                  <a:off x="1485938" y="559245"/>
                  <a:ext cx="235338" cy="0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000000"/>
                  </a:solidFill>
                  <a:prstDash val="lgDashDotDot"/>
                  <a:miter lim="800000"/>
                  <a:headEnd type="oval"/>
                </a:ln>
                <a:effectLst/>
              </p:spPr>
            </p:cxnSp>
            <p:cxnSp>
              <p:nvCxnSpPr>
                <p:cNvPr id="383" name="直接连接符 12" descr="KSO_WM_UNIT_INDEX=1_9&amp;KSO_WM_UNIT_TYPE=n_i&amp;KSO_WM_UNIT_ID=wpsdiag20161024_1*n_i*1_9&amp;KSO_WM_UNIT_LAYERLEVEL=1_1&amp;KSO_WM_UNIT_CLEAR=1&amp;KSO_WM_TAG_VERSION=1.0&amp;KSO_WM_BEAUTIFY_FLAG=#wm#&amp;KSO_WM_TEMPLATE_CATEGORY=wpsdiag&amp;KSO_WM_TEMPLATE_INDEX=20161024&amp;KSO_WM_SLIDE_ITEM_CNT=5&amp;KSO_WM_DIAGRAM_GROUP_CODE=n1_1&amp;KSO_WM_UNIT_LINE_FORE_SCHEMECOLOR_INDEX=7&amp;KSO_WM_UNIT_LINE_BACK_SCHEMECOLOR_INDEX=0&amp;KSO_WM_UNIT_LINE_FILL_TYPE=1"/>
                <p:cNvCxnSpPr/>
                <p:nvPr/>
              </p:nvCxnSpPr>
              <p:spPr>
                <a:xfrm flipH="1">
                  <a:off x="2073484" y="434955"/>
                  <a:ext cx="381769" cy="0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000000"/>
                  </a:solidFill>
                  <a:prstDash val="lgDashDotDot"/>
                  <a:miter lim="800000"/>
                  <a:headEnd type="oval"/>
                </a:ln>
                <a:effectLst/>
              </p:spPr>
            </p:cxnSp>
            <p:sp>
              <p:nvSpPr>
                <p:cNvPr id="384" name="箭头: 上 14" descr="KSO_WM_UNIT_INDEX=1_10&amp;KSO_WM_UNIT_TYPE=n_i&amp;KSO_WM_UNIT_ID=wpsdiag20161024_1*n_i*1_10&amp;KSO_WM_UNIT_LAYERLEVEL=1_1&amp;KSO_WM_UNIT_CLEAR=1&amp;KSO_WM_TAG_VERSION=1.0&amp;KSO_WM_BEAUTIFY_FLAG=#wm#&amp;KSO_WM_TEMPLATE_CATEGORY=wpsdiag&amp;KSO_WM_TEMPLATE_INDEX=20161024&amp;KSO_WM_SLIDE_ITEM_CNT=5&amp;KSO_WM_DIAGRAM_GROUP_CODE=n1_1&amp;KSO_WM_UNIT_FILL_FORE_SCHEMECOLOR_INDEX=6&amp;KSO_WM_UNIT_FILL_TYPE=3&amp;KSO_WM_UNIT_FILL_BACK_SCHEMECOLOR_INDEX=6"/>
                <p:cNvSpPr/>
                <p:nvPr/>
              </p:nvSpPr>
              <p:spPr>
                <a:xfrm>
                  <a:off x="1450600" y="799841"/>
                  <a:ext cx="181250" cy="347857"/>
                </a:xfrm>
                <a:prstGeom prst="upArrow">
                  <a:avLst/>
                </a:prstGeom>
                <a:gradFill flip="none" rotWithShape="1">
                  <a:gsLst>
                    <a:gs pos="0">
                      <a:srgbClr val="E16583"/>
                    </a:gs>
                    <a:gs pos="82000">
                      <a:schemeClr val="accent2">
                        <a:alpha val="0"/>
                      </a:schemeClr>
                    </a:gs>
                    <a:gs pos="44000">
                      <a:schemeClr val="accent2">
                        <a:alpha val="36000"/>
                      </a:schemeClr>
                    </a:gs>
                  </a:gsLst>
                  <a:lin ang="5400000" scaled="0"/>
                  <a:tileRect/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</p:sp>
            <p:cxnSp>
              <p:nvCxnSpPr>
                <p:cNvPr id="387" name="直接连接符 15" descr="KSO_WM_UNIT_INDEX=1_11&amp;KSO_WM_UNIT_TYPE=n_i&amp;KSO_WM_UNIT_ID=wpsdiag20161024_1*n_i*1_11&amp;KSO_WM_UNIT_LAYERLEVEL=1_1&amp;KSO_WM_UNIT_CLEAR=1&amp;KSO_WM_TAG_VERSION=1.0&amp;KSO_WM_BEAUTIFY_FLAG=#wm#&amp;KSO_WM_TEMPLATE_CATEGORY=wpsdiag&amp;KSO_WM_TEMPLATE_INDEX=20161024&amp;KSO_WM_SLIDE_ITEM_CNT=5&amp;KSO_WM_DIAGRAM_GROUP_CODE=n1_1&amp;KSO_WM_UNIT_LINE_FORE_SCHEMECOLOR_INDEX=7&amp;KSO_WM_UNIT_LINE_BACK_SCHEMECOLOR_INDEX=0&amp;KSO_WM_UNIT_LINE_FILL_TYPE=1"/>
                <p:cNvCxnSpPr/>
                <p:nvPr/>
              </p:nvCxnSpPr>
              <p:spPr>
                <a:xfrm>
                  <a:off x="1305887" y="854154"/>
                  <a:ext cx="235338" cy="0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000000"/>
                  </a:solidFill>
                  <a:prstDash val="lgDashDotDot"/>
                  <a:miter lim="800000"/>
                  <a:headEnd type="oval"/>
                </a:ln>
                <a:effectLst/>
              </p:spPr>
            </p:cxnSp>
          </p:grpSp>
          <p:sp>
            <p:nvSpPr>
              <p:cNvPr id="388" name="矩形 3" descr="KSO_WM_UNIT_INDEX=1_2_2&amp;KSO_WM_UNIT_TYPE=n_h_f&amp;KSO_WM_UNIT_ID=wpsdiag20161024_1*n_h_f*1_2_2&amp;KSO_WM_UNIT_LAYERLEVEL=1_1_1&amp;KSO_WM_UNIT_HIGHLIGHT=0&amp;KSO_WM_UNIT_CLEAR=0&amp;KSO_WM_UNIT_COMPATIBLE=0&amp;KSO_WM_UNIT_PRESET_TEXT=Lorem ipsum dolor sit amet, consectetur adipiscing elit.&amp;KSO_WM_UNIT_VALUE=48&amp;KSO_WM_TAG_VERSION=1.0&amp;KSO_WM_BEAUTIFY_FLAG=#wm#&amp;KSO_WM_TEMPLATE_CATEGORY=wpsdiag&amp;KSO_WM_TEMPLATE_INDEX=20161024&amp;KSO_WM_SLIDE_ITEM_CNT=5&amp;KSO_WM_DIAGRAM_GROUP_CODE=n1_1&amp;KSO_WM_UNIT_TEXT_FILL_FORE_SCHEMECOLOR_INDEX=13&amp;KSO_WM_UNIT_TEXT_FILL_TYPE=1"/>
              <p:cNvSpPr/>
              <p:nvPr/>
            </p:nvSpPr>
            <p:spPr>
              <a:xfrm>
                <a:off x="0" y="701285"/>
                <a:ext cx="2152312" cy="561936"/>
              </a:xfrm>
              <a:prstGeom prst="rect">
                <a:avLst/>
              </a:prstGeom>
            </p:spPr>
            <p:txBody>
              <a:bodyPr wrap="square">
                <a:noAutofit/>
              </a:bodyPr>
              <a:lstStyle/>
              <a:p>
                <a:pPr algn="ctr" fontAlgn="base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altLang="zh-CN" sz="2000" b="1" kern="0">
                    <a:solidFill>
                      <a:srgbClr val="0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Calibri" panose="020F0502020204030204"/>
                    <a:sym typeface="Times New Roman" panose="02020603050405020304"/>
                  </a:rPr>
                  <a:t>产品升级</a:t>
                </a:r>
                <a:r>
                  <a:rPr lang="zh-CN" altLang="en-US" sz="2000" b="1" kern="0">
                    <a:solidFill>
                      <a:srgbClr val="0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Calibri" panose="020F0502020204030204"/>
                    <a:sym typeface="Times New Roman" panose="02020603050405020304"/>
                  </a:rPr>
                  <a:t>搭配</a:t>
                </a:r>
                <a:endParaRPr lang="zh-CN" altLang="en-US" sz="2000" b="1" kern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Calibri" panose="020F0502020204030204"/>
                  <a:sym typeface="Times New Roman" panose="02020603050405020304"/>
                </a:endParaRPr>
              </a:p>
              <a:p>
                <a:pPr algn="ctr" fontAlgn="base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en-US" altLang="zh-CN" sz="2000" b="1" kern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Calibri" panose="020F0502020204030204"/>
                  <a:sym typeface="Times New Roman" panose="02020603050405020304"/>
                </a:endParaRPr>
              </a:p>
            </p:txBody>
          </p:sp>
          <p:sp>
            <p:nvSpPr>
              <p:cNvPr id="4" name="矩形 4" descr="KSO_WM_UNIT_INDEX=1_2_4&amp;KSO_WM_UNIT_TYPE=n_h_f&amp;KSO_WM_UNIT_ID=wpsdiag20161024_1*n_h_f*1_2_4&amp;KSO_WM_UNIT_LAYERLEVEL=1_1_1&amp;KSO_WM_UNIT_HIGHLIGHT=0&amp;KSO_WM_UNIT_CLEAR=0&amp;KSO_WM_UNIT_COMPATIBLE=0&amp;KSO_WM_UNIT_PRESET_TEXT=Lorem ipsum dolor sit amet, consectetur adipiscing elit.&amp;KSO_WM_UNIT_VALUE=48&amp;KSO_WM_TAG_VERSION=1.0&amp;KSO_WM_BEAUTIFY_FLAG=#wm#&amp;KSO_WM_TEMPLATE_CATEGORY=wpsdiag&amp;KSO_WM_TEMPLATE_INDEX=20161024&amp;KSO_WM_SLIDE_ITEM_CNT=5&amp;KSO_WM_DIAGRAM_GROUP_CODE=n1_1&amp;KSO_WM_UNIT_TEXT_FILL_FORE_SCHEMECOLOR_INDEX=13&amp;KSO_WM_UNIT_TEXT_FILL_TYPE=1"/>
              <p:cNvSpPr/>
              <p:nvPr/>
            </p:nvSpPr>
            <p:spPr>
              <a:xfrm>
                <a:off x="-319272" y="1380329"/>
                <a:ext cx="1973569" cy="561936"/>
              </a:xfrm>
              <a:prstGeom prst="rect">
                <a:avLst/>
              </a:prstGeom>
            </p:spPr>
            <p:txBody>
              <a:bodyPr wrap="square">
                <a:noAutofit/>
              </a:bodyPr>
              <a:lstStyle/>
              <a:p>
                <a:pPr algn="ctr" fontAlgn="base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altLang="zh-CN" sz="2000" b="1" kern="0">
                    <a:solidFill>
                      <a:srgbClr val="0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Calibri" panose="020F0502020204030204"/>
                    <a:sym typeface="Times New Roman" panose="02020603050405020304"/>
                  </a:rPr>
                  <a:t>平面图效果图</a:t>
                </a:r>
                <a:endParaRPr lang="en-US" altLang="zh-CN" sz="2000" b="1" kern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Calibri" panose="020F0502020204030204"/>
                  <a:sym typeface="Times New Roman" panose="02020603050405020304"/>
                </a:endParaRPr>
              </a:p>
              <a:p>
                <a:pPr algn="ctr" fontAlgn="base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altLang="zh-CN" sz="2000" b="1" kern="0">
                    <a:solidFill>
                      <a:srgbClr val="0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Calibri" panose="020F0502020204030204"/>
                    <a:sym typeface="Times New Roman" panose="02020603050405020304"/>
                  </a:rPr>
                  <a:t>空间设计</a:t>
                </a:r>
                <a:endParaRPr lang="en-US" altLang="zh-CN" sz="2000" b="1" kern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Calibri" panose="020F0502020204030204"/>
                  <a:sym typeface="Times New Roman" panose="02020603050405020304"/>
                </a:endParaRPr>
              </a:p>
            </p:txBody>
          </p:sp>
          <p:sp>
            <p:nvSpPr>
              <p:cNvPr id="389" name="矩形 5" descr="KSO_WM_UNIT_INDEX=1_2_3&amp;KSO_WM_UNIT_TYPE=n_h_f&amp;KSO_WM_UNIT_ID=wpsdiag20161024_1*n_h_f*1_2_3&amp;KSO_WM_UNIT_LAYERLEVEL=1_1_1&amp;KSO_WM_UNIT_HIGHLIGHT=0&amp;KSO_WM_UNIT_CLEAR=0&amp;KSO_WM_UNIT_COMPATIBLE=0&amp;KSO_WM_UNIT_PRESET_TEXT=Lorem ipsum dolor sit amet, consectetur adipiscing elit.&amp;KSO_WM_UNIT_VALUE=48&amp;KSO_WM_TAG_VERSION=1.0&amp;KSO_WM_BEAUTIFY_FLAG=#wm#&amp;KSO_WM_TEMPLATE_CATEGORY=wpsdiag&amp;KSO_WM_TEMPLATE_INDEX=20161024&amp;KSO_WM_SLIDE_ITEM_CNT=5&amp;KSO_WM_DIAGRAM_GROUP_CODE=n1_1&amp;KSO_WM_UNIT_TEXT_FILL_FORE_SCHEMECOLOR_INDEX=13&amp;KSO_WM_UNIT_TEXT_FILL_TYPE=1"/>
              <p:cNvSpPr/>
              <p:nvPr/>
            </p:nvSpPr>
            <p:spPr>
              <a:xfrm>
                <a:off x="2933850" y="344515"/>
                <a:ext cx="2438917" cy="720803"/>
              </a:xfrm>
              <a:prstGeom prst="rect">
                <a:avLst/>
              </a:prstGeom>
            </p:spPr>
            <p:txBody>
              <a:bodyPr wrap="square">
                <a:noAutofit/>
              </a:bodyPr>
              <a:lstStyle/>
              <a:p>
                <a:pPr algn="ctr" fontAlgn="base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altLang="zh-CN" sz="2000" b="1" kern="0">
                    <a:solidFill>
                      <a:srgbClr val="0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Calibri" panose="020F0502020204030204"/>
                    <a:sym typeface="Times New Roman" panose="02020603050405020304"/>
                  </a:rPr>
                  <a:t>课程传授深入</a:t>
                </a:r>
                <a:endParaRPr lang="en-US" altLang="zh-CN" sz="2000" b="1" kern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Calibri" panose="020F0502020204030204"/>
                  <a:sym typeface="Times New Roman" panose="02020603050405020304"/>
                </a:endParaRPr>
              </a:p>
              <a:p>
                <a:pPr algn="ctr" fontAlgn="base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altLang="zh-CN" sz="2000" b="1" kern="0">
                    <a:solidFill>
                      <a:srgbClr val="0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Calibri" panose="020F0502020204030204"/>
                    <a:sym typeface="Times New Roman" panose="02020603050405020304"/>
                  </a:rPr>
                  <a:t>技能专业性加强</a:t>
                </a:r>
                <a:endParaRPr lang="en-US" altLang="zh-CN" sz="2000" b="1" kern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Calibri" panose="020F0502020204030204"/>
                  <a:sym typeface="Times New Roman" panose="02020603050405020304"/>
                </a:endParaRPr>
              </a:p>
            </p:txBody>
          </p:sp>
          <p:sp>
            <p:nvSpPr>
              <p:cNvPr id="390" name="矩形 6" descr="KSO_WM_UNIT_INDEX=1_2_5&amp;KSO_WM_UNIT_TYPE=n_h_f&amp;KSO_WM_UNIT_ID=wpsdiag20161024_1*n_h_f*1_2_5&amp;KSO_WM_UNIT_LAYERLEVEL=1_1_1&amp;KSO_WM_UNIT_HIGHLIGHT=0&amp;KSO_WM_UNIT_CLEAR=0&amp;KSO_WM_UNIT_COMPATIBLE=0&amp;KSO_WM_UNIT_PRESET_TEXT=Lorem ipsum dolor sit amet, consectetur adipiscing elit.&amp;KSO_WM_UNIT_VALUE=48&amp;KSO_WM_TAG_VERSION=1.0&amp;KSO_WM_BEAUTIFY_FLAG=#wm#&amp;KSO_WM_TEMPLATE_CATEGORY=wpsdiag&amp;KSO_WM_TEMPLATE_INDEX=20161024&amp;KSO_WM_SLIDE_ITEM_CNT=5&amp;KSO_WM_DIAGRAM_GROUP_CODE=n1_1&amp;KSO_WM_UNIT_TEXT_FILL_FORE_SCHEMECOLOR_INDEX=13&amp;KSO_WM_UNIT_TEXT_FILL_TYPE=1"/>
              <p:cNvSpPr/>
              <p:nvPr/>
            </p:nvSpPr>
            <p:spPr>
              <a:xfrm>
                <a:off x="3245726" y="1307704"/>
                <a:ext cx="2174501" cy="561936"/>
              </a:xfrm>
              <a:prstGeom prst="rect">
                <a:avLst/>
              </a:prstGeom>
            </p:spPr>
            <p:txBody>
              <a:bodyPr wrap="square">
                <a:noAutofit/>
              </a:bodyPr>
              <a:lstStyle/>
              <a:p>
                <a:pPr algn="ctr" fontAlgn="base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altLang="zh-CN" sz="2000" b="1" kern="0">
                    <a:solidFill>
                      <a:srgbClr val="0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Calibri" panose="020F0502020204030204"/>
                    <a:sym typeface="Times New Roman" panose="02020603050405020304"/>
                  </a:rPr>
                  <a:t>场地装修升级</a:t>
                </a:r>
                <a:endParaRPr lang="en-US" altLang="zh-CN" sz="2000" b="1" kern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Calibri" panose="020F0502020204030204"/>
                  <a:sym typeface="Times New Roman" panose="02020603050405020304"/>
                </a:endParaRPr>
              </a:p>
              <a:p>
                <a:pPr algn="ctr" fontAlgn="base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en-US" altLang="zh-CN" sz="2000" b="1" kern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Calibri" panose="020F0502020204030204"/>
                  <a:sym typeface="Times New Roman" panose="02020603050405020304"/>
                </a:endParaRPr>
              </a:p>
            </p:txBody>
          </p:sp>
          <p:sp>
            <p:nvSpPr>
              <p:cNvPr id="392" name="矩形 69" descr="KSO_WM_UNIT_INDEX=1_1_1&amp;KSO_WM_UNIT_TYPE=n_h_a&amp;KSO_WM_UNIT_ID=wpsdiag20161024_1*n_h_a*1_1_1&amp;KSO_WM_UNIT_LAYERLEVEL=1_1_1&amp;KSO_WM_UNIT_HIGHLIGHT=0&amp;KSO_WM_UNIT_CLEAR=0&amp;KSO_WM_UNIT_COMPATIBLE=0&amp;KSO_WM_TAG_VERSION=1.0&amp;KSO_WM_UNIT_VALUE=18&amp;KSO_WM_UNIT_PRESET_TEXT_INDEX=3&amp;KSO_WM_UNIT_PRESET_TEXT_LEN=17&amp;KSO_WM_BEAUTIFY_FLAG=#wm#&amp;KSO_WM_TEMPLATE_CATEGORY=wpsdiag&amp;KSO_WM_TEMPLATE_INDEX=20161024&amp;KSO_WM_SLIDE_ITEM_CNT=5&amp;KSO_WM_DIAGRAM_GROUP_CODE=n1_1&amp;KSO_WM_UNIT_TEXT_FILL_FORE_SCHEMECOLOR_INDEX=14&amp;KSO_WM_UNIT_TEXT_FILL_TYPE=1"/>
              <p:cNvSpPr/>
              <p:nvPr/>
            </p:nvSpPr>
            <p:spPr>
              <a:xfrm>
                <a:off x="1091565" y="2579096"/>
                <a:ext cx="2699635" cy="364487"/>
              </a:xfrm>
              <a:prstGeom prst="rect">
                <a:avLst/>
              </a:prstGeom>
            </p:spPr>
            <p:txBody>
              <a:bodyPr wrap="square" anchor="ctr">
                <a:noAutofit/>
              </a:bodyPr>
              <a:lstStyle/>
              <a:p>
                <a:pPr algn="ctr" fontAlgn="base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altLang="zh-CN" sz="2000" b="1" kern="0">
                    <a:solidFill>
                      <a:srgbClr val="EDA3B5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Calibri" panose="020F0502020204030204"/>
                    <a:sym typeface="Times New Roman" panose="02020603050405020304"/>
                  </a:rPr>
                  <a:t>员工健身房升级预案</a:t>
                </a:r>
                <a:endParaRPr lang="en-US" altLang="zh-CN" sz="2000" b="1" kern="0">
                  <a:solidFill>
                    <a:srgbClr val="EDA3B5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Calibri" panose="020F0502020204030204"/>
                  <a:sym typeface="Times New Roman" panose="02020603050405020304"/>
                </a:endParaRPr>
              </a:p>
            </p:txBody>
          </p:sp>
        </p:grpSp>
        <p:cxnSp>
          <p:nvCxnSpPr>
            <p:cNvPr id="68" name="直接连接符 68"/>
            <p:cNvCxnSpPr/>
            <p:nvPr/>
          </p:nvCxnSpPr>
          <p:spPr>
            <a:xfrm flipH="1">
              <a:off x="6083" y="500"/>
              <a:ext cx="1063" cy="0"/>
            </a:xfrm>
            <a:prstGeom prst="line">
              <a:avLst/>
            </a:prstGeom>
            <a:noFill/>
            <a:ln w="6350" cap="flat" cmpd="sng" algn="ctr">
              <a:solidFill>
                <a:schemeClr val="accent3"/>
              </a:solidFill>
              <a:prstDash val="lgDashDotDot"/>
              <a:miter lim="800000"/>
              <a:headEnd type="oval"/>
            </a:ln>
            <a:effectLst/>
          </p:spPr>
        </p:cxnSp>
        <p:sp>
          <p:nvSpPr>
            <p:cNvPr id="78" name="矩形 78" descr="KSO_WM_UNIT_INDEX=1_2_1&amp;KSO_WM_UNIT_TYPE=n_h_f&amp;KSO_WM_UNIT_ID=wpsdiag20161024_1*n_h_f*1_2_1&amp;KSO_WM_UNIT_LAYERLEVEL=1_1_1&amp;KSO_WM_UNIT_HIGHLIGHT=0&amp;KSO_WM_UNIT_CLEAR=0&amp;KSO_WM_UNIT_COMPATIBLE=0&amp;KSO_WM_UNIT_PRESET_TEXT=Lorem ipsum dolor sit amet, consectetur adipiscing elit.&amp;KSO_WM_UNIT_VALUE=48&amp;KSO_WM_TAG_VERSION=1.0&amp;KSO_WM_BEAUTIFY_FLAG=#wm#&amp;KSO_WM_TEMPLATE_CATEGORY=wpsdiag&amp;KSO_WM_TEMPLATE_INDEX=20161024&amp;KSO_WM_SLIDE_ITEM_CNT=5&amp;KSO_WM_UNIT_TEXT_FILL_FORE_SCHEMECOLOR_INDEX=13&amp;KSO_WM_UNIT_TEXT_FILL_TYPE=1"/>
            <p:cNvSpPr/>
            <p:nvPr/>
          </p:nvSpPr>
          <p:spPr>
            <a:xfrm>
              <a:off x="6926" y="186"/>
              <a:ext cx="3570" cy="885"/>
            </a:xfrm>
            <a:prstGeom prst="rect">
              <a:avLst/>
            </a:prstGeom>
          </p:spPr>
          <p:txBody>
            <a:bodyPr wrap="square">
              <a:noAutofit/>
            </a:bodyPr>
            <a:lstStyle/>
            <a:p>
              <a:pPr algn="ctr" fontAlgn="base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altLang="zh-CN" sz="2000" b="1" kern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Calibri" panose="020F0502020204030204"/>
                  <a:sym typeface="Times New Roman" panose="02020603050405020304"/>
                </a:rPr>
                <a:t>管理服务系统升级</a:t>
              </a:r>
              <a:endParaRPr lang="en-US" altLang="zh-CN" sz="2000" b="1" ker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/>
                <a:sym typeface="Times New Roman" panose="02020603050405020304"/>
              </a:endParaRPr>
            </a:p>
            <a:p>
              <a:pPr algn="ctr" fontAlgn="base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</a:pPr>
              <a:endParaRPr lang="en-US" altLang="zh-CN" sz="2000" b="1" ker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/>
                <a:sym typeface="Times New Roman" panose="02020603050405020304"/>
              </a:endParaRPr>
            </a:p>
            <a:p>
              <a:pPr algn="ctr" fontAlgn="base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altLang="zh-CN" sz="2000" kern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Calibri" panose="020F0502020204030204"/>
                  <a:sym typeface="Times New Roman" panose="02020603050405020304"/>
                </a:rPr>
                <a:t> </a:t>
              </a:r>
              <a:endParaRPr lang="en-US" altLang="zh-CN" sz="2000" ker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/>
                <a:sym typeface="Times New Roman" panose="02020603050405020304"/>
              </a:endParaRPr>
            </a:p>
          </p:txBody>
        </p:sp>
      </p:grpSp>
      <p:sp>
        <p:nvSpPr>
          <p:cNvPr id="14" name="矩形 13"/>
          <p:cNvSpPr/>
          <p:nvPr/>
        </p:nvSpPr>
        <p:spPr>
          <a:xfrm>
            <a:off x="142240" y="723265"/>
            <a:ext cx="3211830" cy="536575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261620" y="807085"/>
            <a:ext cx="5080000" cy="3683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indent="0"/>
            <a:r>
              <a:rPr lang="en-US" altLang="zh-CN" b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5. </a:t>
            </a:r>
            <a:r>
              <a:rPr lang="zh-CN" altLang="en-US" b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完整的健身房升级预案</a:t>
            </a:r>
            <a:endParaRPr lang="zh-CN" altLang="en-US" b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3" name="组合 223"/>
          <p:cNvGrpSpPr/>
          <p:nvPr/>
        </p:nvGrpSpPr>
        <p:grpSpPr>
          <a:xfrm>
            <a:off x="1151890" y="2206625"/>
            <a:ext cx="5878195" cy="3010383"/>
            <a:chOff x="4440" y="10965"/>
            <a:chExt cx="2952" cy="2438"/>
          </a:xfrm>
        </p:grpSpPr>
        <p:sp>
          <p:nvSpPr>
            <p:cNvPr id="48" name="Freeform 12" descr="KSO_WM_UNIT_INDEX=1_3_1&amp;KSO_WM_UNIT_TYPE=l_h_i&amp;KSO_WM_UNIT_ID=wpsdiag20177820_3*l_h_i*1_3_1&amp;KSO_WM_UNIT_LAYERLEVEL=1_1_1&amp;KSO_WM_UNIT_CLEAR=1&amp;KSO_WM_TAG_VERSION=1.0&amp;KSO_WM_BEAUTIFY_FLAG=#wm#&amp;KSO_WM_TEMPLATE_CATEGORY=wpsdiag&amp;KSO_WM_TEMPLATE_INDEX=20177820&amp;KSO_WM_SLIDE_ITEM_CNT=4&amp;KSO_WM_UNIT_FILL_TYPE=1&amp;KSO_WM_UNIT_FILL_FORE_SCHEMECOLOR_INDEX=5&amp;KSO_WM_UNIT_FILL_BACK_SCHEMECOLOR_INDEX=0"/>
            <p:cNvSpPr/>
            <p:nvPr/>
          </p:nvSpPr>
          <p:spPr bwMode="auto">
            <a:xfrm>
              <a:off x="4440" y="11101"/>
              <a:ext cx="529" cy="606"/>
            </a:xfrm>
            <a:custGeom>
              <a:avLst/>
              <a:gdLst>
                <a:gd name="T0" fmla="*/ 39 w 1988"/>
                <a:gd name="T1" fmla="*/ 542 h 2278"/>
                <a:gd name="T2" fmla="*/ 954 w 1988"/>
                <a:gd name="T3" fmla="*/ 14 h 2278"/>
                <a:gd name="T4" fmla="*/ 1033 w 1988"/>
                <a:gd name="T5" fmla="*/ 14 h 2278"/>
                <a:gd name="T6" fmla="*/ 1948 w 1988"/>
                <a:gd name="T7" fmla="*/ 542 h 2278"/>
                <a:gd name="T8" fmla="*/ 1988 w 1988"/>
                <a:gd name="T9" fmla="*/ 611 h 2278"/>
                <a:gd name="T10" fmla="*/ 1988 w 1988"/>
                <a:gd name="T11" fmla="*/ 1667 h 2278"/>
                <a:gd name="T12" fmla="*/ 1948 w 1988"/>
                <a:gd name="T13" fmla="*/ 1736 h 2278"/>
                <a:gd name="T14" fmla="*/ 1033 w 1988"/>
                <a:gd name="T15" fmla="*/ 2264 h 2278"/>
                <a:gd name="T16" fmla="*/ 954 w 1988"/>
                <a:gd name="T17" fmla="*/ 2264 h 2278"/>
                <a:gd name="T18" fmla="*/ 39 w 1988"/>
                <a:gd name="T19" fmla="*/ 1736 h 2278"/>
                <a:gd name="T20" fmla="*/ 0 w 1988"/>
                <a:gd name="T21" fmla="*/ 1667 h 2278"/>
                <a:gd name="T22" fmla="*/ 0 w 1988"/>
                <a:gd name="T23" fmla="*/ 611 h 2278"/>
                <a:gd name="T24" fmla="*/ 39 w 1988"/>
                <a:gd name="T25" fmla="*/ 542 h 2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88" h="2278">
                  <a:moveTo>
                    <a:pt x="39" y="542"/>
                  </a:moveTo>
                  <a:cubicBezTo>
                    <a:pt x="954" y="14"/>
                    <a:pt x="954" y="14"/>
                    <a:pt x="954" y="14"/>
                  </a:cubicBezTo>
                  <a:cubicBezTo>
                    <a:pt x="979" y="0"/>
                    <a:pt x="1009" y="0"/>
                    <a:pt x="1033" y="14"/>
                  </a:cubicBezTo>
                  <a:cubicBezTo>
                    <a:pt x="1948" y="542"/>
                    <a:pt x="1948" y="542"/>
                    <a:pt x="1948" y="542"/>
                  </a:cubicBezTo>
                  <a:cubicBezTo>
                    <a:pt x="1973" y="556"/>
                    <a:pt x="1988" y="583"/>
                    <a:pt x="1988" y="611"/>
                  </a:cubicBezTo>
                  <a:cubicBezTo>
                    <a:pt x="1988" y="1667"/>
                    <a:pt x="1988" y="1667"/>
                    <a:pt x="1988" y="1667"/>
                  </a:cubicBezTo>
                  <a:cubicBezTo>
                    <a:pt x="1988" y="1696"/>
                    <a:pt x="1973" y="1722"/>
                    <a:pt x="1948" y="1736"/>
                  </a:cubicBezTo>
                  <a:cubicBezTo>
                    <a:pt x="1033" y="2264"/>
                    <a:pt x="1033" y="2264"/>
                    <a:pt x="1033" y="2264"/>
                  </a:cubicBezTo>
                  <a:cubicBezTo>
                    <a:pt x="1009" y="2278"/>
                    <a:pt x="979" y="2278"/>
                    <a:pt x="954" y="2264"/>
                  </a:cubicBezTo>
                  <a:cubicBezTo>
                    <a:pt x="39" y="1736"/>
                    <a:pt x="39" y="1736"/>
                    <a:pt x="39" y="1736"/>
                  </a:cubicBezTo>
                  <a:cubicBezTo>
                    <a:pt x="15" y="1722"/>
                    <a:pt x="0" y="1696"/>
                    <a:pt x="0" y="1667"/>
                  </a:cubicBezTo>
                  <a:cubicBezTo>
                    <a:pt x="0" y="611"/>
                    <a:pt x="0" y="611"/>
                    <a:pt x="0" y="611"/>
                  </a:cubicBezTo>
                  <a:cubicBezTo>
                    <a:pt x="0" y="583"/>
                    <a:pt x="15" y="556"/>
                    <a:pt x="39" y="542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 cmpd="sng" algn="ctr">
              <a:noFill/>
              <a:prstDash val="solid"/>
              <a:miter lim="800000"/>
            </a:ln>
            <a:effectLst>
              <a:outerShdw blurRad="139700" dist="101600" dir="5400000" algn="t" rotWithShape="0">
                <a:prstClr val="black">
                  <a:alpha val="40000"/>
                </a:prstClr>
              </a:outerShdw>
            </a:effectLst>
          </p:spPr>
        </p:sp>
        <p:sp>
          <p:nvSpPr>
            <p:cNvPr id="69" name="文本框 19" descr="KSO_WM_UNIT_INDEX=1_3_1&amp;KSO_WM_UNIT_TYPE=l_h_a&amp;KSO_WM_UNIT_ID=wpsdiag20177820_3*l_h_a*1_3_1&amp;KSO_WM_UNIT_LAYERLEVEL=1_1_1&amp;KSO_WM_UNIT_HIGHLIGHT=0&amp;KSO_WM_UNIT_CLEAR=0&amp;KSO_WM_UNIT_COMPATIBLE=0&amp;KSO_WM_UNIT_PRESET_TEXT=输入标题&amp;KSO_WM_UNIT_VALUE=6&amp;KSO_WM_TAG_VERSION=1.0&amp;KSO_WM_BEAUTIFY_FLAG=#wm#&amp;KSO_WM_TEMPLATE_CATEGORY=wpsdiag&amp;KSO_WM_TEMPLATE_INDEX=20177820&amp;KSO_WM_SLIDE_ITEM_CNT=4&amp;KSO_WM_UNIT_TEXT_FILL_TYPE=1"/>
            <p:cNvSpPr txBox="1"/>
            <p:nvPr/>
          </p:nvSpPr>
          <p:spPr>
            <a:xfrm>
              <a:off x="5149" y="10965"/>
              <a:ext cx="2243" cy="399"/>
            </a:xfrm>
            <a:prstGeom prst="rect">
              <a:avLst/>
            </a:prstGeom>
            <a:noFill/>
          </p:spPr>
          <p:txBody>
            <a:bodyPr wrap="square" rtlCol="0" anchor="b">
              <a:noAutofit/>
            </a:bodyPr>
            <a:lstStyle/>
            <a:p>
              <a:pPr algn="l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altLang="zh-CN" sz="2000" b="1" kern="0">
                  <a:solidFill>
                    <a:schemeClr val="tx1"/>
                  </a:solidFill>
                  <a:latin typeface="黑体" panose="02010609060101010101" charset="-122"/>
                  <a:ea typeface="黑体" panose="02010609060101010101" charset="-122"/>
                  <a:cs typeface="Calibri" panose="020F0502020204030204"/>
                  <a:sym typeface="Times New Roman" panose="02020603050405020304"/>
                </a:rPr>
                <a:t>硬件配套</a:t>
              </a:r>
              <a:endParaRPr lang="en-US" altLang="zh-CN" sz="2000" b="1" kern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Calibri" panose="020F0502020204030204"/>
                <a:sym typeface="Times New Roman" panose="02020603050405020304"/>
              </a:endParaRPr>
            </a:p>
          </p:txBody>
        </p:sp>
        <p:sp>
          <p:nvSpPr>
            <p:cNvPr id="70" name="文本框 20" descr="KSO_WM_UNIT_INDEX=1_3_1&amp;KSO_WM_UNIT_TYPE=l_h_f&amp;KSO_WM_UNIT_ID=wpsdiag20177820_3*l_h_f*1_3_1&amp;KSO_WM_UNIT_LAYERLEVEL=1_1_1&amp;KSO_WM_UNIT_HIGHLIGHT=0&amp;KSO_WM_UNIT_CLEAR=0&amp;KSO_WM_UNIT_COMPATIBLE=0&amp;KSO_WM_UNIT_PRESET_TEXT=在此输入正文内容&amp;KSO_WM_UNIT_VALUE=20&amp;KSO_WM_TAG_VERSION=1.0&amp;KSO_WM_BEAUTIFY_FLAG=#wm#&amp;KSO_WM_TEMPLATE_CATEGORY=wpsdiag&amp;KSO_WM_TEMPLATE_INDEX=20177820&amp;KSO_WM_SLIDE_ITEM_CNT=4&amp;KSO_WM_UNIT_TEXT_FILL_TYPE=1&amp;KSO_WM_UNIT_TEXT_FILL_FORE_SCHEMECOLOR_INDEX=1"/>
            <p:cNvSpPr txBox="1"/>
            <p:nvPr/>
          </p:nvSpPr>
          <p:spPr>
            <a:xfrm>
              <a:off x="5149" y="11364"/>
              <a:ext cx="2243" cy="1208"/>
            </a:xfrm>
            <a:prstGeom prst="rect">
              <a:avLst/>
            </a:prstGeom>
            <a:noFill/>
          </p:spPr>
          <p:txBody>
            <a:bodyPr wrap="square" rtlCol="0" anchor="t">
              <a:noAutofit/>
            </a:bodyPr>
            <a:lstStyle/>
            <a:p>
              <a:pPr algn="just"/>
              <a:r>
                <a:rPr lang="en-US" altLang="zh-CN" sz="2000" kern="100">
                  <a:latin typeface="微软雅黑" panose="020B0503020204020204" pitchFamily="34" charset="-122"/>
                  <a:ea typeface="微软雅黑" panose="020B0503020204020204" pitchFamily="34" charset="-122"/>
                  <a:cs typeface="Calibri" panose="020F0502020204030204"/>
                  <a:sym typeface="Times New Roman" panose="02020603050405020304"/>
                </a:rPr>
                <a:t>地垫、地毯，音响，衣柜，闸机</a:t>
              </a:r>
              <a:endParaRPr lang="en-US" altLang="zh-CN" sz="2000" kern="100"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/>
                <a:sym typeface="Times New Roman" panose="02020603050405020304"/>
              </a:endParaRPr>
            </a:p>
            <a:p>
              <a:pPr algn="just"/>
              <a:r>
                <a:rPr lang="en-US" altLang="zh-CN" sz="2000" kern="100">
                  <a:latin typeface="微软雅黑" panose="020B0503020204020204" pitchFamily="34" charset="-122"/>
                  <a:ea typeface="微软雅黑" panose="020B0503020204020204" pitchFamily="34" charset="-122"/>
                  <a:cs typeface="Calibri" panose="020F0502020204030204"/>
                  <a:sym typeface="Times New Roman" panose="02020603050405020304"/>
                </a:rPr>
                <a:t>手环或打卡机，沐浴设备，桑拿设备，消防安全，电视，桌椅</a:t>
              </a:r>
              <a:endParaRPr lang="en-US" altLang="zh-CN" sz="2000" kern="100"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/>
                <a:sym typeface="Times New Roman" panose="02020603050405020304"/>
              </a:endParaRPr>
            </a:p>
            <a:p>
              <a:pPr algn="just"/>
              <a:r>
                <a:rPr lang="en-US" altLang="zh-CN" sz="2000" kern="100">
                  <a:latin typeface="微软雅黑" panose="020B0503020204020204" pitchFamily="34" charset="-122"/>
                  <a:ea typeface="微软雅黑" panose="020B0503020204020204" pitchFamily="34" charset="-122"/>
                  <a:cs typeface="Calibri" panose="020F0502020204030204"/>
                  <a:sym typeface="Times New Roman" panose="02020603050405020304"/>
                </a:rPr>
                <a:t> </a:t>
              </a:r>
              <a:endParaRPr lang="en-US" altLang="zh-CN" sz="2000" kern="100"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/>
                <a:sym typeface="Times New Roman" panose="02020603050405020304"/>
              </a:endParaRPr>
            </a:p>
            <a:p>
              <a:pPr algn="l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altLang="zh-CN" sz="2000" kern="0">
                  <a:solidFill>
                    <a:srgbClr val="000000"/>
                  </a:solidFill>
                  <a:latin typeface="黑体" panose="02010609060101010101" charset="-122"/>
                  <a:ea typeface="黑体" panose="02010609060101010101" charset="-122"/>
                  <a:cs typeface="Calibri" panose="020F0502020204030204"/>
                  <a:sym typeface="Times New Roman" panose="02020603050405020304"/>
                </a:rPr>
                <a:t> </a:t>
              </a:r>
              <a:endParaRPr lang="en-US" altLang="zh-CN" sz="2000" kern="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  <a:cs typeface="Calibri" panose="020F0502020204030204"/>
                <a:sym typeface="Times New Roman" panose="02020603050405020304"/>
              </a:endParaRPr>
            </a:p>
          </p:txBody>
        </p:sp>
        <p:pic>
          <p:nvPicPr>
            <p:cNvPr id="73" name="图形 23" descr="KSO_WM_UNIT_INDEX=1_3_2&amp;KSO_WM_UNIT_TYPE=l_h_i&amp;KSO_WM_UNIT_ID=wpsdiag20177820_3*l_h_i*1_3_2&amp;KSO_WM_UNIT_LAYERLEVEL=1_1_1&amp;KSO_WM_UNIT_CLEAR=1&amp;KSO_WM_TAG_VERSION=1.0&amp;KSO_WM_BEAUTIFY_FLAG=#wm#&amp;KSO_WM_TEMPLATE_CATEGORY=wpsdiag&amp;KSO_WM_TEMPLATE_INDEX=20177820&amp;KSO_WM_SLIDE_ITEM_CNT=4&amp;KSO_WM_UNIT_FILL_TYPE=1"/>
            <p:cNvPicPr>
              <a:picLocks noChangeAspect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60" y="11634"/>
              <a:ext cx="288" cy="288"/>
            </a:xfrm>
            <a:prstGeom prst="rect">
              <a:avLst/>
            </a:prstGeom>
          </p:spPr>
        </p:pic>
        <p:sp>
          <p:nvSpPr>
            <p:cNvPr id="74" name="Freeform 12" descr="KSO_WM_UNIT_INDEX=1_4_1&amp;KSO_WM_UNIT_TYPE=l_h_i&amp;KSO_WM_UNIT_ID=wpsdiag20177820_3*l_h_i*1_4_1&amp;KSO_WM_UNIT_LAYERLEVEL=1_1_1&amp;KSO_WM_UNIT_CLEAR=1&amp;KSO_WM_TAG_VERSION=1.0&amp;KSO_WM_BEAUTIFY_FLAG=#wm#&amp;KSO_WM_TEMPLATE_CATEGORY=wpsdiag&amp;KSO_WM_TEMPLATE_INDEX=20177820&amp;KSO_WM_SLIDE_ITEM_CNT=4&amp;KSO_WM_UNIT_FILL_TYPE=1&amp;KSO_WM_UNIT_FILL_FORE_SCHEMECOLOR_INDEX=5&amp;KSO_WM_UNIT_FILL_BACK_SCHEMECOLOR_INDEX=0"/>
            <p:cNvSpPr/>
            <p:nvPr/>
          </p:nvSpPr>
          <p:spPr bwMode="auto">
            <a:xfrm>
              <a:off x="4459" y="12496"/>
              <a:ext cx="529" cy="606"/>
            </a:xfrm>
            <a:custGeom>
              <a:avLst/>
              <a:gdLst>
                <a:gd name="T0" fmla="*/ 39 w 1988"/>
                <a:gd name="T1" fmla="*/ 542 h 2278"/>
                <a:gd name="T2" fmla="*/ 954 w 1988"/>
                <a:gd name="T3" fmla="*/ 14 h 2278"/>
                <a:gd name="T4" fmla="*/ 1033 w 1988"/>
                <a:gd name="T5" fmla="*/ 14 h 2278"/>
                <a:gd name="T6" fmla="*/ 1948 w 1988"/>
                <a:gd name="T7" fmla="*/ 542 h 2278"/>
                <a:gd name="T8" fmla="*/ 1988 w 1988"/>
                <a:gd name="T9" fmla="*/ 611 h 2278"/>
                <a:gd name="T10" fmla="*/ 1988 w 1988"/>
                <a:gd name="T11" fmla="*/ 1667 h 2278"/>
                <a:gd name="T12" fmla="*/ 1948 w 1988"/>
                <a:gd name="T13" fmla="*/ 1736 h 2278"/>
                <a:gd name="T14" fmla="*/ 1033 w 1988"/>
                <a:gd name="T15" fmla="*/ 2264 h 2278"/>
                <a:gd name="T16" fmla="*/ 954 w 1988"/>
                <a:gd name="T17" fmla="*/ 2264 h 2278"/>
                <a:gd name="T18" fmla="*/ 39 w 1988"/>
                <a:gd name="T19" fmla="*/ 1736 h 2278"/>
                <a:gd name="T20" fmla="*/ 0 w 1988"/>
                <a:gd name="T21" fmla="*/ 1667 h 2278"/>
                <a:gd name="T22" fmla="*/ 0 w 1988"/>
                <a:gd name="T23" fmla="*/ 611 h 2278"/>
                <a:gd name="T24" fmla="*/ 39 w 1988"/>
                <a:gd name="T25" fmla="*/ 542 h 2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88" h="2278">
                  <a:moveTo>
                    <a:pt x="39" y="542"/>
                  </a:moveTo>
                  <a:cubicBezTo>
                    <a:pt x="954" y="14"/>
                    <a:pt x="954" y="14"/>
                    <a:pt x="954" y="14"/>
                  </a:cubicBezTo>
                  <a:cubicBezTo>
                    <a:pt x="979" y="0"/>
                    <a:pt x="1009" y="0"/>
                    <a:pt x="1033" y="14"/>
                  </a:cubicBezTo>
                  <a:cubicBezTo>
                    <a:pt x="1948" y="542"/>
                    <a:pt x="1948" y="542"/>
                    <a:pt x="1948" y="542"/>
                  </a:cubicBezTo>
                  <a:cubicBezTo>
                    <a:pt x="1973" y="556"/>
                    <a:pt x="1988" y="583"/>
                    <a:pt x="1988" y="611"/>
                  </a:cubicBezTo>
                  <a:cubicBezTo>
                    <a:pt x="1988" y="1667"/>
                    <a:pt x="1988" y="1667"/>
                    <a:pt x="1988" y="1667"/>
                  </a:cubicBezTo>
                  <a:cubicBezTo>
                    <a:pt x="1988" y="1696"/>
                    <a:pt x="1973" y="1722"/>
                    <a:pt x="1948" y="1736"/>
                  </a:cubicBezTo>
                  <a:cubicBezTo>
                    <a:pt x="1033" y="2264"/>
                    <a:pt x="1033" y="2264"/>
                    <a:pt x="1033" y="2264"/>
                  </a:cubicBezTo>
                  <a:cubicBezTo>
                    <a:pt x="1009" y="2278"/>
                    <a:pt x="979" y="2278"/>
                    <a:pt x="954" y="2264"/>
                  </a:cubicBezTo>
                  <a:cubicBezTo>
                    <a:pt x="39" y="1736"/>
                    <a:pt x="39" y="1736"/>
                    <a:pt x="39" y="1736"/>
                  </a:cubicBezTo>
                  <a:cubicBezTo>
                    <a:pt x="15" y="1722"/>
                    <a:pt x="0" y="1696"/>
                    <a:pt x="0" y="1667"/>
                  </a:cubicBezTo>
                  <a:cubicBezTo>
                    <a:pt x="0" y="611"/>
                    <a:pt x="0" y="611"/>
                    <a:pt x="0" y="611"/>
                  </a:cubicBezTo>
                  <a:cubicBezTo>
                    <a:pt x="0" y="583"/>
                    <a:pt x="15" y="556"/>
                    <a:pt x="39" y="542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 cmpd="sng" algn="ctr">
              <a:noFill/>
              <a:prstDash val="solid"/>
              <a:miter lim="800000"/>
            </a:ln>
            <a:effectLst>
              <a:outerShdw blurRad="139700" dist="101600" dir="5400000" algn="t" rotWithShape="0">
                <a:prstClr val="black">
                  <a:alpha val="40000"/>
                </a:prstClr>
              </a:outerShdw>
            </a:effectLst>
          </p:spPr>
        </p:sp>
        <p:sp>
          <p:nvSpPr>
            <p:cNvPr id="76" name="文本框 26" descr="KSO_WM_UNIT_INDEX=1_4_1&amp;KSO_WM_UNIT_TYPE=l_h_a&amp;KSO_WM_UNIT_ID=wpsdiag20177820_3*l_h_a*1_4_1&amp;KSO_WM_UNIT_LAYERLEVEL=1_1_1&amp;KSO_WM_UNIT_HIGHLIGHT=0&amp;KSO_WM_UNIT_CLEAR=0&amp;KSO_WM_UNIT_COMPATIBLE=0&amp;KSO_WM_UNIT_PRESET_TEXT=输入标题&amp;KSO_WM_UNIT_VALUE=6&amp;KSO_WM_TAG_VERSION=1.0&amp;KSO_WM_BEAUTIFY_FLAG=#wm#&amp;KSO_WM_TEMPLATE_CATEGORY=wpsdiag&amp;KSO_WM_TEMPLATE_INDEX=20177820&amp;KSO_WM_SLIDE_ITEM_CNT=4&amp;KSO_WM_UNIT_TEXT_FILL_TYPE=1"/>
            <p:cNvSpPr txBox="1"/>
            <p:nvPr/>
          </p:nvSpPr>
          <p:spPr>
            <a:xfrm>
              <a:off x="5149" y="12404"/>
              <a:ext cx="2243" cy="399"/>
            </a:xfrm>
            <a:prstGeom prst="rect">
              <a:avLst/>
            </a:prstGeom>
            <a:noFill/>
          </p:spPr>
          <p:txBody>
            <a:bodyPr wrap="square" rtlCol="0" anchor="b">
              <a:noAutofit/>
            </a:bodyPr>
            <a:lstStyle/>
            <a:p>
              <a:pPr algn="l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altLang="zh-CN" sz="2000" b="1" kern="0">
                  <a:solidFill>
                    <a:schemeClr val="tx1"/>
                  </a:solidFill>
                  <a:latin typeface="黑体" panose="02010609060101010101" charset="-122"/>
                  <a:ea typeface="黑体" panose="02010609060101010101" charset="-122"/>
                  <a:cs typeface="Calibri" panose="020F0502020204030204"/>
                  <a:sym typeface="Times New Roman" panose="02020603050405020304"/>
                </a:rPr>
                <a:t>软装装饰</a:t>
              </a:r>
              <a:endParaRPr lang="en-US" altLang="zh-CN" sz="2000" b="1" kern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Calibri" panose="020F0502020204030204"/>
                <a:sym typeface="Times New Roman" panose="02020603050405020304"/>
              </a:endParaRPr>
            </a:p>
          </p:txBody>
        </p:sp>
        <p:sp>
          <p:nvSpPr>
            <p:cNvPr id="77" name="文本框 27" descr="KSO_WM_UNIT_INDEX=1_4_1&amp;KSO_WM_UNIT_TYPE=l_h_f&amp;KSO_WM_UNIT_ID=wpsdiag20177820_3*l_h_f*1_4_1&amp;KSO_WM_UNIT_LAYERLEVEL=1_1_1&amp;KSO_WM_UNIT_HIGHLIGHT=0&amp;KSO_WM_UNIT_CLEAR=0&amp;KSO_WM_UNIT_COMPATIBLE=0&amp;KSO_WM_UNIT_PRESET_TEXT=在此输入正文内容&amp;KSO_WM_UNIT_VALUE=20&amp;KSO_WM_TAG_VERSION=1.0&amp;KSO_WM_BEAUTIFY_FLAG=#wm#&amp;KSO_WM_TEMPLATE_CATEGORY=wpsdiag&amp;KSO_WM_TEMPLATE_INDEX=20177820&amp;KSO_WM_SLIDE_ITEM_CNT=4&amp;KSO_WM_UNIT_TEXT_FILL_TYPE=1&amp;KSO_WM_UNIT_TEXT_FILL_FORE_SCHEMECOLOR_INDEX=1"/>
            <p:cNvSpPr txBox="1"/>
            <p:nvPr/>
          </p:nvSpPr>
          <p:spPr>
            <a:xfrm>
              <a:off x="5149" y="12803"/>
              <a:ext cx="2243" cy="600"/>
            </a:xfrm>
            <a:prstGeom prst="rect">
              <a:avLst/>
            </a:prstGeom>
            <a:noFill/>
          </p:spPr>
          <p:txBody>
            <a:bodyPr wrap="square" rtlCol="0" anchor="t">
              <a:noAutofit/>
            </a:bodyPr>
            <a:lstStyle/>
            <a:p>
              <a:pPr algn="just"/>
              <a:r>
                <a:rPr lang="en-US" altLang="zh-CN" sz="2000" kern="100">
                  <a:latin typeface="微软雅黑" panose="020B0503020204020204" pitchFamily="34" charset="-122"/>
                  <a:ea typeface="微软雅黑" panose="020B0503020204020204" pitchFamily="34" charset="-122"/>
                  <a:cs typeface="Calibri" panose="020F0502020204030204"/>
                  <a:sym typeface="Times New Roman" panose="02020603050405020304"/>
                </a:rPr>
                <a:t>装修设计，建材装修，绿植盆栽，墙纸贴画等</a:t>
              </a:r>
              <a:endParaRPr lang="en-US" altLang="zh-CN" sz="2000" kern="100"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/>
                <a:sym typeface="Times New Roman" panose="02020603050405020304"/>
              </a:endParaRPr>
            </a:p>
            <a:p>
              <a:pPr algn="just"/>
              <a:r>
                <a:rPr lang="en-US" altLang="zh-CN" sz="2000" kern="100">
                  <a:latin typeface="微软雅黑" panose="020B0503020204020204" pitchFamily="34" charset="-122"/>
                  <a:ea typeface="微软雅黑" panose="020B0503020204020204" pitchFamily="34" charset="-122"/>
                  <a:cs typeface="Calibri" panose="020F0502020204030204"/>
                  <a:sym typeface="Times New Roman" panose="02020603050405020304"/>
                </a:rPr>
                <a:t> </a:t>
              </a:r>
              <a:endParaRPr lang="en-US" altLang="zh-CN" sz="2000" kern="100"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/>
                <a:sym typeface="Times New Roman" panose="02020603050405020304"/>
              </a:endParaRPr>
            </a:p>
            <a:p>
              <a:pPr algn="l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altLang="zh-CN" sz="900" kern="0">
                  <a:solidFill>
                    <a:srgbClr val="000000"/>
                  </a:solidFill>
                  <a:latin typeface="黑体" panose="02010609060101010101" charset="-122"/>
                  <a:ea typeface="黑体" panose="02010609060101010101" charset="-122"/>
                  <a:cs typeface="Calibri" panose="020F0502020204030204"/>
                  <a:sym typeface="Times New Roman" panose="02020603050405020304"/>
                </a:rPr>
                <a:t> </a:t>
              </a:r>
              <a:endParaRPr lang="en-US" altLang="zh-CN" sz="900" kern="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  <a:cs typeface="Calibri" panose="020F0502020204030204"/>
                <a:sym typeface="Times New Roman" panose="02020603050405020304"/>
              </a:endParaRPr>
            </a:p>
          </p:txBody>
        </p:sp>
      </p:grpSp>
      <p:sp>
        <p:nvSpPr>
          <p:cNvPr id="14" name="矩形 13"/>
          <p:cNvSpPr/>
          <p:nvPr/>
        </p:nvSpPr>
        <p:spPr>
          <a:xfrm>
            <a:off x="213360" y="722630"/>
            <a:ext cx="3211830" cy="536575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213360" y="806450"/>
            <a:ext cx="5080000" cy="3683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indent="0"/>
            <a:r>
              <a:rPr lang="zh-CN" altLang="en-US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健身房升级全套解决方案</a:t>
            </a:r>
            <a:endParaRPr lang="zh-CN" altLang="en-US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CustomShape 1"/>
          <p:cNvSpPr/>
          <p:nvPr/>
        </p:nvSpPr>
        <p:spPr>
          <a:xfrm>
            <a:off x="4630738" y="0"/>
            <a:ext cx="4513262" cy="6858000"/>
          </a:xfrm>
          <a:prstGeom prst="rect">
            <a:avLst/>
          </a:prstGeom>
          <a:solidFill>
            <a:srgbClr val="2691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37" name="CustomShape 2"/>
          <p:cNvSpPr/>
          <p:nvPr/>
        </p:nvSpPr>
        <p:spPr>
          <a:xfrm>
            <a:off x="5065713" y="868363"/>
            <a:ext cx="4078287" cy="109537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fontAlgn="auto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r>
              <a:rPr lang="en-US" sz="2000" b="1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微软雅黑" panose="020B0503020204020204" pitchFamily="34" charset="-122"/>
                <a:ea typeface="微软雅黑" panose="020B0503020204020204" pitchFamily="34" charset="-122"/>
              </a:rPr>
              <a:t>全民健身意识觉醒</a:t>
            </a:r>
            <a:endParaRPr lang="en-US" sz="2000" b="1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r>
              <a:rPr lang="en-US" sz="2000" b="1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微软雅黑" panose="020B0503020204020204" pitchFamily="34" charset="-122"/>
                <a:ea typeface="微软雅黑" panose="020B0503020204020204" pitchFamily="34" charset="-122"/>
              </a:rPr>
              <a:t>健康消费时代到来</a:t>
            </a:r>
            <a:endParaRPr lang="en-US" sz="2000" b="1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r>
              <a:rPr lang="en-US" altLang="zh-CN" sz="16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Awareness of sport for all</a:t>
            </a:r>
            <a:endParaRPr lang="en-US" altLang="zh-CN" sz="160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r>
              <a:rPr lang="en-US" altLang="zh-CN" sz="16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era of healthy consumption</a:t>
            </a:r>
            <a:endParaRPr lang="en-US" altLang="zh-CN" sz="160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endParaRPr lang="en-US" sz="2800" b="1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endParaRPr lang="en-US" sz="2800" b="1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r>
              <a:rPr lang="en-US" sz="2800" b="1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endParaRPr lang="en-US" sz="2800" b="1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38" name="CustomShape 3"/>
          <p:cNvSpPr/>
          <p:nvPr/>
        </p:nvSpPr>
        <p:spPr>
          <a:xfrm>
            <a:off x="5094288" y="3084513"/>
            <a:ext cx="3248025" cy="72866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50000"/>
              </a:lnSpc>
              <a:buFontTx/>
              <a:buNone/>
              <a:defRPr/>
            </a:pPr>
            <a:r>
              <a:rPr lang="zh-CN" altLang="en-US" sz="14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国家高度重视，</a:t>
            </a:r>
            <a:r>
              <a:rPr lang="zh-CN" altLang="en-US" b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“健康中国</a:t>
            </a:r>
            <a:r>
              <a:rPr lang="zh-CN" altLang="en-US" sz="14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”、“全民运动健身”成顶层国家战略，同时全民运动</a:t>
            </a:r>
            <a:r>
              <a:rPr lang="zh-CN" altLang="en-US" b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健身意识觉醒</a:t>
            </a:r>
            <a:r>
              <a:rPr lang="zh-CN" altLang="en-US" sz="14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，高净值人群运动参与比例逐步上升，带来更多产业价值</a:t>
            </a:r>
            <a:endParaRPr lang="zh-CN" altLang="en-US" sz="140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39" name="CustomShape 4"/>
          <p:cNvSpPr/>
          <p:nvPr/>
        </p:nvSpPr>
        <p:spPr>
          <a:xfrm>
            <a:off x="2608263" y="1156653"/>
            <a:ext cx="958850" cy="28257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r>
              <a:rPr lang="en-US" sz="900" spc="-1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微软雅黑" panose="020B0503020204020204" pitchFamily="34" charset="-122"/>
                <a:ea typeface="微软雅黑" panose="020B0503020204020204" pitchFamily="34" charset="-122"/>
              </a:rPr>
              <a:t>2007       2017</a:t>
            </a:r>
            <a:endParaRPr lang="en-US" sz="900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40" name="CustomShape 5"/>
          <p:cNvSpPr/>
          <p:nvPr/>
        </p:nvSpPr>
        <p:spPr>
          <a:xfrm>
            <a:off x="762000" y="879475"/>
            <a:ext cx="2847975" cy="33337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 fontAlgn="auto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r>
              <a:rPr lang="en-US" sz="1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微软雅黑" panose="020B0503020204020204" pitchFamily="34" charset="-122"/>
                <a:ea typeface="微软雅黑" panose="020B0503020204020204" pitchFamily="34" charset="-122"/>
              </a:rPr>
              <a:t>2007和2017年中国经常参加锻炼的人口比例</a:t>
            </a:r>
            <a:endParaRPr lang="en-US" sz="14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41" name="CustomShape 6"/>
          <p:cNvSpPr/>
          <p:nvPr/>
        </p:nvSpPr>
        <p:spPr>
          <a:xfrm>
            <a:off x="723900" y="984250"/>
            <a:ext cx="92075" cy="12382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43" name="CustomShape 8"/>
          <p:cNvSpPr/>
          <p:nvPr/>
        </p:nvSpPr>
        <p:spPr>
          <a:xfrm>
            <a:off x="2608580" y="1212850"/>
            <a:ext cx="68263" cy="92075"/>
          </a:xfrm>
          <a:prstGeom prst="ellipse">
            <a:avLst/>
          </a:prstGeom>
          <a:solidFill>
            <a:srgbClr val="2691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44" name="CustomShape 9"/>
          <p:cNvSpPr/>
          <p:nvPr/>
        </p:nvSpPr>
        <p:spPr>
          <a:xfrm>
            <a:off x="3105468" y="1212533"/>
            <a:ext cx="68262" cy="90487"/>
          </a:xfrm>
          <a:prstGeom prst="ellipse">
            <a:avLst/>
          </a:prstGeom>
          <a:solidFill>
            <a:srgbClr val="FF37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45" name="CustomShape 10"/>
          <p:cNvSpPr/>
          <p:nvPr/>
        </p:nvSpPr>
        <p:spPr>
          <a:xfrm>
            <a:off x="114300" y="2324100"/>
            <a:ext cx="1047750" cy="34448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r>
              <a:rPr lang="en-US" sz="1200" spc="-1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微软雅黑" panose="020B0503020204020204" pitchFamily="34" charset="-122"/>
                <a:ea typeface="微软雅黑" panose="020B0503020204020204" pitchFamily="34" charset="-122"/>
              </a:rPr>
              <a:t>20-29岁</a:t>
            </a:r>
            <a:endParaRPr lang="en-US" sz="1200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46" name="CustomShape 11"/>
          <p:cNvSpPr/>
          <p:nvPr/>
        </p:nvSpPr>
        <p:spPr>
          <a:xfrm>
            <a:off x="114300" y="3475038"/>
            <a:ext cx="1047750" cy="3429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r>
              <a:rPr lang="en-US" sz="1200" spc="-1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微软雅黑" panose="020B0503020204020204" pitchFamily="34" charset="-122"/>
                <a:ea typeface="微软雅黑" panose="020B0503020204020204" pitchFamily="34" charset="-122"/>
              </a:rPr>
              <a:t>30-39岁</a:t>
            </a:r>
            <a:endParaRPr lang="en-US" sz="1200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47" name="CustomShape 12"/>
          <p:cNvSpPr/>
          <p:nvPr/>
        </p:nvSpPr>
        <p:spPr>
          <a:xfrm>
            <a:off x="114300" y="4545013"/>
            <a:ext cx="1047750" cy="34448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r>
              <a:rPr lang="en-US" sz="1200" spc="-1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微软雅黑" panose="020B0503020204020204" pitchFamily="34" charset="-122"/>
                <a:ea typeface="微软雅黑" panose="020B0503020204020204" pitchFamily="34" charset="-122"/>
              </a:rPr>
              <a:t>40-49岁</a:t>
            </a:r>
            <a:endParaRPr lang="en-US" sz="1200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48" name="CustomShape 13"/>
          <p:cNvSpPr/>
          <p:nvPr/>
        </p:nvSpPr>
        <p:spPr>
          <a:xfrm>
            <a:off x="114300" y="5630863"/>
            <a:ext cx="1047750" cy="34448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r>
              <a:rPr lang="en-US" sz="1200" spc="-1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微软雅黑" panose="020B0503020204020204" pitchFamily="34" charset="-122"/>
                <a:ea typeface="微软雅黑" panose="020B0503020204020204" pitchFamily="34" charset="-122"/>
              </a:rPr>
              <a:t>50-59岁</a:t>
            </a:r>
            <a:endParaRPr lang="en-US" sz="1200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49" name="CustomShape 14"/>
          <p:cNvSpPr/>
          <p:nvPr/>
        </p:nvSpPr>
        <p:spPr>
          <a:xfrm flipH="1">
            <a:off x="3284538" y="2198688"/>
            <a:ext cx="1035050" cy="32226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fontAlgn="auto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r>
              <a:rPr lang="en-US" sz="8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微软雅黑" panose="020B0503020204020204" pitchFamily="34" charset="-122"/>
                <a:ea typeface="微软雅黑" panose="020B0503020204020204" pitchFamily="34" charset="-122"/>
              </a:rPr>
              <a:t>增长</a:t>
            </a:r>
            <a:r>
              <a:rPr lang="en-US" sz="1050" b="1" spc="-1">
                <a:solidFill>
                  <a:srgbClr val="FF3700"/>
                </a:solidFill>
                <a:uFill>
                  <a:solidFill>
                    <a:srgbClr val="FFFFFF"/>
                  </a:solidFill>
                </a:uFill>
                <a:latin typeface="微软雅黑" panose="020B0503020204020204" pitchFamily="34" charset="-122"/>
                <a:ea typeface="微软雅黑" panose="020B0503020204020204" pitchFamily="34" charset="-122"/>
              </a:rPr>
              <a:t>121.0%</a:t>
            </a:r>
            <a:endParaRPr lang="en-US" sz="1050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50" name="CustomShape 15"/>
          <p:cNvSpPr/>
          <p:nvPr/>
        </p:nvSpPr>
        <p:spPr>
          <a:xfrm flipH="1">
            <a:off x="3284538" y="3360738"/>
            <a:ext cx="1035050" cy="32385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fontAlgn="auto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r>
              <a:rPr lang="en-US" sz="8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微软雅黑" panose="020B0503020204020204" pitchFamily="34" charset="-122"/>
                <a:ea typeface="微软雅黑" panose="020B0503020204020204" pitchFamily="34" charset="-122"/>
              </a:rPr>
              <a:t>增长</a:t>
            </a:r>
            <a:r>
              <a:rPr lang="en-US" sz="1050" b="1" spc="-1">
                <a:solidFill>
                  <a:srgbClr val="FF3700"/>
                </a:solidFill>
                <a:uFill>
                  <a:solidFill>
                    <a:srgbClr val="FFFFFF"/>
                  </a:solidFill>
                </a:uFill>
                <a:latin typeface="微软雅黑" panose="020B0503020204020204" pitchFamily="34" charset="-122"/>
                <a:ea typeface="微软雅黑" panose="020B0503020204020204" pitchFamily="34" charset="-122"/>
              </a:rPr>
              <a:t>103.3%</a:t>
            </a:r>
            <a:endParaRPr lang="en-US" sz="1050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51" name="CustomShape 16"/>
          <p:cNvSpPr/>
          <p:nvPr/>
        </p:nvSpPr>
        <p:spPr>
          <a:xfrm flipH="1">
            <a:off x="3284538" y="4397375"/>
            <a:ext cx="1035050" cy="32226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fontAlgn="auto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r>
              <a:rPr lang="en-US" sz="8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微软雅黑" panose="020B0503020204020204" pitchFamily="34" charset="-122"/>
                <a:ea typeface="微软雅黑" panose="020B0503020204020204" pitchFamily="34" charset="-122"/>
              </a:rPr>
              <a:t>增长</a:t>
            </a:r>
            <a:r>
              <a:rPr lang="en-US" sz="1050" b="1" spc="-1">
                <a:solidFill>
                  <a:srgbClr val="FF3700"/>
                </a:solidFill>
                <a:uFill>
                  <a:solidFill>
                    <a:srgbClr val="FFFFFF"/>
                  </a:solidFill>
                </a:uFill>
                <a:latin typeface="微软雅黑" panose="020B0503020204020204" pitchFamily="34" charset="-122"/>
                <a:ea typeface="微软雅黑" panose="020B0503020204020204" pitchFamily="34" charset="-122"/>
              </a:rPr>
              <a:t>86.3%</a:t>
            </a:r>
            <a:endParaRPr lang="en-US" sz="1050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52" name="CustomShape 17"/>
          <p:cNvSpPr/>
          <p:nvPr/>
        </p:nvSpPr>
        <p:spPr>
          <a:xfrm flipH="1">
            <a:off x="3284538" y="5475288"/>
            <a:ext cx="1035050" cy="32385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fontAlgn="auto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r>
              <a:rPr lang="en-US" sz="8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微软雅黑" panose="020B0503020204020204" pitchFamily="34" charset="-122"/>
                <a:ea typeface="微软雅黑" panose="020B0503020204020204" pitchFamily="34" charset="-122"/>
              </a:rPr>
              <a:t>增长</a:t>
            </a:r>
            <a:r>
              <a:rPr lang="en-US" sz="1050" b="1" spc="-1">
                <a:solidFill>
                  <a:srgbClr val="FF3700"/>
                </a:solidFill>
                <a:uFill>
                  <a:solidFill>
                    <a:srgbClr val="FFFFFF"/>
                  </a:solidFill>
                </a:uFill>
                <a:latin typeface="微软雅黑" panose="020B0503020204020204" pitchFamily="34" charset="-122"/>
                <a:ea typeface="微软雅黑" panose="020B0503020204020204" pitchFamily="34" charset="-122"/>
              </a:rPr>
              <a:t>66.7%</a:t>
            </a:r>
            <a:endParaRPr lang="en-US" sz="1050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53" name="CustomShape 18"/>
          <p:cNvSpPr/>
          <p:nvPr/>
        </p:nvSpPr>
        <p:spPr>
          <a:xfrm>
            <a:off x="1376363" y="2017713"/>
            <a:ext cx="571500" cy="28892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54" name="CustomShape 19"/>
          <p:cNvSpPr/>
          <p:nvPr/>
        </p:nvSpPr>
        <p:spPr>
          <a:xfrm>
            <a:off x="1362075" y="2451100"/>
            <a:ext cx="1311275" cy="288925"/>
          </a:xfrm>
          <a:prstGeom prst="rect">
            <a:avLst/>
          </a:prstGeom>
          <a:solidFill>
            <a:srgbClr val="FF37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55" name="CustomShape 20"/>
          <p:cNvSpPr/>
          <p:nvPr/>
        </p:nvSpPr>
        <p:spPr>
          <a:xfrm>
            <a:off x="1376363" y="3089275"/>
            <a:ext cx="571500" cy="28892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56" name="CustomShape 21"/>
          <p:cNvSpPr/>
          <p:nvPr/>
        </p:nvSpPr>
        <p:spPr>
          <a:xfrm>
            <a:off x="1362075" y="3522663"/>
            <a:ext cx="1211263" cy="288925"/>
          </a:xfrm>
          <a:prstGeom prst="rect">
            <a:avLst/>
          </a:prstGeom>
          <a:solidFill>
            <a:srgbClr val="FF37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57" name="CustomShape 22"/>
          <p:cNvSpPr/>
          <p:nvPr/>
        </p:nvSpPr>
        <p:spPr>
          <a:xfrm>
            <a:off x="1376363" y="4151313"/>
            <a:ext cx="719137" cy="28892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58" name="CustomShape 23"/>
          <p:cNvSpPr/>
          <p:nvPr/>
        </p:nvSpPr>
        <p:spPr>
          <a:xfrm>
            <a:off x="1362075" y="4584700"/>
            <a:ext cx="1519238" cy="288925"/>
          </a:xfrm>
          <a:prstGeom prst="rect">
            <a:avLst/>
          </a:prstGeom>
          <a:solidFill>
            <a:srgbClr val="FF37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59" name="CustomShape 24"/>
          <p:cNvSpPr/>
          <p:nvPr/>
        </p:nvSpPr>
        <p:spPr>
          <a:xfrm>
            <a:off x="1362075" y="5197475"/>
            <a:ext cx="858838" cy="28892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60" name="CustomShape 25"/>
          <p:cNvSpPr/>
          <p:nvPr/>
        </p:nvSpPr>
        <p:spPr>
          <a:xfrm>
            <a:off x="1347788" y="5630863"/>
            <a:ext cx="1624012" cy="288925"/>
          </a:xfrm>
          <a:prstGeom prst="rect">
            <a:avLst/>
          </a:prstGeom>
          <a:solidFill>
            <a:srgbClr val="FF37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61" name="CustomShape 26"/>
          <p:cNvSpPr/>
          <p:nvPr/>
        </p:nvSpPr>
        <p:spPr>
          <a:xfrm>
            <a:off x="850900" y="2062163"/>
            <a:ext cx="82550" cy="109537"/>
          </a:xfrm>
          <a:custGeom>
            <a:avLst/>
            <a:gdLst/>
            <a:ahLst/>
            <a:cxnLst/>
            <a:rect l="l" t="t" r="r" b="b"/>
            <a:pathLst>
              <a:path w="953" h="953">
                <a:moveTo>
                  <a:pt x="476" y="476"/>
                </a:moveTo>
                <a:cubicBezTo>
                  <a:pt x="476" y="476"/>
                  <a:pt x="476" y="476"/>
                  <a:pt x="476" y="476"/>
                </a:cubicBezTo>
                <a:moveTo>
                  <a:pt x="0" y="476"/>
                </a:moveTo>
                <a:cubicBezTo>
                  <a:pt x="0" y="740"/>
                  <a:pt x="213" y="953"/>
                  <a:pt x="476" y="953"/>
                </a:cubicBezTo>
                <a:cubicBezTo>
                  <a:pt x="740" y="953"/>
                  <a:pt x="953" y="740"/>
                  <a:pt x="953" y="476"/>
                </a:cubicBezTo>
                <a:cubicBezTo>
                  <a:pt x="953" y="213"/>
                  <a:pt x="740" y="0"/>
                  <a:pt x="476" y="0"/>
                </a:cubicBezTo>
                <a:cubicBezTo>
                  <a:pt x="213" y="0"/>
                  <a:pt x="0" y="213"/>
                  <a:pt x="0" y="476"/>
                </a:cubicBezTo>
              </a:path>
            </a:pathLst>
          </a:custGeom>
          <a:solidFill>
            <a:srgbClr val="2691A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62" name="CustomShape 27"/>
          <p:cNvSpPr/>
          <p:nvPr/>
        </p:nvSpPr>
        <p:spPr>
          <a:xfrm>
            <a:off x="673100" y="2063750"/>
            <a:ext cx="196850" cy="195263"/>
          </a:xfrm>
          <a:custGeom>
            <a:avLst/>
            <a:gdLst/>
            <a:ahLst/>
            <a:cxnLst/>
            <a:rect l="l" t="t" r="r" b="b"/>
            <a:pathLst>
              <a:path w="2260" h="1684">
                <a:moveTo>
                  <a:pt x="5" y="1510"/>
                </a:moveTo>
                <a:cubicBezTo>
                  <a:pt x="77" y="1542"/>
                  <a:pt x="178" y="1579"/>
                  <a:pt x="302" y="1607"/>
                </a:cubicBezTo>
                <a:cubicBezTo>
                  <a:pt x="656" y="1684"/>
                  <a:pt x="1023" y="1648"/>
                  <a:pt x="1394" y="1500"/>
                </a:cubicBezTo>
                <a:cubicBezTo>
                  <a:pt x="1620" y="1410"/>
                  <a:pt x="1851" y="1356"/>
                  <a:pt x="2081" y="1339"/>
                </a:cubicBezTo>
                <a:cubicBezTo>
                  <a:pt x="2141" y="1334"/>
                  <a:pt x="2201" y="1333"/>
                  <a:pt x="2260" y="1333"/>
                </a:cubicBezTo>
                <a:cubicBezTo>
                  <a:pt x="1838" y="600"/>
                  <a:pt x="1838" y="600"/>
                  <a:pt x="1838" y="600"/>
                </a:cubicBezTo>
                <a:cubicBezTo>
                  <a:pt x="1831" y="587"/>
                  <a:pt x="1822" y="576"/>
                  <a:pt x="1811" y="566"/>
                </a:cubicBezTo>
                <a:cubicBezTo>
                  <a:pt x="1807" y="561"/>
                  <a:pt x="1802" y="556"/>
                  <a:pt x="1796" y="551"/>
                </a:cubicBezTo>
                <a:cubicBezTo>
                  <a:pt x="1157" y="29"/>
                  <a:pt x="1157" y="29"/>
                  <a:pt x="1157" y="29"/>
                </a:cubicBezTo>
                <a:cubicBezTo>
                  <a:pt x="1128" y="6"/>
                  <a:pt x="1089" y="0"/>
                  <a:pt x="1055" y="13"/>
                </a:cubicBezTo>
                <a:cubicBezTo>
                  <a:pt x="77" y="400"/>
                  <a:pt x="77" y="400"/>
                  <a:pt x="77" y="400"/>
                </a:cubicBezTo>
                <a:cubicBezTo>
                  <a:pt x="25" y="421"/>
                  <a:pt x="0" y="480"/>
                  <a:pt x="20" y="532"/>
                </a:cubicBezTo>
                <a:cubicBezTo>
                  <a:pt x="40" y="583"/>
                  <a:pt x="98" y="609"/>
                  <a:pt x="149" y="590"/>
                </a:cubicBezTo>
                <a:cubicBezTo>
                  <a:pt x="162" y="592"/>
                  <a:pt x="176" y="590"/>
                  <a:pt x="190" y="586"/>
                </a:cubicBezTo>
                <a:cubicBezTo>
                  <a:pt x="996" y="334"/>
                  <a:pt x="996" y="334"/>
                  <a:pt x="996" y="334"/>
                </a:cubicBezTo>
                <a:cubicBezTo>
                  <a:pt x="1376" y="692"/>
                  <a:pt x="1376" y="692"/>
                  <a:pt x="1376" y="692"/>
                </a:cubicBezTo>
                <a:cubicBezTo>
                  <a:pt x="65" y="1448"/>
                  <a:pt x="65" y="1448"/>
                  <a:pt x="65" y="1448"/>
                </a:cubicBezTo>
                <a:cubicBezTo>
                  <a:pt x="38" y="1463"/>
                  <a:pt x="18" y="1485"/>
                  <a:pt x="5" y="1510"/>
                </a:cubicBezTo>
                <a:close/>
              </a:path>
            </a:pathLst>
          </a:custGeom>
          <a:solidFill>
            <a:srgbClr val="2691A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63" name="CustomShape 28"/>
          <p:cNvSpPr/>
          <p:nvPr/>
        </p:nvSpPr>
        <p:spPr>
          <a:xfrm>
            <a:off x="657225" y="2239963"/>
            <a:ext cx="280988" cy="71437"/>
          </a:xfrm>
          <a:custGeom>
            <a:avLst/>
            <a:gdLst/>
            <a:ahLst/>
            <a:cxnLst/>
            <a:rect l="l" t="t" r="r" b="b"/>
            <a:pathLst>
              <a:path w="3223" h="620">
                <a:moveTo>
                  <a:pt x="3175" y="194"/>
                </a:moveTo>
                <a:cubicBezTo>
                  <a:pt x="3175" y="193"/>
                  <a:pt x="3175" y="193"/>
                  <a:pt x="3175" y="193"/>
                </a:cubicBezTo>
                <a:cubicBezTo>
                  <a:pt x="3168" y="189"/>
                  <a:pt x="3015" y="86"/>
                  <a:pt x="2739" y="36"/>
                </a:cubicBezTo>
                <a:cubicBezTo>
                  <a:pt x="2579" y="7"/>
                  <a:pt x="2411" y="0"/>
                  <a:pt x="2237" y="17"/>
                </a:cubicBezTo>
                <a:cubicBezTo>
                  <a:pt x="2022" y="37"/>
                  <a:pt x="1798" y="93"/>
                  <a:pt x="1573" y="183"/>
                </a:cubicBezTo>
                <a:cubicBezTo>
                  <a:pt x="1111" y="367"/>
                  <a:pt x="751" y="360"/>
                  <a:pt x="531" y="321"/>
                </a:cubicBezTo>
                <a:cubicBezTo>
                  <a:pt x="293" y="280"/>
                  <a:pt x="161" y="194"/>
                  <a:pt x="160" y="193"/>
                </a:cubicBezTo>
                <a:cubicBezTo>
                  <a:pt x="160" y="193"/>
                  <a:pt x="160" y="193"/>
                  <a:pt x="160" y="193"/>
                </a:cubicBezTo>
                <a:cubicBezTo>
                  <a:pt x="160" y="193"/>
                  <a:pt x="160" y="193"/>
                  <a:pt x="160" y="193"/>
                </a:cubicBezTo>
                <a:cubicBezTo>
                  <a:pt x="143" y="182"/>
                  <a:pt x="123" y="175"/>
                  <a:pt x="102" y="175"/>
                </a:cubicBezTo>
                <a:cubicBezTo>
                  <a:pt x="45" y="175"/>
                  <a:pt x="0" y="220"/>
                  <a:pt x="0" y="276"/>
                </a:cubicBezTo>
                <a:cubicBezTo>
                  <a:pt x="0" y="311"/>
                  <a:pt x="17" y="341"/>
                  <a:pt x="43" y="360"/>
                </a:cubicBezTo>
                <a:cubicBezTo>
                  <a:pt x="74" y="384"/>
                  <a:pt x="224" y="496"/>
                  <a:pt x="474" y="565"/>
                </a:cubicBezTo>
                <a:cubicBezTo>
                  <a:pt x="609" y="602"/>
                  <a:pt x="751" y="620"/>
                  <a:pt x="897" y="620"/>
                </a:cubicBezTo>
                <a:cubicBezTo>
                  <a:pt x="924" y="620"/>
                  <a:pt x="951" y="620"/>
                  <a:pt x="979" y="618"/>
                </a:cubicBezTo>
                <a:cubicBezTo>
                  <a:pt x="1196" y="608"/>
                  <a:pt x="1421" y="557"/>
                  <a:pt x="1648" y="467"/>
                </a:cubicBezTo>
                <a:cubicBezTo>
                  <a:pt x="2114" y="281"/>
                  <a:pt x="2476" y="264"/>
                  <a:pt x="2699" y="283"/>
                </a:cubicBezTo>
                <a:cubicBezTo>
                  <a:pt x="2912" y="301"/>
                  <a:pt x="3040" y="354"/>
                  <a:pt x="3067" y="366"/>
                </a:cubicBezTo>
                <a:cubicBezTo>
                  <a:pt x="3083" y="376"/>
                  <a:pt x="3101" y="381"/>
                  <a:pt x="3121" y="381"/>
                </a:cubicBezTo>
                <a:cubicBezTo>
                  <a:pt x="3177" y="381"/>
                  <a:pt x="3223" y="336"/>
                  <a:pt x="3223" y="280"/>
                </a:cubicBezTo>
                <a:cubicBezTo>
                  <a:pt x="3223" y="243"/>
                  <a:pt x="3203" y="211"/>
                  <a:pt x="3175" y="194"/>
                </a:cubicBezTo>
                <a:close/>
              </a:path>
            </a:pathLst>
          </a:custGeom>
          <a:solidFill>
            <a:srgbClr val="2691A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64" name="CustomShape 29"/>
          <p:cNvSpPr/>
          <p:nvPr/>
        </p:nvSpPr>
        <p:spPr>
          <a:xfrm>
            <a:off x="1931988" y="2014538"/>
            <a:ext cx="347662" cy="26193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 fontAlgn="auto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r>
              <a:rPr lang="en-US" sz="800" b="1" spc="-86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微软雅黑" panose="020B0503020204020204" pitchFamily="34" charset="-122"/>
                <a:ea typeface="微软雅黑" panose="020B0503020204020204" pitchFamily="34" charset="-122"/>
              </a:rPr>
              <a:t>6.2%</a:t>
            </a:r>
            <a:endParaRPr lang="en-US" sz="800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65" name="CustomShape 30"/>
          <p:cNvSpPr/>
          <p:nvPr/>
        </p:nvSpPr>
        <p:spPr>
          <a:xfrm>
            <a:off x="2657475" y="2457450"/>
            <a:ext cx="384175" cy="26193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 fontAlgn="auto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r>
              <a:rPr lang="en-US" sz="800" b="1" spc="-86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微软雅黑" panose="020B0503020204020204" pitchFamily="34" charset="-122"/>
                <a:ea typeface="微软雅黑" panose="020B0503020204020204" pitchFamily="34" charset="-122"/>
              </a:rPr>
              <a:t>13.7%</a:t>
            </a:r>
            <a:endParaRPr lang="en-US" sz="800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66" name="CustomShape 31"/>
          <p:cNvSpPr/>
          <p:nvPr/>
        </p:nvSpPr>
        <p:spPr>
          <a:xfrm>
            <a:off x="1920875" y="3090863"/>
            <a:ext cx="347663" cy="26193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 fontAlgn="auto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r>
              <a:rPr lang="en-US" sz="800" b="1" spc="-86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微软雅黑" panose="020B0503020204020204" pitchFamily="34" charset="-122"/>
                <a:ea typeface="微软雅黑" panose="020B0503020204020204" pitchFamily="34" charset="-122"/>
              </a:rPr>
              <a:t>6.1%</a:t>
            </a:r>
            <a:endParaRPr lang="en-US" sz="800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67" name="CustomShape 32"/>
          <p:cNvSpPr/>
          <p:nvPr/>
        </p:nvSpPr>
        <p:spPr>
          <a:xfrm>
            <a:off x="2533650" y="3511550"/>
            <a:ext cx="384175" cy="26193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 fontAlgn="auto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r>
              <a:rPr lang="en-US" sz="800" b="1" spc="-86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微软雅黑" panose="020B0503020204020204" pitchFamily="34" charset="-122"/>
                <a:ea typeface="微软雅黑" panose="020B0503020204020204" pitchFamily="34" charset="-122"/>
              </a:rPr>
              <a:t>12.4%</a:t>
            </a:r>
            <a:endParaRPr lang="en-US" sz="800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68" name="CustomShape 33"/>
          <p:cNvSpPr/>
          <p:nvPr/>
        </p:nvSpPr>
        <p:spPr>
          <a:xfrm>
            <a:off x="2068513" y="4135438"/>
            <a:ext cx="347662" cy="26352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 fontAlgn="auto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r>
              <a:rPr lang="en-US" sz="800" b="1" spc="-86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微软雅黑" panose="020B0503020204020204" pitchFamily="34" charset="-122"/>
                <a:ea typeface="微软雅黑" panose="020B0503020204020204" pitchFamily="34" charset="-122"/>
              </a:rPr>
              <a:t>8.0%</a:t>
            </a:r>
            <a:endParaRPr lang="en-US" sz="800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69" name="CustomShape 34"/>
          <p:cNvSpPr/>
          <p:nvPr/>
        </p:nvSpPr>
        <p:spPr>
          <a:xfrm>
            <a:off x="2855913" y="4606925"/>
            <a:ext cx="385762" cy="26193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 fontAlgn="auto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r>
              <a:rPr lang="en-US" sz="800" b="1" spc="-86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微软雅黑" panose="020B0503020204020204" pitchFamily="34" charset="-122"/>
                <a:ea typeface="微软雅黑" panose="020B0503020204020204" pitchFamily="34" charset="-122"/>
              </a:rPr>
              <a:t>14.9%</a:t>
            </a:r>
            <a:endParaRPr lang="en-US" sz="800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70" name="CustomShape 35"/>
          <p:cNvSpPr/>
          <p:nvPr/>
        </p:nvSpPr>
        <p:spPr>
          <a:xfrm>
            <a:off x="2205038" y="5202238"/>
            <a:ext cx="385762" cy="26193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 fontAlgn="auto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r>
              <a:rPr lang="en-US" sz="800" b="1" spc="-86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微软雅黑" panose="020B0503020204020204" pitchFamily="34" charset="-122"/>
                <a:ea typeface="微软雅黑" panose="020B0503020204020204" pitchFamily="34" charset="-122"/>
              </a:rPr>
              <a:t>10.8%</a:t>
            </a:r>
            <a:endParaRPr lang="en-US" sz="800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71" name="CustomShape 36"/>
          <p:cNvSpPr/>
          <p:nvPr/>
        </p:nvSpPr>
        <p:spPr>
          <a:xfrm>
            <a:off x="2913063" y="5641975"/>
            <a:ext cx="333375" cy="26193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 fontAlgn="auto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r>
              <a:rPr lang="en-US" sz="800" b="1" spc="-86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微软雅黑" panose="020B0503020204020204" pitchFamily="34" charset="-122"/>
                <a:ea typeface="微软雅黑" panose="020B0503020204020204" pitchFamily="34" charset="-122"/>
              </a:rPr>
              <a:t>18%</a:t>
            </a:r>
            <a:endParaRPr lang="en-US" sz="800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72" name="Line 37"/>
          <p:cNvSpPr/>
          <p:nvPr/>
        </p:nvSpPr>
        <p:spPr>
          <a:xfrm>
            <a:off x="542925" y="2928938"/>
            <a:ext cx="3468688" cy="1587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  <a:custDash>
              <a:ds d="2000000" sp="600000"/>
            </a:custDash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73" name="Line 38"/>
          <p:cNvSpPr/>
          <p:nvPr/>
        </p:nvSpPr>
        <p:spPr>
          <a:xfrm>
            <a:off x="473075" y="3962400"/>
            <a:ext cx="3467100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  <a:custDash>
              <a:ds d="2000000" sp="600000"/>
            </a:custDash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74" name="Line 39"/>
          <p:cNvSpPr/>
          <p:nvPr/>
        </p:nvSpPr>
        <p:spPr>
          <a:xfrm>
            <a:off x="485775" y="5045075"/>
            <a:ext cx="3467100" cy="1588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  <a:custDash>
              <a:ds d="2000000" sp="600000"/>
            </a:custDash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75" name="Line 40"/>
          <p:cNvSpPr/>
          <p:nvPr/>
        </p:nvSpPr>
        <p:spPr>
          <a:xfrm>
            <a:off x="539750" y="3406775"/>
            <a:ext cx="0" cy="0"/>
          </a:xfrm>
          <a:prstGeom prst="line">
            <a:avLst/>
          </a:prstGeom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76" name="Line 41"/>
          <p:cNvSpPr/>
          <p:nvPr/>
        </p:nvSpPr>
        <p:spPr>
          <a:xfrm>
            <a:off x="539750" y="3406775"/>
            <a:ext cx="0" cy="0"/>
          </a:xfrm>
          <a:prstGeom prst="line">
            <a:avLst/>
          </a:prstGeom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77" name="CustomShape 42"/>
          <p:cNvSpPr/>
          <p:nvPr/>
        </p:nvSpPr>
        <p:spPr>
          <a:xfrm>
            <a:off x="627063" y="3300413"/>
            <a:ext cx="122237" cy="163512"/>
          </a:xfrm>
          <a:custGeom>
            <a:avLst/>
            <a:gdLst/>
            <a:ahLst/>
            <a:cxnLst/>
            <a:rect l="l" t="t" r="r" b="b"/>
            <a:pathLst>
              <a:path w="1201" h="1201">
                <a:moveTo>
                  <a:pt x="600" y="0"/>
                </a:moveTo>
                <a:cubicBezTo>
                  <a:pt x="269" y="0"/>
                  <a:pt x="0" y="269"/>
                  <a:pt x="0" y="600"/>
                </a:cubicBezTo>
                <a:cubicBezTo>
                  <a:pt x="0" y="931"/>
                  <a:pt x="269" y="1201"/>
                  <a:pt x="600" y="1201"/>
                </a:cubicBezTo>
                <a:cubicBezTo>
                  <a:pt x="931" y="1201"/>
                  <a:pt x="1201" y="931"/>
                  <a:pt x="1201" y="600"/>
                </a:cubicBezTo>
                <a:cubicBezTo>
                  <a:pt x="1201" y="269"/>
                  <a:pt x="931" y="0"/>
                  <a:pt x="600" y="0"/>
                </a:cubicBezTo>
                <a:close/>
                <a:moveTo>
                  <a:pt x="600" y="991"/>
                </a:moveTo>
                <a:cubicBezTo>
                  <a:pt x="385" y="991"/>
                  <a:pt x="209" y="816"/>
                  <a:pt x="209" y="600"/>
                </a:cubicBezTo>
                <a:cubicBezTo>
                  <a:pt x="209" y="385"/>
                  <a:pt x="385" y="209"/>
                  <a:pt x="600" y="209"/>
                </a:cubicBezTo>
                <a:cubicBezTo>
                  <a:pt x="816" y="209"/>
                  <a:pt x="991" y="385"/>
                  <a:pt x="991" y="600"/>
                </a:cubicBezTo>
                <a:cubicBezTo>
                  <a:pt x="991" y="816"/>
                  <a:pt x="816" y="991"/>
                  <a:pt x="600" y="991"/>
                </a:cubicBezTo>
                <a:close/>
              </a:path>
            </a:pathLst>
          </a:custGeom>
          <a:solidFill>
            <a:srgbClr val="2691A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78" name="CustomShape 43"/>
          <p:cNvSpPr/>
          <p:nvPr/>
        </p:nvSpPr>
        <p:spPr>
          <a:xfrm>
            <a:off x="828675" y="3300413"/>
            <a:ext cx="123825" cy="163512"/>
          </a:xfrm>
          <a:custGeom>
            <a:avLst/>
            <a:gdLst/>
            <a:ahLst/>
            <a:cxnLst/>
            <a:rect l="l" t="t" r="r" b="b"/>
            <a:pathLst>
              <a:path w="1201" h="1201">
                <a:moveTo>
                  <a:pt x="600" y="0"/>
                </a:moveTo>
                <a:cubicBezTo>
                  <a:pt x="269" y="0"/>
                  <a:pt x="0" y="269"/>
                  <a:pt x="0" y="600"/>
                </a:cubicBezTo>
                <a:cubicBezTo>
                  <a:pt x="0" y="931"/>
                  <a:pt x="269" y="1201"/>
                  <a:pt x="600" y="1201"/>
                </a:cubicBezTo>
                <a:cubicBezTo>
                  <a:pt x="931" y="1201"/>
                  <a:pt x="1201" y="931"/>
                  <a:pt x="1201" y="600"/>
                </a:cubicBezTo>
                <a:cubicBezTo>
                  <a:pt x="1201" y="269"/>
                  <a:pt x="931" y="0"/>
                  <a:pt x="600" y="0"/>
                </a:cubicBezTo>
                <a:close/>
                <a:moveTo>
                  <a:pt x="600" y="991"/>
                </a:moveTo>
                <a:cubicBezTo>
                  <a:pt x="385" y="991"/>
                  <a:pt x="209" y="816"/>
                  <a:pt x="209" y="600"/>
                </a:cubicBezTo>
                <a:cubicBezTo>
                  <a:pt x="209" y="385"/>
                  <a:pt x="385" y="209"/>
                  <a:pt x="600" y="209"/>
                </a:cubicBezTo>
                <a:cubicBezTo>
                  <a:pt x="816" y="209"/>
                  <a:pt x="991" y="385"/>
                  <a:pt x="991" y="600"/>
                </a:cubicBezTo>
                <a:cubicBezTo>
                  <a:pt x="991" y="816"/>
                  <a:pt x="816" y="991"/>
                  <a:pt x="600" y="991"/>
                </a:cubicBezTo>
                <a:close/>
              </a:path>
            </a:pathLst>
          </a:custGeom>
          <a:solidFill>
            <a:srgbClr val="2691A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79" name="CustomShape 44"/>
          <p:cNvSpPr/>
          <p:nvPr/>
        </p:nvSpPr>
        <p:spPr>
          <a:xfrm>
            <a:off x="838200" y="3067050"/>
            <a:ext cx="79375" cy="106363"/>
          </a:xfrm>
          <a:prstGeom prst="ellipse">
            <a:avLst/>
          </a:prstGeom>
          <a:solidFill>
            <a:srgbClr val="2691A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80" name="CustomShape 45"/>
          <p:cNvSpPr/>
          <p:nvPr/>
        </p:nvSpPr>
        <p:spPr>
          <a:xfrm>
            <a:off x="704850" y="3140075"/>
            <a:ext cx="225425" cy="307975"/>
          </a:xfrm>
          <a:custGeom>
            <a:avLst/>
            <a:gdLst/>
            <a:ahLst/>
            <a:cxnLst/>
            <a:rect l="l" t="t" r="r" b="b"/>
            <a:pathLst>
              <a:path w="2199" h="2260">
                <a:moveTo>
                  <a:pt x="1049" y="1161"/>
                </a:moveTo>
                <a:cubicBezTo>
                  <a:pt x="956" y="1083"/>
                  <a:pt x="804" y="946"/>
                  <a:pt x="708" y="858"/>
                </a:cubicBezTo>
                <a:cubicBezTo>
                  <a:pt x="825" y="771"/>
                  <a:pt x="1034" y="627"/>
                  <a:pt x="1237" y="552"/>
                </a:cubicBezTo>
                <a:cubicBezTo>
                  <a:pt x="1568" y="816"/>
                  <a:pt x="1568" y="816"/>
                  <a:pt x="1568" y="816"/>
                </a:cubicBezTo>
                <a:cubicBezTo>
                  <a:pt x="1568" y="817"/>
                  <a:pt x="1569" y="817"/>
                  <a:pt x="1570" y="818"/>
                </a:cubicBezTo>
                <a:cubicBezTo>
                  <a:pt x="1570" y="818"/>
                  <a:pt x="1570" y="818"/>
                  <a:pt x="1571" y="819"/>
                </a:cubicBezTo>
                <a:cubicBezTo>
                  <a:pt x="1574" y="821"/>
                  <a:pt x="1577" y="823"/>
                  <a:pt x="1580" y="824"/>
                </a:cubicBezTo>
                <a:cubicBezTo>
                  <a:pt x="1580" y="825"/>
                  <a:pt x="1580" y="825"/>
                  <a:pt x="1580" y="825"/>
                </a:cubicBezTo>
                <a:cubicBezTo>
                  <a:pt x="1582" y="826"/>
                  <a:pt x="1583" y="826"/>
                  <a:pt x="1585" y="827"/>
                </a:cubicBezTo>
                <a:cubicBezTo>
                  <a:pt x="1585" y="827"/>
                  <a:pt x="1585" y="827"/>
                  <a:pt x="1585" y="827"/>
                </a:cubicBezTo>
                <a:cubicBezTo>
                  <a:pt x="1597" y="833"/>
                  <a:pt x="1609" y="837"/>
                  <a:pt x="1622" y="838"/>
                </a:cubicBezTo>
                <a:cubicBezTo>
                  <a:pt x="1622" y="838"/>
                  <a:pt x="1622" y="839"/>
                  <a:pt x="1622" y="839"/>
                </a:cubicBezTo>
                <a:cubicBezTo>
                  <a:pt x="1624" y="839"/>
                  <a:pt x="1625" y="839"/>
                  <a:pt x="1627" y="839"/>
                </a:cubicBezTo>
                <a:cubicBezTo>
                  <a:pt x="1627" y="839"/>
                  <a:pt x="1628" y="839"/>
                  <a:pt x="1628" y="839"/>
                </a:cubicBezTo>
                <a:cubicBezTo>
                  <a:pt x="1630" y="839"/>
                  <a:pt x="1631" y="839"/>
                  <a:pt x="1633" y="839"/>
                </a:cubicBezTo>
                <a:cubicBezTo>
                  <a:pt x="1633" y="839"/>
                  <a:pt x="1633" y="839"/>
                  <a:pt x="1633" y="839"/>
                </a:cubicBezTo>
                <a:cubicBezTo>
                  <a:pt x="2094" y="839"/>
                  <a:pt x="2094" y="839"/>
                  <a:pt x="2094" y="839"/>
                </a:cubicBezTo>
                <a:cubicBezTo>
                  <a:pt x="2152" y="839"/>
                  <a:pt x="2199" y="792"/>
                  <a:pt x="2199" y="734"/>
                </a:cubicBezTo>
                <a:cubicBezTo>
                  <a:pt x="2199" y="676"/>
                  <a:pt x="2152" y="630"/>
                  <a:pt x="2094" y="630"/>
                </a:cubicBezTo>
                <a:cubicBezTo>
                  <a:pt x="1681" y="630"/>
                  <a:pt x="1681" y="630"/>
                  <a:pt x="1681" y="630"/>
                </a:cubicBezTo>
                <a:cubicBezTo>
                  <a:pt x="1243" y="126"/>
                  <a:pt x="1243" y="126"/>
                  <a:pt x="1243" y="126"/>
                </a:cubicBezTo>
                <a:cubicBezTo>
                  <a:pt x="1232" y="110"/>
                  <a:pt x="1221" y="96"/>
                  <a:pt x="1212" y="84"/>
                </a:cubicBezTo>
                <a:cubicBezTo>
                  <a:pt x="1177" y="40"/>
                  <a:pt x="1142" y="0"/>
                  <a:pt x="1086" y="0"/>
                </a:cubicBezTo>
                <a:cubicBezTo>
                  <a:pt x="1084" y="0"/>
                  <a:pt x="1081" y="0"/>
                  <a:pt x="1079" y="1"/>
                </a:cubicBezTo>
                <a:cubicBezTo>
                  <a:pt x="1078" y="1"/>
                  <a:pt x="1078" y="1"/>
                  <a:pt x="1077" y="1"/>
                </a:cubicBezTo>
                <a:cubicBezTo>
                  <a:pt x="1076" y="1"/>
                  <a:pt x="1075" y="1"/>
                  <a:pt x="1075" y="1"/>
                </a:cubicBezTo>
                <a:cubicBezTo>
                  <a:pt x="853" y="21"/>
                  <a:pt x="630" y="150"/>
                  <a:pt x="482" y="255"/>
                </a:cubicBezTo>
                <a:cubicBezTo>
                  <a:pt x="308" y="377"/>
                  <a:pt x="147" y="532"/>
                  <a:pt x="61" y="659"/>
                </a:cubicBezTo>
                <a:cubicBezTo>
                  <a:pt x="0" y="749"/>
                  <a:pt x="2" y="819"/>
                  <a:pt x="18" y="881"/>
                </a:cubicBezTo>
                <a:cubicBezTo>
                  <a:pt x="28" y="928"/>
                  <a:pt x="43" y="971"/>
                  <a:pt x="142" y="1050"/>
                </a:cubicBezTo>
                <a:cubicBezTo>
                  <a:pt x="200" y="1097"/>
                  <a:pt x="280" y="1156"/>
                  <a:pt x="379" y="1225"/>
                </a:cubicBezTo>
                <a:cubicBezTo>
                  <a:pt x="497" y="1307"/>
                  <a:pt x="614" y="1385"/>
                  <a:pt x="675" y="1425"/>
                </a:cubicBezTo>
                <a:cubicBezTo>
                  <a:pt x="763" y="2168"/>
                  <a:pt x="763" y="2168"/>
                  <a:pt x="763" y="2168"/>
                </a:cubicBezTo>
                <a:cubicBezTo>
                  <a:pt x="769" y="2220"/>
                  <a:pt x="813" y="2259"/>
                  <a:pt x="865" y="2260"/>
                </a:cubicBezTo>
                <a:cubicBezTo>
                  <a:pt x="866" y="2260"/>
                  <a:pt x="866" y="2260"/>
                  <a:pt x="867" y="2260"/>
                </a:cubicBezTo>
                <a:cubicBezTo>
                  <a:pt x="919" y="2260"/>
                  <a:pt x="963" y="2222"/>
                  <a:pt x="970" y="2171"/>
                </a:cubicBezTo>
                <a:cubicBezTo>
                  <a:pt x="975" y="2140"/>
                  <a:pt x="1082" y="1419"/>
                  <a:pt x="1087" y="1244"/>
                </a:cubicBezTo>
                <a:cubicBezTo>
                  <a:pt x="1087" y="1212"/>
                  <a:pt x="1074" y="1181"/>
                  <a:pt x="1049" y="1161"/>
                </a:cubicBezTo>
                <a:close/>
              </a:path>
            </a:pathLst>
          </a:custGeom>
          <a:solidFill>
            <a:srgbClr val="2691A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81" name="CustomShape 46"/>
          <p:cNvSpPr/>
          <p:nvPr/>
        </p:nvSpPr>
        <p:spPr>
          <a:xfrm flipH="1">
            <a:off x="685800" y="5195888"/>
            <a:ext cx="214313" cy="447675"/>
          </a:xfrm>
          <a:custGeom>
            <a:avLst/>
            <a:gdLst/>
            <a:ahLst/>
            <a:cxnLst/>
            <a:rect l="l" t="t" r="r" b="b"/>
            <a:pathLst>
              <a:path w="2106" h="3292">
                <a:moveTo>
                  <a:pt x="1535" y="1520"/>
                </a:moveTo>
                <a:cubicBezTo>
                  <a:pt x="1535" y="1994"/>
                  <a:pt x="1535" y="1994"/>
                  <a:pt x="1535" y="1994"/>
                </a:cubicBezTo>
                <a:cubicBezTo>
                  <a:pt x="1972" y="2995"/>
                  <a:pt x="1972" y="2995"/>
                  <a:pt x="1972" y="2995"/>
                </a:cubicBezTo>
                <a:cubicBezTo>
                  <a:pt x="1972" y="2995"/>
                  <a:pt x="2106" y="3203"/>
                  <a:pt x="1891" y="3269"/>
                </a:cubicBezTo>
                <a:cubicBezTo>
                  <a:pt x="1891" y="3269"/>
                  <a:pt x="1750" y="3292"/>
                  <a:pt x="1683" y="3158"/>
                </a:cubicBezTo>
                <a:cubicBezTo>
                  <a:pt x="1298" y="2424"/>
                  <a:pt x="1298" y="2424"/>
                  <a:pt x="1298" y="2424"/>
                </a:cubicBezTo>
                <a:cubicBezTo>
                  <a:pt x="1298" y="2424"/>
                  <a:pt x="1209" y="2209"/>
                  <a:pt x="1142" y="2283"/>
                </a:cubicBezTo>
                <a:cubicBezTo>
                  <a:pt x="868" y="2587"/>
                  <a:pt x="868" y="2587"/>
                  <a:pt x="868" y="2587"/>
                </a:cubicBezTo>
                <a:cubicBezTo>
                  <a:pt x="868" y="2587"/>
                  <a:pt x="794" y="2743"/>
                  <a:pt x="794" y="3173"/>
                </a:cubicBezTo>
                <a:cubicBezTo>
                  <a:pt x="794" y="3173"/>
                  <a:pt x="823" y="3277"/>
                  <a:pt x="623" y="3277"/>
                </a:cubicBezTo>
                <a:cubicBezTo>
                  <a:pt x="623" y="3277"/>
                  <a:pt x="482" y="3284"/>
                  <a:pt x="482" y="3180"/>
                </a:cubicBezTo>
                <a:cubicBezTo>
                  <a:pt x="482" y="2787"/>
                  <a:pt x="482" y="2787"/>
                  <a:pt x="482" y="2787"/>
                </a:cubicBezTo>
                <a:cubicBezTo>
                  <a:pt x="482" y="2787"/>
                  <a:pt x="504" y="2335"/>
                  <a:pt x="905" y="1883"/>
                </a:cubicBezTo>
                <a:cubicBezTo>
                  <a:pt x="905" y="1750"/>
                  <a:pt x="905" y="1750"/>
                  <a:pt x="905" y="1750"/>
                </a:cubicBezTo>
                <a:cubicBezTo>
                  <a:pt x="838" y="1379"/>
                  <a:pt x="838" y="1379"/>
                  <a:pt x="838" y="1379"/>
                </a:cubicBezTo>
                <a:cubicBezTo>
                  <a:pt x="838" y="1379"/>
                  <a:pt x="757" y="1283"/>
                  <a:pt x="705" y="1364"/>
                </a:cubicBezTo>
                <a:cubicBezTo>
                  <a:pt x="705" y="1364"/>
                  <a:pt x="719" y="1475"/>
                  <a:pt x="490" y="1594"/>
                </a:cubicBezTo>
                <a:cubicBezTo>
                  <a:pt x="223" y="1690"/>
                  <a:pt x="223" y="1690"/>
                  <a:pt x="223" y="1690"/>
                </a:cubicBezTo>
                <a:cubicBezTo>
                  <a:pt x="223" y="1690"/>
                  <a:pt x="75" y="1742"/>
                  <a:pt x="52" y="1661"/>
                </a:cubicBezTo>
                <a:cubicBezTo>
                  <a:pt x="52" y="1661"/>
                  <a:pt x="0" y="1542"/>
                  <a:pt x="82" y="1512"/>
                </a:cubicBezTo>
                <a:cubicBezTo>
                  <a:pt x="319" y="1379"/>
                  <a:pt x="319" y="1379"/>
                  <a:pt x="319" y="1379"/>
                </a:cubicBezTo>
                <a:cubicBezTo>
                  <a:pt x="319" y="1379"/>
                  <a:pt x="601" y="1194"/>
                  <a:pt x="586" y="956"/>
                </a:cubicBezTo>
                <a:cubicBezTo>
                  <a:pt x="586" y="956"/>
                  <a:pt x="631" y="689"/>
                  <a:pt x="875" y="615"/>
                </a:cubicBezTo>
                <a:cubicBezTo>
                  <a:pt x="875" y="615"/>
                  <a:pt x="994" y="519"/>
                  <a:pt x="1142" y="578"/>
                </a:cubicBezTo>
                <a:cubicBezTo>
                  <a:pt x="1772" y="867"/>
                  <a:pt x="1772" y="867"/>
                  <a:pt x="1772" y="867"/>
                </a:cubicBezTo>
                <a:cubicBezTo>
                  <a:pt x="1772" y="867"/>
                  <a:pt x="1861" y="919"/>
                  <a:pt x="1861" y="986"/>
                </a:cubicBezTo>
                <a:cubicBezTo>
                  <a:pt x="1861" y="1609"/>
                  <a:pt x="1861" y="1609"/>
                  <a:pt x="1861" y="1609"/>
                </a:cubicBezTo>
                <a:cubicBezTo>
                  <a:pt x="1861" y="1609"/>
                  <a:pt x="1876" y="1727"/>
                  <a:pt x="1794" y="1727"/>
                </a:cubicBezTo>
                <a:cubicBezTo>
                  <a:pt x="1794" y="1727"/>
                  <a:pt x="1654" y="1683"/>
                  <a:pt x="1654" y="1638"/>
                </a:cubicBezTo>
                <a:cubicBezTo>
                  <a:pt x="1646" y="1164"/>
                  <a:pt x="1646" y="1164"/>
                  <a:pt x="1646" y="1164"/>
                </a:cubicBezTo>
                <a:cubicBezTo>
                  <a:pt x="1646" y="1164"/>
                  <a:pt x="1631" y="1127"/>
                  <a:pt x="1528" y="1060"/>
                </a:cubicBezTo>
                <a:cubicBezTo>
                  <a:pt x="1424" y="979"/>
                  <a:pt x="1424" y="979"/>
                  <a:pt x="1424" y="979"/>
                </a:cubicBezTo>
                <a:cubicBezTo>
                  <a:pt x="1424" y="979"/>
                  <a:pt x="1305" y="897"/>
                  <a:pt x="1327" y="1008"/>
                </a:cubicBezTo>
                <a:cubicBezTo>
                  <a:pt x="1327" y="1016"/>
                  <a:pt x="1535" y="1327"/>
                  <a:pt x="1535" y="1520"/>
                </a:cubicBezTo>
                <a:close/>
                <a:moveTo>
                  <a:pt x="719" y="549"/>
                </a:moveTo>
                <a:cubicBezTo>
                  <a:pt x="571" y="549"/>
                  <a:pt x="445" y="430"/>
                  <a:pt x="445" y="274"/>
                </a:cubicBezTo>
                <a:cubicBezTo>
                  <a:pt x="445" y="126"/>
                  <a:pt x="564" y="0"/>
                  <a:pt x="719" y="0"/>
                </a:cubicBezTo>
                <a:cubicBezTo>
                  <a:pt x="875" y="0"/>
                  <a:pt x="994" y="119"/>
                  <a:pt x="994" y="274"/>
                </a:cubicBezTo>
                <a:cubicBezTo>
                  <a:pt x="994" y="430"/>
                  <a:pt x="875" y="549"/>
                  <a:pt x="719" y="549"/>
                </a:cubicBezTo>
                <a:close/>
              </a:path>
            </a:pathLst>
          </a:custGeom>
          <a:solidFill>
            <a:srgbClr val="2691A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82" name="CustomShape 47"/>
          <p:cNvSpPr/>
          <p:nvPr/>
        </p:nvSpPr>
        <p:spPr>
          <a:xfrm>
            <a:off x="673100" y="4122738"/>
            <a:ext cx="279400" cy="420687"/>
          </a:xfrm>
          <a:custGeom>
            <a:avLst/>
            <a:gdLst/>
            <a:ahLst/>
            <a:cxnLst/>
            <a:rect l="l" t="t" r="r" b="b"/>
            <a:pathLst>
              <a:path w="2957" h="3340">
                <a:moveTo>
                  <a:pt x="2735" y="1542"/>
                </a:moveTo>
                <a:cubicBezTo>
                  <a:pt x="2735" y="1542"/>
                  <a:pt x="2261" y="1643"/>
                  <a:pt x="2130" y="1678"/>
                </a:cubicBezTo>
                <a:cubicBezTo>
                  <a:pt x="2000" y="1713"/>
                  <a:pt x="1839" y="1458"/>
                  <a:pt x="1796" y="1449"/>
                </a:cubicBezTo>
                <a:cubicBezTo>
                  <a:pt x="1768" y="1529"/>
                  <a:pt x="1679" y="1764"/>
                  <a:pt x="1625" y="1923"/>
                </a:cubicBezTo>
                <a:cubicBezTo>
                  <a:pt x="1708" y="1921"/>
                  <a:pt x="2136" y="2051"/>
                  <a:pt x="2152" y="2126"/>
                </a:cubicBezTo>
                <a:cubicBezTo>
                  <a:pt x="2169" y="2203"/>
                  <a:pt x="2370" y="3032"/>
                  <a:pt x="2370" y="3032"/>
                </a:cubicBezTo>
                <a:cubicBezTo>
                  <a:pt x="2370" y="3032"/>
                  <a:pt x="2454" y="3210"/>
                  <a:pt x="2214" y="3275"/>
                </a:cubicBezTo>
                <a:cubicBezTo>
                  <a:pt x="1973" y="3340"/>
                  <a:pt x="1962" y="3142"/>
                  <a:pt x="1962" y="3142"/>
                </a:cubicBezTo>
                <a:cubicBezTo>
                  <a:pt x="1962" y="3142"/>
                  <a:pt x="1794" y="2506"/>
                  <a:pt x="1779" y="2467"/>
                </a:cubicBezTo>
                <a:cubicBezTo>
                  <a:pt x="1765" y="2429"/>
                  <a:pt x="1452" y="2364"/>
                  <a:pt x="1380" y="2384"/>
                </a:cubicBezTo>
                <a:cubicBezTo>
                  <a:pt x="1307" y="2403"/>
                  <a:pt x="1152" y="2946"/>
                  <a:pt x="999" y="2983"/>
                </a:cubicBezTo>
                <a:cubicBezTo>
                  <a:pt x="803" y="3030"/>
                  <a:pt x="227" y="2681"/>
                  <a:pt x="227" y="2681"/>
                </a:cubicBezTo>
                <a:cubicBezTo>
                  <a:pt x="227" y="2681"/>
                  <a:pt x="0" y="2625"/>
                  <a:pt x="46" y="2411"/>
                </a:cubicBezTo>
                <a:cubicBezTo>
                  <a:pt x="94" y="2199"/>
                  <a:pt x="314" y="2257"/>
                  <a:pt x="314" y="2257"/>
                </a:cubicBezTo>
                <a:cubicBezTo>
                  <a:pt x="314" y="2257"/>
                  <a:pt x="722" y="2481"/>
                  <a:pt x="769" y="2455"/>
                </a:cubicBezTo>
                <a:cubicBezTo>
                  <a:pt x="816" y="2428"/>
                  <a:pt x="843" y="2274"/>
                  <a:pt x="913" y="2124"/>
                </a:cubicBezTo>
                <a:cubicBezTo>
                  <a:pt x="916" y="2067"/>
                  <a:pt x="1076" y="1618"/>
                  <a:pt x="1076" y="1618"/>
                </a:cubicBezTo>
                <a:cubicBezTo>
                  <a:pt x="1076" y="1618"/>
                  <a:pt x="1164" y="1319"/>
                  <a:pt x="1129" y="1300"/>
                </a:cubicBezTo>
                <a:cubicBezTo>
                  <a:pt x="1080" y="1274"/>
                  <a:pt x="1030" y="1330"/>
                  <a:pt x="1003" y="1375"/>
                </a:cubicBezTo>
                <a:cubicBezTo>
                  <a:pt x="976" y="1421"/>
                  <a:pt x="871" y="1607"/>
                  <a:pt x="694" y="1851"/>
                </a:cubicBezTo>
                <a:cubicBezTo>
                  <a:pt x="536" y="2068"/>
                  <a:pt x="256" y="1867"/>
                  <a:pt x="373" y="1664"/>
                </a:cubicBezTo>
                <a:cubicBezTo>
                  <a:pt x="470" y="1496"/>
                  <a:pt x="728" y="1014"/>
                  <a:pt x="913" y="923"/>
                </a:cubicBezTo>
                <a:cubicBezTo>
                  <a:pt x="1100" y="831"/>
                  <a:pt x="1422" y="781"/>
                  <a:pt x="1696" y="845"/>
                </a:cubicBezTo>
                <a:cubicBezTo>
                  <a:pt x="1971" y="908"/>
                  <a:pt x="2164" y="1220"/>
                  <a:pt x="2218" y="1261"/>
                </a:cubicBezTo>
                <a:cubicBezTo>
                  <a:pt x="2271" y="1300"/>
                  <a:pt x="2641" y="1180"/>
                  <a:pt x="2641" y="1180"/>
                </a:cubicBezTo>
                <a:cubicBezTo>
                  <a:pt x="2641" y="1180"/>
                  <a:pt x="2853" y="1107"/>
                  <a:pt x="2905" y="1300"/>
                </a:cubicBezTo>
                <a:cubicBezTo>
                  <a:pt x="2957" y="1494"/>
                  <a:pt x="2735" y="1542"/>
                  <a:pt x="2735" y="1542"/>
                </a:cubicBezTo>
                <a:cubicBezTo>
                  <a:pt x="2735" y="1542"/>
                  <a:pt x="2735" y="1542"/>
                  <a:pt x="2735" y="1542"/>
                </a:cubicBezTo>
                <a:cubicBezTo>
                  <a:pt x="2735" y="1542"/>
                  <a:pt x="2735" y="1542"/>
                  <a:pt x="2735" y="1542"/>
                </a:cubicBezTo>
                <a:cubicBezTo>
                  <a:pt x="2735" y="1542"/>
                  <a:pt x="2735" y="1542"/>
                  <a:pt x="2735" y="1542"/>
                </a:cubicBezTo>
                <a:moveTo>
                  <a:pt x="1867" y="747"/>
                </a:moveTo>
                <a:cubicBezTo>
                  <a:pt x="1673" y="800"/>
                  <a:pt x="1475" y="687"/>
                  <a:pt x="1423" y="495"/>
                </a:cubicBezTo>
                <a:cubicBezTo>
                  <a:pt x="1371" y="304"/>
                  <a:pt x="1485" y="105"/>
                  <a:pt x="1679" y="53"/>
                </a:cubicBezTo>
                <a:cubicBezTo>
                  <a:pt x="1873" y="0"/>
                  <a:pt x="2071" y="114"/>
                  <a:pt x="2123" y="306"/>
                </a:cubicBezTo>
                <a:cubicBezTo>
                  <a:pt x="2175" y="498"/>
                  <a:pt x="2061" y="695"/>
                  <a:pt x="1867" y="747"/>
                </a:cubicBezTo>
                <a:cubicBezTo>
                  <a:pt x="1867" y="747"/>
                  <a:pt x="1867" y="747"/>
                  <a:pt x="1867" y="747"/>
                </a:cubicBezTo>
                <a:cubicBezTo>
                  <a:pt x="1867" y="747"/>
                  <a:pt x="1867" y="747"/>
                  <a:pt x="1867" y="747"/>
                </a:cubicBezTo>
                <a:cubicBezTo>
                  <a:pt x="1867" y="747"/>
                  <a:pt x="1867" y="747"/>
                  <a:pt x="1867" y="747"/>
                </a:cubicBezTo>
                <a:moveTo>
                  <a:pt x="1867" y="747"/>
                </a:moveTo>
                <a:cubicBezTo>
                  <a:pt x="1867" y="747"/>
                  <a:pt x="1867" y="747"/>
                  <a:pt x="1867" y="747"/>
                </a:cubicBezTo>
              </a:path>
            </a:pathLst>
          </a:custGeom>
          <a:solidFill>
            <a:srgbClr val="2691A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3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34060" y="4959985"/>
            <a:ext cx="1404620" cy="134366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7414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1890" y="4934585"/>
            <a:ext cx="1428115" cy="136906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7417" name="图片 8" descr="微信图片_2018010918563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0070" y="4985385"/>
            <a:ext cx="1572260" cy="134366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4" name="Picture 2" descr="E:\商用产品\产品参数\智能健身房\2017图\2016.12.1显示屏幕贴膜--最新效果图\智能化系统框架图.jpg"/>
          <p:cNvPicPr>
            <a:picLocks noChangeAspect="1" noChangeArrowheads="1"/>
          </p:cNvPicPr>
          <p:nvPr/>
        </p:nvPicPr>
        <p:blipFill rotWithShape="1">
          <a:blip r:embed="rId4" cstate="email"/>
          <a:srcRect/>
          <a:stretch>
            <a:fillRect/>
          </a:stretch>
        </p:blipFill>
        <p:spPr bwMode="auto">
          <a:xfrm>
            <a:off x="485140" y="1284605"/>
            <a:ext cx="7722870" cy="3334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文本框 1"/>
          <p:cNvSpPr txBox="1"/>
          <p:nvPr/>
        </p:nvSpPr>
        <p:spPr>
          <a:xfrm>
            <a:off x="233680" y="770255"/>
            <a:ext cx="378206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indent="0"/>
            <a:r>
              <a:rPr lang="zh-CN" altLang="en-US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健身房升级全套解决方案</a:t>
            </a:r>
            <a:r>
              <a:rPr lang="en-US" altLang="zh-CN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----</a:t>
            </a:r>
            <a:r>
              <a:rPr lang="zh-CN" altLang="en-US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器材端</a:t>
            </a:r>
            <a:endParaRPr lang="zh-CN" altLang="en-US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cxnSp>
        <p:nvCxnSpPr>
          <p:cNvPr id="6" name="直接连接符 5"/>
          <p:cNvCxnSpPr/>
          <p:nvPr/>
        </p:nvCxnSpPr>
        <p:spPr>
          <a:xfrm flipV="1">
            <a:off x="147320" y="4765040"/>
            <a:ext cx="8848725" cy="127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文本框 6"/>
          <p:cNvSpPr txBox="1"/>
          <p:nvPr/>
        </p:nvSpPr>
        <p:spPr>
          <a:xfrm>
            <a:off x="1000760" y="6475730"/>
            <a:ext cx="6400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</a:rPr>
              <a:t>门禁</a:t>
            </a: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4022725" y="6329045"/>
            <a:ext cx="10972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</a:rPr>
              <a:t>智能门禁</a:t>
            </a: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7156450" y="6354445"/>
            <a:ext cx="13258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</a:rPr>
              <a:t>智能储物柜</a:t>
            </a: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84555" y="1653540"/>
            <a:ext cx="3757295" cy="195516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9665" y="1653540"/>
            <a:ext cx="4204335" cy="195516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4555" y="4065270"/>
            <a:ext cx="3757295" cy="215265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40300" y="4140835"/>
            <a:ext cx="4203700" cy="207645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452755" y="954405"/>
            <a:ext cx="378206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健身房升级全套解决方案</a:t>
            </a:r>
            <a:r>
              <a:rPr lang="en-US" altLang="zh-CN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----</a:t>
            </a:r>
            <a:r>
              <a:rPr lang="zh-CN" altLang="en-US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配套端</a:t>
            </a:r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1757680" y="3696970"/>
            <a:ext cx="2011680" cy="36830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zh-CN" altLang="en-US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灯光，电视，音响</a:t>
            </a:r>
            <a:endParaRPr lang="zh-CN" altLang="en-US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6609715" y="3696970"/>
            <a:ext cx="863600" cy="36830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zh-CN" altLang="en-US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浴室</a:t>
            </a:r>
            <a:endParaRPr lang="zh-CN" altLang="en-US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2099945" y="6217920"/>
            <a:ext cx="1325880" cy="36830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zh-CN" altLang="en-US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休息洽谈区</a:t>
            </a:r>
            <a:endParaRPr lang="zh-CN" altLang="en-US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6378575" y="6217920"/>
            <a:ext cx="1325880" cy="36830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zh-CN" altLang="en-US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私教训练区</a:t>
            </a:r>
            <a:endParaRPr lang="zh-CN" altLang="en-US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-53975" y="1909445"/>
            <a:ext cx="939165" cy="1443355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矩形 11"/>
          <p:cNvSpPr/>
          <p:nvPr/>
        </p:nvSpPr>
        <p:spPr>
          <a:xfrm>
            <a:off x="-54610" y="4420235"/>
            <a:ext cx="939165" cy="1443355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脚占位符 1"/>
          <p:cNvSpPr>
            <a:spLocks noGrp="1"/>
          </p:cNvSpPr>
          <p:nvPr>
            <p:ph type="ftr" sz="quarter" idx="4294967295"/>
          </p:nvPr>
        </p:nvSpPr>
        <p:spPr>
          <a:xfrm>
            <a:off x="3124200" y="633254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913765"/>
            <a:r>
              <a:rPr lang="en-US" dirty="0">
                <a:solidFill>
                  <a:prstClr val="white">
                    <a:lumMod val="65000"/>
                  </a:prstClr>
                </a:solidFill>
              </a:rPr>
              <a:t> </a:t>
            </a:r>
            <a:endParaRPr lang="en-US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4294967295"/>
          </p:nvPr>
        </p:nvSpPr>
        <p:spPr>
          <a:xfrm>
            <a:off x="8462163" y="6144296"/>
            <a:ext cx="360000" cy="304800"/>
          </a:xfrm>
          <a:prstGeom prst="rect">
            <a:avLst/>
          </a:prstGeom>
        </p:spPr>
        <p:txBody>
          <a:bodyPr/>
          <a:lstStyle/>
          <a:p>
            <a:pPr defTabSz="913765"/>
            <a:fld id="{857B18ED-D931-45F4-8873-1BEDAB4DC03E}" type="slidenum">
              <a:rPr lang="en-US">
                <a:solidFill>
                  <a:prstClr val="black">
                    <a:lumMod val="50000"/>
                    <a:lumOff val="50000"/>
                  </a:prstClr>
                </a:solidFill>
              </a:rPr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reeform 31"/>
          <p:cNvSpPr/>
          <p:nvPr/>
        </p:nvSpPr>
        <p:spPr bwMode="auto">
          <a:xfrm flipH="1">
            <a:off x="60960" y="1290320"/>
            <a:ext cx="9043035" cy="2578735"/>
          </a:xfrm>
          <a:custGeom>
            <a:avLst/>
            <a:gdLst>
              <a:gd name="T0" fmla="*/ 22 w 338"/>
              <a:gd name="T1" fmla="*/ 184 h 411"/>
              <a:gd name="T2" fmla="*/ 20 w 338"/>
              <a:gd name="T3" fmla="*/ 77 h 411"/>
              <a:gd name="T4" fmla="*/ 150 w 338"/>
              <a:gd name="T5" fmla="*/ 0 h 411"/>
              <a:gd name="T6" fmla="*/ 288 w 338"/>
              <a:gd name="T7" fmla="*/ 84 h 411"/>
              <a:gd name="T8" fmla="*/ 303 w 338"/>
              <a:gd name="T9" fmla="*/ 143 h 411"/>
              <a:gd name="T10" fmla="*/ 302 w 338"/>
              <a:gd name="T11" fmla="*/ 169 h 411"/>
              <a:gd name="T12" fmla="*/ 334 w 338"/>
              <a:gd name="T13" fmla="*/ 211 h 411"/>
              <a:gd name="T14" fmla="*/ 330 w 338"/>
              <a:gd name="T15" fmla="*/ 223 h 411"/>
              <a:gd name="T16" fmla="*/ 312 w 338"/>
              <a:gd name="T17" fmla="*/ 230 h 411"/>
              <a:gd name="T18" fmla="*/ 312 w 338"/>
              <a:gd name="T19" fmla="*/ 242 h 411"/>
              <a:gd name="T20" fmla="*/ 311 w 338"/>
              <a:gd name="T21" fmla="*/ 257 h 411"/>
              <a:gd name="T22" fmla="*/ 305 w 338"/>
              <a:gd name="T23" fmla="*/ 261 h 411"/>
              <a:gd name="T24" fmla="*/ 306 w 338"/>
              <a:gd name="T25" fmla="*/ 274 h 411"/>
              <a:gd name="T26" fmla="*/ 300 w 338"/>
              <a:gd name="T27" fmla="*/ 290 h 411"/>
              <a:gd name="T28" fmla="*/ 302 w 338"/>
              <a:gd name="T29" fmla="*/ 307 h 411"/>
              <a:gd name="T30" fmla="*/ 278 w 338"/>
              <a:gd name="T31" fmla="*/ 320 h 411"/>
              <a:gd name="T32" fmla="*/ 236 w 338"/>
              <a:gd name="T33" fmla="*/ 320 h 411"/>
              <a:gd name="T34" fmla="*/ 228 w 338"/>
              <a:gd name="T35" fmla="*/ 322 h 411"/>
              <a:gd name="T36" fmla="*/ 214 w 338"/>
              <a:gd name="T37" fmla="*/ 345 h 411"/>
              <a:gd name="T38" fmla="*/ 210 w 338"/>
              <a:gd name="T39" fmla="*/ 371 h 411"/>
              <a:gd name="T40" fmla="*/ 251 w 338"/>
              <a:gd name="T41" fmla="*/ 411 h 411"/>
              <a:gd name="T42" fmla="*/ 28 w 338"/>
              <a:gd name="T43" fmla="*/ 411 h 411"/>
              <a:gd name="T44" fmla="*/ 75 w 338"/>
              <a:gd name="T45" fmla="*/ 317 h 411"/>
              <a:gd name="T46" fmla="*/ 79 w 338"/>
              <a:gd name="T47" fmla="*/ 280 h 411"/>
              <a:gd name="T48" fmla="*/ 65 w 338"/>
              <a:gd name="T49" fmla="*/ 250 h 411"/>
              <a:gd name="T50" fmla="*/ 24 w 338"/>
              <a:gd name="T51" fmla="*/ 190 h 411"/>
              <a:gd name="T52" fmla="*/ 22 w 338"/>
              <a:gd name="T53" fmla="*/ 184 h 411"/>
              <a:gd name="connsiteX0" fmla="*/ 7083 w 9568"/>
              <a:gd name="connsiteY0" fmla="*/ 10000 h 10258"/>
              <a:gd name="connsiteX1" fmla="*/ 485 w 9568"/>
              <a:gd name="connsiteY1" fmla="*/ 10000 h 10258"/>
              <a:gd name="connsiteX2" fmla="*/ 1876 w 9568"/>
              <a:gd name="connsiteY2" fmla="*/ 7713 h 10258"/>
              <a:gd name="connsiteX3" fmla="*/ 1994 w 9568"/>
              <a:gd name="connsiteY3" fmla="*/ 6813 h 10258"/>
              <a:gd name="connsiteX4" fmla="*/ 1580 w 9568"/>
              <a:gd name="connsiteY4" fmla="*/ 6083 h 10258"/>
              <a:gd name="connsiteX5" fmla="*/ 367 w 9568"/>
              <a:gd name="connsiteY5" fmla="*/ 4623 h 10258"/>
              <a:gd name="connsiteX6" fmla="*/ 308 w 9568"/>
              <a:gd name="connsiteY6" fmla="*/ 4477 h 10258"/>
              <a:gd name="connsiteX7" fmla="*/ 249 w 9568"/>
              <a:gd name="connsiteY7" fmla="*/ 1873 h 10258"/>
              <a:gd name="connsiteX8" fmla="*/ 4095 w 9568"/>
              <a:gd name="connsiteY8" fmla="*/ 0 h 10258"/>
              <a:gd name="connsiteX9" fmla="*/ 8178 w 9568"/>
              <a:gd name="connsiteY9" fmla="*/ 2044 h 10258"/>
              <a:gd name="connsiteX10" fmla="*/ 8621 w 9568"/>
              <a:gd name="connsiteY10" fmla="*/ 3479 h 10258"/>
              <a:gd name="connsiteX11" fmla="*/ 8592 w 9568"/>
              <a:gd name="connsiteY11" fmla="*/ 4112 h 10258"/>
              <a:gd name="connsiteX12" fmla="*/ 9539 w 9568"/>
              <a:gd name="connsiteY12" fmla="*/ 5134 h 10258"/>
              <a:gd name="connsiteX13" fmla="*/ 9420 w 9568"/>
              <a:gd name="connsiteY13" fmla="*/ 5426 h 10258"/>
              <a:gd name="connsiteX14" fmla="*/ 8888 w 9568"/>
              <a:gd name="connsiteY14" fmla="*/ 5596 h 10258"/>
              <a:gd name="connsiteX15" fmla="*/ 8888 w 9568"/>
              <a:gd name="connsiteY15" fmla="*/ 5888 h 10258"/>
              <a:gd name="connsiteX16" fmla="*/ 8858 w 9568"/>
              <a:gd name="connsiteY16" fmla="*/ 6253 h 10258"/>
              <a:gd name="connsiteX17" fmla="*/ 8681 w 9568"/>
              <a:gd name="connsiteY17" fmla="*/ 6350 h 10258"/>
              <a:gd name="connsiteX18" fmla="*/ 8710 w 9568"/>
              <a:gd name="connsiteY18" fmla="*/ 6667 h 10258"/>
              <a:gd name="connsiteX19" fmla="*/ 8533 w 9568"/>
              <a:gd name="connsiteY19" fmla="*/ 7056 h 10258"/>
              <a:gd name="connsiteX20" fmla="*/ 8592 w 9568"/>
              <a:gd name="connsiteY20" fmla="*/ 7470 h 10258"/>
              <a:gd name="connsiteX21" fmla="*/ 7882 w 9568"/>
              <a:gd name="connsiteY21" fmla="*/ 7786 h 10258"/>
              <a:gd name="connsiteX22" fmla="*/ 6639 w 9568"/>
              <a:gd name="connsiteY22" fmla="*/ 7786 h 10258"/>
              <a:gd name="connsiteX23" fmla="*/ 6403 w 9568"/>
              <a:gd name="connsiteY23" fmla="*/ 7835 h 10258"/>
              <a:gd name="connsiteX24" fmla="*/ 5988 w 9568"/>
              <a:gd name="connsiteY24" fmla="*/ 8394 h 10258"/>
              <a:gd name="connsiteX25" fmla="*/ 5870 w 9568"/>
              <a:gd name="connsiteY25" fmla="*/ 9027 h 10258"/>
              <a:gd name="connsiteX26" fmla="*/ 7396 w 9568"/>
              <a:gd name="connsiteY26" fmla="*/ 10258 h 10258"/>
              <a:gd name="connsiteX0-1" fmla="*/ 0 w 12950"/>
              <a:gd name="connsiteY0-2" fmla="*/ 9172 h 10000"/>
              <a:gd name="connsiteX1-3" fmla="*/ 3457 w 12950"/>
              <a:gd name="connsiteY1-4" fmla="*/ 9748 h 10000"/>
              <a:gd name="connsiteX2-5" fmla="*/ 4911 w 12950"/>
              <a:gd name="connsiteY2-6" fmla="*/ 7519 h 10000"/>
              <a:gd name="connsiteX3-7" fmla="*/ 5034 w 12950"/>
              <a:gd name="connsiteY3-8" fmla="*/ 6642 h 10000"/>
              <a:gd name="connsiteX4-9" fmla="*/ 4601 w 12950"/>
              <a:gd name="connsiteY4-10" fmla="*/ 5930 h 10000"/>
              <a:gd name="connsiteX5-11" fmla="*/ 3334 w 12950"/>
              <a:gd name="connsiteY5-12" fmla="*/ 4507 h 10000"/>
              <a:gd name="connsiteX6-13" fmla="*/ 3272 w 12950"/>
              <a:gd name="connsiteY6-14" fmla="*/ 4364 h 10000"/>
              <a:gd name="connsiteX7-15" fmla="*/ 3210 w 12950"/>
              <a:gd name="connsiteY7-16" fmla="*/ 1826 h 10000"/>
              <a:gd name="connsiteX8-17" fmla="*/ 7230 w 12950"/>
              <a:gd name="connsiteY8-18" fmla="*/ 0 h 10000"/>
              <a:gd name="connsiteX9-19" fmla="*/ 11497 w 12950"/>
              <a:gd name="connsiteY9-20" fmla="*/ 1993 h 10000"/>
              <a:gd name="connsiteX10-21" fmla="*/ 11960 w 12950"/>
              <a:gd name="connsiteY10-22" fmla="*/ 3391 h 10000"/>
              <a:gd name="connsiteX11-23" fmla="*/ 11930 w 12950"/>
              <a:gd name="connsiteY11-24" fmla="*/ 4009 h 10000"/>
              <a:gd name="connsiteX12-25" fmla="*/ 12920 w 12950"/>
              <a:gd name="connsiteY12-26" fmla="*/ 5005 h 10000"/>
              <a:gd name="connsiteX13-27" fmla="*/ 12795 w 12950"/>
              <a:gd name="connsiteY13-28" fmla="*/ 5290 h 10000"/>
              <a:gd name="connsiteX14-29" fmla="*/ 12239 w 12950"/>
              <a:gd name="connsiteY14-30" fmla="*/ 5455 h 10000"/>
              <a:gd name="connsiteX15-31" fmla="*/ 12239 w 12950"/>
              <a:gd name="connsiteY15-32" fmla="*/ 5740 h 10000"/>
              <a:gd name="connsiteX16-33" fmla="*/ 12208 w 12950"/>
              <a:gd name="connsiteY16-34" fmla="*/ 6096 h 10000"/>
              <a:gd name="connsiteX17-35" fmla="*/ 12023 w 12950"/>
              <a:gd name="connsiteY17-36" fmla="*/ 6190 h 10000"/>
              <a:gd name="connsiteX18-37" fmla="*/ 12053 w 12950"/>
              <a:gd name="connsiteY18-38" fmla="*/ 6499 h 10000"/>
              <a:gd name="connsiteX19-39" fmla="*/ 11868 w 12950"/>
              <a:gd name="connsiteY19-40" fmla="*/ 6879 h 10000"/>
              <a:gd name="connsiteX20-41" fmla="*/ 11930 w 12950"/>
              <a:gd name="connsiteY20-42" fmla="*/ 7282 h 10000"/>
              <a:gd name="connsiteX21-43" fmla="*/ 11188 w 12950"/>
              <a:gd name="connsiteY21-44" fmla="*/ 7590 h 10000"/>
              <a:gd name="connsiteX22-45" fmla="*/ 9889 w 12950"/>
              <a:gd name="connsiteY22-46" fmla="*/ 7590 h 10000"/>
              <a:gd name="connsiteX23-47" fmla="*/ 9642 w 12950"/>
              <a:gd name="connsiteY23-48" fmla="*/ 7638 h 10000"/>
              <a:gd name="connsiteX24-49" fmla="*/ 9208 w 12950"/>
              <a:gd name="connsiteY24-50" fmla="*/ 8183 h 10000"/>
              <a:gd name="connsiteX25-51" fmla="*/ 9085 w 12950"/>
              <a:gd name="connsiteY25-52" fmla="*/ 8800 h 10000"/>
              <a:gd name="connsiteX26-53" fmla="*/ 10680 w 12950"/>
              <a:gd name="connsiteY26-54" fmla="*/ 10000 h 10000"/>
              <a:gd name="connsiteX0-55" fmla="*/ 507 w 10000"/>
              <a:gd name="connsiteY0-56" fmla="*/ 9748 h 10000"/>
              <a:gd name="connsiteX1-57" fmla="*/ 1961 w 10000"/>
              <a:gd name="connsiteY1-58" fmla="*/ 7519 h 10000"/>
              <a:gd name="connsiteX2-59" fmla="*/ 2084 w 10000"/>
              <a:gd name="connsiteY2-60" fmla="*/ 6642 h 10000"/>
              <a:gd name="connsiteX3-61" fmla="*/ 1651 w 10000"/>
              <a:gd name="connsiteY3-62" fmla="*/ 5930 h 10000"/>
              <a:gd name="connsiteX4-63" fmla="*/ 384 w 10000"/>
              <a:gd name="connsiteY4-64" fmla="*/ 4507 h 10000"/>
              <a:gd name="connsiteX5-65" fmla="*/ 322 w 10000"/>
              <a:gd name="connsiteY5-66" fmla="*/ 4364 h 10000"/>
              <a:gd name="connsiteX6-67" fmla="*/ 260 w 10000"/>
              <a:gd name="connsiteY6-68" fmla="*/ 1826 h 10000"/>
              <a:gd name="connsiteX7-69" fmla="*/ 4280 w 10000"/>
              <a:gd name="connsiteY7-70" fmla="*/ 0 h 10000"/>
              <a:gd name="connsiteX8-71" fmla="*/ 8547 w 10000"/>
              <a:gd name="connsiteY8-72" fmla="*/ 1993 h 10000"/>
              <a:gd name="connsiteX9-73" fmla="*/ 9010 w 10000"/>
              <a:gd name="connsiteY9-74" fmla="*/ 3391 h 10000"/>
              <a:gd name="connsiteX10-75" fmla="*/ 8980 w 10000"/>
              <a:gd name="connsiteY10-76" fmla="*/ 4009 h 10000"/>
              <a:gd name="connsiteX11-77" fmla="*/ 9970 w 10000"/>
              <a:gd name="connsiteY11-78" fmla="*/ 5005 h 10000"/>
              <a:gd name="connsiteX12-79" fmla="*/ 9845 w 10000"/>
              <a:gd name="connsiteY12-80" fmla="*/ 5290 h 10000"/>
              <a:gd name="connsiteX13-81" fmla="*/ 9289 w 10000"/>
              <a:gd name="connsiteY13-82" fmla="*/ 5455 h 10000"/>
              <a:gd name="connsiteX14-83" fmla="*/ 9289 w 10000"/>
              <a:gd name="connsiteY14-84" fmla="*/ 5740 h 10000"/>
              <a:gd name="connsiteX15-85" fmla="*/ 9258 w 10000"/>
              <a:gd name="connsiteY15-86" fmla="*/ 6096 h 10000"/>
              <a:gd name="connsiteX16-87" fmla="*/ 9073 w 10000"/>
              <a:gd name="connsiteY16-88" fmla="*/ 6190 h 10000"/>
              <a:gd name="connsiteX17-89" fmla="*/ 9103 w 10000"/>
              <a:gd name="connsiteY17-90" fmla="*/ 6499 h 10000"/>
              <a:gd name="connsiteX18-91" fmla="*/ 8918 w 10000"/>
              <a:gd name="connsiteY18-92" fmla="*/ 6879 h 10000"/>
              <a:gd name="connsiteX19-93" fmla="*/ 8980 w 10000"/>
              <a:gd name="connsiteY19-94" fmla="*/ 7282 h 10000"/>
              <a:gd name="connsiteX20-95" fmla="*/ 8238 w 10000"/>
              <a:gd name="connsiteY20-96" fmla="*/ 7590 h 10000"/>
              <a:gd name="connsiteX21-97" fmla="*/ 6939 w 10000"/>
              <a:gd name="connsiteY21-98" fmla="*/ 7590 h 10000"/>
              <a:gd name="connsiteX22-99" fmla="*/ 6692 w 10000"/>
              <a:gd name="connsiteY22-100" fmla="*/ 7638 h 10000"/>
              <a:gd name="connsiteX23-101" fmla="*/ 6258 w 10000"/>
              <a:gd name="connsiteY23-102" fmla="*/ 8183 h 10000"/>
              <a:gd name="connsiteX24-103" fmla="*/ 6135 w 10000"/>
              <a:gd name="connsiteY24-104" fmla="*/ 8800 h 10000"/>
              <a:gd name="connsiteX25-105" fmla="*/ 7730 w 10000"/>
              <a:gd name="connsiteY25-106" fmla="*/ 10000 h 10000"/>
              <a:gd name="connsiteX0-107" fmla="*/ 507 w 10000"/>
              <a:gd name="connsiteY0-108" fmla="*/ 9748 h 10000"/>
              <a:gd name="connsiteX1-109" fmla="*/ 1961 w 10000"/>
              <a:gd name="connsiteY1-110" fmla="*/ 7519 h 10000"/>
              <a:gd name="connsiteX2-111" fmla="*/ 2084 w 10000"/>
              <a:gd name="connsiteY2-112" fmla="*/ 6642 h 10000"/>
              <a:gd name="connsiteX3-113" fmla="*/ 1651 w 10000"/>
              <a:gd name="connsiteY3-114" fmla="*/ 5930 h 10000"/>
              <a:gd name="connsiteX4-115" fmla="*/ 384 w 10000"/>
              <a:gd name="connsiteY4-116" fmla="*/ 4507 h 10000"/>
              <a:gd name="connsiteX5-117" fmla="*/ 322 w 10000"/>
              <a:gd name="connsiteY5-118" fmla="*/ 4364 h 10000"/>
              <a:gd name="connsiteX6-119" fmla="*/ 260 w 10000"/>
              <a:gd name="connsiteY6-120" fmla="*/ 1826 h 10000"/>
              <a:gd name="connsiteX7-121" fmla="*/ 4280 w 10000"/>
              <a:gd name="connsiteY7-122" fmla="*/ 0 h 10000"/>
              <a:gd name="connsiteX8-123" fmla="*/ 8547 w 10000"/>
              <a:gd name="connsiteY8-124" fmla="*/ 1993 h 10000"/>
              <a:gd name="connsiteX9-125" fmla="*/ 9010 w 10000"/>
              <a:gd name="connsiteY9-126" fmla="*/ 3391 h 10000"/>
              <a:gd name="connsiteX10-127" fmla="*/ 8980 w 10000"/>
              <a:gd name="connsiteY10-128" fmla="*/ 4009 h 10000"/>
              <a:gd name="connsiteX11-129" fmla="*/ 9970 w 10000"/>
              <a:gd name="connsiteY11-130" fmla="*/ 5005 h 10000"/>
              <a:gd name="connsiteX12-131" fmla="*/ 9845 w 10000"/>
              <a:gd name="connsiteY12-132" fmla="*/ 5290 h 10000"/>
              <a:gd name="connsiteX13-133" fmla="*/ 9289 w 10000"/>
              <a:gd name="connsiteY13-134" fmla="*/ 5455 h 10000"/>
              <a:gd name="connsiteX14-135" fmla="*/ 9289 w 10000"/>
              <a:gd name="connsiteY14-136" fmla="*/ 5740 h 10000"/>
              <a:gd name="connsiteX15-137" fmla="*/ 9258 w 10000"/>
              <a:gd name="connsiteY15-138" fmla="*/ 6096 h 10000"/>
              <a:gd name="connsiteX16-139" fmla="*/ 9073 w 10000"/>
              <a:gd name="connsiteY16-140" fmla="*/ 6190 h 10000"/>
              <a:gd name="connsiteX17-141" fmla="*/ 9103 w 10000"/>
              <a:gd name="connsiteY17-142" fmla="*/ 6499 h 10000"/>
              <a:gd name="connsiteX18-143" fmla="*/ 8918 w 10000"/>
              <a:gd name="connsiteY18-144" fmla="*/ 6879 h 10000"/>
              <a:gd name="connsiteX19-145" fmla="*/ 8980 w 10000"/>
              <a:gd name="connsiteY19-146" fmla="*/ 7282 h 10000"/>
              <a:gd name="connsiteX20-147" fmla="*/ 8238 w 10000"/>
              <a:gd name="connsiteY20-148" fmla="*/ 7590 h 10000"/>
              <a:gd name="connsiteX21-149" fmla="*/ 6939 w 10000"/>
              <a:gd name="connsiteY21-150" fmla="*/ 7590 h 10000"/>
              <a:gd name="connsiteX22-151" fmla="*/ 6692 w 10000"/>
              <a:gd name="connsiteY22-152" fmla="*/ 7638 h 10000"/>
              <a:gd name="connsiteX23-153" fmla="*/ 6258 w 10000"/>
              <a:gd name="connsiteY23-154" fmla="*/ 8183 h 10000"/>
              <a:gd name="connsiteX24-155" fmla="*/ 6135 w 10000"/>
              <a:gd name="connsiteY24-156" fmla="*/ 8800 h 10000"/>
              <a:gd name="connsiteX25-157" fmla="*/ 7730 w 10000"/>
              <a:gd name="connsiteY25-158" fmla="*/ 10000 h 10000"/>
              <a:gd name="connsiteX0-159" fmla="*/ 507 w 10000"/>
              <a:gd name="connsiteY0-160" fmla="*/ 9748 h 10000"/>
              <a:gd name="connsiteX1-161" fmla="*/ 1961 w 10000"/>
              <a:gd name="connsiteY1-162" fmla="*/ 7519 h 10000"/>
              <a:gd name="connsiteX2-163" fmla="*/ 2084 w 10000"/>
              <a:gd name="connsiteY2-164" fmla="*/ 6642 h 10000"/>
              <a:gd name="connsiteX3-165" fmla="*/ 1651 w 10000"/>
              <a:gd name="connsiteY3-166" fmla="*/ 5930 h 10000"/>
              <a:gd name="connsiteX4-167" fmla="*/ 384 w 10000"/>
              <a:gd name="connsiteY4-168" fmla="*/ 4507 h 10000"/>
              <a:gd name="connsiteX5-169" fmla="*/ 322 w 10000"/>
              <a:gd name="connsiteY5-170" fmla="*/ 4364 h 10000"/>
              <a:gd name="connsiteX6-171" fmla="*/ 260 w 10000"/>
              <a:gd name="connsiteY6-172" fmla="*/ 1826 h 10000"/>
              <a:gd name="connsiteX7-173" fmla="*/ 4280 w 10000"/>
              <a:gd name="connsiteY7-174" fmla="*/ 0 h 10000"/>
              <a:gd name="connsiteX8-175" fmla="*/ 8547 w 10000"/>
              <a:gd name="connsiteY8-176" fmla="*/ 1993 h 10000"/>
              <a:gd name="connsiteX9-177" fmla="*/ 9010 w 10000"/>
              <a:gd name="connsiteY9-178" fmla="*/ 3391 h 10000"/>
              <a:gd name="connsiteX10-179" fmla="*/ 8980 w 10000"/>
              <a:gd name="connsiteY10-180" fmla="*/ 4009 h 10000"/>
              <a:gd name="connsiteX11-181" fmla="*/ 9970 w 10000"/>
              <a:gd name="connsiteY11-182" fmla="*/ 5005 h 10000"/>
              <a:gd name="connsiteX12-183" fmla="*/ 9845 w 10000"/>
              <a:gd name="connsiteY12-184" fmla="*/ 5290 h 10000"/>
              <a:gd name="connsiteX13-185" fmla="*/ 9289 w 10000"/>
              <a:gd name="connsiteY13-186" fmla="*/ 5455 h 10000"/>
              <a:gd name="connsiteX14-187" fmla="*/ 9289 w 10000"/>
              <a:gd name="connsiteY14-188" fmla="*/ 5740 h 10000"/>
              <a:gd name="connsiteX15-189" fmla="*/ 9258 w 10000"/>
              <a:gd name="connsiteY15-190" fmla="*/ 6096 h 10000"/>
              <a:gd name="connsiteX16-191" fmla="*/ 9073 w 10000"/>
              <a:gd name="connsiteY16-192" fmla="*/ 6190 h 10000"/>
              <a:gd name="connsiteX17-193" fmla="*/ 9103 w 10000"/>
              <a:gd name="connsiteY17-194" fmla="*/ 6499 h 10000"/>
              <a:gd name="connsiteX18-195" fmla="*/ 8918 w 10000"/>
              <a:gd name="connsiteY18-196" fmla="*/ 6879 h 10000"/>
              <a:gd name="connsiteX19-197" fmla="*/ 8980 w 10000"/>
              <a:gd name="connsiteY19-198" fmla="*/ 7282 h 10000"/>
              <a:gd name="connsiteX20-199" fmla="*/ 8238 w 10000"/>
              <a:gd name="connsiteY20-200" fmla="*/ 7590 h 10000"/>
              <a:gd name="connsiteX21-201" fmla="*/ 6939 w 10000"/>
              <a:gd name="connsiteY21-202" fmla="*/ 7590 h 10000"/>
              <a:gd name="connsiteX22-203" fmla="*/ 6692 w 10000"/>
              <a:gd name="connsiteY22-204" fmla="*/ 7638 h 10000"/>
              <a:gd name="connsiteX23-205" fmla="*/ 6258 w 10000"/>
              <a:gd name="connsiteY23-206" fmla="*/ 8183 h 10000"/>
              <a:gd name="connsiteX24-207" fmla="*/ 6135 w 10000"/>
              <a:gd name="connsiteY24-208" fmla="*/ 8800 h 10000"/>
              <a:gd name="connsiteX25-209" fmla="*/ 6831 w 10000"/>
              <a:gd name="connsiteY25-210" fmla="*/ 9422 h 10000"/>
              <a:gd name="connsiteX26-211" fmla="*/ 7730 w 10000"/>
              <a:gd name="connsiteY26-212" fmla="*/ 10000 h 10000"/>
              <a:gd name="connsiteX0-213" fmla="*/ 507 w 15835"/>
              <a:gd name="connsiteY0-214" fmla="*/ 9748 h 9748"/>
              <a:gd name="connsiteX1-215" fmla="*/ 1961 w 15835"/>
              <a:gd name="connsiteY1-216" fmla="*/ 7519 h 9748"/>
              <a:gd name="connsiteX2-217" fmla="*/ 2084 w 15835"/>
              <a:gd name="connsiteY2-218" fmla="*/ 6642 h 9748"/>
              <a:gd name="connsiteX3-219" fmla="*/ 1651 w 15835"/>
              <a:gd name="connsiteY3-220" fmla="*/ 5930 h 9748"/>
              <a:gd name="connsiteX4-221" fmla="*/ 384 w 15835"/>
              <a:gd name="connsiteY4-222" fmla="*/ 4507 h 9748"/>
              <a:gd name="connsiteX5-223" fmla="*/ 322 w 15835"/>
              <a:gd name="connsiteY5-224" fmla="*/ 4364 h 9748"/>
              <a:gd name="connsiteX6-225" fmla="*/ 260 w 15835"/>
              <a:gd name="connsiteY6-226" fmla="*/ 1826 h 9748"/>
              <a:gd name="connsiteX7-227" fmla="*/ 4280 w 15835"/>
              <a:gd name="connsiteY7-228" fmla="*/ 0 h 9748"/>
              <a:gd name="connsiteX8-229" fmla="*/ 8547 w 15835"/>
              <a:gd name="connsiteY8-230" fmla="*/ 1993 h 9748"/>
              <a:gd name="connsiteX9-231" fmla="*/ 9010 w 15835"/>
              <a:gd name="connsiteY9-232" fmla="*/ 3391 h 9748"/>
              <a:gd name="connsiteX10-233" fmla="*/ 8980 w 15835"/>
              <a:gd name="connsiteY10-234" fmla="*/ 4009 h 9748"/>
              <a:gd name="connsiteX11-235" fmla="*/ 9970 w 15835"/>
              <a:gd name="connsiteY11-236" fmla="*/ 5005 h 9748"/>
              <a:gd name="connsiteX12-237" fmla="*/ 9845 w 15835"/>
              <a:gd name="connsiteY12-238" fmla="*/ 5290 h 9748"/>
              <a:gd name="connsiteX13-239" fmla="*/ 9289 w 15835"/>
              <a:gd name="connsiteY13-240" fmla="*/ 5455 h 9748"/>
              <a:gd name="connsiteX14-241" fmla="*/ 9289 w 15835"/>
              <a:gd name="connsiteY14-242" fmla="*/ 5740 h 9748"/>
              <a:gd name="connsiteX15-243" fmla="*/ 9258 w 15835"/>
              <a:gd name="connsiteY15-244" fmla="*/ 6096 h 9748"/>
              <a:gd name="connsiteX16-245" fmla="*/ 9073 w 15835"/>
              <a:gd name="connsiteY16-246" fmla="*/ 6190 h 9748"/>
              <a:gd name="connsiteX17-247" fmla="*/ 9103 w 15835"/>
              <a:gd name="connsiteY17-248" fmla="*/ 6499 h 9748"/>
              <a:gd name="connsiteX18-249" fmla="*/ 8918 w 15835"/>
              <a:gd name="connsiteY18-250" fmla="*/ 6879 h 9748"/>
              <a:gd name="connsiteX19-251" fmla="*/ 8980 w 15835"/>
              <a:gd name="connsiteY19-252" fmla="*/ 7282 h 9748"/>
              <a:gd name="connsiteX20-253" fmla="*/ 8238 w 15835"/>
              <a:gd name="connsiteY20-254" fmla="*/ 7590 h 9748"/>
              <a:gd name="connsiteX21-255" fmla="*/ 6939 w 15835"/>
              <a:gd name="connsiteY21-256" fmla="*/ 7590 h 9748"/>
              <a:gd name="connsiteX22-257" fmla="*/ 6692 w 15835"/>
              <a:gd name="connsiteY22-258" fmla="*/ 7638 h 9748"/>
              <a:gd name="connsiteX23-259" fmla="*/ 6258 w 15835"/>
              <a:gd name="connsiteY23-260" fmla="*/ 8183 h 9748"/>
              <a:gd name="connsiteX24-261" fmla="*/ 6135 w 15835"/>
              <a:gd name="connsiteY24-262" fmla="*/ 8800 h 9748"/>
              <a:gd name="connsiteX25-263" fmla="*/ 6831 w 15835"/>
              <a:gd name="connsiteY25-264" fmla="*/ 9422 h 9748"/>
              <a:gd name="connsiteX26-265" fmla="*/ 15835 w 15835"/>
              <a:gd name="connsiteY26-266" fmla="*/ 9450 h 9748"/>
              <a:gd name="connsiteX0-267" fmla="*/ 320 w 12523"/>
              <a:gd name="connsiteY0-268" fmla="*/ 10000 h 10000"/>
              <a:gd name="connsiteX1-269" fmla="*/ 1238 w 12523"/>
              <a:gd name="connsiteY1-270" fmla="*/ 7713 h 10000"/>
              <a:gd name="connsiteX2-271" fmla="*/ 1316 w 12523"/>
              <a:gd name="connsiteY2-272" fmla="*/ 6814 h 10000"/>
              <a:gd name="connsiteX3-273" fmla="*/ 1043 w 12523"/>
              <a:gd name="connsiteY3-274" fmla="*/ 6083 h 10000"/>
              <a:gd name="connsiteX4-275" fmla="*/ 243 w 12523"/>
              <a:gd name="connsiteY4-276" fmla="*/ 4624 h 10000"/>
              <a:gd name="connsiteX5-277" fmla="*/ 203 w 12523"/>
              <a:gd name="connsiteY5-278" fmla="*/ 4477 h 10000"/>
              <a:gd name="connsiteX6-279" fmla="*/ 164 w 12523"/>
              <a:gd name="connsiteY6-280" fmla="*/ 1873 h 10000"/>
              <a:gd name="connsiteX7-281" fmla="*/ 2703 w 12523"/>
              <a:gd name="connsiteY7-282" fmla="*/ 0 h 10000"/>
              <a:gd name="connsiteX8-283" fmla="*/ 5398 w 12523"/>
              <a:gd name="connsiteY8-284" fmla="*/ 2045 h 10000"/>
              <a:gd name="connsiteX9-285" fmla="*/ 5690 w 12523"/>
              <a:gd name="connsiteY9-286" fmla="*/ 3479 h 10000"/>
              <a:gd name="connsiteX10-287" fmla="*/ 5671 w 12523"/>
              <a:gd name="connsiteY10-288" fmla="*/ 4113 h 10000"/>
              <a:gd name="connsiteX11-289" fmla="*/ 6296 w 12523"/>
              <a:gd name="connsiteY11-290" fmla="*/ 5134 h 10000"/>
              <a:gd name="connsiteX12-291" fmla="*/ 6217 w 12523"/>
              <a:gd name="connsiteY12-292" fmla="*/ 5427 h 10000"/>
              <a:gd name="connsiteX13-293" fmla="*/ 5866 w 12523"/>
              <a:gd name="connsiteY13-294" fmla="*/ 5596 h 10000"/>
              <a:gd name="connsiteX14-295" fmla="*/ 5866 w 12523"/>
              <a:gd name="connsiteY14-296" fmla="*/ 5888 h 10000"/>
              <a:gd name="connsiteX15-297" fmla="*/ 5847 w 12523"/>
              <a:gd name="connsiteY15-298" fmla="*/ 6254 h 10000"/>
              <a:gd name="connsiteX16-299" fmla="*/ 5730 w 12523"/>
              <a:gd name="connsiteY16-300" fmla="*/ 6350 h 10000"/>
              <a:gd name="connsiteX17-301" fmla="*/ 5749 w 12523"/>
              <a:gd name="connsiteY17-302" fmla="*/ 6667 h 10000"/>
              <a:gd name="connsiteX18-303" fmla="*/ 5632 w 12523"/>
              <a:gd name="connsiteY18-304" fmla="*/ 7057 h 10000"/>
              <a:gd name="connsiteX19-305" fmla="*/ 5671 w 12523"/>
              <a:gd name="connsiteY19-306" fmla="*/ 7470 h 10000"/>
              <a:gd name="connsiteX20-307" fmla="*/ 5202 w 12523"/>
              <a:gd name="connsiteY20-308" fmla="*/ 7786 h 10000"/>
              <a:gd name="connsiteX21-309" fmla="*/ 4382 w 12523"/>
              <a:gd name="connsiteY21-310" fmla="*/ 7786 h 10000"/>
              <a:gd name="connsiteX22-311" fmla="*/ 4226 w 12523"/>
              <a:gd name="connsiteY22-312" fmla="*/ 7835 h 10000"/>
              <a:gd name="connsiteX23-313" fmla="*/ 3952 w 12523"/>
              <a:gd name="connsiteY23-314" fmla="*/ 8395 h 10000"/>
              <a:gd name="connsiteX24-315" fmla="*/ 3874 w 12523"/>
              <a:gd name="connsiteY24-316" fmla="*/ 9027 h 10000"/>
              <a:gd name="connsiteX25-317" fmla="*/ 4314 w 12523"/>
              <a:gd name="connsiteY25-318" fmla="*/ 9666 h 10000"/>
              <a:gd name="connsiteX26-319" fmla="*/ 12523 w 12523"/>
              <a:gd name="connsiteY26-320" fmla="*/ 9766 h 10000"/>
              <a:gd name="connsiteX0-321" fmla="*/ 320 w 12523"/>
              <a:gd name="connsiteY0-322" fmla="*/ 10000 h 10000"/>
              <a:gd name="connsiteX1-323" fmla="*/ 593 w 12523"/>
              <a:gd name="connsiteY1-324" fmla="*/ 9611 h 10000"/>
              <a:gd name="connsiteX2-325" fmla="*/ 1238 w 12523"/>
              <a:gd name="connsiteY2-326" fmla="*/ 7713 h 10000"/>
              <a:gd name="connsiteX3-327" fmla="*/ 1316 w 12523"/>
              <a:gd name="connsiteY3-328" fmla="*/ 6814 h 10000"/>
              <a:gd name="connsiteX4-329" fmla="*/ 1043 w 12523"/>
              <a:gd name="connsiteY4-330" fmla="*/ 6083 h 10000"/>
              <a:gd name="connsiteX5-331" fmla="*/ 243 w 12523"/>
              <a:gd name="connsiteY5-332" fmla="*/ 4624 h 10000"/>
              <a:gd name="connsiteX6-333" fmla="*/ 203 w 12523"/>
              <a:gd name="connsiteY6-334" fmla="*/ 4477 h 10000"/>
              <a:gd name="connsiteX7-335" fmla="*/ 164 w 12523"/>
              <a:gd name="connsiteY7-336" fmla="*/ 1873 h 10000"/>
              <a:gd name="connsiteX8-337" fmla="*/ 2703 w 12523"/>
              <a:gd name="connsiteY8-338" fmla="*/ 0 h 10000"/>
              <a:gd name="connsiteX9-339" fmla="*/ 5398 w 12523"/>
              <a:gd name="connsiteY9-340" fmla="*/ 2045 h 10000"/>
              <a:gd name="connsiteX10-341" fmla="*/ 5690 w 12523"/>
              <a:gd name="connsiteY10-342" fmla="*/ 3479 h 10000"/>
              <a:gd name="connsiteX11-343" fmla="*/ 5671 w 12523"/>
              <a:gd name="connsiteY11-344" fmla="*/ 4113 h 10000"/>
              <a:gd name="connsiteX12-345" fmla="*/ 6296 w 12523"/>
              <a:gd name="connsiteY12-346" fmla="*/ 5134 h 10000"/>
              <a:gd name="connsiteX13-347" fmla="*/ 6217 w 12523"/>
              <a:gd name="connsiteY13-348" fmla="*/ 5427 h 10000"/>
              <a:gd name="connsiteX14-349" fmla="*/ 5866 w 12523"/>
              <a:gd name="connsiteY14-350" fmla="*/ 5596 h 10000"/>
              <a:gd name="connsiteX15-351" fmla="*/ 5866 w 12523"/>
              <a:gd name="connsiteY15-352" fmla="*/ 5888 h 10000"/>
              <a:gd name="connsiteX16-353" fmla="*/ 5847 w 12523"/>
              <a:gd name="connsiteY16-354" fmla="*/ 6254 h 10000"/>
              <a:gd name="connsiteX17-355" fmla="*/ 5730 w 12523"/>
              <a:gd name="connsiteY17-356" fmla="*/ 6350 h 10000"/>
              <a:gd name="connsiteX18-357" fmla="*/ 5749 w 12523"/>
              <a:gd name="connsiteY18-358" fmla="*/ 6667 h 10000"/>
              <a:gd name="connsiteX19-359" fmla="*/ 5632 w 12523"/>
              <a:gd name="connsiteY19-360" fmla="*/ 7057 h 10000"/>
              <a:gd name="connsiteX20-361" fmla="*/ 5671 w 12523"/>
              <a:gd name="connsiteY20-362" fmla="*/ 7470 h 10000"/>
              <a:gd name="connsiteX21-363" fmla="*/ 5202 w 12523"/>
              <a:gd name="connsiteY21-364" fmla="*/ 7786 h 10000"/>
              <a:gd name="connsiteX22-365" fmla="*/ 4382 w 12523"/>
              <a:gd name="connsiteY22-366" fmla="*/ 7786 h 10000"/>
              <a:gd name="connsiteX23-367" fmla="*/ 4226 w 12523"/>
              <a:gd name="connsiteY23-368" fmla="*/ 7835 h 10000"/>
              <a:gd name="connsiteX24-369" fmla="*/ 3952 w 12523"/>
              <a:gd name="connsiteY24-370" fmla="*/ 8395 h 10000"/>
              <a:gd name="connsiteX25-371" fmla="*/ 3874 w 12523"/>
              <a:gd name="connsiteY25-372" fmla="*/ 9027 h 10000"/>
              <a:gd name="connsiteX26-373" fmla="*/ 4314 w 12523"/>
              <a:gd name="connsiteY26-374" fmla="*/ 9666 h 10000"/>
              <a:gd name="connsiteX27" fmla="*/ 12523 w 12523"/>
              <a:gd name="connsiteY27" fmla="*/ 9766 h 10000"/>
              <a:gd name="connsiteX0-375" fmla="*/ 0 w 19228"/>
              <a:gd name="connsiteY0-376" fmla="*/ 9678 h 9783"/>
              <a:gd name="connsiteX1-377" fmla="*/ 7298 w 19228"/>
              <a:gd name="connsiteY1-378" fmla="*/ 9611 h 9783"/>
              <a:gd name="connsiteX2-379" fmla="*/ 7943 w 19228"/>
              <a:gd name="connsiteY2-380" fmla="*/ 7713 h 9783"/>
              <a:gd name="connsiteX3-381" fmla="*/ 8021 w 19228"/>
              <a:gd name="connsiteY3-382" fmla="*/ 6814 h 9783"/>
              <a:gd name="connsiteX4-383" fmla="*/ 7748 w 19228"/>
              <a:gd name="connsiteY4-384" fmla="*/ 6083 h 9783"/>
              <a:gd name="connsiteX5-385" fmla="*/ 6948 w 19228"/>
              <a:gd name="connsiteY5-386" fmla="*/ 4624 h 9783"/>
              <a:gd name="connsiteX6-387" fmla="*/ 6908 w 19228"/>
              <a:gd name="connsiteY6-388" fmla="*/ 4477 h 9783"/>
              <a:gd name="connsiteX7-389" fmla="*/ 6869 w 19228"/>
              <a:gd name="connsiteY7-390" fmla="*/ 1873 h 9783"/>
              <a:gd name="connsiteX8-391" fmla="*/ 9408 w 19228"/>
              <a:gd name="connsiteY8-392" fmla="*/ 0 h 9783"/>
              <a:gd name="connsiteX9-393" fmla="*/ 12103 w 19228"/>
              <a:gd name="connsiteY9-394" fmla="*/ 2045 h 9783"/>
              <a:gd name="connsiteX10-395" fmla="*/ 12395 w 19228"/>
              <a:gd name="connsiteY10-396" fmla="*/ 3479 h 9783"/>
              <a:gd name="connsiteX11-397" fmla="*/ 12376 w 19228"/>
              <a:gd name="connsiteY11-398" fmla="*/ 4113 h 9783"/>
              <a:gd name="connsiteX12-399" fmla="*/ 13001 w 19228"/>
              <a:gd name="connsiteY12-400" fmla="*/ 5134 h 9783"/>
              <a:gd name="connsiteX13-401" fmla="*/ 12922 w 19228"/>
              <a:gd name="connsiteY13-402" fmla="*/ 5427 h 9783"/>
              <a:gd name="connsiteX14-403" fmla="*/ 12571 w 19228"/>
              <a:gd name="connsiteY14-404" fmla="*/ 5596 h 9783"/>
              <a:gd name="connsiteX15-405" fmla="*/ 12571 w 19228"/>
              <a:gd name="connsiteY15-406" fmla="*/ 5888 h 9783"/>
              <a:gd name="connsiteX16-407" fmla="*/ 12552 w 19228"/>
              <a:gd name="connsiteY16-408" fmla="*/ 6254 h 9783"/>
              <a:gd name="connsiteX17-409" fmla="*/ 12435 w 19228"/>
              <a:gd name="connsiteY17-410" fmla="*/ 6350 h 9783"/>
              <a:gd name="connsiteX18-411" fmla="*/ 12454 w 19228"/>
              <a:gd name="connsiteY18-412" fmla="*/ 6667 h 9783"/>
              <a:gd name="connsiteX19-413" fmla="*/ 12337 w 19228"/>
              <a:gd name="connsiteY19-414" fmla="*/ 7057 h 9783"/>
              <a:gd name="connsiteX20-415" fmla="*/ 12376 w 19228"/>
              <a:gd name="connsiteY20-416" fmla="*/ 7470 h 9783"/>
              <a:gd name="connsiteX21-417" fmla="*/ 11907 w 19228"/>
              <a:gd name="connsiteY21-418" fmla="*/ 7786 h 9783"/>
              <a:gd name="connsiteX22-419" fmla="*/ 11087 w 19228"/>
              <a:gd name="connsiteY22-420" fmla="*/ 7786 h 9783"/>
              <a:gd name="connsiteX23-421" fmla="*/ 10931 w 19228"/>
              <a:gd name="connsiteY23-422" fmla="*/ 7835 h 9783"/>
              <a:gd name="connsiteX24-423" fmla="*/ 10657 w 19228"/>
              <a:gd name="connsiteY24-424" fmla="*/ 8395 h 9783"/>
              <a:gd name="connsiteX25-425" fmla="*/ 10579 w 19228"/>
              <a:gd name="connsiteY25-426" fmla="*/ 9027 h 9783"/>
              <a:gd name="connsiteX26-427" fmla="*/ 11019 w 19228"/>
              <a:gd name="connsiteY26-428" fmla="*/ 9666 h 9783"/>
              <a:gd name="connsiteX27-429" fmla="*/ 19228 w 19228"/>
              <a:gd name="connsiteY27-430" fmla="*/ 9766 h 9783"/>
              <a:gd name="connsiteX0-431" fmla="*/ 0 w 10000"/>
              <a:gd name="connsiteY0-432" fmla="*/ 9893 h 9983"/>
              <a:gd name="connsiteX1-433" fmla="*/ 3796 w 10000"/>
              <a:gd name="connsiteY1-434" fmla="*/ 9670 h 9983"/>
              <a:gd name="connsiteX2-435" fmla="*/ 4131 w 10000"/>
              <a:gd name="connsiteY2-436" fmla="*/ 7884 h 9983"/>
              <a:gd name="connsiteX3-437" fmla="*/ 4172 w 10000"/>
              <a:gd name="connsiteY3-438" fmla="*/ 6965 h 9983"/>
              <a:gd name="connsiteX4-439" fmla="*/ 4030 w 10000"/>
              <a:gd name="connsiteY4-440" fmla="*/ 6218 h 9983"/>
              <a:gd name="connsiteX5-441" fmla="*/ 3613 w 10000"/>
              <a:gd name="connsiteY5-442" fmla="*/ 4727 h 9983"/>
              <a:gd name="connsiteX6-443" fmla="*/ 3593 w 10000"/>
              <a:gd name="connsiteY6-444" fmla="*/ 4576 h 9983"/>
              <a:gd name="connsiteX7-445" fmla="*/ 3572 w 10000"/>
              <a:gd name="connsiteY7-446" fmla="*/ 1915 h 9983"/>
              <a:gd name="connsiteX8-447" fmla="*/ 4893 w 10000"/>
              <a:gd name="connsiteY8-448" fmla="*/ 0 h 9983"/>
              <a:gd name="connsiteX9-449" fmla="*/ 6294 w 10000"/>
              <a:gd name="connsiteY9-450" fmla="*/ 2090 h 9983"/>
              <a:gd name="connsiteX10-451" fmla="*/ 6446 w 10000"/>
              <a:gd name="connsiteY10-452" fmla="*/ 3556 h 9983"/>
              <a:gd name="connsiteX11-453" fmla="*/ 6436 w 10000"/>
              <a:gd name="connsiteY11-454" fmla="*/ 4204 h 9983"/>
              <a:gd name="connsiteX12-455" fmla="*/ 6761 w 10000"/>
              <a:gd name="connsiteY12-456" fmla="*/ 5248 h 9983"/>
              <a:gd name="connsiteX13-457" fmla="*/ 6720 w 10000"/>
              <a:gd name="connsiteY13-458" fmla="*/ 5547 h 9983"/>
              <a:gd name="connsiteX14-459" fmla="*/ 6538 w 10000"/>
              <a:gd name="connsiteY14-460" fmla="*/ 5720 h 9983"/>
              <a:gd name="connsiteX15-461" fmla="*/ 6538 w 10000"/>
              <a:gd name="connsiteY15-462" fmla="*/ 6019 h 9983"/>
              <a:gd name="connsiteX16-463" fmla="*/ 6528 w 10000"/>
              <a:gd name="connsiteY16-464" fmla="*/ 6393 h 9983"/>
              <a:gd name="connsiteX17-465" fmla="*/ 6467 w 10000"/>
              <a:gd name="connsiteY17-466" fmla="*/ 6491 h 9983"/>
              <a:gd name="connsiteX18-467" fmla="*/ 6477 w 10000"/>
              <a:gd name="connsiteY18-468" fmla="*/ 6815 h 9983"/>
              <a:gd name="connsiteX19-469" fmla="*/ 6416 w 10000"/>
              <a:gd name="connsiteY19-470" fmla="*/ 7214 h 9983"/>
              <a:gd name="connsiteX20-471" fmla="*/ 6436 w 10000"/>
              <a:gd name="connsiteY20-472" fmla="*/ 7636 h 9983"/>
              <a:gd name="connsiteX21-473" fmla="*/ 6193 w 10000"/>
              <a:gd name="connsiteY21-474" fmla="*/ 7959 h 9983"/>
              <a:gd name="connsiteX22-475" fmla="*/ 5766 w 10000"/>
              <a:gd name="connsiteY22-476" fmla="*/ 7959 h 9983"/>
              <a:gd name="connsiteX23-477" fmla="*/ 5685 w 10000"/>
              <a:gd name="connsiteY23-478" fmla="*/ 8009 h 9983"/>
              <a:gd name="connsiteX24-479" fmla="*/ 5542 w 10000"/>
              <a:gd name="connsiteY24-480" fmla="*/ 8581 h 9983"/>
              <a:gd name="connsiteX25-481" fmla="*/ 5502 w 10000"/>
              <a:gd name="connsiteY25-482" fmla="*/ 9227 h 9983"/>
              <a:gd name="connsiteX26-483" fmla="*/ 5731 w 10000"/>
              <a:gd name="connsiteY26-484" fmla="*/ 9880 h 9983"/>
              <a:gd name="connsiteX27-485" fmla="*/ 10000 w 10000"/>
              <a:gd name="connsiteY27-486" fmla="*/ 9983 h 9983"/>
              <a:gd name="connsiteX0-487" fmla="*/ 0 w 10000"/>
              <a:gd name="connsiteY0-488" fmla="*/ 9910 h 10000"/>
              <a:gd name="connsiteX1-489" fmla="*/ 3796 w 10000"/>
              <a:gd name="connsiteY1-490" fmla="*/ 9686 h 10000"/>
              <a:gd name="connsiteX2-491" fmla="*/ 4131 w 10000"/>
              <a:gd name="connsiteY2-492" fmla="*/ 7897 h 10000"/>
              <a:gd name="connsiteX3-493" fmla="*/ 4172 w 10000"/>
              <a:gd name="connsiteY3-494" fmla="*/ 6977 h 10000"/>
              <a:gd name="connsiteX4-495" fmla="*/ 4030 w 10000"/>
              <a:gd name="connsiteY4-496" fmla="*/ 6229 h 10000"/>
              <a:gd name="connsiteX5-497" fmla="*/ 3613 w 10000"/>
              <a:gd name="connsiteY5-498" fmla="*/ 4735 h 10000"/>
              <a:gd name="connsiteX6-499" fmla="*/ 3593 w 10000"/>
              <a:gd name="connsiteY6-500" fmla="*/ 4584 h 10000"/>
              <a:gd name="connsiteX7-501" fmla="*/ 3572 w 10000"/>
              <a:gd name="connsiteY7-502" fmla="*/ 1918 h 10000"/>
              <a:gd name="connsiteX8-503" fmla="*/ 4893 w 10000"/>
              <a:gd name="connsiteY8-504" fmla="*/ 0 h 10000"/>
              <a:gd name="connsiteX9-505" fmla="*/ 6294 w 10000"/>
              <a:gd name="connsiteY9-506" fmla="*/ 2094 h 10000"/>
              <a:gd name="connsiteX10-507" fmla="*/ 6446 w 10000"/>
              <a:gd name="connsiteY10-508" fmla="*/ 3562 h 10000"/>
              <a:gd name="connsiteX11-509" fmla="*/ 6436 w 10000"/>
              <a:gd name="connsiteY11-510" fmla="*/ 4211 h 10000"/>
              <a:gd name="connsiteX12-511" fmla="*/ 6761 w 10000"/>
              <a:gd name="connsiteY12-512" fmla="*/ 5257 h 10000"/>
              <a:gd name="connsiteX13-513" fmla="*/ 6720 w 10000"/>
              <a:gd name="connsiteY13-514" fmla="*/ 5556 h 10000"/>
              <a:gd name="connsiteX14-515" fmla="*/ 6538 w 10000"/>
              <a:gd name="connsiteY14-516" fmla="*/ 5730 h 10000"/>
              <a:gd name="connsiteX15-517" fmla="*/ 6538 w 10000"/>
              <a:gd name="connsiteY15-518" fmla="*/ 6029 h 10000"/>
              <a:gd name="connsiteX16-519" fmla="*/ 6528 w 10000"/>
              <a:gd name="connsiteY16-520" fmla="*/ 6404 h 10000"/>
              <a:gd name="connsiteX17-521" fmla="*/ 6467 w 10000"/>
              <a:gd name="connsiteY17-522" fmla="*/ 6502 h 10000"/>
              <a:gd name="connsiteX18-523" fmla="*/ 6477 w 10000"/>
              <a:gd name="connsiteY18-524" fmla="*/ 6827 h 10000"/>
              <a:gd name="connsiteX19-525" fmla="*/ 6416 w 10000"/>
              <a:gd name="connsiteY19-526" fmla="*/ 7226 h 10000"/>
              <a:gd name="connsiteX20-527" fmla="*/ 6436 w 10000"/>
              <a:gd name="connsiteY20-528" fmla="*/ 7649 h 10000"/>
              <a:gd name="connsiteX21-529" fmla="*/ 6193 w 10000"/>
              <a:gd name="connsiteY21-530" fmla="*/ 7973 h 10000"/>
              <a:gd name="connsiteX22-531" fmla="*/ 5766 w 10000"/>
              <a:gd name="connsiteY22-532" fmla="*/ 7973 h 10000"/>
              <a:gd name="connsiteX23-533" fmla="*/ 5685 w 10000"/>
              <a:gd name="connsiteY23-534" fmla="*/ 8023 h 10000"/>
              <a:gd name="connsiteX24-535" fmla="*/ 5542 w 10000"/>
              <a:gd name="connsiteY24-536" fmla="*/ 8596 h 10000"/>
              <a:gd name="connsiteX25-537" fmla="*/ 5502 w 10000"/>
              <a:gd name="connsiteY25-538" fmla="*/ 9243 h 10000"/>
              <a:gd name="connsiteX26-539" fmla="*/ 5731 w 10000"/>
              <a:gd name="connsiteY26-540" fmla="*/ 9897 h 10000"/>
              <a:gd name="connsiteX27-541" fmla="*/ 10000 w 10000"/>
              <a:gd name="connsiteY27-542" fmla="*/ 10000 h 10000"/>
              <a:gd name="connsiteX0-543" fmla="*/ 0 w 10000"/>
              <a:gd name="connsiteY0-544" fmla="*/ 9910 h 10000"/>
              <a:gd name="connsiteX1-545" fmla="*/ 3796 w 10000"/>
              <a:gd name="connsiteY1-546" fmla="*/ 9686 h 10000"/>
              <a:gd name="connsiteX2-547" fmla="*/ 4131 w 10000"/>
              <a:gd name="connsiteY2-548" fmla="*/ 7897 h 10000"/>
              <a:gd name="connsiteX3-549" fmla="*/ 4172 w 10000"/>
              <a:gd name="connsiteY3-550" fmla="*/ 6977 h 10000"/>
              <a:gd name="connsiteX4-551" fmla="*/ 4030 w 10000"/>
              <a:gd name="connsiteY4-552" fmla="*/ 6229 h 10000"/>
              <a:gd name="connsiteX5-553" fmla="*/ 3613 w 10000"/>
              <a:gd name="connsiteY5-554" fmla="*/ 4735 h 10000"/>
              <a:gd name="connsiteX6-555" fmla="*/ 3593 w 10000"/>
              <a:gd name="connsiteY6-556" fmla="*/ 4584 h 10000"/>
              <a:gd name="connsiteX7-557" fmla="*/ 3572 w 10000"/>
              <a:gd name="connsiteY7-558" fmla="*/ 1918 h 10000"/>
              <a:gd name="connsiteX8-559" fmla="*/ 4893 w 10000"/>
              <a:gd name="connsiteY8-560" fmla="*/ 0 h 10000"/>
              <a:gd name="connsiteX9-561" fmla="*/ 6294 w 10000"/>
              <a:gd name="connsiteY9-562" fmla="*/ 2094 h 10000"/>
              <a:gd name="connsiteX10-563" fmla="*/ 6446 w 10000"/>
              <a:gd name="connsiteY10-564" fmla="*/ 3562 h 10000"/>
              <a:gd name="connsiteX11-565" fmla="*/ 6436 w 10000"/>
              <a:gd name="connsiteY11-566" fmla="*/ 4211 h 10000"/>
              <a:gd name="connsiteX12-567" fmla="*/ 6761 w 10000"/>
              <a:gd name="connsiteY12-568" fmla="*/ 5257 h 10000"/>
              <a:gd name="connsiteX13-569" fmla="*/ 6720 w 10000"/>
              <a:gd name="connsiteY13-570" fmla="*/ 5556 h 10000"/>
              <a:gd name="connsiteX14-571" fmla="*/ 6538 w 10000"/>
              <a:gd name="connsiteY14-572" fmla="*/ 5730 h 10000"/>
              <a:gd name="connsiteX15-573" fmla="*/ 6538 w 10000"/>
              <a:gd name="connsiteY15-574" fmla="*/ 6029 h 10000"/>
              <a:gd name="connsiteX16-575" fmla="*/ 6528 w 10000"/>
              <a:gd name="connsiteY16-576" fmla="*/ 6404 h 10000"/>
              <a:gd name="connsiteX17-577" fmla="*/ 6467 w 10000"/>
              <a:gd name="connsiteY17-578" fmla="*/ 6502 h 10000"/>
              <a:gd name="connsiteX18-579" fmla="*/ 6477 w 10000"/>
              <a:gd name="connsiteY18-580" fmla="*/ 6827 h 10000"/>
              <a:gd name="connsiteX19-581" fmla="*/ 6416 w 10000"/>
              <a:gd name="connsiteY19-582" fmla="*/ 7226 h 10000"/>
              <a:gd name="connsiteX20-583" fmla="*/ 6436 w 10000"/>
              <a:gd name="connsiteY20-584" fmla="*/ 7649 h 10000"/>
              <a:gd name="connsiteX21-585" fmla="*/ 6193 w 10000"/>
              <a:gd name="connsiteY21-586" fmla="*/ 7973 h 10000"/>
              <a:gd name="connsiteX22-587" fmla="*/ 5766 w 10000"/>
              <a:gd name="connsiteY22-588" fmla="*/ 7973 h 10000"/>
              <a:gd name="connsiteX23-589" fmla="*/ 5685 w 10000"/>
              <a:gd name="connsiteY23-590" fmla="*/ 8023 h 10000"/>
              <a:gd name="connsiteX24-591" fmla="*/ 5542 w 10000"/>
              <a:gd name="connsiteY24-592" fmla="*/ 8596 h 10000"/>
              <a:gd name="connsiteX25-593" fmla="*/ 5502 w 10000"/>
              <a:gd name="connsiteY25-594" fmla="*/ 9243 h 10000"/>
              <a:gd name="connsiteX26-595" fmla="*/ 5731 w 10000"/>
              <a:gd name="connsiteY26-596" fmla="*/ 9897 h 10000"/>
              <a:gd name="connsiteX27-597" fmla="*/ 10000 w 10000"/>
              <a:gd name="connsiteY27-598" fmla="*/ 10000 h 10000"/>
              <a:gd name="connsiteX0-599" fmla="*/ 0 w 10000"/>
              <a:gd name="connsiteY0-600" fmla="*/ 9910 h 10000"/>
              <a:gd name="connsiteX1-601" fmla="*/ 3796 w 10000"/>
              <a:gd name="connsiteY1-602" fmla="*/ 9686 h 10000"/>
              <a:gd name="connsiteX2-603" fmla="*/ 4131 w 10000"/>
              <a:gd name="connsiteY2-604" fmla="*/ 7897 h 10000"/>
              <a:gd name="connsiteX3-605" fmla="*/ 4172 w 10000"/>
              <a:gd name="connsiteY3-606" fmla="*/ 6977 h 10000"/>
              <a:gd name="connsiteX4-607" fmla="*/ 4030 w 10000"/>
              <a:gd name="connsiteY4-608" fmla="*/ 6229 h 10000"/>
              <a:gd name="connsiteX5-609" fmla="*/ 3613 w 10000"/>
              <a:gd name="connsiteY5-610" fmla="*/ 4735 h 10000"/>
              <a:gd name="connsiteX6-611" fmla="*/ 3593 w 10000"/>
              <a:gd name="connsiteY6-612" fmla="*/ 4584 h 10000"/>
              <a:gd name="connsiteX7-613" fmla="*/ 3572 w 10000"/>
              <a:gd name="connsiteY7-614" fmla="*/ 1918 h 10000"/>
              <a:gd name="connsiteX8-615" fmla="*/ 4893 w 10000"/>
              <a:gd name="connsiteY8-616" fmla="*/ 0 h 10000"/>
              <a:gd name="connsiteX9-617" fmla="*/ 6294 w 10000"/>
              <a:gd name="connsiteY9-618" fmla="*/ 2094 h 10000"/>
              <a:gd name="connsiteX10-619" fmla="*/ 6446 w 10000"/>
              <a:gd name="connsiteY10-620" fmla="*/ 3562 h 10000"/>
              <a:gd name="connsiteX11-621" fmla="*/ 6436 w 10000"/>
              <a:gd name="connsiteY11-622" fmla="*/ 4211 h 10000"/>
              <a:gd name="connsiteX12-623" fmla="*/ 6761 w 10000"/>
              <a:gd name="connsiteY12-624" fmla="*/ 5257 h 10000"/>
              <a:gd name="connsiteX13-625" fmla="*/ 6720 w 10000"/>
              <a:gd name="connsiteY13-626" fmla="*/ 5556 h 10000"/>
              <a:gd name="connsiteX14-627" fmla="*/ 6538 w 10000"/>
              <a:gd name="connsiteY14-628" fmla="*/ 5730 h 10000"/>
              <a:gd name="connsiteX15-629" fmla="*/ 6538 w 10000"/>
              <a:gd name="connsiteY15-630" fmla="*/ 6029 h 10000"/>
              <a:gd name="connsiteX16-631" fmla="*/ 6528 w 10000"/>
              <a:gd name="connsiteY16-632" fmla="*/ 6404 h 10000"/>
              <a:gd name="connsiteX17-633" fmla="*/ 6467 w 10000"/>
              <a:gd name="connsiteY17-634" fmla="*/ 6502 h 10000"/>
              <a:gd name="connsiteX18-635" fmla="*/ 6477 w 10000"/>
              <a:gd name="connsiteY18-636" fmla="*/ 6827 h 10000"/>
              <a:gd name="connsiteX19-637" fmla="*/ 6416 w 10000"/>
              <a:gd name="connsiteY19-638" fmla="*/ 7226 h 10000"/>
              <a:gd name="connsiteX20-639" fmla="*/ 6436 w 10000"/>
              <a:gd name="connsiteY20-640" fmla="*/ 7649 h 10000"/>
              <a:gd name="connsiteX21-641" fmla="*/ 6193 w 10000"/>
              <a:gd name="connsiteY21-642" fmla="*/ 7973 h 10000"/>
              <a:gd name="connsiteX22-643" fmla="*/ 5766 w 10000"/>
              <a:gd name="connsiteY22-644" fmla="*/ 7973 h 10000"/>
              <a:gd name="connsiteX23-645" fmla="*/ 5685 w 10000"/>
              <a:gd name="connsiteY23-646" fmla="*/ 8023 h 10000"/>
              <a:gd name="connsiteX24-647" fmla="*/ 5542 w 10000"/>
              <a:gd name="connsiteY24-648" fmla="*/ 8596 h 10000"/>
              <a:gd name="connsiteX25-649" fmla="*/ 5502 w 10000"/>
              <a:gd name="connsiteY25-650" fmla="*/ 9243 h 10000"/>
              <a:gd name="connsiteX26-651" fmla="*/ 5731 w 10000"/>
              <a:gd name="connsiteY26-652" fmla="*/ 9897 h 10000"/>
              <a:gd name="connsiteX27-653" fmla="*/ 10000 w 10000"/>
              <a:gd name="connsiteY27-654" fmla="*/ 10000 h 10000"/>
              <a:gd name="connsiteX0-655" fmla="*/ 0 w 10000"/>
              <a:gd name="connsiteY0-656" fmla="*/ 9910 h 10000"/>
              <a:gd name="connsiteX1-657" fmla="*/ 3796 w 10000"/>
              <a:gd name="connsiteY1-658" fmla="*/ 9686 h 10000"/>
              <a:gd name="connsiteX2-659" fmla="*/ 4131 w 10000"/>
              <a:gd name="connsiteY2-660" fmla="*/ 7897 h 10000"/>
              <a:gd name="connsiteX3-661" fmla="*/ 4172 w 10000"/>
              <a:gd name="connsiteY3-662" fmla="*/ 6977 h 10000"/>
              <a:gd name="connsiteX4-663" fmla="*/ 4030 w 10000"/>
              <a:gd name="connsiteY4-664" fmla="*/ 6229 h 10000"/>
              <a:gd name="connsiteX5-665" fmla="*/ 3613 w 10000"/>
              <a:gd name="connsiteY5-666" fmla="*/ 4735 h 10000"/>
              <a:gd name="connsiteX6-667" fmla="*/ 3593 w 10000"/>
              <a:gd name="connsiteY6-668" fmla="*/ 4584 h 10000"/>
              <a:gd name="connsiteX7-669" fmla="*/ 3572 w 10000"/>
              <a:gd name="connsiteY7-670" fmla="*/ 1918 h 10000"/>
              <a:gd name="connsiteX8-671" fmla="*/ 4893 w 10000"/>
              <a:gd name="connsiteY8-672" fmla="*/ 0 h 10000"/>
              <a:gd name="connsiteX9-673" fmla="*/ 6294 w 10000"/>
              <a:gd name="connsiteY9-674" fmla="*/ 2094 h 10000"/>
              <a:gd name="connsiteX10-675" fmla="*/ 6446 w 10000"/>
              <a:gd name="connsiteY10-676" fmla="*/ 3562 h 10000"/>
              <a:gd name="connsiteX11-677" fmla="*/ 6436 w 10000"/>
              <a:gd name="connsiteY11-678" fmla="*/ 4211 h 10000"/>
              <a:gd name="connsiteX12-679" fmla="*/ 6761 w 10000"/>
              <a:gd name="connsiteY12-680" fmla="*/ 5257 h 10000"/>
              <a:gd name="connsiteX13-681" fmla="*/ 6720 w 10000"/>
              <a:gd name="connsiteY13-682" fmla="*/ 5556 h 10000"/>
              <a:gd name="connsiteX14-683" fmla="*/ 6538 w 10000"/>
              <a:gd name="connsiteY14-684" fmla="*/ 5730 h 10000"/>
              <a:gd name="connsiteX15-685" fmla="*/ 6538 w 10000"/>
              <a:gd name="connsiteY15-686" fmla="*/ 6029 h 10000"/>
              <a:gd name="connsiteX16-687" fmla="*/ 6528 w 10000"/>
              <a:gd name="connsiteY16-688" fmla="*/ 6404 h 10000"/>
              <a:gd name="connsiteX17-689" fmla="*/ 6467 w 10000"/>
              <a:gd name="connsiteY17-690" fmla="*/ 6502 h 10000"/>
              <a:gd name="connsiteX18-691" fmla="*/ 6477 w 10000"/>
              <a:gd name="connsiteY18-692" fmla="*/ 6827 h 10000"/>
              <a:gd name="connsiteX19-693" fmla="*/ 6416 w 10000"/>
              <a:gd name="connsiteY19-694" fmla="*/ 7226 h 10000"/>
              <a:gd name="connsiteX20-695" fmla="*/ 6436 w 10000"/>
              <a:gd name="connsiteY20-696" fmla="*/ 7649 h 10000"/>
              <a:gd name="connsiteX21-697" fmla="*/ 6193 w 10000"/>
              <a:gd name="connsiteY21-698" fmla="*/ 7973 h 10000"/>
              <a:gd name="connsiteX22-699" fmla="*/ 5766 w 10000"/>
              <a:gd name="connsiteY22-700" fmla="*/ 7973 h 10000"/>
              <a:gd name="connsiteX23-701" fmla="*/ 5685 w 10000"/>
              <a:gd name="connsiteY23-702" fmla="*/ 8023 h 10000"/>
              <a:gd name="connsiteX24-703" fmla="*/ 5542 w 10000"/>
              <a:gd name="connsiteY24-704" fmla="*/ 8596 h 10000"/>
              <a:gd name="connsiteX25-705" fmla="*/ 5502 w 10000"/>
              <a:gd name="connsiteY25-706" fmla="*/ 9243 h 10000"/>
              <a:gd name="connsiteX26-707" fmla="*/ 5731 w 10000"/>
              <a:gd name="connsiteY26-708" fmla="*/ 9897 h 10000"/>
              <a:gd name="connsiteX27-709" fmla="*/ 10000 w 10000"/>
              <a:gd name="connsiteY27-710" fmla="*/ 10000 h 10000"/>
              <a:gd name="connsiteX0-711" fmla="*/ 0 w 10000"/>
              <a:gd name="connsiteY0-712" fmla="*/ 9910 h 10000"/>
              <a:gd name="connsiteX1-713" fmla="*/ 3796 w 10000"/>
              <a:gd name="connsiteY1-714" fmla="*/ 9686 h 10000"/>
              <a:gd name="connsiteX2-715" fmla="*/ 4131 w 10000"/>
              <a:gd name="connsiteY2-716" fmla="*/ 7897 h 10000"/>
              <a:gd name="connsiteX3-717" fmla="*/ 4172 w 10000"/>
              <a:gd name="connsiteY3-718" fmla="*/ 6977 h 10000"/>
              <a:gd name="connsiteX4-719" fmla="*/ 4030 w 10000"/>
              <a:gd name="connsiteY4-720" fmla="*/ 6229 h 10000"/>
              <a:gd name="connsiteX5-721" fmla="*/ 3613 w 10000"/>
              <a:gd name="connsiteY5-722" fmla="*/ 4735 h 10000"/>
              <a:gd name="connsiteX6-723" fmla="*/ 3593 w 10000"/>
              <a:gd name="connsiteY6-724" fmla="*/ 4584 h 10000"/>
              <a:gd name="connsiteX7-725" fmla="*/ 3572 w 10000"/>
              <a:gd name="connsiteY7-726" fmla="*/ 1918 h 10000"/>
              <a:gd name="connsiteX8-727" fmla="*/ 4893 w 10000"/>
              <a:gd name="connsiteY8-728" fmla="*/ 0 h 10000"/>
              <a:gd name="connsiteX9-729" fmla="*/ 6294 w 10000"/>
              <a:gd name="connsiteY9-730" fmla="*/ 2094 h 10000"/>
              <a:gd name="connsiteX10-731" fmla="*/ 6446 w 10000"/>
              <a:gd name="connsiteY10-732" fmla="*/ 3562 h 10000"/>
              <a:gd name="connsiteX11-733" fmla="*/ 6436 w 10000"/>
              <a:gd name="connsiteY11-734" fmla="*/ 4211 h 10000"/>
              <a:gd name="connsiteX12-735" fmla="*/ 6761 w 10000"/>
              <a:gd name="connsiteY12-736" fmla="*/ 5257 h 10000"/>
              <a:gd name="connsiteX13-737" fmla="*/ 6720 w 10000"/>
              <a:gd name="connsiteY13-738" fmla="*/ 5556 h 10000"/>
              <a:gd name="connsiteX14-739" fmla="*/ 6538 w 10000"/>
              <a:gd name="connsiteY14-740" fmla="*/ 5730 h 10000"/>
              <a:gd name="connsiteX15-741" fmla="*/ 6538 w 10000"/>
              <a:gd name="connsiteY15-742" fmla="*/ 6029 h 10000"/>
              <a:gd name="connsiteX16-743" fmla="*/ 6528 w 10000"/>
              <a:gd name="connsiteY16-744" fmla="*/ 6404 h 10000"/>
              <a:gd name="connsiteX17-745" fmla="*/ 6467 w 10000"/>
              <a:gd name="connsiteY17-746" fmla="*/ 6502 h 10000"/>
              <a:gd name="connsiteX18-747" fmla="*/ 6477 w 10000"/>
              <a:gd name="connsiteY18-748" fmla="*/ 6827 h 10000"/>
              <a:gd name="connsiteX19-749" fmla="*/ 6416 w 10000"/>
              <a:gd name="connsiteY19-750" fmla="*/ 7226 h 10000"/>
              <a:gd name="connsiteX20-751" fmla="*/ 6436 w 10000"/>
              <a:gd name="connsiteY20-752" fmla="*/ 7649 h 10000"/>
              <a:gd name="connsiteX21-753" fmla="*/ 6193 w 10000"/>
              <a:gd name="connsiteY21-754" fmla="*/ 7973 h 10000"/>
              <a:gd name="connsiteX22-755" fmla="*/ 5766 w 10000"/>
              <a:gd name="connsiteY22-756" fmla="*/ 7973 h 10000"/>
              <a:gd name="connsiteX23-757" fmla="*/ 5685 w 10000"/>
              <a:gd name="connsiteY23-758" fmla="*/ 8023 h 10000"/>
              <a:gd name="connsiteX24-759" fmla="*/ 5502 w 10000"/>
              <a:gd name="connsiteY24-760" fmla="*/ 9243 h 10000"/>
              <a:gd name="connsiteX25-761" fmla="*/ 5731 w 10000"/>
              <a:gd name="connsiteY25-762" fmla="*/ 9897 h 10000"/>
              <a:gd name="connsiteX26-763" fmla="*/ 10000 w 10000"/>
              <a:gd name="connsiteY26-764" fmla="*/ 10000 h 10000"/>
              <a:gd name="connsiteX0-765" fmla="*/ 0 w 10000"/>
              <a:gd name="connsiteY0-766" fmla="*/ 9910 h 10000"/>
              <a:gd name="connsiteX1-767" fmla="*/ 3796 w 10000"/>
              <a:gd name="connsiteY1-768" fmla="*/ 9686 h 10000"/>
              <a:gd name="connsiteX2-769" fmla="*/ 4131 w 10000"/>
              <a:gd name="connsiteY2-770" fmla="*/ 7897 h 10000"/>
              <a:gd name="connsiteX3-771" fmla="*/ 4172 w 10000"/>
              <a:gd name="connsiteY3-772" fmla="*/ 6977 h 10000"/>
              <a:gd name="connsiteX4-773" fmla="*/ 4030 w 10000"/>
              <a:gd name="connsiteY4-774" fmla="*/ 6229 h 10000"/>
              <a:gd name="connsiteX5-775" fmla="*/ 3613 w 10000"/>
              <a:gd name="connsiteY5-776" fmla="*/ 4735 h 10000"/>
              <a:gd name="connsiteX6-777" fmla="*/ 3593 w 10000"/>
              <a:gd name="connsiteY6-778" fmla="*/ 4584 h 10000"/>
              <a:gd name="connsiteX7-779" fmla="*/ 3572 w 10000"/>
              <a:gd name="connsiteY7-780" fmla="*/ 1918 h 10000"/>
              <a:gd name="connsiteX8-781" fmla="*/ 4893 w 10000"/>
              <a:gd name="connsiteY8-782" fmla="*/ 0 h 10000"/>
              <a:gd name="connsiteX9-783" fmla="*/ 6294 w 10000"/>
              <a:gd name="connsiteY9-784" fmla="*/ 2094 h 10000"/>
              <a:gd name="connsiteX10-785" fmla="*/ 6446 w 10000"/>
              <a:gd name="connsiteY10-786" fmla="*/ 3562 h 10000"/>
              <a:gd name="connsiteX11-787" fmla="*/ 6436 w 10000"/>
              <a:gd name="connsiteY11-788" fmla="*/ 4211 h 10000"/>
              <a:gd name="connsiteX12-789" fmla="*/ 6761 w 10000"/>
              <a:gd name="connsiteY12-790" fmla="*/ 5257 h 10000"/>
              <a:gd name="connsiteX13-791" fmla="*/ 6720 w 10000"/>
              <a:gd name="connsiteY13-792" fmla="*/ 5556 h 10000"/>
              <a:gd name="connsiteX14-793" fmla="*/ 6538 w 10000"/>
              <a:gd name="connsiteY14-794" fmla="*/ 5730 h 10000"/>
              <a:gd name="connsiteX15-795" fmla="*/ 6538 w 10000"/>
              <a:gd name="connsiteY15-796" fmla="*/ 6029 h 10000"/>
              <a:gd name="connsiteX16-797" fmla="*/ 6528 w 10000"/>
              <a:gd name="connsiteY16-798" fmla="*/ 6404 h 10000"/>
              <a:gd name="connsiteX17-799" fmla="*/ 6467 w 10000"/>
              <a:gd name="connsiteY17-800" fmla="*/ 6502 h 10000"/>
              <a:gd name="connsiteX18-801" fmla="*/ 6477 w 10000"/>
              <a:gd name="connsiteY18-802" fmla="*/ 6827 h 10000"/>
              <a:gd name="connsiteX19-803" fmla="*/ 6416 w 10000"/>
              <a:gd name="connsiteY19-804" fmla="*/ 7226 h 10000"/>
              <a:gd name="connsiteX20-805" fmla="*/ 6436 w 10000"/>
              <a:gd name="connsiteY20-806" fmla="*/ 7649 h 10000"/>
              <a:gd name="connsiteX21-807" fmla="*/ 6193 w 10000"/>
              <a:gd name="connsiteY21-808" fmla="*/ 7973 h 10000"/>
              <a:gd name="connsiteX22-809" fmla="*/ 5766 w 10000"/>
              <a:gd name="connsiteY22-810" fmla="*/ 7973 h 10000"/>
              <a:gd name="connsiteX23-811" fmla="*/ 5502 w 10000"/>
              <a:gd name="connsiteY23-812" fmla="*/ 9243 h 10000"/>
              <a:gd name="connsiteX24-813" fmla="*/ 5731 w 10000"/>
              <a:gd name="connsiteY24-814" fmla="*/ 9897 h 10000"/>
              <a:gd name="connsiteX25-815" fmla="*/ 10000 w 10000"/>
              <a:gd name="connsiteY25-816" fmla="*/ 10000 h 10000"/>
              <a:gd name="connsiteX0-817" fmla="*/ 0 w 10000"/>
              <a:gd name="connsiteY0-818" fmla="*/ 9910 h 10000"/>
              <a:gd name="connsiteX1-819" fmla="*/ 3796 w 10000"/>
              <a:gd name="connsiteY1-820" fmla="*/ 9686 h 10000"/>
              <a:gd name="connsiteX2-821" fmla="*/ 4131 w 10000"/>
              <a:gd name="connsiteY2-822" fmla="*/ 7897 h 10000"/>
              <a:gd name="connsiteX3-823" fmla="*/ 4172 w 10000"/>
              <a:gd name="connsiteY3-824" fmla="*/ 6977 h 10000"/>
              <a:gd name="connsiteX4-825" fmla="*/ 4030 w 10000"/>
              <a:gd name="connsiteY4-826" fmla="*/ 6229 h 10000"/>
              <a:gd name="connsiteX5-827" fmla="*/ 3613 w 10000"/>
              <a:gd name="connsiteY5-828" fmla="*/ 4735 h 10000"/>
              <a:gd name="connsiteX6-829" fmla="*/ 3593 w 10000"/>
              <a:gd name="connsiteY6-830" fmla="*/ 4584 h 10000"/>
              <a:gd name="connsiteX7-831" fmla="*/ 3572 w 10000"/>
              <a:gd name="connsiteY7-832" fmla="*/ 1918 h 10000"/>
              <a:gd name="connsiteX8-833" fmla="*/ 4893 w 10000"/>
              <a:gd name="connsiteY8-834" fmla="*/ 0 h 10000"/>
              <a:gd name="connsiteX9-835" fmla="*/ 6294 w 10000"/>
              <a:gd name="connsiteY9-836" fmla="*/ 2094 h 10000"/>
              <a:gd name="connsiteX10-837" fmla="*/ 6446 w 10000"/>
              <a:gd name="connsiteY10-838" fmla="*/ 3562 h 10000"/>
              <a:gd name="connsiteX11-839" fmla="*/ 6436 w 10000"/>
              <a:gd name="connsiteY11-840" fmla="*/ 4211 h 10000"/>
              <a:gd name="connsiteX12-841" fmla="*/ 6761 w 10000"/>
              <a:gd name="connsiteY12-842" fmla="*/ 5257 h 10000"/>
              <a:gd name="connsiteX13-843" fmla="*/ 6720 w 10000"/>
              <a:gd name="connsiteY13-844" fmla="*/ 5556 h 10000"/>
              <a:gd name="connsiteX14-845" fmla="*/ 6538 w 10000"/>
              <a:gd name="connsiteY14-846" fmla="*/ 5730 h 10000"/>
              <a:gd name="connsiteX15-847" fmla="*/ 6538 w 10000"/>
              <a:gd name="connsiteY15-848" fmla="*/ 6029 h 10000"/>
              <a:gd name="connsiteX16-849" fmla="*/ 6528 w 10000"/>
              <a:gd name="connsiteY16-850" fmla="*/ 6404 h 10000"/>
              <a:gd name="connsiteX17-851" fmla="*/ 6467 w 10000"/>
              <a:gd name="connsiteY17-852" fmla="*/ 6502 h 10000"/>
              <a:gd name="connsiteX18-853" fmla="*/ 6477 w 10000"/>
              <a:gd name="connsiteY18-854" fmla="*/ 6827 h 10000"/>
              <a:gd name="connsiteX19-855" fmla="*/ 6416 w 10000"/>
              <a:gd name="connsiteY19-856" fmla="*/ 7226 h 10000"/>
              <a:gd name="connsiteX20-857" fmla="*/ 6436 w 10000"/>
              <a:gd name="connsiteY20-858" fmla="*/ 7649 h 10000"/>
              <a:gd name="connsiteX21-859" fmla="*/ 6193 w 10000"/>
              <a:gd name="connsiteY21-860" fmla="*/ 7973 h 10000"/>
              <a:gd name="connsiteX22-861" fmla="*/ 5766 w 10000"/>
              <a:gd name="connsiteY22-862" fmla="*/ 7973 h 10000"/>
              <a:gd name="connsiteX23-863" fmla="*/ 5502 w 10000"/>
              <a:gd name="connsiteY23-864" fmla="*/ 9243 h 10000"/>
              <a:gd name="connsiteX24-865" fmla="*/ 5731 w 10000"/>
              <a:gd name="connsiteY24-866" fmla="*/ 9897 h 10000"/>
              <a:gd name="connsiteX25-867" fmla="*/ 10000 w 10000"/>
              <a:gd name="connsiteY25-868" fmla="*/ 10000 h 10000"/>
              <a:gd name="connsiteX0-869" fmla="*/ 0 w 10000"/>
              <a:gd name="connsiteY0-870" fmla="*/ 9910 h 10000"/>
              <a:gd name="connsiteX1-871" fmla="*/ 3796 w 10000"/>
              <a:gd name="connsiteY1-872" fmla="*/ 9686 h 10000"/>
              <a:gd name="connsiteX2-873" fmla="*/ 4131 w 10000"/>
              <a:gd name="connsiteY2-874" fmla="*/ 7897 h 10000"/>
              <a:gd name="connsiteX3-875" fmla="*/ 4172 w 10000"/>
              <a:gd name="connsiteY3-876" fmla="*/ 6977 h 10000"/>
              <a:gd name="connsiteX4-877" fmla="*/ 4030 w 10000"/>
              <a:gd name="connsiteY4-878" fmla="*/ 6229 h 10000"/>
              <a:gd name="connsiteX5-879" fmla="*/ 3613 w 10000"/>
              <a:gd name="connsiteY5-880" fmla="*/ 4735 h 10000"/>
              <a:gd name="connsiteX6-881" fmla="*/ 3593 w 10000"/>
              <a:gd name="connsiteY6-882" fmla="*/ 4584 h 10000"/>
              <a:gd name="connsiteX7-883" fmla="*/ 3572 w 10000"/>
              <a:gd name="connsiteY7-884" fmla="*/ 1918 h 10000"/>
              <a:gd name="connsiteX8-885" fmla="*/ 4893 w 10000"/>
              <a:gd name="connsiteY8-886" fmla="*/ 0 h 10000"/>
              <a:gd name="connsiteX9-887" fmla="*/ 6294 w 10000"/>
              <a:gd name="connsiteY9-888" fmla="*/ 2094 h 10000"/>
              <a:gd name="connsiteX10-889" fmla="*/ 6446 w 10000"/>
              <a:gd name="connsiteY10-890" fmla="*/ 3562 h 10000"/>
              <a:gd name="connsiteX11-891" fmla="*/ 6436 w 10000"/>
              <a:gd name="connsiteY11-892" fmla="*/ 4211 h 10000"/>
              <a:gd name="connsiteX12-893" fmla="*/ 6761 w 10000"/>
              <a:gd name="connsiteY12-894" fmla="*/ 5257 h 10000"/>
              <a:gd name="connsiteX13-895" fmla="*/ 6720 w 10000"/>
              <a:gd name="connsiteY13-896" fmla="*/ 5556 h 10000"/>
              <a:gd name="connsiteX14-897" fmla="*/ 6538 w 10000"/>
              <a:gd name="connsiteY14-898" fmla="*/ 5730 h 10000"/>
              <a:gd name="connsiteX15-899" fmla="*/ 6538 w 10000"/>
              <a:gd name="connsiteY15-900" fmla="*/ 6029 h 10000"/>
              <a:gd name="connsiteX16-901" fmla="*/ 6528 w 10000"/>
              <a:gd name="connsiteY16-902" fmla="*/ 6404 h 10000"/>
              <a:gd name="connsiteX17-903" fmla="*/ 6467 w 10000"/>
              <a:gd name="connsiteY17-904" fmla="*/ 6502 h 10000"/>
              <a:gd name="connsiteX18-905" fmla="*/ 6477 w 10000"/>
              <a:gd name="connsiteY18-906" fmla="*/ 6827 h 10000"/>
              <a:gd name="connsiteX19-907" fmla="*/ 6416 w 10000"/>
              <a:gd name="connsiteY19-908" fmla="*/ 7226 h 10000"/>
              <a:gd name="connsiteX20-909" fmla="*/ 6436 w 10000"/>
              <a:gd name="connsiteY20-910" fmla="*/ 7649 h 10000"/>
              <a:gd name="connsiteX21-911" fmla="*/ 6193 w 10000"/>
              <a:gd name="connsiteY21-912" fmla="*/ 7973 h 10000"/>
              <a:gd name="connsiteX22-913" fmla="*/ 5766 w 10000"/>
              <a:gd name="connsiteY22-914" fmla="*/ 7973 h 10000"/>
              <a:gd name="connsiteX23-915" fmla="*/ 5502 w 10000"/>
              <a:gd name="connsiteY23-916" fmla="*/ 9243 h 10000"/>
              <a:gd name="connsiteX24-917" fmla="*/ 5731 w 10000"/>
              <a:gd name="connsiteY24-918" fmla="*/ 9897 h 10000"/>
              <a:gd name="connsiteX25-919" fmla="*/ 10000 w 10000"/>
              <a:gd name="connsiteY25-920" fmla="*/ 10000 h 10000"/>
              <a:gd name="connsiteX0-921" fmla="*/ 0 w 10000"/>
              <a:gd name="connsiteY0-922" fmla="*/ 9910 h 10000"/>
              <a:gd name="connsiteX1-923" fmla="*/ 3796 w 10000"/>
              <a:gd name="connsiteY1-924" fmla="*/ 9686 h 10000"/>
              <a:gd name="connsiteX2-925" fmla="*/ 4131 w 10000"/>
              <a:gd name="connsiteY2-926" fmla="*/ 7897 h 10000"/>
              <a:gd name="connsiteX3-927" fmla="*/ 4172 w 10000"/>
              <a:gd name="connsiteY3-928" fmla="*/ 6977 h 10000"/>
              <a:gd name="connsiteX4-929" fmla="*/ 4030 w 10000"/>
              <a:gd name="connsiteY4-930" fmla="*/ 6229 h 10000"/>
              <a:gd name="connsiteX5-931" fmla="*/ 3613 w 10000"/>
              <a:gd name="connsiteY5-932" fmla="*/ 4735 h 10000"/>
              <a:gd name="connsiteX6-933" fmla="*/ 3593 w 10000"/>
              <a:gd name="connsiteY6-934" fmla="*/ 4584 h 10000"/>
              <a:gd name="connsiteX7-935" fmla="*/ 3572 w 10000"/>
              <a:gd name="connsiteY7-936" fmla="*/ 1918 h 10000"/>
              <a:gd name="connsiteX8-937" fmla="*/ 4893 w 10000"/>
              <a:gd name="connsiteY8-938" fmla="*/ 0 h 10000"/>
              <a:gd name="connsiteX9-939" fmla="*/ 6294 w 10000"/>
              <a:gd name="connsiteY9-940" fmla="*/ 2094 h 10000"/>
              <a:gd name="connsiteX10-941" fmla="*/ 6446 w 10000"/>
              <a:gd name="connsiteY10-942" fmla="*/ 3562 h 10000"/>
              <a:gd name="connsiteX11-943" fmla="*/ 6436 w 10000"/>
              <a:gd name="connsiteY11-944" fmla="*/ 4211 h 10000"/>
              <a:gd name="connsiteX12-945" fmla="*/ 6761 w 10000"/>
              <a:gd name="connsiteY12-946" fmla="*/ 5257 h 10000"/>
              <a:gd name="connsiteX13-947" fmla="*/ 6720 w 10000"/>
              <a:gd name="connsiteY13-948" fmla="*/ 5556 h 10000"/>
              <a:gd name="connsiteX14-949" fmla="*/ 6538 w 10000"/>
              <a:gd name="connsiteY14-950" fmla="*/ 5730 h 10000"/>
              <a:gd name="connsiteX15-951" fmla="*/ 6538 w 10000"/>
              <a:gd name="connsiteY15-952" fmla="*/ 6029 h 10000"/>
              <a:gd name="connsiteX16-953" fmla="*/ 6528 w 10000"/>
              <a:gd name="connsiteY16-954" fmla="*/ 6404 h 10000"/>
              <a:gd name="connsiteX17-955" fmla="*/ 6467 w 10000"/>
              <a:gd name="connsiteY17-956" fmla="*/ 6502 h 10000"/>
              <a:gd name="connsiteX18-957" fmla="*/ 6477 w 10000"/>
              <a:gd name="connsiteY18-958" fmla="*/ 6827 h 10000"/>
              <a:gd name="connsiteX19-959" fmla="*/ 6416 w 10000"/>
              <a:gd name="connsiteY19-960" fmla="*/ 7226 h 10000"/>
              <a:gd name="connsiteX20-961" fmla="*/ 6436 w 10000"/>
              <a:gd name="connsiteY20-962" fmla="*/ 7649 h 10000"/>
              <a:gd name="connsiteX21-963" fmla="*/ 6193 w 10000"/>
              <a:gd name="connsiteY21-964" fmla="*/ 7973 h 10000"/>
              <a:gd name="connsiteX22-965" fmla="*/ 5766 w 10000"/>
              <a:gd name="connsiteY22-966" fmla="*/ 7973 h 10000"/>
              <a:gd name="connsiteX23-967" fmla="*/ 5502 w 10000"/>
              <a:gd name="connsiteY23-968" fmla="*/ 9243 h 10000"/>
              <a:gd name="connsiteX24-969" fmla="*/ 5731 w 10000"/>
              <a:gd name="connsiteY24-970" fmla="*/ 9897 h 10000"/>
              <a:gd name="connsiteX25-971" fmla="*/ 10000 w 10000"/>
              <a:gd name="connsiteY25-972" fmla="*/ 10000 h 10000"/>
              <a:gd name="connsiteX0-973" fmla="*/ 0 w 10000"/>
              <a:gd name="connsiteY0-974" fmla="*/ 9910 h 10000"/>
              <a:gd name="connsiteX1-975" fmla="*/ 3796 w 10000"/>
              <a:gd name="connsiteY1-976" fmla="*/ 9686 h 10000"/>
              <a:gd name="connsiteX2-977" fmla="*/ 4131 w 10000"/>
              <a:gd name="connsiteY2-978" fmla="*/ 7897 h 10000"/>
              <a:gd name="connsiteX3-979" fmla="*/ 4172 w 10000"/>
              <a:gd name="connsiteY3-980" fmla="*/ 6977 h 10000"/>
              <a:gd name="connsiteX4-981" fmla="*/ 4030 w 10000"/>
              <a:gd name="connsiteY4-982" fmla="*/ 6229 h 10000"/>
              <a:gd name="connsiteX5-983" fmla="*/ 3613 w 10000"/>
              <a:gd name="connsiteY5-984" fmla="*/ 4735 h 10000"/>
              <a:gd name="connsiteX6-985" fmla="*/ 3593 w 10000"/>
              <a:gd name="connsiteY6-986" fmla="*/ 4584 h 10000"/>
              <a:gd name="connsiteX7-987" fmla="*/ 3572 w 10000"/>
              <a:gd name="connsiteY7-988" fmla="*/ 1918 h 10000"/>
              <a:gd name="connsiteX8-989" fmla="*/ 4893 w 10000"/>
              <a:gd name="connsiteY8-990" fmla="*/ 0 h 10000"/>
              <a:gd name="connsiteX9-991" fmla="*/ 6294 w 10000"/>
              <a:gd name="connsiteY9-992" fmla="*/ 2094 h 10000"/>
              <a:gd name="connsiteX10-993" fmla="*/ 6446 w 10000"/>
              <a:gd name="connsiteY10-994" fmla="*/ 3562 h 10000"/>
              <a:gd name="connsiteX11-995" fmla="*/ 6436 w 10000"/>
              <a:gd name="connsiteY11-996" fmla="*/ 4211 h 10000"/>
              <a:gd name="connsiteX12-997" fmla="*/ 6761 w 10000"/>
              <a:gd name="connsiteY12-998" fmla="*/ 5257 h 10000"/>
              <a:gd name="connsiteX13-999" fmla="*/ 6720 w 10000"/>
              <a:gd name="connsiteY13-1000" fmla="*/ 5556 h 10000"/>
              <a:gd name="connsiteX14-1001" fmla="*/ 6538 w 10000"/>
              <a:gd name="connsiteY14-1002" fmla="*/ 5730 h 10000"/>
              <a:gd name="connsiteX15-1003" fmla="*/ 6538 w 10000"/>
              <a:gd name="connsiteY15-1004" fmla="*/ 6029 h 10000"/>
              <a:gd name="connsiteX16-1005" fmla="*/ 6528 w 10000"/>
              <a:gd name="connsiteY16-1006" fmla="*/ 6404 h 10000"/>
              <a:gd name="connsiteX17-1007" fmla="*/ 6467 w 10000"/>
              <a:gd name="connsiteY17-1008" fmla="*/ 6502 h 10000"/>
              <a:gd name="connsiteX18-1009" fmla="*/ 6477 w 10000"/>
              <a:gd name="connsiteY18-1010" fmla="*/ 6827 h 10000"/>
              <a:gd name="connsiteX19-1011" fmla="*/ 6416 w 10000"/>
              <a:gd name="connsiteY19-1012" fmla="*/ 7226 h 10000"/>
              <a:gd name="connsiteX20-1013" fmla="*/ 6436 w 10000"/>
              <a:gd name="connsiteY20-1014" fmla="*/ 7649 h 10000"/>
              <a:gd name="connsiteX21-1015" fmla="*/ 6193 w 10000"/>
              <a:gd name="connsiteY21-1016" fmla="*/ 7973 h 10000"/>
              <a:gd name="connsiteX22-1017" fmla="*/ 5766 w 10000"/>
              <a:gd name="connsiteY22-1018" fmla="*/ 7973 h 10000"/>
              <a:gd name="connsiteX23-1019" fmla="*/ 5502 w 10000"/>
              <a:gd name="connsiteY23-1020" fmla="*/ 9243 h 10000"/>
              <a:gd name="connsiteX24-1021" fmla="*/ 5731 w 10000"/>
              <a:gd name="connsiteY24-1022" fmla="*/ 9897 h 10000"/>
              <a:gd name="connsiteX25-1023" fmla="*/ 10000 w 10000"/>
              <a:gd name="connsiteY25-1024" fmla="*/ 10000 h 10000"/>
              <a:gd name="connsiteX0-1025" fmla="*/ 0 w 10142"/>
              <a:gd name="connsiteY0-1026" fmla="*/ 9983 h 10000"/>
              <a:gd name="connsiteX1-1027" fmla="*/ 3938 w 10142"/>
              <a:gd name="connsiteY1-1028" fmla="*/ 9686 h 10000"/>
              <a:gd name="connsiteX2-1029" fmla="*/ 4273 w 10142"/>
              <a:gd name="connsiteY2-1030" fmla="*/ 7897 h 10000"/>
              <a:gd name="connsiteX3-1031" fmla="*/ 4314 w 10142"/>
              <a:gd name="connsiteY3-1032" fmla="*/ 6977 h 10000"/>
              <a:gd name="connsiteX4-1033" fmla="*/ 4172 w 10142"/>
              <a:gd name="connsiteY4-1034" fmla="*/ 6229 h 10000"/>
              <a:gd name="connsiteX5-1035" fmla="*/ 3755 w 10142"/>
              <a:gd name="connsiteY5-1036" fmla="*/ 4735 h 10000"/>
              <a:gd name="connsiteX6-1037" fmla="*/ 3735 w 10142"/>
              <a:gd name="connsiteY6-1038" fmla="*/ 4584 h 10000"/>
              <a:gd name="connsiteX7-1039" fmla="*/ 3714 w 10142"/>
              <a:gd name="connsiteY7-1040" fmla="*/ 1918 h 10000"/>
              <a:gd name="connsiteX8-1041" fmla="*/ 5035 w 10142"/>
              <a:gd name="connsiteY8-1042" fmla="*/ 0 h 10000"/>
              <a:gd name="connsiteX9-1043" fmla="*/ 6436 w 10142"/>
              <a:gd name="connsiteY9-1044" fmla="*/ 2094 h 10000"/>
              <a:gd name="connsiteX10-1045" fmla="*/ 6588 w 10142"/>
              <a:gd name="connsiteY10-1046" fmla="*/ 3562 h 10000"/>
              <a:gd name="connsiteX11-1047" fmla="*/ 6578 w 10142"/>
              <a:gd name="connsiteY11-1048" fmla="*/ 4211 h 10000"/>
              <a:gd name="connsiteX12-1049" fmla="*/ 6903 w 10142"/>
              <a:gd name="connsiteY12-1050" fmla="*/ 5257 h 10000"/>
              <a:gd name="connsiteX13-1051" fmla="*/ 6862 w 10142"/>
              <a:gd name="connsiteY13-1052" fmla="*/ 5556 h 10000"/>
              <a:gd name="connsiteX14-1053" fmla="*/ 6680 w 10142"/>
              <a:gd name="connsiteY14-1054" fmla="*/ 5730 h 10000"/>
              <a:gd name="connsiteX15-1055" fmla="*/ 6680 w 10142"/>
              <a:gd name="connsiteY15-1056" fmla="*/ 6029 h 10000"/>
              <a:gd name="connsiteX16-1057" fmla="*/ 6670 w 10142"/>
              <a:gd name="connsiteY16-1058" fmla="*/ 6404 h 10000"/>
              <a:gd name="connsiteX17-1059" fmla="*/ 6609 w 10142"/>
              <a:gd name="connsiteY17-1060" fmla="*/ 6502 h 10000"/>
              <a:gd name="connsiteX18-1061" fmla="*/ 6619 w 10142"/>
              <a:gd name="connsiteY18-1062" fmla="*/ 6827 h 10000"/>
              <a:gd name="connsiteX19-1063" fmla="*/ 6558 w 10142"/>
              <a:gd name="connsiteY19-1064" fmla="*/ 7226 h 10000"/>
              <a:gd name="connsiteX20-1065" fmla="*/ 6578 w 10142"/>
              <a:gd name="connsiteY20-1066" fmla="*/ 7649 h 10000"/>
              <a:gd name="connsiteX21-1067" fmla="*/ 6335 w 10142"/>
              <a:gd name="connsiteY21-1068" fmla="*/ 7973 h 10000"/>
              <a:gd name="connsiteX22-1069" fmla="*/ 5908 w 10142"/>
              <a:gd name="connsiteY22-1070" fmla="*/ 7973 h 10000"/>
              <a:gd name="connsiteX23-1071" fmla="*/ 5644 w 10142"/>
              <a:gd name="connsiteY23-1072" fmla="*/ 9243 h 10000"/>
              <a:gd name="connsiteX24-1073" fmla="*/ 5873 w 10142"/>
              <a:gd name="connsiteY24-1074" fmla="*/ 9897 h 10000"/>
              <a:gd name="connsiteX25-1075" fmla="*/ 10142 w 10142"/>
              <a:gd name="connsiteY25-1076" fmla="*/ 10000 h 10000"/>
              <a:gd name="connsiteX0-1077" fmla="*/ 0 w 10135"/>
              <a:gd name="connsiteY0-1078" fmla="*/ 9946 h 10000"/>
              <a:gd name="connsiteX1-1079" fmla="*/ 3931 w 10135"/>
              <a:gd name="connsiteY1-1080" fmla="*/ 9686 h 10000"/>
              <a:gd name="connsiteX2-1081" fmla="*/ 4266 w 10135"/>
              <a:gd name="connsiteY2-1082" fmla="*/ 7897 h 10000"/>
              <a:gd name="connsiteX3-1083" fmla="*/ 4307 w 10135"/>
              <a:gd name="connsiteY3-1084" fmla="*/ 6977 h 10000"/>
              <a:gd name="connsiteX4-1085" fmla="*/ 4165 w 10135"/>
              <a:gd name="connsiteY4-1086" fmla="*/ 6229 h 10000"/>
              <a:gd name="connsiteX5-1087" fmla="*/ 3748 w 10135"/>
              <a:gd name="connsiteY5-1088" fmla="*/ 4735 h 10000"/>
              <a:gd name="connsiteX6-1089" fmla="*/ 3728 w 10135"/>
              <a:gd name="connsiteY6-1090" fmla="*/ 4584 h 10000"/>
              <a:gd name="connsiteX7-1091" fmla="*/ 3707 w 10135"/>
              <a:gd name="connsiteY7-1092" fmla="*/ 1918 h 10000"/>
              <a:gd name="connsiteX8-1093" fmla="*/ 5028 w 10135"/>
              <a:gd name="connsiteY8-1094" fmla="*/ 0 h 10000"/>
              <a:gd name="connsiteX9-1095" fmla="*/ 6429 w 10135"/>
              <a:gd name="connsiteY9-1096" fmla="*/ 2094 h 10000"/>
              <a:gd name="connsiteX10-1097" fmla="*/ 6581 w 10135"/>
              <a:gd name="connsiteY10-1098" fmla="*/ 3562 h 10000"/>
              <a:gd name="connsiteX11-1099" fmla="*/ 6571 w 10135"/>
              <a:gd name="connsiteY11-1100" fmla="*/ 4211 h 10000"/>
              <a:gd name="connsiteX12-1101" fmla="*/ 6896 w 10135"/>
              <a:gd name="connsiteY12-1102" fmla="*/ 5257 h 10000"/>
              <a:gd name="connsiteX13-1103" fmla="*/ 6855 w 10135"/>
              <a:gd name="connsiteY13-1104" fmla="*/ 5556 h 10000"/>
              <a:gd name="connsiteX14-1105" fmla="*/ 6673 w 10135"/>
              <a:gd name="connsiteY14-1106" fmla="*/ 5730 h 10000"/>
              <a:gd name="connsiteX15-1107" fmla="*/ 6673 w 10135"/>
              <a:gd name="connsiteY15-1108" fmla="*/ 6029 h 10000"/>
              <a:gd name="connsiteX16-1109" fmla="*/ 6663 w 10135"/>
              <a:gd name="connsiteY16-1110" fmla="*/ 6404 h 10000"/>
              <a:gd name="connsiteX17-1111" fmla="*/ 6602 w 10135"/>
              <a:gd name="connsiteY17-1112" fmla="*/ 6502 h 10000"/>
              <a:gd name="connsiteX18-1113" fmla="*/ 6612 w 10135"/>
              <a:gd name="connsiteY18-1114" fmla="*/ 6827 h 10000"/>
              <a:gd name="connsiteX19-1115" fmla="*/ 6551 w 10135"/>
              <a:gd name="connsiteY19-1116" fmla="*/ 7226 h 10000"/>
              <a:gd name="connsiteX20-1117" fmla="*/ 6571 w 10135"/>
              <a:gd name="connsiteY20-1118" fmla="*/ 7649 h 10000"/>
              <a:gd name="connsiteX21-1119" fmla="*/ 6328 w 10135"/>
              <a:gd name="connsiteY21-1120" fmla="*/ 7973 h 10000"/>
              <a:gd name="connsiteX22-1121" fmla="*/ 5901 w 10135"/>
              <a:gd name="connsiteY22-1122" fmla="*/ 7973 h 10000"/>
              <a:gd name="connsiteX23-1123" fmla="*/ 5637 w 10135"/>
              <a:gd name="connsiteY23-1124" fmla="*/ 9243 h 10000"/>
              <a:gd name="connsiteX24-1125" fmla="*/ 5866 w 10135"/>
              <a:gd name="connsiteY24-1126" fmla="*/ 9897 h 10000"/>
              <a:gd name="connsiteX25-1127" fmla="*/ 10135 w 10135"/>
              <a:gd name="connsiteY25-1128" fmla="*/ 10000 h 10000"/>
              <a:gd name="connsiteX0-1129" fmla="*/ 0 w 10135"/>
              <a:gd name="connsiteY0-1130" fmla="*/ 9946 h 10000"/>
              <a:gd name="connsiteX1-1131" fmla="*/ 3931 w 10135"/>
              <a:gd name="connsiteY1-1132" fmla="*/ 9686 h 10000"/>
              <a:gd name="connsiteX2-1133" fmla="*/ 4266 w 10135"/>
              <a:gd name="connsiteY2-1134" fmla="*/ 7897 h 10000"/>
              <a:gd name="connsiteX3-1135" fmla="*/ 4307 w 10135"/>
              <a:gd name="connsiteY3-1136" fmla="*/ 6977 h 10000"/>
              <a:gd name="connsiteX4-1137" fmla="*/ 4165 w 10135"/>
              <a:gd name="connsiteY4-1138" fmla="*/ 6229 h 10000"/>
              <a:gd name="connsiteX5-1139" fmla="*/ 3748 w 10135"/>
              <a:gd name="connsiteY5-1140" fmla="*/ 4735 h 10000"/>
              <a:gd name="connsiteX6-1141" fmla="*/ 3728 w 10135"/>
              <a:gd name="connsiteY6-1142" fmla="*/ 4584 h 10000"/>
              <a:gd name="connsiteX7-1143" fmla="*/ 3707 w 10135"/>
              <a:gd name="connsiteY7-1144" fmla="*/ 1918 h 10000"/>
              <a:gd name="connsiteX8-1145" fmla="*/ 5028 w 10135"/>
              <a:gd name="connsiteY8-1146" fmla="*/ 0 h 10000"/>
              <a:gd name="connsiteX9-1147" fmla="*/ 6429 w 10135"/>
              <a:gd name="connsiteY9-1148" fmla="*/ 2094 h 10000"/>
              <a:gd name="connsiteX10-1149" fmla="*/ 6581 w 10135"/>
              <a:gd name="connsiteY10-1150" fmla="*/ 3562 h 10000"/>
              <a:gd name="connsiteX11-1151" fmla="*/ 6571 w 10135"/>
              <a:gd name="connsiteY11-1152" fmla="*/ 4211 h 10000"/>
              <a:gd name="connsiteX12-1153" fmla="*/ 6896 w 10135"/>
              <a:gd name="connsiteY12-1154" fmla="*/ 5257 h 10000"/>
              <a:gd name="connsiteX13-1155" fmla="*/ 6855 w 10135"/>
              <a:gd name="connsiteY13-1156" fmla="*/ 5556 h 10000"/>
              <a:gd name="connsiteX14-1157" fmla="*/ 6673 w 10135"/>
              <a:gd name="connsiteY14-1158" fmla="*/ 5730 h 10000"/>
              <a:gd name="connsiteX15-1159" fmla="*/ 6673 w 10135"/>
              <a:gd name="connsiteY15-1160" fmla="*/ 6029 h 10000"/>
              <a:gd name="connsiteX16-1161" fmla="*/ 6663 w 10135"/>
              <a:gd name="connsiteY16-1162" fmla="*/ 6404 h 10000"/>
              <a:gd name="connsiteX17-1163" fmla="*/ 6602 w 10135"/>
              <a:gd name="connsiteY17-1164" fmla="*/ 6502 h 10000"/>
              <a:gd name="connsiteX18-1165" fmla="*/ 6612 w 10135"/>
              <a:gd name="connsiteY18-1166" fmla="*/ 6827 h 10000"/>
              <a:gd name="connsiteX19-1167" fmla="*/ 6551 w 10135"/>
              <a:gd name="connsiteY19-1168" fmla="*/ 7226 h 10000"/>
              <a:gd name="connsiteX20-1169" fmla="*/ 6571 w 10135"/>
              <a:gd name="connsiteY20-1170" fmla="*/ 7649 h 10000"/>
              <a:gd name="connsiteX21-1171" fmla="*/ 6328 w 10135"/>
              <a:gd name="connsiteY21-1172" fmla="*/ 7973 h 10000"/>
              <a:gd name="connsiteX22-1173" fmla="*/ 5901 w 10135"/>
              <a:gd name="connsiteY22-1174" fmla="*/ 7973 h 10000"/>
              <a:gd name="connsiteX23-1175" fmla="*/ 5637 w 10135"/>
              <a:gd name="connsiteY23-1176" fmla="*/ 9243 h 10000"/>
              <a:gd name="connsiteX24-1177" fmla="*/ 5866 w 10135"/>
              <a:gd name="connsiteY24-1178" fmla="*/ 9897 h 10000"/>
              <a:gd name="connsiteX25-1179" fmla="*/ 10135 w 10135"/>
              <a:gd name="connsiteY25-1180" fmla="*/ 10000 h 10000"/>
              <a:gd name="connsiteX0-1181" fmla="*/ 0 w 10732"/>
              <a:gd name="connsiteY0-1182" fmla="*/ 9946 h 10000"/>
              <a:gd name="connsiteX1-1183" fmla="*/ 3931 w 10732"/>
              <a:gd name="connsiteY1-1184" fmla="*/ 9686 h 10000"/>
              <a:gd name="connsiteX2-1185" fmla="*/ 4266 w 10732"/>
              <a:gd name="connsiteY2-1186" fmla="*/ 7897 h 10000"/>
              <a:gd name="connsiteX3-1187" fmla="*/ 4307 w 10732"/>
              <a:gd name="connsiteY3-1188" fmla="*/ 6977 h 10000"/>
              <a:gd name="connsiteX4-1189" fmla="*/ 4165 w 10732"/>
              <a:gd name="connsiteY4-1190" fmla="*/ 6229 h 10000"/>
              <a:gd name="connsiteX5-1191" fmla="*/ 3748 w 10732"/>
              <a:gd name="connsiteY5-1192" fmla="*/ 4735 h 10000"/>
              <a:gd name="connsiteX6-1193" fmla="*/ 3728 w 10732"/>
              <a:gd name="connsiteY6-1194" fmla="*/ 4584 h 10000"/>
              <a:gd name="connsiteX7-1195" fmla="*/ 3707 w 10732"/>
              <a:gd name="connsiteY7-1196" fmla="*/ 1918 h 10000"/>
              <a:gd name="connsiteX8-1197" fmla="*/ 5028 w 10732"/>
              <a:gd name="connsiteY8-1198" fmla="*/ 0 h 10000"/>
              <a:gd name="connsiteX9-1199" fmla="*/ 6429 w 10732"/>
              <a:gd name="connsiteY9-1200" fmla="*/ 2094 h 10000"/>
              <a:gd name="connsiteX10-1201" fmla="*/ 6581 w 10732"/>
              <a:gd name="connsiteY10-1202" fmla="*/ 3562 h 10000"/>
              <a:gd name="connsiteX11-1203" fmla="*/ 6571 w 10732"/>
              <a:gd name="connsiteY11-1204" fmla="*/ 4211 h 10000"/>
              <a:gd name="connsiteX12-1205" fmla="*/ 6896 w 10732"/>
              <a:gd name="connsiteY12-1206" fmla="*/ 5257 h 10000"/>
              <a:gd name="connsiteX13-1207" fmla="*/ 6855 w 10732"/>
              <a:gd name="connsiteY13-1208" fmla="*/ 5556 h 10000"/>
              <a:gd name="connsiteX14-1209" fmla="*/ 6673 w 10732"/>
              <a:gd name="connsiteY14-1210" fmla="*/ 5730 h 10000"/>
              <a:gd name="connsiteX15-1211" fmla="*/ 6673 w 10732"/>
              <a:gd name="connsiteY15-1212" fmla="*/ 6029 h 10000"/>
              <a:gd name="connsiteX16-1213" fmla="*/ 6663 w 10732"/>
              <a:gd name="connsiteY16-1214" fmla="*/ 6404 h 10000"/>
              <a:gd name="connsiteX17-1215" fmla="*/ 6602 w 10732"/>
              <a:gd name="connsiteY17-1216" fmla="*/ 6502 h 10000"/>
              <a:gd name="connsiteX18-1217" fmla="*/ 6612 w 10732"/>
              <a:gd name="connsiteY18-1218" fmla="*/ 6827 h 10000"/>
              <a:gd name="connsiteX19-1219" fmla="*/ 6551 w 10732"/>
              <a:gd name="connsiteY19-1220" fmla="*/ 7226 h 10000"/>
              <a:gd name="connsiteX20-1221" fmla="*/ 6571 w 10732"/>
              <a:gd name="connsiteY20-1222" fmla="*/ 7649 h 10000"/>
              <a:gd name="connsiteX21-1223" fmla="*/ 6328 w 10732"/>
              <a:gd name="connsiteY21-1224" fmla="*/ 7973 h 10000"/>
              <a:gd name="connsiteX22-1225" fmla="*/ 5901 w 10732"/>
              <a:gd name="connsiteY22-1226" fmla="*/ 7973 h 10000"/>
              <a:gd name="connsiteX23-1227" fmla="*/ 5637 w 10732"/>
              <a:gd name="connsiteY23-1228" fmla="*/ 9243 h 10000"/>
              <a:gd name="connsiteX24-1229" fmla="*/ 5866 w 10732"/>
              <a:gd name="connsiteY24-1230" fmla="*/ 9897 h 10000"/>
              <a:gd name="connsiteX25-1231" fmla="*/ 10732 w 10732"/>
              <a:gd name="connsiteY25-1232" fmla="*/ 10000 h 10000"/>
              <a:gd name="connsiteX0-1233" fmla="*/ 0 w 10732"/>
              <a:gd name="connsiteY0-1234" fmla="*/ 9946 h 10000"/>
              <a:gd name="connsiteX1-1235" fmla="*/ 3931 w 10732"/>
              <a:gd name="connsiteY1-1236" fmla="*/ 9686 h 10000"/>
              <a:gd name="connsiteX2-1237" fmla="*/ 4266 w 10732"/>
              <a:gd name="connsiteY2-1238" fmla="*/ 7897 h 10000"/>
              <a:gd name="connsiteX3-1239" fmla="*/ 4307 w 10732"/>
              <a:gd name="connsiteY3-1240" fmla="*/ 6977 h 10000"/>
              <a:gd name="connsiteX4-1241" fmla="*/ 4165 w 10732"/>
              <a:gd name="connsiteY4-1242" fmla="*/ 6229 h 10000"/>
              <a:gd name="connsiteX5-1243" fmla="*/ 3748 w 10732"/>
              <a:gd name="connsiteY5-1244" fmla="*/ 4735 h 10000"/>
              <a:gd name="connsiteX6-1245" fmla="*/ 3728 w 10732"/>
              <a:gd name="connsiteY6-1246" fmla="*/ 4584 h 10000"/>
              <a:gd name="connsiteX7-1247" fmla="*/ 3707 w 10732"/>
              <a:gd name="connsiteY7-1248" fmla="*/ 1918 h 10000"/>
              <a:gd name="connsiteX8-1249" fmla="*/ 5028 w 10732"/>
              <a:gd name="connsiteY8-1250" fmla="*/ 0 h 10000"/>
              <a:gd name="connsiteX9-1251" fmla="*/ 6429 w 10732"/>
              <a:gd name="connsiteY9-1252" fmla="*/ 2094 h 10000"/>
              <a:gd name="connsiteX10-1253" fmla="*/ 6581 w 10732"/>
              <a:gd name="connsiteY10-1254" fmla="*/ 3562 h 10000"/>
              <a:gd name="connsiteX11-1255" fmla="*/ 6571 w 10732"/>
              <a:gd name="connsiteY11-1256" fmla="*/ 4211 h 10000"/>
              <a:gd name="connsiteX12-1257" fmla="*/ 6896 w 10732"/>
              <a:gd name="connsiteY12-1258" fmla="*/ 5257 h 10000"/>
              <a:gd name="connsiteX13-1259" fmla="*/ 6855 w 10732"/>
              <a:gd name="connsiteY13-1260" fmla="*/ 5556 h 10000"/>
              <a:gd name="connsiteX14-1261" fmla="*/ 6673 w 10732"/>
              <a:gd name="connsiteY14-1262" fmla="*/ 5730 h 10000"/>
              <a:gd name="connsiteX15-1263" fmla="*/ 6673 w 10732"/>
              <a:gd name="connsiteY15-1264" fmla="*/ 6029 h 10000"/>
              <a:gd name="connsiteX16-1265" fmla="*/ 6663 w 10732"/>
              <a:gd name="connsiteY16-1266" fmla="*/ 6404 h 10000"/>
              <a:gd name="connsiteX17-1267" fmla="*/ 6602 w 10732"/>
              <a:gd name="connsiteY17-1268" fmla="*/ 6502 h 10000"/>
              <a:gd name="connsiteX18-1269" fmla="*/ 6612 w 10732"/>
              <a:gd name="connsiteY18-1270" fmla="*/ 6827 h 10000"/>
              <a:gd name="connsiteX19-1271" fmla="*/ 6551 w 10732"/>
              <a:gd name="connsiteY19-1272" fmla="*/ 7226 h 10000"/>
              <a:gd name="connsiteX20-1273" fmla="*/ 6571 w 10732"/>
              <a:gd name="connsiteY20-1274" fmla="*/ 7649 h 10000"/>
              <a:gd name="connsiteX21-1275" fmla="*/ 6328 w 10732"/>
              <a:gd name="connsiteY21-1276" fmla="*/ 7973 h 10000"/>
              <a:gd name="connsiteX22-1277" fmla="*/ 5901 w 10732"/>
              <a:gd name="connsiteY22-1278" fmla="*/ 7973 h 10000"/>
              <a:gd name="connsiteX23-1279" fmla="*/ 5637 w 10732"/>
              <a:gd name="connsiteY23-1280" fmla="*/ 9243 h 10000"/>
              <a:gd name="connsiteX24-1281" fmla="*/ 5866 w 10732"/>
              <a:gd name="connsiteY24-1282" fmla="*/ 9897 h 10000"/>
              <a:gd name="connsiteX25-1283" fmla="*/ 10732 w 10732"/>
              <a:gd name="connsiteY25-1284" fmla="*/ 10000 h 10000"/>
              <a:gd name="connsiteX0-1285" fmla="*/ 0 w 10732"/>
              <a:gd name="connsiteY0-1286" fmla="*/ 9946 h 10000"/>
              <a:gd name="connsiteX1-1287" fmla="*/ 3931 w 10732"/>
              <a:gd name="connsiteY1-1288" fmla="*/ 9686 h 10000"/>
              <a:gd name="connsiteX2-1289" fmla="*/ 4266 w 10732"/>
              <a:gd name="connsiteY2-1290" fmla="*/ 7897 h 10000"/>
              <a:gd name="connsiteX3-1291" fmla="*/ 4307 w 10732"/>
              <a:gd name="connsiteY3-1292" fmla="*/ 6977 h 10000"/>
              <a:gd name="connsiteX4-1293" fmla="*/ 4165 w 10732"/>
              <a:gd name="connsiteY4-1294" fmla="*/ 6229 h 10000"/>
              <a:gd name="connsiteX5-1295" fmla="*/ 3748 w 10732"/>
              <a:gd name="connsiteY5-1296" fmla="*/ 4735 h 10000"/>
              <a:gd name="connsiteX6-1297" fmla="*/ 3728 w 10732"/>
              <a:gd name="connsiteY6-1298" fmla="*/ 4584 h 10000"/>
              <a:gd name="connsiteX7-1299" fmla="*/ 3707 w 10732"/>
              <a:gd name="connsiteY7-1300" fmla="*/ 1918 h 10000"/>
              <a:gd name="connsiteX8-1301" fmla="*/ 5028 w 10732"/>
              <a:gd name="connsiteY8-1302" fmla="*/ 0 h 10000"/>
              <a:gd name="connsiteX9-1303" fmla="*/ 6429 w 10732"/>
              <a:gd name="connsiteY9-1304" fmla="*/ 2094 h 10000"/>
              <a:gd name="connsiteX10-1305" fmla="*/ 6581 w 10732"/>
              <a:gd name="connsiteY10-1306" fmla="*/ 3562 h 10000"/>
              <a:gd name="connsiteX11-1307" fmla="*/ 6571 w 10732"/>
              <a:gd name="connsiteY11-1308" fmla="*/ 4211 h 10000"/>
              <a:gd name="connsiteX12-1309" fmla="*/ 6896 w 10732"/>
              <a:gd name="connsiteY12-1310" fmla="*/ 5257 h 10000"/>
              <a:gd name="connsiteX13-1311" fmla="*/ 6855 w 10732"/>
              <a:gd name="connsiteY13-1312" fmla="*/ 5556 h 10000"/>
              <a:gd name="connsiteX14-1313" fmla="*/ 6673 w 10732"/>
              <a:gd name="connsiteY14-1314" fmla="*/ 5730 h 10000"/>
              <a:gd name="connsiteX15-1315" fmla="*/ 6673 w 10732"/>
              <a:gd name="connsiteY15-1316" fmla="*/ 6029 h 10000"/>
              <a:gd name="connsiteX16-1317" fmla="*/ 6663 w 10732"/>
              <a:gd name="connsiteY16-1318" fmla="*/ 6404 h 10000"/>
              <a:gd name="connsiteX17-1319" fmla="*/ 6602 w 10732"/>
              <a:gd name="connsiteY17-1320" fmla="*/ 6502 h 10000"/>
              <a:gd name="connsiteX18-1321" fmla="*/ 6612 w 10732"/>
              <a:gd name="connsiteY18-1322" fmla="*/ 6827 h 10000"/>
              <a:gd name="connsiteX19-1323" fmla="*/ 6551 w 10732"/>
              <a:gd name="connsiteY19-1324" fmla="*/ 7226 h 10000"/>
              <a:gd name="connsiteX20-1325" fmla="*/ 6571 w 10732"/>
              <a:gd name="connsiteY20-1326" fmla="*/ 7649 h 10000"/>
              <a:gd name="connsiteX21-1327" fmla="*/ 6328 w 10732"/>
              <a:gd name="connsiteY21-1328" fmla="*/ 7973 h 10000"/>
              <a:gd name="connsiteX22-1329" fmla="*/ 5901 w 10732"/>
              <a:gd name="connsiteY22-1330" fmla="*/ 7973 h 10000"/>
              <a:gd name="connsiteX23-1331" fmla="*/ 5637 w 10732"/>
              <a:gd name="connsiteY23-1332" fmla="*/ 9243 h 10000"/>
              <a:gd name="connsiteX24-1333" fmla="*/ 5866 w 10732"/>
              <a:gd name="connsiteY24-1334" fmla="*/ 9897 h 10000"/>
              <a:gd name="connsiteX25-1335" fmla="*/ 10732 w 10732"/>
              <a:gd name="connsiteY25-1336" fmla="*/ 10000 h 10000"/>
              <a:gd name="connsiteX0-1337" fmla="*/ 0 w 13931"/>
              <a:gd name="connsiteY0-1338" fmla="*/ 9946 h 10055"/>
              <a:gd name="connsiteX1-1339" fmla="*/ 3931 w 13931"/>
              <a:gd name="connsiteY1-1340" fmla="*/ 9686 h 10055"/>
              <a:gd name="connsiteX2-1341" fmla="*/ 4266 w 13931"/>
              <a:gd name="connsiteY2-1342" fmla="*/ 7897 h 10055"/>
              <a:gd name="connsiteX3-1343" fmla="*/ 4307 w 13931"/>
              <a:gd name="connsiteY3-1344" fmla="*/ 6977 h 10055"/>
              <a:gd name="connsiteX4-1345" fmla="*/ 4165 w 13931"/>
              <a:gd name="connsiteY4-1346" fmla="*/ 6229 h 10055"/>
              <a:gd name="connsiteX5-1347" fmla="*/ 3748 w 13931"/>
              <a:gd name="connsiteY5-1348" fmla="*/ 4735 h 10055"/>
              <a:gd name="connsiteX6-1349" fmla="*/ 3728 w 13931"/>
              <a:gd name="connsiteY6-1350" fmla="*/ 4584 h 10055"/>
              <a:gd name="connsiteX7-1351" fmla="*/ 3707 w 13931"/>
              <a:gd name="connsiteY7-1352" fmla="*/ 1918 h 10055"/>
              <a:gd name="connsiteX8-1353" fmla="*/ 5028 w 13931"/>
              <a:gd name="connsiteY8-1354" fmla="*/ 0 h 10055"/>
              <a:gd name="connsiteX9-1355" fmla="*/ 6429 w 13931"/>
              <a:gd name="connsiteY9-1356" fmla="*/ 2094 h 10055"/>
              <a:gd name="connsiteX10-1357" fmla="*/ 6581 w 13931"/>
              <a:gd name="connsiteY10-1358" fmla="*/ 3562 h 10055"/>
              <a:gd name="connsiteX11-1359" fmla="*/ 6571 w 13931"/>
              <a:gd name="connsiteY11-1360" fmla="*/ 4211 h 10055"/>
              <a:gd name="connsiteX12-1361" fmla="*/ 6896 w 13931"/>
              <a:gd name="connsiteY12-1362" fmla="*/ 5257 h 10055"/>
              <a:gd name="connsiteX13-1363" fmla="*/ 6855 w 13931"/>
              <a:gd name="connsiteY13-1364" fmla="*/ 5556 h 10055"/>
              <a:gd name="connsiteX14-1365" fmla="*/ 6673 w 13931"/>
              <a:gd name="connsiteY14-1366" fmla="*/ 5730 h 10055"/>
              <a:gd name="connsiteX15-1367" fmla="*/ 6673 w 13931"/>
              <a:gd name="connsiteY15-1368" fmla="*/ 6029 h 10055"/>
              <a:gd name="connsiteX16-1369" fmla="*/ 6663 w 13931"/>
              <a:gd name="connsiteY16-1370" fmla="*/ 6404 h 10055"/>
              <a:gd name="connsiteX17-1371" fmla="*/ 6602 w 13931"/>
              <a:gd name="connsiteY17-1372" fmla="*/ 6502 h 10055"/>
              <a:gd name="connsiteX18-1373" fmla="*/ 6612 w 13931"/>
              <a:gd name="connsiteY18-1374" fmla="*/ 6827 h 10055"/>
              <a:gd name="connsiteX19-1375" fmla="*/ 6551 w 13931"/>
              <a:gd name="connsiteY19-1376" fmla="*/ 7226 h 10055"/>
              <a:gd name="connsiteX20-1377" fmla="*/ 6571 w 13931"/>
              <a:gd name="connsiteY20-1378" fmla="*/ 7649 h 10055"/>
              <a:gd name="connsiteX21-1379" fmla="*/ 6328 w 13931"/>
              <a:gd name="connsiteY21-1380" fmla="*/ 7973 h 10055"/>
              <a:gd name="connsiteX22-1381" fmla="*/ 5901 w 13931"/>
              <a:gd name="connsiteY22-1382" fmla="*/ 7973 h 10055"/>
              <a:gd name="connsiteX23-1383" fmla="*/ 5637 w 13931"/>
              <a:gd name="connsiteY23-1384" fmla="*/ 9243 h 10055"/>
              <a:gd name="connsiteX24-1385" fmla="*/ 5866 w 13931"/>
              <a:gd name="connsiteY24-1386" fmla="*/ 9897 h 10055"/>
              <a:gd name="connsiteX25-1387" fmla="*/ 13931 w 13931"/>
              <a:gd name="connsiteY25-1388" fmla="*/ 10055 h 10055"/>
              <a:gd name="connsiteX0-1389" fmla="*/ 0 w 17823"/>
              <a:gd name="connsiteY0-1390" fmla="*/ 10001 h 10055"/>
              <a:gd name="connsiteX1-1391" fmla="*/ 7823 w 17823"/>
              <a:gd name="connsiteY1-1392" fmla="*/ 9686 h 10055"/>
              <a:gd name="connsiteX2-1393" fmla="*/ 8158 w 17823"/>
              <a:gd name="connsiteY2-1394" fmla="*/ 7897 h 10055"/>
              <a:gd name="connsiteX3-1395" fmla="*/ 8199 w 17823"/>
              <a:gd name="connsiteY3-1396" fmla="*/ 6977 h 10055"/>
              <a:gd name="connsiteX4-1397" fmla="*/ 8057 w 17823"/>
              <a:gd name="connsiteY4-1398" fmla="*/ 6229 h 10055"/>
              <a:gd name="connsiteX5-1399" fmla="*/ 7640 w 17823"/>
              <a:gd name="connsiteY5-1400" fmla="*/ 4735 h 10055"/>
              <a:gd name="connsiteX6-1401" fmla="*/ 7620 w 17823"/>
              <a:gd name="connsiteY6-1402" fmla="*/ 4584 h 10055"/>
              <a:gd name="connsiteX7-1403" fmla="*/ 7599 w 17823"/>
              <a:gd name="connsiteY7-1404" fmla="*/ 1918 h 10055"/>
              <a:gd name="connsiteX8-1405" fmla="*/ 8920 w 17823"/>
              <a:gd name="connsiteY8-1406" fmla="*/ 0 h 10055"/>
              <a:gd name="connsiteX9-1407" fmla="*/ 10321 w 17823"/>
              <a:gd name="connsiteY9-1408" fmla="*/ 2094 h 10055"/>
              <a:gd name="connsiteX10-1409" fmla="*/ 10473 w 17823"/>
              <a:gd name="connsiteY10-1410" fmla="*/ 3562 h 10055"/>
              <a:gd name="connsiteX11-1411" fmla="*/ 10463 w 17823"/>
              <a:gd name="connsiteY11-1412" fmla="*/ 4211 h 10055"/>
              <a:gd name="connsiteX12-1413" fmla="*/ 10788 w 17823"/>
              <a:gd name="connsiteY12-1414" fmla="*/ 5257 h 10055"/>
              <a:gd name="connsiteX13-1415" fmla="*/ 10747 w 17823"/>
              <a:gd name="connsiteY13-1416" fmla="*/ 5556 h 10055"/>
              <a:gd name="connsiteX14-1417" fmla="*/ 10565 w 17823"/>
              <a:gd name="connsiteY14-1418" fmla="*/ 5730 h 10055"/>
              <a:gd name="connsiteX15-1419" fmla="*/ 10565 w 17823"/>
              <a:gd name="connsiteY15-1420" fmla="*/ 6029 h 10055"/>
              <a:gd name="connsiteX16-1421" fmla="*/ 10555 w 17823"/>
              <a:gd name="connsiteY16-1422" fmla="*/ 6404 h 10055"/>
              <a:gd name="connsiteX17-1423" fmla="*/ 10494 w 17823"/>
              <a:gd name="connsiteY17-1424" fmla="*/ 6502 h 10055"/>
              <a:gd name="connsiteX18-1425" fmla="*/ 10504 w 17823"/>
              <a:gd name="connsiteY18-1426" fmla="*/ 6827 h 10055"/>
              <a:gd name="connsiteX19-1427" fmla="*/ 10443 w 17823"/>
              <a:gd name="connsiteY19-1428" fmla="*/ 7226 h 10055"/>
              <a:gd name="connsiteX20-1429" fmla="*/ 10463 w 17823"/>
              <a:gd name="connsiteY20-1430" fmla="*/ 7649 h 10055"/>
              <a:gd name="connsiteX21-1431" fmla="*/ 10220 w 17823"/>
              <a:gd name="connsiteY21-1432" fmla="*/ 7973 h 10055"/>
              <a:gd name="connsiteX22-1433" fmla="*/ 9793 w 17823"/>
              <a:gd name="connsiteY22-1434" fmla="*/ 7973 h 10055"/>
              <a:gd name="connsiteX23-1435" fmla="*/ 9529 w 17823"/>
              <a:gd name="connsiteY23-1436" fmla="*/ 9243 h 10055"/>
              <a:gd name="connsiteX24-1437" fmla="*/ 9758 w 17823"/>
              <a:gd name="connsiteY24-1438" fmla="*/ 9897 h 10055"/>
              <a:gd name="connsiteX25-1439" fmla="*/ 17823 w 17823"/>
              <a:gd name="connsiteY25-1440" fmla="*/ 10055 h 10055"/>
              <a:gd name="connsiteX0-1441" fmla="*/ 0 w 17823"/>
              <a:gd name="connsiteY0-1442" fmla="*/ 10001 h 10076"/>
              <a:gd name="connsiteX1-1443" fmla="*/ 7823 w 17823"/>
              <a:gd name="connsiteY1-1444" fmla="*/ 9686 h 10076"/>
              <a:gd name="connsiteX2-1445" fmla="*/ 8158 w 17823"/>
              <a:gd name="connsiteY2-1446" fmla="*/ 7897 h 10076"/>
              <a:gd name="connsiteX3-1447" fmla="*/ 8199 w 17823"/>
              <a:gd name="connsiteY3-1448" fmla="*/ 6977 h 10076"/>
              <a:gd name="connsiteX4-1449" fmla="*/ 8057 w 17823"/>
              <a:gd name="connsiteY4-1450" fmla="*/ 6229 h 10076"/>
              <a:gd name="connsiteX5-1451" fmla="*/ 7640 w 17823"/>
              <a:gd name="connsiteY5-1452" fmla="*/ 4735 h 10076"/>
              <a:gd name="connsiteX6-1453" fmla="*/ 7620 w 17823"/>
              <a:gd name="connsiteY6-1454" fmla="*/ 4584 h 10076"/>
              <a:gd name="connsiteX7-1455" fmla="*/ 7599 w 17823"/>
              <a:gd name="connsiteY7-1456" fmla="*/ 1918 h 10076"/>
              <a:gd name="connsiteX8-1457" fmla="*/ 8920 w 17823"/>
              <a:gd name="connsiteY8-1458" fmla="*/ 0 h 10076"/>
              <a:gd name="connsiteX9-1459" fmla="*/ 10321 w 17823"/>
              <a:gd name="connsiteY9-1460" fmla="*/ 2094 h 10076"/>
              <a:gd name="connsiteX10-1461" fmla="*/ 10473 w 17823"/>
              <a:gd name="connsiteY10-1462" fmla="*/ 3562 h 10076"/>
              <a:gd name="connsiteX11-1463" fmla="*/ 10463 w 17823"/>
              <a:gd name="connsiteY11-1464" fmla="*/ 4211 h 10076"/>
              <a:gd name="connsiteX12-1465" fmla="*/ 10788 w 17823"/>
              <a:gd name="connsiteY12-1466" fmla="*/ 5257 h 10076"/>
              <a:gd name="connsiteX13-1467" fmla="*/ 10747 w 17823"/>
              <a:gd name="connsiteY13-1468" fmla="*/ 5556 h 10076"/>
              <a:gd name="connsiteX14-1469" fmla="*/ 10565 w 17823"/>
              <a:gd name="connsiteY14-1470" fmla="*/ 5730 h 10076"/>
              <a:gd name="connsiteX15-1471" fmla="*/ 10565 w 17823"/>
              <a:gd name="connsiteY15-1472" fmla="*/ 6029 h 10076"/>
              <a:gd name="connsiteX16-1473" fmla="*/ 10555 w 17823"/>
              <a:gd name="connsiteY16-1474" fmla="*/ 6404 h 10076"/>
              <a:gd name="connsiteX17-1475" fmla="*/ 10494 w 17823"/>
              <a:gd name="connsiteY17-1476" fmla="*/ 6502 h 10076"/>
              <a:gd name="connsiteX18-1477" fmla="*/ 10504 w 17823"/>
              <a:gd name="connsiteY18-1478" fmla="*/ 6827 h 10076"/>
              <a:gd name="connsiteX19-1479" fmla="*/ 10443 w 17823"/>
              <a:gd name="connsiteY19-1480" fmla="*/ 7226 h 10076"/>
              <a:gd name="connsiteX20-1481" fmla="*/ 10463 w 17823"/>
              <a:gd name="connsiteY20-1482" fmla="*/ 7649 h 10076"/>
              <a:gd name="connsiteX21-1483" fmla="*/ 10220 w 17823"/>
              <a:gd name="connsiteY21-1484" fmla="*/ 7973 h 10076"/>
              <a:gd name="connsiteX22-1485" fmla="*/ 9793 w 17823"/>
              <a:gd name="connsiteY22-1486" fmla="*/ 7973 h 10076"/>
              <a:gd name="connsiteX23-1487" fmla="*/ 9529 w 17823"/>
              <a:gd name="connsiteY23-1488" fmla="*/ 9243 h 10076"/>
              <a:gd name="connsiteX24-1489" fmla="*/ 9758 w 17823"/>
              <a:gd name="connsiteY24-1490" fmla="*/ 9897 h 10076"/>
              <a:gd name="connsiteX25-1491" fmla="*/ 17823 w 17823"/>
              <a:gd name="connsiteY25-1492" fmla="*/ 10055 h 10076"/>
              <a:gd name="connsiteX0-1493" fmla="*/ 0 w 17823"/>
              <a:gd name="connsiteY0-1494" fmla="*/ 10001 h 10055"/>
              <a:gd name="connsiteX1-1495" fmla="*/ 7823 w 17823"/>
              <a:gd name="connsiteY1-1496" fmla="*/ 9686 h 10055"/>
              <a:gd name="connsiteX2-1497" fmla="*/ 8158 w 17823"/>
              <a:gd name="connsiteY2-1498" fmla="*/ 7897 h 10055"/>
              <a:gd name="connsiteX3-1499" fmla="*/ 8199 w 17823"/>
              <a:gd name="connsiteY3-1500" fmla="*/ 6977 h 10055"/>
              <a:gd name="connsiteX4-1501" fmla="*/ 8057 w 17823"/>
              <a:gd name="connsiteY4-1502" fmla="*/ 6229 h 10055"/>
              <a:gd name="connsiteX5-1503" fmla="*/ 7640 w 17823"/>
              <a:gd name="connsiteY5-1504" fmla="*/ 4735 h 10055"/>
              <a:gd name="connsiteX6-1505" fmla="*/ 7620 w 17823"/>
              <a:gd name="connsiteY6-1506" fmla="*/ 4584 h 10055"/>
              <a:gd name="connsiteX7-1507" fmla="*/ 7599 w 17823"/>
              <a:gd name="connsiteY7-1508" fmla="*/ 1918 h 10055"/>
              <a:gd name="connsiteX8-1509" fmla="*/ 8920 w 17823"/>
              <a:gd name="connsiteY8-1510" fmla="*/ 0 h 10055"/>
              <a:gd name="connsiteX9-1511" fmla="*/ 10321 w 17823"/>
              <a:gd name="connsiteY9-1512" fmla="*/ 2094 h 10055"/>
              <a:gd name="connsiteX10-1513" fmla="*/ 10473 w 17823"/>
              <a:gd name="connsiteY10-1514" fmla="*/ 3562 h 10055"/>
              <a:gd name="connsiteX11-1515" fmla="*/ 10463 w 17823"/>
              <a:gd name="connsiteY11-1516" fmla="*/ 4211 h 10055"/>
              <a:gd name="connsiteX12-1517" fmla="*/ 10788 w 17823"/>
              <a:gd name="connsiteY12-1518" fmla="*/ 5257 h 10055"/>
              <a:gd name="connsiteX13-1519" fmla="*/ 10747 w 17823"/>
              <a:gd name="connsiteY13-1520" fmla="*/ 5556 h 10055"/>
              <a:gd name="connsiteX14-1521" fmla="*/ 10565 w 17823"/>
              <a:gd name="connsiteY14-1522" fmla="*/ 5730 h 10055"/>
              <a:gd name="connsiteX15-1523" fmla="*/ 10565 w 17823"/>
              <a:gd name="connsiteY15-1524" fmla="*/ 6029 h 10055"/>
              <a:gd name="connsiteX16-1525" fmla="*/ 10555 w 17823"/>
              <a:gd name="connsiteY16-1526" fmla="*/ 6404 h 10055"/>
              <a:gd name="connsiteX17-1527" fmla="*/ 10494 w 17823"/>
              <a:gd name="connsiteY17-1528" fmla="*/ 6502 h 10055"/>
              <a:gd name="connsiteX18-1529" fmla="*/ 10504 w 17823"/>
              <a:gd name="connsiteY18-1530" fmla="*/ 6827 h 10055"/>
              <a:gd name="connsiteX19-1531" fmla="*/ 10443 w 17823"/>
              <a:gd name="connsiteY19-1532" fmla="*/ 7226 h 10055"/>
              <a:gd name="connsiteX20-1533" fmla="*/ 10463 w 17823"/>
              <a:gd name="connsiteY20-1534" fmla="*/ 7649 h 10055"/>
              <a:gd name="connsiteX21-1535" fmla="*/ 10220 w 17823"/>
              <a:gd name="connsiteY21-1536" fmla="*/ 7973 h 10055"/>
              <a:gd name="connsiteX22-1537" fmla="*/ 9793 w 17823"/>
              <a:gd name="connsiteY22-1538" fmla="*/ 7973 h 10055"/>
              <a:gd name="connsiteX23-1539" fmla="*/ 9529 w 17823"/>
              <a:gd name="connsiteY23-1540" fmla="*/ 9243 h 10055"/>
              <a:gd name="connsiteX24-1541" fmla="*/ 9758 w 17823"/>
              <a:gd name="connsiteY24-1542" fmla="*/ 9897 h 10055"/>
              <a:gd name="connsiteX25-1543" fmla="*/ 17823 w 17823"/>
              <a:gd name="connsiteY25-1544" fmla="*/ 10055 h 10055"/>
              <a:gd name="connsiteX0-1545" fmla="*/ 0 w 17823"/>
              <a:gd name="connsiteY0-1546" fmla="*/ 10001 h 10055"/>
              <a:gd name="connsiteX1-1547" fmla="*/ 7823 w 17823"/>
              <a:gd name="connsiteY1-1548" fmla="*/ 9686 h 10055"/>
              <a:gd name="connsiteX2-1549" fmla="*/ 8158 w 17823"/>
              <a:gd name="connsiteY2-1550" fmla="*/ 7897 h 10055"/>
              <a:gd name="connsiteX3-1551" fmla="*/ 8199 w 17823"/>
              <a:gd name="connsiteY3-1552" fmla="*/ 6977 h 10055"/>
              <a:gd name="connsiteX4-1553" fmla="*/ 8057 w 17823"/>
              <a:gd name="connsiteY4-1554" fmla="*/ 6229 h 10055"/>
              <a:gd name="connsiteX5-1555" fmla="*/ 7640 w 17823"/>
              <a:gd name="connsiteY5-1556" fmla="*/ 4735 h 10055"/>
              <a:gd name="connsiteX6-1557" fmla="*/ 7620 w 17823"/>
              <a:gd name="connsiteY6-1558" fmla="*/ 4584 h 10055"/>
              <a:gd name="connsiteX7-1559" fmla="*/ 7599 w 17823"/>
              <a:gd name="connsiteY7-1560" fmla="*/ 1918 h 10055"/>
              <a:gd name="connsiteX8-1561" fmla="*/ 8920 w 17823"/>
              <a:gd name="connsiteY8-1562" fmla="*/ 0 h 10055"/>
              <a:gd name="connsiteX9-1563" fmla="*/ 10321 w 17823"/>
              <a:gd name="connsiteY9-1564" fmla="*/ 2094 h 10055"/>
              <a:gd name="connsiteX10-1565" fmla="*/ 10473 w 17823"/>
              <a:gd name="connsiteY10-1566" fmla="*/ 3562 h 10055"/>
              <a:gd name="connsiteX11-1567" fmla="*/ 10463 w 17823"/>
              <a:gd name="connsiteY11-1568" fmla="*/ 4211 h 10055"/>
              <a:gd name="connsiteX12-1569" fmla="*/ 10788 w 17823"/>
              <a:gd name="connsiteY12-1570" fmla="*/ 5257 h 10055"/>
              <a:gd name="connsiteX13-1571" fmla="*/ 10747 w 17823"/>
              <a:gd name="connsiteY13-1572" fmla="*/ 5556 h 10055"/>
              <a:gd name="connsiteX14-1573" fmla="*/ 10565 w 17823"/>
              <a:gd name="connsiteY14-1574" fmla="*/ 5730 h 10055"/>
              <a:gd name="connsiteX15-1575" fmla="*/ 10565 w 17823"/>
              <a:gd name="connsiteY15-1576" fmla="*/ 6029 h 10055"/>
              <a:gd name="connsiteX16-1577" fmla="*/ 10555 w 17823"/>
              <a:gd name="connsiteY16-1578" fmla="*/ 6404 h 10055"/>
              <a:gd name="connsiteX17-1579" fmla="*/ 10494 w 17823"/>
              <a:gd name="connsiteY17-1580" fmla="*/ 6502 h 10055"/>
              <a:gd name="connsiteX18-1581" fmla="*/ 10504 w 17823"/>
              <a:gd name="connsiteY18-1582" fmla="*/ 6827 h 10055"/>
              <a:gd name="connsiteX19-1583" fmla="*/ 10443 w 17823"/>
              <a:gd name="connsiteY19-1584" fmla="*/ 7226 h 10055"/>
              <a:gd name="connsiteX20-1585" fmla="*/ 10463 w 17823"/>
              <a:gd name="connsiteY20-1586" fmla="*/ 7649 h 10055"/>
              <a:gd name="connsiteX21-1587" fmla="*/ 10220 w 17823"/>
              <a:gd name="connsiteY21-1588" fmla="*/ 7973 h 10055"/>
              <a:gd name="connsiteX22-1589" fmla="*/ 9793 w 17823"/>
              <a:gd name="connsiteY22-1590" fmla="*/ 7973 h 10055"/>
              <a:gd name="connsiteX23-1591" fmla="*/ 9529 w 17823"/>
              <a:gd name="connsiteY23-1592" fmla="*/ 9243 h 10055"/>
              <a:gd name="connsiteX24-1593" fmla="*/ 9758 w 17823"/>
              <a:gd name="connsiteY24-1594" fmla="*/ 9897 h 10055"/>
              <a:gd name="connsiteX25-1595" fmla="*/ 17823 w 17823"/>
              <a:gd name="connsiteY25-1596" fmla="*/ 10055 h 10055"/>
              <a:gd name="connsiteX0-1597" fmla="*/ 0 w 17823"/>
              <a:gd name="connsiteY0-1598" fmla="*/ 10001 h 10055"/>
              <a:gd name="connsiteX1-1599" fmla="*/ 7823 w 17823"/>
              <a:gd name="connsiteY1-1600" fmla="*/ 9686 h 10055"/>
              <a:gd name="connsiteX2-1601" fmla="*/ 8158 w 17823"/>
              <a:gd name="connsiteY2-1602" fmla="*/ 7897 h 10055"/>
              <a:gd name="connsiteX3-1603" fmla="*/ 8199 w 17823"/>
              <a:gd name="connsiteY3-1604" fmla="*/ 6977 h 10055"/>
              <a:gd name="connsiteX4-1605" fmla="*/ 8057 w 17823"/>
              <a:gd name="connsiteY4-1606" fmla="*/ 6229 h 10055"/>
              <a:gd name="connsiteX5-1607" fmla="*/ 7640 w 17823"/>
              <a:gd name="connsiteY5-1608" fmla="*/ 4735 h 10055"/>
              <a:gd name="connsiteX6-1609" fmla="*/ 7620 w 17823"/>
              <a:gd name="connsiteY6-1610" fmla="*/ 4584 h 10055"/>
              <a:gd name="connsiteX7-1611" fmla="*/ 7599 w 17823"/>
              <a:gd name="connsiteY7-1612" fmla="*/ 1918 h 10055"/>
              <a:gd name="connsiteX8-1613" fmla="*/ 8920 w 17823"/>
              <a:gd name="connsiteY8-1614" fmla="*/ 0 h 10055"/>
              <a:gd name="connsiteX9-1615" fmla="*/ 10321 w 17823"/>
              <a:gd name="connsiteY9-1616" fmla="*/ 2094 h 10055"/>
              <a:gd name="connsiteX10-1617" fmla="*/ 10473 w 17823"/>
              <a:gd name="connsiteY10-1618" fmla="*/ 3562 h 10055"/>
              <a:gd name="connsiteX11-1619" fmla="*/ 10463 w 17823"/>
              <a:gd name="connsiteY11-1620" fmla="*/ 4211 h 10055"/>
              <a:gd name="connsiteX12-1621" fmla="*/ 10788 w 17823"/>
              <a:gd name="connsiteY12-1622" fmla="*/ 5257 h 10055"/>
              <a:gd name="connsiteX13-1623" fmla="*/ 10747 w 17823"/>
              <a:gd name="connsiteY13-1624" fmla="*/ 5556 h 10055"/>
              <a:gd name="connsiteX14-1625" fmla="*/ 10565 w 17823"/>
              <a:gd name="connsiteY14-1626" fmla="*/ 5730 h 10055"/>
              <a:gd name="connsiteX15-1627" fmla="*/ 10565 w 17823"/>
              <a:gd name="connsiteY15-1628" fmla="*/ 6029 h 10055"/>
              <a:gd name="connsiteX16-1629" fmla="*/ 10555 w 17823"/>
              <a:gd name="connsiteY16-1630" fmla="*/ 6404 h 10055"/>
              <a:gd name="connsiteX17-1631" fmla="*/ 10494 w 17823"/>
              <a:gd name="connsiteY17-1632" fmla="*/ 6502 h 10055"/>
              <a:gd name="connsiteX18-1633" fmla="*/ 10504 w 17823"/>
              <a:gd name="connsiteY18-1634" fmla="*/ 6827 h 10055"/>
              <a:gd name="connsiteX19-1635" fmla="*/ 10443 w 17823"/>
              <a:gd name="connsiteY19-1636" fmla="*/ 7226 h 10055"/>
              <a:gd name="connsiteX20-1637" fmla="*/ 10463 w 17823"/>
              <a:gd name="connsiteY20-1638" fmla="*/ 7649 h 10055"/>
              <a:gd name="connsiteX21-1639" fmla="*/ 10220 w 17823"/>
              <a:gd name="connsiteY21-1640" fmla="*/ 7973 h 10055"/>
              <a:gd name="connsiteX22-1641" fmla="*/ 9793 w 17823"/>
              <a:gd name="connsiteY22-1642" fmla="*/ 7973 h 10055"/>
              <a:gd name="connsiteX23-1643" fmla="*/ 9529 w 17823"/>
              <a:gd name="connsiteY23-1644" fmla="*/ 9243 h 10055"/>
              <a:gd name="connsiteX24-1645" fmla="*/ 9758 w 17823"/>
              <a:gd name="connsiteY24-1646" fmla="*/ 9897 h 10055"/>
              <a:gd name="connsiteX25-1647" fmla="*/ 17823 w 17823"/>
              <a:gd name="connsiteY25-1648" fmla="*/ 10055 h 10055"/>
              <a:gd name="connsiteX0-1649" fmla="*/ 0 w 17823"/>
              <a:gd name="connsiteY0-1650" fmla="*/ 10001 h 10055"/>
              <a:gd name="connsiteX1-1651" fmla="*/ 7823 w 17823"/>
              <a:gd name="connsiteY1-1652" fmla="*/ 9686 h 10055"/>
              <a:gd name="connsiteX2-1653" fmla="*/ 8158 w 17823"/>
              <a:gd name="connsiteY2-1654" fmla="*/ 7897 h 10055"/>
              <a:gd name="connsiteX3-1655" fmla="*/ 8199 w 17823"/>
              <a:gd name="connsiteY3-1656" fmla="*/ 6977 h 10055"/>
              <a:gd name="connsiteX4-1657" fmla="*/ 8057 w 17823"/>
              <a:gd name="connsiteY4-1658" fmla="*/ 6229 h 10055"/>
              <a:gd name="connsiteX5-1659" fmla="*/ 7640 w 17823"/>
              <a:gd name="connsiteY5-1660" fmla="*/ 4735 h 10055"/>
              <a:gd name="connsiteX6-1661" fmla="*/ 7620 w 17823"/>
              <a:gd name="connsiteY6-1662" fmla="*/ 4584 h 10055"/>
              <a:gd name="connsiteX7-1663" fmla="*/ 7599 w 17823"/>
              <a:gd name="connsiteY7-1664" fmla="*/ 1918 h 10055"/>
              <a:gd name="connsiteX8-1665" fmla="*/ 8920 w 17823"/>
              <a:gd name="connsiteY8-1666" fmla="*/ 0 h 10055"/>
              <a:gd name="connsiteX9-1667" fmla="*/ 10321 w 17823"/>
              <a:gd name="connsiteY9-1668" fmla="*/ 2094 h 10055"/>
              <a:gd name="connsiteX10-1669" fmla="*/ 10473 w 17823"/>
              <a:gd name="connsiteY10-1670" fmla="*/ 3562 h 10055"/>
              <a:gd name="connsiteX11-1671" fmla="*/ 10463 w 17823"/>
              <a:gd name="connsiteY11-1672" fmla="*/ 4211 h 10055"/>
              <a:gd name="connsiteX12-1673" fmla="*/ 10788 w 17823"/>
              <a:gd name="connsiteY12-1674" fmla="*/ 5257 h 10055"/>
              <a:gd name="connsiteX13-1675" fmla="*/ 10747 w 17823"/>
              <a:gd name="connsiteY13-1676" fmla="*/ 5556 h 10055"/>
              <a:gd name="connsiteX14-1677" fmla="*/ 10565 w 17823"/>
              <a:gd name="connsiteY14-1678" fmla="*/ 5730 h 10055"/>
              <a:gd name="connsiteX15-1679" fmla="*/ 10565 w 17823"/>
              <a:gd name="connsiteY15-1680" fmla="*/ 6029 h 10055"/>
              <a:gd name="connsiteX16-1681" fmla="*/ 10555 w 17823"/>
              <a:gd name="connsiteY16-1682" fmla="*/ 6404 h 10055"/>
              <a:gd name="connsiteX17-1683" fmla="*/ 10494 w 17823"/>
              <a:gd name="connsiteY17-1684" fmla="*/ 6502 h 10055"/>
              <a:gd name="connsiteX18-1685" fmla="*/ 10504 w 17823"/>
              <a:gd name="connsiteY18-1686" fmla="*/ 6827 h 10055"/>
              <a:gd name="connsiteX19-1687" fmla="*/ 10443 w 17823"/>
              <a:gd name="connsiteY19-1688" fmla="*/ 7226 h 10055"/>
              <a:gd name="connsiteX20-1689" fmla="*/ 10463 w 17823"/>
              <a:gd name="connsiteY20-1690" fmla="*/ 7649 h 10055"/>
              <a:gd name="connsiteX21-1691" fmla="*/ 10220 w 17823"/>
              <a:gd name="connsiteY21-1692" fmla="*/ 7973 h 10055"/>
              <a:gd name="connsiteX22-1693" fmla="*/ 9793 w 17823"/>
              <a:gd name="connsiteY22-1694" fmla="*/ 7973 h 10055"/>
              <a:gd name="connsiteX23-1695" fmla="*/ 9529 w 17823"/>
              <a:gd name="connsiteY23-1696" fmla="*/ 9243 h 10055"/>
              <a:gd name="connsiteX24-1697" fmla="*/ 9758 w 17823"/>
              <a:gd name="connsiteY24-1698" fmla="*/ 9897 h 10055"/>
              <a:gd name="connsiteX25-1699" fmla="*/ 17823 w 17823"/>
              <a:gd name="connsiteY25-1700" fmla="*/ 10055 h 10055"/>
              <a:gd name="connsiteX0-1701" fmla="*/ 0 w 17823"/>
              <a:gd name="connsiteY0-1702" fmla="*/ 10001 h 10055"/>
              <a:gd name="connsiteX1-1703" fmla="*/ 7823 w 17823"/>
              <a:gd name="connsiteY1-1704" fmla="*/ 9686 h 10055"/>
              <a:gd name="connsiteX2-1705" fmla="*/ 8158 w 17823"/>
              <a:gd name="connsiteY2-1706" fmla="*/ 7897 h 10055"/>
              <a:gd name="connsiteX3-1707" fmla="*/ 8199 w 17823"/>
              <a:gd name="connsiteY3-1708" fmla="*/ 6977 h 10055"/>
              <a:gd name="connsiteX4-1709" fmla="*/ 8057 w 17823"/>
              <a:gd name="connsiteY4-1710" fmla="*/ 6229 h 10055"/>
              <a:gd name="connsiteX5-1711" fmla="*/ 7640 w 17823"/>
              <a:gd name="connsiteY5-1712" fmla="*/ 4735 h 10055"/>
              <a:gd name="connsiteX6-1713" fmla="*/ 7620 w 17823"/>
              <a:gd name="connsiteY6-1714" fmla="*/ 4584 h 10055"/>
              <a:gd name="connsiteX7-1715" fmla="*/ 7599 w 17823"/>
              <a:gd name="connsiteY7-1716" fmla="*/ 1918 h 10055"/>
              <a:gd name="connsiteX8-1717" fmla="*/ 8920 w 17823"/>
              <a:gd name="connsiteY8-1718" fmla="*/ 0 h 10055"/>
              <a:gd name="connsiteX9-1719" fmla="*/ 10321 w 17823"/>
              <a:gd name="connsiteY9-1720" fmla="*/ 2094 h 10055"/>
              <a:gd name="connsiteX10-1721" fmla="*/ 10473 w 17823"/>
              <a:gd name="connsiteY10-1722" fmla="*/ 3562 h 10055"/>
              <a:gd name="connsiteX11-1723" fmla="*/ 10463 w 17823"/>
              <a:gd name="connsiteY11-1724" fmla="*/ 4211 h 10055"/>
              <a:gd name="connsiteX12-1725" fmla="*/ 10788 w 17823"/>
              <a:gd name="connsiteY12-1726" fmla="*/ 5257 h 10055"/>
              <a:gd name="connsiteX13-1727" fmla="*/ 10747 w 17823"/>
              <a:gd name="connsiteY13-1728" fmla="*/ 5556 h 10055"/>
              <a:gd name="connsiteX14-1729" fmla="*/ 10565 w 17823"/>
              <a:gd name="connsiteY14-1730" fmla="*/ 5730 h 10055"/>
              <a:gd name="connsiteX15-1731" fmla="*/ 10565 w 17823"/>
              <a:gd name="connsiteY15-1732" fmla="*/ 6029 h 10055"/>
              <a:gd name="connsiteX16-1733" fmla="*/ 10555 w 17823"/>
              <a:gd name="connsiteY16-1734" fmla="*/ 6404 h 10055"/>
              <a:gd name="connsiteX17-1735" fmla="*/ 10494 w 17823"/>
              <a:gd name="connsiteY17-1736" fmla="*/ 6502 h 10055"/>
              <a:gd name="connsiteX18-1737" fmla="*/ 10504 w 17823"/>
              <a:gd name="connsiteY18-1738" fmla="*/ 6827 h 10055"/>
              <a:gd name="connsiteX19-1739" fmla="*/ 10443 w 17823"/>
              <a:gd name="connsiteY19-1740" fmla="*/ 7226 h 10055"/>
              <a:gd name="connsiteX20-1741" fmla="*/ 10463 w 17823"/>
              <a:gd name="connsiteY20-1742" fmla="*/ 7649 h 10055"/>
              <a:gd name="connsiteX21-1743" fmla="*/ 10220 w 17823"/>
              <a:gd name="connsiteY21-1744" fmla="*/ 7973 h 10055"/>
              <a:gd name="connsiteX22-1745" fmla="*/ 9793 w 17823"/>
              <a:gd name="connsiteY22-1746" fmla="*/ 7973 h 10055"/>
              <a:gd name="connsiteX23-1747" fmla="*/ 9529 w 17823"/>
              <a:gd name="connsiteY23-1748" fmla="*/ 9243 h 10055"/>
              <a:gd name="connsiteX24-1749" fmla="*/ 9758 w 17823"/>
              <a:gd name="connsiteY24-1750" fmla="*/ 9897 h 10055"/>
              <a:gd name="connsiteX25-1751" fmla="*/ 17823 w 17823"/>
              <a:gd name="connsiteY25-1752" fmla="*/ 10055 h 1005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</a:cxnLst>
            <a:rect l="l" t="t" r="r" b="b"/>
            <a:pathLst>
              <a:path w="17823" h="10055">
                <a:moveTo>
                  <a:pt x="0" y="10001"/>
                </a:moveTo>
                <a:cubicBezTo>
                  <a:pt x="24" y="9934"/>
                  <a:pt x="7570" y="10091"/>
                  <a:pt x="7823" y="9686"/>
                </a:cubicBezTo>
                <a:cubicBezTo>
                  <a:pt x="8076" y="9281"/>
                  <a:pt x="8095" y="8349"/>
                  <a:pt x="8158" y="7897"/>
                </a:cubicBezTo>
                <a:cubicBezTo>
                  <a:pt x="8221" y="7446"/>
                  <a:pt x="8209" y="7249"/>
                  <a:pt x="8199" y="6977"/>
                </a:cubicBezTo>
                <a:cubicBezTo>
                  <a:pt x="8178" y="6727"/>
                  <a:pt x="8189" y="6677"/>
                  <a:pt x="8057" y="6229"/>
                </a:cubicBezTo>
                <a:cubicBezTo>
                  <a:pt x="7915" y="5756"/>
                  <a:pt x="7681" y="4957"/>
                  <a:pt x="7640" y="4735"/>
                </a:cubicBezTo>
                <a:cubicBezTo>
                  <a:pt x="7640" y="4709"/>
                  <a:pt x="7620" y="4584"/>
                  <a:pt x="7620" y="4584"/>
                </a:cubicBezTo>
                <a:cubicBezTo>
                  <a:pt x="7620" y="4584"/>
                  <a:pt x="7397" y="3289"/>
                  <a:pt x="7599" y="1918"/>
                </a:cubicBezTo>
                <a:cubicBezTo>
                  <a:pt x="7802" y="548"/>
                  <a:pt x="8463" y="0"/>
                  <a:pt x="8920" y="0"/>
                </a:cubicBezTo>
                <a:cubicBezTo>
                  <a:pt x="9376" y="0"/>
                  <a:pt x="9986" y="374"/>
                  <a:pt x="10321" y="2094"/>
                </a:cubicBezTo>
                <a:cubicBezTo>
                  <a:pt x="10321" y="2094"/>
                  <a:pt x="10484" y="3064"/>
                  <a:pt x="10473" y="3562"/>
                </a:cubicBezTo>
                <a:cubicBezTo>
                  <a:pt x="10473" y="3562"/>
                  <a:pt x="10331" y="3862"/>
                  <a:pt x="10463" y="4211"/>
                </a:cubicBezTo>
                <a:cubicBezTo>
                  <a:pt x="10575" y="4535"/>
                  <a:pt x="10788" y="5257"/>
                  <a:pt x="10788" y="5257"/>
                </a:cubicBezTo>
                <a:cubicBezTo>
                  <a:pt x="10788" y="5257"/>
                  <a:pt x="10829" y="5455"/>
                  <a:pt x="10747" y="5556"/>
                </a:cubicBezTo>
                <a:cubicBezTo>
                  <a:pt x="10667" y="5632"/>
                  <a:pt x="10616" y="5632"/>
                  <a:pt x="10565" y="5730"/>
                </a:cubicBezTo>
                <a:cubicBezTo>
                  <a:pt x="10514" y="5829"/>
                  <a:pt x="10504" y="5904"/>
                  <a:pt x="10565" y="6029"/>
                </a:cubicBezTo>
                <a:cubicBezTo>
                  <a:pt x="10616" y="6153"/>
                  <a:pt x="10596" y="6353"/>
                  <a:pt x="10555" y="6404"/>
                </a:cubicBezTo>
                <a:cubicBezTo>
                  <a:pt x="10514" y="6477"/>
                  <a:pt x="10494" y="6502"/>
                  <a:pt x="10494" y="6502"/>
                </a:cubicBezTo>
                <a:cubicBezTo>
                  <a:pt x="10494" y="6502"/>
                  <a:pt x="10585" y="6652"/>
                  <a:pt x="10504" y="6827"/>
                </a:cubicBezTo>
                <a:cubicBezTo>
                  <a:pt x="10423" y="7001"/>
                  <a:pt x="10433" y="7101"/>
                  <a:pt x="10443" y="7226"/>
                </a:cubicBezTo>
                <a:cubicBezTo>
                  <a:pt x="10453" y="7324"/>
                  <a:pt x="10494" y="7500"/>
                  <a:pt x="10463" y="7649"/>
                </a:cubicBezTo>
                <a:cubicBezTo>
                  <a:pt x="10433" y="7798"/>
                  <a:pt x="10372" y="7922"/>
                  <a:pt x="10220" y="7973"/>
                </a:cubicBezTo>
                <a:cubicBezTo>
                  <a:pt x="10220" y="7973"/>
                  <a:pt x="9908" y="7761"/>
                  <a:pt x="9793" y="7973"/>
                </a:cubicBezTo>
                <a:cubicBezTo>
                  <a:pt x="9678" y="8185"/>
                  <a:pt x="9535" y="8922"/>
                  <a:pt x="9529" y="9243"/>
                </a:cubicBezTo>
                <a:cubicBezTo>
                  <a:pt x="9570" y="9593"/>
                  <a:pt x="9573" y="9679"/>
                  <a:pt x="9758" y="9897"/>
                </a:cubicBezTo>
                <a:cubicBezTo>
                  <a:pt x="9943" y="10115"/>
                  <a:pt x="17774" y="9954"/>
                  <a:pt x="17823" y="10055"/>
                </a:cubicBezTo>
              </a:path>
            </a:pathLst>
          </a:custGeom>
          <a:noFill/>
          <a:ln w="31750">
            <a:solidFill>
              <a:schemeClr val="bg1"/>
            </a:solidFill>
          </a:ln>
          <a:effectLst>
            <a:outerShdw blurRad="101600" dist="508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pPr defTabSz="913765"/>
            <a:endParaRPr lang="zh-CN" altLang="en-US" sz="1865">
              <a:solidFill>
                <a:prstClr val="black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grpSp>
        <p:nvGrpSpPr>
          <p:cNvPr id="59" name="组合 58"/>
          <p:cNvGrpSpPr/>
          <p:nvPr/>
        </p:nvGrpSpPr>
        <p:grpSpPr>
          <a:xfrm>
            <a:off x="2771800" y="4473288"/>
            <a:ext cx="5277416" cy="822709"/>
            <a:chOff x="3724283" y="5209973"/>
            <a:chExt cx="2871670" cy="822707"/>
          </a:xfrm>
        </p:grpSpPr>
        <p:grpSp>
          <p:nvGrpSpPr>
            <p:cNvPr id="60" name="组合 59"/>
            <p:cNvGrpSpPr/>
            <p:nvPr/>
          </p:nvGrpSpPr>
          <p:grpSpPr>
            <a:xfrm>
              <a:off x="3724283" y="5209973"/>
              <a:ext cx="1000117" cy="822707"/>
              <a:chOff x="3629024" y="5343323"/>
              <a:chExt cx="1000117" cy="822707"/>
            </a:xfrm>
          </p:grpSpPr>
          <p:sp>
            <p:nvSpPr>
              <p:cNvPr id="62" name="文本框 342"/>
              <p:cNvSpPr txBox="1"/>
              <p:nvPr/>
            </p:nvSpPr>
            <p:spPr>
              <a:xfrm>
                <a:off x="3629024" y="5343323"/>
                <a:ext cx="1000117" cy="769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4400" b="1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05</a:t>
                </a:r>
                <a:endParaRPr lang="zh-CN" altLang="en-US" sz="44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3" name="文本框 343"/>
              <p:cNvSpPr txBox="1"/>
              <p:nvPr/>
            </p:nvSpPr>
            <p:spPr>
              <a:xfrm>
                <a:off x="3804440" y="5765921"/>
                <a:ext cx="673100" cy="4001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endParaRPr lang="zh-CN" altLang="en-US" sz="20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61" name="文本框 340"/>
            <p:cNvSpPr txBox="1"/>
            <p:nvPr/>
          </p:nvSpPr>
          <p:spPr>
            <a:xfrm>
              <a:off x="4425465" y="5301782"/>
              <a:ext cx="2170488" cy="5219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关于器械维护</a:t>
              </a:r>
              <a:endParaRPr lang="zh-CN" alt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4035425" y="1482725"/>
            <a:ext cx="1026795" cy="1450340"/>
            <a:chOff x="3576840" y="1811582"/>
            <a:chExt cx="1799087" cy="2872285"/>
          </a:xfrm>
          <a:effectLst>
            <a:outerShdw blurRad="228600" dist="50800" dir="2700000" algn="tl" rotWithShape="0">
              <a:prstClr val="black">
                <a:alpha val="10000"/>
              </a:prstClr>
            </a:outerShdw>
          </a:effectLst>
        </p:grpSpPr>
        <p:grpSp>
          <p:nvGrpSpPr>
            <p:cNvPr id="11" name="组合 10"/>
            <p:cNvGrpSpPr/>
            <p:nvPr/>
          </p:nvGrpSpPr>
          <p:grpSpPr>
            <a:xfrm>
              <a:off x="3576840" y="1811582"/>
              <a:ext cx="1799087" cy="2872285"/>
              <a:chOff x="2628899" y="0"/>
              <a:chExt cx="3924299" cy="6265035"/>
            </a:xfrm>
          </p:grpSpPr>
          <p:sp>
            <p:nvSpPr>
              <p:cNvPr id="20" name="圆角矩形 19"/>
              <p:cNvSpPr/>
              <p:nvPr/>
            </p:nvSpPr>
            <p:spPr>
              <a:xfrm>
                <a:off x="4210045" y="6028676"/>
                <a:ext cx="762006" cy="217706"/>
              </a:xfrm>
              <a:prstGeom prst="roundRect">
                <a:avLst/>
              </a:prstGeom>
              <a:gradFill>
                <a:gsLst>
                  <a:gs pos="53000">
                    <a:schemeClr val="bg1">
                      <a:lumMod val="75000"/>
                    </a:schemeClr>
                  </a:gs>
                  <a:gs pos="100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3765"/>
                <a:endParaRPr lang="zh-CN" altLang="en-US" sz="1865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21" name="任意多边形 20"/>
              <p:cNvSpPr/>
              <p:nvPr/>
            </p:nvSpPr>
            <p:spPr>
              <a:xfrm rot="18900000">
                <a:off x="3939602" y="4935998"/>
                <a:ext cx="1302892" cy="1329037"/>
              </a:xfrm>
              <a:custGeom>
                <a:avLst/>
                <a:gdLst>
                  <a:gd name="connsiteX0" fmla="*/ 221518 w 1329080"/>
                  <a:gd name="connsiteY0" fmla="*/ 0 h 1329080"/>
                  <a:gd name="connsiteX1" fmla="*/ 1329080 w 1329080"/>
                  <a:gd name="connsiteY1" fmla="*/ 1107563 h 1329080"/>
                  <a:gd name="connsiteX2" fmla="*/ 1107563 w 1329080"/>
                  <a:gd name="connsiteY2" fmla="*/ 1329080 h 1329080"/>
                  <a:gd name="connsiteX3" fmla="*/ 543947 w 1329080"/>
                  <a:gd name="connsiteY3" fmla="*/ 1329080 h 1329080"/>
                  <a:gd name="connsiteX4" fmla="*/ 0 w 1329080"/>
                  <a:gd name="connsiteY4" fmla="*/ 785133 h 1329080"/>
                  <a:gd name="connsiteX5" fmla="*/ 0 w 1329080"/>
                  <a:gd name="connsiteY5" fmla="*/ 221518 h 1329080"/>
                  <a:gd name="connsiteX6" fmla="*/ 221518 w 1329080"/>
                  <a:gd name="connsiteY6" fmla="*/ 0 h 13290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29080" h="1329080">
                    <a:moveTo>
                      <a:pt x="221518" y="0"/>
                    </a:moveTo>
                    <a:lnTo>
                      <a:pt x="1329080" y="1107563"/>
                    </a:lnTo>
                    <a:cubicBezTo>
                      <a:pt x="1329080" y="1229903"/>
                      <a:pt x="1229903" y="1329080"/>
                      <a:pt x="1107563" y="1329080"/>
                    </a:cubicBezTo>
                    <a:lnTo>
                      <a:pt x="543947" y="1329080"/>
                    </a:lnTo>
                    <a:lnTo>
                      <a:pt x="0" y="785133"/>
                    </a:lnTo>
                    <a:lnTo>
                      <a:pt x="0" y="221518"/>
                    </a:lnTo>
                    <a:cubicBezTo>
                      <a:pt x="0" y="99177"/>
                      <a:pt x="99177" y="0"/>
                      <a:pt x="221518" y="0"/>
                    </a:cubicBezTo>
                    <a:close/>
                  </a:path>
                </a:pathLst>
              </a:custGeom>
              <a:gradFill>
                <a:gsLst>
                  <a:gs pos="48000">
                    <a:schemeClr val="bg1">
                      <a:lumMod val="65000"/>
                    </a:schemeClr>
                  </a:gs>
                  <a:gs pos="100000">
                    <a:schemeClr val="bg1">
                      <a:lumMod val="75000"/>
                      <a:alpha val="82000"/>
                    </a:schemeClr>
                  </a:gs>
                  <a:gs pos="3000">
                    <a:schemeClr val="bg1">
                      <a:lumMod val="50000"/>
                    </a:schemeClr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3765"/>
                <a:endParaRPr lang="zh-CN" altLang="en-US" sz="1865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22" name="任意多边形 21"/>
              <p:cNvSpPr/>
              <p:nvPr/>
            </p:nvSpPr>
            <p:spPr>
              <a:xfrm>
                <a:off x="3748086" y="4667095"/>
                <a:ext cx="1685925" cy="933422"/>
              </a:xfrm>
              <a:custGeom>
                <a:avLst/>
                <a:gdLst>
                  <a:gd name="connsiteX0" fmla="*/ 0 w 1685925"/>
                  <a:gd name="connsiteY0" fmla="*/ 0 h 933452"/>
                  <a:gd name="connsiteX1" fmla="*/ 1685925 w 1685925"/>
                  <a:gd name="connsiteY1" fmla="*/ 0 h 933452"/>
                  <a:gd name="connsiteX2" fmla="*/ 1685925 w 1685925"/>
                  <a:gd name="connsiteY2" fmla="*/ 933452 h 933452"/>
                  <a:gd name="connsiteX3" fmla="*/ 0 w 1685925"/>
                  <a:gd name="connsiteY3" fmla="*/ 933452 h 933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85925" h="933452">
                    <a:moveTo>
                      <a:pt x="0" y="0"/>
                    </a:moveTo>
                    <a:lnTo>
                      <a:pt x="1685925" y="0"/>
                    </a:lnTo>
                    <a:lnTo>
                      <a:pt x="1685925" y="933452"/>
                    </a:lnTo>
                    <a:lnTo>
                      <a:pt x="0" y="933452"/>
                    </a:lnTo>
                    <a:close/>
                  </a:path>
                </a:pathLst>
              </a:custGeom>
              <a:gradFill>
                <a:gsLst>
                  <a:gs pos="88000">
                    <a:schemeClr val="bg1">
                      <a:lumMod val="75000"/>
                    </a:schemeClr>
                  </a:gs>
                  <a:gs pos="51000">
                    <a:schemeClr val="bg1">
                      <a:lumMod val="65000"/>
                    </a:schemeClr>
                  </a:gs>
                  <a:gs pos="64000">
                    <a:schemeClr val="bg1">
                      <a:lumMod val="85000"/>
                    </a:schemeClr>
                  </a:gs>
                  <a:gs pos="76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  <a:gs pos="3000">
                    <a:schemeClr val="bg1">
                      <a:lumMod val="65000"/>
                    </a:schemeClr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3765"/>
                <a:endParaRPr lang="zh-CN" altLang="en-US" sz="1865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23" name="圆角矩形 22"/>
              <p:cNvSpPr/>
              <p:nvPr/>
            </p:nvSpPr>
            <p:spPr>
              <a:xfrm rot="21300000">
                <a:off x="3745776" y="5473669"/>
                <a:ext cx="1674822" cy="82844"/>
              </a:xfrm>
              <a:prstGeom prst="roundRect">
                <a:avLst>
                  <a:gd name="adj" fmla="val 13637"/>
                </a:avLst>
              </a:prstGeom>
              <a:gradFill>
                <a:gsLst>
                  <a:gs pos="78000">
                    <a:schemeClr val="bg1"/>
                  </a:gs>
                  <a:gs pos="53000">
                    <a:schemeClr val="tx1">
                      <a:lumMod val="50000"/>
                      <a:lumOff val="50000"/>
                    </a:schemeClr>
                  </a:gs>
                  <a:gs pos="100000">
                    <a:schemeClr val="bg1">
                      <a:lumMod val="50000"/>
                    </a:schemeClr>
                  </a:gs>
                  <a:gs pos="23000">
                    <a:schemeClr val="bg1"/>
                  </a:gs>
                  <a:gs pos="0">
                    <a:schemeClr val="bg1">
                      <a:lumMod val="50000"/>
                    </a:schemeClr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3765"/>
                <a:endParaRPr lang="zh-CN" altLang="en-US" sz="1865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24" name="圆角矩形 23"/>
              <p:cNvSpPr/>
              <p:nvPr/>
            </p:nvSpPr>
            <p:spPr>
              <a:xfrm rot="21300000">
                <a:off x="3745776" y="5002848"/>
                <a:ext cx="1674822" cy="78826"/>
              </a:xfrm>
              <a:prstGeom prst="roundRect">
                <a:avLst>
                  <a:gd name="adj" fmla="val 18590"/>
                </a:avLst>
              </a:prstGeom>
              <a:gradFill>
                <a:gsLst>
                  <a:gs pos="78000">
                    <a:schemeClr val="bg1"/>
                  </a:gs>
                  <a:gs pos="53000">
                    <a:schemeClr val="tx1">
                      <a:lumMod val="50000"/>
                      <a:lumOff val="50000"/>
                    </a:schemeClr>
                  </a:gs>
                  <a:gs pos="100000">
                    <a:schemeClr val="bg1">
                      <a:lumMod val="50000"/>
                    </a:schemeClr>
                  </a:gs>
                  <a:gs pos="23000">
                    <a:schemeClr val="bg1"/>
                  </a:gs>
                  <a:gs pos="0">
                    <a:schemeClr val="bg1">
                      <a:lumMod val="50000"/>
                    </a:schemeClr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3765"/>
                <a:endParaRPr lang="zh-CN" altLang="en-US" sz="1865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25" name="圆角矩形 24"/>
              <p:cNvSpPr/>
              <p:nvPr/>
            </p:nvSpPr>
            <p:spPr>
              <a:xfrm rot="21300000">
                <a:off x="3745776" y="5169520"/>
                <a:ext cx="1674822" cy="78826"/>
              </a:xfrm>
              <a:prstGeom prst="roundRect">
                <a:avLst>
                  <a:gd name="adj" fmla="val 1062"/>
                </a:avLst>
              </a:prstGeom>
              <a:gradFill>
                <a:gsLst>
                  <a:gs pos="78000">
                    <a:schemeClr val="bg1"/>
                  </a:gs>
                  <a:gs pos="53000">
                    <a:schemeClr val="tx1">
                      <a:lumMod val="50000"/>
                      <a:lumOff val="50000"/>
                    </a:schemeClr>
                  </a:gs>
                  <a:gs pos="100000">
                    <a:schemeClr val="bg1">
                      <a:lumMod val="50000"/>
                    </a:schemeClr>
                  </a:gs>
                  <a:gs pos="23000">
                    <a:schemeClr val="bg1"/>
                  </a:gs>
                  <a:gs pos="0">
                    <a:schemeClr val="bg1">
                      <a:lumMod val="50000"/>
                    </a:schemeClr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3765"/>
                <a:endParaRPr lang="zh-CN" altLang="en-US" sz="1865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26" name="圆角矩形 25"/>
              <p:cNvSpPr/>
              <p:nvPr/>
            </p:nvSpPr>
            <p:spPr>
              <a:xfrm rot="21300000">
                <a:off x="3745776" y="5338332"/>
                <a:ext cx="1674822" cy="78826"/>
              </a:xfrm>
              <a:prstGeom prst="roundRect">
                <a:avLst>
                  <a:gd name="adj" fmla="val 14265"/>
                </a:avLst>
              </a:prstGeom>
              <a:gradFill>
                <a:gsLst>
                  <a:gs pos="78000">
                    <a:schemeClr val="bg1"/>
                  </a:gs>
                  <a:gs pos="53000">
                    <a:schemeClr val="tx1">
                      <a:lumMod val="50000"/>
                      <a:lumOff val="50000"/>
                    </a:schemeClr>
                  </a:gs>
                  <a:gs pos="100000">
                    <a:schemeClr val="bg1">
                      <a:lumMod val="50000"/>
                    </a:schemeClr>
                  </a:gs>
                  <a:gs pos="23000">
                    <a:schemeClr val="bg1"/>
                  </a:gs>
                  <a:gs pos="0">
                    <a:schemeClr val="bg1">
                      <a:lumMod val="50000"/>
                    </a:schemeClr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3765"/>
                <a:endParaRPr lang="zh-CN" altLang="en-US" sz="1865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27" name="任意多边形 26"/>
              <p:cNvSpPr/>
              <p:nvPr/>
            </p:nvSpPr>
            <p:spPr>
              <a:xfrm>
                <a:off x="2628899" y="0"/>
                <a:ext cx="3924299" cy="4667095"/>
              </a:xfrm>
              <a:custGeom>
                <a:avLst/>
                <a:gdLst>
                  <a:gd name="connsiteX0" fmla="*/ 1962150 w 3924300"/>
                  <a:gd name="connsiteY0" fmla="*/ 0 h 4667248"/>
                  <a:gd name="connsiteX1" fmla="*/ 3924300 w 3924300"/>
                  <a:gd name="connsiteY1" fmla="*/ 1962150 h 4667248"/>
                  <a:gd name="connsiteX2" fmla="*/ 3770105 w 3924300"/>
                  <a:gd name="connsiteY2" fmla="*/ 2725908 h 4667248"/>
                  <a:gd name="connsiteX3" fmla="*/ 3769902 w 3924300"/>
                  <a:gd name="connsiteY3" fmla="*/ 2726328 h 4667248"/>
                  <a:gd name="connsiteX4" fmla="*/ 3802289 w 3924300"/>
                  <a:gd name="connsiteY4" fmla="*/ 2740482 h 4667248"/>
                  <a:gd name="connsiteX5" fmla="*/ 3076575 w 3924300"/>
                  <a:gd name="connsiteY5" fmla="*/ 4362442 h 4667248"/>
                  <a:gd name="connsiteX6" fmla="*/ 2771769 w 3924300"/>
                  <a:gd name="connsiteY6" fmla="*/ 4667248 h 4667248"/>
                  <a:gd name="connsiteX7" fmla="*/ 1152531 w 3924300"/>
                  <a:gd name="connsiteY7" fmla="*/ 4667248 h 4667248"/>
                  <a:gd name="connsiteX8" fmla="*/ 847725 w 3924300"/>
                  <a:gd name="connsiteY8" fmla="*/ 4362442 h 4667248"/>
                  <a:gd name="connsiteX9" fmla="*/ 165554 w 3924300"/>
                  <a:gd name="connsiteY9" fmla="*/ 2765883 h 4667248"/>
                  <a:gd name="connsiteX10" fmla="*/ 172070 w 3924300"/>
                  <a:gd name="connsiteY10" fmla="*/ 2763013 h 4667248"/>
                  <a:gd name="connsiteX11" fmla="*/ 154196 w 3924300"/>
                  <a:gd name="connsiteY11" fmla="*/ 2725908 h 4667248"/>
                  <a:gd name="connsiteX12" fmla="*/ 0 w 3924300"/>
                  <a:gd name="connsiteY12" fmla="*/ 1962150 h 4667248"/>
                  <a:gd name="connsiteX13" fmla="*/ 1962150 w 3924300"/>
                  <a:gd name="connsiteY13" fmla="*/ 0 h 4667248"/>
                  <a:gd name="connsiteX0-1" fmla="*/ 1962150 w 3924300"/>
                  <a:gd name="connsiteY0-2" fmla="*/ 0 h 4667248"/>
                  <a:gd name="connsiteX1-3" fmla="*/ 3924300 w 3924300"/>
                  <a:gd name="connsiteY1-4" fmla="*/ 1962150 h 4667248"/>
                  <a:gd name="connsiteX2-5" fmla="*/ 3770105 w 3924300"/>
                  <a:gd name="connsiteY2-6" fmla="*/ 2725908 h 4667248"/>
                  <a:gd name="connsiteX3-7" fmla="*/ 3802289 w 3924300"/>
                  <a:gd name="connsiteY3-8" fmla="*/ 2740482 h 4667248"/>
                  <a:gd name="connsiteX4-9" fmla="*/ 3076575 w 3924300"/>
                  <a:gd name="connsiteY4-10" fmla="*/ 4362442 h 4667248"/>
                  <a:gd name="connsiteX5-11" fmla="*/ 2771769 w 3924300"/>
                  <a:gd name="connsiteY5-12" fmla="*/ 4667248 h 4667248"/>
                  <a:gd name="connsiteX6-13" fmla="*/ 1152531 w 3924300"/>
                  <a:gd name="connsiteY6-14" fmla="*/ 4667248 h 4667248"/>
                  <a:gd name="connsiteX7-15" fmla="*/ 847725 w 3924300"/>
                  <a:gd name="connsiteY7-16" fmla="*/ 4362442 h 4667248"/>
                  <a:gd name="connsiteX8-17" fmla="*/ 165554 w 3924300"/>
                  <a:gd name="connsiteY8-18" fmla="*/ 2765883 h 4667248"/>
                  <a:gd name="connsiteX9-19" fmla="*/ 172070 w 3924300"/>
                  <a:gd name="connsiteY9-20" fmla="*/ 2763013 h 4667248"/>
                  <a:gd name="connsiteX10-21" fmla="*/ 154196 w 3924300"/>
                  <a:gd name="connsiteY10-22" fmla="*/ 2725908 h 4667248"/>
                  <a:gd name="connsiteX11-23" fmla="*/ 0 w 3924300"/>
                  <a:gd name="connsiteY11-24" fmla="*/ 1962150 h 4667248"/>
                  <a:gd name="connsiteX12-25" fmla="*/ 1962150 w 3924300"/>
                  <a:gd name="connsiteY12-26" fmla="*/ 0 h 4667248"/>
                  <a:gd name="connsiteX0-27" fmla="*/ 1962150 w 3924300"/>
                  <a:gd name="connsiteY0-28" fmla="*/ 0 h 4667248"/>
                  <a:gd name="connsiteX1-29" fmla="*/ 3924300 w 3924300"/>
                  <a:gd name="connsiteY1-30" fmla="*/ 1962150 h 4667248"/>
                  <a:gd name="connsiteX2-31" fmla="*/ 3770105 w 3924300"/>
                  <a:gd name="connsiteY2-32" fmla="*/ 2725908 h 4667248"/>
                  <a:gd name="connsiteX3-33" fmla="*/ 3076575 w 3924300"/>
                  <a:gd name="connsiteY3-34" fmla="*/ 4362442 h 4667248"/>
                  <a:gd name="connsiteX4-35" fmla="*/ 2771769 w 3924300"/>
                  <a:gd name="connsiteY4-36" fmla="*/ 4667248 h 4667248"/>
                  <a:gd name="connsiteX5-37" fmla="*/ 1152531 w 3924300"/>
                  <a:gd name="connsiteY5-38" fmla="*/ 4667248 h 4667248"/>
                  <a:gd name="connsiteX6-39" fmla="*/ 847725 w 3924300"/>
                  <a:gd name="connsiteY6-40" fmla="*/ 4362442 h 4667248"/>
                  <a:gd name="connsiteX7-41" fmla="*/ 165554 w 3924300"/>
                  <a:gd name="connsiteY7-42" fmla="*/ 2765883 h 4667248"/>
                  <a:gd name="connsiteX8-43" fmla="*/ 172070 w 3924300"/>
                  <a:gd name="connsiteY8-44" fmla="*/ 2763013 h 4667248"/>
                  <a:gd name="connsiteX9-45" fmla="*/ 154196 w 3924300"/>
                  <a:gd name="connsiteY9-46" fmla="*/ 2725908 h 4667248"/>
                  <a:gd name="connsiteX10-47" fmla="*/ 0 w 3924300"/>
                  <a:gd name="connsiteY10-48" fmla="*/ 1962150 h 4667248"/>
                  <a:gd name="connsiteX11-49" fmla="*/ 1962150 w 3924300"/>
                  <a:gd name="connsiteY11-50" fmla="*/ 0 h 4667248"/>
                  <a:gd name="connsiteX0-51" fmla="*/ 1962150 w 3924300"/>
                  <a:gd name="connsiteY0-52" fmla="*/ 0 h 4667248"/>
                  <a:gd name="connsiteX1-53" fmla="*/ 3924300 w 3924300"/>
                  <a:gd name="connsiteY1-54" fmla="*/ 1962150 h 4667248"/>
                  <a:gd name="connsiteX2-55" fmla="*/ 3770105 w 3924300"/>
                  <a:gd name="connsiteY2-56" fmla="*/ 2725908 h 4667248"/>
                  <a:gd name="connsiteX3-57" fmla="*/ 3076575 w 3924300"/>
                  <a:gd name="connsiteY3-58" fmla="*/ 4362442 h 4667248"/>
                  <a:gd name="connsiteX4-59" fmla="*/ 2771769 w 3924300"/>
                  <a:gd name="connsiteY4-60" fmla="*/ 4667248 h 4667248"/>
                  <a:gd name="connsiteX5-61" fmla="*/ 1152531 w 3924300"/>
                  <a:gd name="connsiteY5-62" fmla="*/ 4667248 h 4667248"/>
                  <a:gd name="connsiteX6-63" fmla="*/ 847725 w 3924300"/>
                  <a:gd name="connsiteY6-64" fmla="*/ 4362442 h 4667248"/>
                  <a:gd name="connsiteX7-65" fmla="*/ 165554 w 3924300"/>
                  <a:gd name="connsiteY7-66" fmla="*/ 2765883 h 4667248"/>
                  <a:gd name="connsiteX8-67" fmla="*/ 172070 w 3924300"/>
                  <a:gd name="connsiteY8-68" fmla="*/ 2763013 h 4667248"/>
                  <a:gd name="connsiteX9-69" fmla="*/ 154196 w 3924300"/>
                  <a:gd name="connsiteY9-70" fmla="*/ 2725908 h 4667248"/>
                  <a:gd name="connsiteX10-71" fmla="*/ 0 w 3924300"/>
                  <a:gd name="connsiteY10-72" fmla="*/ 1962150 h 4667248"/>
                  <a:gd name="connsiteX11-73" fmla="*/ 1962150 w 3924300"/>
                  <a:gd name="connsiteY11-74" fmla="*/ 0 h 4667248"/>
                  <a:gd name="connsiteX0-75" fmla="*/ 1962150 w 3924300"/>
                  <a:gd name="connsiteY0-76" fmla="*/ 0 h 4667248"/>
                  <a:gd name="connsiteX1-77" fmla="*/ 3924300 w 3924300"/>
                  <a:gd name="connsiteY1-78" fmla="*/ 1962150 h 4667248"/>
                  <a:gd name="connsiteX2-79" fmla="*/ 3770105 w 3924300"/>
                  <a:gd name="connsiteY2-80" fmla="*/ 2725908 h 4667248"/>
                  <a:gd name="connsiteX3-81" fmla="*/ 3076575 w 3924300"/>
                  <a:gd name="connsiteY3-82" fmla="*/ 4362442 h 4667248"/>
                  <a:gd name="connsiteX4-83" fmla="*/ 2771769 w 3924300"/>
                  <a:gd name="connsiteY4-84" fmla="*/ 4667248 h 4667248"/>
                  <a:gd name="connsiteX5-85" fmla="*/ 1152531 w 3924300"/>
                  <a:gd name="connsiteY5-86" fmla="*/ 4667248 h 4667248"/>
                  <a:gd name="connsiteX6-87" fmla="*/ 847725 w 3924300"/>
                  <a:gd name="connsiteY6-88" fmla="*/ 4362442 h 4667248"/>
                  <a:gd name="connsiteX7-89" fmla="*/ 165554 w 3924300"/>
                  <a:gd name="connsiteY7-90" fmla="*/ 2765883 h 4667248"/>
                  <a:gd name="connsiteX8-91" fmla="*/ 172070 w 3924300"/>
                  <a:gd name="connsiteY8-92" fmla="*/ 2763013 h 4667248"/>
                  <a:gd name="connsiteX9-93" fmla="*/ 154196 w 3924300"/>
                  <a:gd name="connsiteY9-94" fmla="*/ 2725908 h 4667248"/>
                  <a:gd name="connsiteX10-95" fmla="*/ 0 w 3924300"/>
                  <a:gd name="connsiteY10-96" fmla="*/ 1962150 h 4667248"/>
                  <a:gd name="connsiteX11-97" fmla="*/ 1962150 w 3924300"/>
                  <a:gd name="connsiteY11-98" fmla="*/ 0 h 4667248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  <a:cxn ang="0">
                    <a:pos x="connsiteX6-13" y="connsiteY6-14"/>
                  </a:cxn>
                  <a:cxn ang="0">
                    <a:pos x="connsiteX7-15" y="connsiteY7-16"/>
                  </a:cxn>
                  <a:cxn ang="0">
                    <a:pos x="connsiteX8-17" y="connsiteY8-18"/>
                  </a:cxn>
                  <a:cxn ang="0">
                    <a:pos x="connsiteX9-19" y="connsiteY9-20"/>
                  </a:cxn>
                  <a:cxn ang="0">
                    <a:pos x="connsiteX10-21" y="connsiteY10-22"/>
                  </a:cxn>
                  <a:cxn ang="0">
                    <a:pos x="connsiteX11-23" y="connsiteY11-24"/>
                  </a:cxn>
                </a:cxnLst>
                <a:rect l="l" t="t" r="r" b="b"/>
                <a:pathLst>
                  <a:path w="3924300" h="4667248">
                    <a:moveTo>
                      <a:pt x="1962150" y="0"/>
                    </a:moveTo>
                    <a:cubicBezTo>
                      <a:pt x="3045816" y="0"/>
                      <a:pt x="3924300" y="878484"/>
                      <a:pt x="3924300" y="1962150"/>
                    </a:cubicBezTo>
                    <a:cubicBezTo>
                      <a:pt x="3924300" y="2233067"/>
                      <a:pt x="3869395" y="2491159"/>
                      <a:pt x="3770105" y="2725908"/>
                    </a:cubicBezTo>
                    <a:cubicBezTo>
                      <a:pt x="3628818" y="3125957"/>
                      <a:pt x="3071514" y="3695985"/>
                      <a:pt x="3076575" y="4362442"/>
                    </a:cubicBezTo>
                    <a:cubicBezTo>
                      <a:pt x="3076575" y="4530782"/>
                      <a:pt x="2940109" y="4667248"/>
                      <a:pt x="2771769" y="4667248"/>
                    </a:cubicBezTo>
                    <a:lnTo>
                      <a:pt x="1152531" y="4667248"/>
                    </a:lnTo>
                    <a:cubicBezTo>
                      <a:pt x="984191" y="4667248"/>
                      <a:pt x="847725" y="4530782"/>
                      <a:pt x="847725" y="4362442"/>
                    </a:cubicBezTo>
                    <a:cubicBezTo>
                      <a:pt x="870101" y="3728807"/>
                      <a:pt x="388106" y="3288393"/>
                      <a:pt x="165554" y="2765883"/>
                    </a:cubicBezTo>
                    <a:lnTo>
                      <a:pt x="172070" y="2763013"/>
                    </a:lnTo>
                    <a:lnTo>
                      <a:pt x="154196" y="2725908"/>
                    </a:lnTo>
                    <a:cubicBezTo>
                      <a:pt x="54905" y="2491159"/>
                      <a:pt x="0" y="2233067"/>
                      <a:pt x="0" y="1962150"/>
                    </a:cubicBezTo>
                    <a:cubicBezTo>
                      <a:pt x="0" y="878484"/>
                      <a:pt x="878484" y="0"/>
                      <a:pt x="1962150" y="0"/>
                    </a:cubicBezTo>
                    <a:close/>
                  </a:path>
                </a:pathLst>
              </a:custGeom>
              <a:gradFill flip="none" rotWithShape="1">
                <a:gsLst>
                  <a:gs pos="94000">
                    <a:schemeClr val="bg1"/>
                  </a:gs>
                  <a:gs pos="84000">
                    <a:schemeClr val="bg1"/>
                  </a:gs>
                  <a:gs pos="0">
                    <a:srgbClr val="DADADA">
                      <a:alpha val="0"/>
                    </a:srgbClr>
                  </a:gs>
                </a:gsLst>
                <a:path path="shap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3765"/>
                <a:endParaRPr lang="zh-CN" altLang="en-US" sz="1865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28" name="圆角矩形 27"/>
              <p:cNvSpPr/>
              <p:nvPr/>
            </p:nvSpPr>
            <p:spPr>
              <a:xfrm>
                <a:off x="3710112" y="4705663"/>
                <a:ext cx="1788888" cy="32661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100000">
                    <a:schemeClr val="bg1">
                      <a:lumMod val="50000"/>
                    </a:schemeClr>
                  </a:gs>
                  <a:gs pos="51500">
                    <a:schemeClr val="bg1">
                      <a:lumMod val="85000"/>
                    </a:schemeClr>
                  </a:gs>
                  <a:gs pos="3000">
                    <a:schemeClr val="bg1">
                      <a:lumMod val="50000"/>
                    </a:schemeClr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3765"/>
                <a:endParaRPr lang="zh-CN" altLang="en-US" sz="1865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29" name="圆角矩形 28"/>
              <p:cNvSpPr/>
              <p:nvPr/>
            </p:nvSpPr>
            <p:spPr>
              <a:xfrm rot="21300000">
                <a:off x="3667322" y="4909817"/>
                <a:ext cx="1831730" cy="78827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100000">
                    <a:schemeClr val="bg1">
                      <a:lumMod val="50000"/>
                    </a:schemeClr>
                  </a:gs>
                  <a:gs pos="50000">
                    <a:schemeClr val="bg1">
                      <a:lumMod val="75000"/>
                    </a:schemeClr>
                  </a:gs>
                  <a:gs pos="0">
                    <a:schemeClr val="bg1">
                      <a:lumMod val="50000"/>
                    </a:schemeClr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3765"/>
                <a:endParaRPr lang="zh-CN" altLang="en-US" sz="1865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30" name="圆角矩形 29"/>
              <p:cNvSpPr/>
              <p:nvPr/>
            </p:nvSpPr>
            <p:spPr>
              <a:xfrm rot="21300000">
                <a:off x="3667322" y="5069954"/>
                <a:ext cx="1831730" cy="78826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100000">
                    <a:schemeClr val="bg1">
                      <a:lumMod val="50000"/>
                    </a:schemeClr>
                  </a:gs>
                  <a:gs pos="50000">
                    <a:schemeClr val="bg1">
                      <a:lumMod val="75000"/>
                    </a:schemeClr>
                  </a:gs>
                  <a:gs pos="0">
                    <a:schemeClr val="bg1">
                      <a:lumMod val="50000"/>
                    </a:schemeClr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3765"/>
                <a:endParaRPr lang="zh-CN" altLang="en-US" sz="1865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31" name="圆角矩形 30"/>
              <p:cNvSpPr/>
              <p:nvPr/>
            </p:nvSpPr>
            <p:spPr>
              <a:xfrm rot="21300000">
                <a:off x="3667322" y="5236631"/>
                <a:ext cx="1831730" cy="78827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100000">
                    <a:schemeClr val="bg1">
                      <a:lumMod val="50000"/>
                    </a:schemeClr>
                  </a:gs>
                  <a:gs pos="50000">
                    <a:schemeClr val="bg1">
                      <a:lumMod val="75000"/>
                    </a:schemeClr>
                  </a:gs>
                  <a:gs pos="0">
                    <a:schemeClr val="bg1">
                      <a:lumMod val="50000"/>
                    </a:schemeClr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3765"/>
                <a:endParaRPr lang="zh-CN" altLang="en-US" sz="1865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32" name="圆角矩形 31"/>
              <p:cNvSpPr/>
              <p:nvPr/>
            </p:nvSpPr>
            <p:spPr>
              <a:xfrm rot="21300000">
                <a:off x="3667322" y="5405447"/>
                <a:ext cx="1831730" cy="78827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100000">
                    <a:schemeClr val="bg1">
                      <a:lumMod val="50000"/>
                    </a:schemeClr>
                  </a:gs>
                  <a:gs pos="50000">
                    <a:schemeClr val="bg1">
                      <a:lumMod val="75000"/>
                    </a:schemeClr>
                  </a:gs>
                  <a:gs pos="0">
                    <a:schemeClr val="bg1">
                      <a:lumMod val="50000"/>
                    </a:schemeClr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3765"/>
                <a:endParaRPr lang="zh-CN" altLang="en-US" sz="1865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33" name="圆角矩形 32"/>
              <p:cNvSpPr/>
              <p:nvPr/>
            </p:nvSpPr>
            <p:spPr>
              <a:xfrm rot="21300000">
                <a:off x="3667322" y="5540786"/>
                <a:ext cx="1831730" cy="82844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100000">
                    <a:schemeClr val="bg1">
                      <a:lumMod val="50000"/>
                    </a:schemeClr>
                  </a:gs>
                  <a:gs pos="50000">
                    <a:schemeClr val="bg1">
                      <a:lumMod val="75000"/>
                    </a:schemeClr>
                  </a:gs>
                  <a:gs pos="0">
                    <a:schemeClr val="bg1">
                      <a:lumMod val="50000"/>
                    </a:schemeClr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3765"/>
                <a:endParaRPr lang="zh-CN" altLang="en-US" sz="1865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34" name="圆角矩形 33"/>
              <p:cNvSpPr/>
              <p:nvPr/>
            </p:nvSpPr>
            <p:spPr>
              <a:xfrm>
                <a:off x="4009766" y="5932936"/>
                <a:ext cx="1178587" cy="35135"/>
              </a:xfrm>
              <a:prstGeom prst="roundRect">
                <a:avLst>
                  <a:gd name="adj" fmla="val 13637"/>
                </a:avLst>
              </a:prstGeom>
              <a:gradFill>
                <a:gsLst>
                  <a:gs pos="78000">
                    <a:schemeClr val="bg1"/>
                  </a:gs>
                  <a:gs pos="53000">
                    <a:schemeClr val="tx1">
                      <a:lumMod val="50000"/>
                      <a:lumOff val="50000"/>
                    </a:schemeClr>
                  </a:gs>
                  <a:gs pos="100000">
                    <a:schemeClr val="bg1">
                      <a:lumMod val="50000"/>
                    </a:schemeClr>
                  </a:gs>
                  <a:gs pos="23000">
                    <a:schemeClr val="bg1"/>
                  </a:gs>
                  <a:gs pos="0">
                    <a:schemeClr val="bg1">
                      <a:lumMod val="50000"/>
                    </a:schemeClr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3765"/>
                <a:endParaRPr lang="zh-CN" altLang="en-US" sz="1865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35" name="圆角矩形 34"/>
              <p:cNvSpPr/>
              <p:nvPr/>
            </p:nvSpPr>
            <p:spPr>
              <a:xfrm>
                <a:off x="4201537" y="6135967"/>
                <a:ext cx="776005" cy="16226"/>
              </a:xfrm>
              <a:prstGeom prst="roundRect">
                <a:avLst>
                  <a:gd name="adj" fmla="val 13637"/>
                </a:avLst>
              </a:prstGeom>
              <a:gradFill>
                <a:gsLst>
                  <a:gs pos="78000">
                    <a:schemeClr val="bg1"/>
                  </a:gs>
                  <a:gs pos="53000">
                    <a:schemeClr val="tx1">
                      <a:lumMod val="50000"/>
                      <a:lumOff val="50000"/>
                    </a:schemeClr>
                  </a:gs>
                  <a:gs pos="100000">
                    <a:schemeClr val="bg1">
                      <a:lumMod val="50000"/>
                    </a:schemeClr>
                  </a:gs>
                  <a:gs pos="23000">
                    <a:schemeClr val="bg1"/>
                  </a:gs>
                  <a:gs pos="0">
                    <a:schemeClr val="bg1">
                      <a:lumMod val="50000"/>
                    </a:schemeClr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3765"/>
                <a:endParaRPr lang="zh-CN" altLang="en-US" sz="1865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12" name="任意多边形 11"/>
            <p:cNvSpPr/>
            <p:nvPr/>
          </p:nvSpPr>
          <p:spPr>
            <a:xfrm>
              <a:off x="4062696" y="2994793"/>
              <a:ext cx="582033" cy="582033"/>
            </a:xfrm>
            <a:custGeom>
              <a:avLst/>
              <a:gdLst>
                <a:gd name="connsiteX0" fmla="*/ 870381 w 1740762"/>
                <a:gd name="connsiteY0" fmla="*/ 422211 h 1740760"/>
                <a:gd name="connsiteX1" fmla="*/ 422212 w 1740762"/>
                <a:gd name="connsiteY1" fmla="*/ 870380 h 1740760"/>
                <a:gd name="connsiteX2" fmla="*/ 870381 w 1740762"/>
                <a:gd name="connsiteY2" fmla="*/ 1318549 h 1740760"/>
                <a:gd name="connsiteX3" fmla="*/ 1318550 w 1740762"/>
                <a:gd name="connsiteY3" fmla="*/ 870380 h 1740760"/>
                <a:gd name="connsiteX4" fmla="*/ 870381 w 1740762"/>
                <a:gd name="connsiteY4" fmla="*/ 422211 h 1740760"/>
                <a:gd name="connsiteX5" fmla="*/ 785261 w 1740762"/>
                <a:gd name="connsiteY5" fmla="*/ 0 h 1740760"/>
                <a:gd name="connsiteX6" fmla="*/ 955501 w 1740762"/>
                <a:gd name="connsiteY6" fmla="*/ 0 h 1740760"/>
                <a:gd name="connsiteX7" fmla="*/ 955501 w 1740762"/>
                <a:gd name="connsiteY7" fmla="*/ 134329 h 1740760"/>
                <a:gd name="connsiteX8" fmla="*/ 1014988 w 1740762"/>
                <a:gd name="connsiteY8" fmla="*/ 143408 h 1740760"/>
                <a:gd name="connsiteX9" fmla="*/ 1073317 w 1740762"/>
                <a:gd name="connsiteY9" fmla="*/ 158020 h 1740760"/>
                <a:gd name="connsiteX10" fmla="*/ 1124821 w 1740762"/>
                <a:gd name="connsiteY10" fmla="*/ 33680 h 1740760"/>
                <a:gd name="connsiteX11" fmla="*/ 1282102 w 1740762"/>
                <a:gd name="connsiteY11" fmla="*/ 98828 h 1740760"/>
                <a:gd name="connsiteX12" fmla="*/ 1229998 w 1740762"/>
                <a:gd name="connsiteY12" fmla="*/ 224619 h 1740760"/>
                <a:gd name="connsiteX13" fmla="*/ 1250218 w 1740762"/>
                <a:gd name="connsiteY13" fmla="*/ 235760 h 1740760"/>
                <a:gd name="connsiteX14" fmla="*/ 1327066 w 1740762"/>
                <a:gd name="connsiteY14" fmla="*/ 289364 h 1740760"/>
                <a:gd name="connsiteX15" fmla="*/ 1329143 w 1740762"/>
                <a:gd name="connsiteY15" fmla="*/ 291241 h 1740760"/>
                <a:gd name="connsiteX16" fmla="*/ 1425645 w 1740762"/>
                <a:gd name="connsiteY16" fmla="*/ 194739 h 1740760"/>
                <a:gd name="connsiteX17" fmla="*/ 1546022 w 1740762"/>
                <a:gd name="connsiteY17" fmla="*/ 315117 h 1740760"/>
                <a:gd name="connsiteX18" fmla="*/ 1448558 w 1740762"/>
                <a:gd name="connsiteY18" fmla="*/ 412582 h 1740760"/>
                <a:gd name="connsiteX19" fmla="*/ 1457388 w 1740762"/>
                <a:gd name="connsiteY19" fmla="*/ 422838 h 1740760"/>
                <a:gd name="connsiteX20" fmla="*/ 1514167 w 1740762"/>
                <a:gd name="connsiteY20" fmla="*/ 511583 h 1740760"/>
                <a:gd name="connsiteX21" fmla="*/ 1641935 w 1740762"/>
                <a:gd name="connsiteY21" fmla="*/ 458659 h 1740760"/>
                <a:gd name="connsiteX22" fmla="*/ 1707082 w 1740762"/>
                <a:gd name="connsiteY22" fmla="*/ 615941 h 1740760"/>
                <a:gd name="connsiteX23" fmla="*/ 1579247 w 1740762"/>
                <a:gd name="connsiteY23" fmla="*/ 668892 h 1740760"/>
                <a:gd name="connsiteX24" fmla="*/ 1584835 w 1740762"/>
                <a:gd name="connsiteY24" fmla="*/ 687711 h 1740760"/>
                <a:gd name="connsiteX25" fmla="*/ 1601709 w 1740762"/>
                <a:gd name="connsiteY25" fmla="*/ 777321 h 1740760"/>
                <a:gd name="connsiteX26" fmla="*/ 1602202 w 1740762"/>
                <a:gd name="connsiteY26" fmla="*/ 785260 h 1740760"/>
                <a:gd name="connsiteX27" fmla="*/ 1740762 w 1740762"/>
                <a:gd name="connsiteY27" fmla="*/ 785260 h 1740760"/>
                <a:gd name="connsiteX28" fmla="*/ 1740762 w 1740762"/>
                <a:gd name="connsiteY28" fmla="*/ 955500 h 1740760"/>
                <a:gd name="connsiteX29" fmla="*/ 1602244 w 1740762"/>
                <a:gd name="connsiteY29" fmla="*/ 955500 h 1740760"/>
                <a:gd name="connsiteX30" fmla="*/ 1592412 w 1740762"/>
                <a:gd name="connsiteY30" fmla="*/ 1019928 h 1740760"/>
                <a:gd name="connsiteX31" fmla="*/ 1579385 w 1740762"/>
                <a:gd name="connsiteY31" fmla="*/ 1071925 h 1740760"/>
                <a:gd name="connsiteX32" fmla="*/ 1707082 w 1740762"/>
                <a:gd name="connsiteY32" fmla="*/ 1124819 h 1740760"/>
                <a:gd name="connsiteX33" fmla="*/ 1641935 w 1740762"/>
                <a:gd name="connsiteY33" fmla="*/ 1282101 h 1740760"/>
                <a:gd name="connsiteX34" fmla="*/ 1514336 w 1740762"/>
                <a:gd name="connsiteY34" fmla="*/ 1229247 h 1740760"/>
                <a:gd name="connsiteX35" fmla="*/ 1500059 w 1740762"/>
                <a:gd name="connsiteY35" fmla="*/ 1255158 h 1740760"/>
                <a:gd name="connsiteX36" fmla="*/ 1448892 w 1740762"/>
                <a:gd name="connsiteY36" fmla="*/ 1328512 h 1740760"/>
                <a:gd name="connsiteX37" fmla="*/ 1546022 w 1740762"/>
                <a:gd name="connsiteY37" fmla="*/ 1425643 h 1740760"/>
                <a:gd name="connsiteX38" fmla="*/ 1425645 w 1740762"/>
                <a:gd name="connsiteY38" fmla="*/ 1546021 h 1740760"/>
                <a:gd name="connsiteX39" fmla="*/ 1328549 w 1740762"/>
                <a:gd name="connsiteY39" fmla="*/ 1448925 h 1740760"/>
                <a:gd name="connsiteX40" fmla="*/ 1312981 w 1740762"/>
                <a:gd name="connsiteY40" fmla="*/ 1462328 h 1740760"/>
                <a:gd name="connsiteX41" fmla="*/ 1229762 w 1740762"/>
                <a:gd name="connsiteY41" fmla="*/ 1515571 h 1740760"/>
                <a:gd name="connsiteX42" fmla="*/ 1282102 w 1740762"/>
                <a:gd name="connsiteY42" fmla="*/ 1641932 h 1740760"/>
                <a:gd name="connsiteX43" fmla="*/ 1124821 w 1740762"/>
                <a:gd name="connsiteY43" fmla="*/ 1707080 h 1740760"/>
                <a:gd name="connsiteX44" fmla="*/ 1073151 w 1740762"/>
                <a:gd name="connsiteY44" fmla="*/ 1582339 h 1740760"/>
                <a:gd name="connsiteX45" fmla="*/ 1048108 w 1740762"/>
                <a:gd name="connsiteY45" fmla="*/ 1589775 h 1740760"/>
                <a:gd name="connsiteX46" fmla="*/ 958498 w 1740762"/>
                <a:gd name="connsiteY46" fmla="*/ 1606649 h 1740760"/>
                <a:gd name="connsiteX47" fmla="*/ 955501 w 1740762"/>
                <a:gd name="connsiteY47" fmla="*/ 1606835 h 1740760"/>
                <a:gd name="connsiteX48" fmla="*/ 955501 w 1740762"/>
                <a:gd name="connsiteY48" fmla="*/ 1740760 h 1740760"/>
                <a:gd name="connsiteX49" fmla="*/ 785261 w 1740762"/>
                <a:gd name="connsiteY49" fmla="*/ 1740760 h 1740760"/>
                <a:gd name="connsiteX50" fmla="*/ 785261 w 1740762"/>
                <a:gd name="connsiteY50" fmla="*/ 1607939 h 1740760"/>
                <a:gd name="connsiteX51" fmla="*/ 715891 w 1740762"/>
                <a:gd name="connsiteY51" fmla="*/ 1597352 h 1740760"/>
                <a:gd name="connsiteX52" fmla="*/ 666516 w 1740762"/>
                <a:gd name="connsiteY52" fmla="*/ 1584982 h 1740760"/>
                <a:gd name="connsiteX53" fmla="*/ 615942 w 1740762"/>
                <a:gd name="connsiteY53" fmla="*/ 1707080 h 1740760"/>
                <a:gd name="connsiteX54" fmla="*/ 458661 w 1740762"/>
                <a:gd name="connsiteY54" fmla="*/ 1641932 h 1740760"/>
                <a:gd name="connsiteX55" fmla="*/ 508928 w 1740762"/>
                <a:gd name="connsiteY55" fmla="*/ 1520575 h 1740760"/>
                <a:gd name="connsiteX56" fmla="*/ 480660 w 1740762"/>
                <a:gd name="connsiteY56" fmla="*/ 1504999 h 1740760"/>
                <a:gd name="connsiteX57" fmla="*/ 407307 w 1740762"/>
                <a:gd name="connsiteY57" fmla="*/ 1453832 h 1740760"/>
                <a:gd name="connsiteX58" fmla="*/ 315118 w 1740762"/>
                <a:gd name="connsiteY58" fmla="*/ 1546021 h 1740760"/>
                <a:gd name="connsiteX59" fmla="*/ 194740 w 1740762"/>
                <a:gd name="connsiteY59" fmla="*/ 1425643 h 1740760"/>
                <a:gd name="connsiteX60" fmla="*/ 286894 w 1740762"/>
                <a:gd name="connsiteY60" fmla="*/ 1333489 h 1740760"/>
                <a:gd name="connsiteX61" fmla="*/ 273491 w 1740762"/>
                <a:gd name="connsiteY61" fmla="*/ 1317922 h 1740760"/>
                <a:gd name="connsiteX62" fmla="*/ 218783 w 1740762"/>
                <a:gd name="connsiteY62" fmla="*/ 1232414 h 1740760"/>
                <a:gd name="connsiteX63" fmla="*/ 98828 w 1740762"/>
                <a:gd name="connsiteY63" fmla="*/ 1282101 h 1740760"/>
                <a:gd name="connsiteX64" fmla="*/ 33680 w 1740762"/>
                <a:gd name="connsiteY64" fmla="*/ 1124819 h 1740760"/>
                <a:gd name="connsiteX65" fmla="*/ 152714 w 1740762"/>
                <a:gd name="connsiteY65" fmla="*/ 1075514 h 1740760"/>
                <a:gd name="connsiteX66" fmla="*/ 146043 w 1740762"/>
                <a:gd name="connsiteY66" fmla="*/ 1053048 h 1740760"/>
                <a:gd name="connsiteX67" fmla="*/ 129170 w 1740762"/>
                <a:gd name="connsiteY67" fmla="*/ 963438 h 1740760"/>
                <a:gd name="connsiteX68" fmla="*/ 128677 w 1740762"/>
                <a:gd name="connsiteY68" fmla="*/ 955500 h 1740760"/>
                <a:gd name="connsiteX69" fmla="*/ 0 w 1740762"/>
                <a:gd name="connsiteY69" fmla="*/ 955500 h 1740760"/>
                <a:gd name="connsiteX70" fmla="*/ 0 w 1740762"/>
                <a:gd name="connsiteY70" fmla="*/ 785260 h 1740760"/>
                <a:gd name="connsiteX71" fmla="*/ 128814 w 1740762"/>
                <a:gd name="connsiteY71" fmla="*/ 785260 h 1740760"/>
                <a:gd name="connsiteX72" fmla="*/ 134981 w 1740762"/>
                <a:gd name="connsiteY72" fmla="*/ 739025 h 1740760"/>
                <a:gd name="connsiteX73" fmla="*/ 147040 w 1740762"/>
                <a:gd name="connsiteY73" fmla="*/ 683819 h 1740760"/>
                <a:gd name="connsiteX74" fmla="*/ 152622 w 1740762"/>
                <a:gd name="connsiteY74" fmla="*/ 665208 h 1740760"/>
                <a:gd name="connsiteX75" fmla="*/ 33680 w 1740762"/>
                <a:gd name="connsiteY75" fmla="*/ 615940 h 1740760"/>
                <a:gd name="connsiteX76" fmla="*/ 98828 w 1740762"/>
                <a:gd name="connsiteY76" fmla="*/ 458659 h 1740760"/>
                <a:gd name="connsiteX77" fmla="*/ 219054 w 1740762"/>
                <a:gd name="connsiteY77" fmla="*/ 508459 h 1740760"/>
                <a:gd name="connsiteX78" fmla="*/ 264199 w 1740762"/>
                <a:gd name="connsiteY78" fmla="*/ 435381 h 1740760"/>
                <a:gd name="connsiteX79" fmla="*/ 286732 w 1740762"/>
                <a:gd name="connsiteY79" fmla="*/ 407109 h 1740760"/>
                <a:gd name="connsiteX80" fmla="*/ 194740 w 1740762"/>
                <a:gd name="connsiteY80" fmla="*/ 315117 h 1740760"/>
                <a:gd name="connsiteX81" fmla="*/ 315118 w 1740762"/>
                <a:gd name="connsiteY81" fmla="*/ 194739 h 1740760"/>
                <a:gd name="connsiteX82" fmla="*/ 407197 w 1740762"/>
                <a:gd name="connsiteY82" fmla="*/ 286817 h 1740760"/>
                <a:gd name="connsiteX83" fmla="*/ 460791 w 1740762"/>
                <a:gd name="connsiteY83" fmla="*/ 248268 h 1740760"/>
                <a:gd name="connsiteX84" fmla="*/ 508858 w 1740762"/>
                <a:gd name="connsiteY84" fmla="*/ 220014 h 1740760"/>
                <a:gd name="connsiteX85" fmla="*/ 458661 w 1740762"/>
                <a:gd name="connsiteY85" fmla="*/ 98828 h 1740760"/>
                <a:gd name="connsiteX86" fmla="*/ 615942 w 1740762"/>
                <a:gd name="connsiteY86" fmla="*/ 33679 h 1740760"/>
                <a:gd name="connsiteX87" fmla="*/ 666597 w 1740762"/>
                <a:gd name="connsiteY87" fmla="*/ 155970 h 1740760"/>
                <a:gd name="connsiteX88" fmla="*/ 715891 w 1740762"/>
                <a:gd name="connsiteY88" fmla="*/ 143408 h 1740760"/>
                <a:gd name="connsiteX89" fmla="*/ 785261 w 1740762"/>
                <a:gd name="connsiteY89" fmla="*/ 132820 h 1740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</a:cxnLst>
              <a:rect l="l" t="t" r="r" b="b"/>
              <a:pathLst>
                <a:path w="1740762" h="1740760">
                  <a:moveTo>
                    <a:pt x="870381" y="422211"/>
                  </a:moveTo>
                  <a:cubicBezTo>
                    <a:pt x="622864" y="422211"/>
                    <a:pt x="422212" y="622863"/>
                    <a:pt x="422212" y="870380"/>
                  </a:cubicBezTo>
                  <a:cubicBezTo>
                    <a:pt x="422212" y="1117897"/>
                    <a:pt x="622864" y="1318549"/>
                    <a:pt x="870381" y="1318549"/>
                  </a:cubicBezTo>
                  <a:cubicBezTo>
                    <a:pt x="1117898" y="1318549"/>
                    <a:pt x="1318550" y="1117897"/>
                    <a:pt x="1318550" y="870380"/>
                  </a:cubicBezTo>
                  <a:cubicBezTo>
                    <a:pt x="1318550" y="622863"/>
                    <a:pt x="1117898" y="422211"/>
                    <a:pt x="870381" y="422211"/>
                  </a:cubicBezTo>
                  <a:close/>
                  <a:moveTo>
                    <a:pt x="785261" y="0"/>
                  </a:moveTo>
                  <a:lnTo>
                    <a:pt x="955501" y="0"/>
                  </a:lnTo>
                  <a:lnTo>
                    <a:pt x="955501" y="134329"/>
                  </a:lnTo>
                  <a:lnTo>
                    <a:pt x="1014988" y="143408"/>
                  </a:lnTo>
                  <a:lnTo>
                    <a:pt x="1073317" y="158020"/>
                  </a:lnTo>
                  <a:lnTo>
                    <a:pt x="1124821" y="33680"/>
                  </a:lnTo>
                  <a:lnTo>
                    <a:pt x="1282102" y="98828"/>
                  </a:lnTo>
                  <a:lnTo>
                    <a:pt x="1229998" y="224619"/>
                  </a:lnTo>
                  <a:lnTo>
                    <a:pt x="1250218" y="235760"/>
                  </a:lnTo>
                  <a:cubicBezTo>
                    <a:pt x="1276992" y="252029"/>
                    <a:pt x="1302655" y="269943"/>
                    <a:pt x="1327066" y="289364"/>
                  </a:cubicBezTo>
                  <a:lnTo>
                    <a:pt x="1329143" y="291241"/>
                  </a:lnTo>
                  <a:lnTo>
                    <a:pt x="1425645" y="194739"/>
                  </a:lnTo>
                  <a:lnTo>
                    <a:pt x="1546022" y="315117"/>
                  </a:lnTo>
                  <a:lnTo>
                    <a:pt x="1448558" y="412582"/>
                  </a:lnTo>
                  <a:lnTo>
                    <a:pt x="1457388" y="422838"/>
                  </a:lnTo>
                  <a:lnTo>
                    <a:pt x="1514167" y="511583"/>
                  </a:lnTo>
                  <a:lnTo>
                    <a:pt x="1641935" y="458659"/>
                  </a:lnTo>
                  <a:lnTo>
                    <a:pt x="1707082" y="615941"/>
                  </a:lnTo>
                  <a:lnTo>
                    <a:pt x="1579247" y="668892"/>
                  </a:lnTo>
                  <a:lnTo>
                    <a:pt x="1584835" y="687711"/>
                  </a:lnTo>
                  <a:cubicBezTo>
                    <a:pt x="1592232" y="716929"/>
                    <a:pt x="1597895" y="746838"/>
                    <a:pt x="1601709" y="777321"/>
                  </a:cubicBezTo>
                  <a:lnTo>
                    <a:pt x="1602202" y="785260"/>
                  </a:lnTo>
                  <a:lnTo>
                    <a:pt x="1740762" y="785260"/>
                  </a:lnTo>
                  <a:lnTo>
                    <a:pt x="1740762" y="955500"/>
                  </a:lnTo>
                  <a:lnTo>
                    <a:pt x="1602244" y="955500"/>
                  </a:lnTo>
                  <a:lnTo>
                    <a:pt x="1592412" y="1019928"/>
                  </a:lnTo>
                  <a:lnTo>
                    <a:pt x="1579385" y="1071925"/>
                  </a:lnTo>
                  <a:lnTo>
                    <a:pt x="1707082" y="1124819"/>
                  </a:lnTo>
                  <a:lnTo>
                    <a:pt x="1641935" y="1282101"/>
                  </a:lnTo>
                  <a:lnTo>
                    <a:pt x="1514336" y="1229247"/>
                  </a:lnTo>
                  <a:lnTo>
                    <a:pt x="1500059" y="1255158"/>
                  </a:lnTo>
                  <a:lnTo>
                    <a:pt x="1448892" y="1328512"/>
                  </a:lnTo>
                  <a:lnTo>
                    <a:pt x="1546022" y="1425643"/>
                  </a:lnTo>
                  <a:lnTo>
                    <a:pt x="1425645" y="1546021"/>
                  </a:lnTo>
                  <a:lnTo>
                    <a:pt x="1328549" y="1448925"/>
                  </a:lnTo>
                  <a:lnTo>
                    <a:pt x="1312981" y="1462328"/>
                  </a:lnTo>
                  <a:lnTo>
                    <a:pt x="1229762" y="1515571"/>
                  </a:lnTo>
                  <a:lnTo>
                    <a:pt x="1282102" y="1641932"/>
                  </a:lnTo>
                  <a:lnTo>
                    <a:pt x="1124821" y="1707080"/>
                  </a:lnTo>
                  <a:lnTo>
                    <a:pt x="1073151" y="1582339"/>
                  </a:lnTo>
                  <a:lnTo>
                    <a:pt x="1048108" y="1589775"/>
                  </a:lnTo>
                  <a:cubicBezTo>
                    <a:pt x="1018890" y="1597172"/>
                    <a:pt x="988981" y="1602835"/>
                    <a:pt x="958498" y="1606649"/>
                  </a:cubicBezTo>
                  <a:lnTo>
                    <a:pt x="955501" y="1606835"/>
                  </a:lnTo>
                  <a:lnTo>
                    <a:pt x="955501" y="1740760"/>
                  </a:lnTo>
                  <a:lnTo>
                    <a:pt x="785261" y="1740760"/>
                  </a:lnTo>
                  <a:lnTo>
                    <a:pt x="785261" y="1607939"/>
                  </a:lnTo>
                  <a:lnTo>
                    <a:pt x="715891" y="1597352"/>
                  </a:lnTo>
                  <a:lnTo>
                    <a:pt x="666516" y="1584982"/>
                  </a:lnTo>
                  <a:lnTo>
                    <a:pt x="615942" y="1707080"/>
                  </a:lnTo>
                  <a:lnTo>
                    <a:pt x="458661" y="1641932"/>
                  </a:lnTo>
                  <a:lnTo>
                    <a:pt x="508928" y="1520575"/>
                  </a:lnTo>
                  <a:lnTo>
                    <a:pt x="480660" y="1504999"/>
                  </a:lnTo>
                  <a:lnTo>
                    <a:pt x="407307" y="1453832"/>
                  </a:lnTo>
                  <a:lnTo>
                    <a:pt x="315118" y="1546021"/>
                  </a:lnTo>
                  <a:lnTo>
                    <a:pt x="194740" y="1425643"/>
                  </a:lnTo>
                  <a:lnTo>
                    <a:pt x="286894" y="1333489"/>
                  </a:lnTo>
                  <a:lnTo>
                    <a:pt x="273491" y="1317922"/>
                  </a:lnTo>
                  <a:lnTo>
                    <a:pt x="218783" y="1232414"/>
                  </a:lnTo>
                  <a:lnTo>
                    <a:pt x="98828" y="1282101"/>
                  </a:lnTo>
                  <a:lnTo>
                    <a:pt x="33680" y="1124819"/>
                  </a:lnTo>
                  <a:lnTo>
                    <a:pt x="152714" y="1075514"/>
                  </a:lnTo>
                  <a:lnTo>
                    <a:pt x="146043" y="1053048"/>
                  </a:lnTo>
                  <a:cubicBezTo>
                    <a:pt x="138647" y="1023830"/>
                    <a:pt x="132984" y="993922"/>
                    <a:pt x="129170" y="963438"/>
                  </a:cubicBezTo>
                  <a:lnTo>
                    <a:pt x="128677" y="955500"/>
                  </a:lnTo>
                  <a:lnTo>
                    <a:pt x="0" y="955500"/>
                  </a:lnTo>
                  <a:lnTo>
                    <a:pt x="0" y="785260"/>
                  </a:lnTo>
                  <a:lnTo>
                    <a:pt x="128814" y="785260"/>
                  </a:lnTo>
                  <a:lnTo>
                    <a:pt x="134981" y="739025"/>
                  </a:lnTo>
                  <a:cubicBezTo>
                    <a:pt x="138313" y="720372"/>
                    <a:pt x="142341" y="701961"/>
                    <a:pt x="147040" y="683819"/>
                  </a:cubicBezTo>
                  <a:lnTo>
                    <a:pt x="152622" y="665208"/>
                  </a:lnTo>
                  <a:lnTo>
                    <a:pt x="33680" y="615940"/>
                  </a:lnTo>
                  <a:lnTo>
                    <a:pt x="98828" y="458659"/>
                  </a:lnTo>
                  <a:lnTo>
                    <a:pt x="219054" y="508459"/>
                  </a:lnTo>
                  <a:lnTo>
                    <a:pt x="264199" y="435381"/>
                  </a:lnTo>
                  <a:lnTo>
                    <a:pt x="286732" y="407109"/>
                  </a:lnTo>
                  <a:lnTo>
                    <a:pt x="194740" y="315117"/>
                  </a:lnTo>
                  <a:lnTo>
                    <a:pt x="315118" y="194739"/>
                  </a:lnTo>
                  <a:lnTo>
                    <a:pt x="407197" y="286817"/>
                  </a:lnTo>
                  <a:lnTo>
                    <a:pt x="460791" y="248268"/>
                  </a:lnTo>
                  <a:lnTo>
                    <a:pt x="508858" y="220014"/>
                  </a:lnTo>
                  <a:lnTo>
                    <a:pt x="458661" y="98828"/>
                  </a:lnTo>
                  <a:lnTo>
                    <a:pt x="615942" y="33679"/>
                  </a:lnTo>
                  <a:lnTo>
                    <a:pt x="666597" y="155970"/>
                  </a:lnTo>
                  <a:lnTo>
                    <a:pt x="715891" y="143408"/>
                  </a:lnTo>
                  <a:lnTo>
                    <a:pt x="785261" y="132820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765"/>
              <a:endParaRPr lang="zh-CN" altLang="en-US" sz="1865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3" name="任意多边形 12"/>
            <p:cNvSpPr/>
            <p:nvPr/>
          </p:nvSpPr>
          <p:spPr>
            <a:xfrm>
              <a:off x="4579937" y="2842477"/>
              <a:ext cx="435232" cy="435232"/>
            </a:xfrm>
            <a:custGeom>
              <a:avLst/>
              <a:gdLst>
                <a:gd name="connsiteX0" fmla="*/ 870381 w 1740762"/>
                <a:gd name="connsiteY0" fmla="*/ 422211 h 1740760"/>
                <a:gd name="connsiteX1" fmla="*/ 422212 w 1740762"/>
                <a:gd name="connsiteY1" fmla="*/ 870380 h 1740760"/>
                <a:gd name="connsiteX2" fmla="*/ 870381 w 1740762"/>
                <a:gd name="connsiteY2" fmla="*/ 1318549 h 1740760"/>
                <a:gd name="connsiteX3" fmla="*/ 1318550 w 1740762"/>
                <a:gd name="connsiteY3" fmla="*/ 870380 h 1740760"/>
                <a:gd name="connsiteX4" fmla="*/ 870381 w 1740762"/>
                <a:gd name="connsiteY4" fmla="*/ 422211 h 1740760"/>
                <a:gd name="connsiteX5" fmla="*/ 785261 w 1740762"/>
                <a:gd name="connsiteY5" fmla="*/ 0 h 1740760"/>
                <a:gd name="connsiteX6" fmla="*/ 955501 w 1740762"/>
                <a:gd name="connsiteY6" fmla="*/ 0 h 1740760"/>
                <a:gd name="connsiteX7" fmla="*/ 955501 w 1740762"/>
                <a:gd name="connsiteY7" fmla="*/ 134329 h 1740760"/>
                <a:gd name="connsiteX8" fmla="*/ 1014988 w 1740762"/>
                <a:gd name="connsiteY8" fmla="*/ 143408 h 1740760"/>
                <a:gd name="connsiteX9" fmla="*/ 1073317 w 1740762"/>
                <a:gd name="connsiteY9" fmla="*/ 158020 h 1740760"/>
                <a:gd name="connsiteX10" fmla="*/ 1124821 w 1740762"/>
                <a:gd name="connsiteY10" fmla="*/ 33680 h 1740760"/>
                <a:gd name="connsiteX11" fmla="*/ 1282102 w 1740762"/>
                <a:gd name="connsiteY11" fmla="*/ 98828 h 1740760"/>
                <a:gd name="connsiteX12" fmla="*/ 1229998 w 1740762"/>
                <a:gd name="connsiteY12" fmla="*/ 224619 h 1740760"/>
                <a:gd name="connsiteX13" fmla="*/ 1250218 w 1740762"/>
                <a:gd name="connsiteY13" fmla="*/ 235760 h 1740760"/>
                <a:gd name="connsiteX14" fmla="*/ 1327066 w 1740762"/>
                <a:gd name="connsiteY14" fmla="*/ 289364 h 1740760"/>
                <a:gd name="connsiteX15" fmla="*/ 1329143 w 1740762"/>
                <a:gd name="connsiteY15" fmla="*/ 291241 h 1740760"/>
                <a:gd name="connsiteX16" fmla="*/ 1425645 w 1740762"/>
                <a:gd name="connsiteY16" fmla="*/ 194739 h 1740760"/>
                <a:gd name="connsiteX17" fmla="*/ 1546022 w 1740762"/>
                <a:gd name="connsiteY17" fmla="*/ 315117 h 1740760"/>
                <a:gd name="connsiteX18" fmla="*/ 1448558 w 1740762"/>
                <a:gd name="connsiteY18" fmla="*/ 412582 h 1740760"/>
                <a:gd name="connsiteX19" fmla="*/ 1457388 w 1740762"/>
                <a:gd name="connsiteY19" fmla="*/ 422838 h 1740760"/>
                <a:gd name="connsiteX20" fmla="*/ 1514167 w 1740762"/>
                <a:gd name="connsiteY20" fmla="*/ 511583 h 1740760"/>
                <a:gd name="connsiteX21" fmla="*/ 1641935 w 1740762"/>
                <a:gd name="connsiteY21" fmla="*/ 458659 h 1740760"/>
                <a:gd name="connsiteX22" fmla="*/ 1707082 w 1740762"/>
                <a:gd name="connsiteY22" fmla="*/ 615941 h 1740760"/>
                <a:gd name="connsiteX23" fmla="*/ 1579247 w 1740762"/>
                <a:gd name="connsiteY23" fmla="*/ 668892 h 1740760"/>
                <a:gd name="connsiteX24" fmla="*/ 1584835 w 1740762"/>
                <a:gd name="connsiteY24" fmla="*/ 687711 h 1740760"/>
                <a:gd name="connsiteX25" fmla="*/ 1601709 w 1740762"/>
                <a:gd name="connsiteY25" fmla="*/ 777321 h 1740760"/>
                <a:gd name="connsiteX26" fmla="*/ 1602202 w 1740762"/>
                <a:gd name="connsiteY26" fmla="*/ 785260 h 1740760"/>
                <a:gd name="connsiteX27" fmla="*/ 1740762 w 1740762"/>
                <a:gd name="connsiteY27" fmla="*/ 785260 h 1740760"/>
                <a:gd name="connsiteX28" fmla="*/ 1740762 w 1740762"/>
                <a:gd name="connsiteY28" fmla="*/ 955500 h 1740760"/>
                <a:gd name="connsiteX29" fmla="*/ 1602244 w 1740762"/>
                <a:gd name="connsiteY29" fmla="*/ 955500 h 1740760"/>
                <a:gd name="connsiteX30" fmla="*/ 1592412 w 1740762"/>
                <a:gd name="connsiteY30" fmla="*/ 1019928 h 1740760"/>
                <a:gd name="connsiteX31" fmla="*/ 1579385 w 1740762"/>
                <a:gd name="connsiteY31" fmla="*/ 1071925 h 1740760"/>
                <a:gd name="connsiteX32" fmla="*/ 1707082 w 1740762"/>
                <a:gd name="connsiteY32" fmla="*/ 1124819 h 1740760"/>
                <a:gd name="connsiteX33" fmla="*/ 1641935 w 1740762"/>
                <a:gd name="connsiteY33" fmla="*/ 1282101 h 1740760"/>
                <a:gd name="connsiteX34" fmla="*/ 1514336 w 1740762"/>
                <a:gd name="connsiteY34" fmla="*/ 1229247 h 1740760"/>
                <a:gd name="connsiteX35" fmla="*/ 1500059 w 1740762"/>
                <a:gd name="connsiteY35" fmla="*/ 1255158 h 1740760"/>
                <a:gd name="connsiteX36" fmla="*/ 1448892 w 1740762"/>
                <a:gd name="connsiteY36" fmla="*/ 1328512 h 1740760"/>
                <a:gd name="connsiteX37" fmla="*/ 1546022 w 1740762"/>
                <a:gd name="connsiteY37" fmla="*/ 1425643 h 1740760"/>
                <a:gd name="connsiteX38" fmla="*/ 1425645 w 1740762"/>
                <a:gd name="connsiteY38" fmla="*/ 1546021 h 1740760"/>
                <a:gd name="connsiteX39" fmla="*/ 1328549 w 1740762"/>
                <a:gd name="connsiteY39" fmla="*/ 1448925 h 1740760"/>
                <a:gd name="connsiteX40" fmla="*/ 1312981 w 1740762"/>
                <a:gd name="connsiteY40" fmla="*/ 1462328 h 1740760"/>
                <a:gd name="connsiteX41" fmla="*/ 1229762 w 1740762"/>
                <a:gd name="connsiteY41" fmla="*/ 1515571 h 1740760"/>
                <a:gd name="connsiteX42" fmla="*/ 1282102 w 1740762"/>
                <a:gd name="connsiteY42" fmla="*/ 1641932 h 1740760"/>
                <a:gd name="connsiteX43" fmla="*/ 1124821 w 1740762"/>
                <a:gd name="connsiteY43" fmla="*/ 1707080 h 1740760"/>
                <a:gd name="connsiteX44" fmla="*/ 1073151 w 1740762"/>
                <a:gd name="connsiteY44" fmla="*/ 1582339 h 1740760"/>
                <a:gd name="connsiteX45" fmla="*/ 1048108 w 1740762"/>
                <a:gd name="connsiteY45" fmla="*/ 1589775 h 1740760"/>
                <a:gd name="connsiteX46" fmla="*/ 958498 w 1740762"/>
                <a:gd name="connsiteY46" fmla="*/ 1606649 h 1740760"/>
                <a:gd name="connsiteX47" fmla="*/ 955501 w 1740762"/>
                <a:gd name="connsiteY47" fmla="*/ 1606835 h 1740760"/>
                <a:gd name="connsiteX48" fmla="*/ 955501 w 1740762"/>
                <a:gd name="connsiteY48" fmla="*/ 1740760 h 1740760"/>
                <a:gd name="connsiteX49" fmla="*/ 785261 w 1740762"/>
                <a:gd name="connsiteY49" fmla="*/ 1740760 h 1740760"/>
                <a:gd name="connsiteX50" fmla="*/ 785261 w 1740762"/>
                <a:gd name="connsiteY50" fmla="*/ 1607939 h 1740760"/>
                <a:gd name="connsiteX51" fmla="*/ 715891 w 1740762"/>
                <a:gd name="connsiteY51" fmla="*/ 1597352 h 1740760"/>
                <a:gd name="connsiteX52" fmla="*/ 666516 w 1740762"/>
                <a:gd name="connsiteY52" fmla="*/ 1584982 h 1740760"/>
                <a:gd name="connsiteX53" fmla="*/ 615942 w 1740762"/>
                <a:gd name="connsiteY53" fmla="*/ 1707080 h 1740760"/>
                <a:gd name="connsiteX54" fmla="*/ 458661 w 1740762"/>
                <a:gd name="connsiteY54" fmla="*/ 1641932 h 1740760"/>
                <a:gd name="connsiteX55" fmla="*/ 508928 w 1740762"/>
                <a:gd name="connsiteY55" fmla="*/ 1520575 h 1740760"/>
                <a:gd name="connsiteX56" fmla="*/ 480660 w 1740762"/>
                <a:gd name="connsiteY56" fmla="*/ 1504999 h 1740760"/>
                <a:gd name="connsiteX57" fmla="*/ 407307 w 1740762"/>
                <a:gd name="connsiteY57" fmla="*/ 1453832 h 1740760"/>
                <a:gd name="connsiteX58" fmla="*/ 315118 w 1740762"/>
                <a:gd name="connsiteY58" fmla="*/ 1546021 h 1740760"/>
                <a:gd name="connsiteX59" fmla="*/ 194740 w 1740762"/>
                <a:gd name="connsiteY59" fmla="*/ 1425643 h 1740760"/>
                <a:gd name="connsiteX60" fmla="*/ 286894 w 1740762"/>
                <a:gd name="connsiteY60" fmla="*/ 1333489 h 1740760"/>
                <a:gd name="connsiteX61" fmla="*/ 273491 w 1740762"/>
                <a:gd name="connsiteY61" fmla="*/ 1317922 h 1740760"/>
                <a:gd name="connsiteX62" fmla="*/ 218783 w 1740762"/>
                <a:gd name="connsiteY62" fmla="*/ 1232414 h 1740760"/>
                <a:gd name="connsiteX63" fmla="*/ 98828 w 1740762"/>
                <a:gd name="connsiteY63" fmla="*/ 1282101 h 1740760"/>
                <a:gd name="connsiteX64" fmla="*/ 33680 w 1740762"/>
                <a:gd name="connsiteY64" fmla="*/ 1124819 h 1740760"/>
                <a:gd name="connsiteX65" fmla="*/ 152714 w 1740762"/>
                <a:gd name="connsiteY65" fmla="*/ 1075514 h 1740760"/>
                <a:gd name="connsiteX66" fmla="*/ 146043 w 1740762"/>
                <a:gd name="connsiteY66" fmla="*/ 1053048 h 1740760"/>
                <a:gd name="connsiteX67" fmla="*/ 129170 w 1740762"/>
                <a:gd name="connsiteY67" fmla="*/ 963438 h 1740760"/>
                <a:gd name="connsiteX68" fmla="*/ 128677 w 1740762"/>
                <a:gd name="connsiteY68" fmla="*/ 955500 h 1740760"/>
                <a:gd name="connsiteX69" fmla="*/ 0 w 1740762"/>
                <a:gd name="connsiteY69" fmla="*/ 955500 h 1740760"/>
                <a:gd name="connsiteX70" fmla="*/ 0 w 1740762"/>
                <a:gd name="connsiteY70" fmla="*/ 785260 h 1740760"/>
                <a:gd name="connsiteX71" fmla="*/ 128814 w 1740762"/>
                <a:gd name="connsiteY71" fmla="*/ 785260 h 1740760"/>
                <a:gd name="connsiteX72" fmla="*/ 134981 w 1740762"/>
                <a:gd name="connsiteY72" fmla="*/ 739025 h 1740760"/>
                <a:gd name="connsiteX73" fmla="*/ 147040 w 1740762"/>
                <a:gd name="connsiteY73" fmla="*/ 683819 h 1740760"/>
                <a:gd name="connsiteX74" fmla="*/ 152622 w 1740762"/>
                <a:gd name="connsiteY74" fmla="*/ 665208 h 1740760"/>
                <a:gd name="connsiteX75" fmla="*/ 33680 w 1740762"/>
                <a:gd name="connsiteY75" fmla="*/ 615940 h 1740760"/>
                <a:gd name="connsiteX76" fmla="*/ 98828 w 1740762"/>
                <a:gd name="connsiteY76" fmla="*/ 458659 h 1740760"/>
                <a:gd name="connsiteX77" fmla="*/ 219054 w 1740762"/>
                <a:gd name="connsiteY77" fmla="*/ 508459 h 1740760"/>
                <a:gd name="connsiteX78" fmla="*/ 264199 w 1740762"/>
                <a:gd name="connsiteY78" fmla="*/ 435381 h 1740760"/>
                <a:gd name="connsiteX79" fmla="*/ 286732 w 1740762"/>
                <a:gd name="connsiteY79" fmla="*/ 407109 h 1740760"/>
                <a:gd name="connsiteX80" fmla="*/ 194740 w 1740762"/>
                <a:gd name="connsiteY80" fmla="*/ 315117 h 1740760"/>
                <a:gd name="connsiteX81" fmla="*/ 315118 w 1740762"/>
                <a:gd name="connsiteY81" fmla="*/ 194739 h 1740760"/>
                <a:gd name="connsiteX82" fmla="*/ 407197 w 1740762"/>
                <a:gd name="connsiteY82" fmla="*/ 286817 h 1740760"/>
                <a:gd name="connsiteX83" fmla="*/ 460791 w 1740762"/>
                <a:gd name="connsiteY83" fmla="*/ 248268 h 1740760"/>
                <a:gd name="connsiteX84" fmla="*/ 508858 w 1740762"/>
                <a:gd name="connsiteY84" fmla="*/ 220014 h 1740760"/>
                <a:gd name="connsiteX85" fmla="*/ 458661 w 1740762"/>
                <a:gd name="connsiteY85" fmla="*/ 98828 h 1740760"/>
                <a:gd name="connsiteX86" fmla="*/ 615942 w 1740762"/>
                <a:gd name="connsiteY86" fmla="*/ 33679 h 1740760"/>
                <a:gd name="connsiteX87" fmla="*/ 666597 w 1740762"/>
                <a:gd name="connsiteY87" fmla="*/ 155970 h 1740760"/>
                <a:gd name="connsiteX88" fmla="*/ 715891 w 1740762"/>
                <a:gd name="connsiteY88" fmla="*/ 143408 h 1740760"/>
                <a:gd name="connsiteX89" fmla="*/ 785261 w 1740762"/>
                <a:gd name="connsiteY89" fmla="*/ 132820 h 1740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</a:cxnLst>
              <a:rect l="l" t="t" r="r" b="b"/>
              <a:pathLst>
                <a:path w="1740762" h="1740760">
                  <a:moveTo>
                    <a:pt x="870381" y="422211"/>
                  </a:moveTo>
                  <a:cubicBezTo>
                    <a:pt x="622864" y="422211"/>
                    <a:pt x="422212" y="622863"/>
                    <a:pt x="422212" y="870380"/>
                  </a:cubicBezTo>
                  <a:cubicBezTo>
                    <a:pt x="422212" y="1117897"/>
                    <a:pt x="622864" y="1318549"/>
                    <a:pt x="870381" y="1318549"/>
                  </a:cubicBezTo>
                  <a:cubicBezTo>
                    <a:pt x="1117898" y="1318549"/>
                    <a:pt x="1318550" y="1117897"/>
                    <a:pt x="1318550" y="870380"/>
                  </a:cubicBezTo>
                  <a:cubicBezTo>
                    <a:pt x="1318550" y="622863"/>
                    <a:pt x="1117898" y="422211"/>
                    <a:pt x="870381" y="422211"/>
                  </a:cubicBezTo>
                  <a:close/>
                  <a:moveTo>
                    <a:pt x="785261" y="0"/>
                  </a:moveTo>
                  <a:lnTo>
                    <a:pt x="955501" y="0"/>
                  </a:lnTo>
                  <a:lnTo>
                    <a:pt x="955501" y="134329"/>
                  </a:lnTo>
                  <a:lnTo>
                    <a:pt x="1014988" y="143408"/>
                  </a:lnTo>
                  <a:lnTo>
                    <a:pt x="1073317" y="158020"/>
                  </a:lnTo>
                  <a:lnTo>
                    <a:pt x="1124821" y="33680"/>
                  </a:lnTo>
                  <a:lnTo>
                    <a:pt x="1282102" y="98828"/>
                  </a:lnTo>
                  <a:lnTo>
                    <a:pt x="1229998" y="224619"/>
                  </a:lnTo>
                  <a:lnTo>
                    <a:pt x="1250218" y="235760"/>
                  </a:lnTo>
                  <a:cubicBezTo>
                    <a:pt x="1276992" y="252029"/>
                    <a:pt x="1302655" y="269943"/>
                    <a:pt x="1327066" y="289364"/>
                  </a:cubicBezTo>
                  <a:lnTo>
                    <a:pt x="1329143" y="291241"/>
                  </a:lnTo>
                  <a:lnTo>
                    <a:pt x="1425645" y="194739"/>
                  </a:lnTo>
                  <a:lnTo>
                    <a:pt x="1546022" y="315117"/>
                  </a:lnTo>
                  <a:lnTo>
                    <a:pt x="1448558" y="412582"/>
                  </a:lnTo>
                  <a:lnTo>
                    <a:pt x="1457388" y="422838"/>
                  </a:lnTo>
                  <a:lnTo>
                    <a:pt x="1514167" y="511583"/>
                  </a:lnTo>
                  <a:lnTo>
                    <a:pt x="1641935" y="458659"/>
                  </a:lnTo>
                  <a:lnTo>
                    <a:pt x="1707082" y="615941"/>
                  </a:lnTo>
                  <a:lnTo>
                    <a:pt x="1579247" y="668892"/>
                  </a:lnTo>
                  <a:lnTo>
                    <a:pt x="1584835" y="687711"/>
                  </a:lnTo>
                  <a:cubicBezTo>
                    <a:pt x="1592232" y="716929"/>
                    <a:pt x="1597895" y="746838"/>
                    <a:pt x="1601709" y="777321"/>
                  </a:cubicBezTo>
                  <a:lnTo>
                    <a:pt x="1602202" y="785260"/>
                  </a:lnTo>
                  <a:lnTo>
                    <a:pt x="1740762" y="785260"/>
                  </a:lnTo>
                  <a:lnTo>
                    <a:pt x="1740762" y="955500"/>
                  </a:lnTo>
                  <a:lnTo>
                    <a:pt x="1602244" y="955500"/>
                  </a:lnTo>
                  <a:lnTo>
                    <a:pt x="1592412" y="1019928"/>
                  </a:lnTo>
                  <a:lnTo>
                    <a:pt x="1579385" y="1071925"/>
                  </a:lnTo>
                  <a:lnTo>
                    <a:pt x="1707082" y="1124819"/>
                  </a:lnTo>
                  <a:lnTo>
                    <a:pt x="1641935" y="1282101"/>
                  </a:lnTo>
                  <a:lnTo>
                    <a:pt x="1514336" y="1229247"/>
                  </a:lnTo>
                  <a:lnTo>
                    <a:pt x="1500059" y="1255158"/>
                  </a:lnTo>
                  <a:lnTo>
                    <a:pt x="1448892" y="1328512"/>
                  </a:lnTo>
                  <a:lnTo>
                    <a:pt x="1546022" y="1425643"/>
                  </a:lnTo>
                  <a:lnTo>
                    <a:pt x="1425645" y="1546021"/>
                  </a:lnTo>
                  <a:lnTo>
                    <a:pt x="1328549" y="1448925"/>
                  </a:lnTo>
                  <a:lnTo>
                    <a:pt x="1312981" y="1462328"/>
                  </a:lnTo>
                  <a:lnTo>
                    <a:pt x="1229762" y="1515571"/>
                  </a:lnTo>
                  <a:lnTo>
                    <a:pt x="1282102" y="1641932"/>
                  </a:lnTo>
                  <a:lnTo>
                    <a:pt x="1124821" y="1707080"/>
                  </a:lnTo>
                  <a:lnTo>
                    <a:pt x="1073151" y="1582339"/>
                  </a:lnTo>
                  <a:lnTo>
                    <a:pt x="1048108" y="1589775"/>
                  </a:lnTo>
                  <a:cubicBezTo>
                    <a:pt x="1018890" y="1597172"/>
                    <a:pt x="988981" y="1602835"/>
                    <a:pt x="958498" y="1606649"/>
                  </a:cubicBezTo>
                  <a:lnTo>
                    <a:pt x="955501" y="1606835"/>
                  </a:lnTo>
                  <a:lnTo>
                    <a:pt x="955501" y="1740760"/>
                  </a:lnTo>
                  <a:lnTo>
                    <a:pt x="785261" y="1740760"/>
                  </a:lnTo>
                  <a:lnTo>
                    <a:pt x="785261" y="1607939"/>
                  </a:lnTo>
                  <a:lnTo>
                    <a:pt x="715891" y="1597352"/>
                  </a:lnTo>
                  <a:lnTo>
                    <a:pt x="666516" y="1584982"/>
                  </a:lnTo>
                  <a:lnTo>
                    <a:pt x="615942" y="1707080"/>
                  </a:lnTo>
                  <a:lnTo>
                    <a:pt x="458661" y="1641932"/>
                  </a:lnTo>
                  <a:lnTo>
                    <a:pt x="508928" y="1520575"/>
                  </a:lnTo>
                  <a:lnTo>
                    <a:pt x="480660" y="1504999"/>
                  </a:lnTo>
                  <a:lnTo>
                    <a:pt x="407307" y="1453832"/>
                  </a:lnTo>
                  <a:lnTo>
                    <a:pt x="315118" y="1546021"/>
                  </a:lnTo>
                  <a:lnTo>
                    <a:pt x="194740" y="1425643"/>
                  </a:lnTo>
                  <a:lnTo>
                    <a:pt x="286894" y="1333489"/>
                  </a:lnTo>
                  <a:lnTo>
                    <a:pt x="273491" y="1317922"/>
                  </a:lnTo>
                  <a:lnTo>
                    <a:pt x="218783" y="1232414"/>
                  </a:lnTo>
                  <a:lnTo>
                    <a:pt x="98828" y="1282101"/>
                  </a:lnTo>
                  <a:lnTo>
                    <a:pt x="33680" y="1124819"/>
                  </a:lnTo>
                  <a:lnTo>
                    <a:pt x="152714" y="1075514"/>
                  </a:lnTo>
                  <a:lnTo>
                    <a:pt x="146043" y="1053048"/>
                  </a:lnTo>
                  <a:cubicBezTo>
                    <a:pt x="138647" y="1023830"/>
                    <a:pt x="132984" y="993922"/>
                    <a:pt x="129170" y="963438"/>
                  </a:cubicBezTo>
                  <a:lnTo>
                    <a:pt x="128677" y="955500"/>
                  </a:lnTo>
                  <a:lnTo>
                    <a:pt x="0" y="955500"/>
                  </a:lnTo>
                  <a:lnTo>
                    <a:pt x="0" y="785260"/>
                  </a:lnTo>
                  <a:lnTo>
                    <a:pt x="128814" y="785260"/>
                  </a:lnTo>
                  <a:lnTo>
                    <a:pt x="134981" y="739025"/>
                  </a:lnTo>
                  <a:cubicBezTo>
                    <a:pt x="138313" y="720372"/>
                    <a:pt x="142341" y="701961"/>
                    <a:pt x="147040" y="683819"/>
                  </a:cubicBezTo>
                  <a:lnTo>
                    <a:pt x="152622" y="665208"/>
                  </a:lnTo>
                  <a:lnTo>
                    <a:pt x="33680" y="615940"/>
                  </a:lnTo>
                  <a:lnTo>
                    <a:pt x="98828" y="458659"/>
                  </a:lnTo>
                  <a:lnTo>
                    <a:pt x="219054" y="508459"/>
                  </a:lnTo>
                  <a:lnTo>
                    <a:pt x="264199" y="435381"/>
                  </a:lnTo>
                  <a:lnTo>
                    <a:pt x="286732" y="407109"/>
                  </a:lnTo>
                  <a:lnTo>
                    <a:pt x="194740" y="315117"/>
                  </a:lnTo>
                  <a:lnTo>
                    <a:pt x="315118" y="194739"/>
                  </a:lnTo>
                  <a:lnTo>
                    <a:pt x="407197" y="286817"/>
                  </a:lnTo>
                  <a:lnTo>
                    <a:pt x="460791" y="248268"/>
                  </a:lnTo>
                  <a:lnTo>
                    <a:pt x="508858" y="220014"/>
                  </a:lnTo>
                  <a:lnTo>
                    <a:pt x="458661" y="98828"/>
                  </a:lnTo>
                  <a:lnTo>
                    <a:pt x="615942" y="33679"/>
                  </a:lnTo>
                  <a:lnTo>
                    <a:pt x="666597" y="155970"/>
                  </a:lnTo>
                  <a:lnTo>
                    <a:pt x="715891" y="143408"/>
                  </a:lnTo>
                  <a:lnTo>
                    <a:pt x="785261" y="132820"/>
                  </a:lnTo>
                  <a:close/>
                </a:path>
              </a:pathLst>
            </a:custGeom>
            <a:solidFill>
              <a:srgbClr val="56C8C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765"/>
              <a:endParaRPr lang="zh-CN" altLang="en-US" sz="1865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grpSp>
          <p:nvGrpSpPr>
            <p:cNvPr id="14" name="组合 13"/>
            <p:cNvGrpSpPr/>
            <p:nvPr/>
          </p:nvGrpSpPr>
          <p:grpSpPr>
            <a:xfrm>
              <a:off x="3946422" y="2091799"/>
              <a:ext cx="932515" cy="932517"/>
              <a:chOff x="1325410" y="1372730"/>
              <a:chExt cx="1251559" cy="1251561"/>
            </a:xfrm>
            <a:effectLst>
              <a:outerShdw blurRad="762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16" name="任意多边形 15"/>
              <p:cNvSpPr/>
              <p:nvPr/>
            </p:nvSpPr>
            <p:spPr>
              <a:xfrm>
                <a:off x="1325410" y="1372730"/>
                <a:ext cx="625779" cy="625780"/>
              </a:xfrm>
              <a:custGeom>
                <a:avLst/>
                <a:gdLst>
                  <a:gd name="connsiteX0" fmla="*/ 564580 w 625779"/>
                  <a:gd name="connsiteY0" fmla="*/ 0 h 625780"/>
                  <a:gd name="connsiteX1" fmla="*/ 625779 w 625779"/>
                  <a:gd name="connsiteY1" fmla="*/ 0 h 625780"/>
                  <a:gd name="connsiteX2" fmla="*/ 625779 w 625779"/>
                  <a:gd name="connsiteY2" fmla="*/ 303558 h 625780"/>
                  <a:gd name="connsiteX3" fmla="*/ 303558 w 625779"/>
                  <a:gd name="connsiteY3" fmla="*/ 625779 h 625780"/>
                  <a:gd name="connsiteX4" fmla="*/ 303559 w 625779"/>
                  <a:gd name="connsiteY4" fmla="*/ 625780 h 625780"/>
                  <a:gd name="connsiteX5" fmla="*/ 0 w 625779"/>
                  <a:gd name="connsiteY5" fmla="*/ 625780 h 625780"/>
                  <a:gd name="connsiteX6" fmla="*/ 0 w 625779"/>
                  <a:gd name="connsiteY6" fmla="*/ 564580 h 625780"/>
                  <a:gd name="connsiteX7" fmla="*/ 92614 w 625779"/>
                  <a:gd name="connsiteY7" fmla="*/ 564580 h 625780"/>
                  <a:gd name="connsiteX8" fmla="*/ 97048 w 625779"/>
                  <a:gd name="connsiteY8" fmla="*/ 531339 h 625780"/>
                  <a:gd name="connsiteX9" fmla="*/ 105718 w 625779"/>
                  <a:gd name="connsiteY9" fmla="*/ 491647 h 625780"/>
                  <a:gd name="connsiteX10" fmla="*/ 109731 w 625779"/>
                  <a:gd name="connsiteY10" fmla="*/ 478266 h 625780"/>
                  <a:gd name="connsiteX11" fmla="*/ 24215 w 625779"/>
                  <a:gd name="connsiteY11" fmla="*/ 442844 h 625780"/>
                  <a:gd name="connsiteX12" fmla="*/ 71055 w 625779"/>
                  <a:gd name="connsiteY12" fmla="*/ 329763 h 625780"/>
                  <a:gd name="connsiteX13" fmla="*/ 157494 w 625779"/>
                  <a:gd name="connsiteY13" fmla="*/ 365568 h 625780"/>
                  <a:gd name="connsiteX14" fmla="*/ 189952 w 625779"/>
                  <a:gd name="connsiteY14" fmla="*/ 313027 h 625780"/>
                  <a:gd name="connsiteX15" fmla="*/ 206152 w 625779"/>
                  <a:gd name="connsiteY15" fmla="*/ 292700 h 625780"/>
                  <a:gd name="connsiteX16" fmla="*/ 140013 w 625779"/>
                  <a:gd name="connsiteY16" fmla="*/ 226560 h 625780"/>
                  <a:gd name="connsiteX17" fmla="*/ 226561 w 625779"/>
                  <a:gd name="connsiteY17" fmla="*/ 140012 h 625780"/>
                  <a:gd name="connsiteX18" fmla="*/ 292763 w 625779"/>
                  <a:gd name="connsiteY18" fmla="*/ 206214 h 625780"/>
                  <a:gd name="connsiteX19" fmla="*/ 331296 w 625779"/>
                  <a:gd name="connsiteY19" fmla="*/ 178498 h 625780"/>
                  <a:gd name="connsiteX20" fmla="*/ 365854 w 625779"/>
                  <a:gd name="connsiteY20" fmla="*/ 158184 h 625780"/>
                  <a:gd name="connsiteX21" fmla="*/ 329764 w 625779"/>
                  <a:gd name="connsiteY21" fmla="*/ 71055 h 625780"/>
                  <a:gd name="connsiteX22" fmla="*/ 442845 w 625779"/>
                  <a:gd name="connsiteY22" fmla="*/ 24214 h 625780"/>
                  <a:gd name="connsiteX23" fmla="*/ 479264 w 625779"/>
                  <a:gd name="connsiteY23" fmla="*/ 112138 h 625780"/>
                  <a:gd name="connsiteX24" fmla="*/ 514705 w 625779"/>
                  <a:gd name="connsiteY24" fmla="*/ 103106 h 625780"/>
                  <a:gd name="connsiteX25" fmla="*/ 564580 w 625779"/>
                  <a:gd name="connsiteY25" fmla="*/ 95494 h 6257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625779" h="625780">
                    <a:moveTo>
                      <a:pt x="564580" y="0"/>
                    </a:moveTo>
                    <a:lnTo>
                      <a:pt x="625779" y="0"/>
                    </a:lnTo>
                    <a:lnTo>
                      <a:pt x="625779" y="303558"/>
                    </a:lnTo>
                    <a:cubicBezTo>
                      <a:pt x="447821" y="303558"/>
                      <a:pt x="303558" y="447821"/>
                      <a:pt x="303558" y="625779"/>
                    </a:cubicBezTo>
                    <a:lnTo>
                      <a:pt x="303559" y="625780"/>
                    </a:lnTo>
                    <a:lnTo>
                      <a:pt x="0" y="625780"/>
                    </a:lnTo>
                    <a:lnTo>
                      <a:pt x="0" y="564580"/>
                    </a:lnTo>
                    <a:lnTo>
                      <a:pt x="92614" y="564580"/>
                    </a:lnTo>
                    <a:lnTo>
                      <a:pt x="97048" y="531339"/>
                    </a:lnTo>
                    <a:cubicBezTo>
                      <a:pt x="99443" y="517928"/>
                      <a:pt x="102339" y="504691"/>
                      <a:pt x="105718" y="491647"/>
                    </a:cubicBezTo>
                    <a:lnTo>
                      <a:pt x="109731" y="478266"/>
                    </a:lnTo>
                    <a:lnTo>
                      <a:pt x="24215" y="442844"/>
                    </a:lnTo>
                    <a:lnTo>
                      <a:pt x="71055" y="329763"/>
                    </a:lnTo>
                    <a:lnTo>
                      <a:pt x="157494" y="365568"/>
                    </a:lnTo>
                    <a:lnTo>
                      <a:pt x="189952" y="313027"/>
                    </a:lnTo>
                    <a:lnTo>
                      <a:pt x="206152" y="292700"/>
                    </a:lnTo>
                    <a:lnTo>
                      <a:pt x="140013" y="226560"/>
                    </a:lnTo>
                    <a:lnTo>
                      <a:pt x="226561" y="140012"/>
                    </a:lnTo>
                    <a:lnTo>
                      <a:pt x="292763" y="206214"/>
                    </a:lnTo>
                    <a:lnTo>
                      <a:pt x="331296" y="178498"/>
                    </a:lnTo>
                    <a:lnTo>
                      <a:pt x="365854" y="158184"/>
                    </a:lnTo>
                    <a:lnTo>
                      <a:pt x="329764" y="71055"/>
                    </a:lnTo>
                    <a:lnTo>
                      <a:pt x="442845" y="24214"/>
                    </a:lnTo>
                    <a:lnTo>
                      <a:pt x="479264" y="112138"/>
                    </a:lnTo>
                    <a:lnTo>
                      <a:pt x="514705" y="103106"/>
                    </a:lnTo>
                    <a:lnTo>
                      <a:pt x="564580" y="95494"/>
                    </a:lnTo>
                    <a:close/>
                  </a:path>
                </a:pathLst>
              </a:custGeom>
              <a:solidFill>
                <a:srgbClr val="99DCD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3765"/>
                <a:endParaRPr lang="zh-CN" altLang="en-US" sz="1865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17" name="任意多边形 16"/>
              <p:cNvSpPr/>
              <p:nvPr/>
            </p:nvSpPr>
            <p:spPr>
              <a:xfrm rot="5400000">
                <a:off x="1951189" y="1372731"/>
                <a:ext cx="625779" cy="625780"/>
              </a:xfrm>
              <a:custGeom>
                <a:avLst/>
                <a:gdLst>
                  <a:gd name="connsiteX0" fmla="*/ 564580 w 625779"/>
                  <a:gd name="connsiteY0" fmla="*/ 0 h 625780"/>
                  <a:gd name="connsiteX1" fmla="*/ 625779 w 625779"/>
                  <a:gd name="connsiteY1" fmla="*/ 0 h 625780"/>
                  <a:gd name="connsiteX2" fmla="*/ 625779 w 625779"/>
                  <a:gd name="connsiteY2" fmla="*/ 303558 h 625780"/>
                  <a:gd name="connsiteX3" fmla="*/ 303558 w 625779"/>
                  <a:gd name="connsiteY3" fmla="*/ 625779 h 625780"/>
                  <a:gd name="connsiteX4" fmla="*/ 303559 w 625779"/>
                  <a:gd name="connsiteY4" fmla="*/ 625780 h 625780"/>
                  <a:gd name="connsiteX5" fmla="*/ 0 w 625779"/>
                  <a:gd name="connsiteY5" fmla="*/ 625780 h 625780"/>
                  <a:gd name="connsiteX6" fmla="*/ 0 w 625779"/>
                  <a:gd name="connsiteY6" fmla="*/ 564580 h 625780"/>
                  <a:gd name="connsiteX7" fmla="*/ 92614 w 625779"/>
                  <a:gd name="connsiteY7" fmla="*/ 564580 h 625780"/>
                  <a:gd name="connsiteX8" fmla="*/ 97048 w 625779"/>
                  <a:gd name="connsiteY8" fmla="*/ 531339 h 625780"/>
                  <a:gd name="connsiteX9" fmla="*/ 105718 w 625779"/>
                  <a:gd name="connsiteY9" fmla="*/ 491647 h 625780"/>
                  <a:gd name="connsiteX10" fmla="*/ 109731 w 625779"/>
                  <a:gd name="connsiteY10" fmla="*/ 478266 h 625780"/>
                  <a:gd name="connsiteX11" fmla="*/ 24215 w 625779"/>
                  <a:gd name="connsiteY11" fmla="*/ 442844 h 625780"/>
                  <a:gd name="connsiteX12" fmla="*/ 71055 w 625779"/>
                  <a:gd name="connsiteY12" fmla="*/ 329763 h 625780"/>
                  <a:gd name="connsiteX13" fmla="*/ 157494 w 625779"/>
                  <a:gd name="connsiteY13" fmla="*/ 365568 h 625780"/>
                  <a:gd name="connsiteX14" fmla="*/ 189952 w 625779"/>
                  <a:gd name="connsiteY14" fmla="*/ 313027 h 625780"/>
                  <a:gd name="connsiteX15" fmla="*/ 206152 w 625779"/>
                  <a:gd name="connsiteY15" fmla="*/ 292700 h 625780"/>
                  <a:gd name="connsiteX16" fmla="*/ 140013 w 625779"/>
                  <a:gd name="connsiteY16" fmla="*/ 226560 h 625780"/>
                  <a:gd name="connsiteX17" fmla="*/ 226561 w 625779"/>
                  <a:gd name="connsiteY17" fmla="*/ 140012 h 625780"/>
                  <a:gd name="connsiteX18" fmla="*/ 292763 w 625779"/>
                  <a:gd name="connsiteY18" fmla="*/ 206214 h 625780"/>
                  <a:gd name="connsiteX19" fmla="*/ 331296 w 625779"/>
                  <a:gd name="connsiteY19" fmla="*/ 178498 h 625780"/>
                  <a:gd name="connsiteX20" fmla="*/ 365854 w 625779"/>
                  <a:gd name="connsiteY20" fmla="*/ 158184 h 625780"/>
                  <a:gd name="connsiteX21" fmla="*/ 329764 w 625779"/>
                  <a:gd name="connsiteY21" fmla="*/ 71055 h 625780"/>
                  <a:gd name="connsiteX22" fmla="*/ 442845 w 625779"/>
                  <a:gd name="connsiteY22" fmla="*/ 24214 h 625780"/>
                  <a:gd name="connsiteX23" fmla="*/ 479264 w 625779"/>
                  <a:gd name="connsiteY23" fmla="*/ 112138 h 625780"/>
                  <a:gd name="connsiteX24" fmla="*/ 514705 w 625779"/>
                  <a:gd name="connsiteY24" fmla="*/ 103106 h 625780"/>
                  <a:gd name="connsiteX25" fmla="*/ 564580 w 625779"/>
                  <a:gd name="connsiteY25" fmla="*/ 95494 h 6257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625779" h="625780">
                    <a:moveTo>
                      <a:pt x="564580" y="0"/>
                    </a:moveTo>
                    <a:lnTo>
                      <a:pt x="625779" y="0"/>
                    </a:lnTo>
                    <a:lnTo>
                      <a:pt x="625779" y="303558"/>
                    </a:lnTo>
                    <a:cubicBezTo>
                      <a:pt x="447821" y="303558"/>
                      <a:pt x="303558" y="447821"/>
                      <a:pt x="303558" y="625779"/>
                    </a:cubicBezTo>
                    <a:lnTo>
                      <a:pt x="303559" y="625780"/>
                    </a:lnTo>
                    <a:lnTo>
                      <a:pt x="0" y="625780"/>
                    </a:lnTo>
                    <a:lnTo>
                      <a:pt x="0" y="564580"/>
                    </a:lnTo>
                    <a:lnTo>
                      <a:pt x="92614" y="564580"/>
                    </a:lnTo>
                    <a:lnTo>
                      <a:pt x="97048" y="531339"/>
                    </a:lnTo>
                    <a:cubicBezTo>
                      <a:pt x="99443" y="517928"/>
                      <a:pt x="102339" y="504691"/>
                      <a:pt x="105718" y="491647"/>
                    </a:cubicBezTo>
                    <a:lnTo>
                      <a:pt x="109731" y="478266"/>
                    </a:lnTo>
                    <a:lnTo>
                      <a:pt x="24215" y="442844"/>
                    </a:lnTo>
                    <a:lnTo>
                      <a:pt x="71055" y="329763"/>
                    </a:lnTo>
                    <a:lnTo>
                      <a:pt x="157494" y="365568"/>
                    </a:lnTo>
                    <a:lnTo>
                      <a:pt x="189952" y="313027"/>
                    </a:lnTo>
                    <a:lnTo>
                      <a:pt x="206152" y="292700"/>
                    </a:lnTo>
                    <a:lnTo>
                      <a:pt x="140013" y="226560"/>
                    </a:lnTo>
                    <a:lnTo>
                      <a:pt x="226561" y="140012"/>
                    </a:lnTo>
                    <a:lnTo>
                      <a:pt x="292763" y="206214"/>
                    </a:lnTo>
                    <a:lnTo>
                      <a:pt x="331296" y="178498"/>
                    </a:lnTo>
                    <a:lnTo>
                      <a:pt x="365854" y="158184"/>
                    </a:lnTo>
                    <a:lnTo>
                      <a:pt x="329764" y="71055"/>
                    </a:lnTo>
                    <a:lnTo>
                      <a:pt x="442845" y="24214"/>
                    </a:lnTo>
                    <a:lnTo>
                      <a:pt x="479264" y="112138"/>
                    </a:lnTo>
                    <a:lnTo>
                      <a:pt x="514705" y="103106"/>
                    </a:lnTo>
                    <a:lnTo>
                      <a:pt x="564580" y="95494"/>
                    </a:lnTo>
                    <a:close/>
                  </a:path>
                </a:pathLst>
              </a:custGeom>
              <a:solidFill>
                <a:srgbClr val="99DCD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3765"/>
                <a:endParaRPr lang="zh-CN" altLang="en-US" sz="1865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18" name="任意多边形 17"/>
              <p:cNvSpPr/>
              <p:nvPr/>
            </p:nvSpPr>
            <p:spPr>
              <a:xfrm rot="10800000">
                <a:off x="1951187" y="1998511"/>
                <a:ext cx="625779" cy="625780"/>
              </a:xfrm>
              <a:custGeom>
                <a:avLst/>
                <a:gdLst>
                  <a:gd name="connsiteX0" fmla="*/ 564580 w 625779"/>
                  <a:gd name="connsiteY0" fmla="*/ 0 h 625780"/>
                  <a:gd name="connsiteX1" fmla="*/ 625779 w 625779"/>
                  <a:gd name="connsiteY1" fmla="*/ 0 h 625780"/>
                  <a:gd name="connsiteX2" fmla="*/ 625779 w 625779"/>
                  <a:gd name="connsiteY2" fmla="*/ 303558 h 625780"/>
                  <a:gd name="connsiteX3" fmla="*/ 303558 w 625779"/>
                  <a:gd name="connsiteY3" fmla="*/ 625779 h 625780"/>
                  <a:gd name="connsiteX4" fmla="*/ 303559 w 625779"/>
                  <a:gd name="connsiteY4" fmla="*/ 625780 h 625780"/>
                  <a:gd name="connsiteX5" fmla="*/ 0 w 625779"/>
                  <a:gd name="connsiteY5" fmla="*/ 625780 h 625780"/>
                  <a:gd name="connsiteX6" fmla="*/ 0 w 625779"/>
                  <a:gd name="connsiteY6" fmla="*/ 564580 h 625780"/>
                  <a:gd name="connsiteX7" fmla="*/ 92614 w 625779"/>
                  <a:gd name="connsiteY7" fmla="*/ 564580 h 625780"/>
                  <a:gd name="connsiteX8" fmla="*/ 97048 w 625779"/>
                  <a:gd name="connsiteY8" fmla="*/ 531339 h 625780"/>
                  <a:gd name="connsiteX9" fmla="*/ 105718 w 625779"/>
                  <a:gd name="connsiteY9" fmla="*/ 491647 h 625780"/>
                  <a:gd name="connsiteX10" fmla="*/ 109731 w 625779"/>
                  <a:gd name="connsiteY10" fmla="*/ 478266 h 625780"/>
                  <a:gd name="connsiteX11" fmla="*/ 24215 w 625779"/>
                  <a:gd name="connsiteY11" fmla="*/ 442844 h 625780"/>
                  <a:gd name="connsiteX12" fmla="*/ 71055 w 625779"/>
                  <a:gd name="connsiteY12" fmla="*/ 329763 h 625780"/>
                  <a:gd name="connsiteX13" fmla="*/ 157494 w 625779"/>
                  <a:gd name="connsiteY13" fmla="*/ 365568 h 625780"/>
                  <a:gd name="connsiteX14" fmla="*/ 189952 w 625779"/>
                  <a:gd name="connsiteY14" fmla="*/ 313027 h 625780"/>
                  <a:gd name="connsiteX15" fmla="*/ 206152 w 625779"/>
                  <a:gd name="connsiteY15" fmla="*/ 292700 h 625780"/>
                  <a:gd name="connsiteX16" fmla="*/ 140013 w 625779"/>
                  <a:gd name="connsiteY16" fmla="*/ 226560 h 625780"/>
                  <a:gd name="connsiteX17" fmla="*/ 226561 w 625779"/>
                  <a:gd name="connsiteY17" fmla="*/ 140012 h 625780"/>
                  <a:gd name="connsiteX18" fmla="*/ 292763 w 625779"/>
                  <a:gd name="connsiteY18" fmla="*/ 206214 h 625780"/>
                  <a:gd name="connsiteX19" fmla="*/ 331296 w 625779"/>
                  <a:gd name="connsiteY19" fmla="*/ 178498 h 625780"/>
                  <a:gd name="connsiteX20" fmla="*/ 365854 w 625779"/>
                  <a:gd name="connsiteY20" fmla="*/ 158184 h 625780"/>
                  <a:gd name="connsiteX21" fmla="*/ 329764 w 625779"/>
                  <a:gd name="connsiteY21" fmla="*/ 71055 h 625780"/>
                  <a:gd name="connsiteX22" fmla="*/ 442845 w 625779"/>
                  <a:gd name="connsiteY22" fmla="*/ 24214 h 625780"/>
                  <a:gd name="connsiteX23" fmla="*/ 479264 w 625779"/>
                  <a:gd name="connsiteY23" fmla="*/ 112138 h 625780"/>
                  <a:gd name="connsiteX24" fmla="*/ 514705 w 625779"/>
                  <a:gd name="connsiteY24" fmla="*/ 103106 h 625780"/>
                  <a:gd name="connsiteX25" fmla="*/ 564580 w 625779"/>
                  <a:gd name="connsiteY25" fmla="*/ 95494 h 6257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625779" h="625780">
                    <a:moveTo>
                      <a:pt x="564580" y="0"/>
                    </a:moveTo>
                    <a:lnTo>
                      <a:pt x="625779" y="0"/>
                    </a:lnTo>
                    <a:lnTo>
                      <a:pt x="625779" y="303558"/>
                    </a:lnTo>
                    <a:cubicBezTo>
                      <a:pt x="447821" y="303558"/>
                      <a:pt x="303558" y="447821"/>
                      <a:pt x="303558" y="625779"/>
                    </a:cubicBezTo>
                    <a:lnTo>
                      <a:pt x="303559" y="625780"/>
                    </a:lnTo>
                    <a:lnTo>
                      <a:pt x="0" y="625780"/>
                    </a:lnTo>
                    <a:lnTo>
                      <a:pt x="0" y="564580"/>
                    </a:lnTo>
                    <a:lnTo>
                      <a:pt x="92614" y="564580"/>
                    </a:lnTo>
                    <a:lnTo>
                      <a:pt x="97048" y="531339"/>
                    </a:lnTo>
                    <a:cubicBezTo>
                      <a:pt x="99443" y="517928"/>
                      <a:pt x="102339" y="504691"/>
                      <a:pt x="105718" y="491647"/>
                    </a:cubicBezTo>
                    <a:lnTo>
                      <a:pt x="109731" y="478266"/>
                    </a:lnTo>
                    <a:lnTo>
                      <a:pt x="24215" y="442844"/>
                    </a:lnTo>
                    <a:lnTo>
                      <a:pt x="71055" y="329763"/>
                    </a:lnTo>
                    <a:lnTo>
                      <a:pt x="157494" y="365568"/>
                    </a:lnTo>
                    <a:lnTo>
                      <a:pt x="189952" y="313027"/>
                    </a:lnTo>
                    <a:lnTo>
                      <a:pt x="206152" y="292700"/>
                    </a:lnTo>
                    <a:lnTo>
                      <a:pt x="140013" y="226560"/>
                    </a:lnTo>
                    <a:lnTo>
                      <a:pt x="226561" y="140012"/>
                    </a:lnTo>
                    <a:lnTo>
                      <a:pt x="292763" y="206214"/>
                    </a:lnTo>
                    <a:lnTo>
                      <a:pt x="331296" y="178498"/>
                    </a:lnTo>
                    <a:lnTo>
                      <a:pt x="365854" y="158184"/>
                    </a:lnTo>
                    <a:lnTo>
                      <a:pt x="329764" y="71055"/>
                    </a:lnTo>
                    <a:lnTo>
                      <a:pt x="442845" y="24214"/>
                    </a:lnTo>
                    <a:lnTo>
                      <a:pt x="479264" y="112138"/>
                    </a:lnTo>
                    <a:lnTo>
                      <a:pt x="514705" y="103106"/>
                    </a:lnTo>
                    <a:lnTo>
                      <a:pt x="564580" y="95494"/>
                    </a:lnTo>
                    <a:close/>
                  </a:path>
                </a:pathLst>
              </a:custGeom>
              <a:solidFill>
                <a:srgbClr val="99DCD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3765"/>
                <a:endParaRPr lang="zh-CN" altLang="en-US" sz="1865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19" name="任意多边形 18"/>
              <p:cNvSpPr/>
              <p:nvPr/>
            </p:nvSpPr>
            <p:spPr>
              <a:xfrm rot="16200000">
                <a:off x="1325411" y="1998511"/>
                <a:ext cx="625779" cy="625780"/>
              </a:xfrm>
              <a:custGeom>
                <a:avLst/>
                <a:gdLst>
                  <a:gd name="connsiteX0" fmla="*/ 564580 w 625779"/>
                  <a:gd name="connsiteY0" fmla="*/ 0 h 625780"/>
                  <a:gd name="connsiteX1" fmla="*/ 625779 w 625779"/>
                  <a:gd name="connsiteY1" fmla="*/ 0 h 625780"/>
                  <a:gd name="connsiteX2" fmla="*/ 625779 w 625779"/>
                  <a:gd name="connsiteY2" fmla="*/ 303558 h 625780"/>
                  <a:gd name="connsiteX3" fmla="*/ 303558 w 625779"/>
                  <a:gd name="connsiteY3" fmla="*/ 625779 h 625780"/>
                  <a:gd name="connsiteX4" fmla="*/ 303559 w 625779"/>
                  <a:gd name="connsiteY4" fmla="*/ 625780 h 625780"/>
                  <a:gd name="connsiteX5" fmla="*/ 0 w 625779"/>
                  <a:gd name="connsiteY5" fmla="*/ 625780 h 625780"/>
                  <a:gd name="connsiteX6" fmla="*/ 0 w 625779"/>
                  <a:gd name="connsiteY6" fmla="*/ 564580 h 625780"/>
                  <a:gd name="connsiteX7" fmla="*/ 92614 w 625779"/>
                  <a:gd name="connsiteY7" fmla="*/ 564580 h 625780"/>
                  <a:gd name="connsiteX8" fmla="*/ 97048 w 625779"/>
                  <a:gd name="connsiteY8" fmla="*/ 531339 h 625780"/>
                  <a:gd name="connsiteX9" fmla="*/ 105718 w 625779"/>
                  <a:gd name="connsiteY9" fmla="*/ 491647 h 625780"/>
                  <a:gd name="connsiteX10" fmla="*/ 109731 w 625779"/>
                  <a:gd name="connsiteY10" fmla="*/ 478266 h 625780"/>
                  <a:gd name="connsiteX11" fmla="*/ 24215 w 625779"/>
                  <a:gd name="connsiteY11" fmla="*/ 442844 h 625780"/>
                  <a:gd name="connsiteX12" fmla="*/ 71055 w 625779"/>
                  <a:gd name="connsiteY12" fmla="*/ 329763 h 625780"/>
                  <a:gd name="connsiteX13" fmla="*/ 157494 w 625779"/>
                  <a:gd name="connsiteY13" fmla="*/ 365568 h 625780"/>
                  <a:gd name="connsiteX14" fmla="*/ 189952 w 625779"/>
                  <a:gd name="connsiteY14" fmla="*/ 313027 h 625780"/>
                  <a:gd name="connsiteX15" fmla="*/ 206152 w 625779"/>
                  <a:gd name="connsiteY15" fmla="*/ 292700 h 625780"/>
                  <a:gd name="connsiteX16" fmla="*/ 140013 w 625779"/>
                  <a:gd name="connsiteY16" fmla="*/ 226560 h 625780"/>
                  <a:gd name="connsiteX17" fmla="*/ 226561 w 625779"/>
                  <a:gd name="connsiteY17" fmla="*/ 140012 h 625780"/>
                  <a:gd name="connsiteX18" fmla="*/ 292763 w 625779"/>
                  <a:gd name="connsiteY18" fmla="*/ 206214 h 625780"/>
                  <a:gd name="connsiteX19" fmla="*/ 331296 w 625779"/>
                  <a:gd name="connsiteY19" fmla="*/ 178498 h 625780"/>
                  <a:gd name="connsiteX20" fmla="*/ 365854 w 625779"/>
                  <a:gd name="connsiteY20" fmla="*/ 158184 h 625780"/>
                  <a:gd name="connsiteX21" fmla="*/ 329764 w 625779"/>
                  <a:gd name="connsiteY21" fmla="*/ 71055 h 625780"/>
                  <a:gd name="connsiteX22" fmla="*/ 442845 w 625779"/>
                  <a:gd name="connsiteY22" fmla="*/ 24214 h 625780"/>
                  <a:gd name="connsiteX23" fmla="*/ 479264 w 625779"/>
                  <a:gd name="connsiteY23" fmla="*/ 112138 h 625780"/>
                  <a:gd name="connsiteX24" fmla="*/ 514705 w 625779"/>
                  <a:gd name="connsiteY24" fmla="*/ 103106 h 625780"/>
                  <a:gd name="connsiteX25" fmla="*/ 564580 w 625779"/>
                  <a:gd name="connsiteY25" fmla="*/ 95494 h 6257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625779" h="625780">
                    <a:moveTo>
                      <a:pt x="564580" y="0"/>
                    </a:moveTo>
                    <a:lnTo>
                      <a:pt x="625779" y="0"/>
                    </a:lnTo>
                    <a:lnTo>
                      <a:pt x="625779" y="303558"/>
                    </a:lnTo>
                    <a:cubicBezTo>
                      <a:pt x="447821" y="303558"/>
                      <a:pt x="303558" y="447821"/>
                      <a:pt x="303558" y="625779"/>
                    </a:cubicBezTo>
                    <a:lnTo>
                      <a:pt x="303559" y="625780"/>
                    </a:lnTo>
                    <a:lnTo>
                      <a:pt x="0" y="625780"/>
                    </a:lnTo>
                    <a:lnTo>
                      <a:pt x="0" y="564580"/>
                    </a:lnTo>
                    <a:lnTo>
                      <a:pt x="92614" y="564580"/>
                    </a:lnTo>
                    <a:lnTo>
                      <a:pt x="97048" y="531339"/>
                    </a:lnTo>
                    <a:cubicBezTo>
                      <a:pt x="99443" y="517928"/>
                      <a:pt x="102339" y="504691"/>
                      <a:pt x="105718" y="491647"/>
                    </a:cubicBezTo>
                    <a:lnTo>
                      <a:pt x="109731" y="478266"/>
                    </a:lnTo>
                    <a:lnTo>
                      <a:pt x="24215" y="442844"/>
                    </a:lnTo>
                    <a:lnTo>
                      <a:pt x="71055" y="329763"/>
                    </a:lnTo>
                    <a:lnTo>
                      <a:pt x="157494" y="365568"/>
                    </a:lnTo>
                    <a:lnTo>
                      <a:pt x="189952" y="313027"/>
                    </a:lnTo>
                    <a:lnTo>
                      <a:pt x="206152" y="292700"/>
                    </a:lnTo>
                    <a:lnTo>
                      <a:pt x="140013" y="226560"/>
                    </a:lnTo>
                    <a:lnTo>
                      <a:pt x="226561" y="140012"/>
                    </a:lnTo>
                    <a:lnTo>
                      <a:pt x="292763" y="206214"/>
                    </a:lnTo>
                    <a:lnTo>
                      <a:pt x="331296" y="178498"/>
                    </a:lnTo>
                    <a:lnTo>
                      <a:pt x="365854" y="158184"/>
                    </a:lnTo>
                    <a:lnTo>
                      <a:pt x="329764" y="71055"/>
                    </a:lnTo>
                    <a:lnTo>
                      <a:pt x="442845" y="24214"/>
                    </a:lnTo>
                    <a:lnTo>
                      <a:pt x="479264" y="112138"/>
                    </a:lnTo>
                    <a:lnTo>
                      <a:pt x="514705" y="103106"/>
                    </a:lnTo>
                    <a:lnTo>
                      <a:pt x="564580" y="95494"/>
                    </a:lnTo>
                    <a:close/>
                  </a:path>
                </a:pathLst>
              </a:custGeom>
              <a:solidFill>
                <a:srgbClr val="99DCD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3765"/>
                <a:endParaRPr lang="zh-CN" altLang="en-US" sz="1865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15" name="椭圆 14"/>
            <p:cNvSpPr/>
            <p:nvPr/>
          </p:nvSpPr>
          <p:spPr>
            <a:xfrm rot="1860000">
              <a:off x="4472229" y="2824594"/>
              <a:ext cx="25701" cy="25701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765"/>
              <a:endParaRPr lang="zh-CN" altLang="en-US" sz="1865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208405" y="1978025"/>
            <a:ext cx="5279390" cy="224536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sz="2000" kern="100"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/>
              </a:rPr>
              <a:t>跑步机及有氧设备：</a:t>
            </a:r>
            <a:endParaRPr lang="en-US" altLang="zh-CN" sz="2000" kern="100">
              <a:latin typeface="微软雅黑" panose="020B0503020204020204" pitchFamily="34" charset="-122"/>
              <a:ea typeface="微软雅黑" panose="020B0503020204020204" pitchFamily="34" charset="-122"/>
              <a:cs typeface="Calibri" panose="020F0502020204030204"/>
            </a:endParaRPr>
          </a:p>
          <a:p>
            <a:endParaRPr lang="en-US" altLang="zh-CN" sz="2000" kern="100">
              <a:latin typeface="微软雅黑" panose="020B0503020204020204" pitchFamily="34" charset="-122"/>
              <a:ea typeface="微软雅黑" panose="020B0503020204020204" pitchFamily="34" charset="-122"/>
              <a:cs typeface="Calibri" panose="020F0502020204030204"/>
            </a:endParaRPr>
          </a:p>
          <a:p>
            <a:r>
              <a:rPr lang="en-US" altLang="zh-CN" sz="2000" kern="100"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/>
              </a:rPr>
              <a:t>      保洁，调试，上油</a:t>
            </a:r>
            <a:r>
              <a:rPr lang="zh-CN" altLang="en-US" sz="2000" kern="100"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/>
              </a:rPr>
              <a:t>，使用规范等</a:t>
            </a:r>
            <a:endParaRPr lang="en-US" altLang="zh-CN" sz="2000" kern="100">
              <a:latin typeface="微软雅黑" panose="020B0503020204020204" pitchFamily="34" charset="-122"/>
              <a:ea typeface="微软雅黑" panose="020B0503020204020204" pitchFamily="34" charset="-122"/>
              <a:cs typeface="Calibri" panose="020F0502020204030204"/>
            </a:endParaRPr>
          </a:p>
          <a:p>
            <a:endParaRPr lang="en-US" altLang="zh-CN" sz="2000" kern="100">
              <a:latin typeface="微软雅黑" panose="020B0503020204020204" pitchFamily="34" charset="-122"/>
              <a:ea typeface="微软雅黑" panose="020B0503020204020204" pitchFamily="34" charset="-122"/>
              <a:cs typeface="Calibri" panose="020F0502020204030204"/>
            </a:endParaRPr>
          </a:p>
          <a:p>
            <a:r>
              <a:rPr lang="en-US" altLang="zh-CN" sz="2000" kern="100"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/>
              </a:rPr>
              <a:t>力量器械：</a:t>
            </a:r>
            <a:endParaRPr lang="en-US" altLang="zh-CN" sz="2000" kern="100">
              <a:latin typeface="微软雅黑" panose="020B0503020204020204" pitchFamily="34" charset="-122"/>
              <a:ea typeface="微软雅黑" panose="020B0503020204020204" pitchFamily="34" charset="-122"/>
              <a:cs typeface="Calibri" panose="020F0502020204030204"/>
            </a:endParaRPr>
          </a:p>
          <a:p>
            <a:endParaRPr lang="en-US" altLang="zh-CN" sz="2000" kern="100">
              <a:latin typeface="微软雅黑" panose="020B0503020204020204" pitchFamily="34" charset="-122"/>
              <a:ea typeface="微软雅黑" panose="020B0503020204020204" pitchFamily="34" charset="-122"/>
              <a:cs typeface="Calibri" panose="020F0502020204030204"/>
            </a:endParaRPr>
          </a:p>
          <a:p>
            <a:r>
              <a:rPr lang="en-US" altLang="zh-CN" sz="2000" kern="100"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/>
              </a:rPr>
              <a:t>       螺丝</a:t>
            </a:r>
            <a:r>
              <a:rPr lang="zh-CN" altLang="en-US" sz="2000" kern="100"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/>
              </a:rPr>
              <a:t>松紧</a:t>
            </a:r>
            <a:r>
              <a:rPr lang="en-US" altLang="zh-CN" sz="2000" kern="100"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/>
              </a:rPr>
              <a:t>，钢丝绳调试，使用规范管理等</a:t>
            </a: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脚占位符 1"/>
          <p:cNvSpPr>
            <a:spLocks noGrp="1"/>
          </p:cNvSpPr>
          <p:nvPr>
            <p:ph type="ftr" sz="quarter" idx="4294967295"/>
          </p:nvPr>
        </p:nvSpPr>
        <p:spPr>
          <a:xfrm>
            <a:off x="3124200" y="633254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913765"/>
            <a:r>
              <a:rPr lang="en-US" dirty="0">
                <a:solidFill>
                  <a:prstClr val="white">
                    <a:lumMod val="65000"/>
                  </a:prstClr>
                </a:solidFill>
              </a:rPr>
              <a:t> </a:t>
            </a:r>
            <a:endParaRPr lang="en-US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4294967295"/>
          </p:nvPr>
        </p:nvSpPr>
        <p:spPr>
          <a:xfrm>
            <a:off x="8462163" y="6144296"/>
            <a:ext cx="360000" cy="304800"/>
          </a:xfrm>
          <a:prstGeom prst="rect">
            <a:avLst/>
          </a:prstGeom>
        </p:spPr>
        <p:txBody>
          <a:bodyPr/>
          <a:lstStyle/>
          <a:p>
            <a:pPr defTabSz="913765"/>
            <a:fld id="{857B18ED-D931-45F4-8873-1BEDAB4DC03E}" type="slidenum">
              <a:rPr lang="en-US">
                <a:solidFill>
                  <a:prstClr val="black">
                    <a:lumMod val="50000"/>
                    <a:lumOff val="50000"/>
                  </a:prstClr>
                </a:solidFill>
              </a:rPr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reeform 31"/>
          <p:cNvSpPr/>
          <p:nvPr/>
        </p:nvSpPr>
        <p:spPr bwMode="auto">
          <a:xfrm flipH="1">
            <a:off x="60960" y="1290320"/>
            <a:ext cx="9043035" cy="2578735"/>
          </a:xfrm>
          <a:custGeom>
            <a:avLst/>
            <a:gdLst>
              <a:gd name="T0" fmla="*/ 22 w 338"/>
              <a:gd name="T1" fmla="*/ 184 h 411"/>
              <a:gd name="T2" fmla="*/ 20 w 338"/>
              <a:gd name="T3" fmla="*/ 77 h 411"/>
              <a:gd name="T4" fmla="*/ 150 w 338"/>
              <a:gd name="T5" fmla="*/ 0 h 411"/>
              <a:gd name="T6" fmla="*/ 288 w 338"/>
              <a:gd name="T7" fmla="*/ 84 h 411"/>
              <a:gd name="T8" fmla="*/ 303 w 338"/>
              <a:gd name="T9" fmla="*/ 143 h 411"/>
              <a:gd name="T10" fmla="*/ 302 w 338"/>
              <a:gd name="T11" fmla="*/ 169 h 411"/>
              <a:gd name="T12" fmla="*/ 334 w 338"/>
              <a:gd name="T13" fmla="*/ 211 h 411"/>
              <a:gd name="T14" fmla="*/ 330 w 338"/>
              <a:gd name="T15" fmla="*/ 223 h 411"/>
              <a:gd name="T16" fmla="*/ 312 w 338"/>
              <a:gd name="T17" fmla="*/ 230 h 411"/>
              <a:gd name="T18" fmla="*/ 312 w 338"/>
              <a:gd name="T19" fmla="*/ 242 h 411"/>
              <a:gd name="T20" fmla="*/ 311 w 338"/>
              <a:gd name="T21" fmla="*/ 257 h 411"/>
              <a:gd name="T22" fmla="*/ 305 w 338"/>
              <a:gd name="T23" fmla="*/ 261 h 411"/>
              <a:gd name="T24" fmla="*/ 306 w 338"/>
              <a:gd name="T25" fmla="*/ 274 h 411"/>
              <a:gd name="T26" fmla="*/ 300 w 338"/>
              <a:gd name="T27" fmla="*/ 290 h 411"/>
              <a:gd name="T28" fmla="*/ 302 w 338"/>
              <a:gd name="T29" fmla="*/ 307 h 411"/>
              <a:gd name="T30" fmla="*/ 278 w 338"/>
              <a:gd name="T31" fmla="*/ 320 h 411"/>
              <a:gd name="T32" fmla="*/ 236 w 338"/>
              <a:gd name="T33" fmla="*/ 320 h 411"/>
              <a:gd name="T34" fmla="*/ 228 w 338"/>
              <a:gd name="T35" fmla="*/ 322 h 411"/>
              <a:gd name="T36" fmla="*/ 214 w 338"/>
              <a:gd name="T37" fmla="*/ 345 h 411"/>
              <a:gd name="T38" fmla="*/ 210 w 338"/>
              <a:gd name="T39" fmla="*/ 371 h 411"/>
              <a:gd name="T40" fmla="*/ 251 w 338"/>
              <a:gd name="T41" fmla="*/ 411 h 411"/>
              <a:gd name="T42" fmla="*/ 28 w 338"/>
              <a:gd name="T43" fmla="*/ 411 h 411"/>
              <a:gd name="T44" fmla="*/ 75 w 338"/>
              <a:gd name="T45" fmla="*/ 317 h 411"/>
              <a:gd name="T46" fmla="*/ 79 w 338"/>
              <a:gd name="T47" fmla="*/ 280 h 411"/>
              <a:gd name="T48" fmla="*/ 65 w 338"/>
              <a:gd name="T49" fmla="*/ 250 h 411"/>
              <a:gd name="T50" fmla="*/ 24 w 338"/>
              <a:gd name="T51" fmla="*/ 190 h 411"/>
              <a:gd name="T52" fmla="*/ 22 w 338"/>
              <a:gd name="T53" fmla="*/ 184 h 411"/>
              <a:gd name="connsiteX0" fmla="*/ 7083 w 9568"/>
              <a:gd name="connsiteY0" fmla="*/ 10000 h 10258"/>
              <a:gd name="connsiteX1" fmla="*/ 485 w 9568"/>
              <a:gd name="connsiteY1" fmla="*/ 10000 h 10258"/>
              <a:gd name="connsiteX2" fmla="*/ 1876 w 9568"/>
              <a:gd name="connsiteY2" fmla="*/ 7713 h 10258"/>
              <a:gd name="connsiteX3" fmla="*/ 1994 w 9568"/>
              <a:gd name="connsiteY3" fmla="*/ 6813 h 10258"/>
              <a:gd name="connsiteX4" fmla="*/ 1580 w 9568"/>
              <a:gd name="connsiteY4" fmla="*/ 6083 h 10258"/>
              <a:gd name="connsiteX5" fmla="*/ 367 w 9568"/>
              <a:gd name="connsiteY5" fmla="*/ 4623 h 10258"/>
              <a:gd name="connsiteX6" fmla="*/ 308 w 9568"/>
              <a:gd name="connsiteY6" fmla="*/ 4477 h 10258"/>
              <a:gd name="connsiteX7" fmla="*/ 249 w 9568"/>
              <a:gd name="connsiteY7" fmla="*/ 1873 h 10258"/>
              <a:gd name="connsiteX8" fmla="*/ 4095 w 9568"/>
              <a:gd name="connsiteY8" fmla="*/ 0 h 10258"/>
              <a:gd name="connsiteX9" fmla="*/ 8178 w 9568"/>
              <a:gd name="connsiteY9" fmla="*/ 2044 h 10258"/>
              <a:gd name="connsiteX10" fmla="*/ 8621 w 9568"/>
              <a:gd name="connsiteY10" fmla="*/ 3479 h 10258"/>
              <a:gd name="connsiteX11" fmla="*/ 8592 w 9568"/>
              <a:gd name="connsiteY11" fmla="*/ 4112 h 10258"/>
              <a:gd name="connsiteX12" fmla="*/ 9539 w 9568"/>
              <a:gd name="connsiteY12" fmla="*/ 5134 h 10258"/>
              <a:gd name="connsiteX13" fmla="*/ 9420 w 9568"/>
              <a:gd name="connsiteY13" fmla="*/ 5426 h 10258"/>
              <a:gd name="connsiteX14" fmla="*/ 8888 w 9568"/>
              <a:gd name="connsiteY14" fmla="*/ 5596 h 10258"/>
              <a:gd name="connsiteX15" fmla="*/ 8888 w 9568"/>
              <a:gd name="connsiteY15" fmla="*/ 5888 h 10258"/>
              <a:gd name="connsiteX16" fmla="*/ 8858 w 9568"/>
              <a:gd name="connsiteY16" fmla="*/ 6253 h 10258"/>
              <a:gd name="connsiteX17" fmla="*/ 8681 w 9568"/>
              <a:gd name="connsiteY17" fmla="*/ 6350 h 10258"/>
              <a:gd name="connsiteX18" fmla="*/ 8710 w 9568"/>
              <a:gd name="connsiteY18" fmla="*/ 6667 h 10258"/>
              <a:gd name="connsiteX19" fmla="*/ 8533 w 9568"/>
              <a:gd name="connsiteY19" fmla="*/ 7056 h 10258"/>
              <a:gd name="connsiteX20" fmla="*/ 8592 w 9568"/>
              <a:gd name="connsiteY20" fmla="*/ 7470 h 10258"/>
              <a:gd name="connsiteX21" fmla="*/ 7882 w 9568"/>
              <a:gd name="connsiteY21" fmla="*/ 7786 h 10258"/>
              <a:gd name="connsiteX22" fmla="*/ 6639 w 9568"/>
              <a:gd name="connsiteY22" fmla="*/ 7786 h 10258"/>
              <a:gd name="connsiteX23" fmla="*/ 6403 w 9568"/>
              <a:gd name="connsiteY23" fmla="*/ 7835 h 10258"/>
              <a:gd name="connsiteX24" fmla="*/ 5988 w 9568"/>
              <a:gd name="connsiteY24" fmla="*/ 8394 h 10258"/>
              <a:gd name="connsiteX25" fmla="*/ 5870 w 9568"/>
              <a:gd name="connsiteY25" fmla="*/ 9027 h 10258"/>
              <a:gd name="connsiteX26" fmla="*/ 7396 w 9568"/>
              <a:gd name="connsiteY26" fmla="*/ 10258 h 10258"/>
              <a:gd name="connsiteX0-1" fmla="*/ 0 w 12950"/>
              <a:gd name="connsiteY0-2" fmla="*/ 9172 h 10000"/>
              <a:gd name="connsiteX1-3" fmla="*/ 3457 w 12950"/>
              <a:gd name="connsiteY1-4" fmla="*/ 9748 h 10000"/>
              <a:gd name="connsiteX2-5" fmla="*/ 4911 w 12950"/>
              <a:gd name="connsiteY2-6" fmla="*/ 7519 h 10000"/>
              <a:gd name="connsiteX3-7" fmla="*/ 5034 w 12950"/>
              <a:gd name="connsiteY3-8" fmla="*/ 6642 h 10000"/>
              <a:gd name="connsiteX4-9" fmla="*/ 4601 w 12950"/>
              <a:gd name="connsiteY4-10" fmla="*/ 5930 h 10000"/>
              <a:gd name="connsiteX5-11" fmla="*/ 3334 w 12950"/>
              <a:gd name="connsiteY5-12" fmla="*/ 4507 h 10000"/>
              <a:gd name="connsiteX6-13" fmla="*/ 3272 w 12950"/>
              <a:gd name="connsiteY6-14" fmla="*/ 4364 h 10000"/>
              <a:gd name="connsiteX7-15" fmla="*/ 3210 w 12950"/>
              <a:gd name="connsiteY7-16" fmla="*/ 1826 h 10000"/>
              <a:gd name="connsiteX8-17" fmla="*/ 7230 w 12950"/>
              <a:gd name="connsiteY8-18" fmla="*/ 0 h 10000"/>
              <a:gd name="connsiteX9-19" fmla="*/ 11497 w 12950"/>
              <a:gd name="connsiteY9-20" fmla="*/ 1993 h 10000"/>
              <a:gd name="connsiteX10-21" fmla="*/ 11960 w 12950"/>
              <a:gd name="connsiteY10-22" fmla="*/ 3391 h 10000"/>
              <a:gd name="connsiteX11-23" fmla="*/ 11930 w 12950"/>
              <a:gd name="connsiteY11-24" fmla="*/ 4009 h 10000"/>
              <a:gd name="connsiteX12-25" fmla="*/ 12920 w 12950"/>
              <a:gd name="connsiteY12-26" fmla="*/ 5005 h 10000"/>
              <a:gd name="connsiteX13-27" fmla="*/ 12795 w 12950"/>
              <a:gd name="connsiteY13-28" fmla="*/ 5290 h 10000"/>
              <a:gd name="connsiteX14-29" fmla="*/ 12239 w 12950"/>
              <a:gd name="connsiteY14-30" fmla="*/ 5455 h 10000"/>
              <a:gd name="connsiteX15-31" fmla="*/ 12239 w 12950"/>
              <a:gd name="connsiteY15-32" fmla="*/ 5740 h 10000"/>
              <a:gd name="connsiteX16-33" fmla="*/ 12208 w 12950"/>
              <a:gd name="connsiteY16-34" fmla="*/ 6096 h 10000"/>
              <a:gd name="connsiteX17-35" fmla="*/ 12023 w 12950"/>
              <a:gd name="connsiteY17-36" fmla="*/ 6190 h 10000"/>
              <a:gd name="connsiteX18-37" fmla="*/ 12053 w 12950"/>
              <a:gd name="connsiteY18-38" fmla="*/ 6499 h 10000"/>
              <a:gd name="connsiteX19-39" fmla="*/ 11868 w 12950"/>
              <a:gd name="connsiteY19-40" fmla="*/ 6879 h 10000"/>
              <a:gd name="connsiteX20-41" fmla="*/ 11930 w 12950"/>
              <a:gd name="connsiteY20-42" fmla="*/ 7282 h 10000"/>
              <a:gd name="connsiteX21-43" fmla="*/ 11188 w 12950"/>
              <a:gd name="connsiteY21-44" fmla="*/ 7590 h 10000"/>
              <a:gd name="connsiteX22-45" fmla="*/ 9889 w 12950"/>
              <a:gd name="connsiteY22-46" fmla="*/ 7590 h 10000"/>
              <a:gd name="connsiteX23-47" fmla="*/ 9642 w 12950"/>
              <a:gd name="connsiteY23-48" fmla="*/ 7638 h 10000"/>
              <a:gd name="connsiteX24-49" fmla="*/ 9208 w 12950"/>
              <a:gd name="connsiteY24-50" fmla="*/ 8183 h 10000"/>
              <a:gd name="connsiteX25-51" fmla="*/ 9085 w 12950"/>
              <a:gd name="connsiteY25-52" fmla="*/ 8800 h 10000"/>
              <a:gd name="connsiteX26-53" fmla="*/ 10680 w 12950"/>
              <a:gd name="connsiteY26-54" fmla="*/ 10000 h 10000"/>
              <a:gd name="connsiteX0-55" fmla="*/ 507 w 10000"/>
              <a:gd name="connsiteY0-56" fmla="*/ 9748 h 10000"/>
              <a:gd name="connsiteX1-57" fmla="*/ 1961 w 10000"/>
              <a:gd name="connsiteY1-58" fmla="*/ 7519 h 10000"/>
              <a:gd name="connsiteX2-59" fmla="*/ 2084 w 10000"/>
              <a:gd name="connsiteY2-60" fmla="*/ 6642 h 10000"/>
              <a:gd name="connsiteX3-61" fmla="*/ 1651 w 10000"/>
              <a:gd name="connsiteY3-62" fmla="*/ 5930 h 10000"/>
              <a:gd name="connsiteX4-63" fmla="*/ 384 w 10000"/>
              <a:gd name="connsiteY4-64" fmla="*/ 4507 h 10000"/>
              <a:gd name="connsiteX5-65" fmla="*/ 322 w 10000"/>
              <a:gd name="connsiteY5-66" fmla="*/ 4364 h 10000"/>
              <a:gd name="connsiteX6-67" fmla="*/ 260 w 10000"/>
              <a:gd name="connsiteY6-68" fmla="*/ 1826 h 10000"/>
              <a:gd name="connsiteX7-69" fmla="*/ 4280 w 10000"/>
              <a:gd name="connsiteY7-70" fmla="*/ 0 h 10000"/>
              <a:gd name="connsiteX8-71" fmla="*/ 8547 w 10000"/>
              <a:gd name="connsiteY8-72" fmla="*/ 1993 h 10000"/>
              <a:gd name="connsiteX9-73" fmla="*/ 9010 w 10000"/>
              <a:gd name="connsiteY9-74" fmla="*/ 3391 h 10000"/>
              <a:gd name="connsiteX10-75" fmla="*/ 8980 w 10000"/>
              <a:gd name="connsiteY10-76" fmla="*/ 4009 h 10000"/>
              <a:gd name="connsiteX11-77" fmla="*/ 9970 w 10000"/>
              <a:gd name="connsiteY11-78" fmla="*/ 5005 h 10000"/>
              <a:gd name="connsiteX12-79" fmla="*/ 9845 w 10000"/>
              <a:gd name="connsiteY12-80" fmla="*/ 5290 h 10000"/>
              <a:gd name="connsiteX13-81" fmla="*/ 9289 w 10000"/>
              <a:gd name="connsiteY13-82" fmla="*/ 5455 h 10000"/>
              <a:gd name="connsiteX14-83" fmla="*/ 9289 w 10000"/>
              <a:gd name="connsiteY14-84" fmla="*/ 5740 h 10000"/>
              <a:gd name="connsiteX15-85" fmla="*/ 9258 w 10000"/>
              <a:gd name="connsiteY15-86" fmla="*/ 6096 h 10000"/>
              <a:gd name="connsiteX16-87" fmla="*/ 9073 w 10000"/>
              <a:gd name="connsiteY16-88" fmla="*/ 6190 h 10000"/>
              <a:gd name="connsiteX17-89" fmla="*/ 9103 w 10000"/>
              <a:gd name="connsiteY17-90" fmla="*/ 6499 h 10000"/>
              <a:gd name="connsiteX18-91" fmla="*/ 8918 w 10000"/>
              <a:gd name="connsiteY18-92" fmla="*/ 6879 h 10000"/>
              <a:gd name="connsiteX19-93" fmla="*/ 8980 w 10000"/>
              <a:gd name="connsiteY19-94" fmla="*/ 7282 h 10000"/>
              <a:gd name="connsiteX20-95" fmla="*/ 8238 w 10000"/>
              <a:gd name="connsiteY20-96" fmla="*/ 7590 h 10000"/>
              <a:gd name="connsiteX21-97" fmla="*/ 6939 w 10000"/>
              <a:gd name="connsiteY21-98" fmla="*/ 7590 h 10000"/>
              <a:gd name="connsiteX22-99" fmla="*/ 6692 w 10000"/>
              <a:gd name="connsiteY22-100" fmla="*/ 7638 h 10000"/>
              <a:gd name="connsiteX23-101" fmla="*/ 6258 w 10000"/>
              <a:gd name="connsiteY23-102" fmla="*/ 8183 h 10000"/>
              <a:gd name="connsiteX24-103" fmla="*/ 6135 w 10000"/>
              <a:gd name="connsiteY24-104" fmla="*/ 8800 h 10000"/>
              <a:gd name="connsiteX25-105" fmla="*/ 7730 w 10000"/>
              <a:gd name="connsiteY25-106" fmla="*/ 10000 h 10000"/>
              <a:gd name="connsiteX0-107" fmla="*/ 507 w 10000"/>
              <a:gd name="connsiteY0-108" fmla="*/ 9748 h 10000"/>
              <a:gd name="connsiteX1-109" fmla="*/ 1961 w 10000"/>
              <a:gd name="connsiteY1-110" fmla="*/ 7519 h 10000"/>
              <a:gd name="connsiteX2-111" fmla="*/ 2084 w 10000"/>
              <a:gd name="connsiteY2-112" fmla="*/ 6642 h 10000"/>
              <a:gd name="connsiteX3-113" fmla="*/ 1651 w 10000"/>
              <a:gd name="connsiteY3-114" fmla="*/ 5930 h 10000"/>
              <a:gd name="connsiteX4-115" fmla="*/ 384 w 10000"/>
              <a:gd name="connsiteY4-116" fmla="*/ 4507 h 10000"/>
              <a:gd name="connsiteX5-117" fmla="*/ 322 w 10000"/>
              <a:gd name="connsiteY5-118" fmla="*/ 4364 h 10000"/>
              <a:gd name="connsiteX6-119" fmla="*/ 260 w 10000"/>
              <a:gd name="connsiteY6-120" fmla="*/ 1826 h 10000"/>
              <a:gd name="connsiteX7-121" fmla="*/ 4280 w 10000"/>
              <a:gd name="connsiteY7-122" fmla="*/ 0 h 10000"/>
              <a:gd name="connsiteX8-123" fmla="*/ 8547 w 10000"/>
              <a:gd name="connsiteY8-124" fmla="*/ 1993 h 10000"/>
              <a:gd name="connsiteX9-125" fmla="*/ 9010 w 10000"/>
              <a:gd name="connsiteY9-126" fmla="*/ 3391 h 10000"/>
              <a:gd name="connsiteX10-127" fmla="*/ 8980 w 10000"/>
              <a:gd name="connsiteY10-128" fmla="*/ 4009 h 10000"/>
              <a:gd name="connsiteX11-129" fmla="*/ 9970 w 10000"/>
              <a:gd name="connsiteY11-130" fmla="*/ 5005 h 10000"/>
              <a:gd name="connsiteX12-131" fmla="*/ 9845 w 10000"/>
              <a:gd name="connsiteY12-132" fmla="*/ 5290 h 10000"/>
              <a:gd name="connsiteX13-133" fmla="*/ 9289 w 10000"/>
              <a:gd name="connsiteY13-134" fmla="*/ 5455 h 10000"/>
              <a:gd name="connsiteX14-135" fmla="*/ 9289 w 10000"/>
              <a:gd name="connsiteY14-136" fmla="*/ 5740 h 10000"/>
              <a:gd name="connsiteX15-137" fmla="*/ 9258 w 10000"/>
              <a:gd name="connsiteY15-138" fmla="*/ 6096 h 10000"/>
              <a:gd name="connsiteX16-139" fmla="*/ 9073 w 10000"/>
              <a:gd name="connsiteY16-140" fmla="*/ 6190 h 10000"/>
              <a:gd name="connsiteX17-141" fmla="*/ 9103 w 10000"/>
              <a:gd name="connsiteY17-142" fmla="*/ 6499 h 10000"/>
              <a:gd name="connsiteX18-143" fmla="*/ 8918 w 10000"/>
              <a:gd name="connsiteY18-144" fmla="*/ 6879 h 10000"/>
              <a:gd name="connsiteX19-145" fmla="*/ 8980 w 10000"/>
              <a:gd name="connsiteY19-146" fmla="*/ 7282 h 10000"/>
              <a:gd name="connsiteX20-147" fmla="*/ 8238 w 10000"/>
              <a:gd name="connsiteY20-148" fmla="*/ 7590 h 10000"/>
              <a:gd name="connsiteX21-149" fmla="*/ 6939 w 10000"/>
              <a:gd name="connsiteY21-150" fmla="*/ 7590 h 10000"/>
              <a:gd name="connsiteX22-151" fmla="*/ 6692 w 10000"/>
              <a:gd name="connsiteY22-152" fmla="*/ 7638 h 10000"/>
              <a:gd name="connsiteX23-153" fmla="*/ 6258 w 10000"/>
              <a:gd name="connsiteY23-154" fmla="*/ 8183 h 10000"/>
              <a:gd name="connsiteX24-155" fmla="*/ 6135 w 10000"/>
              <a:gd name="connsiteY24-156" fmla="*/ 8800 h 10000"/>
              <a:gd name="connsiteX25-157" fmla="*/ 7730 w 10000"/>
              <a:gd name="connsiteY25-158" fmla="*/ 10000 h 10000"/>
              <a:gd name="connsiteX0-159" fmla="*/ 507 w 10000"/>
              <a:gd name="connsiteY0-160" fmla="*/ 9748 h 10000"/>
              <a:gd name="connsiteX1-161" fmla="*/ 1961 w 10000"/>
              <a:gd name="connsiteY1-162" fmla="*/ 7519 h 10000"/>
              <a:gd name="connsiteX2-163" fmla="*/ 2084 w 10000"/>
              <a:gd name="connsiteY2-164" fmla="*/ 6642 h 10000"/>
              <a:gd name="connsiteX3-165" fmla="*/ 1651 w 10000"/>
              <a:gd name="connsiteY3-166" fmla="*/ 5930 h 10000"/>
              <a:gd name="connsiteX4-167" fmla="*/ 384 w 10000"/>
              <a:gd name="connsiteY4-168" fmla="*/ 4507 h 10000"/>
              <a:gd name="connsiteX5-169" fmla="*/ 322 w 10000"/>
              <a:gd name="connsiteY5-170" fmla="*/ 4364 h 10000"/>
              <a:gd name="connsiteX6-171" fmla="*/ 260 w 10000"/>
              <a:gd name="connsiteY6-172" fmla="*/ 1826 h 10000"/>
              <a:gd name="connsiteX7-173" fmla="*/ 4280 w 10000"/>
              <a:gd name="connsiteY7-174" fmla="*/ 0 h 10000"/>
              <a:gd name="connsiteX8-175" fmla="*/ 8547 w 10000"/>
              <a:gd name="connsiteY8-176" fmla="*/ 1993 h 10000"/>
              <a:gd name="connsiteX9-177" fmla="*/ 9010 w 10000"/>
              <a:gd name="connsiteY9-178" fmla="*/ 3391 h 10000"/>
              <a:gd name="connsiteX10-179" fmla="*/ 8980 w 10000"/>
              <a:gd name="connsiteY10-180" fmla="*/ 4009 h 10000"/>
              <a:gd name="connsiteX11-181" fmla="*/ 9970 w 10000"/>
              <a:gd name="connsiteY11-182" fmla="*/ 5005 h 10000"/>
              <a:gd name="connsiteX12-183" fmla="*/ 9845 w 10000"/>
              <a:gd name="connsiteY12-184" fmla="*/ 5290 h 10000"/>
              <a:gd name="connsiteX13-185" fmla="*/ 9289 w 10000"/>
              <a:gd name="connsiteY13-186" fmla="*/ 5455 h 10000"/>
              <a:gd name="connsiteX14-187" fmla="*/ 9289 w 10000"/>
              <a:gd name="connsiteY14-188" fmla="*/ 5740 h 10000"/>
              <a:gd name="connsiteX15-189" fmla="*/ 9258 w 10000"/>
              <a:gd name="connsiteY15-190" fmla="*/ 6096 h 10000"/>
              <a:gd name="connsiteX16-191" fmla="*/ 9073 w 10000"/>
              <a:gd name="connsiteY16-192" fmla="*/ 6190 h 10000"/>
              <a:gd name="connsiteX17-193" fmla="*/ 9103 w 10000"/>
              <a:gd name="connsiteY17-194" fmla="*/ 6499 h 10000"/>
              <a:gd name="connsiteX18-195" fmla="*/ 8918 w 10000"/>
              <a:gd name="connsiteY18-196" fmla="*/ 6879 h 10000"/>
              <a:gd name="connsiteX19-197" fmla="*/ 8980 w 10000"/>
              <a:gd name="connsiteY19-198" fmla="*/ 7282 h 10000"/>
              <a:gd name="connsiteX20-199" fmla="*/ 8238 w 10000"/>
              <a:gd name="connsiteY20-200" fmla="*/ 7590 h 10000"/>
              <a:gd name="connsiteX21-201" fmla="*/ 6939 w 10000"/>
              <a:gd name="connsiteY21-202" fmla="*/ 7590 h 10000"/>
              <a:gd name="connsiteX22-203" fmla="*/ 6692 w 10000"/>
              <a:gd name="connsiteY22-204" fmla="*/ 7638 h 10000"/>
              <a:gd name="connsiteX23-205" fmla="*/ 6258 w 10000"/>
              <a:gd name="connsiteY23-206" fmla="*/ 8183 h 10000"/>
              <a:gd name="connsiteX24-207" fmla="*/ 6135 w 10000"/>
              <a:gd name="connsiteY24-208" fmla="*/ 8800 h 10000"/>
              <a:gd name="connsiteX25-209" fmla="*/ 6831 w 10000"/>
              <a:gd name="connsiteY25-210" fmla="*/ 9422 h 10000"/>
              <a:gd name="connsiteX26-211" fmla="*/ 7730 w 10000"/>
              <a:gd name="connsiteY26-212" fmla="*/ 10000 h 10000"/>
              <a:gd name="connsiteX0-213" fmla="*/ 507 w 15835"/>
              <a:gd name="connsiteY0-214" fmla="*/ 9748 h 9748"/>
              <a:gd name="connsiteX1-215" fmla="*/ 1961 w 15835"/>
              <a:gd name="connsiteY1-216" fmla="*/ 7519 h 9748"/>
              <a:gd name="connsiteX2-217" fmla="*/ 2084 w 15835"/>
              <a:gd name="connsiteY2-218" fmla="*/ 6642 h 9748"/>
              <a:gd name="connsiteX3-219" fmla="*/ 1651 w 15835"/>
              <a:gd name="connsiteY3-220" fmla="*/ 5930 h 9748"/>
              <a:gd name="connsiteX4-221" fmla="*/ 384 w 15835"/>
              <a:gd name="connsiteY4-222" fmla="*/ 4507 h 9748"/>
              <a:gd name="connsiteX5-223" fmla="*/ 322 w 15835"/>
              <a:gd name="connsiteY5-224" fmla="*/ 4364 h 9748"/>
              <a:gd name="connsiteX6-225" fmla="*/ 260 w 15835"/>
              <a:gd name="connsiteY6-226" fmla="*/ 1826 h 9748"/>
              <a:gd name="connsiteX7-227" fmla="*/ 4280 w 15835"/>
              <a:gd name="connsiteY7-228" fmla="*/ 0 h 9748"/>
              <a:gd name="connsiteX8-229" fmla="*/ 8547 w 15835"/>
              <a:gd name="connsiteY8-230" fmla="*/ 1993 h 9748"/>
              <a:gd name="connsiteX9-231" fmla="*/ 9010 w 15835"/>
              <a:gd name="connsiteY9-232" fmla="*/ 3391 h 9748"/>
              <a:gd name="connsiteX10-233" fmla="*/ 8980 w 15835"/>
              <a:gd name="connsiteY10-234" fmla="*/ 4009 h 9748"/>
              <a:gd name="connsiteX11-235" fmla="*/ 9970 w 15835"/>
              <a:gd name="connsiteY11-236" fmla="*/ 5005 h 9748"/>
              <a:gd name="connsiteX12-237" fmla="*/ 9845 w 15835"/>
              <a:gd name="connsiteY12-238" fmla="*/ 5290 h 9748"/>
              <a:gd name="connsiteX13-239" fmla="*/ 9289 w 15835"/>
              <a:gd name="connsiteY13-240" fmla="*/ 5455 h 9748"/>
              <a:gd name="connsiteX14-241" fmla="*/ 9289 w 15835"/>
              <a:gd name="connsiteY14-242" fmla="*/ 5740 h 9748"/>
              <a:gd name="connsiteX15-243" fmla="*/ 9258 w 15835"/>
              <a:gd name="connsiteY15-244" fmla="*/ 6096 h 9748"/>
              <a:gd name="connsiteX16-245" fmla="*/ 9073 w 15835"/>
              <a:gd name="connsiteY16-246" fmla="*/ 6190 h 9748"/>
              <a:gd name="connsiteX17-247" fmla="*/ 9103 w 15835"/>
              <a:gd name="connsiteY17-248" fmla="*/ 6499 h 9748"/>
              <a:gd name="connsiteX18-249" fmla="*/ 8918 w 15835"/>
              <a:gd name="connsiteY18-250" fmla="*/ 6879 h 9748"/>
              <a:gd name="connsiteX19-251" fmla="*/ 8980 w 15835"/>
              <a:gd name="connsiteY19-252" fmla="*/ 7282 h 9748"/>
              <a:gd name="connsiteX20-253" fmla="*/ 8238 w 15835"/>
              <a:gd name="connsiteY20-254" fmla="*/ 7590 h 9748"/>
              <a:gd name="connsiteX21-255" fmla="*/ 6939 w 15835"/>
              <a:gd name="connsiteY21-256" fmla="*/ 7590 h 9748"/>
              <a:gd name="connsiteX22-257" fmla="*/ 6692 w 15835"/>
              <a:gd name="connsiteY22-258" fmla="*/ 7638 h 9748"/>
              <a:gd name="connsiteX23-259" fmla="*/ 6258 w 15835"/>
              <a:gd name="connsiteY23-260" fmla="*/ 8183 h 9748"/>
              <a:gd name="connsiteX24-261" fmla="*/ 6135 w 15835"/>
              <a:gd name="connsiteY24-262" fmla="*/ 8800 h 9748"/>
              <a:gd name="connsiteX25-263" fmla="*/ 6831 w 15835"/>
              <a:gd name="connsiteY25-264" fmla="*/ 9422 h 9748"/>
              <a:gd name="connsiteX26-265" fmla="*/ 15835 w 15835"/>
              <a:gd name="connsiteY26-266" fmla="*/ 9450 h 9748"/>
              <a:gd name="connsiteX0-267" fmla="*/ 320 w 12523"/>
              <a:gd name="connsiteY0-268" fmla="*/ 10000 h 10000"/>
              <a:gd name="connsiteX1-269" fmla="*/ 1238 w 12523"/>
              <a:gd name="connsiteY1-270" fmla="*/ 7713 h 10000"/>
              <a:gd name="connsiteX2-271" fmla="*/ 1316 w 12523"/>
              <a:gd name="connsiteY2-272" fmla="*/ 6814 h 10000"/>
              <a:gd name="connsiteX3-273" fmla="*/ 1043 w 12523"/>
              <a:gd name="connsiteY3-274" fmla="*/ 6083 h 10000"/>
              <a:gd name="connsiteX4-275" fmla="*/ 243 w 12523"/>
              <a:gd name="connsiteY4-276" fmla="*/ 4624 h 10000"/>
              <a:gd name="connsiteX5-277" fmla="*/ 203 w 12523"/>
              <a:gd name="connsiteY5-278" fmla="*/ 4477 h 10000"/>
              <a:gd name="connsiteX6-279" fmla="*/ 164 w 12523"/>
              <a:gd name="connsiteY6-280" fmla="*/ 1873 h 10000"/>
              <a:gd name="connsiteX7-281" fmla="*/ 2703 w 12523"/>
              <a:gd name="connsiteY7-282" fmla="*/ 0 h 10000"/>
              <a:gd name="connsiteX8-283" fmla="*/ 5398 w 12523"/>
              <a:gd name="connsiteY8-284" fmla="*/ 2045 h 10000"/>
              <a:gd name="connsiteX9-285" fmla="*/ 5690 w 12523"/>
              <a:gd name="connsiteY9-286" fmla="*/ 3479 h 10000"/>
              <a:gd name="connsiteX10-287" fmla="*/ 5671 w 12523"/>
              <a:gd name="connsiteY10-288" fmla="*/ 4113 h 10000"/>
              <a:gd name="connsiteX11-289" fmla="*/ 6296 w 12523"/>
              <a:gd name="connsiteY11-290" fmla="*/ 5134 h 10000"/>
              <a:gd name="connsiteX12-291" fmla="*/ 6217 w 12523"/>
              <a:gd name="connsiteY12-292" fmla="*/ 5427 h 10000"/>
              <a:gd name="connsiteX13-293" fmla="*/ 5866 w 12523"/>
              <a:gd name="connsiteY13-294" fmla="*/ 5596 h 10000"/>
              <a:gd name="connsiteX14-295" fmla="*/ 5866 w 12523"/>
              <a:gd name="connsiteY14-296" fmla="*/ 5888 h 10000"/>
              <a:gd name="connsiteX15-297" fmla="*/ 5847 w 12523"/>
              <a:gd name="connsiteY15-298" fmla="*/ 6254 h 10000"/>
              <a:gd name="connsiteX16-299" fmla="*/ 5730 w 12523"/>
              <a:gd name="connsiteY16-300" fmla="*/ 6350 h 10000"/>
              <a:gd name="connsiteX17-301" fmla="*/ 5749 w 12523"/>
              <a:gd name="connsiteY17-302" fmla="*/ 6667 h 10000"/>
              <a:gd name="connsiteX18-303" fmla="*/ 5632 w 12523"/>
              <a:gd name="connsiteY18-304" fmla="*/ 7057 h 10000"/>
              <a:gd name="connsiteX19-305" fmla="*/ 5671 w 12523"/>
              <a:gd name="connsiteY19-306" fmla="*/ 7470 h 10000"/>
              <a:gd name="connsiteX20-307" fmla="*/ 5202 w 12523"/>
              <a:gd name="connsiteY20-308" fmla="*/ 7786 h 10000"/>
              <a:gd name="connsiteX21-309" fmla="*/ 4382 w 12523"/>
              <a:gd name="connsiteY21-310" fmla="*/ 7786 h 10000"/>
              <a:gd name="connsiteX22-311" fmla="*/ 4226 w 12523"/>
              <a:gd name="connsiteY22-312" fmla="*/ 7835 h 10000"/>
              <a:gd name="connsiteX23-313" fmla="*/ 3952 w 12523"/>
              <a:gd name="connsiteY23-314" fmla="*/ 8395 h 10000"/>
              <a:gd name="connsiteX24-315" fmla="*/ 3874 w 12523"/>
              <a:gd name="connsiteY24-316" fmla="*/ 9027 h 10000"/>
              <a:gd name="connsiteX25-317" fmla="*/ 4314 w 12523"/>
              <a:gd name="connsiteY25-318" fmla="*/ 9666 h 10000"/>
              <a:gd name="connsiteX26-319" fmla="*/ 12523 w 12523"/>
              <a:gd name="connsiteY26-320" fmla="*/ 9766 h 10000"/>
              <a:gd name="connsiteX0-321" fmla="*/ 320 w 12523"/>
              <a:gd name="connsiteY0-322" fmla="*/ 10000 h 10000"/>
              <a:gd name="connsiteX1-323" fmla="*/ 593 w 12523"/>
              <a:gd name="connsiteY1-324" fmla="*/ 9611 h 10000"/>
              <a:gd name="connsiteX2-325" fmla="*/ 1238 w 12523"/>
              <a:gd name="connsiteY2-326" fmla="*/ 7713 h 10000"/>
              <a:gd name="connsiteX3-327" fmla="*/ 1316 w 12523"/>
              <a:gd name="connsiteY3-328" fmla="*/ 6814 h 10000"/>
              <a:gd name="connsiteX4-329" fmla="*/ 1043 w 12523"/>
              <a:gd name="connsiteY4-330" fmla="*/ 6083 h 10000"/>
              <a:gd name="connsiteX5-331" fmla="*/ 243 w 12523"/>
              <a:gd name="connsiteY5-332" fmla="*/ 4624 h 10000"/>
              <a:gd name="connsiteX6-333" fmla="*/ 203 w 12523"/>
              <a:gd name="connsiteY6-334" fmla="*/ 4477 h 10000"/>
              <a:gd name="connsiteX7-335" fmla="*/ 164 w 12523"/>
              <a:gd name="connsiteY7-336" fmla="*/ 1873 h 10000"/>
              <a:gd name="connsiteX8-337" fmla="*/ 2703 w 12523"/>
              <a:gd name="connsiteY8-338" fmla="*/ 0 h 10000"/>
              <a:gd name="connsiteX9-339" fmla="*/ 5398 w 12523"/>
              <a:gd name="connsiteY9-340" fmla="*/ 2045 h 10000"/>
              <a:gd name="connsiteX10-341" fmla="*/ 5690 w 12523"/>
              <a:gd name="connsiteY10-342" fmla="*/ 3479 h 10000"/>
              <a:gd name="connsiteX11-343" fmla="*/ 5671 w 12523"/>
              <a:gd name="connsiteY11-344" fmla="*/ 4113 h 10000"/>
              <a:gd name="connsiteX12-345" fmla="*/ 6296 w 12523"/>
              <a:gd name="connsiteY12-346" fmla="*/ 5134 h 10000"/>
              <a:gd name="connsiteX13-347" fmla="*/ 6217 w 12523"/>
              <a:gd name="connsiteY13-348" fmla="*/ 5427 h 10000"/>
              <a:gd name="connsiteX14-349" fmla="*/ 5866 w 12523"/>
              <a:gd name="connsiteY14-350" fmla="*/ 5596 h 10000"/>
              <a:gd name="connsiteX15-351" fmla="*/ 5866 w 12523"/>
              <a:gd name="connsiteY15-352" fmla="*/ 5888 h 10000"/>
              <a:gd name="connsiteX16-353" fmla="*/ 5847 w 12523"/>
              <a:gd name="connsiteY16-354" fmla="*/ 6254 h 10000"/>
              <a:gd name="connsiteX17-355" fmla="*/ 5730 w 12523"/>
              <a:gd name="connsiteY17-356" fmla="*/ 6350 h 10000"/>
              <a:gd name="connsiteX18-357" fmla="*/ 5749 w 12523"/>
              <a:gd name="connsiteY18-358" fmla="*/ 6667 h 10000"/>
              <a:gd name="connsiteX19-359" fmla="*/ 5632 w 12523"/>
              <a:gd name="connsiteY19-360" fmla="*/ 7057 h 10000"/>
              <a:gd name="connsiteX20-361" fmla="*/ 5671 w 12523"/>
              <a:gd name="connsiteY20-362" fmla="*/ 7470 h 10000"/>
              <a:gd name="connsiteX21-363" fmla="*/ 5202 w 12523"/>
              <a:gd name="connsiteY21-364" fmla="*/ 7786 h 10000"/>
              <a:gd name="connsiteX22-365" fmla="*/ 4382 w 12523"/>
              <a:gd name="connsiteY22-366" fmla="*/ 7786 h 10000"/>
              <a:gd name="connsiteX23-367" fmla="*/ 4226 w 12523"/>
              <a:gd name="connsiteY23-368" fmla="*/ 7835 h 10000"/>
              <a:gd name="connsiteX24-369" fmla="*/ 3952 w 12523"/>
              <a:gd name="connsiteY24-370" fmla="*/ 8395 h 10000"/>
              <a:gd name="connsiteX25-371" fmla="*/ 3874 w 12523"/>
              <a:gd name="connsiteY25-372" fmla="*/ 9027 h 10000"/>
              <a:gd name="connsiteX26-373" fmla="*/ 4314 w 12523"/>
              <a:gd name="connsiteY26-374" fmla="*/ 9666 h 10000"/>
              <a:gd name="connsiteX27" fmla="*/ 12523 w 12523"/>
              <a:gd name="connsiteY27" fmla="*/ 9766 h 10000"/>
              <a:gd name="connsiteX0-375" fmla="*/ 0 w 19228"/>
              <a:gd name="connsiteY0-376" fmla="*/ 9678 h 9783"/>
              <a:gd name="connsiteX1-377" fmla="*/ 7298 w 19228"/>
              <a:gd name="connsiteY1-378" fmla="*/ 9611 h 9783"/>
              <a:gd name="connsiteX2-379" fmla="*/ 7943 w 19228"/>
              <a:gd name="connsiteY2-380" fmla="*/ 7713 h 9783"/>
              <a:gd name="connsiteX3-381" fmla="*/ 8021 w 19228"/>
              <a:gd name="connsiteY3-382" fmla="*/ 6814 h 9783"/>
              <a:gd name="connsiteX4-383" fmla="*/ 7748 w 19228"/>
              <a:gd name="connsiteY4-384" fmla="*/ 6083 h 9783"/>
              <a:gd name="connsiteX5-385" fmla="*/ 6948 w 19228"/>
              <a:gd name="connsiteY5-386" fmla="*/ 4624 h 9783"/>
              <a:gd name="connsiteX6-387" fmla="*/ 6908 w 19228"/>
              <a:gd name="connsiteY6-388" fmla="*/ 4477 h 9783"/>
              <a:gd name="connsiteX7-389" fmla="*/ 6869 w 19228"/>
              <a:gd name="connsiteY7-390" fmla="*/ 1873 h 9783"/>
              <a:gd name="connsiteX8-391" fmla="*/ 9408 w 19228"/>
              <a:gd name="connsiteY8-392" fmla="*/ 0 h 9783"/>
              <a:gd name="connsiteX9-393" fmla="*/ 12103 w 19228"/>
              <a:gd name="connsiteY9-394" fmla="*/ 2045 h 9783"/>
              <a:gd name="connsiteX10-395" fmla="*/ 12395 w 19228"/>
              <a:gd name="connsiteY10-396" fmla="*/ 3479 h 9783"/>
              <a:gd name="connsiteX11-397" fmla="*/ 12376 w 19228"/>
              <a:gd name="connsiteY11-398" fmla="*/ 4113 h 9783"/>
              <a:gd name="connsiteX12-399" fmla="*/ 13001 w 19228"/>
              <a:gd name="connsiteY12-400" fmla="*/ 5134 h 9783"/>
              <a:gd name="connsiteX13-401" fmla="*/ 12922 w 19228"/>
              <a:gd name="connsiteY13-402" fmla="*/ 5427 h 9783"/>
              <a:gd name="connsiteX14-403" fmla="*/ 12571 w 19228"/>
              <a:gd name="connsiteY14-404" fmla="*/ 5596 h 9783"/>
              <a:gd name="connsiteX15-405" fmla="*/ 12571 w 19228"/>
              <a:gd name="connsiteY15-406" fmla="*/ 5888 h 9783"/>
              <a:gd name="connsiteX16-407" fmla="*/ 12552 w 19228"/>
              <a:gd name="connsiteY16-408" fmla="*/ 6254 h 9783"/>
              <a:gd name="connsiteX17-409" fmla="*/ 12435 w 19228"/>
              <a:gd name="connsiteY17-410" fmla="*/ 6350 h 9783"/>
              <a:gd name="connsiteX18-411" fmla="*/ 12454 w 19228"/>
              <a:gd name="connsiteY18-412" fmla="*/ 6667 h 9783"/>
              <a:gd name="connsiteX19-413" fmla="*/ 12337 w 19228"/>
              <a:gd name="connsiteY19-414" fmla="*/ 7057 h 9783"/>
              <a:gd name="connsiteX20-415" fmla="*/ 12376 w 19228"/>
              <a:gd name="connsiteY20-416" fmla="*/ 7470 h 9783"/>
              <a:gd name="connsiteX21-417" fmla="*/ 11907 w 19228"/>
              <a:gd name="connsiteY21-418" fmla="*/ 7786 h 9783"/>
              <a:gd name="connsiteX22-419" fmla="*/ 11087 w 19228"/>
              <a:gd name="connsiteY22-420" fmla="*/ 7786 h 9783"/>
              <a:gd name="connsiteX23-421" fmla="*/ 10931 w 19228"/>
              <a:gd name="connsiteY23-422" fmla="*/ 7835 h 9783"/>
              <a:gd name="connsiteX24-423" fmla="*/ 10657 w 19228"/>
              <a:gd name="connsiteY24-424" fmla="*/ 8395 h 9783"/>
              <a:gd name="connsiteX25-425" fmla="*/ 10579 w 19228"/>
              <a:gd name="connsiteY25-426" fmla="*/ 9027 h 9783"/>
              <a:gd name="connsiteX26-427" fmla="*/ 11019 w 19228"/>
              <a:gd name="connsiteY26-428" fmla="*/ 9666 h 9783"/>
              <a:gd name="connsiteX27-429" fmla="*/ 19228 w 19228"/>
              <a:gd name="connsiteY27-430" fmla="*/ 9766 h 9783"/>
              <a:gd name="connsiteX0-431" fmla="*/ 0 w 10000"/>
              <a:gd name="connsiteY0-432" fmla="*/ 9893 h 9983"/>
              <a:gd name="connsiteX1-433" fmla="*/ 3796 w 10000"/>
              <a:gd name="connsiteY1-434" fmla="*/ 9670 h 9983"/>
              <a:gd name="connsiteX2-435" fmla="*/ 4131 w 10000"/>
              <a:gd name="connsiteY2-436" fmla="*/ 7884 h 9983"/>
              <a:gd name="connsiteX3-437" fmla="*/ 4172 w 10000"/>
              <a:gd name="connsiteY3-438" fmla="*/ 6965 h 9983"/>
              <a:gd name="connsiteX4-439" fmla="*/ 4030 w 10000"/>
              <a:gd name="connsiteY4-440" fmla="*/ 6218 h 9983"/>
              <a:gd name="connsiteX5-441" fmla="*/ 3613 w 10000"/>
              <a:gd name="connsiteY5-442" fmla="*/ 4727 h 9983"/>
              <a:gd name="connsiteX6-443" fmla="*/ 3593 w 10000"/>
              <a:gd name="connsiteY6-444" fmla="*/ 4576 h 9983"/>
              <a:gd name="connsiteX7-445" fmla="*/ 3572 w 10000"/>
              <a:gd name="connsiteY7-446" fmla="*/ 1915 h 9983"/>
              <a:gd name="connsiteX8-447" fmla="*/ 4893 w 10000"/>
              <a:gd name="connsiteY8-448" fmla="*/ 0 h 9983"/>
              <a:gd name="connsiteX9-449" fmla="*/ 6294 w 10000"/>
              <a:gd name="connsiteY9-450" fmla="*/ 2090 h 9983"/>
              <a:gd name="connsiteX10-451" fmla="*/ 6446 w 10000"/>
              <a:gd name="connsiteY10-452" fmla="*/ 3556 h 9983"/>
              <a:gd name="connsiteX11-453" fmla="*/ 6436 w 10000"/>
              <a:gd name="connsiteY11-454" fmla="*/ 4204 h 9983"/>
              <a:gd name="connsiteX12-455" fmla="*/ 6761 w 10000"/>
              <a:gd name="connsiteY12-456" fmla="*/ 5248 h 9983"/>
              <a:gd name="connsiteX13-457" fmla="*/ 6720 w 10000"/>
              <a:gd name="connsiteY13-458" fmla="*/ 5547 h 9983"/>
              <a:gd name="connsiteX14-459" fmla="*/ 6538 w 10000"/>
              <a:gd name="connsiteY14-460" fmla="*/ 5720 h 9983"/>
              <a:gd name="connsiteX15-461" fmla="*/ 6538 w 10000"/>
              <a:gd name="connsiteY15-462" fmla="*/ 6019 h 9983"/>
              <a:gd name="connsiteX16-463" fmla="*/ 6528 w 10000"/>
              <a:gd name="connsiteY16-464" fmla="*/ 6393 h 9983"/>
              <a:gd name="connsiteX17-465" fmla="*/ 6467 w 10000"/>
              <a:gd name="connsiteY17-466" fmla="*/ 6491 h 9983"/>
              <a:gd name="connsiteX18-467" fmla="*/ 6477 w 10000"/>
              <a:gd name="connsiteY18-468" fmla="*/ 6815 h 9983"/>
              <a:gd name="connsiteX19-469" fmla="*/ 6416 w 10000"/>
              <a:gd name="connsiteY19-470" fmla="*/ 7214 h 9983"/>
              <a:gd name="connsiteX20-471" fmla="*/ 6436 w 10000"/>
              <a:gd name="connsiteY20-472" fmla="*/ 7636 h 9983"/>
              <a:gd name="connsiteX21-473" fmla="*/ 6193 w 10000"/>
              <a:gd name="connsiteY21-474" fmla="*/ 7959 h 9983"/>
              <a:gd name="connsiteX22-475" fmla="*/ 5766 w 10000"/>
              <a:gd name="connsiteY22-476" fmla="*/ 7959 h 9983"/>
              <a:gd name="connsiteX23-477" fmla="*/ 5685 w 10000"/>
              <a:gd name="connsiteY23-478" fmla="*/ 8009 h 9983"/>
              <a:gd name="connsiteX24-479" fmla="*/ 5542 w 10000"/>
              <a:gd name="connsiteY24-480" fmla="*/ 8581 h 9983"/>
              <a:gd name="connsiteX25-481" fmla="*/ 5502 w 10000"/>
              <a:gd name="connsiteY25-482" fmla="*/ 9227 h 9983"/>
              <a:gd name="connsiteX26-483" fmla="*/ 5731 w 10000"/>
              <a:gd name="connsiteY26-484" fmla="*/ 9880 h 9983"/>
              <a:gd name="connsiteX27-485" fmla="*/ 10000 w 10000"/>
              <a:gd name="connsiteY27-486" fmla="*/ 9983 h 9983"/>
              <a:gd name="connsiteX0-487" fmla="*/ 0 w 10000"/>
              <a:gd name="connsiteY0-488" fmla="*/ 9910 h 10000"/>
              <a:gd name="connsiteX1-489" fmla="*/ 3796 w 10000"/>
              <a:gd name="connsiteY1-490" fmla="*/ 9686 h 10000"/>
              <a:gd name="connsiteX2-491" fmla="*/ 4131 w 10000"/>
              <a:gd name="connsiteY2-492" fmla="*/ 7897 h 10000"/>
              <a:gd name="connsiteX3-493" fmla="*/ 4172 w 10000"/>
              <a:gd name="connsiteY3-494" fmla="*/ 6977 h 10000"/>
              <a:gd name="connsiteX4-495" fmla="*/ 4030 w 10000"/>
              <a:gd name="connsiteY4-496" fmla="*/ 6229 h 10000"/>
              <a:gd name="connsiteX5-497" fmla="*/ 3613 w 10000"/>
              <a:gd name="connsiteY5-498" fmla="*/ 4735 h 10000"/>
              <a:gd name="connsiteX6-499" fmla="*/ 3593 w 10000"/>
              <a:gd name="connsiteY6-500" fmla="*/ 4584 h 10000"/>
              <a:gd name="connsiteX7-501" fmla="*/ 3572 w 10000"/>
              <a:gd name="connsiteY7-502" fmla="*/ 1918 h 10000"/>
              <a:gd name="connsiteX8-503" fmla="*/ 4893 w 10000"/>
              <a:gd name="connsiteY8-504" fmla="*/ 0 h 10000"/>
              <a:gd name="connsiteX9-505" fmla="*/ 6294 w 10000"/>
              <a:gd name="connsiteY9-506" fmla="*/ 2094 h 10000"/>
              <a:gd name="connsiteX10-507" fmla="*/ 6446 w 10000"/>
              <a:gd name="connsiteY10-508" fmla="*/ 3562 h 10000"/>
              <a:gd name="connsiteX11-509" fmla="*/ 6436 w 10000"/>
              <a:gd name="connsiteY11-510" fmla="*/ 4211 h 10000"/>
              <a:gd name="connsiteX12-511" fmla="*/ 6761 w 10000"/>
              <a:gd name="connsiteY12-512" fmla="*/ 5257 h 10000"/>
              <a:gd name="connsiteX13-513" fmla="*/ 6720 w 10000"/>
              <a:gd name="connsiteY13-514" fmla="*/ 5556 h 10000"/>
              <a:gd name="connsiteX14-515" fmla="*/ 6538 w 10000"/>
              <a:gd name="connsiteY14-516" fmla="*/ 5730 h 10000"/>
              <a:gd name="connsiteX15-517" fmla="*/ 6538 w 10000"/>
              <a:gd name="connsiteY15-518" fmla="*/ 6029 h 10000"/>
              <a:gd name="connsiteX16-519" fmla="*/ 6528 w 10000"/>
              <a:gd name="connsiteY16-520" fmla="*/ 6404 h 10000"/>
              <a:gd name="connsiteX17-521" fmla="*/ 6467 w 10000"/>
              <a:gd name="connsiteY17-522" fmla="*/ 6502 h 10000"/>
              <a:gd name="connsiteX18-523" fmla="*/ 6477 w 10000"/>
              <a:gd name="connsiteY18-524" fmla="*/ 6827 h 10000"/>
              <a:gd name="connsiteX19-525" fmla="*/ 6416 w 10000"/>
              <a:gd name="connsiteY19-526" fmla="*/ 7226 h 10000"/>
              <a:gd name="connsiteX20-527" fmla="*/ 6436 w 10000"/>
              <a:gd name="connsiteY20-528" fmla="*/ 7649 h 10000"/>
              <a:gd name="connsiteX21-529" fmla="*/ 6193 w 10000"/>
              <a:gd name="connsiteY21-530" fmla="*/ 7973 h 10000"/>
              <a:gd name="connsiteX22-531" fmla="*/ 5766 w 10000"/>
              <a:gd name="connsiteY22-532" fmla="*/ 7973 h 10000"/>
              <a:gd name="connsiteX23-533" fmla="*/ 5685 w 10000"/>
              <a:gd name="connsiteY23-534" fmla="*/ 8023 h 10000"/>
              <a:gd name="connsiteX24-535" fmla="*/ 5542 w 10000"/>
              <a:gd name="connsiteY24-536" fmla="*/ 8596 h 10000"/>
              <a:gd name="connsiteX25-537" fmla="*/ 5502 w 10000"/>
              <a:gd name="connsiteY25-538" fmla="*/ 9243 h 10000"/>
              <a:gd name="connsiteX26-539" fmla="*/ 5731 w 10000"/>
              <a:gd name="connsiteY26-540" fmla="*/ 9897 h 10000"/>
              <a:gd name="connsiteX27-541" fmla="*/ 10000 w 10000"/>
              <a:gd name="connsiteY27-542" fmla="*/ 10000 h 10000"/>
              <a:gd name="connsiteX0-543" fmla="*/ 0 w 10000"/>
              <a:gd name="connsiteY0-544" fmla="*/ 9910 h 10000"/>
              <a:gd name="connsiteX1-545" fmla="*/ 3796 w 10000"/>
              <a:gd name="connsiteY1-546" fmla="*/ 9686 h 10000"/>
              <a:gd name="connsiteX2-547" fmla="*/ 4131 w 10000"/>
              <a:gd name="connsiteY2-548" fmla="*/ 7897 h 10000"/>
              <a:gd name="connsiteX3-549" fmla="*/ 4172 w 10000"/>
              <a:gd name="connsiteY3-550" fmla="*/ 6977 h 10000"/>
              <a:gd name="connsiteX4-551" fmla="*/ 4030 w 10000"/>
              <a:gd name="connsiteY4-552" fmla="*/ 6229 h 10000"/>
              <a:gd name="connsiteX5-553" fmla="*/ 3613 w 10000"/>
              <a:gd name="connsiteY5-554" fmla="*/ 4735 h 10000"/>
              <a:gd name="connsiteX6-555" fmla="*/ 3593 w 10000"/>
              <a:gd name="connsiteY6-556" fmla="*/ 4584 h 10000"/>
              <a:gd name="connsiteX7-557" fmla="*/ 3572 w 10000"/>
              <a:gd name="connsiteY7-558" fmla="*/ 1918 h 10000"/>
              <a:gd name="connsiteX8-559" fmla="*/ 4893 w 10000"/>
              <a:gd name="connsiteY8-560" fmla="*/ 0 h 10000"/>
              <a:gd name="connsiteX9-561" fmla="*/ 6294 w 10000"/>
              <a:gd name="connsiteY9-562" fmla="*/ 2094 h 10000"/>
              <a:gd name="connsiteX10-563" fmla="*/ 6446 w 10000"/>
              <a:gd name="connsiteY10-564" fmla="*/ 3562 h 10000"/>
              <a:gd name="connsiteX11-565" fmla="*/ 6436 w 10000"/>
              <a:gd name="connsiteY11-566" fmla="*/ 4211 h 10000"/>
              <a:gd name="connsiteX12-567" fmla="*/ 6761 w 10000"/>
              <a:gd name="connsiteY12-568" fmla="*/ 5257 h 10000"/>
              <a:gd name="connsiteX13-569" fmla="*/ 6720 w 10000"/>
              <a:gd name="connsiteY13-570" fmla="*/ 5556 h 10000"/>
              <a:gd name="connsiteX14-571" fmla="*/ 6538 w 10000"/>
              <a:gd name="connsiteY14-572" fmla="*/ 5730 h 10000"/>
              <a:gd name="connsiteX15-573" fmla="*/ 6538 w 10000"/>
              <a:gd name="connsiteY15-574" fmla="*/ 6029 h 10000"/>
              <a:gd name="connsiteX16-575" fmla="*/ 6528 w 10000"/>
              <a:gd name="connsiteY16-576" fmla="*/ 6404 h 10000"/>
              <a:gd name="connsiteX17-577" fmla="*/ 6467 w 10000"/>
              <a:gd name="connsiteY17-578" fmla="*/ 6502 h 10000"/>
              <a:gd name="connsiteX18-579" fmla="*/ 6477 w 10000"/>
              <a:gd name="connsiteY18-580" fmla="*/ 6827 h 10000"/>
              <a:gd name="connsiteX19-581" fmla="*/ 6416 w 10000"/>
              <a:gd name="connsiteY19-582" fmla="*/ 7226 h 10000"/>
              <a:gd name="connsiteX20-583" fmla="*/ 6436 w 10000"/>
              <a:gd name="connsiteY20-584" fmla="*/ 7649 h 10000"/>
              <a:gd name="connsiteX21-585" fmla="*/ 6193 w 10000"/>
              <a:gd name="connsiteY21-586" fmla="*/ 7973 h 10000"/>
              <a:gd name="connsiteX22-587" fmla="*/ 5766 w 10000"/>
              <a:gd name="connsiteY22-588" fmla="*/ 7973 h 10000"/>
              <a:gd name="connsiteX23-589" fmla="*/ 5685 w 10000"/>
              <a:gd name="connsiteY23-590" fmla="*/ 8023 h 10000"/>
              <a:gd name="connsiteX24-591" fmla="*/ 5542 w 10000"/>
              <a:gd name="connsiteY24-592" fmla="*/ 8596 h 10000"/>
              <a:gd name="connsiteX25-593" fmla="*/ 5502 w 10000"/>
              <a:gd name="connsiteY25-594" fmla="*/ 9243 h 10000"/>
              <a:gd name="connsiteX26-595" fmla="*/ 5731 w 10000"/>
              <a:gd name="connsiteY26-596" fmla="*/ 9897 h 10000"/>
              <a:gd name="connsiteX27-597" fmla="*/ 10000 w 10000"/>
              <a:gd name="connsiteY27-598" fmla="*/ 10000 h 10000"/>
              <a:gd name="connsiteX0-599" fmla="*/ 0 w 10000"/>
              <a:gd name="connsiteY0-600" fmla="*/ 9910 h 10000"/>
              <a:gd name="connsiteX1-601" fmla="*/ 3796 w 10000"/>
              <a:gd name="connsiteY1-602" fmla="*/ 9686 h 10000"/>
              <a:gd name="connsiteX2-603" fmla="*/ 4131 w 10000"/>
              <a:gd name="connsiteY2-604" fmla="*/ 7897 h 10000"/>
              <a:gd name="connsiteX3-605" fmla="*/ 4172 w 10000"/>
              <a:gd name="connsiteY3-606" fmla="*/ 6977 h 10000"/>
              <a:gd name="connsiteX4-607" fmla="*/ 4030 w 10000"/>
              <a:gd name="connsiteY4-608" fmla="*/ 6229 h 10000"/>
              <a:gd name="connsiteX5-609" fmla="*/ 3613 w 10000"/>
              <a:gd name="connsiteY5-610" fmla="*/ 4735 h 10000"/>
              <a:gd name="connsiteX6-611" fmla="*/ 3593 w 10000"/>
              <a:gd name="connsiteY6-612" fmla="*/ 4584 h 10000"/>
              <a:gd name="connsiteX7-613" fmla="*/ 3572 w 10000"/>
              <a:gd name="connsiteY7-614" fmla="*/ 1918 h 10000"/>
              <a:gd name="connsiteX8-615" fmla="*/ 4893 w 10000"/>
              <a:gd name="connsiteY8-616" fmla="*/ 0 h 10000"/>
              <a:gd name="connsiteX9-617" fmla="*/ 6294 w 10000"/>
              <a:gd name="connsiteY9-618" fmla="*/ 2094 h 10000"/>
              <a:gd name="connsiteX10-619" fmla="*/ 6446 w 10000"/>
              <a:gd name="connsiteY10-620" fmla="*/ 3562 h 10000"/>
              <a:gd name="connsiteX11-621" fmla="*/ 6436 w 10000"/>
              <a:gd name="connsiteY11-622" fmla="*/ 4211 h 10000"/>
              <a:gd name="connsiteX12-623" fmla="*/ 6761 w 10000"/>
              <a:gd name="connsiteY12-624" fmla="*/ 5257 h 10000"/>
              <a:gd name="connsiteX13-625" fmla="*/ 6720 w 10000"/>
              <a:gd name="connsiteY13-626" fmla="*/ 5556 h 10000"/>
              <a:gd name="connsiteX14-627" fmla="*/ 6538 w 10000"/>
              <a:gd name="connsiteY14-628" fmla="*/ 5730 h 10000"/>
              <a:gd name="connsiteX15-629" fmla="*/ 6538 w 10000"/>
              <a:gd name="connsiteY15-630" fmla="*/ 6029 h 10000"/>
              <a:gd name="connsiteX16-631" fmla="*/ 6528 w 10000"/>
              <a:gd name="connsiteY16-632" fmla="*/ 6404 h 10000"/>
              <a:gd name="connsiteX17-633" fmla="*/ 6467 w 10000"/>
              <a:gd name="connsiteY17-634" fmla="*/ 6502 h 10000"/>
              <a:gd name="connsiteX18-635" fmla="*/ 6477 w 10000"/>
              <a:gd name="connsiteY18-636" fmla="*/ 6827 h 10000"/>
              <a:gd name="connsiteX19-637" fmla="*/ 6416 w 10000"/>
              <a:gd name="connsiteY19-638" fmla="*/ 7226 h 10000"/>
              <a:gd name="connsiteX20-639" fmla="*/ 6436 w 10000"/>
              <a:gd name="connsiteY20-640" fmla="*/ 7649 h 10000"/>
              <a:gd name="connsiteX21-641" fmla="*/ 6193 w 10000"/>
              <a:gd name="connsiteY21-642" fmla="*/ 7973 h 10000"/>
              <a:gd name="connsiteX22-643" fmla="*/ 5766 w 10000"/>
              <a:gd name="connsiteY22-644" fmla="*/ 7973 h 10000"/>
              <a:gd name="connsiteX23-645" fmla="*/ 5685 w 10000"/>
              <a:gd name="connsiteY23-646" fmla="*/ 8023 h 10000"/>
              <a:gd name="connsiteX24-647" fmla="*/ 5542 w 10000"/>
              <a:gd name="connsiteY24-648" fmla="*/ 8596 h 10000"/>
              <a:gd name="connsiteX25-649" fmla="*/ 5502 w 10000"/>
              <a:gd name="connsiteY25-650" fmla="*/ 9243 h 10000"/>
              <a:gd name="connsiteX26-651" fmla="*/ 5731 w 10000"/>
              <a:gd name="connsiteY26-652" fmla="*/ 9897 h 10000"/>
              <a:gd name="connsiteX27-653" fmla="*/ 10000 w 10000"/>
              <a:gd name="connsiteY27-654" fmla="*/ 10000 h 10000"/>
              <a:gd name="connsiteX0-655" fmla="*/ 0 w 10000"/>
              <a:gd name="connsiteY0-656" fmla="*/ 9910 h 10000"/>
              <a:gd name="connsiteX1-657" fmla="*/ 3796 w 10000"/>
              <a:gd name="connsiteY1-658" fmla="*/ 9686 h 10000"/>
              <a:gd name="connsiteX2-659" fmla="*/ 4131 w 10000"/>
              <a:gd name="connsiteY2-660" fmla="*/ 7897 h 10000"/>
              <a:gd name="connsiteX3-661" fmla="*/ 4172 w 10000"/>
              <a:gd name="connsiteY3-662" fmla="*/ 6977 h 10000"/>
              <a:gd name="connsiteX4-663" fmla="*/ 4030 w 10000"/>
              <a:gd name="connsiteY4-664" fmla="*/ 6229 h 10000"/>
              <a:gd name="connsiteX5-665" fmla="*/ 3613 w 10000"/>
              <a:gd name="connsiteY5-666" fmla="*/ 4735 h 10000"/>
              <a:gd name="connsiteX6-667" fmla="*/ 3593 w 10000"/>
              <a:gd name="connsiteY6-668" fmla="*/ 4584 h 10000"/>
              <a:gd name="connsiteX7-669" fmla="*/ 3572 w 10000"/>
              <a:gd name="connsiteY7-670" fmla="*/ 1918 h 10000"/>
              <a:gd name="connsiteX8-671" fmla="*/ 4893 w 10000"/>
              <a:gd name="connsiteY8-672" fmla="*/ 0 h 10000"/>
              <a:gd name="connsiteX9-673" fmla="*/ 6294 w 10000"/>
              <a:gd name="connsiteY9-674" fmla="*/ 2094 h 10000"/>
              <a:gd name="connsiteX10-675" fmla="*/ 6446 w 10000"/>
              <a:gd name="connsiteY10-676" fmla="*/ 3562 h 10000"/>
              <a:gd name="connsiteX11-677" fmla="*/ 6436 w 10000"/>
              <a:gd name="connsiteY11-678" fmla="*/ 4211 h 10000"/>
              <a:gd name="connsiteX12-679" fmla="*/ 6761 w 10000"/>
              <a:gd name="connsiteY12-680" fmla="*/ 5257 h 10000"/>
              <a:gd name="connsiteX13-681" fmla="*/ 6720 w 10000"/>
              <a:gd name="connsiteY13-682" fmla="*/ 5556 h 10000"/>
              <a:gd name="connsiteX14-683" fmla="*/ 6538 w 10000"/>
              <a:gd name="connsiteY14-684" fmla="*/ 5730 h 10000"/>
              <a:gd name="connsiteX15-685" fmla="*/ 6538 w 10000"/>
              <a:gd name="connsiteY15-686" fmla="*/ 6029 h 10000"/>
              <a:gd name="connsiteX16-687" fmla="*/ 6528 w 10000"/>
              <a:gd name="connsiteY16-688" fmla="*/ 6404 h 10000"/>
              <a:gd name="connsiteX17-689" fmla="*/ 6467 w 10000"/>
              <a:gd name="connsiteY17-690" fmla="*/ 6502 h 10000"/>
              <a:gd name="connsiteX18-691" fmla="*/ 6477 w 10000"/>
              <a:gd name="connsiteY18-692" fmla="*/ 6827 h 10000"/>
              <a:gd name="connsiteX19-693" fmla="*/ 6416 w 10000"/>
              <a:gd name="connsiteY19-694" fmla="*/ 7226 h 10000"/>
              <a:gd name="connsiteX20-695" fmla="*/ 6436 w 10000"/>
              <a:gd name="connsiteY20-696" fmla="*/ 7649 h 10000"/>
              <a:gd name="connsiteX21-697" fmla="*/ 6193 w 10000"/>
              <a:gd name="connsiteY21-698" fmla="*/ 7973 h 10000"/>
              <a:gd name="connsiteX22-699" fmla="*/ 5766 w 10000"/>
              <a:gd name="connsiteY22-700" fmla="*/ 7973 h 10000"/>
              <a:gd name="connsiteX23-701" fmla="*/ 5685 w 10000"/>
              <a:gd name="connsiteY23-702" fmla="*/ 8023 h 10000"/>
              <a:gd name="connsiteX24-703" fmla="*/ 5542 w 10000"/>
              <a:gd name="connsiteY24-704" fmla="*/ 8596 h 10000"/>
              <a:gd name="connsiteX25-705" fmla="*/ 5502 w 10000"/>
              <a:gd name="connsiteY25-706" fmla="*/ 9243 h 10000"/>
              <a:gd name="connsiteX26-707" fmla="*/ 5731 w 10000"/>
              <a:gd name="connsiteY26-708" fmla="*/ 9897 h 10000"/>
              <a:gd name="connsiteX27-709" fmla="*/ 10000 w 10000"/>
              <a:gd name="connsiteY27-710" fmla="*/ 10000 h 10000"/>
              <a:gd name="connsiteX0-711" fmla="*/ 0 w 10000"/>
              <a:gd name="connsiteY0-712" fmla="*/ 9910 h 10000"/>
              <a:gd name="connsiteX1-713" fmla="*/ 3796 w 10000"/>
              <a:gd name="connsiteY1-714" fmla="*/ 9686 h 10000"/>
              <a:gd name="connsiteX2-715" fmla="*/ 4131 w 10000"/>
              <a:gd name="connsiteY2-716" fmla="*/ 7897 h 10000"/>
              <a:gd name="connsiteX3-717" fmla="*/ 4172 w 10000"/>
              <a:gd name="connsiteY3-718" fmla="*/ 6977 h 10000"/>
              <a:gd name="connsiteX4-719" fmla="*/ 4030 w 10000"/>
              <a:gd name="connsiteY4-720" fmla="*/ 6229 h 10000"/>
              <a:gd name="connsiteX5-721" fmla="*/ 3613 w 10000"/>
              <a:gd name="connsiteY5-722" fmla="*/ 4735 h 10000"/>
              <a:gd name="connsiteX6-723" fmla="*/ 3593 w 10000"/>
              <a:gd name="connsiteY6-724" fmla="*/ 4584 h 10000"/>
              <a:gd name="connsiteX7-725" fmla="*/ 3572 w 10000"/>
              <a:gd name="connsiteY7-726" fmla="*/ 1918 h 10000"/>
              <a:gd name="connsiteX8-727" fmla="*/ 4893 w 10000"/>
              <a:gd name="connsiteY8-728" fmla="*/ 0 h 10000"/>
              <a:gd name="connsiteX9-729" fmla="*/ 6294 w 10000"/>
              <a:gd name="connsiteY9-730" fmla="*/ 2094 h 10000"/>
              <a:gd name="connsiteX10-731" fmla="*/ 6446 w 10000"/>
              <a:gd name="connsiteY10-732" fmla="*/ 3562 h 10000"/>
              <a:gd name="connsiteX11-733" fmla="*/ 6436 w 10000"/>
              <a:gd name="connsiteY11-734" fmla="*/ 4211 h 10000"/>
              <a:gd name="connsiteX12-735" fmla="*/ 6761 w 10000"/>
              <a:gd name="connsiteY12-736" fmla="*/ 5257 h 10000"/>
              <a:gd name="connsiteX13-737" fmla="*/ 6720 w 10000"/>
              <a:gd name="connsiteY13-738" fmla="*/ 5556 h 10000"/>
              <a:gd name="connsiteX14-739" fmla="*/ 6538 w 10000"/>
              <a:gd name="connsiteY14-740" fmla="*/ 5730 h 10000"/>
              <a:gd name="connsiteX15-741" fmla="*/ 6538 w 10000"/>
              <a:gd name="connsiteY15-742" fmla="*/ 6029 h 10000"/>
              <a:gd name="connsiteX16-743" fmla="*/ 6528 w 10000"/>
              <a:gd name="connsiteY16-744" fmla="*/ 6404 h 10000"/>
              <a:gd name="connsiteX17-745" fmla="*/ 6467 w 10000"/>
              <a:gd name="connsiteY17-746" fmla="*/ 6502 h 10000"/>
              <a:gd name="connsiteX18-747" fmla="*/ 6477 w 10000"/>
              <a:gd name="connsiteY18-748" fmla="*/ 6827 h 10000"/>
              <a:gd name="connsiteX19-749" fmla="*/ 6416 w 10000"/>
              <a:gd name="connsiteY19-750" fmla="*/ 7226 h 10000"/>
              <a:gd name="connsiteX20-751" fmla="*/ 6436 w 10000"/>
              <a:gd name="connsiteY20-752" fmla="*/ 7649 h 10000"/>
              <a:gd name="connsiteX21-753" fmla="*/ 6193 w 10000"/>
              <a:gd name="connsiteY21-754" fmla="*/ 7973 h 10000"/>
              <a:gd name="connsiteX22-755" fmla="*/ 5766 w 10000"/>
              <a:gd name="connsiteY22-756" fmla="*/ 7973 h 10000"/>
              <a:gd name="connsiteX23-757" fmla="*/ 5685 w 10000"/>
              <a:gd name="connsiteY23-758" fmla="*/ 8023 h 10000"/>
              <a:gd name="connsiteX24-759" fmla="*/ 5502 w 10000"/>
              <a:gd name="connsiteY24-760" fmla="*/ 9243 h 10000"/>
              <a:gd name="connsiteX25-761" fmla="*/ 5731 w 10000"/>
              <a:gd name="connsiteY25-762" fmla="*/ 9897 h 10000"/>
              <a:gd name="connsiteX26-763" fmla="*/ 10000 w 10000"/>
              <a:gd name="connsiteY26-764" fmla="*/ 10000 h 10000"/>
              <a:gd name="connsiteX0-765" fmla="*/ 0 w 10000"/>
              <a:gd name="connsiteY0-766" fmla="*/ 9910 h 10000"/>
              <a:gd name="connsiteX1-767" fmla="*/ 3796 w 10000"/>
              <a:gd name="connsiteY1-768" fmla="*/ 9686 h 10000"/>
              <a:gd name="connsiteX2-769" fmla="*/ 4131 w 10000"/>
              <a:gd name="connsiteY2-770" fmla="*/ 7897 h 10000"/>
              <a:gd name="connsiteX3-771" fmla="*/ 4172 w 10000"/>
              <a:gd name="connsiteY3-772" fmla="*/ 6977 h 10000"/>
              <a:gd name="connsiteX4-773" fmla="*/ 4030 w 10000"/>
              <a:gd name="connsiteY4-774" fmla="*/ 6229 h 10000"/>
              <a:gd name="connsiteX5-775" fmla="*/ 3613 w 10000"/>
              <a:gd name="connsiteY5-776" fmla="*/ 4735 h 10000"/>
              <a:gd name="connsiteX6-777" fmla="*/ 3593 w 10000"/>
              <a:gd name="connsiteY6-778" fmla="*/ 4584 h 10000"/>
              <a:gd name="connsiteX7-779" fmla="*/ 3572 w 10000"/>
              <a:gd name="connsiteY7-780" fmla="*/ 1918 h 10000"/>
              <a:gd name="connsiteX8-781" fmla="*/ 4893 w 10000"/>
              <a:gd name="connsiteY8-782" fmla="*/ 0 h 10000"/>
              <a:gd name="connsiteX9-783" fmla="*/ 6294 w 10000"/>
              <a:gd name="connsiteY9-784" fmla="*/ 2094 h 10000"/>
              <a:gd name="connsiteX10-785" fmla="*/ 6446 w 10000"/>
              <a:gd name="connsiteY10-786" fmla="*/ 3562 h 10000"/>
              <a:gd name="connsiteX11-787" fmla="*/ 6436 w 10000"/>
              <a:gd name="connsiteY11-788" fmla="*/ 4211 h 10000"/>
              <a:gd name="connsiteX12-789" fmla="*/ 6761 w 10000"/>
              <a:gd name="connsiteY12-790" fmla="*/ 5257 h 10000"/>
              <a:gd name="connsiteX13-791" fmla="*/ 6720 w 10000"/>
              <a:gd name="connsiteY13-792" fmla="*/ 5556 h 10000"/>
              <a:gd name="connsiteX14-793" fmla="*/ 6538 w 10000"/>
              <a:gd name="connsiteY14-794" fmla="*/ 5730 h 10000"/>
              <a:gd name="connsiteX15-795" fmla="*/ 6538 w 10000"/>
              <a:gd name="connsiteY15-796" fmla="*/ 6029 h 10000"/>
              <a:gd name="connsiteX16-797" fmla="*/ 6528 w 10000"/>
              <a:gd name="connsiteY16-798" fmla="*/ 6404 h 10000"/>
              <a:gd name="connsiteX17-799" fmla="*/ 6467 w 10000"/>
              <a:gd name="connsiteY17-800" fmla="*/ 6502 h 10000"/>
              <a:gd name="connsiteX18-801" fmla="*/ 6477 w 10000"/>
              <a:gd name="connsiteY18-802" fmla="*/ 6827 h 10000"/>
              <a:gd name="connsiteX19-803" fmla="*/ 6416 w 10000"/>
              <a:gd name="connsiteY19-804" fmla="*/ 7226 h 10000"/>
              <a:gd name="connsiteX20-805" fmla="*/ 6436 w 10000"/>
              <a:gd name="connsiteY20-806" fmla="*/ 7649 h 10000"/>
              <a:gd name="connsiteX21-807" fmla="*/ 6193 w 10000"/>
              <a:gd name="connsiteY21-808" fmla="*/ 7973 h 10000"/>
              <a:gd name="connsiteX22-809" fmla="*/ 5766 w 10000"/>
              <a:gd name="connsiteY22-810" fmla="*/ 7973 h 10000"/>
              <a:gd name="connsiteX23-811" fmla="*/ 5502 w 10000"/>
              <a:gd name="connsiteY23-812" fmla="*/ 9243 h 10000"/>
              <a:gd name="connsiteX24-813" fmla="*/ 5731 w 10000"/>
              <a:gd name="connsiteY24-814" fmla="*/ 9897 h 10000"/>
              <a:gd name="connsiteX25-815" fmla="*/ 10000 w 10000"/>
              <a:gd name="connsiteY25-816" fmla="*/ 10000 h 10000"/>
              <a:gd name="connsiteX0-817" fmla="*/ 0 w 10000"/>
              <a:gd name="connsiteY0-818" fmla="*/ 9910 h 10000"/>
              <a:gd name="connsiteX1-819" fmla="*/ 3796 w 10000"/>
              <a:gd name="connsiteY1-820" fmla="*/ 9686 h 10000"/>
              <a:gd name="connsiteX2-821" fmla="*/ 4131 w 10000"/>
              <a:gd name="connsiteY2-822" fmla="*/ 7897 h 10000"/>
              <a:gd name="connsiteX3-823" fmla="*/ 4172 w 10000"/>
              <a:gd name="connsiteY3-824" fmla="*/ 6977 h 10000"/>
              <a:gd name="connsiteX4-825" fmla="*/ 4030 w 10000"/>
              <a:gd name="connsiteY4-826" fmla="*/ 6229 h 10000"/>
              <a:gd name="connsiteX5-827" fmla="*/ 3613 w 10000"/>
              <a:gd name="connsiteY5-828" fmla="*/ 4735 h 10000"/>
              <a:gd name="connsiteX6-829" fmla="*/ 3593 w 10000"/>
              <a:gd name="connsiteY6-830" fmla="*/ 4584 h 10000"/>
              <a:gd name="connsiteX7-831" fmla="*/ 3572 w 10000"/>
              <a:gd name="connsiteY7-832" fmla="*/ 1918 h 10000"/>
              <a:gd name="connsiteX8-833" fmla="*/ 4893 w 10000"/>
              <a:gd name="connsiteY8-834" fmla="*/ 0 h 10000"/>
              <a:gd name="connsiteX9-835" fmla="*/ 6294 w 10000"/>
              <a:gd name="connsiteY9-836" fmla="*/ 2094 h 10000"/>
              <a:gd name="connsiteX10-837" fmla="*/ 6446 w 10000"/>
              <a:gd name="connsiteY10-838" fmla="*/ 3562 h 10000"/>
              <a:gd name="connsiteX11-839" fmla="*/ 6436 w 10000"/>
              <a:gd name="connsiteY11-840" fmla="*/ 4211 h 10000"/>
              <a:gd name="connsiteX12-841" fmla="*/ 6761 w 10000"/>
              <a:gd name="connsiteY12-842" fmla="*/ 5257 h 10000"/>
              <a:gd name="connsiteX13-843" fmla="*/ 6720 w 10000"/>
              <a:gd name="connsiteY13-844" fmla="*/ 5556 h 10000"/>
              <a:gd name="connsiteX14-845" fmla="*/ 6538 w 10000"/>
              <a:gd name="connsiteY14-846" fmla="*/ 5730 h 10000"/>
              <a:gd name="connsiteX15-847" fmla="*/ 6538 w 10000"/>
              <a:gd name="connsiteY15-848" fmla="*/ 6029 h 10000"/>
              <a:gd name="connsiteX16-849" fmla="*/ 6528 w 10000"/>
              <a:gd name="connsiteY16-850" fmla="*/ 6404 h 10000"/>
              <a:gd name="connsiteX17-851" fmla="*/ 6467 w 10000"/>
              <a:gd name="connsiteY17-852" fmla="*/ 6502 h 10000"/>
              <a:gd name="connsiteX18-853" fmla="*/ 6477 w 10000"/>
              <a:gd name="connsiteY18-854" fmla="*/ 6827 h 10000"/>
              <a:gd name="connsiteX19-855" fmla="*/ 6416 w 10000"/>
              <a:gd name="connsiteY19-856" fmla="*/ 7226 h 10000"/>
              <a:gd name="connsiteX20-857" fmla="*/ 6436 w 10000"/>
              <a:gd name="connsiteY20-858" fmla="*/ 7649 h 10000"/>
              <a:gd name="connsiteX21-859" fmla="*/ 6193 w 10000"/>
              <a:gd name="connsiteY21-860" fmla="*/ 7973 h 10000"/>
              <a:gd name="connsiteX22-861" fmla="*/ 5766 w 10000"/>
              <a:gd name="connsiteY22-862" fmla="*/ 7973 h 10000"/>
              <a:gd name="connsiteX23-863" fmla="*/ 5502 w 10000"/>
              <a:gd name="connsiteY23-864" fmla="*/ 9243 h 10000"/>
              <a:gd name="connsiteX24-865" fmla="*/ 5731 w 10000"/>
              <a:gd name="connsiteY24-866" fmla="*/ 9897 h 10000"/>
              <a:gd name="connsiteX25-867" fmla="*/ 10000 w 10000"/>
              <a:gd name="connsiteY25-868" fmla="*/ 10000 h 10000"/>
              <a:gd name="connsiteX0-869" fmla="*/ 0 w 10000"/>
              <a:gd name="connsiteY0-870" fmla="*/ 9910 h 10000"/>
              <a:gd name="connsiteX1-871" fmla="*/ 3796 w 10000"/>
              <a:gd name="connsiteY1-872" fmla="*/ 9686 h 10000"/>
              <a:gd name="connsiteX2-873" fmla="*/ 4131 w 10000"/>
              <a:gd name="connsiteY2-874" fmla="*/ 7897 h 10000"/>
              <a:gd name="connsiteX3-875" fmla="*/ 4172 w 10000"/>
              <a:gd name="connsiteY3-876" fmla="*/ 6977 h 10000"/>
              <a:gd name="connsiteX4-877" fmla="*/ 4030 w 10000"/>
              <a:gd name="connsiteY4-878" fmla="*/ 6229 h 10000"/>
              <a:gd name="connsiteX5-879" fmla="*/ 3613 w 10000"/>
              <a:gd name="connsiteY5-880" fmla="*/ 4735 h 10000"/>
              <a:gd name="connsiteX6-881" fmla="*/ 3593 w 10000"/>
              <a:gd name="connsiteY6-882" fmla="*/ 4584 h 10000"/>
              <a:gd name="connsiteX7-883" fmla="*/ 3572 w 10000"/>
              <a:gd name="connsiteY7-884" fmla="*/ 1918 h 10000"/>
              <a:gd name="connsiteX8-885" fmla="*/ 4893 w 10000"/>
              <a:gd name="connsiteY8-886" fmla="*/ 0 h 10000"/>
              <a:gd name="connsiteX9-887" fmla="*/ 6294 w 10000"/>
              <a:gd name="connsiteY9-888" fmla="*/ 2094 h 10000"/>
              <a:gd name="connsiteX10-889" fmla="*/ 6446 w 10000"/>
              <a:gd name="connsiteY10-890" fmla="*/ 3562 h 10000"/>
              <a:gd name="connsiteX11-891" fmla="*/ 6436 w 10000"/>
              <a:gd name="connsiteY11-892" fmla="*/ 4211 h 10000"/>
              <a:gd name="connsiteX12-893" fmla="*/ 6761 w 10000"/>
              <a:gd name="connsiteY12-894" fmla="*/ 5257 h 10000"/>
              <a:gd name="connsiteX13-895" fmla="*/ 6720 w 10000"/>
              <a:gd name="connsiteY13-896" fmla="*/ 5556 h 10000"/>
              <a:gd name="connsiteX14-897" fmla="*/ 6538 w 10000"/>
              <a:gd name="connsiteY14-898" fmla="*/ 5730 h 10000"/>
              <a:gd name="connsiteX15-899" fmla="*/ 6538 w 10000"/>
              <a:gd name="connsiteY15-900" fmla="*/ 6029 h 10000"/>
              <a:gd name="connsiteX16-901" fmla="*/ 6528 w 10000"/>
              <a:gd name="connsiteY16-902" fmla="*/ 6404 h 10000"/>
              <a:gd name="connsiteX17-903" fmla="*/ 6467 w 10000"/>
              <a:gd name="connsiteY17-904" fmla="*/ 6502 h 10000"/>
              <a:gd name="connsiteX18-905" fmla="*/ 6477 w 10000"/>
              <a:gd name="connsiteY18-906" fmla="*/ 6827 h 10000"/>
              <a:gd name="connsiteX19-907" fmla="*/ 6416 w 10000"/>
              <a:gd name="connsiteY19-908" fmla="*/ 7226 h 10000"/>
              <a:gd name="connsiteX20-909" fmla="*/ 6436 w 10000"/>
              <a:gd name="connsiteY20-910" fmla="*/ 7649 h 10000"/>
              <a:gd name="connsiteX21-911" fmla="*/ 6193 w 10000"/>
              <a:gd name="connsiteY21-912" fmla="*/ 7973 h 10000"/>
              <a:gd name="connsiteX22-913" fmla="*/ 5766 w 10000"/>
              <a:gd name="connsiteY22-914" fmla="*/ 7973 h 10000"/>
              <a:gd name="connsiteX23-915" fmla="*/ 5502 w 10000"/>
              <a:gd name="connsiteY23-916" fmla="*/ 9243 h 10000"/>
              <a:gd name="connsiteX24-917" fmla="*/ 5731 w 10000"/>
              <a:gd name="connsiteY24-918" fmla="*/ 9897 h 10000"/>
              <a:gd name="connsiteX25-919" fmla="*/ 10000 w 10000"/>
              <a:gd name="connsiteY25-920" fmla="*/ 10000 h 10000"/>
              <a:gd name="connsiteX0-921" fmla="*/ 0 w 10000"/>
              <a:gd name="connsiteY0-922" fmla="*/ 9910 h 10000"/>
              <a:gd name="connsiteX1-923" fmla="*/ 3796 w 10000"/>
              <a:gd name="connsiteY1-924" fmla="*/ 9686 h 10000"/>
              <a:gd name="connsiteX2-925" fmla="*/ 4131 w 10000"/>
              <a:gd name="connsiteY2-926" fmla="*/ 7897 h 10000"/>
              <a:gd name="connsiteX3-927" fmla="*/ 4172 w 10000"/>
              <a:gd name="connsiteY3-928" fmla="*/ 6977 h 10000"/>
              <a:gd name="connsiteX4-929" fmla="*/ 4030 w 10000"/>
              <a:gd name="connsiteY4-930" fmla="*/ 6229 h 10000"/>
              <a:gd name="connsiteX5-931" fmla="*/ 3613 w 10000"/>
              <a:gd name="connsiteY5-932" fmla="*/ 4735 h 10000"/>
              <a:gd name="connsiteX6-933" fmla="*/ 3593 w 10000"/>
              <a:gd name="connsiteY6-934" fmla="*/ 4584 h 10000"/>
              <a:gd name="connsiteX7-935" fmla="*/ 3572 w 10000"/>
              <a:gd name="connsiteY7-936" fmla="*/ 1918 h 10000"/>
              <a:gd name="connsiteX8-937" fmla="*/ 4893 w 10000"/>
              <a:gd name="connsiteY8-938" fmla="*/ 0 h 10000"/>
              <a:gd name="connsiteX9-939" fmla="*/ 6294 w 10000"/>
              <a:gd name="connsiteY9-940" fmla="*/ 2094 h 10000"/>
              <a:gd name="connsiteX10-941" fmla="*/ 6446 w 10000"/>
              <a:gd name="connsiteY10-942" fmla="*/ 3562 h 10000"/>
              <a:gd name="connsiteX11-943" fmla="*/ 6436 w 10000"/>
              <a:gd name="connsiteY11-944" fmla="*/ 4211 h 10000"/>
              <a:gd name="connsiteX12-945" fmla="*/ 6761 w 10000"/>
              <a:gd name="connsiteY12-946" fmla="*/ 5257 h 10000"/>
              <a:gd name="connsiteX13-947" fmla="*/ 6720 w 10000"/>
              <a:gd name="connsiteY13-948" fmla="*/ 5556 h 10000"/>
              <a:gd name="connsiteX14-949" fmla="*/ 6538 w 10000"/>
              <a:gd name="connsiteY14-950" fmla="*/ 5730 h 10000"/>
              <a:gd name="connsiteX15-951" fmla="*/ 6538 w 10000"/>
              <a:gd name="connsiteY15-952" fmla="*/ 6029 h 10000"/>
              <a:gd name="connsiteX16-953" fmla="*/ 6528 w 10000"/>
              <a:gd name="connsiteY16-954" fmla="*/ 6404 h 10000"/>
              <a:gd name="connsiteX17-955" fmla="*/ 6467 w 10000"/>
              <a:gd name="connsiteY17-956" fmla="*/ 6502 h 10000"/>
              <a:gd name="connsiteX18-957" fmla="*/ 6477 w 10000"/>
              <a:gd name="connsiteY18-958" fmla="*/ 6827 h 10000"/>
              <a:gd name="connsiteX19-959" fmla="*/ 6416 w 10000"/>
              <a:gd name="connsiteY19-960" fmla="*/ 7226 h 10000"/>
              <a:gd name="connsiteX20-961" fmla="*/ 6436 w 10000"/>
              <a:gd name="connsiteY20-962" fmla="*/ 7649 h 10000"/>
              <a:gd name="connsiteX21-963" fmla="*/ 6193 w 10000"/>
              <a:gd name="connsiteY21-964" fmla="*/ 7973 h 10000"/>
              <a:gd name="connsiteX22-965" fmla="*/ 5766 w 10000"/>
              <a:gd name="connsiteY22-966" fmla="*/ 7973 h 10000"/>
              <a:gd name="connsiteX23-967" fmla="*/ 5502 w 10000"/>
              <a:gd name="connsiteY23-968" fmla="*/ 9243 h 10000"/>
              <a:gd name="connsiteX24-969" fmla="*/ 5731 w 10000"/>
              <a:gd name="connsiteY24-970" fmla="*/ 9897 h 10000"/>
              <a:gd name="connsiteX25-971" fmla="*/ 10000 w 10000"/>
              <a:gd name="connsiteY25-972" fmla="*/ 10000 h 10000"/>
              <a:gd name="connsiteX0-973" fmla="*/ 0 w 10000"/>
              <a:gd name="connsiteY0-974" fmla="*/ 9910 h 10000"/>
              <a:gd name="connsiteX1-975" fmla="*/ 3796 w 10000"/>
              <a:gd name="connsiteY1-976" fmla="*/ 9686 h 10000"/>
              <a:gd name="connsiteX2-977" fmla="*/ 4131 w 10000"/>
              <a:gd name="connsiteY2-978" fmla="*/ 7897 h 10000"/>
              <a:gd name="connsiteX3-979" fmla="*/ 4172 w 10000"/>
              <a:gd name="connsiteY3-980" fmla="*/ 6977 h 10000"/>
              <a:gd name="connsiteX4-981" fmla="*/ 4030 w 10000"/>
              <a:gd name="connsiteY4-982" fmla="*/ 6229 h 10000"/>
              <a:gd name="connsiteX5-983" fmla="*/ 3613 w 10000"/>
              <a:gd name="connsiteY5-984" fmla="*/ 4735 h 10000"/>
              <a:gd name="connsiteX6-985" fmla="*/ 3593 w 10000"/>
              <a:gd name="connsiteY6-986" fmla="*/ 4584 h 10000"/>
              <a:gd name="connsiteX7-987" fmla="*/ 3572 w 10000"/>
              <a:gd name="connsiteY7-988" fmla="*/ 1918 h 10000"/>
              <a:gd name="connsiteX8-989" fmla="*/ 4893 w 10000"/>
              <a:gd name="connsiteY8-990" fmla="*/ 0 h 10000"/>
              <a:gd name="connsiteX9-991" fmla="*/ 6294 w 10000"/>
              <a:gd name="connsiteY9-992" fmla="*/ 2094 h 10000"/>
              <a:gd name="connsiteX10-993" fmla="*/ 6446 w 10000"/>
              <a:gd name="connsiteY10-994" fmla="*/ 3562 h 10000"/>
              <a:gd name="connsiteX11-995" fmla="*/ 6436 w 10000"/>
              <a:gd name="connsiteY11-996" fmla="*/ 4211 h 10000"/>
              <a:gd name="connsiteX12-997" fmla="*/ 6761 w 10000"/>
              <a:gd name="connsiteY12-998" fmla="*/ 5257 h 10000"/>
              <a:gd name="connsiteX13-999" fmla="*/ 6720 w 10000"/>
              <a:gd name="connsiteY13-1000" fmla="*/ 5556 h 10000"/>
              <a:gd name="connsiteX14-1001" fmla="*/ 6538 w 10000"/>
              <a:gd name="connsiteY14-1002" fmla="*/ 5730 h 10000"/>
              <a:gd name="connsiteX15-1003" fmla="*/ 6538 w 10000"/>
              <a:gd name="connsiteY15-1004" fmla="*/ 6029 h 10000"/>
              <a:gd name="connsiteX16-1005" fmla="*/ 6528 w 10000"/>
              <a:gd name="connsiteY16-1006" fmla="*/ 6404 h 10000"/>
              <a:gd name="connsiteX17-1007" fmla="*/ 6467 w 10000"/>
              <a:gd name="connsiteY17-1008" fmla="*/ 6502 h 10000"/>
              <a:gd name="connsiteX18-1009" fmla="*/ 6477 w 10000"/>
              <a:gd name="connsiteY18-1010" fmla="*/ 6827 h 10000"/>
              <a:gd name="connsiteX19-1011" fmla="*/ 6416 w 10000"/>
              <a:gd name="connsiteY19-1012" fmla="*/ 7226 h 10000"/>
              <a:gd name="connsiteX20-1013" fmla="*/ 6436 w 10000"/>
              <a:gd name="connsiteY20-1014" fmla="*/ 7649 h 10000"/>
              <a:gd name="connsiteX21-1015" fmla="*/ 6193 w 10000"/>
              <a:gd name="connsiteY21-1016" fmla="*/ 7973 h 10000"/>
              <a:gd name="connsiteX22-1017" fmla="*/ 5766 w 10000"/>
              <a:gd name="connsiteY22-1018" fmla="*/ 7973 h 10000"/>
              <a:gd name="connsiteX23-1019" fmla="*/ 5502 w 10000"/>
              <a:gd name="connsiteY23-1020" fmla="*/ 9243 h 10000"/>
              <a:gd name="connsiteX24-1021" fmla="*/ 5731 w 10000"/>
              <a:gd name="connsiteY24-1022" fmla="*/ 9897 h 10000"/>
              <a:gd name="connsiteX25-1023" fmla="*/ 10000 w 10000"/>
              <a:gd name="connsiteY25-1024" fmla="*/ 10000 h 10000"/>
              <a:gd name="connsiteX0-1025" fmla="*/ 0 w 10142"/>
              <a:gd name="connsiteY0-1026" fmla="*/ 9983 h 10000"/>
              <a:gd name="connsiteX1-1027" fmla="*/ 3938 w 10142"/>
              <a:gd name="connsiteY1-1028" fmla="*/ 9686 h 10000"/>
              <a:gd name="connsiteX2-1029" fmla="*/ 4273 w 10142"/>
              <a:gd name="connsiteY2-1030" fmla="*/ 7897 h 10000"/>
              <a:gd name="connsiteX3-1031" fmla="*/ 4314 w 10142"/>
              <a:gd name="connsiteY3-1032" fmla="*/ 6977 h 10000"/>
              <a:gd name="connsiteX4-1033" fmla="*/ 4172 w 10142"/>
              <a:gd name="connsiteY4-1034" fmla="*/ 6229 h 10000"/>
              <a:gd name="connsiteX5-1035" fmla="*/ 3755 w 10142"/>
              <a:gd name="connsiteY5-1036" fmla="*/ 4735 h 10000"/>
              <a:gd name="connsiteX6-1037" fmla="*/ 3735 w 10142"/>
              <a:gd name="connsiteY6-1038" fmla="*/ 4584 h 10000"/>
              <a:gd name="connsiteX7-1039" fmla="*/ 3714 w 10142"/>
              <a:gd name="connsiteY7-1040" fmla="*/ 1918 h 10000"/>
              <a:gd name="connsiteX8-1041" fmla="*/ 5035 w 10142"/>
              <a:gd name="connsiteY8-1042" fmla="*/ 0 h 10000"/>
              <a:gd name="connsiteX9-1043" fmla="*/ 6436 w 10142"/>
              <a:gd name="connsiteY9-1044" fmla="*/ 2094 h 10000"/>
              <a:gd name="connsiteX10-1045" fmla="*/ 6588 w 10142"/>
              <a:gd name="connsiteY10-1046" fmla="*/ 3562 h 10000"/>
              <a:gd name="connsiteX11-1047" fmla="*/ 6578 w 10142"/>
              <a:gd name="connsiteY11-1048" fmla="*/ 4211 h 10000"/>
              <a:gd name="connsiteX12-1049" fmla="*/ 6903 w 10142"/>
              <a:gd name="connsiteY12-1050" fmla="*/ 5257 h 10000"/>
              <a:gd name="connsiteX13-1051" fmla="*/ 6862 w 10142"/>
              <a:gd name="connsiteY13-1052" fmla="*/ 5556 h 10000"/>
              <a:gd name="connsiteX14-1053" fmla="*/ 6680 w 10142"/>
              <a:gd name="connsiteY14-1054" fmla="*/ 5730 h 10000"/>
              <a:gd name="connsiteX15-1055" fmla="*/ 6680 w 10142"/>
              <a:gd name="connsiteY15-1056" fmla="*/ 6029 h 10000"/>
              <a:gd name="connsiteX16-1057" fmla="*/ 6670 w 10142"/>
              <a:gd name="connsiteY16-1058" fmla="*/ 6404 h 10000"/>
              <a:gd name="connsiteX17-1059" fmla="*/ 6609 w 10142"/>
              <a:gd name="connsiteY17-1060" fmla="*/ 6502 h 10000"/>
              <a:gd name="connsiteX18-1061" fmla="*/ 6619 w 10142"/>
              <a:gd name="connsiteY18-1062" fmla="*/ 6827 h 10000"/>
              <a:gd name="connsiteX19-1063" fmla="*/ 6558 w 10142"/>
              <a:gd name="connsiteY19-1064" fmla="*/ 7226 h 10000"/>
              <a:gd name="connsiteX20-1065" fmla="*/ 6578 w 10142"/>
              <a:gd name="connsiteY20-1066" fmla="*/ 7649 h 10000"/>
              <a:gd name="connsiteX21-1067" fmla="*/ 6335 w 10142"/>
              <a:gd name="connsiteY21-1068" fmla="*/ 7973 h 10000"/>
              <a:gd name="connsiteX22-1069" fmla="*/ 5908 w 10142"/>
              <a:gd name="connsiteY22-1070" fmla="*/ 7973 h 10000"/>
              <a:gd name="connsiteX23-1071" fmla="*/ 5644 w 10142"/>
              <a:gd name="connsiteY23-1072" fmla="*/ 9243 h 10000"/>
              <a:gd name="connsiteX24-1073" fmla="*/ 5873 w 10142"/>
              <a:gd name="connsiteY24-1074" fmla="*/ 9897 h 10000"/>
              <a:gd name="connsiteX25-1075" fmla="*/ 10142 w 10142"/>
              <a:gd name="connsiteY25-1076" fmla="*/ 10000 h 10000"/>
              <a:gd name="connsiteX0-1077" fmla="*/ 0 w 10135"/>
              <a:gd name="connsiteY0-1078" fmla="*/ 9946 h 10000"/>
              <a:gd name="connsiteX1-1079" fmla="*/ 3931 w 10135"/>
              <a:gd name="connsiteY1-1080" fmla="*/ 9686 h 10000"/>
              <a:gd name="connsiteX2-1081" fmla="*/ 4266 w 10135"/>
              <a:gd name="connsiteY2-1082" fmla="*/ 7897 h 10000"/>
              <a:gd name="connsiteX3-1083" fmla="*/ 4307 w 10135"/>
              <a:gd name="connsiteY3-1084" fmla="*/ 6977 h 10000"/>
              <a:gd name="connsiteX4-1085" fmla="*/ 4165 w 10135"/>
              <a:gd name="connsiteY4-1086" fmla="*/ 6229 h 10000"/>
              <a:gd name="connsiteX5-1087" fmla="*/ 3748 w 10135"/>
              <a:gd name="connsiteY5-1088" fmla="*/ 4735 h 10000"/>
              <a:gd name="connsiteX6-1089" fmla="*/ 3728 w 10135"/>
              <a:gd name="connsiteY6-1090" fmla="*/ 4584 h 10000"/>
              <a:gd name="connsiteX7-1091" fmla="*/ 3707 w 10135"/>
              <a:gd name="connsiteY7-1092" fmla="*/ 1918 h 10000"/>
              <a:gd name="connsiteX8-1093" fmla="*/ 5028 w 10135"/>
              <a:gd name="connsiteY8-1094" fmla="*/ 0 h 10000"/>
              <a:gd name="connsiteX9-1095" fmla="*/ 6429 w 10135"/>
              <a:gd name="connsiteY9-1096" fmla="*/ 2094 h 10000"/>
              <a:gd name="connsiteX10-1097" fmla="*/ 6581 w 10135"/>
              <a:gd name="connsiteY10-1098" fmla="*/ 3562 h 10000"/>
              <a:gd name="connsiteX11-1099" fmla="*/ 6571 w 10135"/>
              <a:gd name="connsiteY11-1100" fmla="*/ 4211 h 10000"/>
              <a:gd name="connsiteX12-1101" fmla="*/ 6896 w 10135"/>
              <a:gd name="connsiteY12-1102" fmla="*/ 5257 h 10000"/>
              <a:gd name="connsiteX13-1103" fmla="*/ 6855 w 10135"/>
              <a:gd name="connsiteY13-1104" fmla="*/ 5556 h 10000"/>
              <a:gd name="connsiteX14-1105" fmla="*/ 6673 w 10135"/>
              <a:gd name="connsiteY14-1106" fmla="*/ 5730 h 10000"/>
              <a:gd name="connsiteX15-1107" fmla="*/ 6673 w 10135"/>
              <a:gd name="connsiteY15-1108" fmla="*/ 6029 h 10000"/>
              <a:gd name="connsiteX16-1109" fmla="*/ 6663 w 10135"/>
              <a:gd name="connsiteY16-1110" fmla="*/ 6404 h 10000"/>
              <a:gd name="connsiteX17-1111" fmla="*/ 6602 w 10135"/>
              <a:gd name="connsiteY17-1112" fmla="*/ 6502 h 10000"/>
              <a:gd name="connsiteX18-1113" fmla="*/ 6612 w 10135"/>
              <a:gd name="connsiteY18-1114" fmla="*/ 6827 h 10000"/>
              <a:gd name="connsiteX19-1115" fmla="*/ 6551 w 10135"/>
              <a:gd name="connsiteY19-1116" fmla="*/ 7226 h 10000"/>
              <a:gd name="connsiteX20-1117" fmla="*/ 6571 w 10135"/>
              <a:gd name="connsiteY20-1118" fmla="*/ 7649 h 10000"/>
              <a:gd name="connsiteX21-1119" fmla="*/ 6328 w 10135"/>
              <a:gd name="connsiteY21-1120" fmla="*/ 7973 h 10000"/>
              <a:gd name="connsiteX22-1121" fmla="*/ 5901 w 10135"/>
              <a:gd name="connsiteY22-1122" fmla="*/ 7973 h 10000"/>
              <a:gd name="connsiteX23-1123" fmla="*/ 5637 w 10135"/>
              <a:gd name="connsiteY23-1124" fmla="*/ 9243 h 10000"/>
              <a:gd name="connsiteX24-1125" fmla="*/ 5866 w 10135"/>
              <a:gd name="connsiteY24-1126" fmla="*/ 9897 h 10000"/>
              <a:gd name="connsiteX25-1127" fmla="*/ 10135 w 10135"/>
              <a:gd name="connsiteY25-1128" fmla="*/ 10000 h 10000"/>
              <a:gd name="connsiteX0-1129" fmla="*/ 0 w 10135"/>
              <a:gd name="connsiteY0-1130" fmla="*/ 9946 h 10000"/>
              <a:gd name="connsiteX1-1131" fmla="*/ 3931 w 10135"/>
              <a:gd name="connsiteY1-1132" fmla="*/ 9686 h 10000"/>
              <a:gd name="connsiteX2-1133" fmla="*/ 4266 w 10135"/>
              <a:gd name="connsiteY2-1134" fmla="*/ 7897 h 10000"/>
              <a:gd name="connsiteX3-1135" fmla="*/ 4307 w 10135"/>
              <a:gd name="connsiteY3-1136" fmla="*/ 6977 h 10000"/>
              <a:gd name="connsiteX4-1137" fmla="*/ 4165 w 10135"/>
              <a:gd name="connsiteY4-1138" fmla="*/ 6229 h 10000"/>
              <a:gd name="connsiteX5-1139" fmla="*/ 3748 w 10135"/>
              <a:gd name="connsiteY5-1140" fmla="*/ 4735 h 10000"/>
              <a:gd name="connsiteX6-1141" fmla="*/ 3728 w 10135"/>
              <a:gd name="connsiteY6-1142" fmla="*/ 4584 h 10000"/>
              <a:gd name="connsiteX7-1143" fmla="*/ 3707 w 10135"/>
              <a:gd name="connsiteY7-1144" fmla="*/ 1918 h 10000"/>
              <a:gd name="connsiteX8-1145" fmla="*/ 5028 w 10135"/>
              <a:gd name="connsiteY8-1146" fmla="*/ 0 h 10000"/>
              <a:gd name="connsiteX9-1147" fmla="*/ 6429 w 10135"/>
              <a:gd name="connsiteY9-1148" fmla="*/ 2094 h 10000"/>
              <a:gd name="connsiteX10-1149" fmla="*/ 6581 w 10135"/>
              <a:gd name="connsiteY10-1150" fmla="*/ 3562 h 10000"/>
              <a:gd name="connsiteX11-1151" fmla="*/ 6571 w 10135"/>
              <a:gd name="connsiteY11-1152" fmla="*/ 4211 h 10000"/>
              <a:gd name="connsiteX12-1153" fmla="*/ 6896 w 10135"/>
              <a:gd name="connsiteY12-1154" fmla="*/ 5257 h 10000"/>
              <a:gd name="connsiteX13-1155" fmla="*/ 6855 w 10135"/>
              <a:gd name="connsiteY13-1156" fmla="*/ 5556 h 10000"/>
              <a:gd name="connsiteX14-1157" fmla="*/ 6673 w 10135"/>
              <a:gd name="connsiteY14-1158" fmla="*/ 5730 h 10000"/>
              <a:gd name="connsiteX15-1159" fmla="*/ 6673 w 10135"/>
              <a:gd name="connsiteY15-1160" fmla="*/ 6029 h 10000"/>
              <a:gd name="connsiteX16-1161" fmla="*/ 6663 w 10135"/>
              <a:gd name="connsiteY16-1162" fmla="*/ 6404 h 10000"/>
              <a:gd name="connsiteX17-1163" fmla="*/ 6602 w 10135"/>
              <a:gd name="connsiteY17-1164" fmla="*/ 6502 h 10000"/>
              <a:gd name="connsiteX18-1165" fmla="*/ 6612 w 10135"/>
              <a:gd name="connsiteY18-1166" fmla="*/ 6827 h 10000"/>
              <a:gd name="connsiteX19-1167" fmla="*/ 6551 w 10135"/>
              <a:gd name="connsiteY19-1168" fmla="*/ 7226 h 10000"/>
              <a:gd name="connsiteX20-1169" fmla="*/ 6571 w 10135"/>
              <a:gd name="connsiteY20-1170" fmla="*/ 7649 h 10000"/>
              <a:gd name="connsiteX21-1171" fmla="*/ 6328 w 10135"/>
              <a:gd name="connsiteY21-1172" fmla="*/ 7973 h 10000"/>
              <a:gd name="connsiteX22-1173" fmla="*/ 5901 w 10135"/>
              <a:gd name="connsiteY22-1174" fmla="*/ 7973 h 10000"/>
              <a:gd name="connsiteX23-1175" fmla="*/ 5637 w 10135"/>
              <a:gd name="connsiteY23-1176" fmla="*/ 9243 h 10000"/>
              <a:gd name="connsiteX24-1177" fmla="*/ 5866 w 10135"/>
              <a:gd name="connsiteY24-1178" fmla="*/ 9897 h 10000"/>
              <a:gd name="connsiteX25-1179" fmla="*/ 10135 w 10135"/>
              <a:gd name="connsiteY25-1180" fmla="*/ 10000 h 10000"/>
              <a:gd name="connsiteX0-1181" fmla="*/ 0 w 10732"/>
              <a:gd name="connsiteY0-1182" fmla="*/ 9946 h 10000"/>
              <a:gd name="connsiteX1-1183" fmla="*/ 3931 w 10732"/>
              <a:gd name="connsiteY1-1184" fmla="*/ 9686 h 10000"/>
              <a:gd name="connsiteX2-1185" fmla="*/ 4266 w 10732"/>
              <a:gd name="connsiteY2-1186" fmla="*/ 7897 h 10000"/>
              <a:gd name="connsiteX3-1187" fmla="*/ 4307 w 10732"/>
              <a:gd name="connsiteY3-1188" fmla="*/ 6977 h 10000"/>
              <a:gd name="connsiteX4-1189" fmla="*/ 4165 w 10732"/>
              <a:gd name="connsiteY4-1190" fmla="*/ 6229 h 10000"/>
              <a:gd name="connsiteX5-1191" fmla="*/ 3748 w 10732"/>
              <a:gd name="connsiteY5-1192" fmla="*/ 4735 h 10000"/>
              <a:gd name="connsiteX6-1193" fmla="*/ 3728 w 10732"/>
              <a:gd name="connsiteY6-1194" fmla="*/ 4584 h 10000"/>
              <a:gd name="connsiteX7-1195" fmla="*/ 3707 w 10732"/>
              <a:gd name="connsiteY7-1196" fmla="*/ 1918 h 10000"/>
              <a:gd name="connsiteX8-1197" fmla="*/ 5028 w 10732"/>
              <a:gd name="connsiteY8-1198" fmla="*/ 0 h 10000"/>
              <a:gd name="connsiteX9-1199" fmla="*/ 6429 w 10732"/>
              <a:gd name="connsiteY9-1200" fmla="*/ 2094 h 10000"/>
              <a:gd name="connsiteX10-1201" fmla="*/ 6581 w 10732"/>
              <a:gd name="connsiteY10-1202" fmla="*/ 3562 h 10000"/>
              <a:gd name="connsiteX11-1203" fmla="*/ 6571 w 10732"/>
              <a:gd name="connsiteY11-1204" fmla="*/ 4211 h 10000"/>
              <a:gd name="connsiteX12-1205" fmla="*/ 6896 w 10732"/>
              <a:gd name="connsiteY12-1206" fmla="*/ 5257 h 10000"/>
              <a:gd name="connsiteX13-1207" fmla="*/ 6855 w 10732"/>
              <a:gd name="connsiteY13-1208" fmla="*/ 5556 h 10000"/>
              <a:gd name="connsiteX14-1209" fmla="*/ 6673 w 10732"/>
              <a:gd name="connsiteY14-1210" fmla="*/ 5730 h 10000"/>
              <a:gd name="connsiteX15-1211" fmla="*/ 6673 w 10732"/>
              <a:gd name="connsiteY15-1212" fmla="*/ 6029 h 10000"/>
              <a:gd name="connsiteX16-1213" fmla="*/ 6663 w 10732"/>
              <a:gd name="connsiteY16-1214" fmla="*/ 6404 h 10000"/>
              <a:gd name="connsiteX17-1215" fmla="*/ 6602 w 10732"/>
              <a:gd name="connsiteY17-1216" fmla="*/ 6502 h 10000"/>
              <a:gd name="connsiteX18-1217" fmla="*/ 6612 w 10732"/>
              <a:gd name="connsiteY18-1218" fmla="*/ 6827 h 10000"/>
              <a:gd name="connsiteX19-1219" fmla="*/ 6551 w 10732"/>
              <a:gd name="connsiteY19-1220" fmla="*/ 7226 h 10000"/>
              <a:gd name="connsiteX20-1221" fmla="*/ 6571 w 10732"/>
              <a:gd name="connsiteY20-1222" fmla="*/ 7649 h 10000"/>
              <a:gd name="connsiteX21-1223" fmla="*/ 6328 w 10732"/>
              <a:gd name="connsiteY21-1224" fmla="*/ 7973 h 10000"/>
              <a:gd name="connsiteX22-1225" fmla="*/ 5901 w 10732"/>
              <a:gd name="connsiteY22-1226" fmla="*/ 7973 h 10000"/>
              <a:gd name="connsiteX23-1227" fmla="*/ 5637 w 10732"/>
              <a:gd name="connsiteY23-1228" fmla="*/ 9243 h 10000"/>
              <a:gd name="connsiteX24-1229" fmla="*/ 5866 w 10732"/>
              <a:gd name="connsiteY24-1230" fmla="*/ 9897 h 10000"/>
              <a:gd name="connsiteX25-1231" fmla="*/ 10732 w 10732"/>
              <a:gd name="connsiteY25-1232" fmla="*/ 10000 h 10000"/>
              <a:gd name="connsiteX0-1233" fmla="*/ 0 w 10732"/>
              <a:gd name="connsiteY0-1234" fmla="*/ 9946 h 10000"/>
              <a:gd name="connsiteX1-1235" fmla="*/ 3931 w 10732"/>
              <a:gd name="connsiteY1-1236" fmla="*/ 9686 h 10000"/>
              <a:gd name="connsiteX2-1237" fmla="*/ 4266 w 10732"/>
              <a:gd name="connsiteY2-1238" fmla="*/ 7897 h 10000"/>
              <a:gd name="connsiteX3-1239" fmla="*/ 4307 w 10732"/>
              <a:gd name="connsiteY3-1240" fmla="*/ 6977 h 10000"/>
              <a:gd name="connsiteX4-1241" fmla="*/ 4165 w 10732"/>
              <a:gd name="connsiteY4-1242" fmla="*/ 6229 h 10000"/>
              <a:gd name="connsiteX5-1243" fmla="*/ 3748 w 10732"/>
              <a:gd name="connsiteY5-1244" fmla="*/ 4735 h 10000"/>
              <a:gd name="connsiteX6-1245" fmla="*/ 3728 w 10732"/>
              <a:gd name="connsiteY6-1246" fmla="*/ 4584 h 10000"/>
              <a:gd name="connsiteX7-1247" fmla="*/ 3707 w 10732"/>
              <a:gd name="connsiteY7-1248" fmla="*/ 1918 h 10000"/>
              <a:gd name="connsiteX8-1249" fmla="*/ 5028 w 10732"/>
              <a:gd name="connsiteY8-1250" fmla="*/ 0 h 10000"/>
              <a:gd name="connsiteX9-1251" fmla="*/ 6429 w 10732"/>
              <a:gd name="connsiteY9-1252" fmla="*/ 2094 h 10000"/>
              <a:gd name="connsiteX10-1253" fmla="*/ 6581 w 10732"/>
              <a:gd name="connsiteY10-1254" fmla="*/ 3562 h 10000"/>
              <a:gd name="connsiteX11-1255" fmla="*/ 6571 w 10732"/>
              <a:gd name="connsiteY11-1256" fmla="*/ 4211 h 10000"/>
              <a:gd name="connsiteX12-1257" fmla="*/ 6896 w 10732"/>
              <a:gd name="connsiteY12-1258" fmla="*/ 5257 h 10000"/>
              <a:gd name="connsiteX13-1259" fmla="*/ 6855 w 10732"/>
              <a:gd name="connsiteY13-1260" fmla="*/ 5556 h 10000"/>
              <a:gd name="connsiteX14-1261" fmla="*/ 6673 w 10732"/>
              <a:gd name="connsiteY14-1262" fmla="*/ 5730 h 10000"/>
              <a:gd name="connsiteX15-1263" fmla="*/ 6673 w 10732"/>
              <a:gd name="connsiteY15-1264" fmla="*/ 6029 h 10000"/>
              <a:gd name="connsiteX16-1265" fmla="*/ 6663 w 10732"/>
              <a:gd name="connsiteY16-1266" fmla="*/ 6404 h 10000"/>
              <a:gd name="connsiteX17-1267" fmla="*/ 6602 w 10732"/>
              <a:gd name="connsiteY17-1268" fmla="*/ 6502 h 10000"/>
              <a:gd name="connsiteX18-1269" fmla="*/ 6612 w 10732"/>
              <a:gd name="connsiteY18-1270" fmla="*/ 6827 h 10000"/>
              <a:gd name="connsiteX19-1271" fmla="*/ 6551 w 10732"/>
              <a:gd name="connsiteY19-1272" fmla="*/ 7226 h 10000"/>
              <a:gd name="connsiteX20-1273" fmla="*/ 6571 w 10732"/>
              <a:gd name="connsiteY20-1274" fmla="*/ 7649 h 10000"/>
              <a:gd name="connsiteX21-1275" fmla="*/ 6328 w 10732"/>
              <a:gd name="connsiteY21-1276" fmla="*/ 7973 h 10000"/>
              <a:gd name="connsiteX22-1277" fmla="*/ 5901 w 10732"/>
              <a:gd name="connsiteY22-1278" fmla="*/ 7973 h 10000"/>
              <a:gd name="connsiteX23-1279" fmla="*/ 5637 w 10732"/>
              <a:gd name="connsiteY23-1280" fmla="*/ 9243 h 10000"/>
              <a:gd name="connsiteX24-1281" fmla="*/ 5866 w 10732"/>
              <a:gd name="connsiteY24-1282" fmla="*/ 9897 h 10000"/>
              <a:gd name="connsiteX25-1283" fmla="*/ 10732 w 10732"/>
              <a:gd name="connsiteY25-1284" fmla="*/ 10000 h 10000"/>
              <a:gd name="connsiteX0-1285" fmla="*/ 0 w 10732"/>
              <a:gd name="connsiteY0-1286" fmla="*/ 9946 h 10000"/>
              <a:gd name="connsiteX1-1287" fmla="*/ 3931 w 10732"/>
              <a:gd name="connsiteY1-1288" fmla="*/ 9686 h 10000"/>
              <a:gd name="connsiteX2-1289" fmla="*/ 4266 w 10732"/>
              <a:gd name="connsiteY2-1290" fmla="*/ 7897 h 10000"/>
              <a:gd name="connsiteX3-1291" fmla="*/ 4307 w 10732"/>
              <a:gd name="connsiteY3-1292" fmla="*/ 6977 h 10000"/>
              <a:gd name="connsiteX4-1293" fmla="*/ 4165 w 10732"/>
              <a:gd name="connsiteY4-1294" fmla="*/ 6229 h 10000"/>
              <a:gd name="connsiteX5-1295" fmla="*/ 3748 w 10732"/>
              <a:gd name="connsiteY5-1296" fmla="*/ 4735 h 10000"/>
              <a:gd name="connsiteX6-1297" fmla="*/ 3728 w 10732"/>
              <a:gd name="connsiteY6-1298" fmla="*/ 4584 h 10000"/>
              <a:gd name="connsiteX7-1299" fmla="*/ 3707 w 10732"/>
              <a:gd name="connsiteY7-1300" fmla="*/ 1918 h 10000"/>
              <a:gd name="connsiteX8-1301" fmla="*/ 5028 w 10732"/>
              <a:gd name="connsiteY8-1302" fmla="*/ 0 h 10000"/>
              <a:gd name="connsiteX9-1303" fmla="*/ 6429 w 10732"/>
              <a:gd name="connsiteY9-1304" fmla="*/ 2094 h 10000"/>
              <a:gd name="connsiteX10-1305" fmla="*/ 6581 w 10732"/>
              <a:gd name="connsiteY10-1306" fmla="*/ 3562 h 10000"/>
              <a:gd name="connsiteX11-1307" fmla="*/ 6571 w 10732"/>
              <a:gd name="connsiteY11-1308" fmla="*/ 4211 h 10000"/>
              <a:gd name="connsiteX12-1309" fmla="*/ 6896 w 10732"/>
              <a:gd name="connsiteY12-1310" fmla="*/ 5257 h 10000"/>
              <a:gd name="connsiteX13-1311" fmla="*/ 6855 w 10732"/>
              <a:gd name="connsiteY13-1312" fmla="*/ 5556 h 10000"/>
              <a:gd name="connsiteX14-1313" fmla="*/ 6673 w 10732"/>
              <a:gd name="connsiteY14-1314" fmla="*/ 5730 h 10000"/>
              <a:gd name="connsiteX15-1315" fmla="*/ 6673 w 10732"/>
              <a:gd name="connsiteY15-1316" fmla="*/ 6029 h 10000"/>
              <a:gd name="connsiteX16-1317" fmla="*/ 6663 w 10732"/>
              <a:gd name="connsiteY16-1318" fmla="*/ 6404 h 10000"/>
              <a:gd name="connsiteX17-1319" fmla="*/ 6602 w 10732"/>
              <a:gd name="connsiteY17-1320" fmla="*/ 6502 h 10000"/>
              <a:gd name="connsiteX18-1321" fmla="*/ 6612 w 10732"/>
              <a:gd name="connsiteY18-1322" fmla="*/ 6827 h 10000"/>
              <a:gd name="connsiteX19-1323" fmla="*/ 6551 w 10732"/>
              <a:gd name="connsiteY19-1324" fmla="*/ 7226 h 10000"/>
              <a:gd name="connsiteX20-1325" fmla="*/ 6571 w 10732"/>
              <a:gd name="connsiteY20-1326" fmla="*/ 7649 h 10000"/>
              <a:gd name="connsiteX21-1327" fmla="*/ 6328 w 10732"/>
              <a:gd name="connsiteY21-1328" fmla="*/ 7973 h 10000"/>
              <a:gd name="connsiteX22-1329" fmla="*/ 5901 w 10732"/>
              <a:gd name="connsiteY22-1330" fmla="*/ 7973 h 10000"/>
              <a:gd name="connsiteX23-1331" fmla="*/ 5637 w 10732"/>
              <a:gd name="connsiteY23-1332" fmla="*/ 9243 h 10000"/>
              <a:gd name="connsiteX24-1333" fmla="*/ 5866 w 10732"/>
              <a:gd name="connsiteY24-1334" fmla="*/ 9897 h 10000"/>
              <a:gd name="connsiteX25-1335" fmla="*/ 10732 w 10732"/>
              <a:gd name="connsiteY25-1336" fmla="*/ 10000 h 10000"/>
              <a:gd name="connsiteX0-1337" fmla="*/ 0 w 13931"/>
              <a:gd name="connsiteY0-1338" fmla="*/ 9946 h 10055"/>
              <a:gd name="connsiteX1-1339" fmla="*/ 3931 w 13931"/>
              <a:gd name="connsiteY1-1340" fmla="*/ 9686 h 10055"/>
              <a:gd name="connsiteX2-1341" fmla="*/ 4266 w 13931"/>
              <a:gd name="connsiteY2-1342" fmla="*/ 7897 h 10055"/>
              <a:gd name="connsiteX3-1343" fmla="*/ 4307 w 13931"/>
              <a:gd name="connsiteY3-1344" fmla="*/ 6977 h 10055"/>
              <a:gd name="connsiteX4-1345" fmla="*/ 4165 w 13931"/>
              <a:gd name="connsiteY4-1346" fmla="*/ 6229 h 10055"/>
              <a:gd name="connsiteX5-1347" fmla="*/ 3748 w 13931"/>
              <a:gd name="connsiteY5-1348" fmla="*/ 4735 h 10055"/>
              <a:gd name="connsiteX6-1349" fmla="*/ 3728 w 13931"/>
              <a:gd name="connsiteY6-1350" fmla="*/ 4584 h 10055"/>
              <a:gd name="connsiteX7-1351" fmla="*/ 3707 w 13931"/>
              <a:gd name="connsiteY7-1352" fmla="*/ 1918 h 10055"/>
              <a:gd name="connsiteX8-1353" fmla="*/ 5028 w 13931"/>
              <a:gd name="connsiteY8-1354" fmla="*/ 0 h 10055"/>
              <a:gd name="connsiteX9-1355" fmla="*/ 6429 w 13931"/>
              <a:gd name="connsiteY9-1356" fmla="*/ 2094 h 10055"/>
              <a:gd name="connsiteX10-1357" fmla="*/ 6581 w 13931"/>
              <a:gd name="connsiteY10-1358" fmla="*/ 3562 h 10055"/>
              <a:gd name="connsiteX11-1359" fmla="*/ 6571 w 13931"/>
              <a:gd name="connsiteY11-1360" fmla="*/ 4211 h 10055"/>
              <a:gd name="connsiteX12-1361" fmla="*/ 6896 w 13931"/>
              <a:gd name="connsiteY12-1362" fmla="*/ 5257 h 10055"/>
              <a:gd name="connsiteX13-1363" fmla="*/ 6855 w 13931"/>
              <a:gd name="connsiteY13-1364" fmla="*/ 5556 h 10055"/>
              <a:gd name="connsiteX14-1365" fmla="*/ 6673 w 13931"/>
              <a:gd name="connsiteY14-1366" fmla="*/ 5730 h 10055"/>
              <a:gd name="connsiteX15-1367" fmla="*/ 6673 w 13931"/>
              <a:gd name="connsiteY15-1368" fmla="*/ 6029 h 10055"/>
              <a:gd name="connsiteX16-1369" fmla="*/ 6663 w 13931"/>
              <a:gd name="connsiteY16-1370" fmla="*/ 6404 h 10055"/>
              <a:gd name="connsiteX17-1371" fmla="*/ 6602 w 13931"/>
              <a:gd name="connsiteY17-1372" fmla="*/ 6502 h 10055"/>
              <a:gd name="connsiteX18-1373" fmla="*/ 6612 w 13931"/>
              <a:gd name="connsiteY18-1374" fmla="*/ 6827 h 10055"/>
              <a:gd name="connsiteX19-1375" fmla="*/ 6551 w 13931"/>
              <a:gd name="connsiteY19-1376" fmla="*/ 7226 h 10055"/>
              <a:gd name="connsiteX20-1377" fmla="*/ 6571 w 13931"/>
              <a:gd name="connsiteY20-1378" fmla="*/ 7649 h 10055"/>
              <a:gd name="connsiteX21-1379" fmla="*/ 6328 w 13931"/>
              <a:gd name="connsiteY21-1380" fmla="*/ 7973 h 10055"/>
              <a:gd name="connsiteX22-1381" fmla="*/ 5901 w 13931"/>
              <a:gd name="connsiteY22-1382" fmla="*/ 7973 h 10055"/>
              <a:gd name="connsiteX23-1383" fmla="*/ 5637 w 13931"/>
              <a:gd name="connsiteY23-1384" fmla="*/ 9243 h 10055"/>
              <a:gd name="connsiteX24-1385" fmla="*/ 5866 w 13931"/>
              <a:gd name="connsiteY24-1386" fmla="*/ 9897 h 10055"/>
              <a:gd name="connsiteX25-1387" fmla="*/ 13931 w 13931"/>
              <a:gd name="connsiteY25-1388" fmla="*/ 10055 h 10055"/>
              <a:gd name="connsiteX0-1389" fmla="*/ 0 w 17823"/>
              <a:gd name="connsiteY0-1390" fmla="*/ 10001 h 10055"/>
              <a:gd name="connsiteX1-1391" fmla="*/ 7823 w 17823"/>
              <a:gd name="connsiteY1-1392" fmla="*/ 9686 h 10055"/>
              <a:gd name="connsiteX2-1393" fmla="*/ 8158 w 17823"/>
              <a:gd name="connsiteY2-1394" fmla="*/ 7897 h 10055"/>
              <a:gd name="connsiteX3-1395" fmla="*/ 8199 w 17823"/>
              <a:gd name="connsiteY3-1396" fmla="*/ 6977 h 10055"/>
              <a:gd name="connsiteX4-1397" fmla="*/ 8057 w 17823"/>
              <a:gd name="connsiteY4-1398" fmla="*/ 6229 h 10055"/>
              <a:gd name="connsiteX5-1399" fmla="*/ 7640 w 17823"/>
              <a:gd name="connsiteY5-1400" fmla="*/ 4735 h 10055"/>
              <a:gd name="connsiteX6-1401" fmla="*/ 7620 w 17823"/>
              <a:gd name="connsiteY6-1402" fmla="*/ 4584 h 10055"/>
              <a:gd name="connsiteX7-1403" fmla="*/ 7599 w 17823"/>
              <a:gd name="connsiteY7-1404" fmla="*/ 1918 h 10055"/>
              <a:gd name="connsiteX8-1405" fmla="*/ 8920 w 17823"/>
              <a:gd name="connsiteY8-1406" fmla="*/ 0 h 10055"/>
              <a:gd name="connsiteX9-1407" fmla="*/ 10321 w 17823"/>
              <a:gd name="connsiteY9-1408" fmla="*/ 2094 h 10055"/>
              <a:gd name="connsiteX10-1409" fmla="*/ 10473 w 17823"/>
              <a:gd name="connsiteY10-1410" fmla="*/ 3562 h 10055"/>
              <a:gd name="connsiteX11-1411" fmla="*/ 10463 w 17823"/>
              <a:gd name="connsiteY11-1412" fmla="*/ 4211 h 10055"/>
              <a:gd name="connsiteX12-1413" fmla="*/ 10788 w 17823"/>
              <a:gd name="connsiteY12-1414" fmla="*/ 5257 h 10055"/>
              <a:gd name="connsiteX13-1415" fmla="*/ 10747 w 17823"/>
              <a:gd name="connsiteY13-1416" fmla="*/ 5556 h 10055"/>
              <a:gd name="connsiteX14-1417" fmla="*/ 10565 w 17823"/>
              <a:gd name="connsiteY14-1418" fmla="*/ 5730 h 10055"/>
              <a:gd name="connsiteX15-1419" fmla="*/ 10565 w 17823"/>
              <a:gd name="connsiteY15-1420" fmla="*/ 6029 h 10055"/>
              <a:gd name="connsiteX16-1421" fmla="*/ 10555 w 17823"/>
              <a:gd name="connsiteY16-1422" fmla="*/ 6404 h 10055"/>
              <a:gd name="connsiteX17-1423" fmla="*/ 10494 w 17823"/>
              <a:gd name="connsiteY17-1424" fmla="*/ 6502 h 10055"/>
              <a:gd name="connsiteX18-1425" fmla="*/ 10504 w 17823"/>
              <a:gd name="connsiteY18-1426" fmla="*/ 6827 h 10055"/>
              <a:gd name="connsiteX19-1427" fmla="*/ 10443 w 17823"/>
              <a:gd name="connsiteY19-1428" fmla="*/ 7226 h 10055"/>
              <a:gd name="connsiteX20-1429" fmla="*/ 10463 w 17823"/>
              <a:gd name="connsiteY20-1430" fmla="*/ 7649 h 10055"/>
              <a:gd name="connsiteX21-1431" fmla="*/ 10220 w 17823"/>
              <a:gd name="connsiteY21-1432" fmla="*/ 7973 h 10055"/>
              <a:gd name="connsiteX22-1433" fmla="*/ 9793 w 17823"/>
              <a:gd name="connsiteY22-1434" fmla="*/ 7973 h 10055"/>
              <a:gd name="connsiteX23-1435" fmla="*/ 9529 w 17823"/>
              <a:gd name="connsiteY23-1436" fmla="*/ 9243 h 10055"/>
              <a:gd name="connsiteX24-1437" fmla="*/ 9758 w 17823"/>
              <a:gd name="connsiteY24-1438" fmla="*/ 9897 h 10055"/>
              <a:gd name="connsiteX25-1439" fmla="*/ 17823 w 17823"/>
              <a:gd name="connsiteY25-1440" fmla="*/ 10055 h 10055"/>
              <a:gd name="connsiteX0-1441" fmla="*/ 0 w 17823"/>
              <a:gd name="connsiteY0-1442" fmla="*/ 10001 h 10076"/>
              <a:gd name="connsiteX1-1443" fmla="*/ 7823 w 17823"/>
              <a:gd name="connsiteY1-1444" fmla="*/ 9686 h 10076"/>
              <a:gd name="connsiteX2-1445" fmla="*/ 8158 w 17823"/>
              <a:gd name="connsiteY2-1446" fmla="*/ 7897 h 10076"/>
              <a:gd name="connsiteX3-1447" fmla="*/ 8199 w 17823"/>
              <a:gd name="connsiteY3-1448" fmla="*/ 6977 h 10076"/>
              <a:gd name="connsiteX4-1449" fmla="*/ 8057 w 17823"/>
              <a:gd name="connsiteY4-1450" fmla="*/ 6229 h 10076"/>
              <a:gd name="connsiteX5-1451" fmla="*/ 7640 w 17823"/>
              <a:gd name="connsiteY5-1452" fmla="*/ 4735 h 10076"/>
              <a:gd name="connsiteX6-1453" fmla="*/ 7620 w 17823"/>
              <a:gd name="connsiteY6-1454" fmla="*/ 4584 h 10076"/>
              <a:gd name="connsiteX7-1455" fmla="*/ 7599 w 17823"/>
              <a:gd name="connsiteY7-1456" fmla="*/ 1918 h 10076"/>
              <a:gd name="connsiteX8-1457" fmla="*/ 8920 w 17823"/>
              <a:gd name="connsiteY8-1458" fmla="*/ 0 h 10076"/>
              <a:gd name="connsiteX9-1459" fmla="*/ 10321 w 17823"/>
              <a:gd name="connsiteY9-1460" fmla="*/ 2094 h 10076"/>
              <a:gd name="connsiteX10-1461" fmla="*/ 10473 w 17823"/>
              <a:gd name="connsiteY10-1462" fmla="*/ 3562 h 10076"/>
              <a:gd name="connsiteX11-1463" fmla="*/ 10463 w 17823"/>
              <a:gd name="connsiteY11-1464" fmla="*/ 4211 h 10076"/>
              <a:gd name="connsiteX12-1465" fmla="*/ 10788 w 17823"/>
              <a:gd name="connsiteY12-1466" fmla="*/ 5257 h 10076"/>
              <a:gd name="connsiteX13-1467" fmla="*/ 10747 w 17823"/>
              <a:gd name="connsiteY13-1468" fmla="*/ 5556 h 10076"/>
              <a:gd name="connsiteX14-1469" fmla="*/ 10565 w 17823"/>
              <a:gd name="connsiteY14-1470" fmla="*/ 5730 h 10076"/>
              <a:gd name="connsiteX15-1471" fmla="*/ 10565 w 17823"/>
              <a:gd name="connsiteY15-1472" fmla="*/ 6029 h 10076"/>
              <a:gd name="connsiteX16-1473" fmla="*/ 10555 w 17823"/>
              <a:gd name="connsiteY16-1474" fmla="*/ 6404 h 10076"/>
              <a:gd name="connsiteX17-1475" fmla="*/ 10494 w 17823"/>
              <a:gd name="connsiteY17-1476" fmla="*/ 6502 h 10076"/>
              <a:gd name="connsiteX18-1477" fmla="*/ 10504 w 17823"/>
              <a:gd name="connsiteY18-1478" fmla="*/ 6827 h 10076"/>
              <a:gd name="connsiteX19-1479" fmla="*/ 10443 w 17823"/>
              <a:gd name="connsiteY19-1480" fmla="*/ 7226 h 10076"/>
              <a:gd name="connsiteX20-1481" fmla="*/ 10463 w 17823"/>
              <a:gd name="connsiteY20-1482" fmla="*/ 7649 h 10076"/>
              <a:gd name="connsiteX21-1483" fmla="*/ 10220 w 17823"/>
              <a:gd name="connsiteY21-1484" fmla="*/ 7973 h 10076"/>
              <a:gd name="connsiteX22-1485" fmla="*/ 9793 w 17823"/>
              <a:gd name="connsiteY22-1486" fmla="*/ 7973 h 10076"/>
              <a:gd name="connsiteX23-1487" fmla="*/ 9529 w 17823"/>
              <a:gd name="connsiteY23-1488" fmla="*/ 9243 h 10076"/>
              <a:gd name="connsiteX24-1489" fmla="*/ 9758 w 17823"/>
              <a:gd name="connsiteY24-1490" fmla="*/ 9897 h 10076"/>
              <a:gd name="connsiteX25-1491" fmla="*/ 17823 w 17823"/>
              <a:gd name="connsiteY25-1492" fmla="*/ 10055 h 10076"/>
              <a:gd name="connsiteX0-1493" fmla="*/ 0 w 17823"/>
              <a:gd name="connsiteY0-1494" fmla="*/ 10001 h 10055"/>
              <a:gd name="connsiteX1-1495" fmla="*/ 7823 w 17823"/>
              <a:gd name="connsiteY1-1496" fmla="*/ 9686 h 10055"/>
              <a:gd name="connsiteX2-1497" fmla="*/ 8158 w 17823"/>
              <a:gd name="connsiteY2-1498" fmla="*/ 7897 h 10055"/>
              <a:gd name="connsiteX3-1499" fmla="*/ 8199 w 17823"/>
              <a:gd name="connsiteY3-1500" fmla="*/ 6977 h 10055"/>
              <a:gd name="connsiteX4-1501" fmla="*/ 8057 w 17823"/>
              <a:gd name="connsiteY4-1502" fmla="*/ 6229 h 10055"/>
              <a:gd name="connsiteX5-1503" fmla="*/ 7640 w 17823"/>
              <a:gd name="connsiteY5-1504" fmla="*/ 4735 h 10055"/>
              <a:gd name="connsiteX6-1505" fmla="*/ 7620 w 17823"/>
              <a:gd name="connsiteY6-1506" fmla="*/ 4584 h 10055"/>
              <a:gd name="connsiteX7-1507" fmla="*/ 7599 w 17823"/>
              <a:gd name="connsiteY7-1508" fmla="*/ 1918 h 10055"/>
              <a:gd name="connsiteX8-1509" fmla="*/ 8920 w 17823"/>
              <a:gd name="connsiteY8-1510" fmla="*/ 0 h 10055"/>
              <a:gd name="connsiteX9-1511" fmla="*/ 10321 w 17823"/>
              <a:gd name="connsiteY9-1512" fmla="*/ 2094 h 10055"/>
              <a:gd name="connsiteX10-1513" fmla="*/ 10473 w 17823"/>
              <a:gd name="connsiteY10-1514" fmla="*/ 3562 h 10055"/>
              <a:gd name="connsiteX11-1515" fmla="*/ 10463 w 17823"/>
              <a:gd name="connsiteY11-1516" fmla="*/ 4211 h 10055"/>
              <a:gd name="connsiteX12-1517" fmla="*/ 10788 w 17823"/>
              <a:gd name="connsiteY12-1518" fmla="*/ 5257 h 10055"/>
              <a:gd name="connsiteX13-1519" fmla="*/ 10747 w 17823"/>
              <a:gd name="connsiteY13-1520" fmla="*/ 5556 h 10055"/>
              <a:gd name="connsiteX14-1521" fmla="*/ 10565 w 17823"/>
              <a:gd name="connsiteY14-1522" fmla="*/ 5730 h 10055"/>
              <a:gd name="connsiteX15-1523" fmla="*/ 10565 w 17823"/>
              <a:gd name="connsiteY15-1524" fmla="*/ 6029 h 10055"/>
              <a:gd name="connsiteX16-1525" fmla="*/ 10555 w 17823"/>
              <a:gd name="connsiteY16-1526" fmla="*/ 6404 h 10055"/>
              <a:gd name="connsiteX17-1527" fmla="*/ 10494 w 17823"/>
              <a:gd name="connsiteY17-1528" fmla="*/ 6502 h 10055"/>
              <a:gd name="connsiteX18-1529" fmla="*/ 10504 w 17823"/>
              <a:gd name="connsiteY18-1530" fmla="*/ 6827 h 10055"/>
              <a:gd name="connsiteX19-1531" fmla="*/ 10443 w 17823"/>
              <a:gd name="connsiteY19-1532" fmla="*/ 7226 h 10055"/>
              <a:gd name="connsiteX20-1533" fmla="*/ 10463 w 17823"/>
              <a:gd name="connsiteY20-1534" fmla="*/ 7649 h 10055"/>
              <a:gd name="connsiteX21-1535" fmla="*/ 10220 w 17823"/>
              <a:gd name="connsiteY21-1536" fmla="*/ 7973 h 10055"/>
              <a:gd name="connsiteX22-1537" fmla="*/ 9793 w 17823"/>
              <a:gd name="connsiteY22-1538" fmla="*/ 7973 h 10055"/>
              <a:gd name="connsiteX23-1539" fmla="*/ 9529 w 17823"/>
              <a:gd name="connsiteY23-1540" fmla="*/ 9243 h 10055"/>
              <a:gd name="connsiteX24-1541" fmla="*/ 9758 w 17823"/>
              <a:gd name="connsiteY24-1542" fmla="*/ 9897 h 10055"/>
              <a:gd name="connsiteX25-1543" fmla="*/ 17823 w 17823"/>
              <a:gd name="connsiteY25-1544" fmla="*/ 10055 h 10055"/>
              <a:gd name="connsiteX0-1545" fmla="*/ 0 w 17823"/>
              <a:gd name="connsiteY0-1546" fmla="*/ 10001 h 10055"/>
              <a:gd name="connsiteX1-1547" fmla="*/ 7823 w 17823"/>
              <a:gd name="connsiteY1-1548" fmla="*/ 9686 h 10055"/>
              <a:gd name="connsiteX2-1549" fmla="*/ 8158 w 17823"/>
              <a:gd name="connsiteY2-1550" fmla="*/ 7897 h 10055"/>
              <a:gd name="connsiteX3-1551" fmla="*/ 8199 w 17823"/>
              <a:gd name="connsiteY3-1552" fmla="*/ 6977 h 10055"/>
              <a:gd name="connsiteX4-1553" fmla="*/ 8057 w 17823"/>
              <a:gd name="connsiteY4-1554" fmla="*/ 6229 h 10055"/>
              <a:gd name="connsiteX5-1555" fmla="*/ 7640 w 17823"/>
              <a:gd name="connsiteY5-1556" fmla="*/ 4735 h 10055"/>
              <a:gd name="connsiteX6-1557" fmla="*/ 7620 w 17823"/>
              <a:gd name="connsiteY6-1558" fmla="*/ 4584 h 10055"/>
              <a:gd name="connsiteX7-1559" fmla="*/ 7599 w 17823"/>
              <a:gd name="connsiteY7-1560" fmla="*/ 1918 h 10055"/>
              <a:gd name="connsiteX8-1561" fmla="*/ 8920 w 17823"/>
              <a:gd name="connsiteY8-1562" fmla="*/ 0 h 10055"/>
              <a:gd name="connsiteX9-1563" fmla="*/ 10321 w 17823"/>
              <a:gd name="connsiteY9-1564" fmla="*/ 2094 h 10055"/>
              <a:gd name="connsiteX10-1565" fmla="*/ 10473 w 17823"/>
              <a:gd name="connsiteY10-1566" fmla="*/ 3562 h 10055"/>
              <a:gd name="connsiteX11-1567" fmla="*/ 10463 w 17823"/>
              <a:gd name="connsiteY11-1568" fmla="*/ 4211 h 10055"/>
              <a:gd name="connsiteX12-1569" fmla="*/ 10788 w 17823"/>
              <a:gd name="connsiteY12-1570" fmla="*/ 5257 h 10055"/>
              <a:gd name="connsiteX13-1571" fmla="*/ 10747 w 17823"/>
              <a:gd name="connsiteY13-1572" fmla="*/ 5556 h 10055"/>
              <a:gd name="connsiteX14-1573" fmla="*/ 10565 w 17823"/>
              <a:gd name="connsiteY14-1574" fmla="*/ 5730 h 10055"/>
              <a:gd name="connsiteX15-1575" fmla="*/ 10565 w 17823"/>
              <a:gd name="connsiteY15-1576" fmla="*/ 6029 h 10055"/>
              <a:gd name="connsiteX16-1577" fmla="*/ 10555 w 17823"/>
              <a:gd name="connsiteY16-1578" fmla="*/ 6404 h 10055"/>
              <a:gd name="connsiteX17-1579" fmla="*/ 10494 w 17823"/>
              <a:gd name="connsiteY17-1580" fmla="*/ 6502 h 10055"/>
              <a:gd name="connsiteX18-1581" fmla="*/ 10504 w 17823"/>
              <a:gd name="connsiteY18-1582" fmla="*/ 6827 h 10055"/>
              <a:gd name="connsiteX19-1583" fmla="*/ 10443 w 17823"/>
              <a:gd name="connsiteY19-1584" fmla="*/ 7226 h 10055"/>
              <a:gd name="connsiteX20-1585" fmla="*/ 10463 w 17823"/>
              <a:gd name="connsiteY20-1586" fmla="*/ 7649 h 10055"/>
              <a:gd name="connsiteX21-1587" fmla="*/ 10220 w 17823"/>
              <a:gd name="connsiteY21-1588" fmla="*/ 7973 h 10055"/>
              <a:gd name="connsiteX22-1589" fmla="*/ 9793 w 17823"/>
              <a:gd name="connsiteY22-1590" fmla="*/ 7973 h 10055"/>
              <a:gd name="connsiteX23-1591" fmla="*/ 9529 w 17823"/>
              <a:gd name="connsiteY23-1592" fmla="*/ 9243 h 10055"/>
              <a:gd name="connsiteX24-1593" fmla="*/ 9758 w 17823"/>
              <a:gd name="connsiteY24-1594" fmla="*/ 9897 h 10055"/>
              <a:gd name="connsiteX25-1595" fmla="*/ 17823 w 17823"/>
              <a:gd name="connsiteY25-1596" fmla="*/ 10055 h 10055"/>
              <a:gd name="connsiteX0-1597" fmla="*/ 0 w 17823"/>
              <a:gd name="connsiteY0-1598" fmla="*/ 10001 h 10055"/>
              <a:gd name="connsiteX1-1599" fmla="*/ 7823 w 17823"/>
              <a:gd name="connsiteY1-1600" fmla="*/ 9686 h 10055"/>
              <a:gd name="connsiteX2-1601" fmla="*/ 8158 w 17823"/>
              <a:gd name="connsiteY2-1602" fmla="*/ 7897 h 10055"/>
              <a:gd name="connsiteX3-1603" fmla="*/ 8199 w 17823"/>
              <a:gd name="connsiteY3-1604" fmla="*/ 6977 h 10055"/>
              <a:gd name="connsiteX4-1605" fmla="*/ 8057 w 17823"/>
              <a:gd name="connsiteY4-1606" fmla="*/ 6229 h 10055"/>
              <a:gd name="connsiteX5-1607" fmla="*/ 7640 w 17823"/>
              <a:gd name="connsiteY5-1608" fmla="*/ 4735 h 10055"/>
              <a:gd name="connsiteX6-1609" fmla="*/ 7620 w 17823"/>
              <a:gd name="connsiteY6-1610" fmla="*/ 4584 h 10055"/>
              <a:gd name="connsiteX7-1611" fmla="*/ 7599 w 17823"/>
              <a:gd name="connsiteY7-1612" fmla="*/ 1918 h 10055"/>
              <a:gd name="connsiteX8-1613" fmla="*/ 8920 w 17823"/>
              <a:gd name="connsiteY8-1614" fmla="*/ 0 h 10055"/>
              <a:gd name="connsiteX9-1615" fmla="*/ 10321 w 17823"/>
              <a:gd name="connsiteY9-1616" fmla="*/ 2094 h 10055"/>
              <a:gd name="connsiteX10-1617" fmla="*/ 10473 w 17823"/>
              <a:gd name="connsiteY10-1618" fmla="*/ 3562 h 10055"/>
              <a:gd name="connsiteX11-1619" fmla="*/ 10463 w 17823"/>
              <a:gd name="connsiteY11-1620" fmla="*/ 4211 h 10055"/>
              <a:gd name="connsiteX12-1621" fmla="*/ 10788 w 17823"/>
              <a:gd name="connsiteY12-1622" fmla="*/ 5257 h 10055"/>
              <a:gd name="connsiteX13-1623" fmla="*/ 10747 w 17823"/>
              <a:gd name="connsiteY13-1624" fmla="*/ 5556 h 10055"/>
              <a:gd name="connsiteX14-1625" fmla="*/ 10565 w 17823"/>
              <a:gd name="connsiteY14-1626" fmla="*/ 5730 h 10055"/>
              <a:gd name="connsiteX15-1627" fmla="*/ 10565 w 17823"/>
              <a:gd name="connsiteY15-1628" fmla="*/ 6029 h 10055"/>
              <a:gd name="connsiteX16-1629" fmla="*/ 10555 w 17823"/>
              <a:gd name="connsiteY16-1630" fmla="*/ 6404 h 10055"/>
              <a:gd name="connsiteX17-1631" fmla="*/ 10494 w 17823"/>
              <a:gd name="connsiteY17-1632" fmla="*/ 6502 h 10055"/>
              <a:gd name="connsiteX18-1633" fmla="*/ 10504 w 17823"/>
              <a:gd name="connsiteY18-1634" fmla="*/ 6827 h 10055"/>
              <a:gd name="connsiteX19-1635" fmla="*/ 10443 w 17823"/>
              <a:gd name="connsiteY19-1636" fmla="*/ 7226 h 10055"/>
              <a:gd name="connsiteX20-1637" fmla="*/ 10463 w 17823"/>
              <a:gd name="connsiteY20-1638" fmla="*/ 7649 h 10055"/>
              <a:gd name="connsiteX21-1639" fmla="*/ 10220 w 17823"/>
              <a:gd name="connsiteY21-1640" fmla="*/ 7973 h 10055"/>
              <a:gd name="connsiteX22-1641" fmla="*/ 9793 w 17823"/>
              <a:gd name="connsiteY22-1642" fmla="*/ 7973 h 10055"/>
              <a:gd name="connsiteX23-1643" fmla="*/ 9529 w 17823"/>
              <a:gd name="connsiteY23-1644" fmla="*/ 9243 h 10055"/>
              <a:gd name="connsiteX24-1645" fmla="*/ 9758 w 17823"/>
              <a:gd name="connsiteY24-1646" fmla="*/ 9897 h 10055"/>
              <a:gd name="connsiteX25-1647" fmla="*/ 17823 w 17823"/>
              <a:gd name="connsiteY25-1648" fmla="*/ 10055 h 10055"/>
              <a:gd name="connsiteX0-1649" fmla="*/ 0 w 17823"/>
              <a:gd name="connsiteY0-1650" fmla="*/ 10001 h 10055"/>
              <a:gd name="connsiteX1-1651" fmla="*/ 7823 w 17823"/>
              <a:gd name="connsiteY1-1652" fmla="*/ 9686 h 10055"/>
              <a:gd name="connsiteX2-1653" fmla="*/ 8158 w 17823"/>
              <a:gd name="connsiteY2-1654" fmla="*/ 7897 h 10055"/>
              <a:gd name="connsiteX3-1655" fmla="*/ 8199 w 17823"/>
              <a:gd name="connsiteY3-1656" fmla="*/ 6977 h 10055"/>
              <a:gd name="connsiteX4-1657" fmla="*/ 8057 w 17823"/>
              <a:gd name="connsiteY4-1658" fmla="*/ 6229 h 10055"/>
              <a:gd name="connsiteX5-1659" fmla="*/ 7640 w 17823"/>
              <a:gd name="connsiteY5-1660" fmla="*/ 4735 h 10055"/>
              <a:gd name="connsiteX6-1661" fmla="*/ 7620 w 17823"/>
              <a:gd name="connsiteY6-1662" fmla="*/ 4584 h 10055"/>
              <a:gd name="connsiteX7-1663" fmla="*/ 7599 w 17823"/>
              <a:gd name="connsiteY7-1664" fmla="*/ 1918 h 10055"/>
              <a:gd name="connsiteX8-1665" fmla="*/ 8920 w 17823"/>
              <a:gd name="connsiteY8-1666" fmla="*/ 0 h 10055"/>
              <a:gd name="connsiteX9-1667" fmla="*/ 10321 w 17823"/>
              <a:gd name="connsiteY9-1668" fmla="*/ 2094 h 10055"/>
              <a:gd name="connsiteX10-1669" fmla="*/ 10473 w 17823"/>
              <a:gd name="connsiteY10-1670" fmla="*/ 3562 h 10055"/>
              <a:gd name="connsiteX11-1671" fmla="*/ 10463 w 17823"/>
              <a:gd name="connsiteY11-1672" fmla="*/ 4211 h 10055"/>
              <a:gd name="connsiteX12-1673" fmla="*/ 10788 w 17823"/>
              <a:gd name="connsiteY12-1674" fmla="*/ 5257 h 10055"/>
              <a:gd name="connsiteX13-1675" fmla="*/ 10747 w 17823"/>
              <a:gd name="connsiteY13-1676" fmla="*/ 5556 h 10055"/>
              <a:gd name="connsiteX14-1677" fmla="*/ 10565 w 17823"/>
              <a:gd name="connsiteY14-1678" fmla="*/ 5730 h 10055"/>
              <a:gd name="connsiteX15-1679" fmla="*/ 10565 w 17823"/>
              <a:gd name="connsiteY15-1680" fmla="*/ 6029 h 10055"/>
              <a:gd name="connsiteX16-1681" fmla="*/ 10555 w 17823"/>
              <a:gd name="connsiteY16-1682" fmla="*/ 6404 h 10055"/>
              <a:gd name="connsiteX17-1683" fmla="*/ 10494 w 17823"/>
              <a:gd name="connsiteY17-1684" fmla="*/ 6502 h 10055"/>
              <a:gd name="connsiteX18-1685" fmla="*/ 10504 w 17823"/>
              <a:gd name="connsiteY18-1686" fmla="*/ 6827 h 10055"/>
              <a:gd name="connsiteX19-1687" fmla="*/ 10443 w 17823"/>
              <a:gd name="connsiteY19-1688" fmla="*/ 7226 h 10055"/>
              <a:gd name="connsiteX20-1689" fmla="*/ 10463 w 17823"/>
              <a:gd name="connsiteY20-1690" fmla="*/ 7649 h 10055"/>
              <a:gd name="connsiteX21-1691" fmla="*/ 10220 w 17823"/>
              <a:gd name="connsiteY21-1692" fmla="*/ 7973 h 10055"/>
              <a:gd name="connsiteX22-1693" fmla="*/ 9793 w 17823"/>
              <a:gd name="connsiteY22-1694" fmla="*/ 7973 h 10055"/>
              <a:gd name="connsiteX23-1695" fmla="*/ 9529 w 17823"/>
              <a:gd name="connsiteY23-1696" fmla="*/ 9243 h 10055"/>
              <a:gd name="connsiteX24-1697" fmla="*/ 9758 w 17823"/>
              <a:gd name="connsiteY24-1698" fmla="*/ 9897 h 10055"/>
              <a:gd name="connsiteX25-1699" fmla="*/ 17823 w 17823"/>
              <a:gd name="connsiteY25-1700" fmla="*/ 10055 h 10055"/>
              <a:gd name="connsiteX0-1701" fmla="*/ 0 w 17823"/>
              <a:gd name="connsiteY0-1702" fmla="*/ 10001 h 10055"/>
              <a:gd name="connsiteX1-1703" fmla="*/ 7823 w 17823"/>
              <a:gd name="connsiteY1-1704" fmla="*/ 9686 h 10055"/>
              <a:gd name="connsiteX2-1705" fmla="*/ 8158 w 17823"/>
              <a:gd name="connsiteY2-1706" fmla="*/ 7897 h 10055"/>
              <a:gd name="connsiteX3-1707" fmla="*/ 8199 w 17823"/>
              <a:gd name="connsiteY3-1708" fmla="*/ 6977 h 10055"/>
              <a:gd name="connsiteX4-1709" fmla="*/ 8057 w 17823"/>
              <a:gd name="connsiteY4-1710" fmla="*/ 6229 h 10055"/>
              <a:gd name="connsiteX5-1711" fmla="*/ 7640 w 17823"/>
              <a:gd name="connsiteY5-1712" fmla="*/ 4735 h 10055"/>
              <a:gd name="connsiteX6-1713" fmla="*/ 7620 w 17823"/>
              <a:gd name="connsiteY6-1714" fmla="*/ 4584 h 10055"/>
              <a:gd name="connsiteX7-1715" fmla="*/ 7599 w 17823"/>
              <a:gd name="connsiteY7-1716" fmla="*/ 1918 h 10055"/>
              <a:gd name="connsiteX8-1717" fmla="*/ 8920 w 17823"/>
              <a:gd name="connsiteY8-1718" fmla="*/ 0 h 10055"/>
              <a:gd name="connsiteX9-1719" fmla="*/ 10321 w 17823"/>
              <a:gd name="connsiteY9-1720" fmla="*/ 2094 h 10055"/>
              <a:gd name="connsiteX10-1721" fmla="*/ 10473 w 17823"/>
              <a:gd name="connsiteY10-1722" fmla="*/ 3562 h 10055"/>
              <a:gd name="connsiteX11-1723" fmla="*/ 10463 w 17823"/>
              <a:gd name="connsiteY11-1724" fmla="*/ 4211 h 10055"/>
              <a:gd name="connsiteX12-1725" fmla="*/ 10788 w 17823"/>
              <a:gd name="connsiteY12-1726" fmla="*/ 5257 h 10055"/>
              <a:gd name="connsiteX13-1727" fmla="*/ 10747 w 17823"/>
              <a:gd name="connsiteY13-1728" fmla="*/ 5556 h 10055"/>
              <a:gd name="connsiteX14-1729" fmla="*/ 10565 w 17823"/>
              <a:gd name="connsiteY14-1730" fmla="*/ 5730 h 10055"/>
              <a:gd name="connsiteX15-1731" fmla="*/ 10565 w 17823"/>
              <a:gd name="connsiteY15-1732" fmla="*/ 6029 h 10055"/>
              <a:gd name="connsiteX16-1733" fmla="*/ 10555 w 17823"/>
              <a:gd name="connsiteY16-1734" fmla="*/ 6404 h 10055"/>
              <a:gd name="connsiteX17-1735" fmla="*/ 10494 w 17823"/>
              <a:gd name="connsiteY17-1736" fmla="*/ 6502 h 10055"/>
              <a:gd name="connsiteX18-1737" fmla="*/ 10504 w 17823"/>
              <a:gd name="connsiteY18-1738" fmla="*/ 6827 h 10055"/>
              <a:gd name="connsiteX19-1739" fmla="*/ 10443 w 17823"/>
              <a:gd name="connsiteY19-1740" fmla="*/ 7226 h 10055"/>
              <a:gd name="connsiteX20-1741" fmla="*/ 10463 w 17823"/>
              <a:gd name="connsiteY20-1742" fmla="*/ 7649 h 10055"/>
              <a:gd name="connsiteX21-1743" fmla="*/ 10220 w 17823"/>
              <a:gd name="connsiteY21-1744" fmla="*/ 7973 h 10055"/>
              <a:gd name="connsiteX22-1745" fmla="*/ 9793 w 17823"/>
              <a:gd name="connsiteY22-1746" fmla="*/ 7973 h 10055"/>
              <a:gd name="connsiteX23-1747" fmla="*/ 9529 w 17823"/>
              <a:gd name="connsiteY23-1748" fmla="*/ 9243 h 10055"/>
              <a:gd name="connsiteX24-1749" fmla="*/ 9758 w 17823"/>
              <a:gd name="connsiteY24-1750" fmla="*/ 9897 h 10055"/>
              <a:gd name="connsiteX25-1751" fmla="*/ 17823 w 17823"/>
              <a:gd name="connsiteY25-1752" fmla="*/ 10055 h 1005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</a:cxnLst>
            <a:rect l="l" t="t" r="r" b="b"/>
            <a:pathLst>
              <a:path w="17823" h="10055">
                <a:moveTo>
                  <a:pt x="0" y="10001"/>
                </a:moveTo>
                <a:cubicBezTo>
                  <a:pt x="24" y="9934"/>
                  <a:pt x="7570" y="10091"/>
                  <a:pt x="7823" y="9686"/>
                </a:cubicBezTo>
                <a:cubicBezTo>
                  <a:pt x="8076" y="9281"/>
                  <a:pt x="8095" y="8349"/>
                  <a:pt x="8158" y="7897"/>
                </a:cubicBezTo>
                <a:cubicBezTo>
                  <a:pt x="8221" y="7446"/>
                  <a:pt x="8209" y="7249"/>
                  <a:pt x="8199" y="6977"/>
                </a:cubicBezTo>
                <a:cubicBezTo>
                  <a:pt x="8178" y="6727"/>
                  <a:pt x="8189" y="6677"/>
                  <a:pt x="8057" y="6229"/>
                </a:cubicBezTo>
                <a:cubicBezTo>
                  <a:pt x="7915" y="5756"/>
                  <a:pt x="7681" y="4957"/>
                  <a:pt x="7640" y="4735"/>
                </a:cubicBezTo>
                <a:cubicBezTo>
                  <a:pt x="7640" y="4709"/>
                  <a:pt x="7620" y="4584"/>
                  <a:pt x="7620" y="4584"/>
                </a:cubicBezTo>
                <a:cubicBezTo>
                  <a:pt x="7620" y="4584"/>
                  <a:pt x="7397" y="3289"/>
                  <a:pt x="7599" y="1918"/>
                </a:cubicBezTo>
                <a:cubicBezTo>
                  <a:pt x="7802" y="548"/>
                  <a:pt x="8463" y="0"/>
                  <a:pt x="8920" y="0"/>
                </a:cubicBezTo>
                <a:cubicBezTo>
                  <a:pt x="9376" y="0"/>
                  <a:pt x="9986" y="374"/>
                  <a:pt x="10321" y="2094"/>
                </a:cubicBezTo>
                <a:cubicBezTo>
                  <a:pt x="10321" y="2094"/>
                  <a:pt x="10484" y="3064"/>
                  <a:pt x="10473" y="3562"/>
                </a:cubicBezTo>
                <a:cubicBezTo>
                  <a:pt x="10473" y="3562"/>
                  <a:pt x="10331" y="3862"/>
                  <a:pt x="10463" y="4211"/>
                </a:cubicBezTo>
                <a:cubicBezTo>
                  <a:pt x="10575" y="4535"/>
                  <a:pt x="10788" y="5257"/>
                  <a:pt x="10788" y="5257"/>
                </a:cubicBezTo>
                <a:cubicBezTo>
                  <a:pt x="10788" y="5257"/>
                  <a:pt x="10829" y="5455"/>
                  <a:pt x="10747" y="5556"/>
                </a:cubicBezTo>
                <a:cubicBezTo>
                  <a:pt x="10667" y="5632"/>
                  <a:pt x="10616" y="5632"/>
                  <a:pt x="10565" y="5730"/>
                </a:cubicBezTo>
                <a:cubicBezTo>
                  <a:pt x="10514" y="5829"/>
                  <a:pt x="10504" y="5904"/>
                  <a:pt x="10565" y="6029"/>
                </a:cubicBezTo>
                <a:cubicBezTo>
                  <a:pt x="10616" y="6153"/>
                  <a:pt x="10596" y="6353"/>
                  <a:pt x="10555" y="6404"/>
                </a:cubicBezTo>
                <a:cubicBezTo>
                  <a:pt x="10514" y="6477"/>
                  <a:pt x="10494" y="6502"/>
                  <a:pt x="10494" y="6502"/>
                </a:cubicBezTo>
                <a:cubicBezTo>
                  <a:pt x="10494" y="6502"/>
                  <a:pt x="10585" y="6652"/>
                  <a:pt x="10504" y="6827"/>
                </a:cubicBezTo>
                <a:cubicBezTo>
                  <a:pt x="10423" y="7001"/>
                  <a:pt x="10433" y="7101"/>
                  <a:pt x="10443" y="7226"/>
                </a:cubicBezTo>
                <a:cubicBezTo>
                  <a:pt x="10453" y="7324"/>
                  <a:pt x="10494" y="7500"/>
                  <a:pt x="10463" y="7649"/>
                </a:cubicBezTo>
                <a:cubicBezTo>
                  <a:pt x="10433" y="7798"/>
                  <a:pt x="10372" y="7922"/>
                  <a:pt x="10220" y="7973"/>
                </a:cubicBezTo>
                <a:cubicBezTo>
                  <a:pt x="10220" y="7973"/>
                  <a:pt x="9908" y="7761"/>
                  <a:pt x="9793" y="7973"/>
                </a:cubicBezTo>
                <a:cubicBezTo>
                  <a:pt x="9678" y="8185"/>
                  <a:pt x="9535" y="8922"/>
                  <a:pt x="9529" y="9243"/>
                </a:cubicBezTo>
                <a:cubicBezTo>
                  <a:pt x="9570" y="9593"/>
                  <a:pt x="9573" y="9679"/>
                  <a:pt x="9758" y="9897"/>
                </a:cubicBezTo>
                <a:cubicBezTo>
                  <a:pt x="9943" y="10115"/>
                  <a:pt x="17774" y="9954"/>
                  <a:pt x="17823" y="10055"/>
                </a:cubicBezTo>
              </a:path>
            </a:pathLst>
          </a:custGeom>
          <a:noFill/>
          <a:ln w="31750">
            <a:solidFill>
              <a:schemeClr val="bg1"/>
            </a:solidFill>
          </a:ln>
          <a:effectLst>
            <a:outerShdw blurRad="101600" dist="508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pPr defTabSz="913765"/>
            <a:endParaRPr lang="zh-CN" altLang="en-US" sz="1865">
              <a:solidFill>
                <a:prstClr val="black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grpSp>
        <p:nvGrpSpPr>
          <p:cNvPr id="59" name="组合 58"/>
          <p:cNvGrpSpPr/>
          <p:nvPr/>
        </p:nvGrpSpPr>
        <p:grpSpPr>
          <a:xfrm>
            <a:off x="2771800" y="4473288"/>
            <a:ext cx="5277416" cy="822709"/>
            <a:chOff x="3724283" y="5209973"/>
            <a:chExt cx="2871670" cy="822707"/>
          </a:xfrm>
        </p:grpSpPr>
        <p:grpSp>
          <p:nvGrpSpPr>
            <p:cNvPr id="60" name="组合 59"/>
            <p:cNvGrpSpPr/>
            <p:nvPr/>
          </p:nvGrpSpPr>
          <p:grpSpPr>
            <a:xfrm>
              <a:off x="3724283" y="5209973"/>
              <a:ext cx="1000117" cy="822707"/>
              <a:chOff x="3629024" y="5343323"/>
              <a:chExt cx="1000117" cy="822707"/>
            </a:xfrm>
          </p:grpSpPr>
          <p:sp>
            <p:nvSpPr>
              <p:cNvPr id="62" name="文本框 342"/>
              <p:cNvSpPr txBox="1"/>
              <p:nvPr/>
            </p:nvSpPr>
            <p:spPr>
              <a:xfrm>
                <a:off x="3629024" y="5343323"/>
                <a:ext cx="1000117" cy="7683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4400" b="1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06</a:t>
                </a:r>
                <a:endParaRPr lang="zh-CN" altLang="en-US" sz="44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3" name="文本框 343"/>
              <p:cNvSpPr txBox="1"/>
              <p:nvPr/>
            </p:nvSpPr>
            <p:spPr>
              <a:xfrm>
                <a:off x="3804440" y="5765921"/>
                <a:ext cx="673100" cy="4001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endParaRPr lang="zh-CN" altLang="en-US" sz="20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61" name="文本框 340"/>
            <p:cNvSpPr txBox="1"/>
            <p:nvPr/>
          </p:nvSpPr>
          <p:spPr>
            <a:xfrm>
              <a:off x="4425465" y="5301782"/>
              <a:ext cx="2170488" cy="523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资质案例</a:t>
              </a:r>
              <a:endParaRPr lang="zh-CN" alt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4035425" y="1482725"/>
            <a:ext cx="1026795" cy="1450340"/>
            <a:chOff x="3576840" y="1811582"/>
            <a:chExt cx="1799087" cy="2872285"/>
          </a:xfrm>
          <a:effectLst>
            <a:outerShdw blurRad="228600" dist="50800" dir="2700000" algn="tl" rotWithShape="0">
              <a:prstClr val="black">
                <a:alpha val="10000"/>
              </a:prstClr>
            </a:outerShdw>
          </a:effectLst>
        </p:grpSpPr>
        <p:grpSp>
          <p:nvGrpSpPr>
            <p:cNvPr id="11" name="组合 10"/>
            <p:cNvGrpSpPr/>
            <p:nvPr/>
          </p:nvGrpSpPr>
          <p:grpSpPr>
            <a:xfrm>
              <a:off x="3576840" y="1811582"/>
              <a:ext cx="1799087" cy="2872285"/>
              <a:chOff x="2628899" y="0"/>
              <a:chExt cx="3924299" cy="6265035"/>
            </a:xfrm>
          </p:grpSpPr>
          <p:sp>
            <p:nvSpPr>
              <p:cNvPr id="20" name="圆角矩形 19"/>
              <p:cNvSpPr/>
              <p:nvPr/>
            </p:nvSpPr>
            <p:spPr>
              <a:xfrm>
                <a:off x="4210045" y="6028676"/>
                <a:ext cx="762006" cy="217706"/>
              </a:xfrm>
              <a:prstGeom prst="roundRect">
                <a:avLst/>
              </a:prstGeom>
              <a:gradFill>
                <a:gsLst>
                  <a:gs pos="53000">
                    <a:schemeClr val="bg1">
                      <a:lumMod val="75000"/>
                    </a:schemeClr>
                  </a:gs>
                  <a:gs pos="100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3765"/>
                <a:endParaRPr lang="zh-CN" altLang="en-US" sz="1865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21" name="任意多边形 20"/>
              <p:cNvSpPr/>
              <p:nvPr/>
            </p:nvSpPr>
            <p:spPr>
              <a:xfrm rot="18900000">
                <a:off x="3939602" y="4935998"/>
                <a:ext cx="1302892" cy="1329037"/>
              </a:xfrm>
              <a:custGeom>
                <a:avLst/>
                <a:gdLst>
                  <a:gd name="connsiteX0" fmla="*/ 221518 w 1329080"/>
                  <a:gd name="connsiteY0" fmla="*/ 0 h 1329080"/>
                  <a:gd name="connsiteX1" fmla="*/ 1329080 w 1329080"/>
                  <a:gd name="connsiteY1" fmla="*/ 1107563 h 1329080"/>
                  <a:gd name="connsiteX2" fmla="*/ 1107563 w 1329080"/>
                  <a:gd name="connsiteY2" fmla="*/ 1329080 h 1329080"/>
                  <a:gd name="connsiteX3" fmla="*/ 543947 w 1329080"/>
                  <a:gd name="connsiteY3" fmla="*/ 1329080 h 1329080"/>
                  <a:gd name="connsiteX4" fmla="*/ 0 w 1329080"/>
                  <a:gd name="connsiteY4" fmla="*/ 785133 h 1329080"/>
                  <a:gd name="connsiteX5" fmla="*/ 0 w 1329080"/>
                  <a:gd name="connsiteY5" fmla="*/ 221518 h 1329080"/>
                  <a:gd name="connsiteX6" fmla="*/ 221518 w 1329080"/>
                  <a:gd name="connsiteY6" fmla="*/ 0 h 13290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29080" h="1329080">
                    <a:moveTo>
                      <a:pt x="221518" y="0"/>
                    </a:moveTo>
                    <a:lnTo>
                      <a:pt x="1329080" y="1107563"/>
                    </a:lnTo>
                    <a:cubicBezTo>
                      <a:pt x="1329080" y="1229903"/>
                      <a:pt x="1229903" y="1329080"/>
                      <a:pt x="1107563" y="1329080"/>
                    </a:cubicBezTo>
                    <a:lnTo>
                      <a:pt x="543947" y="1329080"/>
                    </a:lnTo>
                    <a:lnTo>
                      <a:pt x="0" y="785133"/>
                    </a:lnTo>
                    <a:lnTo>
                      <a:pt x="0" y="221518"/>
                    </a:lnTo>
                    <a:cubicBezTo>
                      <a:pt x="0" y="99177"/>
                      <a:pt x="99177" y="0"/>
                      <a:pt x="221518" y="0"/>
                    </a:cubicBezTo>
                    <a:close/>
                  </a:path>
                </a:pathLst>
              </a:custGeom>
              <a:gradFill>
                <a:gsLst>
                  <a:gs pos="48000">
                    <a:schemeClr val="bg1">
                      <a:lumMod val="65000"/>
                    </a:schemeClr>
                  </a:gs>
                  <a:gs pos="100000">
                    <a:schemeClr val="bg1">
                      <a:lumMod val="75000"/>
                      <a:alpha val="82000"/>
                    </a:schemeClr>
                  </a:gs>
                  <a:gs pos="3000">
                    <a:schemeClr val="bg1">
                      <a:lumMod val="50000"/>
                    </a:schemeClr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3765"/>
                <a:endParaRPr lang="zh-CN" altLang="en-US" sz="1865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22" name="任意多边形 21"/>
              <p:cNvSpPr/>
              <p:nvPr/>
            </p:nvSpPr>
            <p:spPr>
              <a:xfrm>
                <a:off x="3748086" y="4667095"/>
                <a:ext cx="1685925" cy="933422"/>
              </a:xfrm>
              <a:custGeom>
                <a:avLst/>
                <a:gdLst>
                  <a:gd name="connsiteX0" fmla="*/ 0 w 1685925"/>
                  <a:gd name="connsiteY0" fmla="*/ 0 h 933452"/>
                  <a:gd name="connsiteX1" fmla="*/ 1685925 w 1685925"/>
                  <a:gd name="connsiteY1" fmla="*/ 0 h 933452"/>
                  <a:gd name="connsiteX2" fmla="*/ 1685925 w 1685925"/>
                  <a:gd name="connsiteY2" fmla="*/ 933452 h 933452"/>
                  <a:gd name="connsiteX3" fmla="*/ 0 w 1685925"/>
                  <a:gd name="connsiteY3" fmla="*/ 933452 h 933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85925" h="933452">
                    <a:moveTo>
                      <a:pt x="0" y="0"/>
                    </a:moveTo>
                    <a:lnTo>
                      <a:pt x="1685925" y="0"/>
                    </a:lnTo>
                    <a:lnTo>
                      <a:pt x="1685925" y="933452"/>
                    </a:lnTo>
                    <a:lnTo>
                      <a:pt x="0" y="933452"/>
                    </a:lnTo>
                    <a:close/>
                  </a:path>
                </a:pathLst>
              </a:custGeom>
              <a:gradFill>
                <a:gsLst>
                  <a:gs pos="88000">
                    <a:schemeClr val="bg1">
                      <a:lumMod val="75000"/>
                    </a:schemeClr>
                  </a:gs>
                  <a:gs pos="51000">
                    <a:schemeClr val="bg1">
                      <a:lumMod val="65000"/>
                    </a:schemeClr>
                  </a:gs>
                  <a:gs pos="64000">
                    <a:schemeClr val="bg1">
                      <a:lumMod val="85000"/>
                    </a:schemeClr>
                  </a:gs>
                  <a:gs pos="76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  <a:gs pos="3000">
                    <a:schemeClr val="bg1">
                      <a:lumMod val="65000"/>
                    </a:schemeClr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3765"/>
                <a:endParaRPr lang="zh-CN" altLang="en-US" sz="1865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23" name="圆角矩形 22"/>
              <p:cNvSpPr/>
              <p:nvPr/>
            </p:nvSpPr>
            <p:spPr>
              <a:xfrm rot="21300000">
                <a:off x="3745776" y="5473669"/>
                <a:ext cx="1674822" cy="82844"/>
              </a:xfrm>
              <a:prstGeom prst="roundRect">
                <a:avLst>
                  <a:gd name="adj" fmla="val 13637"/>
                </a:avLst>
              </a:prstGeom>
              <a:gradFill>
                <a:gsLst>
                  <a:gs pos="78000">
                    <a:schemeClr val="bg1"/>
                  </a:gs>
                  <a:gs pos="53000">
                    <a:schemeClr val="tx1">
                      <a:lumMod val="50000"/>
                      <a:lumOff val="50000"/>
                    </a:schemeClr>
                  </a:gs>
                  <a:gs pos="100000">
                    <a:schemeClr val="bg1">
                      <a:lumMod val="50000"/>
                    </a:schemeClr>
                  </a:gs>
                  <a:gs pos="23000">
                    <a:schemeClr val="bg1"/>
                  </a:gs>
                  <a:gs pos="0">
                    <a:schemeClr val="bg1">
                      <a:lumMod val="50000"/>
                    </a:schemeClr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3765"/>
                <a:endParaRPr lang="zh-CN" altLang="en-US" sz="1865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24" name="圆角矩形 23"/>
              <p:cNvSpPr/>
              <p:nvPr/>
            </p:nvSpPr>
            <p:spPr>
              <a:xfrm rot="21300000">
                <a:off x="3745776" y="5002848"/>
                <a:ext cx="1674822" cy="78826"/>
              </a:xfrm>
              <a:prstGeom prst="roundRect">
                <a:avLst>
                  <a:gd name="adj" fmla="val 18590"/>
                </a:avLst>
              </a:prstGeom>
              <a:gradFill>
                <a:gsLst>
                  <a:gs pos="78000">
                    <a:schemeClr val="bg1"/>
                  </a:gs>
                  <a:gs pos="53000">
                    <a:schemeClr val="tx1">
                      <a:lumMod val="50000"/>
                      <a:lumOff val="50000"/>
                    </a:schemeClr>
                  </a:gs>
                  <a:gs pos="100000">
                    <a:schemeClr val="bg1">
                      <a:lumMod val="50000"/>
                    </a:schemeClr>
                  </a:gs>
                  <a:gs pos="23000">
                    <a:schemeClr val="bg1"/>
                  </a:gs>
                  <a:gs pos="0">
                    <a:schemeClr val="bg1">
                      <a:lumMod val="50000"/>
                    </a:schemeClr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3765"/>
                <a:endParaRPr lang="zh-CN" altLang="en-US" sz="1865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25" name="圆角矩形 24"/>
              <p:cNvSpPr/>
              <p:nvPr/>
            </p:nvSpPr>
            <p:spPr>
              <a:xfrm rot="21300000">
                <a:off x="3745776" y="5169520"/>
                <a:ext cx="1674822" cy="78826"/>
              </a:xfrm>
              <a:prstGeom prst="roundRect">
                <a:avLst>
                  <a:gd name="adj" fmla="val 1062"/>
                </a:avLst>
              </a:prstGeom>
              <a:gradFill>
                <a:gsLst>
                  <a:gs pos="78000">
                    <a:schemeClr val="bg1"/>
                  </a:gs>
                  <a:gs pos="53000">
                    <a:schemeClr val="tx1">
                      <a:lumMod val="50000"/>
                      <a:lumOff val="50000"/>
                    </a:schemeClr>
                  </a:gs>
                  <a:gs pos="100000">
                    <a:schemeClr val="bg1">
                      <a:lumMod val="50000"/>
                    </a:schemeClr>
                  </a:gs>
                  <a:gs pos="23000">
                    <a:schemeClr val="bg1"/>
                  </a:gs>
                  <a:gs pos="0">
                    <a:schemeClr val="bg1">
                      <a:lumMod val="50000"/>
                    </a:schemeClr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3765"/>
                <a:endParaRPr lang="zh-CN" altLang="en-US" sz="1865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26" name="圆角矩形 25"/>
              <p:cNvSpPr/>
              <p:nvPr/>
            </p:nvSpPr>
            <p:spPr>
              <a:xfrm rot="21300000">
                <a:off x="3745776" y="5338332"/>
                <a:ext cx="1674822" cy="78826"/>
              </a:xfrm>
              <a:prstGeom prst="roundRect">
                <a:avLst>
                  <a:gd name="adj" fmla="val 14265"/>
                </a:avLst>
              </a:prstGeom>
              <a:gradFill>
                <a:gsLst>
                  <a:gs pos="78000">
                    <a:schemeClr val="bg1"/>
                  </a:gs>
                  <a:gs pos="53000">
                    <a:schemeClr val="tx1">
                      <a:lumMod val="50000"/>
                      <a:lumOff val="50000"/>
                    </a:schemeClr>
                  </a:gs>
                  <a:gs pos="100000">
                    <a:schemeClr val="bg1">
                      <a:lumMod val="50000"/>
                    </a:schemeClr>
                  </a:gs>
                  <a:gs pos="23000">
                    <a:schemeClr val="bg1"/>
                  </a:gs>
                  <a:gs pos="0">
                    <a:schemeClr val="bg1">
                      <a:lumMod val="50000"/>
                    </a:schemeClr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3765"/>
                <a:endParaRPr lang="zh-CN" altLang="en-US" sz="1865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27" name="任意多边形 26"/>
              <p:cNvSpPr/>
              <p:nvPr/>
            </p:nvSpPr>
            <p:spPr>
              <a:xfrm>
                <a:off x="2628899" y="0"/>
                <a:ext cx="3924299" cy="4667095"/>
              </a:xfrm>
              <a:custGeom>
                <a:avLst/>
                <a:gdLst>
                  <a:gd name="connsiteX0" fmla="*/ 1962150 w 3924300"/>
                  <a:gd name="connsiteY0" fmla="*/ 0 h 4667248"/>
                  <a:gd name="connsiteX1" fmla="*/ 3924300 w 3924300"/>
                  <a:gd name="connsiteY1" fmla="*/ 1962150 h 4667248"/>
                  <a:gd name="connsiteX2" fmla="*/ 3770105 w 3924300"/>
                  <a:gd name="connsiteY2" fmla="*/ 2725908 h 4667248"/>
                  <a:gd name="connsiteX3" fmla="*/ 3769902 w 3924300"/>
                  <a:gd name="connsiteY3" fmla="*/ 2726328 h 4667248"/>
                  <a:gd name="connsiteX4" fmla="*/ 3802289 w 3924300"/>
                  <a:gd name="connsiteY4" fmla="*/ 2740482 h 4667248"/>
                  <a:gd name="connsiteX5" fmla="*/ 3076575 w 3924300"/>
                  <a:gd name="connsiteY5" fmla="*/ 4362442 h 4667248"/>
                  <a:gd name="connsiteX6" fmla="*/ 2771769 w 3924300"/>
                  <a:gd name="connsiteY6" fmla="*/ 4667248 h 4667248"/>
                  <a:gd name="connsiteX7" fmla="*/ 1152531 w 3924300"/>
                  <a:gd name="connsiteY7" fmla="*/ 4667248 h 4667248"/>
                  <a:gd name="connsiteX8" fmla="*/ 847725 w 3924300"/>
                  <a:gd name="connsiteY8" fmla="*/ 4362442 h 4667248"/>
                  <a:gd name="connsiteX9" fmla="*/ 165554 w 3924300"/>
                  <a:gd name="connsiteY9" fmla="*/ 2765883 h 4667248"/>
                  <a:gd name="connsiteX10" fmla="*/ 172070 w 3924300"/>
                  <a:gd name="connsiteY10" fmla="*/ 2763013 h 4667248"/>
                  <a:gd name="connsiteX11" fmla="*/ 154196 w 3924300"/>
                  <a:gd name="connsiteY11" fmla="*/ 2725908 h 4667248"/>
                  <a:gd name="connsiteX12" fmla="*/ 0 w 3924300"/>
                  <a:gd name="connsiteY12" fmla="*/ 1962150 h 4667248"/>
                  <a:gd name="connsiteX13" fmla="*/ 1962150 w 3924300"/>
                  <a:gd name="connsiteY13" fmla="*/ 0 h 4667248"/>
                  <a:gd name="connsiteX0-1" fmla="*/ 1962150 w 3924300"/>
                  <a:gd name="connsiteY0-2" fmla="*/ 0 h 4667248"/>
                  <a:gd name="connsiteX1-3" fmla="*/ 3924300 w 3924300"/>
                  <a:gd name="connsiteY1-4" fmla="*/ 1962150 h 4667248"/>
                  <a:gd name="connsiteX2-5" fmla="*/ 3770105 w 3924300"/>
                  <a:gd name="connsiteY2-6" fmla="*/ 2725908 h 4667248"/>
                  <a:gd name="connsiteX3-7" fmla="*/ 3802289 w 3924300"/>
                  <a:gd name="connsiteY3-8" fmla="*/ 2740482 h 4667248"/>
                  <a:gd name="connsiteX4-9" fmla="*/ 3076575 w 3924300"/>
                  <a:gd name="connsiteY4-10" fmla="*/ 4362442 h 4667248"/>
                  <a:gd name="connsiteX5-11" fmla="*/ 2771769 w 3924300"/>
                  <a:gd name="connsiteY5-12" fmla="*/ 4667248 h 4667248"/>
                  <a:gd name="connsiteX6-13" fmla="*/ 1152531 w 3924300"/>
                  <a:gd name="connsiteY6-14" fmla="*/ 4667248 h 4667248"/>
                  <a:gd name="connsiteX7-15" fmla="*/ 847725 w 3924300"/>
                  <a:gd name="connsiteY7-16" fmla="*/ 4362442 h 4667248"/>
                  <a:gd name="connsiteX8-17" fmla="*/ 165554 w 3924300"/>
                  <a:gd name="connsiteY8-18" fmla="*/ 2765883 h 4667248"/>
                  <a:gd name="connsiteX9-19" fmla="*/ 172070 w 3924300"/>
                  <a:gd name="connsiteY9-20" fmla="*/ 2763013 h 4667248"/>
                  <a:gd name="connsiteX10-21" fmla="*/ 154196 w 3924300"/>
                  <a:gd name="connsiteY10-22" fmla="*/ 2725908 h 4667248"/>
                  <a:gd name="connsiteX11-23" fmla="*/ 0 w 3924300"/>
                  <a:gd name="connsiteY11-24" fmla="*/ 1962150 h 4667248"/>
                  <a:gd name="connsiteX12-25" fmla="*/ 1962150 w 3924300"/>
                  <a:gd name="connsiteY12-26" fmla="*/ 0 h 4667248"/>
                  <a:gd name="connsiteX0-27" fmla="*/ 1962150 w 3924300"/>
                  <a:gd name="connsiteY0-28" fmla="*/ 0 h 4667248"/>
                  <a:gd name="connsiteX1-29" fmla="*/ 3924300 w 3924300"/>
                  <a:gd name="connsiteY1-30" fmla="*/ 1962150 h 4667248"/>
                  <a:gd name="connsiteX2-31" fmla="*/ 3770105 w 3924300"/>
                  <a:gd name="connsiteY2-32" fmla="*/ 2725908 h 4667248"/>
                  <a:gd name="connsiteX3-33" fmla="*/ 3076575 w 3924300"/>
                  <a:gd name="connsiteY3-34" fmla="*/ 4362442 h 4667248"/>
                  <a:gd name="connsiteX4-35" fmla="*/ 2771769 w 3924300"/>
                  <a:gd name="connsiteY4-36" fmla="*/ 4667248 h 4667248"/>
                  <a:gd name="connsiteX5-37" fmla="*/ 1152531 w 3924300"/>
                  <a:gd name="connsiteY5-38" fmla="*/ 4667248 h 4667248"/>
                  <a:gd name="connsiteX6-39" fmla="*/ 847725 w 3924300"/>
                  <a:gd name="connsiteY6-40" fmla="*/ 4362442 h 4667248"/>
                  <a:gd name="connsiteX7-41" fmla="*/ 165554 w 3924300"/>
                  <a:gd name="connsiteY7-42" fmla="*/ 2765883 h 4667248"/>
                  <a:gd name="connsiteX8-43" fmla="*/ 172070 w 3924300"/>
                  <a:gd name="connsiteY8-44" fmla="*/ 2763013 h 4667248"/>
                  <a:gd name="connsiteX9-45" fmla="*/ 154196 w 3924300"/>
                  <a:gd name="connsiteY9-46" fmla="*/ 2725908 h 4667248"/>
                  <a:gd name="connsiteX10-47" fmla="*/ 0 w 3924300"/>
                  <a:gd name="connsiteY10-48" fmla="*/ 1962150 h 4667248"/>
                  <a:gd name="connsiteX11-49" fmla="*/ 1962150 w 3924300"/>
                  <a:gd name="connsiteY11-50" fmla="*/ 0 h 4667248"/>
                  <a:gd name="connsiteX0-51" fmla="*/ 1962150 w 3924300"/>
                  <a:gd name="connsiteY0-52" fmla="*/ 0 h 4667248"/>
                  <a:gd name="connsiteX1-53" fmla="*/ 3924300 w 3924300"/>
                  <a:gd name="connsiteY1-54" fmla="*/ 1962150 h 4667248"/>
                  <a:gd name="connsiteX2-55" fmla="*/ 3770105 w 3924300"/>
                  <a:gd name="connsiteY2-56" fmla="*/ 2725908 h 4667248"/>
                  <a:gd name="connsiteX3-57" fmla="*/ 3076575 w 3924300"/>
                  <a:gd name="connsiteY3-58" fmla="*/ 4362442 h 4667248"/>
                  <a:gd name="connsiteX4-59" fmla="*/ 2771769 w 3924300"/>
                  <a:gd name="connsiteY4-60" fmla="*/ 4667248 h 4667248"/>
                  <a:gd name="connsiteX5-61" fmla="*/ 1152531 w 3924300"/>
                  <a:gd name="connsiteY5-62" fmla="*/ 4667248 h 4667248"/>
                  <a:gd name="connsiteX6-63" fmla="*/ 847725 w 3924300"/>
                  <a:gd name="connsiteY6-64" fmla="*/ 4362442 h 4667248"/>
                  <a:gd name="connsiteX7-65" fmla="*/ 165554 w 3924300"/>
                  <a:gd name="connsiteY7-66" fmla="*/ 2765883 h 4667248"/>
                  <a:gd name="connsiteX8-67" fmla="*/ 172070 w 3924300"/>
                  <a:gd name="connsiteY8-68" fmla="*/ 2763013 h 4667248"/>
                  <a:gd name="connsiteX9-69" fmla="*/ 154196 w 3924300"/>
                  <a:gd name="connsiteY9-70" fmla="*/ 2725908 h 4667248"/>
                  <a:gd name="connsiteX10-71" fmla="*/ 0 w 3924300"/>
                  <a:gd name="connsiteY10-72" fmla="*/ 1962150 h 4667248"/>
                  <a:gd name="connsiteX11-73" fmla="*/ 1962150 w 3924300"/>
                  <a:gd name="connsiteY11-74" fmla="*/ 0 h 4667248"/>
                  <a:gd name="connsiteX0-75" fmla="*/ 1962150 w 3924300"/>
                  <a:gd name="connsiteY0-76" fmla="*/ 0 h 4667248"/>
                  <a:gd name="connsiteX1-77" fmla="*/ 3924300 w 3924300"/>
                  <a:gd name="connsiteY1-78" fmla="*/ 1962150 h 4667248"/>
                  <a:gd name="connsiteX2-79" fmla="*/ 3770105 w 3924300"/>
                  <a:gd name="connsiteY2-80" fmla="*/ 2725908 h 4667248"/>
                  <a:gd name="connsiteX3-81" fmla="*/ 3076575 w 3924300"/>
                  <a:gd name="connsiteY3-82" fmla="*/ 4362442 h 4667248"/>
                  <a:gd name="connsiteX4-83" fmla="*/ 2771769 w 3924300"/>
                  <a:gd name="connsiteY4-84" fmla="*/ 4667248 h 4667248"/>
                  <a:gd name="connsiteX5-85" fmla="*/ 1152531 w 3924300"/>
                  <a:gd name="connsiteY5-86" fmla="*/ 4667248 h 4667248"/>
                  <a:gd name="connsiteX6-87" fmla="*/ 847725 w 3924300"/>
                  <a:gd name="connsiteY6-88" fmla="*/ 4362442 h 4667248"/>
                  <a:gd name="connsiteX7-89" fmla="*/ 165554 w 3924300"/>
                  <a:gd name="connsiteY7-90" fmla="*/ 2765883 h 4667248"/>
                  <a:gd name="connsiteX8-91" fmla="*/ 172070 w 3924300"/>
                  <a:gd name="connsiteY8-92" fmla="*/ 2763013 h 4667248"/>
                  <a:gd name="connsiteX9-93" fmla="*/ 154196 w 3924300"/>
                  <a:gd name="connsiteY9-94" fmla="*/ 2725908 h 4667248"/>
                  <a:gd name="connsiteX10-95" fmla="*/ 0 w 3924300"/>
                  <a:gd name="connsiteY10-96" fmla="*/ 1962150 h 4667248"/>
                  <a:gd name="connsiteX11-97" fmla="*/ 1962150 w 3924300"/>
                  <a:gd name="connsiteY11-98" fmla="*/ 0 h 4667248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  <a:cxn ang="0">
                    <a:pos x="connsiteX6-13" y="connsiteY6-14"/>
                  </a:cxn>
                  <a:cxn ang="0">
                    <a:pos x="connsiteX7-15" y="connsiteY7-16"/>
                  </a:cxn>
                  <a:cxn ang="0">
                    <a:pos x="connsiteX8-17" y="connsiteY8-18"/>
                  </a:cxn>
                  <a:cxn ang="0">
                    <a:pos x="connsiteX9-19" y="connsiteY9-20"/>
                  </a:cxn>
                  <a:cxn ang="0">
                    <a:pos x="connsiteX10-21" y="connsiteY10-22"/>
                  </a:cxn>
                  <a:cxn ang="0">
                    <a:pos x="connsiteX11-23" y="connsiteY11-24"/>
                  </a:cxn>
                </a:cxnLst>
                <a:rect l="l" t="t" r="r" b="b"/>
                <a:pathLst>
                  <a:path w="3924300" h="4667248">
                    <a:moveTo>
                      <a:pt x="1962150" y="0"/>
                    </a:moveTo>
                    <a:cubicBezTo>
                      <a:pt x="3045816" y="0"/>
                      <a:pt x="3924300" y="878484"/>
                      <a:pt x="3924300" y="1962150"/>
                    </a:cubicBezTo>
                    <a:cubicBezTo>
                      <a:pt x="3924300" y="2233067"/>
                      <a:pt x="3869395" y="2491159"/>
                      <a:pt x="3770105" y="2725908"/>
                    </a:cubicBezTo>
                    <a:cubicBezTo>
                      <a:pt x="3628818" y="3125957"/>
                      <a:pt x="3071514" y="3695985"/>
                      <a:pt x="3076575" y="4362442"/>
                    </a:cubicBezTo>
                    <a:cubicBezTo>
                      <a:pt x="3076575" y="4530782"/>
                      <a:pt x="2940109" y="4667248"/>
                      <a:pt x="2771769" y="4667248"/>
                    </a:cubicBezTo>
                    <a:lnTo>
                      <a:pt x="1152531" y="4667248"/>
                    </a:lnTo>
                    <a:cubicBezTo>
                      <a:pt x="984191" y="4667248"/>
                      <a:pt x="847725" y="4530782"/>
                      <a:pt x="847725" y="4362442"/>
                    </a:cubicBezTo>
                    <a:cubicBezTo>
                      <a:pt x="870101" y="3728807"/>
                      <a:pt x="388106" y="3288393"/>
                      <a:pt x="165554" y="2765883"/>
                    </a:cubicBezTo>
                    <a:lnTo>
                      <a:pt x="172070" y="2763013"/>
                    </a:lnTo>
                    <a:lnTo>
                      <a:pt x="154196" y="2725908"/>
                    </a:lnTo>
                    <a:cubicBezTo>
                      <a:pt x="54905" y="2491159"/>
                      <a:pt x="0" y="2233067"/>
                      <a:pt x="0" y="1962150"/>
                    </a:cubicBezTo>
                    <a:cubicBezTo>
                      <a:pt x="0" y="878484"/>
                      <a:pt x="878484" y="0"/>
                      <a:pt x="1962150" y="0"/>
                    </a:cubicBezTo>
                    <a:close/>
                  </a:path>
                </a:pathLst>
              </a:custGeom>
              <a:gradFill flip="none" rotWithShape="1">
                <a:gsLst>
                  <a:gs pos="94000">
                    <a:schemeClr val="bg1"/>
                  </a:gs>
                  <a:gs pos="84000">
                    <a:schemeClr val="bg1"/>
                  </a:gs>
                  <a:gs pos="0">
                    <a:srgbClr val="DADADA">
                      <a:alpha val="0"/>
                    </a:srgbClr>
                  </a:gs>
                </a:gsLst>
                <a:path path="shap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3765"/>
                <a:endParaRPr lang="zh-CN" altLang="en-US" sz="1865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28" name="圆角矩形 27"/>
              <p:cNvSpPr/>
              <p:nvPr/>
            </p:nvSpPr>
            <p:spPr>
              <a:xfrm>
                <a:off x="3710112" y="4705663"/>
                <a:ext cx="1788888" cy="32661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100000">
                    <a:schemeClr val="bg1">
                      <a:lumMod val="50000"/>
                    </a:schemeClr>
                  </a:gs>
                  <a:gs pos="51500">
                    <a:schemeClr val="bg1">
                      <a:lumMod val="85000"/>
                    </a:schemeClr>
                  </a:gs>
                  <a:gs pos="3000">
                    <a:schemeClr val="bg1">
                      <a:lumMod val="50000"/>
                    </a:schemeClr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3765"/>
                <a:endParaRPr lang="zh-CN" altLang="en-US" sz="1865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29" name="圆角矩形 28"/>
              <p:cNvSpPr/>
              <p:nvPr/>
            </p:nvSpPr>
            <p:spPr>
              <a:xfrm rot="21300000">
                <a:off x="3667322" y="4909817"/>
                <a:ext cx="1831730" cy="78827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100000">
                    <a:schemeClr val="bg1">
                      <a:lumMod val="50000"/>
                    </a:schemeClr>
                  </a:gs>
                  <a:gs pos="50000">
                    <a:schemeClr val="bg1">
                      <a:lumMod val="75000"/>
                    </a:schemeClr>
                  </a:gs>
                  <a:gs pos="0">
                    <a:schemeClr val="bg1">
                      <a:lumMod val="50000"/>
                    </a:schemeClr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3765"/>
                <a:endParaRPr lang="zh-CN" altLang="en-US" sz="1865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30" name="圆角矩形 29"/>
              <p:cNvSpPr/>
              <p:nvPr/>
            </p:nvSpPr>
            <p:spPr>
              <a:xfrm rot="21300000">
                <a:off x="3667322" y="5069954"/>
                <a:ext cx="1831730" cy="78826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100000">
                    <a:schemeClr val="bg1">
                      <a:lumMod val="50000"/>
                    </a:schemeClr>
                  </a:gs>
                  <a:gs pos="50000">
                    <a:schemeClr val="bg1">
                      <a:lumMod val="75000"/>
                    </a:schemeClr>
                  </a:gs>
                  <a:gs pos="0">
                    <a:schemeClr val="bg1">
                      <a:lumMod val="50000"/>
                    </a:schemeClr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3765"/>
                <a:endParaRPr lang="zh-CN" altLang="en-US" sz="1865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31" name="圆角矩形 30"/>
              <p:cNvSpPr/>
              <p:nvPr/>
            </p:nvSpPr>
            <p:spPr>
              <a:xfrm rot="21300000">
                <a:off x="3667322" y="5236631"/>
                <a:ext cx="1831730" cy="78827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100000">
                    <a:schemeClr val="bg1">
                      <a:lumMod val="50000"/>
                    </a:schemeClr>
                  </a:gs>
                  <a:gs pos="50000">
                    <a:schemeClr val="bg1">
                      <a:lumMod val="75000"/>
                    </a:schemeClr>
                  </a:gs>
                  <a:gs pos="0">
                    <a:schemeClr val="bg1">
                      <a:lumMod val="50000"/>
                    </a:schemeClr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3765"/>
                <a:endParaRPr lang="zh-CN" altLang="en-US" sz="1865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32" name="圆角矩形 31"/>
              <p:cNvSpPr/>
              <p:nvPr/>
            </p:nvSpPr>
            <p:spPr>
              <a:xfrm rot="21300000">
                <a:off x="3667322" y="5405447"/>
                <a:ext cx="1831730" cy="78827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100000">
                    <a:schemeClr val="bg1">
                      <a:lumMod val="50000"/>
                    </a:schemeClr>
                  </a:gs>
                  <a:gs pos="50000">
                    <a:schemeClr val="bg1">
                      <a:lumMod val="75000"/>
                    </a:schemeClr>
                  </a:gs>
                  <a:gs pos="0">
                    <a:schemeClr val="bg1">
                      <a:lumMod val="50000"/>
                    </a:schemeClr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3765"/>
                <a:endParaRPr lang="zh-CN" altLang="en-US" sz="1865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33" name="圆角矩形 32"/>
              <p:cNvSpPr/>
              <p:nvPr/>
            </p:nvSpPr>
            <p:spPr>
              <a:xfrm rot="21300000">
                <a:off x="3667322" y="5540786"/>
                <a:ext cx="1831730" cy="82844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100000">
                    <a:schemeClr val="bg1">
                      <a:lumMod val="50000"/>
                    </a:schemeClr>
                  </a:gs>
                  <a:gs pos="50000">
                    <a:schemeClr val="bg1">
                      <a:lumMod val="75000"/>
                    </a:schemeClr>
                  </a:gs>
                  <a:gs pos="0">
                    <a:schemeClr val="bg1">
                      <a:lumMod val="50000"/>
                    </a:schemeClr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3765"/>
                <a:endParaRPr lang="zh-CN" altLang="en-US" sz="1865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34" name="圆角矩形 33"/>
              <p:cNvSpPr/>
              <p:nvPr/>
            </p:nvSpPr>
            <p:spPr>
              <a:xfrm>
                <a:off x="4009766" y="5932936"/>
                <a:ext cx="1178587" cy="35135"/>
              </a:xfrm>
              <a:prstGeom prst="roundRect">
                <a:avLst>
                  <a:gd name="adj" fmla="val 13637"/>
                </a:avLst>
              </a:prstGeom>
              <a:gradFill>
                <a:gsLst>
                  <a:gs pos="78000">
                    <a:schemeClr val="bg1"/>
                  </a:gs>
                  <a:gs pos="53000">
                    <a:schemeClr val="tx1">
                      <a:lumMod val="50000"/>
                      <a:lumOff val="50000"/>
                    </a:schemeClr>
                  </a:gs>
                  <a:gs pos="100000">
                    <a:schemeClr val="bg1">
                      <a:lumMod val="50000"/>
                    </a:schemeClr>
                  </a:gs>
                  <a:gs pos="23000">
                    <a:schemeClr val="bg1"/>
                  </a:gs>
                  <a:gs pos="0">
                    <a:schemeClr val="bg1">
                      <a:lumMod val="50000"/>
                    </a:schemeClr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3765"/>
                <a:endParaRPr lang="zh-CN" altLang="en-US" sz="1865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35" name="圆角矩形 34"/>
              <p:cNvSpPr/>
              <p:nvPr/>
            </p:nvSpPr>
            <p:spPr>
              <a:xfrm>
                <a:off x="4201537" y="6135967"/>
                <a:ext cx="776005" cy="16226"/>
              </a:xfrm>
              <a:prstGeom prst="roundRect">
                <a:avLst>
                  <a:gd name="adj" fmla="val 13637"/>
                </a:avLst>
              </a:prstGeom>
              <a:gradFill>
                <a:gsLst>
                  <a:gs pos="78000">
                    <a:schemeClr val="bg1"/>
                  </a:gs>
                  <a:gs pos="53000">
                    <a:schemeClr val="tx1">
                      <a:lumMod val="50000"/>
                      <a:lumOff val="50000"/>
                    </a:schemeClr>
                  </a:gs>
                  <a:gs pos="100000">
                    <a:schemeClr val="bg1">
                      <a:lumMod val="50000"/>
                    </a:schemeClr>
                  </a:gs>
                  <a:gs pos="23000">
                    <a:schemeClr val="bg1"/>
                  </a:gs>
                  <a:gs pos="0">
                    <a:schemeClr val="bg1">
                      <a:lumMod val="50000"/>
                    </a:schemeClr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3765"/>
                <a:endParaRPr lang="zh-CN" altLang="en-US" sz="1865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12" name="任意多边形 11"/>
            <p:cNvSpPr/>
            <p:nvPr/>
          </p:nvSpPr>
          <p:spPr>
            <a:xfrm>
              <a:off x="4062696" y="2994793"/>
              <a:ext cx="582033" cy="582033"/>
            </a:xfrm>
            <a:custGeom>
              <a:avLst/>
              <a:gdLst>
                <a:gd name="connsiteX0" fmla="*/ 870381 w 1740762"/>
                <a:gd name="connsiteY0" fmla="*/ 422211 h 1740760"/>
                <a:gd name="connsiteX1" fmla="*/ 422212 w 1740762"/>
                <a:gd name="connsiteY1" fmla="*/ 870380 h 1740760"/>
                <a:gd name="connsiteX2" fmla="*/ 870381 w 1740762"/>
                <a:gd name="connsiteY2" fmla="*/ 1318549 h 1740760"/>
                <a:gd name="connsiteX3" fmla="*/ 1318550 w 1740762"/>
                <a:gd name="connsiteY3" fmla="*/ 870380 h 1740760"/>
                <a:gd name="connsiteX4" fmla="*/ 870381 w 1740762"/>
                <a:gd name="connsiteY4" fmla="*/ 422211 h 1740760"/>
                <a:gd name="connsiteX5" fmla="*/ 785261 w 1740762"/>
                <a:gd name="connsiteY5" fmla="*/ 0 h 1740760"/>
                <a:gd name="connsiteX6" fmla="*/ 955501 w 1740762"/>
                <a:gd name="connsiteY6" fmla="*/ 0 h 1740760"/>
                <a:gd name="connsiteX7" fmla="*/ 955501 w 1740762"/>
                <a:gd name="connsiteY7" fmla="*/ 134329 h 1740760"/>
                <a:gd name="connsiteX8" fmla="*/ 1014988 w 1740762"/>
                <a:gd name="connsiteY8" fmla="*/ 143408 h 1740760"/>
                <a:gd name="connsiteX9" fmla="*/ 1073317 w 1740762"/>
                <a:gd name="connsiteY9" fmla="*/ 158020 h 1740760"/>
                <a:gd name="connsiteX10" fmla="*/ 1124821 w 1740762"/>
                <a:gd name="connsiteY10" fmla="*/ 33680 h 1740760"/>
                <a:gd name="connsiteX11" fmla="*/ 1282102 w 1740762"/>
                <a:gd name="connsiteY11" fmla="*/ 98828 h 1740760"/>
                <a:gd name="connsiteX12" fmla="*/ 1229998 w 1740762"/>
                <a:gd name="connsiteY12" fmla="*/ 224619 h 1740760"/>
                <a:gd name="connsiteX13" fmla="*/ 1250218 w 1740762"/>
                <a:gd name="connsiteY13" fmla="*/ 235760 h 1740760"/>
                <a:gd name="connsiteX14" fmla="*/ 1327066 w 1740762"/>
                <a:gd name="connsiteY14" fmla="*/ 289364 h 1740760"/>
                <a:gd name="connsiteX15" fmla="*/ 1329143 w 1740762"/>
                <a:gd name="connsiteY15" fmla="*/ 291241 h 1740760"/>
                <a:gd name="connsiteX16" fmla="*/ 1425645 w 1740762"/>
                <a:gd name="connsiteY16" fmla="*/ 194739 h 1740760"/>
                <a:gd name="connsiteX17" fmla="*/ 1546022 w 1740762"/>
                <a:gd name="connsiteY17" fmla="*/ 315117 h 1740760"/>
                <a:gd name="connsiteX18" fmla="*/ 1448558 w 1740762"/>
                <a:gd name="connsiteY18" fmla="*/ 412582 h 1740760"/>
                <a:gd name="connsiteX19" fmla="*/ 1457388 w 1740762"/>
                <a:gd name="connsiteY19" fmla="*/ 422838 h 1740760"/>
                <a:gd name="connsiteX20" fmla="*/ 1514167 w 1740762"/>
                <a:gd name="connsiteY20" fmla="*/ 511583 h 1740760"/>
                <a:gd name="connsiteX21" fmla="*/ 1641935 w 1740762"/>
                <a:gd name="connsiteY21" fmla="*/ 458659 h 1740760"/>
                <a:gd name="connsiteX22" fmla="*/ 1707082 w 1740762"/>
                <a:gd name="connsiteY22" fmla="*/ 615941 h 1740760"/>
                <a:gd name="connsiteX23" fmla="*/ 1579247 w 1740762"/>
                <a:gd name="connsiteY23" fmla="*/ 668892 h 1740760"/>
                <a:gd name="connsiteX24" fmla="*/ 1584835 w 1740762"/>
                <a:gd name="connsiteY24" fmla="*/ 687711 h 1740760"/>
                <a:gd name="connsiteX25" fmla="*/ 1601709 w 1740762"/>
                <a:gd name="connsiteY25" fmla="*/ 777321 h 1740760"/>
                <a:gd name="connsiteX26" fmla="*/ 1602202 w 1740762"/>
                <a:gd name="connsiteY26" fmla="*/ 785260 h 1740760"/>
                <a:gd name="connsiteX27" fmla="*/ 1740762 w 1740762"/>
                <a:gd name="connsiteY27" fmla="*/ 785260 h 1740760"/>
                <a:gd name="connsiteX28" fmla="*/ 1740762 w 1740762"/>
                <a:gd name="connsiteY28" fmla="*/ 955500 h 1740760"/>
                <a:gd name="connsiteX29" fmla="*/ 1602244 w 1740762"/>
                <a:gd name="connsiteY29" fmla="*/ 955500 h 1740760"/>
                <a:gd name="connsiteX30" fmla="*/ 1592412 w 1740762"/>
                <a:gd name="connsiteY30" fmla="*/ 1019928 h 1740760"/>
                <a:gd name="connsiteX31" fmla="*/ 1579385 w 1740762"/>
                <a:gd name="connsiteY31" fmla="*/ 1071925 h 1740760"/>
                <a:gd name="connsiteX32" fmla="*/ 1707082 w 1740762"/>
                <a:gd name="connsiteY32" fmla="*/ 1124819 h 1740760"/>
                <a:gd name="connsiteX33" fmla="*/ 1641935 w 1740762"/>
                <a:gd name="connsiteY33" fmla="*/ 1282101 h 1740760"/>
                <a:gd name="connsiteX34" fmla="*/ 1514336 w 1740762"/>
                <a:gd name="connsiteY34" fmla="*/ 1229247 h 1740760"/>
                <a:gd name="connsiteX35" fmla="*/ 1500059 w 1740762"/>
                <a:gd name="connsiteY35" fmla="*/ 1255158 h 1740760"/>
                <a:gd name="connsiteX36" fmla="*/ 1448892 w 1740762"/>
                <a:gd name="connsiteY36" fmla="*/ 1328512 h 1740760"/>
                <a:gd name="connsiteX37" fmla="*/ 1546022 w 1740762"/>
                <a:gd name="connsiteY37" fmla="*/ 1425643 h 1740760"/>
                <a:gd name="connsiteX38" fmla="*/ 1425645 w 1740762"/>
                <a:gd name="connsiteY38" fmla="*/ 1546021 h 1740760"/>
                <a:gd name="connsiteX39" fmla="*/ 1328549 w 1740762"/>
                <a:gd name="connsiteY39" fmla="*/ 1448925 h 1740760"/>
                <a:gd name="connsiteX40" fmla="*/ 1312981 w 1740762"/>
                <a:gd name="connsiteY40" fmla="*/ 1462328 h 1740760"/>
                <a:gd name="connsiteX41" fmla="*/ 1229762 w 1740762"/>
                <a:gd name="connsiteY41" fmla="*/ 1515571 h 1740760"/>
                <a:gd name="connsiteX42" fmla="*/ 1282102 w 1740762"/>
                <a:gd name="connsiteY42" fmla="*/ 1641932 h 1740760"/>
                <a:gd name="connsiteX43" fmla="*/ 1124821 w 1740762"/>
                <a:gd name="connsiteY43" fmla="*/ 1707080 h 1740760"/>
                <a:gd name="connsiteX44" fmla="*/ 1073151 w 1740762"/>
                <a:gd name="connsiteY44" fmla="*/ 1582339 h 1740760"/>
                <a:gd name="connsiteX45" fmla="*/ 1048108 w 1740762"/>
                <a:gd name="connsiteY45" fmla="*/ 1589775 h 1740760"/>
                <a:gd name="connsiteX46" fmla="*/ 958498 w 1740762"/>
                <a:gd name="connsiteY46" fmla="*/ 1606649 h 1740760"/>
                <a:gd name="connsiteX47" fmla="*/ 955501 w 1740762"/>
                <a:gd name="connsiteY47" fmla="*/ 1606835 h 1740760"/>
                <a:gd name="connsiteX48" fmla="*/ 955501 w 1740762"/>
                <a:gd name="connsiteY48" fmla="*/ 1740760 h 1740760"/>
                <a:gd name="connsiteX49" fmla="*/ 785261 w 1740762"/>
                <a:gd name="connsiteY49" fmla="*/ 1740760 h 1740760"/>
                <a:gd name="connsiteX50" fmla="*/ 785261 w 1740762"/>
                <a:gd name="connsiteY50" fmla="*/ 1607939 h 1740760"/>
                <a:gd name="connsiteX51" fmla="*/ 715891 w 1740762"/>
                <a:gd name="connsiteY51" fmla="*/ 1597352 h 1740760"/>
                <a:gd name="connsiteX52" fmla="*/ 666516 w 1740762"/>
                <a:gd name="connsiteY52" fmla="*/ 1584982 h 1740760"/>
                <a:gd name="connsiteX53" fmla="*/ 615942 w 1740762"/>
                <a:gd name="connsiteY53" fmla="*/ 1707080 h 1740760"/>
                <a:gd name="connsiteX54" fmla="*/ 458661 w 1740762"/>
                <a:gd name="connsiteY54" fmla="*/ 1641932 h 1740760"/>
                <a:gd name="connsiteX55" fmla="*/ 508928 w 1740762"/>
                <a:gd name="connsiteY55" fmla="*/ 1520575 h 1740760"/>
                <a:gd name="connsiteX56" fmla="*/ 480660 w 1740762"/>
                <a:gd name="connsiteY56" fmla="*/ 1504999 h 1740760"/>
                <a:gd name="connsiteX57" fmla="*/ 407307 w 1740762"/>
                <a:gd name="connsiteY57" fmla="*/ 1453832 h 1740760"/>
                <a:gd name="connsiteX58" fmla="*/ 315118 w 1740762"/>
                <a:gd name="connsiteY58" fmla="*/ 1546021 h 1740760"/>
                <a:gd name="connsiteX59" fmla="*/ 194740 w 1740762"/>
                <a:gd name="connsiteY59" fmla="*/ 1425643 h 1740760"/>
                <a:gd name="connsiteX60" fmla="*/ 286894 w 1740762"/>
                <a:gd name="connsiteY60" fmla="*/ 1333489 h 1740760"/>
                <a:gd name="connsiteX61" fmla="*/ 273491 w 1740762"/>
                <a:gd name="connsiteY61" fmla="*/ 1317922 h 1740760"/>
                <a:gd name="connsiteX62" fmla="*/ 218783 w 1740762"/>
                <a:gd name="connsiteY62" fmla="*/ 1232414 h 1740760"/>
                <a:gd name="connsiteX63" fmla="*/ 98828 w 1740762"/>
                <a:gd name="connsiteY63" fmla="*/ 1282101 h 1740760"/>
                <a:gd name="connsiteX64" fmla="*/ 33680 w 1740762"/>
                <a:gd name="connsiteY64" fmla="*/ 1124819 h 1740760"/>
                <a:gd name="connsiteX65" fmla="*/ 152714 w 1740762"/>
                <a:gd name="connsiteY65" fmla="*/ 1075514 h 1740760"/>
                <a:gd name="connsiteX66" fmla="*/ 146043 w 1740762"/>
                <a:gd name="connsiteY66" fmla="*/ 1053048 h 1740760"/>
                <a:gd name="connsiteX67" fmla="*/ 129170 w 1740762"/>
                <a:gd name="connsiteY67" fmla="*/ 963438 h 1740760"/>
                <a:gd name="connsiteX68" fmla="*/ 128677 w 1740762"/>
                <a:gd name="connsiteY68" fmla="*/ 955500 h 1740760"/>
                <a:gd name="connsiteX69" fmla="*/ 0 w 1740762"/>
                <a:gd name="connsiteY69" fmla="*/ 955500 h 1740760"/>
                <a:gd name="connsiteX70" fmla="*/ 0 w 1740762"/>
                <a:gd name="connsiteY70" fmla="*/ 785260 h 1740760"/>
                <a:gd name="connsiteX71" fmla="*/ 128814 w 1740762"/>
                <a:gd name="connsiteY71" fmla="*/ 785260 h 1740760"/>
                <a:gd name="connsiteX72" fmla="*/ 134981 w 1740762"/>
                <a:gd name="connsiteY72" fmla="*/ 739025 h 1740760"/>
                <a:gd name="connsiteX73" fmla="*/ 147040 w 1740762"/>
                <a:gd name="connsiteY73" fmla="*/ 683819 h 1740760"/>
                <a:gd name="connsiteX74" fmla="*/ 152622 w 1740762"/>
                <a:gd name="connsiteY74" fmla="*/ 665208 h 1740760"/>
                <a:gd name="connsiteX75" fmla="*/ 33680 w 1740762"/>
                <a:gd name="connsiteY75" fmla="*/ 615940 h 1740760"/>
                <a:gd name="connsiteX76" fmla="*/ 98828 w 1740762"/>
                <a:gd name="connsiteY76" fmla="*/ 458659 h 1740760"/>
                <a:gd name="connsiteX77" fmla="*/ 219054 w 1740762"/>
                <a:gd name="connsiteY77" fmla="*/ 508459 h 1740760"/>
                <a:gd name="connsiteX78" fmla="*/ 264199 w 1740762"/>
                <a:gd name="connsiteY78" fmla="*/ 435381 h 1740760"/>
                <a:gd name="connsiteX79" fmla="*/ 286732 w 1740762"/>
                <a:gd name="connsiteY79" fmla="*/ 407109 h 1740760"/>
                <a:gd name="connsiteX80" fmla="*/ 194740 w 1740762"/>
                <a:gd name="connsiteY80" fmla="*/ 315117 h 1740760"/>
                <a:gd name="connsiteX81" fmla="*/ 315118 w 1740762"/>
                <a:gd name="connsiteY81" fmla="*/ 194739 h 1740760"/>
                <a:gd name="connsiteX82" fmla="*/ 407197 w 1740762"/>
                <a:gd name="connsiteY82" fmla="*/ 286817 h 1740760"/>
                <a:gd name="connsiteX83" fmla="*/ 460791 w 1740762"/>
                <a:gd name="connsiteY83" fmla="*/ 248268 h 1740760"/>
                <a:gd name="connsiteX84" fmla="*/ 508858 w 1740762"/>
                <a:gd name="connsiteY84" fmla="*/ 220014 h 1740760"/>
                <a:gd name="connsiteX85" fmla="*/ 458661 w 1740762"/>
                <a:gd name="connsiteY85" fmla="*/ 98828 h 1740760"/>
                <a:gd name="connsiteX86" fmla="*/ 615942 w 1740762"/>
                <a:gd name="connsiteY86" fmla="*/ 33679 h 1740760"/>
                <a:gd name="connsiteX87" fmla="*/ 666597 w 1740762"/>
                <a:gd name="connsiteY87" fmla="*/ 155970 h 1740760"/>
                <a:gd name="connsiteX88" fmla="*/ 715891 w 1740762"/>
                <a:gd name="connsiteY88" fmla="*/ 143408 h 1740760"/>
                <a:gd name="connsiteX89" fmla="*/ 785261 w 1740762"/>
                <a:gd name="connsiteY89" fmla="*/ 132820 h 1740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</a:cxnLst>
              <a:rect l="l" t="t" r="r" b="b"/>
              <a:pathLst>
                <a:path w="1740762" h="1740760">
                  <a:moveTo>
                    <a:pt x="870381" y="422211"/>
                  </a:moveTo>
                  <a:cubicBezTo>
                    <a:pt x="622864" y="422211"/>
                    <a:pt x="422212" y="622863"/>
                    <a:pt x="422212" y="870380"/>
                  </a:cubicBezTo>
                  <a:cubicBezTo>
                    <a:pt x="422212" y="1117897"/>
                    <a:pt x="622864" y="1318549"/>
                    <a:pt x="870381" y="1318549"/>
                  </a:cubicBezTo>
                  <a:cubicBezTo>
                    <a:pt x="1117898" y="1318549"/>
                    <a:pt x="1318550" y="1117897"/>
                    <a:pt x="1318550" y="870380"/>
                  </a:cubicBezTo>
                  <a:cubicBezTo>
                    <a:pt x="1318550" y="622863"/>
                    <a:pt x="1117898" y="422211"/>
                    <a:pt x="870381" y="422211"/>
                  </a:cubicBezTo>
                  <a:close/>
                  <a:moveTo>
                    <a:pt x="785261" y="0"/>
                  </a:moveTo>
                  <a:lnTo>
                    <a:pt x="955501" y="0"/>
                  </a:lnTo>
                  <a:lnTo>
                    <a:pt x="955501" y="134329"/>
                  </a:lnTo>
                  <a:lnTo>
                    <a:pt x="1014988" y="143408"/>
                  </a:lnTo>
                  <a:lnTo>
                    <a:pt x="1073317" y="158020"/>
                  </a:lnTo>
                  <a:lnTo>
                    <a:pt x="1124821" y="33680"/>
                  </a:lnTo>
                  <a:lnTo>
                    <a:pt x="1282102" y="98828"/>
                  </a:lnTo>
                  <a:lnTo>
                    <a:pt x="1229998" y="224619"/>
                  </a:lnTo>
                  <a:lnTo>
                    <a:pt x="1250218" y="235760"/>
                  </a:lnTo>
                  <a:cubicBezTo>
                    <a:pt x="1276992" y="252029"/>
                    <a:pt x="1302655" y="269943"/>
                    <a:pt x="1327066" y="289364"/>
                  </a:cubicBezTo>
                  <a:lnTo>
                    <a:pt x="1329143" y="291241"/>
                  </a:lnTo>
                  <a:lnTo>
                    <a:pt x="1425645" y="194739"/>
                  </a:lnTo>
                  <a:lnTo>
                    <a:pt x="1546022" y="315117"/>
                  </a:lnTo>
                  <a:lnTo>
                    <a:pt x="1448558" y="412582"/>
                  </a:lnTo>
                  <a:lnTo>
                    <a:pt x="1457388" y="422838"/>
                  </a:lnTo>
                  <a:lnTo>
                    <a:pt x="1514167" y="511583"/>
                  </a:lnTo>
                  <a:lnTo>
                    <a:pt x="1641935" y="458659"/>
                  </a:lnTo>
                  <a:lnTo>
                    <a:pt x="1707082" y="615941"/>
                  </a:lnTo>
                  <a:lnTo>
                    <a:pt x="1579247" y="668892"/>
                  </a:lnTo>
                  <a:lnTo>
                    <a:pt x="1584835" y="687711"/>
                  </a:lnTo>
                  <a:cubicBezTo>
                    <a:pt x="1592232" y="716929"/>
                    <a:pt x="1597895" y="746838"/>
                    <a:pt x="1601709" y="777321"/>
                  </a:cubicBezTo>
                  <a:lnTo>
                    <a:pt x="1602202" y="785260"/>
                  </a:lnTo>
                  <a:lnTo>
                    <a:pt x="1740762" y="785260"/>
                  </a:lnTo>
                  <a:lnTo>
                    <a:pt x="1740762" y="955500"/>
                  </a:lnTo>
                  <a:lnTo>
                    <a:pt x="1602244" y="955500"/>
                  </a:lnTo>
                  <a:lnTo>
                    <a:pt x="1592412" y="1019928"/>
                  </a:lnTo>
                  <a:lnTo>
                    <a:pt x="1579385" y="1071925"/>
                  </a:lnTo>
                  <a:lnTo>
                    <a:pt x="1707082" y="1124819"/>
                  </a:lnTo>
                  <a:lnTo>
                    <a:pt x="1641935" y="1282101"/>
                  </a:lnTo>
                  <a:lnTo>
                    <a:pt x="1514336" y="1229247"/>
                  </a:lnTo>
                  <a:lnTo>
                    <a:pt x="1500059" y="1255158"/>
                  </a:lnTo>
                  <a:lnTo>
                    <a:pt x="1448892" y="1328512"/>
                  </a:lnTo>
                  <a:lnTo>
                    <a:pt x="1546022" y="1425643"/>
                  </a:lnTo>
                  <a:lnTo>
                    <a:pt x="1425645" y="1546021"/>
                  </a:lnTo>
                  <a:lnTo>
                    <a:pt x="1328549" y="1448925"/>
                  </a:lnTo>
                  <a:lnTo>
                    <a:pt x="1312981" y="1462328"/>
                  </a:lnTo>
                  <a:lnTo>
                    <a:pt x="1229762" y="1515571"/>
                  </a:lnTo>
                  <a:lnTo>
                    <a:pt x="1282102" y="1641932"/>
                  </a:lnTo>
                  <a:lnTo>
                    <a:pt x="1124821" y="1707080"/>
                  </a:lnTo>
                  <a:lnTo>
                    <a:pt x="1073151" y="1582339"/>
                  </a:lnTo>
                  <a:lnTo>
                    <a:pt x="1048108" y="1589775"/>
                  </a:lnTo>
                  <a:cubicBezTo>
                    <a:pt x="1018890" y="1597172"/>
                    <a:pt x="988981" y="1602835"/>
                    <a:pt x="958498" y="1606649"/>
                  </a:cubicBezTo>
                  <a:lnTo>
                    <a:pt x="955501" y="1606835"/>
                  </a:lnTo>
                  <a:lnTo>
                    <a:pt x="955501" y="1740760"/>
                  </a:lnTo>
                  <a:lnTo>
                    <a:pt x="785261" y="1740760"/>
                  </a:lnTo>
                  <a:lnTo>
                    <a:pt x="785261" y="1607939"/>
                  </a:lnTo>
                  <a:lnTo>
                    <a:pt x="715891" y="1597352"/>
                  </a:lnTo>
                  <a:lnTo>
                    <a:pt x="666516" y="1584982"/>
                  </a:lnTo>
                  <a:lnTo>
                    <a:pt x="615942" y="1707080"/>
                  </a:lnTo>
                  <a:lnTo>
                    <a:pt x="458661" y="1641932"/>
                  </a:lnTo>
                  <a:lnTo>
                    <a:pt x="508928" y="1520575"/>
                  </a:lnTo>
                  <a:lnTo>
                    <a:pt x="480660" y="1504999"/>
                  </a:lnTo>
                  <a:lnTo>
                    <a:pt x="407307" y="1453832"/>
                  </a:lnTo>
                  <a:lnTo>
                    <a:pt x="315118" y="1546021"/>
                  </a:lnTo>
                  <a:lnTo>
                    <a:pt x="194740" y="1425643"/>
                  </a:lnTo>
                  <a:lnTo>
                    <a:pt x="286894" y="1333489"/>
                  </a:lnTo>
                  <a:lnTo>
                    <a:pt x="273491" y="1317922"/>
                  </a:lnTo>
                  <a:lnTo>
                    <a:pt x="218783" y="1232414"/>
                  </a:lnTo>
                  <a:lnTo>
                    <a:pt x="98828" y="1282101"/>
                  </a:lnTo>
                  <a:lnTo>
                    <a:pt x="33680" y="1124819"/>
                  </a:lnTo>
                  <a:lnTo>
                    <a:pt x="152714" y="1075514"/>
                  </a:lnTo>
                  <a:lnTo>
                    <a:pt x="146043" y="1053048"/>
                  </a:lnTo>
                  <a:cubicBezTo>
                    <a:pt x="138647" y="1023830"/>
                    <a:pt x="132984" y="993922"/>
                    <a:pt x="129170" y="963438"/>
                  </a:cubicBezTo>
                  <a:lnTo>
                    <a:pt x="128677" y="955500"/>
                  </a:lnTo>
                  <a:lnTo>
                    <a:pt x="0" y="955500"/>
                  </a:lnTo>
                  <a:lnTo>
                    <a:pt x="0" y="785260"/>
                  </a:lnTo>
                  <a:lnTo>
                    <a:pt x="128814" y="785260"/>
                  </a:lnTo>
                  <a:lnTo>
                    <a:pt x="134981" y="739025"/>
                  </a:lnTo>
                  <a:cubicBezTo>
                    <a:pt x="138313" y="720372"/>
                    <a:pt x="142341" y="701961"/>
                    <a:pt x="147040" y="683819"/>
                  </a:cubicBezTo>
                  <a:lnTo>
                    <a:pt x="152622" y="665208"/>
                  </a:lnTo>
                  <a:lnTo>
                    <a:pt x="33680" y="615940"/>
                  </a:lnTo>
                  <a:lnTo>
                    <a:pt x="98828" y="458659"/>
                  </a:lnTo>
                  <a:lnTo>
                    <a:pt x="219054" y="508459"/>
                  </a:lnTo>
                  <a:lnTo>
                    <a:pt x="264199" y="435381"/>
                  </a:lnTo>
                  <a:lnTo>
                    <a:pt x="286732" y="407109"/>
                  </a:lnTo>
                  <a:lnTo>
                    <a:pt x="194740" y="315117"/>
                  </a:lnTo>
                  <a:lnTo>
                    <a:pt x="315118" y="194739"/>
                  </a:lnTo>
                  <a:lnTo>
                    <a:pt x="407197" y="286817"/>
                  </a:lnTo>
                  <a:lnTo>
                    <a:pt x="460791" y="248268"/>
                  </a:lnTo>
                  <a:lnTo>
                    <a:pt x="508858" y="220014"/>
                  </a:lnTo>
                  <a:lnTo>
                    <a:pt x="458661" y="98828"/>
                  </a:lnTo>
                  <a:lnTo>
                    <a:pt x="615942" y="33679"/>
                  </a:lnTo>
                  <a:lnTo>
                    <a:pt x="666597" y="155970"/>
                  </a:lnTo>
                  <a:lnTo>
                    <a:pt x="715891" y="143408"/>
                  </a:lnTo>
                  <a:lnTo>
                    <a:pt x="785261" y="132820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765"/>
              <a:endParaRPr lang="zh-CN" altLang="en-US" sz="1865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3" name="任意多边形 12"/>
            <p:cNvSpPr/>
            <p:nvPr/>
          </p:nvSpPr>
          <p:spPr>
            <a:xfrm>
              <a:off x="4579937" y="2842477"/>
              <a:ext cx="435232" cy="435232"/>
            </a:xfrm>
            <a:custGeom>
              <a:avLst/>
              <a:gdLst>
                <a:gd name="connsiteX0" fmla="*/ 870381 w 1740762"/>
                <a:gd name="connsiteY0" fmla="*/ 422211 h 1740760"/>
                <a:gd name="connsiteX1" fmla="*/ 422212 w 1740762"/>
                <a:gd name="connsiteY1" fmla="*/ 870380 h 1740760"/>
                <a:gd name="connsiteX2" fmla="*/ 870381 w 1740762"/>
                <a:gd name="connsiteY2" fmla="*/ 1318549 h 1740760"/>
                <a:gd name="connsiteX3" fmla="*/ 1318550 w 1740762"/>
                <a:gd name="connsiteY3" fmla="*/ 870380 h 1740760"/>
                <a:gd name="connsiteX4" fmla="*/ 870381 w 1740762"/>
                <a:gd name="connsiteY4" fmla="*/ 422211 h 1740760"/>
                <a:gd name="connsiteX5" fmla="*/ 785261 w 1740762"/>
                <a:gd name="connsiteY5" fmla="*/ 0 h 1740760"/>
                <a:gd name="connsiteX6" fmla="*/ 955501 w 1740762"/>
                <a:gd name="connsiteY6" fmla="*/ 0 h 1740760"/>
                <a:gd name="connsiteX7" fmla="*/ 955501 w 1740762"/>
                <a:gd name="connsiteY7" fmla="*/ 134329 h 1740760"/>
                <a:gd name="connsiteX8" fmla="*/ 1014988 w 1740762"/>
                <a:gd name="connsiteY8" fmla="*/ 143408 h 1740760"/>
                <a:gd name="connsiteX9" fmla="*/ 1073317 w 1740762"/>
                <a:gd name="connsiteY9" fmla="*/ 158020 h 1740760"/>
                <a:gd name="connsiteX10" fmla="*/ 1124821 w 1740762"/>
                <a:gd name="connsiteY10" fmla="*/ 33680 h 1740760"/>
                <a:gd name="connsiteX11" fmla="*/ 1282102 w 1740762"/>
                <a:gd name="connsiteY11" fmla="*/ 98828 h 1740760"/>
                <a:gd name="connsiteX12" fmla="*/ 1229998 w 1740762"/>
                <a:gd name="connsiteY12" fmla="*/ 224619 h 1740760"/>
                <a:gd name="connsiteX13" fmla="*/ 1250218 w 1740762"/>
                <a:gd name="connsiteY13" fmla="*/ 235760 h 1740760"/>
                <a:gd name="connsiteX14" fmla="*/ 1327066 w 1740762"/>
                <a:gd name="connsiteY14" fmla="*/ 289364 h 1740760"/>
                <a:gd name="connsiteX15" fmla="*/ 1329143 w 1740762"/>
                <a:gd name="connsiteY15" fmla="*/ 291241 h 1740760"/>
                <a:gd name="connsiteX16" fmla="*/ 1425645 w 1740762"/>
                <a:gd name="connsiteY16" fmla="*/ 194739 h 1740760"/>
                <a:gd name="connsiteX17" fmla="*/ 1546022 w 1740762"/>
                <a:gd name="connsiteY17" fmla="*/ 315117 h 1740760"/>
                <a:gd name="connsiteX18" fmla="*/ 1448558 w 1740762"/>
                <a:gd name="connsiteY18" fmla="*/ 412582 h 1740760"/>
                <a:gd name="connsiteX19" fmla="*/ 1457388 w 1740762"/>
                <a:gd name="connsiteY19" fmla="*/ 422838 h 1740760"/>
                <a:gd name="connsiteX20" fmla="*/ 1514167 w 1740762"/>
                <a:gd name="connsiteY20" fmla="*/ 511583 h 1740760"/>
                <a:gd name="connsiteX21" fmla="*/ 1641935 w 1740762"/>
                <a:gd name="connsiteY21" fmla="*/ 458659 h 1740760"/>
                <a:gd name="connsiteX22" fmla="*/ 1707082 w 1740762"/>
                <a:gd name="connsiteY22" fmla="*/ 615941 h 1740760"/>
                <a:gd name="connsiteX23" fmla="*/ 1579247 w 1740762"/>
                <a:gd name="connsiteY23" fmla="*/ 668892 h 1740760"/>
                <a:gd name="connsiteX24" fmla="*/ 1584835 w 1740762"/>
                <a:gd name="connsiteY24" fmla="*/ 687711 h 1740760"/>
                <a:gd name="connsiteX25" fmla="*/ 1601709 w 1740762"/>
                <a:gd name="connsiteY25" fmla="*/ 777321 h 1740760"/>
                <a:gd name="connsiteX26" fmla="*/ 1602202 w 1740762"/>
                <a:gd name="connsiteY26" fmla="*/ 785260 h 1740760"/>
                <a:gd name="connsiteX27" fmla="*/ 1740762 w 1740762"/>
                <a:gd name="connsiteY27" fmla="*/ 785260 h 1740760"/>
                <a:gd name="connsiteX28" fmla="*/ 1740762 w 1740762"/>
                <a:gd name="connsiteY28" fmla="*/ 955500 h 1740760"/>
                <a:gd name="connsiteX29" fmla="*/ 1602244 w 1740762"/>
                <a:gd name="connsiteY29" fmla="*/ 955500 h 1740760"/>
                <a:gd name="connsiteX30" fmla="*/ 1592412 w 1740762"/>
                <a:gd name="connsiteY30" fmla="*/ 1019928 h 1740760"/>
                <a:gd name="connsiteX31" fmla="*/ 1579385 w 1740762"/>
                <a:gd name="connsiteY31" fmla="*/ 1071925 h 1740760"/>
                <a:gd name="connsiteX32" fmla="*/ 1707082 w 1740762"/>
                <a:gd name="connsiteY32" fmla="*/ 1124819 h 1740760"/>
                <a:gd name="connsiteX33" fmla="*/ 1641935 w 1740762"/>
                <a:gd name="connsiteY33" fmla="*/ 1282101 h 1740760"/>
                <a:gd name="connsiteX34" fmla="*/ 1514336 w 1740762"/>
                <a:gd name="connsiteY34" fmla="*/ 1229247 h 1740760"/>
                <a:gd name="connsiteX35" fmla="*/ 1500059 w 1740762"/>
                <a:gd name="connsiteY35" fmla="*/ 1255158 h 1740760"/>
                <a:gd name="connsiteX36" fmla="*/ 1448892 w 1740762"/>
                <a:gd name="connsiteY36" fmla="*/ 1328512 h 1740760"/>
                <a:gd name="connsiteX37" fmla="*/ 1546022 w 1740762"/>
                <a:gd name="connsiteY37" fmla="*/ 1425643 h 1740760"/>
                <a:gd name="connsiteX38" fmla="*/ 1425645 w 1740762"/>
                <a:gd name="connsiteY38" fmla="*/ 1546021 h 1740760"/>
                <a:gd name="connsiteX39" fmla="*/ 1328549 w 1740762"/>
                <a:gd name="connsiteY39" fmla="*/ 1448925 h 1740760"/>
                <a:gd name="connsiteX40" fmla="*/ 1312981 w 1740762"/>
                <a:gd name="connsiteY40" fmla="*/ 1462328 h 1740760"/>
                <a:gd name="connsiteX41" fmla="*/ 1229762 w 1740762"/>
                <a:gd name="connsiteY41" fmla="*/ 1515571 h 1740760"/>
                <a:gd name="connsiteX42" fmla="*/ 1282102 w 1740762"/>
                <a:gd name="connsiteY42" fmla="*/ 1641932 h 1740760"/>
                <a:gd name="connsiteX43" fmla="*/ 1124821 w 1740762"/>
                <a:gd name="connsiteY43" fmla="*/ 1707080 h 1740760"/>
                <a:gd name="connsiteX44" fmla="*/ 1073151 w 1740762"/>
                <a:gd name="connsiteY44" fmla="*/ 1582339 h 1740760"/>
                <a:gd name="connsiteX45" fmla="*/ 1048108 w 1740762"/>
                <a:gd name="connsiteY45" fmla="*/ 1589775 h 1740760"/>
                <a:gd name="connsiteX46" fmla="*/ 958498 w 1740762"/>
                <a:gd name="connsiteY46" fmla="*/ 1606649 h 1740760"/>
                <a:gd name="connsiteX47" fmla="*/ 955501 w 1740762"/>
                <a:gd name="connsiteY47" fmla="*/ 1606835 h 1740760"/>
                <a:gd name="connsiteX48" fmla="*/ 955501 w 1740762"/>
                <a:gd name="connsiteY48" fmla="*/ 1740760 h 1740760"/>
                <a:gd name="connsiteX49" fmla="*/ 785261 w 1740762"/>
                <a:gd name="connsiteY49" fmla="*/ 1740760 h 1740760"/>
                <a:gd name="connsiteX50" fmla="*/ 785261 w 1740762"/>
                <a:gd name="connsiteY50" fmla="*/ 1607939 h 1740760"/>
                <a:gd name="connsiteX51" fmla="*/ 715891 w 1740762"/>
                <a:gd name="connsiteY51" fmla="*/ 1597352 h 1740760"/>
                <a:gd name="connsiteX52" fmla="*/ 666516 w 1740762"/>
                <a:gd name="connsiteY52" fmla="*/ 1584982 h 1740760"/>
                <a:gd name="connsiteX53" fmla="*/ 615942 w 1740762"/>
                <a:gd name="connsiteY53" fmla="*/ 1707080 h 1740760"/>
                <a:gd name="connsiteX54" fmla="*/ 458661 w 1740762"/>
                <a:gd name="connsiteY54" fmla="*/ 1641932 h 1740760"/>
                <a:gd name="connsiteX55" fmla="*/ 508928 w 1740762"/>
                <a:gd name="connsiteY55" fmla="*/ 1520575 h 1740760"/>
                <a:gd name="connsiteX56" fmla="*/ 480660 w 1740762"/>
                <a:gd name="connsiteY56" fmla="*/ 1504999 h 1740760"/>
                <a:gd name="connsiteX57" fmla="*/ 407307 w 1740762"/>
                <a:gd name="connsiteY57" fmla="*/ 1453832 h 1740760"/>
                <a:gd name="connsiteX58" fmla="*/ 315118 w 1740762"/>
                <a:gd name="connsiteY58" fmla="*/ 1546021 h 1740760"/>
                <a:gd name="connsiteX59" fmla="*/ 194740 w 1740762"/>
                <a:gd name="connsiteY59" fmla="*/ 1425643 h 1740760"/>
                <a:gd name="connsiteX60" fmla="*/ 286894 w 1740762"/>
                <a:gd name="connsiteY60" fmla="*/ 1333489 h 1740760"/>
                <a:gd name="connsiteX61" fmla="*/ 273491 w 1740762"/>
                <a:gd name="connsiteY61" fmla="*/ 1317922 h 1740760"/>
                <a:gd name="connsiteX62" fmla="*/ 218783 w 1740762"/>
                <a:gd name="connsiteY62" fmla="*/ 1232414 h 1740760"/>
                <a:gd name="connsiteX63" fmla="*/ 98828 w 1740762"/>
                <a:gd name="connsiteY63" fmla="*/ 1282101 h 1740760"/>
                <a:gd name="connsiteX64" fmla="*/ 33680 w 1740762"/>
                <a:gd name="connsiteY64" fmla="*/ 1124819 h 1740760"/>
                <a:gd name="connsiteX65" fmla="*/ 152714 w 1740762"/>
                <a:gd name="connsiteY65" fmla="*/ 1075514 h 1740760"/>
                <a:gd name="connsiteX66" fmla="*/ 146043 w 1740762"/>
                <a:gd name="connsiteY66" fmla="*/ 1053048 h 1740760"/>
                <a:gd name="connsiteX67" fmla="*/ 129170 w 1740762"/>
                <a:gd name="connsiteY67" fmla="*/ 963438 h 1740760"/>
                <a:gd name="connsiteX68" fmla="*/ 128677 w 1740762"/>
                <a:gd name="connsiteY68" fmla="*/ 955500 h 1740760"/>
                <a:gd name="connsiteX69" fmla="*/ 0 w 1740762"/>
                <a:gd name="connsiteY69" fmla="*/ 955500 h 1740760"/>
                <a:gd name="connsiteX70" fmla="*/ 0 w 1740762"/>
                <a:gd name="connsiteY70" fmla="*/ 785260 h 1740760"/>
                <a:gd name="connsiteX71" fmla="*/ 128814 w 1740762"/>
                <a:gd name="connsiteY71" fmla="*/ 785260 h 1740760"/>
                <a:gd name="connsiteX72" fmla="*/ 134981 w 1740762"/>
                <a:gd name="connsiteY72" fmla="*/ 739025 h 1740760"/>
                <a:gd name="connsiteX73" fmla="*/ 147040 w 1740762"/>
                <a:gd name="connsiteY73" fmla="*/ 683819 h 1740760"/>
                <a:gd name="connsiteX74" fmla="*/ 152622 w 1740762"/>
                <a:gd name="connsiteY74" fmla="*/ 665208 h 1740760"/>
                <a:gd name="connsiteX75" fmla="*/ 33680 w 1740762"/>
                <a:gd name="connsiteY75" fmla="*/ 615940 h 1740760"/>
                <a:gd name="connsiteX76" fmla="*/ 98828 w 1740762"/>
                <a:gd name="connsiteY76" fmla="*/ 458659 h 1740760"/>
                <a:gd name="connsiteX77" fmla="*/ 219054 w 1740762"/>
                <a:gd name="connsiteY77" fmla="*/ 508459 h 1740760"/>
                <a:gd name="connsiteX78" fmla="*/ 264199 w 1740762"/>
                <a:gd name="connsiteY78" fmla="*/ 435381 h 1740760"/>
                <a:gd name="connsiteX79" fmla="*/ 286732 w 1740762"/>
                <a:gd name="connsiteY79" fmla="*/ 407109 h 1740760"/>
                <a:gd name="connsiteX80" fmla="*/ 194740 w 1740762"/>
                <a:gd name="connsiteY80" fmla="*/ 315117 h 1740760"/>
                <a:gd name="connsiteX81" fmla="*/ 315118 w 1740762"/>
                <a:gd name="connsiteY81" fmla="*/ 194739 h 1740760"/>
                <a:gd name="connsiteX82" fmla="*/ 407197 w 1740762"/>
                <a:gd name="connsiteY82" fmla="*/ 286817 h 1740760"/>
                <a:gd name="connsiteX83" fmla="*/ 460791 w 1740762"/>
                <a:gd name="connsiteY83" fmla="*/ 248268 h 1740760"/>
                <a:gd name="connsiteX84" fmla="*/ 508858 w 1740762"/>
                <a:gd name="connsiteY84" fmla="*/ 220014 h 1740760"/>
                <a:gd name="connsiteX85" fmla="*/ 458661 w 1740762"/>
                <a:gd name="connsiteY85" fmla="*/ 98828 h 1740760"/>
                <a:gd name="connsiteX86" fmla="*/ 615942 w 1740762"/>
                <a:gd name="connsiteY86" fmla="*/ 33679 h 1740760"/>
                <a:gd name="connsiteX87" fmla="*/ 666597 w 1740762"/>
                <a:gd name="connsiteY87" fmla="*/ 155970 h 1740760"/>
                <a:gd name="connsiteX88" fmla="*/ 715891 w 1740762"/>
                <a:gd name="connsiteY88" fmla="*/ 143408 h 1740760"/>
                <a:gd name="connsiteX89" fmla="*/ 785261 w 1740762"/>
                <a:gd name="connsiteY89" fmla="*/ 132820 h 1740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</a:cxnLst>
              <a:rect l="l" t="t" r="r" b="b"/>
              <a:pathLst>
                <a:path w="1740762" h="1740760">
                  <a:moveTo>
                    <a:pt x="870381" y="422211"/>
                  </a:moveTo>
                  <a:cubicBezTo>
                    <a:pt x="622864" y="422211"/>
                    <a:pt x="422212" y="622863"/>
                    <a:pt x="422212" y="870380"/>
                  </a:cubicBezTo>
                  <a:cubicBezTo>
                    <a:pt x="422212" y="1117897"/>
                    <a:pt x="622864" y="1318549"/>
                    <a:pt x="870381" y="1318549"/>
                  </a:cubicBezTo>
                  <a:cubicBezTo>
                    <a:pt x="1117898" y="1318549"/>
                    <a:pt x="1318550" y="1117897"/>
                    <a:pt x="1318550" y="870380"/>
                  </a:cubicBezTo>
                  <a:cubicBezTo>
                    <a:pt x="1318550" y="622863"/>
                    <a:pt x="1117898" y="422211"/>
                    <a:pt x="870381" y="422211"/>
                  </a:cubicBezTo>
                  <a:close/>
                  <a:moveTo>
                    <a:pt x="785261" y="0"/>
                  </a:moveTo>
                  <a:lnTo>
                    <a:pt x="955501" y="0"/>
                  </a:lnTo>
                  <a:lnTo>
                    <a:pt x="955501" y="134329"/>
                  </a:lnTo>
                  <a:lnTo>
                    <a:pt x="1014988" y="143408"/>
                  </a:lnTo>
                  <a:lnTo>
                    <a:pt x="1073317" y="158020"/>
                  </a:lnTo>
                  <a:lnTo>
                    <a:pt x="1124821" y="33680"/>
                  </a:lnTo>
                  <a:lnTo>
                    <a:pt x="1282102" y="98828"/>
                  </a:lnTo>
                  <a:lnTo>
                    <a:pt x="1229998" y="224619"/>
                  </a:lnTo>
                  <a:lnTo>
                    <a:pt x="1250218" y="235760"/>
                  </a:lnTo>
                  <a:cubicBezTo>
                    <a:pt x="1276992" y="252029"/>
                    <a:pt x="1302655" y="269943"/>
                    <a:pt x="1327066" y="289364"/>
                  </a:cubicBezTo>
                  <a:lnTo>
                    <a:pt x="1329143" y="291241"/>
                  </a:lnTo>
                  <a:lnTo>
                    <a:pt x="1425645" y="194739"/>
                  </a:lnTo>
                  <a:lnTo>
                    <a:pt x="1546022" y="315117"/>
                  </a:lnTo>
                  <a:lnTo>
                    <a:pt x="1448558" y="412582"/>
                  </a:lnTo>
                  <a:lnTo>
                    <a:pt x="1457388" y="422838"/>
                  </a:lnTo>
                  <a:lnTo>
                    <a:pt x="1514167" y="511583"/>
                  </a:lnTo>
                  <a:lnTo>
                    <a:pt x="1641935" y="458659"/>
                  </a:lnTo>
                  <a:lnTo>
                    <a:pt x="1707082" y="615941"/>
                  </a:lnTo>
                  <a:lnTo>
                    <a:pt x="1579247" y="668892"/>
                  </a:lnTo>
                  <a:lnTo>
                    <a:pt x="1584835" y="687711"/>
                  </a:lnTo>
                  <a:cubicBezTo>
                    <a:pt x="1592232" y="716929"/>
                    <a:pt x="1597895" y="746838"/>
                    <a:pt x="1601709" y="777321"/>
                  </a:cubicBezTo>
                  <a:lnTo>
                    <a:pt x="1602202" y="785260"/>
                  </a:lnTo>
                  <a:lnTo>
                    <a:pt x="1740762" y="785260"/>
                  </a:lnTo>
                  <a:lnTo>
                    <a:pt x="1740762" y="955500"/>
                  </a:lnTo>
                  <a:lnTo>
                    <a:pt x="1602244" y="955500"/>
                  </a:lnTo>
                  <a:lnTo>
                    <a:pt x="1592412" y="1019928"/>
                  </a:lnTo>
                  <a:lnTo>
                    <a:pt x="1579385" y="1071925"/>
                  </a:lnTo>
                  <a:lnTo>
                    <a:pt x="1707082" y="1124819"/>
                  </a:lnTo>
                  <a:lnTo>
                    <a:pt x="1641935" y="1282101"/>
                  </a:lnTo>
                  <a:lnTo>
                    <a:pt x="1514336" y="1229247"/>
                  </a:lnTo>
                  <a:lnTo>
                    <a:pt x="1500059" y="1255158"/>
                  </a:lnTo>
                  <a:lnTo>
                    <a:pt x="1448892" y="1328512"/>
                  </a:lnTo>
                  <a:lnTo>
                    <a:pt x="1546022" y="1425643"/>
                  </a:lnTo>
                  <a:lnTo>
                    <a:pt x="1425645" y="1546021"/>
                  </a:lnTo>
                  <a:lnTo>
                    <a:pt x="1328549" y="1448925"/>
                  </a:lnTo>
                  <a:lnTo>
                    <a:pt x="1312981" y="1462328"/>
                  </a:lnTo>
                  <a:lnTo>
                    <a:pt x="1229762" y="1515571"/>
                  </a:lnTo>
                  <a:lnTo>
                    <a:pt x="1282102" y="1641932"/>
                  </a:lnTo>
                  <a:lnTo>
                    <a:pt x="1124821" y="1707080"/>
                  </a:lnTo>
                  <a:lnTo>
                    <a:pt x="1073151" y="1582339"/>
                  </a:lnTo>
                  <a:lnTo>
                    <a:pt x="1048108" y="1589775"/>
                  </a:lnTo>
                  <a:cubicBezTo>
                    <a:pt x="1018890" y="1597172"/>
                    <a:pt x="988981" y="1602835"/>
                    <a:pt x="958498" y="1606649"/>
                  </a:cubicBezTo>
                  <a:lnTo>
                    <a:pt x="955501" y="1606835"/>
                  </a:lnTo>
                  <a:lnTo>
                    <a:pt x="955501" y="1740760"/>
                  </a:lnTo>
                  <a:lnTo>
                    <a:pt x="785261" y="1740760"/>
                  </a:lnTo>
                  <a:lnTo>
                    <a:pt x="785261" y="1607939"/>
                  </a:lnTo>
                  <a:lnTo>
                    <a:pt x="715891" y="1597352"/>
                  </a:lnTo>
                  <a:lnTo>
                    <a:pt x="666516" y="1584982"/>
                  </a:lnTo>
                  <a:lnTo>
                    <a:pt x="615942" y="1707080"/>
                  </a:lnTo>
                  <a:lnTo>
                    <a:pt x="458661" y="1641932"/>
                  </a:lnTo>
                  <a:lnTo>
                    <a:pt x="508928" y="1520575"/>
                  </a:lnTo>
                  <a:lnTo>
                    <a:pt x="480660" y="1504999"/>
                  </a:lnTo>
                  <a:lnTo>
                    <a:pt x="407307" y="1453832"/>
                  </a:lnTo>
                  <a:lnTo>
                    <a:pt x="315118" y="1546021"/>
                  </a:lnTo>
                  <a:lnTo>
                    <a:pt x="194740" y="1425643"/>
                  </a:lnTo>
                  <a:lnTo>
                    <a:pt x="286894" y="1333489"/>
                  </a:lnTo>
                  <a:lnTo>
                    <a:pt x="273491" y="1317922"/>
                  </a:lnTo>
                  <a:lnTo>
                    <a:pt x="218783" y="1232414"/>
                  </a:lnTo>
                  <a:lnTo>
                    <a:pt x="98828" y="1282101"/>
                  </a:lnTo>
                  <a:lnTo>
                    <a:pt x="33680" y="1124819"/>
                  </a:lnTo>
                  <a:lnTo>
                    <a:pt x="152714" y="1075514"/>
                  </a:lnTo>
                  <a:lnTo>
                    <a:pt x="146043" y="1053048"/>
                  </a:lnTo>
                  <a:cubicBezTo>
                    <a:pt x="138647" y="1023830"/>
                    <a:pt x="132984" y="993922"/>
                    <a:pt x="129170" y="963438"/>
                  </a:cubicBezTo>
                  <a:lnTo>
                    <a:pt x="128677" y="955500"/>
                  </a:lnTo>
                  <a:lnTo>
                    <a:pt x="0" y="955500"/>
                  </a:lnTo>
                  <a:lnTo>
                    <a:pt x="0" y="785260"/>
                  </a:lnTo>
                  <a:lnTo>
                    <a:pt x="128814" y="785260"/>
                  </a:lnTo>
                  <a:lnTo>
                    <a:pt x="134981" y="739025"/>
                  </a:lnTo>
                  <a:cubicBezTo>
                    <a:pt x="138313" y="720372"/>
                    <a:pt x="142341" y="701961"/>
                    <a:pt x="147040" y="683819"/>
                  </a:cubicBezTo>
                  <a:lnTo>
                    <a:pt x="152622" y="665208"/>
                  </a:lnTo>
                  <a:lnTo>
                    <a:pt x="33680" y="615940"/>
                  </a:lnTo>
                  <a:lnTo>
                    <a:pt x="98828" y="458659"/>
                  </a:lnTo>
                  <a:lnTo>
                    <a:pt x="219054" y="508459"/>
                  </a:lnTo>
                  <a:lnTo>
                    <a:pt x="264199" y="435381"/>
                  </a:lnTo>
                  <a:lnTo>
                    <a:pt x="286732" y="407109"/>
                  </a:lnTo>
                  <a:lnTo>
                    <a:pt x="194740" y="315117"/>
                  </a:lnTo>
                  <a:lnTo>
                    <a:pt x="315118" y="194739"/>
                  </a:lnTo>
                  <a:lnTo>
                    <a:pt x="407197" y="286817"/>
                  </a:lnTo>
                  <a:lnTo>
                    <a:pt x="460791" y="248268"/>
                  </a:lnTo>
                  <a:lnTo>
                    <a:pt x="508858" y="220014"/>
                  </a:lnTo>
                  <a:lnTo>
                    <a:pt x="458661" y="98828"/>
                  </a:lnTo>
                  <a:lnTo>
                    <a:pt x="615942" y="33679"/>
                  </a:lnTo>
                  <a:lnTo>
                    <a:pt x="666597" y="155970"/>
                  </a:lnTo>
                  <a:lnTo>
                    <a:pt x="715891" y="143408"/>
                  </a:lnTo>
                  <a:lnTo>
                    <a:pt x="785261" y="132820"/>
                  </a:lnTo>
                  <a:close/>
                </a:path>
              </a:pathLst>
            </a:custGeom>
            <a:solidFill>
              <a:srgbClr val="56C8C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765"/>
              <a:endParaRPr lang="zh-CN" altLang="en-US" sz="1865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grpSp>
          <p:nvGrpSpPr>
            <p:cNvPr id="14" name="组合 13"/>
            <p:cNvGrpSpPr/>
            <p:nvPr/>
          </p:nvGrpSpPr>
          <p:grpSpPr>
            <a:xfrm>
              <a:off x="3946422" y="2091799"/>
              <a:ext cx="932515" cy="932517"/>
              <a:chOff x="1325410" y="1372730"/>
              <a:chExt cx="1251559" cy="1251561"/>
            </a:xfrm>
            <a:effectLst>
              <a:outerShdw blurRad="762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16" name="任意多边形 15"/>
              <p:cNvSpPr/>
              <p:nvPr/>
            </p:nvSpPr>
            <p:spPr>
              <a:xfrm>
                <a:off x="1325410" y="1372730"/>
                <a:ext cx="625779" cy="625780"/>
              </a:xfrm>
              <a:custGeom>
                <a:avLst/>
                <a:gdLst>
                  <a:gd name="connsiteX0" fmla="*/ 564580 w 625779"/>
                  <a:gd name="connsiteY0" fmla="*/ 0 h 625780"/>
                  <a:gd name="connsiteX1" fmla="*/ 625779 w 625779"/>
                  <a:gd name="connsiteY1" fmla="*/ 0 h 625780"/>
                  <a:gd name="connsiteX2" fmla="*/ 625779 w 625779"/>
                  <a:gd name="connsiteY2" fmla="*/ 303558 h 625780"/>
                  <a:gd name="connsiteX3" fmla="*/ 303558 w 625779"/>
                  <a:gd name="connsiteY3" fmla="*/ 625779 h 625780"/>
                  <a:gd name="connsiteX4" fmla="*/ 303559 w 625779"/>
                  <a:gd name="connsiteY4" fmla="*/ 625780 h 625780"/>
                  <a:gd name="connsiteX5" fmla="*/ 0 w 625779"/>
                  <a:gd name="connsiteY5" fmla="*/ 625780 h 625780"/>
                  <a:gd name="connsiteX6" fmla="*/ 0 w 625779"/>
                  <a:gd name="connsiteY6" fmla="*/ 564580 h 625780"/>
                  <a:gd name="connsiteX7" fmla="*/ 92614 w 625779"/>
                  <a:gd name="connsiteY7" fmla="*/ 564580 h 625780"/>
                  <a:gd name="connsiteX8" fmla="*/ 97048 w 625779"/>
                  <a:gd name="connsiteY8" fmla="*/ 531339 h 625780"/>
                  <a:gd name="connsiteX9" fmla="*/ 105718 w 625779"/>
                  <a:gd name="connsiteY9" fmla="*/ 491647 h 625780"/>
                  <a:gd name="connsiteX10" fmla="*/ 109731 w 625779"/>
                  <a:gd name="connsiteY10" fmla="*/ 478266 h 625780"/>
                  <a:gd name="connsiteX11" fmla="*/ 24215 w 625779"/>
                  <a:gd name="connsiteY11" fmla="*/ 442844 h 625780"/>
                  <a:gd name="connsiteX12" fmla="*/ 71055 w 625779"/>
                  <a:gd name="connsiteY12" fmla="*/ 329763 h 625780"/>
                  <a:gd name="connsiteX13" fmla="*/ 157494 w 625779"/>
                  <a:gd name="connsiteY13" fmla="*/ 365568 h 625780"/>
                  <a:gd name="connsiteX14" fmla="*/ 189952 w 625779"/>
                  <a:gd name="connsiteY14" fmla="*/ 313027 h 625780"/>
                  <a:gd name="connsiteX15" fmla="*/ 206152 w 625779"/>
                  <a:gd name="connsiteY15" fmla="*/ 292700 h 625780"/>
                  <a:gd name="connsiteX16" fmla="*/ 140013 w 625779"/>
                  <a:gd name="connsiteY16" fmla="*/ 226560 h 625780"/>
                  <a:gd name="connsiteX17" fmla="*/ 226561 w 625779"/>
                  <a:gd name="connsiteY17" fmla="*/ 140012 h 625780"/>
                  <a:gd name="connsiteX18" fmla="*/ 292763 w 625779"/>
                  <a:gd name="connsiteY18" fmla="*/ 206214 h 625780"/>
                  <a:gd name="connsiteX19" fmla="*/ 331296 w 625779"/>
                  <a:gd name="connsiteY19" fmla="*/ 178498 h 625780"/>
                  <a:gd name="connsiteX20" fmla="*/ 365854 w 625779"/>
                  <a:gd name="connsiteY20" fmla="*/ 158184 h 625780"/>
                  <a:gd name="connsiteX21" fmla="*/ 329764 w 625779"/>
                  <a:gd name="connsiteY21" fmla="*/ 71055 h 625780"/>
                  <a:gd name="connsiteX22" fmla="*/ 442845 w 625779"/>
                  <a:gd name="connsiteY22" fmla="*/ 24214 h 625780"/>
                  <a:gd name="connsiteX23" fmla="*/ 479264 w 625779"/>
                  <a:gd name="connsiteY23" fmla="*/ 112138 h 625780"/>
                  <a:gd name="connsiteX24" fmla="*/ 514705 w 625779"/>
                  <a:gd name="connsiteY24" fmla="*/ 103106 h 625780"/>
                  <a:gd name="connsiteX25" fmla="*/ 564580 w 625779"/>
                  <a:gd name="connsiteY25" fmla="*/ 95494 h 6257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625779" h="625780">
                    <a:moveTo>
                      <a:pt x="564580" y="0"/>
                    </a:moveTo>
                    <a:lnTo>
                      <a:pt x="625779" y="0"/>
                    </a:lnTo>
                    <a:lnTo>
                      <a:pt x="625779" y="303558"/>
                    </a:lnTo>
                    <a:cubicBezTo>
                      <a:pt x="447821" y="303558"/>
                      <a:pt x="303558" y="447821"/>
                      <a:pt x="303558" y="625779"/>
                    </a:cubicBezTo>
                    <a:lnTo>
                      <a:pt x="303559" y="625780"/>
                    </a:lnTo>
                    <a:lnTo>
                      <a:pt x="0" y="625780"/>
                    </a:lnTo>
                    <a:lnTo>
                      <a:pt x="0" y="564580"/>
                    </a:lnTo>
                    <a:lnTo>
                      <a:pt x="92614" y="564580"/>
                    </a:lnTo>
                    <a:lnTo>
                      <a:pt x="97048" y="531339"/>
                    </a:lnTo>
                    <a:cubicBezTo>
                      <a:pt x="99443" y="517928"/>
                      <a:pt x="102339" y="504691"/>
                      <a:pt x="105718" y="491647"/>
                    </a:cubicBezTo>
                    <a:lnTo>
                      <a:pt x="109731" y="478266"/>
                    </a:lnTo>
                    <a:lnTo>
                      <a:pt x="24215" y="442844"/>
                    </a:lnTo>
                    <a:lnTo>
                      <a:pt x="71055" y="329763"/>
                    </a:lnTo>
                    <a:lnTo>
                      <a:pt x="157494" y="365568"/>
                    </a:lnTo>
                    <a:lnTo>
                      <a:pt x="189952" y="313027"/>
                    </a:lnTo>
                    <a:lnTo>
                      <a:pt x="206152" y="292700"/>
                    </a:lnTo>
                    <a:lnTo>
                      <a:pt x="140013" y="226560"/>
                    </a:lnTo>
                    <a:lnTo>
                      <a:pt x="226561" y="140012"/>
                    </a:lnTo>
                    <a:lnTo>
                      <a:pt x="292763" y="206214"/>
                    </a:lnTo>
                    <a:lnTo>
                      <a:pt x="331296" y="178498"/>
                    </a:lnTo>
                    <a:lnTo>
                      <a:pt x="365854" y="158184"/>
                    </a:lnTo>
                    <a:lnTo>
                      <a:pt x="329764" y="71055"/>
                    </a:lnTo>
                    <a:lnTo>
                      <a:pt x="442845" y="24214"/>
                    </a:lnTo>
                    <a:lnTo>
                      <a:pt x="479264" y="112138"/>
                    </a:lnTo>
                    <a:lnTo>
                      <a:pt x="514705" y="103106"/>
                    </a:lnTo>
                    <a:lnTo>
                      <a:pt x="564580" y="95494"/>
                    </a:lnTo>
                    <a:close/>
                  </a:path>
                </a:pathLst>
              </a:custGeom>
              <a:solidFill>
                <a:srgbClr val="99DCD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3765"/>
                <a:endParaRPr lang="zh-CN" altLang="en-US" sz="1865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17" name="任意多边形 16"/>
              <p:cNvSpPr/>
              <p:nvPr/>
            </p:nvSpPr>
            <p:spPr>
              <a:xfrm rot="5400000">
                <a:off x="1951189" y="1372731"/>
                <a:ext cx="625779" cy="625780"/>
              </a:xfrm>
              <a:custGeom>
                <a:avLst/>
                <a:gdLst>
                  <a:gd name="connsiteX0" fmla="*/ 564580 w 625779"/>
                  <a:gd name="connsiteY0" fmla="*/ 0 h 625780"/>
                  <a:gd name="connsiteX1" fmla="*/ 625779 w 625779"/>
                  <a:gd name="connsiteY1" fmla="*/ 0 h 625780"/>
                  <a:gd name="connsiteX2" fmla="*/ 625779 w 625779"/>
                  <a:gd name="connsiteY2" fmla="*/ 303558 h 625780"/>
                  <a:gd name="connsiteX3" fmla="*/ 303558 w 625779"/>
                  <a:gd name="connsiteY3" fmla="*/ 625779 h 625780"/>
                  <a:gd name="connsiteX4" fmla="*/ 303559 w 625779"/>
                  <a:gd name="connsiteY4" fmla="*/ 625780 h 625780"/>
                  <a:gd name="connsiteX5" fmla="*/ 0 w 625779"/>
                  <a:gd name="connsiteY5" fmla="*/ 625780 h 625780"/>
                  <a:gd name="connsiteX6" fmla="*/ 0 w 625779"/>
                  <a:gd name="connsiteY6" fmla="*/ 564580 h 625780"/>
                  <a:gd name="connsiteX7" fmla="*/ 92614 w 625779"/>
                  <a:gd name="connsiteY7" fmla="*/ 564580 h 625780"/>
                  <a:gd name="connsiteX8" fmla="*/ 97048 w 625779"/>
                  <a:gd name="connsiteY8" fmla="*/ 531339 h 625780"/>
                  <a:gd name="connsiteX9" fmla="*/ 105718 w 625779"/>
                  <a:gd name="connsiteY9" fmla="*/ 491647 h 625780"/>
                  <a:gd name="connsiteX10" fmla="*/ 109731 w 625779"/>
                  <a:gd name="connsiteY10" fmla="*/ 478266 h 625780"/>
                  <a:gd name="connsiteX11" fmla="*/ 24215 w 625779"/>
                  <a:gd name="connsiteY11" fmla="*/ 442844 h 625780"/>
                  <a:gd name="connsiteX12" fmla="*/ 71055 w 625779"/>
                  <a:gd name="connsiteY12" fmla="*/ 329763 h 625780"/>
                  <a:gd name="connsiteX13" fmla="*/ 157494 w 625779"/>
                  <a:gd name="connsiteY13" fmla="*/ 365568 h 625780"/>
                  <a:gd name="connsiteX14" fmla="*/ 189952 w 625779"/>
                  <a:gd name="connsiteY14" fmla="*/ 313027 h 625780"/>
                  <a:gd name="connsiteX15" fmla="*/ 206152 w 625779"/>
                  <a:gd name="connsiteY15" fmla="*/ 292700 h 625780"/>
                  <a:gd name="connsiteX16" fmla="*/ 140013 w 625779"/>
                  <a:gd name="connsiteY16" fmla="*/ 226560 h 625780"/>
                  <a:gd name="connsiteX17" fmla="*/ 226561 w 625779"/>
                  <a:gd name="connsiteY17" fmla="*/ 140012 h 625780"/>
                  <a:gd name="connsiteX18" fmla="*/ 292763 w 625779"/>
                  <a:gd name="connsiteY18" fmla="*/ 206214 h 625780"/>
                  <a:gd name="connsiteX19" fmla="*/ 331296 w 625779"/>
                  <a:gd name="connsiteY19" fmla="*/ 178498 h 625780"/>
                  <a:gd name="connsiteX20" fmla="*/ 365854 w 625779"/>
                  <a:gd name="connsiteY20" fmla="*/ 158184 h 625780"/>
                  <a:gd name="connsiteX21" fmla="*/ 329764 w 625779"/>
                  <a:gd name="connsiteY21" fmla="*/ 71055 h 625780"/>
                  <a:gd name="connsiteX22" fmla="*/ 442845 w 625779"/>
                  <a:gd name="connsiteY22" fmla="*/ 24214 h 625780"/>
                  <a:gd name="connsiteX23" fmla="*/ 479264 w 625779"/>
                  <a:gd name="connsiteY23" fmla="*/ 112138 h 625780"/>
                  <a:gd name="connsiteX24" fmla="*/ 514705 w 625779"/>
                  <a:gd name="connsiteY24" fmla="*/ 103106 h 625780"/>
                  <a:gd name="connsiteX25" fmla="*/ 564580 w 625779"/>
                  <a:gd name="connsiteY25" fmla="*/ 95494 h 6257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625779" h="625780">
                    <a:moveTo>
                      <a:pt x="564580" y="0"/>
                    </a:moveTo>
                    <a:lnTo>
                      <a:pt x="625779" y="0"/>
                    </a:lnTo>
                    <a:lnTo>
                      <a:pt x="625779" y="303558"/>
                    </a:lnTo>
                    <a:cubicBezTo>
                      <a:pt x="447821" y="303558"/>
                      <a:pt x="303558" y="447821"/>
                      <a:pt x="303558" y="625779"/>
                    </a:cubicBezTo>
                    <a:lnTo>
                      <a:pt x="303559" y="625780"/>
                    </a:lnTo>
                    <a:lnTo>
                      <a:pt x="0" y="625780"/>
                    </a:lnTo>
                    <a:lnTo>
                      <a:pt x="0" y="564580"/>
                    </a:lnTo>
                    <a:lnTo>
                      <a:pt x="92614" y="564580"/>
                    </a:lnTo>
                    <a:lnTo>
                      <a:pt x="97048" y="531339"/>
                    </a:lnTo>
                    <a:cubicBezTo>
                      <a:pt x="99443" y="517928"/>
                      <a:pt x="102339" y="504691"/>
                      <a:pt x="105718" y="491647"/>
                    </a:cubicBezTo>
                    <a:lnTo>
                      <a:pt x="109731" y="478266"/>
                    </a:lnTo>
                    <a:lnTo>
                      <a:pt x="24215" y="442844"/>
                    </a:lnTo>
                    <a:lnTo>
                      <a:pt x="71055" y="329763"/>
                    </a:lnTo>
                    <a:lnTo>
                      <a:pt x="157494" y="365568"/>
                    </a:lnTo>
                    <a:lnTo>
                      <a:pt x="189952" y="313027"/>
                    </a:lnTo>
                    <a:lnTo>
                      <a:pt x="206152" y="292700"/>
                    </a:lnTo>
                    <a:lnTo>
                      <a:pt x="140013" y="226560"/>
                    </a:lnTo>
                    <a:lnTo>
                      <a:pt x="226561" y="140012"/>
                    </a:lnTo>
                    <a:lnTo>
                      <a:pt x="292763" y="206214"/>
                    </a:lnTo>
                    <a:lnTo>
                      <a:pt x="331296" y="178498"/>
                    </a:lnTo>
                    <a:lnTo>
                      <a:pt x="365854" y="158184"/>
                    </a:lnTo>
                    <a:lnTo>
                      <a:pt x="329764" y="71055"/>
                    </a:lnTo>
                    <a:lnTo>
                      <a:pt x="442845" y="24214"/>
                    </a:lnTo>
                    <a:lnTo>
                      <a:pt x="479264" y="112138"/>
                    </a:lnTo>
                    <a:lnTo>
                      <a:pt x="514705" y="103106"/>
                    </a:lnTo>
                    <a:lnTo>
                      <a:pt x="564580" y="95494"/>
                    </a:lnTo>
                    <a:close/>
                  </a:path>
                </a:pathLst>
              </a:custGeom>
              <a:solidFill>
                <a:srgbClr val="99DCD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3765"/>
                <a:endParaRPr lang="zh-CN" altLang="en-US" sz="1865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18" name="任意多边形 17"/>
              <p:cNvSpPr/>
              <p:nvPr/>
            </p:nvSpPr>
            <p:spPr>
              <a:xfrm rot="10800000">
                <a:off x="1951187" y="1998511"/>
                <a:ext cx="625779" cy="625780"/>
              </a:xfrm>
              <a:custGeom>
                <a:avLst/>
                <a:gdLst>
                  <a:gd name="connsiteX0" fmla="*/ 564580 w 625779"/>
                  <a:gd name="connsiteY0" fmla="*/ 0 h 625780"/>
                  <a:gd name="connsiteX1" fmla="*/ 625779 w 625779"/>
                  <a:gd name="connsiteY1" fmla="*/ 0 h 625780"/>
                  <a:gd name="connsiteX2" fmla="*/ 625779 w 625779"/>
                  <a:gd name="connsiteY2" fmla="*/ 303558 h 625780"/>
                  <a:gd name="connsiteX3" fmla="*/ 303558 w 625779"/>
                  <a:gd name="connsiteY3" fmla="*/ 625779 h 625780"/>
                  <a:gd name="connsiteX4" fmla="*/ 303559 w 625779"/>
                  <a:gd name="connsiteY4" fmla="*/ 625780 h 625780"/>
                  <a:gd name="connsiteX5" fmla="*/ 0 w 625779"/>
                  <a:gd name="connsiteY5" fmla="*/ 625780 h 625780"/>
                  <a:gd name="connsiteX6" fmla="*/ 0 w 625779"/>
                  <a:gd name="connsiteY6" fmla="*/ 564580 h 625780"/>
                  <a:gd name="connsiteX7" fmla="*/ 92614 w 625779"/>
                  <a:gd name="connsiteY7" fmla="*/ 564580 h 625780"/>
                  <a:gd name="connsiteX8" fmla="*/ 97048 w 625779"/>
                  <a:gd name="connsiteY8" fmla="*/ 531339 h 625780"/>
                  <a:gd name="connsiteX9" fmla="*/ 105718 w 625779"/>
                  <a:gd name="connsiteY9" fmla="*/ 491647 h 625780"/>
                  <a:gd name="connsiteX10" fmla="*/ 109731 w 625779"/>
                  <a:gd name="connsiteY10" fmla="*/ 478266 h 625780"/>
                  <a:gd name="connsiteX11" fmla="*/ 24215 w 625779"/>
                  <a:gd name="connsiteY11" fmla="*/ 442844 h 625780"/>
                  <a:gd name="connsiteX12" fmla="*/ 71055 w 625779"/>
                  <a:gd name="connsiteY12" fmla="*/ 329763 h 625780"/>
                  <a:gd name="connsiteX13" fmla="*/ 157494 w 625779"/>
                  <a:gd name="connsiteY13" fmla="*/ 365568 h 625780"/>
                  <a:gd name="connsiteX14" fmla="*/ 189952 w 625779"/>
                  <a:gd name="connsiteY14" fmla="*/ 313027 h 625780"/>
                  <a:gd name="connsiteX15" fmla="*/ 206152 w 625779"/>
                  <a:gd name="connsiteY15" fmla="*/ 292700 h 625780"/>
                  <a:gd name="connsiteX16" fmla="*/ 140013 w 625779"/>
                  <a:gd name="connsiteY16" fmla="*/ 226560 h 625780"/>
                  <a:gd name="connsiteX17" fmla="*/ 226561 w 625779"/>
                  <a:gd name="connsiteY17" fmla="*/ 140012 h 625780"/>
                  <a:gd name="connsiteX18" fmla="*/ 292763 w 625779"/>
                  <a:gd name="connsiteY18" fmla="*/ 206214 h 625780"/>
                  <a:gd name="connsiteX19" fmla="*/ 331296 w 625779"/>
                  <a:gd name="connsiteY19" fmla="*/ 178498 h 625780"/>
                  <a:gd name="connsiteX20" fmla="*/ 365854 w 625779"/>
                  <a:gd name="connsiteY20" fmla="*/ 158184 h 625780"/>
                  <a:gd name="connsiteX21" fmla="*/ 329764 w 625779"/>
                  <a:gd name="connsiteY21" fmla="*/ 71055 h 625780"/>
                  <a:gd name="connsiteX22" fmla="*/ 442845 w 625779"/>
                  <a:gd name="connsiteY22" fmla="*/ 24214 h 625780"/>
                  <a:gd name="connsiteX23" fmla="*/ 479264 w 625779"/>
                  <a:gd name="connsiteY23" fmla="*/ 112138 h 625780"/>
                  <a:gd name="connsiteX24" fmla="*/ 514705 w 625779"/>
                  <a:gd name="connsiteY24" fmla="*/ 103106 h 625780"/>
                  <a:gd name="connsiteX25" fmla="*/ 564580 w 625779"/>
                  <a:gd name="connsiteY25" fmla="*/ 95494 h 6257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625779" h="625780">
                    <a:moveTo>
                      <a:pt x="564580" y="0"/>
                    </a:moveTo>
                    <a:lnTo>
                      <a:pt x="625779" y="0"/>
                    </a:lnTo>
                    <a:lnTo>
                      <a:pt x="625779" y="303558"/>
                    </a:lnTo>
                    <a:cubicBezTo>
                      <a:pt x="447821" y="303558"/>
                      <a:pt x="303558" y="447821"/>
                      <a:pt x="303558" y="625779"/>
                    </a:cubicBezTo>
                    <a:lnTo>
                      <a:pt x="303559" y="625780"/>
                    </a:lnTo>
                    <a:lnTo>
                      <a:pt x="0" y="625780"/>
                    </a:lnTo>
                    <a:lnTo>
                      <a:pt x="0" y="564580"/>
                    </a:lnTo>
                    <a:lnTo>
                      <a:pt x="92614" y="564580"/>
                    </a:lnTo>
                    <a:lnTo>
                      <a:pt x="97048" y="531339"/>
                    </a:lnTo>
                    <a:cubicBezTo>
                      <a:pt x="99443" y="517928"/>
                      <a:pt x="102339" y="504691"/>
                      <a:pt x="105718" y="491647"/>
                    </a:cubicBezTo>
                    <a:lnTo>
                      <a:pt x="109731" y="478266"/>
                    </a:lnTo>
                    <a:lnTo>
                      <a:pt x="24215" y="442844"/>
                    </a:lnTo>
                    <a:lnTo>
                      <a:pt x="71055" y="329763"/>
                    </a:lnTo>
                    <a:lnTo>
                      <a:pt x="157494" y="365568"/>
                    </a:lnTo>
                    <a:lnTo>
                      <a:pt x="189952" y="313027"/>
                    </a:lnTo>
                    <a:lnTo>
                      <a:pt x="206152" y="292700"/>
                    </a:lnTo>
                    <a:lnTo>
                      <a:pt x="140013" y="226560"/>
                    </a:lnTo>
                    <a:lnTo>
                      <a:pt x="226561" y="140012"/>
                    </a:lnTo>
                    <a:lnTo>
                      <a:pt x="292763" y="206214"/>
                    </a:lnTo>
                    <a:lnTo>
                      <a:pt x="331296" y="178498"/>
                    </a:lnTo>
                    <a:lnTo>
                      <a:pt x="365854" y="158184"/>
                    </a:lnTo>
                    <a:lnTo>
                      <a:pt x="329764" y="71055"/>
                    </a:lnTo>
                    <a:lnTo>
                      <a:pt x="442845" y="24214"/>
                    </a:lnTo>
                    <a:lnTo>
                      <a:pt x="479264" y="112138"/>
                    </a:lnTo>
                    <a:lnTo>
                      <a:pt x="514705" y="103106"/>
                    </a:lnTo>
                    <a:lnTo>
                      <a:pt x="564580" y="95494"/>
                    </a:lnTo>
                    <a:close/>
                  </a:path>
                </a:pathLst>
              </a:custGeom>
              <a:solidFill>
                <a:srgbClr val="99DCD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3765"/>
                <a:endParaRPr lang="zh-CN" altLang="en-US" sz="1865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19" name="任意多边形 18"/>
              <p:cNvSpPr/>
              <p:nvPr/>
            </p:nvSpPr>
            <p:spPr>
              <a:xfrm rot="16200000">
                <a:off x="1325411" y="1998511"/>
                <a:ext cx="625779" cy="625780"/>
              </a:xfrm>
              <a:custGeom>
                <a:avLst/>
                <a:gdLst>
                  <a:gd name="connsiteX0" fmla="*/ 564580 w 625779"/>
                  <a:gd name="connsiteY0" fmla="*/ 0 h 625780"/>
                  <a:gd name="connsiteX1" fmla="*/ 625779 w 625779"/>
                  <a:gd name="connsiteY1" fmla="*/ 0 h 625780"/>
                  <a:gd name="connsiteX2" fmla="*/ 625779 w 625779"/>
                  <a:gd name="connsiteY2" fmla="*/ 303558 h 625780"/>
                  <a:gd name="connsiteX3" fmla="*/ 303558 w 625779"/>
                  <a:gd name="connsiteY3" fmla="*/ 625779 h 625780"/>
                  <a:gd name="connsiteX4" fmla="*/ 303559 w 625779"/>
                  <a:gd name="connsiteY4" fmla="*/ 625780 h 625780"/>
                  <a:gd name="connsiteX5" fmla="*/ 0 w 625779"/>
                  <a:gd name="connsiteY5" fmla="*/ 625780 h 625780"/>
                  <a:gd name="connsiteX6" fmla="*/ 0 w 625779"/>
                  <a:gd name="connsiteY6" fmla="*/ 564580 h 625780"/>
                  <a:gd name="connsiteX7" fmla="*/ 92614 w 625779"/>
                  <a:gd name="connsiteY7" fmla="*/ 564580 h 625780"/>
                  <a:gd name="connsiteX8" fmla="*/ 97048 w 625779"/>
                  <a:gd name="connsiteY8" fmla="*/ 531339 h 625780"/>
                  <a:gd name="connsiteX9" fmla="*/ 105718 w 625779"/>
                  <a:gd name="connsiteY9" fmla="*/ 491647 h 625780"/>
                  <a:gd name="connsiteX10" fmla="*/ 109731 w 625779"/>
                  <a:gd name="connsiteY10" fmla="*/ 478266 h 625780"/>
                  <a:gd name="connsiteX11" fmla="*/ 24215 w 625779"/>
                  <a:gd name="connsiteY11" fmla="*/ 442844 h 625780"/>
                  <a:gd name="connsiteX12" fmla="*/ 71055 w 625779"/>
                  <a:gd name="connsiteY12" fmla="*/ 329763 h 625780"/>
                  <a:gd name="connsiteX13" fmla="*/ 157494 w 625779"/>
                  <a:gd name="connsiteY13" fmla="*/ 365568 h 625780"/>
                  <a:gd name="connsiteX14" fmla="*/ 189952 w 625779"/>
                  <a:gd name="connsiteY14" fmla="*/ 313027 h 625780"/>
                  <a:gd name="connsiteX15" fmla="*/ 206152 w 625779"/>
                  <a:gd name="connsiteY15" fmla="*/ 292700 h 625780"/>
                  <a:gd name="connsiteX16" fmla="*/ 140013 w 625779"/>
                  <a:gd name="connsiteY16" fmla="*/ 226560 h 625780"/>
                  <a:gd name="connsiteX17" fmla="*/ 226561 w 625779"/>
                  <a:gd name="connsiteY17" fmla="*/ 140012 h 625780"/>
                  <a:gd name="connsiteX18" fmla="*/ 292763 w 625779"/>
                  <a:gd name="connsiteY18" fmla="*/ 206214 h 625780"/>
                  <a:gd name="connsiteX19" fmla="*/ 331296 w 625779"/>
                  <a:gd name="connsiteY19" fmla="*/ 178498 h 625780"/>
                  <a:gd name="connsiteX20" fmla="*/ 365854 w 625779"/>
                  <a:gd name="connsiteY20" fmla="*/ 158184 h 625780"/>
                  <a:gd name="connsiteX21" fmla="*/ 329764 w 625779"/>
                  <a:gd name="connsiteY21" fmla="*/ 71055 h 625780"/>
                  <a:gd name="connsiteX22" fmla="*/ 442845 w 625779"/>
                  <a:gd name="connsiteY22" fmla="*/ 24214 h 625780"/>
                  <a:gd name="connsiteX23" fmla="*/ 479264 w 625779"/>
                  <a:gd name="connsiteY23" fmla="*/ 112138 h 625780"/>
                  <a:gd name="connsiteX24" fmla="*/ 514705 w 625779"/>
                  <a:gd name="connsiteY24" fmla="*/ 103106 h 625780"/>
                  <a:gd name="connsiteX25" fmla="*/ 564580 w 625779"/>
                  <a:gd name="connsiteY25" fmla="*/ 95494 h 6257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625779" h="625780">
                    <a:moveTo>
                      <a:pt x="564580" y="0"/>
                    </a:moveTo>
                    <a:lnTo>
                      <a:pt x="625779" y="0"/>
                    </a:lnTo>
                    <a:lnTo>
                      <a:pt x="625779" y="303558"/>
                    </a:lnTo>
                    <a:cubicBezTo>
                      <a:pt x="447821" y="303558"/>
                      <a:pt x="303558" y="447821"/>
                      <a:pt x="303558" y="625779"/>
                    </a:cubicBezTo>
                    <a:lnTo>
                      <a:pt x="303559" y="625780"/>
                    </a:lnTo>
                    <a:lnTo>
                      <a:pt x="0" y="625780"/>
                    </a:lnTo>
                    <a:lnTo>
                      <a:pt x="0" y="564580"/>
                    </a:lnTo>
                    <a:lnTo>
                      <a:pt x="92614" y="564580"/>
                    </a:lnTo>
                    <a:lnTo>
                      <a:pt x="97048" y="531339"/>
                    </a:lnTo>
                    <a:cubicBezTo>
                      <a:pt x="99443" y="517928"/>
                      <a:pt x="102339" y="504691"/>
                      <a:pt x="105718" y="491647"/>
                    </a:cubicBezTo>
                    <a:lnTo>
                      <a:pt x="109731" y="478266"/>
                    </a:lnTo>
                    <a:lnTo>
                      <a:pt x="24215" y="442844"/>
                    </a:lnTo>
                    <a:lnTo>
                      <a:pt x="71055" y="329763"/>
                    </a:lnTo>
                    <a:lnTo>
                      <a:pt x="157494" y="365568"/>
                    </a:lnTo>
                    <a:lnTo>
                      <a:pt x="189952" y="313027"/>
                    </a:lnTo>
                    <a:lnTo>
                      <a:pt x="206152" y="292700"/>
                    </a:lnTo>
                    <a:lnTo>
                      <a:pt x="140013" y="226560"/>
                    </a:lnTo>
                    <a:lnTo>
                      <a:pt x="226561" y="140012"/>
                    </a:lnTo>
                    <a:lnTo>
                      <a:pt x="292763" y="206214"/>
                    </a:lnTo>
                    <a:lnTo>
                      <a:pt x="331296" y="178498"/>
                    </a:lnTo>
                    <a:lnTo>
                      <a:pt x="365854" y="158184"/>
                    </a:lnTo>
                    <a:lnTo>
                      <a:pt x="329764" y="71055"/>
                    </a:lnTo>
                    <a:lnTo>
                      <a:pt x="442845" y="24214"/>
                    </a:lnTo>
                    <a:lnTo>
                      <a:pt x="479264" y="112138"/>
                    </a:lnTo>
                    <a:lnTo>
                      <a:pt x="514705" y="103106"/>
                    </a:lnTo>
                    <a:lnTo>
                      <a:pt x="564580" y="95494"/>
                    </a:lnTo>
                    <a:close/>
                  </a:path>
                </a:pathLst>
              </a:custGeom>
              <a:solidFill>
                <a:srgbClr val="99DCD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3765"/>
                <a:endParaRPr lang="zh-CN" altLang="en-US" sz="1865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15" name="椭圆 14"/>
            <p:cNvSpPr/>
            <p:nvPr/>
          </p:nvSpPr>
          <p:spPr>
            <a:xfrm rot="1860000">
              <a:off x="4472229" y="2824594"/>
              <a:ext cx="25701" cy="25701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765"/>
              <a:endParaRPr lang="zh-CN" altLang="en-US" sz="1865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文本框 107"/>
          <p:cNvSpPr txBox="1"/>
          <p:nvPr/>
        </p:nvSpPr>
        <p:spPr>
          <a:xfrm>
            <a:off x="203200" y="213995"/>
            <a:ext cx="5080000" cy="3683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indent="0"/>
            <a:r>
              <a:rPr lang="zh-CN" altLang="en-US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五、资质案例</a:t>
            </a:r>
            <a:endParaRPr lang="zh-CN" altLang="en-US"/>
          </a:p>
        </p:txBody>
      </p:sp>
      <p:sp>
        <p:nvSpPr>
          <p:cNvPr id="109" name="文本框 108"/>
          <p:cNvSpPr txBox="1"/>
          <p:nvPr/>
        </p:nvSpPr>
        <p:spPr>
          <a:xfrm>
            <a:off x="377825" y="1180147"/>
            <a:ext cx="5080000" cy="3683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indent="0"/>
            <a:r>
              <a:rPr lang="en-US" altLang="zh-CN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1.</a:t>
            </a:r>
            <a:r>
              <a:rPr lang="zh-CN" altLang="en-US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资质</a:t>
            </a:r>
            <a:endParaRPr lang="zh-CN" altLang="en-US"/>
          </a:p>
        </p:txBody>
      </p:sp>
      <p:pic>
        <p:nvPicPr>
          <p:cNvPr id="3" name="图片 2" descr="C:\Users\X_X\AppData\Local\Temp\ksohtml\wps3238.tmp.jp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377825" y="2153920"/>
            <a:ext cx="5410200" cy="1844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图片 4" descr="C:\Users\X_X\AppData\Local\Temp\ksohtml\wpsEE09.tmp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77825" y="4115435"/>
            <a:ext cx="1935480" cy="23583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25400" h="63500"/>
            <a:bevelB w="6350" h="69850"/>
          </a:sp3d>
        </p:spPr>
      </p:pic>
      <p:pic>
        <p:nvPicPr>
          <p:cNvPr id="243" name="图片 24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3623" y="4115435"/>
            <a:ext cx="3474085" cy="233807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88025" y="2190750"/>
            <a:ext cx="2684145" cy="177038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2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88025" y="4115435"/>
            <a:ext cx="2684780" cy="233807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文本框 108"/>
          <p:cNvSpPr txBox="1"/>
          <p:nvPr/>
        </p:nvSpPr>
        <p:spPr>
          <a:xfrm>
            <a:off x="281940" y="1083310"/>
            <a:ext cx="5080000" cy="3683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indent="0"/>
            <a:r>
              <a:rPr lang="en-US" altLang="zh-CN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2.</a:t>
            </a:r>
            <a:r>
              <a:rPr lang="zh-CN" altLang="en-US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工程案例</a:t>
            </a:r>
            <a:endParaRPr lang="zh-CN" altLang="en-US"/>
          </a:p>
        </p:txBody>
      </p:sp>
      <p:pic>
        <p:nvPicPr>
          <p:cNvPr id="2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2080" y="1711325"/>
            <a:ext cx="4438650" cy="464566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0730" y="1726565"/>
            <a:ext cx="4481195" cy="4614545"/>
          </a:xfrm>
          <a:prstGeom prst="rect">
            <a:avLst/>
          </a:prstGeom>
          <a:noFill/>
          <a:ln w="9525">
            <a:noFill/>
          </a:ln>
        </p:spPr>
      </p:pic>
      <p:cxnSp>
        <p:nvCxnSpPr>
          <p:cNvPr id="245" name="直接连接符 245"/>
          <p:cNvCxnSpPr/>
          <p:nvPr/>
        </p:nvCxnSpPr>
        <p:spPr>
          <a:xfrm>
            <a:off x="281623" y="1451610"/>
            <a:ext cx="522922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36550" y="3577590"/>
            <a:ext cx="3776345" cy="284670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1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70045" y="968375"/>
            <a:ext cx="4557395" cy="545592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550" y="969010"/>
            <a:ext cx="3775710" cy="2583815"/>
          </a:xfrm>
          <a:prstGeom prst="rect">
            <a:avLst/>
          </a:prstGeom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4460" y="1167765"/>
            <a:ext cx="8895715" cy="5092065"/>
          </a:xfrm>
          <a:prstGeom prst="rect">
            <a:avLst/>
          </a:prstGeom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7960" y="1066165"/>
            <a:ext cx="8768080" cy="4928235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147158" y="3490916"/>
            <a:ext cx="2304256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 smtClean="0">
                <a:solidFill>
                  <a:schemeClr val="bg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健身房参与氛围</a:t>
            </a:r>
            <a:endParaRPr lang="zh-CN" altLang="en-US" sz="2000" b="1" dirty="0">
              <a:solidFill>
                <a:schemeClr val="bg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730773" y="3843401"/>
            <a:ext cx="2304256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 smtClean="0">
                <a:solidFill>
                  <a:schemeClr val="bg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器材使用</a:t>
            </a:r>
            <a:endParaRPr lang="zh-CN" altLang="en-US" sz="2000" b="1" dirty="0">
              <a:solidFill>
                <a:schemeClr val="bg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381695" y="5356011"/>
            <a:ext cx="2304256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 smtClean="0">
                <a:solidFill>
                  <a:schemeClr val="bg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器材搭配筛选</a:t>
            </a:r>
            <a:endParaRPr lang="zh-CN" altLang="en-US" sz="2000" b="1" dirty="0">
              <a:solidFill>
                <a:schemeClr val="bg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53458" y="5121179"/>
            <a:ext cx="2304256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 smtClean="0">
                <a:solidFill>
                  <a:schemeClr val="bg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专业性指导</a:t>
            </a:r>
            <a:endParaRPr lang="zh-CN" altLang="en-US" sz="2000" b="1" dirty="0">
              <a:solidFill>
                <a:schemeClr val="bg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99195" y="3666482"/>
            <a:ext cx="2304256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 smtClean="0">
                <a:solidFill>
                  <a:schemeClr val="bg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运动数据筛选</a:t>
            </a:r>
            <a:endParaRPr lang="en-US" altLang="zh-CN" sz="2000" b="1" dirty="0" smtClean="0">
              <a:solidFill>
                <a:schemeClr val="bg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637547" y="5663624"/>
            <a:ext cx="2304256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 smtClean="0">
                <a:solidFill>
                  <a:schemeClr val="bg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运动跟踪改进</a:t>
            </a:r>
            <a:endParaRPr lang="zh-CN" altLang="en-US" sz="2000" b="1" dirty="0">
              <a:solidFill>
                <a:schemeClr val="bg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TextBox 3"/>
          <p:cNvSpPr txBox="1"/>
          <p:nvPr/>
        </p:nvSpPr>
        <p:spPr>
          <a:xfrm>
            <a:off x="4077608" y="4640961"/>
            <a:ext cx="2304256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zh-CN" sz="2000" b="1" dirty="0">
                <a:solidFill>
                  <a:schemeClr val="bg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用户需求增加</a:t>
            </a:r>
            <a:endParaRPr lang="zh-CN" altLang="zh-CN" sz="2000" b="1" dirty="0">
              <a:solidFill>
                <a:schemeClr val="bg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TextBox 3"/>
          <p:cNvSpPr txBox="1"/>
          <p:nvPr/>
        </p:nvSpPr>
        <p:spPr>
          <a:xfrm>
            <a:off x="6690633" y="4242181"/>
            <a:ext cx="2304256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>
                <a:solidFill>
                  <a:schemeClr val="bg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产品服务跟进</a:t>
            </a:r>
            <a:endParaRPr lang="zh-CN" altLang="en-US" sz="2000" b="1" dirty="0">
              <a:solidFill>
                <a:schemeClr val="bg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4" name="CustomShape 2"/>
          <p:cNvSpPr/>
          <p:nvPr/>
        </p:nvSpPr>
        <p:spPr>
          <a:xfrm>
            <a:off x="-10795" y="-59055"/>
            <a:ext cx="9166225" cy="28956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1" name="TextBox 1"/>
          <p:cNvSpPr txBox="1"/>
          <p:nvPr/>
        </p:nvSpPr>
        <p:spPr>
          <a:xfrm>
            <a:off x="982345" y="878840"/>
            <a:ext cx="6891020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200000"/>
              </a:lnSpc>
            </a:pPr>
            <a:r>
              <a:rPr lang="zh-CN" altLang="en-US" sz="24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但是，目前的健身房却存在着诸多问题！</a:t>
            </a:r>
            <a:endParaRPr lang="zh-CN" altLang="en-US" sz="2400" b="1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200000"/>
              </a:lnSpc>
            </a:pPr>
            <a:r>
              <a:rPr lang="zh-CN" altLang="en-US" sz="24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如何解决客户需求？</a:t>
            </a:r>
            <a:endParaRPr lang="zh-CN" altLang="en-US" sz="2400" b="1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TextBox 4"/>
          <p:cNvSpPr txBox="1"/>
          <p:nvPr/>
        </p:nvSpPr>
        <p:spPr>
          <a:xfrm>
            <a:off x="4942150" y="6062131"/>
            <a:ext cx="2304256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 b="1" dirty="0">
                <a:solidFill>
                  <a:schemeClr val="bg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保养维护</a:t>
            </a:r>
            <a:endParaRPr lang="zh-CN" altLang="en-US" sz="2000" b="1" dirty="0">
              <a:solidFill>
                <a:schemeClr val="bg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文本框 108"/>
          <p:cNvSpPr txBox="1"/>
          <p:nvPr/>
        </p:nvSpPr>
        <p:spPr>
          <a:xfrm>
            <a:off x="930275" y="2470785"/>
            <a:ext cx="7283450" cy="129159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/>
            <a:r>
              <a:rPr lang="zh-CN" altLang="en-US" sz="2600"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联合你我的力量：</a:t>
            </a:r>
            <a:endParaRPr lang="zh-CN" altLang="en-US" sz="2600">
              <a:latin typeface="微软雅黑" panose="020B0503020204020204" pitchFamily="34" charset="-122"/>
              <a:ea typeface="微软雅黑" panose="020B0503020204020204" pitchFamily="34" charset="-122"/>
              <a:cs typeface="宋体" panose="02010600030101010101" pitchFamily="2" charset="-122"/>
            </a:endParaRPr>
          </a:p>
          <a:p>
            <a:pPr indent="0"/>
            <a:r>
              <a:rPr lang="zh-CN" altLang="en-US" sz="2600"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 </a:t>
            </a:r>
            <a:endParaRPr lang="zh-CN" altLang="en-US" sz="2600">
              <a:latin typeface="微软雅黑" panose="020B0503020204020204" pitchFamily="34" charset="-122"/>
              <a:ea typeface="微软雅黑" panose="020B0503020204020204" pitchFamily="34" charset="-122"/>
              <a:cs typeface="宋体" panose="02010600030101010101" pitchFamily="2" charset="-122"/>
            </a:endParaRPr>
          </a:p>
          <a:p>
            <a:pPr indent="0"/>
            <a:r>
              <a:rPr lang="zh-CN" altLang="en-US" sz="2600"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       诚挚与您携手！共创健康快乐的品质生活！</a:t>
            </a: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脚占位符 1"/>
          <p:cNvSpPr>
            <a:spLocks noGrp="1"/>
          </p:cNvSpPr>
          <p:nvPr>
            <p:ph type="ftr" sz="quarter" idx="4294967295"/>
          </p:nvPr>
        </p:nvSpPr>
        <p:spPr>
          <a:xfrm>
            <a:off x="3124200" y="633254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913765"/>
            <a:r>
              <a:rPr lang="en-US" dirty="0">
                <a:solidFill>
                  <a:prstClr val="white">
                    <a:lumMod val="65000"/>
                  </a:prstClr>
                </a:solidFill>
              </a:rPr>
              <a:t> </a:t>
            </a:r>
            <a:endParaRPr lang="en-US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4294967295"/>
          </p:nvPr>
        </p:nvSpPr>
        <p:spPr>
          <a:xfrm>
            <a:off x="8462163" y="6144296"/>
            <a:ext cx="360000" cy="304800"/>
          </a:xfrm>
          <a:prstGeom prst="rect">
            <a:avLst/>
          </a:prstGeom>
        </p:spPr>
        <p:txBody>
          <a:bodyPr/>
          <a:lstStyle/>
          <a:p>
            <a:pPr defTabSz="913765"/>
            <a:fld id="{857B18ED-D931-45F4-8873-1BEDAB4DC03E}" type="slidenum">
              <a:rPr lang="en-US">
                <a:solidFill>
                  <a:prstClr val="black">
                    <a:lumMod val="50000"/>
                    <a:lumOff val="50000"/>
                  </a:prstClr>
                </a:solidFill>
              </a:rPr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reeform 31"/>
          <p:cNvSpPr/>
          <p:nvPr/>
        </p:nvSpPr>
        <p:spPr bwMode="auto">
          <a:xfrm flipH="1">
            <a:off x="49530" y="1269365"/>
            <a:ext cx="9049385" cy="2603500"/>
          </a:xfrm>
          <a:custGeom>
            <a:avLst/>
            <a:gdLst>
              <a:gd name="T0" fmla="*/ 22 w 338"/>
              <a:gd name="T1" fmla="*/ 184 h 411"/>
              <a:gd name="T2" fmla="*/ 20 w 338"/>
              <a:gd name="T3" fmla="*/ 77 h 411"/>
              <a:gd name="T4" fmla="*/ 150 w 338"/>
              <a:gd name="T5" fmla="*/ 0 h 411"/>
              <a:gd name="T6" fmla="*/ 288 w 338"/>
              <a:gd name="T7" fmla="*/ 84 h 411"/>
              <a:gd name="T8" fmla="*/ 303 w 338"/>
              <a:gd name="T9" fmla="*/ 143 h 411"/>
              <a:gd name="T10" fmla="*/ 302 w 338"/>
              <a:gd name="T11" fmla="*/ 169 h 411"/>
              <a:gd name="T12" fmla="*/ 334 w 338"/>
              <a:gd name="T13" fmla="*/ 211 h 411"/>
              <a:gd name="T14" fmla="*/ 330 w 338"/>
              <a:gd name="T15" fmla="*/ 223 h 411"/>
              <a:gd name="T16" fmla="*/ 312 w 338"/>
              <a:gd name="T17" fmla="*/ 230 h 411"/>
              <a:gd name="T18" fmla="*/ 312 w 338"/>
              <a:gd name="T19" fmla="*/ 242 h 411"/>
              <a:gd name="T20" fmla="*/ 311 w 338"/>
              <a:gd name="T21" fmla="*/ 257 h 411"/>
              <a:gd name="T22" fmla="*/ 305 w 338"/>
              <a:gd name="T23" fmla="*/ 261 h 411"/>
              <a:gd name="T24" fmla="*/ 306 w 338"/>
              <a:gd name="T25" fmla="*/ 274 h 411"/>
              <a:gd name="T26" fmla="*/ 300 w 338"/>
              <a:gd name="T27" fmla="*/ 290 h 411"/>
              <a:gd name="T28" fmla="*/ 302 w 338"/>
              <a:gd name="T29" fmla="*/ 307 h 411"/>
              <a:gd name="T30" fmla="*/ 278 w 338"/>
              <a:gd name="T31" fmla="*/ 320 h 411"/>
              <a:gd name="T32" fmla="*/ 236 w 338"/>
              <a:gd name="T33" fmla="*/ 320 h 411"/>
              <a:gd name="T34" fmla="*/ 228 w 338"/>
              <a:gd name="T35" fmla="*/ 322 h 411"/>
              <a:gd name="T36" fmla="*/ 214 w 338"/>
              <a:gd name="T37" fmla="*/ 345 h 411"/>
              <a:gd name="T38" fmla="*/ 210 w 338"/>
              <a:gd name="T39" fmla="*/ 371 h 411"/>
              <a:gd name="T40" fmla="*/ 251 w 338"/>
              <a:gd name="T41" fmla="*/ 411 h 411"/>
              <a:gd name="T42" fmla="*/ 28 w 338"/>
              <a:gd name="T43" fmla="*/ 411 h 411"/>
              <a:gd name="T44" fmla="*/ 75 w 338"/>
              <a:gd name="T45" fmla="*/ 317 h 411"/>
              <a:gd name="T46" fmla="*/ 79 w 338"/>
              <a:gd name="T47" fmla="*/ 280 h 411"/>
              <a:gd name="T48" fmla="*/ 65 w 338"/>
              <a:gd name="T49" fmla="*/ 250 h 411"/>
              <a:gd name="T50" fmla="*/ 24 w 338"/>
              <a:gd name="T51" fmla="*/ 190 h 411"/>
              <a:gd name="T52" fmla="*/ 22 w 338"/>
              <a:gd name="T53" fmla="*/ 184 h 411"/>
              <a:gd name="connsiteX0" fmla="*/ 7083 w 9568"/>
              <a:gd name="connsiteY0" fmla="*/ 10000 h 10258"/>
              <a:gd name="connsiteX1" fmla="*/ 485 w 9568"/>
              <a:gd name="connsiteY1" fmla="*/ 10000 h 10258"/>
              <a:gd name="connsiteX2" fmla="*/ 1876 w 9568"/>
              <a:gd name="connsiteY2" fmla="*/ 7713 h 10258"/>
              <a:gd name="connsiteX3" fmla="*/ 1994 w 9568"/>
              <a:gd name="connsiteY3" fmla="*/ 6813 h 10258"/>
              <a:gd name="connsiteX4" fmla="*/ 1580 w 9568"/>
              <a:gd name="connsiteY4" fmla="*/ 6083 h 10258"/>
              <a:gd name="connsiteX5" fmla="*/ 367 w 9568"/>
              <a:gd name="connsiteY5" fmla="*/ 4623 h 10258"/>
              <a:gd name="connsiteX6" fmla="*/ 308 w 9568"/>
              <a:gd name="connsiteY6" fmla="*/ 4477 h 10258"/>
              <a:gd name="connsiteX7" fmla="*/ 249 w 9568"/>
              <a:gd name="connsiteY7" fmla="*/ 1873 h 10258"/>
              <a:gd name="connsiteX8" fmla="*/ 4095 w 9568"/>
              <a:gd name="connsiteY8" fmla="*/ 0 h 10258"/>
              <a:gd name="connsiteX9" fmla="*/ 8178 w 9568"/>
              <a:gd name="connsiteY9" fmla="*/ 2044 h 10258"/>
              <a:gd name="connsiteX10" fmla="*/ 8621 w 9568"/>
              <a:gd name="connsiteY10" fmla="*/ 3479 h 10258"/>
              <a:gd name="connsiteX11" fmla="*/ 8592 w 9568"/>
              <a:gd name="connsiteY11" fmla="*/ 4112 h 10258"/>
              <a:gd name="connsiteX12" fmla="*/ 9539 w 9568"/>
              <a:gd name="connsiteY12" fmla="*/ 5134 h 10258"/>
              <a:gd name="connsiteX13" fmla="*/ 9420 w 9568"/>
              <a:gd name="connsiteY13" fmla="*/ 5426 h 10258"/>
              <a:gd name="connsiteX14" fmla="*/ 8888 w 9568"/>
              <a:gd name="connsiteY14" fmla="*/ 5596 h 10258"/>
              <a:gd name="connsiteX15" fmla="*/ 8888 w 9568"/>
              <a:gd name="connsiteY15" fmla="*/ 5888 h 10258"/>
              <a:gd name="connsiteX16" fmla="*/ 8858 w 9568"/>
              <a:gd name="connsiteY16" fmla="*/ 6253 h 10258"/>
              <a:gd name="connsiteX17" fmla="*/ 8681 w 9568"/>
              <a:gd name="connsiteY17" fmla="*/ 6350 h 10258"/>
              <a:gd name="connsiteX18" fmla="*/ 8710 w 9568"/>
              <a:gd name="connsiteY18" fmla="*/ 6667 h 10258"/>
              <a:gd name="connsiteX19" fmla="*/ 8533 w 9568"/>
              <a:gd name="connsiteY19" fmla="*/ 7056 h 10258"/>
              <a:gd name="connsiteX20" fmla="*/ 8592 w 9568"/>
              <a:gd name="connsiteY20" fmla="*/ 7470 h 10258"/>
              <a:gd name="connsiteX21" fmla="*/ 7882 w 9568"/>
              <a:gd name="connsiteY21" fmla="*/ 7786 h 10258"/>
              <a:gd name="connsiteX22" fmla="*/ 6639 w 9568"/>
              <a:gd name="connsiteY22" fmla="*/ 7786 h 10258"/>
              <a:gd name="connsiteX23" fmla="*/ 6403 w 9568"/>
              <a:gd name="connsiteY23" fmla="*/ 7835 h 10258"/>
              <a:gd name="connsiteX24" fmla="*/ 5988 w 9568"/>
              <a:gd name="connsiteY24" fmla="*/ 8394 h 10258"/>
              <a:gd name="connsiteX25" fmla="*/ 5870 w 9568"/>
              <a:gd name="connsiteY25" fmla="*/ 9027 h 10258"/>
              <a:gd name="connsiteX26" fmla="*/ 7396 w 9568"/>
              <a:gd name="connsiteY26" fmla="*/ 10258 h 10258"/>
              <a:gd name="connsiteX0-1" fmla="*/ 0 w 12950"/>
              <a:gd name="connsiteY0-2" fmla="*/ 9172 h 10000"/>
              <a:gd name="connsiteX1-3" fmla="*/ 3457 w 12950"/>
              <a:gd name="connsiteY1-4" fmla="*/ 9748 h 10000"/>
              <a:gd name="connsiteX2-5" fmla="*/ 4911 w 12950"/>
              <a:gd name="connsiteY2-6" fmla="*/ 7519 h 10000"/>
              <a:gd name="connsiteX3-7" fmla="*/ 5034 w 12950"/>
              <a:gd name="connsiteY3-8" fmla="*/ 6642 h 10000"/>
              <a:gd name="connsiteX4-9" fmla="*/ 4601 w 12950"/>
              <a:gd name="connsiteY4-10" fmla="*/ 5930 h 10000"/>
              <a:gd name="connsiteX5-11" fmla="*/ 3334 w 12950"/>
              <a:gd name="connsiteY5-12" fmla="*/ 4507 h 10000"/>
              <a:gd name="connsiteX6-13" fmla="*/ 3272 w 12950"/>
              <a:gd name="connsiteY6-14" fmla="*/ 4364 h 10000"/>
              <a:gd name="connsiteX7-15" fmla="*/ 3210 w 12950"/>
              <a:gd name="connsiteY7-16" fmla="*/ 1826 h 10000"/>
              <a:gd name="connsiteX8-17" fmla="*/ 7230 w 12950"/>
              <a:gd name="connsiteY8-18" fmla="*/ 0 h 10000"/>
              <a:gd name="connsiteX9-19" fmla="*/ 11497 w 12950"/>
              <a:gd name="connsiteY9-20" fmla="*/ 1993 h 10000"/>
              <a:gd name="connsiteX10-21" fmla="*/ 11960 w 12950"/>
              <a:gd name="connsiteY10-22" fmla="*/ 3391 h 10000"/>
              <a:gd name="connsiteX11-23" fmla="*/ 11930 w 12950"/>
              <a:gd name="connsiteY11-24" fmla="*/ 4009 h 10000"/>
              <a:gd name="connsiteX12-25" fmla="*/ 12920 w 12950"/>
              <a:gd name="connsiteY12-26" fmla="*/ 5005 h 10000"/>
              <a:gd name="connsiteX13-27" fmla="*/ 12795 w 12950"/>
              <a:gd name="connsiteY13-28" fmla="*/ 5290 h 10000"/>
              <a:gd name="connsiteX14-29" fmla="*/ 12239 w 12950"/>
              <a:gd name="connsiteY14-30" fmla="*/ 5455 h 10000"/>
              <a:gd name="connsiteX15-31" fmla="*/ 12239 w 12950"/>
              <a:gd name="connsiteY15-32" fmla="*/ 5740 h 10000"/>
              <a:gd name="connsiteX16-33" fmla="*/ 12208 w 12950"/>
              <a:gd name="connsiteY16-34" fmla="*/ 6096 h 10000"/>
              <a:gd name="connsiteX17-35" fmla="*/ 12023 w 12950"/>
              <a:gd name="connsiteY17-36" fmla="*/ 6190 h 10000"/>
              <a:gd name="connsiteX18-37" fmla="*/ 12053 w 12950"/>
              <a:gd name="connsiteY18-38" fmla="*/ 6499 h 10000"/>
              <a:gd name="connsiteX19-39" fmla="*/ 11868 w 12950"/>
              <a:gd name="connsiteY19-40" fmla="*/ 6879 h 10000"/>
              <a:gd name="connsiteX20-41" fmla="*/ 11930 w 12950"/>
              <a:gd name="connsiteY20-42" fmla="*/ 7282 h 10000"/>
              <a:gd name="connsiteX21-43" fmla="*/ 11188 w 12950"/>
              <a:gd name="connsiteY21-44" fmla="*/ 7590 h 10000"/>
              <a:gd name="connsiteX22-45" fmla="*/ 9889 w 12950"/>
              <a:gd name="connsiteY22-46" fmla="*/ 7590 h 10000"/>
              <a:gd name="connsiteX23-47" fmla="*/ 9642 w 12950"/>
              <a:gd name="connsiteY23-48" fmla="*/ 7638 h 10000"/>
              <a:gd name="connsiteX24-49" fmla="*/ 9208 w 12950"/>
              <a:gd name="connsiteY24-50" fmla="*/ 8183 h 10000"/>
              <a:gd name="connsiteX25-51" fmla="*/ 9085 w 12950"/>
              <a:gd name="connsiteY25-52" fmla="*/ 8800 h 10000"/>
              <a:gd name="connsiteX26-53" fmla="*/ 10680 w 12950"/>
              <a:gd name="connsiteY26-54" fmla="*/ 10000 h 10000"/>
              <a:gd name="connsiteX0-55" fmla="*/ 507 w 10000"/>
              <a:gd name="connsiteY0-56" fmla="*/ 9748 h 10000"/>
              <a:gd name="connsiteX1-57" fmla="*/ 1961 w 10000"/>
              <a:gd name="connsiteY1-58" fmla="*/ 7519 h 10000"/>
              <a:gd name="connsiteX2-59" fmla="*/ 2084 w 10000"/>
              <a:gd name="connsiteY2-60" fmla="*/ 6642 h 10000"/>
              <a:gd name="connsiteX3-61" fmla="*/ 1651 w 10000"/>
              <a:gd name="connsiteY3-62" fmla="*/ 5930 h 10000"/>
              <a:gd name="connsiteX4-63" fmla="*/ 384 w 10000"/>
              <a:gd name="connsiteY4-64" fmla="*/ 4507 h 10000"/>
              <a:gd name="connsiteX5-65" fmla="*/ 322 w 10000"/>
              <a:gd name="connsiteY5-66" fmla="*/ 4364 h 10000"/>
              <a:gd name="connsiteX6-67" fmla="*/ 260 w 10000"/>
              <a:gd name="connsiteY6-68" fmla="*/ 1826 h 10000"/>
              <a:gd name="connsiteX7-69" fmla="*/ 4280 w 10000"/>
              <a:gd name="connsiteY7-70" fmla="*/ 0 h 10000"/>
              <a:gd name="connsiteX8-71" fmla="*/ 8547 w 10000"/>
              <a:gd name="connsiteY8-72" fmla="*/ 1993 h 10000"/>
              <a:gd name="connsiteX9-73" fmla="*/ 9010 w 10000"/>
              <a:gd name="connsiteY9-74" fmla="*/ 3391 h 10000"/>
              <a:gd name="connsiteX10-75" fmla="*/ 8980 w 10000"/>
              <a:gd name="connsiteY10-76" fmla="*/ 4009 h 10000"/>
              <a:gd name="connsiteX11-77" fmla="*/ 9970 w 10000"/>
              <a:gd name="connsiteY11-78" fmla="*/ 5005 h 10000"/>
              <a:gd name="connsiteX12-79" fmla="*/ 9845 w 10000"/>
              <a:gd name="connsiteY12-80" fmla="*/ 5290 h 10000"/>
              <a:gd name="connsiteX13-81" fmla="*/ 9289 w 10000"/>
              <a:gd name="connsiteY13-82" fmla="*/ 5455 h 10000"/>
              <a:gd name="connsiteX14-83" fmla="*/ 9289 w 10000"/>
              <a:gd name="connsiteY14-84" fmla="*/ 5740 h 10000"/>
              <a:gd name="connsiteX15-85" fmla="*/ 9258 w 10000"/>
              <a:gd name="connsiteY15-86" fmla="*/ 6096 h 10000"/>
              <a:gd name="connsiteX16-87" fmla="*/ 9073 w 10000"/>
              <a:gd name="connsiteY16-88" fmla="*/ 6190 h 10000"/>
              <a:gd name="connsiteX17-89" fmla="*/ 9103 w 10000"/>
              <a:gd name="connsiteY17-90" fmla="*/ 6499 h 10000"/>
              <a:gd name="connsiteX18-91" fmla="*/ 8918 w 10000"/>
              <a:gd name="connsiteY18-92" fmla="*/ 6879 h 10000"/>
              <a:gd name="connsiteX19-93" fmla="*/ 8980 w 10000"/>
              <a:gd name="connsiteY19-94" fmla="*/ 7282 h 10000"/>
              <a:gd name="connsiteX20-95" fmla="*/ 8238 w 10000"/>
              <a:gd name="connsiteY20-96" fmla="*/ 7590 h 10000"/>
              <a:gd name="connsiteX21-97" fmla="*/ 6939 w 10000"/>
              <a:gd name="connsiteY21-98" fmla="*/ 7590 h 10000"/>
              <a:gd name="connsiteX22-99" fmla="*/ 6692 w 10000"/>
              <a:gd name="connsiteY22-100" fmla="*/ 7638 h 10000"/>
              <a:gd name="connsiteX23-101" fmla="*/ 6258 w 10000"/>
              <a:gd name="connsiteY23-102" fmla="*/ 8183 h 10000"/>
              <a:gd name="connsiteX24-103" fmla="*/ 6135 w 10000"/>
              <a:gd name="connsiteY24-104" fmla="*/ 8800 h 10000"/>
              <a:gd name="connsiteX25-105" fmla="*/ 7730 w 10000"/>
              <a:gd name="connsiteY25-106" fmla="*/ 10000 h 10000"/>
              <a:gd name="connsiteX0-107" fmla="*/ 507 w 10000"/>
              <a:gd name="connsiteY0-108" fmla="*/ 9748 h 10000"/>
              <a:gd name="connsiteX1-109" fmla="*/ 1961 w 10000"/>
              <a:gd name="connsiteY1-110" fmla="*/ 7519 h 10000"/>
              <a:gd name="connsiteX2-111" fmla="*/ 2084 w 10000"/>
              <a:gd name="connsiteY2-112" fmla="*/ 6642 h 10000"/>
              <a:gd name="connsiteX3-113" fmla="*/ 1651 w 10000"/>
              <a:gd name="connsiteY3-114" fmla="*/ 5930 h 10000"/>
              <a:gd name="connsiteX4-115" fmla="*/ 384 w 10000"/>
              <a:gd name="connsiteY4-116" fmla="*/ 4507 h 10000"/>
              <a:gd name="connsiteX5-117" fmla="*/ 322 w 10000"/>
              <a:gd name="connsiteY5-118" fmla="*/ 4364 h 10000"/>
              <a:gd name="connsiteX6-119" fmla="*/ 260 w 10000"/>
              <a:gd name="connsiteY6-120" fmla="*/ 1826 h 10000"/>
              <a:gd name="connsiteX7-121" fmla="*/ 4280 w 10000"/>
              <a:gd name="connsiteY7-122" fmla="*/ 0 h 10000"/>
              <a:gd name="connsiteX8-123" fmla="*/ 8547 w 10000"/>
              <a:gd name="connsiteY8-124" fmla="*/ 1993 h 10000"/>
              <a:gd name="connsiteX9-125" fmla="*/ 9010 w 10000"/>
              <a:gd name="connsiteY9-126" fmla="*/ 3391 h 10000"/>
              <a:gd name="connsiteX10-127" fmla="*/ 8980 w 10000"/>
              <a:gd name="connsiteY10-128" fmla="*/ 4009 h 10000"/>
              <a:gd name="connsiteX11-129" fmla="*/ 9970 w 10000"/>
              <a:gd name="connsiteY11-130" fmla="*/ 5005 h 10000"/>
              <a:gd name="connsiteX12-131" fmla="*/ 9845 w 10000"/>
              <a:gd name="connsiteY12-132" fmla="*/ 5290 h 10000"/>
              <a:gd name="connsiteX13-133" fmla="*/ 9289 w 10000"/>
              <a:gd name="connsiteY13-134" fmla="*/ 5455 h 10000"/>
              <a:gd name="connsiteX14-135" fmla="*/ 9289 w 10000"/>
              <a:gd name="connsiteY14-136" fmla="*/ 5740 h 10000"/>
              <a:gd name="connsiteX15-137" fmla="*/ 9258 w 10000"/>
              <a:gd name="connsiteY15-138" fmla="*/ 6096 h 10000"/>
              <a:gd name="connsiteX16-139" fmla="*/ 9073 w 10000"/>
              <a:gd name="connsiteY16-140" fmla="*/ 6190 h 10000"/>
              <a:gd name="connsiteX17-141" fmla="*/ 9103 w 10000"/>
              <a:gd name="connsiteY17-142" fmla="*/ 6499 h 10000"/>
              <a:gd name="connsiteX18-143" fmla="*/ 8918 w 10000"/>
              <a:gd name="connsiteY18-144" fmla="*/ 6879 h 10000"/>
              <a:gd name="connsiteX19-145" fmla="*/ 8980 w 10000"/>
              <a:gd name="connsiteY19-146" fmla="*/ 7282 h 10000"/>
              <a:gd name="connsiteX20-147" fmla="*/ 8238 w 10000"/>
              <a:gd name="connsiteY20-148" fmla="*/ 7590 h 10000"/>
              <a:gd name="connsiteX21-149" fmla="*/ 6939 w 10000"/>
              <a:gd name="connsiteY21-150" fmla="*/ 7590 h 10000"/>
              <a:gd name="connsiteX22-151" fmla="*/ 6692 w 10000"/>
              <a:gd name="connsiteY22-152" fmla="*/ 7638 h 10000"/>
              <a:gd name="connsiteX23-153" fmla="*/ 6258 w 10000"/>
              <a:gd name="connsiteY23-154" fmla="*/ 8183 h 10000"/>
              <a:gd name="connsiteX24-155" fmla="*/ 6135 w 10000"/>
              <a:gd name="connsiteY24-156" fmla="*/ 8800 h 10000"/>
              <a:gd name="connsiteX25-157" fmla="*/ 7730 w 10000"/>
              <a:gd name="connsiteY25-158" fmla="*/ 10000 h 10000"/>
              <a:gd name="connsiteX0-159" fmla="*/ 507 w 10000"/>
              <a:gd name="connsiteY0-160" fmla="*/ 9748 h 10000"/>
              <a:gd name="connsiteX1-161" fmla="*/ 1961 w 10000"/>
              <a:gd name="connsiteY1-162" fmla="*/ 7519 h 10000"/>
              <a:gd name="connsiteX2-163" fmla="*/ 2084 w 10000"/>
              <a:gd name="connsiteY2-164" fmla="*/ 6642 h 10000"/>
              <a:gd name="connsiteX3-165" fmla="*/ 1651 w 10000"/>
              <a:gd name="connsiteY3-166" fmla="*/ 5930 h 10000"/>
              <a:gd name="connsiteX4-167" fmla="*/ 384 w 10000"/>
              <a:gd name="connsiteY4-168" fmla="*/ 4507 h 10000"/>
              <a:gd name="connsiteX5-169" fmla="*/ 322 w 10000"/>
              <a:gd name="connsiteY5-170" fmla="*/ 4364 h 10000"/>
              <a:gd name="connsiteX6-171" fmla="*/ 260 w 10000"/>
              <a:gd name="connsiteY6-172" fmla="*/ 1826 h 10000"/>
              <a:gd name="connsiteX7-173" fmla="*/ 4280 w 10000"/>
              <a:gd name="connsiteY7-174" fmla="*/ 0 h 10000"/>
              <a:gd name="connsiteX8-175" fmla="*/ 8547 w 10000"/>
              <a:gd name="connsiteY8-176" fmla="*/ 1993 h 10000"/>
              <a:gd name="connsiteX9-177" fmla="*/ 9010 w 10000"/>
              <a:gd name="connsiteY9-178" fmla="*/ 3391 h 10000"/>
              <a:gd name="connsiteX10-179" fmla="*/ 8980 w 10000"/>
              <a:gd name="connsiteY10-180" fmla="*/ 4009 h 10000"/>
              <a:gd name="connsiteX11-181" fmla="*/ 9970 w 10000"/>
              <a:gd name="connsiteY11-182" fmla="*/ 5005 h 10000"/>
              <a:gd name="connsiteX12-183" fmla="*/ 9845 w 10000"/>
              <a:gd name="connsiteY12-184" fmla="*/ 5290 h 10000"/>
              <a:gd name="connsiteX13-185" fmla="*/ 9289 w 10000"/>
              <a:gd name="connsiteY13-186" fmla="*/ 5455 h 10000"/>
              <a:gd name="connsiteX14-187" fmla="*/ 9289 w 10000"/>
              <a:gd name="connsiteY14-188" fmla="*/ 5740 h 10000"/>
              <a:gd name="connsiteX15-189" fmla="*/ 9258 w 10000"/>
              <a:gd name="connsiteY15-190" fmla="*/ 6096 h 10000"/>
              <a:gd name="connsiteX16-191" fmla="*/ 9073 w 10000"/>
              <a:gd name="connsiteY16-192" fmla="*/ 6190 h 10000"/>
              <a:gd name="connsiteX17-193" fmla="*/ 9103 w 10000"/>
              <a:gd name="connsiteY17-194" fmla="*/ 6499 h 10000"/>
              <a:gd name="connsiteX18-195" fmla="*/ 8918 w 10000"/>
              <a:gd name="connsiteY18-196" fmla="*/ 6879 h 10000"/>
              <a:gd name="connsiteX19-197" fmla="*/ 8980 w 10000"/>
              <a:gd name="connsiteY19-198" fmla="*/ 7282 h 10000"/>
              <a:gd name="connsiteX20-199" fmla="*/ 8238 w 10000"/>
              <a:gd name="connsiteY20-200" fmla="*/ 7590 h 10000"/>
              <a:gd name="connsiteX21-201" fmla="*/ 6939 w 10000"/>
              <a:gd name="connsiteY21-202" fmla="*/ 7590 h 10000"/>
              <a:gd name="connsiteX22-203" fmla="*/ 6692 w 10000"/>
              <a:gd name="connsiteY22-204" fmla="*/ 7638 h 10000"/>
              <a:gd name="connsiteX23-205" fmla="*/ 6258 w 10000"/>
              <a:gd name="connsiteY23-206" fmla="*/ 8183 h 10000"/>
              <a:gd name="connsiteX24-207" fmla="*/ 6135 w 10000"/>
              <a:gd name="connsiteY24-208" fmla="*/ 8800 h 10000"/>
              <a:gd name="connsiteX25-209" fmla="*/ 6831 w 10000"/>
              <a:gd name="connsiteY25-210" fmla="*/ 9422 h 10000"/>
              <a:gd name="connsiteX26-211" fmla="*/ 7730 w 10000"/>
              <a:gd name="connsiteY26-212" fmla="*/ 10000 h 10000"/>
              <a:gd name="connsiteX0-213" fmla="*/ 507 w 15835"/>
              <a:gd name="connsiteY0-214" fmla="*/ 9748 h 9748"/>
              <a:gd name="connsiteX1-215" fmla="*/ 1961 w 15835"/>
              <a:gd name="connsiteY1-216" fmla="*/ 7519 h 9748"/>
              <a:gd name="connsiteX2-217" fmla="*/ 2084 w 15835"/>
              <a:gd name="connsiteY2-218" fmla="*/ 6642 h 9748"/>
              <a:gd name="connsiteX3-219" fmla="*/ 1651 w 15835"/>
              <a:gd name="connsiteY3-220" fmla="*/ 5930 h 9748"/>
              <a:gd name="connsiteX4-221" fmla="*/ 384 w 15835"/>
              <a:gd name="connsiteY4-222" fmla="*/ 4507 h 9748"/>
              <a:gd name="connsiteX5-223" fmla="*/ 322 w 15835"/>
              <a:gd name="connsiteY5-224" fmla="*/ 4364 h 9748"/>
              <a:gd name="connsiteX6-225" fmla="*/ 260 w 15835"/>
              <a:gd name="connsiteY6-226" fmla="*/ 1826 h 9748"/>
              <a:gd name="connsiteX7-227" fmla="*/ 4280 w 15835"/>
              <a:gd name="connsiteY7-228" fmla="*/ 0 h 9748"/>
              <a:gd name="connsiteX8-229" fmla="*/ 8547 w 15835"/>
              <a:gd name="connsiteY8-230" fmla="*/ 1993 h 9748"/>
              <a:gd name="connsiteX9-231" fmla="*/ 9010 w 15835"/>
              <a:gd name="connsiteY9-232" fmla="*/ 3391 h 9748"/>
              <a:gd name="connsiteX10-233" fmla="*/ 8980 w 15835"/>
              <a:gd name="connsiteY10-234" fmla="*/ 4009 h 9748"/>
              <a:gd name="connsiteX11-235" fmla="*/ 9970 w 15835"/>
              <a:gd name="connsiteY11-236" fmla="*/ 5005 h 9748"/>
              <a:gd name="connsiteX12-237" fmla="*/ 9845 w 15835"/>
              <a:gd name="connsiteY12-238" fmla="*/ 5290 h 9748"/>
              <a:gd name="connsiteX13-239" fmla="*/ 9289 w 15835"/>
              <a:gd name="connsiteY13-240" fmla="*/ 5455 h 9748"/>
              <a:gd name="connsiteX14-241" fmla="*/ 9289 w 15835"/>
              <a:gd name="connsiteY14-242" fmla="*/ 5740 h 9748"/>
              <a:gd name="connsiteX15-243" fmla="*/ 9258 w 15835"/>
              <a:gd name="connsiteY15-244" fmla="*/ 6096 h 9748"/>
              <a:gd name="connsiteX16-245" fmla="*/ 9073 w 15835"/>
              <a:gd name="connsiteY16-246" fmla="*/ 6190 h 9748"/>
              <a:gd name="connsiteX17-247" fmla="*/ 9103 w 15835"/>
              <a:gd name="connsiteY17-248" fmla="*/ 6499 h 9748"/>
              <a:gd name="connsiteX18-249" fmla="*/ 8918 w 15835"/>
              <a:gd name="connsiteY18-250" fmla="*/ 6879 h 9748"/>
              <a:gd name="connsiteX19-251" fmla="*/ 8980 w 15835"/>
              <a:gd name="connsiteY19-252" fmla="*/ 7282 h 9748"/>
              <a:gd name="connsiteX20-253" fmla="*/ 8238 w 15835"/>
              <a:gd name="connsiteY20-254" fmla="*/ 7590 h 9748"/>
              <a:gd name="connsiteX21-255" fmla="*/ 6939 w 15835"/>
              <a:gd name="connsiteY21-256" fmla="*/ 7590 h 9748"/>
              <a:gd name="connsiteX22-257" fmla="*/ 6692 w 15835"/>
              <a:gd name="connsiteY22-258" fmla="*/ 7638 h 9748"/>
              <a:gd name="connsiteX23-259" fmla="*/ 6258 w 15835"/>
              <a:gd name="connsiteY23-260" fmla="*/ 8183 h 9748"/>
              <a:gd name="connsiteX24-261" fmla="*/ 6135 w 15835"/>
              <a:gd name="connsiteY24-262" fmla="*/ 8800 h 9748"/>
              <a:gd name="connsiteX25-263" fmla="*/ 6831 w 15835"/>
              <a:gd name="connsiteY25-264" fmla="*/ 9422 h 9748"/>
              <a:gd name="connsiteX26-265" fmla="*/ 15835 w 15835"/>
              <a:gd name="connsiteY26-266" fmla="*/ 9450 h 9748"/>
              <a:gd name="connsiteX0-267" fmla="*/ 320 w 12523"/>
              <a:gd name="connsiteY0-268" fmla="*/ 10000 h 10000"/>
              <a:gd name="connsiteX1-269" fmla="*/ 1238 w 12523"/>
              <a:gd name="connsiteY1-270" fmla="*/ 7713 h 10000"/>
              <a:gd name="connsiteX2-271" fmla="*/ 1316 w 12523"/>
              <a:gd name="connsiteY2-272" fmla="*/ 6814 h 10000"/>
              <a:gd name="connsiteX3-273" fmla="*/ 1043 w 12523"/>
              <a:gd name="connsiteY3-274" fmla="*/ 6083 h 10000"/>
              <a:gd name="connsiteX4-275" fmla="*/ 243 w 12523"/>
              <a:gd name="connsiteY4-276" fmla="*/ 4624 h 10000"/>
              <a:gd name="connsiteX5-277" fmla="*/ 203 w 12523"/>
              <a:gd name="connsiteY5-278" fmla="*/ 4477 h 10000"/>
              <a:gd name="connsiteX6-279" fmla="*/ 164 w 12523"/>
              <a:gd name="connsiteY6-280" fmla="*/ 1873 h 10000"/>
              <a:gd name="connsiteX7-281" fmla="*/ 2703 w 12523"/>
              <a:gd name="connsiteY7-282" fmla="*/ 0 h 10000"/>
              <a:gd name="connsiteX8-283" fmla="*/ 5398 w 12523"/>
              <a:gd name="connsiteY8-284" fmla="*/ 2045 h 10000"/>
              <a:gd name="connsiteX9-285" fmla="*/ 5690 w 12523"/>
              <a:gd name="connsiteY9-286" fmla="*/ 3479 h 10000"/>
              <a:gd name="connsiteX10-287" fmla="*/ 5671 w 12523"/>
              <a:gd name="connsiteY10-288" fmla="*/ 4113 h 10000"/>
              <a:gd name="connsiteX11-289" fmla="*/ 6296 w 12523"/>
              <a:gd name="connsiteY11-290" fmla="*/ 5134 h 10000"/>
              <a:gd name="connsiteX12-291" fmla="*/ 6217 w 12523"/>
              <a:gd name="connsiteY12-292" fmla="*/ 5427 h 10000"/>
              <a:gd name="connsiteX13-293" fmla="*/ 5866 w 12523"/>
              <a:gd name="connsiteY13-294" fmla="*/ 5596 h 10000"/>
              <a:gd name="connsiteX14-295" fmla="*/ 5866 w 12523"/>
              <a:gd name="connsiteY14-296" fmla="*/ 5888 h 10000"/>
              <a:gd name="connsiteX15-297" fmla="*/ 5847 w 12523"/>
              <a:gd name="connsiteY15-298" fmla="*/ 6254 h 10000"/>
              <a:gd name="connsiteX16-299" fmla="*/ 5730 w 12523"/>
              <a:gd name="connsiteY16-300" fmla="*/ 6350 h 10000"/>
              <a:gd name="connsiteX17-301" fmla="*/ 5749 w 12523"/>
              <a:gd name="connsiteY17-302" fmla="*/ 6667 h 10000"/>
              <a:gd name="connsiteX18-303" fmla="*/ 5632 w 12523"/>
              <a:gd name="connsiteY18-304" fmla="*/ 7057 h 10000"/>
              <a:gd name="connsiteX19-305" fmla="*/ 5671 w 12523"/>
              <a:gd name="connsiteY19-306" fmla="*/ 7470 h 10000"/>
              <a:gd name="connsiteX20-307" fmla="*/ 5202 w 12523"/>
              <a:gd name="connsiteY20-308" fmla="*/ 7786 h 10000"/>
              <a:gd name="connsiteX21-309" fmla="*/ 4382 w 12523"/>
              <a:gd name="connsiteY21-310" fmla="*/ 7786 h 10000"/>
              <a:gd name="connsiteX22-311" fmla="*/ 4226 w 12523"/>
              <a:gd name="connsiteY22-312" fmla="*/ 7835 h 10000"/>
              <a:gd name="connsiteX23-313" fmla="*/ 3952 w 12523"/>
              <a:gd name="connsiteY23-314" fmla="*/ 8395 h 10000"/>
              <a:gd name="connsiteX24-315" fmla="*/ 3874 w 12523"/>
              <a:gd name="connsiteY24-316" fmla="*/ 9027 h 10000"/>
              <a:gd name="connsiteX25-317" fmla="*/ 4314 w 12523"/>
              <a:gd name="connsiteY25-318" fmla="*/ 9666 h 10000"/>
              <a:gd name="connsiteX26-319" fmla="*/ 12523 w 12523"/>
              <a:gd name="connsiteY26-320" fmla="*/ 9766 h 10000"/>
              <a:gd name="connsiteX0-321" fmla="*/ 320 w 12523"/>
              <a:gd name="connsiteY0-322" fmla="*/ 10000 h 10000"/>
              <a:gd name="connsiteX1-323" fmla="*/ 593 w 12523"/>
              <a:gd name="connsiteY1-324" fmla="*/ 9611 h 10000"/>
              <a:gd name="connsiteX2-325" fmla="*/ 1238 w 12523"/>
              <a:gd name="connsiteY2-326" fmla="*/ 7713 h 10000"/>
              <a:gd name="connsiteX3-327" fmla="*/ 1316 w 12523"/>
              <a:gd name="connsiteY3-328" fmla="*/ 6814 h 10000"/>
              <a:gd name="connsiteX4-329" fmla="*/ 1043 w 12523"/>
              <a:gd name="connsiteY4-330" fmla="*/ 6083 h 10000"/>
              <a:gd name="connsiteX5-331" fmla="*/ 243 w 12523"/>
              <a:gd name="connsiteY5-332" fmla="*/ 4624 h 10000"/>
              <a:gd name="connsiteX6-333" fmla="*/ 203 w 12523"/>
              <a:gd name="connsiteY6-334" fmla="*/ 4477 h 10000"/>
              <a:gd name="connsiteX7-335" fmla="*/ 164 w 12523"/>
              <a:gd name="connsiteY7-336" fmla="*/ 1873 h 10000"/>
              <a:gd name="connsiteX8-337" fmla="*/ 2703 w 12523"/>
              <a:gd name="connsiteY8-338" fmla="*/ 0 h 10000"/>
              <a:gd name="connsiteX9-339" fmla="*/ 5398 w 12523"/>
              <a:gd name="connsiteY9-340" fmla="*/ 2045 h 10000"/>
              <a:gd name="connsiteX10-341" fmla="*/ 5690 w 12523"/>
              <a:gd name="connsiteY10-342" fmla="*/ 3479 h 10000"/>
              <a:gd name="connsiteX11-343" fmla="*/ 5671 w 12523"/>
              <a:gd name="connsiteY11-344" fmla="*/ 4113 h 10000"/>
              <a:gd name="connsiteX12-345" fmla="*/ 6296 w 12523"/>
              <a:gd name="connsiteY12-346" fmla="*/ 5134 h 10000"/>
              <a:gd name="connsiteX13-347" fmla="*/ 6217 w 12523"/>
              <a:gd name="connsiteY13-348" fmla="*/ 5427 h 10000"/>
              <a:gd name="connsiteX14-349" fmla="*/ 5866 w 12523"/>
              <a:gd name="connsiteY14-350" fmla="*/ 5596 h 10000"/>
              <a:gd name="connsiteX15-351" fmla="*/ 5866 w 12523"/>
              <a:gd name="connsiteY15-352" fmla="*/ 5888 h 10000"/>
              <a:gd name="connsiteX16-353" fmla="*/ 5847 w 12523"/>
              <a:gd name="connsiteY16-354" fmla="*/ 6254 h 10000"/>
              <a:gd name="connsiteX17-355" fmla="*/ 5730 w 12523"/>
              <a:gd name="connsiteY17-356" fmla="*/ 6350 h 10000"/>
              <a:gd name="connsiteX18-357" fmla="*/ 5749 w 12523"/>
              <a:gd name="connsiteY18-358" fmla="*/ 6667 h 10000"/>
              <a:gd name="connsiteX19-359" fmla="*/ 5632 w 12523"/>
              <a:gd name="connsiteY19-360" fmla="*/ 7057 h 10000"/>
              <a:gd name="connsiteX20-361" fmla="*/ 5671 w 12523"/>
              <a:gd name="connsiteY20-362" fmla="*/ 7470 h 10000"/>
              <a:gd name="connsiteX21-363" fmla="*/ 5202 w 12523"/>
              <a:gd name="connsiteY21-364" fmla="*/ 7786 h 10000"/>
              <a:gd name="connsiteX22-365" fmla="*/ 4382 w 12523"/>
              <a:gd name="connsiteY22-366" fmla="*/ 7786 h 10000"/>
              <a:gd name="connsiteX23-367" fmla="*/ 4226 w 12523"/>
              <a:gd name="connsiteY23-368" fmla="*/ 7835 h 10000"/>
              <a:gd name="connsiteX24-369" fmla="*/ 3952 w 12523"/>
              <a:gd name="connsiteY24-370" fmla="*/ 8395 h 10000"/>
              <a:gd name="connsiteX25-371" fmla="*/ 3874 w 12523"/>
              <a:gd name="connsiteY25-372" fmla="*/ 9027 h 10000"/>
              <a:gd name="connsiteX26-373" fmla="*/ 4314 w 12523"/>
              <a:gd name="connsiteY26-374" fmla="*/ 9666 h 10000"/>
              <a:gd name="connsiteX27" fmla="*/ 12523 w 12523"/>
              <a:gd name="connsiteY27" fmla="*/ 9766 h 10000"/>
              <a:gd name="connsiteX0-375" fmla="*/ 0 w 19228"/>
              <a:gd name="connsiteY0-376" fmla="*/ 9678 h 9783"/>
              <a:gd name="connsiteX1-377" fmla="*/ 7298 w 19228"/>
              <a:gd name="connsiteY1-378" fmla="*/ 9611 h 9783"/>
              <a:gd name="connsiteX2-379" fmla="*/ 7943 w 19228"/>
              <a:gd name="connsiteY2-380" fmla="*/ 7713 h 9783"/>
              <a:gd name="connsiteX3-381" fmla="*/ 8021 w 19228"/>
              <a:gd name="connsiteY3-382" fmla="*/ 6814 h 9783"/>
              <a:gd name="connsiteX4-383" fmla="*/ 7748 w 19228"/>
              <a:gd name="connsiteY4-384" fmla="*/ 6083 h 9783"/>
              <a:gd name="connsiteX5-385" fmla="*/ 6948 w 19228"/>
              <a:gd name="connsiteY5-386" fmla="*/ 4624 h 9783"/>
              <a:gd name="connsiteX6-387" fmla="*/ 6908 w 19228"/>
              <a:gd name="connsiteY6-388" fmla="*/ 4477 h 9783"/>
              <a:gd name="connsiteX7-389" fmla="*/ 6869 w 19228"/>
              <a:gd name="connsiteY7-390" fmla="*/ 1873 h 9783"/>
              <a:gd name="connsiteX8-391" fmla="*/ 9408 w 19228"/>
              <a:gd name="connsiteY8-392" fmla="*/ 0 h 9783"/>
              <a:gd name="connsiteX9-393" fmla="*/ 12103 w 19228"/>
              <a:gd name="connsiteY9-394" fmla="*/ 2045 h 9783"/>
              <a:gd name="connsiteX10-395" fmla="*/ 12395 w 19228"/>
              <a:gd name="connsiteY10-396" fmla="*/ 3479 h 9783"/>
              <a:gd name="connsiteX11-397" fmla="*/ 12376 w 19228"/>
              <a:gd name="connsiteY11-398" fmla="*/ 4113 h 9783"/>
              <a:gd name="connsiteX12-399" fmla="*/ 13001 w 19228"/>
              <a:gd name="connsiteY12-400" fmla="*/ 5134 h 9783"/>
              <a:gd name="connsiteX13-401" fmla="*/ 12922 w 19228"/>
              <a:gd name="connsiteY13-402" fmla="*/ 5427 h 9783"/>
              <a:gd name="connsiteX14-403" fmla="*/ 12571 w 19228"/>
              <a:gd name="connsiteY14-404" fmla="*/ 5596 h 9783"/>
              <a:gd name="connsiteX15-405" fmla="*/ 12571 w 19228"/>
              <a:gd name="connsiteY15-406" fmla="*/ 5888 h 9783"/>
              <a:gd name="connsiteX16-407" fmla="*/ 12552 w 19228"/>
              <a:gd name="connsiteY16-408" fmla="*/ 6254 h 9783"/>
              <a:gd name="connsiteX17-409" fmla="*/ 12435 w 19228"/>
              <a:gd name="connsiteY17-410" fmla="*/ 6350 h 9783"/>
              <a:gd name="connsiteX18-411" fmla="*/ 12454 w 19228"/>
              <a:gd name="connsiteY18-412" fmla="*/ 6667 h 9783"/>
              <a:gd name="connsiteX19-413" fmla="*/ 12337 w 19228"/>
              <a:gd name="connsiteY19-414" fmla="*/ 7057 h 9783"/>
              <a:gd name="connsiteX20-415" fmla="*/ 12376 w 19228"/>
              <a:gd name="connsiteY20-416" fmla="*/ 7470 h 9783"/>
              <a:gd name="connsiteX21-417" fmla="*/ 11907 w 19228"/>
              <a:gd name="connsiteY21-418" fmla="*/ 7786 h 9783"/>
              <a:gd name="connsiteX22-419" fmla="*/ 11087 w 19228"/>
              <a:gd name="connsiteY22-420" fmla="*/ 7786 h 9783"/>
              <a:gd name="connsiteX23-421" fmla="*/ 10931 w 19228"/>
              <a:gd name="connsiteY23-422" fmla="*/ 7835 h 9783"/>
              <a:gd name="connsiteX24-423" fmla="*/ 10657 w 19228"/>
              <a:gd name="connsiteY24-424" fmla="*/ 8395 h 9783"/>
              <a:gd name="connsiteX25-425" fmla="*/ 10579 w 19228"/>
              <a:gd name="connsiteY25-426" fmla="*/ 9027 h 9783"/>
              <a:gd name="connsiteX26-427" fmla="*/ 11019 w 19228"/>
              <a:gd name="connsiteY26-428" fmla="*/ 9666 h 9783"/>
              <a:gd name="connsiteX27-429" fmla="*/ 19228 w 19228"/>
              <a:gd name="connsiteY27-430" fmla="*/ 9766 h 9783"/>
              <a:gd name="connsiteX0-431" fmla="*/ 0 w 10000"/>
              <a:gd name="connsiteY0-432" fmla="*/ 9893 h 9983"/>
              <a:gd name="connsiteX1-433" fmla="*/ 3796 w 10000"/>
              <a:gd name="connsiteY1-434" fmla="*/ 9670 h 9983"/>
              <a:gd name="connsiteX2-435" fmla="*/ 4131 w 10000"/>
              <a:gd name="connsiteY2-436" fmla="*/ 7884 h 9983"/>
              <a:gd name="connsiteX3-437" fmla="*/ 4172 w 10000"/>
              <a:gd name="connsiteY3-438" fmla="*/ 6965 h 9983"/>
              <a:gd name="connsiteX4-439" fmla="*/ 4030 w 10000"/>
              <a:gd name="connsiteY4-440" fmla="*/ 6218 h 9983"/>
              <a:gd name="connsiteX5-441" fmla="*/ 3613 w 10000"/>
              <a:gd name="connsiteY5-442" fmla="*/ 4727 h 9983"/>
              <a:gd name="connsiteX6-443" fmla="*/ 3593 w 10000"/>
              <a:gd name="connsiteY6-444" fmla="*/ 4576 h 9983"/>
              <a:gd name="connsiteX7-445" fmla="*/ 3572 w 10000"/>
              <a:gd name="connsiteY7-446" fmla="*/ 1915 h 9983"/>
              <a:gd name="connsiteX8-447" fmla="*/ 4893 w 10000"/>
              <a:gd name="connsiteY8-448" fmla="*/ 0 h 9983"/>
              <a:gd name="connsiteX9-449" fmla="*/ 6294 w 10000"/>
              <a:gd name="connsiteY9-450" fmla="*/ 2090 h 9983"/>
              <a:gd name="connsiteX10-451" fmla="*/ 6446 w 10000"/>
              <a:gd name="connsiteY10-452" fmla="*/ 3556 h 9983"/>
              <a:gd name="connsiteX11-453" fmla="*/ 6436 w 10000"/>
              <a:gd name="connsiteY11-454" fmla="*/ 4204 h 9983"/>
              <a:gd name="connsiteX12-455" fmla="*/ 6761 w 10000"/>
              <a:gd name="connsiteY12-456" fmla="*/ 5248 h 9983"/>
              <a:gd name="connsiteX13-457" fmla="*/ 6720 w 10000"/>
              <a:gd name="connsiteY13-458" fmla="*/ 5547 h 9983"/>
              <a:gd name="connsiteX14-459" fmla="*/ 6538 w 10000"/>
              <a:gd name="connsiteY14-460" fmla="*/ 5720 h 9983"/>
              <a:gd name="connsiteX15-461" fmla="*/ 6538 w 10000"/>
              <a:gd name="connsiteY15-462" fmla="*/ 6019 h 9983"/>
              <a:gd name="connsiteX16-463" fmla="*/ 6528 w 10000"/>
              <a:gd name="connsiteY16-464" fmla="*/ 6393 h 9983"/>
              <a:gd name="connsiteX17-465" fmla="*/ 6467 w 10000"/>
              <a:gd name="connsiteY17-466" fmla="*/ 6491 h 9983"/>
              <a:gd name="connsiteX18-467" fmla="*/ 6477 w 10000"/>
              <a:gd name="connsiteY18-468" fmla="*/ 6815 h 9983"/>
              <a:gd name="connsiteX19-469" fmla="*/ 6416 w 10000"/>
              <a:gd name="connsiteY19-470" fmla="*/ 7214 h 9983"/>
              <a:gd name="connsiteX20-471" fmla="*/ 6436 w 10000"/>
              <a:gd name="connsiteY20-472" fmla="*/ 7636 h 9983"/>
              <a:gd name="connsiteX21-473" fmla="*/ 6193 w 10000"/>
              <a:gd name="connsiteY21-474" fmla="*/ 7959 h 9983"/>
              <a:gd name="connsiteX22-475" fmla="*/ 5766 w 10000"/>
              <a:gd name="connsiteY22-476" fmla="*/ 7959 h 9983"/>
              <a:gd name="connsiteX23-477" fmla="*/ 5685 w 10000"/>
              <a:gd name="connsiteY23-478" fmla="*/ 8009 h 9983"/>
              <a:gd name="connsiteX24-479" fmla="*/ 5542 w 10000"/>
              <a:gd name="connsiteY24-480" fmla="*/ 8581 h 9983"/>
              <a:gd name="connsiteX25-481" fmla="*/ 5502 w 10000"/>
              <a:gd name="connsiteY25-482" fmla="*/ 9227 h 9983"/>
              <a:gd name="connsiteX26-483" fmla="*/ 5731 w 10000"/>
              <a:gd name="connsiteY26-484" fmla="*/ 9880 h 9983"/>
              <a:gd name="connsiteX27-485" fmla="*/ 10000 w 10000"/>
              <a:gd name="connsiteY27-486" fmla="*/ 9983 h 9983"/>
              <a:gd name="connsiteX0-487" fmla="*/ 0 w 10000"/>
              <a:gd name="connsiteY0-488" fmla="*/ 9910 h 10000"/>
              <a:gd name="connsiteX1-489" fmla="*/ 3796 w 10000"/>
              <a:gd name="connsiteY1-490" fmla="*/ 9686 h 10000"/>
              <a:gd name="connsiteX2-491" fmla="*/ 4131 w 10000"/>
              <a:gd name="connsiteY2-492" fmla="*/ 7897 h 10000"/>
              <a:gd name="connsiteX3-493" fmla="*/ 4172 w 10000"/>
              <a:gd name="connsiteY3-494" fmla="*/ 6977 h 10000"/>
              <a:gd name="connsiteX4-495" fmla="*/ 4030 w 10000"/>
              <a:gd name="connsiteY4-496" fmla="*/ 6229 h 10000"/>
              <a:gd name="connsiteX5-497" fmla="*/ 3613 w 10000"/>
              <a:gd name="connsiteY5-498" fmla="*/ 4735 h 10000"/>
              <a:gd name="connsiteX6-499" fmla="*/ 3593 w 10000"/>
              <a:gd name="connsiteY6-500" fmla="*/ 4584 h 10000"/>
              <a:gd name="connsiteX7-501" fmla="*/ 3572 w 10000"/>
              <a:gd name="connsiteY7-502" fmla="*/ 1918 h 10000"/>
              <a:gd name="connsiteX8-503" fmla="*/ 4893 w 10000"/>
              <a:gd name="connsiteY8-504" fmla="*/ 0 h 10000"/>
              <a:gd name="connsiteX9-505" fmla="*/ 6294 w 10000"/>
              <a:gd name="connsiteY9-506" fmla="*/ 2094 h 10000"/>
              <a:gd name="connsiteX10-507" fmla="*/ 6446 w 10000"/>
              <a:gd name="connsiteY10-508" fmla="*/ 3562 h 10000"/>
              <a:gd name="connsiteX11-509" fmla="*/ 6436 w 10000"/>
              <a:gd name="connsiteY11-510" fmla="*/ 4211 h 10000"/>
              <a:gd name="connsiteX12-511" fmla="*/ 6761 w 10000"/>
              <a:gd name="connsiteY12-512" fmla="*/ 5257 h 10000"/>
              <a:gd name="connsiteX13-513" fmla="*/ 6720 w 10000"/>
              <a:gd name="connsiteY13-514" fmla="*/ 5556 h 10000"/>
              <a:gd name="connsiteX14-515" fmla="*/ 6538 w 10000"/>
              <a:gd name="connsiteY14-516" fmla="*/ 5730 h 10000"/>
              <a:gd name="connsiteX15-517" fmla="*/ 6538 w 10000"/>
              <a:gd name="connsiteY15-518" fmla="*/ 6029 h 10000"/>
              <a:gd name="connsiteX16-519" fmla="*/ 6528 w 10000"/>
              <a:gd name="connsiteY16-520" fmla="*/ 6404 h 10000"/>
              <a:gd name="connsiteX17-521" fmla="*/ 6467 w 10000"/>
              <a:gd name="connsiteY17-522" fmla="*/ 6502 h 10000"/>
              <a:gd name="connsiteX18-523" fmla="*/ 6477 w 10000"/>
              <a:gd name="connsiteY18-524" fmla="*/ 6827 h 10000"/>
              <a:gd name="connsiteX19-525" fmla="*/ 6416 w 10000"/>
              <a:gd name="connsiteY19-526" fmla="*/ 7226 h 10000"/>
              <a:gd name="connsiteX20-527" fmla="*/ 6436 w 10000"/>
              <a:gd name="connsiteY20-528" fmla="*/ 7649 h 10000"/>
              <a:gd name="connsiteX21-529" fmla="*/ 6193 w 10000"/>
              <a:gd name="connsiteY21-530" fmla="*/ 7973 h 10000"/>
              <a:gd name="connsiteX22-531" fmla="*/ 5766 w 10000"/>
              <a:gd name="connsiteY22-532" fmla="*/ 7973 h 10000"/>
              <a:gd name="connsiteX23-533" fmla="*/ 5685 w 10000"/>
              <a:gd name="connsiteY23-534" fmla="*/ 8023 h 10000"/>
              <a:gd name="connsiteX24-535" fmla="*/ 5542 w 10000"/>
              <a:gd name="connsiteY24-536" fmla="*/ 8596 h 10000"/>
              <a:gd name="connsiteX25-537" fmla="*/ 5502 w 10000"/>
              <a:gd name="connsiteY25-538" fmla="*/ 9243 h 10000"/>
              <a:gd name="connsiteX26-539" fmla="*/ 5731 w 10000"/>
              <a:gd name="connsiteY26-540" fmla="*/ 9897 h 10000"/>
              <a:gd name="connsiteX27-541" fmla="*/ 10000 w 10000"/>
              <a:gd name="connsiteY27-542" fmla="*/ 10000 h 10000"/>
              <a:gd name="connsiteX0-543" fmla="*/ 0 w 10000"/>
              <a:gd name="connsiteY0-544" fmla="*/ 9910 h 10000"/>
              <a:gd name="connsiteX1-545" fmla="*/ 3796 w 10000"/>
              <a:gd name="connsiteY1-546" fmla="*/ 9686 h 10000"/>
              <a:gd name="connsiteX2-547" fmla="*/ 4131 w 10000"/>
              <a:gd name="connsiteY2-548" fmla="*/ 7897 h 10000"/>
              <a:gd name="connsiteX3-549" fmla="*/ 4172 w 10000"/>
              <a:gd name="connsiteY3-550" fmla="*/ 6977 h 10000"/>
              <a:gd name="connsiteX4-551" fmla="*/ 4030 w 10000"/>
              <a:gd name="connsiteY4-552" fmla="*/ 6229 h 10000"/>
              <a:gd name="connsiteX5-553" fmla="*/ 3613 w 10000"/>
              <a:gd name="connsiteY5-554" fmla="*/ 4735 h 10000"/>
              <a:gd name="connsiteX6-555" fmla="*/ 3593 w 10000"/>
              <a:gd name="connsiteY6-556" fmla="*/ 4584 h 10000"/>
              <a:gd name="connsiteX7-557" fmla="*/ 3572 w 10000"/>
              <a:gd name="connsiteY7-558" fmla="*/ 1918 h 10000"/>
              <a:gd name="connsiteX8-559" fmla="*/ 4893 w 10000"/>
              <a:gd name="connsiteY8-560" fmla="*/ 0 h 10000"/>
              <a:gd name="connsiteX9-561" fmla="*/ 6294 w 10000"/>
              <a:gd name="connsiteY9-562" fmla="*/ 2094 h 10000"/>
              <a:gd name="connsiteX10-563" fmla="*/ 6446 w 10000"/>
              <a:gd name="connsiteY10-564" fmla="*/ 3562 h 10000"/>
              <a:gd name="connsiteX11-565" fmla="*/ 6436 w 10000"/>
              <a:gd name="connsiteY11-566" fmla="*/ 4211 h 10000"/>
              <a:gd name="connsiteX12-567" fmla="*/ 6761 w 10000"/>
              <a:gd name="connsiteY12-568" fmla="*/ 5257 h 10000"/>
              <a:gd name="connsiteX13-569" fmla="*/ 6720 w 10000"/>
              <a:gd name="connsiteY13-570" fmla="*/ 5556 h 10000"/>
              <a:gd name="connsiteX14-571" fmla="*/ 6538 w 10000"/>
              <a:gd name="connsiteY14-572" fmla="*/ 5730 h 10000"/>
              <a:gd name="connsiteX15-573" fmla="*/ 6538 w 10000"/>
              <a:gd name="connsiteY15-574" fmla="*/ 6029 h 10000"/>
              <a:gd name="connsiteX16-575" fmla="*/ 6528 w 10000"/>
              <a:gd name="connsiteY16-576" fmla="*/ 6404 h 10000"/>
              <a:gd name="connsiteX17-577" fmla="*/ 6467 w 10000"/>
              <a:gd name="connsiteY17-578" fmla="*/ 6502 h 10000"/>
              <a:gd name="connsiteX18-579" fmla="*/ 6477 w 10000"/>
              <a:gd name="connsiteY18-580" fmla="*/ 6827 h 10000"/>
              <a:gd name="connsiteX19-581" fmla="*/ 6416 w 10000"/>
              <a:gd name="connsiteY19-582" fmla="*/ 7226 h 10000"/>
              <a:gd name="connsiteX20-583" fmla="*/ 6436 w 10000"/>
              <a:gd name="connsiteY20-584" fmla="*/ 7649 h 10000"/>
              <a:gd name="connsiteX21-585" fmla="*/ 6193 w 10000"/>
              <a:gd name="connsiteY21-586" fmla="*/ 7973 h 10000"/>
              <a:gd name="connsiteX22-587" fmla="*/ 5766 w 10000"/>
              <a:gd name="connsiteY22-588" fmla="*/ 7973 h 10000"/>
              <a:gd name="connsiteX23-589" fmla="*/ 5685 w 10000"/>
              <a:gd name="connsiteY23-590" fmla="*/ 8023 h 10000"/>
              <a:gd name="connsiteX24-591" fmla="*/ 5542 w 10000"/>
              <a:gd name="connsiteY24-592" fmla="*/ 8596 h 10000"/>
              <a:gd name="connsiteX25-593" fmla="*/ 5502 w 10000"/>
              <a:gd name="connsiteY25-594" fmla="*/ 9243 h 10000"/>
              <a:gd name="connsiteX26-595" fmla="*/ 5731 w 10000"/>
              <a:gd name="connsiteY26-596" fmla="*/ 9897 h 10000"/>
              <a:gd name="connsiteX27-597" fmla="*/ 10000 w 10000"/>
              <a:gd name="connsiteY27-598" fmla="*/ 10000 h 10000"/>
              <a:gd name="connsiteX0-599" fmla="*/ 0 w 10000"/>
              <a:gd name="connsiteY0-600" fmla="*/ 9910 h 10000"/>
              <a:gd name="connsiteX1-601" fmla="*/ 3796 w 10000"/>
              <a:gd name="connsiteY1-602" fmla="*/ 9686 h 10000"/>
              <a:gd name="connsiteX2-603" fmla="*/ 4131 w 10000"/>
              <a:gd name="connsiteY2-604" fmla="*/ 7897 h 10000"/>
              <a:gd name="connsiteX3-605" fmla="*/ 4172 w 10000"/>
              <a:gd name="connsiteY3-606" fmla="*/ 6977 h 10000"/>
              <a:gd name="connsiteX4-607" fmla="*/ 4030 w 10000"/>
              <a:gd name="connsiteY4-608" fmla="*/ 6229 h 10000"/>
              <a:gd name="connsiteX5-609" fmla="*/ 3613 w 10000"/>
              <a:gd name="connsiteY5-610" fmla="*/ 4735 h 10000"/>
              <a:gd name="connsiteX6-611" fmla="*/ 3593 w 10000"/>
              <a:gd name="connsiteY6-612" fmla="*/ 4584 h 10000"/>
              <a:gd name="connsiteX7-613" fmla="*/ 3572 w 10000"/>
              <a:gd name="connsiteY7-614" fmla="*/ 1918 h 10000"/>
              <a:gd name="connsiteX8-615" fmla="*/ 4893 w 10000"/>
              <a:gd name="connsiteY8-616" fmla="*/ 0 h 10000"/>
              <a:gd name="connsiteX9-617" fmla="*/ 6294 w 10000"/>
              <a:gd name="connsiteY9-618" fmla="*/ 2094 h 10000"/>
              <a:gd name="connsiteX10-619" fmla="*/ 6446 w 10000"/>
              <a:gd name="connsiteY10-620" fmla="*/ 3562 h 10000"/>
              <a:gd name="connsiteX11-621" fmla="*/ 6436 w 10000"/>
              <a:gd name="connsiteY11-622" fmla="*/ 4211 h 10000"/>
              <a:gd name="connsiteX12-623" fmla="*/ 6761 w 10000"/>
              <a:gd name="connsiteY12-624" fmla="*/ 5257 h 10000"/>
              <a:gd name="connsiteX13-625" fmla="*/ 6720 w 10000"/>
              <a:gd name="connsiteY13-626" fmla="*/ 5556 h 10000"/>
              <a:gd name="connsiteX14-627" fmla="*/ 6538 w 10000"/>
              <a:gd name="connsiteY14-628" fmla="*/ 5730 h 10000"/>
              <a:gd name="connsiteX15-629" fmla="*/ 6538 w 10000"/>
              <a:gd name="connsiteY15-630" fmla="*/ 6029 h 10000"/>
              <a:gd name="connsiteX16-631" fmla="*/ 6528 w 10000"/>
              <a:gd name="connsiteY16-632" fmla="*/ 6404 h 10000"/>
              <a:gd name="connsiteX17-633" fmla="*/ 6467 w 10000"/>
              <a:gd name="connsiteY17-634" fmla="*/ 6502 h 10000"/>
              <a:gd name="connsiteX18-635" fmla="*/ 6477 w 10000"/>
              <a:gd name="connsiteY18-636" fmla="*/ 6827 h 10000"/>
              <a:gd name="connsiteX19-637" fmla="*/ 6416 w 10000"/>
              <a:gd name="connsiteY19-638" fmla="*/ 7226 h 10000"/>
              <a:gd name="connsiteX20-639" fmla="*/ 6436 w 10000"/>
              <a:gd name="connsiteY20-640" fmla="*/ 7649 h 10000"/>
              <a:gd name="connsiteX21-641" fmla="*/ 6193 w 10000"/>
              <a:gd name="connsiteY21-642" fmla="*/ 7973 h 10000"/>
              <a:gd name="connsiteX22-643" fmla="*/ 5766 w 10000"/>
              <a:gd name="connsiteY22-644" fmla="*/ 7973 h 10000"/>
              <a:gd name="connsiteX23-645" fmla="*/ 5685 w 10000"/>
              <a:gd name="connsiteY23-646" fmla="*/ 8023 h 10000"/>
              <a:gd name="connsiteX24-647" fmla="*/ 5542 w 10000"/>
              <a:gd name="connsiteY24-648" fmla="*/ 8596 h 10000"/>
              <a:gd name="connsiteX25-649" fmla="*/ 5502 w 10000"/>
              <a:gd name="connsiteY25-650" fmla="*/ 9243 h 10000"/>
              <a:gd name="connsiteX26-651" fmla="*/ 5731 w 10000"/>
              <a:gd name="connsiteY26-652" fmla="*/ 9897 h 10000"/>
              <a:gd name="connsiteX27-653" fmla="*/ 10000 w 10000"/>
              <a:gd name="connsiteY27-654" fmla="*/ 10000 h 10000"/>
              <a:gd name="connsiteX0-655" fmla="*/ 0 w 10000"/>
              <a:gd name="connsiteY0-656" fmla="*/ 9910 h 10000"/>
              <a:gd name="connsiteX1-657" fmla="*/ 3796 w 10000"/>
              <a:gd name="connsiteY1-658" fmla="*/ 9686 h 10000"/>
              <a:gd name="connsiteX2-659" fmla="*/ 4131 w 10000"/>
              <a:gd name="connsiteY2-660" fmla="*/ 7897 h 10000"/>
              <a:gd name="connsiteX3-661" fmla="*/ 4172 w 10000"/>
              <a:gd name="connsiteY3-662" fmla="*/ 6977 h 10000"/>
              <a:gd name="connsiteX4-663" fmla="*/ 4030 w 10000"/>
              <a:gd name="connsiteY4-664" fmla="*/ 6229 h 10000"/>
              <a:gd name="connsiteX5-665" fmla="*/ 3613 w 10000"/>
              <a:gd name="connsiteY5-666" fmla="*/ 4735 h 10000"/>
              <a:gd name="connsiteX6-667" fmla="*/ 3593 w 10000"/>
              <a:gd name="connsiteY6-668" fmla="*/ 4584 h 10000"/>
              <a:gd name="connsiteX7-669" fmla="*/ 3572 w 10000"/>
              <a:gd name="connsiteY7-670" fmla="*/ 1918 h 10000"/>
              <a:gd name="connsiteX8-671" fmla="*/ 4893 w 10000"/>
              <a:gd name="connsiteY8-672" fmla="*/ 0 h 10000"/>
              <a:gd name="connsiteX9-673" fmla="*/ 6294 w 10000"/>
              <a:gd name="connsiteY9-674" fmla="*/ 2094 h 10000"/>
              <a:gd name="connsiteX10-675" fmla="*/ 6446 w 10000"/>
              <a:gd name="connsiteY10-676" fmla="*/ 3562 h 10000"/>
              <a:gd name="connsiteX11-677" fmla="*/ 6436 w 10000"/>
              <a:gd name="connsiteY11-678" fmla="*/ 4211 h 10000"/>
              <a:gd name="connsiteX12-679" fmla="*/ 6761 w 10000"/>
              <a:gd name="connsiteY12-680" fmla="*/ 5257 h 10000"/>
              <a:gd name="connsiteX13-681" fmla="*/ 6720 w 10000"/>
              <a:gd name="connsiteY13-682" fmla="*/ 5556 h 10000"/>
              <a:gd name="connsiteX14-683" fmla="*/ 6538 w 10000"/>
              <a:gd name="connsiteY14-684" fmla="*/ 5730 h 10000"/>
              <a:gd name="connsiteX15-685" fmla="*/ 6538 w 10000"/>
              <a:gd name="connsiteY15-686" fmla="*/ 6029 h 10000"/>
              <a:gd name="connsiteX16-687" fmla="*/ 6528 w 10000"/>
              <a:gd name="connsiteY16-688" fmla="*/ 6404 h 10000"/>
              <a:gd name="connsiteX17-689" fmla="*/ 6467 w 10000"/>
              <a:gd name="connsiteY17-690" fmla="*/ 6502 h 10000"/>
              <a:gd name="connsiteX18-691" fmla="*/ 6477 w 10000"/>
              <a:gd name="connsiteY18-692" fmla="*/ 6827 h 10000"/>
              <a:gd name="connsiteX19-693" fmla="*/ 6416 w 10000"/>
              <a:gd name="connsiteY19-694" fmla="*/ 7226 h 10000"/>
              <a:gd name="connsiteX20-695" fmla="*/ 6436 w 10000"/>
              <a:gd name="connsiteY20-696" fmla="*/ 7649 h 10000"/>
              <a:gd name="connsiteX21-697" fmla="*/ 6193 w 10000"/>
              <a:gd name="connsiteY21-698" fmla="*/ 7973 h 10000"/>
              <a:gd name="connsiteX22-699" fmla="*/ 5766 w 10000"/>
              <a:gd name="connsiteY22-700" fmla="*/ 7973 h 10000"/>
              <a:gd name="connsiteX23-701" fmla="*/ 5685 w 10000"/>
              <a:gd name="connsiteY23-702" fmla="*/ 8023 h 10000"/>
              <a:gd name="connsiteX24-703" fmla="*/ 5542 w 10000"/>
              <a:gd name="connsiteY24-704" fmla="*/ 8596 h 10000"/>
              <a:gd name="connsiteX25-705" fmla="*/ 5502 w 10000"/>
              <a:gd name="connsiteY25-706" fmla="*/ 9243 h 10000"/>
              <a:gd name="connsiteX26-707" fmla="*/ 5731 w 10000"/>
              <a:gd name="connsiteY26-708" fmla="*/ 9897 h 10000"/>
              <a:gd name="connsiteX27-709" fmla="*/ 10000 w 10000"/>
              <a:gd name="connsiteY27-710" fmla="*/ 10000 h 10000"/>
              <a:gd name="connsiteX0-711" fmla="*/ 0 w 10000"/>
              <a:gd name="connsiteY0-712" fmla="*/ 9910 h 10000"/>
              <a:gd name="connsiteX1-713" fmla="*/ 3796 w 10000"/>
              <a:gd name="connsiteY1-714" fmla="*/ 9686 h 10000"/>
              <a:gd name="connsiteX2-715" fmla="*/ 4131 w 10000"/>
              <a:gd name="connsiteY2-716" fmla="*/ 7897 h 10000"/>
              <a:gd name="connsiteX3-717" fmla="*/ 4172 w 10000"/>
              <a:gd name="connsiteY3-718" fmla="*/ 6977 h 10000"/>
              <a:gd name="connsiteX4-719" fmla="*/ 4030 w 10000"/>
              <a:gd name="connsiteY4-720" fmla="*/ 6229 h 10000"/>
              <a:gd name="connsiteX5-721" fmla="*/ 3613 w 10000"/>
              <a:gd name="connsiteY5-722" fmla="*/ 4735 h 10000"/>
              <a:gd name="connsiteX6-723" fmla="*/ 3593 w 10000"/>
              <a:gd name="connsiteY6-724" fmla="*/ 4584 h 10000"/>
              <a:gd name="connsiteX7-725" fmla="*/ 3572 w 10000"/>
              <a:gd name="connsiteY7-726" fmla="*/ 1918 h 10000"/>
              <a:gd name="connsiteX8-727" fmla="*/ 4893 w 10000"/>
              <a:gd name="connsiteY8-728" fmla="*/ 0 h 10000"/>
              <a:gd name="connsiteX9-729" fmla="*/ 6294 w 10000"/>
              <a:gd name="connsiteY9-730" fmla="*/ 2094 h 10000"/>
              <a:gd name="connsiteX10-731" fmla="*/ 6446 w 10000"/>
              <a:gd name="connsiteY10-732" fmla="*/ 3562 h 10000"/>
              <a:gd name="connsiteX11-733" fmla="*/ 6436 w 10000"/>
              <a:gd name="connsiteY11-734" fmla="*/ 4211 h 10000"/>
              <a:gd name="connsiteX12-735" fmla="*/ 6761 w 10000"/>
              <a:gd name="connsiteY12-736" fmla="*/ 5257 h 10000"/>
              <a:gd name="connsiteX13-737" fmla="*/ 6720 w 10000"/>
              <a:gd name="connsiteY13-738" fmla="*/ 5556 h 10000"/>
              <a:gd name="connsiteX14-739" fmla="*/ 6538 w 10000"/>
              <a:gd name="connsiteY14-740" fmla="*/ 5730 h 10000"/>
              <a:gd name="connsiteX15-741" fmla="*/ 6538 w 10000"/>
              <a:gd name="connsiteY15-742" fmla="*/ 6029 h 10000"/>
              <a:gd name="connsiteX16-743" fmla="*/ 6528 w 10000"/>
              <a:gd name="connsiteY16-744" fmla="*/ 6404 h 10000"/>
              <a:gd name="connsiteX17-745" fmla="*/ 6467 w 10000"/>
              <a:gd name="connsiteY17-746" fmla="*/ 6502 h 10000"/>
              <a:gd name="connsiteX18-747" fmla="*/ 6477 w 10000"/>
              <a:gd name="connsiteY18-748" fmla="*/ 6827 h 10000"/>
              <a:gd name="connsiteX19-749" fmla="*/ 6416 w 10000"/>
              <a:gd name="connsiteY19-750" fmla="*/ 7226 h 10000"/>
              <a:gd name="connsiteX20-751" fmla="*/ 6436 w 10000"/>
              <a:gd name="connsiteY20-752" fmla="*/ 7649 h 10000"/>
              <a:gd name="connsiteX21-753" fmla="*/ 6193 w 10000"/>
              <a:gd name="connsiteY21-754" fmla="*/ 7973 h 10000"/>
              <a:gd name="connsiteX22-755" fmla="*/ 5766 w 10000"/>
              <a:gd name="connsiteY22-756" fmla="*/ 7973 h 10000"/>
              <a:gd name="connsiteX23-757" fmla="*/ 5685 w 10000"/>
              <a:gd name="connsiteY23-758" fmla="*/ 8023 h 10000"/>
              <a:gd name="connsiteX24-759" fmla="*/ 5502 w 10000"/>
              <a:gd name="connsiteY24-760" fmla="*/ 9243 h 10000"/>
              <a:gd name="connsiteX25-761" fmla="*/ 5731 w 10000"/>
              <a:gd name="connsiteY25-762" fmla="*/ 9897 h 10000"/>
              <a:gd name="connsiteX26-763" fmla="*/ 10000 w 10000"/>
              <a:gd name="connsiteY26-764" fmla="*/ 10000 h 10000"/>
              <a:gd name="connsiteX0-765" fmla="*/ 0 w 10000"/>
              <a:gd name="connsiteY0-766" fmla="*/ 9910 h 10000"/>
              <a:gd name="connsiteX1-767" fmla="*/ 3796 w 10000"/>
              <a:gd name="connsiteY1-768" fmla="*/ 9686 h 10000"/>
              <a:gd name="connsiteX2-769" fmla="*/ 4131 w 10000"/>
              <a:gd name="connsiteY2-770" fmla="*/ 7897 h 10000"/>
              <a:gd name="connsiteX3-771" fmla="*/ 4172 w 10000"/>
              <a:gd name="connsiteY3-772" fmla="*/ 6977 h 10000"/>
              <a:gd name="connsiteX4-773" fmla="*/ 4030 w 10000"/>
              <a:gd name="connsiteY4-774" fmla="*/ 6229 h 10000"/>
              <a:gd name="connsiteX5-775" fmla="*/ 3613 w 10000"/>
              <a:gd name="connsiteY5-776" fmla="*/ 4735 h 10000"/>
              <a:gd name="connsiteX6-777" fmla="*/ 3593 w 10000"/>
              <a:gd name="connsiteY6-778" fmla="*/ 4584 h 10000"/>
              <a:gd name="connsiteX7-779" fmla="*/ 3572 w 10000"/>
              <a:gd name="connsiteY7-780" fmla="*/ 1918 h 10000"/>
              <a:gd name="connsiteX8-781" fmla="*/ 4893 w 10000"/>
              <a:gd name="connsiteY8-782" fmla="*/ 0 h 10000"/>
              <a:gd name="connsiteX9-783" fmla="*/ 6294 w 10000"/>
              <a:gd name="connsiteY9-784" fmla="*/ 2094 h 10000"/>
              <a:gd name="connsiteX10-785" fmla="*/ 6446 w 10000"/>
              <a:gd name="connsiteY10-786" fmla="*/ 3562 h 10000"/>
              <a:gd name="connsiteX11-787" fmla="*/ 6436 w 10000"/>
              <a:gd name="connsiteY11-788" fmla="*/ 4211 h 10000"/>
              <a:gd name="connsiteX12-789" fmla="*/ 6761 w 10000"/>
              <a:gd name="connsiteY12-790" fmla="*/ 5257 h 10000"/>
              <a:gd name="connsiteX13-791" fmla="*/ 6720 w 10000"/>
              <a:gd name="connsiteY13-792" fmla="*/ 5556 h 10000"/>
              <a:gd name="connsiteX14-793" fmla="*/ 6538 w 10000"/>
              <a:gd name="connsiteY14-794" fmla="*/ 5730 h 10000"/>
              <a:gd name="connsiteX15-795" fmla="*/ 6538 w 10000"/>
              <a:gd name="connsiteY15-796" fmla="*/ 6029 h 10000"/>
              <a:gd name="connsiteX16-797" fmla="*/ 6528 w 10000"/>
              <a:gd name="connsiteY16-798" fmla="*/ 6404 h 10000"/>
              <a:gd name="connsiteX17-799" fmla="*/ 6467 w 10000"/>
              <a:gd name="connsiteY17-800" fmla="*/ 6502 h 10000"/>
              <a:gd name="connsiteX18-801" fmla="*/ 6477 w 10000"/>
              <a:gd name="connsiteY18-802" fmla="*/ 6827 h 10000"/>
              <a:gd name="connsiteX19-803" fmla="*/ 6416 w 10000"/>
              <a:gd name="connsiteY19-804" fmla="*/ 7226 h 10000"/>
              <a:gd name="connsiteX20-805" fmla="*/ 6436 w 10000"/>
              <a:gd name="connsiteY20-806" fmla="*/ 7649 h 10000"/>
              <a:gd name="connsiteX21-807" fmla="*/ 6193 w 10000"/>
              <a:gd name="connsiteY21-808" fmla="*/ 7973 h 10000"/>
              <a:gd name="connsiteX22-809" fmla="*/ 5766 w 10000"/>
              <a:gd name="connsiteY22-810" fmla="*/ 7973 h 10000"/>
              <a:gd name="connsiteX23-811" fmla="*/ 5502 w 10000"/>
              <a:gd name="connsiteY23-812" fmla="*/ 9243 h 10000"/>
              <a:gd name="connsiteX24-813" fmla="*/ 5731 w 10000"/>
              <a:gd name="connsiteY24-814" fmla="*/ 9897 h 10000"/>
              <a:gd name="connsiteX25-815" fmla="*/ 10000 w 10000"/>
              <a:gd name="connsiteY25-816" fmla="*/ 10000 h 10000"/>
              <a:gd name="connsiteX0-817" fmla="*/ 0 w 10000"/>
              <a:gd name="connsiteY0-818" fmla="*/ 9910 h 10000"/>
              <a:gd name="connsiteX1-819" fmla="*/ 3796 w 10000"/>
              <a:gd name="connsiteY1-820" fmla="*/ 9686 h 10000"/>
              <a:gd name="connsiteX2-821" fmla="*/ 4131 w 10000"/>
              <a:gd name="connsiteY2-822" fmla="*/ 7897 h 10000"/>
              <a:gd name="connsiteX3-823" fmla="*/ 4172 w 10000"/>
              <a:gd name="connsiteY3-824" fmla="*/ 6977 h 10000"/>
              <a:gd name="connsiteX4-825" fmla="*/ 4030 w 10000"/>
              <a:gd name="connsiteY4-826" fmla="*/ 6229 h 10000"/>
              <a:gd name="connsiteX5-827" fmla="*/ 3613 w 10000"/>
              <a:gd name="connsiteY5-828" fmla="*/ 4735 h 10000"/>
              <a:gd name="connsiteX6-829" fmla="*/ 3593 w 10000"/>
              <a:gd name="connsiteY6-830" fmla="*/ 4584 h 10000"/>
              <a:gd name="connsiteX7-831" fmla="*/ 3572 w 10000"/>
              <a:gd name="connsiteY7-832" fmla="*/ 1918 h 10000"/>
              <a:gd name="connsiteX8-833" fmla="*/ 4893 w 10000"/>
              <a:gd name="connsiteY8-834" fmla="*/ 0 h 10000"/>
              <a:gd name="connsiteX9-835" fmla="*/ 6294 w 10000"/>
              <a:gd name="connsiteY9-836" fmla="*/ 2094 h 10000"/>
              <a:gd name="connsiteX10-837" fmla="*/ 6446 w 10000"/>
              <a:gd name="connsiteY10-838" fmla="*/ 3562 h 10000"/>
              <a:gd name="connsiteX11-839" fmla="*/ 6436 w 10000"/>
              <a:gd name="connsiteY11-840" fmla="*/ 4211 h 10000"/>
              <a:gd name="connsiteX12-841" fmla="*/ 6761 w 10000"/>
              <a:gd name="connsiteY12-842" fmla="*/ 5257 h 10000"/>
              <a:gd name="connsiteX13-843" fmla="*/ 6720 w 10000"/>
              <a:gd name="connsiteY13-844" fmla="*/ 5556 h 10000"/>
              <a:gd name="connsiteX14-845" fmla="*/ 6538 w 10000"/>
              <a:gd name="connsiteY14-846" fmla="*/ 5730 h 10000"/>
              <a:gd name="connsiteX15-847" fmla="*/ 6538 w 10000"/>
              <a:gd name="connsiteY15-848" fmla="*/ 6029 h 10000"/>
              <a:gd name="connsiteX16-849" fmla="*/ 6528 w 10000"/>
              <a:gd name="connsiteY16-850" fmla="*/ 6404 h 10000"/>
              <a:gd name="connsiteX17-851" fmla="*/ 6467 w 10000"/>
              <a:gd name="connsiteY17-852" fmla="*/ 6502 h 10000"/>
              <a:gd name="connsiteX18-853" fmla="*/ 6477 w 10000"/>
              <a:gd name="connsiteY18-854" fmla="*/ 6827 h 10000"/>
              <a:gd name="connsiteX19-855" fmla="*/ 6416 w 10000"/>
              <a:gd name="connsiteY19-856" fmla="*/ 7226 h 10000"/>
              <a:gd name="connsiteX20-857" fmla="*/ 6436 w 10000"/>
              <a:gd name="connsiteY20-858" fmla="*/ 7649 h 10000"/>
              <a:gd name="connsiteX21-859" fmla="*/ 6193 w 10000"/>
              <a:gd name="connsiteY21-860" fmla="*/ 7973 h 10000"/>
              <a:gd name="connsiteX22-861" fmla="*/ 5766 w 10000"/>
              <a:gd name="connsiteY22-862" fmla="*/ 7973 h 10000"/>
              <a:gd name="connsiteX23-863" fmla="*/ 5502 w 10000"/>
              <a:gd name="connsiteY23-864" fmla="*/ 9243 h 10000"/>
              <a:gd name="connsiteX24-865" fmla="*/ 5731 w 10000"/>
              <a:gd name="connsiteY24-866" fmla="*/ 9897 h 10000"/>
              <a:gd name="connsiteX25-867" fmla="*/ 10000 w 10000"/>
              <a:gd name="connsiteY25-868" fmla="*/ 10000 h 10000"/>
              <a:gd name="connsiteX0-869" fmla="*/ 0 w 10000"/>
              <a:gd name="connsiteY0-870" fmla="*/ 9910 h 10000"/>
              <a:gd name="connsiteX1-871" fmla="*/ 3796 w 10000"/>
              <a:gd name="connsiteY1-872" fmla="*/ 9686 h 10000"/>
              <a:gd name="connsiteX2-873" fmla="*/ 4131 w 10000"/>
              <a:gd name="connsiteY2-874" fmla="*/ 7897 h 10000"/>
              <a:gd name="connsiteX3-875" fmla="*/ 4172 w 10000"/>
              <a:gd name="connsiteY3-876" fmla="*/ 6977 h 10000"/>
              <a:gd name="connsiteX4-877" fmla="*/ 4030 w 10000"/>
              <a:gd name="connsiteY4-878" fmla="*/ 6229 h 10000"/>
              <a:gd name="connsiteX5-879" fmla="*/ 3613 w 10000"/>
              <a:gd name="connsiteY5-880" fmla="*/ 4735 h 10000"/>
              <a:gd name="connsiteX6-881" fmla="*/ 3593 w 10000"/>
              <a:gd name="connsiteY6-882" fmla="*/ 4584 h 10000"/>
              <a:gd name="connsiteX7-883" fmla="*/ 3572 w 10000"/>
              <a:gd name="connsiteY7-884" fmla="*/ 1918 h 10000"/>
              <a:gd name="connsiteX8-885" fmla="*/ 4893 w 10000"/>
              <a:gd name="connsiteY8-886" fmla="*/ 0 h 10000"/>
              <a:gd name="connsiteX9-887" fmla="*/ 6294 w 10000"/>
              <a:gd name="connsiteY9-888" fmla="*/ 2094 h 10000"/>
              <a:gd name="connsiteX10-889" fmla="*/ 6446 w 10000"/>
              <a:gd name="connsiteY10-890" fmla="*/ 3562 h 10000"/>
              <a:gd name="connsiteX11-891" fmla="*/ 6436 w 10000"/>
              <a:gd name="connsiteY11-892" fmla="*/ 4211 h 10000"/>
              <a:gd name="connsiteX12-893" fmla="*/ 6761 w 10000"/>
              <a:gd name="connsiteY12-894" fmla="*/ 5257 h 10000"/>
              <a:gd name="connsiteX13-895" fmla="*/ 6720 w 10000"/>
              <a:gd name="connsiteY13-896" fmla="*/ 5556 h 10000"/>
              <a:gd name="connsiteX14-897" fmla="*/ 6538 w 10000"/>
              <a:gd name="connsiteY14-898" fmla="*/ 5730 h 10000"/>
              <a:gd name="connsiteX15-899" fmla="*/ 6538 w 10000"/>
              <a:gd name="connsiteY15-900" fmla="*/ 6029 h 10000"/>
              <a:gd name="connsiteX16-901" fmla="*/ 6528 w 10000"/>
              <a:gd name="connsiteY16-902" fmla="*/ 6404 h 10000"/>
              <a:gd name="connsiteX17-903" fmla="*/ 6467 w 10000"/>
              <a:gd name="connsiteY17-904" fmla="*/ 6502 h 10000"/>
              <a:gd name="connsiteX18-905" fmla="*/ 6477 w 10000"/>
              <a:gd name="connsiteY18-906" fmla="*/ 6827 h 10000"/>
              <a:gd name="connsiteX19-907" fmla="*/ 6416 w 10000"/>
              <a:gd name="connsiteY19-908" fmla="*/ 7226 h 10000"/>
              <a:gd name="connsiteX20-909" fmla="*/ 6436 w 10000"/>
              <a:gd name="connsiteY20-910" fmla="*/ 7649 h 10000"/>
              <a:gd name="connsiteX21-911" fmla="*/ 6193 w 10000"/>
              <a:gd name="connsiteY21-912" fmla="*/ 7973 h 10000"/>
              <a:gd name="connsiteX22-913" fmla="*/ 5766 w 10000"/>
              <a:gd name="connsiteY22-914" fmla="*/ 7973 h 10000"/>
              <a:gd name="connsiteX23-915" fmla="*/ 5502 w 10000"/>
              <a:gd name="connsiteY23-916" fmla="*/ 9243 h 10000"/>
              <a:gd name="connsiteX24-917" fmla="*/ 5731 w 10000"/>
              <a:gd name="connsiteY24-918" fmla="*/ 9897 h 10000"/>
              <a:gd name="connsiteX25-919" fmla="*/ 10000 w 10000"/>
              <a:gd name="connsiteY25-920" fmla="*/ 10000 h 10000"/>
              <a:gd name="connsiteX0-921" fmla="*/ 0 w 10000"/>
              <a:gd name="connsiteY0-922" fmla="*/ 9910 h 10000"/>
              <a:gd name="connsiteX1-923" fmla="*/ 3796 w 10000"/>
              <a:gd name="connsiteY1-924" fmla="*/ 9686 h 10000"/>
              <a:gd name="connsiteX2-925" fmla="*/ 4131 w 10000"/>
              <a:gd name="connsiteY2-926" fmla="*/ 7897 h 10000"/>
              <a:gd name="connsiteX3-927" fmla="*/ 4172 w 10000"/>
              <a:gd name="connsiteY3-928" fmla="*/ 6977 h 10000"/>
              <a:gd name="connsiteX4-929" fmla="*/ 4030 w 10000"/>
              <a:gd name="connsiteY4-930" fmla="*/ 6229 h 10000"/>
              <a:gd name="connsiteX5-931" fmla="*/ 3613 w 10000"/>
              <a:gd name="connsiteY5-932" fmla="*/ 4735 h 10000"/>
              <a:gd name="connsiteX6-933" fmla="*/ 3593 w 10000"/>
              <a:gd name="connsiteY6-934" fmla="*/ 4584 h 10000"/>
              <a:gd name="connsiteX7-935" fmla="*/ 3572 w 10000"/>
              <a:gd name="connsiteY7-936" fmla="*/ 1918 h 10000"/>
              <a:gd name="connsiteX8-937" fmla="*/ 4893 w 10000"/>
              <a:gd name="connsiteY8-938" fmla="*/ 0 h 10000"/>
              <a:gd name="connsiteX9-939" fmla="*/ 6294 w 10000"/>
              <a:gd name="connsiteY9-940" fmla="*/ 2094 h 10000"/>
              <a:gd name="connsiteX10-941" fmla="*/ 6446 w 10000"/>
              <a:gd name="connsiteY10-942" fmla="*/ 3562 h 10000"/>
              <a:gd name="connsiteX11-943" fmla="*/ 6436 w 10000"/>
              <a:gd name="connsiteY11-944" fmla="*/ 4211 h 10000"/>
              <a:gd name="connsiteX12-945" fmla="*/ 6761 w 10000"/>
              <a:gd name="connsiteY12-946" fmla="*/ 5257 h 10000"/>
              <a:gd name="connsiteX13-947" fmla="*/ 6720 w 10000"/>
              <a:gd name="connsiteY13-948" fmla="*/ 5556 h 10000"/>
              <a:gd name="connsiteX14-949" fmla="*/ 6538 w 10000"/>
              <a:gd name="connsiteY14-950" fmla="*/ 5730 h 10000"/>
              <a:gd name="connsiteX15-951" fmla="*/ 6538 w 10000"/>
              <a:gd name="connsiteY15-952" fmla="*/ 6029 h 10000"/>
              <a:gd name="connsiteX16-953" fmla="*/ 6528 w 10000"/>
              <a:gd name="connsiteY16-954" fmla="*/ 6404 h 10000"/>
              <a:gd name="connsiteX17-955" fmla="*/ 6467 w 10000"/>
              <a:gd name="connsiteY17-956" fmla="*/ 6502 h 10000"/>
              <a:gd name="connsiteX18-957" fmla="*/ 6477 w 10000"/>
              <a:gd name="connsiteY18-958" fmla="*/ 6827 h 10000"/>
              <a:gd name="connsiteX19-959" fmla="*/ 6416 w 10000"/>
              <a:gd name="connsiteY19-960" fmla="*/ 7226 h 10000"/>
              <a:gd name="connsiteX20-961" fmla="*/ 6436 w 10000"/>
              <a:gd name="connsiteY20-962" fmla="*/ 7649 h 10000"/>
              <a:gd name="connsiteX21-963" fmla="*/ 6193 w 10000"/>
              <a:gd name="connsiteY21-964" fmla="*/ 7973 h 10000"/>
              <a:gd name="connsiteX22-965" fmla="*/ 5766 w 10000"/>
              <a:gd name="connsiteY22-966" fmla="*/ 7973 h 10000"/>
              <a:gd name="connsiteX23-967" fmla="*/ 5502 w 10000"/>
              <a:gd name="connsiteY23-968" fmla="*/ 9243 h 10000"/>
              <a:gd name="connsiteX24-969" fmla="*/ 5731 w 10000"/>
              <a:gd name="connsiteY24-970" fmla="*/ 9897 h 10000"/>
              <a:gd name="connsiteX25-971" fmla="*/ 10000 w 10000"/>
              <a:gd name="connsiteY25-972" fmla="*/ 10000 h 10000"/>
              <a:gd name="connsiteX0-973" fmla="*/ 0 w 10000"/>
              <a:gd name="connsiteY0-974" fmla="*/ 9910 h 10000"/>
              <a:gd name="connsiteX1-975" fmla="*/ 3796 w 10000"/>
              <a:gd name="connsiteY1-976" fmla="*/ 9686 h 10000"/>
              <a:gd name="connsiteX2-977" fmla="*/ 4131 w 10000"/>
              <a:gd name="connsiteY2-978" fmla="*/ 7897 h 10000"/>
              <a:gd name="connsiteX3-979" fmla="*/ 4172 w 10000"/>
              <a:gd name="connsiteY3-980" fmla="*/ 6977 h 10000"/>
              <a:gd name="connsiteX4-981" fmla="*/ 4030 w 10000"/>
              <a:gd name="connsiteY4-982" fmla="*/ 6229 h 10000"/>
              <a:gd name="connsiteX5-983" fmla="*/ 3613 w 10000"/>
              <a:gd name="connsiteY5-984" fmla="*/ 4735 h 10000"/>
              <a:gd name="connsiteX6-985" fmla="*/ 3593 w 10000"/>
              <a:gd name="connsiteY6-986" fmla="*/ 4584 h 10000"/>
              <a:gd name="connsiteX7-987" fmla="*/ 3572 w 10000"/>
              <a:gd name="connsiteY7-988" fmla="*/ 1918 h 10000"/>
              <a:gd name="connsiteX8-989" fmla="*/ 4893 w 10000"/>
              <a:gd name="connsiteY8-990" fmla="*/ 0 h 10000"/>
              <a:gd name="connsiteX9-991" fmla="*/ 6294 w 10000"/>
              <a:gd name="connsiteY9-992" fmla="*/ 2094 h 10000"/>
              <a:gd name="connsiteX10-993" fmla="*/ 6446 w 10000"/>
              <a:gd name="connsiteY10-994" fmla="*/ 3562 h 10000"/>
              <a:gd name="connsiteX11-995" fmla="*/ 6436 w 10000"/>
              <a:gd name="connsiteY11-996" fmla="*/ 4211 h 10000"/>
              <a:gd name="connsiteX12-997" fmla="*/ 6761 w 10000"/>
              <a:gd name="connsiteY12-998" fmla="*/ 5257 h 10000"/>
              <a:gd name="connsiteX13-999" fmla="*/ 6720 w 10000"/>
              <a:gd name="connsiteY13-1000" fmla="*/ 5556 h 10000"/>
              <a:gd name="connsiteX14-1001" fmla="*/ 6538 w 10000"/>
              <a:gd name="connsiteY14-1002" fmla="*/ 5730 h 10000"/>
              <a:gd name="connsiteX15-1003" fmla="*/ 6538 w 10000"/>
              <a:gd name="connsiteY15-1004" fmla="*/ 6029 h 10000"/>
              <a:gd name="connsiteX16-1005" fmla="*/ 6528 w 10000"/>
              <a:gd name="connsiteY16-1006" fmla="*/ 6404 h 10000"/>
              <a:gd name="connsiteX17-1007" fmla="*/ 6467 w 10000"/>
              <a:gd name="connsiteY17-1008" fmla="*/ 6502 h 10000"/>
              <a:gd name="connsiteX18-1009" fmla="*/ 6477 w 10000"/>
              <a:gd name="connsiteY18-1010" fmla="*/ 6827 h 10000"/>
              <a:gd name="connsiteX19-1011" fmla="*/ 6416 w 10000"/>
              <a:gd name="connsiteY19-1012" fmla="*/ 7226 h 10000"/>
              <a:gd name="connsiteX20-1013" fmla="*/ 6436 w 10000"/>
              <a:gd name="connsiteY20-1014" fmla="*/ 7649 h 10000"/>
              <a:gd name="connsiteX21-1015" fmla="*/ 6193 w 10000"/>
              <a:gd name="connsiteY21-1016" fmla="*/ 7973 h 10000"/>
              <a:gd name="connsiteX22-1017" fmla="*/ 5766 w 10000"/>
              <a:gd name="connsiteY22-1018" fmla="*/ 7973 h 10000"/>
              <a:gd name="connsiteX23-1019" fmla="*/ 5502 w 10000"/>
              <a:gd name="connsiteY23-1020" fmla="*/ 9243 h 10000"/>
              <a:gd name="connsiteX24-1021" fmla="*/ 5731 w 10000"/>
              <a:gd name="connsiteY24-1022" fmla="*/ 9897 h 10000"/>
              <a:gd name="connsiteX25-1023" fmla="*/ 10000 w 10000"/>
              <a:gd name="connsiteY25-1024" fmla="*/ 10000 h 10000"/>
              <a:gd name="connsiteX0-1025" fmla="*/ 0 w 10142"/>
              <a:gd name="connsiteY0-1026" fmla="*/ 9983 h 10000"/>
              <a:gd name="connsiteX1-1027" fmla="*/ 3938 w 10142"/>
              <a:gd name="connsiteY1-1028" fmla="*/ 9686 h 10000"/>
              <a:gd name="connsiteX2-1029" fmla="*/ 4273 w 10142"/>
              <a:gd name="connsiteY2-1030" fmla="*/ 7897 h 10000"/>
              <a:gd name="connsiteX3-1031" fmla="*/ 4314 w 10142"/>
              <a:gd name="connsiteY3-1032" fmla="*/ 6977 h 10000"/>
              <a:gd name="connsiteX4-1033" fmla="*/ 4172 w 10142"/>
              <a:gd name="connsiteY4-1034" fmla="*/ 6229 h 10000"/>
              <a:gd name="connsiteX5-1035" fmla="*/ 3755 w 10142"/>
              <a:gd name="connsiteY5-1036" fmla="*/ 4735 h 10000"/>
              <a:gd name="connsiteX6-1037" fmla="*/ 3735 w 10142"/>
              <a:gd name="connsiteY6-1038" fmla="*/ 4584 h 10000"/>
              <a:gd name="connsiteX7-1039" fmla="*/ 3714 w 10142"/>
              <a:gd name="connsiteY7-1040" fmla="*/ 1918 h 10000"/>
              <a:gd name="connsiteX8-1041" fmla="*/ 5035 w 10142"/>
              <a:gd name="connsiteY8-1042" fmla="*/ 0 h 10000"/>
              <a:gd name="connsiteX9-1043" fmla="*/ 6436 w 10142"/>
              <a:gd name="connsiteY9-1044" fmla="*/ 2094 h 10000"/>
              <a:gd name="connsiteX10-1045" fmla="*/ 6588 w 10142"/>
              <a:gd name="connsiteY10-1046" fmla="*/ 3562 h 10000"/>
              <a:gd name="connsiteX11-1047" fmla="*/ 6578 w 10142"/>
              <a:gd name="connsiteY11-1048" fmla="*/ 4211 h 10000"/>
              <a:gd name="connsiteX12-1049" fmla="*/ 6903 w 10142"/>
              <a:gd name="connsiteY12-1050" fmla="*/ 5257 h 10000"/>
              <a:gd name="connsiteX13-1051" fmla="*/ 6862 w 10142"/>
              <a:gd name="connsiteY13-1052" fmla="*/ 5556 h 10000"/>
              <a:gd name="connsiteX14-1053" fmla="*/ 6680 w 10142"/>
              <a:gd name="connsiteY14-1054" fmla="*/ 5730 h 10000"/>
              <a:gd name="connsiteX15-1055" fmla="*/ 6680 w 10142"/>
              <a:gd name="connsiteY15-1056" fmla="*/ 6029 h 10000"/>
              <a:gd name="connsiteX16-1057" fmla="*/ 6670 w 10142"/>
              <a:gd name="connsiteY16-1058" fmla="*/ 6404 h 10000"/>
              <a:gd name="connsiteX17-1059" fmla="*/ 6609 w 10142"/>
              <a:gd name="connsiteY17-1060" fmla="*/ 6502 h 10000"/>
              <a:gd name="connsiteX18-1061" fmla="*/ 6619 w 10142"/>
              <a:gd name="connsiteY18-1062" fmla="*/ 6827 h 10000"/>
              <a:gd name="connsiteX19-1063" fmla="*/ 6558 w 10142"/>
              <a:gd name="connsiteY19-1064" fmla="*/ 7226 h 10000"/>
              <a:gd name="connsiteX20-1065" fmla="*/ 6578 w 10142"/>
              <a:gd name="connsiteY20-1066" fmla="*/ 7649 h 10000"/>
              <a:gd name="connsiteX21-1067" fmla="*/ 6335 w 10142"/>
              <a:gd name="connsiteY21-1068" fmla="*/ 7973 h 10000"/>
              <a:gd name="connsiteX22-1069" fmla="*/ 5908 w 10142"/>
              <a:gd name="connsiteY22-1070" fmla="*/ 7973 h 10000"/>
              <a:gd name="connsiteX23-1071" fmla="*/ 5644 w 10142"/>
              <a:gd name="connsiteY23-1072" fmla="*/ 9243 h 10000"/>
              <a:gd name="connsiteX24-1073" fmla="*/ 5873 w 10142"/>
              <a:gd name="connsiteY24-1074" fmla="*/ 9897 h 10000"/>
              <a:gd name="connsiteX25-1075" fmla="*/ 10142 w 10142"/>
              <a:gd name="connsiteY25-1076" fmla="*/ 10000 h 10000"/>
              <a:gd name="connsiteX0-1077" fmla="*/ 0 w 10135"/>
              <a:gd name="connsiteY0-1078" fmla="*/ 9946 h 10000"/>
              <a:gd name="connsiteX1-1079" fmla="*/ 3931 w 10135"/>
              <a:gd name="connsiteY1-1080" fmla="*/ 9686 h 10000"/>
              <a:gd name="connsiteX2-1081" fmla="*/ 4266 w 10135"/>
              <a:gd name="connsiteY2-1082" fmla="*/ 7897 h 10000"/>
              <a:gd name="connsiteX3-1083" fmla="*/ 4307 w 10135"/>
              <a:gd name="connsiteY3-1084" fmla="*/ 6977 h 10000"/>
              <a:gd name="connsiteX4-1085" fmla="*/ 4165 w 10135"/>
              <a:gd name="connsiteY4-1086" fmla="*/ 6229 h 10000"/>
              <a:gd name="connsiteX5-1087" fmla="*/ 3748 w 10135"/>
              <a:gd name="connsiteY5-1088" fmla="*/ 4735 h 10000"/>
              <a:gd name="connsiteX6-1089" fmla="*/ 3728 w 10135"/>
              <a:gd name="connsiteY6-1090" fmla="*/ 4584 h 10000"/>
              <a:gd name="connsiteX7-1091" fmla="*/ 3707 w 10135"/>
              <a:gd name="connsiteY7-1092" fmla="*/ 1918 h 10000"/>
              <a:gd name="connsiteX8-1093" fmla="*/ 5028 w 10135"/>
              <a:gd name="connsiteY8-1094" fmla="*/ 0 h 10000"/>
              <a:gd name="connsiteX9-1095" fmla="*/ 6429 w 10135"/>
              <a:gd name="connsiteY9-1096" fmla="*/ 2094 h 10000"/>
              <a:gd name="connsiteX10-1097" fmla="*/ 6581 w 10135"/>
              <a:gd name="connsiteY10-1098" fmla="*/ 3562 h 10000"/>
              <a:gd name="connsiteX11-1099" fmla="*/ 6571 w 10135"/>
              <a:gd name="connsiteY11-1100" fmla="*/ 4211 h 10000"/>
              <a:gd name="connsiteX12-1101" fmla="*/ 6896 w 10135"/>
              <a:gd name="connsiteY12-1102" fmla="*/ 5257 h 10000"/>
              <a:gd name="connsiteX13-1103" fmla="*/ 6855 w 10135"/>
              <a:gd name="connsiteY13-1104" fmla="*/ 5556 h 10000"/>
              <a:gd name="connsiteX14-1105" fmla="*/ 6673 w 10135"/>
              <a:gd name="connsiteY14-1106" fmla="*/ 5730 h 10000"/>
              <a:gd name="connsiteX15-1107" fmla="*/ 6673 w 10135"/>
              <a:gd name="connsiteY15-1108" fmla="*/ 6029 h 10000"/>
              <a:gd name="connsiteX16-1109" fmla="*/ 6663 w 10135"/>
              <a:gd name="connsiteY16-1110" fmla="*/ 6404 h 10000"/>
              <a:gd name="connsiteX17-1111" fmla="*/ 6602 w 10135"/>
              <a:gd name="connsiteY17-1112" fmla="*/ 6502 h 10000"/>
              <a:gd name="connsiteX18-1113" fmla="*/ 6612 w 10135"/>
              <a:gd name="connsiteY18-1114" fmla="*/ 6827 h 10000"/>
              <a:gd name="connsiteX19-1115" fmla="*/ 6551 w 10135"/>
              <a:gd name="connsiteY19-1116" fmla="*/ 7226 h 10000"/>
              <a:gd name="connsiteX20-1117" fmla="*/ 6571 w 10135"/>
              <a:gd name="connsiteY20-1118" fmla="*/ 7649 h 10000"/>
              <a:gd name="connsiteX21-1119" fmla="*/ 6328 w 10135"/>
              <a:gd name="connsiteY21-1120" fmla="*/ 7973 h 10000"/>
              <a:gd name="connsiteX22-1121" fmla="*/ 5901 w 10135"/>
              <a:gd name="connsiteY22-1122" fmla="*/ 7973 h 10000"/>
              <a:gd name="connsiteX23-1123" fmla="*/ 5637 w 10135"/>
              <a:gd name="connsiteY23-1124" fmla="*/ 9243 h 10000"/>
              <a:gd name="connsiteX24-1125" fmla="*/ 5866 w 10135"/>
              <a:gd name="connsiteY24-1126" fmla="*/ 9897 h 10000"/>
              <a:gd name="connsiteX25-1127" fmla="*/ 10135 w 10135"/>
              <a:gd name="connsiteY25-1128" fmla="*/ 10000 h 10000"/>
              <a:gd name="connsiteX0-1129" fmla="*/ 0 w 10135"/>
              <a:gd name="connsiteY0-1130" fmla="*/ 9946 h 10000"/>
              <a:gd name="connsiteX1-1131" fmla="*/ 3931 w 10135"/>
              <a:gd name="connsiteY1-1132" fmla="*/ 9686 h 10000"/>
              <a:gd name="connsiteX2-1133" fmla="*/ 4266 w 10135"/>
              <a:gd name="connsiteY2-1134" fmla="*/ 7897 h 10000"/>
              <a:gd name="connsiteX3-1135" fmla="*/ 4307 w 10135"/>
              <a:gd name="connsiteY3-1136" fmla="*/ 6977 h 10000"/>
              <a:gd name="connsiteX4-1137" fmla="*/ 4165 w 10135"/>
              <a:gd name="connsiteY4-1138" fmla="*/ 6229 h 10000"/>
              <a:gd name="connsiteX5-1139" fmla="*/ 3748 w 10135"/>
              <a:gd name="connsiteY5-1140" fmla="*/ 4735 h 10000"/>
              <a:gd name="connsiteX6-1141" fmla="*/ 3728 w 10135"/>
              <a:gd name="connsiteY6-1142" fmla="*/ 4584 h 10000"/>
              <a:gd name="connsiteX7-1143" fmla="*/ 3707 w 10135"/>
              <a:gd name="connsiteY7-1144" fmla="*/ 1918 h 10000"/>
              <a:gd name="connsiteX8-1145" fmla="*/ 5028 w 10135"/>
              <a:gd name="connsiteY8-1146" fmla="*/ 0 h 10000"/>
              <a:gd name="connsiteX9-1147" fmla="*/ 6429 w 10135"/>
              <a:gd name="connsiteY9-1148" fmla="*/ 2094 h 10000"/>
              <a:gd name="connsiteX10-1149" fmla="*/ 6581 w 10135"/>
              <a:gd name="connsiteY10-1150" fmla="*/ 3562 h 10000"/>
              <a:gd name="connsiteX11-1151" fmla="*/ 6571 w 10135"/>
              <a:gd name="connsiteY11-1152" fmla="*/ 4211 h 10000"/>
              <a:gd name="connsiteX12-1153" fmla="*/ 6896 w 10135"/>
              <a:gd name="connsiteY12-1154" fmla="*/ 5257 h 10000"/>
              <a:gd name="connsiteX13-1155" fmla="*/ 6855 w 10135"/>
              <a:gd name="connsiteY13-1156" fmla="*/ 5556 h 10000"/>
              <a:gd name="connsiteX14-1157" fmla="*/ 6673 w 10135"/>
              <a:gd name="connsiteY14-1158" fmla="*/ 5730 h 10000"/>
              <a:gd name="connsiteX15-1159" fmla="*/ 6673 w 10135"/>
              <a:gd name="connsiteY15-1160" fmla="*/ 6029 h 10000"/>
              <a:gd name="connsiteX16-1161" fmla="*/ 6663 w 10135"/>
              <a:gd name="connsiteY16-1162" fmla="*/ 6404 h 10000"/>
              <a:gd name="connsiteX17-1163" fmla="*/ 6602 w 10135"/>
              <a:gd name="connsiteY17-1164" fmla="*/ 6502 h 10000"/>
              <a:gd name="connsiteX18-1165" fmla="*/ 6612 w 10135"/>
              <a:gd name="connsiteY18-1166" fmla="*/ 6827 h 10000"/>
              <a:gd name="connsiteX19-1167" fmla="*/ 6551 w 10135"/>
              <a:gd name="connsiteY19-1168" fmla="*/ 7226 h 10000"/>
              <a:gd name="connsiteX20-1169" fmla="*/ 6571 w 10135"/>
              <a:gd name="connsiteY20-1170" fmla="*/ 7649 h 10000"/>
              <a:gd name="connsiteX21-1171" fmla="*/ 6328 w 10135"/>
              <a:gd name="connsiteY21-1172" fmla="*/ 7973 h 10000"/>
              <a:gd name="connsiteX22-1173" fmla="*/ 5901 w 10135"/>
              <a:gd name="connsiteY22-1174" fmla="*/ 7973 h 10000"/>
              <a:gd name="connsiteX23-1175" fmla="*/ 5637 w 10135"/>
              <a:gd name="connsiteY23-1176" fmla="*/ 9243 h 10000"/>
              <a:gd name="connsiteX24-1177" fmla="*/ 5866 w 10135"/>
              <a:gd name="connsiteY24-1178" fmla="*/ 9897 h 10000"/>
              <a:gd name="connsiteX25-1179" fmla="*/ 10135 w 10135"/>
              <a:gd name="connsiteY25-1180" fmla="*/ 10000 h 10000"/>
              <a:gd name="connsiteX0-1181" fmla="*/ 0 w 10732"/>
              <a:gd name="connsiteY0-1182" fmla="*/ 9946 h 10000"/>
              <a:gd name="connsiteX1-1183" fmla="*/ 3931 w 10732"/>
              <a:gd name="connsiteY1-1184" fmla="*/ 9686 h 10000"/>
              <a:gd name="connsiteX2-1185" fmla="*/ 4266 w 10732"/>
              <a:gd name="connsiteY2-1186" fmla="*/ 7897 h 10000"/>
              <a:gd name="connsiteX3-1187" fmla="*/ 4307 w 10732"/>
              <a:gd name="connsiteY3-1188" fmla="*/ 6977 h 10000"/>
              <a:gd name="connsiteX4-1189" fmla="*/ 4165 w 10732"/>
              <a:gd name="connsiteY4-1190" fmla="*/ 6229 h 10000"/>
              <a:gd name="connsiteX5-1191" fmla="*/ 3748 w 10732"/>
              <a:gd name="connsiteY5-1192" fmla="*/ 4735 h 10000"/>
              <a:gd name="connsiteX6-1193" fmla="*/ 3728 w 10732"/>
              <a:gd name="connsiteY6-1194" fmla="*/ 4584 h 10000"/>
              <a:gd name="connsiteX7-1195" fmla="*/ 3707 w 10732"/>
              <a:gd name="connsiteY7-1196" fmla="*/ 1918 h 10000"/>
              <a:gd name="connsiteX8-1197" fmla="*/ 5028 w 10732"/>
              <a:gd name="connsiteY8-1198" fmla="*/ 0 h 10000"/>
              <a:gd name="connsiteX9-1199" fmla="*/ 6429 w 10732"/>
              <a:gd name="connsiteY9-1200" fmla="*/ 2094 h 10000"/>
              <a:gd name="connsiteX10-1201" fmla="*/ 6581 w 10732"/>
              <a:gd name="connsiteY10-1202" fmla="*/ 3562 h 10000"/>
              <a:gd name="connsiteX11-1203" fmla="*/ 6571 w 10732"/>
              <a:gd name="connsiteY11-1204" fmla="*/ 4211 h 10000"/>
              <a:gd name="connsiteX12-1205" fmla="*/ 6896 w 10732"/>
              <a:gd name="connsiteY12-1206" fmla="*/ 5257 h 10000"/>
              <a:gd name="connsiteX13-1207" fmla="*/ 6855 w 10732"/>
              <a:gd name="connsiteY13-1208" fmla="*/ 5556 h 10000"/>
              <a:gd name="connsiteX14-1209" fmla="*/ 6673 w 10732"/>
              <a:gd name="connsiteY14-1210" fmla="*/ 5730 h 10000"/>
              <a:gd name="connsiteX15-1211" fmla="*/ 6673 w 10732"/>
              <a:gd name="connsiteY15-1212" fmla="*/ 6029 h 10000"/>
              <a:gd name="connsiteX16-1213" fmla="*/ 6663 w 10732"/>
              <a:gd name="connsiteY16-1214" fmla="*/ 6404 h 10000"/>
              <a:gd name="connsiteX17-1215" fmla="*/ 6602 w 10732"/>
              <a:gd name="connsiteY17-1216" fmla="*/ 6502 h 10000"/>
              <a:gd name="connsiteX18-1217" fmla="*/ 6612 w 10732"/>
              <a:gd name="connsiteY18-1218" fmla="*/ 6827 h 10000"/>
              <a:gd name="connsiteX19-1219" fmla="*/ 6551 w 10732"/>
              <a:gd name="connsiteY19-1220" fmla="*/ 7226 h 10000"/>
              <a:gd name="connsiteX20-1221" fmla="*/ 6571 w 10732"/>
              <a:gd name="connsiteY20-1222" fmla="*/ 7649 h 10000"/>
              <a:gd name="connsiteX21-1223" fmla="*/ 6328 w 10732"/>
              <a:gd name="connsiteY21-1224" fmla="*/ 7973 h 10000"/>
              <a:gd name="connsiteX22-1225" fmla="*/ 5901 w 10732"/>
              <a:gd name="connsiteY22-1226" fmla="*/ 7973 h 10000"/>
              <a:gd name="connsiteX23-1227" fmla="*/ 5637 w 10732"/>
              <a:gd name="connsiteY23-1228" fmla="*/ 9243 h 10000"/>
              <a:gd name="connsiteX24-1229" fmla="*/ 5866 w 10732"/>
              <a:gd name="connsiteY24-1230" fmla="*/ 9897 h 10000"/>
              <a:gd name="connsiteX25-1231" fmla="*/ 10732 w 10732"/>
              <a:gd name="connsiteY25-1232" fmla="*/ 10000 h 10000"/>
              <a:gd name="connsiteX0-1233" fmla="*/ 0 w 10732"/>
              <a:gd name="connsiteY0-1234" fmla="*/ 9946 h 10000"/>
              <a:gd name="connsiteX1-1235" fmla="*/ 3931 w 10732"/>
              <a:gd name="connsiteY1-1236" fmla="*/ 9686 h 10000"/>
              <a:gd name="connsiteX2-1237" fmla="*/ 4266 w 10732"/>
              <a:gd name="connsiteY2-1238" fmla="*/ 7897 h 10000"/>
              <a:gd name="connsiteX3-1239" fmla="*/ 4307 w 10732"/>
              <a:gd name="connsiteY3-1240" fmla="*/ 6977 h 10000"/>
              <a:gd name="connsiteX4-1241" fmla="*/ 4165 w 10732"/>
              <a:gd name="connsiteY4-1242" fmla="*/ 6229 h 10000"/>
              <a:gd name="connsiteX5-1243" fmla="*/ 3748 w 10732"/>
              <a:gd name="connsiteY5-1244" fmla="*/ 4735 h 10000"/>
              <a:gd name="connsiteX6-1245" fmla="*/ 3728 w 10732"/>
              <a:gd name="connsiteY6-1246" fmla="*/ 4584 h 10000"/>
              <a:gd name="connsiteX7-1247" fmla="*/ 3707 w 10732"/>
              <a:gd name="connsiteY7-1248" fmla="*/ 1918 h 10000"/>
              <a:gd name="connsiteX8-1249" fmla="*/ 5028 w 10732"/>
              <a:gd name="connsiteY8-1250" fmla="*/ 0 h 10000"/>
              <a:gd name="connsiteX9-1251" fmla="*/ 6429 w 10732"/>
              <a:gd name="connsiteY9-1252" fmla="*/ 2094 h 10000"/>
              <a:gd name="connsiteX10-1253" fmla="*/ 6581 w 10732"/>
              <a:gd name="connsiteY10-1254" fmla="*/ 3562 h 10000"/>
              <a:gd name="connsiteX11-1255" fmla="*/ 6571 w 10732"/>
              <a:gd name="connsiteY11-1256" fmla="*/ 4211 h 10000"/>
              <a:gd name="connsiteX12-1257" fmla="*/ 6896 w 10732"/>
              <a:gd name="connsiteY12-1258" fmla="*/ 5257 h 10000"/>
              <a:gd name="connsiteX13-1259" fmla="*/ 6855 w 10732"/>
              <a:gd name="connsiteY13-1260" fmla="*/ 5556 h 10000"/>
              <a:gd name="connsiteX14-1261" fmla="*/ 6673 w 10732"/>
              <a:gd name="connsiteY14-1262" fmla="*/ 5730 h 10000"/>
              <a:gd name="connsiteX15-1263" fmla="*/ 6673 w 10732"/>
              <a:gd name="connsiteY15-1264" fmla="*/ 6029 h 10000"/>
              <a:gd name="connsiteX16-1265" fmla="*/ 6663 w 10732"/>
              <a:gd name="connsiteY16-1266" fmla="*/ 6404 h 10000"/>
              <a:gd name="connsiteX17-1267" fmla="*/ 6602 w 10732"/>
              <a:gd name="connsiteY17-1268" fmla="*/ 6502 h 10000"/>
              <a:gd name="connsiteX18-1269" fmla="*/ 6612 w 10732"/>
              <a:gd name="connsiteY18-1270" fmla="*/ 6827 h 10000"/>
              <a:gd name="connsiteX19-1271" fmla="*/ 6551 w 10732"/>
              <a:gd name="connsiteY19-1272" fmla="*/ 7226 h 10000"/>
              <a:gd name="connsiteX20-1273" fmla="*/ 6571 w 10732"/>
              <a:gd name="connsiteY20-1274" fmla="*/ 7649 h 10000"/>
              <a:gd name="connsiteX21-1275" fmla="*/ 6328 w 10732"/>
              <a:gd name="connsiteY21-1276" fmla="*/ 7973 h 10000"/>
              <a:gd name="connsiteX22-1277" fmla="*/ 5901 w 10732"/>
              <a:gd name="connsiteY22-1278" fmla="*/ 7973 h 10000"/>
              <a:gd name="connsiteX23-1279" fmla="*/ 5637 w 10732"/>
              <a:gd name="connsiteY23-1280" fmla="*/ 9243 h 10000"/>
              <a:gd name="connsiteX24-1281" fmla="*/ 5866 w 10732"/>
              <a:gd name="connsiteY24-1282" fmla="*/ 9897 h 10000"/>
              <a:gd name="connsiteX25-1283" fmla="*/ 10732 w 10732"/>
              <a:gd name="connsiteY25-1284" fmla="*/ 10000 h 10000"/>
              <a:gd name="connsiteX0-1285" fmla="*/ 0 w 10732"/>
              <a:gd name="connsiteY0-1286" fmla="*/ 9946 h 10000"/>
              <a:gd name="connsiteX1-1287" fmla="*/ 3931 w 10732"/>
              <a:gd name="connsiteY1-1288" fmla="*/ 9686 h 10000"/>
              <a:gd name="connsiteX2-1289" fmla="*/ 4266 w 10732"/>
              <a:gd name="connsiteY2-1290" fmla="*/ 7897 h 10000"/>
              <a:gd name="connsiteX3-1291" fmla="*/ 4307 w 10732"/>
              <a:gd name="connsiteY3-1292" fmla="*/ 6977 h 10000"/>
              <a:gd name="connsiteX4-1293" fmla="*/ 4165 w 10732"/>
              <a:gd name="connsiteY4-1294" fmla="*/ 6229 h 10000"/>
              <a:gd name="connsiteX5-1295" fmla="*/ 3748 w 10732"/>
              <a:gd name="connsiteY5-1296" fmla="*/ 4735 h 10000"/>
              <a:gd name="connsiteX6-1297" fmla="*/ 3728 w 10732"/>
              <a:gd name="connsiteY6-1298" fmla="*/ 4584 h 10000"/>
              <a:gd name="connsiteX7-1299" fmla="*/ 3707 w 10732"/>
              <a:gd name="connsiteY7-1300" fmla="*/ 1918 h 10000"/>
              <a:gd name="connsiteX8-1301" fmla="*/ 5028 w 10732"/>
              <a:gd name="connsiteY8-1302" fmla="*/ 0 h 10000"/>
              <a:gd name="connsiteX9-1303" fmla="*/ 6429 w 10732"/>
              <a:gd name="connsiteY9-1304" fmla="*/ 2094 h 10000"/>
              <a:gd name="connsiteX10-1305" fmla="*/ 6581 w 10732"/>
              <a:gd name="connsiteY10-1306" fmla="*/ 3562 h 10000"/>
              <a:gd name="connsiteX11-1307" fmla="*/ 6571 w 10732"/>
              <a:gd name="connsiteY11-1308" fmla="*/ 4211 h 10000"/>
              <a:gd name="connsiteX12-1309" fmla="*/ 6896 w 10732"/>
              <a:gd name="connsiteY12-1310" fmla="*/ 5257 h 10000"/>
              <a:gd name="connsiteX13-1311" fmla="*/ 6855 w 10732"/>
              <a:gd name="connsiteY13-1312" fmla="*/ 5556 h 10000"/>
              <a:gd name="connsiteX14-1313" fmla="*/ 6673 w 10732"/>
              <a:gd name="connsiteY14-1314" fmla="*/ 5730 h 10000"/>
              <a:gd name="connsiteX15-1315" fmla="*/ 6673 w 10732"/>
              <a:gd name="connsiteY15-1316" fmla="*/ 6029 h 10000"/>
              <a:gd name="connsiteX16-1317" fmla="*/ 6663 w 10732"/>
              <a:gd name="connsiteY16-1318" fmla="*/ 6404 h 10000"/>
              <a:gd name="connsiteX17-1319" fmla="*/ 6602 w 10732"/>
              <a:gd name="connsiteY17-1320" fmla="*/ 6502 h 10000"/>
              <a:gd name="connsiteX18-1321" fmla="*/ 6612 w 10732"/>
              <a:gd name="connsiteY18-1322" fmla="*/ 6827 h 10000"/>
              <a:gd name="connsiteX19-1323" fmla="*/ 6551 w 10732"/>
              <a:gd name="connsiteY19-1324" fmla="*/ 7226 h 10000"/>
              <a:gd name="connsiteX20-1325" fmla="*/ 6571 w 10732"/>
              <a:gd name="connsiteY20-1326" fmla="*/ 7649 h 10000"/>
              <a:gd name="connsiteX21-1327" fmla="*/ 6328 w 10732"/>
              <a:gd name="connsiteY21-1328" fmla="*/ 7973 h 10000"/>
              <a:gd name="connsiteX22-1329" fmla="*/ 5901 w 10732"/>
              <a:gd name="connsiteY22-1330" fmla="*/ 7973 h 10000"/>
              <a:gd name="connsiteX23-1331" fmla="*/ 5637 w 10732"/>
              <a:gd name="connsiteY23-1332" fmla="*/ 9243 h 10000"/>
              <a:gd name="connsiteX24-1333" fmla="*/ 5866 w 10732"/>
              <a:gd name="connsiteY24-1334" fmla="*/ 9897 h 10000"/>
              <a:gd name="connsiteX25-1335" fmla="*/ 10732 w 10732"/>
              <a:gd name="connsiteY25-1336" fmla="*/ 10000 h 10000"/>
              <a:gd name="connsiteX0-1337" fmla="*/ 0 w 13931"/>
              <a:gd name="connsiteY0-1338" fmla="*/ 9946 h 10055"/>
              <a:gd name="connsiteX1-1339" fmla="*/ 3931 w 13931"/>
              <a:gd name="connsiteY1-1340" fmla="*/ 9686 h 10055"/>
              <a:gd name="connsiteX2-1341" fmla="*/ 4266 w 13931"/>
              <a:gd name="connsiteY2-1342" fmla="*/ 7897 h 10055"/>
              <a:gd name="connsiteX3-1343" fmla="*/ 4307 w 13931"/>
              <a:gd name="connsiteY3-1344" fmla="*/ 6977 h 10055"/>
              <a:gd name="connsiteX4-1345" fmla="*/ 4165 w 13931"/>
              <a:gd name="connsiteY4-1346" fmla="*/ 6229 h 10055"/>
              <a:gd name="connsiteX5-1347" fmla="*/ 3748 w 13931"/>
              <a:gd name="connsiteY5-1348" fmla="*/ 4735 h 10055"/>
              <a:gd name="connsiteX6-1349" fmla="*/ 3728 w 13931"/>
              <a:gd name="connsiteY6-1350" fmla="*/ 4584 h 10055"/>
              <a:gd name="connsiteX7-1351" fmla="*/ 3707 w 13931"/>
              <a:gd name="connsiteY7-1352" fmla="*/ 1918 h 10055"/>
              <a:gd name="connsiteX8-1353" fmla="*/ 5028 w 13931"/>
              <a:gd name="connsiteY8-1354" fmla="*/ 0 h 10055"/>
              <a:gd name="connsiteX9-1355" fmla="*/ 6429 w 13931"/>
              <a:gd name="connsiteY9-1356" fmla="*/ 2094 h 10055"/>
              <a:gd name="connsiteX10-1357" fmla="*/ 6581 w 13931"/>
              <a:gd name="connsiteY10-1358" fmla="*/ 3562 h 10055"/>
              <a:gd name="connsiteX11-1359" fmla="*/ 6571 w 13931"/>
              <a:gd name="connsiteY11-1360" fmla="*/ 4211 h 10055"/>
              <a:gd name="connsiteX12-1361" fmla="*/ 6896 w 13931"/>
              <a:gd name="connsiteY12-1362" fmla="*/ 5257 h 10055"/>
              <a:gd name="connsiteX13-1363" fmla="*/ 6855 w 13931"/>
              <a:gd name="connsiteY13-1364" fmla="*/ 5556 h 10055"/>
              <a:gd name="connsiteX14-1365" fmla="*/ 6673 w 13931"/>
              <a:gd name="connsiteY14-1366" fmla="*/ 5730 h 10055"/>
              <a:gd name="connsiteX15-1367" fmla="*/ 6673 w 13931"/>
              <a:gd name="connsiteY15-1368" fmla="*/ 6029 h 10055"/>
              <a:gd name="connsiteX16-1369" fmla="*/ 6663 w 13931"/>
              <a:gd name="connsiteY16-1370" fmla="*/ 6404 h 10055"/>
              <a:gd name="connsiteX17-1371" fmla="*/ 6602 w 13931"/>
              <a:gd name="connsiteY17-1372" fmla="*/ 6502 h 10055"/>
              <a:gd name="connsiteX18-1373" fmla="*/ 6612 w 13931"/>
              <a:gd name="connsiteY18-1374" fmla="*/ 6827 h 10055"/>
              <a:gd name="connsiteX19-1375" fmla="*/ 6551 w 13931"/>
              <a:gd name="connsiteY19-1376" fmla="*/ 7226 h 10055"/>
              <a:gd name="connsiteX20-1377" fmla="*/ 6571 w 13931"/>
              <a:gd name="connsiteY20-1378" fmla="*/ 7649 h 10055"/>
              <a:gd name="connsiteX21-1379" fmla="*/ 6328 w 13931"/>
              <a:gd name="connsiteY21-1380" fmla="*/ 7973 h 10055"/>
              <a:gd name="connsiteX22-1381" fmla="*/ 5901 w 13931"/>
              <a:gd name="connsiteY22-1382" fmla="*/ 7973 h 10055"/>
              <a:gd name="connsiteX23-1383" fmla="*/ 5637 w 13931"/>
              <a:gd name="connsiteY23-1384" fmla="*/ 9243 h 10055"/>
              <a:gd name="connsiteX24-1385" fmla="*/ 5866 w 13931"/>
              <a:gd name="connsiteY24-1386" fmla="*/ 9897 h 10055"/>
              <a:gd name="connsiteX25-1387" fmla="*/ 13931 w 13931"/>
              <a:gd name="connsiteY25-1388" fmla="*/ 10055 h 10055"/>
              <a:gd name="connsiteX0-1389" fmla="*/ 0 w 17823"/>
              <a:gd name="connsiteY0-1390" fmla="*/ 10001 h 10055"/>
              <a:gd name="connsiteX1-1391" fmla="*/ 7823 w 17823"/>
              <a:gd name="connsiteY1-1392" fmla="*/ 9686 h 10055"/>
              <a:gd name="connsiteX2-1393" fmla="*/ 8158 w 17823"/>
              <a:gd name="connsiteY2-1394" fmla="*/ 7897 h 10055"/>
              <a:gd name="connsiteX3-1395" fmla="*/ 8199 w 17823"/>
              <a:gd name="connsiteY3-1396" fmla="*/ 6977 h 10055"/>
              <a:gd name="connsiteX4-1397" fmla="*/ 8057 w 17823"/>
              <a:gd name="connsiteY4-1398" fmla="*/ 6229 h 10055"/>
              <a:gd name="connsiteX5-1399" fmla="*/ 7640 w 17823"/>
              <a:gd name="connsiteY5-1400" fmla="*/ 4735 h 10055"/>
              <a:gd name="connsiteX6-1401" fmla="*/ 7620 w 17823"/>
              <a:gd name="connsiteY6-1402" fmla="*/ 4584 h 10055"/>
              <a:gd name="connsiteX7-1403" fmla="*/ 7599 w 17823"/>
              <a:gd name="connsiteY7-1404" fmla="*/ 1918 h 10055"/>
              <a:gd name="connsiteX8-1405" fmla="*/ 8920 w 17823"/>
              <a:gd name="connsiteY8-1406" fmla="*/ 0 h 10055"/>
              <a:gd name="connsiteX9-1407" fmla="*/ 10321 w 17823"/>
              <a:gd name="connsiteY9-1408" fmla="*/ 2094 h 10055"/>
              <a:gd name="connsiteX10-1409" fmla="*/ 10473 w 17823"/>
              <a:gd name="connsiteY10-1410" fmla="*/ 3562 h 10055"/>
              <a:gd name="connsiteX11-1411" fmla="*/ 10463 w 17823"/>
              <a:gd name="connsiteY11-1412" fmla="*/ 4211 h 10055"/>
              <a:gd name="connsiteX12-1413" fmla="*/ 10788 w 17823"/>
              <a:gd name="connsiteY12-1414" fmla="*/ 5257 h 10055"/>
              <a:gd name="connsiteX13-1415" fmla="*/ 10747 w 17823"/>
              <a:gd name="connsiteY13-1416" fmla="*/ 5556 h 10055"/>
              <a:gd name="connsiteX14-1417" fmla="*/ 10565 w 17823"/>
              <a:gd name="connsiteY14-1418" fmla="*/ 5730 h 10055"/>
              <a:gd name="connsiteX15-1419" fmla="*/ 10565 w 17823"/>
              <a:gd name="connsiteY15-1420" fmla="*/ 6029 h 10055"/>
              <a:gd name="connsiteX16-1421" fmla="*/ 10555 w 17823"/>
              <a:gd name="connsiteY16-1422" fmla="*/ 6404 h 10055"/>
              <a:gd name="connsiteX17-1423" fmla="*/ 10494 w 17823"/>
              <a:gd name="connsiteY17-1424" fmla="*/ 6502 h 10055"/>
              <a:gd name="connsiteX18-1425" fmla="*/ 10504 w 17823"/>
              <a:gd name="connsiteY18-1426" fmla="*/ 6827 h 10055"/>
              <a:gd name="connsiteX19-1427" fmla="*/ 10443 w 17823"/>
              <a:gd name="connsiteY19-1428" fmla="*/ 7226 h 10055"/>
              <a:gd name="connsiteX20-1429" fmla="*/ 10463 w 17823"/>
              <a:gd name="connsiteY20-1430" fmla="*/ 7649 h 10055"/>
              <a:gd name="connsiteX21-1431" fmla="*/ 10220 w 17823"/>
              <a:gd name="connsiteY21-1432" fmla="*/ 7973 h 10055"/>
              <a:gd name="connsiteX22-1433" fmla="*/ 9793 w 17823"/>
              <a:gd name="connsiteY22-1434" fmla="*/ 7973 h 10055"/>
              <a:gd name="connsiteX23-1435" fmla="*/ 9529 w 17823"/>
              <a:gd name="connsiteY23-1436" fmla="*/ 9243 h 10055"/>
              <a:gd name="connsiteX24-1437" fmla="*/ 9758 w 17823"/>
              <a:gd name="connsiteY24-1438" fmla="*/ 9897 h 10055"/>
              <a:gd name="connsiteX25-1439" fmla="*/ 17823 w 17823"/>
              <a:gd name="connsiteY25-1440" fmla="*/ 10055 h 10055"/>
              <a:gd name="connsiteX0-1441" fmla="*/ 0 w 17823"/>
              <a:gd name="connsiteY0-1442" fmla="*/ 10001 h 10076"/>
              <a:gd name="connsiteX1-1443" fmla="*/ 7823 w 17823"/>
              <a:gd name="connsiteY1-1444" fmla="*/ 9686 h 10076"/>
              <a:gd name="connsiteX2-1445" fmla="*/ 8158 w 17823"/>
              <a:gd name="connsiteY2-1446" fmla="*/ 7897 h 10076"/>
              <a:gd name="connsiteX3-1447" fmla="*/ 8199 w 17823"/>
              <a:gd name="connsiteY3-1448" fmla="*/ 6977 h 10076"/>
              <a:gd name="connsiteX4-1449" fmla="*/ 8057 w 17823"/>
              <a:gd name="connsiteY4-1450" fmla="*/ 6229 h 10076"/>
              <a:gd name="connsiteX5-1451" fmla="*/ 7640 w 17823"/>
              <a:gd name="connsiteY5-1452" fmla="*/ 4735 h 10076"/>
              <a:gd name="connsiteX6-1453" fmla="*/ 7620 w 17823"/>
              <a:gd name="connsiteY6-1454" fmla="*/ 4584 h 10076"/>
              <a:gd name="connsiteX7-1455" fmla="*/ 7599 w 17823"/>
              <a:gd name="connsiteY7-1456" fmla="*/ 1918 h 10076"/>
              <a:gd name="connsiteX8-1457" fmla="*/ 8920 w 17823"/>
              <a:gd name="connsiteY8-1458" fmla="*/ 0 h 10076"/>
              <a:gd name="connsiteX9-1459" fmla="*/ 10321 w 17823"/>
              <a:gd name="connsiteY9-1460" fmla="*/ 2094 h 10076"/>
              <a:gd name="connsiteX10-1461" fmla="*/ 10473 w 17823"/>
              <a:gd name="connsiteY10-1462" fmla="*/ 3562 h 10076"/>
              <a:gd name="connsiteX11-1463" fmla="*/ 10463 w 17823"/>
              <a:gd name="connsiteY11-1464" fmla="*/ 4211 h 10076"/>
              <a:gd name="connsiteX12-1465" fmla="*/ 10788 w 17823"/>
              <a:gd name="connsiteY12-1466" fmla="*/ 5257 h 10076"/>
              <a:gd name="connsiteX13-1467" fmla="*/ 10747 w 17823"/>
              <a:gd name="connsiteY13-1468" fmla="*/ 5556 h 10076"/>
              <a:gd name="connsiteX14-1469" fmla="*/ 10565 w 17823"/>
              <a:gd name="connsiteY14-1470" fmla="*/ 5730 h 10076"/>
              <a:gd name="connsiteX15-1471" fmla="*/ 10565 w 17823"/>
              <a:gd name="connsiteY15-1472" fmla="*/ 6029 h 10076"/>
              <a:gd name="connsiteX16-1473" fmla="*/ 10555 w 17823"/>
              <a:gd name="connsiteY16-1474" fmla="*/ 6404 h 10076"/>
              <a:gd name="connsiteX17-1475" fmla="*/ 10494 w 17823"/>
              <a:gd name="connsiteY17-1476" fmla="*/ 6502 h 10076"/>
              <a:gd name="connsiteX18-1477" fmla="*/ 10504 w 17823"/>
              <a:gd name="connsiteY18-1478" fmla="*/ 6827 h 10076"/>
              <a:gd name="connsiteX19-1479" fmla="*/ 10443 w 17823"/>
              <a:gd name="connsiteY19-1480" fmla="*/ 7226 h 10076"/>
              <a:gd name="connsiteX20-1481" fmla="*/ 10463 w 17823"/>
              <a:gd name="connsiteY20-1482" fmla="*/ 7649 h 10076"/>
              <a:gd name="connsiteX21-1483" fmla="*/ 10220 w 17823"/>
              <a:gd name="connsiteY21-1484" fmla="*/ 7973 h 10076"/>
              <a:gd name="connsiteX22-1485" fmla="*/ 9793 w 17823"/>
              <a:gd name="connsiteY22-1486" fmla="*/ 7973 h 10076"/>
              <a:gd name="connsiteX23-1487" fmla="*/ 9529 w 17823"/>
              <a:gd name="connsiteY23-1488" fmla="*/ 9243 h 10076"/>
              <a:gd name="connsiteX24-1489" fmla="*/ 9758 w 17823"/>
              <a:gd name="connsiteY24-1490" fmla="*/ 9897 h 10076"/>
              <a:gd name="connsiteX25-1491" fmla="*/ 17823 w 17823"/>
              <a:gd name="connsiteY25-1492" fmla="*/ 10055 h 10076"/>
              <a:gd name="connsiteX0-1493" fmla="*/ 0 w 17823"/>
              <a:gd name="connsiteY0-1494" fmla="*/ 10001 h 10055"/>
              <a:gd name="connsiteX1-1495" fmla="*/ 7823 w 17823"/>
              <a:gd name="connsiteY1-1496" fmla="*/ 9686 h 10055"/>
              <a:gd name="connsiteX2-1497" fmla="*/ 8158 w 17823"/>
              <a:gd name="connsiteY2-1498" fmla="*/ 7897 h 10055"/>
              <a:gd name="connsiteX3-1499" fmla="*/ 8199 w 17823"/>
              <a:gd name="connsiteY3-1500" fmla="*/ 6977 h 10055"/>
              <a:gd name="connsiteX4-1501" fmla="*/ 8057 w 17823"/>
              <a:gd name="connsiteY4-1502" fmla="*/ 6229 h 10055"/>
              <a:gd name="connsiteX5-1503" fmla="*/ 7640 w 17823"/>
              <a:gd name="connsiteY5-1504" fmla="*/ 4735 h 10055"/>
              <a:gd name="connsiteX6-1505" fmla="*/ 7620 w 17823"/>
              <a:gd name="connsiteY6-1506" fmla="*/ 4584 h 10055"/>
              <a:gd name="connsiteX7-1507" fmla="*/ 7599 w 17823"/>
              <a:gd name="connsiteY7-1508" fmla="*/ 1918 h 10055"/>
              <a:gd name="connsiteX8-1509" fmla="*/ 8920 w 17823"/>
              <a:gd name="connsiteY8-1510" fmla="*/ 0 h 10055"/>
              <a:gd name="connsiteX9-1511" fmla="*/ 10321 w 17823"/>
              <a:gd name="connsiteY9-1512" fmla="*/ 2094 h 10055"/>
              <a:gd name="connsiteX10-1513" fmla="*/ 10473 w 17823"/>
              <a:gd name="connsiteY10-1514" fmla="*/ 3562 h 10055"/>
              <a:gd name="connsiteX11-1515" fmla="*/ 10463 w 17823"/>
              <a:gd name="connsiteY11-1516" fmla="*/ 4211 h 10055"/>
              <a:gd name="connsiteX12-1517" fmla="*/ 10788 w 17823"/>
              <a:gd name="connsiteY12-1518" fmla="*/ 5257 h 10055"/>
              <a:gd name="connsiteX13-1519" fmla="*/ 10747 w 17823"/>
              <a:gd name="connsiteY13-1520" fmla="*/ 5556 h 10055"/>
              <a:gd name="connsiteX14-1521" fmla="*/ 10565 w 17823"/>
              <a:gd name="connsiteY14-1522" fmla="*/ 5730 h 10055"/>
              <a:gd name="connsiteX15-1523" fmla="*/ 10565 w 17823"/>
              <a:gd name="connsiteY15-1524" fmla="*/ 6029 h 10055"/>
              <a:gd name="connsiteX16-1525" fmla="*/ 10555 w 17823"/>
              <a:gd name="connsiteY16-1526" fmla="*/ 6404 h 10055"/>
              <a:gd name="connsiteX17-1527" fmla="*/ 10494 w 17823"/>
              <a:gd name="connsiteY17-1528" fmla="*/ 6502 h 10055"/>
              <a:gd name="connsiteX18-1529" fmla="*/ 10504 w 17823"/>
              <a:gd name="connsiteY18-1530" fmla="*/ 6827 h 10055"/>
              <a:gd name="connsiteX19-1531" fmla="*/ 10443 w 17823"/>
              <a:gd name="connsiteY19-1532" fmla="*/ 7226 h 10055"/>
              <a:gd name="connsiteX20-1533" fmla="*/ 10463 w 17823"/>
              <a:gd name="connsiteY20-1534" fmla="*/ 7649 h 10055"/>
              <a:gd name="connsiteX21-1535" fmla="*/ 10220 w 17823"/>
              <a:gd name="connsiteY21-1536" fmla="*/ 7973 h 10055"/>
              <a:gd name="connsiteX22-1537" fmla="*/ 9793 w 17823"/>
              <a:gd name="connsiteY22-1538" fmla="*/ 7973 h 10055"/>
              <a:gd name="connsiteX23-1539" fmla="*/ 9529 w 17823"/>
              <a:gd name="connsiteY23-1540" fmla="*/ 9243 h 10055"/>
              <a:gd name="connsiteX24-1541" fmla="*/ 9758 w 17823"/>
              <a:gd name="connsiteY24-1542" fmla="*/ 9897 h 10055"/>
              <a:gd name="connsiteX25-1543" fmla="*/ 17823 w 17823"/>
              <a:gd name="connsiteY25-1544" fmla="*/ 10055 h 10055"/>
              <a:gd name="connsiteX0-1545" fmla="*/ 0 w 17823"/>
              <a:gd name="connsiteY0-1546" fmla="*/ 10001 h 10055"/>
              <a:gd name="connsiteX1-1547" fmla="*/ 7823 w 17823"/>
              <a:gd name="connsiteY1-1548" fmla="*/ 9686 h 10055"/>
              <a:gd name="connsiteX2-1549" fmla="*/ 8158 w 17823"/>
              <a:gd name="connsiteY2-1550" fmla="*/ 7897 h 10055"/>
              <a:gd name="connsiteX3-1551" fmla="*/ 8199 w 17823"/>
              <a:gd name="connsiteY3-1552" fmla="*/ 6977 h 10055"/>
              <a:gd name="connsiteX4-1553" fmla="*/ 8057 w 17823"/>
              <a:gd name="connsiteY4-1554" fmla="*/ 6229 h 10055"/>
              <a:gd name="connsiteX5-1555" fmla="*/ 7640 w 17823"/>
              <a:gd name="connsiteY5-1556" fmla="*/ 4735 h 10055"/>
              <a:gd name="connsiteX6-1557" fmla="*/ 7620 w 17823"/>
              <a:gd name="connsiteY6-1558" fmla="*/ 4584 h 10055"/>
              <a:gd name="connsiteX7-1559" fmla="*/ 7599 w 17823"/>
              <a:gd name="connsiteY7-1560" fmla="*/ 1918 h 10055"/>
              <a:gd name="connsiteX8-1561" fmla="*/ 8920 w 17823"/>
              <a:gd name="connsiteY8-1562" fmla="*/ 0 h 10055"/>
              <a:gd name="connsiteX9-1563" fmla="*/ 10321 w 17823"/>
              <a:gd name="connsiteY9-1564" fmla="*/ 2094 h 10055"/>
              <a:gd name="connsiteX10-1565" fmla="*/ 10473 w 17823"/>
              <a:gd name="connsiteY10-1566" fmla="*/ 3562 h 10055"/>
              <a:gd name="connsiteX11-1567" fmla="*/ 10463 w 17823"/>
              <a:gd name="connsiteY11-1568" fmla="*/ 4211 h 10055"/>
              <a:gd name="connsiteX12-1569" fmla="*/ 10788 w 17823"/>
              <a:gd name="connsiteY12-1570" fmla="*/ 5257 h 10055"/>
              <a:gd name="connsiteX13-1571" fmla="*/ 10747 w 17823"/>
              <a:gd name="connsiteY13-1572" fmla="*/ 5556 h 10055"/>
              <a:gd name="connsiteX14-1573" fmla="*/ 10565 w 17823"/>
              <a:gd name="connsiteY14-1574" fmla="*/ 5730 h 10055"/>
              <a:gd name="connsiteX15-1575" fmla="*/ 10565 w 17823"/>
              <a:gd name="connsiteY15-1576" fmla="*/ 6029 h 10055"/>
              <a:gd name="connsiteX16-1577" fmla="*/ 10555 w 17823"/>
              <a:gd name="connsiteY16-1578" fmla="*/ 6404 h 10055"/>
              <a:gd name="connsiteX17-1579" fmla="*/ 10494 w 17823"/>
              <a:gd name="connsiteY17-1580" fmla="*/ 6502 h 10055"/>
              <a:gd name="connsiteX18-1581" fmla="*/ 10504 w 17823"/>
              <a:gd name="connsiteY18-1582" fmla="*/ 6827 h 10055"/>
              <a:gd name="connsiteX19-1583" fmla="*/ 10443 w 17823"/>
              <a:gd name="connsiteY19-1584" fmla="*/ 7226 h 10055"/>
              <a:gd name="connsiteX20-1585" fmla="*/ 10463 w 17823"/>
              <a:gd name="connsiteY20-1586" fmla="*/ 7649 h 10055"/>
              <a:gd name="connsiteX21-1587" fmla="*/ 10220 w 17823"/>
              <a:gd name="connsiteY21-1588" fmla="*/ 7973 h 10055"/>
              <a:gd name="connsiteX22-1589" fmla="*/ 9793 w 17823"/>
              <a:gd name="connsiteY22-1590" fmla="*/ 7973 h 10055"/>
              <a:gd name="connsiteX23-1591" fmla="*/ 9529 w 17823"/>
              <a:gd name="connsiteY23-1592" fmla="*/ 9243 h 10055"/>
              <a:gd name="connsiteX24-1593" fmla="*/ 9758 w 17823"/>
              <a:gd name="connsiteY24-1594" fmla="*/ 9897 h 10055"/>
              <a:gd name="connsiteX25-1595" fmla="*/ 17823 w 17823"/>
              <a:gd name="connsiteY25-1596" fmla="*/ 10055 h 10055"/>
              <a:gd name="connsiteX0-1597" fmla="*/ 0 w 17823"/>
              <a:gd name="connsiteY0-1598" fmla="*/ 10001 h 10055"/>
              <a:gd name="connsiteX1-1599" fmla="*/ 7823 w 17823"/>
              <a:gd name="connsiteY1-1600" fmla="*/ 9686 h 10055"/>
              <a:gd name="connsiteX2-1601" fmla="*/ 8158 w 17823"/>
              <a:gd name="connsiteY2-1602" fmla="*/ 7897 h 10055"/>
              <a:gd name="connsiteX3-1603" fmla="*/ 8199 w 17823"/>
              <a:gd name="connsiteY3-1604" fmla="*/ 6977 h 10055"/>
              <a:gd name="connsiteX4-1605" fmla="*/ 8057 w 17823"/>
              <a:gd name="connsiteY4-1606" fmla="*/ 6229 h 10055"/>
              <a:gd name="connsiteX5-1607" fmla="*/ 7640 w 17823"/>
              <a:gd name="connsiteY5-1608" fmla="*/ 4735 h 10055"/>
              <a:gd name="connsiteX6-1609" fmla="*/ 7620 w 17823"/>
              <a:gd name="connsiteY6-1610" fmla="*/ 4584 h 10055"/>
              <a:gd name="connsiteX7-1611" fmla="*/ 7599 w 17823"/>
              <a:gd name="connsiteY7-1612" fmla="*/ 1918 h 10055"/>
              <a:gd name="connsiteX8-1613" fmla="*/ 8920 w 17823"/>
              <a:gd name="connsiteY8-1614" fmla="*/ 0 h 10055"/>
              <a:gd name="connsiteX9-1615" fmla="*/ 10321 w 17823"/>
              <a:gd name="connsiteY9-1616" fmla="*/ 2094 h 10055"/>
              <a:gd name="connsiteX10-1617" fmla="*/ 10473 w 17823"/>
              <a:gd name="connsiteY10-1618" fmla="*/ 3562 h 10055"/>
              <a:gd name="connsiteX11-1619" fmla="*/ 10463 w 17823"/>
              <a:gd name="connsiteY11-1620" fmla="*/ 4211 h 10055"/>
              <a:gd name="connsiteX12-1621" fmla="*/ 10788 w 17823"/>
              <a:gd name="connsiteY12-1622" fmla="*/ 5257 h 10055"/>
              <a:gd name="connsiteX13-1623" fmla="*/ 10747 w 17823"/>
              <a:gd name="connsiteY13-1624" fmla="*/ 5556 h 10055"/>
              <a:gd name="connsiteX14-1625" fmla="*/ 10565 w 17823"/>
              <a:gd name="connsiteY14-1626" fmla="*/ 5730 h 10055"/>
              <a:gd name="connsiteX15-1627" fmla="*/ 10565 w 17823"/>
              <a:gd name="connsiteY15-1628" fmla="*/ 6029 h 10055"/>
              <a:gd name="connsiteX16-1629" fmla="*/ 10555 w 17823"/>
              <a:gd name="connsiteY16-1630" fmla="*/ 6404 h 10055"/>
              <a:gd name="connsiteX17-1631" fmla="*/ 10494 w 17823"/>
              <a:gd name="connsiteY17-1632" fmla="*/ 6502 h 10055"/>
              <a:gd name="connsiteX18-1633" fmla="*/ 10504 w 17823"/>
              <a:gd name="connsiteY18-1634" fmla="*/ 6827 h 10055"/>
              <a:gd name="connsiteX19-1635" fmla="*/ 10443 w 17823"/>
              <a:gd name="connsiteY19-1636" fmla="*/ 7226 h 10055"/>
              <a:gd name="connsiteX20-1637" fmla="*/ 10463 w 17823"/>
              <a:gd name="connsiteY20-1638" fmla="*/ 7649 h 10055"/>
              <a:gd name="connsiteX21-1639" fmla="*/ 10220 w 17823"/>
              <a:gd name="connsiteY21-1640" fmla="*/ 7973 h 10055"/>
              <a:gd name="connsiteX22-1641" fmla="*/ 9793 w 17823"/>
              <a:gd name="connsiteY22-1642" fmla="*/ 7973 h 10055"/>
              <a:gd name="connsiteX23-1643" fmla="*/ 9529 w 17823"/>
              <a:gd name="connsiteY23-1644" fmla="*/ 9243 h 10055"/>
              <a:gd name="connsiteX24-1645" fmla="*/ 9758 w 17823"/>
              <a:gd name="connsiteY24-1646" fmla="*/ 9897 h 10055"/>
              <a:gd name="connsiteX25-1647" fmla="*/ 17823 w 17823"/>
              <a:gd name="connsiteY25-1648" fmla="*/ 10055 h 10055"/>
              <a:gd name="connsiteX0-1649" fmla="*/ 0 w 17823"/>
              <a:gd name="connsiteY0-1650" fmla="*/ 10001 h 10055"/>
              <a:gd name="connsiteX1-1651" fmla="*/ 7823 w 17823"/>
              <a:gd name="connsiteY1-1652" fmla="*/ 9686 h 10055"/>
              <a:gd name="connsiteX2-1653" fmla="*/ 8158 w 17823"/>
              <a:gd name="connsiteY2-1654" fmla="*/ 7897 h 10055"/>
              <a:gd name="connsiteX3-1655" fmla="*/ 8199 w 17823"/>
              <a:gd name="connsiteY3-1656" fmla="*/ 6977 h 10055"/>
              <a:gd name="connsiteX4-1657" fmla="*/ 8057 w 17823"/>
              <a:gd name="connsiteY4-1658" fmla="*/ 6229 h 10055"/>
              <a:gd name="connsiteX5-1659" fmla="*/ 7640 w 17823"/>
              <a:gd name="connsiteY5-1660" fmla="*/ 4735 h 10055"/>
              <a:gd name="connsiteX6-1661" fmla="*/ 7620 w 17823"/>
              <a:gd name="connsiteY6-1662" fmla="*/ 4584 h 10055"/>
              <a:gd name="connsiteX7-1663" fmla="*/ 7599 w 17823"/>
              <a:gd name="connsiteY7-1664" fmla="*/ 1918 h 10055"/>
              <a:gd name="connsiteX8-1665" fmla="*/ 8920 w 17823"/>
              <a:gd name="connsiteY8-1666" fmla="*/ 0 h 10055"/>
              <a:gd name="connsiteX9-1667" fmla="*/ 10321 w 17823"/>
              <a:gd name="connsiteY9-1668" fmla="*/ 2094 h 10055"/>
              <a:gd name="connsiteX10-1669" fmla="*/ 10473 w 17823"/>
              <a:gd name="connsiteY10-1670" fmla="*/ 3562 h 10055"/>
              <a:gd name="connsiteX11-1671" fmla="*/ 10463 w 17823"/>
              <a:gd name="connsiteY11-1672" fmla="*/ 4211 h 10055"/>
              <a:gd name="connsiteX12-1673" fmla="*/ 10788 w 17823"/>
              <a:gd name="connsiteY12-1674" fmla="*/ 5257 h 10055"/>
              <a:gd name="connsiteX13-1675" fmla="*/ 10747 w 17823"/>
              <a:gd name="connsiteY13-1676" fmla="*/ 5556 h 10055"/>
              <a:gd name="connsiteX14-1677" fmla="*/ 10565 w 17823"/>
              <a:gd name="connsiteY14-1678" fmla="*/ 5730 h 10055"/>
              <a:gd name="connsiteX15-1679" fmla="*/ 10565 w 17823"/>
              <a:gd name="connsiteY15-1680" fmla="*/ 6029 h 10055"/>
              <a:gd name="connsiteX16-1681" fmla="*/ 10555 w 17823"/>
              <a:gd name="connsiteY16-1682" fmla="*/ 6404 h 10055"/>
              <a:gd name="connsiteX17-1683" fmla="*/ 10494 w 17823"/>
              <a:gd name="connsiteY17-1684" fmla="*/ 6502 h 10055"/>
              <a:gd name="connsiteX18-1685" fmla="*/ 10504 w 17823"/>
              <a:gd name="connsiteY18-1686" fmla="*/ 6827 h 10055"/>
              <a:gd name="connsiteX19-1687" fmla="*/ 10443 w 17823"/>
              <a:gd name="connsiteY19-1688" fmla="*/ 7226 h 10055"/>
              <a:gd name="connsiteX20-1689" fmla="*/ 10463 w 17823"/>
              <a:gd name="connsiteY20-1690" fmla="*/ 7649 h 10055"/>
              <a:gd name="connsiteX21-1691" fmla="*/ 10220 w 17823"/>
              <a:gd name="connsiteY21-1692" fmla="*/ 7973 h 10055"/>
              <a:gd name="connsiteX22-1693" fmla="*/ 9793 w 17823"/>
              <a:gd name="connsiteY22-1694" fmla="*/ 7973 h 10055"/>
              <a:gd name="connsiteX23-1695" fmla="*/ 9529 w 17823"/>
              <a:gd name="connsiteY23-1696" fmla="*/ 9243 h 10055"/>
              <a:gd name="connsiteX24-1697" fmla="*/ 9758 w 17823"/>
              <a:gd name="connsiteY24-1698" fmla="*/ 9897 h 10055"/>
              <a:gd name="connsiteX25-1699" fmla="*/ 17823 w 17823"/>
              <a:gd name="connsiteY25-1700" fmla="*/ 10055 h 10055"/>
              <a:gd name="connsiteX0-1701" fmla="*/ 0 w 17823"/>
              <a:gd name="connsiteY0-1702" fmla="*/ 10001 h 10055"/>
              <a:gd name="connsiteX1-1703" fmla="*/ 7823 w 17823"/>
              <a:gd name="connsiteY1-1704" fmla="*/ 9686 h 10055"/>
              <a:gd name="connsiteX2-1705" fmla="*/ 8158 w 17823"/>
              <a:gd name="connsiteY2-1706" fmla="*/ 7897 h 10055"/>
              <a:gd name="connsiteX3-1707" fmla="*/ 8199 w 17823"/>
              <a:gd name="connsiteY3-1708" fmla="*/ 6977 h 10055"/>
              <a:gd name="connsiteX4-1709" fmla="*/ 8057 w 17823"/>
              <a:gd name="connsiteY4-1710" fmla="*/ 6229 h 10055"/>
              <a:gd name="connsiteX5-1711" fmla="*/ 7640 w 17823"/>
              <a:gd name="connsiteY5-1712" fmla="*/ 4735 h 10055"/>
              <a:gd name="connsiteX6-1713" fmla="*/ 7620 w 17823"/>
              <a:gd name="connsiteY6-1714" fmla="*/ 4584 h 10055"/>
              <a:gd name="connsiteX7-1715" fmla="*/ 7599 w 17823"/>
              <a:gd name="connsiteY7-1716" fmla="*/ 1918 h 10055"/>
              <a:gd name="connsiteX8-1717" fmla="*/ 8920 w 17823"/>
              <a:gd name="connsiteY8-1718" fmla="*/ 0 h 10055"/>
              <a:gd name="connsiteX9-1719" fmla="*/ 10321 w 17823"/>
              <a:gd name="connsiteY9-1720" fmla="*/ 2094 h 10055"/>
              <a:gd name="connsiteX10-1721" fmla="*/ 10473 w 17823"/>
              <a:gd name="connsiteY10-1722" fmla="*/ 3562 h 10055"/>
              <a:gd name="connsiteX11-1723" fmla="*/ 10463 w 17823"/>
              <a:gd name="connsiteY11-1724" fmla="*/ 4211 h 10055"/>
              <a:gd name="connsiteX12-1725" fmla="*/ 10788 w 17823"/>
              <a:gd name="connsiteY12-1726" fmla="*/ 5257 h 10055"/>
              <a:gd name="connsiteX13-1727" fmla="*/ 10747 w 17823"/>
              <a:gd name="connsiteY13-1728" fmla="*/ 5556 h 10055"/>
              <a:gd name="connsiteX14-1729" fmla="*/ 10565 w 17823"/>
              <a:gd name="connsiteY14-1730" fmla="*/ 5730 h 10055"/>
              <a:gd name="connsiteX15-1731" fmla="*/ 10565 w 17823"/>
              <a:gd name="connsiteY15-1732" fmla="*/ 6029 h 10055"/>
              <a:gd name="connsiteX16-1733" fmla="*/ 10555 w 17823"/>
              <a:gd name="connsiteY16-1734" fmla="*/ 6404 h 10055"/>
              <a:gd name="connsiteX17-1735" fmla="*/ 10494 w 17823"/>
              <a:gd name="connsiteY17-1736" fmla="*/ 6502 h 10055"/>
              <a:gd name="connsiteX18-1737" fmla="*/ 10504 w 17823"/>
              <a:gd name="connsiteY18-1738" fmla="*/ 6827 h 10055"/>
              <a:gd name="connsiteX19-1739" fmla="*/ 10443 w 17823"/>
              <a:gd name="connsiteY19-1740" fmla="*/ 7226 h 10055"/>
              <a:gd name="connsiteX20-1741" fmla="*/ 10463 w 17823"/>
              <a:gd name="connsiteY20-1742" fmla="*/ 7649 h 10055"/>
              <a:gd name="connsiteX21-1743" fmla="*/ 10220 w 17823"/>
              <a:gd name="connsiteY21-1744" fmla="*/ 7973 h 10055"/>
              <a:gd name="connsiteX22-1745" fmla="*/ 9793 w 17823"/>
              <a:gd name="connsiteY22-1746" fmla="*/ 7973 h 10055"/>
              <a:gd name="connsiteX23-1747" fmla="*/ 9529 w 17823"/>
              <a:gd name="connsiteY23-1748" fmla="*/ 9243 h 10055"/>
              <a:gd name="connsiteX24-1749" fmla="*/ 9758 w 17823"/>
              <a:gd name="connsiteY24-1750" fmla="*/ 9897 h 10055"/>
              <a:gd name="connsiteX25-1751" fmla="*/ 17823 w 17823"/>
              <a:gd name="connsiteY25-1752" fmla="*/ 10055 h 1005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</a:cxnLst>
            <a:rect l="l" t="t" r="r" b="b"/>
            <a:pathLst>
              <a:path w="17823" h="10055">
                <a:moveTo>
                  <a:pt x="0" y="10001"/>
                </a:moveTo>
                <a:cubicBezTo>
                  <a:pt x="24" y="9934"/>
                  <a:pt x="7570" y="10091"/>
                  <a:pt x="7823" y="9686"/>
                </a:cubicBezTo>
                <a:cubicBezTo>
                  <a:pt x="8076" y="9281"/>
                  <a:pt x="8095" y="8349"/>
                  <a:pt x="8158" y="7897"/>
                </a:cubicBezTo>
                <a:cubicBezTo>
                  <a:pt x="8221" y="7446"/>
                  <a:pt x="8209" y="7249"/>
                  <a:pt x="8199" y="6977"/>
                </a:cubicBezTo>
                <a:cubicBezTo>
                  <a:pt x="8178" y="6727"/>
                  <a:pt x="8189" y="6677"/>
                  <a:pt x="8057" y="6229"/>
                </a:cubicBezTo>
                <a:cubicBezTo>
                  <a:pt x="7915" y="5756"/>
                  <a:pt x="7681" y="4957"/>
                  <a:pt x="7640" y="4735"/>
                </a:cubicBezTo>
                <a:cubicBezTo>
                  <a:pt x="7640" y="4709"/>
                  <a:pt x="7620" y="4584"/>
                  <a:pt x="7620" y="4584"/>
                </a:cubicBezTo>
                <a:cubicBezTo>
                  <a:pt x="7620" y="4584"/>
                  <a:pt x="7397" y="3289"/>
                  <a:pt x="7599" y="1918"/>
                </a:cubicBezTo>
                <a:cubicBezTo>
                  <a:pt x="7802" y="548"/>
                  <a:pt x="8463" y="0"/>
                  <a:pt x="8920" y="0"/>
                </a:cubicBezTo>
                <a:cubicBezTo>
                  <a:pt x="9376" y="0"/>
                  <a:pt x="9986" y="374"/>
                  <a:pt x="10321" y="2094"/>
                </a:cubicBezTo>
                <a:cubicBezTo>
                  <a:pt x="10321" y="2094"/>
                  <a:pt x="10484" y="3064"/>
                  <a:pt x="10473" y="3562"/>
                </a:cubicBezTo>
                <a:cubicBezTo>
                  <a:pt x="10473" y="3562"/>
                  <a:pt x="10331" y="3862"/>
                  <a:pt x="10463" y="4211"/>
                </a:cubicBezTo>
                <a:cubicBezTo>
                  <a:pt x="10575" y="4535"/>
                  <a:pt x="10788" y="5257"/>
                  <a:pt x="10788" y="5257"/>
                </a:cubicBezTo>
                <a:cubicBezTo>
                  <a:pt x="10788" y="5257"/>
                  <a:pt x="10829" y="5455"/>
                  <a:pt x="10747" y="5556"/>
                </a:cubicBezTo>
                <a:cubicBezTo>
                  <a:pt x="10667" y="5632"/>
                  <a:pt x="10616" y="5632"/>
                  <a:pt x="10565" y="5730"/>
                </a:cubicBezTo>
                <a:cubicBezTo>
                  <a:pt x="10514" y="5829"/>
                  <a:pt x="10504" y="5904"/>
                  <a:pt x="10565" y="6029"/>
                </a:cubicBezTo>
                <a:cubicBezTo>
                  <a:pt x="10616" y="6153"/>
                  <a:pt x="10596" y="6353"/>
                  <a:pt x="10555" y="6404"/>
                </a:cubicBezTo>
                <a:cubicBezTo>
                  <a:pt x="10514" y="6477"/>
                  <a:pt x="10494" y="6502"/>
                  <a:pt x="10494" y="6502"/>
                </a:cubicBezTo>
                <a:cubicBezTo>
                  <a:pt x="10494" y="6502"/>
                  <a:pt x="10585" y="6652"/>
                  <a:pt x="10504" y="6827"/>
                </a:cubicBezTo>
                <a:cubicBezTo>
                  <a:pt x="10423" y="7001"/>
                  <a:pt x="10433" y="7101"/>
                  <a:pt x="10443" y="7226"/>
                </a:cubicBezTo>
                <a:cubicBezTo>
                  <a:pt x="10453" y="7324"/>
                  <a:pt x="10494" y="7500"/>
                  <a:pt x="10463" y="7649"/>
                </a:cubicBezTo>
                <a:cubicBezTo>
                  <a:pt x="10433" y="7798"/>
                  <a:pt x="10372" y="7922"/>
                  <a:pt x="10220" y="7973"/>
                </a:cubicBezTo>
                <a:cubicBezTo>
                  <a:pt x="10220" y="7973"/>
                  <a:pt x="9908" y="7761"/>
                  <a:pt x="9793" y="7973"/>
                </a:cubicBezTo>
                <a:cubicBezTo>
                  <a:pt x="9678" y="8185"/>
                  <a:pt x="9535" y="8922"/>
                  <a:pt x="9529" y="9243"/>
                </a:cubicBezTo>
                <a:cubicBezTo>
                  <a:pt x="9570" y="9593"/>
                  <a:pt x="9573" y="9679"/>
                  <a:pt x="9758" y="9897"/>
                </a:cubicBezTo>
                <a:cubicBezTo>
                  <a:pt x="9943" y="10115"/>
                  <a:pt x="17774" y="9954"/>
                  <a:pt x="17823" y="10055"/>
                </a:cubicBezTo>
              </a:path>
            </a:pathLst>
          </a:custGeom>
          <a:noFill/>
          <a:ln w="31750">
            <a:solidFill>
              <a:schemeClr val="bg1"/>
            </a:solidFill>
          </a:ln>
          <a:effectLst>
            <a:outerShdw blurRad="101600" dist="508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pPr defTabSz="913765"/>
            <a:endParaRPr lang="zh-CN" altLang="en-US" sz="1865">
              <a:solidFill>
                <a:prstClr val="black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grpSp>
        <p:nvGrpSpPr>
          <p:cNvPr id="59" name="组合 58"/>
          <p:cNvGrpSpPr/>
          <p:nvPr/>
        </p:nvGrpSpPr>
        <p:grpSpPr>
          <a:xfrm>
            <a:off x="2881580" y="4527858"/>
            <a:ext cx="4080450" cy="822709"/>
            <a:chOff x="3724283" y="5209973"/>
            <a:chExt cx="2220349" cy="822707"/>
          </a:xfrm>
        </p:grpSpPr>
        <p:grpSp>
          <p:nvGrpSpPr>
            <p:cNvPr id="60" name="组合 59"/>
            <p:cNvGrpSpPr/>
            <p:nvPr/>
          </p:nvGrpSpPr>
          <p:grpSpPr>
            <a:xfrm>
              <a:off x="3724283" y="5209973"/>
              <a:ext cx="1000117" cy="822707"/>
              <a:chOff x="3629024" y="5343323"/>
              <a:chExt cx="1000117" cy="822707"/>
            </a:xfrm>
          </p:grpSpPr>
          <p:sp>
            <p:nvSpPr>
              <p:cNvPr id="62" name="文本框 342"/>
              <p:cNvSpPr txBox="1"/>
              <p:nvPr/>
            </p:nvSpPr>
            <p:spPr>
              <a:xfrm>
                <a:off x="3629024" y="5343323"/>
                <a:ext cx="1000117" cy="769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4400" b="1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02</a:t>
                </a:r>
                <a:endParaRPr lang="zh-CN" altLang="en-US" sz="44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3" name="文本框 343"/>
              <p:cNvSpPr txBox="1"/>
              <p:nvPr/>
            </p:nvSpPr>
            <p:spPr>
              <a:xfrm>
                <a:off x="3804440" y="5765921"/>
                <a:ext cx="673100" cy="4001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endParaRPr lang="zh-CN" altLang="en-US" sz="20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61" name="文本框 340"/>
            <p:cNvSpPr txBox="1"/>
            <p:nvPr/>
          </p:nvSpPr>
          <p:spPr>
            <a:xfrm>
              <a:off x="4425466" y="5301782"/>
              <a:ext cx="1519166" cy="5232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舒华简介</a:t>
              </a:r>
              <a:endParaRPr lang="zh-CN" alt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3985723" y="1409703"/>
            <a:ext cx="1176729" cy="1704762"/>
            <a:chOff x="3576840" y="1811582"/>
            <a:chExt cx="1799087" cy="2872285"/>
          </a:xfrm>
          <a:effectLst>
            <a:outerShdw blurRad="228600" dist="50800" dir="2700000" algn="tl" rotWithShape="0">
              <a:prstClr val="black">
                <a:alpha val="10000"/>
              </a:prstClr>
            </a:outerShdw>
          </a:effectLst>
        </p:grpSpPr>
        <p:grpSp>
          <p:nvGrpSpPr>
            <p:cNvPr id="11" name="组合 10"/>
            <p:cNvGrpSpPr/>
            <p:nvPr/>
          </p:nvGrpSpPr>
          <p:grpSpPr>
            <a:xfrm>
              <a:off x="3576840" y="1811582"/>
              <a:ext cx="1799087" cy="2872285"/>
              <a:chOff x="2628899" y="0"/>
              <a:chExt cx="3924299" cy="6265035"/>
            </a:xfrm>
          </p:grpSpPr>
          <p:sp>
            <p:nvSpPr>
              <p:cNvPr id="20" name="圆角矩形 19"/>
              <p:cNvSpPr/>
              <p:nvPr/>
            </p:nvSpPr>
            <p:spPr>
              <a:xfrm>
                <a:off x="4210045" y="6028676"/>
                <a:ext cx="762006" cy="217706"/>
              </a:xfrm>
              <a:prstGeom prst="roundRect">
                <a:avLst/>
              </a:prstGeom>
              <a:gradFill>
                <a:gsLst>
                  <a:gs pos="53000">
                    <a:schemeClr val="bg1">
                      <a:lumMod val="75000"/>
                    </a:schemeClr>
                  </a:gs>
                  <a:gs pos="100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3765"/>
                <a:endParaRPr lang="zh-CN" altLang="en-US" sz="1865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21" name="任意多边形 20"/>
              <p:cNvSpPr/>
              <p:nvPr/>
            </p:nvSpPr>
            <p:spPr>
              <a:xfrm rot="18900000">
                <a:off x="3939602" y="4935998"/>
                <a:ext cx="1302892" cy="1329037"/>
              </a:xfrm>
              <a:custGeom>
                <a:avLst/>
                <a:gdLst>
                  <a:gd name="connsiteX0" fmla="*/ 221518 w 1329080"/>
                  <a:gd name="connsiteY0" fmla="*/ 0 h 1329080"/>
                  <a:gd name="connsiteX1" fmla="*/ 1329080 w 1329080"/>
                  <a:gd name="connsiteY1" fmla="*/ 1107563 h 1329080"/>
                  <a:gd name="connsiteX2" fmla="*/ 1107563 w 1329080"/>
                  <a:gd name="connsiteY2" fmla="*/ 1329080 h 1329080"/>
                  <a:gd name="connsiteX3" fmla="*/ 543947 w 1329080"/>
                  <a:gd name="connsiteY3" fmla="*/ 1329080 h 1329080"/>
                  <a:gd name="connsiteX4" fmla="*/ 0 w 1329080"/>
                  <a:gd name="connsiteY4" fmla="*/ 785133 h 1329080"/>
                  <a:gd name="connsiteX5" fmla="*/ 0 w 1329080"/>
                  <a:gd name="connsiteY5" fmla="*/ 221518 h 1329080"/>
                  <a:gd name="connsiteX6" fmla="*/ 221518 w 1329080"/>
                  <a:gd name="connsiteY6" fmla="*/ 0 h 13290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29080" h="1329080">
                    <a:moveTo>
                      <a:pt x="221518" y="0"/>
                    </a:moveTo>
                    <a:lnTo>
                      <a:pt x="1329080" y="1107563"/>
                    </a:lnTo>
                    <a:cubicBezTo>
                      <a:pt x="1329080" y="1229903"/>
                      <a:pt x="1229903" y="1329080"/>
                      <a:pt x="1107563" y="1329080"/>
                    </a:cubicBezTo>
                    <a:lnTo>
                      <a:pt x="543947" y="1329080"/>
                    </a:lnTo>
                    <a:lnTo>
                      <a:pt x="0" y="785133"/>
                    </a:lnTo>
                    <a:lnTo>
                      <a:pt x="0" y="221518"/>
                    </a:lnTo>
                    <a:cubicBezTo>
                      <a:pt x="0" y="99177"/>
                      <a:pt x="99177" y="0"/>
                      <a:pt x="221518" y="0"/>
                    </a:cubicBezTo>
                    <a:close/>
                  </a:path>
                </a:pathLst>
              </a:custGeom>
              <a:gradFill>
                <a:gsLst>
                  <a:gs pos="48000">
                    <a:schemeClr val="bg1">
                      <a:lumMod val="65000"/>
                    </a:schemeClr>
                  </a:gs>
                  <a:gs pos="100000">
                    <a:schemeClr val="bg1">
                      <a:lumMod val="75000"/>
                      <a:alpha val="82000"/>
                    </a:schemeClr>
                  </a:gs>
                  <a:gs pos="3000">
                    <a:schemeClr val="bg1">
                      <a:lumMod val="50000"/>
                    </a:schemeClr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3765"/>
                <a:endParaRPr lang="zh-CN" altLang="en-US" sz="1865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22" name="任意多边形 21"/>
              <p:cNvSpPr/>
              <p:nvPr/>
            </p:nvSpPr>
            <p:spPr>
              <a:xfrm>
                <a:off x="3748086" y="4667095"/>
                <a:ext cx="1685925" cy="933422"/>
              </a:xfrm>
              <a:custGeom>
                <a:avLst/>
                <a:gdLst>
                  <a:gd name="connsiteX0" fmla="*/ 0 w 1685925"/>
                  <a:gd name="connsiteY0" fmla="*/ 0 h 933452"/>
                  <a:gd name="connsiteX1" fmla="*/ 1685925 w 1685925"/>
                  <a:gd name="connsiteY1" fmla="*/ 0 h 933452"/>
                  <a:gd name="connsiteX2" fmla="*/ 1685925 w 1685925"/>
                  <a:gd name="connsiteY2" fmla="*/ 933452 h 933452"/>
                  <a:gd name="connsiteX3" fmla="*/ 0 w 1685925"/>
                  <a:gd name="connsiteY3" fmla="*/ 933452 h 933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85925" h="933452">
                    <a:moveTo>
                      <a:pt x="0" y="0"/>
                    </a:moveTo>
                    <a:lnTo>
                      <a:pt x="1685925" y="0"/>
                    </a:lnTo>
                    <a:lnTo>
                      <a:pt x="1685925" y="933452"/>
                    </a:lnTo>
                    <a:lnTo>
                      <a:pt x="0" y="933452"/>
                    </a:lnTo>
                    <a:close/>
                  </a:path>
                </a:pathLst>
              </a:custGeom>
              <a:gradFill>
                <a:gsLst>
                  <a:gs pos="88000">
                    <a:schemeClr val="bg1">
                      <a:lumMod val="75000"/>
                    </a:schemeClr>
                  </a:gs>
                  <a:gs pos="51000">
                    <a:schemeClr val="bg1">
                      <a:lumMod val="65000"/>
                    </a:schemeClr>
                  </a:gs>
                  <a:gs pos="64000">
                    <a:schemeClr val="bg1">
                      <a:lumMod val="85000"/>
                    </a:schemeClr>
                  </a:gs>
                  <a:gs pos="76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  <a:gs pos="3000">
                    <a:schemeClr val="bg1">
                      <a:lumMod val="65000"/>
                    </a:schemeClr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3765"/>
                <a:endParaRPr lang="zh-CN" altLang="en-US" sz="1865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23" name="圆角矩形 22"/>
              <p:cNvSpPr/>
              <p:nvPr/>
            </p:nvSpPr>
            <p:spPr>
              <a:xfrm rot="21300000">
                <a:off x="3745776" y="5473669"/>
                <a:ext cx="1674822" cy="82844"/>
              </a:xfrm>
              <a:prstGeom prst="roundRect">
                <a:avLst>
                  <a:gd name="adj" fmla="val 13637"/>
                </a:avLst>
              </a:prstGeom>
              <a:gradFill>
                <a:gsLst>
                  <a:gs pos="78000">
                    <a:schemeClr val="bg1"/>
                  </a:gs>
                  <a:gs pos="53000">
                    <a:schemeClr val="tx1">
                      <a:lumMod val="50000"/>
                      <a:lumOff val="50000"/>
                    </a:schemeClr>
                  </a:gs>
                  <a:gs pos="100000">
                    <a:schemeClr val="bg1">
                      <a:lumMod val="50000"/>
                    </a:schemeClr>
                  </a:gs>
                  <a:gs pos="23000">
                    <a:schemeClr val="bg1"/>
                  </a:gs>
                  <a:gs pos="0">
                    <a:schemeClr val="bg1">
                      <a:lumMod val="50000"/>
                    </a:schemeClr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3765"/>
                <a:endParaRPr lang="zh-CN" altLang="en-US" sz="1865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24" name="圆角矩形 23"/>
              <p:cNvSpPr/>
              <p:nvPr/>
            </p:nvSpPr>
            <p:spPr>
              <a:xfrm rot="21300000">
                <a:off x="3745776" y="5002848"/>
                <a:ext cx="1674822" cy="78826"/>
              </a:xfrm>
              <a:prstGeom prst="roundRect">
                <a:avLst>
                  <a:gd name="adj" fmla="val 18590"/>
                </a:avLst>
              </a:prstGeom>
              <a:gradFill>
                <a:gsLst>
                  <a:gs pos="78000">
                    <a:schemeClr val="bg1"/>
                  </a:gs>
                  <a:gs pos="53000">
                    <a:schemeClr val="tx1">
                      <a:lumMod val="50000"/>
                      <a:lumOff val="50000"/>
                    </a:schemeClr>
                  </a:gs>
                  <a:gs pos="100000">
                    <a:schemeClr val="bg1">
                      <a:lumMod val="50000"/>
                    </a:schemeClr>
                  </a:gs>
                  <a:gs pos="23000">
                    <a:schemeClr val="bg1"/>
                  </a:gs>
                  <a:gs pos="0">
                    <a:schemeClr val="bg1">
                      <a:lumMod val="50000"/>
                    </a:schemeClr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3765"/>
                <a:endParaRPr lang="zh-CN" altLang="en-US" sz="1865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25" name="圆角矩形 24"/>
              <p:cNvSpPr/>
              <p:nvPr/>
            </p:nvSpPr>
            <p:spPr>
              <a:xfrm rot="21300000">
                <a:off x="3745776" y="5169520"/>
                <a:ext cx="1674822" cy="78826"/>
              </a:xfrm>
              <a:prstGeom prst="roundRect">
                <a:avLst>
                  <a:gd name="adj" fmla="val 1062"/>
                </a:avLst>
              </a:prstGeom>
              <a:gradFill>
                <a:gsLst>
                  <a:gs pos="78000">
                    <a:schemeClr val="bg1"/>
                  </a:gs>
                  <a:gs pos="53000">
                    <a:schemeClr val="tx1">
                      <a:lumMod val="50000"/>
                      <a:lumOff val="50000"/>
                    </a:schemeClr>
                  </a:gs>
                  <a:gs pos="100000">
                    <a:schemeClr val="bg1">
                      <a:lumMod val="50000"/>
                    </a:schemeClr>
                  </a:gs>
                  <a:gs pos="23000">
                    <a:schemeClr val="bg1"/>
                  </a:gs>
                  <a:gs pos="0">
                    <a:schemeClr val="bg1">
                      <a:lumMod val="50000"/>
                    </a:schemeClr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3765"/>
                <a:endParaRPr lang="zh-CN" altLang="en-US" sz="1865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26" name="圆角矩形 25"/>
              <p:cNvSpPr/>
              <p:nvPr/>
            </p:nvSpPr>
            <p:spPr>
              <a:xfrm rot="21300000">
                <a:off x="3745776" y="5338332"/>
                <a:ext cx="1674822" cy="78826"/>
              </a:xfrm>
              <a:prstGeom prst="roundRect">
                <a:avLst>
                  <a:gd name="adj" fmla="val 14265"/>
                </a:avLst>
              </a:prstGeom>
              <a:gradFill>
                <a:gsLst>
                  <a:gs pos="78000">
                    <a:schemeClr val="bg1"/>
                  </a:gs>
                  <a:gs pos="53000">
                    <a:schemeClr val="tx1">
                      <a:lumMod val="50000"/>
                      <a:lumOff val="50000"/>
                    </a:schemeClr>
                  </a:gs>
                  <a:gs pos="100000">
                    <a:schemeClr val="bg1">
                      <a:lumMod val="50000"/>
                    </a:schemeClr>
                  </a:gs>
                  <a:gs pos="23000">
                    <a:schemeClr val="bg1"/>
                  </a:gs>
                  <a:gs pos="0">
                    <a:schemeClr val="bg1">
                      <a:lumMod val="50000"/>
                    </a:schemeClr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3765"/>
                <a:endParaRPr lang="zh-CN" altLang="en-US" sz="1865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27" name="任意多边形 26"/>
              <p:cNvSpPr/>
              <p:nvPr/>
            </p:nvSpPr>
            <p:spPr>
              <a:xfrm>
                <a:off x="2628899" y="0"/>
                <a:ext cx="3924299" cy="4667095"/>
              </a:xfrm>
              <a:custGeom>
                <a:avLst/>
                <a:gdLst>
                  <a:gd name="connsiteX0" fmla="*/ 1962150 w 3924300"/>
                  <a:gd name="connsiteY0" fmla="*/ 0 h 4667248"/>
                  <a:gd name="connsiteX1" fmla="*/ 3924300 w 3924300"/>
                  <a:gd name="connsiteY1" fmla="*/ 1962150 h 4667248"/>
                  <a:gd name="connsiteX2" fmla="*/ 3770105 w 3924300"/>
                  <a:gd name="connsiteY2" fmla="*/ 2725908 h 4667248"/>
                  <a:gd name="connsiteX3" fmla="*/ 3769902 w 3924300"/>
                  <a:gd name="connsiteY3" fmla="*/ 2726328 h 4667248"/>
                  <a:gd name="connsiteX4" fmla="*/ 3802289 w 3924300"/>
                  <a:gd name="connsiteY4" fmla="*/ 2740482 h 4667248"/>
                  <a:gd name="connsiteX5" fmla="*/ 3076575 w 3924300"/>
                  <a:gd name="connsiteY5" fmla="*/ 4362442 h 4667248"/>
                  <a:gd name="connsiteX6" fmla="*/ 2771769 w 3924300"/>
                  <a:gd name="connsiteY6" fmla="*/ 4667248 h 4667248"/>
                  <a:gd name="connsiteX7" fmla="*/ 1152531 w 3924300"/>
                  <a:gd name="connsiteY7" fmla="*/ 4667248 h 4667248"/>
                  <a:gd name="connsiteX8" fmla="*/ 847725 w 3924300"/>
                  <a:gd name="connsiteY8" fmla="*/ 4362442 h 4667248"/>
                  <a:gd name="connsiteX9" fmla="*/ 165554 w 3924300"/>
                  <a:gd name="connsiteY9" fmla="*/ 2765883 h 4667248"/>
                  <a:gd name="connsiteX10" fmla="*/ 172070 w 3924300"/>
                  <a:gd name="connsiteY10" fmla="*/ 2763013 h 4667248"/>
                  <a:gd name="connsiteX11" fmla="*/ 154196 w 3924300"/>
                  <a:gd name="connsiteY11" fmla="*/ 2725908 h 4667248"/>
                  <a:gd name="connsiteX12" fmla="*/ 0 w 3924300"/>
                  <a:gd name="connsiteY12" fmla="*/ 1962150 h 4667248"/>
                  <a:gd name="connsiteX13" fmla="*/ 1962150 w 3924300"/>
                  <a:gd name="connsiteY13" fmla="*/ 0 h 4667248"/>
                  <a:gd name="connsiteX0-1" fmla="*/ 1962150 w 3924300"/>
                  <a:gd name="connsiteY0-2" fmla="*/ 0 h 4667248"/>
                  <a:gd name="connsiteX1-3" fmla="*/ 3924300 w 3924300"/>
                  <a:gd name="connsiteY1-4" fmla="*/ 1962150 h 4667248"/>
                  <a:gd name="connsiteX2-5" fmla="*/ 3770105 w 3924300"/>
                  <a:gd name="connsiteY2-6" fmla="*/ 2725908 h 4667248"/>
                  <a:gd name="connsiteX3-7" fmla="*/ 3802289 w 3924300"/>
                  <a:gd name="connsiteY3-8" fmla="*/ 2740482 h 4667248"/>
                  <a:gd name="connsiteX4-9" fmla="*/ 3076575 w 3924300"/>
                  <a:gd name="connsiteY4-10" fmla="*/ 4362442 h 4667248"/>
                  <a:gd name="connsiteX5-11" fmla="*/ 2771769 w 3924300"/>
                  <a:gd name="connsiteY5-12" fmla="*/ 4667248 h 4667248"/>
                  <a:gd name="connsiteX6-13" fmla="*/ 1152531 w 3924300"/>
                  <a:gd name="connsiteY6-14" fmla="*/ 4667248 h 4667248"/>
                  <a:gd name="connsiteX7-15" fmla="*/ 847725 w 3924300"/>
                  <a:gd name="connsiteY7-16" fmla="*/ 4362442 h 4667248"/>
                  <a:gd name="connsiteX8-17" fmla="*/ 165554 w 3924300"/>
                  <a:gd name="connsiteY8-18" fmla="*/ 2765883 h 4667248"/>
                  <a:gd name="connsiteX9-19" fmla="*/ 172070 w 3924300"/>
                  <a:gd name="connsiteY9-20" fmla="*/ 2763013 h 4667248"/>
                  <a:gd name="connsiteX10-21" fmla="*/ 154196 w 3924300"/>
                  <a:gd name="connsiteY10-22" fmla="*/ 2725908 h 4667248"/>
                  <a:gd name="connsiteX11-23" fmla="*/ 0 w 3924300"/>
                  <a:gd name="connsiteY11-24" fmla="*/ 1962150 h 4667248"/>
                  <a:gd name="connsiteX12-25" fmla="*/ 1962150 w 3924300"/>
                  <a:gd name="connsiteY12-26" fmla="*/ 0 h 4667248"/>
                  <a:gd name="connsiteX0-27" fmla="*/ 1962150 w 3924300"/>
                  <a:gd name="connsiteY0-28" fmla="*/ 0 h 4667248"/>
                  <a:gd name="connsiteX1-29" fmla="*/ 3924300 w 3924300"/>
                  <a:gd name="connsiteY1-30" fmla="*/ 1962150 h 4667248"/>
                  <a:gd name="connsiteX2-31" fmla="*/ 3770105 w 3924300"/>
                  <a:gd name="connsiteY2-32" fmla="*/ 2725908 h 4667248"/>
                  <a:gd name="connsiteX3-33" fmla="*/ 3076575 w 3924300"/>
                  <a:gd name="connsiteY3-34" fmla="*/ 4362442 h 4667248"/>
                  <a:gd name="connsiteX4-35" fmla="*/ 2771769 w 3924300"/>
                  <a:gd name="connsiteY4-36" fmla="*/ 4667248 h 4667248"/>
                  <a:gd name="connsiteX5-37" fmla="*/ 1152531 w 3924300"/>
                  <a:gd name="connsiteY5-38" fmla="*/ 4667248 h 4667248"/>
                  <a:gd name="connsiteX6-39" fmla="*/ 847725 w 3924300"/>
                  <a:gd name="connsiteY6-40" fmla="*/ 4362442 h 4667248"/>
                  <a:gd name="connsiteX7-41" fmla="*/ 165554 w 3924300"/>
                  <a:gd name="connsiteY7-42" fmla="*/ 2765883 h 4667248"/>
                  <a:gd name="connsiteX8-43" fmla="*/ 172070 w 3924300"/>
                  <a:gd name="connsiteY8-44" fmla="*/ 2763013 h 4667248"/>
                  <a:gd name="connsiteX9-45" fmla="*/ 154196 w 3924300"/>
                  <a:gd name="connsiteY9-46" fmla="*/ 2725908 h 4667248"/>
                  <a:gd name="connsiteX10-47" fmla="*/ 0 w 3924300"/>
                  <a:gd name="connsiteY10-48" fmla="*/ 1962150 h 4667248"/>
                  <a:gd name="connsiteX11-49" fmla="*/ 1962150 w 3924300"/>
                  <a:gd name="connsiteY11-50" fmla="*/ 0 h 4667248"/>
                  <a:gd name="connsiteX0-51" fmla="*/ 1962150 w 3924300"/>
                  <a:gd name="connsiteY0-52" fmla="*/ 0 h 4667248"/>
                  <a:gd name="connsiteX1-53" fmla="*/ 3924300 w 3924300"/>
                  <a:gd name="connsiteY1-54" fmla="*/ 1962150 h 4667248"/>
                  <a:gd name="connsiteX2-55" fmla="*/ 3770105 w 3924300"/>
                  <a:gd name="connsiteY2-56" fmla="*/ 2725908 h 4667248"/>
                  <a:gd name="connsiteX3-57" fmla="*/ 3076575 w 3924300"/>
                  <a:gd name="connsiteY3-58" fmla="*/ 4362442 h 4667248"/>
                  <a:gd name="connsiteX4-59" fmla="*/ 2771769 w 3924300"/>
                  <a:gd name="connsiteY4-60" fmla="*/ 4667248 h 4667248"/>
                  <a:gd name="connsiteX5-61" fmla="*/ 1152531 w 3924300"/>
                  <a:gd name="connsiteY5-62" fmla="*/ 4667248 h 4667248"/>
                  <a:gd name="connsiteX6-63" fmla="*/ 847725 w 3924300"/>
                  <a:gd name="connsiteY6-64" fmla="*/ 4362442 h 4667248"/>
                  <a:gd name="connsiteX7-65" fmla="*/ 165554 w 3924300"/>
                  <a:gd name="connsiteY7-66" fmla="*/ 2765883 h 4667248"/>
                  <a:gd name="connsiteX8-67" fmla="*/ 172070 w 3924300"/>
                  <a:gd name="connsiteY8-68" fmla="*/ 2763013 h 4667248"/>
                  <a:gd name="connsiteX9-69" fmla="*/ 154196 w 3924300"/>
                  <a:gd name="connsiteY9-70" fmla="*/ 2725908 h 4667248"/>
                  <a:gd name="connsiteX10-71" fmla="*/ 0 w 3924300"/>
                  <a:gd name="connsiteY10-72" fmla="*/ 1962150 h 4667248"/>
                  <a:gd name="connsiteX11-73" fmla="*/ 1962150 w 3924300"/>
                  <a:gd name="connsiteY11-74" fmla="*/ 0 h 4667248"/>
                  <a:gd name="connsiteX0-75" fmla="*/ 1962150 w 3924300"/>
                  <a:gd name="connsiteY0-76" fmla="*/ 0 h 4667248"/>
                  <a:gd name="connsiteX1-77" fmla="*/ 3924300 w 3924300"/>
                  <a:gd name="connsiteY1-78" fmla="*/ 1962150 h 4667248"/>
                  <a:gd name="connsiteX2-79" fmla="*/ 3770105 w 3924300"/>
                  <a:gd name="connsiteY2-80" fmla="*/ 2725908 h 4667248"/>
                  <a:gd name="connsiteX3-81" fmla="*/ 3076575 w 3924300"/>
                  <a:gd name="connsiteY3-82" fmla="*/ 4362442 h 4667248"/>
                  <a:gd name="connsiteX4-83" fmla="*/ 2771769 w 3924300"/>
                  <a:gd name="connsiteY4-84" fmla="*/ 4667248 h 4667248"/>
                  <a:gd name="connsiteX5-85" fmla="*/ 1152531 w 3924300"/>
                  <a:gd name="connsiteY5-86" fmla="*/ 4667248 h 4667248"/>
                  <a:gd name="connsiteX6-87" fmla="*/ 847725 w 3924300"/>
                  <a:gd name="connsiteY6-88" fmla="*/ 4362442 h 4667248"/>
                  <a:gd name="connsiteX7-89" fmla="*/ 165554 w 3924300"/>
                  <a:gd name="connsiteY7-90" fmla="*/ 2765883 h 4667248"/>
                  <a:gd name="connsiteX8-91" fmla="*/ 172070 w 3924300"/>
                  <a:gd name="connsiteY8-92" fmla="*/ 2763013 h 4667248"/>
                  <a:gd name="connsiteX9-93" fmla="*/ 154196 w 3924300"/>
                  <a:gd name="connsiteY9-94" fmla="*/ 2725908 h 4667248"/>
                  <a:gd name="connsiteX10-95" fmla="*/ 0 w 3924300"/>
                  <a:gd name="connsiteY10-96" fmla="*/ 1962150 h 4667248"/>
                  <a:gd name="connsiteX11-97" fmla="*/ 1962150 w 3924300"/>
                  <a:gd name="connsiteY11-98" fmla="*/ 0 h 4667248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  <a:cxn ang="0">
                    <a:pos x="connsiteX6-13" y="connsiteY6-14"/>
                  </a:cxn>
                  <a:cxn ang="0">
                    <a:pos x="connsiteX7-15" y="connsiteY7-16"/>
                  </a:cxn>
                  <a:cxn ang="0">
                    <a:pos x="connsiteX8-17" y="connsiteY8-18"/>
                  </a:cxn>
                  <a:cxn ang="0">
                    <a:pos x="connsiteX9-19" y="connsiteY9-20"/>
                  </a:cxn>
                  <a:cxn ang="0">
                    <a:pos x="connsiteX10-21" y="connsiteY10-22"/>
                  </a:cxn>
                  <a:cxn ang="0">
                    <a:pos x="connsiteX11-23" y="connsiteY11-24"/>
                  </a:cxn>
                </a:cxnLst>
                <a:rect l="l" t="t" r="r" b="b"/>
                <a:pathLst>
                  <a:path w="3924300" h="4667248">
                    <a:moveTo>
                      <a:pt x="1962150" y="0"/>
                    </a:moveTo>
                    <a:cubicBezTo>
                      <a:pt x="3045816" y="0"/>
                      <a:pt x="3924300" y="878484"/>
                      <a:pt x="3924300" y="1962150"/>
                    </a:cubicBezTo>
                    <a:cubicBezTo>
                      <a:pt x="3924300" y="2233067"/>
                      <a:pt x="3869395" y="2491159"/>
                      <a:pt x="3770105" y="2725908"/>
                    </a:cubicBezTo>
                    <a:cubicBezTo>
                      <a:pt x="3628818" y="3125957"/>
                      <a:pt x="3071514" y="3695985"/>
                      <a:pt x="3076575" y="4362442"/>
                    </a:cubicBezTo>
                    <a:cubicBezTo>
                      <a:pt x="3076575" y="4530782"/>
                      <a:pt x="2940109" y="4667248"/>
                      <a:pt x="2771769" y="4667248"/>
                    </a:cubicBezTo>
                    <a:lnTo>
                      <a:pt x="1152531" y="4667248"/>
                    </a:lnTo>
                    <a:cubicBezTo>
                      <a:pt x="984191" y="4667248"/>
                      <a:pt x="847725" y="4530782"/>
                      <a:pt x="847725" y="4362442"/>
                    </a:cubicBezTo>
                    <a:cubicBezTo>
                      <a:pt x="870101" y="3728807"/>
                      <a:pt x="388106" y="3288393"/>
                      <a:pt x="165554" y="2765883"/>
                    </a:cubicBezTo>
                    <a:lnTo>
                      <a:pt x="172070" y="2763013"/>
                    </a:lnTo>
                    <a:lnTo>
                      <a:pt x="154196" y="2725908"/>
                    </a:lnTo>
                    <a:cubicBezTo>
                      <a:pt x="54905" y="2491159"/>
                      <a:pt x="0" y="2233067"/>
                      <a:pt x="0" y="1962150"/>
                    </a:cubicBezTo>
                    <a:cubicBezTo>
                      <a:pt x="0" y="878484"/>
                      <a:pt x="878484" y="0"/>
                      <a:pt x="1962150" y="0"/>
                    </a:cubicBezTo>
                    <a:close/>
                  </a:path>
                </a:pathLst>
              </a:custGeom>
              <a:gradFill flip="none" rotWithShape="1">
                <a:gsLst>
                  <a:gs pos="94000">
                    <a:schemeClr val="bg1"/>
                  </a:gs>
                  <a:gs pos="84000">
                    <a:schemeClr val="bg1"/>
                  </a:gs>
                  <a:gs pos="0">
                    <a:srgbClr val="DADADA">
                      <a:alpha val="0"/>
                    </a:srgbClr>
                  </a:gs>
                </a:gsLst>
                <a:path path="shap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3765"/>
                <a:endParaRPr lang="zh-CN" altLang="en-US" sz="1865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28" name="圆角矩形 27"/>
              <p:cNvSpPr/>
              <p:nvPr/>
            </p:nvSpPr>
            <p:spPr>
              <a:xfrm>
                <a:off x="3710112" y="4705663"/>
                <a:ext cx="1788888" cy="32661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100000">
                    <a:schemeClr val="bg1">
                      <a:lumMod val="50000"/>
                    </a:schemeClr>
                  </a:gs>
                  <a:gs pos="51500">
                    <a:schemeClr val="bg1">
                      <a:lumMod val="85000"/>
                    </a:schemeClr>
                  </a:gs>
                  <a:gs pos="3000">
                    <a:schemeClr val="bg1">
                      <a:lumMod val="50000"/>
                    </a:schemeClr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3765"/>
                <a:endParaRPr lang="zh-CN" altLang="en-US" sz="1865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29" name="圆角矩形 28"/>
              <p:cNvSpPr/>
              <p:nvPr/>
            </p:nvSpPr>
            <p:spPr>
              <a:xfrm rot="21300000">
                <a:off x="3667322" y="4909817"/>
                <a:ext cx="1831730" cy="78827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100000">
                    <a:schemeClr val="bg1">
                      <a:lumMod val="50000"/>
                    </a:schemeClr>
                  </a:gs>
                  <a:gs pos="50000">
                    <a:schemeClr val="bg1">
                      <a:lumMod val="75000"/>
                    </a:schemeClr>
                  </a:gs>
                  <a:gs pos="0">
                    <a:schemeClr val="bg1">
                      <a:lumMod val="50000"/>
                    </a:schemeClr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3765"/>
                <a:endParaRPr lang="zh-CN" altLang="en-US" sz="1865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30" name="圆角矩形 29"/>
              <p:cNvSpPr/>
              <p:nvPr/>
            </p:nvSpPr>
            <p:spPr>
              <a:xfrm rot="21300000">
                <a:off x="3667322" y="5069954"/>
                <a:ext cx="1831730" cy="78826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100000">
                    <a:schemeClr val="bg1">
                      <a:lumMod val="50000"/>
                    </a:schemeClr>
                  </a:gs>
                  <a:gs pos="50000">
                    <a:schemeClr val="bg1">
                      <a:lumMod val="75000"/>
                    </a:schemeClr>
                  </a:gs>
                  <a:gs pos="0">
                    <a:schemeClr val="bg1">
                      <a:lumMod val="50000"/>
                    </a:schemeClr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3765"/>
                <a:endParaRPr lang="zh-CN" altLang="en-US" sz="1865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31" name="圆角矩形 30"/>
              <p:cNvSpPr/>
              <p:nvPr/>
            </p:nvSpPr>
            <p:spPr>
              <a:xfrm rot="21300000">
                <a:off x="3667322" y="5236631"/>
                <a:ext cx="1831730" cy="78827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100000">
                    <a:schemeClr val="bg1">
                      <a:lumMod val="50000"/>
                    </a:schemeClr>
                  </a:gs>
                  <a:gs pos="50000">
                    <a:schemeClr val="bg1">
                      <a:lumMod val="75000"/>
                    </a:schemeClr>
                  </a:gs>
                  <a:gs pos="0">
                    <a:schemeClr val="bg1">
                      <a:lumMod val="50000"/>
                    </a:schemeClr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3765"/>
                <a:endParaRPr lang="zh-CN" altLang="en-US" sz="1865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32" name="圆角矩形 31"/>
              <p:cNvSpPr/>
              <p:nvPr/>
            </p:nvSpPr>
            <p:spPr>
              <a:xfrm rot="21300000">
                <a:off x="3667322" y="5405447"/>
                <a:ext cx="1831730" cy="78827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100000">
                    <a:schemeClr val="bg1">
                      <a:lumMod val="50000"/>
                    </a:schemeClr>
                  </a:gs>
                  <a:gs pos="50000">
                    <a:schemeClr val="bg1">
                      <a:lumMod val="75000"/>
                    </a:schemeClr>
                  </a:gs>
                  <a:gs pos="0">
                    <a:schemeClr val="bg1">
                      <a:lumMod val="50000"/>
                    </a:schemeClr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3765"/>
                <a:endParaRPr lang="zh-CN" altLang="en-US" sz="1865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33" name="圆角矩形 32"/>
              <p:cNvSpPr/>
              <p:nvPr/>
            </p:nvSpPr>
            <p:spPr>
              <a:xfrm rot="21300000">
                <a:off x="3667322" y="5540786"/>
                <a:ext cx="1831730" cy="82844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100000">
                    <a:schemeClr val="bg1">
                      <a:lumMod val="50000"/>
                    </a:schemeClr>
                  </a:gs>
                  <a:gs pos="50000">
                    <a:schemeClr val="bg1">
                      <a:lumMod val="75000"/>
                    </a:schemeClr>
                  </a:gs>
                  <a:gs pos="0">
                    <a:schemeClr val="bg1">
                      <a:lumMod val="50000"/>
                    </a:schemeClr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3765"/>
                <a:endParaRPr lang="zh-CN" altLang="en-US" sz="1865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34" name="圆角矩形 33"/>
              <p:cNvSpPr/>
              <p:nvPr/>
            </p:nvSpPr>
            <p:spPr>
              <a:xfrm>
                <a:off x="4009766" y="5932936"/>
                <a:ext cx="1178587" cy="35135"/>
              </a:xfrm>
              <a:prstGeom prst="roundRect">
                <a:avLst>
                  <a:gd name="adj" fmla="val 13637"/>
                </a:avLst>
              </a:prstGeom>
              <a:gradFill>
                <a:gsLst>
                  <a:gs pos="78000">
                    <a:schemeClr val="bg1"/>
                  </a:gs>
                  <a:gs pos="53000">
                    <a:schemeClr val="tx1">
                      <a:lumMod val="50000"/>
                      <a:lumOff val="50000"/>
                    </a:schemeClr>
                  </a:gs>
                  <a:gs pos="100000">
                    <a:schemeClr val="bg1">
                      <a:lumMod val="50000"/>
                    </a:schemeClr>
                  </a:gs>
                  <a:gs pos="23000">
                    <a:schemeClr val="bg1"/>
                  </a:gs>
                  <a:gs pos="0">
                    <a:schemeClr val="bg1">
                      <a:lumMod val="50000"/>
                    </a:schemeClr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3765"/>
                <a:endParaRPr lang="zh-CN" altLang="en-US" sz="1865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35" name="圆角矩形 34"/>
              <p:cNvSpPr/>
              <p:nvPr/>
            </p:nvSpPr>
            <p:spPr>
              <a:xfrm>
                <a:off x="4201537" y="6135967"/>
                <a:ext cx="776005" cy="16226"/>
              </a:xfrm>
              <a:prstGeom prst="roundRect">
                <a:avLst>
                  <a:gd name="adj" fmla="val 13637"/>
                </a:avLst>
              </a:prstGeom>
              <a:gradFill>
                <a:gsLst>
                  <a:gs pos="78000">
                    <a:schemeClr val="bg1"/>
                  </a:gs>
                  <a:gs pos="53000">
                    <a:schemeClr val="tx1">
                      <a:lumMod val="50000"/>
                      <a:lumOff val="50000"/>
                    </a:schemeClr>
                  </a:gs>
                  <a:gs pos="100000">
                    <a:schemeClr val="bg1">
                      <a:lumMod val="50000"/>
                    </a:schemeClr>
                  </a:gs>
                  <a:gs pos="23000">
                    <a:schemeClr val="bg1"/>
                  </a:gs>
                  <a:gs pos="0">
                    <a:schemeClr val="bg1">
                      <a:lumMod val="50000"/>
                    </a:schemeClr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3765"/>
                <a:endParaRPr lang="zh-CN" altLang="en-US" sz="1865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12" name="任意多边形 11"/>
            <p:cNvSpPr/>
            <p:nvPr/>
          </p:nvSpPr>
          <p:spPr>
            <a:xfrm>
              <a:off x="4062696" y="2994793"/>
              <a:ext cx="582033" cy="582033"/>
            </a:xfrm>
            <a:custGeom>
              <a:avLst/>
              <a:gdLst>
                <a:gd name="connsiteX0" fmla="*/ 870381 w 1740762"/>
                <a:gd name="connsiteY0" fmla="*/ 422211 h 1740760"/>
                <a:gd name="connsiteX1" fmla="*/ 422212 w 1740762"/>
                <a:gd name="connsiteY1" fmla="*/ 870380 h 1740760"/>
                <a:gd name="connsiteX2" fmla="*/ 870381 w 1740762"/>
                <a:gd name="connsiteY2" fmla="*/ 1318549 h 1740760"/>
                <a:gd name="connsiteX3" fmla="*/ 1318550 w 1740762"/>
                <a:gd name="connsiteY3" fmla="*/ 870380 h 1740760"/>
                <a:gd name="connsiteX4" fmla="*/ 870381 w 1740762"/>
                <a:gd name="connsiteY4" fmla="*/ 422211 h 1740760"/>
                <a:gd name="connsiteX5" fmla="*/ 785261 w 1740762"/>
                <a:gd name="connsiteY5" fmla="*/ 0 h 1740760"/>
                <a:gd name="connsiteX6" fmla="*/ 955501 w 1740762"/>
                <a:gd name="connsiteY6" fmla="*/ 0 h 1740760"/>
                <a:gd name="connsiteX7" fmla="*/ 955501 w 1740762"/>
                <a:gd name="connsiteY7" fmla="*/ 134329 h 1740760"/>
                <a:gd name="connsiteX8" fmla="*/ 1014988 w 1740762"/>
                <a:gd name="connsiteY8" fmla="*/ 143408 h 1740760"/>
                <a:gd name="connsiteX9" fmla="*/ 1073317 w 1740762"/>
                <a:gd name="connsiteY9" fmla="*/ 158020 h 1740760"/>
                <a:gd name="connsiteX10" fmla="*/ 1124821 w 1740762"/>
                <a:gd name="connsiteY10" fmla="*/ 33680 h 1740760"/>
                <a:gd name="connsiteX11" fmla="*/ 1282102 w 1740762"/>
                <a:gd name="connsiteY11" fmla="*/ 98828 h 1740760"/>
                <a:gd name="connsiteX12" fmla="*/ 1229998 w 1740762"/>
                <a:gd name="connsiteY12" fmla="*/ 224619 h 1740760"/>
                <a:gd name="connsiteX13" fmla="*/ 1250218 w 1740762"/>
                <a:gd name="connsiteY13" fmla="*/ 235760 h 1740760"/>
                <a:gd name="connsiteX14" fmla="*/ 1327066 w 1740762"/>
                <a:gd name="connsiteY14" fmla="*/ 289364 h 1740760"/>
                <a:gd name="connsiteX15" fmla="*/ 1329143 w 1740762"/>
                <a:gd name="connsiteY15" fmla="*/ 291241 h 1740760"/>
                <a:gd name="connsiteX16" fmla="*/ 1425645 w 1740762"/>
                <a:gd name="connsiteY16" fmla="*/ 194739 h 1740760"/>
                <a:gd name="connsiteX17" fmla="*/ 1546022 w 1740762"/>
                <a:gd name="connsiteY17" fmla="*/ 315117 h 1740760"/>
                <a:gd name="connsiteX18" fmla="*/ 1448558 w 1740762"/>
                <a:gd name="connsiteY18" fmla="*/ 412582 h 1740760"/>
                <a:gd name="connsiteX19" fmla="*/ 1457388 w 1740762"/>
                <a:gd name="connsiteY19" fmla="*/ 422838 h 1740760"/>
                <a:gd name="connsiteX20" fmla="*/ 1514167 w 1740762"/>
                <a:gd name="connsiteY20" fmla="*/ 511583 h 1740760"/>
                <a:gd name="connsiteX21" fmla="*/ 1641935 w 1740762"/>
                <a:gd name="connsiteY21" fmla="*/ 458659 h 1740760"/>
                <a:gd name="connsiteX22" fmla="*/ 1707082 w 1740762"/>
                <a:gd name="connsiteY22" fmla="*/ 615941 h 1740760"/>
                <a:gd name="connsiteX23" fmla="*/ 1579247 w 1740762"/>
                <a:gd name="connsiteY23" fmla="*/ 668892 h 1740760"/>
                <a:gd name="connsiteX24" fmla="*/ 1584835 w 1740762"/>
                <a:gd name="connsiteY24" fmla="*/ 687711 h 1740760"/>
                <a:gd name="connsiteX25" fmla="*/ 1601709 w 1740762"/>
                <a:gd name="connsiteY25" fmla="*/ 777321 h 1740760"/>
                <a:gd name="connsiteX26" fmla="*/ 1602202 w 1740762"/>
                <a:gd name="connsiteY26" fmla="*/ 785260 h 1740760"/>
                <a:gd name="connsiteX27" fmla="*/ 1740762 w 1740762"/>
                <a:gd name="connsiteY27" fmla="*/ 785260 h 1740760"/>
                <a:gd name="connsiteX28" fmla="*/ 1740762 w 1740762"/>
                <a:gd name="connsiteY28" fmla="*/ 955500 h 1740760"/>
                <a:gd name="connsiteX29" fmla="*/ 1602244 w 1740762"/>
                <a:gd name="connsiteY29" fmla="*/ 955500 h 1740760"/>
                <a:gd name="connsiteX30" fmla="*/ 1592412 w 1740762"/>
                <a:gd name="connsiteY30" fmla="*/ 1019928 h 1740760"/>
                <a:gd name="connsiteX31" fmla="*/ 1579385 w 1740762"/>
                <a:gd name="connsiteY31" fmla="*/ 1071925 h 1740760"/>
                <a:gd name="connsiteX32" fmla="*/ 1707082 w 1740762"/>
                <a:gd name="connsiteY32" fmla="*/ 1124819 h 1740760"/>
                <a:gd name="connsiteX33" fmla="*/ 1641935 w 1740762"/>
                <a:gd name="connsiteY33" fmla="*/ 1282101 h 1740760"/>
                <a:gd name="connsiteX34" fmla="*/ 1514336 w 1740762"/>
                <a:gd name="connsiteY34" fmla="*/ 1229247 h 1740760"/>
                <a:gd name="connsiteX35" fmla="*/ 1500059 w 1740762"/>
                <a:gd name="connsiteY35" fmla="*/ 1255158 h 1740760"/>
                <a:gd name="connsiteX36" fmla="*/ 1448892 w 1740762"/>
                <a:gd name="connsiteY36" fmla="*/ 1328512 h 1740760"/>
                <a:gd name="connsiteX37" fmla="*/ 1546022 w 1740762"/>
                <a:gd name="connsiteY37" fmla="*/ 1425643 h 1740760"/>
                <a:gd name="connsiteX38" fmla="*/ 1425645 w 1740762"/>
                <a:gd name="connsiteY38" fmla="*/ 1546021 h 1740760"/>
                <a:gd name="connsiteX39" fmla="*/ 1328549 w 1740762"/>
                <a:gd name="connsiteY39" fmla="*/ 1448925 h 1740760"/>
                <a:gd name="connsiteX40" fmla="*/ 1312981 w 1740762"/>
                <a:gd name="connsiteY40" fmla="*/ 1462328 h 1740760"/>
                <a:gd name="connsiteX41" fmla="*/ 1229762 w 1740762"/>
                <a:gd name="connsiteY41" fmla="*/ 1515571 h 1740760"/>
                <a:gd name="connsiteX42" fmla="*/ 1282102 w 1740762"/>
                <a:gd name="connsiteY42" fmla="*/ 1641932 h 1740760"/>
                <a:gd name="connsiteX43" fmla="*/ 1124821 w 1740762"/>
                <a:gd name="connsiteY43" fmla="*/ 1707080 h 1740760"/>
                <a:gd name="connsiteX44" fmla="*/ 1073151 w 1740762"/>
                <a:gd name="connsiteY44" fmla="*/ 1582339 h 1740760"/>
                <a:gd name="connsiteX45" fmla="*/ 1048108 w 1740762"/>
                <a:gd name="connsiteY45" fmla="*/ 1589775 h 1740760"/>
                <a:gd name="connsiteX46" fmla="*/ 958498 w 1740762"/>
                <a:gd name="connsiteY46" fmla="*/ 1606649 h 1740760"/>
                <a:gd name="connsiteX47" fmla="*/ 955501 w 1740762"/>
                <a:gd name="connsiteY47" fmla="*/ 1606835 h 1740760"/>
                <a:gd name="connsiteX48" fmla="*/ 955501 w 1740762"/>
                <a:gd name="connsiteY48" fmla="*/ 1740760 h 1740760"/>
                <a:gd name="connsiteX49" fmla="*/ 785261 w 1740762"/>
                <a:gd name="connsiteY49" fmla="*/ 1740760 h 1740760"/>
                <a:gd name="connsiteX50" fmla="*/ 785261 w 1740762"/>
                <a:gd name="connsiteY50" fmla="*/ 1607939 h 1740760"/>
                <a:gd name="connsiteX51" fmla="*/ 715891 w 1740762"/>
                <a:gd name="connsiteY51" fmla="*/ 1597352 h 1740760"/>
                <a:gd name="connsiteX52" fmla="*/ 666516 w 1740762"/>
                <a:gd name="connsiteY52" fmla="*/ 1584982 h 1740760"/>
                <a:gd name="connsiteX53" fmla="*/ 615942 w 1740762"/>
                <a:gd name="connsiteY53" fmla="*/ 1707080 h 1740760"/>
                <a:gd name="connsiteX54" fmla="*/ 458661 w 1740762"/>
                <a:gd name="connsiteY54" fmla="*/ 1641932 h 1740760"/>
                <a:gd name="connsiteX55" fmla="*/ 508928 w 1740762"/>
                <a:gd name="connsiteY55" fmla="*/ 1520575 h 1740760"/>
                <a:gd name="connsiteX56" fmla="*/ 480660 w 1740762"/>
                <a:gd name="connsiteY56" fmla="*/ 1504999 h 1740760"/>
                <a:gd name="connsiteX57" fmla="*/ 407307 w 1740762"/>
                <a:gd name="connsiteY57" fmla="*/ 1453832 h 1740760"/>
                <a:gd name="connsiteX58" fmla="*/ 315118 w 1740762"/>
                <a:gd name="connsiteY58" fmla="*/ 1546021 h 1740760"/>
                <a:gd name="connsiteX59" fmla="*/ 194740 w 1740762"/>
                <a:gd name="connsiteY59" fmla="*/ 1425643 h 1740760"/>
                <a:gd name="connsiteX60" fmla="*/ 286894 w 1740762"/>
                <a:gd name="connsiteY60" fmla="*/ 1333489 h 1740760"/>
                <a:gd name="connsiteX61" fmla="*/ 273491 w 1740762"/>
                <a:gd name="connsiteY61" fmla="*/ 1317922 h 1740760"/>
                <a:gd name="connsiteX62" fmla="*/ 218783 w 1740762"/>
                <a:gd name="connsiteY62" fmla="*/ 1232414 h 1740760"/>
                <a:gd name="connsiteX63" fmla="*/ 98828 w 1740762"/>
                <a:gd name="connsiteY63" fmla="*/ 1282101 h 1740760"/>
                <a:gd name="connsiteX64" fmla="*/ 33680 w 1740762"/>
                <a:gd name="connsiteY64" fmla="*/ 1124819 h 1740760"/>
                <a:gd name="connsiteX65" fmla="*/ 152714 w 1740762"/>
                <a:gd name="connsiteY65" fmla="*/ 1075514 h 1740760"/>
                <a:gd name="connsiteX66" fmla="*/ 146043 w 1740762"/>
                <a:gd name="connsiteY66" fmla="*/ 1053048 h 1740760"/>
                <a:gd name="connsiteX67" fmla="*/ 129170 w 1740762"/>
                <a:gd name="connsiteY67" fmla="*/ 963438 h 1740760"/>
                <a:gd name="connsiteX68" fmla="*/ 128677 w 1740762"/>
                <a:gd name="connsiteY68" fmla="*/ 955500 h 1740760"/>
                <a:gd name="connsiteX69" fmla="*/ 0 w 1740762"/>
                <a:gd name="connsiteY69" fmla="*/ 955500 h 1740760"/>
                <a:gd name="connsiteX70" fmla="*/ 0 w 1740762"/>
                <a:gd name="connsiteY70" fmla="*/ 785260 h 1740760"/>
                <a:gd name="connsiteX71" fmla="*/ 128814 w 1740762"/>
                <a:gd name="connsiteY71" fmla="*/ 785260 h 1740760"/>
                <a:gd name="connsiteX72" fmla="*/ 134981 w 1740762"/>
                <a:gd name="connsiteY72" fmla="*/ 739025 h 1740760"/>
                <a:gd name="connsiteX73" fmla="*/ 147040 w 1740762"/>
                <a:gd name="connsiteY73" fmla="*/ 683819 h 1740760"/>
                <a:gd name="connsiteX74" fmla="*/ 152622 w 1740762"/>
                <a:gd name="connsiteY74" fmla="*/ 665208 h 1740760"/>
                <a:gd name="connsiteX75" fmla="*/ 33680 w 1740762"/>
                <a:gd name="connsiteY75" fmla="*/ 615940 h 1740760"/>
                <a:gd name="connsiteX76" fmla="*/ 98828 w 1740762"/>
                <a:gd name="connsiteY76" fmla="*/ 458659 h 1740760"/>
                <a:gd name="connsiteX77" fmla="*/ 219054 w 1740762"/>
                <a:gd name="connsiteY77" fmla="*/ 508459 h 1740760"/>
                <a:gd name="connsiteX78" fmla="*/ 264199 w 1740762"/>
                <a:gd name="connsiteY78" fmla="*/ 435381 h 1740760"/>
                <a:gd name="connsiteX79" fmla="*/ 286732 w 1740762"/>
                <a:gd name="connsiteY79" fmla="*/ 407109 h 1740760"/>
                <a:gd name="connsiteX80" fmla="*/ 194740 w 1740762"/>
                <a:gd name="connsiteY80" fmla="*/ 315117 h 1740760"/>
                <a:gd name="connsiteX81" fmla="*/ 315118 w 1740762"/>
                <a:gd name="connsiteY81" fmla="*/ 194739 h 1740760"/>
                <a:gd name="connsiteX82" fmla="*/ 407197 w 1740762"/>
                <a:gd name="connsiteY82" fmla="*/ 286817 h 1740760"/>
                <a:gd name="connsiteX83" fmla="*/ 460791 w 1740762"/>
                <a:gd name="connsiteY83" fmla="*/ 248268 h 1740760"/>
                <a:gd name="connsiteX84" fmla="*/ 508858 w 1740762"/>
                <a:gd name="connsiteY84" fmla="*/ 220014 h 1740760"/>
                <a:gd name="connsiteX85" fmla="*/ 458661 w 1740762"/>
                <a:gd name="connsiteY85" fmla="*/ 98828 h 1740760"/>
                <a:gd name="connsiteX86" fmla="*/ 615942 w 1740762"/>
                <a:gd name="connsiteY86" fmla="*/ 33679 h 1740760"/>
                <a:gd name="connsiteX87" fmla="*/ 666597 w 1740762"/>
                <a:gd name="connsiteY87" fmla="*/ 155970 h 1740760"/>
                <a:gd name="connsiteX88" fmla="*/ 715891 w 1740762"/>
                <a:gd name="connsiteY88" fmla="*/ 143408 h 1740760"/>
                <a:gd name="connsiteX89" fmla="*/ 785261 w 1740762"/>
                <a:gd name="connsiteY89" fmla="*/ 132820 h 1740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</a:cxnLst>
              <a:rect l="l" t="t" r="r" b="b"/>
              <a:pathLst>
                <a:path w="1740762" h="1740760">
                  <a:moveTo>
                    <a:pt x="870381" y="422211"/>
                  </a:moveTo>
                  <a:cubicBezTo>
                    <a:pt x="622864" y="422211"/>
                    <a:pt x="422212" y="622863"/>
                    <a:pt x="422212" y="870380"/>
                  </a:cubicBezTo>
                  <a:cubicBezTo>
                    <a:pt x="422212" y="1117897"/>
                    <a:pt x="622864" y="1318549"/>
                    <a:pt x="870381" y="1318549"/>
                  </a:cubicBezTo>
                  <a:cubicBezTo>
                    <a:pt x="1117898" y="1318549"/>
                    <a:pt x="1318550" y="1117897"/>
                    <a:pt x="1318550" y="870380"/>
                  </a:cubicBezTo>
                  <a:cubicBezTo>
                    <a:pt x="1318550" y="622863"/>
                    <a:pt x="1117898" y="422211"/>
                    <a:pt x="870381" y="422211"/>
                  </a:cubicBezTo>
                  <a:close/>
                  <a:moveTo>
                    <a:pt x="785261" y="0"/>
                  </a:moveTo>
                  <a:lnTo>
                    <a:pt x="955501" y="0"/>
                  </a:lnTo>
                  <a:lnTo>
                    <a:pt x="955501" y="134329"/>
                  </a:lnTo>
                  <a:lnTo>
                    <a:pt x="1014988" y="143408"/>
                  </a:lnTo>
                  <a:lnTo>
                    <a:pt x="1073317" y="158020"/>
                  </a:lnTo>
                  <a:lnTo>
                    <a:pt x="1124821" y="33680"/>
                  </a:lnTo>
                  <a:lnTo>
                    <a:pt x="1282102" y="98828"/>
                  </a:lnTo>
                  <a:lnTo>
                    <a:pt x="1229998" y="224619"/>
                  </a:lnTo>
                  <a:lnTo>
                    <a:pt x="1250218" y="235760"/>
                  </a:lnTo>
                  <a:cubicBezTo>
                    <a:pt x="1276992" y="252029"/>
                    <a:pt x="1302655" y="269943"/>
                    <a:pt x="1327066" y="289364"/>
                  </a:cubicBezTo>
                  <a:lnTo>
                    <a:pt x="1329143" y="291241"/>
                  </a:lnTo>
                  <a:lnTo>
                    <a:pt x="1425645" y="194739"/>
                  </a:lnTo>
                  <a:lnTo>
                    <a:pt x="1546022" y="315117"/>
                  </a:lnTo>
                  <a:lnTo>
                    <a:pt x="1448558" y="412582"/>
                  </a:lnTo>
                  <a:lnTo>
                    <a:pt x="1457388" y="422838"/>
                  </a:lnTo>
                  <a:lnTo>
                    <a:pt x="1514167" y="511583"/>
                  </a:lnTo>
                  <a:lnTo>
                    <a:pt x="1641935" y="458659"/>
                  </a:lnTo>
                  <a:lnTo>
                    <a:pt x="1707082" y="615941"/>
                  </a:lnTo>
                  <a:lnTo>
                    <a:pt x="1579247" y="668892"/>
                  </a:lnTo>
                  <a:lnTo>
                    <a:pt x="1584835" y="687711"/>
                  </a:lnTo>
                  <a:cubicBezTo>
                    <a:pt x="1592232" y="716929"/>
                    <a:pt x="1597895" y="746838"/>
                    <a:pt x="1601709" y="777321"/>
                  </a:cubicBezTo>
                  <a:lnTo>
                    <a:pt x="1602202" y="785260"/>
                  </a:lnTo>
                  <a:lnTo>
                    <a:pt x="1740762" y="785260"/>
                  </a:lnTo>
                  <a:lnTo>
                    <a:pt x="1740762" y="955500"/>
                  </a:lnTo>
                  <a:lnTo>
                    <a:pt x="1602244" y="955500"/>
                  </a:lnTo>
                  <a:lnTo>
                    <a:pt x="1592412" y="1019928"/>
                  </a:lnTo>
                  <a:lnTo>
                    <a:pt x="1579385" y="1071925"/>
                  </a:lnTo>
                  <a:lnTo>
                    <a:pt x="1707082" y="1124819"/>
                  </a:lnTo>
                  <a:lnTo>
                    <a:pt x="1641935" y="1282101"/>
                  </a:lnTo>
                  <a:lnTo>
                    <a:pt x="1514336" y="1229247"/>
                  </a:lnTo>
                  <a:lnTo>
                    <a:pt x="1500059" y="1255158"/>
                  </a:lnTo>
                  <a:lnTo>
                    <a:pt x="1448892" y="1328512"/>
                  </a:lnTo>
                  <a:lnTo>
                    <a:pt x="1546022" y="1425643"/>
                  </a:lnTo>
                  <a:lnTo>
                    <a:pt x="1425645" y="1546021"/>
                  </a:lnTo>
                  <a:lnTo>
                    <a:pt x="1328549" y="1448925"/>
                  </a:lnTo>
                  <a:lnTo>
                    <a:pt x="1312981" y="1462328"/>
                  </a:lnTo>
                  <a:lnTo>
                    <a:pt x="1229762" y="1515571"/>
                  </a:lnTo>
                  <a:lnTo>
                    <a:pt x="1282102" y="1641932"/>
                  </a:lnTo>
                  <a:lnTo>
                    <a:pt x="1124821" y="1707080"/>
                  </a:lnTo>
                  <a:lnTo>
                    <a:pt x="1073151" y="1582339"/>
                  </a:lnTo>
                  <a:lnTo>
                    <a:pt x="1048108" y="1589775"/>
                  </a:lnTo>
                  <a:cubicBezTo>
                    <a:pt x="1018890" y="1597172"/>
                    <a:pt x="988981" y="1602835"/>
                    <a:pt x="958498" y="1606649"/>
                  </a:cubicBezTo>
                  <a:lnTo>
                    <a:pt x="955501" y="1606835"/>
                  </a:lnTo>
                  <a:lnTo>
                    <a:pt x="955501" y="1740760"/>
                  </a:lnTo>
                  <a:lnTo>
                    <a:pt x="785261" y="1740760"/>
                  </a:lnTo>
                  <a:lnTo>
                    <a:pt x="785261" y="1607939"/>
                  </a:lnTo>
                  <a:lnTo>
                    <a:pt x="715891" y="1597352"/>
                  </a:lnTo>
                  <a:lnTo>
                    <a:pt x="666516" y="1584982"/>
                  </a:lnTo>
                  <a:lnTo>
                    <a:pt x="615942" y="1707080"/>
                  </a:lnTo>
                  <a:lnTo>
                    <a:pt x="458661" y="1641932"/>
                  </a:lnTo>
                  <a:lnTo>
                    <a:pt x="508928" y="1520575"/>
                  </a:lnTo>
                  <a:lnTo>
                    <a:pt x="480660" y="1504999"/>
                  </a:lnTo>
                  <a:lnTo>
                    <a:pt x="407307" y="1453832"/>
                  </a:lnTo>
                  <a:lnTo>
                    <a:pt x="315118" y="1546021"/>
                  </a:lnTo>
                  <a:lnTo>
                    <a:pt x="194740" y="1425643"/>
                  </a:lnTo>
                  <a:lnTo>
                    <a:pt x="286894" y="1333489"/>
                  </a:lnTo>
                  <a:lnTo>
                    <a:pt x="273491" y="1317922"/>
                  </a:lnTo>
                  <a:lnTo>
                    <a:pt x="218783" y="1232414"/>
                  </a:lnTo>
                  <a:lnTo>
                    <a:pt x="98828" y="1282101"/>
                  </a:lnTo>
                  <a:lnTo>
                    <a:pt x="33680" y="1124819"/>
                  </a:lnTo>
                  <a:lnTo>
                    <a:pt x="152714" y="1075514"/>
                  </a:lnTo>
                  <a:lnTo>
                    <a:pt x="146043" y="1053048"/>
                  </a:lnTo>
                  <a:cubicBezTo>
                    <a:pt x="138647" y="1023830"/>
                    <a:pt x="132984" y="993922"/>
                    <a:pt x="129170" y="963438"/>
                  </a:cubicBezTo>
                  <a:lnTo>
                    <a:pt x="128677" y="955500"/>
                  </a:lnTo>
                  <a:lnTo>
                    <a:pt x="0" y="955500"/>
                  </a:lnTo>
                  <a:lnTo>
                    <a:pt x="0" y="785260"/>
                  </a:lnTo>
                  <a:lnTo>
                    <a:pt x="128814" y="785260"/>
                  </a:lnTo>
                  <a:lnTo>
                    <a:pt x="134981" y="739025"/>
                  </a:lnTo>
                  <a:cubicBezTo>
                    <a:pt x="138313" y="720372"/>
                    <a:pt x="142341" y="701961"/>
                    <a:pt x="147040" y="683819"/>
                  </a:cubicBezTo>
                  <a:lnTo>
                    <a:pt x="152622" y="665208"/>
                  </a:lnTo>
                  <a:lnTo>
                    <a:pt x="33680" y="615940"/>
                  </a:lnTo>
                  <a:lnTo>
                    <a:pt x="98828" y="458659"/>
                  </a:lnTo>
                  <a:lnTo>
                    <a:pt x="219054" y="508459"/>
                  </a:lnTo>
                  <a:lnTo>
                    <a:pt x="264199" y="435381"/>
                  </a:lnTo>
                  <a:lnTo>
                    <a:pt x="286732" y="407109"/>
                  </a:lnTo>
                  <a:lnTo>
                    <a:pt x="194740" y="315117"/>
                  </a:lnTo>
                  <a:lnTo>
                    <a:pt x="315118" y="194739"/>
                  </a:lnTo>
                  <a:lnTo>
                    <a:pt x="407197" y="286817"/>
                  </a:lnTo>
                  <a:lnTo>
                    <a:pt x="460791" y="248268"/>
                  </a:lnTo>
                  <a:lnTo>
                    <a:pt x="508858" y="220014"/>
                  </a:lnTo>
                  <a:lnTo>
                    <a:pt x="458661" y="98828"/>
                  </a:lnTo>
                  <a:lnTo>
                    <a:pt x="615942" y="33679"/>
                  </a:lnTo>
                  <a:lnTo>
                    <a:pt x="666597" y="155970"/>
                  </a:lnTo>
                  <a:lnTo>
                    <a:pt x="715891" y="143408"/>
                  </a:lnTo>
                  <a:lnTo>
                    <a:pt x="785261" y="132820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765"/>
              <a:endParaRPr lang="zh-CN" altLang="en-US" sz="1865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3" name="任意多边形 12"/>
            <p:cNvSpPr/>
            <p:nvPr/>
          </p:nvSpPr>
          <p:spPr>
            <a:xfrm>
              <a:off x="4579937" y="2842477"/>
              <a:ext cx="435232" cy="435232"/>
            </a:xfrm>
            <a:custGeom>
              <a:avLst/>
              <a:gdLst>
                <a:gd name="connsiteX0" fmla="*/ 870381 w 1740762"/>
                <a:gd name="connsiteY0" fmla="*/ 422211 h 1740760"/>
                <a:gd name="connsiteX1" fmla="*/ 422212 w 1740762"/>
                <a:gd name="connsiteY1" fmla="*/ 870380 h 1740760"/>
                <a:gd name="connsiteX2" fmla="*/ 870381 w 1740762"/>
                <a:gd name="connsiteY2" fmla="*/ 1318549 h 1740760"/>
                <a:gd name="connsiteX3" fmla="*/ 1318550 w 1740762"/>
                <a:gd name="connsiteY3" fmla="*/ 870380 h 1740760"/>
                <a:gd name="connsiteX4" fmla="*/ 870381 w 1740762"/>
                <a:gd name="connsiteY4" fmla="*/ 422211 h 1740760"/>
                <a:gd name="connsiteX5" fmla="*/ 785261 w 1740762"/>
                <a:gd name="connsiteY5" fmla="*/ 0 h 1740760"/>
                <a:gd name="connsiteX6" fmla="*/ 955501 w 1740762"/>
                <a:gd name="connsiteY6" fmla="*/ 0 h 1740760"/>
                <a:gd name="connsiteX7" fmla="*/ 955501 w 1740762"/>
                <a:gd name="connsiteY7" fmla="*/ 134329 h 1740760"/>
                <a:gd name="connsiteX8" fmla="*/ 1014988 w 1740762"/>
                <a:gd name="connsiteY8" fmla="*/ 143408 h 1740760"/>
                <a:gd name="connsiteX9" fmla="*/ 1073317 w 1740762"/>
                <a:gd name="connsiteY9" fmla="*/ 158020 h 1740760"/>
                <a:gd name="connsiteX10" fmla="*/ 1124821 w 1740762"/>
                <a:gd name="connsiteY10" fmla="*/ 33680 h 1740760"/>
                <a:gd name="connsiteX11" fmla="*/ 1282102 w 1740762"/>
                <a:gd name="connsiteY11" fmla="*/ 98828 h 1740760"/>
                <a:gd name="connsiteX12" fmla="*/ 1229998 w 1740762"/>
                <a:gd name="connsiteY12" fmla="*/ 224619 h 1740760"/>
                <a:gd name="connsiteX13" fmla="*/ 1250218 w 1740762"/>
                <a:gd name="connsiteY13" fmla="*/ 235760 h 1740760"/>
                <a:gd name="connsiteX14" fmla="*/ 1327066 w 1740762"/>
                <a:gd name="connsiteY14" fmla="*/ 289364 h 1740760"/>
                <a:gd name="connsiteX15" fmla="*/ 1329143 w 1740762"/>
                <a:gd name="connsiteY15" fmla="*/ 291241 h 1740760"/>
                <a:gd name="connsiteX16" fmla="*/ 1425645 w 1740762"/>
                <a:gd name="connsiteY16" fmla="*/ 194739 h 1740760"/>
                <a:gd name="connsiteX17" fmla="*/ 1546022 w 1740762"/>
                <a:gd name="connsiteY17" fmla="*/ 315117 h 1740760"/>
                <a:gd name="connsiteX18" fmla="*/ 1448558 w 1740762"/>
                <a:gd name="connsiteY18" fmla="*/ 412582 h 1740760"/>
                <a:gd name="connsiteX19" fmla="*/ 1457388 w 1740762"/>
                <a:gd name="connsiteY19" fmla="*/ 422838 h 1740760"/>
                <a:gd name="connsiteX20" fmla="*/ 1514167 w 1740762"/>
                <a:gd name="connsiteY20" fmla="*/ 511583 h 1740760"/>
                <a:gd name="connsiteX21" fmla="*/ 1641935 w 1740762"/>
                <a:gd name="connsiteY21" fmla="*/ 458659 h 1740760"/>
                <a:gd name="connsiteX22" fmla="*/ 1707082 w 1740762"/>
                <a:gd name="connsiteY22" fmla="*/ 615941 h 1740760"/>
                <a:gd name="connsiteX23" fmla="*/ 1579247 w 1740762"/>
                <a:gd name="connsiteY23" fmla="*/ 668892 h 1740760"/>
                <a:gd name="connsiteX24" fmla="*/ 1584835 w 1740762"/>
                <a:gd name="connsiteY24" fmla="*/ 687711 h 1740760"/>
                <a:gd name="connsiteX25" fmla="*/ 1601709 w 1740762"/>
                <a:gd name="connsiteY25" fmla="*/ 777321 h 1740760"/>
                <a:gd name="connsiteX26" fmla="*/ 1602202 w 1740762"/>
                <a:gd name="connsiteY26" fmla="*/ 785260 h 1740760"/>
                <a:gd name="connsiteX27" fmla="*/ 1740762 w 1740762"/>
                <a:gd name="connsiteY27" fmla="*/ 785260 h 1740760"/>
                <a:gd name="connsiteX28" fmla="*/ 1740762 w 1740762"/>
                <a:gd name="connsiteY28" fmla="*/ 955500 h 1740760"/>
                <a:gd name="connsiteX29" fmla="*/ 1602244 w 1740762"/>
                <a:gd name="connsiteY29" fmla="*/ 955500 h 1740760"/>
                <a:gd name="connsiteX30" fmla="*/ 1592412 w 1740762"/>
                <a:gd name="connsiteY30" fmla="*/ 1019928 h 1740760"/>
                <a:gd name="connsiteX31" fmla="*/ 1579385 w 1740762"/>
                <a:gd name="connsiteY31" fmla="*/ 1071925 h 1740760"/>
                <a:gd name="connsiteX32" fmla="*/ 1707082 w 1740762"/>
                <a:gd name="connsiteY32" fmla="*/ 1124819 h 1740760"/>
                <a:gd name="connsiteX33" fmla="*/ 1641935 w 1740762"/>
                <a:gd name="connsiteY33" fmla="*/ 1282101 h 1740760"/>
                <a:gd name="connsiteX34" fmla="*/ 1514336 w 1740762"/>
                <a:gd name="connsiteY34" fmla="*/ 1229247 h 1740760"/>
                <a:gd name="connsiteX35" fmla="*/ 1500059 w 1740762"/>
                <a:gd name="connsiteY35" fmla="*/ 1255158 h 1740760"/>
                <a:gd name="connsiteX36" fmla="*/ 1448892 w 1740762"/>
                <a:gd name="connsiteY36" fmla="*/ 1328512 h 1740760"/>
                <a:gd name="connsiteX37" fmla="*/ 1546022 w 1740762"/>
                <a:gd name="connsiteY37" fmla="*/ 1425643 h 1740760"/>
                <a:gd name="connsiteX38" fmla="*/ 1425645 w 1740762"/>
                <a:gd name="connsiteY38" fmla="*/ 1546021 h 1740760"/>
                <a:gd name="connsiteX39" fmla="*/ 1328549 w 1740762"/>
                <a:gd name="connsiteY39" fmla="*/ 1448925 h 1740760"/>
                <a:gd name="connsiteX40" fmla="*/ 1312981 w 1740762"/>
                <a:gd name="connsiteY40" fmla="*/ 1462328 h 1740760"/>
                <a:gd name="connsiteX41" fmla="*/ 1229762 w 1740762"/>
                <a:gd name="connsiteY41" fmla="*/ 1515571 h 1740760"/>
                <a:gd name="connsiteX42" fmla="*/ 1282102 w 1740762"/>
                <a:gd name="connsiteY42" fmla="*/ 1641932 h 1740760"/>
                <a:gd name="connsiteX43" fmla="*/ 1124821 w 1740762"/>
                <a:gd name="connsiteY43" fmla="*/ 1707080 h 1740760"/>
                <a:gd name="connsiteX44" fmla="*/ 1073151 w 1740762"/>
                <a:gd name="connsiteY44" fmla="*/ 1582339 h 1740760"/>
                <a:gd name="connsiteX45" fmla="*/ 1048108 w 1740762"/>
                <a:gd name="connsiteY45" fmla="*/ 1589775 h 1740760"/>
                <a:gd name="connsiteX46" fmla="*/ 958498 w 1740762"/>
                <a:gd name="connsiteY46" fmla="*/ 1606649 h 1740760"/>
                <a:gd name="connsiteX47" fmla="*/ 955501 w 1740762"/>
                <a:gd name="connsiteY47" fmla="*/ 1606835 h 1740760"/>
                <a:gd name="connsiteX48" fmla="*/ 955501 w 1740762"/>
                <a:gd name="connsiteY48" fmla="*/ 1740760 h 1740760"/>
                <a:gd name="connsiteX49" fmla="*/ 785261 w 1740762"/>
                <a:gd name="connsiteY49" fmla="*/ 1740760 h 1740760"/>
                <a:gd name="connsiteX50" fmla="*/ 785261 w 1740762"/>
                <a:gd name="connsiteY50" fmla="*/ 1607939 h 1740760"/>
                <a:gd name="connsiteX51" fmla="*/ 715891 w 1740762"/>
                <a:gd name="connsiteY51" fmla="*/ 1597352 h 1740760"/>
                <a:gd name="connsiteX52" fmla="*/ 666516 w 1740762"/>
                <a:gd name="connsiteY52" fmla="*/ 1584982 h 1740760"/>
                <a:gd name="connsiteX53" fmla="*/ 615942 w 1740762"/>
                <a:gd name="connsiteY53" fmla="*/ 1707080 h 1740760"/>
                <a:gd name="connsiteX54" fmla="*/ 458661 w 1740762"/>
                <a:gd name="connsiteY54" fmla="*/ 1641932 h 1740760"/>
                <a:gd name="connsiteX55" fmla="*/ 508928 w 1740762"/>
                <a:gd name="connsiteY55" fmla="*/ 1520575 h 1740760"/>
                <a:gd name="connsiteX56" fmla="*/ 480660 w 1740762"/>
                <a:gd name="connsiteY56" fmla="*/ 1504999 h 1740760"/>
                <a:gd name="connsiteX57" fmla="*/ 407307 w 1740762"/>
                <a:gd name="connsiteY57" fmla="*/ 1453832 h 1740760"/>
                <a:gd name="connsiteX58" fmla="*/ 315118 w 1740762"/>
                <a:gd name="connsiteY58" fmla="*/ 1546021 h 1740760"/>
                <a:gd name="connsiteX59" fmla="*/ 194740 w 1740762"/>
                <a:gd name="connsiteY59" fmla="*/ 1425643 h 1740760"/>
                <a:gd name="connsiteX60" fmla="*/ 286894 w 1740762"/>
                <a:gd name="connsiteY60" fmla="*/ 1333489 h 1740760"/>
                <a:gd name="connsiteX61" fmla="*/ 273491 w 1740762"/>
                <a:gd name="connsiteY61" fmla="*/ 1317922 h 1740760"/>
                <a:gd name="connsiteX62" fmla="*/ 218783 w 1740762"/>
                <a:gd name="connsiteY62" fmla="*/ 1232414 h 1740760"/>
                <a:gd name="connsiteX63" fmla="*/ 98828 w 1740762"/>
                <a:gd name="connsiteY63" fmla="*/ 1282101 h 1740760"/>
                <a:gd name="connsiteX64" fmla="*/ 33680 w 1740762"/>
                <a:gd name="connsiteY64" fmla="*/ 1124819 h 1740760"/>
                <a:gd name="connsiteX65" fmla="*/ 152714 w 1740762"/>
                <a:gd name="connsiteY65" fmla="*/ 1075514 h 1740760"/>
                <a:gd name="connsiteX66" fmla="*/ 146043 w 1740762"/>
                <a:gd name="connsiteY66" fmla="*/ 1053048 h 1740760"/>
                <a:gd name="connsiteX67" fmla="*/ 129170 w 1740762"/>
                <a:gd name="connsiteY67" fmla="*/ 963438 h 1740760"/>
                <a:gd name="connsiteX68" fmla="*/ 128677 w 1740762"/>
                <a:gd name="connsiteY68" fmla="*/ 955500 h 1740760"/>
                <a:gd name="connsiteX69" fmla="*/ 0 w 1740762"/>
                <a:gd name="connsiteY69" fmla="*/ 955500 h 1740760"/>
                <a:gd name="connsiteX70" fmla="*/ 0 w 1740762"/>
                <a:gd name="connsiteY70" fmla="*/ 785260 h 1740760"/>
                <a:gd name="connsiteX71" fmla="*/ 128814 w 1740762"/>
                <a:gd name="connsiteY71" fmla="*/ 785260 h 1740760"/>
                <a:gd name="connsiteX72" fmla="*/ 134981 w 1740762"/>
                <a:gd name="connsiteY72" fmla="*/ 739025 h 1740760"/>
                <a:gd name="connsiteX73" fmla="*/ 147040 w 1740762"/>
                <a:gd name="connsiteY73" fmla="*/ 683819 h 1740760"/>
                <a:gd name="connsiteX74" fmla="*/ 152622 w 1740762"/>
                <a:gd name="connsiteY74" fmla="*/ 665208 h 1740760"/>
                <a:gd name="connsiteX75" fmla="*/ 33680 w 1740762"/>
                <a:gd name="connsiteY75" fmla="*/ 615940 h 1740760"/>
                <a:gd name="connsiteX76" fmla="*/ 98828 w 1740762"/>
                <a:gd name="connsiteY76" fmla="*/ 458659 h 1740760"/>
                <a:gd name="connsiteX77" fmla="*/ 219054 w 1740762"/>
                <a:gd name="connsiteY77" fmla="*/ 508459 h 1740760"/>
                <a:gd name="connsiteX78" fmla="*/ 264199 w 1740762"/>
                <a:gd name="connsiteY78" fmla="*/ 435381 h 1740760"/>
                <a:gd name="connsiteX79" fmla="*/ 286732 w 1740762"/>
                <a:gd name="connsiteY79" fmla="*/ 407109 h 1740760"/>
                <a:gd name="connsiteX80" fmla="*/ 194740 w 1740762"/>
                <a:gd name="connsiteY80" fmla="*/ 315117 h 1740760"/>
                <a:gd name="connsiteX81" fmla="*/ 315118 w 1740762"/>
                <a:gd name="connsiteY81" fmla="*/ 194739 h 1740760"/>
                <a:gd name="connsiteX82" fmla="*/ 407197 w 1740762"/>
                <a:gd name="connsiteY82" fmla="*/ 286817 h 1740760"/>
                <a:gd name="connsiteX83" fmla="*/ 460791 w 1740762"/>
                <a:gd name="connsiteY83" fmla="*/ 248268 h 1740760"/>
                <a:gd name="connsiteX84" fmla="*/ 508858 w 1740762"/>
                <a:gd name="connsiteY84" fmla="*/ 220014 h 1740760"/>
                <a:gd name="connsiteX85" fmla="*/ 458661 w 1740762"/>
                <a:gd name="connsiteY85" fmla="*/ 98828 h 1740760"/>
                <a:gd name="connsiteX86" fmla="*/ 615942 w 1740762"/>
                <a:gd name="connsiteY86" fmla="*/ 33679 h 1740760"/>
                <a:gd name="connsiteX87" fmla="*/ 666597 w 1740762"/>
                <a:gd name="connsiteY87" fmla="*/ 155970 h 1740760"/>
                <a:gd name="connsiteX88" fmla="*/ 715891 w 1740762"/>
                <a:gd name="connsiteY88" fmla="*/ 143408 h 1740760"/>
                <a:gd name="connsiteX89" fmla="*/ 785261 w 1740762"/>
                <a:gd name="connsiteY89" fmla="*/ 132820 h 1740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</a:cxnLst>
              <a:rect l="l" t="t" r="r" b="b"/>
              <a:pathLst>
                <a:path w="1740762" h="1740760">
                  <a:moveTo>
                    <a:pt x="870381" y="422211"/>
                  </a:moveTo>
                  <a:cubicBezTo>
                    <a:pt x="622864" y="422211"/>
                    <a:pt x="422212" y="622863"/>
                    <a:pt x="422212" y="870380"/>
                  </a:cubicBezTo>
                  <a:cubicBezTo>
                    <a:pt x="422212" y="1117897"/>
                    <a:pt x="622864" y="1318549"/>
                    <a:pt x="870381" y="1318549"/>
                  </a:cubicBezTo>
                  <a:cubicBezTo>
                    <a:pt x="1117898" y="1318549"/>
                    <a:pt x="1318550" y="1117897"/>
                    <a:pt x="1318550" y="870380"/>
                  </a:cubicBezTo>
                  <a:cubicBezTo>
                    <a:pt x="1318550" y="622863"/>
                    <a:pt x="1117898" y="422211"/>
                    <a:pt x="870381" y="422211"/>
                  </a:cubicBezTo>
                  <a:close/>
                  <a:moveTo>
                    <a:pt x="785261" y="0"/>
                  </a:moveTo>
                  <a:lnTo>
                    <a:pt x="955501" y="0"/>
                  </a:lnTo>
                  <a:lnTo>
                    <a:pt x="955501" y="134329"/>
                  </a:lnTo>
                  <a:lnTo>
                    <a:pt x="1014988" y="143408"/>
                  </a:lnTo>
                  <a:lnTo>
                    <a:pt x="1073317" y="158020"/>
                  </a:lnTo>
                  <a:lnTo>
                    <a:pt x="1124821" y="33680"/>
                  </a:lnTo>
                  <a:lnTo>
                    <a:pt x="1282102" y="98828"/>
                  </a:lnTo>
                  <a:lnTo>
                    <a:pt x="1229998" y="224619"/>
                  </a:lnTo>
                  <a:lnTo>
                    <a:pt x="1250218" y="235760"/>
                  </a:lnTo>
                  <a:cubicBezTo>
                    <a:pt x="1276992" y="252029"/>
                    <a:pt x="1302655" y="269943"/>
                    <a:pt x="1327066" y="289364"/>
                  </a:cubicBezTo>
                  <a:lnTo>
                    <a:pt x="1329143" y="291241"/>
                  </a:lnTo>
                  <a:lnTo>
                    <a:pt x="1425645" y="194739"/>
                  </a:lnTo>
                  <a:lnTo>
                    <a:pt x="1546022" y="315117"/>
                  </a:lnTo>
                  <a:lnTo>
                    <a:pt x="1448558" y="412582"/>
                  </a:lnTo>
                  <a:lnTo>
                    <a:pt x="1457388" y="422838"/>
                  </a:lnTo>
                  <a:lnTo>
                    <a:pt x="1514167" y="511583"/>
                  </a:lnTo>
                  <a:lnTo>
                    <a:pt x="1641935" y="458659"/>
                  </a:lnTo>
                  <a:lnTo>
                    <a:pt x="1707082" y="615941"/>
                  </a:lnTo>
                  <a:lnTo>
                    <a:pt x="1579247" y="668892"/>
                  </a:lnTo>
                  <a:lnTo>
                    <a:pt x="1584835" y="687711"/>
                  </a:lnTo>
                  <a:cubicBezTo>
                    <a:pt x="1592232" y="716929"/>
                    <a:pt x="1597895" y="746838"/>
                    <a:pt x="1601709" y="777321"/>
                  </a:cubicBezTo>
                  <a:lnTo>
                    <a:pt x="1602202" y="785260"/>
                  </a:lnTo>
                  <a:lnTo>
                    <a:pt x="1740762" y="785260"/>
                  </a:lnTo>
                  <a:lnTo>
                    <a:pt x="1740762" y="955500"/>
                  </a:lnTo>
                  <a:lnTo>
                    <a:pt x="1602244" y="955500"/>
                  </a:lnTo>
                  <a:lnTo>
                    <a:pt x="1592412" y="1019928"/>
                  </a:lnTo>
                  <a:lnTo>
                    <a:pt x="1579385" y="1071925"/>
                  </a:lnTo>
                  <a:lnTo>
                    <a:pt x="1707082" y="1124819"/>
                  </a:lnTo>
                  <a:lnTo>
                    <a:pt x="1641935" y="1282101"/>
                  </a:lnTo>
                  <a:lnTo>
                    <a:pt x="1514336" y="1229247"/>
                  </a:lnTo>
                  <a:lnTo>
                    <a:pt x="1500059" y="1255158"/>
                  </a:lnTo>
                  <a:lnTo>
                    <a:pt x="1448892" y="1328512"/>
                  </a:lnTo>
                  <a:lnTo>
                    <a:pt x="1546022" y="1425643"/>
                  </a:lnTo>
                  <a:lnTo>
                    <a:pt x="1425645" y="1546021"/>
                  </a:lnTo>
                  <a:lnTo>
                    <a:pt x="1328549" y="1448925"/>
                  </a:lnTo>
                  <a:lnTo>
                    <a:pt x="1312981" y="1462328"/>
                  </a:lnTo>
                  <a:lnTo>
                    <a:pt x="1229762" y="1515571"/>
                  </a:lnTo>
                  <a:lnTo>
                    <a:pt x="1282102" y="1641932"/>
                  </a:lnTo>
                  <a:lnTo>
                    <a:pt x="1124821" y="1707080"/>
                  </a:lnTo>
                  <a:lnTo>
                    <a:pt x="1073151" y="1582339"/>
                  </a:lnTo>
                  <a:lnTo>
                    <a:pt x="1048108" y="1589775"/>
                  </a:lnTo>
                  <a:cubicBezTo>
                    <a:pt x="1018890" y="1597172"/>
                    <a:pt x="988981" y="1602835"/>
                    <a:pt x="958498" y="1606649"/>
                  </a:cubicBezTo>
                  <a:lnTo>
                    <a:pt x="955501" y="1606835"/>
                  </a:lnTo>
                  <a:lnTo>
                    <a:pt x="955501" y="1740760"/>
                  </a:lnTo>
                  <a:lnTo>
                    <a:pt x="785261" y="1740760"/>
                  </a:lnTo>
                  <a:lnTo>
                    <a:pt x="785261" y="1607939"/>
                  </a:lnTo>
                  <a:lnTo>
                    <a:pt x="715891" y="1597352"/>
                  </a:lnTo>
                  <a:lnTo>
                    <a:pt x="666516" y="1584982"/>
                  </a:lnTo>
                  <a:lnTo>
                    <a:pt x="615942" y="1707080"/>
                  </a:lnTo>
                  <a:lnTo>
                    <a:pt x="458661" y="1641932"/>
                  </a:lnTo>
                  <a:lnTo>
                    <a:pt x="508928" y="1520575"/>
                  </a:lnTo>
                  <a:lnTo>
                    <a:pt x="480660" y="1504999"/>
                  </a:lnTo>
                  <a:lnTo>
                    <a:pt x="407307" y="1453832"/>
                  </a:lnTo>
                  <a:lnTo>
                    <a:pt x="315118" y="1546021"/>
                  </a:lnTo>
                  <a:lnTo>
                    <a:pt x="194740" y="1425643"/>
                  </a:lnTo>
                  <a:lnTo>
                    <a:pt x="286894" y="1333489"/>
                  </a:lnTo>
                  <a:lnTo>
                    <a:pt x="273491" y="1317922"/>
                  </a:lnTo>
                  <a:lnTo>
                    <a:pt x="218783" y="1232414"/>
                  </a:lnTo>
                  <a:lnTo>
                    <a:pt x="98828" y="1282101"/>
                  </a:lnTo>
                  <a:lnTo>
                    <a:pt x="33680" y="1124819"/>
                  </a:lnTo>
                  <a:lnTo>
                    <a:pt x="152714" y="1075514"/>
                  </a:lnTo>
                  <a:lnTo>
                    <a:pt x="146043" y="1053048"/>
                  </a:lnTo>
                  <a:cubicBezTo>
                    <a:pt x="138647" y="1023830"/>
                    <a:pt x="132984" y="993922"/>
                    <a:pt x="129170" y="963438"/>
                  </a:cubicBezTo>
                  <a:lnTo>
                    <a:pt x="128677" y="955500"/>
                  </a:lnTo>
                  <a:lnTo>
                    <a:pt x="0" y="955500"/>
                  </a:lnTo>
                  <a:lnTo>
                    <a:pt x="0" y="785260"/>
                  </a:lnTo>
                  <a:lnTo>
                    <a:pt x="128814" y="785260"/>
                  </a:lnTo>
                  <a:lnTo>
                    <a:pt x="134981" y="739025"/>
                  </a:lnTo>
                  <a:cubicBezTo>
                    <a:pt x="138313" y="720372"/>
                    <a:pt x="142341" y="701961"/>
                    <a:pt x="147040" y="683819"/>
                  </a:cubicBezTo>
                  <a:lnTo>
                    <a:pt x="152622" y="665208"/>
                  </a:lnTo>
                  <a:lnTo>
                    <a:pt x="33680" y="615940"/>
                  </a:lnTo>
                  <a:lnTo>
                    <a:pt x="98828" y="458659"/>
                  </a:lnTo>
                  <a:lnTo>
                    <a:pt x="219054" y="508459"/>
                  </a:lnTo>
                  <a:lnTo>
                    <a:pt x="264199" y="435381"/>
                  </a:lnTo>
                  <a:lnTo>
                    <a:pt x="286732" y="407109"/>
                  </a:lnTo>
                  <a:lnTo>
                    <a:pt x="194740" y="315117"/>
                  </a:lnTo>
                  <a:lnTo>
                    <a:pt x="315118" y="194739"/>
                  </a:lnTo>
                  <a:lnTo>
                    <a:pt x="407197" y="286817"/>
                  </a:lnTo>
                  <a:lnTo>
                    <a:pt x="460791" y="248268"/>
                  </a:lnTo>
                  <a:lnTo>
                    <a:pt x="508858" y="220014"/>
                  </a:lnTo>
                  <a:lnTo>
                    <a:pt x="458661" y="98828"/>
                  </a:lnTo>
                  <a:lnTo>
                    <a:pt x="615942" y="33679"/>
                  </a:lnTo>
                  <a:lnTo>
                    <a:pt x="666597" y="155970"/>
                  </a:lnTo>
                  <a:lnTo>
                    <a:pt x="715891" y="143408"/>
                  </a:lnTo>
                  <a:lnTo>
                    <a:pt x="785261" y="132820"/>
                  </a:lnTo>
                  <a:close/>
                </a:path>
              </a:pathLst>
            </a:custGeom>
            <a:solidFill>
              <a:srgbClr val="56C8C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765"/>
              <a:endParaRPr lang="zh-CN" altLang="en-US" sz="1865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grpSp>
          <p:nvGrpSpPr>
            <p:cNvPr id="14" name="组合 13"/>
            <p:cNvGrpSpPr/>
            <p:nvPr/>
          </p:nvGrpSpPr>
          <p:grpSpPr>
            <a:xfrm>
              <a:off x="3946422" y="2091799"/>
              <a:ext cx="932515" cy="932517"/>
              <a:chOff x="1325410" y="1372730"/>
              <a:chExt cx="1251559" cy="1251561"/>
            </a:xfrm>
            <a:effectLst>
              <a:outerShdw blurRad="762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16" name="任意多边形 15"/>
              <p:cNvSpPr/>
              <p:nvPr/>
            </p:nvSpPr>
            <p:spPr>
              <a:xfrm>
                <a:off x="1325410" y="1372730"/>
                <a:ext cx="625779" cy="625780"/>
              </a:xfrm>
              <a:custGeom>
                <a:avLst/>
                <a:gdLst>
                  <a:gd name="connsiteX0" fmla="*/ 564580 w 625779"/>
                  <a:gd name="connsiteY0" fmla="*/ 0 h 625780"/>
                  <a:gd name="connsiteX1" fmla="*/ 625779 w 625779"/>
                  <a:gd name="connsiteY1" fmla="*/ 0 h 625780"/>
                  <a:gd name="connsiteX2" fmla="*/ 625779 w 625779"/>
                  <a:gd name="connsiteY2" fmla="*/ 303558 h 625780"/>
                  <a:gd name="connsiteX3" fmla="*/ 303558 w 625779"/>
                  <a:gd name="connsiteY3" fmla="*/ 625779 h 625780"/>
                  <a:gd name="connsiteX4" fmla="*/ 303559 w 625779"/>
                  <a:gd name="connsiteY4" fmla="*/ 625780 h 625780"/>
                  <a:gd name="connsiteX5" fmla="*/ 0 w 625779"/>
                  <a:gd name="connsiteY5" fmla="*/ 625780 h 625780"/>
                  <a:gd name="connsiteX6" fmla="*/ 0 w 625779"/>
                  <a:gd name="connsiteY6" fmla="*/ 564580 h 625780"/>
                  <a:gd name="connsiteX7" fmla="*/ 92614 w 625779"/>
                  <a:gd name="connsiteY7" fmla="*/ 564580 h 625780"/>
                  <a:gd name="connsiteX8" fmla="*/ 97048 w 625779"/>
                  <a:gd name="connsiteY8" fmla="*/ 531339 h 625780"/>
                  <a:gd name="connsiteX9" fmla="*/ 105718 w 625779"/>
                  <a:gd name="connsiteY9" fmla="*/ 491647 h 625780"/>
                  <a:gd name="connsiteX10" fmla="*/ 109731 w 625779"/>
                  <a:gd name="connsiteY10" fmla="*/ 478266 h 625780"/>
                  <a:gd name="connsiteX11" fmla="*/ 24215 w 625779"/>
                  <a:gd name="connsiteY11" fmla="*/ 442844 h 625780"/>
                  <a:gd name="connsiteX12" fmla="*/ 71055 w 625779"/>
                  <a:gd name="connsiteY12" fmla="*/ 329763 h 625780"/>
                  <a:gd name="connsiteX13" fmla="*/ 157494 w 625779"/>
                  <a:gd name="connsiteY13" fmla="*/ 365568 h 625780"/>
                  <a:gd name="connsiteX14" fmla="*/ 189952 w 625779"/>
                  <a:gd name="connsiteY14" fmla="*/ 313027 h 625780"/>
                  <a:gd name="connsiteX15" fmla="*/ 206152 w 625779"/>
                  <a:gd name="connsiteY15" fmla="*/ 292700 h 625780"/>
                  <a:gd name="connsiteX16" fmla="*/ 140013 w 625779"/>
                  <a:gd name="connsiteY16" fmla="*/ 226560 h 625780"/>
                  <a:gd name="connsiteX17" fmla="*/ 226561 w 625779"/>
                  <a:gd name="connsiteY17" fmla="*/ 140012 h 625780"/>
                  <a:gd name="connsiteX18" fmla="*/ 292763 w 625779"/>
                  <a:gd name="connsiteY18" fmla="*/ 206214 h 625780"/>
                  <a:gd name="connsiteX19" fmla="*/ 331296 w 625779"/>
                  <a:gd name="connsiteY19" fmla="*/ 178498 h 625780"/>
                  <a:gd name="connsiteX20" fmla="*/ 365854 w 625779"/>
                  <a:gd name="connsiteY20" fmla="*/ 158184 h 625780"/>
                  <a:gd name="connsiteX21" fmla="*/ 329764 w 625779"/>
                  <a:gd name="connsiteY21" fmla="*/ 71055 h 625780"/>
                  <a:gd name="connsiteX22" fmla="*/ 442845 w 625779"/>
                  <a:gd name="connsiteY22" fmla="*/ 24214 h 625780"/>
                  <a:gd name="connsiteX23" fmla="*/ 479264 w 625779"/>
                  <a:gd name="connsiteY23" fmla="*/ 112138 h 625780"/>
                  <a:gd name="connsiteX24" fmla="*/ 514705 w 625779"/>
                  <a:gd name="connsiteY24" fmla="*/ 103106 h 625780"/>
                  <a:gd name="connsiteX25" fmla="*/ 564580 w 625779"/>
                  <a:gd name="connsiteY25" fmla="*/ 95494 h 6257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625779" h="625780">
                    <a:moveTo>
                      <a:pt x="564580" y="0"/>
                    </a:moveTo>
                    <a:lnTo>
                      <a:pt x="625779" y="0"/>
                    </a:lnTo>
                    <a:lnTo>
                      <a:pt x="625779" y="303558"/>
                    </a:lnTo>
                    <a:cubicBezTo>
                      <a:pt x="447821" y="303558"/>
                      <a:pt x="303558" y="447821"/>
                      <a:pt x="303558" y="625779"/>
                    </a:cubicBezTo>
                    <a:lnTo>
                      <a:pt x="303559" y="625780"/>
                    </a:lnTo>
                    <a:lnTo>
                      <a:pt x="0" y="625780"/>
                    </a:lnTo>
                    <a:lnTo>
                      <a:pt x="0" y="564580"/>
                    </a:lnTo>
                    <a:lnTo>
                      <a:pt x="92614" y="564580"/>
                    </a:lnTo>
                    <a:lnTo>
                      <a:pt x="97048" y="531339"/>
                    </a:lnTo>
                    <a:cubicBezTo>
                      <a:pt x="99443" y="517928"/>
                      <a:pt x="102339" y="504691"/>
                      <a:pt x="105718" y="491647"/>
                    </a:cubicBezTo>
                    <a:lnTo>
                      <a:pt x="109731" y="478266"/>
                    </a:lnTo>
                    <a:lnTo>
                      <a:pt x="24215" y="442844"/>
                    </a:lnTo>
                    <a:lnTo>
                      <a:pt x="71055" y="329763"/>
                    </a:lnTo>
                    <a:lnTo>
                      <a:pt x="157494" y="365568"/>
                    </a:lnTo>
                    <a:lnTo>
                      <a:pt x="189952" y="313027"/>
                    </a:lnTo>
                    <a:lnTo>
                      <a:pt x="206152" y="292700"/>
                    </a:lnTo>
                    <a:lnTo>
                      <a:pt x="140013" y="226560"/>
                    </a:lnTo>
                    <a:lnTo>
                      <a:pt x="226561" y="140012"/>
                    </a:lnTo>
                    <a:lnTo>
                      <a:pt x="292763" y="206214"/>
                    </a:lnTo>
                    <a:lnTo>
                      <a:pt x="331296" y="178498"/>
                    </a:lnTo>
                    <a:lnTo>
                      <a:pt x="365854" y="158184"/>
                    </a:lnTo>
                    <a:lnTo>
                      <a:pt x="329764" y="71055"/>
                    </a:lnTo>
                    <a:lnTo>
                      <a:pt x="442845" y="24214"/>
                    </a:lnTo>
                    <a:lnTo>
                      <a:pt x="479264" y="112138"/>
                    </a:lnTo>
                    <a:lnTo>
                      <a:pt x="514705" y="103106"/>
                    </a:lnTo>
                    <a:lnTo>
                      <a:pt x="564580" y="95494"/>
                    </a:lnTo>
                    <a:close/>
                  </a:path>
                </a:pathLst>
              </a:custGeom>
              <a:solidFill>
                <a:srgbClr val="99DCD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3765"/>
                <a:endParaRPr lang="zh-CN" altLang="en-US" sz="1865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17" name="任意多边形 16"/>
              <p:cNvSpPr/>
              <p:nvPr/>
            </p:nvSpPr>
            <p:spPr>
              <a:xfrm rot="5400000">
                <a:off x="1951189" y="1372731"/>
                <a:ext cx="625779" cy="625780"/>
              </a:xfrm>
              <a:custGeom>
                <a:avLst/>
                <a:gdLst>
                  <a:gd name="connsiteX0" fmla="*/ 564580 w 625779"/>
                  <a:gd name="connsiteY0" fmla="*/ 0 h 625780"/>
                  <a:gd name="connsiteX1" fmla="*/ 625779 w 625779"/>
                  <a:gd name="connsiteY1" fmla="*/ 0 h 625780"/>
                  <a:gd name="connsiteX2" fmla="*/ 625779 w 625779"/>
                  <a:gd name="connsiteY2" fmla="*/ 303558 h 625780"/>
                  <a:gd name="connsiteX3" fmla="*/ 303558 w 625779"/>
                  <a:gd name="connsiteY3" fmla="*/ 625779 h 625780"/>
                  <a:gd name="connsiteX4" fmla="*/ 303559 w 625779"/>
                  <a:gd name="connsiteY4" fmla="*/ 625780 h 625780"/>
                  <a:gd name="connsiteX5" fmla="*/ 0 w 625779"/>
                  <a:gd name="connsiteY5" fmla="*/ 625780 h 625780"/>
                  <a:gd name="connsiteX6" fmla="*/ 0 w 625779"/>
                  <a:gd name="connsiteY6" fmla="*/ 564580 h 625780"/>
                  <a:gd name="connsiteX7" fmla="*/ 92614 w 625779"/>
                  <a:gd name="connsiteY7" fmla="*/ 564580 h 625780"/>
                  <a:gd name="connsiteX8" fmla="*/ 97048 w 625779"/>
                  <a:gd name="connsiteY8" fmla="*/ 531339 h 625780"/>
                  <a:gd name="connsiteX9" fmla="*/ 105718 w 625779"/>
                  <a:gd name="connsiteY9" fmla="*/ 491647 h 625780"/>
                  <a:gd name="connsiteX10" fmla="*/ 109731 w 625779"/>
                  <a:gd name="connsiteY10" fmla="*/ 478266 h 625780"/>
                  <a:gd name="connsiteX11" fmla="*/ 24215 w 625779"/>
                  <a:gd name="connsiteY11" fmla="*/ 442844 h 625780"/>
                  <a:gd name="connsiteX12" fmla="*/ 71055 w 625779"/>
                  <a:gd name="connsiteY12" fmla="*/ 329763 h 625780"/>
                  <a:gd name="connsiteX13" fmla="*/ 157494 w 625779"/>
                  <a:gd name="connsiteY13" fmla="*/ 365568 h 625780"/>
                  <a:gd name="connsiteX14" fmla="*/ 189952 w 625779"/>
                  <a:gd name="connsiteY14" fmla="*/ 313027 h 625780"/>
                  <a:gd name="connsiteX15" fmla="*/ 206152 w 625779"/>
                  <a:gd name="connsiteY15" fmla="*/ 292700 h 625780"/>
                  <a:gd name="connsiteX16" fmla="*/ 140013 w 625779"/>
                  <a:gd name="connsiteY16" fmla="*/ 226560 h 625780"/>
                  <a:gd name="connsiteX17" fmla="*/ 226561 w 625779"/>
                  <a:gd name="connsiteY17" fmla="*/ 140012 h 625780"/>
                  <a:gd name="connsiteX18" fmla="*/ 292763 w 625779"/>
                  <a:gd name="connsiteY18" fmla="*/ 206214 h 625780"/>
                  <a:gd name="connsiteX19" fmla="*/ 331296 w 625779"/>
                  <a:gd name="connsiteY19" fmla="*/ 178498 h 625780"/>
                  <a:gd name="connsiteX20" fmla="*/ 365854 w 625779"/>
                  <a:gd name="connsiteY20" fmla="*/ 158184 h 625780"/>
                  <a:gd name="connsiteX21" fmla="*/ 329764 w 625779"/>
                  <a:gd name="connsiteY21" fmla="*/ 71055 h 625780"/>
                  <a:gd name="connsiteX22" fmla="*/ 442845 w 625779"/>
                  <a:gd name="connsiteY22" fmla="*/ 24214 h 625780"/>
                  <a:gd name="connsiteX23" fmla="*/ 479264 w 625779"/>
                  <a:gd name="connsiteY23" fmla="*/ 112138 h 625780"/>
                  <a:gd name="connsiteX24" fmla="*/ 514705 w 625779"/>
                  <a:gd name="connsiteY24" fmla="*/ 103106 h 625780"/>
                  <a:gd name="connsiteX25" fmla="*/ 564580 w 625779"/>
                  <a:gd name="connsiteY25" fmla="*/ 95494 h 6257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625779" h="625780">
                    <a:moveTo>
                      <a:pt x="564580" y="0"/>
                    </a:moveTo>
                    <a:lnTo>
                      <a:pt x="625779" y="0"/>
                    </a:lnTo>
                    <a:lnTo>
                      <a:pt x="625779" y="303558"/>
                    </a:lnTo>
                    <a:cubicBezTo>
                      <a:pt x="447821" y="303558"/>
                      <a:pt x="303558" y="447821"/>
                      <a:pt x="303558" y="625779"/>
                    </a:cubicBezTo>
                    <a:lnTo>
                      <a:pt x="303559" y="625780"/>
                    </a:lnTo>
                    <a:lnTo>
                      <a:pt x="0" y="625780"/>
                    </a:lnTo>
                    <a:lnTo>
                      <a:pt x="0" y="564580"/>
                    </a:lnTo>
                    <a:lnTo>
                      <a:pt x="92614" y="564580"/>
                    </a:lnTo>
                    <a:lnTo>
                      <a:pt x="97048" y="531339"/>
                    </a:lnTo>
                    <a:cubicBezTo>
                      <a:pt x="99443" y="517928"/>
                      <a:pt x="102339" y="504691"/>
                      <a:pt x="105718" y="491647"/>
                    </a:cubicBezTo>
                    <a:lnTo>
                      <a:pt x="109731" y="478266"/>
                    </a:lnTo>
                    <a:lnTo>
                      <a:pt x="24215" y="442844"/>
                    </a:lnTo>
                    <a:lnTo>
                      <a:pt x="71055" y="329763"/>
                    </a:lnTo>
                    <a:lnTo>
                      <a:pt x="157494" y="365568"/>
                    </a:lnTo>
                    <a:lnTo>
                      <a:pt x="189952" y="313027"/>
                    </a:lnTo>
                    <a:lnTo>
                      <a:pt x="206152" y="292700"/>
                    </a:lnTo>
                    <a:lnTo>
                      <a:pt x="140013" y="226560"/>
                    </a:lnTo>
                    <a:lnTo>
                      <a:pt x="226561" y="140012"/>
                    </a:lnTo>
                    <a:lnTo>
                      <a:pt x="292763" y="206214"/>
                    </a:lnTo>
                    <a:lnTo>
                      <a:pt x="331296" y="178498"/>
                    </a:lnTo>
                    <a:lnTo>
                      <a:pt x="365854" y="158184"/>
                    </a:lnTo>
                    <a:lnTo>
                      <a:pt x="329764" y="71055"/>
                    </a:lnTo>
                    <a:lnTo>
                      <a:pt x="442845" y="24214"/>
                    </a:lnTo>
                    <a:lnTo>
                      <a:pt x="479264" y="112138"/>
                    </a:lnTo>
                    <a:lnTo>
                      <a:pt x="514705" y="103106"/>
                    </a:lnTo>
                    <a:lnTo>
                      <a:pt x="564580" y="95494"/>
                    </a:lnTo>
                    <a:close/>
                  </a:path>
                </a:pathLst>
              </a:custGeom>
              <a:solidFill>
                <a:srgbClr val="99DCD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3765"/>
                <a:endParaRPr lang="zh-CN" altLang="en-US" sz="1865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18" name="任意多边形 17"/>
              <p:cNvSpPr/>
              <p:nvPr/>
            </p:nvSpPr>
            <p:spPr>
              <a:xfrm rot="10800000">
                <a:off x="1951187" y="1998511"/>
                <a:ext cx="625779" cy="625780"/>
              </a:xfrm>
              <a:custGeom>
                <a:avLst/>
                <a:gdLst>
                  <a:gd name="connsiteX0" fmla="*/ 564580 w 625779"/>
                  <a:gd name="connsiteY0" fmla="*/ 0 h 625780"/>
                  <a:gd name="connsiteX1" fmla="*/ 625779 w 625779"/>
                  <a:gd name="connsiteY1" fmla="*/ 0 h 625780"/>
                  <a:gd name="connsiteX2" fmla="*/ 625779 w 625779"/>
                  <a:gd name="connsiteY2" fmla="*/ 303558 h 625780"/>
                  <a:gd name="connsiteX3" fmla="*/ 303558 w 625779"/>
                  <a:gd name="connsiteY3" fmla="*/ 625779 h 625780"/>
                  <a:gd name="connsiteX4" fmla="*/ 303559 w 625779"/>
                  <a:gd name="connsiteY4" fmla="*/ 625780 h 625780"/>
                  <a:gd name="connsiteX5" fmla="*/ 0 w 625779"/>
                  <a:gd name="connsiteY5" fmla="*/ 625780 h 625780"/>
                  <a:gd name="connsiteX6" fmla="*/ 0 w 625779"/>
                  <a:gd name="connsiteY6" fmla="*/ 564580 h 625780"/>
                  <a:gd name="connsiteX7" fmla="*/ 92614 w 625779"/>
                  <a:gd name="connsiteY7" fmla="*/ 564580 h 625780"/>
                  <a:gd name="connsiteX8" fmla="*/ 97048 w 625779"/>
                  <a:gd name="connsiteY8" fmla="*/ 531339 h 625780"/>
                  <a:gd name="connsiteX9" fmla="*/ 105718 w 625779"/>
                  <a:gd name="connsiteY9" fmla="*/ 491647 h 625780"/>
                  <a:gd name="connsiteX10" fmla="*/ 109731 w 625779"/>
                  <a:gd name="connsiteY10" fmla="*/ 478266 h 625780"/>
                  <a:gd name="connsiteX11" fmla="*/ 24215 w 625779"/>
                  <a:gd name="connsiteY11" fmla="*/ 442844 h 625780"/>
                  <a:gd name="connsiteX12" fmla="*/ 71055 w 625779"/>
                  <a:gd name="connsiteY12" fmla="*/ 329763 h 625780"/>
                  <a:gd name="connsiteX13" fmla="*/ 157494 w 625779"/>
                  <a:gd name="connsiteY13" fmla="*/ 365568 h 625780"/>
                  <a:gd name="connsiteX14" fmla="*/ 189952 w 625779"/>
                  <a:gd name="connsiteY14" fmla="*/ 313027 h 625780"/>
                  <a:gd name="connsiteX15" fmla="*/ 206152 w 625779"/>
                  <a:gd name="connsiteY15" fmla="*/ 292700 h 625780"/>
                  <a:gd name="connsiteX16" fmla="*/ 140013 w 625779"/>
                  <a:gd name="connsiteY16" fmla="*/ 226560 h 625780"/>
                  <a:gd name="connsiteX17" fmla="*/ 226561 w 625779"/>
                  <a:gd name="connsiteY17" fmla="*/ 140012 h 625780"/>
                  <a:gd name="connsiteX18" fmla="*/ 292763 w 625779"/>
                  <a:gd name="connsiteY18" fmla="*/ 206214 h 625780"/>
                  <a:gd name="connsiteX19" fmla="*/ 331296 w 625779"/>
                  <a:gd name="connsiteY19" fmla="*/ 178498 h 625780"/>
                  <a:gd name="connsiteX20" fmla="*/ 365854 w 625779"/>
                  <a:gd name="connsiteY20" fmla="*/ 158184 h 625780"/>
                  <a:gd name="connsiteX21" fmla="*/ 329764 w 625779"/>
                  <a:gd name="connsiteY21" fmla="*/ 71055 h 625780"/>
                  <a:gd name="connsiteX22" fmla="*/ 442845 w 625779"/>
                  <a:gd name="connsiteY22" fmla="*/ 24214 h 625780"/>
                  <a:gd name="connsiteX23" fmla="*/ 479264 w 625779"/>
                  <a:gd name="connsiteY23" fmla="*/ 112138 h 625780"/>
                  <a:gd name="connsiteX24" fmla="*/ 514705 w 625779"/>
                  <a:gd name="connsiteY24" fmla="*/ 103106 h 625780"/>
                  <a:gd name="connsiteX25" fmla="*/ 564580 w 625779"/>
                  <a:gd name="connsiteY25" fmla="*/ 95494 h 6257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625779" h="625780">
                    <a:moveTo>
                      <a:pt x="564580" y="0"/>
                    </a:moveTo>
                    <a:lnTo>
                      <a:pt x="625779" y="0"/>
                    </a:lnTo>
                    <a:lnTo>
                      <a:pt x="625779" y="303558"/>
                    </a:lnTo>
                    <a:cubicBezTo>
                      <a:pt x="447821" y="303558"/>
                      <a:pt x="303558" y="447821"/>
                      <a:pt x="303558" y="625779"/>
                    </a:cubicBezTo>
                    <a:lnTo>
                      <a:pt x="303559" y="625780"/>
                    </a:lnTo>
                    <a:lnTo>
                      <a:pt x="0" y="625780"/>
                    </a:lnTo>
                    <a:lnTo>
                      <a:pt x="0" y="564580"/>
                    </a:lnTo>
                    <a:lnTo>
                      <a:pt x="92614" y="564580"/>
                    </a:lnTo>
                    <a:lnTo>
                      <a:pt x="97048" y="531339"/>
                    </a:lnTo>
                    <a:cubicBezTo>
                      <a:pt x="99443" y="517928"/>
                      <a:pt x="102339" y="504691"/>
                      <a:pt x="105718" y="491647"/>
                    </a:cubicBezTo>
                    <a:lnTo>
                      <a:pt x="109731" y="478266"/>
                    </a:lnTo>
                    <a:lnTo>
                      <a:pt x="24215" y="442844"/>
                    </a:lnTo>
                    <a:lnTo>
                      <a:pt x="71055" y="329763"/>
                    </a:lnTo>
                    <a:lnTo>
                      <a:pt x="157494" y="365568"/>
                    </a:lnTo>
                    <a:lnTo>
                      <a:pt x="189952" y="313027"/>
                    </a:lnTo>
                    <a:lnTo>
                      <a:pt x="206152" y="292700"/>
                    </a:lnTo>
                    <a:lnTo>
                      <a:pt x="140013" y="226560"/>
                    </a:lnTo>
                    <a:lnTo>
                      <a:pt x="226561" y="140012"/>
                    </a:lnTo>
                    <a:lnTo>
                      <a:pt x="292763" y="206214"/>
                    </a:lnTo>
                    <a:lnTo>
                      <a:pt x="331296" y="178498"/>
                    </a:lnTo>
                    <a:lnTo>
                      <a:pt x="365854" y="158184"/>
                    </a:lnTo>
                    <a:lnTo>
                      <a:pt x="329764" y="71055"/>
                    </a:lnTo>
                    <a:lnTo>
                      <a:pt x="442845" y="24214"/>
                    </a:lnTo>
                    <a:lnTo>
                      <a:pt x="479264" y="112138"/>
                    </a:lnTo>
                    <a:lnTo>
                      <a:pt x="514705" y="103106"/>
                    </a:lnTo>
                    <a:lnTo>
                      <a:pt x="564580" y="95494"/>
                    </a:lnTo>
                    <a:close/>
                  </a:path>
                </a:pathLst>
              </a:custGeom>
              <a:solidFill>
                <a:srgbClr val="99DCD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3765"/>
                <a:endParaRPr lang="zh-CN" altLang="en-US" sz="1865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19" name="任意多边形 18"/>
              <p:cNvSpPr/>
              <p:nvPr/>
            </p:nvSpPr>
            <p:spPr>
              <a:xfrm rot="16200000">
                <a:off x="1325411" y="1998511"/>
                <a:ext cx="625779" cy="625780"/>
              </a:xfrm>
              <a:custGeom>
                <a:avLst/>
                <a:gdLst>
                  <a:gd name="connsiteX0" fmla="*/ 564580 w 625779"/>
                  <a:gd name="connsiteY0" fmla="*/ 0 h 625780"/>
                  <a:gd name="connsiteX1" fmla="*/ 625779 w 625779"/>
                  <a:gd name="connsiteY1" fmla="*/ 0 h 625780"/>
                  <a:gd name="connsiteX2" fmla="*/ 625779 w 625779"/>
                  <a:gd name="connsiteY2" fmla="*/ 303558 h 625780"/>
                  <a:gd name="connsiteX3" fmla="*/ 303558 w 625779"/>
                  <a:gd name="connsiteY3" fmla="*/ 625779 h 625780"/>
                  <a:gd name="connsiteX4" fmla="*/ 303559 w 625779"/>
                  <a:gd name="connsiteY4" fmla="*/ 625780 h 625780"/>
                  <a:gd name="connsiteX5" fmla="*/ 0 w 625779"/>
                  <a:gd name="connsiteY5" fmla="*/ 625780 h 625780"/>
                  <a:gd name="connsiteX6" fmla="*/ 0 w 625779"/>
                  <a:gd name="connsiteY6" fmla="*/ 564580 h 625780"/>
                  <a:gd name="connsiteX7" fmla="*/ 92614 w 625779"/>
                  <a:gd name="connsiteY7" fmla="*/ 564580 h 625780"/>
                  <a:gd name="connsiteX8" fmla="*/ 97048 w 625779"/>
                  <a:gd name="connsiteY8" fmla="*/ 531339 h 625780"/>
                  <a:gd name="connsiteX9" fmla="*/ 105718 w 625779"/>
                  <a:gd name="connsiteY9" fmla="*/ 491647 h 625780"/>
                  <a:gd name="connsiteX10" fmla="*/ 109731 w 625779"/>
                  <a:gd name="connsiteY10" fmla="*/ 478266 h 625780"/>
                  <a:gd name="connsiteX11" fmla="*/ 24215 w 625779"/>
                  <a:gd name="connsiteY11" fmla="*/ 442844 h 625780"/>
                  <a:gd name="connsiteX12" fmla="*/ 71055 w 625779"/>
                  <a:gd name="connsiteY12" fmla="*/ 329763 h 625780"/>
                  <a:gd name="connsiteX13" fmla="*/ 157494 w 625779"/>
                  <a:gd name="connsiteY13" fmla="*/ 365568 h 625780"/>
                  <a:gd name="connsiteX14" fmla="*/ 189952 w 625779"/>
                  <a:gd name="connsiteY14" fmla="*/ 313027 h 625780"/>
                  <a:gd name="connsiteX15" fmla="*/ 206152 w 625779"/>
                  <a:gd name="connsiteY15" fmla="*/ 292700 h 625780"/>
                  <a:gd name="connsiteX16" fmla="*/ 140013 w 625779"/>
                  <a:gd name="connsiteY16" fmla="*/ 226560 h 625780"/>
                  <a:gd name="connsiteX17" fmla="*/ 226561 w 625779"/>
                  <a:gd name="connsiteY17" fmla="*/ 140012 h 625780"/>
                  <a:gd name="connsiteX18" fmla="*/ 292763 w 625779"/>
                  <a:gd name="connsiteY18" fmla="*/ 206214 h 625780"/>
                  <a:gd name="connsiteX19" fmla="*/ 331296 w 625779"/>
                  <a:gd name="connsiteY19" fmla="*/ 178498 h 625780"/>
                  <a:gd name="connsiteX20" fmla="*/ 365854 w 625779"/>
                  <a:gd name="connsiteY20" fmla="*/ 158184 h 625780"/>
                  <a:gd name="connsiteX21" fmla="*/ 329764 w 625779"/>
                  <a:gd name="connsiteY21" fmla="*/ 71055 h 625780"/>
                  <a:gd name="connsiteX22" fmla="*/ 442845 w 625779"/>
                  <a:gd name="connsiteY22" fmla="*/ 24214 h 625780"/>
                  <a:gd name="connsiteX23" fmla="*/ 479264 w 625779"/>
                  <a:gd name="connsiteY23" fmla="*/ 112138 h 625780"/>
                  <a:gd name="connsiteX24" fmla="*/ 514705 w 625779"/>
                  <a:gd name="connsiteY24" fmla="*/ 103106 h 625780"/>
                  <a:gd name="connsiteX25" fmla="*/ 564580 w 625779"/>
                  <a:gd name="connsiteY25" fmla="*/ 95494 h 6257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625779" h="625780">
                    <a:moveTo>
                      <a:pt x="564580" y="0"/>
                    </a:moveTo>
                    <a:lnTo>
                      <a:pt x="625779" y="0"/>
                    </a:lnTo>
                    <a:lnTo>
                      <a:pt x="625779" y="303558"/>
                    </a:lnTo>
                    <a:cubicBezTo>
                      <a:pt x="447821" y="303558"/>
                      <a:pt x="303558" y="447821"/>
                      <a:pt x="303558" y="625779"/>
                    </a:cubicBezTo>
                    <a:lnTo>
                      <a:pt x="303559" y="625780"/>
                    </a:lnTo>
                    <a:lnTo>
                      <a:pt x="0" y="625780"/>
                    </a:lnTo>
                    <a:lnTo>
                      <a:pt x="0" y="564580"/>
                    </a:lnTo>
                    <a:lnTo>
                      <a:pt x="92614" y="564580"/>
                    </a:lnTo>
                    <a:lnTo>
                      <a:pt x="97048" y="531339"/>
                    </a:lnTo>
                    <a:cubicBezTo>
                      <a:pt x="99443" y="517928"/>
                      <a:pt x="102339" y="504691"/>
                      <a:pt x="105718" y="491647"/>
                    </a:cubicBezTo>
                    <a:lnTo>
                      <a:pt x="109731" y="478266"/>
                    </a:lnTo>
                    <a:lnTo>
                      <a:pt x="24215" y="442844"/>
                    </a:lnTo>
                    <a:lnTo>
                      <a:pt x="71055" y="329763"/>
                    </a:lnTo>
                    <a:lnTo>
                      <a:pt x="157494" y="365568"/>
                    </a:lnTo>
                    <a:lnTo>
                      <a:pt x="189952" y="313027"/>
                    </a:lnTo>
                    <a:lnTo>
                      <a:pt x="206152" y="292700"/>
                    </a:lnTo>
                    <a:lnTo>
                      <a:pt x="140013" y="226560"/>
                    </a:lnTo>
                    <a:lnTo>
                      <a:pt x="226561" y="140012"/>
                    </a:lnTo>
                    <a:lnTo>
                      <a:pt x="292763" y="206214"/>
                    </a:lnTo>
                    <a:lnTo>
                      <a:pt x="331296" y="178498"/>
                    </a:lnTo>
                    <a:lnTo>
                      <a:pt x="365854" y="158184"/>
                    </a:lnTo>
                    <a:lnTo>
                      <a:pt x="329764" y="71055"/>
                    </a:lnTo>
                    <a:lnTo>
                      <a:pt x="442845" y="24214"/>
                    </a:lnTo>
                    <a:lnTo>
                      <a:pt x="479264" y="112138"/>
                    </a:lnTo>
                    <a:lnTo>
                      <a:pt x="514705" y="103106"/>
                    </a:lnTo>
                    <a:lnTo>
                      <a:pt x="564580" y="95494"/>
                    </a:lnTo>
                    <a:close/>
                  </a:path>
                </a:pathLst>
              </a:custGeom>
              <a:solidFill>
                <a:srgbClr val="99DCD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3765"/>
                <a:endParaRPr lang="zh-CN" altLang="en-US" sz="1865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15" name="椭圆 14"/>
            <p:cNvSpPr/>
            <p:nvPr/>
          </p:nvSpPr>
          <p:spPr>
            <a:xfrm rot="1860000">
              <a:off x="4472229" y="2824594"/>
              <a:ext cx="25701" cy="25701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765"/>
              <a:endParaRPr lang="zh-CN" altLang="en-US" sz="1865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CustomShape 1"/>
          <p:cNvSpPr/>
          <p:nvPr/>
        </p:nvSpPr>
        <p:spPr>
          <a:xfrm>
            <a:off x="0" y="0"/>
            <a:ext cx="9144000" cy="2589213"/>
          </a:xfrm>
          <a:prstGeom prst="rect">
            <a:avLst/>
          </a:prstGeom>
          <a:solidFill>
            <a:srgbClr val="2691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38" name="CustomShape 2"/>
          <p:cNvSpPr/>
          <p:nvPr/>
        </p:nvSpPr>
        <p:spPr>
          <a:xfrm>
            <a:off x="669925" y="1417638"/>
            <a:ext cx="7210425" cy="790575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r>
              <a:rPr lang="en-US" sz="16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微软雅黑" panose="020B0503020204020204" pitchFamily="34" charset="-122"/>
                <a:ea typeface="微软雅黑" panose="020B0503020204020204" pitchFamily="34" charset="-122"/>
              </a:rPr>
              <a:t>舒华分别在福建晋江、泉州台商投资区以及河南商丘共拥有三大工业园区，总占地约800亩，总建筑面积（含在建） 44.2万平方米</a:t>
            </a:r>
            <a:r>
              <a:rPr lang="en-US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en-US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41" name="CustomShape 5"/>
          <p:cNvSpPr/>
          <p:nvPr/>
        </p:nvSpPr>
        <p:spPr>
          <a:xfrm>
            <a:off x="669925" y="371475"/>
            <a:ext cx="2711450" cy="109537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buFontTx/>
              <a:buNone/>
              <a:defRPr/>
            </a:pPr>
            <a:r>
              <a:rPr lang="en-US" altLang="zh-CN" sz="2400">
                <a:solidFill>
                  <a:srgbClr val="FFFFFF"/>
                </a:solidFill>
                <a:latin typeface="Impact" panose="020B0806030902050204" pitchFamily="34" charset="0"/>
                <a:ea typeface="思源黑体 CN Light" panose="020B0300000000000000" charset="-122"/>
              </a:rPr>
              <a:t>PRODUCTION BASE</a:t>
            </a:r>
            <a:endParaRPr lang="en-US" altLang="zh-CN" sz="2400">
              <a:solidFill>
                <a:srgbClr val="000000"/>
              </a:solidFill>
              <a:ea typeface="思源黑体 CN Light" panose="020B0300000000000000" charset="-122"/>
            </a:endParaRPr>
          </a:p>
        </p:txBody>
      </p:sp>
      <p:sp>
        <p:nvSpPr>
          <p:cNvPr id="342" name="CustomShape 6"/>
          <p:cNvSpPr/>
          <p:nvPr/>
        </p:nvSpPr>
        <p:spPr>
          <a:xfrm>
            <a:off x="669925" y="915988"/>
            <a:ext cx="2403475" cy="52705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 fontAlgn="auto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r>
              <a:rPr lang="en-US" sz="2000" b="1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微软雅黑" panose="020B0503020204020204" pitchFamily="34" charset="-122"/>
                <a:ea typeface="微软雅黑" panose="020B0503020204020204" pitchFamily="34" charset="-122"/>
              </a:rPr>
              <a:t>三大工业园区</a:t>
            </a:r>
            <a:endParaRPr lang="en-US" sz="2000" b="1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8136" name="Picture 5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07" r="20107"/>
          <a:stretch>
            <a:fillRect/>
          </a:stretch>
        </p:blipFill>
        <p:spPr bwMode="auto">
          <a:xfrm>
            <a:off x="1063625" y="3063875"/>
            <a:ext cx="1570038" cy="2092325"/>
          </a:xfrm>
          <a:prstGeom prst="rect">
            <a:avLst/>
          </a:prstGeom>
          <a:noFill/>
          <a:ln w="9360">
            <a:solidFill>
              <a:srgbClr val="2691A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13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10" r="18610"/>
          <a:stretch>
            <a:fillRect/>
          </a:stretch>
        </p:blipFill>
        <p:spPr bwMode="auto">
          <a:xfrm>
            <a:off x="6230938" y="3063875"/>
            <a:ext cx="1649412" cy="2197100"/>
          </a:xfrm>
          <a:prstGeom prst="rect">
            <a:avLst/>
          </a:prstGeom>
          <a:noFill/>
          <a:ln w="9360">
            <a:solidFill>
              <a:srgbClr val="2691A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138" name="图片 1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30" r="19530"/>
          <a:stretch>
            <a:fillRect/>
          </a:stretch>
        </p:blipFill>
        <p:spPr bwMode="auto">
          <a:xfrm>
            <a:off x="3630613" y="3063875"/>
            <a:ext cx="1595437" cy="2125663"/>
          </a:xfrm>
          <a:prstGeom prst="rect">
            <a:avLst/>
          </a:prstGeom>
          <a:noFill/>
          <a:ln w="9525">
            <a:solidFill>
              <a:srgbClr val="2691A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0" name="CustomShape 11"/>
          <p:cNvSpPr/>
          <p:nvPr/>
        </p:nvSpPr>
        <p:spPr>
          <a:xfrm>
            <a:off x="6754813" y="63500"/>
            <a:ext cx="1000125" cy="1141413"/>
          </a:xfrm>
          <a:custGeom>
            <a:avLst/>
            <a:gdLst/>
            <a:ahLst/>
            <a:cxnLst/>
            <a:rect l="l" t="t" r="r" b="b"/>
            <a:pathLst>
              <a:path w="1088" h="932">
                <a:moveTo>
                  <a:pt x="278" y="932"/>
                </a:moveTo>
                <a:cubicBezTo>
                  <a:pt x="272" y="926"/>
                  <a:pt x="266" y="920"/>
                  <a:pt x="260" y="914"/>
                </a:cubicBezTo>
                <a:cubicBezTo>
                  <a:pt x="254" y="908"/>
                  <a:pt x="251" y="902"/>
                  <a:pt x="248" y="893"/>
                </a:cubicBezTo>
                <a:cubicBezTo>
                  <a:pt x="248" y="872"/>
                  <a:pt x="251" y="866"/>
                  <a:pt x="269" y="854"/>
                </a:cubicBezTo>
                <a:cubicBezTo>
                  <a:pt x="272" y="851"/>
                  <a:pt x="275" y="851"/>
                  <a:pt x="278" y="848"/>
                </a:cubicBezTo>
                <a:cubicBezTo>
                  <a:pt x="281" y="842"/>
                  <a:pt x="281" y="839"/>
                  <a:pt x="284" y="836"/>
                </a:cubicBezTo>
                <a:cubicBezTo>
                  <a:pt x="284" y="833"/>
                  <a:pt x="284" y="830"/>
                  <a:pt x="284" y="827"/>
                </a:cubicBezTo>
                <a:cubicBezTo>
                  <a:pt x="275" y="809"/>
                  <a:pt x="266" y="812"/>
                  <a:pt x="251" y="818"/>
                </a:cubicBezTo>
                <a:cubicBezTo>
                  <a:pt x="248" y="821"/>
                  <a:pt x="245" y="824"/>
                  <a:pt x="239" y="827"/>
                </a:cubicBezTo>
                <a:cubicBezTo>
                  <a:pt x="236" y="830"/>
                  <a:pt x="230" y="833"/>
                  <a:pt x="224" y="836"/>
                </a:cubicBezTo>
                <a:cubicBezTo>
                  <a:pt x="218" y="830"/>
                  <a:pt x="215" y="830"/>
                  <a:pt x="212" y="827"/>
                </a:cubicBezTo>
                <a:cubicBezTo>
                  <a:pt x="176" y="827"/>
                  <a:pt x="176" y="824"/>
                  <a:pt x="173" y="860"/>
                </a:cubicBezTo>
                <a:cubicBezTo>
                  <a:pt x="167" y="866"/>
                  <a:pt x="155" y="857"/>
                  <a:pt x="152" y="857"/>
                </a:cubicBezTo>
                <a:cubicBezTo>
                  <a:pt x="146" y="848"/>
                  <a:pt x="137" y="839"/>
                  <a:pt x="134" y="836"/>
                </a:cubicBezTo>
                <a:cubicBezTo>
                  <a:pt x="128" y="821"/>
                  <a:pt x="125" y="812"/>
                  <a:pt x="113" y="809"/>
                </a:cubicBezTo>
                <a:cubicBezTo>
                  <a:pt x="107" y="803"/>
                  <a:pt x="101" y="797"/>
                  <a:pt x="95" y="788"/>
                </a:cubicBezTo>
                <a:cubicBezTo>
                  <a:pt x="92" y="788"/>
                  <a:pt x="86" y="788"/>
                  <a:pt x="83" y="788"/>
                </a:cubicBezTo>
                <a:cubicBezTo>
                  <a:pt x="83" y="773"/>
                  <a:pt x="98" y="773"/>
                  <a:pt x="104" y="761"/>
                </a:cubicBezTo>
                <a:cubicBezTo>
                  <a:pt x="107" y="755"/>
                  <a:pt x="110" y="752"/>
                  <a:pt x="113" y="746"/>
                </a:cubicBezTo>
                <a:cubicBezTo>
                  <a:pt x="113" y="737"/>
                  <a:pt x="110" y="734"/>
                  <a:pt x="107" y="731"/>
                </a:cubicBezTo>
                <a:cubicBezTo>
                  <a:pt x="86" y="731"/>
                  <a:pt x="63" y="734"/>
                  <a:pt x="45" y="740"/>
                </a:cubicBezTo>
                <a:cubicBezTo>
                  <a:pt x="39" y="746"/>
                  <a:pt x="39" y="746"/>
                  <a:pt x="33" y="746"/>
                </a:cubicBezTo>
                <a:cubicBezTo>
                  <a:pt x="33" y="737"/>
                  <a:pt x="33" y="731"/>
                  <a:pt x="33" y="723"/>
                </a:cubicBezTo>
                <a:cubicBezTo>
                  <a:pt x="30" y="720"/>
                  <a:pt x="27" y="717"/>
                  <a:pt x="24" y="714"/>
                </a:cubicBezTo>
                <a:cubicBezTo>
                  <a:pt x="18" y="708"/>
                  <a:pt x="12" y="702"/>
                  <a:pt x="6" y="699"/>
                </a:cubicBezTo>
                <a:cubicBezTo>
                  <a:pt x="6" y="690"/>
                  <a:pt x="9" y="687"/>
                  <a:pt x="12" y="678"/>
                </a:cubicBezTo>
                <a:cubicBezTo>
                  <a:pt x="12" y="666"/>
                  <a:pt x="12" y="660"/>
                  <a:pt x="12" y="651"/>
                </a:cubicBezTo>
                <a:cubicBezTo>
                  <a:pt x="6" y="648"/>
                  <a:pt x="3" y="642"/>
                  <a:pt x="0" y="639"/>
                </a:cubicBezTo>
                <a:cubicBezTo>
                  <a:pt x="0" y="633"/>
                  <a:pt x="0" y="627"/>
                  <a:pt x="0" y="621"/>
                </a:cubicBezTo>
                <a:cubicBezTo>
                  <a:pt x="18" y="627"/>
                  <a:pt x="33" y="630"/>
                  <a:pt x="51" y="633"/>
                </a:cubicBezTo>
                <a:cubicBezTo>
                  <a:pt x="77" y="633"/>
                  <a:pt x="107" y="633"/>
                  <a:pt x="137" y="633"/>
                </a:cubicBezTo>
                <a:cubicBezTo>
                  <a:pt x="143" y="636"/>
                  <a:pt x="161" y="639"/>
                  <a:pt x="170" y="645"/>
                </a:cubicBezTo>
                <a:cubicBezTo>
                  <a:pt x="179" y="651"/>
                  <a:pt x="188" y="660"/>
                  <a:pt x="200" y="666"/>
                </a:cubicBezTo>
                <a:cubicBezTo>
                  <a:pt x="200" y="669"/>
                  <a:pt x="203" y="669"/>
                  <a:pt x="206" y="672"/>
                </a:cubicBezTo>
                <a:cubicBezTo>
                  <a:pt x="215" y="672"/>
                  <a:pt x="224" y="672"/>
                  <a:pt x="233" y="675"/>
                </a:cubicBezTo>
                <a:cubicBezTo>
                  <a:pt x="236" y="678"/>
                  <a:pt x="239" y="681"/>
                  <a:pt x="245" y="684"/>
                </a:cubicBezTo>
                <a:cubicBezTo>
                  <a:pt x="254" y="687"/>
                  <a:pt x="266" y="690"/>
                  <a:pt x="278" y="693"/>
                </a:cubicBezTo>
                <a:cubicBezTo>
                  <a:pt x="287" y="696"/>
                  <a:pt x="296" y="717"/>
                  <a:pt x="314" y="705"/>
                </a:cubicBezTo>
                <a:cubicBezTo>
                  <a:pt x="320" y="696"/>
                  <a:pt x="329" y="693"/>
                  <a:pt x="341" y="690"/>
                </a:cubicBezTo>
                <a:cubicBezTo>
                  <a:pt x="350" y="681"/>
                  <a:pt x="356" y="678"/>
                  <a:pt x="370" y="675"/>
                </a:cubicBezTo>
                <a:cubicBezTo>
                  <a:pt x="370" y="669"/>
                  <a:pt x="382" y="669"/>
                  <a:pt x="388" y="666"/>
                </a:cubicBezTo>
                <a:cubicBezTo>
                  <a:pt x="397" y="663"/>
                  <a:pt x="406" y="654"/>
                  <a:pt x="415" y="651"/>
                </a:cubicBezTo>
                <a:cubicBezTo>
                  <a:pt x="424" y="648"/>
                  <a:pt x="433" y="648"/>
                  <a:pt x="445" y="648"/>
                </a:cubicBezTo>
                <a:cubicBezTo>
                  <a:pt x="457" y="651"/>
                  <a:pt x="493" y="660"/>
                  <a:pt x="505" y="648"/>
                </a:cubicBezTo>
                <a:cubicBezTo>
                  <a:pt x="529" y="645"/>
                  <a:pt x="544" y="624"/>
                  <a:pt x="559" y="606"/>
                </a:cubicBezTo>
                <a:cubicBezTo>
                  <a:pt x="565" y="600"/>
                  <a:pt x="571" y="597"/>
                  <a:pt x="577" y="591"/>
                </a:cubicBezTo>
                <a:cubicBezTo>
                  <a:pt x="580" y="588"/>
                  <a:pt x="586" y="582"/>
                  <a:pt x="592" y="579"/>
                </a:cubicBezTo>
                <a:cubicBezTo>
                  <a:pt x="595" y="576"/>
                  <a:pt x="601" y="573"/>
                  <a:pt x="607" y="570"/>
                </a:cubicBezTo>
                <a:cubicBezTo>
                  <a:pt x="607" y="564"/>
                  <a:pt x="607" y="561"/>
                  <a:pt x="607" y="555"/>
                </a:cubicBezTo>
                <a:cubicBezTo>
                  <a:pt x="601" y="549"/>
                  <a:pt x="595" y="546"/>
                  <a:pt x="589" y="540"/>
                </a:cubicBezTo>
                <a:cubicBezTo>
                  <a:pt x="589" y="537"/>
                  <a:pt x="586" y="531"/>
                  <a:pt x="586" y="528"/>
                </a:cubicBezTo>
                <a:cubicBezTo>
                  <a:pt x="589" y="510"/>
                  <a:pt x="586" y="498"/>
                  <a:pt x="604" y="489"/>
                </a:cubicBezTo>
                <a:cubicBezTo>
                  <a:pt x="604" y="483"/>
                  <a:pt x="616" y="492"/>
                  <a:pt x="628" y="504"/>
                </a:cubicBezTo>
                <a:cubicBezTo>
                  <a:pt x="631" y="504"/>
                  <a:pt x="637" y="504"/>
                  <a:pt x="640" y="507"/>
                </a:cubicBezTo>
                <a:cubicBezTo>
                  <a:pt x="646" y="507"/>
                  <a:pt x="649" y="507"/>
                  <a:pt x="654" y="507"/>
                </a:cubicBezTo>
                <a:cubicBezTo>
                  <a:pt x="669" y="501"/>
                  <a:pt x="684" y="480"/>
                  <a:pt x="696" y="465"/>
                </a:cubicBezTo>
                <a:cubicBezTo>
                  <a:pt x="705" y="456"/>
                  <a:pt x="711" y="462"/>
                  <a:pt x="726" y="462"/>
                </a:cubicBezTo>
                <a:cubicBezTo>
                  <a:pt x="729" y="456"/>
                  <a:pt x="735" y="456"/>
                  <a:pt x="744" y="453"/>
                </a:cubicBezTo>
                <a:cubicBezTo>
                  <a:pt x="747" y="447"/>
                  <a:pt x="753" y="444"/>
                  <a:pt x="756" y="441"/>
                </a:cubicBezTo>
                <a:cubicBezTo>
                  <a:pt x="762" y="441"/>
                  <a:pt x="765" y="423"/>
                  <a:pt x="765" y="423"/>
                </a:cubicBezTo>
                <a:cubicBezTo>
                  <a:pt x="774" y="399"/>
                  <a:pt x="780" y="408"/>
                  <a:pt x="801" y="399"/>
                </a:cubicBezTo>
                <a:cubicBezTo>
                  <a:pt x="810" y="390"/>
                  <a:pt x="816" y="384"/>
                  <a:pt x="828" y="378"/>
                </a:cubicBezTo>
                <a:cubicBezTo>
                  <a:pt x="837" y="372"/>
                  <a:pt x="867" y="375"/>
                  <a:pt x="885" y="378"/>
                </a:cubicBezTo>
                <a:cubicBezTo>
                  <a:pt x="888" y="375"/>
                  <a:pt x="891" y="375"/>
                  <a:pt x="894" y="375"/>
                </a:cubicBezTo>
                <a:cubicBezTo>
                  <a:pt x="903" y="363"/>
                  <a:pt x="897" y="348"/>
                  <a:pt x="891" y="339"/>
                </a:cubicBezTo>
                <a:cubicBezTo>
                  <a:pt x="888" y="336"/>
                  <a:pt x="885" y="330"/>
                  <a:pt x="879" y="327"/>
                </a:cubicBezTo>
                <a:cubicBezTo>
                  <a:pt x="873" y="321"/>
                  <a:pt x="864" y="318"/>
                  <a:pt x="855" y="315"/>
                </a:cubicBezTo>
                <a:cubicBezTo>
                  <a:pt x="855" y="306"/>
                  <a:pt x="843" y="297"/>
                  <a:pt x="840" y="294"/>
                </a:cubicBezTo>
                <a:cubicBezTo>
                  <a:pt x="837" y="294"/>
                  <a:pt x="831" y="294"/>
                  <a:pt x="825" y="294"/>
                </a:cubicBezTo>
                <a:cubicBezTo>
                  <a:pt x="822" y="297"/>
                  <a:pt x="819" y="300"/>
                  <a:pt x="819" y="303"/>
                </a:cubicBezTo>
                <a:cubicBezTo>
                  <a:pt x="813" y="303"/>
                  <a:pt x="807" y="303"/>
                  <a:pt x="801" y="303"/>
                </a:cubicBezTo>
                <a:cubicBezTo>
                  <a:pt x="801" y="309"/>
                  <a:pt x="801" y="315"/>
                  <a:pt x="798" y="321"/>
                </a:cubicBezTo>
                <a:cubicBezTo>
                  <a:pt x="789" y="327"/>
                  <a:pt x="774" y="315"/>
                  <a:pt x="768" y="315"/>
                </a:cubicBezTo>
                <a:cubicBezTo>
                  <a:pt x="765" y="315"/>
                  <a:pt x="759" y="315"/>
                  <a:pt x="756" y="315"/>
                </a:cubicBezTo>
                <a:cubicBezTo>
                  <a:pt x="747" y="318"/>
                  <a:pt x="741" y="321"/>
                  <a:pt x="735" y="327"/>
                </a:cubicBezTo>
                <a:cubicBezTo>
                  <a:pt x="720" y="327"/>
                  <a:pt x="717" y="315"/>
                  <a:pt x="717" y="306"/>
                </a:cubicBezTo>
                <a:cubicBezTo>
                  <a:pt x="723" y="303"/>
                  <a:pt x="726" y="297"/>
                  <a:pt x="732" y="294"/>
                </a:cubicBezTo>
                <a:cubicBezTo>
                  <a:pt x="732" y="279"/>
                  <a:pt x="732" y="273"/>
                  <a:pt x="732" y="267"/>
                </a:cubicBezTo>
                <a:cubicBezTo>
                  <a:pt x="735" y="258"/>
                  <a:pt x="738" y="252"/>
                  <a:pt x="741" y="246"/>
                </a:cubicBezTo>
                <a:cubicBezTo>
                  <a:pt x="741" y="231"/>
                  <a:pt x="741" y="222"/>
                  <a:pt x="747" y="213"/>
                </a:cubicBezTo>
                <a:cubicBezTo>
                  <a:pt x="750" y="213"/>
                  <a:pt x="756" y="213"/>
                  <a:pt x="759" y="213"/>
                </a:cubicBezTo>
                <a:cubicBezTo>
                  <a:pt x="771" y="213"/>
                  <a:pt x="795" y="219"/>
                  <a:pt x="810" y="207"/>
                </a:cubicBezTo>
                <a:cubicBezTo>
                  <a:pt x="819" y="198"/>
                  <a:pt x="831" y="192"/>
                  <a:pt x="840" y="180"/>
                </a:cubicBezTo>
                <a:cubicBezTo>
                  <a:pt x="840" y="165"/>
                  <a:pt x="837" y="126"/>
                  <a:pt x="852" y="120"/>
                </a:cubicBezTo>
                <a:cubicBezTo>
                  <a:pt x="861" y="105"/>
                  <a:pt x="858" y="90"/>
                  <a:pt x="870" y="78"/>
                </a:cubicBezTo>
                <a:cubicBezTo>
                  <a:pt x="867" y="72"/>
                  <a:pt x="867" y="66"/>
                  <a:pt x="867" y="57"/>
                </a:cubicBezTo>
                <a:cubicBezTo>
                  <a:pt x="867" y="54"/>
                  <a:pt x="867" y="54"/>
                  <a:pt x="867" y="54"/>
                </a:cubicBezTo>
                <a:cubicBezTo>
                  <a:pt x="861" y="48"/>
                  <a:pt x="858" y="45"/>
                  <a:pt x="855" y="42"/>
                </a:cubicBezTo>
                <a:cubicBezTo>
                  <a:pt x="852" y="39"/>
                  <a:pt x="849" y="36"/>
                  <a:pt x="846" y="36"/>
                </a:cubicBezTo>
                <a:cubicBezTo>
                  <a:pt x="846" y="21"/>
                  <a:pt x="852" y="15"/>
                  <a:pt x="864" y="9"/>
                </a:cubicBezTo>
                <a:cubicBezTo>
                  <a:pt x="876" y="9"/>
                  <a:pt x="882" y="0"/>
                  <a:pt x="894" y="0"/>
                </a:cubicBezTo>
                <a:cubicBezTo>
                  <a:pt x="894" y="3"/>
                  <a:pt x="897" y="6"/>
                  <a:pt x="900" y="6"/>
                </a:cubicBezTo>
                <a:cubicBezTo>
                  <a:pt x="900" y="12"/>
                  <a:pt x="897" y="15"/>
                  <a:pt x="897" y="21"/>
                </a:cubicBezTo>
                <a:cubicBezTo>
                  <a:pt x="891" y="27"/>
                  <a:pt x="888" y="27"/>
                  <a:pt x="888" y="39"/>
                </a:cubicBezTo>
                <a:cubicBezTo>
                  <a:pt x="891" y="42"/>
                  <a:pt x="894" y="45"/>
                  <a:pt x="900" y="48"/>
                </a:cubicBezTo>
                <a:cubicBezTo>
                  <a:pt x="903" y="54"/>
                  <a:pt x="906" y="57"/>
                  <a:pt x="918" y="57"/>
                </a:cubicBezTo>
                <a:cubicBezTo>
                  <a:pt x="918" y="51"/>
                  <a:pt x="921" y="45"/>
                  <a:pt x="921" y="39"/>
                </a:cubicBezTo>
                <a:cubicBezTo>
                  <a:pt x="927" y="39"/>
                  <a:pt x="933" y="39"/>
                  <a:pt x="941" y="45"/>
                </a:cubicBezTo>
                <a:cubicBezTo>
                  <a:pt x="944" y="48"/>
                  <a:pt x="944" y="48"/>
                  <a:pt x="947" y="51"/>
                </a:cubicBezTo>
                <a:cubicBezTo>
                  <a:pt x="947" y="63"/>
                  <a:pt x="950" y="78"/>
                  <a:pt x="959" y="87"/>
                </a:cubicBezTo>
                <a:cubicBezTo>
                  <a:pt x="962" y="90"/>
                  <a:pt x="962" y="90"/>
                  <a:pt x="965" y="93"/>
                </a:cubicBezTo>
                <a:cubicBezTo>
                  <a:pt x="971" y="90"/>
                  <a:pt x="974" y="90"/>
                  <a:pt x="980" y="90"/>
                </a:cubicBezTo>
                <a:cubicBezTo>
                  <a:pt x="995" y="84"/>
                  <a:pt x="1010" y="87"/>
                  <a:pt x="1022" y="75"/>
                </a:cubicBezTo>
                <a:cubicBezTo>
                  <a:pt x="1031" y="54"/>
                  <a:pt x="1046" y="51"/>
                  <a:pt x="1058" y="72"/>
                </a:cubicBezTo>
                <a:cubicBezTo>
                  <a:pt x="1061" y="81"/>
                  <a:pt x="1064" y="90"/>
                  <a:pt x="1070" y="99"/>
                </a:cubicBezTo>
                <a:cubicBezTo>
                  <a:pt x="1070" y="108"/>
                  <a:pt x="1061" y="138"/>
                  <a:pt x="1055" y="147"/>
                </a:cubicBezTo>
                <a:cubicBezTo>
                  <a:pt x="1055" y="150"/>
                  <a:pt x="1055" y="156"/>
                  <a:pt x="1055" y="159"/>
                </a:cubicBezTo>
                <a:cubicBezTo>
                  <a:pt x="1058" y="168"/>
                  <a:pt x="1064" y="174"/>
                  <a:pt x="1067" y="183"/>
                </a:cubicBezTo>
                <a:cubicBezTo>
                  <a:pt x="1067" y="192"/>
                  <a:pt x="1052" y="213"/>
                  <a:pt x="1070" y="225"/>
                </a:cubicBezTo>
                <a:cubicBezTo>
                  <a:pt x="1073" y="231"/>
                  <a:pt x="1070" y="243"/>
                  <a:pt x="1070" y="255"/>
                </a:cubicBezTo>
                <a:cubicBezTo>
                  <a:pt x="1067" y="255"/>
                  <a:pt x="1064" y="255"/>
                  <a:pt x="1058" y="255"/>
                </a:cubicBezTo>
                <a:cubicBezTo>
                  <a:pt x="1052" y="249"/>
                  <a:pt x="1055" y="243"/>
                  <a:pt x="1055" y="237"/>
                </a:cubicBezTo>
                <a:cubicBezTo>
                  <a:pt x="1055" y="231"/>
                  <a:pt x="1055" y="231"/>
                  <a:pt x="1049" y="228"/>
                </a:cubicBezTo>
                <a:cubicBezTo>
                  <a:pt x="1028" y="228"/>
                  <a:pt x="1043" y="237"/>
                  <a:pt x="1034" y="249"/>
                </a:cubicBezTo>
                <a:cubicBezTo>
                  <a:pt x="1025" y="258"/>
                  <a:pt x="1019" y="267"/>
                  <a:pt x="1016" y="282"/>
                </a:cubicBezTo>
                <a:cubicBezTo>
                  <a:pt x="1013" y="288"/>
                  <a:pt x="1004" y="297"/>
                  <a:pt x="998" y="303"/>
                </a:cubicBezTo>
                <a:cubicBezTo>
                  <a:pt x="998" y="309"/>
                  <a:pt x="995" y="315"/>
                  <a:pt x="995" y="321"/>
                </a:cubicBezTo>
                <a:cubicBezTo>
                  <a:pt x="1001" y="324"/>
                  <a:pt x="1001" y="327"/>
                  <a:pt x="1007" y="336"/>
                </a:cubicBezTo>
                <a:cubicBezTo>
                  <a:pt x="1013" y="339"/>
                  <a:pt x="1016" y="342"/>
                  <a:pt x="1022" y="348"/>
                </a:cubicBezTo>
                <a:cubicBezTo>
                  <a:pt x="1028" y="345"/>
                  <a:pt x="1031" y="345"/>
                  <a:pt x="1037" y="345"/>
                </a:cubicBezTo>
                <a:cubicBezTo>
                  <a:pt x="1037" y="342"/>
                  <a:pt x="1040" y="336"/>
                  <a:pt x="1043" y="333"/>
                </a:cubicBezTo>
                <a:cubicBezTo>
                  <a:pt x="1043" y="336"/>
                  <a:pt x="1049" y="342"/>
                  <a:pt x="1049" y="351"/>
                </a:cubicBezTo>
                <a:cubicBezTo>
                  <a:pt x="1043" y="351"/>
                  <a:pt x="1037" y="354"/>
                  <a:pt x="1031" y="357"/>
                </a:cubicBezTo>
                <a:cubicBezTo>
                  <a:pt x="1031" y="360"/>
                  <a:pt x="1028" y="369"/>
                  <a:pt x="1037" y="375"/>
                </a:cubicBezTo>
                <a:cubicBezTo>
                  <a:pt x="1034" y="384"/>
                  <a:pt x="1025" y="393"/>
                  <a:pt x="1016" y="399"/>
                </a:cubicBezTo>
                <a:cubicBezTo>
                  <a:pt x="1013" y="399"/>
                  <a:pt x="1013" y="399"/>
                  <a:pt x="1010" y="399"/>
                </a:cubicBezTo>
                <a:cubicBezTo>
                  <a:pt x="1004" y="393"/>
                  <a:pt x="995" y="390"/>
                  <a:pt x="989" y="384"/>
                </a:cubicBezTo>
                <a:cubicBezTo>
                  <a:pt x="986" y="384"/>
                  <a:pt x="983" y="384"/>
                  <a:pt x="980" y="384"/>
                </a:cubicBezTo>
                <a:cubicBezTo>
                  <a:pt x="977" y="387"/>
                  <a:pt x="974" y="393"/>
                  <a:pt x="974" y="396"/>
                </a:cubicBezTo>
                <a:cubicBezTo>
                  <a:pt x="974" y="399"/>
                  <a:pt x="974" y="405"/>
                  <a:pt x="974" y="408"/>
                </a:cubicBezTo>
                <a:cubicBezTo>
                  <a:pt x="980" y="414"/>
                  <a:pt x="995" y="420"/>
                  <a:pt x="1004" y="435"/>
                </a:cubicBezTo>
                <a:cubicBezTo>
                  <a:pt x="1004" y="441"/>
                  <a:pt x="1004" y="447"/>
                  <a:pt x="1004" y="453"/>
                </a:cubicBezTo>
                <a:cubicBezTo>
                  <a:pt x="1010" y="462"/>
                  <a:pt x="1016" y="474"/>
                  <a:pt x="1019" y="486"/>
                </a:cubicBezTo>
                <a:cubicBezTo>
                  <a:pt x="1019" y="489"/>
                  <a:pt x="1022" y="492"/>
                  <a:pt x="1025" y="492"/>
                </a:cubicBezTo>
                <a:cubicBezTo>
                  <a:pt x="1025" y="492"/>
                  <a:pt x="1028" y="492"/>
                  <a:pt x="1031" y="492"/>
                </a:cubicBezTo>
                <a:cubicBezTo>
                  <a:pt x="1034" y="489"/>
                  <a:pt x="1037" y="483"/>
                  <a:pt x="1037" y="480"/>
                </a:cubicBezTo>
                <a:cubicBezTo>
                  <a:pt x="1043" y="474"/>
                  <a:pt x="1046" y="471"/>
                  <a:pt x="1052" y="468"/>
                </a:cubicBezTo>
                <a:cubicBezTo>
                  <a:pt x="1055" y="474"/>
                  <a:pt x="1061" y="483"/>
                  <a:pt x="1067" y="498"/>
                </a:cubicBezTo>
                <a:cubicBezTo>
                  <a:pt x="1070" y="507"/>
                  <a:pt x="1070" y="519"/>
                  <a:pt x="1085" y="525"/>
                </a:cubicBezTo>
                <a:cubicBezTo>
                  <a:pt x="1085" y="528"/>
                  <a:pt x="1088" y="528"/>
                  <a:pt x="1088" y="531"/>
                </a:cubicBezTo>
                <a:cubicBezTo>
                  <a:pt x="1085" y="537"/>
                  <a:pt x="1085" y="549"/>
                  <a:pt x="1085" y="558"/>
                </a:cubicBezTo>
                <a:cubicBezTo>
                  <a:pt x="1085" y="561"/>
                  <a:pt x="1082" y="564"/>
                  <a:pt x="1079" y="564"/>
                </a:cubicBezTo>
                <a:cubicBezTo>
                  <a:pt x="1070" y="564"/>
                  <a:pt x="1070" y="561"/>
                  <a:pt x="1067" y="558"/>
                </a:cubicBezTo>
                <a:cubicBezTo>
                  <a:pt x="1040" y="558"/>
                  <a:pt x="1037" y="561"/>
                  <a:pt x="1028" y="582"/>
                </a:cubicBezTo>
                <a:cubicBezTo>
                  <a:pt x="1025" y="582"/>
                  <a:pt x="1025" y="582"/>
                  <a:pt x="1022" y="585"/>
                </a:cubicBezTo>
                <a:cubicBezTo>
                  <a:pt x="1022" y="591"/>
                  <a:pt x="998" y="606"/>
                  <a:pt x="995" y="609"/>
                </a:cubicBezTo>
                <a:cubicBezTo>
                  <a:pt x="992" y="615"/>
                  <a:pt x="977" y="624"/>
                  <a:pt x="971" y="627"/>
                </a:cubicBezTo>
                <a:cubicBezTo>
                  <a:pt x="968" y="630"/>
                  <a:pt x="965" y="633"/>
                  <a:pt x="965" y="633"/>
                </a:cubicBezTo>
                <a:cubicBezTo>
                  <a:pt x="962" y="633"/>
                  <a:pt x="959" y="636"/>
                  <a:pt x="956" y="636"/>
                </a:cubicBezTo>
                <a:cubicBezTo>
                  <a:pt x="953" y="633"/>
                  <a:pt x="950" y="630"/>
                  <a:pt x="947" y="627"/>
                </a:cubicBezTo>
                <a:cubicBezTo>
                  <a:pt x="941" y="609"/>
                  <a:pt x="938" y="609"/>
                  <a:pt x="927" y="609"/>
                </a:cubicBezTo>
                <a:cubicBezTo>
                  <a:pt x="921" y="621"/>
                  <a:pt x="918" y="639"/>
                  <a:pt x="933" y="651"/>
                </a:cubicBezTo>
                <a:cubicBezTo>
                  <a:pt x="933" y="657"/>
                  <a:pt x="933" y="663"/>
                  <a:pt x="933" y="672"/>
                </a:cubicBezTo>
                <a:cubicBezTo>
                  <a:pt x="915" y="672"/>
                  <a:pt x="900" y="675"/>
                  <a:pt x="891" y="669"/>
                </a:cubicBezTo>
                <a:cubicBezTo>
                  <a:pt x="888" y="651"/>
                  <a:pt x="882" y="648"/>
                  <a:pt x="876" y="639"/>
                </a:cubicBezTo>
                <a:cubicBezTo>
                  <a:pt x="873" y="630"/>
                  <a:pt x="867" y="621"/>
                  <a:pt x="864" y="609"/>
                </a:cubicBezTo>
                <a:cubicBezTo>
                  <a:pt x="852" y="600"/>
                  <a:pt x="855" y="603"/>
                  <a:pt x="846" y="603"/>
                </a:cubicBezTo>
                <a:cubicBezTo>
                  <a:pt x="837" y="609"/>
                  <a:pt x="828" y="615"/>
                  <a:pt x="819" y="621"/>
                </a:cubicBezTo>
                <a:cubicBezTo>
                  <a:pt x="816" y="627"/>
                  <a:pt x="816" y="639"/>
                  <a:pt x="819" y="651"/>
                </a:cubicBezTo>
                <a:cubicBezTo>
                  <a:pt x="810" y="654"/>
                  <a:pt x="798" y="654"/>
                  <a:pt x="789" y="654"/>
                </a:cubicBezTo>
                <a:cubicBezTo>
                  <a:pt x="777" y="660"/>
                  <a:pt x="768" y="666"/>
                  <a:pt x="759" y="672"/>
                </a:cubicBezTo>
                <a:cubicBezTo>
                  <a:pt x="756" y="678"/>
                  <a:pt x="756" y="684"/>
                  <a:pt x="750" y="684"/>
                </a:cubicBezTo>
                <a:cubicBezTo>
                  <a:pt x="741" y="678"/>
                  <a:pt x="738" y="675"/>
                  <a:pt x="738" y="672"/>
                </a:cubicBezTo>
                <a:cubicBezTo>
                  <a:pt x="741" y="669"/>
                  <a:pt x="741" y="669"/>
                  <a:pt x="744" y="666"/>
                </a:cubicBezTo>
                <a:cubicBezTo>
                  <a:pt x="744" y="651"/>
                  <a:pt x="732" y="642"/>
                  <a:pt x="723" y="642"/>
                </a:cubicBezTo>
                <a:cubicBezTo>
                  <a:pt x="708" y="648"/>
                  <a:pt x="708" y="657"/>
                  <a:pt x="711" y="675"/>
                </a:cubicBezTo>
                <a:cubicBezTo>
                  <a:pt x="708" y="675"/>
                  <a:pt x="705" y="675"/>
                  <a:pt x="702" y="678"/>
                </a:cubicBezTo>
                <a:cubicBezTo>
                  <a:pt x="699" y="678"/>
                  <a:pt x="699" y="681"/>
                  <a:pt x="699" y="684"/>
                </a:cubicBezTo>
                <a:cubicBezTo>
                  <a:pt x="696" y="684"/>
                  <a:pt x="696" y="684"/>
                  <a:pt x="693" y="687"/>
                </a:cubicBezTo>
                <a:cubicBezTo>
                  <a:pt x="693" y="696"/>
                  <a:pt x="693" y="705"/>
                  <a:pt x="693" y="714"/>
                </a:cubicBezTo>
                <a:cubicBezTo>
                  <a:pt x="696" y="717"/>
                  <a:pt x="699" y="723"/>
                  <a:pt x="702" y="726"/>
                </a:cubicBezTo>
                <a:cubicBezTo>
                  <a:pt x="702" y="728"/>
                  <a:pt x="702" y="731"/>
                  <a:pt x="705" y="734"/>
                </a:cubicBezTo>
                <a:cubicBezTo>
                  <a:pt x="702" y="737"/>
                  <a:pt x="699" y="740"/>
                  <a:pt x="699" y="743"/>
                </a:cubicBezTo>
                <a:cubicBezTo>
                  <a:pt x="684" y="755"/>
                  <a:pt x="669" y="758"/>
                  <a:pt x="654" y="755"/>
                </a:cubicBezTo>
                <a:cubicBezTo>
                  <a:pt x="643" y="755"/>
                  <a:pt x="640" y="761"/>
                  <a:pt x="634" y="764"/>
                </a:cubicBezTo>
                <a:cubicBezTo>
                  <a:pt x="631" y="767"/>
                  <a:pt x="628" y="770"/>
                  <a:pt x="625" y="773"/>
                </a:cubicBezTo>
                <a:cubicBezTo>
                  <a:pt x="619" y="785"/>
                  <a:pt x="607" y="800"/>
                  <a:pt x="595" y="812"/>
                </a:cubicBezTo>
                <a:cubicBezTo>
                  <a:pt x="589" y="809"/>
                  <a:pt x="586" y="806"/>
                  <a:pt x="583" y="803"/>
                </a:cubicBezTo>
                <a:cubicBezTo>
                  <a:pt x="577" y="803"/>
                  <a:pt x="571" y="803"/>
                  <a:pt x="568" y="803"/>
                </a:cubicBezTo>
                <a:cubicBezTo>
                  <a:pt x="568" y="809"/>
                  <a:pt x="565" y="815"/>
                  <a:pt x="562" y="815"/>
                </a:cubicBezTo>
                <a:cubicBezTo>
                  <a:pt x="556" y="806"/>
                  <a:pt x="550" y="809"/>
                  <a:pt x="544" y="809"/>
                </a:cubicBezTo>
                <a:cubicBezTo>
                  <a:pt x="541" y="815"/>
                  <a:pt x="538" y="824"/>
                  <a:pt x="532" y="827"/>
                </a:cubicBezTo>
                <a:cubicBezTo>
                  <a:pt x="517" y="833"/>
                  <a:pt x="511" y="857"/>
                  <a:pt x="496" y="866"/>
                </a:cubicBezTo>
                <a:cubicBezTo>
                  <a:pt x="490" y="875"/>
                  <a:pt x="493" y="881"/>
                  <a:pt x="493" y="893"/>
                </a:cubicBezTo>
                <a:cubicBezTo>
                  <a:pt x="493" y="899"/>
                  <a:pt x="490" y="911"/>
                  <a:pt x="490" y="917"/>
                </a:cubicBezTo>
                <a:cubicBezTo>
                  <a:pt x="487" y="917"/>
                  <a:pt x="487" y="917"/>
                  <a:pt x="487" y="917"/>
                </a:cubicBezTo>
                <a:cubicBezTo>
                  <a:pt x="466" y="917"/>
                  <a:pt x="448" y="914"/>
                  <a:pt x="433" y="911"/>
                </a:cubicBezTo>
                <a:cubicBezTo>
                  <a:pt x="427" y="908"/>
                  <a:pt x="421" y="905"/>
                  <a:pt x="418" y="902"/>
                </a:cubicBezTo>
                <a:cubicBezTo>
                  <a:pt x="415" y="899"/>
                  <a:pt x="412" y="896"/>
                  <a:pt x="409" y="893"/>
                </a:cubicBezTo>
                <a:cubicBezTo>
                  <a:pt x="403" y="893"/>
                  <a:pt x="397" y="890"/>
                  <a:pt x="391" y="890"/>
                </a:cubicBezTo>
                <a:cubicBezTo>
                  <a:pt x="391" y="884"/>
                  <a:pt x="391" y="878"/>
                  <a:pt x="391" y="875"/>
                </a:cubicBezTo>
                <a:cubicBezTo>
                  <a:pt x="397" y="863"/>
                  <a:pt x="406" y="851"/>
                  <a:pt x="406" y="836"/>
                </a:cubicBezTo>
                <a:cubicBezTo>
                  <a:pt x="403" y="821"/>
                  <a:pt x="391" y="824"/>
                  <a:pt x="385" y="824"/>
                </a:cubicBezTo>
                <a:cubicBezTo>
                  <a:pt x="382" y="827"/>
                  <a:pt x="379" y="827"/>
                  <a:pt x="376" y="830"/>
                </a:cubicBezTo>
                <a:cubicBezTo>
                  <a:pt x="359" y="830"/>
                  <a:pt x="367" y="830"/>
                  <a:pt x="364" y="848"/>
                </a:cubicBezTo>
                <a:cubicBezTo>
                  <a:pt x="359" y="851"/>
                  <a:pt x="359" y="854"/>
                  <a:pt x="359" y="857"/>
                </a:cubicBezTo>
                <a:cubicBezTo>
                  <a:pt x="356" y="863"/>
                  <a:pt x="353" y="869"/>
                  <a:pt x="350" y="875"/>
                </a:cubicBezTo>
                <a:cubicBezTo>
                  <a:pt x="350" y="881"/>
                  <a:pt x="350" y="890"/>
                  <a:pt x="350" y="896"/>
                </a:cubicBezTo>
                <a:cubicBezTo>
                  <a:pt x="347" y="899"/>
                  <a:pt x="344" y="902"/>
                  <a:pt x="344" y="905"/>
                </a:cubicBezTo>
                <a:cubicBezTo>
                  <a:pt x="329" y="905"/>
                  <a:pt x="329" y="908"/>
                  <a:pt x="323" y="914"/>
                </a:cubicBezTo>
                <a:cubicBezTo>
                  <a:pt x="311" y="914"/>
                  <a:pt x="302" y="917"/>
                  <a:pt x="293" y="920"/>
                </a:cubicBezTo>
                <a:cubicBezTo>
                  <a:pt x="287" y="923"/>
                  <a:pt x="284" y="929"/>
                  <a:pt x="278" y="932"/>
                </a:cubicBez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51" name="CustomShape 12"/>
          <p:cNvSpPr/>
          <p:nvPr/>
        </p:nvSpPr>
        <p:spPr>
          <a:xfrm>
            <a:off x="7642225" y="1646238"/>
            <a:ext cx="169863" cy="228600"/>
          </a:xfrm>
          <a:custGeom>
            <a:avLst/>
            <a:gdLst/>
            <a:ahLst/>
            <a:cxnLst/>
            <a:rect l="l" t="t" r="r" b="b"/>
            <a:pathLst>
              <a:path w="186" h="186">
                <a:moveTo>
                  <a:pt x="81" y="186"/>
                </a:moveTo>
                <a:cubicBezTo>
                  <a:pt x="66" y="183"/>
                  <a:pt x="60" y="180"/>
                  <a:pt x="54" y="174"/>
                </a:cubicBezTo>
                <a:cubicBezTo>
                  <a:pt x="51" y="165"/>
                  <a:pt x="48" y="153"/>
                  <a:pt x="45" y="141"/>
                </a:cubicBezTo>
                <a:cubicBezTo>
                  <a:pt x="42" y="138"/>
                  <a:pt x="39" y="138"/>
                  <a:pt x="33" y="135"/>
                </a:cubicBezTo>
                <a:cubicBezTo>
                  <a:pt x="30" y="132"/>
                  <a:pt x="27" y="132"/>
                  <a:pt x="24" y="132"/>
                </a:cubicBezTo>
                <a:cubicBezTo>
                  <a:pt x="30" y="114"/>
                  <a:pt x="9" y="93"/>
                  <a:pt x="0" y="87"/>
                </a:cubicBezTo>
                <a:cubicBezTo>
                  <a:pt x="0" y="78"/>
                  <a:pt x="12" y="72"/>
                  <a:pt x="15" y="66"/>
                </a:cubicBezTo>
                <a:cubicBezTo>
                  <a:pt x="15" y="57"/>
                  <a:pt x="24" y="54"/>
                  <a:pt x="30" y="48"/>
                </a:cubicBezTo>
                <a:cubicBezTo>
                  <a:pt x="33" y="45"/>
                  <a:pt x="33" y="42"/>
                  <a:pt x="36" y="39"/>
                </a:cubicBezTo>
                <a:cubicBezTo>
                  <a:pt x="36" y="33"/>
                  <a:pt x="36" y="15"/>
                  <a:pt x="39" y="15"/>
                </a:cubicBezTo>
                <a:cubicBezTo>
                  <a:pt x="42" y="12"/>
                  <a:pt x="48" y="3"/>
                  <a:pt x="57" y="12"/>
                </a:cubicBezTo>
                <a:cubicBezTo>
                  <a:pt x="63" y="12"/>
                  <a:pt x="66" y="12"/>
                  <a:pt x="72" y="12"/>
                </a:cubicBezTo>
                <a:cubicBezTo>
                  <a:pt x="78" y="3"/>
                  <a:pt x="90" y="6"/>
                  <a:pt x="102" y="9"/>
                </a:cubicBezTo>
                <a:cubicBezTo>
                  <a:pt x="105" y="15"/>
                  <a:pt x="117" y="21"/>
                  <a:pt x="129" y="15"/>
                </a:cubicBezTo>
                <a:cubicBezTo>
                  <a:pt x="135" y="12"/>
                  <a:pt x="141" y="0"/>
                  <a:pt x="150" y="9"/>
                </a:cubicBezTo>
                <a:cubicBezTo>
                  <a:pt x="156" y="12"/>
                  <a:pt x="159" y="12"/>
                  <a:pt x="165" y="15"/>
                </a:cubicBezTo>
                <a:cubicBezTo>
                  <a:pt x="171" y="15"/>
                  <a:pt x="177" y="15"/>
                  <a:pt x="183" y="18"/>
                </a:cubicBezTo>
                <a:cubicBezTo>
                  <a:pt x="183" y="21"/>
                  <a:pt x="150" y="36"/>
                  <a:pt x="162" y="48"/>
                </a:cubicBezTo>
                <a:cubicBezTo>
                  <a:pt x="165" y="48"/>
                  <a:pt x="171" y="48"/>
                  <a:pt x="177" y="48"/>
                </a:cubicBezTo>
                <a:cubicBezTo>
                  <a:pt x="177" y="45"/>
                  <a:pt x="180" y="42"/>
                  <a:pt x="183" y="42"/>
                </a:cubicBezTo>
                <a:cubicBezTo>
                  <a:pt x="183" y="42"/>
                  <a:pt x="186" y="51"/>
                  <a:pt x="180" y="54"/>
                </a:cubicBezTo>
                <a:cubicBezTo>
                  <a:pt x="171" y="57"/>
                  <a:pt x="168" y="57"/>
                  <a:pt x="162" y="63"/>
                </a:cubicBezTo>
                <a:cubicBezTo>
                  <a:pt x="162" y="66"/>
                  <a:pt x="162" y="69"/>
                  <a:pt x="162" y="72"/>
                </a:cubicBezTo>
                <a:cubicBezTo>
                  <a:pt x="165" y="72"/>
                  <a:pt x="168" y="75"/>
                  <a:pt x="174" y="75"/>
                </a:cubicBezTo>
                <a:cubicBezTo>
                  <a:pt x="171" y="84"/>
                  <a:pt x="171" y="90"/>
                  <a:pt x="171" y="102"/>
                </a:cubicBezTo>
                <a:cubicBezTo>
                  <a:pt x="171" y="108"/>
                  <a:pt x="174" y="120"/>
                  <a:pt x="171" y="123"/>
                </a:cubicBezTo>
                <a:cubicBezTo>
                  <a:pt x="168" y="123"/>
                  <a:pt x="168" y="126"/>
                  <a:pt x="165" y="126"/>
                </a:cubicBezTo>
                <a:cubicBezTo>
                  <a:pt x="165" y="123"/>
                  <a:pt x="165" y="120"/>
                  <a:pt x="165" y="120"/>
                </a:cubicBezTo>
                <a:cubicBezTo>
                  <a:pt x="156" y="111"/>
                  <a:pt x="141" y="135"/>
                  <a:pt x="135" y="141"/>
                </a:cubicBezTo>
                <a:cubicBezTo>
                  <a:pt x="135" y="141"/>
                  <a:pt x="135" y="147"/>
                  <a:pt x="132" y="150"/>
                </a:cubicBezTo>
                <a:cubicBezTo>
                  <a:pt x="132" y="159"/>
                  <a:pt x="132" y="168"/>
                  <a:pt x="132" y="177"/>
                </a:cubicBezTo>
                <a:cubicBezTo>
                  <a:pt x="129" y="177"/>
                  <a:pt x="129" y="177"/>
                  <a:pt x="126" y="177"/>
                </a:cubicBezTo>
                <a:cubicBezTo>
                  <a:pt x="105" y="177"/>
                  <a:pt x="96" y="180"/>
                  <a:pt x="81" y="186"/>
                </a:cubicBez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52" name="CustomShape 13"/>
          <p:cNvSpPr/>
          <p:nvPr/>
        </p:nvSpPr>
        <p:spPr>
          <a:xfrm>
            <a:off x="7599363" y="709613"/>
            <a:ext cx="268287" cy="336550"/>
          </a:xfrm>
          <a:custGeom>
            <a:avLst/>
            <a:gdLst/>
            <a:ahLst/>
            <a:cxnLst/>
            <a:rect l="l" t="t" r="r" b="b"/>
            <a:pathLst>
              <a:path w="293" h="275">
                <a:moveTo>
                  <a:pt x="119" y="275"/>
                </a:moveTo>
                <a:cubicBezTo>
                  <a:pt x="116" y="275"/>
                  <a:pt x="116" y="275"/>
                  <a:pt x="116" y="275"/>
                </a:cubicBezTo>
                <a:cubicBezTo>
                  <a:pt x="122" y="263"/>
                  <a:pt x="125" y="263"/>
                  <a:pt x="131" y="257"/>
                </a:cubicBezTo>
                <a:cubicBezTo>
                  <a:pt x="131" y="254"/>
                  <a:pt x="134" y="251"/>
                  <a:pt x="137" y="248"/>
                </a:cubicBezTo>
                <a:cubicBezTo>
                  <a:pt x="137" y="245"/>
                  <a:pt x="137" y="242"/>
                  <a:pt x="137" y="239"/>
                </a:cubicBezTo>
                <a:cubicBezTo>
                  <a:pt x="131" y="239"/>
                  <a:pt x="128" y="236"/>
                  <a:pt x="125" y="233"/>
                </a:cubicBezTo>
                <a:cubicBezTo>
                  <a:pt x="122" y="215"/>
                  <a:pt x="131" y="212"/>
                  <a:pt x="140" y="200"/>
                </a:cubicBezTo>
                <a:cubicBezTo>
                  <a:pt x="146" y="192"/>
                  <a:pt x="143" y="180"/>
                  <a:pt x="143" y="171"/>
                </a:cubicBezTo>
                <a:cubicBezTo>
                  <a:pt x="137" y="165"/>
                  <a:pt x="131" y="156"/>
                  <a:pt x="125" y="150"/>
                </a:cubicBezTo>
                <a:cubicBezTo>
                  <a:pt x="122" y="150"/>
                  <a:pt x="119" y="150"/>
                  <a:pt x="116" y="150"/>
                </a:cubicBezTo>
                <a:cubicBezTo>
                  <a:pt x="110" y="150"/>
                  <a:pt x="104" y="153"/>
                  <a:pt x="98" y="153"/>
                </a:cubicBezTo>
                <a:cubicBezTo>
                  <a:pt x="89" y="162"/>
                  <a:pt x="83" y="171"/>
                  <a:pt x="74" y="180"/>
                </a:cubicBezTo>
                <a:cubicBezTo>
                  <a:pt x="68" y="189"/>
                  <a:pt x="62" y="200"/>
                  <a:pt x="53" y="209"/>
                </a:cubicBezTo>
                <a:cubicBezTo>
                  <a:pt x="41" y="198"/>
                  <a:pt x="26" y="192"/>
                  <a:pt x="18" y="183"/>
                </a:cubicBezTo>
                <a:cubicBezTo>
                  <a:pt x="9" y="183"/>
                  <a:pt x="3" y="177"/>
                  <a:pt x="0" y="174"/>
                </a:cubicBezTo>
                <a:cubicBezTo>
                  <a:pt x="0" y="162"/>
                  <a:pt x="0" y="162"/>
                  <a:pt x="9" y="159"/>
                </a:cubicBezTo>
                <a:cubicBezTo>
                  <a:pt x="12" y="156"/>
                  <a:pt x="15" y="150"/>
                  <a:pt x="20" y="147"/>
                </a:cubicBezTo>
                <a:cubicBezTo>
                  <a:pt x="20" y="138"/>
                  <a:pt x="18" y="129"/>
                  <a:pt x="18" y="120"/>
                </a:cubicBezTo>
                <a:cubicBezTo>
                  <a:pt x="18" y="120"/>
                  <a:pt x="18" y="120"/>
                  <a:pt x="18" y="120"/>
                </a:cubicBezTo>
                <a:cubicBezTo>
                  <a:pt x="15" y="117"/>
                  <a:pt x="15" y="117"/>
                  <a:pt x="15" y="114"/>
                </a:cubicBezTo>
                <a:cubicBezTo>
                  <a:pt x="12" y="111"/>
                  <a:pt x="12" y="108"/>
                  <a:pt x="9" y="105"/>
                </a:cubicBezTo>
                <a:cubicBezTo>
                  <a:pt x="9" y="96"/>
                  <a:pt x="9" y="90"/>
                  <a:pt x="15" y="87"/>
                </a:cubicBezTo>
                <a:cubicBezTo>
                  <a:pt x="18" y="87"/>
                  <a:pt x="20" y="93"/>
                  <a:pt x="23" y="102"/>
                </a:cubicBezTo>
                <a:cubicBezTo>
                  <a:pt x="32" y="108"/>
                  <a:pt x="32" y="114"/>
                  <a:pt x="50" y="111"/>
                </a:cubicBezTo>
                <a:cubicBezTo>
                  <a:pt x="53" y="108"/>
                  <a:pt x="56" y="105"/>
                  <a:pt x="59" y="102"/>
                </a:cubicBezTo>
                <a:cubicBezTo>
                  <a:pt x="74" y="93"/>
                  <a:pt x="92" y="75"/>
                  <a:pt x="107" y="63"/>
                </a:cubicBezTo>
                <a:cubicBezTo>
                  <a:pt x="113" y="57"/>
                  <a:pt x="119" y="48"/>
                  <a:pt x="122" y="42"/>
                </a:cubicBezTo>
                <a:cubicBezTo>
                  <a:pt x="134" y="39"/>
                  <a:pt x="140" y="33"/>
                  <a:pt x="155" y="42"/>
                </a:cubicBezTo>
                <a:cubicBezTo>
                  <a:pt x="158" y="42"/>
                  <a:pt x="161" y="42"/>
                  <a:pt x="167" y="42"/>
                </a:cubicBezTo>
                <a:cubicBezTo>
                  <a:pt x="167" y="39"/>
                  <a:pt x="170" y="36"/>
                  <a:pt x="173" y="33"/>
                </a:cubicBezTo>
                <a:cubicBezTo>
                  <a:pt x="173" y="24"/>
                  <a:pt x="173" y="18"/>
                  <a:pt x="173" y="9"/>
                </a:cubicBezTo>
                <a:cubicBezTo>
                  <a:pt x="173" y="6"/>
                  <a:pt x="176" y="3"/>
                  <a:pt x="176" y="0"/>
                </a:cubicBezTo>
                <a:cubicBezTo>
                  <a:pt x="182" y="0"/>
                  <a:pt x="191" y="6"/>
                  <a:pt x="197" y="15"/>
                </a:cubicBezTo>
                <a:cubicBezTo>
                  <a:pt x="203" y="21"/>
                  <a:pt x="203" y="24"/>
                  <a:pt x="215" y="24"/>
                </a:cubicBezTo>
                <a:cubicBezTo>
                  <a:pt x="218" y="21"/>
                  <a:pt x="218" y="15"/>
                  <a:pt x="218" y="15"/>
                </a:cubicBezTo>
                <a:cubicBezTo>
                  <a:pt x="221" y="12"/>
                  <a:pt x="221" y="9"/>
                  <a:pt x="224" y="9"/>
                </a:cubicBezTo>
                <a:cubicBezTo>
                  <a:pt x="227" y="12"/>
                  <a:pt x="227" y="12"/>
                  <a:pt x="227" y="12"/>
                </a:cubicBezTo>
                <a:cubicBezTo>
                  <a:pt x="227" y="18"/>
                  <a:pt x="230" y="24"/>
                  <a:pt x="230" y="33"/>
                </a:cubicBezTo>
                <a:cubicBezTo>
                  <a:pt x="236" y="39"/>
                  <a:pt x="245" y="51"/>
                  <a:pt x="257" y="63"/>
                </a:cubicBezTo>
                <a:cubicBezTo>
                  <a:pt x="257" y="72"/>
                  <a:pt x="257" y="81"/>
                  <a:pt x="257" y="90"/>
                </a:cubicBezTo>
                <a:cubicBezTo>
                  <a:pt x="260" y="93"/>
                  <a:pt x="263" y="96"/>
                  <a:pt x="263" y="99"/>
                </a:cubicBezTo>
                <a:cubicBezTo>
                  <a:pt x="269" y="102"/>
                  <a:pt x="275" y="105"/>
                  <a:pt x="281" y="111"/>
                </a:cubicBezTo>
                <a:cubicBezTo>
                  <a:pt x="284" y="114"/>
                  <a:pt x="290" y="117"/>
                  <a:pt x="293" y="120"/>
                </a:cubicBezTo>
                <a:cubicBezTo>
                  <a:pt x="293" y="123"/>
                  <a:pt x="263" y="144"/>
                  <a:pt x="260" y="147"/>
                </a:cubicBezTo>
                <a:cubicBezTo>
                  <a:pt x="257" y="150"/>
                  <a:pt x="254" y="153"/>
                  <a:pt x="251" y="156"/>
                </a:cubicBezTo>
                <a:cubicBezTo>
                  <a:pt x="245" y="162"/>
                  <a:pt x="239" y="168"/>
                  <a:pt x="236" y="174"/>
                </a:cubicBezTo>
                <a:cubicBezTo>
                  <a:pt x="233" y="180"/>
                  <a:pt x="233" y="186"/>
                  <a:pt x="230" y="192"/>
                </a:cubicBezTo>
                <a:cubicBezTo>
                  <a:pt x="224" y="195"/>
                  <a:pt x="221" y="198"/>
                  <a:pt x="215" y="198"/>
                </a:cubicBezTo>
                <a:cubicBezTo>
                  <a:pt x="188" y="203"/>
                  <a:pt x="170" y="215"/>
                  <a:pt x="155" y="239"/>
                </a:cubicBezTo>
                <a:cubicBezTo>
                  <a:pt x="152" y="239"/>
                  <a:pt x="152" y="242"/>
                  <a:pt x="152" y="245"/>
                </a:cubicBezTo>
                <a:cubicBezTo>
                  <a:pt x="149" y="254"/>
                  <a:pt x="146" y="263"/>
                  <a:pt x="143" y="272"/>
                </a:cubicBezTo>
                <a:cubicBezTo>
                  <a:pt x="134" y="275"/>
                  <a:pt x="125" y="275"/>
                  <a:pt x="119" y="275"/>
                </a:cubicBez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53" name="CustomShape 14"/>
          <p:cNvSpPr/>
          <p:nvPr/>
        </p:nvSpPr>
        <p:spPr>
          <a:xfrm>
            <a:off x="5792788" y="320675"/>
            <a:ext cx="909637" cy="927100"/>
          </a:xfrm>
          <a:custGeom>
            <a:avLst/>
            <a:gdLst/>
            <a:ahLst/>
            <a:cxnLst/>
            <a:rect l="l" t="t" r="r" b="b"/>
            <a:pathLst>
              <a:path w="990" h="758">
                <a:moveTo>
                  <a:pt x="709" y="758"/>
                </a:moveTo>
                <a:cubicBezTo>
                  <a:pt x="706" y="755"/>
                  <a:pt x="703" y="755"/>
                  <a:pt x="700" y="755"/>
                </a:cubicBezTo>
                <a:cubicBezTo>
                  <a:pt x="697" y="749"/>
                  <a:pt x="694" y="746"/>
                  <a:pt x="688" y="743"/>
                </a:cubicBezTo>
                <a:cubicBezTo>
                  <a:pt x="676" y="743"/>
                  <a:pt x="676" y="740"/>
                  <a:pt x="670" y="752"/>
                </a:cubicBezTo>
                <a:cubicBezTo>
                  <a:pt x="667" y="749"/>
                  <a:pt x="667" y="749"/>
                  <a:pt x="664" y="749"/>
                </a:cubicBezTo>
                <a:cubicBezTo>
                  <a:pt x="661" y="749"/>
                  <a:pt x="655" y="749"/>
                  <a:pt x="652" y="752"/>
                </a:cubicBezTo>
                <a:cubicBezTo>
                  <a:pt x="646" y="743"/>
                  <a:pt x="649" y="737"/>
                  <a:pt x="646" y="734"/>
                </a:cubicBezTo>
                <a:cubicBezTo>
                  <a:pt x="643" y="731"/>
                  <a:pt x="640" y="731"/>
                  <a:pt x="637" y="728"/>
                </a:cubicBezTo>
                <a:cubicBezTo>
                  <a:pt x="622" y="713"/>
                  <a:pt x="610" y="704"/>
                  <a:pt x="592" y="713"/>
                </a:cubicBezTo>
                <a:cubicBezTo>
                  <a:pt x="577" y="713"/>
                  <a:pt x="565" y="716"/>
                  <a:pt x="553" y="713"/>
                </a:cubicBezTo>
                <a:cubicBezTo>
                  <a:pt x="547" y="713"/>
                  <a:pt x="542" y="710"/>
                  <a:pt x="536" y="707"/>
                </a:cubicBezTo>
                <a:cubicBezTo>
                  <a:pt x="530" y="707"/>
                  <a:pt x="524" y="707"/>
                  <a:pt x="521" y="707"/>
                </a:cubicBezTo>
                <a:cubicBezTo>
                  <a:pt x="509" y="716"/>
                  <a:pt x="494" y="722"/>
                  <a:pt x="488" y="734"/>
                </a:cubicBezTo>
                <a:cubicBezTo>
                  <a:pt x="482" y="734"/>
                  <a:pt x="476" y="734"/>
                  <a:pt x="470" y="734"/>
                </a:cubicBezTo>
                <a:cubicBezTo>
                  <a:pt x="464" y="731"/>
                  <a:pt x="461" y="728"/>
                  <a:pt x="455" y="725"/>
                </a:cubicBezTo>
                <a:cubicBezTo>
                  <a:pt x="443" y="725"/>
                  <a:pt x="440" y="725"/>
                  <a:pt x="437" y="728"/>
                </a:cubicBezTo>
                <a:cubicBezTo>
                  <a:pt x="431" y="731"/>
                  <a:pt x="428" y="731"/>
                  <a:pt x="422" y="734"/>
                </a:cubicBezTo>
                <a:cubicBezTo>
                  <a:pt x="410" y="734"/>
                  <a:pt x="404" y="737"/>
                  <a:pt x="395" y="740"/>
                </a:cubicBezTo>
                <a:cubicBezTo>
                  <a:pt x="380" y="740"/>
                  <a:pt x="359" y="731"/>
                  <a:pt x="356" y="725"/>
                </a:cubicBezTo>
                <a:cubicBezTo>
                  <a:pt x="356" y="707"/>
                  <a:pt x="353" y="710"/>
                  <a:pt x="344" y="704"/>
                </a:cubicBezTo>
                <a:cubicBezTo>
                  <a:pt x="326" y="704"/>
                  <a:pt x="329" y="704"/>
                  <a:pt x="320" y="716"/>
                </a:cubicBezTo>
                <a:cubicBezTo>
                  <a:pt x="308" y="722"/>
                  <a:pt x="296" y="719"/>
                  <a:pt x="287" y="725"/>
                </a:cubicBezTo>
                <a:cubicBezTo>
                  <a:pt x="284" y="725"/>
                  <a:pt x="284" y="725"/>
                  <a:pt x="284" y="725"/>
                </a:cubicBezTo>
                <a:cubicBezTo>
                  <a:pt x="284" y="722"/>
                  <a:pt x="281" y="722"/>
                  <a:pt x="281" y="719"/>
                </a:cubicBezTo>
                <a:cubicBezTo>
                  <a:pt x="269" y="704"/>
                  <a:pt x="252" y="698"/>
                  <a:pt x="237" y="698"/>
                </a:cubicBezTo>
                <a:cubicBezTo>
                  <a:pt x="219" y="710"/>
                  <a:pt x="213" y="716"/>
                  <a:pt x="207" y="734"/>
                </a:cubicBezTo>
                <a:cubicBezTo>
                  <a:pt x="198" y="743"/>
                  <a:pt x="195" y="749"/>
                  <a:pt x="183" y="749"/>
                </a:cubicBezTo>
                <a:cubicBezTo>
                  <a:pt x="177" y="749"/>
                  <a:pt x="174" y="746"/>
                  <a:pt x="168" y="746"/>
                </a:cubicBezTo>
                <a:cubicBezTo>
                  <a:pt x="165" y="743"/>
                  <a:pt x="162" y="740"/>
                  <a:pt x="159" y="740"/>
                </a:cubicBezTo>
                <a:cubicBezTo>
                  <a:pt x="156" y="725"/>
                  <a:pt x="141" y="722"/>
                  <a:pt x="135" y="719"/>
                </a:cubicBezTo>
                <a:cubicBezTo>
                  <a:pt x="132" y="716"/>
                  <a:pt x="132" y="713"/>
                  <a:pt x="129" y="710"/>
                </a:cubicBezTo>
                <a:cubicBezTo>
                  <a:pt x="129" y="704"/>
                  <a:pt x="129" y="698"/>
                  <a:pt x="129" y="689"/>
                </a:cubicBezTo>
                <a:cubicBezTo>
                  <a:pt x="132" y="686"/>
                  <a:pt x="129" y="677"/>
                  <a:pt x="129" y="677"/>
                </a:cubicBezTo>
                <a:cubicBezTo>
                  <a:pt x="123" y="659"/>
                  <a:pt x="108" y="662"/>
                  <a:pt x="96" y="659"/>
                </a:cubicBezTo>
                <a:cubicBezTo>
                  <a:pt x="93" y="656"/>
                  <a:pt x="93" y="653"/>
                  <a:pt x="90" y="650"/>
                </a:cubicBezTo>
                <a:cubicBezTo>
                  <a:pt x="84" y="644"/>
                  <a:pt x="81" y="638"/>
                  <a:pt x="78" y="629"/>
                </a:cubicBezTo>
                <a:cubicBezTo>
                  <a:pt x="72" y="629"/>
                  <a:pt x="66" y="626"/>
                  <a:pt x="60" y="626"/>
                </a:cubicBezTo>
                <a:cubicBezTo>
                  <a:pt x="54" y="614"/>
                  <a:pt x="63" y="602"/>
                  <a:pt x="66" y="593"/>
                </a:cubicBezTo>
                <a:cubicBezTo>
                  <a:pt x="66" y="575"/>
                  <a:pt x="54" y="566"/>
                  <a:pt x="45" y="557"/>
                </a:cubicBezTo>
                <a:cubicBezTo>
                  <a:pt x="36" y="554"/>
                  <a:pt x="30" y="551"/>
                  <a:pt x="21" y="545"/>
                </a:cubicBezTo>
                <a:cubicBezTo>
                  <a:pt x="21" y="545"/>
                  <a:pt x="18" y="545"/>
                  <a:pt x="18" y="542"/>
                </a:cubicBezTo>
                <a:cubicBezTo>
                  <a:pt x="18" y="524"/>
                  <a:pt x="18" y="527"/>
                  <a:pt x="36" y="521"/>
                </a:cubicBezTo>
                <a:cubicBezTo>
                  <a:pt x="39" y="518"/>
                  <a:pt x="45" y="513"/>
                  <a:pt x="45" y="510"/>
                </a:cubicBezTo>
                <a:cubicBezTo>
                  <a:pt x="45" y="495"/>
                  <a:pt x="45" y="477"/>
                  <a:pt x="45" y="462"/>
                </a:cubicBezTo>
                <a:cubicBezTo>
                  <a:pt x="42" y="438"/>
                  <a:pt x="24" y="444"/>
                  <a:pt x="12" y="444"/>
                </a:cubicBezTo>
                <a:cubicBezTo>
                  <a:pt x="9" y="444"/>
                  <a:pt x="9" y="447"/>
                  <a:pt x="6" y="447"/>
                </a:cubicBezTo>
                <a:cubicBezTo>
                  <a:pt x="6" y="450"/>
                  <a:pt x="6" y="450"/>
                  <a:pt x="6" y="450"/>
                </a:cubicBezTo>
                <a:cubicBezTo>
                  <a:pt x="3" y="438"/>
                  <a:pt x="3" y="435"/>
                  <a:pt x="3" y="429"/>
                </a:cubicBezTo>
                <a:cubicBezTo>
                  <a:pt x="6" y="426"/>
                  <a:pt x="12" y="426"/>
                  <a:pt x="15" y="423"/>
                </a:cubicBezTo>
                <a:cubicBezTo>
                  <a:pt x="15" y="420"/>
                  <a:pt x="15" y="414"/>
                  <a:pt x="15" y="411"/>
                </a:cubicBezTo>
                <a:cubicBezTo>
                  <a:pt x="3" y="393"/>
                  <a:pt x="0" y="405"/>
                  <a:pt x="21" y="390"/>
                </a:cubicBezTo>
                <a:cubicBezTo>
                  <a:pt x="24" y="384"/>
                  <a:pt x="30" y="378"/>
                  <a:pt x="33" y="372"/>
                </a:cubicBezTo>
                <a:cubicBezTo>
                  <a:pt x="42" y="369"/>
                  <a:pt x="48" y="366"/>
                  <a:pt x="54" y="363"/>
                </a:cubicBezTo>
                <a:cubicBezTo>
                  <a:pt x="78" y="363"/>
                  <a:pt x="90" y="363"/>
                  <a:pt x="108" y="354"/>
                </a:cubicBezTo>
                <a:cubicBezTo>
                  <a:pt x="111" y="354"/>
                  <a:pt x="114" y="354"/>
                  <a:pt x="117" y="354"/>
                </a:cubicBezTo>
                <a:cubicBezTo>
                  <a:pt x="117" y="360"/>
                  <a:pt x="120" y="375"/>
                  <a:pt x="135" y="378"/>
                </a:cubicBezTo>
                <a:cubicBezTo>
                  <a:pt x="141" y="378"/>
                  <a:pt x="150" y="378"/>
                  <a:pt x="156" y="375"/>
                </a:cubicBezTo>
                <a:cubicBezTo>
                  <a:pt x="162" y="366"/>
                  <a:pt x="165" y="360"/>
                  <a:pt x="171" y="354"/>
                </a:cubicBezTo>
                <a:cubicBezTo>
                  <a:pt x="180" y="354"/>
                  <a:pt x="186" y="357"/>
                  <a:pt x="198" y="354"/>
                </a:cubicBezTo>
                <a:cubicBezTo>
                  <a:pt x="201" y="348"/>
                  <a:pt x="204" y="348"/>
                  <a:pt x="210" y="342"/>
                </a:cubicBezTo>
                <a:cubicBezTo>
                  <a:pt x="213" y="342"/>
                  <a:pt x="216" y="342"/>
                  <a:pt x="219" y="342"/>
                </a:cubicBezTo>
                <a:cubicBezTo>
                  <a:pt x="228" y="345"/>
                  <a:pt x="234" y="348"/>
                  <a:pt x="246" y="348"/>
                </a:cubicBezTo>
                <a:cubicBezTo>
                  <a:pt x="257" y="342"/>
                  <a:pt x="278" y="345"/>
                  <a:pt x="296" y="339"/>
                </a:cubicBezTo>
                <a:cubicBezTo>
                  <a:pt x="302" y="336"/>
                  <a:pt x="308" y="330"/>
                  <a:pt x="314" y="327"/>
                </a:cubicBezTo>
                <a:cubicBezTo>
                  <a:pt x="317" y="321"/>
                  <a:pt x="320" y="315"/>
                  <a:pt x="320" y="312"/>
                </a:cubicBezTo>
                <a:cubicBezTo>
                  <a:pt x="335" y="306"/>
                  <a:pt x="338" y="288"/>
                  <a:pt x="341" y="276"/>
                </a:cubicBezTo>
                <a:cubicBezTo>
                  <a:pt x="347" y="273"/>
                  <a:pt x="356" y="270"/>
                  <a:pt x="359" y="267"/>
                </a:cubicBezTo>
                <a:cubicBezTo>
                  <a:pt x="362" y="261"/>
                  <a:pt x="365" y="255"/>
                  <a:pt x="365" y="249"/>
                </a:cubicBezTo>
                <a:cubicBezTo>
                  <a:pt x="365" y="240"/>
                  <a:pt x="368" y="231"/>
                  <a:pt x="368" y="222"/>
                </a:cubicBezTo>
                <a:cubicBezTo>
                  <a:pt x="365" y="216"/>
                  <a:pt x="365" y="213"/>
                  <a:pt x="365" y="210"/>
                </a:cubicBezTo>
                <a:cubicBezTo>
                  <a:pt x="365" y="192"/>
                  <a:pt x="371" y="177"/>
                  <a:pt x="365" y="168"/>
                </a:cubicBezTo>
                <a:cubicBezTo>
                  <a:pt x="362" y="168"/>
                  <a:pt x="362" y="165"/>
                  <a:pt x="362" y="165"/>
                </a:cubicBezTo>
                <a:cubicBezTo>
                  <a:pt x="380" y="165"/>
                  <a:pt x="395" y="165"/>
                  <a:pt x="413" y="168"/>
                </a:cubicBezTo>
                <a:cubicBezTo>
                  <a:pt x="425" y="174"/>
                  <a:pt x="437" y="168"/>
                  <a:pt x="452" y="180"/>
                </a:cubicBezTo>
                <a:cubicBezTo>
                  <a:pt x="455" y="180"/>
                  <a:pt x="458" y="180"/>
                  <a:pt x="461" y="180"/>
                </a:cubicBezTo>
                <a:cubicBezTo>
                  <a:pt x="464" y="177"/>
                  <a:pt x="464" y="174"/>
                  <a:pt x="467" y="174"/>
                </a:cubicBezTo>
                <a:cubicBezTo>
                  <a:pt x="467" y="171"/>
                  <a:pt x="467" y="168"/>
                  <a:pt x="467" y="165"/>
                </a:cubicBezTo>
                <a:cubicBezTo>
                  <a:pt x="464" y="156"/>
                  <a:pt x="464" y="147"/>
                  <a:pt x="467" y="141"/>
                </a:cubicBezTo>
                <a:cubicBezTo>
                  <a:pt x="476" y="132"/>
                  <a:pt x="482" y="126"/>
                  <a:pt x="488" y="120"/>
                </a:cubicBezTo>
                <a:cubicBezTo>
                  <a:pt x="491" y="102"/>
                  <a:pt x="497" y="99"/>
                  <a:pt x="506" y="87"/>
                </a:cubicBezTo>
                <a:cubicBezTo>
                  <a:pt x="509" y="78"/>
                  <a:pt x="506" y="75"/>
                  <a:pt x="518" y="75"/>
                </a:cubicBezTo>
                <a:cubicBezTo>
                  <a:pt x="527" y="81"/>
                  <a:pt x="539" y="87"/>
                  <a:pt x="547" y="96"/>
                </a:cubicBezTo>
                <a:cubicBezTo>
                  <a:pt x="553" y="96"/>
                  <a:pt x="565" y="96"/>
                  <a:pt x="574" y="105"/>
                </a:cubicBezTo>
                <a:cubicBezTo>
                  <a:pt x="586" y="105"/>
                  <a:pt x="610" y="105"/>
                  <a:pt x="616" y="90"/>
                </a:cubicBezTo>
                <a:cubicBezTo>
                  <a:pt x="616" y="78"/>
                  <a:pt x="613" y="66"/>
                  <a:pt x="613" y="54"/>
                </a:cubicBezTo>
                <a:cubicBezTo>
                  <a:pt x="625" y="30"/>
                  <a:pt x="640" y="30"/>
                  <a:pt x="667" y="27"/>
                </a:cubicBezTo>
                <a:cubicBezTo>
                  <a:pt x="676" y="24"/>
                  <a:pt x="679" y="15"/>
                  <a:pt x="682" y="9"/>
                </a:cubicBezTo>
                <a:cubicBezTo>
                  <a:pt x="682" y="6"/>
                  <a:pt x="685" y="3"/>
                  <a:pt x="688" y="3"/>
                </a:cubicBezTo>
                <a:cubicBezTo>
                  <a:pt x="694" y="0"/>
                  <a:pt x="703" y="0"/>
                  <a:pt x="709" y="0"/>
                </a:cubicBezTo>
                <a:cubicBezTo>
                  <a:pt x="712" y="3"/>
                  <a:pt x="715" y="21"/>
                  <a:pt x="718" y="30"/>
                </a:cubicBezTo>
                <a:cubicBezTo>
                  <a:pt x="724" y="42"/>
                  <a:pt x="733" y="51"/>
                  <a:pt x="739" y="63"/>
                </a:cubicBezTo>
                <a:cubicBezTo>
                  <a:pt x="745" y="66"/>
                  <a:pt x="757" y="69"/>
                  <a:pt x="769" y="72"/>
                </a:cubicBezTo>
                <a:cubicBezTo>
                  <a:pt x="775" y="75"/>
                  <a:pt x="778" y="81"/>
                  <a:pt x="784" y="84"/>
                </a:cubicBezTo>
                <a:cubicBezTo>
                  <a:pt x="787" y="87"/>
                  <a:pt x="790" y="93"/>
                  <a:pt x="793" y="96"/>
                </a:cubicBezTo>
                <a:cubicBezTo>
                  <a:pt x="793" y="105"/>
                  <a:pt x="793" y="114"/>
                  <a:pt x="796" y="123"/>
                </a:cubicBezTo>
                <a:cubicBezTo>
                  <a:pt x="799" y="129"/>
                  <a:pt x="802" y="135"/>
                  <a:pt x="805" y="141"/>
                </a:cubicBezTo>
                <a:cubicBezTo>
                  <a:pt x="805" y="150"/>
                  <a:pt x="811" y="171"/>
                  <a:pt x="802" y="183"/>
                </a:cubicBezTo>
                <a:cubicBezTo>
                  <a:pt x="781" y="195"/>
                  <a:pt x="784" y="189"/>
                  <a:pt x="784" y="213"/>
                </a:cubicBezTo>
                <a:cubicBezTo>
                  <a:pt x="784" y="216"/>
                  <a:pt x="784" y="225"/>
                  <a:pt x="790" y="234"/>
                </a:cubicBezTo>
                <a:cubicBezTo>
                  <a:pt x="796" y="237"/>
                  <a:pt x="802" y="243"/>
                  <a:pt x="808" y="246"/>
                </a:cubicBezTo>
                <a:cubicBezTo>
                  <a:pt x="814" y="246"/>
                  <a:pt x="823" y="249"/>
                  <a:pt x="831" y="252"/>
                </a:cubicBezTo>
                <a:cubicBezTo>
                  <a:pt x="846" y="264"/>
                  <a:pt x="864" y="264"/>
                  <a:pt x="888" y="264"/>
                </a:cubicBezTo>
                <a:cubicBezTo>
                  <a:pt x="894" y="267"/>
                  <a:pt x="909" y="279"/>
                  <a:pt x="918" y="288"/>
                </a:cubicBezTo>
                <a:cubicBezTo>
                  <a:pt x="924" y="297"/>
                  <a:pt x="933" y="303"/>
                  <a:pt x="939" y="309"/>
                </a:cubicBezTo>
                <a:cubicBezTo>
                  <a:pt x="948" y="309"/>
                  <a:pt x="957" y="312"/>
                  <a:pt x="963" y="321"/>
                </a:cubicBezTo>
                <a:cubicBezTo>
                  <a:pt x="966" y="330"/>
                  <a:pt x="969" y="345"/>
                  <a:pt x="975" y="357"/>
                </a:cubicBezTo>
                <a:cubicBezTo>
                  <a:pt x="978" y="360"/>
                  <a:pt x="984" y="360"/>
                  <a:pt x="987" y="369"/>
                </a:cubicBezTo>
                <a:cubicBezTo>
                  <a:pt x="987" y="375"/>
                  <a:pt x="984" y="378"/>
                  <a:pt x="984" y="384"/>
                </a:cubicBezTo>
                <a:cubicBezTo>
                  <a:pt x="987" y="387"/>
                  <a:pt x="987" y="390"/>
                  <a:pt x="990" y="396"/>
                </a:cubicBezTo>
                <a:cubicBezTo>
                  <a:pt x="978" y="402"/>
                  <a:pt x="978" y="402"/>
                  <a:pt x="975" y="417"/>
                </a:cubicBezTo>
                <a:cubicBezTo>
                  <a:pt x="975" y="423"/>
                  <a:pt x="975" y="429"/>
                  <a:pt x="975" y="435"/>
                </a:cubicBezTo>
                <a:cubicBezTo>
                  <a:pt x="975" y="441"/>
                  <a:pt x="978" y="447"/>
                  <a:pt x="978" y="453"/>
                </a:cubicBezTo>
                <a:cubicBezTo>
                  <a:pt x="975" y="453"/>
                  <a:pt x="975" y="453"/>
                  <a:pt x="975" y="453"/>
                </a:cubicBezTo>
                <a:cubicBezTo>
                  <a:pt x="963" y="456"/>
                  <a:pt x="951" y="456"/>
                  <a:pt x="939" y="456"/>
                </a:cubicBezTo>
                <a:cubicBezTo>
                  <a:pt x="912" y="459"/>
                  <a:pt x="900" y="462"/>
                  <a:pt x="891" y="486"/>
                </a:cubicBezTo>
                <a:cubicBezTo>
                  <a:pt x="885" y="495"/>
                  <a:pt x="879" y="498"/>
                  <a:pt x="876" y="510"/>
                </a:cubicBezTo>
                <a:cubicBezTo>
                  <a:pt x="864" y="518"/>
                  <a:pt x="846" y="518"/>
                  <a:pt x="834" y="518"/>
                </a:cubicBezTo>
                <a:cubicBezTo>
                  <a:pt x="834" y="524"/>
                  <a:pt x="829" y="533"/>
                  <a:pt x="823" y="539"/>
                </a:cubicBezTo>
                <a:cubicBezTo>
                  <a:pt x="820" y="548"/>
                  <a:pt x="823" y="557"/>
                  <a:pt x="829" y="572"/>
                </a:cubicBezTo>
                <a:cubicBezTo>
                  <a:pt x="829" y="578"/>
                  <a:pt x="829" y="581"/>
                  <a:pt x="829" y="587"/>
                </a:cubicBezTo>
                <a:cubicBezTo>
                  <a:pt x="820" y="587"/>
                  <a:pt x="811" y="590"/>
                  <a:pt x="802" y="593"/>
                </a:cubicBezTo>
                <a:cubicBezTo>
                  <a:pt x="793" y="593"/>
                  <a:pt x="787" y="599"/>
                  <a:pt x="781" y="602"/>
                </a:cubicBezTo>
                <a:cubicBezTo>
                  <a:pt x="757" y="611"/>
                  <a:pt x="733" y="614"/>
                  <a:pt x="712" y="614"/>
                </a:cubicBezTo>
                <a:cubicBezTo>
                  <a:pt x="703" y="614"/>
                  <a:pt x="703" y="614"/>
                  <a:pt x="697" y="617"/>
                </a:cubicBezTo>
                <a:cubicBezTo>
                  <a:pt x="697" y="626"/>
                  <a:pt x="697" y="626"/>
                  <a:pt x="706" y="635"/>
                </a:cubicBezTo>
                <a:cubicBezTo>
                  <a:pt x="697" y="647"/>
                  <a:pt x="706" y="656"/>
                  <a:pt x="718" y="665"/>
                </a:cubicBezTo>
                <a:cubicBezTo>
                  <a:pt x="724" y="668"/>
                  <a:pt x="727" y="674"/>
                  <a:pt x="730" y="680"/>
                </a:cubicBezTo>
                <a:cubicBezTo>
                  <a:pt x="736" y="683"/>
                  <a:pt x="739" y="686"/>
                  <a:pt x="739" y="698"/>
                </a:cubicBezTo>
                <a:cubicBezTo>
                  <a:pt x="736" y="701"/>
                  <a:pt x="733" y="701"/>
                  <a:pt x="733" y="704"/>
                </a:cubicBezTo>
                <a:cubicBezTo>
                  <a:pt x="715" y="713"/>
                  <a:pt x="715" y="710"/>
                  <a:pt x="715" y="731"/>
                </a:cubicBezTo>
                <a:cubicBezTo>
                  <a:pt x="718" y="734"/>
                  <a:pt x="724" y="740"/>
                  <a:pt x="724" y="752"/>
                </a:cubicBezTo>
                <a:cubicBezTo>
                  <a:pt x="718" y="758"/>
                  <a:pt x="712" y="758"/>
                  <a:pt x="709" y="758"/>
                </a:cubicBez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54" name="CustomShape 15"/>
          <p:cNvSpPr/>
          <p:nvPr/>
        </p:nvSpPr>
        <p:spPr>
          <a:xfrm>
            <a:off x="5881688" y="1184275"/>
            <a:ext cx="898525" cy="730250"/>
          </a:xfrm>
          <a:custGeom>
            <a:avLst/>
            <a:gdLst/>
            <a:ahLst/>
            <a:cxnLst/>
            <a:rect l="l" t="t" r="r" b="b"/>
            <a:pathLst>
              <a:path w="978" h="597">
                <a:moveTo>
                  <a:pt x="676" y="597"/>
                </a:moveTo>
                <a:cubicBezTo>
                  <a:pt x="670" y="591"/>
                  <a:pt x="637" y="594"/>
                  <a:pt x="634" y="594"/>
                </a:cubicBezTo>
                <a:cubicBezTo>
                  <a:pt x="631" y="594"/>
                  <a:pt x="628" y="594"/>
                  <a:pt x="628" y="597"/>
                </a:cubicBezTo>
                <a:cubicBezTo>
                  <a:pt x="598" y="594"/>
                  <a:pt x="613" y="582"/>
                  <a:pt x="619" y="567"/>
                </a:cubicBezTo>
                <a:cubicBezTo>
                  <a:pt x="619" y="564"/>
                  <a:pt x="619" y="561"/>
                  <a:pt x="619" y="558"/>
                </a:cubicBezTo>
                <a:cubicBezTo>
                  <a:pt x="598" y="552"/>
                  <a:pt x="601" y="546"/>
                  <a:pt x="598" y="534"/>
                </a:cubicBezTo>
                <a:cubicBezTo>
                  <a:pt x="595" y="534"/>
                  <a:pt x="595" y="531"/>
                  <a:pt x="595" y="531"/>
                </a:cubicBezTo>
                <a:cubicBezTo>
                  <a:pt x="583" y="531"/>
                  <a:pt x="577" y="528"/>
                  <a:pt x="568" y="528"/>
                </a:cubicBezTo>
                <a:cubicBezTo>
                  <a:pt x="565" y="522"/>
                  <a:pt x="562" y="519"/>
                  <a:pt x="559" y="516"/>
                </a:cubicBezTo>
                <a:cubicBezTo>
                  <a:pt x="547" y="510"/>
                  <a:pt x="535" y="504"/>
                  <a:pt x="529" y="501"/>
                </a:cubicBezTo>
                <a:cubicBezTo>
                  <a:pt x="526" y="498"/>
                  <a:pt x="526" y="498"/>
                  <a:pt x="523" y="498"/>
                </a:cubicBezTo>
                <a:cubicBezTo>
                  <a:pt x="517" y="498"/>
                  <a:pt x="511" y="498"/>
                  <a:pt x="505" y="498"/>
                </a:cubicBezTo>
                <a:cubicBezTo>
                  <a:pt x="496" y="504"/>
                  <a:pt x="493" y="510"/>
                  <a:pt x="484" y="516"/>
                </a:cubicBezTo>
                <a:cubicBezTo>
                  <a:pt x="481" y="516"/>
                  <a:pt x="478" y="519"/>
                  <a:pt x="475" y="522"/>
                </a:cubicBezTo>
                <a:cubicBezTo>
                  <a:pt x="475" y="525"/>
                  <a:pt x="472" y="525"/>
                  <a:pt x="472" y="528"/>
                </a:cubicBezTo>
                <a:cubicBezTo>
                  <a:pt x="472" y="534"/>
                  <a:pt x="469" y="543"/>
                  <a:pt x="469" y="549"/>
                </a:cubicBezTo>
                <a:cubicBezTo>
                  <a:pt x="446" y="546"/>
                  <a:pt x="451" y="525"/>
                  <a:pt x="457" y="510"/>
                </a:cubicBezTo>
                <a:cubicBezTo>
                  <a:pt x="457" y="507"/>
                  <a:pt x="457" y="504"/>
                  <a:pt x="457" y="504"/>
                </a:cubicBezTo>
                <a:cubicBezTo>
                  <a:pt x="448" y="495"/>
                  <a:pt x="448" y="498"/>
                  <a:pt x="440" y="495"/>
                </a:cubicBezTo>
                <a:cubicBezTo>
                  <a:pt x="419" y="501"/>
                  <a:pt x="410" y="501"/>
                  <a:pt x="395" y="510"/>
                </a:cubicBezTo>
                <a:cubicBezTo>
                  <a:pt x="380" y="510"/>
                  <a:pt x="374" y="498"/>
                  <a:pt x="371" y="492"/>
                </a:cubicBezTo>
                <a:cubicBezTo>
                  <a:pt x="368" y="489"/>
                  <a:pt x="365" y="486"/>
                  <a:pt x="362" y="483"/>
                </a:cubicBezTo>
                <a:cubicBezTo>
                  <a:pt x="350" y="483"/>
                  <a:pt x="335" y="483"/>
                  <a:pt x="323" y="483"/>
                </a:cubicBezTo>
                <a:cubicBezTo>
                  <a:pt x="311" y="477"/>
                  <a:pt x="311" y="462"/>
                  <a:pt x="305" y="456"/>
                </a:cubicBezTo>
                <a:cubicBezTo>
                  <a:pt x="296" y="453"/>
                  <a:pt x="296" y="453"/>
                  <a:pt x="293" y="447"/>
                </a:cubicBezTo>
                <a:cubicBezTo>
                  <a:pt x="290" y="444"/>
                  <a:pt x="287" y="441"/>
                  <a:pt x="284" y="438"/>
                </a:cubicBezTo>
                <a:cubicBezTo>
                  <a:pt x="275" y="435"/>
                  <a:pt x="269" y="435"/>
                  <a:pt x="263" y="432"/>
                </a:cubicBezTo>
                <a:cubicBezTo>
                  <a:pt x="242" y="414"/>
                  <a:pt x="248" y="411"/>
                  <a:pt x="245" y="393"/>
                </a:cubicBezTo>
                <a:cubicBezTo>
                  <a:pt x="242" y="390"/>
                  <a:pt x="242" y="387"/>
                  <a:pt x="239" y="384"/>
                </a:cubicBezTo>
                <a:cubicBezTo>
                  <a:pt x="233" y="384"/>
                  <a:pt x="224" y="384"/>
                  <a:pt x="218" y="384"/>
                </a:cubicBezTo>
                <a:cubicBezTo>
                  <a:pt x="200" y="378"/>
                  <a:pt x="203" y="372"/>
                  <a:pt x="200" y="363"/>
                </a:cubicBezTo>
                <a:cubicBezTo>
                  <a:pt x="194" y="357"/>
                  <a:pt x="188" y="354"/>
                  <a:pt x="185" y="351"/>
                </a:cubicBezTo>
                <a:cubicBezTo>
                  <a:pt x="176" y="345"/>
                  <a:pt x="170" y="339"/>
                  <a:pt x="164" y="333"/>
                </a:cubicBezTo>
                <a:cubicBezTo>
                  <a:pt x="159" y="324"/>
                  <a:pt x="153" y="315"/>
                  <a:pt x="147" y="306"/>
                </a:cubicBezTo>
                <a:cubicBezTo>
                  <a:pt x="138" y="306"/>
                  <a:pt x="135" y="306"/>
                  <a:pt x="129" y="309"/>
                </a:cubicBezTo>
                <a:cubicBezTo>
                  <a:pt x="123" y="309"/>
                  <a:pt x="120" y="312"/>
                  <a:pt x="114" y="315"/>
                </a:cubicBezTo>
                <a:cubicBezTo>
                  <a:pt x="108" y="315"/>
                  <a:pt x="102" y="315"/>
                  <a:pt x="96" y="315"/>
                </a:cubicBezTo>
                <a:cubicBezTo>
                  <a:pt x="81" y="303"/>
                  <a:pt x="78" y="288"/>
                  <a:pt x="78" y="276"/>
                </a:cubicBezTo>
                <a:cubicBezTo>
                  <a:pt x="72" y="270"/>
                  <a:pt x="66" y="261"/>
                  <a:pt x="63" y="252"/>
                </a:cubicBezTo>
                <a:cubicBezTo>
                  <a:pt x="48" y="237"/>
                  <a:pt x="27" y="231"/>
                  <a:pt x="12" y="228"/>
                </a:cubicBezTo>
                <a:cubicBezTo>
                  <a:pt x="0" y="219"/>
                  <a:pt x="6" y="213"/>
                  <a:pt x="9" y="207"/>
                </a:cubicBezTo>
                <a:cubicBezTo>
                  <a:pt x="15" y="204"/>
                  <a:pt x="18" y="195"/>
                  <a:pt x="18" y="195"/>
                </a:cubicBezTo>
                <a:cubicBezTo>
                  <a:pt x="18" y="183"/>
                  <a:pt x="18" y="171"/>
                  <a:pt x="18" y="159"/>
                </a:cubicBezTo>
                <a:cubicBezTo>
                  <a:pt x="12" y="141"/>
                  <a:pt x="9" y="141"/>
                  <a:pt x="24" y="141"/>
                </a:cubicBezTo>
                <a:cubicBezTo>
                  <a:pt x="27" y="141"/>
                  <a:pt x="27" y="144"/>
                  <a:pt x="30" y="144"/>
                </a:cubicBezTo>
                <a:cubicBezTo>
                  <a:pt x="33" y="150"/>
                  <a:pt x="42" y="171"/>
                  <a:pt x="54" y="156"/>
                </a:cubicBezTo>
                <a:cubicBezTo>
                  <a:pt x="54" y="150"/>
                  <a:pt x="57" y="144"/>
                  <a:pt x="57" y="141"/>
                </a:cubicBezTo>
                <a:cubicBezTo>
                  <a:pt x="57" y="129"/>
                  <a:pt x="57" y="120"/>
                  <a:pt x="57" y="108"/>
                </a:cubicBezTo>
                <a:cubicBezTo>
                  <a:pt x="51" y="99"/>
                  <a:pt x="48" y="93"/>
                  <a:pt x="45" y="84"/>
                </a:cubicBezTo>
                <a:cubicBezTo>
                  <a:pt x="42" y="66"/>
                  <a:pt x="45" y="57"/>
                  <a:pt x="54" y="51"/>
                </a:cubicBezTo>
                <a:cubicBezTo>
                  <a:pt x="57" y="48"/>
                  <a:pt x="57" y="45"/>
                  <a:pt x="60" y="42"/>
                </a:cubicBezTo>
                <a:cubicBezTo>
                  <a:pt x="66" y="45"/>
                  <a:pt x="72" y="48"/>
                  <a:pt x="81" y="51"/>
                </a:cubicBezTo>
                <a:cubicBezTo>
                  <a:pt x="84" y="51"/>
                  <a:pt x="90" y="51"/>
                  <a:pt x="99" y="51"/>
                </a:cubicBezTo>
                <a:cubicBezTo>
                  <a:pt x="102" y="45"/>
                  <a:pt x="108" y="42"/>
                  <a:pt x="114" y="36"/>
                </a:cubicBezTo>
                <a:cubicBezTo>
                  <a:pt x="120" y="18"/>
                  <a:pt x="126" y="9"/>
                  <a:pt x="144" y="0"/>
                </a:cubicBezTo>
                <a:cubicBezTo>
                  <a:pt x="150" y="0"/>
                  <a:pt x="150" y="0"/>
                  <a:pt x="159" y="3"/>
                </a:cubicBezTo>
                <a:cubicBezTo>
                  <a:pt x="164" y="9"/>
                  <a:pt x="173" y="12"/>
                  <a:pt x="182" y="18"/>
                </a:cubicBezTo>
                <a:cubicBezTo>
                  <a:pt x="182" y="30"/>
                  <a:pt x="197" y="24"/>
                  <a:pt x="206" y="21"/>
                </a:cubicBezTo>
                <a:cubicBezTo>
                  <a:pt x="212" y="21"/>
                  <a:pt x="218" y="18"/>
                  <a:pt x="224" y="18"/>
                </a:cubicBezTo>
                <a:cubicBezTo>
                  <a:pt x="236" y="6"/>
                  <a:pt x="236" y="0"/>
                  <a:pt x="254" y="12"/>
                </a:cubicBezTo>
                <a:cubicBezTo>
                  <a:pt x="254" y="27"/>
                  <a:pt x="254" y="24"/>
                  <a:pt x="269" y="36"/>
                </a:cubicBezTo>
                <a:cubicBezTo>
                  <a:pt x="275" y="36"/>
                  <a:pt x="281" y="39"/>
                  <a:pt x="287" y="42"/>
                </a:cubicBezTo>
                <a:cubicBezTo>
                  <a:pt x="293" y="42"/>
                  <a:pt x="296" y="42"/>
                  <a:pt x="302" y="42"/>
                </a:cubicBezTo>
                <a:cubicBezTo>
                  <a:pt x="311" y="39"/>
                  <a:pt x="320" y="33"/>
                  <a:pt x="335" y="33"/>
                </a:cubicBezTo>
                <a:cubicBezTo>
                  <a:pt x="353" y="27"/>
                  <a:pt x="350" y="24"/>
                  <a:pt x="371" y="33"/>
                </a:cubicBezTo>
                <a:cubicBezTo>
                  <a:pt x="380" y="33"/>
                  <a:pt x="386" y="33"/>
                  <a:pt x="392" y="36"/>
                </a:cubicBezTo>
                <a:cubicBezTo>
                  <a:pt x="401" y="30"/>
                  <a:pt x="398" y="24"/>
                  <a:pt x="407" y="21"/>
                </a:cubicBezTo>
                <a:cubicBezTo>
                  <a:pt x="422" y="9"/>
                  <a:pt x="431" y="3"/>
                  <a:pt x="454" y="15"/>
                </a:cubicBezTo>
                <a:cubicBezTo>
                  <a:pt x="469" y="15"/>
                  <a:pt x="493" y="12"/>
                  <a:pt x="514" y="12"/>
                </a:cubicBezTo>
                <a:cubicBezTo>
                  <a:pt x="517" y="15"/>
                  <a:pt x="523" y="18"/>
                  <a:pt x="526" y="18"/>
                </a:cubicBezTo>
                <a:cubicBezTo>
                  <a:pt x="532" y="24"/>
                  <a:pt x="538" y="30"/>
                  <a:pt x="547" y="33"/>
                </a:cubicBezTo>
                <a:cubicBezTo>
                  <a:pt x="547" y="36"/>
                  <a:pt x="547" y="42"/>
                  <a:pt x="547" y="45"/>
                </a:cubicBezTo>
                <a:cubicBezTo>
                  <a:pt x="553" y="51"/>
                  <a:pt x="565" y="60"/>
                  <a:pt x="559" y="75"/>
                </a:cubicBezTo>
                <a:cubicBezTo>
                  <a:pt x="556" y="81"/>
                  <a:pt x="553" y="87"/>
                  <a:pt x="550" y="93"/>
                </a:cubicBezTo>
                <a:cubicBezTo>
                  <a:pt x="550" y="99"/>
                  <a:pt x="550" y="105"/>
                  <a:pt x="550" y="111"/>
                </a:cubicBezTo>
                <a:cubicBezTo>
                  <a:pt x="553" y="144"/>
                  <a:pt x="547" y="177"/>
                  <a:pt x="577" y="207"/>
                </a:cubicBezTo>
                <a:cubicBezTo>
                  <a:pt x="580" y="210"/>
                  <a:pt x="592" y="216"/>
                  <a:pt x="601" y="219"/>
                </a:cubicBezTo>
                <a:cubicBezTo>
                  <a:pt x="607" y="222"/>
                  <a:pt x="616" y="222"/>
                  <a:pt x="622" y="225"/>
                </a:cubicBezTo>
                <a:cubicBezTo>
                  <a:pt x="634" y="243"/>
                  <a:pt x="649" y="252"/>
                  <a:pt x="676" y="255"/>
                </a:cubicBezTo>
                <a:cubicBezTo>
                  <a:pt x="688" y="264"/>
                  <a:pt x="694" y="273"/>
                  <a:pt x="715" y="276"/>
                </a:cubicBezTo>
                <a:cubicBezTo>
                  <a:pt x="733" y="273"/>
                  <a:pt x="750" y="273"/>
                  <a:pt x="768" y="273"/>
                </a:cubicBezTo>
                <a:cubicBezTo>
                  <a:pt x="771" y="276"/>
                  <a:pt x="774" y="276"/>
                  <a:pt x="780" y="279"/>
                </a:cubicBezTo>
                <a:cubicBezTo>
                  <a:pt x="783" y="282"/>
                  <a:pt x="789" y="285"/>
                  <a:pt x="795" y="288"/>
                </a:cubicBezTo>
                <a:cubicBezTo>
                  <a:pt x="798" y="297"/>
                  <a:pt x="804" y="303"/>
                  <a:pt x="807" y="312"/>
                </a:cubicBezTo>
                <a:cubicBezTo>
                  <a:pt x="810" y="327"/>
                  <a:pt x="810" y="327"/>
                  <a:pt x="825" y="342"/>
                </a:cubicBezTo>
                <a:cubicBezTo>
                  <a:pt x="828" y="342"/>
                  <a:pt x="834" y="342"/>
                  <a:pt x="837" y="342"/>
                </a:cubicBezTo>
                <a:cubicBezTo>
                  <a:pt x="837" y="339"/>
                  <a:pt x="840" y="336"/>
                  <a:pt x="843" y="333"/>
                </a:cubicBezTo>
                <a:cubicBezTo>
                  <a:pt x="846" y="333"/>
                  <a:pt x="849" y="330"/>
                  <a:pt x="852" y="330"/>
                </a:cubicBezTo>
                <a:cubicBezTo>
                  <a:pt x="852" y="336"/>
                  <a:pt x="858" y="342"/>
                  <a:pt x="867" y="342"/>
                </a:cubicBezTo>
                <a:cubicBezTo>
                  <a:pt x="873" y="339"/>
                  <a:pt x="879" y="333"/>
                  <a:pt x="885" y="330"/>
                </a:cubicBezTo>
                <a:cubicBezTo>
                  <a:pt x="891" y="321"/>
                  <a:pt x="897" y="309"/>
                  <a:pt x="906" y="303"/>
                </a:cubicBezTo>
                <a:cubicBezTo>
                  <a:pt x="906" y="303"/>
                  <a:pt x="906" y="303"/>
                  <a:pt x="909" y="303"/>
                </a:cubicBezTo>
                <a:cubicBezTo>
                  <a:pt x="909" y="306"/>
                  <a:pt x="918" y="312"/>
                  <a:pt x="927" y="318"/>
                </a:cubicBezTo>
                <a:cubicBezTo>
                  <a:pt x="930" y="330"/>
                  <a:pt x="942" y="345"/>
                  <a:pt x="957" y="360"/>
                </a:cubicBezTo>
                <a:cubicBezTo>
                  <a:pt x="960" y="372"/>
                  <a:pt x="963" y="384"/>
                  <a:pt x="966" y="393"/>
                </a:cubicBezTo>
                <a:cubicBezTo>
                  <a:pt x="972" y="402"/>
                  <a:pt x="978" y="411"/>
                  <a:pt x="978" y="426"/>
                </a:cubicBezTo>
                <a:cubicBezTo>
                  <a:pt x="966" y="441"/>
                  <a:pt x="966" y="438"/>
                  <a:pt x="966" y="459"/>
                </a:cubicBezTo>
                <a:cubicBezTo>
                  <a:pt x="969" y="468"/>
                  <a:pt x="978" y="480"/>
                  <a:pt x="972" y="495"/>
                </a:cubicBezTo>
                <a:cubicBezTo>
                  <a:pt x="972" y="498"/>
                  <a:pt x="972" y="501"/>
                  <a:pt x="972" y="504"/>
                </a:cubicBezTo>
                <a:cubicBezTo>
                  <a:pt x="969" y="504"/>
                  <a:pt x="969" y="504"/>
                  <a:pt x="969" y="504"/>
                </a:cubicBezTo>
                <a:cubicBezTo>
                  <a:pt x="969" y="501"/>
                  <a:pt x="963" y="498"/>
                  <a:pt x="960" y="495"/>
                </a:cubicBezTo>
                <a:cubicBezTo>
                  <a:pt x="948" y="495"/>
                  <a:pt x="945" y="498"/>
                  <a:pt x="939" y="504"/>
                </a:cubicBezTo>
                <a:cubicBezTo>
                  <a:pt x="939" y="510"/>
                  <a:pt x="942" y="519"/>
                  <a:pt x="945" y="534"/>
                </a:cubicBezTo>
                <a:cubicBezTo>
                  <a:pt x="945" y="537"/>
                  <a:pt x="942" y="543"/>
                  <a:pt x="942" y="546"/>
                </a:cubicBezTo>
                <a:cubicBezTo>
                  <a:pt x="942" y="546"/>
                  <a:pt x="939" y="549"/>
                  <a:pt x="936" y="549"/>
                </a:cubicBezTo>
                <a:cubicBezTo>
                  <a:pt x="933" y="549"/>
                  <a:pt x="927" y="549"/>
                  <a:pt x="924" y="549"/>
                </a:cubicBezTo>
                <a:cubicBezTo>
                  <a:pt x="918" y="540"/>
                  <a:pt x="912" y="534"/>
                  <a:pt x="909" y="528"/>
                </a:cubicBezTo>
                <a:cubicBezTo>
                  <a:pt x="888" y="519"/>
                  <a:pt x="876" y="534"/>
                  <a:pt x="879" y="555"/>
                </a:cubicBezTo>
                <a:cubicBezTo>
                  <a:pt x="879" y="558"/>
                  <a:pt x="876" y="558"/>
                  <a:pt x="876" y="561"/>
                </a:cubicBezTo>
                <a:cubicBezTo>
                  <a:pt x="867" y="561"/>
                  <a:pt x="855" y="558"/>
                  <a:pt x="855" y="555"/>
                </a:cubicBezTo>
                <a:cubicBezTo>
                  <a:pt x="852" y="549"/>
                  <a:pt x="852" y="546"/>
                  <a:pt x="852" y="543"/>
                </a:cubicBezTo>
                <a:cubicBezTo>
                  <a:pt x="837" y="537"/>
                  <a:pt x="828" y="534"/>
                  <a:pt x="819" y="531"/>
                </a:cubicBezTo>
                <a:cubicBezTo>
                  <a:pt x="816" y="528"/>
                  <a:pt x="816" y="525"/>
                  <a:pt x="813" y="522"/>
                </a:cubicBezTo>
                <a:cubicBezTo>
                  <a:pt x="795" y="522"/>
                  <a:pt x="798" y="525"/>
                  <a:pt x="786" y="537"/>
                </a:cubicBezTo>
                <a:cubicBezTo>
                  <a:pt x="777" y="540"/>
                  <a:pt x="771" y="543"/>
                  <a:pt x="765" y="549"/>
                </a:cubicBezTo>
                <a:cubicBezTo>
                  <a:pt x="747" y="552"/>
                  <a:pt x="750" y="552"/>
                  <a:pt x="741" y="567"/>
                </a:cubicBezTo>
                <a:cubicBezTo>
                  <a:pt x="721" y="570"/>
                  <a:pt x="721" y="570"/>
                  <a:pt x="709" y="585"/>
                </a:cubicBezTo>
                <a:cubicBezTo>
                  <a:pt x="706" y="588"/>
                  <a:pt x="706" y="588"/>
                  <a:pt x="703" y="591"/>
                </a:cubicBezTo>
                <a:cubicBezTo>
                  <a:pt x="691" y="591"/>
                  <a:pt x="685" y="594"/>
                  <a:pt x="676" y="597"/>
                </a:cubicBez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55" name="CustomShape 16"/>
          <p:cNvSpPr/>
          <p:nvPr/>
        </p:nvSpPr>
        <p:spPr>
          <a:xfrm>
            <a:off x="6392863" y="1046163"/>
            <a:ext cx="569912" cy="552450"/>
          </a:xfrm>
          <a:custGeom>
            <a:avLst/>
            <a:gdLst/>
            <a:ahLst/>
            <a:cxnLst/>
            <a:rect l="l" t="t" r="r" b="b"/>
            <a:pathLst>
              <a:path w="622" h="450">
                <a:moveTo>
                  <a:pt x="275" y="450"/>
                </a:moveTo>
                <a:cubicBezTo>
                  <a:pt x="269" y="444"/>
                  <a:pt x="263" y="441"/>
                  <a:pt x="260" y="435"/>
                </a:cubicBezTo>
                <a:cubicBezTo>
                  <a:pt x="257" y="420"/>
                  <a:pt x="251" y="408"/>
                  <a:pt x="245" y="399"/>
                </a:cubicBezTo>
                <a:cubicBezTo>
                  <a:pt x="233" y="384"/>
                  <a:pt x="224" y="384"/>
                  <a:pt x="212" y="378"/>
                </a:cubicBezTo>
                <a:cubicBezTo>
                  <a:pt x="194" y="378"/>
                  <a:pt x="177" y="381"/>
                  <a:pt x="159" y="381"/>
                </a:cubicBezTo>
                <a:cubicBezTo>
                  <a:pt x="141" y="378"/>
                  <a:pt x="132" y="369"/>
                  <a:pt x="123" y="360"/>
                </a:cubicBezTo>
                <a:cubicBezTo>
                  <a:pt x="105" y="357"/>
                  <a:pt x="90" y="354"/>
                  <a:pt x="78" y="345"/>
                </a:cubicBezTo>
                <a:cubicBezTo>
                  <a:pt x="78" y="342"/>
                  <a:pt x="72" y="336"/>
                  <a:pt x="72" y="333"/>
                </a:cubicBezTo>
                <a:cubicBezTo>
                  <a:pt x="69" y="330"/>
                  <a:pt x="69" y="330"/>
                  <a:pt x="69" y="330"/>
                </a:cubicBezTo>
                <a:cubicBezTo>
                  <a:pt x="54" y="327"/>
                  <a:pt x="42" y="324"/>
                  <a:pt x="33" y="318"/>
                </a:cubicBezTo>
                <a:cubicBezTo>
                  <a:pt x="12" y="312"/>
                  <a:pt x="6" y="282"/>
                  <a:pt x="3" y="270"/>
                </a:cubicBezTo>
                <a:cubicBezTo>
                  <a:pt x="0" y="246"/>
                  <a:pt x="0" y="225"/>
                  <a:pt x="0" y="204"/>
                </a:cubicBezTo>
                <a:cubicBezTo>
                  <a:pt x="3" y="198"/>
                  <a:pt x="9" y="186"/>
                  <a:pt x="9" y="180"/>
                </a:cubicBezTo>
                <a:cubicBezTo>
                  <a:pt x="9" y="171"/>
                  <a:pt x="3" y="165"/>
                  <a:pt x="3" y="162"/>
                </a:cubicBezTo>
                <a:cubicBezTo>
                  <a:pt x="6" y="162"/>
                  <a:pt x="9" y="162"/>
                  <a:pt x="9" y="162"/>
                </a:cubicBezTo>
                <a:cubicBezTo>
                  <a:pt x="12" y="165"/>
                  <a:pt x="18" y="162"/>
                  <a:pt x="21" y="162"/>
                </a:cubicBezTo>
                <a:cubicBezTo>
                  <a:pt x="24" y="159"/>
                  <a:pt x="24" y="159"/>
                  <a:pt x="24" y="156"/>
                </a:cubicBezTo>
                <a:cubicBezTo>
                  <a:pt x="36" y="150"/>
                  <a:pt x="39" y="162"/>
                  <a:pt x="54" y="168"/>
                </a:cubicBezTo>
                <a:cubicBezTo>
                  <a:pt x="57" y="168"/>
                  <a:pt x="69" y="171"/>
                  <a:pt x="75" y="168"/>
                </a:cubicBezTo>
                <a:cubicBezTo>
                  <a:pt x="75" y="165"/>
                  <a:pt x="78" y="162"/>
                  <a:pt x="78" y="162"/>
                </a:cubicBezTo>
                <a:cubicBezTo>
                  <a:pt x="78" y="156"/>
                  <a:pt x="78" y="153"/>
                  <a:pt x="78" y="150"/>
                </a:cubicBezTo>
                <a:cubicBezTo>
                  <a:pt x="72" y="138"/>
                  <a:pt x="63" y="132"/>
                  <a:pt x="69" y="126"/>
                </a:cubicBezTo>
                <a:cubicBezTo>
                  <a:pt x="75" y="120"/>
                  <a:pt x="78" y="120"/>
                  <a:pt x="84" y="117"/>
                </a:cubicBezTo>
                <a:cubicBezTo>
                  <a:pt x="84" y="114"/>
                  <a:pt x="87" y="111"/>
                  <a:pt x="90" y="111"/>
                </a:cubicBezTo>
                <a:cubicBezTo>
                  <a:pt x="99" y="90"/>
                  <a:pt x="87" y="87"/>
                  <a:pt x="78" y="81"/>
                </a:cubicBezTo>
                <a:cubicBezTo>
                  <a:pt x="75" y="69"/>
                  <a:pt x="66" y="60"/>
                  <a:pt x="60" y="60"/>
                </a:cubicBezTo>
                <a:cubicBezTo>
                  <a:pt x="60" y="57"/>
                  <a:pt x="57" y="54"/>
                  <a:pt x="57" y="51"/>
                </a:cubicBezTo>
                <a:cubicBezTo>
                  <a:pt x="63" y="42"/>
                  <a:pt x="54" y="33"/>
                  <a:pt x="51" y="30"/>
                </a:cubicBezTo>
                <a:cubicBezTo>
                  <a:pt x="51" y="30"/>
                  <a:pt x="51" y="30"/>
                  <a:pt x="51" y="27"/>
                </a:cubicBezTo>
                <a:cubicBezTo>
                  <a:pt x="72" y="21"/>
                  <a:pt x="102" y="24"/>
                  <a:pt x="126" y="18"/>
                </a:cubicBezTo>
                <a:cubicBezTo>
                  <a:pt x="144" y="6"/>
                  <a:pt x="162" y="0"/>
                  <a:pt x="188" y="0"/>
                </a:cubicBezTo>
                <a:cubicBezTo>
                  <a:pt x="191" y="0"/>
                  <a:pt x="194" y="3"/>
                  <a:pt x="197" y="3"/>
                </a:cubicBezTo>
                <a:cubicBezTo>
                  <a:pt x="218" y="3"/>
                  <a:pt x="239" y="0"/>
                  <a:pt x="260" y="9"/>
                </a:cubicBezTo>
                <a:cubicBezTo>
                  <a:pt x="275" y="18"/>
                  <a:pt x="287" y="27"/>
                  <a:pt x="299" y="36"/>
                </a:cubicBezTo>
                <a:cubicBezTo>
                  <a:pt x="302" y="36"/>
                  <a:pt x="302" y="39"/>
                  <a:pt x="305" y="42"/>
                </a:cubicBezTo>
                <a:cubicBezTo>
                  <a:pt x="311" y="45"/>
                  <a:pt x="320" y="54"/>
                  <a:pt x="335" y="60"/>
                </a:cubicBezTo>
                <a:cubicBezTo>
                  <a:pt x="341" y="60"/>
                  <a:pt x="347" y="60"/>
                  <a:pt x="350" y="60"/>
                </a:cubicBezTo>
                <a:cubicBezTo>
                  <a:pt x="353" y="57"/>
                  <a:pt x="356" y="54"/>
                  <a:pt x="359" y="54"/>
                </a:cubicBezTo>
                <a:cubicBezTo>
                  <a:pt x="359" y="42"/>
                  <a:pt x="359" y="33"/>
                  <a:pt x="356" y="27"/>
                </a:cubicBezTo>
                <a:cubicBezTo>
                  <a:pt x="362" y="24"/>
                  <a:pt x="371" y="24"/>
                  <a:pt x="380" y="24"/>
                </a:cubicBezTo>
                <a:cubicBezTo>
                  <a:pt x="383" y="27"/>
                  <a:pt x="389" y="30"/>
                  <a:pt x="395" y="36"/>
                </a:cubicBezTo>
                <a:cubicBezTo>
                  <a:pt x="404" y="36"/>
                  <a:pt x="413" y="39"/>
                  <a:pt x="428" y="42"/>
                </a:cubicBezTo>
                <a:cubicBezTo>
                  <a:pt x="434" y="45"/>
                  <a:pt x="440" y="48"/>
                  <a:pt x="446" y="51"/>
                </a:cubicBezTo>
                <a:cubicBezTo>
                  <a:pt x="452" y="54"/>
                  <a:pt x="458" y="57"/>
                  <a:pt x="464" y="63"/>
                </a:cubicBezTo>
                <a:cubicBezTo>
                  <a:pt x="464" y="63"/>
                  <a:pt x="464" y="63"/>
                  <a:pt x="464" y="63"/>
                </a:cubicBezTo>
                <a:cubicBezTo>
                  <a:pt x="464" y="66"/>
                  <a:pt x="467" y="66"/>
                  <a:pt x="467" y="69"/>
                </a:cubicBezTo>
                <a:cubicBezTo>
                  <a:pt x="475" y="69"/>
                  <a:pt x="484" y="69"/>
                  <a:pt x="493" y="66"/>
                </a:cubicBezTo>
                <a:cubicBezTo>
                  <a:pt x="499" y="75"/>
                  <a:pt x="505" y="81"/>
                  <a:pt x="514" y="90"/>
                </a:cubicBezTo>
                <a:cubicBezTo>
                  <a:pt x="523" y="96"/>
                  <a:pt x="532" y="105"/>
                  <a:pt x="541" y="111"/>
                </a:cubicBezTo>
                <a:cubicBezTo>
                  <a:pt x="547" y="114"/>
                  <a:pt x="550" y="114"/>
                  <a:pt x="556" y="117"/>
                </a:cubicBezTo>
                <a:cubicBezTo>
                  <a:pt x="562" y="117"/>
                  <a:pt x="571" y="117"/>
                  <a:pt x="580" y="117"/>
                </a:cubicBezTo>
                <a:cubicBezTo>
                  <a:pt x="586" y="123"/>
                  <a:pt x="592" y="144"/>
                  <a:pt x="595" y="156"/>
                </a:cubicBezTo>
                <a:cubicBezTo>
                  <a:pt x="598" y="165"/>
                  <a:pt x="601" y="174"/>
                  <a:pt x="604" y="183"/>
                </a:cubicBezTo>
                <a:cubicBezTo>
                  <a:pt x="607" y="189"/>
                  <a:pt x="607" y="198"/>
                  <a:pt x="607" y="204"/>
                </a:cubicBezTo>
                <a:cubicBezTo>
                  <a:pt x="610" y="210"/>
                  <a:pt x="622" y="222"/>
                  <a:pt x="610" y="231"/>
                </a:cubicBezTo>
                <a:cubicBezTo>
                  <a:pt x="589" y="243"/>
                  <a:pt x="589" y="246"/>
                  <a:pt x="574" y="270"/>
                </a:cubicBezTo>
                <a:cubicBezTo>
                  <a:pt x="568" y="273"/>
                  <a:pt x="562" y="279"/>
                  <a:pt x="559" y="282"/>
                </a:cubicBezTo>
                <a:cubicBezTo>
                  <a:pt x="556" y="285"/>
                  <a:pt x="556" y="288"/>
                  <a:pt x="556" y="291"/>
                </a:cubicBezTo>
                <a:cubicBezTo>
                  <a:pt x="562" y="294"/>
                  <a:pt x="568" y="300"/>
                  <a:pt x="574" y="306"/>
                </a:cubicBezTo>
                <a:cubicBezTo>
                  <a:pt x="574" y="315"/>
                  <a:pt x="559" y="312"/>
                  <a:pt x="559" y="312"/>
                </a:cubicBezTo>
                <a:cubicBezTo>
                  <a:pt x="553" y="309"/>
                  <a:pt x="547" y="306"/>
                  <a:pt x="541" y="300"/>
                </a:cubicBezTo>
                <a:cubicBezTo>
                  <a:pt x="532" y="300"/>
                  <a:pt x="514" y="300"/>
                  <a:pt x="511" y="303"/>
                </a:cubicBezTo>
                <a:cubicBezTo>
                  <a:pt x="511" y="318"/>
                  <a:pt x="511" y="330"/>
                  <a:pt x="529" y="345"/>
                </a:cubicBezTo>
                <a:cubicBezTo>
                  <a:pt x="529" y="351"/>
                  <a:pt x="529" y="357"/>
                  <a:pt x="529" y="363"/>
                </a:cubicBezTo>
                <a:cubicBezTo>
                  <a:pt x="532" y="372"/>
                  <a:pt x="535" y="381"/>
                  <a:pt x="538" y="390"/>
                </a:cubicBezTo>
                <a:cubicBezTo>
                  <a:pt x="538" y="399"/>
                  <a:pt x="529" y="399"/>
                  <a:pt x="520" y="399"/>
                </a:cubicBezTo>
                <a:cubicBezTo>
                  <a:pt x="511" y="402"/>
                  <a:pt x="511" y="402"/>
                  <a:pt x="505" y="408"/>
                </a:cubicBezTo>
                <a:cubicBezTo>
                  <a:pt x="502" y="408"/>
                  <a:pt x="499" y="408"/>
                  <a:pt x="499" y="408"/>
                </a:cubicBezTo>
                <a:cubicBezTo>
                  <a:pt x="499" y="405"/>
                  <a:pt x="496" y="402"/>
                  <a:pt x="496" y="402"/>
                </a:cubicBezTo>
                <a:cubicBezTo>
                  <a:pt x="490" y="402"/>
                  <a:pt x="487" y="399"/>
                  <a:pt x="481" y="399"/>
                </a:cubicBezTo>
                <a:cubicBezTo>
                  <a:pt x="481" y="396"/>
                  <a:pt x="478" y="393"/>
                  <a:pt x="475" y="393"/>
                </a:cubicBezTo>
                <a:cubicBezTo>
                  <a:pt x="472" y="393"/>
                  <a:pt x="469" y="393"/>
                  <a:pt x="467" y="393"/>
                </a:cubicBezTo>
                <a:cubicBezTo>
                  <a:pt x="467" y="393"/>
                  <a:pt x="458" y="399"/>
                  <a:pt x="455" y="399"/>
                </a:cubicBezTo>
                <a:cubicBezTo>
                  <a:pt x="455" y="396"/>
                  <a:pt x="452" y="393"/>
                  <a:pt x="452" y="393"/>
                </a:cubicBezTo>
                <a:cubicBezTo>
                  <a:pt x="446" y="390"/>
                  <a:pt x="443" y="390"/>
                  <a:pt x="437" y="390"/>
                </a:cubicBezTo>
                <a:cubicBezTo>
                  <a:pt x="431" y="381"/>
                  <a:pt x="422" y="372"/>
                  <a:pt x="416" y="366"/>
                </a:cubicBezTo>
                <a:cubicBezTo>
                  <a:pt x="416" y="363"/>
                  <a:pt x="413" y="360"/>
                  <a:pt x="413" y="360"/>
                </a:cubicBezTo>
                <a:cubicBezTo>
                  <a:pt x="413" y="342"/>
                  <a:pt x="404" y="336"/>
                  <a:pt x="395" y="327"/>
                </a:cubicBezTo>
                <a:cubicBezTo>
                  <a:pt x="383" y="324"/>
                  <a:pt x="371" y="324"/>
                  <a:pt x="362" y="324"/>
                </a:cubicBezTo>
                <a:cubicBezTo>
                  <a:pt x="344" y="327"/>
                  <a:pt x="350" y="327"/>
                  <a:pt x="347" y="345"/>
                </a:cubicBezTo>
                <a:cubicBezTo>
                  <a:pt x="350" y="351"/>
                  <a:pt x="356" y="357"/>
                  <a:pt x="359" y="360"/>
                </a:cubicBezTo>
                <a:cubicBezTo>
                  <a:pt x="359" y="366"/>
                  <a:pt x="359" y="369"/>
                  <a:pt x="359" y="372"/>
                </a:cubicBezTo>
                <a:cubicBezTo>
                  <a:pt x="353" y="378"/>
                  <a:pt x="338" y="387"/>
                  <a:pt x="347" y="402"/>
                </a:cubicBezTo>
                <a:cubicBezTo>
                  <a:pt x="347" y="408"/>
                  <a:pt x="335" y="423"/>
                  <a:pt x="329" y="429"/>
                </a:cubicBezTo>
                <a:cubicBezTo>
                  <a:pt x="326" y="438"/>
                  <a:pt x="320" y="438"/>
                  <a:pt x="314" y="441"/>
                </a:cubicBezTo>
                <a:cubicBezTo>
                  <a:pt x="314" y="444"/>
                  <a:pt x="311" y="444"/>
                  <a:pt x="311" y="447"/>
                </a:cubicBezTo>
                <a:cubicBezTo>
                  <a:pt x="302" y="447"/>
                  <a:pt x="302" y="441"/>
                  <a:pt x="299" y="438"/>
                </a:cubicBezTo>
                <a:cubicBezTo>
                  <a:pt x="293" y="435"/>
                  <a:pt x="284" y="438"/>
                  <a:pt x="281" y="438"/>
                </a:cubicBezTo>
                <a:cubicBezTo>
                  <a:pt x="278" y="444"/>
                  <a:pt x="278" y="447"/>
                  <a:pt x="275" y="450"/>
                </a:cubicBez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56" name="CustomShape 17"/>
          <p:cNvSpPr/>
          <p:nvPr/>
        </p:nvSpPr>
        <p:spPr>
          <a:xfrm>
            <a:off x="6548438" y="801688"/>
            <a:ext cx="650875" cy="744537"/>
          </a:xfrm>
          <a:custGeom>
            <a:avLst/>
            <a:gdLst/>
            <a:ahLst/>
            <a:cxnLst/>
            <a:rect l="l" t="t" r="r" b="b"/>
            <a:pathLst>
              <a:path w="708" h="608">
                <a:moveTo>
                  <a:pt x="657" y="476"/>
                </a:moveTo>
                <a:cubicBezTo>
                  <a:pt x="642" y="464"/>
                  <a:pt x="630" y="464"/>
                  <a:pt x="615" y="464"/>
                </a:cubicBezTo>
                <a:cubicBezTo>
                  <a:pt x="612" y="467"/>
                  <a:pt x="609" y="467"/>
                  <a:pt x="606" y="467"/>
                </a:cubicBezTo>
                <a:cubicBezTo>
                  <a:pt x="594" y="485"/>
                  <a:pt x="600" y="503"/>
                  <a:pt x="609" y="524"/>
                </a:cubicBezTo>
                <a:cubicBezTo>
                  <a:pt x="609" y="533"/>
                  <a:pt x="612" y="542"/>
                  <a:pt x="609" y="554"/>
                </a:cubicBezTo>
                <a:cubicBezTo>
                  <a:pt x="600" y="554"/>
                  <a:pt x="591" y="554"/>
                  <a:pt x="583" y="554"/>
                </a:cubicBezTo>
                <a:cubicBezTo>
                  <a:pt x="577" y="557"/>
                  <a:pt x="580" y="557"/>
                  <a:pt x="577" y="566"/>
                </a:cubicBezTo>
                <a:cubicBezTo>
                  <a:pt x="580" y="569"/>
                  <a:pt x="583" y="572"/>
                  <a:pt x="588" y="575"/>
                </a:cubicBezTo>
                <a:cubicBezTo>
                  <a:pt x="588" y="578"/>
                  <a:pt x="588" y="578"/>
                  <a:pt x="588" y="581"/>
                </a:cubicBezTo>
                <a:cubicBezTo>
                  <a:pt x="585" y="587"/>
                  <a:pt x="583" y="593"/>
                  <a:pt x="583" y="596"/>
                </a:cubicBezTo>
                <a:cubicBezTo>
                  <a:pt x="571" y="596"/>
                  <a:pt x="568" y="602"/>
                  <a:pt x="559" y="605"/>
                </a:cubicBezTo>
                <a:cubicBezTo>
                  <a:pt x="550" y="605"/>
                  <a:pt x="538" y="605"/>
                  <a:pt x="529" y="608"/>
                </a:cubicBezTo>
                <a:cubicBezTo>
                  <a:pt x="529" y="605"/>
                  <a:pt x="529" y="605"/>
                  <a:pt x="526" y="605"/>
                </a:cubicBezTo>
                <a:cubicBezTo>
                  <a:pt x="523" y="599"/>
                  <a:pt x="517" y="596"/>
                  <a:pt x="514" y="596"/>
                </a:cubicBezTo>
                <a:cubicBezTo>
                  <a:pt x="514" y="593"/>
                  <a:pt x="514" y="590"/>
                  <a:pt x="511" y="587"/>
                </a:cubicBezTo>
                <a:cubicBezTo>
                  <a:pt x="508" y="578"/>
                  <a:pt x="505" y="572"/>
                  <a:pt x="502" y="563"/>
                </a:cubicBezTo>
                <a:cubicBezTo>
                  <a:pt x="496" y="560"/>
                  <a:pt x="493" y="557"/>
                  <a:pt x="487" y="554"/>
                </a:cubicBezTo>
                <a:cubicBezTo>
                  <a:pt x="481" y="545"/>
                  <a:pt x="472" y="542"/>
                  <a:pt x="466" y="539"/>
                </a:cubicBezTo>
                <a:cubicBezTo>
                  <a:pt x="463" y="536"/>
                  <a:pt x="460" y="536"/>
                  <a:pt x="457" y="533"/>
                </a:cubicBezTo>
                <a:cubicBezTo>
                  <a:pt x="445" y="506"/>
                  <a:pt x="439" y="509"/>
                  <a:pt x="418" y="521"/>
                </a:cubicBezTo>
                <a:cubicBezTo>
                  <a:pt x="412" y="530"/>
                  <a:pt x="412" y="527"/>
                  <a:pt x="412" y="539"/>
                </a:cubicBezTo>
                <a:cubicBezTo>
                  <a:pt x="415" y="545"/>
                  <a:pt x="418" y="548"/>
                  <a:pt x="418" y="557"/>
                </a:cubicBezTo>
                <a:cubicBezTo>
                  <a:pt x="412" y="560"/>
                  <a:pt x="412" y="563"/>
                  <a:pt x="403" y="566"/>
                </a:cubicBezTo>
                <a:cubicBezTo>
                  <a:pt x="403" y="566"/>
                  <a:pt x="400" y="566"/>
                  <a:pt x="397" y="566"/>
                </a:cubicBezTo>
                <a:cubicBezTo>
                  <a:pt x="379" y="557"/>
                  <a:pt x="364" y="545"/>
                  <a:pt x="358" y="536"/>
                </a:cubicBezTo>
                <a:cubicBezTo>
                  <a:pt x="346" y="530"/>
                  <a:pt x="346" y="509"/>
                  <a:pt x="346" y="506"/>
                </a:cubicBezTo>
                <a:cubicBezTo>
                  <a:pt x="352" y="506"/>
                  <a:pt x="361" y="506"/>
                  <a:pt x="367" y="506"/>
                </a:cubicBezTo>
                <a:cubicBezTo>
                  <a:pt x="373" y="509"/>
                  <a:pt x="379" y="515"/>
                  <a:pt x="385" y="518"/>
                </a:cubicBezTo>
                <a:cubicBezTo>
                  <a:pt x="391" y="518"/>
                  <a:pt x="400" y="521"/>
                  <a:pt x="409" y="512"/>
                </a:cubicBezTo>
                <a:cubicBezTo>
                  <a:pt x="409" y="509"/>
                  <a:pt x="409" y="506"/>
                  <a:pt x="409" y="503"/>
                </a:cubicBezTo>
                <a:cubicBezTo>
                  <a:pt x="400" y="497"/>
                  <a:pt x="394" y="488"/>
                  <a:pt x="391" y="485"/>
                </a:cubicBezTo>
                <a:cubicBezTo>
                  <a:pt x="403" y="479"/>
                  <a:pt x="421" y="458"/>
                  <a:pt x="424" y="446"/>
                </a:cubicBezTo>
                <a:cubicBezTo>
                  <a:pt x="430" y="443"/>
                  <a:pt x="436" y="440"/>
                  <a:pt x="439" y="437"/>
                </a:cubicBezTo>
                <a:cubicBezTo>
                  <a:pt x="442" y="437"/>
                  <a:pt x="445" y="431"/>
                  <a:pt x="448" y="428"/>
                </a:cubicBezTo>
                <a:cubicBezTo>
                  <a:pt x="448" y="422"/>
                  <a:pt x="448" y="416"/>
                  <a:pt x="448" y="410"/>
                </a:cubicBezTo>
                <a:cubicBezTo>
                  <a:pt x="436" y="398"/>
                  <a:pt x="442" y="380"/>
                  <a:pt x="439" y="380"/>
                </a:cubicBezTo>
                <a:cubicBezTo>
                  <a:pt x="436" y="371"/>
                  <a:pt x="430" y="362"/>
                  <a:pt x="427" y="356"/>
                </a:cubicBezTo>
                <a:cubicBezTo>
                  <a:pt x="427" y="350"/>
                  <a:pt x="427" y="344"/>
                  <a:pt x="424" y="338"/>
                </a:cubicBezTo>
                <a:cubicBezTo>
                  <a:pt x="421" y="329"/>
                  <a:pt x="415" y="314"/>
                  <a:pt x="412" y="311"/>
                </a:cubicBezTo>
                <a:cubicBezTo>
                  <a:pt x="403" y="311"/>
                  <a:pt x="397" y="311"/>
                  <a:pt x="388" y="311"/>
                </a:cubicBezTo>
                <a:cubicBezTo>
                  <a:pt x="373" y="308"/>
                  <a:pt x="358" y="293"/>
                  <a:pt x="349" y="290"/>
                </a:cubicBezTo>
                <a:cubicBezTo>
                  <a:pt x="343" y="281"/>
                  <a:pt x="334" y="269"/>
                  <a:pt x="325" y="260"/>
                </a:cubicBezTo>
                <a:cubicBezTo>
                  <a:pt x="319" y="260"/>
                  <a:pt x="316" y="263"/>
                  <a:pt x="310" y="263"/>
                </a:cubicBezTo>
                <a:cubicBezTo>
                  <a:pt x="307" y="263"/>
                  <a:pt x="304" y="263"/>
                  <a:pt x="298" y="263"/>
                </a:cubicBezTo>
                <a:cubicBezTo>
                  <a:pt x="293" y="257"/>
                  <a:pt x="284" y="251"/>
                  <a:pt x="278" y="245"/>
                </a:cubicBezTo>
                <a:cubicBezTo>
                  <a:pt x="269" y="242"/>
                  <a:pt x="263" y="239"/>
                  <a:pt x="257" y="236"/>
                </a:cubicBezTo>
                <a:cubicBezTo>
                  <a:pt x="242" y="233"/>
                  <a:pt x="233" y="230"/>
                  <a:pt x="224" y="230"/>
                </a:cubicBezTo>
                <a:cubicBezTo>
                  <a:pt x="209" y="215"/>
                  <a:pt x="203" y="221"/>
                  <a:pt x="188" y="218"/>
                </a:cubicBezTo>
                <a:cubicBezTo>
                  <a:pt x="185" y="221"/>
                  <a:pt x="182" y="224"/>
                  <a:pt x="179" y="224"/>
                </a:cubicBezTo>
                <a:cubicBezTo>
                  <a:pt x="179" y="233"/>
                  <a:pt x="185" y="239"/>
                  <a:pt x="182" y="251"/>
                </a:cubicBezTo>
                <a:cubicBezTo>
                  <a:pt x="167" y="266"/>
                  <a:pt x="140" y="239"/>
                  <a:pt x="134" y="233"/>
                </a:cubicBezTo>
                <a:cubicBezTo>
                  <a:pt x="128" y="227"/>
                  <a:pt x="122" y="221"/>
                  <a:pt x="113" y="218"/>
                </a:cubicBezTo>
                <a:cubicBezTo>
                  <a:pt x="101" y="209"/>
                  <a:pt x="89" y="203"/>
                  <a:pt x="77" y="200"/>
                </a:cubicBezTo>
                <a:cubicBezTo>
                  <a:pt x="56" y="200"/>
                  <a:pt x="35" y="200"/>
                  <a:pt x="17" y="194"/>
                </a:cubicBezTo>
                <a:cubicBezTo>
                  <a:pt x="14" y="194"/>
                  <a:pt x="14" y="194"/>
                  <a:pt x="14" y="194"/>
                </a:cubicBezTo>
                <a:cubicBezTo>
                  <a:pt x="14" y="185"/>
                  <a:pt x="8" y="170"/>
                  <a:pt x="8" y="170"/>
                </a:cubicBezTo>
                <a:cubicBezTo>
                  <a:pt x="6" y="158"/>
                  <a:pt x="0" y="149"/>
                  <a:pt x="8" y="146"/>
                </a:cubicBezTo>
                <a:cubicBezTo>
                  <a:pt x="11" y="140"/>
                  <a:pt x="14" y="134"/>
                  <a:pt x="17" y="131"/>
                </a:cubicBezTo>
                <a:cubicBezTo>
                  <a:pt x="29" y="131"/>
                  <a:pt x="47" y="131"/>
                  <a:pt x="59" y="120"/>
                </a:cubicBezTo>
                <a:cubicBezTo>
                  <a:pt x="59" y="114"/>
                  <a:pt x="62" y="111"/>
                  <a:pt x="62" y="108"/>
                </a:cubicBezTo>
                <a:cubicBezTo>
                  <a:pt x="68" y="102"/>
                  <a:pt x="71" y="99"/>
                  <a:pt x="74" y="96"/>
                </a:cubicBezTo>
                <a:cubicBezTo>
                  <a:pt x="83" y="69"/>
                  <a:pt x="92" y="72"/>
                  <a:pt x="122" y="69"/>
                </a:cubicBezTo>
                <a:cubicBezTo>
                  <a:pt x="125" y="69"/>
                  <a:pt x="152" y="69"/>
                  <a:pt x="161" y="63"/>
                </a:cubicBezTo>
                <a:cubicBezTo>
                  <a:pt x="161" y="54"/>
                  <a:pt x="158" y="45"/>
                  <a:pt x="158" y="39"/>
                </a:cubicBezTo>
                <a:cubicBezTo>
                  <a:pt x="158" y="24"/>
                  <a:pt x="158" y="0"/>
                  <a:pt x="176" y="9"/>
                </a:cubicBezTo>
                <a:cubicBezTo>
                  <a:pt x="191" y="12"/>
                  <a:pt x="206" y="15"/>
                  <a:pt x="221" y="15"/>
                </a:cubicBezTo>
                <a:cubicBezTo>
                  <a:pt x="218" y="21"/>
                  <a:pt x="218" y="30"/>
                  <a:pt x="218" y="36"/>
                </a:cubicBezTo>
                <a:cubicBezTo>
                  <a:pt x="224" y="45"/>
                  <a:pt x="227" y="48"/>
                  <a:pt x="233" y="60"/>
                </a:cubicBezTo>
                <a:cubicBezTo>
                  <a:pt x="233" y="66"/>
                  <a:pt x="233" y="69"/>
                  <a:pt x="233" y="72"/>
                </a:cubicBezTo>
                <a:cubicBezTo>
                  <a:pt x="230" y="81"/>
                  <a:pt x="224" y="87"/>
                  <a:pt x="227" y="99"/>
                </a:cubicBezTo>
                <a:cubicBezTo>
                  <a:pt x="233" y="105"/>
                  <a:pt x="242" y="111"/>
                  <a:pt x="248" y="120"/>
                </a:cubicBezTo>
                <a:cubicBezTo>
                  <a:pt x="248" y="120"/>
                  <a:pt x="251" y="123"/>
                  <a:pt x="251" y="125"/>
                </a:cubicBezTo>
                <a:cubicBezTo>
                  <a:pt x="251" y="131"/>
                  <a:pt x="251" y="137"/>
                  <a:pt x="251" y="146"/>
                </a:cubicBezTo>
                <a:cubicBezTo>
                  <a:pt x="254" y="146"/>
                  <a:pt x="260" y="146"/>
                  <a:pt x="266" y="146"/>
                </a:cubicBezTo>
                <a:cubicBezTo>
                  <a:pt x="281" y="134"/>
                  <a:pt x="304" y="131"/>
                  <a:pt x="328" y="131"/>
                </a:cubicBezTo>
                <a:cubicBezTo>
                  <a:pt x="328" y="134"/>
                  <a:pt x="331" y="137"/>
                  <a:pt x="331" y="140"/>
                </a:cubicBezTo>
                <a:cubicBezTo>
                  <a:pt x="328" y="146"/>
                  <a:pt x="325" y="152"/>
                  <a:pt x="325" y="155"/>
                </a:cubicBezTo>
                <a:cubicBezTo>
                  <a:pt x="313" y="170"/>
                  <a:pt x="301" y="167"/>
                  <a:pt x="304" y="188"/>
                </a:cubicBezTo>
                <a:cubicBezTo>
                  <a:pt x="307" y="188"/>
                  <a:pt x="313" y="191"/>
                  <a:pt x="319" y="194"/>
                </a:cubicBezTo>
                <a:cubicBezTo>
                  <a:pt x="325" y="203"/>
                  <a:pt x="328" y="206"/>
                  <a:pt x="343" y="215"/>
                </a:cubicBezTo>
                <a:cubicBezTo>
                  <a:pt x="346" y="221"/>
                  <a:pt x="349" y="236"/>
                  <a:pt x="358" y="239"/>
                </a:cubicBezTo>
                <a:cubicBezTo>
                  <a:pt x="364" y="245"/>
                  <a:pt x="370" y="251"/>
                  <a:pt x="376" y="257"/>
                </a:cubicBezTo>
                <a:cubicBezTo>
                  <a:pt x="379" y="260"/>
                  <a:pt x="397" y="269"/>
                  <a:pt x="403" y="257"/>
                </a:cubicBezTo>
                <a:cubicBezTo>
                  <a:pt x="403" y="236"/>
                  <a:pt x="400" y="233"/>
                  <a:pt x="418" y="230"/>
                </a:cubicBezTo>
                <a:cubicBezTo>
                  <a:pt x="427" y="230"/>
                  <a:pt x="433" y="227"/>
                  <a:pt x="442" y="236"/>
                </a:cubicBezTo>
                <a:cubicBezTo>
                  <a:pt x="445" y="236"/>
                  <a:pt x="448" y="236"/>
                  <a:pt x="451" y="236"/>
                </a:cubicBezTo>
                <a:cubicBezTo>
                  <a:pt x="460" y="233"/>
                  <a:pt x="469" y="224"/>
                  <a:pt x="478" y="221"/>
                </a:cubicBezTo>
                <a:cubicBezTo>
                  <a:pt x="481" y="218"/>
                  <a:pt x="487" y="218"/>
                  <a:pt x="496" y="215"/>
                </a:cubicBezTo>
                <a:cubicBezTo>
                  <a:pt x="499" y="221"/>
                  <a:pt x="502" y="224"/>
                  <a:pt x="502" y="227"/>
                </a:cubicBezTo>
                <a:cubicBezTo>
                  <a:pt x="502" y="236"/>
                  <a:pt x="487" y="248"/>
                  <a:pt x="478" y="254"/>
                </a:cubicBezTo>
                <a:cubicBezTo>
                  <a:pt x="469" y="266"/>
                  <a:pt x="466" y="275"/>
                  <a:pt x="466" y="293"/>
                </a:cubicBezTo>
                <a:cubicBezTo>
                  <a:pt x="472" y="302"/>
                  <a:pt x="475" y="308"/>
                  <a:pt x="478" y="317"/>
                </a:cubicBezTo>
                <a:cubicBezTo>
                  <a:pt x="484" y="323"/>
                  <a:pt x="493" y="335"/>
                  <a:pt x="508" y="335"/>
                </a:cubicBezTo>
                <a:cubicBezTo>
                  <a:pt x="508" y="332"/>
                  <a:pt x="508" y="332"/>
                  <a:pt x="508" y="332"/>
                </a:cubicBezTo>
                <a:cubicBezTo>
                  <a:pt x="511" y="332"/>
                  <a:pt x="514" y="332"/>
                  <a:pt x="514" y="332"/>
                </a:cubicBezTo>
                <a:cubicBezTo>
                  <a:pt x="523" y="335"/>
                  <a:pt x="544" y="356"/>
                  <a:pt x="553" y="368"/>
                </a:cubicBezTo>
                <a:cubicBezTo>
                  <a:pt x="553" y="380"/>
                  <a:pt x="556" y="395"/>
                  <a:pt x="559" y="410"/>
                </a:cubicBezTo>
                <a:cubicBezTo>
                  <a:pt x="559" y="416"/>
                  <a:pt x="559" y="422"/>
                  <a:pt x="562" y="425"/>
                </a:cubicBezTo>
                <a:cubicBezTo>
                  <a:pt x="571" y="437"/>
                  <a:pt x="571" y="434"/>
                  <a:pt x="588" y="449"/>
                </a:cubicBezTo>
                <a:cubicBezTo>
                  <a:pt x="588" y="449"/>
                  <a:pt x="600" y="443"/>
                  <a:pt x="609" y="440"/>
                </a:cubicBezTo>
                <a:cubicBezTo>
                  <a:pt x="609" y="434"/>
                  <a:pt x="612" y="431"/>
                  <a:pt x="624" y="428"/>
                </a:cubicBezTo>
                <a:cubicBezTo>
                  <a:pt x="636" y="416"/>
                  <a:pt x="630" y="404"/>
                  <a:pt x="621" y="395"/>
                </a:cubicBezTo>
                <a:cubicBezTo>
                  <a:pt x="606" y="392"/>
                  <a:pt x="606" y="389"/>
                  <a:pt x="609" y="377"/>
                </a:cubicBezTo>
                <a:cubicBezTo>
                  <a:pt x="612" y="371"/>
                  <a:pt x="615" y="368"/>
                  <a:pt x="618" y="362"/>
                </a:cubicBezTo>
                <a:cubicBezTo>
                  <a:pt x="618" y="359"/>
                  <a:pt x="618" y="353"/>
                  <a:pt x="618" y="347"/>
                </a:cubicBezTo>
                <a:cubicBezTo>
                  <a:pt x="621" y="344"/>
                  <a:pt x="627" y="347"/>
                  <a:pt x="630" y="344"/>
                </a:cubicBezTo>
                <a:cubicBezTo>
                  <a:pt x="636" y="341"/>
                  <a:pt x="639" y="338"/>
                  <a:pt x="642" y="335"/>
                </a:cubicBezTo>
                <a:cubicBezTo>
                  <a:pt x="642" y="338"/>
                  <a:pt x="645" y="344"/>
                  <a:pt x="639" y="350"/>
                </a:cubicBezTo>
                <a:cubicBezTo>
                  <a:pt x="639" y="353"/>
                  <a:pt x="639" y="356"/>
                  <a:pt x="639" y="362"/>
                </a:cubicBezTo>
                <a:cubicBezTo>
                  <a:pt x="645" y="368"/>
                  <a:pt x="660" y="371"/>
                  <a:pt x="672" y="374"/>
                </a:cubicBezTo>
                <a:cubicBezTo>
                  <a:pt x="681" y="380"/>
                  <a:pt x="690" y="386"/>
                  <a:pt x="699" y="392"/>
                </a:cubicBezTo>
                <a:cubicBezTo>
                  <a:pt x="702" y="392"/>
                  <a:pt x="705" y="392"/>
                  <a:pt x="708" y="392"/>
                </a:cubicBezTo>
                <a:cubicBezTo>
                  <a:pt x="705" y="395"/>
                  <a:pt x="702" y="401"/>
                  <a:pt x="699" y="407"/>
                </a:cubicBezTo>
                <a:cubicBezTo>
                  <a:pt x="702" y="416"/>
                  <a:pt x="702" y="425"/>
                  <a:pt x="702" y="437"/>
                </a:cubicBezTo>
                <a:cubicBezTo>
                  <a:pt x="702" y="440"/>
                  <a:pt x="699" y="446"/>
                  <a:pt x="699" y="452"/>
                </a:cubicBezTo>
                <a:cubicBezTo>
                  <a:pt x="696" y="452"/>
                  <a:pt x="693" y="452"/>
                  <a:pt x="690" y="449"/>
                </a:cubicBezTo>
                <a:cubicBezTo>
                  <a:pt x="678" y="446"/>
                  <a:pt x="669" y="446"/>
                  <a:pt x="663" y="455"/>
                </a:cubicBezTo>
                <a:cubicBezTo>
                  <a:pt x="663" y="461"/>
                  <a:pt x="663" y="467"/>
                  <a:pt x="663" y="476"/>
                </a:cubicBezTo>
                <a:cubicBezTo>
                  <a:pt x="660" y="476"/>
                  <a:pt x="660" y="476"/>
                  <a:pt x="657" y="476"/>
                </a:cubicBez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57" name="CustomShape 18"/>
          <p:cNvSpPr/>
          <p:nvPr/>
        </p:nvSpPr>
        <p:spPr>
          <a:xfrm>
            <a:off x="7577138" y="30163"/>
            <a:ext cx="509587" cy="612775"/>
          </a:xfrm>
          <a:custGeom>
            <a:avLst/>
            <a:gdLst/>
            <a:ahLst/>
            <a:cxnLst/>
            <a:rect l="l" t="t" r="r" b="b"/>
            <a:pathLst>
              <a:path w="556" h="501">
                <a:moveTo>
                  <a:pt x="403" y="501"/>
                </a:moveTo>
                <a:cubicBezTo>
                  <a:pt x="397" y="495"/>
                  <a:pt x="391" y="489"/>
                  <a:pt x="382" y="480"/>
                </a:cubicBezTo>
                <a:cubicBezTo>
                  <a:pt x="376" y="465"/>
                  <a:pt x="370" y="456"/>
                  <a:pt x="355" y="459"/>
                </a:cubicBezTo>
                <a:cubicBezTo>
                  <a:pt x="352" y="465"/>
                  <a:pt x="349" y="471"/>
                  <a:pt x="346" y="480"/>
                </a:cubicBezTo>
                <a:cubicBezTo>
                  <a:pt x="337" y="480"/>
                  <a:pt x="329" y="459"/>
                  <a:pt x="329" y="456"/>
                </a:cubicBezTo>
                <a:cubicBezTo>
                  <a:pt x="326" y="456"/>
                  <a:pt x="323" y="453"/>
                  <a:pt x="323" y="450"/>
                </a:cubicBezTo>
                <a:cubicBezTo>
                  <a:pt x="320" y="450"/>
                  <a:pt x="317" y="450"/>
                  <a:pt x="311" y="447"/>
                </a:cubicBezTo>
                <a:cubicBezTo>
                  <a:pt x="302" y="432"/>
                  <a:pt x="296" y="432"/>
                  <a:pt x="284" y="432"/>
                </a:cubicBezTo>
                <a:cubicBezTo>
                  <a:pt x="284" y="432"/>
                  <a:pt x="284" y="435"/>
                  <a:pt x="281" y="435"/>
                </a:cubicBezTo>
                <a:cubicBezTo>
                  <a:pt x="260" y="447"/>
                  <a:pt x="266" y="426"/>
                  <a:pt x="266" y="414"/>
                </a:cubicBezTo>
                <a:cubicBezTo>
                  <a:pt x="260" y="408"/>
                  <a:pt x="257" y="408"/>
                  <a:pt x="251" y="408"/>
                </a:cubicBezTo>
                <a:cubicBezTo>
                  <a:pt x="248" y="411"/>
                  <a:pt x="245" y="417"/>
                  <a:pt x="242" y="420"/>
                </a:cubicBezTo>
                <a:cubicBezTo>
                  <a:pt x="239" y="420"/>
                  <a:pt x="239" y="420"/>
                  <a:pt x="236" y="423"/>
                </a:cubicBezTo>
                <a:cubicBezTo>
                  <a:pt x="230" y="432"/>
                  <a:pt x="209" y="435"/>
                  <a:pt x="200" y="438"/>
                </a:cubicBezTo>
                <a:cubicBezTo>
                  <a:pt x="182" y="429"/>
                  <a:pt x="176" y="423"/>
                  <a:pt x="173" y="408"/>
                </a:cubicBezTo>
                <a:cubicBezTo>
                  <a:pt x="161" y="393"/>
                  <a:pt x="164" y="399"/>
                  <a:pt x="152" y="396"/>
                </a:cubicBezTo>
                <a:cubicBezTo>
                  <a:pt x="149" y="396"/>
                  <a:pt x="149" y="396"/>
                  <a:pt x="149" y="399"/>
                </a:cubicBezTo>
                <a:cubicBezTo>
                  <a:pt x="143" y="396"/>
                  <a:pt x="143" y="390"/>
                  <a:pt x="143" y="387"/>
                </a:cubicBezTo>
                <a:cubicBezTo>
                  <a:pt x="146" y="384"/>
                  <a:pt x="152" y="387"/>
                  <a:pt x="161" y="381"/>
                </a:cubicBezTo>
                <a:cubicBezTo>
                  <a:pt x="161" y="372"/>
                  <a:pt x="158" y="366"/>
                  <a:pt x="158" y="363"/>
                </a:cubicBezTo>
                <a:cubicBezTo>
                  <a:pt x="155" y="360"/>
                  <a:pt x="155" y="357"/>
                  <a:pt x="152" y="357"/>
                </a:cubicBezTo>
                <a:cubicBezTo>
                  <a:pt x="140" y="357"/>
                  <a:pt x="143" y="357"/>
                  <a:pt x="137" y="369"/>
                </a:cubicBezTo>
                <a:cubicBezTo>
                  <a:pt x="128" y="369"/>
                  <a:pt x="122" y="360"/>
                  <a:pt x="116" y="357"/>
                </a:cubicBezTo>
                <a:cubicBezTo>
                  <a:pt x="113" y="351"/>
                  <a:pt x="113" y="351"/>
                  <a:pt x="110" y="345"/>
                </a:cubicBezTo>
                <a:cubicBezTo>
                  <a:pt x="107" y="342"/>
                  <a:pt x="107" y="336"/>
                  <a:pt x="107" y="333"/>
                </a:cubicBezTo>
                <a:cubicBezTo>
                  <a:pt x="119" y="327"/>
                  <a:pt x="122" y="318"/>
                  <a:pt x="128" y="309"/>
                </a:cubicBezTo>
                <a:cubicBezTo>
                  <a:pt x="131" y="291"/>
                  <a:pt x="143" y="285"/>
                  <a:pt x="149" y="270"/>
                </a:cubicBezTo>
                <a:cubicBezTo>
                  <a:pt x="149" y="267"/>
                  <a:pt x="149" y="264"/>
                  <a:pt x="149" y="261"/>
                </a:cubicBezTo>
                <a:cubicBezTo>
                  <a:pt x="155" y="261"/>
                  <a:pt x="155" y="264"/>
                  <a:pt x="155" y="267"/>
                </a:cubicBezTo>
                <a:cubicBezTo>
                  <a:pt x="155" y="273"/>
                  <a:pt x="152" y="282"/>
                  <a:pt x="164" y="288"/>
                </a:cubicBezTo>
                <a:cubicBezTo>
                  <a:pt x="167" y="288"/>
                  <a:pt x="176" y="291"/>
                  <a:pt x="182" y="285"/>
                </a:cubicBezTo>
                <a:cubicBezTo>
                  <a:pt x="182" y="273"/>
                  <a:pt x="182" y="255"/>
                  <a:pt x="182" y="249"/>
                </a:cubicBezTo>
                <a:cubicBezTo>
                  <a:pt x="167" y="234"/>
                  <a:pt x="173" y="228"/>
                  <a:pt x="179" y="216"/>
                </a:cubicBezTo>
                <a:cubicBezTo>
                  <a:pt x="179" y="204"/>
                  <a:pt x="173" y="189"/>
                  <a:pt x="167" y="189"/>
                </a:cubicBezTo>
                <a:cubicBezTo>
                  <a:pt x="167" y="186"/>
                  <a:pt x="167" y="180"/>
                  <a:pt x="167" y="177"/>
                </a:cubicBezTo>
                <a:cubicBezTo>
                  <a:pt x="170" y="171"/>
                  <a:pt x="170" y="168"/>
                  <a:pt x="173" y="162"/>
                </a:cubicBezTo>
                <a:cubicBezTo>
                  <a:pt x="173" y="153"/>
                  <a:pt x="176" y="147"/>
                  <a:pt x="179" y="138"/>
                </a:cubicBezTo>
                <a:cubicBezTo>
                  <a:pt x="179" y="117"/>
                  <a:pt x="170" y="87"/>
                  <a:pt x="155" y="81"/>
                </a:cubicBezTo>
                <a:cubicBezTo>
                  <a:pt x="143" y="81"/>
                  <a:pt x="137" y="81"/>
                  <a:pt x="128" y="87"/>
                </a:cubicBezTo>
                <a:cubicBezTo>
                  <a:pt x="122" y="102"/>
                  <a:pt x="122" y="105"/>
                  <a:pt x="107" y="108"/>
                </a:cubicBezTo>
                <a:cubicBezTo>
                  <a:pt x="92" y="108"/>
                  <a:pt x="83" y="111"/>
                  <a:pt x="74" y="114"/>
                </a:cubicBezTo>
                <a:cubicBezTo>
                  <a:pt x="62" y="108"/>
                  <a:pt x="65" y="99"/>
                  <a:pt x="62" y="93"/>
                </a:cubicBezTo>
                <a:cubicBezTo>
                  <a:pt x="59" y="78"/>
                  <a:pt x="56" y="72"/>
                  <a:pt x="50" y="66"/>
                </a:cubicBezTo>
                <a:cubicBezTo>
                  <a:pt x="24" y="54"/>
                  <a:pt x="21" y="57"/>
                  <a:pt x="21" y="81"/>
                </a:cubicBezTo>
                <a:cubicBezTo>
                  <a:pt x="12" y="75"/>
                  <a:pt x="6" y="69"/>
                  <a:pt x="0" y="63"/>
                </a:cubicBezTo>
                <a:cubicBezTo>
                  <a:pt x="0" y="63"/>
                  <a:pt x="0" y="63"/>
                  <a:pt x="0" y="60"/>
                </a:cubicBezTo>
                <a:cubicBezTo>
                  <a:pt x="3" y="57"/>
                  <a:pt x="6" y="54"/>
                  <a:pt x="9" y="51"/>
                </a:cubicBezTo>
                <a:cubicBezTo>
                  <a:pt x="9" y="45"/>
                  <a:pt x="9" y="36"/>
                  <a:pt x="12" y="33"/>
                </a:cubicBezTo>
                <a:cubicBezTo>
                  <a:pt x="9" y="30"/>
                  <a:pt x="6" y="27"/>
                  <a:pt x="3" y="24"/>
                </a:cubicBezTo>
                <a:cubicBezTo>
                  <a:pt x="15" y="18"/>
                  <a:pt x="24" y="12"/>
                  <a:pt x="36" y="9"/>
                </a:cubicBezTo>
                <a:cubicBezTo>
                  <a:pt x="47" y="3"/>
                  <a:pt x="53" y="0"/>
                  <a:pt x="71" y="3"/>
                </a:cubicBezTo>
                <a:cubicBezTo>
                  <a:pt x="77" y="9"/>
                  <a:pt x="86" y="12"/>
                  <a:pt x="101" y="12"/>
                </a:cubicBezTo>
                <a:cubicBezTo>
                  <a:pt x="116" y="9"/>
                  <a:pt x="122" y="9"/>
                  <a:pt x="140" y="15"/>
                </a:cubicBezTo>
                <a:cubicBezTo>
                  <a:pt x="152" y="30"/>
                  <a:pt x="167" y="51"/>
                  <a:pt x="185" y="72"/>
                </a:cubicBezTo>
                <a:cubicBezTo>
                  <a:pt x="188" y="78"/>
                  <a:pt x="191" y="87"/>
                  <a:pt x="194" y="96"/>
                </a:cubicBezTo>
                <a:cubicBezTo>
                  <a:pt x="203" y="102"/>
                  <a:pt x="209" y="108"/>
                  <a:pt x="215" y="114"/>
                </a:cubicBezTo>
                <a:cubicBezTo>
                  <a:pt x="224" y="123"/>
                  <a:pt x="227" y="126"/>
                  <a:pt x="227" y="141"/>
                </a:cubicBezTo>
                <a:cubicBezTo>
                  <a:pt x="230" y="144"/>
                  <a:pt x="236" y="150"/>
                  <a:pt x="245" y="156"/>
                </a:cubicBezTo>
                <a:cubicBezTo>
                  <a:pt x="245" y="156"/>
                  <a:pt x="245" y="159"/>
                  <a:pt x="248" y="159"/>
                </a:cubicBezTo>
                <a:cubicBezTo>
                  <a:pt x="248" y="165"/>
                  <a:pt x="248" y="168"/>
                  <a:pt x="251" y="180"/>
                </a:cubicBezTo>
                <a:cubicBezTo>
                  <a:pt x="254" y="183"/>
                  <a:pt x="272" y="183"/>
                  <a:pt x="284" y="180"/>
                </a:cubicBezTo>
                <a:cubicBezTo>
                  <a:pt x="290" y="180"/>
                  <a:pt x="293" y="177"/>
                  <a:pt x="305" y="186"/>
                </a:cubicBezTo>
                <a:cubicBezTo>
                  <a:pt x="308" y="186"/>
                  <a:pt x="314" y="186"/>
                  <a:pt x="317" y="186"/>
                </a:cubicBezTo>
                <a:cubicBezTo>
                  <a:pt x="320" y="183"/>
                  <a:pt x="320" y="183"/>
                  <a:pt x="329" y="183"/>
                </a:cubicBezTo>
                <a:cubicBezTo>
                  <a:pt x="337" y="189"/>
                  <a:pt x="343" y="195"/>
                  <a:pt x="349" y="201"/>
                </a:cubicBezTo>
                <a:cubicBezTo>
                  <a:pt x="355" y="201"/>
                  <a:pt x="367" y="198"/>
                  <a:pt x="373" y="207"/>
                </a:cubicBezTo>
                <a:cubicBezTo>
                  <a:pt x="376" y="213"/>
                  <a:pt x="379" y="219"/>
                  <a:pt x="382" y="225"/>
                </a:cubicBezTo>
                <a:cubicBezTo>
                  <a:pt x="385" y="237"/>
                  <a:pt x="397" y="270"/>
                  <a:pt x="421" y="255"/>
                </a:cubicBezTo>
                <a:cubicBezTo>
                  <a:pt x="430" y="255"/>
                  <a:pt x="442" y="249"/>
                  <a:pt x="454" y="246"/>
                </a:cubicBezTo>
                <a:cubicBezTo>
                  <a:pt x="457" y="243"/>
                  <a:pt x="457" y="243"/>
                  <a:pt x="460" y="240"/>
                </a:cubicBezTo>
                <a:cubicBezTo>
                  <a:pt x="472" y="222"/>
                  <a:pt x="478" y="216"/>
                  <a:pt x="493" y="204"/>
                </a:cubicBezTo>
                <a:cubicBezTo>
                  <a:pt x="496" y="201"/>
                  <a:pt x="502" y="195"/>
                  <a:pt x="505" y="192"/>
                </a:cubicBezTo>
                <a:cubicBezTo>
                  <a:pt x="514" y="183"/>
                  <a:pt x="520" y="177"/>
                  <a:pt x="529" y="171"/>
                </a:cubicBezTo>
                <a:cubicBezTo>
                  <a:pt x="541" y="171"/>
                  <a:pt x="544" y="171"/>
                  <a:pt x="538" y="186"/>
                </a:cubicBezTo>
                <a:cubicBezTo>
                  <a:pt x="538" y="195"/>
                  <a:pt x="538" y="201"/>
                  <a:pt x="538" y="210"/>
                </a:cubicBezTo>
                <a:cubicBezTo>
                  <a:pt x="544" y="213"/>
                  <a:pt x="553" y="219"/>
                  <a:pt x="556" y="231"/>
                </a:cubicBezTo>
                <a:cubicBezTo>
                  <a:pt x="553" y="237"/>
                  <a:pt x="553" y="243"/>
                  <a:pt x="553" y="252"/>
                </a:cubicBezTo>
                <a:cubicBezTo>
                  <a:pt x="550" y="255"/>
                  <a:pt x="550" y="261"/>
                  <a:pt x="547" y="264"/>
                </a:cubicBezTo>
                <a:cubicBezTo>
                  <a:pt x="541" y="270"/>
                  <a:pt x="544" y="282"/>
                  <a:pt x="547" y="294"/>
                </a:cubicBezTo>
                <a:cubicBezTo>
                  <a:pt x="544" y="306"/>
                  <a:pt x="544" y="315"/>
                  <a:pt x="544" y="327"/>
                </a:cubicBezTo>
                <a:cubicBezTo>
                  <a:pt x="544" y="333"/>
                  <a:pt x="541" y="342"/>
                  <a:pt x="541" y="348"/>
                </a:cubicBezTo>
                <a:cubicBezTo>
                  <a:pt x="541" y="354"/>
                  <a:pt x="541" y="363"/>
                  <a:pt x="541" y="369"/>
                </a:cubicBezTo>
                <a:cubicBezTo>
                  <a:pt x="538" y="372"/>
                  <a:pt x="535" y="375"/>
                  <a:pt x="532" y="378"/>
                </a:cubicBezTo>
                <a:cubicBezTo>
                  <a:pt x="526" y="378"/>
                  <a:pt x="523" y="378"/>
                  <a:pt x="520" y="378"/>
                </a:cubicBezTo>
                <a:cubicBezTo>
                  <a:pt x="505" y="375"/>
                  <a:pt x="502" y="375"/>
                  <a:pt x="493" y="375"/>
                </a:cubicBezTo>
                <a:cubicBezTo>
                  <a:pt x="487" y="378"/>
                  <a:pt x="487" y="384"/>
                  <a:pt x="484" y="387"/>
                </a:cubicBezTo>
                <a:cubicBezTo>
                  <a:pt x="469" y="393"/>
                  <a:pt x="466" y="396"/>
                  <a:pt x="469" y="411"/>
                </a:cubicBezTo>
                <a:cubicBezTo>
                  <a:pt x="472" y="417"/>
                  <a:pt x="475" y="420"/>
                  <a:pt x="478" y="426"/>
                </a:cubicBezTo>
                <a:cubicBezTo>
                  <a:pt x="478" y="438"/>
                  <a:pt x="487" y="453"/>
                  <a:pt x="496" y="471"/>
                </a:cubicBezTo>
                <a:cubicBezTo>
                  <a:pt x="496" y="477"/>
                  <a:pt x="499" y="483"/>
                  <a:pt x="499" y="492"/>
                </a:cubicBezTo>
                <a:cubicBezTo>
                  <a:pt x="481" y="492"/>
                  <a:pt x="472" y="477"/>
                  <a:pt x="466" y="474"/>
                </a:cubicBezTo>
                <a:cubicBezTo>
                  <a:pt x="466" y="462"/>
                  <a:pt x="454" y="459"/>
                  <a:pt x="451" y="462"/>
                </a:cubicBezTo>
                <a:cubicBezTo>
                  <a:pt x="451" y="465"/>
                  <a:pt x="451" y="465"/>
                  <a:pt x="451" y="468"/>
                </a:cubicBezTo>
                <a:cubicBezTo>
                  <a:pt x="439" y="468"/>
                  <a:pt x="430" y="474"/>
                  <a:pt x="421" y="480"/>
                </a:cubicBezTo>
                <a:cubicBezTo>
                  <a:pt x="421" y="483"/>
                  <a:pt x="421" y="486"/>
                  <a:pt x="421" y="489"/>
                </a:cubicBezTo>
                <a:cubicBezTo>
                  <a:pt x="421" y="489"/>
                  <a:pt x="421" y="489"/>
                  <a:pt x="424" y="489"/>
                </a:cubicBezTo>
                <a:cubicBezTo>
                  <a:pt x="418" y="492"/>
                  <a:pt x="415" y="495"/>
                  <a:pt x="412" y="498"/>
                </a:cubicBezTo>
                <a:cubicBezTo>
                  <a:pt x="409" y="498"/>
                  <a:pt x="406" y="501"/>
                  <a:pt x="403" y="501"/>
                </a:cubicBez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58" name="CustomShape 19"/>
          <p:cNvSpPr/>
          <p:nvPr/>
        </p:nvSpPr>
        <p:spPr>
          <a:xfrm>
            <a:off x="7650163" y="514350"/>
            <a:ext cx="390525" cy="334963"/>
          </a:xfrm>
          <a:custGeom>
            <a:avLst/>
            <a:gdLst/>
            <a:ahLst/>
            <a:cxnLst/>
            <a:rect l="l" t="t" r="r" b="b"/>
            <a:pathLst>
              <a:path w="425" h="273">
                <a:moveTo>
                  <a:pt x="237" y="273"/>
                </a:moveTo>
                <a:cubicBezTo>
                  <a:pt x="231" y="264"/>
                  <a:pt x="216" y="255"/>
                  <a:pt x="210" y="252"/>
                </a:cubicBezTo>
                <a:cubicBezTo>
                  <a:pt x="210" y="249"/>
                  <a:pt x="207" y="249"/>
                  <a:pt x="207" y="246"/>
                </a:cubicBezTo>
                <a:cubicBezTo>
                  <a:pt x="207" y="234"/>
                  <a:pt x="210" y="228"/>
                  <a:pt x="204" y="219"/>
                </a:cubicBezTo>
                <a:cubicBezTo>
                  <a:pt x="195" y="210"/>
                  <a:pt x="195" y="210"/>
                  <a:pt x="192" y="204"/>
                </a:cubicBezTo>
                <a:cubicBezTo>
                  <a:pt x="189" y="198"/>
                  <a:pt x="183" y="195"/>
                  <a:pt x="180" y="189"/>
                </a:cubicBezTo>
                <a:cubicBezTo>
                  <a:pt x="177" y="189"/>
                  <a:pt x="177" y="189"/>
                  <a:pt x="177" y="189"/>
                </a:cubicBezTo>
                <a:cubicBezTo>
                  <a:pt x="177" y="183"/>
                  <a:pt x="177" y="174"/>
                  <a:pt x="177" y="168"/>
                </a:cubicBezTo>
                <a:cubicBezTo>
                  <a:pt x="171" y="162"/>
                  <a:pt x="168" y="162"/>
                  <a:pt x="165" y="162"/>
                </a:cubicBezTo>
                <a:cubicBezTo>
                  <a:pt x="159" y="168"/>
                  <a:pt x="159" y="171"/>
                  <a:pt x="156" y="180"/>
                </a:cubicBezTo>
                <a:cubicBezTo>
                  <a:pt x="156" y="177"/>
                  <a:pt x="153" y="177"/>
                  <a:pt x="153" y="177"/>
                </a:cubicBezTo>
                <a:cubicBezTo>
                  <a:pt x="144" y="171"/>
                  <a:pt x="135" y="159"/>
                  <a:pt x="129" y="156"/>
                </a:cubicBezTo>
                <a:cubicBezTo>
                  <a:pt x="102" y="153"/>
                  <a:pt x="102" y="144"/>
                  <a:pt x="99" y="126"/>
                </a:cubicBezTo>
                <a:cubicBezTo>
                  <a:pt x="93" y="114"/>
                  <a:pt x="87" y="105"/>
                  <a:pt x="84" y="99"/>
                </a:cubicBezTo>
                <a:cubicBezTo>
                  <a:pt x="84" y="96"/>
                  <a:pt x="81" y="96"/>
                  <a:pt x="81" y="93"/>
                </a:cubicBezTo>
                <a:cubicBezTo>
                  <a:pt x="78" y="93"/>
                  <a:pt x="78" y="93"/>
                  <a:pt x="78" y="93"/>
                </a:cubicBezTo>
                <a:cubicBezTo>
                  <a:pt x="72" y="96"/>
                  <a:pt x="66" y="102"/>
                  <a:pt x="63" y="105"/>
                </a:cubicBezTo>
                <a:cubicBezTo>
                  <a:pt x="60" y="108"/>
                  <a:pt x="57" y="114"/>
                  <a:pt x="54" y="120"/>
                </a:cubicBezTo>
                <a:cubicBezTo>
                  <a:pt x="42" y="111"/>
                  <a:pt x="45" y="99"/>
                  <a:pt x="42" y="93"/>
                </a:cubicBezTo>
                <a:cubicBezTo>
                  <a:pt x="39" y="90"/>
                  <a:pt x="36" y="84"/>
                  <a:pt x="36" y="81"/>
                </a:cubicBezTo>
                <a:cubicBezTo>
                  <a:pt x="36" y="75"/>
                  <a:pt x="36" y="69"/>
                  <a:pt x="36" y="63"/>
                </a:cubicBezTo>
                <a:cubicBezTo>
                  <a:pt x="27" y="51"/>
                  <a:pt x="18" y="45"/>
                  <a:pt x="12" y="39"/>
                </a:cubicBezTo>
                <a:cubicBezTo>
                  <a:pt x="0" y="39"/>
                  <a:pt x="9" y="24"/>
                  <a:pt x="9" y="21"/>
                </a:cubicBezTo>
                <a:cubicBezTo>
                  <a:pt x="12" y="21"/>
                  <a:pt x="12" y="21"/>
                  <a:pt x="12" y="21"/>
                </a:cubicBezTo>
                <a:cubicBezTo>
                  <a:pt x="21" y="27"/>
                  <a:pt x="30" y="36"/>
                  <a:pt x="45" y="36"/>
                </a:cubicBezTo>
                <a:cubicBezTo>
                  <a:pt x="51" y="30"/>
                  <a:pt x="57" y="21"/>
                  <a:pt x="63" y="18"/>
                </a:cubicBezTo>
                <a:cubicBezTo>
                  <a:pt x="72" y="6"/>
                  <a:pt x="78" y="0"/>
                  <a:pt x="87" y="15"/>
                </a:cubicBezTo>
                <a:cubicBezTo>
                  <a:pt x="90" y="30"/>
                  <a:pt x="105" y="42"/>
                  <a:pt x="123" y="48"/>
                </a:cubicBezTo>
                <a:cubicBezTo>
                  <a:pt x="132" y="45"/>
                  <a:pt x="144" y="42"/>
                  <a:pt x="153" y="39"/>
                </a:cubicBezTo>
                <a:cubicBezTo>
                  <a:pt x="159" y="30"/>
                  <a:pt x="168" y="24"/>
                  <a:pt x="177" y="18"/>
                </a:cubicBezTo>
                <a:cubicBezTo>
                  <a:pt x="177" y="18"/>
                  <a:pt x="177" y="18"/>
                  <a:pt x="180" y="21"/>
                </a:cubicBezTo>
                <a:cubicBezTo>
                  <a:pt x="180" y="30"/>
                  <a:pt x="174" y="48"/>
                  <a:pt x="195" y="48"/>
                </a:cubicBezTo>
                <a:cubicBezTo>
                  <a:pt x="198" y="48"/>
                  <a:pt x="201" y="45"/>
                  <a:pt x="204" y="45"/>
                </a:cubicBezTo>
                <a:cubicBezTo>
                  <a:pt x="213" y="36"/>
                  <a:pt x="219" y="48"/>
                  <a:pt x="228" y="57"/>
                </a:cubicBezTo>
                <a:cubicBezTo>
                  <a:pt x="231" y="57"/>
                  <a:pt x="237" y="57"/>
                  <a:pt x="240" y="60"/>
                </a:cubicBezTo>
                <a:cubicBezTo>
                  <a:pt x="243" y="66"/>
                  <a:pt x="251" y="81"/>
                  <a:pt x="263" y="90"/>
                </a:cubicBezTo>
                <a:cubicBezTo>
                  <a:pt x="263" y="90"/>
                  <a:pt x="266" y="90"/>
                  <a:pt x="269" y="90"/>
                </a:cubicBezTo>
                <a:cubicBezTo>
                  <a:pt x="275" y="81"/>
                  <a:pt x="278" y="75"/>
                  <a:pt x="278" y="66"/>
                </a:cubicBezTo>
                <a:cubicBezTo>
                  <a:pt x="281" y="66"/>
                  <a:pt x="284" y="69"/>
                  <a:pt x="287" y="69"/>
                </a:cubicBezTo>
                <a:cubicBezTo>
                  <a:pt x="290" y="78"/>
                  <a:pt x="296" y="87"/>
                  <a:pt x="308" y="96"/>
                </a:cubicBezTo>
                <a:cubicBezTo>
                  <a:pt x="308" y="96"/>
                  <a:pt x="308" y="96"/>
                  <a:pt x="308" y="96"/>
                </a:cubicBezTo>
                <a:cubicBezTo>
                  <a:pt x="311" y="102"/>
                  <a:pt x="317" y="105"/>
                  <a:pt x="320" y="108"/>
                </a:cubicBezTo>
                <a:cubicBezTo>
                  <a:pt x="326" y="108"/>
                  <a:pt x="332" y="108"/>
                  <a:pt x="335" y="108"/>
                </a:cubicBezTo>
                <a:cubicBezTo>
                  <a:pt x="338" y="105"/>
                  <a:pt x="341" y="102"/>
                  <a:pt x="344" y="99"/>
                </a:cubicBezTo>
                <a:cubicBezTo>
                  <a:pt x="350" y="96"/>
                  <a:pt x="350" y="96"/>
                  <a:pt x="350" y="96"/>
                </a:cubicBezTo>
                <a:cubicBezTo>
                  <a:pt x="350" y="93"/>
                  <a:pt x="350" y="93"/>
                  <a:pt x="350" y="90"/>
                </a:cubicBezTo>
                <a:cubicBezTo>
                  <a:pt x="347" y="90"/>
                  <a:pt x="347" y="90"/>
                  <a:pt x="347" y="90"/>
                </a:cubicBezTo>
                <a:cubicBezTo>
                  <a:pt x="347" y="84"/>
                  <a:pt x="359" y="81"/>
                  <a:pt x="365" y="78"/>
                </a:cubicBezTo>
                <a:cubicBezTo>
                  <a:pt x="368" y="78"/>
                  <a:pt x="371" y="75"/>
                  <a:pt x="371" y="75"/>
                </a:cubicBezTo>
                <a:cubicBezTo>
                  <a:pt x="374" y="75"/>
                  <a:pt x="374" y="72"/>
                  <a:pt x="374" y="72"/>
                </a:cubicBezTo>
                <a:cubicBezTo>
                  <a:pt x="380" y="72"/>
                  <a:pt x="377" y="81"/>
                  <a:pt x="389" y="87"/>
                </a:cubicBezTo>
                <a:cubicBezTo>
                  <a:pt x="395" y="90"/>
                  <a:pt x="401" y="96"/>
                  <a:pt x="407" y="99"/>
                </a:cubicBezTo>
                <a:cubicBezTo>
                  <a:pt x="413" y="99"/>
                  <a:pt x="419" y="102"/>
                  <a:pt x="422" y="102"/>
                </a:cubicBezTo>
                <a:cubicBezTo>
                  <a:pt x="422" y="108"/>
                  <a:pt x="425" y="123"/>
                  <a:pt x="419" y="129"/>
                </a:cubicBezTo>
                <a:cubicBezTo>
                  <a:pt x="416" y="132"/>
                  <a:pt x="416" y="138"/>
                  <a:pt x="413" y="141"/>
                </a:cubicBezTo>
                <a:cubicBezTo>
                  <a:pt x="413" y="147"/>
                  <a:pt x="410" y="153"/>
                  <a:pt x="410" y="159"/>
                </a:cubicBezTo>
                <a:cubicBezTo>
                  <a:pt x="407" y="159"/>
                  <a:pt x="407" y="159"/>
                  <a:pt x="404" y="159"/>
                </a:cubicBezTo>
                <a:cubicBezTo>
                  <a:pt x="404" y="150"/>
                  <a:pt x="392" y="156"/>
                  <a:pt x="392" y="156"/>
                </a:cubicBezTo>
                <a:cubicBezTo>
                  <a:pt x="389" y="156"/>
                  <a:pt x="389" y="156"/>
                  <a:pt x="389" y="156"/>
                </a:cubicBezTo>
                <a:cubicBezTo>
                  <a:pt x="389" y="147"/>
                  <a:pt x="389" y="141"/>
                  <a:pt x="389" y="135"/>
                </a:cubicBezTo>
                <a:cubicBezTo>
                  <a:pt x="380" y="120"/>
                  <a:pt x="371" y="126"/>
                  <a:pt x="365" y="138"/>
                </a:cubicBezTo>
                <a:cubicBezTo>
                  <a:pt x="362" y="150"/>
                  <a:pt x="353" y="162"/>
                  <a:pt x="350" y="174"/>
                </a:cubicBezTo>
                <a:cubicBezTo>
                  <a:pt x="347" y="177"/>
                  <a:pt x="347" y="180"/>
                  <a:pt x="344" y="183"/>
                </a:cubicBezTo>
                <a:cubicBezTo>
                  <a:pt x="323" y="198"/>
                  <a:pt x="311" y="177"/>
                  <a:pt x="314" y="210"/>
                </a:cubicBezTo>
                <a:cubicBezTo>
                  <a:pt x="317" y="213"/>
                  <a:pt x="323" y="219"/>
                  <a:pt x="326" y="222"/>
                </a:cubicBezTo>
                <a:cubicBezTo>
                  <a:pt x="326" y="225"/>
                  <a:pt x="320" y="231"/>
                  <a:pt x="320" y="231"/>
                </a:cubicBezTo>
                <a:cubicBezTo>
                  <a:pt x="308" y="234"/>
                  <a:pt x="287" y="231"/>
                  <a:pt x="281" y="231"/>
                </a:cubicBezTo>
                <a:cubicBezTo>
                  <a:pt x="269" y="219"/>
                  <a:pt x="263" y="225"/>
                  <a:pt x="257" y="234"/>
                </a:cubicBezTo>
                <a:cubicBezTo>
                  <a:pt x="251" y="243"/>
                  <a:pt x="249" y="255"/>
                  <a:pt x="246" y="264"/>
                </a:cubicBezTo>
                <a:cubicBezTo>
                  <a:pt x="243" y="267"/>
                  <a:pt x="243" y="270"/>
                  <a:pt x="243" y="270"/>
                </a:cubicBezTo>
                <a:cubicBezTo>
                  <a:pt x="240" y="270"/>
                  <a:pt x="240" y="270"/>
                  <a:pt x="237" y="273"/>
                </a:cubicBez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59" name="CustomShape 20"/>
          <p:cNvSpPr/>
          <p:nvPr/>
        </p:nvSpPr>
        <p:spPr>
          <a:xfrm>
            <a:off x="7397750" y="798513"/>
            <a:ext cx="244475" cy="479425"/>
          </a:xfrm>
          <a:custGeom>
            <a:avLst/>
            <a:gdLst/>
            <a:ahLst/>
            <a:cxnLst/>
            <a:rect l="l" t="t" r="r" b="b"/>
            <a:pathLst>
              <a:path w="266" h="392">
                <a:moveTo>
                  <a:pt x="96" y="392"/>
                </a:moveTo>
                <a:cubicBezTo>
                  <a:pt x="93" y="389"/>
                  <a:pt x="90" y="386"/>
                  <a:pt x="90" y="383"/>
                </a:cubicBezTo>
                <a:cubicBezTo>
                  <a:pt x="78" y="383"/>
                  <a:pt x="66" y="383"/>
                  <a:pt x="54" y="386"/>
                </a:cubicBezTo>
                <a:cubicBezTo>
                  <a:pt x="42" y="383"/>
                  <a:pt x="30" y="380"/>
                  <a:pt x="21" y="377"/>
                </a:cubicBezTo>
                <a:cubicBezTo>
                  <a:pt x="12" y="371"/>
                  <a:pt x="6" y="362"/>
                  <a:pt x="6" y="362"/>
                </a:cubicBezTo>
                <a:cubicBezTo>
                  <a:pt x="12" y="353"/>
                  <a:pt x="18" y="347"/>
                  <a:pt x="24" y="341"/>
                </a:cubicBezTo>
                <a:cubicBezTo>
                  <a:pt x="27" y="335"/>
                  <a:pt x="27" y="329"/>
                  <a:pt x="30" y="323"/>
                </a:cubicBezTo>
                <a:cubicBezTo>
                  <a:pt x="36" y="290"/>
                  <a:pt x="18" y="278"/>
                  <a:pt x="3" y="263"/>
                </a:cubicBezTo>
                <a:cubicBezTo>
                  <a:pt x="3" y="242"/>
                  <a:pt x="15" y="236"/>
                  <a:pt x="30" y="227"/>
                </a:cubicBezTo>
                <a:cubicBezTo>
                  <a:pt x="33" y="221"/>
                  <a:pt x="36" y="218"/>
                  <a:pt x="39" y="215"/>
                </a:cubicBezTo>
                <a:cubicBezTo>
                  <a:pt x="39" y="209"/>
                  <a:pt x="39" y="203"/>
                  <a:pt x="39" y="200"/>
                </a:cubicBezTo>
                <a:cubicBezTo>
                  <a:pt x="30" y="185"/>
                  <a:pt x="21" y="176"/>
                  <a:pt x="12" y="167"/>
                </a:cubicBezTo>
                <a:cubicBezTo>
                  <a:pt x="9" y="167"/>
                  <a:pt x="9" y="167"/>
                  <a:pt x="9" y="167"/>
                </a:cubicBezTo>
                <a:cubicBezTo>
                  <a:pt x="9" y="167"/>
                  <a:pt x="9" y="167"/>
                  <a:pt x="9" y="167"/>
                </a:cubicBezTo>
                <a:cubicBezTo>
                  <a:pt x="12" y="164"/>
                  <a:pt x="15" y="161"/>
                  <a:pt x="18" y="158"/>
                </a:cubicBezTo>
                <a:cubicBezTo>
                  <a:pt x="21" y="155"/>
                  <a:pt x="24" y="149"/>
                  <a:pt x="24" y="146"/>
                </a:cubicBezTo>
                <a:cubicBezTo>
                  <a:pt x="18" y="143"/>
                  <a:pt x="15" y="140"/>
                  <a:pt x="12" y="137"/>
                </a:cubicBezTo>
                <a:cubicBezTo>
                  <a:pt x="12" y="131"/>
                  <a:pt x="12" y="128"/>
                  <a:pt x="12" y="126"/>
                </a:cubicBezTo>
                <a:cubicBezTo>
                  <a:pt x="6" y="120"/>
                  <a:pt x="3" y="117"/>
                  <a:pt x="0" y="114"/>
                </a:cubicBezTo>
                <a:cubicBezTo>
                  <a:pt x="0" y="105"/>
                  <a:pt x="0" y="99"/>
                  <a:pt x="0" y="90"/>
                </a:cubicBezTo>
                <a:cubicBezTo>
                  <a:pt x="3" y="87"/>
                  <a:pt x="3" y="84"/>
                  <a:pt x="6" y="81"/>
                </a:cubicBezTo>
                <a:cubicBezTo>
                  <a:pt x="6" y="81"/>
                  <a:pt x="15" y="81"/>
                  <a:pt x="15" y="78"/>
                </a:cubicBezTo>
                <a:cubicBezTo>
                  <a:pt x="15" y="69"/>
                  <a:pt x="15" y="63"/>
                  <a:pt x="15" y="54"/>
                </a:cubicBezTo>
                <a:cubicBezTo>
                  <a:pt x="21" y="51"/>
                  <a:pt x="21" y="48"/>
                  <a:pt x="27" y="48"/>
                </a:cubicBezTo>
                <a:cubicBezTo>
                  <a:pt x="30" y="51"/>
                  <a:pt x="39" y="54"/>
                  <a:pt x="39" y="63"/>
                </a:cubicBezTo>
                <a:cubicBezTo>
                  <a:pt x="27" y="72"/>
                  <a:pt x="36" y="81"/>
                  <a:pt x="48" y="90"/>
                </a:cubicBezTo>
                <a:cubicBezTo>
                  <a:pt x="51" y="90"/>
                  <a:pt x="51" y="90"/>
                  <a:pt x="54" y="90"/>
                </a:cubicBezTo>
                <a:cubicBezTo>
                  <a:pt x="57" y="90"/>
                  <a:pt x="57" y="87"/>
                  <a:pt x="60" y="87"/>
                </a:cubicBezTo>
                <a:cubicBezTo>
                  <a:pt x="60" y="75"/>
                  <a:pt x="72" y="75"/>
                  <a:pt x="81" y="69"/>
                </a:cubicBezTo>
                <a:cubicBezTo>
                  <a:pt x="90" y="54"/>
                  <a:pt x="111" y="63"/>
                  <a:pt x="126" y="54"/>
                </a:cubicBezTo>
                <a:cubicBezTo>
                  <a:pt x="123" y="45"/>
                  <a:pt x="123" y="36"/>
                  <a:pt x="123" y="27"/>
                </a:cubicBezTo>
                <a:cubicBezTo>
                  <a:pt x="129" y="21"/>
                  <a:pt x="132" y="18"/>
                  <a:pt x="144" y="12"/>
                </a:cubicBezTo>
                <a:cubicBezTo>
                  <a:pt x="156" y="0"/>
                  <a:pt x="159" y="12"/>
                  <a:pt x="165" y="27"/>
                </a:cubicBezTo>
                <a:cubicBezTo>
                  <a:pt x="171" y="39"/>
                  <a:pt x="177" y="48"/>
                  <a:pt x="183" y="60"/>
                </a:cubicBezTo>
                <a:cubicBezTo>
                  <a:pt x="186" y="69"/>
                  <a:pt x="183" y="72"/>
                  <a:pt x="198" y="78"/>
                </a:cubicBezTo>
                <a:cubicBezTo>
                  <a:pt x="204" y="78"/>
                  <a:pt x="216" y="78"/>
                  <a:pt x="228" y="78"/>
                </a:cubicBezTo>
                <a:cubicBezTo>
                  <a:pt x="225" y="84"/>
                  <a:pt x="216" y="84"/>
                  <a:pt x="213" y="93"/>
                </a:cubicBezTo>
                <a:cubicBezTo>
                  <a:pt x="213" y="99"/>
                  <a:pt x="210" y="105"/>
                  <a:pt x="225" y="114"/>
                </a:cubicBezTo>
                <a:cubicBezTo>
                  <a:pt x="234" y="114"/>
                  <a:pt x="245" y="126"/>
                  <a:pt x="257" y="134"/>
                </a:cubicBezTo>
                <a:cubicBezTo>
                  <a:pt x="260" y="134"/>
                  <a:pt x="263" y="137"/>
                  <a:pt x="266" y="140"/>
                </a:cubicBezTo>
                <a:cubicBezTo>
                  <a:pt x="257" y="149"/>
                  <a:pt x="251" y="161"/>
                  <a:pt x="242" y="173"/>
                </a:cubicBezTo>
                <a:cubicBezTo>
                  <a:pt x="242" y="182"/>
                  <a:pt x="225" y="194"/>
                  <a:pt x="216" y="197"/>
                </a:cubicBezTo>
                <a:cubicBezTo>
                  <a:pt x="210" y="197"/>
                  <a:pt x="204" y="197"/>
                  <a:pt x="198" y="200"/>
                </a:cubicBezTo>
                <a:cubicBezTo>
                  <a:pt x="186" y="191"/>
                  <a:pt x="180" y="182"/>
                  <a:pt x="174" y="176"/>
                </a:cubicBezTo>
                <a:cubicBezTo>
                  <a:pt x="171" y="167"/>
                  <a:pt x="174" y="155"/>
                  <a:pt x="171" y="149"/>
                </a:cubicBezTo>
                <a:cubicBezTo>
                  <a:pt x="165" y="146"/>
                  <a:pt x="159" y="146"/>
                  <a:pt x="153" y="143"/>
                </a:cubicBezTo>
                <a:cubicBezTo>
                  <a:pt x="153" y="131"/>
                  <a:pt x="156" y="117"/>
                  <a:pt x="156" y="108"/>
                </a:cubicBezTo>
                <a:cubicBezTo>
                  <a:pt x="144" y="108"/>
                  <a:pt x="132" y="108"/>
                  <a:pt x="129" y="99"/>
                </a:cubicBezTo>
                <a:cubicBezTo>
                  <a:pt x="111" y="99"/>
                  <a:pt x="111" y="99"/>
                  <a:pt x="108" y="114"/>
                </a:cubicBezTo>
                <a:cubicBezTo>
                  <a:pt x="99" y="120"/>
                  <a:pt x="93" y="126"/>
                  <a:pt x="87" y="128"/>
                </a:cubicBezTo>
                <a:cubicBezTo>
                  <a:pt x="87" y="134"/>
                  <a:pt x="87" y="137"/>
                  <a:pt x="90" y="146"/>
                </a:cubicBezTo>
                <a:cubicBezTo>
                  <a:pt x="90" y="161"/>
                  <a:pt x="75" y="158"/>
                  <a:pt x="69" y="164"/>
                </a:cubicBezTo>
                <a:cubicBezTo>
                  <a:pt x="69" y="170"/>
                  <a:pt x="66" y="182"/>
                  <a:pt x="69" y="188"/>
                </a:cubicBezTo>
                <a:cubicBezTo>
                  <a:pt x="81" y="188"/>
                  <a:pt x="90" y="188"/>
                  <a:pt x="102" y="188"/>
                </a:cubicBezTo>
                <a:cubicBezTo>
                  <a:pt x="108" y="182"/>
                  <a:pt x="111" y="176"/>
                  <a:pt x="126" y="179"/>
                </a:cubicBezTo>
                <a:cubicBezTo>
                  <a:pt x="129" y="182"/>
                  <a:pt x="132" y="182"/>
                  <a:pt x="135" y="188"/>
                </a:cubicBezTo>
                <a:cubicBezTo>
                  <a:pt x="138" y="191"/>
                  <a:pt x="138" y="194"/>
                  <a:pt x="141" y="197"/>
                </a:cubicBezTo>
                <a:cubicBezTo>
                  <a:pt x="141" y="203"/>
                  <a:pt x="144" y="212"/>
                  <a:pt x="144" y="218"/>
                </a:cubicBezTo>
                <a:cubicBezTo>
                  <a:pt x="150" y="227"/>
                  <a:pt x="159" y="236"/>
                  <a:pt x="174" y="242"/>
                </a:cubicBezTo>
                <a:cubicBezTo>
                  <a:pt x="180" y="248"/>
                  <a:pt x="183" y="251"/>
                  <a:pt x="186" y="257"/>
                </a:cubicBezTo>
                <a:cubicBezTo>
                  <a:pt x="177" y="257"/>
                  <a:pt x="174" y="266"/>
                  <a:pt x="168" y="269"/>
                </a:cubicBezTo>
                <a:cubicBezTo>
                  <a:pt x="165" y="281"/>
                  <a:pt x="147" y="290"/>
                  <a:pt x="138" y="293"/>
                </a:cubicBezTo>
                <a:cubicBezTo>
                  <a:pt x="129" y="299"/>
                  <a:pt x="123" y="308"/>
                  <a:pt x="117" y="317"/>
                </a:cubicBezTo>
                <a:cubicBezTo>
                  <a:pt x="93" y="341"/>
                  <a:pt x="78" y="347"/>
                  <a:pt x="93" y="386"/>
                </a:cubicBezTo>
                <a:cubicBezTo>
                  <a:pt x="93" y="386"/>
                  <a:pt x="96" y="389"/>
                  <a:pt x="96" y="392"/>
                </a:cubicBez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60" name="CustomShape 21"/>
          <p:cNvSpPr/>
          <p:nvPr/>
        </p:nvSpPr>
        <p:spPr>
          <a:xfrm>
            <a:off x="7272338" y="969963"/>
            <a:ext cx="155575" cy="419100"/>
          </a:xfrm>
          <a:custGeom>
            <a:avLst/>
            <a:gdLst/>
            <a:ahLst/>
            <a:cxnLst/>
            <a:rect l="l" t="t" r="r" b="b"/>
            <a:pathLst>
              <a:path w="170" h="342">
                <a:moveTo>
                  <a:pt x="18" y="342"/>
                </a:moveTo>
                <a:cubicBezTo>
                  <a:pt x="3" y="333"/>
                  <a:pt x="6" y="321"/>
                  <a:pt x="6" y="312"/>
                </a:cubicBezTo>
                <a:cubicBezTo>
                  <a:pt x="9" y="306"/>
                  <a:pt x="9" y="303"/>
                  <a:pt x="12" y="297"/>
                </a:cubicBezTo>
                <a:cubicBezTo>
                  <a:pt x="9" y="291"/>
                  <a:pt x="9" y="285"/>
                  <a:pt x="9" y="279"/>
                </a:cubicBezTo>
                <a:cubicBezTo>
                  <a:pt x="6" y="273"/>
                  <a:pt x="3" y="264"/>
                  <a:pt x="0" y="258"/>
                </a:cubicBezTo>
                <a:cubicBezTo>
                  <a:pt x="0" y="246"/>
                  <a:pt x="0" y="234"/>
                  <a:pt x="0" y="222"/>
                </a:cubicBezTo>
                <a:cubicBezTo>
                  <a:pt x="9" y="210"/>
                  <a:pt x="12" y="201"/>
                  <a:pt x="15" y="192"/>
                </a:cubicBezTo>
                <a:cubicBezTo>
                  <a:pt x="15" y="189"/>
                  <a:pt x="15" y="183"/>
                  <a:pt x="18" y="180"/>
                </a:cubicBezTo>
                <a:cubicBezTo>
                  <a:pt x="12" y="156"/>
                  <a:pt x="3" y="138"/>
                  <a:pt x="24" y="126"/>
                </a:cubicBezTo>
                <a:cubicBezTo>
                  <a:pt x="27" y="111"/>
                  <a:pt x="27" y="105"/>
                  <a:pt x="27" y="96"/>
                </a:cubicBezTo>
                <a:cubicBezTo>
                  <a:pt x="30" y="93"/>
                  <a:pt x="30" y="90"/>
                  <a:pt x="33" y="84"/>
                </a:cubicBezTo>
                <a:cubicBezTo>
                  <a:pt x="36" y="69"/>
                  <a:pt x="45" y="63"/>
                  <a:pt x="57" y="57"/>
                </a:cubicBezTo>
                <a:cubicBezTo>
                  <a:pt x="63" y="48"/>
                  <a:pt x="69" y="33"/>
                  <a:pt x="78" y="30"/>
                </a:cubicBezTo>
                <a:cubicBezTo>
                  <a:pt x="81" y="27"/>
                  <a:pt x="84" y="24"/>
                  <a:pt x="87" y="21"/>
                </a:cubicBezTo>
                <a:cubicBezTo>
                  <a:pt x="92" y="21"/>
                  <a:pt x="113" y="24"/>
                  <a:pt x="119" y="18"/>
                </a:cubicBezTo>
                <a:cubicBezTo>
                  <a:pt x="125" y="15"/>
                  <a:pt x="134" y="12"/>
                  <a:pt x="140" y="6"/>
                </a:cubicBezTo>
                <a:cubicBezTo>
                  <a:pt x="143" y="3"/>
                  <a:pt x="143" y="3"/>
                  <a:pt x="146" y="0"/>
                </a:cubicBezTo>
                <a:cubicBezTo>
                  <a:pt x="149" y="3"/>
                  <a:pt x="152" y="6"/>
                  <a:pt x="155" y="6"/>
                </a:cubicBezTo>
                <a:cubicBezTo>
                  <a:pt x="155" y="15"/>
                  <a:pt x="134" y="18"/>
                  <a:pt x="140" y="30"/>
                </a:cubicBezTo>
                <a:cubicBezTo>
                  <a:pt x="152" y="33"/>
                  <a:pt x="158" y="45"/>
                  <a:pt x="170" y="63"/>
                </a:cubicBezTo>
                <a:cubicBezTo>
                  <a:pt x="170" y="66"/>
                  <a:pt x="170" y="69"/>
                  <a:pt x="170" y="72"/>
                </a:cubicBezTo>
                <a:cubicBezTo>
                  <a:pt x="161" y="87"/>
                  <a:pt x="158" y="84"/>
                  <a:pt x="146" y="93"/>
                </a:cubicBezTo>
                <a:cubicBezTo>
                  <a:pt x="140" y="102"/>
                  <a:pt x="128" y="117"/>
                  <a:pt x="137" y="129"/>
                </a:cubicBezTo>
                <a:cubicBezTo>
                  <a:pt x="140" y="132"/>
                  <a:pt x="146" y="135"/>
                  <a:pt x="149" y="138"/>
                </a:cubicBezTo>
                <a:cubicBezTo>
                  <a:pt x="155" y="147"/>
                  <a:pt x="164" y="153"/>
                  <a:pt x="164" y="174"/>
                </a:cubicBezTo>
                <a:cubicBezTo>
                  <a:pt x="161" y="180"/>
                  <a:pt x="161" y="186"/>
                  <a:pt x="158" y="192"/>
                </a:cubicBezTo>
                <a:cubicBezTo>
                  <a:pt x="155" y="201"/>
                  <a:pt x="143" y="213"/>
                  <a:pt x="137" y="219"/>
                </a:cubicBezTo>
                <a:cubicBezTo>
                  <a:pt x="137" y="222"/>
                  <a:pt x="137" y="222"/>
                  <a:pt x="137" y="225"/>
                </a:cubicBezTo>
                <a:cubicBezTo>
                  <a:pt x="140" y="228"/>
                  <a:pt x="146" y="234"/>
                  <a:pt x="149" y="237"/>
                </a:cubicBezTo>
                <a:cubicBezTo>
                  <a:pt x="152" y="246"/>
                  <a:pt x="152" y="261"/>
                  <a:pt x="149" y="273"/>
                </a:cubicBezTo>
                <a:cubicBezTo>
                  <a:pt x="140" y="282"/>
                  <a:pt x="131" y="294"/>
                  <a:pt x="119" y="303"/>
                </a:cubicBezTo>
                <a:cubicBezTo>
                  <a:pt x="107" y="303"/>
                  <a:pt x="95" y="306"/>
                  <a:pt x="84" y="309"/>
                </a:cubicBezTo>
                <a:cubicBezTo>
                  <a:pt x="69" y="321"/>
                  <a:pt x="60" y="321"/>
                  <a:pt x="48" y="324"/>
                </a:cubicBezTo>
                <a:cubicBezTo>
                  <a:pt x="42" y="327"/>
                  <a:pt x="39" y="330"/>
                  <a:pt x="33" y="333"/>
                </a:cubicBezTo>
                <a:cubicBezTo>
                  <a:pt x="27" y="339"/>
                  <a:pt x="21" y="342"/>
                  <a:pt x="18" y="342"/>
                </a:cubicBez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61" name="CustomShape 22"/>
          <p:cNvSpPr/>
          <p:nvPr/>
        </p:nvSpPr>
        <p:spPr>
          <a:xfrm>
            <a:off x="7085013" y="1054100"/>
            <a:ext cx="225425" cy="544513"/>
          </a:xfrm>
          <a:custGeom>
            <a:avLst/>
            <a:gdLst/>
            <a:ahLst/>
            <a:cxnLst/>
            <a:rect l="l" t="t" r="r" b="b"/>
            <a:pathLst>
              <a:path w="245" h="444">
                <a:moveTo>
                  <a:pt x="170" y="444"/>
                </a:moveTo>
                <a:cubicBezTo>
                  <a:pt x="152" y="438"/>
                  <a:pt x="149" y="429"/>
                  <a:pt x="137" y="420"/>
                </a:cubicBezTo>
                <a:cubicBezTo>
                  <a:pt x="134" y="420"/>
                  <a:pt x="131" y="417"/>
                  <a:pt x="125" y="417"/>
                </a:cubicBezTo>
                <a:cubicBezTo>
                  <a:pt x="113" y="417"/>
                  <a:pt x="98" y="417"/>
                  <a:pt x="89" y="423"/>
                </a:cubicBezTo>
                <a:cubicBezTo>
                  <a:pt x="83" y="423"/>
                  <a:pt x="74" y="414"/>
                  <a:pt x="74" y="411"/>
                </a:cubicBezTo>
                <a:cubicBezTo>
                  <a:pt x="56" y="411"/>
                  <a:pt x="53" y="402"/>
                  <a:pt x="47" y="399"/>
                </a:cubicBezTo>
                <a:cubicBezTo>
                  <a:pt x="41" y="399"/>
                  <a:pt x="35" y="399"/>
                  <a:pt x="26" y="399"/>
                </a:cubicBezTo>
                <a:cubicBezTo>
                  <a:pt x="20" y="396"/>
                  <a:pt x="11" y="393"/>
                  <a:pt x="5" y="393"/>
                </a:cubicBezTo>
                <a:cubicBezTo>
                  <a:pt x="5" y="384"/>
                  <a:pt x="8" y="384"/>
                  <a:pt x="8" y="378"/>
                </a:cubicBezTo>
                <a:cubicBezTo>
                  <a:pt x="8" y="366"/>
                  <a:pt x="8" y="363"/>
                  <a:pt x="2" y="363"/>
                </a:cubicBezTo>
                <a:cubicBezTo>
                  <a:pt x="0" y="357"/>
                  <a:pt x="0" y="354"/>
                  <a:pt x="0" y="351"/>
                </a:cubicBezTo>
                <a:cubicBezTo>
                  <a:pt x="8" y="351"/>
                  <a:pt x="17" y="351"/>
                  <a:pt x="29" y="351"/>
                </a:cubicBezTo>
                <a:cubicBezTo>
                  <a:pt x="35" y="339"/>
                  <a:pt x="32" y="327"/>
                  <a:pt x="32" y="315"/>
                </a:cubicBezTo>
                <a:cubicBezTo>
                  <a:pt x="29" y="309"/>
                  <a:pt x="26" y="306"/>
                  <a:pt x="26" y="300"/>
                </a:cubicBezTo>
                <a:cubicBezTo>
                  <a:pt x="20" y="267"/>
                  <a:pt x="20" y="264"/>
                  <a:pt x="53" y="264"/>
                </a:cubicBezTo>
                <a:cubicBezTo>
                  <a:pt x="59" y="267"/>
                  <a:pt x="68" y="270"/>
                  <a:pt x="74" y="276"/>
                </a:cubicBezTo>
                <a:cubicBezTo>
                  <a:pt x="77" y="276"/>
                  <a:pt x="83" y="276"/>
                  <a:pt x="86" y="273"/>
                </a:cubicBezTo>
                <a:cubicBezTo>
                  <a:pt x="86" y="264"/>
                  <a:pt x="86" y="258"/>
                  <a:pt x="86" y="252"/>
                </a:cubicBezTo>
                <a:cubicBezTo>
                  <a:pt x="86" y="246"/>
                  <a:pt x="101" y="243"/>
                  <a:pt x="107" y="249"/>
                </a:cubicBezTo>
                <a:cubicBezTo>
                  <a:pt x="110" y="249"/>
                  <a:pt x="116" y="249"/>
                  <a:pt x="119" y="249"/>
                </a:cubicBezTo>
                <a:cubicBezTo>
                  <a:pt x="125" y="237"/>
                  <a:pt x="125" y="216"/>
                  <a:pt x="122" y="207"/>
                </a:cubicBezTo>
                <a:cubicBezTo>
                  <a:pt x="122" y="198"/>
                  <a:pt x="125" y="198"/>
                  <a:pt x="128" y="192"/>
                </a:cubicBezTo>
                <a:cubicBezTo>
                  <a:pt x="128" y="189"/>
                  <a:pt x="128" y="186"/>
                  <a:pt x="128" y="183"/>
                </a:cubicBezTo>
                <a:cubicBezTo>
                  <a:pt x="125" y="180"/>
                  <a:pt x="122" y="180"/>
                  <a:pt x="119" y="180"/>
                </a:cubicBezTo>
                <a:cubicBezTo>
                  <a:pt x="110" y="174"/>
                  <a:pt x="98" y="168"/>
                  <a:pt x="95" y="162"/>
                </a:cubicBezTo>
                <a:cubicBezTo>
                  <a:pt x="83" y="162"/>
                  <a:pt x="68" y="156"/>
                  <a:pt x="62" y="153"/>
                </a:cubicBezTo>
                <a:cubicBezTo>
                  <a:pt x="62" y="144"/>
                  <a:pt x="65" y="144"/>
                  <a:pt x="68" y="141"/>
                </a:cubicBezTo>
                <a:cubicBezTo>
                  <a:pt x="65" y="132"/>
                  <a:pt x="65" y="126"/>
                  <a:pt x="65" y="123"/>
                </a:cubicBezTo>
                <a:cubicBezTo>
                  <a:pt x="68" y="123"/>
                  <a:pt x="71" y="114"/>
                  <a:pt x="74" y="111"/>
                </a:cubicBezTo>
                <a:cubicBezTo>
                  <a:pt x="77" y="111"/>
                  <a:pt x="83" y="108"/>
                  <a:pt x="92" y="114"/>
                </a:cubicBezTo>
                <a:cubicBezTo>
                  <a:pt x="104" y="114"/>
                  <a:pt x="116" y="114"/>
                  <a:pt x="131" y="114"/>
                </a:cubicBezTo>
                <a:cubicBezTo>
                  <a:pt x="143" y="102"/>
                  <a:pt x="137" y="81"/>
                  <a:pt x="137" y="72"/>
                </a:cubicBezTo>
                <a:cubicBezTo>
                  <a:pt x="137" y="60"/>
                  <a:pt x="146" y="60"/>
                  <a:pt x="152" y="51"/>
                </a:cubicBezTo>
                <a:cubicBezTo>
                  <a:pt x="155" y="45"/>
                  <a:pt x="161" y="36"/>
                  <a:pt x="167" y="30"/>
                </a:cubicBezTo>
                <a:cubicBezTo>
                  <a:pt x="170" y="27"/>
                  <a:pt x="176" y="21"/>
                  <a:pt x="182" y="18"/>
                </a:cubicBezTo>
                <a:cubicBezTo>
                  <a:pt x="185" y="15"/>
                  <a:pt x="188" y="9"/>
                  <a:pt x="191" y="6"/>
                </a:cubicBezTo>
                <a:cubicBezTo>
                  <a:pt x="194" y="9"/>
                  <a:pt x="197" y="9"/>
                  <a:pt x="200" y="12"/>
                </a:cubicBezTo>
                <a:cubicBezTo>
                  <a:pt x="203" y="12"/>
                  <a:pt x="203" y="12"/>
                  <a:pt x="203" y="12"/>
                </a:cubicBezTo>
                <a:cubicBezTo>
                  <a:pt x="209" y="9"/>
                  <a:pt x="212" y="3"/>
                  <a:pt x="215" y="0"/>
                </a:cubicBezTo>
                <a:cubicBezTo>
                  <a:pt x="218" y="0"/>
                  <a:pt x="230" y="0"/>
                  <a:pt x="230" y="15"/>
                </a:cubicBezTo>
                <a:cubicBezTo>
                  <a:pt x="230" y="18"/>
                  <a:pt x="227" y="21"/>
                  <a:pt x="224" y="24"/>
                </a:cubicBezTo>
                <a:cubicBezTo>
                  <a:pt x="224" y="39"/>
                  <a:pt x="224" y="51"/>
                  <a:pt x="212" y="63"/>
                </a:cubicBezTo>
                <a:cubicBezTo>
                  <a:pt x="206" y="78"/>
                  <a:pt x="212" y="96"/>
                  <a:pt x="215" y="114"/>
                </a:cubicBezTo>
                <a:cubicBezTo>
                  <a:pt x="215" y="126"/>
                  <a:pt x="206" y="141"/>
                  <a:pt x="200" y="150"/>
                </a:cubicBezTo>
                <a:cubicBezTo>
                  <a:pt x="200" y="162"/>
                  <a:pt x="200" y="177"/>
                  <a:pt x="200" y="192"/>
                </a:cubicBezTo>
                <a:cubicBezTo>
                  <a:pt x="203" y="198"/>
                  <a:pt x="209" y="213"/>
                  <a:pt x="209" y="225"/>
                </a:cubicBezTo>
                <a:cubicBezTo>
                  <a:pt x="203" y="240"/>
                  <a:pt x="200" y="252"/>
                  <a:pt x="206" y="267"/>
                </a:cubicBezTo>
                <a:cubicBezTo>
                  <a:pt x="209" y="273"/>
                  <a:pt x="212" y="273"/>
                  <a:pt x="215" y="282"/>
                </a:cubicBezTo>
                <a:cubicBezTo>
                  <a:pt x="215" y="288"/>
                  <a:pt x="215" y="294"/>
                  <a:pt x="215" y="300"/>
                </a:cubicBezTo>
                <a:cubicBezTo>
                  <a:pt x="218" y="309"/>
                  <a:pt x="224" y="318"/>
                  <a:pt x="227" y="330"/>
                </a:cubicBezTo>
                <a:cubicBezTo>
                  <a:pt x="233" y="339"/>
                  <a:pt x="242" y="348"/>
                  <a:pt x="245" y="366"/>
                </a:cubicBezTo>
                <a:cubicBezTo>
                  <a:pt x="239" y="363"/>
                  <a:pt x="236" y="363"/>
                  <a:pt x="230" y="363"/>
                </a:cubicBezTo>
                <a:cubicBezTo>
                  <a:pt x="218" y="363"/>
                  <a:pt x="182" y="360"/>
                  <a:pt x="176" y="366"/>
                </a:cubicBezTo>
                <a:cubicBezTo>
                  <a:pt x="176" y="366"/>
                  <a:pt x="176" y="369"/>
                  <a:pt x="176" y="372"/>
                </a:cubicBezTo>
                <a:cubicBezTo>
                  <a:pt x="182" y="375"/>
                  <a:pt x="188" y="381"/>
                  <a:pt x="197" y="387"/>
                </a:cubicBezTo>
                <a:cubicBezTo>
                  <a:pt x="197" y="390"/>
                  <a:pt x="197" y="393"/>
                  <a:pt x="197" y="396"/>
                </a:cubicBezTo>
                <a:cubicBezTo>
                  <a:pt x="185" y="399"/>
                  <a:pt x="182" y="405"/>
                  <a:pt x="173" y="414"/>
                </a:cubicBezTo>
                <a:cubicBezTo>
                  <a:pt x="173" y="423"/>
                  <a:pt x="173" y="432"/>
                  <a:pt x="173" y="444"/>
                </a:cubicBezTo>
                <a:cubicBezTo>
                  <a:pt x="173" y="444"/>
                  <a:pt x="173" y="444"/>
                  <a:pt x="170" y="444"/>
                </a:cubicBez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62" name="CustomShape 23"/>
          <p:cNvSpPr/>
          <p:nvPr/>
        </p:nvSpPr>
        <p:spPr>
          <a:xfrm>
            <a:off x="7021513" y="1073150"/>
            <a:ext cx="125412" cy="274638"/>
          </a:xfrm>
          <a:custGeom>
            <a:avLst/>
            <a:gdLst/>
            <a:ahLst/>
            <a:cxnLst/>
            <a:rect l="l" t="t" r="r" b="b"/>
            <a:pathLst>
              <a:path w="137" h="225">
                <a:moveTo>
                  <a:pt x="54" y="204"/>
                </a:moveTo>
                <a:cubicBezTo>
                  <a:pt x="51" y="198"/>
                  <a:pt x="51" y="192"/>
                  <a:pt x="48" y="189"/>
                </a:cubicBezTo>
                <a:cubicBezTo>
                  <a:pt x="48" y="171"/>
                  <a:pt x="45" y="156"/>
                  <a:pt x="42" y="144"/>
                </a:cubicBezTo>
                <a:cubicBezTo>
                  <a:pt x="33" y="129"/>
                  <a:pt x="18" y="120"/>
                  <a:pt x="12" y="111"/>
                </a:cubicBezTo>
                <a:cubicBezTo>
                  <a:pt x="9" y="108"/>
                  <a:pt x="3" y="108"/>
                  <a:pt x="0" y="105"/>
                </a:cubicBezTo>
                <a:cubicBezTo>
                  <a:pt x="3" y="99"/>
                  <a:pt x="24" y="96"/>
                  <a:pt x="33" y="96"/>
                </a:cubicBezTo>
                <a:cubicBezTo>
                  <a:pt x="42" y="87"/>
                  <a:pt x="39" y="87"/>
                  <a:pt x="57" y="84"/>
                </a:cubicBezTo>
                <a:cubicBezTo>
                  <a:pt x="60" y="81"/>
                  <a:pt x="63" y="78"/>
                  <a:pt x="66" y="75"/>
                </a:cubicBezTo>
                <a:cubicBezTo>
                  <a:pt x="63" y="66"/>
                  <a:pt x="63" y="60"/>
                  <a:pt x="63" y="54"/>
                </a:cubicBezTo>
                <a:cubicBezTo>
                  <a:pt x="69" y="45"/>
                  <a:pt x="74" y="36"/>
                  <a:pt x="77" y="27"/>
                </a:cubicBezTo>
                <a:cubicBezTo>
                  <a:pt x="80" y="21"/>
                  <a:pt x="80" y="15"/>
                  <a:pt x="80" y="12"/>
                </a:cubicBezTo>
                <a:cubicBezTo>
                  <a:pt x="89" y="12"/>
                  <a:pt x="98" y="0"/>
                  <a:pt x="110" y="9"/>
                </a:cubicBezTo>
                <a:cubicBezTo>
                  <a:pt x="110" y="12"/>
                  <a:pt x="110" y="15"/>
                  <a:pt x="113" y="18"/>
                </a:cubicBezTo>
                <a:cubicBezTo>
                  <a:pt x="110" y="24"/>
                  <a:pt x="107" y="27"/>
                  <a:pt x="104" y="36"/>
                </a:cubicBezTo>
                <a:cubicBezTo>
                  <a:pt x="95" y="48"/>
                  <a:pt x="95" y="51"/>
                  <a:pt x="95" y="72"/>
                </a:cubicBezTo>
                <a:cubicBezTo>
                  <a:pt x="104" y="72"/>
                  <a:pt x="110" y="72"/>
                  <a:pt x="116" y="75"/>
                </a:cubicBezTo>
                <a:cubicBezTo>
                  <a:pt x="119" y="78"/>
                  <a:pt x="125" y="87"/>
                  <a:pt x="137" y="90"/>
                </a:cubicBezTo>
                <a:cubicBezTo>
                  <a:pt x="137" y="96"/>
                  <a:pt x="134" y="99"/>
                  <a:pt x="128" y="105"/>
                </a:cubicBezTo>
                <a:cubicBezTo>
                  <a:pt x="125" y="111"/>
                  <a:pt x="119" y="114"/>
                  <a:pt x="113" y="120"/>
                </a:cubicBezTo>
                <a:cubicBezTo>
                  <a:pt x="92" y="120"/>
                  <a:pt x="104" y="123"/>
                  <a:pt x="98" y="141"/>
                </a:cubicBezTo>
                <a:cubicBezTo>
                  <a:pt x="89" y="153"/>
                  <a:pt x="89" y="150"/>
                  <a:pt x="89" y="171"/>
                </a:cubicBezTo>
                <a:cubicBezTo>
                  <a:pt x="92" y="174"/>
                  <a:pt x="92" y="177"/>
                  <a:pt x="95" y="177"/>
                </a:cubicBezTo>
                <a:cubicBezTo>
                  <a:pt x="101" y="180"/>
                  <a:pt x="113" y="183"/>
                  <a:pt x="110" y="195"/>
                </a:cubicBezTo>
                <a:cubicBezTo>
                  <a:pt x="110" y="198"/>
                  <a:pt x="107" y="201"/>
                  <a:pt x="107" y="204"/>
                </a:cubicBezTo>
                <a:cubicBezTo>
                  <a:pt x="101" y="204"/>
                  <a:pt x="95" y="207"/>
                  <a:pt x="92" y="210"/>
                </a:cubicBezTo>
                <a:cubicBezTo>
                  <a:pt x="71" y="225"/>
                  <a:pt x="77" y="225"/>
                  <a:pt x="54" y="204"/>
                </a:cubicBez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63" name="CustomShape 24"/>
          <p:cNvSpPr/>
          <p:nvPr/>
        </p:nvSpPr>
        <p:spPr>
          <a:xfrm>
            <a:off x="6715125" y="1430338"/>
            <a:ext cx="446088" cy="592137"/>
          </a:xfrm>
          <a:custGeom>
            <a:avLst/>
            <a:gdLst/>
            <a:ahLst/>
            <a:cxnLst/>
            <a:rect l="l" t="t" r="r" b="b"/>
            <a:pathLst>
              <a:path w="487" h="483">
                <a:moveTo>
                  <a:pt x="218" y="483"/>
                </a:moveTo>
                <a:cubicBezTo>
                  <a:pt x="215" y="483"/>
                  <a:pt x="215" y="483"/>
                  <a:pt x="212" y="483"/>
                </a:cubicBezTo>
                <a:cubicBezTo>
                  <a:pt x="200" y="474"/>
                  <a:pt x="194" y="474"/>
                  <a:pt x="185" y="465"/>
                </a:cubicBezTo>
                <a:cubicBezTo>
                  <a:pt x="182" y="462"/>
                  <a:pt x="179" y="462"/>
                  <a:pt x="179" y="459"/>
                </a:cubicBezTo>
                <a:cubicBezTo>
                  <a:pt x="179" y="456"/>
                  <a:pt x="179" y="453"/>
                  <a:pt x="179" y="450"/>
                </a:cubicBezTo>
                <a:cubicBezTo>
                  <a:pt x="191" y="435"/>
                  <a:pt x="185" y="426"/>
                  <a:pt x="176" y="414"/>
                </a:cubicBezTo>
                <a:cubicBezTo>
                  <a:pt x="164" y="402"/>
                  <a:pt x="161" y="387"/>
                  <a:pt x="155" y="381"/>
                </a:cubicBezTo>
                <a:cubicBezTo>
                  <a:pt x="146" y="363"/>
                  <a:pt x="149" y="369"/>
                  <a:pt x="134" y="366"/>
                </a:cubicBezTo>
                <a:cubicBezTo>
                  <a:pt x="131" y="366"/>
                  <a:pt x="128" y="363"/>
                  <a:pt x="125" y="363"/>
                </a:cubicBezTo>
                <a:cubicBezTo>
                  <a:pt x="122" y="357"/>
                  <a:pt x="117" y="351"/>
                  <a:pt x="114" y="345"/>
                </a:cubicBezTo>
                <a:cubicBezTo>
                  <a:pt x="111" y="336"/>
                  <a:pt x="108" y="327"/>
                  <a:pt x="105" y="321"/>
                </a:cubicBezTo>
                <a:cubicBezTo>
                  <a:pt x="102" y="315"/>
                  <a:pt x="99" y="312"/>
                  <a:pt x="99" y="309"/>
                </a:cubicBezTo>
                <a:cubicBezTo>
                  <a:pt x="75" y="309"/>
                  <a:pt x="87" y="330"/>
                  <a:pt x="81" y="342"/>
                </a:cubicBezTo>
                <a:cubicBezTo>
                  <a:pt x="78" y="342"/>
                  <a:pt x="78" y="342"/>
                  <a:pt x="75" y="342"/>
                </a:cubicBezTo>
                <a:cubicBezTo>
                  <a:pt x="75" y="330"/>
                  <a:pt x="69" y="318"/>
                  <a:pt x="66" y="309"/>
                </a:cubicBezTo>
                <a:cubicBezTo>
                  <a:pt x="72" y="306"/>
                  <a:pt x="72" y="294"/>
                  <a:pt x="72" y="294"/>
                </a:cubicBezTo>
                <a:cubicBezTo>
                  <a:pt x="72" y="288"/>
                  <a:pt x="72" y="282"/>
                  <a:pt x="75" y="276"/>
                </a:cubicBezTo>
                <a:cubicBezTo>
                  <a:pt x="66" y="264"/>
                  <a:pt x="66" y="249"/>
                  <a:pt x="66" y="240"/>
                </a:cubicBezTo>
                <a:cubicBezTo>
                  <a:pt x="69" y="234"/>
                  <a:pt x="75" y="231"/>
                  <a:pt x="78" y="228"/>
                </a:cubicBezTo>
                <a:cubicBezTo>
                  <a:pt x="75" y="219"/>
                  <a:pt x="75" y="213"/>
                  <a:pt x="75" y="204"/>
                </a:cubicBezTo>
                <a:cubicBezTo>
                  <a:pt x="72" y="198"/>
                  <a:pt x="69" y="192"/>
                  <a:pt x="66" y="189"/>
                </a:cubicBezTo>
                <a:cubicBezTo>
                  <a:pt x="63" y="177"/>
                  <a:pt x="57" y="162"/>
                  <a:pt x="54" y="156"/>
                </a:cubicBezTo>
                <a:cubicBezTo>
                  <a:pt x="42" y="141"/>
                  <a:pt x="27" y="126"/>
                  <a:pt x="27" y="111"/>
                </a:cubicBezTo>
                <a:cubicBezTo>
                  <a:pt x="21" y="108"/>
                  <a:pt x="15" y="105"/>
                  <a:pt x="9" y="99"/>
                </a:cubicBezTo>
                <a:cubicBezTo>
                  <a:pt x="6" y="99"/>
                  <a:pt x="6" y="96"/>
                  <a:pt x="6" y="96"/>
                </a:cubicBezTo>
                <a:cubicBezTo>
                  <a:pt x="3" y="96"/>
                  <a:pt x="3" y="96"/>
                  <a:pt x="3" y="96"/>
                </a:cubicBezTo>
                <a:cubicBezTo>
                  <a:pt x="3" y="87"/>
                  <a:pt x="0" y="78"/>
                  <a:pt x="3" y="75"/>
                </a:cubicBezTo>
                <a:cubicBezTo>
                  <a:pt x="15" y="69"/>
                  <a:pt x="15" y="57"/>
                  <a:pt x="15" y="48"/>
                </a:cubicBezTo>
                <a:cubicBezTo>
                  <a:pt x="12" y="42"/>
                  <a:pt x="6" y="36"/>
                  <a:pt x="3" y="33"/>
                </a:cubicBezTo>
                <a:cubicBezTo>
                  <a:pt x="3" y="27"/>
                  <a:pt x="3" y="24"/>
                  <a:pt x="3" y="21"/>
                </a:cubicBezTo>
                <a:cubicBezTo>
                  <a:pt x="15" y="21"/>
                  <a:pt x="27" y="18"/>
                  <a:pt x="39" y="18"/>
                </a:cubicBezTo>
                <a:cubicBezTo>
                  <a:pt x="45" y="21"/>
                  <a:pt x="54" y="30"/>
                  <a:pt x="57" y="39"/>
                </a:cubicBezTo>
                <a:cubicBezTo>
                  <a:pt x="57" y="54"/>
                  <a:pt x="72" y="69"/>
                  <a:pt x="87" y="84"/>
                </a:cubicBezTo>
                <a:cubicBezTo>
                  <a:pt x="90" y="84"/>
                  <a:pt x="96" y="81"/>
                  <a:pt x="102" y="93"/>
                </a:cubicBezTo>
                <a:cubicBezTo>
                  <a:pt x="108" y="93"/>
                  <a:pt x="111" y="90"/>
                  <a:pt x="119" y="87"/>
                </a:cubicBezTo>
                <a:cubicBezTo>
                  <a:pt x="119" y="84"/>
                  <a:pt x="122" y="84"/>
                  <a:pt x="122" y="84"/>
                </a:cubicBezTo>
                <a:cubicBezTo>
                  <a:pt x="122" y="87"/>
                  <a:pt x="125" y="87"/>
                  <a:pt x="125" y="87"/>
                </a:cubicBezTo>
                <a:cubicBezTo>
                  <a:pt x="125" y="93"/>
                  <a:pt x="134" y="96"/>
                  <a:pt x="143" y="96"/>
                </a:cubicBezTo>
                <a:cubicBezTo>
                  <a:pt x="143" y="96"/>
                  <a:pt x="146" y="99"/>
                  <a:pt x="146" y="102"/>
                </a:cubicBezTo>
                <a:cubicBezTo>
                  <a:pt x="149" y="102"/>
                  <a:pt x="152" y="102"/>
                  <a:pt x="158" y="102"/>
                </a:cubicBezTo>
                <a:cubicBezTo>
                  <a:pt x="158" y="99"/>
                  <a:pt x="161" y="96"/>
                  <a:pt x="167" y="93"/>
                </a:cubicBezTo>
                <a:cubicBezTo>
                  <a:pt x="173" y="93"/>
                  <a:pt x="182" y="90"/>
                  <a:pt x="188" y="90"/>
                </a:cubicBezTo>
                <a:cubicBezTo>
                  <a:pt x="191" y="87"/>
                  <a:pt x="191" y="84"/>
                  <a:pt x="191" y="84"/>
                </a:cubicBezTo>
                <a:cubicBezTo>
                  <a:pt x="191" y="66"/>
                  <a:pt x="179" y="45"/>
                  <a:pt x="188" y="39"/>
                </a:cubicBezTo>
                <a:cubicBezTo>
                  <a:pt x="191" y="42"/>
                  <a:pt x="194" y="48"/>
                  <a:pt x="203" y="51"/>
                </a:cubicBezTo>
                <a:cubicBezTo>
                  <a:pt x="206" y="54"/>
                  <a:pt x="206" y="54"/>
                  <a:pt x="209" y="57"/>
                </a:cubicBezTo>
                <a:cubicBezTo>
                  <a:pt x="215" y="60"/>
                  <a:pt x="224" y="60"/>
                  <a:pt x="236" y="57"/>
                </a:cubicBezTo>
                <a:cubicBezTo>
                  <a:pt x="239" y="54"/>
                  <a:pt x="239" y="51"/>
                  <a:pt x="242" y="48"/>
                </a:cubicBezTo>
                <a:cubicBezTo>
                  <a:pt x="242" y="33"/>
                  <a:pt x="239" y="27"/>
                  <a:pt x="236" y="21"/>
                </a:cubicBezTo>
                <a:cubicBezTo>
                  <a:pt x="242" y="15"/>
                  <a:pt x="254" y="0"/>
                  <a:pt x="263" y="9"/>
                </a:cubicBezTo>
                <a:cubicBezTo>
                  <a:pt x="266" y="15"/>
                  <a:pt x="269" y="21"/>
                  <a:pt x="284" y="30"/>
                </a:cubicBezTo>
                <a:cubicBezTo>
                  <a:pt x="287" y="33"/>
                  <a:pt x="290" y="33"/>
                  <a:pt x="296" y="36"/>
                </a:cubicBezTo>
                <a:cubicBezTo>
                  <a:pt x="302" y="45"/>
                  <a:pt x="314" y="51"/>
                  <a:pt x="323" y="66"/>
                </a:cubicBezTo>
                <a:cubicBezTo>
                  <a:pt x="323" y="69"/>
                  <a:pt x="326" y="72"/>
                  <a:pt x="326" y="75"/>
                </a:cubicBezTo>
                <a:cubicBezTo>
                  <a:pt x="329" y="81"/>
                  <a:pt x="338" y="96"/>
                  <a:pt x="347" y="99"/>
                </a:cubicBezTo>
                <a:cubicBezTo>
                  <a:pt x="359" y="99"/>
                  <a:pt x="371" y="99"/>
                  <a:pt x="383" y="99"/>
                </a:cubicBezTo>
                <a:cubicBezTo>
                  <a:pt x="392" y="93"/>
                  <a:pt x="395" y="90"/>
                  <a:pt x="406" y="90"/>
                </a:cubicBezTo>
                <a:cubicBezTo>
                  <a:pt x="415" y="93"/>
                  <a:pt x="421" y="96"/>
                  <a:pt x="430" y="99"/>
                </a:cubicBezTo>
                <a:cubicBezTo>
                  <a:pt x="436" y="99"/>
                  <a:pt x="442" y="99"/>
                  <a:pt x="451" y="99"/>
                </a:cubicBezTo>
                <a:cubicBezTo>
                  <a:pt x="457" y="105"/>
                  <a:pt x="460" y="111"/>
                  <a:pt x="475" y="111"/>
                </a:cubicBezTo>
                <a:cubicBezTo>
                  <a:pt x="478" y="114"/>
                  <a:pt x="484" y="117"/>
                  <a:pt x="487" y="120"/>
                </a:cubicBezTo>
                <a:cubicBezTo>
                  <a:pt x="487" y="129"/>
                  <a:pt x="487" y="138"/>
                  <a:pt x="487" y="147"/>
                </a:cubicBezTo>
                <a:cubicBezTo>
                  <a:pt x="475" y="156"/>
                  <a:pt x="469" y="171"/>
                  <a:pt x="466" y="186"/>
                </a:cubicBezTo>
                <a:cubicBezTo>
                  <a:pt x="460" y="195"/>
                  <a:pt x="451" y="207"/>
                  <a:pt x="439" y="216"/>
                </a:cubicBezTo>
                <a:cubicBezTo>
                  <a:pt x="418" y="222"/>
                  <a:pt x="418" y="213"/>
                  <a:pt x="406" y="204"/>
                </a:cubicBezTo>
                <a:cubicBezTo>
                  <a:pt x="401" y="195"/>
                  <a:pt x="389" y="192"/>
                  <a:pt x="386" y="195"/>
                </a:cubicBezTo>
                <a:cubicBezTo>
                  <a:pt x="386" y="195"/>
                  <a:pt x="383" y="195"/>
                  <a:pt x="383" y="198"/>
                </a:cubicBezTo>
                <a:cubicBezTo>
                  <a:pt x="383" y="204"/>
                  <a:pt x="383" y="210"/>
                  <a:pt x="383" y="216"/>
                </a:cubicBezTo>
                <a:cubicBezTo>
                  <a:pt x="386" y="225"/>
                  <a:pt x="389" y="234"/>
                  <a:pt x="389" y="246"/>
                </a:cubicBezTo>
                <a:cubicBezTo>
                  <a:pt x="386" y="255"/>
                  <a:pt x="383" y="267"/>
                  <a:pt x="386" y="279"/>
                </a:cubicBezTo>
                <a:cubicBezTo>
                  <a:pt x="389" y="282"/>
                  <a:pt x="392" y="285"/>
                  <a:pt x="395" y="288"/>
                </a:cubicBezTo>
                <a:cubicBezTo>
                  <a:pt x="401" y="291"/>
                  <a:pt x="412" y="309"/>
                  <a:pt x="401" y="324"/>
                </a:cubicBezTo>
                <a:cubicBezTo>
                  <a:pt x="389" y="330"/>
                  <a:pt x="389" y="327"/>
                  <a:pt x="389" y="342"/>
                </a:cubicBezTo>
                <a:cubicBezTo>
                  <a:pt x="395" y="354"/>
                  <a:pt x="412" y="351"/>
                  <a:pt x="424" y="366"/>
                </a:cubicBezTo>
                <a:cubicBezTo>
                  <a:pt x="424" y="369"/>
                  <a:pt x="424" y="381"/>
                  <a:pt x="421" y="387"/>
                </a:cubicBezTo>
                <a:cubicBezTo>
                  <a:pt x="406" y="387"/>
                  <a:pt x="392" y="384"/>
                  <a:pt x="383" y="381"/>
                </a:cubicBezTo>
                <a:cubicBezTo>
                  <a:pt x="383" y="372"/>
                  <a:pt x="380" y="363"/>
                  <a:pt x="377" y="357"/>
                </a:cubicBezTo>
                <a:cubicBezTo>
                  <a:pt x="365" y="357"/>
                  <a:pt x="362" y="366"/>
                  <a:pt x="353" y="369"/>
                </a:cubicBezTo>
                <a:cubicBezTo>
                  <a:pt x="350" y="369"/>
                  <a:pt x="344" y="369"/>
                  <a:pt x="341" y="369"/>
                </a:cubicBezTo>
                <a:cubicBezTo>
                  <a:pt x="326" y="357"/>
                  <a:pt x="323" y="342"/>
                  <a:pt x="323" y="333"/>
                </a:cubicBezTo>
                <a:cubicBezTo>
                  <a:pt x="320" y="330"/>
                  <a:pt x="317" y="327"/>
                  <a:pt x="317" y="324"/>
                </a:cubicBezTo>
                <a:cubicBezTo>
                  <a:pt x="296" y="324"/>
                  <a:pt x="290" y="321"/>
                  <a:pt x="287" y="342"/>
                </a:cubicBezTo>
                <a:cubicBezTo>
                  <a:pt x="281" y="348"/>
                  <a:pt x="278" y="345"/>
                  <a:pt x="272" y="348"/>
                </a:cubicBezTo>
                <a:cubicBezTo>
                  <a:pt x="272" y="351"/>
                  <a:pt x="272" y="354"/>
                  <a:pt x="272" y="357"/>
                </a:cubicBezTo>
                <a:cubicBezTo>
                  <a:pt x="278" y="363"/>
                  <a:pt x="287" y="372"/>
                  <a:pt x="281" y="387"/>
                </a:cubicBezTo>
                <a:cubicBezTo>
                  <a:pt x="278" y="396"/>
                  <a:pt x="263" y="402"/>
                  <a:pt x="254" y="408"/>
                </a:cubicBezTo>
                <a:cubicBezTo>
                  <a:pt x="254" y="408"/>
                  <a:pt x="254" y="411"/>
                  <a:pt x="251" y="411"/>
                </a:cubicBezTo>
                <a:cubicBezTo>
                  <a:pt x="251" y="417"/>
                  <a:pt x="251" y="423"/>
                  <a:pt x="251" y="432"/>
                </a:cubicBezTo>
                <a:cubicBezTo>
                  <a:pt x="257" y="441"/>
                  <a:pt x="266" y="435"/>
                  <a:pt x="266" y="456"/>
                </a:cubicBezTo>
                <a:cubicBezTo>
                  <a:pt x="263" y="459"/>
                  <a:pt x="263" y="462"/>
                  <a:pt x="263" y="465"/>
                </a:cubicBezTo>
                <a:cubicBezTo>
                  <a:pt x="257" y="468"/>
                  <a:pt x="254" y="468"/>
                  <a:pt x="251" y="471"/>
                </a:cubicBezTo>
                <a:cubicBezTo>
                  <a:pt x="239" y="474"/>
                  <a:pt x="227" y="480"/>
                  <a:pt x="218" y="483"/>
                </a:cubicBez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64" name="CustomShape 25"/>
          <p:cNvSpPr/>
          <p:nvPr/>
        </p:nvSpPr>
        <p:spPr>
          <a:xfrm>
            <a:off x="6694488" y="1790700"/>
            <a:ext cx="403225" cy="574675"/>
          </a:xfrm>
          <a:custGeom>
            <a:avLst/>
            <a:gdLst/>
            <a:ahLst/>
            <a:cxnLst/>
            <a:rect l="l" t="t" r="r" b="b"/>
            <a:pathLst>
              <a:path w="439" h="470">
                <a:moveTo>
                  <a:pt x="203" y="470"/>
                </a:moveTo>
                <a:cubicBezTo>
                  <a:pt x="194" y="461"/>
                  <a:pt x="185" y="455"/>
                  <a:pt x="179" y="452"/>
                </a:cubicBezTo>
                <a:cubicBezTo>
                  <a:pt x="179" y="440"/>
                  <a:pt x="179" y="434"/>
                  <a:pt x="176" y="425"/>
                </a:cubicBezTo>
                <a:cubicBezTo>
                  <a:pt x="173" y="425"/>
                  <a:pt x="173" y="422"/>
                  <a:pt x="170" y="422"/>
                </a:cubicBezTo>
                <a:cubicBezTo>
                  <a:pt x="158" y="422"/>
                  <a:pt x="149" y="428"/>
                  <a:pt x="143" y="437"/>
                </a:cubicBezTo>
                <a:cubicBezTo>
                  <a:pt x="140" y="437"/>
                  <a:pt x="135" y="434"/>
                  <a:pt x="129" y="434"/>
                </a:cubicBezTo>
                <a:cubicBezTo>
                  <a:pt x="126" y="425"/>
                  <a:pt x="123" y="419"/>
                  <a:pt x="117" y="416"/>
                </a:cubicBezTo>
                <a:cubicBezTo>
                  <a:pt x="105" y="398"/>
                  <a:pt x="105" y="404"/>
                  <a:pt x="87" y="401"/>
                </a:cubicBezTo>
                <a:cubicBezTo>
                  <a:pt x="78" y="392"/>
                  <a:pt x="81" y="380"/>
                  <a:pt x="81" y="374"/>
                </a:cubicBezTo>
                <a:cubicBezTo>
                  <a:pt x="84" y="362"/>
                  <a:pt x="87" y="353"/>
                  <a:pt x="81" y="344"/>
                </a:cubicBezTo>
                <a:cubicBezTo>
                  <a:pt x="60" y="338"/>
                  <a:pt x="63" y="341"/>
                  <a:pt x="63" y="329"/>
                </a:cubicBezTo>
                <a:cubicBezTo>
                  <a:pt x="60" y="323"/>
                  <a:pt x="57" y="318"/>
                  <a:pt x="57" y="312"/>
                </a:cubicBezTo>
                <a:cubicBezTo>
                  <a:pt x="54" y="309"/>
                  <a:pt x="54" y="306"/>
                  <a:pt x="51" y="303"/>
                </a:cubicBezTo>
                <a:cubicBezTo>
                  <a:pt x="48" y="285"/>
                  <a:pt x="45" y="282"/>
                  <a:pt x="30" y="282"/>
                </a:cubicBezTo>
                <a:cubicBezTo>
                  <a:pt x="21" y="288"/>
                  <a:pt x="9" y="294"/>
                  <a:pt x="3" y="294"/>
                </a:cubicBezTo>
                <a:cubicBezTo>
                  <a:pt x="3" y="294"/>
                  <a:pt x="3" y="294"/>
                  <a:pt x="0" y="294"/>
                </a:cubicBezTo>
                <a:cubicBezTo>
                  <a:pt x="0" y="279"/>
                  <a:pt x="0" y="264"/>
                  <a:pt x="0" y="249"/>
                </a:cubicBezTo>
                <a:cubicBezTo>
                  <a:pt x="3" y="243"/>
                  <a:pt x="6" y="237"/>
                  <a:pt x="9" y="231"/>
                </a:cubicBezTo>
                <a:cubicBezTo>
                  <a:pt x="18" y="216"/>
                  <a:pt x="27" y="213"/>
                  <a:pt x="42" y="201"/>
                </a:cubicBezTo>
                <a:cubicBezTo>
                  <a:pt x="45" y="198"/>
                  <a:pt x="51" y="195"/>
                  <a:pt x="54" y="189"/>
                </a:cubicBezTo>
                <a:cubicBezTo>
                  <a:pt x="54" y="183"/>
                  <a:pt x="54" y="174"/>
                  <a:pt x="57" y="168"/>
                </a:cubicBezTo>
                <a:cubicBezTo>
                  <a:pt x="57" y="165"/>
                  <a:pt x="60" y="162"/>
                  <a:pt x="60" y="159"/>
                </a:cubicBezTo>
                <a:cubicBezTo>
                  <a:pt x="60" y="147"/>
                  <a:pt x="60" y="129"/>
                  <a:pt x="66" y="123"/>
                </a:cubicBezTo>
                <a:cubicBezTo>
                  <a:pt x="66" y="111"/>
                  <a:pt x="69" y="102"/>
                  <a:pt x="63" y="93"/>
                </a:cubicBezTo>
                <a:cubicBezTo>
                  <a:pt x="57" y="87"/>
                  <a:pt x="48" y="81"/>
                  <a:pt x="42" y="75"/>
                </a:cubicBezTo>
                <a:cubicBezTo>
                  <a:pt x="42" y="69"/>
                  <a:pt x="42" y="66"/>
                  <a:pt x="42" y="60"/>
                </a:cubicBezTo>
                <a:cubicBezTo>
                  <a:pt x="48" y="60"/>
                  <a:pt x="54" y="57"/>
                  <a:pt x="63" y="54"/>
                </a:cubicBezTo>
                <a:cubicBezTo>
                  <a:pt x="69" y="39"/>
                  <a:pt x="60" y="21"/>
                  <a:pt x="60" y="12"/>
                </a:cubicBezTo>
                <a:cubicBezTo>
                  <a:pt x="66" y="6"/>
                  <a:pt x="69" y="0"/>
                  <a:pt x="78" y="9"/>
                </a:cubicBezTo>
                <a:cubicBezTo>
                  <a:pt x="84" y="21"/>
                  <a:pt x="90" y="33"/>
                  <a:pt x="93" y="51"/>
                </a:cubicBezTo>
                <a:cubicBezTo>
                  <a:pt x="96" y="54"/>
                  <a:pt x="96" y="54"/>
                  <a:pt x="105" y="54"/>
                </a:cubicBezTo>
                <a:cubicBezTo>
                  <a:pt x="111" y="45"/>
                  <a:pt x="108" y="33"/>
                  <a:pt x="108" y="27"/>
                </a:cubicBezTo>
                <a:cubicBezTo>
                  <a:pt x="111" y="24"/>
                  <a:pt x="114" y="24"/>
                  <a:pt x="117" y="21"/>
                </a:cubicBezTo>
                <a:cubicBezTo>
                  <a:pt x="120" y="27"/>
                  <a:pt x="123" y="36"/>
                  <a:pt x="126" y="48"/>
                </a:cubicBezTo>
                <a:cubicBezTo>
                  <a:pt x="132" y="54"/>
                  <a:pt x="135" y="66"/>
                  <a:pt x="146" y="75"/>
                </a:cubicBezTo>
                <a:cubicBezTo>
                  <a:pt x="152" y="75"/>
                  <a:pt x="158" y="78"/>
                  <a:pt x="164" y="78"/>
                </a:cubicBezTo>
                <a:cubicBezTo>
                  <a:pt x="170" y="90"/>
                  <a:pt x="176" y="102"/>
                  <a:pt x="182" y="114"/>
                </a:cubicBezTo>
                <a:cubicBezTo>
                  <a:pt x="188" y="120"/>
                  <a:pt x="194" y="129"/>
                  <a:pt x="200" y="135"/>
                </a:cubicBezTo>
                <a:cubicBezTo>
                  <a:pt x="200" y="138"/>
                  <a:pt x="200" y="141"/>
                  <a:pt x="203" y="144"/>
                </a:cubicBezTo>
                <a:cubicBezTo>
                  <a:pt x="194" y="153"/>
                  <a:pt x="194" y="150"/>
                  <a:pt x="194" y="165"/>
                </a:cubicBezTo>
                <a:cubicBezTo>
                  <a:pt x="200" y="174"/>
                  <a:pt x="203" y="180"/>
                  <a:pt x="221" y="186"/>
                </a:cubicBezTo>
                <a:cubicBezTo>
                  <a:pt x="224" y="189"/>
                  <a:pt x="224" y="192"/>
                  <a:pt x="236" y="195"/>
                </a:cubicBezTo>
                <a:cubicBezTo>
                  <a:pt x="239" y="195"/>
                  <a:pt x="245" y="195"/>
                  <a:pt x="248" y="192"/>
                </a:cubicBezTo>
                <a:cubicBezTo>
                  <a:pt x="260" y="189"/>
                  <a:pt x="272" y="183"/>
                  <a:pt x="287" y="177"/>
                </a:cubicBezTo>
                <a:cubicBezTo>
                  <a:pt x="293" y="165"/>
                  <a:pt x="293" y="159"/>
                  <a:pt x="293" y="150"/>
                </a:cubicBezTo>
                <a:cubicBezTo>
                  <a:pt x="287" y="141"/>
                  <a:pt x="281" y="138"/>
                  <a:pt x="278" y="135"/>
                </a:cubicBezTo>
                <a:cubicBezTo>
                  <a:pt x="278" y="123"/>
                  <a:pt x="275" y="123"/>
                  <a:pt x="281" y="117"/>
                </a:cubicBezTo>
                <a:cubicBezTo>
                  <a:pt x="290" y="111"/>
                  <a:pt x="302" y="105"/>
                  <a:pt x="308" y="93"/>
                </a:cubicBezTo>
                <a:cubicBezTo>
                  <a:pt x="308" y="87"/>
                  <a:pt x="308" y="84"/>
                  <a:pt x="308" y="81"/>
                </a:cubicBezTo>
                <a:cubicBezTo>
                  <a:pt x="305" y="69"/>
                  <a:pt x="302" y="66"/>
                  <a:pt x="299" y="63"/>
                </a:cubicBezTo>
                <a:cubicBezTo>
                  <a:pt x="299" y="60"/>
                  <a:pt x="299" y="60"/>
                  <a:pt x="299" y="60"/>
                </a:cubicBezTo>
                <a:cubicBezTo>
                  <a:pt x="302" y="57"/>
                  <a:pt x="305" y="57"/>
                  <a:pt x="305" y="57"/>
                </a:cubicBezTo>
                <a:cubicBezTo>
                  <a:pt x="323" y="42"/>
                  <a:pt x="305" y="33"/>
                  <a:pt x="335" y="36"/>
                </a:cubicBezTo>
                <a:cubicBezTo>
                  <a:pt x="338" y="45"/>
                  <a:pt x="344" y="57"/>
                  <a:pt x="347" y="66"/>
                </a:cubicBezTo>
                <a:cubicBezTo>
                  <a:pt x="350" y="72"/>
                  <a:pt x="353" y="75"/>
                  <a:pt x="359" y="81"/>
                </a:cubicBezTo>
                <a:cubicBezTo>
                  <a:pt x="365" y="81"/>
                  <a:pt x="371" y="81"/>
                  <a:pt x="377" y="81"/>
                </a:cubicBezTo>
                <a:cubicBezTo>
                  <a:pt x="383" y="75"/>
                  <a:pt x="389" y="72"/>
                  <a:pt x="395" y="69"/>
                </a:cubicBezTo>
                <a:cubicBezTo>
                  <a:pt x="395" y="69"/>
                  <a:pt x="395" y="72"/>
                  <a:pt x="398" y="72"/>
                </a:cubicBezTo>
                <a:cubicBezTo>
                  <a:pt x="398" y="81"/>
                  <a:pt x="398" y="99"/>
                  <a:pt x="389" y="105"/>
                </a:cubicBezTo>
                <a:cubicBezTo>
                  <a:pt x="383" y="108"/>
                  <a:pt x="380" y="108"/>
                  <a:pt x="377" y="108"/>
                </a:cubicBezTo>
                <a:cubicBezTo>
                  <a:pt x="371" y="105"/>
                  <a:pt x="365" y="102"/>
                  <a:pt x="359" y="99"/>
                </a:cubicBezTo>
                <a:cubicBezTo>
                  <a:pt x="338" y="99"/>
                  <a:pt x="335" y="102"/>
                  <a:pt x="320" y="114"/>
                </a:cubicBezTo>
                <a:cubicBezTo>
                  <a:pt x="317" y="117"/>
                  <a:pt x="317" y="120"/>
                  <a:pt x="314" y="123"/>
                </a:cubicBezTo>
                <a:cubicBezTo>
                  <a:pt x="314" y="129"/>
                  <a:pt x="311" y="135"/>
                  <a:pt x="317" y="144"/>
                </a:cubicBezTo>
                <a:cubicBezTo>
                  <a:pt x="317" y="150"/>
                  <a:pt x="323" y="165"/>
                  <a:pt x="338" y="156"/>
                </a:cubicBezTo>
                <a:cubicBezTo>
                  <a:pt x="350" y="156"/>
                  <a:pt x="359" y="150"/>
                  <a:pt x="359" y="171"/>
                </a:cubicBezTo>
                <a:cubicBezTo>
                  <a:pt x="356" y="177"/>
                  <a:pt x="353" y="186"/>
                  <a:pt x="350" y="195"/>
                </a:cubicBezTo>
                <a:cubicBezTo>
                  <a:pt x="338" y="210"/>
                  <a:pt x="344" y="219"/>
                  <a:pt x="365" y="228"/>
                </a:cubicBezTo>
                <a:cubicBezTo>
                  <a:pt x="365" y="231"/>
                  <a:pt x="365" y="237"/>
                  <a:pt x="365" y="240"/>
                </a:cubicBezTo>
                <a:cubicBezTo>
                  <a:pt x="365" y="246"/>
                  <a:pt x="356" y="261"/>
                  <a:pt x="365" y="273"/>
                </a:cubicBezTo>
                <a:cubicBezTo>
                  <a:pt x="368" y="279"/>
                  <a:pt x="374" y="285"/>
                  <a:pt x="380" y="291"/>
                </a:cubicBezTo>
                <a:cubicBezTo>
                  <a:pt x="389" y="294"/>
                  <a:pt x="401" y="297"/>
                  <a:pt x="413" y="300"/>
                </a:cubicBezTo>
                <a:cubicBezTo>
                  <a:pt x="416" y="300"/>
                  <a:pt x="419" y="303"/>
                  <a:pt x="425" y="306"/>
                </a:cubicBezTo>
                <a:cubicBezTo>
                  <a:pt x="427" y="306"/>
                  <a:pt x="433" y="306"/>
                  <a:pt x="436" y="306"/>
                </a:cubicBezTo>
                <a:cubicBezTo>
                  <a:pt x="436" y="312"/>
                  <a:pt x="439" y="315"/>
                  <a:pt x="439" y="318"/>
                </a:cubicBezTo>
                <a:cubicBezTo>
                  <a:pt x="436" y="320"/>
                  <a:pt x="436" y="323"/>
                  <a:pt x="433" y="326"/>
                </a:cubicBezTo>
                <a:cubicBezTo>
                  <a:pt x="427" y="332"/>
                  <a:pt x="422" y="335"/>
                  <a:pt x="416" y="335"/>
                </a:cubicBezTo>
                <a:cubicBezTo>
                  <a:pt x="395" y="335"/>
                  <a:pt x="386" y="344"/>
                  <a:pt x="371" y="353"/>
                </a:cubicBezTo>
                <a:cubicBezTo>
                  <a:pt x="368" y="359"/>
                  <a:pt x="365" y="365"/>
                  <a:pt x="359" y="371"/>
                </a:cubicBezTo>
                <a:cubicBezTo>
                  <a:pt x="353" y="371"/>
                  <a:pt x="347" y="371"/>
                  <a:pt x="341" y="371"/>
                </a:cubicBezTo>
                <a:cubicBezTo>
                  <a:pt x="335" y="374"/>
                  <a:pt x="326" y="389"/>
                  <a:pt x="317" y="386"/>
                </a:cubicBezTo>
                <a:cubicBezTo>
                  <a:pt x="305" y="368"/>
                  <a:pt x="296" y="374"/>
                  <a:pt x="287" y="383"/>
                </a:cubicBezTo>
                <a:cubicBezTo>
                  <a:pt x="272" y="386"/>
                  <a:pt x="269" y="377"/>
                  <a:pt x="263" y="374"/>
                </a:cubicBezTo>
                <a:cubicBezTo>
                  <a:pt x="245" y="368"/>
                  <a:pt x="242" y="377"/>
                  <a:pt x="236" y="386"/>
                </a:cubicBezTo>
                <a:cubicBezTo>
                  <a:pt x="230" y="392"/>
                  <a:pt x="218" y="383"/>
                  <a:pt x="215" y="383"/>
                </a:cubicBezTo>
                <a:cubicBezTo>
                  <a:pt x="212" y="383"/>
                  <a:pt x="209" y="383"/>
                  <a:pt x="206" y="383"/>
                </a:cubicBezTo>
                <a:cubicBezTo>
                  <a:pt x="197" y="392"/>
                  <a:pt x="197" y="389"/>
                  <a:pt x="197" y="404"/>
                </a:cubicBezTo>
                <a:cubicBezTo>
                  <a:pt x="203" y="413"/>
                  <a:pt x="209" y="419"/>
                  <a:pt x="203" y="434"/>
                </a:cubicBezTo>
                <a:cubicBezTo>
                  <a:pt x="203" y="440"/>
                  <a:pt x="209" y="449"/>
                  <a:pt x="209" y="464"/>
                </a:cubicBezTo>
                <a:cubicBezTo>
                  <a:pt x="206" y="467"/>
                  <a:pt x="203" y="470"/>
                  <a:pt x="203" y="470"/>
                </a:cubicBez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65" name="CustomShape 26"/>
          <p:cNvSpPr/>
          <p:nvPr/>
        </p:nvSpPr>
        <p:spPr>
          <a:xfrm>
            <a:off x="6989763" y="1785938"/>
            <a:ext cx="276225" cy="327025"/>
          </a:xfrm>
          <a:custGeom>
            <a:avLst/>
            <a:gdLst/>
            <a:ahLst/>
            <a:cxnLst/>
            <a:rect l="l" t="t" r="r" b="b"/>
            <a:pathLst>
              <a:path w="302" h="267">
                <a:moveTo>
                  <a:pt x="119" y="267"/>
                </a:moveTo>
                <a:cubicBezTo>
                  <a:pt x="105" y="261"/>
                  <a:pt x="102" y="255"/>
                  <a:pt x="96" y="249"/>
                </a:cubicBezTo>
                <a:cubicBezTo>
                  <a:pt x="93" y="249"/>
                  <a:pt x="90" y="246"/>
                  <a:pt x="87" y="246"/>
                </a:cubicBezTo>
                <a:cubicBezTo>
                  <a:pt x="69" y="246"/>
                  <a:pt x="66" y="246"/>
                  <a:pt x="54" y="255"/>
                </a:cubicBezTo>
                <a:cubicBezTo>
                  <a:pt x="54" y="258"/>
                  <a:pt x="51" y="261"/>
                  <a:pt x="48" y="264"/>
                </a:cubicBezTo>
                <a:cubicBezTo>
                  <a:pt x="48" y="255"/>
                  <a:pt x="48" y="252"/>
                  <a:pt x="51" y="246"/>
                </a:cubicBezTo>
                <a:cubicBezTo>
                  <a:pt x="51" y="240"/>
                  <a:pt x="51" y="234"/>
                  <a:pt x="51" y="225"/>
                </a:cubicBezTo>
                <a:cubicBezTo>
                  <a:pt x="45" y="222"/>
                  <a:pt x="36" y="219"/>
                  <a:pt x="30" y="216"/>
                </a:cubicBezTo>
                <a:cubicBezTo>
                  <a:pt x="30" y="213"/>
                  <a:pt x="33" y="207"/>
                  <a:pt x="33" y="204"/>
                </a:cubicBezTo>
                <a:cubicBezTo>
                  <a:pt x="36" y="195"/>
                  <a:pt x="39" y="186"/>
                  <a:pt x="42" y="177"/>
                </a:cubicBezTo>
                <a:cubicBezTo>
                  <a:pt x="45" y="174"/>
                  <a:pt x="42" y="162"/>
                  <a:pt x="42" y="159"/>
                </a:cubicBezTo>
                <a:cubicBezTo>
                  <a:pt x="39" y="156"/>
                  <a:pt x="36" y="153"/>
                  <a:pt x="36" y="153"/>
                </a:cubicBezTo>
                <a:cubicBezTo>
                  <a:pt x="27" y="153"/>
                  <a:pt x="18" y="153"/>
                  <a:pt x="9" y="156"/>
                </a:cubicBezTo>
                <a:cubicBezTo>
                  <a:pt x="0" y="156"/>
                  <a:pt x="3" y="147"/>
                  <a:pt x="3" y="144"/>
                </a:cubicBezTo>
                <a:cubicBezTo>
                  <a:pt x="0" y="141"/>
                  <a:pt x="0" y="141"/>
                  <a:pt x="0" y="138"/>
                </a:cubicBezTo>
                <a:cubicBezTo>
                  <a:pt x="0" y="114"/>
                  <a:pt x="9" y="114"/>
                  <a:pt x="30" y="108"/>
                </a:cubicBezTo>
                <a:cubicBezTo>
                  <a:pt x="33" y="108"/>
                  <a:pt x="33" y="108"/>
                  <a:pt x="36" y="108"/>
                </a:cubicBezTo>
                <a:cubicBezTo>
                  <a:pt x="45" y="114"/>
                  <a:pt x="57" y="120"/>
                  <a:pt x="72" y="114"/>
                </a:cubicBezTo>
                <a:cubicBezTo>
                  <a:pt x="75" y="111"/>
                  <a:pt x="75" y="108"/>
                  <a:pt x="78" y="108"/>
                </a:cubicBezTo>
                <a:cubicBezTo>
                  <a:pt x="78" y="105"/>
                  <a:pt x="81" y="99"/>
                  <a:pt x="81" y="96"/>
                </a:cubicBezTo>
                <a:cubicBezTo>
                  <a:pt x="81" y="96"/>
                  <a:pt x="84" y="96"/>
                  <a:pt x="87" y="96"/>
                </a:cubicBezTo>
                <a:cubicBezTo>
                  <a:pt x="90" y="102"/>
                  <a:pt x="110" y="102"/>
                  <a:pt x="125" y="102"/>
                </a:cubicBezTo>
                <a:cubicBezTo>
                  <a:pt x="134" y="93"/>
                  <a:pt x="131" y="81"/>
                  <a:pt x="131" y="72"/>
                </a:cubicBezTo>
                <a:cubicBezTo>
                  <a:pt x="119" y="60"/>
                  <a:pt x="107" y="57"/>
                  <a:pt x="99" y="54"/>
                </a:cubicBezTo>
                <a:cubicBezTo>
                  <a:pt x="93" y="42"/>
                  <a:pt x="96" y="39"/>
                  <a:pt x="107" y="39"/>
                </a:cubicBezTo>
                <a:cubicBezTo>
                  <a:pt x="110" y="42"/>
                  <a:pt x="113" y="45"/>
                  <a:pt x="116" y="45"/>
                </a:cubicBezTo>
                <a:cubicBezTo>
                  <a:pt x="125" y="48"/>
                  <a:pt x="131" y="48"/>
                  <a:pt x="137" y="51"/>
                </a:cubicBezTo>
                <a:cubicBezTo>
                  <a:pt x="158" y="51"/>
                  <a:pt x="182" y="33"/>
                  <a:pt x="191" y="15"/>
                </a:cubicBezTo>
                <a:cubicBezTo>
                  <a:pt x="191" y="0"/>
                  <a:pt x="203" y="0"/>
                  <a:pt x="215" y="0"/>
                </a:cubicBezTo>
                <a:cubicBezTo>
                  <a:pt x="224" y="3"/>
                  <a:pt x="230" y="18"/>
                  <a:pt x="233" y="33"/>
                </a:cubicBezTo>
                <a:cubicBezTo>
                  <a:pt x="242" y="42"/>
                  <a:pt x="248" y="54"/>
                  <a:pt x="263" y="66"/>
                </a:cubicBezTo>
                <a:cubicBezTo>
                  <a:pt x="266" y="66"/>
                  <a:pt x="272" y="69"/>
                  <a:pt x="278" y="69"/>
                </a:cubicBezTo>
                <a:cubicBezTo>
                  <a:pt x="278" y="78"/>
                  <a:pt x="287" y="90"/>
                  <a:pt x="278" y="102"/>
                </a:cubicBezTo>
                <a:cubicBezTo>
                  <a:pt x="260" y="114"/>
                  <a:pt x="248" y="105"/>
                  <a:pt x="251" y="132"/>
                </a:cubicBezTo>
                <a:cubicBezTo>
                  <a:pt x="254" y="132"/>
                  <a:pt x="260" y="129"/>
                  <a:pt x="263" y="129"/>
                </a:cubicBezTo>
                <a:cubicBezTo>
                  <a:pt x="272" y="129"/>
                  <a:pt x="278" y="129"/>
                  <a:pt x="284" y="129"/>
                </a:cubicBezTo>
                <a:cubicBezTo>
                  <a:pt x="284" y="138"/>
                  <a:pt x="284" y="150"/>
                  <a:pt x="284" y="162"/>
                </a:cubicBezTo>
                <a:cubicBezTo>
                  <a:pt x="284" y="168"/>
                  <a:pt x="287" y="171"/>
                  <a:pt x="296" y="177"/>
                </a:cubicBezTo>
                <a:cubicBezTo>
                  <a:pt x="296" y="180"/>
                  <a:pt x="299" y="183"/>
                  <a:pt x="302" y="189"/>
                </a:cubicBezTo>
                <a:cubicBezTo>
                  <a:pt x="290" y="189"/>
                  <a:pt x="284" y="195"/>
                  <a:pt x="275" y="198"/>
                </a:cubicBezTo>
                <a:cubicBezTo>
                  <a:pt x="266" y="213"/>
                  <a:pt x="251" y="219"/>
                  <a:pt x="239" y="228"/>
                </a:cubicBezTo>
                <a:cubicBezTo>
                  <a:pt x="230" y="234"/>
                  <a:pt x="218" y="237"/>
                  <a:pt x="209" y="234"/>
                </a:cubicBezTo>
                <a:cubicBezTo>
                  <a:pt x="203" y="234"/>
                  <a:pt x="200" y="231"/>
                  <a:pt x="194" y="228"/>
                </a:cubicBezTo>
                <a:cubicBezTo>
                  <a:pt x="182" y="213"/>
                  <a:pt x="182" y="219"/>
                  <a:pt x="170" y="216"/>
                </a:cubicBezTo>
                <a:cubicBezTo>
                  <a:pt x="167" y="219"/>
                  <a:pt x="164" y="219"/>
                  <a:pt x="164" y="222"/>
                </a:cubicBezTo>
                <a:cubicBezTo>
                  <a:pt x="164" y="225"/>
                  <a:pt x="164" y="228"/>
                  <a:pt x="164" y="231"/>
                </a:cubicBezTo>
                <a:cubicBezTo>
                  <a:pt x="155" y="240"/>
                  <a:pt x="143" y="249"/>
                  <a:pt x="137" y="261"/>
                </a:cubicBezTo>
                <a:cubicBezTo>
                  <a:pt x="128" y="264"/>
                  <a:pt x="122" y="264"/>
                  <a:pt x="119" y="267"/>
                </a:cubicBez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66" name="CustomShape 27"/>
          <p:cNvSpPr/>
          <p:nvPr/>
        </p:nvSpPr>
        <p:spPr>
          <a:xfrm>
            <a:off x="7035800" y="2000250"/>
            <a:ext cx="339725" cy="339725"/>
          </a:xfrm>
          <a:custGeom>
            <a:avLst/>
            <a:gdLst/>
            <a:ahLst/>
            <a:cxnLst/>
            <a:rect l="l" t="t" r="r" b="b"/>
            <a:pathLst>
              <a:path w="370" h="278">
                <a:moveTo>
                  <a:pt x="224" y="278"/>
                </a:moveTo>
                <a:cubicBezTo>
                  <a:pt x="224" y="275"/>
                  <a:pt x="224" y="272"/>
                  <a:pt x="224" y="269"/>
                </a:cubicBezTo>
                <a:cubicBezTo>
                  <a:pt x="221" y="269"/>
                  <a:pt x="221" y="266"/>
                  <a:pt x="218" y="266"/>
                </a:cubicBezTo>
                <a:cubicBezTo>
                  <a:pt x="215" y="266"/>
                  <a:pt x="215" y="263"/>
                  <a:pt x="212" y="263"/>
                </a:cubicBezTo>
                <a:cubicBezTo>
                  <a:pt x="209" y="251"/>
                  <a:pt x="203" y="251"/>
                  <a:pt x="197" y="254"/>
                </a:cubicBezTo>
                <a:cubicBezTo>
                  <a:pt x="194" y="260"/>
                  <a:pt x="194" y="263"/>
                  <a:pt x="194" y="266"/>
                </a:cubicBezTo>
                <a:cubicBezTo>
                  <a:pt x="182" y="269"/>
                  <a:pt x="170" y="269"/>
                  <a:pt x="158" y="269"/>
                </a:cubicBezTo>
                <a:cubicBezTo>
                  <a:pt x="152" y="269"/>
                  <a:pt x="146" y="266"/>
                  <a:pt x="137" y="266"/>
                </a:cubicBezTo>
                <a:cubicBezTo>
                  <a:pt x="131" y="263"/>
                  <a:pt x="128" y="263"/>
                  <a:pt x="122" y="263"/>
                </a:cubicBezTo>
                <a:cubicBezTo>
                  <a:pt x="116" y="257"/>
                  <a:pt x="113" y="254"/>
                  <a:pt x="107" y="248"/>
                </a:cubicBezTo>
                <a:cubicBezTo>
                  <a:pt x="107" y="245"/>
                  <a:pt x="104" y="242"/>
                  <a:pt x="101" y="239"/>
                </a:cubicBezTo>
                <a:cubicBezTo>
                  <a:pt x="101" y="239"/>
                  <a:pt x="101" y="239"/>
                  <a:pt x="101" y="239"/>
                </a:cubicBezTo>
                <a:cubicBezTo>
                  <a:pt x="95" y="227"/>
                  <a:pt x="101" y="224"/>
                  <a:pt x="104" y="215"/>
                </a:cubicBezTo>
                <a:cubicBezTo>
                  <a:pt x="104" y="212"/>
                  <a:pt x="104" y="206"/>
                  <a:pt x="104" y="203"/>
                </a:cubicBezTo>
                <a:cubicBezTo>
                  <a:pt x="101" y="200"/>
                  <a:pt x="95" y="197"/>
                  <a:pt x="92" y="194"/>
                </a:cubicBezTo>
                <a:cubicBezTo>
                  <a:pt x="92" y="191"/>
                  <a:pt x="92" y="191"/>
                  <a:pt x="92" y="191"/>
                </a:cubicBezTo>
                <a:cubicBezTo>
                  <a:pt x="74" y="191"/>
                  <a:pt x="62" y="191"/>
                  <a:pt x="51" y="188"/>
                </a:cubicBezTo>
                <a:cubicBezTo>
                  <a:pt x="48" y="188"/>
                  <a:pt x="45" y="185"/>
                  <a:pt x="39" y="185"/>
                </a:cubicBezTo>
                <a:cubicBezTo>
                  <a:pt x="39" y="179"/>
                  <a:pt x="36" y="176"/>
                  <a:pt x="36" y="170"/>
                </a:cubicBezTo>
                <a:cubicBezTo>
                  <a:pt x="39" y="170"/>
                  <a:pt x="45" y="170"/>
                  <a:pt x="51" y="170"/>
                </a:cubicBezTo>
                <a:cubicBezTo>
                  <a:pt x="56" y="170"/>
                  <a:pt x="62" y="161"/>
                  <a:pt x="68" y="158"/>
                </a:cubicBezTo>
                <a:cubicBezTo>
                  <a:pt x="74" y="147"/>
                  <a:pt x="74" y="138"/>
                  <a:pt x="68" y="132"/>
                </a:cubicBezTo>
                <a:cubicBezTo>
                  <a:pt x="65" y="132"/>
                  <a:pt x="59" y="132"/>
                  <a:pt x="56" y="132"/>
                </a:cubicBezTo>
                <a:cubicBezTo>
                  <a:pt x="39" y="120"/>
                  <a:pt x="21" y="117"/>
                  <a:pt x="9" y="111"/>
                </a:cubicBezTo>
                <a:cubicBezTo>
                  <a:pt x="3" y="105"/>
                  <a:pt x="0" y="99"/>
                  <a:pt x="0" y="96"/>
                </a:cubicBezTo>
                <a:cubicBezTo>
                  <a:pt x="9" y="81"/>
                  <a:pt x="9" y="78"/>
                  <a:pt x="30" y="78"/>
                </a:cubicBezTo>
                <a:cubicBezTo>
                  <a:pt x="36" y="78"/>
                  <a:pt x="39" y="81"/>
                  <a:pt x="45" y="81"/>
                </a:cubicBezTo>
                <a:cubicBezTo>
                  <a:pt x="48" y="87"/>
                  <a:pt x="54" y="90"/>
                  <a:pt x="59" y="96"/>
                </a:cubicBezTo>
                <a:cubicBezTo>
                  <a:pt x="65" y="96"/>
                  <a:pt x="71" y="99"/>
                  <a:pt x="83" y="96"/>
                </a:cubicBezTo>
                <a:cubicBezTo>
                  <a:pt x="95" y="87"/>
                  <a:pt x="107" y="69"/>
                  <a:pt x="119" y="60"/>
                </a:cubicBezTo>
                <a:cubicBezTo>
                  <a:pt x="119" y="57"/>
                  <a:pt x="119" y="54"/>
                  <a:pt x="119" y="48"/>
                </a:cubicBezTo>
                <a:cubicBezTo>
                  <a:pt x="122" y="48"/>
                  <a:pt x="125" y="48"/>
                  <a:pt x="131" y="48"/>
                </a:cubicBezTo>
                <a:cubicBezTo>
                  <a:pt x="131" y="51"/>
                  <a:pt x="134" y="51"/>
                  <a:pt x="134" y="54"/>
                </a:cubicBezTo>
                <a:cubicBezTo>
                  <a:pt x="140" y="57"/>
                  <a:pt x="149" y="63"/>
                  <a:pt x="161" y="69"/>
                </a:cubicBezTo>
                <a:cubicBezTo>
                  <a:pt x="164" y="69"/>
                  <a:pt x="167" y="69"/>
                  <a:pt x="170" y="69"/>
                </a:cubicBezTo>
                <a:cubicBezTo>
                  <a:pt x="176" y="66"/>
                  <a:pt x="182" y="63"/>
                  <a:pt x="191" y="60"/>
                </a:cubicBezTo>
                <a:cubicBezTo>
                  <a:pt x="200" y="51"/>
                  <a:pt x="206" y="48"/>
                  <a:pt x="218" y="42"/>
                </a:cubicBezTo>
                <a:cubicBezTo>
                  <a:pt x="218" y="39"/>
                  <a:pt x="221" y="39"/>
                  <a:pt x="224" y="36"/>
                </a:cubicBezTo>
                <a:cubicBezTo>
                  <a:pt x="233" y="24"/>
                  <a:pt x="239" y="21"/>
                  <a:pt x="254" y="18"/>
                </a:cubicBezTo>
                <a:cubicBezTo>
                  <a:pt x="260" y="18"/>
                  <a:pt x="266" y="18"/>
                  <a:pt x="275" y="18"/>
                </a:cubicBezTo>
                <a:cubicBezTo>
                  <a:pt x="290" y="9"/>
                  <a:pt x="293" y="0"/>
                  <a:pt x="314" y="0"/>
                </a:cubicBezTo>
                <a:cubicBezTo>
                  <a:pt x="317" y="6"/>
                  <a:pt x="320" y="12"/>
                  <a:pt x="326" y="18"/>
                </a:cubicBezTo>
                <a:cubicBezTo>
                  <a:pt x="329" y="21"/>
                  <a:pt x="332" y="24"/>
                  <a:pt x="335" y="27"/>
                </a:cubicBezTo>
                <a:cubicBezTo>
                  <a:pt x="329" y="36"/>
                  <a:pt x="323" y="45"/>
                  <a:pt x="317" y="57"/>
                </a:cubicBezTo>
                <a:cubicBezTo>
                  <a:pt x="317" y="60"/>
                  <a:pt x="317" y="66"/>
                  <a:pt x="317" y="69"/>
                </a:cubicBezTo>
                <a:cubicBezTo>
                  <a:pt x="320" y="72"/>
                  <a:pt x="326" y="72"/>
                  <a:pt x="335" y="72"/>
                </a:cubicBezTo>
                <a:cubicBezTo>
                  <a:pt x="335" y="78"/>
                  <a:pt x="338" y="81"/>
                  <a:pt x="338" y="87"/>
                </a:cubicBezTo>
                <a:cubicBezTo>
                  <a:pt x="341" y="90"/>
                  <a:pt x="341" y="90"/>
                  <a:pt x="344" y="93"/>
                </a:cubicBezTo>
                <a:cubicBezTo>
                  <a:pt x="349" y="93"/>
                  <a:pt x="358" y="90"/>
                  <a:pt x="364" y="90"/>
                </a:cubicBezTo>
                <a:cubicBezTo>
                  <a:pt x="370" y="96"/>
                  <a:pt x="370" y="108"/>
                  <a:pt x="370" y="120"/>
                </a:cubicBezTo>
                <a:cubicBezTo>
                  <a:pt x="370" y="123"/>
                  <a:pt x="367" y="126"/>
                  <a:pt x="361" y="129"/>
                </a:cubicBezTo>
                <a:cubicBezTo>
                  <a:pt x="361" y="132"/>
                  <a:pt x="358" y="132"/>
                  <a:pt x="355" y="132"/>
                </a:cubicBezTo>
                <a:cubicBezTo>
                  <a:pt x="355" y="141"/>
                  <a:pt x="355" y="149"/>
                  <a:pt x="352" y="155"/>
                </a:cubicBezTo>
                <a:cubicBezTo>
                  <a:pt x="352" y="161"/>
                  <a:pt x="349" y="164"/>
                  <a:pt x="346" y="170"/>
                </a:cubicBezTo>
                <a:cubicBezTo>
                  <a:pt x="344" y="170"/>
                  <a:pt x="338" y="173"/>
                  <a:pt x="338" y="179"/>
                </a:cubicBezTo>
                <a:cubicBezTo>
                  <a:pt x="326" y="179"/>
                  <a:pt x="317" y="203"/>
                  <a:pt x="308" y="209"/>
                </a:cubicBezTo>
                <a:cubicBezTo>
                  <a:pt x="308" y="212"/>
                  <a:pt x="299" y="215"/>
                  <a:pt x="299" y="215"/>
                </a:cubicBezTo>
                <a:cubicBezTo>
                  <a:pt x="293" y="221"/>
                  <a:pt x="287" y="227"/>
                  <a:pt x="284" y="230"/>
                </a:cubicBezTo>
                <a:cubicBezTo>
                  <a:pt x="284" y="233"/>
                  <a:pt x="284" y="233"/>
                  <a:pt x="284" y="233"/>
                </a:cubicBezTo>
                <a:cubicBezTo>
                  <a:pt x="281" y="233"/>
                  <a:pt x="281" y="233"/>
                  <a:pt x="281" y="233"/>
                </a:cubicBezTo>
                <a:cubicBezTo>
                  <a:pt x="281" y="236"/>
                  <a:pt x="281" y="236"/>
                  <a:pt x="281" y="236"/>
                </a:cubicBezTo>
                <a:cubicBezTo>
                  <a:pt x="275" y="236"/>
                  <a:pt x="269" y="245"/>
                  <a:pt x="266" y="248"/>
                </a:cubicBezTo>
                <a:cubicBezTo>
                  <a:pt x="263" y="254"/>
                  <a:pt x="260" y="260"/>
                  <a:pt x="257" y="266"/>
                </a:cubicBezTo>
                <a:cubicBezTo>
                  <a:pt x="245" y="269"/>
                  <a:pt x="239" y="272"/>
                  <a:pt x="233" y="278"/>
                </a:cubicBezTo>
                <a:cubicBezTo>
                  <a:pt x="227" y="278"/>
                  <a:pt x="227" y="278"/>
                  <a:pt x="224" y="278"/>
                </a:cubicBez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67" name="CustomShape 28"/>
          <p:cNvSpPr/>
          <p:nvPr/>
        </p:nvSpPr>
        <p:spPr>
          <a:xfrm>
            <a:off x="7269163" y="2047875"/>
            <a:ext cx="355600" cy="369888"/>
          </a:xfrm>
          <a:custGeom>
            <a:avLst/>
            <a:gdLst/>
            <a:ahLst/>
            <a:cxnLst/>
            <a:rect l="l" t="t" r="r" b="b"/>
            <a:pathLst>
              <a:path w="388" h="302">
                <a:moveTo>
                  <a:pt x="27" y="302"/>
                </a:moveTo>
                <a:cubicBezTo>
                  <a:pt x="15" y="293"/>
                  <a:pt x="15" y="287"/>
                  <a:pt x="12" y="281"/>
                </a:cubicBezTo>
                <a:cubicBezTo>
                  <a:pt x="9" y="272"/>
                  <a:pt x="3" y="266"/>
                  <a:pt x="0" y="260"/>
                </a:cubicBezTo>
                <a:cubicBezTo>
                  <a:pt x="0" y="245"/>
                  <a:pt x="0" y="248"/>
                  <a:pt x="9" y="239"/>
                </a:cubicBezTo>
                <a:cubicBezTo>
                  <a:pt x="12" y="215"/>
                  <a:pt x="12" y="212"/>
                  <a:pt x="33" y="197"/>
                </a:cubicBezTo>
                <a:cubicBezTo>
                  <a:pt x="42" y="188"/>
                  <a:pt x="51" y="179"/>
                  <a:pt x="63" y="170"/>
                </a:cubicBezTo>
                <a:cubicBezTo>
                  <a:pt x="72" y="158"/>
                  <a:pt x="81" y="149"/>
                  <a:pt x="92" y="137"/>
                </a:cubicBezTo>
                <a:cubicBezTo>
                  <a:pt x="101" y="131"/>
                  <a:pt x="101" y="125"/>
                  <a:pt x="104" y="116"/>
                </a:cubicBezTo>
                <a:cubicBezTo>
                  <a:pt x="104" y="93"/>
                  <a:pt x="110" y="99"/>
                  <a:pt x="122" y="84"/>
                </a:cubicBezTo>
                <a:cubicBezTo>
                  <a:pt x="122" y="75"/>
                  <a:pt x="122" y="63"/>
                  <a:pt x="122" y="54"/>
                </a:cubicBezTo>
                <a:cubicBezTo>
                  <a:pt x="128" y="48"/>
                  <a:pt x="128" y="39"/>
                  <a:pt x="131" y="33"/>
                </a:cubicBezTo>
                <a:cubicBezTo>
                  <a:pt x="131" y="27"/>
                  <a:pt x="134" y="24"/>
                  <a:pt x="137" y="21"/>
                </a:cubicBezTo>
                <a:cubicBezTo>
                  <a:pt x="140" y="21"/>
                  <a:pt x="143" y="21"/>
                  <a:pt x="146" y="21"/>
                </a:cubicBezTo>
                <a:cubicBezTo>
                  <a:pt x="152" y="24"/>
                  <a:pt x="158" y="30"/>
                  <a:pt x="164" y="36"/>
                </a:cubicBezTo>
                <a:cubicBezTo>
                  <a:pt x="167" y="36"/>
                  <a:pt x="170" y="36"/>
                  <a:pt x="173" y="36"/>
                </a:cubicBezTo>
                <a:cubicBezTo>
                  <a:pt x="179" y="30"/>
                  <a:pt x="179" y="21"/>
                  <a:pt x="179" y="18"/>
                </a:cubicBezTo>
                <a:cubicBezTo>
                  <a:pt x="176" y="15"/>
                  <a:pt x="170" y="9"/>
                  <a:pt x="167" y="6"/>
                </a:cubicBezTo>
                <a:cubicBezTo>
                  <a:pt x="170" y="6"/>
                  <a:pt x="170" y="6"/>
                  <a:pt x="170" y="6"/>
                </a:cubicBezTo>
                <a:cubicBezTo>
                  <a:pt x="188" y="6"/>
                  <a:pt x="203" y="6"/>
                  <a:pt x="218" y="6"/>
                </a:cubicBezTo>
                <a:cubicBezTo>
                  <a:pt x="224" y="9"/>
                  <a:pt x="242" y="9"/>
                  <a:pt x="251" y="0"/>
                </a:cubicBezTo>
                <a:cubicBezTo>
                  <a:pt x="254" y="0"/>
                  <a:pt x="254" y="0"/>
                  <a:pt x="257" y="0"/>
                </a:cubicBezTo>
                <a:cubicBezTo>
                  <a:pt x="257" y="6"/>
                  <a:pt x="257" y="9"/>
                  <a:pt x="257" y="12"/>
                </a:cubicBezTo>
                <a:cubicBezTo>
                  <a:pt x="251" y="18"/>
                  <a:pt x="242" y="27"/>
                  <a:pt x="236" y="36"/>
                </a:cubicBezTo>
                <a:cubicBezTo>
                  <a:pt x="236" y="48"/>
                  <a:pt x="239" y="51"/>
                  <a:pt x="260" y="51"/>
                </a:cubicBezTo>
                <a:cubicBezTo>
                  <a:pt x="269" y="45"/>
                  <a:pt x="278" y="42"/>
                  <a:pt x="290" y="39"/>
                </a:cubicBezTo>
                <a:cubicBezTo>
                  <a:pt x="293" y="39"/>
                  <a:pt x="296" y="39"/>
                  <a:pt x="299" y="39"/>
                </a:cubicBezTo>
                <a:cubicBezTo>
                  <a:pt x="299" y="39"/>
                  <a:pt x="302" y="42"/>
                  <a:pt x="305" y="42"/>
                </a:cubicBezTo>
                <a:cubicBezTo>
                  <a:pt x="320" y="42"/>
                  <a:pt x="329" y="21"/>
                  <a:pt x="353" y="30"/>
                </a:cubicBezTo>
                <a:cubicBezTo>
                  <a:pt x="359" y="36"/>
                  <a:pt x="362" y="42"/>
                  <a:pt x="368" y="48"/>
                </a:cubicBezTo>
                <a:cubicBezTo>
                  <a:pt x="374" y="57"/>
                  <a:pt x="382" y="66"/>
                  <a:pt x="388" y="78"/>
                </a:cubicBezTo>
                <a:cubicBezTo>
                  <a:pt x="388" y="81"/>
                  <a:pt x="388" y="81"/>
                  <a:pt x="388" y="84"/>
                </a:cubicBezTo>
                <a:cubicBezTo>
                  <a:pt x="379" y="84"/>
                  <a:pt x="379" y="87"/>
                  <a:pt x="374" y="90"/>
                </a:cubicBezTo>
                <a:cubicBezTo>
                  <a:pt x="368" y="96"/>
                  <a:pt x="353" y="99"/>
                  <a:pt x="362" y="113"/>
                </a:cubicBezTo>
                <a:cubicBezTo>
                  <a:pt x="362" y="113"/>
                  <a:pt x="362" y="113"/>
                  <a:pt x="362" y="116"/>
                </a:cubicBezTo>
                <a:cubicBezTo>
                  <a:pt x="347" y="122"/>
                  <a:pt x="329" y="134"/>
                  <a:pt x="314" y="143"/>
                </a:cubicBezTo>
                <a:cubicBezTo>
                  <a:pt x="314" y="143"/>
                  <a:pt x="311" y="146"/>
                  <a:pt x="308" y="149"/>
                </a:cubicBezTo>
                <a:cubicBezTo>
                  <a:pt x="302" y="149"/>
                  <a:pt x="299" y="146"/>
                  <a:pt x="299" y="146"/>
                </a:cubicBezTo>
                <a:cubicBezTo>
                  <a:pt x="296" y="146"/>
                  <a:pt x="293" y="146"/>
                  <a:pt x="290" y="146"/>
                </a:cubicBezTo>
                <a:cubicBezTo>
                  <a:pt x="287" y="146"/>
                  <a:pt x="284" y="149"/>
                  <a:pt x="284" y="152"/>
                </a:cubicBezTo>
                <a:cubicBezTo>
                  <a:pt x="281" y="152"/>
                  <a:pt x="278" y="152"/>
                  <a:pt x="278" y="152"/>
                </a:cubicBezTo>
                <a:cubicBezTo>
                  <a:pt x="269" y="143"/>
                  <a:pt x="266" y="146"/>
                  <a:pt x="260" y="146"/>
                </a:cubicBezTo>
                <a:cubicBezTo>
                  <a:pt x="260" y="152"/>
                  <a:pt x="260" y="155"/>
                  <a:pt x="260" y="161"/>
                </a:cubicBezTo>
                <a:cubicBezTo>
                  <a:pt x="254" y="167"/>
                  <a:pt x="248" y="158"/>
                  <a:pt x="245" y="173"/>
                </a:cubicBezTo>
                <a:cubicBezTo>
                  <a:pt x="233" y="173"/>
                  <a:pt x="236" y="170"/>
                  <a:pt x="233" y="164"/>
                </a:cubicBezTo>
                <a:cubicBezTo>
                  <a:pt x="230" y="164"/>
                  <a:pt x="230" y="164"/>
                  <a:pt x="230" y="164"/>
                </a:cubicBezTo>
                <a:cubicBezTo>
                  <a:pt x="224" y="158"/>
                  <a:pt x="221" y="155"/>
                  <a:pt x="215" y="152"/>
                </a:cubicBezTo>
                <a:cubicBezTo>
                  <a:pt x="215" y="152"/>
                  <a:pt x="212" y="152"/>
                  <a:pt x="209" y="152"/>
                </a:cubicBezTo>
                <a:cubicBezTo>
                  <a:pt x="206" y="158"/>
                  <a:pt x="206" y="158"/>
                  <a:pt x="203" y="164"/>
                </a:cubicBezTo>
                <a:cubicBezTo>
                  <a:pt x="200" y="170"/>
                  <a:pt x="194" y="176"/>
                  <a:pt x="191" y="182"/>
                </a:cubicBezTo>
                <a:cubicBezTo>
                  <a:pt x="179" y="188"/>
                  <a:pt x="179" y="188"/>
                  <a:pt x="173" y="197"/>
                </a:cubicBezTo>
                <a:cubicBezTo>
                  <a:pt x="170" y="197"/>
                  <a:pt x="167" y="200"/>
                  <a:pt x="161" y="200"/>
                </a:cubicBezTo>
                <a:cubicBezTo>
                  <a:pt x="158" y="203"/>
                  <a:pt x="155" y="206"/>
                  <a:pt x="152" y="209"/>
                </a:cubicBezTo>
                <a:cubicBezTo>
                  <a:pt x="137" y="209"/>
                  <a:pt x="134" y="209"/>
                  <a:pt x="128" y="215"/>
                </a:cubicBezTo>
                <a:cubicBezTo>
                  <a:pt x="128" y="215"/>
                  <a:pt x="128" y="218"/>
                  <a:pt x="125" y="221"/>
                </a:cubicBezTo>
                <a:cubicBezTo>
                  <a:pt x="125" y="221"/>
                  <a:pt x="122" y="221"/>
                  <a:pt x="119" y="221"/>
                </a:cubicBezTo>
                <a:cubicBezTo>
                  <a:pt x="107" y="215"/>
                  <a:pt x="107" y="218"/>
                  <a:pt x="98" y="221"/>
                </a:cubicBezTo>
                <a:cubicBezTo>
                  <a:pt x="87" y="224"/>
                  <a:pt x="78" y="227"/>
                  <a:pt x="69" y="230"/>
                </a:cubicBezTo>
                <a:cubicBezTo>
                  <a:pt x="54" y="233"/>
                  <a:pt x="48" y="233"/>
                  <a:pt x="39" y="242"/>
                </a:cubicBezTo>
                <a:cubicBezTo>
                  <a:pt x="39" y="248"/>
                  <a:pt x="36" y="251"/>
                  <a:pt x="36" y="254"/>
                </a:cubicBezTo>
                <a:cubicBezTo>
                  <a:pt x="27" y="260"/>
                  <a:pt x="24" y="260"/>
                  <a:pt x="24" y="272"/>
                </a:cubicBezTo>
                <a:cubicBezTo>
                  <a:pt x="30" y="275"/>
                  <a:pt x="42" y="284"/>
                  <a:pt x="42" y="296"/>
                </a:cubicBezTo>
                <a:cubicBezTo>
                  <a:pt x="36" y="299"/>
                  <a:pt x="30" y="302"/>
                  <a:pt x="27" y="302"/>
                </a:cubicBez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68" name="CustomShape 29"/>
          <p:cNvSpPr/>
          <p:nvPr/>
        </p:nvSpPr>
        <p:spPr>
          <a:xfrm>
            <a:off x="7445375" y="1695450"/>
            <a:ext cx="215900" cy="406400"/>
          </a:xfrm>
          <a:custGeom>
            <a:avLst/>
            <a:gdLst/>
            <a:ahLst/>
            <a:cxnLst/>
            <a:rect l="l" t="t" r="r" b="b"/>
            <a:pathLst>
              <a:path w="236" h="333">
                <a:moveTo>
                  <a:pt x="63" y="333"/>
                </a:moveTo>
                <a:cubicBezTo>
                  <a:pt x="60" y="330"/>
                  <a:pt x="54" y="330"/>
                  <a:pt x="51" y="330"/>
                </a:cubicBezTo>
                <a:cubicBezTo>
                  <a:pt x="51" y="327"/>
                  <a:pt x="51" y="327"/>
                  <a:pt x="51" y="327"/>
                </a:cubicBezTo>
                <a:cubicBezTo>
                  <a:pt x="57" y="318"/>
                  <a:pt x="66" y="309"/>
                  <a:pt x="72" y="300"/>
                </a:cubicBezTo>
                <a:cubicBezTo>
                  <a:pt x="72" y="291"/>
                  <a:pt x="69" y="288"/>
                  <a:pt x="69" y="285"/>
                </a:cubicBezTo>
                <a:cubicBezTo>
                  <a:pt x="57" y="285"/>
                  <a:pt x="54" y="285"/>
                  <a:pt x="48" y="288"/>
                </a:cubicBezTo>
                <a:cubicBezTo>
                  <a:pt x="45" y="288"/>
                  <a:pt x="39" y="288"/>
                  <a:pt x="33" y="291"/>
                </a:cubicBezTo>
                <a:cubicBezTo>
                  <a:pt x="33" y="282"/>
                  <a:pt x="30" y="276"/>
                  <a:pt x="27" y="270"/>
                </a:cubicBezTo>
                <a:cubicBezTo>
                  <a:pt x="27" y="255"/>
                  <a:pt x="33" y="243"/>
                  <a:pt x="30" y="228"/>
                </a:cubicBezTo>
                <a:cubicBezTo>
                  <a:pt x="27" y="228"/>
                  <a:pt x="27" y="225"/>
                  <a:pt x="24" y="225"/>
                </a:cubicBezTo>
                <a:cubicBezTo>
                  <a:pt x="24" y="207"/>
                  <a:pt x="15" y="192"/>
                  <a:pt x="12" y="180"/>
                </a:cubicBezTo>
                <a:cubicBezTo>
                  <a:pt x="6" y="162"/>
                  <a:pt x="0" y="156"/>
                  <a:pt x="9" y="144"/>
                </a:cubicBezTo>
                <a:cubicBezTo>
                  <a:pt x="15" y="141"/>
                  <a:pt x="24" y="126"/>
                  <a:pt x="27" y="123"/>
                </a:cubicBezTo>
                <a:cubicBezTo>
                  <a:pt x="27" y="114"/>
                  <a:pt x="27" y="105"/>
                  <a:pt x="27" y="96"/>
                </a:cubicBezTo>
                <a:cubicBezTo>
                  <a:pt x="24" y="90"/>
                  <a:pt x="21" y="84"/>
                  <a:pt x="18" y="78"/>
                </a:cubicBezTo>
                <a:cubicBezTo>
                  <a:pt x="15" y="75"/>
                  <a:pt x="15" y="75"/>
                  <a:pt x="15" y="75"/>
                </a:cubicBezTo>
                <a:cubicBezTo>
                  <a:pt x="18" y="72"/>
                  <a:pt x="24" y="66"/>
                  <a:pt x="27" y="63"/>
                </a:cubicBezTo>
                <a:cubicBezTo>
                  <a:pt x="27" y="63"/>
                  <a:pt x="42" y="63"/>
                  <a:pt x="45" y="60"/>
                </a:cubicBezTo>
                <a:cubicBezTo>
                  <a:pt x="45" y="57"/>
                  <a:pt x="48" y="57"/>
                  <a:pt x="48" y="57"/>
                </a:cubicBezTo>
                <a:cubicBezTo>
                  <a:pt x="57" y="45"/>
                  <a:pt x="72" y="39"/>
                  <a:pt x="84" y="30"/>
                </a:cubicBezTo>
                <a:cubicBezTo>
                  <a:pt x="90" y="18"/>
                  <a:pt x="114" y="24"/>
                  <a:pt x="129" y="12"/>
                </a:cubicBezTo>
                <a:cubicBezTo>
                  <a:pt x="132" y="0"/>
                  <a:pt x="132" y="0"/>
                  <a:pt x="147" y="0"/>
                </a:cubicBezTo>
                <a:cubicBezTo>
                  <a:pt x="147" y="9"/>
                  <a:pt x="147" y="18"/>
                  <a:pt x="147" y="24"/>
                </a:cubicBezTo>
                <a:cubicBezTo>
                  <a:pt x="150" y="30"/>
                  <a:pt x="156" y="30"/>
                  <a:pt x="162" y="30"/>
                </a:cubicBezTo>
                <a:cubicBezTo>
                  <a:pt x="171" y="24"/>
                  <a:pt x="168" y="12"/>
                  <a:pt x="171" y="9"/>
                </a:cubicBezTo>
                <a:cubicBezTo>
                  <a:pt x="174" y="12"/>
                  <a:pt x="177" y="27"/>
                  <a:pt x="188" y="27"/>
                </a:cubicBezTo>
                <a:cubicBezTo>
                  <a:pt x="197" y="27"/>
                  <a:pt x="206" y="27"/>
                  <a:pt x="215" y="21"/>
                </a:cubicBezTo>
                <a:cubicBezTo>
                  <a:pt x="218" y="21"/>
                  <a:pt x="221" y="21"/>
                  <a:pt x="224" y="21"/>
                </a:cubicBezTo>
                <a:cubicBezTo>
                  <a:pt x="221" y="33"/>
                  <a:pt x="206" y="36"/>
                  <a:pt x="212" y="51"/>
                </a:cubicBezTo>
                <a:cubicBezTo>
                  <a:pt x="221" y="60"/>
                  <a:pt x="227" y="69"/>
                  <a:pt x="236" y="84"/>
                </a:cubicBezTo>
                <a:cubicBezTo>
                  <a:pt x="236" y="90"/>
                  <a:pt x="236" y="93"/>
                  <a:pt x="236" y="96"/>
                </a:cubicBezTo>
                <a:cubicBezTo>
                  <a:pt x="233" y="99"/>
                  <a:pt x="230" y="105"/>
                  <a:pt x="227" y="111"/>
                </a:cubicBezTo>
                <a:cubicBezTo>
                  <a:pt x="215" y="126"/>
                  <a:pt x="203" y="120"/>
                  <a:pt x="191" y="126"/>
                </a:cubicBezTo>
                <a:cubicBezTo>
                  <a:pt x="180" y="138"/>
                  <a:pt x="177" y="135"/>
                  <a:pt x="180" y="153"/>
                </a:cubicBezTo>
                <a:cubicBezTo>
                  <a:pt x="183" y="159"/>
                  <a:pt x="183" y="165"/>
                  <a:pt x="180" y="174"/>
                </a:cubicBezTo>
                <a:cubicBezTo>
                  <a:pt x="174" y="177"/>
                  <a:pt x="171" y="180"/>
                  <a:pt x="168" y="186"/>
                </a:cubicBezTo>
                <a:cubicBezTo>
                  <a:pt x="150" y="198"/>
                  <a:pt x="150" y="195"/>
                  <a:pt x="153" y="222"/>
                </a:cubicBezTo>
                <a:cubicBezTo>
                  <a:pt x="153" y="225"/>
                  <a:pt x="153" y="231"/>
                  <a:pt x="150" y="234"/>
                </a:cubicBezTo>
                <a:cubicBezTo>
                  <a:pt x="138" y="246"/>
                  <a:pt x="135" y="246"/>
                  <a:pt x="135" y="264"/>
                </a:cubicBezTo>
                <a:cubicBezTo>
                  <a:pt x="135" y="267"/>
                  <a:pt x="138" y="270"/>
                  <a:pt x="138" y="273"/>
                </a:cubicBezTo>
                <a:cubicBezTo>
                  <a:pt x="135" y="282"/>
                  <a:pt x="129" y="297"/>
                  <a:pt x="132" y="309"/>
                </a:cubicBezTo>
                <a:cubicBezTo>
                  <a:pt x="132" y="312"/>
                  <a:pt x="132" y="315"/>
                  <a:pt x="135" y="315"/>
                </a:cubicBezTo>
                <a:cubicBezTo>
                  <a:pt x="129" y="318"/>
                  <a:pt x="123" y="321"/>
                  <a:pt x="117" y="327"/>
                </a:cubicBezTo>
                <a:cubicBezTo>
                  <a:pt x="105" y="315"/>
                  <a:pt x="93" y="324"/>
                  <a:pt x="78" y="330"/>
                </a:cubicBezTo>
                <a:cubicBezTo>
                  <a:pt x="72" y="330"/>
                  <a:pt x="69" y="333"/>
                  <a:pt x="63" y="333"/>
                </a:cubicBez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69" name="CustomShape 30"/>
          <p:cNvSpPr/>
          <p:nvPr/>
        </p:nvSpPr>
        <p:spPr>
          <a:xfrm>
            <a:off x="7569200" y="1816100"/>
            <a:ext cx="190500" cy="330200"/>
          </a:xfrm>
          <a:custGeom>
            <a:avLst/>
            <a:gdLst/>
            <a:ahLst/>
            <a:cxnLst/>
            <a:rect l="l" t="t" r="r" b="b"/>
            <a:pathLst>
              <a:path w="209" h="270">
                <a:moveTo>
                  <a:pt x="68" y="270"/>
                </a:moveTo>
                <a:cubicBezTo>
                  <a:pt x="68" y="261"/>
                  <a:pt x="62" y="255"/>
                  <a:pt x="59" y="252"/>
                </a:cubicBezTo>
                <a:cubicBezTo>
                  <a:pt x="59" y="252"/>
                  <a:pt x="59" y="252"/>
                  <a:pt x="59" y="252"/>
                </a:cubicBezTo>
                <a:cubicBezTo>
                  <a:pt x="51" y="237"/>
                  <a:pt x="42" y="225"/>
                  <a:pt x="30" y="213"/>
                </a:cubicBezTo>
                <a:cubicBezTo>
                  <a:pt x="18" y="210"/>
                  <a:pt x="9" y="213"/>
                  <a:pt x="3" y="210"/>
                </a:cubicBezTo>
                <a:cubicBezTo>
                  <a:pt x="0" y="198"/>
                  <a:pt x="3" y="192"/>
                  <a:pt x="6" y="180"/>
                </a:cubicBezTo>
                <a:cubicBezTo>
                  <a:pt x="9" y="171"/>
                  <a:pt x="6" y="162"/>
                  <a:pt x="6" y="156"/>
                </a:cubicBezTo>
                <a:cubicBezTo>
                  <a:pt x="12" y="147"/>
                  <a:pt x="18" y="141"/>
                  <a:pt x="21" y="135"/>
                </a:cubicBezTo>
                <a:cubicBezTo>
                  <a:pt x="21" y="132"/>
                  <a:pt x="24" y="129"/>
                  <a:pt x="24" y="123"/>
                </a:cubicBezTo>
                <a:cubicBezTo>
                  <a:pt x="24" y="114"/>
                  <a:pt x="21" y="102"/>
                  <a:pt x="27" y="96"/>
                </a:cubicBezTo>
                <a:cubicBezTo>
                  <a:pt x="30" y="93"/>
                  <a:pt x="36" y="90"/>
                  <a:pt x="39" y="87"/>
                </a:cubicBezTo>
                <a:cubicBezTo>
                  <a:pt x="42" y="84"/>
                  <a:pt x="45" y="81"/>
                  <a:pt x="48" y="78"/>
                </a:cubicBezTo>
                <a:cubicBezTo>
                  <a:pt x="51" y="75"/>
                  <a:pt x="51" y="72"/>
                  <a:pt x="53" y="69"/>
                </a:cubicBezTo>
                <a:cubicBezTo>
                  <a:pt x="53" y="66"/>
                  <a:pt x="53" y="63"/>
                  <a:pt x="53" y="60"/>
                </a:cubicBezTo>
                <a:cubicBezTo>
                  <a:pt x="45" y="42"/>
                  <a:pt x="48" y="39"/>
                  <a:pt x="62" y="33"/>
                </a:cubicBezTo>
                <a:cubicBezTo>
                  <a:pt x="71" y="30"/>
                  <a:pt x="77" y="30"/>
                  <a:pt x="86" y="24"/>
                </a:cubicBezTo>
                <a:cubicBezTo>
                  <a:pt x="95" y="21"/>
                  <a:pt x="101" y="9"/>
                  <a:pt x="104" y="3"/>
                </a:cubicBezTo>
                <a:cubicBezTo>
                  <a:pt x="107" y="0"/>
                  <a:pt x="110" y="0"/>
                  <a:pt x="116" y="6"/>
                </a:cubicBezTo>
                <a:cubicBezTo>
                  <a:pt x="122" y="18"/>
                  <a:pt x="122" y="39"/>
                  <a:pt x="140" y="48"/>
                </a:cubicBezTo>
                <a:cubicBezTo>
                  <a:pt x="149" y="51"/>
                  <a:pt x="161" y="51"/>
                  <a:pt x="170" y="51"/>
                </a:cubicBezTo>
                <a:cubicBezTo>
                  <a:pt x="176" y="45"/>
                  <a:pt x="191" y="45"/>
                  <a:pt x="203" y="45"/>
                </a:cubicBezTo>
                <a:cubicBezTo>
                  <a:pt x="206" y="45"/>
                  <a:pt x="206" y="45"/>
                  <a:pt x="209" y="45"/>
                </a:cubicBezTo>
                <a:cubicBezTo>
                  <a:pt x="203" y="51"/>
                  <a:pt x="197" y="54"/>
                  <a:pt x="194" y="63"/>
                </a:cubicBezTo>
                <a:cubicBezTo>
                  <a:pt x="194" y="69"/>
                  <a:pt x="194" y="75"/>
                  <a:pt x="194" y="78"/>
                </a:cubicBezTo>
                <a:cubicBezTo>
                  <a:pt x="179" y="78"/>
                  <a:pt x="161" y="75"/>
                  <a:pt x="164" y="90"/>
                </a:cubicBezTo>
                <a:cubicBezTo>
                  <a:pt x="170" y="93"/>
                  <a:pt x="173" y="96"/>
                  <a:pt x="176" y="102"/>
                </a:cubicBezTo>
                <a:cubicBezTo>
                  <a:pt x="179" y="102"/>
                  <a:pt x="182" y="105"/>
                  <a:pt x="182" y="105"/>
                </a:cubicBezTo>
                <a:cubicBezTo>
                  <a:pt x="182" y="108"/>
                  <a:pt x="179" y="111"/>
                  <a:pt x="176" y="111"/>
                </a:cubicBezTo>
                <a:cubicBezTo>
                  <a:pt x="176" y="123"/>
                  <a:pt x="167" y="138"/>
                  <a:pt x="173" y="150"/>
                </a:cubicBezTo>
                <a:cubicBezTo>
                  <a:pt x="176" y="150"/>
                  <a:pt x="176" y="153"/>
                  <a:pt x="179" y="153"/>
                </a:cubicBezTo>
                <a:cubicBezTo>
                  <a:pt x="179" y="156"/>
                  <a:pt x="179" y="156"/>
                  <a:pt x="179" y="156"/>
                </a:cubicBezTo>
                <a:cubicBezTo>
                  <a:pt x="176" y="153"/>
                  <a:pt x="176" y="153"/>
                  <a:pt x="176" y="153"/>
                </a:cubicBezTo>
                <a:cubicBezTo>
                  <a:pt x="173" y="153"/>
                  <a:pt x="167" y="153"/>
                  <a:pt x="161" y="156"/>
                </a:cubicBezTo>
                <a:cubicBezTo>
                  <a:pt x="158" y="159"/>
                  <a:pt x="161" y="159"/>
                  <a:pt x="161" y="168"/>
                </a:cubicBezTo>
                <a:cubicBezTo>
                  <a:pt x="146" y="180"/>
                  <a:pt x="149" y="174"/>
                  <a:pt x="146" y="195"/>
                </a:cubicBezTo>
                <a:cubicBezTo>
                  <a:pt x="143" y="198"/>
                  <a:pt x="137" y="201"/>
                  <a:pt x="134" y="204"/>
                </a:cubicBezTo>
                <a:cubicBezTo>
                  <a:pt x="128" y="204"/>
                  <a:pt x="122" y="207"/>
                  <a:pt x="119" y="207"/>
                </a:cubicBezTo>
                <a:cubicBezTo>
                  <a:pt x="113" y="210"/>
                  <a:pt x="113" y="216"/>
                  <a:pt x="122" y="222"/>
                </a:cubicBezTo>
                <a:cubicBezTo>
                  <a:pt x="104" y="225"/>
                  <a:pt x="95" y="240"/>
                  <a:pt x="86" y="252"/>
                </a:cubicBezTo>
                <a:cubicBezTo>
                  <a:pt x="86" y="252"/>
                  <a:pt x="86" y="255"/>
                  <a:pt x="83" y="258"/>
                </a:cubicBezTo>
                <a:cubicBezTo>
                  <a:pt x="80" y="264"/>
                  <a:pt x="74" y="267"/>
                  <a:pt x="68" y="270"/>
                </a:cubicBez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70" name="CustomShape 31"/>
          <p:cNvSpPr/>
          <p:nvPr/>
        </p:nvSpPr>
        <p:spPr>
          <a:xfrm>
            <a:off x="7288213" y="1268413"/>
            <a:ext cx="255587" cy="330200"/>
          </a:xfrm>
          <a:custGeom>
            <a:avLst/>
            <a:gdLst/>
            <a:ahLst/>
            <a:cxnLst/>
            <a:rect l="l" t="t" r="r" b="b"/>
            <a:pathLst>
              <a:path w="278" h="270">
                <a:moveTo>
                  <a:pt x="239" y="270"/>
                </a:moveTo>
                <a:cubicBezTo>
                  <a:pt x="230" y="270"/>
                  <a:pt x="224" y="270"/>
                  <a:pt x="215" y="267"/>
                </a:cubicBezTo>
                <a:cubicBezTo>
                  <a:pt x="209" y="264"/>
                  <a:pt x="203" y="261"/>
                  <a:pt x="197" y="258"/>
                </a:cubicBezTo>
                <a:cubicBezTo>
                  <a:pt x="179" y="258"/>
                  <a:pt x="173" y="258"/>
                  <a:pt x="164" y="252"/>
                </a:cubicBezTo>
                <a:cubicBezTo>
                  <a:pt x="161" y="246"/>
                  <a:pt x="158" y="243"/>
                  <a:pt x="155" y="237"/>
                </a:cubicBezTo>
                <a:cubicBezTo>
                  <a:pt x="149" y="234"/>
                  <a:pt x="146" y="231"/>
                  <a:pt x="140" y="228"/>
                </a:cubicBezTo>
                <a:cubicBezTo>
                  <a:pt x="119" y="228"/>
                  <a:pt x="98" y="228"/>
                  <a:pt x="80" y="225"/>
                </a:cubicBezTo>
                <a:cubicBezTo>
                  <a:pt x="66" y="222"/>
                  <a:pt x="45" y="213"/>
                  <a:pt x="42" y="207"/>
                </a:cubicBezTo>
                <a:cubicBezTo>
                  <a:pt x="33" y="201"/>
                  <a:pt x="33" y="198"/>
                  <a:pt x="30" y="195"/>
                </a:cubicBezTo>
                <a:cubicBezTo>
                  <a:pt x="27" y="171"/>
                  <a:pt x="15" y="159"/>
                  <a:pt x="9" y="147"/>
                </a:cubicBezTo>
                <a:cubicBezTo>
                  <a:pt x="6" y="138"/>
                  <a:pt x="3" y="132"/>
                  <a:pt x="0" y="123"/>
                </a:cubicBezTo>
                <a:cubicBezTo>
                  <a:pt x="0" y="117"/>
                  <a:pt x="0" y="111"/>
                  <a:pt x="0" y="105"/>
                </a:cubicBezTo>
                <a:cubicBezTo>
                  <a:pt x="9" y="105"/>
                  <a:pt x="18" y="96"/>
                  <a:pt x="24" y="90"/>
                </a:cubicBezTo>
                <a:cubicBezTo>
                  <a:pt x="27" y="90"/>
                  <a:pt x="30" y="87"/>
                  <a:pt x="33" y="87"/>
                </a:cubicBezTo>
                <a:cubicBezTo>
                  <a:pt x="45" y="87"/>
                  <a:pt x="57" y="81"/>
                  <a:pt x="69" y="72"/>
                </a:cubicBezTo>
                <a:cubicBezTo>
                  <a:pt x="77" y="72"/>
                  <a:pt x="89" y="66"/>
                  <a:pt x="101" y="63"/>
                </a:cubicBezTo>
                <a:cubicBezTo>
                  <a:pt x="113" y="57"/>
                  <a:pt x="119" y="51"/>
                  <a:pt x="128" y="42"/>
                </a:cubicBezTo>
                <a:cubicBezTo>
                  <a:pt x="140" y="33"/>
                  <a:pt x="140" y="12"/>
                  <a:pt x="140" y="0"/>
                </a:cubicBezTo>
                <a:cubicBezTo>
                  <a:pt x="149" y="3"/>
                  <a:pt x="158" y="3"/>
                  <a:pt x="167" y="6"/>
                </a:cubicBezTo>
                <a:cubicBezTo>
                  <a:pt x="179" y="6"/>
                  <a:pt x="194" y="6"/>
                  <a:pt x="206" y="6"/>
                </a:cubicBezTo>
                <a:cubicBezTo>
                  <a:pt x="209" y="9"/>
                  <a:pt x="209" y="12"/>
                  <a:pt x="212" y="15"/>
                </a:cubicBezTo>
                <a:cubicBezTo>
                  <a:pt x="218" y="18"/>
                  <a:pt x="224" y="30"/>
                  <a:pt x="218" y="42"/>
                </a:cubicBezTo>
                <a:cubicBezTo>
                  <a:pt x="209" y="45"/>
                  <a:pt x="203" y="48"/>
                  <a:pt x="203" y="60"/>
                </a:cubicBezTo>
                <a:cubicBezTo>
                  <a:pt x="200" y="60"/>
                  <a:pt x="197" y="60"/>
                  <a:pt x="197" y="63"/>
                </a:cubicBezTo>
                <a:cubicBezTo>
                  <a:pt x="197" y="63"/>
                  <a:pt x="197" y="63"/>
                  <a:pt x="197" y="66"/>
                </a:cubicBezTo>
                <a:cubicBezTo>
                  <a:pt x="203" y="69"/>
                  <a:pt x="209" y="75"/>
                  <a:pt x="215" y="78"/>
                </a:cubicBezTo>
                <a:cubicBezTo>
                  <a:pt x="215" y="81"/>
                  <a:pt x="215" y="81"/>
                  <a:pt x="215" y="81"/>
                </a:cubicBezTo>
                <a:cubicBezTo>
                  <a:pt x="224" y="87"/>
                  <a:pt x="239" y="105"/>
                  <a:pt x="254" y="93"/>
                </a:cubicBezTo>
                <a:cubicBezTo>
                  <a:pt x="257" y="93"/>
                  <a:pt x="260" y="96"/>
                  <a:pt x="263" y="102"/>
                </a:cubicBezTo>
                <a:cubicBezTo>
                  <a:pt x="269" y="105"/>
                  <a:pt x="272" y="108"/>
                  <a:pt x="278" y="114"/>
                </a:cubicBezTo>
                <a:cubicBezTo>
                  <a:pt x="278" y="117"/>
                  <a:pt x="278" y="117"/>
                  <a:pt x="278" y="117"/>
                </a:cubicBezTo>
                <a:cubicBezTo>
                  <a:pt x="272" y="123"/>
                  <a:pt x="272" y="135"/>
                  <a:pt x="269" y="141"/>
                </a:cubicBezTo>
                <a:cubicBezTo>
                  <a:pt x="266" y="141"/>
                  <a:pt x="263" y="138"/>
                  <a:pt x="263" y="138"/>
                </a:cubicBezTo>
                <a:cubicBezTo>
                  <a:pt x="251" y="126"/>
                  <a:pt x="251" y="111"/>
                  <a:pt x="236" y="117"/>
                </a:cubicBezTo>
                <a:cubicBezTo>
                  <a:pt x="236" y="129"/>
                  <a:pt x="236" y="141"/>
                  <a:pt x="236" y="153"/>
                </a:cubicBezTo>
                <a:cubicBezTo>
                  <a:pt x="233" y="159"/>
                  <a:pt x="221" y="171"/>
                  <a:pt x="212" y="177"/>
                </a:cubicBezTo>
                <a:cubicBezTo>
                  <a:pt x="212" y="180"/>
                  <a:pt x="212" y="186"/>
                  <a:pt x="212" y="189"/>
                </a:cubicBezTo>
                <a:cubicBezTo>
                  <a:pt x="215" y="192"/>
                  <a:pt x="218" y="195"/>
                  <a:pt x="224" y="198"/>
                </a:cubicBezTo>
                <a:cubicBezTo>
                  <a:pt x="224" y="201"/>
                  <a:pt x="227" y="210"/>
                  <a:pt x="227" y="216"/>
                </a:cubicBezTo>
                <a:cubicBezTo>
                  <a:pt x="230" y="216"/>
                  <a:pt x="233" y="222"/>
                  <a:pt x="242" y="222"/>
                </a:cubicBezTo>
                <a:cubicBezTo>
                  <a:pt x="248" y="219"/>
                  <a:pt x="245" y="216"/>
                  <a:pt x="254" y="219"/>
                </a:cubicBezTo>
                <a:cubicBezTo>
                  <a:pt x="257" y="225"/>
                  <a:pt x="266" y="240"/>
                  <a:pt x="260" y="252"/>
                </a:cubicBezTo>
                <a:cubicBezTo>
                  <a:pt x="257" y="252"/>
                  <a:pt x="245" y="258"/>
                  <a:pt x="245" y="261"/>
                </a:cubicBezTo>
                <a:cubicBezTo>
                  <a:pt x="242" y="264"/>
                  <a:pt x="239" y="267"/>
                  <a:pt x="239" y="270"/>
                </a:cubicBez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71" name="CustomShape 32"/>
          <p:cNvSpPr/>
          <p:nvPr/>
        </p:nvSpPr>
        <p:spPr>
          <a:xfrm>
            <a:off x="7202488" y="1506538"/>
            <a:ext cx="346075" cy="282575"/>
          </a:xfrm>
          <a:custGeom>
            <a:avLst/>
            <a:gdLst/>
            <a:ahLst/>
            <a:cxnLst/>
            <a:rect l="l" t="t" r="r" b="b"/>
            <a:pathLst>
              <a:path w="377" h="231">
                <a:moveTo>
                  <a:pt x="42" y="231"/>
                </a:moveTo>
                <a:cubicBezTo>
                  <a:pt x="33" y="213"/>
                  <a:pt x="15" y="201"/>
                  <a:pt x="3" y="189"/>
                </a:cubicBezTo>
                <a:cubicBezTo>
                  <a:pt x="0" y="180"/>
                  <a:pt x="3" y="180"/>
                  <a:pt x="3" y="174"/>
                </a:cubicBezTo>
                <a:cubicBezTo>
                  <a:pt x="3" y="171"/>
                  <a:pt x="3" y="168"/>
                  <a:pt x="6" y="162"/>
                </a:cubicBezTo>
                <a:cubicBezTo>
                  <a:pt x="3" y="159"/>
                  <a:pt x="3" y="156"/>
                  <a:pt x="0" y="156"/>
                </a:cubicBezTo>
                <a:cubicBezTo>
                  <a:pt x="9" y="147"/>
                  <a:pt x="36" y="150"/>
                  <a:pt x="48" y="150"/>
                </a:cubicBezTo>
                <a:cubicBezTo>
                  <a:pt x="60" y="147"/>
                  <a:pt x="69" y="141"/>
                  <a:pt x="78" y="132"/>
                </a:cubicBezTo>
                <a:cubicBezTo>
                  <a:pt x="81" y="129"/>
                  <a:pt x="87" y="126"/>
                  <a:pt x="90" y="123"/>
                </a:cubicBezTo>
                <a:cubicBezTo>
                  <a:pt x="90" y="117"/>
                  <a:pt x="90" y="114"/>
                  <a:pt x="90" y="111"/>
                </a:cubicBezTo>
                <a:cubicBezTo>
                  <a:pt x="81" y="93"/>
                  <a:pt x="66" y="84"/>
                  <a:pt x="54" y="78"/>
                </a:cubicBezTo>
                <a:cubicBezTo>
                  <a:pt x="54" y="75"/>
                  <a:pt x="51" y="72"/>
                  <a:pt x="51" y="72"/>
                </a:cubicBezTo>
                <a:cubicBezTo>
                  <a:pt x="51" y="63"/>
                  <a:pt x="51" y="54"/>
                  <a:pt x="51" y="48"/>
                </a:cubicBezTo>
                <a:cubicBezTo>
                  <a:pt x="57" y="42"/>
                  <a:pt x="60" y="36"/>
                  <a:pt x="69" y="33"/>
                </a:cubicBezTo>
                <a:cubicBezTo>
                  <a:pt x="81" y="27"/>
                  <a:pt x="72" y="15"/>
                  <a:pt x="69" y="9"/>
                </a:cubicBezTo>
                <a:cubicBezTo>
                  <a:pt x="63" y="6"/>
                  <a:pt x="57" y="3"/>
                  <a:pt x="54" y="0"/>
                </a:cubicBezTo>
                <a:cubicBezTo>
                  <a:pt x="69" y="0"/>
                  <a:pt x="84" y="0"/>
                  <a:pt x="99" y="0"/>
                </a:cubicBezTo>
                <a:cubicBezTo>
                  <a:pt x="105" y="0"/>
                  <a:pt x="111" y="0"/>
                  <a:pt x="117" y="3"/>
                </a:cubicBezTo>
                <a:cubicBezTo>
                  <a:pt x="123" y="12"/>
                  <a:pt x="141" y="27"/>
                  <a:pt x="159" y="30"/>
                </a:cubicBezTo>
                <a:cubicBezTo>
                  <a:pt x="162" y="33"/>
                  <a:pt x="164" y="33"/>
                  <a:pt x="170" y="36"/>
                </a:cubicBezTo>
                <a:cubicBezTo>
                  <a:pt x="188" y="36"/>
                  <a:pt x="209" y="36"/>
                  <a:pt x="227" y="36"/>
                </a:cubicBezTo>
                <a:cubicBezTo>
                  <a:pt x="236" y="42"/>
                  <a:pt x="242" y="45"/>
                  <a:pt x="248" y="48"/>
                </a:cubicBezTo>
                <a:cubicBezTo>
                  <a:pt x="248" y="54"/>
                  <a:pt x="254" y="60"/>
                  <a:pt x="263" y="66"/>
                </a:cubicBezTo>
                <a:cubicBezTo>
                  <a:pt x="272" y="69"/>
                  <a:pt x="281" y="69"/>
                  <a:pt x="290" y="69"/>
                </a:cubicBezTo>
                <a:cubicBezTo>
                  <a:pt x="296" y="72"/>
                  <a:pt x="302" y="75"/>
                  <a:pt x="311" y="78"/>
                </a:cubicBezTo>
                <a:cubicBezTo>
                  <a:pt x="311" y="81"/>
                  <a:pt x="323" y="78"/>
                  <a:pt x="335" y="84"/>
                </a:cubicBezTo>
                <a:cubicBezTo>
                  <a:pt x="335" y="87"/>
                  <a:pt x="335" y="90"/>
                  <a:pt x="341" y="96"/>
                </a:cubicBezTo>
                <a:cubicBezTo>
                  <a:pt x="344" y="96"/>
                  <a:pt x="359" y="96"/>
                  <a:pt x="359" y="105"/>
                </a:cubicBezTo>
                <a:cubicBezTo>
                  <a:pt x="353" y="114"/>
                  <a:pt x="353" y="111"/>
                  <a:pt x="353" y="123"/>
                </a:cubicBezTo>
                <a:cubicBezTo>
                  <a:pt x="353" y="129"/>
                  <a:pt x="362" y="132"/>
                  <a:pt x="365" y="144"/>
                </a:cubicBezTo>
                <a:cubicBezTo>
                  <a:pt x="365" y="150"/>
                  <a:pt x="365" y="159"/>
                  <a:pt x="377" y="165"/>
                </a:cubicBezTo>
                <a:cubicBezTo>
                  <a:pt x="377" y="165"/>
                  <a:pt x="377" y="165"/>
                  <a:pt x="377" y="168"/>
                </a:cubicBezTo>
                <a:cubicBezTo>
                  <a:pt x="350" y="171"/>
                  <a:pt x="344" y="180"/>
                  <a:pt x="320" y="195"/>
                </a:cubicBezTo>
                <a:cubicBezTo>
                  <a:pt x="314" y="198"/>
                  <a:pt x="311" y="201"/>
                  <a:pt x="308" y="207"/>
                </a:cubicBezTo>
                <a:cubicBezTo>
                  <a:pt x="293" y="213"/>
                  <a:pt x="287" y="207"/>
                  <a:pt x="278" y="222"/>
                </a:cubicBezTo>
                <a:cubicBezTo>
                  <a:pt x="275" y="222"/>
                  <a:pt x="275" y="222"/>
                  <a:pt x="272" y="225"/>
                </a:cubicBezTo>
                <a:cubicBezTo>
                  <a:pt x="266" y="219"/>
                  <a:pt x="263" y="213"/>
                  <a:pt x="257" y="210"/>
                </a:cubicBezTo>
                <a:cubicBezTo>
                  <a:pt x="239" y="207"/>
                  <a:pt x="233" y="195"/>
                  <a:pt x="224" y="189"/>
                </a:cubicBezTo>
                <a:cubicBezTo>
                  <a:pt x="212" y="189"/>
                  <a:pt x="212" y="192"/>
                  <a:pt x="206" y="201"/>
                </a:cubicBezTo>
                <a:cubicBezTo>
                  <a:pt x="179" y="201"/>
                  <a:pt x="159" y="183"/>
                  <a:pt x="144" y="174"/>
                </a:cubicBezTo>
                <a:cubicBezTo>
                  <a:pt x="132" y="174"/>
                  <a:pt x="123" y="171"/>
                  <a:pt x="114" y="168"/>
                </a:cubicBezTo>
                <a:cubicBezTo>
                  <a:pt x="93" y="168"/>
                  <a:pt x="87" y="171"/>
                  <a:pt x="102" y="189"/>
                </a:cubicBezTo>
                <a:cubicBezTo>
                  <a:pt x="102" y="192"/>
                  <a:pt x="102" y="192"/>
                  <a:pt x="99" y="195"/>
                </a:cubicBezTo>
                <a:cubicBezTo>
                  <a:pt x="96" y="195"/>
                  <a:pt x="93" y="195"/>
                  <a:pt x="93" y="195"/>
                </a:cubicBezTo>
                <a:cubicBezTo>
                  <a:pt x="66" y="195"/>
                  <a:pt x="60" y="204"/>
                  <a:pt x="51" y="225"/>
                </a:cubicBezTo>
                <a:cubicBezTo>
                  <a:pt x="45" y="228"/>
                  <a:pt x="45" y="231"/>
                  <a:pt x="42" y="231"/>
                </a:cubicBez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72" name="CustomShape 33"/>
          <p:cNvSpPr/>
          <p:nvPr/>
        </p:nvSpPr>
        <p:spPr>
          <a:xfrm>
            <a:off x="7069138" y="1565275"/>
            <a:ext cx="212725" cy="301625"/>
          </a:xfrm>
          <a:custGeom>
            <a:avLst/>
            <a:gdLst/>
            <a:ahLst/>
            <a:cxnLst/>
            <a:rect l="l" t="t" r="r" b="b"/>
            <a:pathLst>
              <a:path w="233" h="246">
                <a:moveTo>
                  <a:pt x="188" y="246"/>
                </a:moveTo>
                <a:cubicBezTo>
                  <a:pt x="167" y="237"/>
                  <a:pt x="161" y="222"/>
                  <a:pt x="152" y="210"/>
                </a:cubicBezTo>
                <a:cubicBezTo>
                  <a:pt x="149" y="186"/>
                  <a:pt x="131" y="165"/>
                  <a:pt x="107" y="177"/>
                </a:cubicBezTo>
                <a:cubicBezTo>
                  <a:pt x="101" y="183"/>
                  <a:pt x="101" y="183"/>
                  <a:pt x="101" y="192"/>
                </a:cubicBezTo>
                <a:cubicBezTo>
                  <a:pt x="95" y="201"/>
                  <a:pt x="86" y="210"/>
                  <a:pt x="77" y="216"/>
                </a:cubicBezTo>
                <a:cubicBezTo>
                  <a:pt x="77" y="216"/>
                  <a:pt x="77" y="216"/>
                  <a:pt x="77" y="219"/>
                </a:cubicBezTo>
                <a:cubicBezTo>
                  <a:pt x="74" y="219"/>
                  <a:pt x="71" y="219"/>
                  <a:pt x="71" y="222"/>
                </a:cubicBezTo>
                <a:cubicBezTo>
                  <a:pt x="68" y="222"/>
                  <a:pt x="65" y="225"/>
                  <a:pt x="59" y="225"/>
                </a:cubicBezTo>
                <a:cubicBezTo>
                  <a:pt x="44" y="225"/>
                  <a:pt x="29" y="222"/>
                  <a:pt x="20" y="213"/>
                </a:cubicBezTo>
                <a:cubicBezTo>
                  <a:pt x="26" y="201"/>
                  <a:pt x="26" y="192"/>
                  <a:pt x="23" y="186"/>
                </a:cubicBezTo>
                <a:cubicBezTo>
                  <a:pt x="15" y="177"/>
                  <a:pt x="6" y="168"/>
                  <a:pt x="3" y="162"/>
                </a:cubicBezTo>
                <a:cubicBezTo>
                  <a:pt x="3" y="147"/>
                  <a:pt x="6" y="132"/>
                  <a:pt x="6" y="120"/>
                </a:cubicBezTo>
                <a:cubicBezTo>
                  <a:pt x="3" y="105"/>
                  <a:pt x="0" y="99"/>
                  <a:pt x="3" y="90"/>
                </a:cubicBezTo>
                <a:cubicBezTo>
                  <a:pt x="3" y="87"/>
                  <a:pt x="3" y="87"/>
                  <a:pt x="3" y="87"/>
                </a:cubicBezTo>
                <a:cubicBezTo>
                  <a:pt x="9" y="90"/>
                  <a:pt x="15" y="96"/>
                  <a:pt x="20" y="99"/>
                </a:cubicBezTo>
                <a:cubicBezTo>
                  <a:pt x="23" y="102"/>
                  <a:pt x="29" y="108"/>
                  <a:pt x="32" y="111"/>
                </a:cubicBezTo>
                <a:cubicBezTo>
                  <a:pt x="59" y="123"/>
                  <a:pt x="80" y="84"/>
                  <a:pt x="89" y="63"/>
                </a:cubicBezTo>
                <a:cubicBezTo>
                  <a:pt x="95" y="54"/>
                  <a:pt x="101" y="45"/>
                  <a:pt x="107" y="36"/>
                </a:cubicBezTo>
                <a:cubicBezTo>
                  <a:pt x="107" y="27"/>
                  <a:pt x="107" y="21"/>
                  <a:pt x="107" y="12"/>
                </a:cubicBezTo>
                <a:cubicBezTo>
                  <a:pt x="110" y="9"/>
                  <a:pt x="113" y="9"/>
                  <a:pt x="116" y="6"/>
                </a:cubicBezTo>
                <a:cubicBezTo>
                  <a:pt x="131" y="6"/>
                  <a:pt x="143" y="0"/>
                  <a:pt x="161" y="15"/>
                </a:cubicBezTo>
                <a:cubicBezTo>
                  <a:pt x="167" y="18"/>
                  <a:pt x="170" y="24"/>
                  <a:pt x="176" y="30"/>
                </a:cubicBezTo>
                <a:cubicBezTo>
                  <a:pt x="185" y="30"/>
                  <a:pt x="191" y="33"/>
                  <a:pt x="197" y="36"/>
                </a:cubicBezTo>
                <a:cubicBezTo>
                  <a:pt x="206" y="39"/>
                  <a:pt x="233" y="54"/>
                  <a:pt x="233" y="72"/>
                </a:cubicBezTo>
                <a:cubicBezTo>
                  <a:pt x="221" y="78"/>
                  <a:pt x="212" y="90"/>
                  <a:pt x="203" y="96"/>
                </a:cubicBezTo>
                <a:cubicBezTo>
                  <a:pt x="179" y="102"/>
                  <a:pt x="158" y="93"/>
                  <a:pt x="143" y="102"/>
                </a:cubicBezTo>
                <a:cubicBezTo>
                  <a:pt x="143" y="108"/>
                  <a:pt x="143" y="111"/>
                  <a:pt x="143" y="114"/>
                </a:cubicBezTo>
                <a:cubicBezTo>
                  <a:pt x="152" y="126"/>
                  <a:pt x="131" y="138"/>
                  <a:pt x="152" y="153"/>
                </a:cubicBezTo>
                <a:cubicBezTo>
                  <a:pt x="158" y="156"/>
                  <a:pt x="164" y="162"/>
                  <a:pt x="167" y="168"/>
                </a:cubicBezTo>
                <a:cubicBezTo>
                  <a:pt x="173" y="174"/>
                  <a:pt x="176" y="180"/>
                  <a:pt x="182" y="186"/>
                </a:cubicBezTo>
                <a:cubicBezTo>
                  <a:pt x="185" y="192"/>
                  <a:pt x="185" y="198"/>
                  <a:pt x="188" y="204"/>
                </a:cubicBezTo>
                <a:cubicBezTo>
                  <a:pt x="188" y="219"/>
                  <a:pt x="188" y="231"/>
                  <a:pt x="188" y="246"/>
                </a:cubicBez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73" name="CustomShape 34"/>
          <p:cNvSpPr/>
          <p:nvPr/>
        </p:nvSpPr>
        <p:spPr>
          <a:xfrm>
            <a:off x="7489825" y="1374775"/>
            <a:ext cx="209550" cy="349250"/>
          </a:xfrm>
          <a:custGeom>
            <a:avLst/>
            <a:gdLst/>
            <a:ahLst/>
            <a:cxnLst/>
            <a:rect l="l" t="t" r="r" b="b"/>
            <a:pathLst>
              <a:path w="230" h="285">
                <a:moveTo>
                  <a:pt x="108" y="285"/>
                </a:moveTo>
                <a:cubicBezTo>
                  <a:pt x="105" y="285"/>
                  <a:pt x="105" y="285"/>
                  <a:pt x="105" y="282"/>
                </a:cubicBezTo>
                <a:cubicBezTo>
                  <a:pt x="105" y="276"/>
                  <a:pt x="105" y="267"/>
                  <a:pt x="105" y="261"/>
                </a:cubicBezTo>
                <a:cubicBezTo>
                  <a:pt x="105" y="258"/>
                  <a:pt x="102" y="258"/>
                  <a:pt x="102" y="258"/>
                </a:cubicBezTo>
                <a:cubicBezTo>
                  <a:pt x="84" y="258"/>
                  <a:pt x="84" y="255"/>
                  <a:pt x="75" y="270"/>
                </a:cubicBezTo>
                <a:cubicBezTo>
                  <a:pt x="75" y="270"/>
                  <a:pt x="72" y="270"/>
                  <a:pt x="72" y="273"/>
                </a:cubicBezTo>
                <a:cubicBezTo>
                  <a:pt x="72" y="267"/>
                  <a:pt x="66" y="267"/>
                  <a:pt x="63" y="264"/>
                </a:cubicBezTo>
                <a:cubicBezTo>
                  <a:pt x="63" y="261"/>
                  <a:pt x="63" y="261"/>
                  <a:pt x="60" y="258"/>
                </a:cubicBezTo>
                <a:cubicBezTo>
                  <a:pt x="60" y="243"/>
                  <a:pt x="54" y="243"/>
                  <a:pt x="51" y="234"/>
                </a:cubicBezTo>
                <a:cubicBezTo>
                  <a:pt x="48" y="231"/>
                  <a:pt x="48" y="231"/>
                  <a:pt x="45" y="231"/>
                </a:cubicBezTo>
                <a:cubicBezTo>
                  <a:pt x="45" y="222"/>
                  <a:pt x="51" y="222"/>
                  <a:pt x="54" y="216"/>
                </a:cubicBezTo>
                <a:cubicBezTo>
                  <a:pt x="54" y="198"/>
                  <a:pt x="36" y="201"/>
                  <a:pt x="30" y="195"/>
                </a:cubicBezTo>
                <a:cubicBezTo>
                  <a:pt x="30" y="192"/>
                  <a:pt x="30" y="192"/>
                  <a:pt x="30" y="189"/>
                </a:cubicBezTo>
                <a:cubicBezTo>
                  <a:pt x="27" y="189"/>
                  <a:pt x="27" y="186"/>
                  <a:pt x="27" y="186"/>
                </a:cubicBezTo>
                <a:cubicBezTo>
                  <a:pt x="27" y="177"/>
                  <a:pt x="36" y="174"/>
                  <a:pt x="42" y="171"/>
                </a:cubicBezTo>
                <a:cubicBezTo>
                  <a:pt x="45" y="168"/>
                  <a:pt x="48" y="165"/>
                  <a:pt x="51" y="162"/>
                </a:cubicBezTo>
                <a:cubicBezTo>
                  <a:pt x="51" y="147"/>
                  <a:pt x="45" y="132"/>
                  <a:pt x="39" y="126"/>
                </a:cubicBezTo>
                <a:cubicBezTo>
                  <a:pt x="33" y="126"/>
                  <a:pt x="30" y="126"/>
                  <a:pt x="27" y="126"/>
                </a:cubicBezTo>
                <a:cubicBezTo>
                  <a:pt x="24" y="126"/>
                  <a:pt x="24" y="129"/>
                  <a:pt x="24" y="129"/>
                </a:cubicBezTo>
                <a:cubicBezTo>
                  <a:pt x="21" y="129"/>
                  <a:pt x="21" y="129"/>
                  <a:pt x="18" y="129"/>
                </a:cubicBezTo>
                <a:cubicBezTo>
                  <a:pt x="12" y="123"/>
                  <a:pt x="12" y="111"/>
                  <a:pt x="9" y="105"/>
                </a:cubicBezTo>
                <a:cubicBezTo>
                  <a:pt x="6" y="102"/>
                  <a:pt x="3" y="102"/>
                  <a:pt x="0" y="99"/>
                </a:cubicBezTo>
                <a:cubicBezTo>
                  <a:pt x="0" y="87"/>
                  <a:pt x="12" y="81"/>
                  <a:pt x="21" y="72"/>
                </a:cubicBezTo>
                <a:cubicBezTo>
                  <a:pt x="24" y="60"/>
                  <a:pt x="21" y="48"/>
                  <a:pt x="21" y="36"/>
                </a:cubicBezTo>
                <a:cubicBezTo>
                  <a:pt x="21" y="33"/>
                  <a:pt x="21" y="33"/>
                  <a:pt x="24" y="33"/>
                </a:cubicBezTo>
                <a:cubicBezTo>
                  <a:pt x="27" y="36"/>
                  <a:pt x="27" y="36"/>
                  <a:pt x="27" y="36"/>
                </a:cubicBezTo>
                <a:cubicBezTo>
                  <a:pt x="30" y="39"/>
                  <a:pt x="33" y="54"/>
                  <a:pt x="45" y="57"/>
                </a:cubicBezTo>
                <a:cubicBezTo>
                  <a:pt x="48" y="57"/>
                  <a:pt x="51" y="57"/>
                  <a:pt x="54" y="57"/>
                </a:cubicBezTo>
                <a:cubicBezTo>
                  <a:pt x="63" y="48"/>
                  <a:pt x="60" y="42"/>
                  <a:pt x="66" y="30"/>
                </a:cubicBezTo>
                <a:cubicBezTo>
                  <a:pt x="66" y="30"/>
                  <a:pt x="66" y="27"/>
                  <a:pt x="66" y="24"/>
                </a:cubicBezTo>
                <a:cubicBezTo>
                  <a:pt x="60" y="18"/>
                  <a:pt x="54" y="12"/>
                  <a:pt x="48" y="6"/>
                </a:cubicBezTo>
                <a:cubicBezTo>
                  <a:pt x="48" y="0"/>
                  <a:pt x="51" y="0"/>
                  <a:pt x="54" y="0"/>
                </a:cubicBezTo>
                <a:cubicBezTo>
                  <a:pt x="57" y="0"/>
                  <a:pt x="57" y="0"/>
                  <a:pt x="57" y="0"/>
                </a:cubicBezTo>
                <a:cubicBezTo>
                  <a:pt x="66" y="6"/>
                  <a:pt x="75" y="15"/>
                  <a:pt x="78" y="27"/>
                </a:cubicBezTo>
                <a:cubicBezTo>
                  <a:pt x="81" y="30"/>
                  <a:pt x="84" y="36"/>
                  <a:pt x="87" y="39"/>
                </a:cubicBezTo>
                <a:cubicBezTo>
                  <a:pt x="99" y="39"/>
                  <a:pt x="111" y="42"/>
                  <a:pt x="123" y="45"/>
                </a:cubicBezTo>
                <a:cubicBezTo>
                  <a:pt x="126" y="48"/>
                  <a:pt x="129" y="48"/>
                  <a:pt x="132" y="51"/>
                </a:cubicBezTo>
                <a:cubicBezTo>
                  <a:pt x="138" y="63"/>
                  <a:pt x="140" y="84"/>
                  <a:pt x="155" y="96"/>
                </a:cubicBezTo>
                <a:cubicBezTo>
                  <a:pt x="155" y="96"/>
                  <a:pt x="155" y="99"/>
                  <a:pt x="158" y="99"/>
                </a:cubicBezTo>
                <a:cubicBezTo>
                  <a:pt x="161" y="99"/>
                  <a:pt x="170" y="99"/>
                  <a:pt x="176" y="96"/>
                </a:cubicBezTo>
                <a:cubicBezTo>
                  <a:pt x="179" y="84"/>
                  <a:pt x="176" y="90"/>
                  <a:pt x="188" y="87"/>
                </a:cubicBezTo>
                <a:cubicBezTo>
                  <a:pt x="188" y="90"/>
                  <a:pt x="194" y="99"/>
                  <a:pt x="194" y="108"/>
                </a:cubicBezTo>
                <a:cubicBezTo>
                  <a:pt x="188" y="111"/>
                  <a:pt x="179" y="111"/>
                  <a:pt x="173" y="111"/>
                </a:cubicBezTo>
                <a:cubicBezTo>
                  <a:pt x="170" y="114"/>
                  <a:pt x="167" y="120"/>
                  <a:pt x="167" y="123"/>
                </a:cubicBezTo>
                <a:cubicBezTo>
                  <a:pt x="167" y="129"/>
                  <a:pt x="167" y="132"/>
                  <a:pt x="167" y="135"/>
                </a:cubicBezTo>
                <a:cubicBezTo>
                  <a:pt x="161" y="141"/>
                  <a:pt x="161" y="141"/>
                  <a:pt x="161" y="150"/>
                </a:cubicBezTo>
                <a:cubicBezTo>
                  <a:pt x="167" y="156"/>
                  <a:pt x="176" y="162"/>
                  <a:pt x="182" y="171"/>
                </a:cubicBezTo>
                <a:cubicBezTo>
                  <a:pt x="185" y="171"/>
                  <a:pt x="191" y="171"/>
                  <a:pt x="194" y="177"/>
                </a:cubicBezTo>
                <a:cubicBezTo>
                  <a:pt x="197" y="180"/>
                  <a:pt x="200" y="183"/>
                  <a:pt x="203" y="186"/>
                </a:cubicBezTo>
                <a:cubicBezTo>
                  <a:pt x="209" y="186"/>
                  <a:pt x="218" y="186"/>
                  <a:pt x="227" y="189"/>
                </a:cubicBezTo>
                <a:cubicBezTo>
                  <a:pt x="227" y="189"/>
                  <a:pt x="230" y="189"/>
                  <a:pt x="230" y="192"/>
                </a:cubicBezTo>
                <a:cubicBezTo>
                  <a:pt x="230" y="195"/>
                  <a:pt x="230" y="195"/>
                  <a:pt x="230" y="198"/>
                </a:cubicBezTo>
                <a:cubicBezTo>
                  <a:pt x="221" y="210"/>
                  <a:pt x="206" y="201"/>
                  <a:pt x="206" y="219"/>
                </a:cubicBezTo>
                <a:cubicBezTo>
                  <a:pt x="209" y="222"/>
                  <a:pt x="209" y="225"/>
                  <a:pt x="209" y="228"/>
                </a:cubicBezTo>
                <a:cubicBezTo>
                  <a:pt x="203" y="231"/>
                  <a:pt x="200" y="234"/>
                  <a:pt x="197" y="234"/>
                </a:cubicBezTo>
                <a:cubicBezTo>
                  <a:pt x="197" y="243"/>
                  <a:pt x="197" y="252"/>
                  <a:pt x="197" y="258"/>
                </a:cubicBezTo>
                <a:cubicBezTo>
                  <a:pt x="188" y="273"/>
                  <a:pt x="179" y="276"/>
                  <a:pt x="164" y="279"/>
                </a:cubicBezTo>
                <a:cubicBezTo>
                  <a:pt x="152" y="282"/>
                  <a:pt x="146" y="285"/>
                  <a:pt x="138" y="282"/>
                </a:cubicBezTo>
                <a:cubicBezTo>
                  <a:pt x="129" y="273"/>
                  <a:pt x="129" y="267"/>
                  <a:pt x="123" y="264"/>
                </a:cubicBezTo>
                <a:cubicBezTo>
                  <a:pt x="117" y="264"/>
                  <a:pt x="120" y="264"/>
                  <a:pt x="117" y="270"/>
                </a:cubicBezTo>
                <a:cubicBezTo>
                  <a:pt x="114" y="276"/>
                  <a:pt x="114" y="279"/>
                  <a:pt x="114" y="285"/>
                </a:cubicBezTo>
                <a:cubicBezTo>
                  <a:pt x="111" y="285"/>
                  <a:pt x="108" y="285"/>
                  <a:pt x="108" y="285"/>
                </a:cubicBez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74" name="CustomShape 35"/>
          <p:cNvSpPr/>
          <p:nvPr/>
        </p:nvSpPr>
        <p:spPr>
          <a:xfrm>
            <a:off x="7540625" y="1323975"/>
            <a:ext cx="252413" cy="328613"/>
          </a:xfrm>
          <a:custGeom>
            <a:avLst/>
            <a:gdLst/>
            <a:ahLst/>
            <a:cxnLst/>
            <a:rect l="l" t="t" r="r" b="b"/>
            <a:pathLst>
              <a:path w="275" h="270">
                <a:moveTo>
                  <a:pt x="173" y="270"/>
                </a:moveTo>
                <a:cubicBezTo>
                  <a:pt x="164" y="267"/>
                  <a:pt x="161" y="267"/>
                  <a:pt x="158" y="267"/>
                </a:cubicBezTo>
                <a:cubicBezTo>
                  <a:pt x="158" y="264"/>
                  <a:pt x="158" y="264"/>
                  <a:pt x="158" y="261"/>
                </a:cubicBezTo>
                <a:cubicBezTo>
                  <a:pt x="146" y="258"/>
                  <a:pt x="173" y="249"/>
                  <a:pt x="176" y="249"/>
                </a:cubicBezTo>
                <a:cubicBezTo>
                  <a:pt x="176" y="246"/>
                  <a:pt x="179" y="246"/>
                  <a:pt x="179" y="243"/>
                </a:cubicBezTo>
                <a:cubicBezTo>
                  <a:pt x="179" y="219"/>
                  <a:pt x="164" y="225"/>
                  <a:pt x="152" y="222"/>
                </a:cubicBezTo>
                <a:cubicBezTo>
                  <a:pt x="143" y="222"/>
                  <a:pt x="140" y="213"/>
                  <a:pt x="140" y="213"/>
                </a:cubicBezTo>
                <a:cubicBezTo>
                  <a:pt x="128" y="207"/>
                  <a:pt x="122" y="204"/>
                  <a:pt x="119" y="198"/>
                </a:cubicBezTo>
                <a:cubicBezTo>
                  <a:pt x="110" y="192"/>
                  <a:pt x="110" y="189"/>
                  <a:pt x="110" y="186"/>
                </a:cubicBezTo>
                <a:cubicBezTo>
                  <a:pt x="116" y="180"/>
                  <a:pt x="116" y="174"/>
                  <a:pt x="116" y="168"/>
                </a:cubicBezTo>
                <a:cubicBezTo>
                  <a:pt x="116" y="165"/>
                  <a:pt x="116" y="162"/>
                  <a:pt x="119" y="159"/>
                </a:cubicBezTo>
                <a:cubicBezTo>
                  <a:pt x="125" y="159"/>
                  <a:pt x="134" y="162"/>
                  <a:pt x="143" y="153"/>
                </a:cubicBezTo>
                <a:cubicBezTo>
                  <a:pt x="143" y="141"/>
                  <a:pt x="140" y="129"/>
                  <a:pt x="134" y="126"/>
                </a:cubicBezTo>
                <a:cubicBezTo>
                  <a:pt x="125" y="126"/>
                  <a:pt x="122" y="126"/>
                  <a:pt x="116" y="126"/>
                </a:cubicBezTo>
                <a:cubicBezTo>
                  <a:pt x="116" y="129"/>
                  <a:pt x="116" y="132"/>
                  <a:pt x="116" y="135"/>
                </a:cubicBezTo>
                <a:cubicBezTo>
                  <a:pt x="113" y="135"/>
                  <a:pt x="107" y="135"/>
                  <a:pt x="104" y="138"/>
                </a:cubicBezTo>
                <a:cubicBezTo>
                  <a:pt x="101" y="132"/>
                  <a:pt x="101" y="132"/>
                  <a:pt x="95" y="129"/>
                </a:cubicBezTo>
                <a:cubicBezTo>
                  <a:pt x="86" y="111"/>
                  <a:pt x="83" y="96"/>
                  <a:pt x="75" y="87"/>
                </a:cubicBezTo>
                <a:cubicBezTo>
                  <a:pt x="66" y="81"/>
                  <a:pt x="57" y="81"/>
                  <a:pt x="51" y="81"/>
                </a:cubicBezTo>
                <a:cubicBezTo>
                  <a:pt x="45" y="78"/>
                  <a:pt x="39" y="75"/>
                  <a:pt x="33" y="75"/>
                </a:cubicBezTo>
                <a:cubicBezTo>
                  <a:pt x="30" y="72"/>
                  <a:pt x="30" y="72"/>
                  <a:pt x="30" y="69"/>
                </a:cubicBezTo>
                <a:cubicBezTo>
                  <a:pt x="24" y="57"/>
                  <a:pt x="12" y="42"/>
                  <a:pt x="3" y="36"/>
                </a:cubicBezTo>
                <a:cubicBezTo>
                  <a:pt x="3" y="27"/>
                  <a:pt x="0" y="15"/>
                  <a:pt x="12" y="21"/>
                </a:cubicBezTo>
                <a:cubicBezTo>
                  <a:pt x="15" y="24"/>
                  <a:pt x="15" y="27"/>
                  <a:pt x="18" y="27"/>
                </a:cubicBezTo>
                <a:cubicBezTo>
                  <a:pt x="18" y="30"/>
                  <a:pt x="18" y="30"/>
                  <a:pt x="18" y="30"/>
                </a:cubicBezTo>
                <a:cubicBezTo>
                  <a:pt x="24" y="33"/>
                  <a:pt x="27" y="36"/>
                  <a:pt x="33" y="45"/>
                </a:cubicBezTo>
                <a:cubicBezTo>
                  <a:pt x="39" y="48"/>
                  <a:pt x="48" y="51"/>
                  <a:pt x="60" y="51"/>
                </a:cubicBezTo>
                <a:cubicBezTo>
                  <a:pt x="69" y="48"/>
                  <a:pt x="75" y="24"/>
                  <a:pt x="83" y="39"/>
                </a:cubicBezTo>
                <a:cubicBezTo>
                  <a:pt x="86" y="39"/>
                  <a:pt x="89" y="39"/>
                  <a:pt x="92" y="39"/>
                </a:cubicBezTo>
                <a:cubicBezTo>
                  <a:pt x="95" y="36"/>
                  <a:pt x="98" y="30"/>
                  <a:pt x="104" y="27"/>
                </a:cubicBezTo>
                <a:cubicBezTo>
                  <a:pt x="104" y="15"/>
                  <a:pt x="107" y="0"/>
                  <a:pt x="122" y="0"/>
                </a:cubicBezTo>
                <a:cubicBezTo>
                  <a:pt x="122" y="6"/>
                  <a:pt x="122" y="9"/>
                  <a:pt x="122" y="15"/>
                </a:cubicBezTo>
                <a:cubicBezTo>
                  <a:pt x="128" y="18"/>
                  <a:pt x="131" y="24"/>
                  <a:pt x="137" y="27"/>
                </a:cubicBezTo>
                <a:cubicBezTo>
                  <a:pt x="146" y="30"/>
                  <a:pt x="158" y="39"/>
                  <a:pt x="173" y="45"/>
                </a:cubicBezTo>
                <a:cubicBezTo>
                  <a:pt x="182" y="66"/>
                  <a:pt x="194" y="87"/>
                  <a:pt x="209" y="111"/>
                </a:cubicBezTo>
                <a:cubicBezTo>
                  <a:pt x="209" y="117"/>
                  <a:pt x="212" y="129"/>
                  <a:pt x="221" y="138"/>
                </a:cubicBezTo>
                <a:cubicBezTo>
                  <a:pt x="236" y="147"/>
                  <a:pt x="248" y="153"/>
                  <a:pt x="266" y="165"/>
                </a:cubicBezTo>
                <a:cubicBezTo>
                  <a:pt x="266" y="168"/>
                  <a:pt x="266" y="168"/>
                  <a:pt x="266" y="171"/>
                </a:cubicBezTo>
                <a:cubicBezTo>
                  <a:pt x="263" y="174"/>
                  <a:pt x="239" y="171"/>
                  <a:pt x="239" y="171"/>
                </a:cubicBezTo>
                <a:cubicBezTo>
                  <a:pt x="239" y="174"/>
                  <a:pt x="239" y="177"/>
                  <a:pt x="239" y="183"/>
                </a:cubicBezTo>
                <a:cubicBezTo>
                  <a:pt x="242" y="183"/>
                  <a:pt x="248" y="186"/>
                  <a:pt x="254" y="189"/>
                </a:cubicBezTo>
                <a:cubicBezTo>
                  <a:pt x="254" y="192"/>
                  <a:pt x="251" y="195"/>
                  <a:pt x="254" y="201"/>
                </a:cubicBezTo>
                <a:cubicBezTo>
                  <a:pt x="260" y="204"/>
                  <a:pt x="266" y="207"/>
                  <a:pt x="275" y="210"/>
                </a:cubicBezTo>
                <a:cubicBezTo>
                  <a:pt x="275" y="213"/>
                  <a:pt x="275" y="213"/>
                  <a:pt x="275" y="213"/>
                </a:cubicBezTo>
                <a:cubicBezTo>
                  <a:pt x="275" y="225"/>
                  <a:pt x="263" y="228"/>
                  <a:pt x="254" y="234"/>
                </a:cubicBezTo>
                <a:cubicBezTo>
                  <a:pt x="254" y="237"/>
                  <a:pt x="254" y="237"/>
                  <a:pt x="254" y="237"/>
                </a:cubicBezTo>
                <a:cubicBezTo>
                  <a:pt x="251" y="237"/>
                  <a:pt x="233" y="255"/>
                  <a:pt x="230" y="258"/>
                </a:cubicBezTo>
                <a:cubicBezTo>
                  <a:pt x="224" y="261"/>
                  <a:pt x="218" y="261"/>
                  <a:pt x="212" y="264"/>
                </a:cubicBezTo>
                <a:cubicBezTo>
                  <a:pt x="212" y="267"/>
                  <a:pt x="212" y="267"/>
                  <a:pt x="212" y="267"/>
                </a:cubicBezTo>
                <a:cubicBezTo>
                  <a:pt x="203" y="267"/>
                  <a:pt x="194" y="267"/>
                  <a:pt x="185" y="264"/>
                </a:cubicBezTo>
                <a:cubicBezTo>
                  <a:pt x="182" y="267"/>
                  <a:pt x="179" y="270"/>
                  <a:pt x="173" y="270"/>
                </a:cubicBez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75" name="CustomShape 36"/>
          <p:cNvSpPr/>
          <p:nvPr/>
        </p:nvSpPr>
        <p:spPr>
          <a:xfrm>
            <a:off x="7478713" y="1120775"/>
            <a:ext cx="290512" cy="260350"/>
          </a:xfrm>
          <a:custGeom>
            <a:avLst/>
            <a:gdLst/>
            <a:ahLst/>
            <a:cxnLst/>
            <a:rect l="l" t="t" r="r" b="b"/>
            <a:pathLst>
              <a:path w="317" h="213">
                <a:moveTo>
                  <a:pt x="33" y="213"/>
                </a:moveTo>
                <a:cubicBezTo>
                  <a:pt x="30" y="210"/>
                  <a:pt x="24" y="207"/>
                  <a:pt x="21" y="204"/>
                </a:cubicBezTo>
                <a:cubicBezTo>
                  <a:pt x="12" y="198"/>
                  <a:pt x="6" y="192"/>
                  <a:pt x="0" y="186"/>
                </a:cubicBezTo>
                <a:cubicBezTo>
                  <a:pt x="0" y="180"/>
                  <a:pt x="3" y="177"/>
                  <a:pt x="3" y="174"/>
                </a:cubicBezTo>
                <a:cubicBezTo>
                  <a:pt x="9" y="171"/>
                  <a:pt x="15" y="165"/>
                  <a:pt x="18" y="159"/>
                </a:cubicBezTo>
                <a:cubicBezTo>
                  <a:pt x="18" y="153"/>
                  <a:pt x="18" y="147"/>
                  <a:pt x="18" y="144"/>
                </a:cubicBezTo>
                <a:cubicBezTo>
                  <a:pt x="18" y="135"/>
                  <a:pt x="9" y="105"/>
                  <a:pt x="6" y="102"/>
                </a:cubicBezTo>
                <a:cubicBezTo>
                  <a:pt x="6" y="93"/>
                  <a:pt x="3" y="90"/>
                  <a:pt x="9" y="84"/>
                </a:cubicBezTo>
                <a:cubicBezTo>
                  <a:pt x="15" y="72"/>
                  <a:pt x="24" y="66"/>
                  <a:pt x="33" y="57"/>
                </a:cubicBezTo>
                <a:cubicBezTo>
                  <a:pt x="42" y="39"/>
                  <a:pt x="57" y="36"/>
                  <a:pt x="75" y="24"/>
                </a:cubicBezTo>
                <a:cubicBezTo>
                  <a:pt x="84" y="15"/>
                  <a:pt x="90" y="6"/>
                  <a:pt x="99" y="0"/>
                </a:cubicBezTo>
                <a:cubicBezTo>
                  <a:pt x="102" y="6"/>
                  <a:pt x="102" y="12"/>
                  <a:pt x="105" y="18"/>
                </a:cubicBezTo>
                <a:cubicBezTo>
                  <a:pt x="108" y="18"/>
                  <a:pt x="114" y="18"/>
                  <a:pt x="117" y="18"/>
                </a:cubicBezTo>
                <a:cubicBezTo>
                  <a:pt x="120" y="15"/>
                  <a:pt x="120" y="9"/>
                  <a:pt x="123" y="6"/>
                </a:cubicBezTo>
                <a:cubicBezTo>
                  <a:pt x="129" y="6"/>
                  <a:pt x="138" y="9"/>
                  <a:pt x="147" y="3"/>
                </a:cubicBezTo>
                <a:cubicBezTo>
                  <a:pt x="147" y="6"/>
                  <a:pt x="150" y="12"/>
                  <a:pt x="152" y="15"/>
                </a:cubicBezTo>
                <a:cubicBezTo>
                  <a:pt x="152" y="24"/>
                  <a:pt x="152" y="30"/>
                  <a:pt x="152" y="39"/>
                </a:cubicBezTo>
                <a:cubicBezTo>
                  <a:pt x="158" y="45"/>
                  <a:pt x="173" y="54"/>
                  <a:pt x="191" y="54"/>
                </a:cubicBezTo>
                <a:cubicBezTo>
                  <a:pt x="197" y="42"/>
                  <a:pt x="203" y="33"/>
                  <a:pt x="209" y="21"/>
                </a:cubicBezTo>
                <a:cubicBezTo>
                  <a:pt x="212" y="18"/>
                  <a:pt x="215" y="15"/>
                  <a:pt x="218" y="12"/>
                </a:cubicBezTo>
                <a:cubicBezTo>
                  <a:pt x="224" y="9"/>
                  <a:pt x="233" y="6"/>
                  <a:pt x="245" y="6"/>
                </a:cubicBezTo>
                <a:cubicBezTo>
                  <a:pt x="251" y="9"/>
                  <a:pt x="260" y="12"/>
                  <a:pt x="266" y="15"/>
                </a:cubicBezTo>
                <a:cubicBezTo>
                  <a:pt x="281" y="15"/>
                  <a:pt x="299" y="15"/>
                  <a:pt x="314" y="15"/>
                </a:cubicBezTo>
                <a:cubicBezTo>
                  <a:pt x="314" y="15"/>
                  <a:pt x="317" y="15"/>
                  <a:pt x="317" y="18"/>
                </a:cubicBezTo>
                <a:cubicBezTo>
                  <a:pt x="317" y="18"/>
                  <a:pt x="317" y="18"/>
                  <a:pt x="317" y="21"/>
                </a:cubicBezTo>
                <a:cubicBezTo>
                  <a:pt x="314" y="27"/>
                  <a:pt x="314" y="30"/>
                  <a:pt x="314" y="36"/>
                </a:cubicBezTo>
                <a:cubicBezTo>
                  <a:pt x="308" y="36"/>
                  <a:pt x="302" y="39"/>
                  <a:pt x="296" y="39"/>
                </a:cubicBezTo>
                <a:cubicBezTo>
                  <a:pt x="281" y="48"/>
                  <a:pt x="254" y="60"/>
                  <a:pt x="248" y="78"/>
                </a:cubicBezTo>
                <a:cubicBezTo>
                  <a:pt x="245" y="81"/>
                  <a:pt x="242" y="81"/>
                  <a:pt x="239" y="84"/>
                </a:cubicBezTo>
                <a:cubicBezTo>
                  <a:pt x="233" y="90"/>
                  <a:pt x="227" y="90"/>
                  <a:pt x="221" y="93"/>
                </a:cubicBezTo>
                <a:cubicBezTo>
                  <a:pt x="218" y="96"/>
                  <a:pt x="218" y="96"/>
                  <a:pt x="218" y="96"/>
                </a:cubicBezTo>
                <a:cubicBezTo>
                  <a:pt x="218" y="102"/>
                  <a:pt x="218" y="108"/>
                  <a:pt x="218" y="114"/>
                </a:cubicBezTo>
                <a:cubicBezTo>
                  <a:pt x="212" y="120"/>
                  <a:pt x="203" y="129"/>
                  <a:pt x="200" y="138"/>
                </a:cubicBezTo>
                <a:cubicBezTo>
                  <a:pt x="197" y="144"/>
                  <a:pt x="200" y="153"/>
                  <a:pt x="194" y="159"/>
                </a:cubicBezTo>
                <a:cubicBezTo>
                  <a:pt x="179" y="159"/>
                  <a:pt x="176" y="168"/>
                  <a:pt x="170" y="174"/>
                </a:cubicBezTo>
                <a:cubicBezTo>
                  <a:pt x="167" y="183"/>
                  <a:pt x="164" y="195"/>
                  <a:pt x="155" y="201"/>
                </a:cubicBezTo>
                <a:cubicBezTo>
                  <a:pt x="155" y="198"/>
                  <a:pt x="155" y="198"/>
                  <a:pt x="155" y="198"/>
                </a:cubicBezTo>
                <a:cubicBezTo>
                  <a:pt x="152" y="198"/>
                  <a:pt x="152" y="195"/>
                  <a:pt x="150" y="195"/>
                </a:cubicBezTo>
                <a:cubicBezTo>
                  <a:pt x="147" y="195"/>
                  <a:pt x="144" y="195"/>
                  <a:pt x="144" y="195"/>
                </a:cubicBezTo>
                <a:cubicBezTo>
                  <a:pt x="138" y="198"/>
                  <a:pt x="135" y="204"/>
                  <a:pt x="129" y="207"/>
                </a:cubicBezTo>
                <a:cubicBezTo>
                  <a:pt x="123" y="210"/>
                  <a:pt x="111" y="207"/>
                  <a:pt x="105" y="207"/>
                </a:cubicBezTo>
                <a:cubicBezTo>
                  <a:pt x="105" y="204"/>
                  <a:pt x="105" y="201"/>
                  <a:pt x="105" y="201"/>
                </a:cubicBezTo>
                <a:cubicBezTo>
                  <a:pt x="96" y="192"/>
                  <a:pt x="90" y="186"/>
                  <a:pt x="84" y="180"/>
                </a:cubicBezTo>
                <a:cubicBezTo>
                  <a:pt x="78" y="180"/>
                  <a:pt x="75" y="180"/>
                  <a:pt x="72" y="180"/>
                </a:cubicBezTo>
                <a:cubicBezTo>
                  <a:pt x="69" y="186"/>
                  <a:pt x="69" y="192"/>
                  <a:pt x="66" y="201"/>
                </a:cubicBezTo>
                <a:cubicBezTo>
                  <a:pt x="60" y="201"/>
                  <a:pt x="54" y="204"/>
                  <a:pt x="54" y="207"/>
                </a:cubicBezTo>
                <a:cubicBezTo>
                  <a:pt x="45" y="207"/>
                  <a:pt x="39" y="213"/>
                  <a:pt x="33" y="213"/>
                </a:cubicBez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76" name="CustomShape 37"/>
          <p:cNvSpPr/>
          <p:nvPr/>
        </p:nvSpPr>
        <p:spPr>
          <a:xfrm>
            <a:off x="7464425" y="927100"/>
            <a:ext cx="106363" cy="160338"/>
          </a:xfrm>
          <a:custGeom>
            <a:avLst/>
            <a:gdLst/>
            <a:ahLst/>
            <a:cxnLst/>
            <a:rect l="l" t="t" r="r" b="b"/>
            <a:pathLst>
              <a:path w="117" h="131">
                <a:moveTo>
                  <a:pt x="99" y="131"/>
                </a:moveTo>
                <a:cubicBezTo>
                  <a:pt x="90" y="125"/>
                  <a:pt x="81" y="116"/>
                  <a:pt x="81" y="116"/>
                </a:cubicBezTo>
                <a:cubicBezTo>
                  <a:pt x="72" y="104"/>
                  <a:pt x="75" y="92"/>
                  <a:pt x="72" y="86"/>
                </a:cubicBezTo>
                <a:cubicBezTo>
                  <a:pt x="72" y="86"/>
                  <a:pt x="72" y="83"/>
                  <a:pt x="69" y="80"/>
                </a:cubicBezTo>
                <a:cubicBezTo>
                  <a:pt x="54" y="68"/>
                  <a:pt x="51" y="65"/>
                  <a:pt x="33" y="71"/>
                </a:cubicBezTo>
                <a:cubicBezTo>
                  <a:pt x="30" y="74"/>
                  <a:pt x="30" y="74"/>
                  <a:pt x="27" y="77"/>
                </a:cubicBezTo>
                <a:cubicBezTo>
                  <a:pt x="18" y="77"/>
                  <a:pt x="9" y="77"/>
                  <a:pt x="3" y="77"/>
                </a:cubicBezTo>
                <a:cubicBezTo>
                  <a:pt x="3" y="68"/>
                  <a:pt x="0" y="62"/>
                  <a:pt x="12" y="59"/>
                </a:cubicBezTo>
                <a:cubicBezTo>
                  <a:pt x="15" y="56"/>
                  <a:pt x="18" y="53"/>
                  <a:pt x="21" y="50"/>
                </a:cubicBezTo>
                <a:cubicBezTo>
                  <a:pt x="27" y="38"/>
                  <a:pt x="18" y="32"/>
                  <a:pt x="18" y="26"/>
                </a:cubicBezTo>
                <a:cubicBezTo>
                  <a:pt x="27" y="23"/>
                  <a:pt x="36" y="18"/>
                  <a:pt x="42" y="12"/>
                </a:cubicBezTo>
                <a:cubicBezTo>
                  <a:pt x="45" y="3"/>
                  <a:pt x="45" y="0"/>
                  <a:pt x="51" y="0"/>
                </a:cubicBezTo>
                <a:cubicBezTo>
                  <a:pt x="54" y="3"/>
                  <a:pt x="57" y="6"/>
                  <a:pt x="60" y="9"/>
                </a:cubicBezTo>
                <a:cubicBezTo>
                  <a:pt x="66" y="9"/>
                  <a:pt x="72" y="9"/>
                  <a:pt x="78" y="9"/>
                </a:cubicBezTo>
                <a:cubicBezTo>
                  <a:pt x="75" y="15"/>
                  <a:pt x="75" y="35"/>
                  <a:pt x="81" y="44"/>
                </a:cubicBezTo>
                <a:cubicBezTo>
                  <a:pt x="84" y="47"/>
                  <a:pt x="87" y="47"/>
                  <a:pt x="90" y="47"/>
                </a:cubicBezTo>
                <a:cubicBezTo>
                  <a:pt x="90" y="47"/>
                  <a:pt x="93" y="50"/>
                  <a:pt x="96" y="50"/>
                </a:cubicBezTo>
                <a:cubicBezTo>
                  <a:pt x="96" y="65"/>
                  <a:pt x="90" y="71"/>
                  <a:pt x="108" y="83"/>
                </a:cubicBezTo>
                <a:cubicBezTo>
                  <a:pt x="111" y="89"/>
                  <a:pt x="114" y="92"/>
                  <a:pt x="117" y="98"/>
                </a:cubicBezTo>
                <a:cubicBezTo>
                  <a:pt x="105" y="104"/>
                  <a:pt x="105" y="101"/>
                  <a:pt x="99" y="110"/>
                </a:cubicBezTo>
                <a:cubicBezTo>
                  <a:pt x="99" y="116"/>
                  <a:pt x="99" y="125"/>
                  <a:pt x="99" y="131"/>
                </a:cubicBez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77" name="CustomShape 38"/>
          <p:cNvSpPr/>
          <p:nvPr/>
        </p:nvSpPr>
        <p:spPr>
          <a:xfrm>
            <a:off x="7769225" y="2006600"/>
            <a:ext cx="73025" cy="238125"/>
          </a:xfrm>
          <a:custGeom>
            <a:avLst/>
            <a:gdLst/>
            <a:ahLst/>
            <a:cxnLst/>
            <a:rect l="l" t="t" r="r" b="b"/>
            <a:pathLst>
              <a:path w="81" h="194">
                <a:moveTo>
                  <a:pt x="39" y="194"/>
                </a:moveTo>
                <a:cubicBezTo>
                  <a:pt x="33" y="185"/>
                  <a:pt x="30" y="179"/>
                  <a:pt x="24" y="173"/>
                </a:cubicBezTo>
                <a:cubicBezTo>
                  <a:pt x="21" y="170"/>
                  <a:pt x="18" y="170"/>
                  <a:pt x="15" y="170"/>
                </a:cubicBezTo>
                <a:cubicBezTo>
                  <a:pt x="12" y="158"/>
                  <a:pt x="6" y="149"/>
                  <a:pt x="3" y="146"/>
                </a:cubicBezTo>
                <a:cubicBezTo>
                  <a:pt x="0" y="143"/>
                  <a:pt x="0" y="141"/>
                  <a:pt x="0" y="135"/>
                </a:cubicBezTo>
                <a:cubicBezTo>
                  <a:pt x="3" y="126"/>
                  <a:pt x="6" y="117"/>
                  <a:pt x="6" y="108"/>
                </a:cubicBezTo>
                <a:cubicBezTo>
                  <a:pt x="0" y="87"/>
                  <a:pt x="9" y="84"/>
                  <a:pt x="18" y="72"/>
                </a:cubicBezTo>
                <a:cubicBezTo>
                  <a:pt x="18" y="66"/>
                  <a:pt x="18" y="60"/>
                  <a:pt x="21" y="54"/>
                </a:cubicBezTo>
                <a:cubicBezTo>
                  <a:pt x="27" y="36"/>
                  <a:pt x="30" y="27"/>
                  <a:pt x="42" y="15"/>
                </a:cubicBezTo>
                <a:cubicBezTo>
                  <a:pt x="48" y="9"/>
                  <a:pt x="54" y="6"/>
                  <a:pt x="60" y="0"/>
                </a:cubicBezTo>
                <a:cubicBezTo>
                  <a:pt x="66" y="0"/>
                  <a:pt x="69" y="0"/>
                  <a:pt x="75" y="0"/>
                </a:cubicBezTo>
                <a:cubicBezTo>
                  <a:pt x="75" y="3"/>
                  <a:pt x="81" y="15"/>
                  <a:pt x="78" y="21"/>
                </a:cubicBezTo>
                <a:cubicBezTo>
                  <a:pt x="69" y="36"/>
                  <a:pt x="75" y="63"/>
                  <a:pt x="75" y="87"/>
                </a:cubicBezTo>
                <a:cubicBezTo>
                  <a:pt x="69" y="102"/>
                  <a:pt x="60" y="120"/>
                  <a:pt x="51" y="135"/>
                </a:cubicBezTo>
                <a:cubicBezTo>
                  <a:pt x="51" y="138"/>
                  <a:pt x="51" y="141"/>
                  <a:pt x="48" y="143"/>
                </a:cubicBezTo>
                <a:cubicBezTo>
                  <a:pt x="48" y="158"/>
                  <a:pt x="45" y="176"/>
                  <a:pt x="45" y="191"/>
                </a:cubicBezTo>
                <a:cubicBezTo>
                  <a:pt x="42" y="191"/>
                  <a:pt x="39" y="194"/>
                  <a:pt x="39" y="194"/>
                </a:cubicBez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78" name="CustomShape 39"/>
          <p:cNvSpPr/>
          <p:nvPr/>
        </p:nvSpPr>
        <p:spPr>
          <a:xfrm>
            <a:off x="7224713" y="1712913"/>
            <a:ext cx="244475" cy="396875"/>
          </a:xfrm>
          <a:custGeom>
            <a:avLst/>
            <a:gdLst/>
            <a:ahLst/>
            <a:cxnLst/>
            <a:rect l="l" t="t" r="r" b="b"/>
            <a:pathLst>
              <a:path w="266" h="324">
                <a:moveTo>
                  <a:pt x="164" y="324"/>
                </a:moveTo>
                <a:cubicBezTo>
                  <a:pt x="155" y="315"/>
                  <a:pt x="146" y="321"/>
                  <a:pt x="140" y="321"/>
                </a:cubicBezTo>
                <a:cubicBezTo>
                  <a:pt x="138" y="321"/>
                  <a:pt x="138" y="318"/>
                  <a:pt x="135" y="315"/>
                </a:cubicBezTo>
                <a:cubicBezTo>
                  <a:pt x="135" y="297"/>
                  <a:pt x="123" y="300"/>
                  <a:pt x="117" y="300"/>
                </a:cubicBezTo>
                <a:cubicBezTo>
                  <a:pt x="117" y="300"/>
                  <a:pt x="117" y="297"/>
                  <a:pt x="117" y="294"/>
                </a:cubicBezTo>
                <a:cubicBezTo>
                  <a:pt x="123" y="282"/>
                  <a:pt x="132" y="270"/>
                  <a:pt x="132" y="258"/>
                </a:cubicBezTo>
                <a:cubicBezTo>
                  <a:pt x="126" y="249"/>
                  <a:pt x="117" y="243"/>
                  <a:pt x="117" y="234"/>
                </a:cubicBezTo>
                <a:cubicBezTo>
                  <a:pt x="111" y="225"/>
                  <a:pt x="108" y="228"/>
                  <a:pt x="102" y="228"/>
                </a:cubicBezTo>
                <a:cubicBezTo>
                  <a:pt x="96" y="231"/>
                  <a:pt x="90" y="231"/>
                  <a:pt x="84" y="231"/>
                </a:cubicBezTo>
                <a:cubicBezTo>
                  <a:pt x="78" y="240"/>
                  <a:pt x="72" y="243"/>
                  <a:pt x="66" y="246"/>
                </a:cubicBezTo>
                <a:cubicBezTo>
                  <a:pt x="60" y="246"/>
                  <a:pt x="54" y="249"/>
                  <a:pt x="48" y="249"/>
                </a:cubicBezTo>
                <a:cubicBezTo>
                  <a:pt x="48" y="234"/>
                  <a:pt x="39" y="231"/>
                  <a:pt x="33" y="225"/>
                </a:cubicBezTo>
                <a:cubicBezTo>
                  <a:pt x="30" y="222"/>
                  <a:pt x="30" y="222"/>
                  <a:pt x="30" y="222"/>
                </a:cubicBezTo>
                <a:cubicBezTo>
                  <a:pt x="30" y="207"/>
                  <a:pt x="30" y="195"/>
                  <a:pt x="30" y="180"/>
                </a:cubicBezTo>
                <a:cubicBezTo>
                  <a:pt x="18" y="180"/>
                  <a:pt x="9" y="183"/>
                  <a:pt x="0" y="186"/>
                </a:cubicBezTo>
                <a:cubicBezTo>
                  <a:pt x="0" y="171"/>
                  <a:pt x="3" y="174"/>
                  <a:pt x="15" y="171"/>
                </a:cubicBezTo>
                <a:cubicBezTo>
                  <a:pt x="24" y="168"/>
                  <a:pt x="30" y="156"/>
                  <a:pt x="30" y="147"/>
                </a:cubicBezTo>
                <a:cubicBezTo>
                  <a:pt x="27" y="135"/>
                  <a:pt x="24" y="126"/>
                  <a:pt x="24" y="117"/>
                </a:cubicBezTo>
                <a:cubicBezTo>
                  <a:pt x="21" y="105"/>
                  <a:pt x="21" y="93"/>
                  <a:pt x="21" y="81"/>
                </a:cubicBezTo>
                <a:cubicBezTo>
                  <a:pt x="21" y="78"/>
                  <a:pt x="21" y="72"/>
                  <a:pt x="18" y="69"/>
                </a:cubicBezTo>
                <a:cubicBezTo>
                  <a:pt x="30" y="63"/>
                  <a:pt x="36" y="54"/>
                  <a:pt x="39" y="42"/>
                </a:cubicBezTo>
                <a:cubicBezTo>
                  <a:pt x="48" y="36"/>
                  <a:pt x="57" y="30"/>
                  <a:pt x="69" y="33"/>
                </a:cubicBezTo>
                <a:cubicBezTo>
                  <a:pt x="75" y="33"/>
                  <a:pt x="81" y="33"/>
                  <a:pt x="84" y="27"/>
                </a:cubicBezTo>
                <a:cubicBezTo>
                  <a:pt x="84" y="15"/>
                  <a:pt x="81" y="12"/>
                  <a:pt x="75" y="9"/>
                </a:cubicBezTo>
                <a:cubicBezTo>
                  <a:pt x="78" y="0"/>
                  <a:pt x="93" y="6"/>
                  <a:pt x="105" y="12"/>
                </a:cubicBezTo>
                <a:cubicBezTo>
                  <a:pt x="108" y="12"/>
                  <a:pt x="114" y="12"/>
                  <a:pt x="120" y="12"/>
                </a:cubicBezTo>
                <a:cubicBezTo>
                  <a:pt x="129" y="18"/>
                  <a:pt x="143" y="24"/>
                  <a:pt x="155" y="33"/>
                </a:cubicBezTo>
                <a:cubicBezTo>
                  <a:pt x="158" y="33"/>
                  <a:pt x="164" y="36"/>
                  <a:pt x="170" y="39"/>
                </a:cubicBezTo>
                <a:cubicBezTo>
                  <a:pt x="173" y="39"/>
                  <a:pt x="179" y="39"/>
                  <a:pt x="185" y="39"/>
                </a:cubicBezTo>
                <a:cubicBezTo>
                  <a:pt x="188" y="33"/>
                  <a:pt x="191" y="30"/>
                  <a:pt x="194" y="27"/>
                </a:cubicBezTo>
                <a:cubicBezTo>
                  <a:pt x="200" y="27"/>
                  <a:pt x="206" y="30"/>
                  <a:pt x="215" y="42"/>
                </a:cubicBezTo>
                <a:cubicBezTo>
                  <a:pt x="218" y="42"/>
                  <a:pt x="221" y="45"/>
                  <a:pt x="224" y="45"/>
                </a:cubicBezTo>
                <a:cubicBezTo>
                  <a:pt x="233" y="48"/>
                  <a:pt x="245" y="60"/>
                  <a:pt x="257" y="72"/>
                </a:cubicBezTo>
                <a:cubicBezTo>
                  <a:pt x="260" y="84"/>
                  <a:pt x="263" y="96"/>
                  <a:pt x="257" y="111"/>
                </a:cubicBezTo>
                <a:cubicBezTo>
                  <a:pt x="239" y="129"/>
                  <a:pt x="230" y="138"/>
                  <a:pt x="245" y="165"/>
                </a:cubicBezTo>
                <a:cubicBezTo>
                  <a:pt x="245" y="168"/>
                  <a:pt x="248" y="171"/>
                  <a:pt x="248" y="174"/>
                </a:cubicBezTo>
                <a:cubicBezTo>
                  <a:pt x="251" y="177"/>
                  <a:pt x="257" y="201"/>
                  <a:pt x="260" y="213"/>
                </a:cubicBezTo>
                <a:cubicBezTo>
                  <a:pt x="266" y="222"/>
                  <a:pt x="266" y="228"/>
                  <a:pt x="263" y="240"/>
                </a:cubicBezTo>
                <a:cubicBezTo>
                  <a:pt x="263" y="249"/>
                  <a:pt x="263" y="258"/>
                  <a:pt x="266" y="273"/>
                </a:cubicBezTo>
                <a:cubicBezTo>
                  <a:pt x="248" y="273"/>
                  <a:pt x="230" y="273"/>
                  <a:pt x="212" y="273"/>
                </a:cubicBezTo>
                <a:cubicBezTo>
                  <a:pt x="206" y="279"/>
                  <a:pt x="215" y="288"/>
                  <a:pt x="221" y="294"/>
                </a:cubicBezTo>
                <a:cubicBezTo>
                  <a:pt x="221" y="297"/>
                  <a:pt x="218" y="300"/>
                  <a:pt x="218" y="303"/>
                </a:cubicBezTo>
                <a:cubicBezTo>
                  <a:pt x="212" y="303"/>
                  <a:pt x="200" y="288"/>
                  <a:pt x="200" y="288"/>
                </a:cubicBezTo>
                <a:cubicBezTo>
                  <a:pt x="194" y="288"/>
                  <a:pt x="188" y="288"/>
                  <a:pt x="182" y="288"/>
                </a:cubicBezTo>
                <a:cubicBezTo>
                  <a:pt x="179" y="291"/>
                  <a:pt x="176" y="297"/>
                  <a:pt x="173" y="303"/>
                </a:cubicBezTo>
                <a:cubicBezTo>
                  <a:pt x="173" y="306"/>
                  <a:pt x="173" y="318"/>
                  <a:pt x="164" y="324"/>
                </a:cubicBezTo>
                <a:close/>
              </a:path>
            </a:pathLst>
          </a:custGeom>
          <a:noFill/>
          <a:ln w="648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79" name="CustomShape 40"/>
          <p:cNvSpPr/>
          <p:nvPr/>
        </p:nvSpPr>
        <p:spPr>
          <a:xfrm>
            <a:off x="7616825" y="1930400"/>
            <a:ext cx="101600" cy="8096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0" rIns="0" bIns="0"/>
          <a:lstStyle/>
          <a:p>
            <a:pPr>
              <a:buFontTx/>
              <a:buNone/>
              <a:defRPr/>
            </a:pPr>
            <a:r>
              <a:rPr lang="zh-CN" altLang="en-US" sz="400" b="1">
                <a:solidFill>
                  <a:srgbClr val="2691A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泉州</a:t>
            </a:r>
            <a:endParaRPr lang="zh-CN" altLang="en-US" sz="400">
              <a:solidFill>
                <a:srgbClr val="000000"/>
              </a:solidFill>
              <a:ea typeface="微软雅黑" panose="020B0503020204020204" pitchFamily="34" charset="-122"/>
            </a:endParaRPr>
          </a:p>
        </p:txBody>
      </p:sp>
      <p:sp>
        <p:nvSpPr>
          <p:cNvPr id="380" name="CustomShape 41"/>
          <p:cNvSpPr/>
          <p:nvPr/>
        </p:nvSpPr>
        <p:spPr>
          <a:xfrm>
            <a:off x="7446963" y="2074863"/>
            <a:ext cx="100012" cy="8255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0" rIns="0" bIns="0"/>
          <a:lstStyle/>
          <a:p>
            <a:pPr>
              <a:buFontTx/>
              <a:buNone/>
              <a:defRPr/>
            </a:pPr>
            <a:r>
              <a:rPr lang="zh-CN" altLang="en-US" sz="400" b="1">
                <a:solidFill>
                  <a:srgbClr val="2691A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晋江</a:t>
            </a:r>
            <a:endParaRPr lang="zh-CN" altLang="en-US" sz="400">
              <a:solidFill>
                <a:srgbClr val="000000"/>
              </a:solidFill>
              <a:ea typeface="微软雅黑" panose="020B0503020204020204" pitchFamily="34" charset="-122"/>
            </a:endParaRPr>
          </a:p>
        </p:txBody>
      </p:sp>
      <p:sp>
        <p:nvSpPr>
          <p:cNvPr id="381" name="CustomShape 42"/>
          <p:cNvSpPr/>
          <p:nvPr/>
        </p:nvSpPr>
        <p:spPr>
          <a:xfrm>
            <a:off x="7381875" y="1379538"/>
            <a:ext cx="101600" cy="8096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0" rIns="0" bIns="0"/>
          <a:lstStyle/>
          <a:p>
            <a:pPr>
              <a:buFontTx/>
              <a:buNone/>
              <a:defRPr/>
            </a:pPr>
            <a:r>
              <a:rPr lang="zh-CN" altLang="en-US" sz="400" b="1">
                <a:solidFill>
                  <a:srgbClr val="2691A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商丘</a:t>
            </a:r>
            <a:endParaRPr lang="zh-CN" altLang="en-US" sz="400">
              <a:solidFill>
                <a:srgbClr val="000000"/>
              </a:solidFill>
              <a:ea typeface="微软雅黑" panose="020B0503020204020204" pitchFamily="34" charset="-122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387475" y="5349875"/>
            <a:ext cx="1230313" cy="3063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r>
              <a:rPr lang="zh-CN" altLang="en-US" sz="1400" spc="-1" dirty="0">
                <a:solidFill>
                  <a:srgbClr val="FF3700"/>
                </a:solidFill>
                <a:uFill>
                  <a:solidFill>
                    <a:srgbClr val="FFFFFF"/>
                  </a:solidFill>
                </a:uFill>
                <a:latin typeface="微软雅黑" panose="020B0503020204020204" pitchFamily="34" charset="-122"/>
                <a:ea typeface="微软雅黑" panose="020B0503020204020204" pitchFamily="34" charset="-122"/>
              </a:rPr>
              <a:t>福建晋江</a:t>
            </a:r>
            <a:endParaRPr lang="en-US" altLang="zh-CN" sz="1400" spc="-1" dirty="0">
              <a:solidFill>
                <a:srgbClr val="FF3700"/>
              </a:solidFill>
              <a:uFill>
                <a:solidFill>
                  <a:srgbClr val="FFFFFF"/>
                </a:solidFill>
              </a:u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3957638" y="5389563"/>
            <a:ext cx="1228725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r>
              <a:rPr lang="zh-CN" altLang="en-US" sz="1400" spc="-1" dirty="0">
                <a:solidFill>
                  <a:srgbClr val="FF3700"/>
                </a:solidFill>
                <a:uFill>
                  <a:solidFill>
                    <a:srgbClr val="FFFFFF"/>
                  </a:solidFill>
                </a:uFill>
                <a:latin typeface="微软雅黑" panose="020B0503020204020204" pitchFamily="34" charset="-122"/>
                <a:ea typeface="微软雅黑" panose="020B0503020204020204" pitchFamily="34" charset="-122"/>
              </a:rPr>
              <a:t>泉州台商</a:t>
            </a:r>
            <a:endParaRPr lang="en-US" altLang="zh-CN" sz="1400" spc="-1" dirty="0">
              <a:solidFill>
                <a:srgbClr val="FF3700"/>
              </a:solidFill>
              <a:uFill>
                <a:solidFill>
                  <a:srgbClr val="FFFFFF"/>
                </a:solidFill>
              </a:u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6654800" y="5389563"/>
            <a:ext cx="1230313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r>
              <a:rPr lang="zh-CN" altLang="en-US" sz="1400" spc="-1" dirty="0">
                <a:solidFill>
                  <a:srgbClr val="FF3700"/>
                </a:solidFill>
                <a:uFill>
                  <a:solidFill>
                    <a:srgbClr val="FFFFFF"/>
                  </a:solidFill>
                </a:uFill>
                <a:latin typeface="微软雅黑" panose="020B0503020204020204" pitchFamily="34" charset="-122"/>
                <a:ea typeface="微软雅黑" panose="020B0503020204020204" pitchFamily="34" charset="-122"/>
              </a:rPr>
              <a:t>河南商丘</a:t>
            </a:r>
            <a:endParaRPr lang="en-US" altLang="zh-CN" sz="1400" spc="-1" dirty="0">
              <a:solidFill>
                <a:srgbClr val="FF3700"/>
              </a:solidFill>
              <a:uFill>
                <a:solidFill>
                  <a:srgbClr val="FFFFFF"/>
                </a:solidFill>
              </a:u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6" name="CustomShape 3"/>
          <p:cNvSpPr/>
          <p:nvPr/>
        </p:nvSpPr>
        <p:spPr>
          <a:xfrm>
            <a:off x="410964" y="5623472"/>
            <a:ext cx="2875360" cy="1457325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r>
              <a:rPr lang="en-US" sz="1400" spc="-1" dirty="0">
                <a:uFill>
                  <a:solidFill>
                    <a:srgbClr val="FFFFFF"/>
                  </a:solidFill>
                </a:uFill>
                <a:latin typeface="微软雅黑" panose="020B0503020204020204" pitchFamily="34" charset="-122"/>
                <a:ea typeface="微软雅黑" panose="020B0503020204020204" pitchFamily="34" charset="-122"/>
              </a:rPr>
              <a:t>公司总部位于中国“品牌之都”晋江市，晋江工业园区占地75亩，主要以生产电动跑步机为主</a:t>
            </a:r>
            <a:endParaRPr lang="en-US" sz="1400" spc="-1" dirty="0">
              <a:uFill>
                <a:solidFill>
                  <a:srgbClr val="FFFFFF"/>
                </a:solidFill>
              </a:u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3405908" y="5656263"/>
            <a:ext cx="2475780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4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微软雅黑" panose="020B0503020204020204" pitchFamily="34" charset="-122"/>
                <a:ea typeface="微软雅黑" panose="020B0503020204020204" pitchFamily="34" charset="-122"/>
              </a:rPr>
              <a:t>台商工业园区占地318亩，总投资8亿元，第一期200亩已建设完成</a:t>
            </a:r>
            <a:endParaRPr lang="zh-CN" altLang="en-US" sz="1400" dirty="0"/>
          </a:p>
        </p:txBody>
      </p:sp>
      <p:sp>
        <p:nvSpPr>
          <p:cNvPr id="4" name="矩形 3"/>
          <p:cNvSpPr/>
          <p:nvPr/>
        </p:nvSpPr>
        <p:spPr>
          <a:xfrm>
            <a:off x="6168051" y="5697538"/>
            <a:ext cx="2357798" cy="10273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dirty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商丘工业园区占地</a:t>
            </a:r>
            <a:r>
              <a:rPr lang="en-US" altLang="zh-CN" sz="1400" dirty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376</a:t>
            </a:r>
            <a:r>
              <a:rPr lang="zh-CN" altLang="en-US" sz="1400" dirty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亩，项目投资</a:t>
            </a:r>
            <a:r>
              <a:rPr lang="en-US" altLang="zh-CN" sz="1400" dirty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6</a:t>
            </a:r>
            <a:r>
              <a:rPr lang="zh-CN" altLang="en-US" sz="1400" dirty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亿元，当年投资当年投产</a:t>
            </a:r>
            <a:endParaRPr lang="zh-CN" alt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矩形 8"/>
          <p:cNvSpPr>
            <a:spLocks noChangeArrowheads="1"/>
          </p:cNvSpPr>
          <p:nvPr/>
        </p:nvSpPr>
        <p:spPr bwMode="auto">
          <a:xfrm>
            <a:off x="0" y="6553200"/>
            <a:ext cx="9144000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</a:ln>
        </p:spPr>
        <p:txBody>
          <a:bodyPr/>
          <a:lstStyle/>
          <a:p>
            <a:pPr eaLnBrk="0" hangingPunct="0"/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1125220"/>
            <a:ext cx="9143365" cy="54406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脚占位符 1"/>
          <p:cNvSpPr>
            <a:spLocks noGrp="1"/>
          </p:cNvSpPr>
          <p:nvPr>
            <p:ph type="ftr" sz="quarter" idx="4294967295"/>
          </p:nvPr>
        </p:nvSpPr>
        <p:spPr>
          <a:xfrm>
            <a:off x="3124200" y="633254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913765"/>
            <a:r>
              <a:rPr lang="en-US" dirty="0">
                <a:solidFill>
                  <a:prstClr val="white">
                    <a:lumMod val="65000"/>
                  </a:prstClr>
                </a:solidFill>
              </a:rPr>
              <a:t> </a:t>
            </a:r>
            <a:endParaRPr lang="en-US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4294967295"/>
          </p:nvPr>
        </p:nvSpPr>
        <p:spPr>
          <a:xfrm>
            <a:off x="8462163" y="6144296"/>
            <a:ext cx="360000" cy="304800"/>
          </a:xfrm>
          <a:prstGeom prst="rect">
            <a:avLst/>
          </a:prstGeom>
        </p:spPr>
        <p:txBody>
          <a:bodyPr/>
          <a:lstStyle/>
          <a:p>
            <a:pPr defTabSz="913765"/>
            <a:fld id="{857B18ED-D931-45F4-8873-1BEDAB4DC03E}" type="slidenum">
              <a:rPr lang="en-US">
                <a:solidFill>
                  <a:prstClr val="black">
                    <a:lumMod val="50000"/>
                    <a:lumOff val="50000"/>
                  </a:prstClr>
                </a:solidFill>
              </a:rPr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reeform 31"/>
          <p:cNvSpPr/>
          <p:nvPr/>
        </p:nvSpPr>
        <p:spPr bwMode="auto">
          <a:xfrm flipH="1">
            <a:off x="39370" y="890905"/>
            <a:ext cx="9057005" cy="2851150"/>
          </a:xfrm>
          <a:custGeom>
            <a:avLst/>
            <a:gdLst>
              <a:gd name="T0" fmla="*/ 22 w 338"/>
              <a:gd name="T1" fmla="*/ 184 h 411"/>
              <a:gd name="T2" fmla="*/ 20 w 338"/>
              <a:gd name="T3" fmla="*/ 77 h 411"/>
              <a:gd name="T4" fmla="*/ 150 w 338"/>
              <a:gd name="T5" fmla="*/ 0 h 411"/>
              <a:gd name="T6" fmla="*/ 288 w 338"/>
              <a:gd name="T7" fmla="*/ 84 h 411"/>
              <a:gd name="T8" fmla="*/ 303 w 338"/>
              <a:gd name="T9" fmla="*/ 143 h 411"/>
              <a:gd name="T10" fmla="*/ 302 w 338"/>
              <a:gd name="T11" fmla="*/ 169 h 411"/>
              <a:gd name="T12" fmla="*/ 334 w 338"/>
              <a:gd name="T13" fmla="*/ 211 h 411"/>
              <a:gd name="T14" fmla="*/ 330 w 338"/>
              <a:gd name="T15" fmla="*/ 223 h 411"/>
              <a:gd name="T16" fmla="*/ 312 w 338"/>
              <a:gd name="T17" fmla="*/ 230 h 411"/>
              <a:gd name="T18" fmla="*/ 312 w 338"/>
              <a:gd name="T19" fmla="*/ 242 h 411"/>
              <a:gd name="T20" fmla="*/ 311 w 338"/>
              <a:gd name="T21" fmla="*/ 257 h 411"/>
              <a:gd name="T22" fmla="*/ 305 w 338"/>
              <a:gd name="T23" fmla="*/ 261 h 411"/>
              <a:gd name="T24" fmla="*/ 306 w 338"/>
              <a:gd name="T25" fmla="*/ 274 h 411"/>
              <a:gd name="T26" fmla="*/ 300 w 338"/>
              <a:gd name="T27" fmla="*/ 290 h 411"/>
              <a:gd name="T28" fmla="*/ 302 w 338"/>
              <a:gd name="T29" fmla="*/ 307 h 411"/>
              <a:gd name="T30" fmla="*/ 278 w 338"/>
              <a:gd name="T31" fmla="*/ 320 h 411"/>
              <a:gd name="T32" fmla="*/ 236 w 338"/>
              <a:gd name="T33" fmla="*/ 320 h 411"/>
              <a:gd name="T34" fmla="*/ 228 w 338"/>
              <a:gd name="T35" fmla="*/ 322 h 411"/>
              <a:gd name="T36" fmla="*/ 214 w 338"/>
              <a:gd name="T37" fmla="*/ 345 h 411"/>
              <a:gd name="T38" fmla="*/ 210 w 338"/>
              <a:gd name="T39" fmla="*/ 371 h 411"/>
              <a:gd name="T40" fmla="*/ 251 w 338"/>
              <a:gd name="T41" fmla="*/ 411 h 411"/>
              <a:gd name="T42" fmla="*/ 28 w 338"/>
              <a:gd name="T43" fmla="*/ 411 h 411"/>
              <a:gd name="T44" fmla="*/ 75 w 338"/>
              <a:gd name="T45" fmla="*/ 317 h 411"/>
              <a:gd name="T46" fmla="*/ 79 w 338"/>
              <a:gd name="T47" fmla="*/ 280 h 411"/>
              <a:gd name="T48" fmla="*/ 65 w 338"/>
              <a:gd name="T49" fmla="*/ 250 h 411"/>
              <a:gd name="T50" fmla="*/ 24 w 338"/>
              <a:gd name="T51" fmla="*/ 190 h 411"/>
              <a:gd name="T52" fmla="*/ 22 w 338"/>
              <a:gd name="T53" fmla="*/ 184 h 411"/>
              <a:gd name="connsiteX0" fmla="*/ 7083 w 9568"/>
              <a:gd name="connsiteY0" fmla="*/ 10000 h 10258"/>
              <a:gd name="connsiteX1" fmla="*/ 485 w 9568"/>
              <a:gd name="connsiteY1" fmla="*/ 10000 h 10258"/>
              <a:gd name="connsiteX2" fmla="*/ 1876 w 9568"/>
              <a:gd name="connsiteY2" fmla="*/ 7713 h 10258"/>
              <a:gd name="connsiteX3" fmla="*/ 1994 w 9568"/>
              <a:gd name="connsiteY3" fmla="*/ 6813 h 10258"/>
              <a:gd name="connsiteX4" fmla="*/ 1580 w 9568"/>
              <a:gd name="connsiteY4" fmla="*/ 6083 h 10258"/>
              <a:gd name="connsiteX5" fmla="*/ 367 w 9568"/>
              <a:gd name="connsiteY5" fmla="*/ 4623 h 10258"/>
              <a:gd name="connsiteX6" fmla="*/ 308 w 9568"/>
              <a:gd name="connsiteY6" fmla="*/ 4477 h 10258"/>
              <a:gd name="connsiteX7" fmla="*/ 249 w 9568"/>
              <a:gd name="connsiteY7" fmla="*/ 1873 h 10258"/>
              <a:gd name="connsiteX8" fmla="*/ 4095 w 9568"/>
              <a:gd name="connsiteY8" fmla="*/ 0 h 10258"/>
              <a:gd name="connsiteX9" fmla="*/ 8178 w 9568"/>
              <a:gd name="connsiteY9" fmla="*/ 2044 h 10258"/>
              <a:gd name="connsiteX10" fmla="*/ 8621 w 9568"/>
              <a:gd name="connsiteY10" fmla="*/ 3479 h 10258"/>
              <a:gd name="connsiteX11" fmla="*/ 8592 w 9568"/>
              <a:gd name="connsiteY11" fmla="*/ 4112 h 10258"/>
              <a:gd name="connsiteX12" fmla="*/ 9539 w 9568"/>
              <a:gd name="connsiteY12" fmla="*/ 5134 h 10258"/>
              <a:gd name="connsiteX13" fmla="*/ 9420 w 9568"/>
              <a:gd name="connsiteY13" fmla="*/ 5426 h 10258"/>
              <a:gd name="connsiteX14" fmla="*/ 8888 w 9568"/>
              <a:gd name="connsiteY14" fmla="*/ 5596 h 10258"/>
              <a:gd name="connsiteX15" fmla="*/ 8888 w 9568"/>
              <a:gd name="connsiteY15" fmla="*/ 5888 h 10258"/>
              <a:gd name="connsiteX16" fmla="*/ 8858 w 9568"/>
              <a:gd name="connsiteY16" fmla="*/ 6253 h 10258"/>
              <a:gd name="connsiteX17" fmla="*/ 8681 w 9568"/>
              <a:gd name="connsiteY17" fmla="*/ 6350 h 10258"/>
              <a:gd name="connsiteX18" fmla="*/ 8710 w 9568"/>
              <a:gd name="connsiteY18" fmla="*/ 6667 h 10258"/>
              <a:gd name="connsiteX19" fmla="*/ 8533 w 9568"/>
              <a:gd name="connsiteY19" fmla="*/ 7056 h 10258"/>
              <a:gd name="connsiteX20" fmla="*/ 8592 w 9568"/>
              <a:gd name="connsiteY20" fmla="*/ 7470 h 10258"/>
              <a:gd name="connsiteX21" fmla="*/ 7882 w 9568"/>
              <a:gd name="connsiteY21" fmla="*/ 7786 h 10258"/>
              <a:gd name="connsiteX22" fmla="*/ 6639 w 9568"/>
              <a:gd name="connsiteY22" fmla="*/ 7786 h 10258"/>
              <a:gd name="connsiteX23" fmla="*/ 6403 w 9568"/>
              <a:gd name="connsiteY23" fmla="*/ 7835 h 10258"/>
              <a:gd name="connsiteX24" fmla="*/ 5988 w 9568"/>
              <a:gd name="connsiteY24" fmla="*/ 8394 h 10258"/>
              <a:gd name="connsiteX25" fmla="*/ 5870 w 9568"/>
              <a:gd name="connsiteY25" fmla="*/ 9027 h 10258"/>
              <a:gd name="connsiteX26" fmla="*/ 7396 w 9568"/>
              <a:gd name="connsiteY26" fmla="*/ 10258 h 10258"/>
              <a:gd name="connsiteX0-1" fmla="*/ 0 w 12950"/>
              <a:gd name="connsiteY0-2" fmla="*/ 9172 h 10000"/>
              <a:gd name="connsiteX1-3" fmla="*/ 3457 w 12950"/>
              <a:gd name="connsiteY1-4" fmla="*/ 9748 h 10000"/>
              <a:gd name="connsiteX2-5" fmla="*/ 4911 w 12950"/>
              <a:gd name="connsiteY2-6" fmla="*/ 7519 h 10000"/>
              <a:gd name="connsiteX3-7" fmla="*/ 5034 w 12950"/>
              <a:gd name="connsiteY3-8" fmla="*/ 6642 h 10000"/>
              <a:gd name="connsiteX4-9" fmla="*/ 4601 w 12950"/>
              <a:gd name="connsiteY4-10" fmla="*/ 5930 h 10000"/>
              <a:gd name="connsiteX5-11" fmla="*/ 3334 w 12950"/>
              <a:gd name="connsiteY5-12" fmla="*/ 4507 h 10000"/>
              <a:gd name="connsiteX6-13" fmla="*/ 3272 w 12950"/>
              <a:gd name="connsiteY6-14" fmla="*/ 4364 h 10000"/>
              <a:gd name="connsiteX7-15" fmla="*/ 3210 w 12950"/>
              <a:gd name="connsiteY7-16" fmla="*/ 1826 h 10000"/>
              <a:gd name="connsiteX8-17" fmla="*/ 7230 w 12950"/>
              <a:gd name="connsiteY8-18" fmla="*/ 0 h 10000"/>
              <a:gd name="connsiteX9-19" fmla="*/ 11497 w 12950"/>
              <a:gd name="connsiteY9-20" fmla="*/ 1993 h 10000"/>
              <a:gd name="connsiteX10-21" fmla="*/ 11960 w 12950"/>
              <a:gd name="connsiteY10-22" fmla="*/ 3391 h 10000"/>
              <a:gd name="connsiteX11-23" fmla="*/ 11930 w 12950"/>
              <a:gd name="connsiteY11-24" fmla="*/ 4009 h 10000"/>
              <a:gd name="connsiteX12-25" fmla="*/ 12920 w 12950"/>
              <a:gd name="connsiteY12-26" fmla="*/ 5005 h 10000"/>
              <a:gd name="connsiteX13-27" fmla="*/ 12795 w 12950"/>
              <a:gd name="connsiteY13-28" fmla="*/ 5290 h 10000"/>
              <a:gd name="connsiteX14-29" fmla="*/ 12239 w 12950"/>
              <a:gd name="connsiteY14-30" fmla="*/ 5455 h 10000"/>
              <a:gd name="connsiteX15-31" fmla="*/ 12239 w 12950"/>
              <a:gd name="connsiteY15-32" fmla="*/ 5740 h 10000"/>
              <a:gd name="connsiteX16-33" fmla="*/ 12208 w 12950"/>
              <a:gd name="connsiteY16-34" fmla="*/ 6096 h 10000"/>
              <a:gd name="connsiteX17-35" fmla="*/ 12023 w 12950"/>
              <a:gd name="connsiteY17-36" fmla="*/ 6190 h 10000"/>
              <a:gd name="connsiteX18-37" fmla="*/ 12053 w 12950"/>
              <a:gd name="connsiteY18-38" fmla="*/ 6499 h 10000"/>
              <a:gd name="connsiteX19-39" fmla="*/ 11868 w 12950"/>
              <a:gd name="connsiteY19-40" fmla="*/ 6879 h 10000"/>
              <a:gd name="connsiteX20-41" fmla="*/ 11930 w 12950"/>
              <a:gd name="connsiteY20-42" fmla="*/ 7282 h 10000"/>
              <a:gd name="connsiteX21-43" fmla="*/ 11188 w 12950"/>
              <a:gd name="connsiteY21-44" fmla="*/ 7590 h 10000"/>
              <a:gd name="connsiteX22-45" fmla="*/ 9889 w 12950"/>
              <a:gd name="connsiteY22-46" fmla="*/ 7590 h 10000"/>
              <a:gd name="connsiteX23-47" fmla="*/ 9642 w 12950"/>
              <a:gd name="connsiteY23-48" fmla="*/ 7638 h 10000"/>
              <a:gd name="connsiteX24-49" fmla="*/ 9208 w 12950"/>
              <a:gd name="connsiteY24-50" fmla="*/ 8183 h 10000"/>
              <a:gd name="connsiteX25-51" fmla="*/ 9085 w 12950"/>
              <a:gd name="connsiteY25-52" fmla="*/ 8800 h 10000"/>
              <a:gd name="connsiteX26-53" fmla="*/ 10680 w 12950"/>
              <a:gd name="connsiteY26-54" fmla="*/ 10000 h 10000"/>
              <a:gd name="connsiteX0-55" fmla="*/ 507 w 10000"/>
              <a:gd name="connsiteY0-56" fmla="*/ 9748 h 10000"/>
              <a:gd name="connsiteX1-57" fmla="*/ 1961 w 10000"/>
              <a:gd name="connsiteY1-58" fmla="*/ 7519 h 10000"/>
              <a:gd name="connsiteX2-59" fmla="*/ 2084 w 10000"/>
              <a:gd name="connsiteY2-60" fmla="*/ 6642 h 10000"/>
              <a:gd name="connsiteX3-61" fmla="*/ 1651 w 10000"/>
              <a:gd name="connsiteY3-62" fmla="*/ 5930 h 10000"/>
              <a:gd name="connsiteX4-63" fmla="*/ 384 w 10000"/>
              <a:gd name="connsiteY4-64" fmla="*/ 4507 h 10000"/>
              <a:gd name="connsiteX5-65" fmla="*/ 322 w 10000"/>
              <a:gd name="connsiteY5-66" fmla="*/ 4364 h 10000"/>
              <a:gd name="connsiteX6-67" fmla="*/ 260 w 10000"/>
              <a:gd name="connsiteY6-68" fmla="*/ 1826 h 10000"/>
              <a:gd name="connsiteX7-69" fmla="*/ 4280 w 10000"/>
              <a:gd name="connsiteY7-70" fmla="*/ 0 h 10000"/>
              <a:gd name="connsiteX8-71" fmla="*/ 8547 w 10000"/>
              <a:gd name="connsiteY8-72" fmla="*/ 1993 h 10000"/>
              <a:gd name="connsiteX9-73" fmla="*/ 9010 w 10000"/>
              <a:gd name="connsiteY9-74" fmla="*/ 3391 h 10000"/>
              <a:gd name="connsiteX10-75" fmla="*/ 8980 w 10000"/>
              <a:gd name="connsiteY10-76" fmla="*/ 4009 h 10000"/>
              <a:gd name="connsiteX11-77" fmla="*/ 9970 w 10000"/>
              <a:gd name="connsiteY11-78" fmla="*/ 5005 h 10000"/>
              <a:gd name="connsiteX12-79" fmla="*/ 9845 w 10000"/>
              <a:gd name="connsiteY12-80" fmla="*/ 5290 h 10000"/>
              <a:gd name="connsiteX13-81" fmla="*/ 9289 w 10000"/>
              <a:gd name="connsiteY13-82" fmla="*/ 5455 h 10000"/>
              <a:gd name="connsiteX14-83" fmla="*/ 9289 w 10000"/>
              <a:gd name="connsiteY14-84" fmla="*/ 5740 h 10000"/>
              <a:gd name="connsiteX15-85" fmla="*/ 9258 w 10000"/>
              <a:gd name="connsiteY15-86" fmla="*/ 6096 h 10000"/>
              <a:gd name="connsiteX16-87" fmla="*/ 9073 w 10000"/>
              <a:gd name="connsiteY16-88" fmla="*/ 6190 h 10000"/>
              <a:gd name="connsiteX17-89" fmla="*/ 9103 w 10000"/>
              <a:gd name="connsiteY17-90" fmla="*/ 6499 h 10000"/>
              <a:gd name="connsiteX18-91" fmla="*/ 8918 w 10000"/>
              <a:gd name="connsiteY18-92" fmla="*/ 6879 h 10000"/>
              <a:gd name="connsiteX19-93" fmla="*/ 8980 w 10000"/>
              <a:gd name="connsiteY19-94" fmla="*/ 7282 h 10000"/>
              <a:gd name="connsiteX20-95" fmla="*/ 8238 w 10000"/>
              <a:gd name="connsiteY20-96" fmla="*/ 7590 h 10000"/>
              <a:gd name="connsiteX21-97" fmla="*/ 6939 w 10000"/>
              <a:gd name="connsiteY21-98" fmla="*/ 7590 h 10000"/>
              <a:gd name="connsiteX22-99" fmla="*/ 6692 w 10000"/>
              <a:gd name="connsiteY22-100" fmla="*/ 7638 h 10000"/>
              <a:gd name="connsiteX23-101" fmla="*/ 6258 w 10000"/>
              <a:gd name="connsiteY23-102" fmla="*/ 8183 h 10000"/>
              <a:gd name="connsiteX24-103" fmla="*/ 6135 w 10000"/>
              <a:gd name="connsiteY24-104" fmla="*/ 8800 h 10000"/>
              <a:gd name="connsiteX25-105" fmla="*/ 7730 w 10000"/>
              <a:gd name="connsiteY25-106" fmla="*/ 10000 h 10000"/>
              <a:gd name="connsiteX0-107" fmla="*/ 507 w 10000"/>
              <a:gd name="connsiteY0-108" fmla="*/ 9748 h 10000"/>
              <a:gd name="connsiteX1-109" fmla="*/ 1961 w 10000"/>
              <a:gd name="connsiteY1-110" fmla="*/ 7519 h 10000"/>
              <a:gd name="connsiteX2-111" fmla="*/ 2084 w 10000"/>
              <a:gd name="connsiteY2-112" fmla="*/ 6642 h 10000"/>
              <a:gd name="connsiteX3-113" fmla="*/ 1651 w 10000"/>
              <a:gd name="connsiteY3-114" fmla="*/ 5930 h 10000"/>
              <a:gd name="connsiteX4-115" fmla="*/ 384 w 10000"/>
              <a:gd name="connsiteY4-116" fmla="*/ 4507 h 10000"/>
              <a:gd name="connsiteX5-117" fmla="*/ 322 w 10000"/>
              <a:gd name="connsiteY5-118" fmla="*/ 4364 h 10000"/>
              <a:gd name="connsiteX6-119" fmla="*/ 260 w 10000"/>
              <a:gd name="connsiteY6-120" fmla="*/ 1826 h 10000"/>
              <a:gd name="connsiteX7-121" fmla="*/ 4280 w 10000"/>
              <a:gd name="connsiteY7-122" fmla="*/ 0 h 10000"/>
              <a:gd name="connsiteX8-123" fmla="*/ 8547 w 10000"/>
              <a:gd name="connsiteY8-124" fmla="*/ 1993 h 10000"/>
              <a:gd name="connsiteX9-125" fmla="*/ 9010 w 10000"/>
              <a:gd name="connsiteY9-126" fmla="*/ 3391 h 10000"/>
              <a:gd name="connsiteX10-127" fmla="*/ 8980 w 10000"/>
              <a:gd name="connsiteY10-128" fmla="*/ 4009 h 10000"/>
              <a:gd name="connsiteX11-129" fmla="*/ 9970 w 10000"/>
              <a:gd name="connsiteY11-130" fmla="*/ 5005 h 10000"/>
              <a:gd name="connsiteX12-131" fmla="*/ 9845 w 10000"/>
              <a:gd name="connsiteY12-132" fmla="*/ 5290 h 10000"/>
              <a:gd name="connsiteX13-133" fmla="*/ 9289 w 10000"/>
              <a:gd name="connsiteY13-134" fmla="*/ 5455 h 10000"/>
              <a:gd name="connsiteX14-135" fmla="*/ 9289 w 10000"/>
              <a:gd name="connsiteY14-136" fmla="*/ 5740 h 10000"/>
              <a:gd name="connsiteX15-137" fmla="*/ 9258 w 10000"/>
              <a:gd name="connsiteY15-138" fmla="*/ 6096 h 10000"/>
              <a:gd name="connsiteX16-139" fmla="*/ 9073 w 10000"/>
              <a:gd name="connsiteY16-140" fmla="*/ 6190 h 10000"/>
              <a:gd name="connsiteX17-141" fmla="*/ 9103 w 10000"/>
              <a:gd name="connsiteY17-142" fmla="*/ 6499 h 10000"/>
              <a:gd name="connsiteX18-143" fmla="*/ 8918 w 10000"/>
              <a:gd name="connsiteY18-144" fmla="*/ 6879 h 10000"/>
              <a:gd name="connsiteX19-145" fmla="*/ 8980 w 10000"/>
              <a:gd name="connsiteY19-146" fmla="*/ 7282 h 10000"/>
              <a:gd name="connsiteX20-147" fmla="*/ 8238 w 10000"/>
              <a:gd name="connsiteY20-148" fmla="*/ 7590 h 10000"/>
              <a:gd name="connsiteX21-149" fmla="*/ 6939 w 10000"/>
              <a:gd name="connsiteY21-150" fmla="*/ 7590 h 10000"/>
              <a:gd name="connsiteX22-151" fmla="*/ 6692 w 10000"/>
              <a:gd name="connsiteY22-152" fmla="*/ 7638 h 10000"/>
              <a:gd name="connsiteX23-153" fmla="*/ 6258 w 10000"/>
              <a:gd name="connsiteY23-154" fmla="*/ 8183 h 10000"/>
              <a:gd name="connsiteX24-155" fmla="*/ 6135 w 10000"/>
              <a:gd name="connsiteY24-156" fmla="*/ 8800 h 10000"/>
              <a:gd name="connsiteX25-157" fmla="*/ 7730 w 10000"/>
              <a:gd name="connsiteY25-158" fmla="*/ 10000 h 10000"/>
              <a:gd name="connsiteX0-159" fmla="*/ 507 w 10000"/>
              <a:gd name="connsiteY0-160" fmla="*/ 9748 h 10000"/>
              <a:gd name="connsiteX1-161" fmla="*/ 1961 w 10000"/>
              <a:gd name="connsiteY1-162" fmla="*/ 7519 h 10000"/>
              <a:gd name="connsiteX2-163" fmla="*/ 2084 w 10000"/>
              <a:gd name="connsiteY2-164" fmla="*/ 6642 h 10000"/>
              <a:gd name="connsiteX3-165" fmla="*/ 1651 w 10000"/>
              <a:gd name="connsiteY3-166" fmla="*/ 5930 h 10000"/>
              <a:gd name="connsiteX4-167" fmla="*/ 384 w 10000"/>
              <a:gd name="connsiteY4-168" fmla="*/ 4507 h 10000"/>
              <a:gd name="connsiteX5-169" fmla="*/ 322 w 10000"/>
              <a:gd name="connsiteY5-170" fmla="*/ 4364 h 10000"/>
              <a:gd name="connsiteX6-171" fmla="*/ 260 w 10000"/>
              <a:gd name="connsiteY6-172" fmla="*/ 1826 h 10000"/>
              <a:gd name="connsiteX7-173" fmla="*/ 4280 w 10000"/>
              <a:gd name="connsiteY7-174" fmla="*/ 0 h 10000"/>
              <a:gd name="connsiteX8-175" fmla="*/ 8547 w 10000"/>
              <a:gd name="connsiteY8-176" fmla="*/ 1993 h 10000"/>
              <a:gd name="connsiteX9-177" fmla="*/ 9010 w 10000"/>
              <a:gd name="connsiteY9-178" fmla="*/ 3391 h 10000"/>
              <a:gd name="connsiteX10-179" fmla="*/ 8980 w 10000"/>
              <a:gd name="connsiteY10-180" fmla="*/ 4009 h 10000"/>
              <a:gd name="connsiteX11-181" fmla="*/ 9970 w 10000"/>
              <a:gd name="connsiteY11-182" fmla="*/ 5005 h 10000"/>
              <a:gd name="connsiteX12-183" fmla="*/ 9845 w 10000"/>
              <a:gd name="connsiteY12-184" fmla="*/ 5290 h 10000"/>
              <a:gd name="connsiteX13-185" fmla="*/ 9289 w 10000"/>
              <a:gd name="connsiteY13-186" fmla="*/ 5455 h 10000"/>
              <a:gd name="connsiteX14-187" fmla="*/ 9289 w 10000"/>
              <a:gd name="connsiteY14-188" fmla="*/ 5740 h 10000"/>
              <a:gd name="connsiteX15-189" fmla="*/ 9258 w 10000"/>
              <a:gd name="connsiteY15-190" fmla="*/ 6096 h 10000"/>
              <a:gd name="connsiteX16-191" fmla="*/ 9073 w 10000"/>
              <a:gd name="connsiteY16-192" fmla="*/ 6190 h 10000"/>
              <a:gd name="connsiteX17-193" fmla="*/ 9103 w 10000"/>
              <a:gd name="connsiteY17-194" fmla="*/ 6499 h 10000"/>
              <a:gd name="connsiteX18-195" fmla="*/ 8918 w 10000"/>
              <a:gd name="connsiteY18-196" fmla="*/ 6879 h 10000"/>
              <a:gd name="connsiteX19-197" fmla="*/ 8980 w 10000"/>
              <a:gd name="connsiteY19-198" fmla="*/ 7282 h 10000"/>
              <a:gd name="connsiteX20-199" fmla="*/ 8238 w 10000"/>
              <a:gd name="connsiteY20-200" fmla="*/ 7590 h 10000"/>
              <a:gd name="connsiteX21-201" fmla="*/ 6939 w 10000"/>
              <a:gd name="connsiteY21-202" fmla="*/ 7590 h 10000"/>
              <a:gd name="connsiteX22-203" fmla="*/ 6692 w 10000"/>
              <a:gd name="connsiteY22-204" fmla="*/ 7638 h 10000"/>
              <a:gd name="connsiteX23-205" fmla="*/ 6258 w 10000"/>
              <a:gd name="connsiteY23-206" fmla="*/ 8183 h 10000"/>
              <a:gd name="connsiteX24-207" fmla="*/ 6135 w 10000"/>
              <a:gd name="connsiteY24-208" fmla="*/ 8800 h 10000"/>
              <a:gd name="connsiteX25-209" fmla="*/ 6831 w 10000"/>
              <a:gd name="connsiteY25-210" fmla="*/ 9422 h 10000"/>
              <a:gd name="connsiteX26-211" fmla="*/ 7730 w 10000"/>
              <a:gd name="connsiteY26-212" fmla="*/ 10000 h 10000"/>
              <a:gd name="connsiteX0-213" fmla="*/ 507 w 15835"/>
              <a:gd name="connsiteY0-214" fmla="*/ 9748 h 9748"/>
              <a:gd name="connsiteX1-215" fmla="*/ 1961 w 15835"/>
              <a:gd name="connsiteY1-216" fmla="*/ 7519 h 9748"/>
              <a:gd name="connsiteX2-217" fmla="*/ 2084 w 15835"/>
              <a:gd name="connsiteY2-218" fmla="*/ 6642 h 9748"/>
              <a:gd name="connsiteX3-219" fmla="*/ 1651 w 15835"/>
              <a:gd name="connsiteY3-220" fmla="*/ 5930 h 9748"/>
              <a:gd name="connsiteX4-221" fmla="*/ 384 w 15835"/>
              <a:gd name="connsiteY4-222" fmla="*/ 4507 h 9748"/>
              <a:gd name="connsiteX5-223" fmla="*/ 322 w 15835"/>
              <a:gd name="connsiteY5-224" fmla="*/ 4364 h 9748"/>
              <a:gd name="connsiteX6-225" fmla="*/ 260 w 15835"/>
              <a:gd name="connsiteY6-226" fmla="*/ 1826 h 9748"/>
              <a:gd name="connsiteX7-227" fmla="*/ 4280 w 15835"/>
              <a:gd name="connsiteY7-228" fmla="*/ 0 h 9748"/>
              <a:gd name="connsiteX8-229" fmla="*/ 8547 w 15835"/>
              <a:gd name="connsiteY8-230" fmla="*/ 1993 h 9748"/>
              <a:gd name="connsiteX9-231" fmla="*/ 9010 w 15835"/>
              <a:gd name="connsiteY9-232" fmla="*/ 3391 h 9748"/>
              <a:gd name="connsiteX10-233" fmla="*/ 8980 w 15835"/>
              <a:gd name="connsiteY10-234" fmla="*/ 4009 h 9748"/>
              <a:gd name="connsiteX11-235" fmla="*/ 9970 w 15835"/>
              <a:gd name="connsiteY11-236" fmla="*/ 5005 h 9748"/>
              <a:gd name="connsiteX12-237" fmla="*/ 9845 w 15835"/>
              <a:gd name="connsiteY12-238" fmla="*/ 5290 h 9748"/>
              <a:gd name="connsiteX13-239" fmla="*/ 9289 w 15835"/>
              <a:gd name="connsiteY13-240" fmla="*/ 5455 h 9748"/>
              <a:gd name="connsiteX14-241" fmla="*/ 9289 w 15835"/>
              <a:gd name="connsiteY14-242" fmla="*/ 5740 h 9748"/>
              <a:gd name="connsiteX15-243" fmla="*/ 9258 w 15835"/>
              <a:gd name="connsiteY15-244" fmla="*/ 6096 h 9748"/>
              <a:gd name="connsiteX16-245" fmla="*/ 9073 w 15835"/>
              <a:gd name="connsiteY16-246" fmla="*/ 6190 h 9748"/>
              <a:gd name="connsiteX17-247" fmla="*/ 9103 w 15835"/>
              <a:gd name="connsiteY17-248" fmla="*/ 6499 h 9748"/>
              <a:gd name="connsiteX18-249" fmla="*/ 8918 w 15835"/>
              <a:gd name="connsiteY18-250" fmla="*/ 6879 h 9748"/>
              <a:gd name="connsiteX19-251" fmla="*/ 8980 w 15835"/>
              <a:gd name="connsiteY19-252" fmla="*/ 7282 h 9748"/>
              <a:gd name="connsiteX20-253" fmla="*/ 8238 w 15835"/>
              <a:gd name="connsiteY20-254" fmla="*/ 7590 h 9748"/>
              <a:gd name="connsiteX21-255" fmla="*/ 6939 w 15835"/>
              <a:gd name="connsiteY21-256" fmla="*/ 7590 h 9748"/>
              <a:gd name="connsiteX22-257" fmla="*/ 6692 w 15835"/>
              <a:gd name="connsiteY22-258" fmla="*/ 7638 h 9748"/>
              <a:gd name="connsiteX23-259" fmla="*/ 6258 w 15835"/>
              <a:gd name="connsiteY23-260" fmla="*/ 8183 h 9748"/>
              <a:gd name="connsiteX24-261" fmla="*/ 6135 w 15835"/>
              <a:gd name="connsiteY24-262" fmla="*/ 8800 h 9748"/>
              <a:gd name="connsiteX25-263" fmla="*/ 6831 w 15835"/>
              <a:gd name="connsiteY25-264" fmla="*/ 9422 h 9748"/>
              <a:gd name="connsiteX26-265" fmla="*/ 15835 w 15835"/>
              <a:gd name="connsiteY26-266" fmla="*/ 9450 h 9748"/>
              <a:gd name="connsiteX0-267" fmla="*/ 320 w 12523"/>
              <a:gd name="connsiteY0-268" fmla="*/ 10000 h 10000"/>
              <a:gd name="connsiteX1-269" fmla="*/ 1238 w 12523"/>
              <a:gd name="connsiteY1-270" fmla="*/ 7713 h 10000"/>
              <a:gd name="connsiteX2-271" fmla="*/ 1316 w 12523"/>
              <a:gd name="connsiteY2-272" fmla="*/ 6814 h 10000"/>
              <a:gd name="connsiteX3-273" fmla="*/ 1043 w 12523"/>
              <a:gd name="connsiteY3-274" fmla="*/ 6083 h 10000"/>
              <a:gd name="connsiteX4-275" fmla="*/ 243 w 12523"/>
              <a:gd name="connsiteY4-276" fmla="*/ 4624 h 10000"/>
              <a:gd name="connsiteX5-277" fmla="*/ 203 w 12523"/>
              <a:gd name="connsiteY5-278" fmla="*/ 4477 h 10000"/>
              <a:gd name="connsiteX6-279" fmla="*/ 164 w 12523"/>
              <a:gd name="connsiteY6-280" fmla="*/ 1873 h 10000"/>
              <a:gd name="connsiteX7-281" fmla="*/ 2703 w 12523"/>
              <a:gd name="connsiteY7-282" fmla="*/ 0 h 10000"/>
              <a:gd name="connsiteX8-283" fmla="*/ 5398 w 12523"/>
              <a:gd name="connsiteY8-284" fmla="*/ 2045 h 10000"/>
              <a:gd name="connsiteX9-285" fmla="*/ 5690 w 12523"/>
              <a:gd name="connsiteY9-286" fmla="*/ 3479 h 10000"/>
              <a:gd name="connsiteX10-287" fmla="*/ 5671 w 12523"/>
              <a:gd name="connsiteY10-288" fmla="*/ 4113 h 10000"/>
              <a:gd name="connsiteX11-289" fmla="*/ 6296 w 12523"/>
              <a:gd name="connsiteY11-290" fmla="*/ 5134 h 10000"/>
              <a:gd name="connsiteX12-291" fmla="*/ 6217 w 12523"/>
              <a:gd name="connsiteY12-292" fmla="*/ 5427 h 10000"/>
              <a:gd name="connsiteX13-293" fmla="*/ 5866 w 12523"/>
              <a:gd name="connsiteY13-294" fmla="*/ 5596 h 10000"/>
              <a:gd name="connsiteX14-295" fmla="*/ 5866 w 12523"/>
              <a:gd name="connsiteY14-296" fmla="*/ 5888 h 10000"/>
              <a:gd name="connsiteX15-297" fmla="*/ 5847 w 12523"/>
              <a:gd name="connsiteY15-298" fmla="*/ 6254 h 10000"/>
              <a:gd name="connsiteX16-299" fmla="*/ 5730 w 12523"/>
              <a:gd name="connsiteY16-300" fmla="*/ 6350 h 10000"/>
              <a:gd name="connsiteX17-301" fmla="*/ 5749 w 12523"/>
              <a:gd name="connsiteY17-302" fmla="*/ 6667 h 10000"/>
              <a:gd name="connsiteX18-303" fmla="*/ 5632 w 12523"/>
              <a:gd name="connsiteY18-304" fmla="*/ 7057 h 10000"/>
              <a:gd name="connsiteX19-305" fmla="*/ 5671 w 12523"/>
              <a:gd name="connsiteY19-306" fmla="*/ 7470 h 10000"/>
              <a:gd name="connsiteX20-307" fmla="*/ 5202 w 12523"/>
              <a:gd name="connsiteY20-308" fmla="*/ 7786 h 10000"/>
              <a:gd name="connsiteX21-309" fmla="*/ 4382 w 12523"/>
              <a:gd name="connsiteY21-310" fmla="*/ 7786 h 10000"/>
              <a:gd name="connsiteX22-311" fmla="*/ 4226 w 12523"/>
              <a:gd name="connsiteY22-312" fmla="*/ 7835 h 10000"/>
              <a:gd name="connsiteX23-313" fmla="*/ 3952 w 12523"/>
              <a:gd name="connsiteY23-314" fmla="*/ 8395 h 10000"/>
              <a:gd name="connsiteX24-315" fmla="*/ 3874 w 12523"/>
              <a:gd name="connsiteY24-316" fmla="*/ 9027 h 10000"/>
              <a:gd name="connsiteX25-317" fmla="*/ 4314 w 12523"/>
              <a:gd name="connsiteY25-318" fmla="*/ 9666 h 10000"/>
              <a:gd name="connsiteX26-319" fmla="*/ 12523 w 12523"/>
              <a:gd name="connsiteY26-320" fmla="*/ 9766 h 10000"/>
              <a:gd name="connsiteX0-321" fmla="*/ 320 w 12523"/>
              <a:gd name="connsiteY0-322" fmla="*/ 10000 h 10000"/>
              <a:gd name="connsiteX1-323" fmla="*/ 593 w 12523"/>
              <a:gd name="connsiteY1-324" fmla="*/ 9611 h 10000"/>
              <a:gd name="connsiteX2-325" fmla="*/ 1238 w 12523"/>
              <a:gd name="connsiteY2-326" fmla="*/ 7713 h 10000"/>
              <a:gd name="connsiteX3-327" fmla="*/ 1316 w 12523"/>
              <a:gd name="connsiteY3-328" fmla="*/ 6814 h 10000"/>
              <a:gd name="connsiteX4-329" fmla="*/ 1043 w 12523"/>
              <a:gd name="connsiteY4-330" fmla="*/ 6083 h 10000"/>
              <a:gd name="connsiteX5-331" fmla="*/ 243 w 12523"/>
              <a:gd name="connsiteY5-332" fmla="*/ 4624 h 10000"/>
              <a:gd name="connsiteX6-333" fmla="*/ 203 w 12523"/>
              <a:gd name="connsiteY6-334" fmla="*/ 4477 h 10000"/>
              <a:gd name="connsiteX7-335" fmla="*/ 164 w 12523"/>
              <a:gd name="connsiteY7-336" fmla="*/ 1873 h 10000"/>
              <a:gd name="connsiteX8-337" fmla="*/ 2703 w 12523"/>
              <a:gd name="connsiteY8-338" fmla="*/ 0 h 10000"/>
              <a:gd name="connsiteX9-339" fmla="*/ 5398 w 12523"/>
              <a:gd name="connsiteY9-340" fmla="*/ 2045 h 10000"/>
              <a:gd name="connsiteX10-341" fmla="*/ 5690 w 12523"/>
              <a:gd name="connsiteY10-342" fmla="*/ 3479 h 10000"/>
              <a:gd name="connsiteX11-343" fmla="*/ 5671 w 12523"/>
              <a:gd name="connsiteY11-344" fmla="*/ 4113 h 10000"/>
              <a:gd name="connsiteX12-345" fmla="*/ 6296 w 12523"/>
              <a:gd name="connsiteY12-346" fmla="*/ 5134 h 10000"/>
              <a:gd name="connsiteX13-347" fmla="*/ 6217 w 12523"/>
              <a:gd name="connsiteY13-348" fmla="*/ 5427 h 10000"/>
              <a:gd name="connsiteX14-349" fmla="*/ 5866 w 12523"/>
              <a:gd name="connsiteY14-350" fmla="*/ 5596 h 10000"/>
              <a:gd name="connsiteX15-351" fmla="*/ 5866 w 12523"/>
              <a:gd name="connsiteY15-352" fmla="*/ 5888 h 10000"/>
              <a:gd name="connsiteX16-353" fmla="*/ 5847 w 12523"/>
              <a:gd name="connsiteY16-354" fmla="*/ 6254 h 10000"/>
              <a:gd name="connsiteX17-355" fmla="*/ 5730 w 12523"/>
              <a:gd name="connsiteY17-356" fmla="*/ 6350 h 10000"/>
              <a:gd name="connsiteX18-357" fmla="*/ 5749 w 12523"/>
              <a:gd name="connsiteY18-358" fmla="*/ 6667 h 10000"/>
              <a:gd name="connsiteX19-359" fmla="*/ 5632 w 12523"/>
              <a:gd name="connsiteY19-360" fmla="*/ 7057 h 10000"/>
              <a:gd name="connsiteX20-361" fmla="*/ 5671 w 12523"/>
              <a:gd name="connsiteY20-362" fmla="*/ 7470 h 10000"/>
              <a:gd name="connsiteX21-363" fmla="*/ 5202 w 12523"/>
              <a:gd name="connsiteY21-364" fmla="*/ 7786 h 10000"/>
              <a:gd name="connsiteX22-365" fmla="*/ 4382 w 12523"/>
              <a:gd name="connsiteY22-366" fmla="*/ 7786 h 10000"/>
              <a:gd name="connsiteX23-367" fmla="*/ 4226 w 12523"/>
              <a:gd name="connsiteY23-368" fmla="*/ 7835 h 10000"/>
              <a:gd name="connsiteX24-369" fmla="*/ 3952 w 12523"/>
              <a:gd name="connsiteY24-370" fmla="*/ 8395 h 10000"/>
              <a:gd name="connsiteX25-371" fmla="*/ 3874 w 12523"/>
              <a:gd name="connsiteY25-372" fmla="*/ 9027 h 10000"/>
              <a:gd name="connsiteX26-373" fmla="*/ 4314 w 12523"/>
              <a:gd name="connsiteY26-374" fmla="*/ 9666 h 10000"/>
              <a:gd name="connsiteX27" fmla="*/ 12523 w 12523"/>
              <a:gd name="connsiteY27" fmla="*/ 9766 h 10000"/>
              <a:gd name="connsiteX0-375" fmla="*/ 0 w 19228"/>
              <a:gd name="connsiteY0-376" fmla="*/ 9678 h 9783"/>
              <a:gd name="connsiteX1-377" fmla="*/ 7298 w 19228"/>
              <a:gd name="connsiteY1-378" fmla="*/ 9611 h 9783"/>
              <a:gd name="connsiteX2-379" fmla="*/ 7943 w 19228"/>
              <a:gd name="connsiteY2-380" fmla="*/ 7713 h 9783"/>
              <a:gd name="connsiteX3-381" fmla="*/ 8021 w 19228"/>
              <a:gd name="connsiteY3-382" fmla="*/ 6814 h 9783"/>
              <a:gd name="connsiteX4-383" fmla="*/ 7748 w 19228"/>
              <a:gd name="connsiteY4-384" fmla="*/ 6083 h 9783"/>
              <a:gd name="connsiteX5-385" fmla="*/ 6948 w 19228"/>
              <a:gd name="connsiteY5-386" fmla="*/ 4624 h 9783"/>
              <a:gd name="connsiteX6-387" fmla="*/ 6908 w 19228"/>
              <a:gd name="connsiteY6-388" fmla="*/ 4477 h 9783"/>
              <a:gd name="connsiteX7-389" fmla="*/ 6869 w 19228"/>
              <a:gd name="connsiteY7-390" fmla="*/ 1873 h 9783"/>
              <a:gd name="connsiteX8-391" fmla="*/ 9408 w 19228"/>
              <a:gd name="connsiteY8-392" fmla="*/ 0 h 9783"/>
              <a:gd name="connsiteX9-393" fmla="*/ 12103 w 19228"/>
              <a:gd name="connsiteY9-394" fmla="*/ 2045 h 9783"/>
              <a:gd name="connsiteX10-395" fmla="*/ 12395 w 19228"/>
              <a:gd name="connsiteY10-396" fmla="*/ 3479 h 9783"/>
              <a:gd name="connsiteX11-397" fmla="*/ 12376 w 19228"/>
              <a:gd name="connsiteY11-398" fmla="*/ 4113 h 9783"/>
              <a:gd name="connsiteX12-399" fmla="*/ 13001 w 19228"/>
              <a:gd name="connsiteY12-400" fmla="*/ 5134 h 9783"/>
              <a:gd name="connsiteX13-401" fmla="*/ 12922 w 19228"/>
              <a:gd name="connsiteY13-402" fmla="*/ 5427 h 9783"/>
              <a:gd name="connsiteX14-403" fmla="*/ 12571 w 19228"/>
              <a:gd name="connsiteY14-404" fmla="*/ 5596 h 9783"/>
              <a:gd name="connsiteX15-405" fmla="*/ 12571 w 19228"/>
              <a:gd name="connsiteY15-406" fmla="*/ 5888 h 9783"/>
              <a:gd name="connsiteX16-407" fmla="*/ 12552 w 19228"/>
              <a:gd name="connsiteY16-408" fmla="*/ 6254 h 9783"/>
              <a:gd name="connsiteX17-409" fmla="*/ 12435 w 19228"/>
              <a:gd name="connsiteY17-410" fmla="*/ 6350 h 9783"/>
              <a:gd name="connsiteX18-411" fmla="*/ 12454 w 19228"/>
              <a:gd name="connsiteY18-412" fmla="*/ 6667 h 9783"/>
              <a:gd name="connsiteX19-413" fmla="*/ 12337 w 19228"/>
              <a:gd name="connsiteY19-414" fmla="*/ 7057 h 9783"/>
              <a:gd name="connsiteX20-415" fmla="*/ 12376 w 19228"/>
              <a:gd name="connsiteY20-416" fmla="*/ 7470 h 9783"/>
              <a:gd name="connsiteX21-417" fmla="*/ 11907 w 19228"/>
              <a:gd name="connsiteY21-418" fmla="*/ 7786 h 9783"/>
              <a:gd name="connsiteX22-419" fmla="*/ 11087 w 19228"/>
              <a:gd name="connsiteY22-420" fmla="*/ 7786 h 9783"/>
              <a:gd name="connsiteX23-421" fmla="*/ 10931 w 19228"/>
              <a:gd name="connsiteY23-422" fmla="*/ 7835 h 9783"/>
              <a:gd name="connsiteX24-423" fmla="*/ 10657 w 19228"/>
              <a:gd name="connsiteY24-424" fmla="*/ 8395 h 9783"/>
              <a:gd name="connsiteX25-425" fmla="*/ 10579 w 19228"/>
              <a:gd name="connsiteY25-426" fmla="*/ 9027 h 9783"/>
              <a:gd name="connsiteX26-427" fmla="*/ 11019 w 19228"/>
              <a:gd name="connsiteY26-428" fmla="*/ 9666 h 9783"/>
              <a:gd name="connsiteX27-429" fmla="*/ 19228 w 19228"/>
              <a:gd name="connsiteY27-430" fmla="*/ 9766 h 9783"/>
              <a:gd name="connsiteX0-431" fmla="*/ 0 w 10000"/>
              <a:gd name="connsiteY0-432" fmla="*/ 9893 h 9983"/>
              <a:gd name="connsiteX1-433" fmla="*/ 3796 w 10000"/>
              <a:gd name="connsiteY1-434" fmla="*/ 9670 h 9983"/>
              <a:gd name="connsiteX2-435" fmla="*/ 4131 w 10000"/>
              <a:gd name="connsiteY2-436" fmla="*/ 7884 h 9983"/>
              <a:gd name="connsiteX3-437" fmla="*/ 4172 w 10000"/>
              <a:gd name="connsiteY3-438" fmla="*/ 6965 h 9983"/>
              <a:gd name="connsiteX4-439" fmla="*/ 4030 w 10000"/>
              <a:gd name="connsiteY4-440" fmla="*/ 6218 h 9983"/>
              <a:gd name="connsiteX5-441" fmla="*/ 3613 w 10000"/>
              <a:gd name="connsiteY5-442" fmla="*/ 4727 h 9983"/>
              <a:gd name="connsiteX6-443" fmla="*/ 3593 w 10000"/>
              <a:gd name="connsiteY6-444" fmla="*/ 4576 h 9983"/>
              <a:gd name="connsiteX7-445" fmla="*/ 3572 w 10000"/>
              <a:gd name="connsiteY7-446" fmla="*/ 1915 h 9983"/>
              <a:gd name="connsiteX8-447" fmla="*/ 4893 w 10000"/>
              <a:gd name="connsiteY8-448" fmla="*/ 0 h 9983"/>
              <a:gd name="connsiteX9-449" fmla="*/ 6294 w 10000"/>
              <a:gd name="connsiteY9-450" fmla="*/ 2090 h 9983"/>
              <a:gd name="connsiteX10-451" fmla="*/ 6446 w 10000"/>
              <a:gd name="connsiteY10-452" fmla="*/ 3556 h 9983"/>
              <a:gd name="connsiteX11-453" fmla="*/ 6436 w 10000"/>
              <a:gd name="connsiteY11-454" fmla="*/ 4204 h 9983"/>
              <a:gd name="connsiteX12-455" fmla="*/ 6761 w 10000"/>
              <a:gd name="connsiteY12-456" fmla="*/ 5248 h 9983"/>
              <a:gd name="connsiteX13-457" fmla="*/ 6720 w 10000"/>
              <a:gd name="connsiteY13-458" fmla="*/ 5547 h 9983"/>
              <a:gd name="connsiteX14-459" fmla="*/ 6538 w 10000"/>
              <a:gd name="connsiteY14-460" fmla="*/ 5720 h 9983"/>
              <a:gd name="connsiteX15-461" fmla="*/ 6538 w 10000"/>
              <a:gd name="connsiteY15-462" fmla="*/ 6019 h 9983"/>
              <a:gd name="connsiteX16-463" fmla="*/ 6528 w 10000"/>
              <a:gd name="connsiteY16-464" fmla="*/ 6393 h 9983"/>
              <a:gd name="connsiteX17-465" fmla="*/ 6467 w 10000"/>
              <a:gd name="connsiteY17-466" fmla="*/ 6491 h 9983"/>
              <a:gd name="connsiteX18-467" fmla="*/ 6477 w 10000"/>
              <a:gd name="connsiteY18-468" fmla="*/ 6815 h 9983"/>
              <a:gd name="connsiteX19-469" fmla="*/ 6416 w 10000"/>
              <a:gd name="connsiteY19-470" fmla="*/ 7214 h 9983"/>
              <a:gd name="connsiteX20-471" fmla="*/ 6436 w 10000"/>
              <a:gd name="connsiteY20-472" fmla="*/ 7636 h 9983"/>
              <a:gd name="connsiteX21-473" fmla="*/ 6193 w 10000"/>
              <a:gd name="connsiteY21-474" fmla="*/ 7959 h 9983"/>
              <a:gd name="connsiteX22-475" fmla="*/ 5766 w 10000"/>
              <a:gd name="connsiteY22-476" fmla="*/ 7959 h 9983"/>
              <a:gd name="connsiteX23-477" fmla="*/ 5685 w 10000"/>
              <a:gd name="connsiteY23-478" fmla="*/ 8009 h 9983"/>
              <a:gd name="connsiteX24-479" fmla="*/ 5542 w 10000"/>
              <a:gd name="connsiteY24-480" fmla="*/ 8581 h 9983"/>
              <a:gd name="connsiteX25-481" fmla="*/ 5502 w 10000"/>
              <a:gd name="connsiteY25-482" fmla="*/ 9227 h 9983"/>
              <a:gd name="connsiteX26-483" fmla="*/ 5731 w 10000"/>
              <a:gd name="connsiteY26-484" fmla="*/ 9880 h 9983"/>
              <a:gd name="connsiteX27-485" fmla="*/ 10000 w 10000"/>
              <a:gd name="connsiteY27-486" fmla="*/ 9983 h 9983"/>
              <a:gd name="connsiteX0-487" fmla="*/ 0 w 10000"/>
              <a:gd name="connsiteY0-488" fmla="*/ 9910 h 10000"/>
              <a:gd name="connsiteX1-489" fmla="*/ 3796 w 10000"/>
              <a:gd name="connsiteY1-490" fmla="*/ 9686 h 10000"/>
              <a:gd name="connsiteX2-491" fmla="*/ 4131 w 10000"/>
              <a:gd name="connsiteY2-492" fmla="*/ 7897 h 10000"/>
              <a:gd name="connsiteX3-493" fmla="*/ 4172 w 10000"/>
              <a:gd name="connsiteY3-494" fmla="*/ 6977 h 10000"/>
              <a:gd name="connsiteX4-495" fmla="*/ 4030 w 10000"/>
              <a:gd name="connsiteY4-496" fmla="*/ 6229 h 10000"/>
              <a:gd name="connsiteX5-497" fmla="*/ 3613 w 10000"/>
              <a:gd name="connsiteY5-498" fmla="*/ 4735 h 10000"/>
              <a:gd name="connsiteX6-499" fmla="*/ 3593 w 10000"/>
              <a:gd name="connsiteY6-500" fmla="*/ 4584 h 10000"/>
              <a:gd name="connsiteX7-501" fmla="*/ 3572 w 10000"/>
              <a:gd name="connsiteY7-502" fmla="*/ 1918 h 10000"/>
              <a:gd name="connsiteX8-503" fmla="*/ 4893 w 10000"/>
              <a:gd name="connsiteY8-504" fmla="*/ 0 h 10000"/>
              <a:gd name="connsiteX9-505" fmla="*/ 6294 w 10000"/>
              <a:gd name="connsiteY9-506" fmla="*/ 2094 h 10000"/>
              <a:gd name="connsiteX10-507" fmla="*/ 6446 w 10000"/>
              <a:gd name="connsiteY10-508" fmla="*/ 3562 h 10000"/>
              <a:gd name="connsiteX11-509" fmla="*/ 6436 w 10000"/>
              <a:gd name="connsiteY11-510" fmla="*/ 4211 h 10000"/>
              <a:gd name="connsiteX12-511" fmla="*/ 6761 w 10000"/>
              <a:gd name="connsiteY12-512" fmla="*/ 5257 h 10000"/>
              <a:gd name="connsiteX13-513" fmla="*/ 6720 w 10000"/>
              <a:gd name="connsiteY13-514" fmla="*/ 5556 h 10000"/>
              <a:gd name="connsiteX14-515" fmla="*/ 6538 w 10000"/>
              <a:gd name="connsiteY14-516" fmla="*/ 5730 h 10000"/>
              <a:gd name="connsiteX15-517" fmla="*/ 6538 w 10000"/>
              <a:gd name="connsiteY15-518" fmla="*/ 6029 h 10000"/>
              <a:gd name="connsiteX16-519" fmla="*/ 6528 w 10000"/>
              <a:gd name="connsiteY16-520" fmla="*/ 6404 h 10000"/>
              <a:gd name="connsiteX17-521" fmla="*/ 6467 w 10000"/>
              <a:gd name="connsiteY17-522" fmla="*/ 6502 h 10000"/>
              <a:gd name="connsiteX18-523" fmla="*/ 6477 w 10000"/>
              <a:gd name="connsiteY18-524" fmla="*/ 6827 h 10000"/>
              <a:gd name="connsiteX19-525" fmla="*/ 6416 w 10000"/>
              <a:gd name="connsiteY19-526" fmla="*/ 7226 h 10000"/>
              <a:gd name="connsiteX20-527" fmla="*/ 6436 w 10000"/>
              <a:gd name="connsiteY20-528" fmla="*/ 7649 h 10000"/>
              <a:gd name="connsiteX21-529" fmla="*/ 6193 w 10000"/>
              <a:gd name="connsiteY21-530" fmla="*/ 7973 h 10000"/>
              <a:gd name="connsiteX22-531" fmla="*/ 5766 w 10000"/>
              <a:gd name="connsiteY22-532" fmla="*/ 7973 h 10000"/>
              <a:gd name="connsiteX23-533" fmla="*/ 5685 w 10000"/>
              <a:gd name="connsiteY23-534" fmla="*/ 8023 h 10000"/>
              <a:gd name="connsiteX24-535" fmla="*/ 5542 w 10000"/>
              <a:gd name="connsiteY24-536" fmla="*/ 8596 h 10000"/>
              <a:gd name="connsiteX25-537" fmla="*/ 5502 w 10000"/>
              <a:gd name="connsiteY25-538" fmla="*/ 9243 h 10000"/>
              <a:gd name="connsiteX26-539" fmla="*/ 5731 w 10000"/>
              <a:gd name="connsiteY26-540" fmla="*/ 9897 h 10000"/>
              <a:gd name="connsiteX27-541" fmla="*/ 10000 w 10000"/>
              <a:gd name="connsiteY27-542" fmla="*/ 10000 h 10000"/>
              <a:gd name="connsiteX0-543" fmla="*/ 0 w 10000"/>
              <a:gd name="connsiteY0-544" fmla="*/ 9910 h 10000"/>
              <a:gd name="connsiteX1-545" fmla="*/ 3796 w 10000"/>
              <a:gd name="connsiteY1-546" fmla="*/ 9686 h 10000"/>
              <a:gd name="connsiteX2-547" fmla="*/ 4131 w 10000"/>
              <a:gd name="connsiteY2-548" fmla="*/ 7897 h 10000"/>
              <a:gd name="connsiteX3-549" fmla="*/ 4172 w 10000"/>
              <a:gd name="connsiteY3-550" fmla="*/ 6977 h 10000"/>
              <a:gd name="connsiteX4-551" fmla="*/ 4030 w 10000"/>
              <a:gd name="connsiteY4-552" fmla="*/ 6229 h 10000"/>
              <a:gd name="connsiteX5-553" fmla="*/ 3613 w 10000"/>
              <a:gd name="connsiteY5-554" fmla="*/ 4735 h 10000"/>
              <a:gd name="connsiteX6-555" fmla="*/ 3593 w 10000"/>
              <a:gd name="connsiteY6-556" fmla="*/ 4584 h 10000"/>
              <a:gd name="connsiteX7-557" fmla="*/ 3572 w 10000"/>
              <a:gd name="connsiteY7-558" fmla="*/ 1918 h 10000"/>
              <a:gd name="connsiteX8-559" fmla="*/ 4893 w 10000"/>
              <a:gd name="connsiteY8-560" fmla="*/ 0 h 10000"/>
              <a:gd name="connsiteX9-561" fmla="*/ 6294 w 10000"/>
              <a:gd name="connsiteY9-562" fmla="*/ 2094 h 10000"/>
              <a:gd name="connsiteX10-563" fmla="*/ 6446 w 10000"/>
              <a:gd name="connsiteY10-564" fmla="*/ 3562 h 10000"/>
              <a:gd name="connsiteX11-565" fmla="*/ 6436 w 10000"/>
              <a:gd name="connsiteY11-566" fmla="*/ 4211 h 10000"/>
              <a:gd name="connsiteX12-567" fmla="*/ 6761 w 10000"/>
              <a:gd name="connsiteY12-568" fmla="*/ 5257 h 10000"/>
              <a:gd name="connsiteX13-569" fmla="*/ 6720 w 10000"/>
              <a:gd name="connsiteY13-570" fmla="*/ 5556 h 10000"/>
              <a:gd name="connsiteX14-571" fmla="*/ 6538 w 10000"/>
              <a:gd name="connsiteY14-572" fmla="*/ 5730 h 10000"/>
              <a:gd name="connsiteX15-573" fmla="*/ 6538 w 10000"/>
              <a:gd name="connsiteY15-574" fmla="*/ 6029 h 10000"/>
              <a:gd name="connsiteX16-575" fmla="*/ 6528 w 10000"/>
              <a:gd name="connsiteY16-576" fmla="*/ 6404 h 10000"/>
              <a:gd name="connsiteX17-577" fmla="*/ 6467 w 10000"/>
              <a:gd name="connsiteY17-578" fmla="*/ 6502 h 10000"/>
              <a:gd name="connsiteX18-579" fmla="*/ 6477 w 10000"/>
              <a:gd name="connsiteY18-580" fmla="*/ 6827 h 10000"/>
              <a:gd name="connsiteX19-581" fmla="*/ 6416 w 10000"/>
              <a:gd name="connsiteY19-582" fmla="*/ 7226 h 10000"/>
              <a:gd name="connsiteX20-583" fmla="*/ 6436 w 10000"/>
              <a:gd name="connsiteY20-584" fmla="*/ 7649 h 10000"/>
              <a:gd name="connsiteX21-585" fmla="*/ 6193 w 10000"/>
              <a:gd name="connsiteY21-586" fmla="*/ 7973 h 10000"/>
              <a:gd name="connsiteX22-587" fmla="*/ 5766 w 10000"/>
              <a:gd name="connsiteY22-588" fmla="*/ 7973 h 10000"/>
              <a:gd name="connsiteX23-589" fmla="*/ 5685 w 10000"/>
              <a:gd name="connsiteY23-590" fmla="*/ 8023 h 10000"/>
              <a:gd name="connsiteX24-591" fmla="*/ 5542 w 10000"/>
              <a:gd name="connsiteY24-592" fmla="*/ 8596 h 10000"/>
              <a:gd name="connsiteX25-593" fmla="*/ 5502 w 10000"/>
              <a:gd name="connsiteY25-594" fmla="*/ 9243 h 10000"/>
              <a:gd name="connsiteX26-595" fmla="*/ 5731 w 10000"/>
              <a:gd name="connsiteY26-596" fmla="*/ 9897 h 10000"/>
              <a:gd name="connsiteX27-597" fmla="*/ 10000 w 10000"/>
              <a:gd name="connsiteY27-598" fmla="*/ 10000 h 10000"/>
              <a:gd name="connsiteX0-599" fmla="*/ 0 w 10000"/>
              <a:gd name="connsiteY0-600" fmla="*/ 9910 h 10000"/>
              <a:gd name="connsiteX1-601" fmla="*/ 3796 w 10000"/>
              <a:gd name="connsiteY1-602" fmla="*/ 9686 h 10000"/>
              <a:gd name="connsiteX2-603" fmla="*/ 4131 w 10000"/>
              <a:gd name="connsiteY2-604" fmla="*/ 7897 h 10000"/>
              <a:gd name="connsiteX3-605" fmla="*/ 4172 w 10000"/>
              <a:gd name="connsiteY3-606" fmla="*/ 6977 h 10000"/>
              <a:gd name="connsiteX4-607" fmla="*/ 4030 w 10000"/>
              <a:gd name="connsiteY4-608" fmla="*/ 6229 h 10000"/>
              <a:gd name="connsiteX5-609" fmla="*/ 3613 w 10000"/>
              <a:gd name="connsiteY5-610" fmla="*/ 4735 h 10000"/>
              <a:gd name="connsiteX6-611" fmla="*/ 3593 w 10000"/>
              <a:gd name="connsiteY6-612" fmla="*/ 4584 h 10000"/>
              <a:gd name="connsiteX7-613" fmla="*/ 3572 w 10000"/>
              <a:gd name="connsiteY7-614" fmla="*/ 1918 h 10000"/>
              <a:gd name="connsiteX8-615" fmla="*/ 4893 w 10000"/>
              <a:gd name="connsiteY8-616" fmla="*/ 0 h 10000"/>
              <a:gd name="connsiteX9-617" fmla="*/ 6294 w 10000"/>
              <a:gd name="connsiteY9-618" fmla="*/ 2094 h 10000"/>
              <a:gd name="connsiteX10-619" fmla="*/ 6446 w 10000"/>
              <a:gd name="connsiteY10-620" fmla="*/ 3562 h 10000"/>
              <a:gd name="connsiteX11-621" fmla="*/ 6436 w 10000"/>
              <a:gd name="connsiteY11-622" fmla="*/ 4211 h 10000"/>
              <a:gd name="connsiteX12-623" fmla="*/ 6761 w 10000"/>
              <a:gd name="connsiteY12-624" fmla="*/ 5257 h 10000"/>
              <a:gd name="connsiteX13-625" fmla="*/ 6720 w 10000"/>
              <a:gd name="connsiteY13-626" fmla="*/ 5556 h 10000"/>
              <a:gd name="connsiteX14-627" fmla="*/ 6538 w 10000"/>
              <a:gd name="connsiteY14-628" fmla="*/ 5730 h 10000"/>
              <a:gd name="connsiteX15-629" fmla="*/ 6538 w 10000"/>
              <a:gd name="connsiteY15-630" fmla="*/ 6029 h 10000"/>
              <a:gd name="connsiteX16-631" fmla="*/ 6528 w 10000"/>
              <a:gd name="connsiteY16-632" fmla="*/ 6404 h 10000"/>
              <a:gd name="connsiteX17-633" fmla="*/ 6467 w 10000"/>
              <a:gd name="connsiteY17-634" fmla="*/ 6502 h 10000"/>
              <a:gd name="connsiteX18-635" fmla="*/ 6477 w 10000"/>
              <a:gd name="connsiteY18-636" fmla="*/ 6827 h 10000"/>
              <a:gd name="connsiteX19-637" fmla="*/ 6416 w 10000"/>
              <a:gd name="connsiteY19-638" fmla="*/ 7226 h 10000"/>
              <a:gd name="connsiteX20-639" fmla="*/ 6436 w 10000"/>
              <a:gd name="connsiteY20-640" fmla="*/ 7649 h 10000"/>
              <a:gd name="connsiteX21-641" fmla="*/ 6193 w 10000"/>
              <a:gd name="connsiteY21-642" fmla="*/ 7973 h 10000"/>
              <a:gd name="connsiteX22-643" fmla="*/ 5766 w 10000"/>
              <a:gd name="connsiteY22-644" fmla="*/ 7973 h 10000"/>
              <a:gd name="connsiteX23-645" fmla="*/ 5685 w 10000"/>
              <a:gd name="connsiteY23-646" fmla="*/ 8023 h 10000"/>
              <a:gd name="connsiteX24-647" fmla="*/ 5542 w 10000"/>
              <a:gd name="connsiteY24-648" fmla="*/ 8596 h 10000"/>
              <a:gd name="connsiteX25-649" fmla="*/ 5502 w 10000"/>
              <a:gd name="connsiteY25-650" fmla="*/ 9243 h 10000"/>
              <a:gd name="connsiteX26-651" fmla="*/ 5731 w 10000"/>
              <a:gd name="connsiteY26-652" fmla="*/ 9897 h 10000"/>
              <a:gd name="connsiteX27-653" fmla="*/ 10000 w 10000"/>
              <a:gd name="connsiteY27-654" fmla="*/ 10000 h 10000"/>
              <a:gd name="connsiteX0-655" fmla="*/ 0 w 10000"/>
              <a:gd name="connsiteY0-656" fmla="*/ 9910 h 10000"/>
              <a:gd name="connsiteX1-657" fmla="*/ 3796 w 10000"/>
              <a:gd name="connsiteY1-658" fmla="*/ 9686 h 10000"/>
              <a:gd name="connsiteX2-659" fmla="*/ 4131 w 10000"/>
              <a:gd name="connsiteY2-660" fmla="*/ 7897 h 10000"/>
              <a:gd name="connsiteX3-661" fmla="*/ 4172 w 10000"/>
              <a:gd name="connsiteY3-662" fmla="*/ 6977 h 10000"/>
              <a:gd name="connsiteX4-663" fmla="*/ 4030 w 10000"/>
              <a:gd name="connsiteY4-664" fmla="*/ 6229 h 10000"/>
              <a:gd name="connsiteX5-665" fmla="*/ 3613 w 10000"/>
              <a:gd name="connsiteY5-666" fmla="*/ 4735 h 10000"/>
              <a:gd name="connsiteX6-667" fmla="*/ 3593 w 10000"/>
              <a:gd name="connsiteY6-668" fmla="*/ 4584 h 10000"/>
              <a:gd name="connsiteX7-669" fmla="*/ 3572 w 10000"/>
              <a:gd name="connsiteY7-670" fmla="*/ 1918 h 10000"/>
              <a:gd name="connsiteX8-671" fmla="*/ 4893 w 10000"/>
              <a:gd name="connsiteY8-672" fmla="*/ 0 h 10000"/>
              <a:gd name="connsiteX9-673" fmla="*/ 6294 w 10000"/>
              <a:gd name="connsiteY9-674" fmla="*/ 2094 h 10000"/>
              <a:gd name="connsiteX10-675" fmla="*/ 6446 w 10000"/>
              <a:gd name="connsiteY10-676" fmla="*/ 3562 h 10000"/>
              <a:gd name="connsiteX11-677" fmla="*/ 6436 w 10000"/>
              <a:gd name="connsiteY11-678" fmla="*/ 4211 h 10000"/>
              <a:gd name="connsiteX12-679" fmla="*/ 6761 w 10000"/>
              <a:gd name="connsiteY12-680" fmla="*/ 5257 h 10000"/>
              <a:gd name="connsiteX13-681" fmla="*/ 6720 w 10000"/>
              <a:gd name="connsiteY13-682" fmla="*/ 5556 h 10000"/>
              <a:gd name="connsiteX14-683" fmla="*/ 6538 w 10000"/>
              <a:gd name="connsiteY14-684" fmla="*/ 5730 h 10000"/>
              <a:gd name="connsiteX15-685" fmla="*/ 6538 w 10000"/>
              <a:gd name="connsiteY15-686" fmla="*/ 6029 h 10000"/>
              <a:gd name="connsiteX16-687" fmla="*/ 6528 w 10000"/>
              <a:gd name="connsiteY16-688" fmla="*/ 6404 h 10000"/>
              <a:gd name="connsiteX17-689" fmla="*/ 6467 w 10000"/>
              <a:gd name="connsiteY17-690" fmla="*/ 6502 h 10000"/>
              <a:gd name="connsiteX18-691" fmla="*/ 6477 w 10000"/>
              <a:gd name="connsiteY18-692" fmla="*/ 6827 h 10000"/>
              <a:gd name="connsiteX19-693" fmla="*/ 6416 w 10000"/>
              <a:gd name="connsiteY19-694" fmla="*/ 7226 h 10000"/>
              <a:gd name="connsiteX20-695" fmla="*/ 6436 w 10000"/>
              <a:gd name="connsiteY20-696" fmla="*/ 7649 h 10000"/>
              <a:gd name="connsiteX21-697" fmla="*/ 6193 w 10000"/>
              <a:gd name="connsiteY21-698" fmla="*/ 7973 h 10000"/>
              <a:gd name="connsiteX22-699" fmla="*/ 5766 w 10000"/>
              <a:gd name="connsiteY22-700" fmla="*/ 7973 h 10000"/>
              <a:gd name="connsiteX23-701" fmla="*/ 5685 w 10000"/>
              <a:gd name="connsiteY23-702" fmla="*/ 8023 h 10000"/>
              <a:gd name="connsiteX24-703" fmla="*/ 5542 w 10000"/>
              <a:gd name="connsiteY24-704" fmla="*/ 8596 h 10000"/>
              <a:gd name="connsiteX25-705" fmla="*/ 5502 w 10000"/>
              <a:gd name="connsiteY25-706" fmla="*/ 9243 h 10000"/>
              <a:gd name="connsiteX26-707" fmla="*/ 5731 w 10000"/>
              <a:gd name="connsiteY26-708" fmla="*/ 9897 h 10000"/>
              <a:gd name="connsiteX27-709" fmla="*/ 10000 w 10000"/>
              <a:gd name="connsiteY27-710" fmla="*/ 10000 h 10000"/>
              <a:gd name="connsiteX0-711" fmla="*/ 0 w 10000"/>
              <a:gd name="connsiteY0-712" fmla="*/ 9910 h 10000"/>
              <a:gd name="connsiteX1-713" fmla="*/ 3796 w 10000"/>
              <a:gd name="connsiteY1-714" fmla="*/ 9686 h 10000"/>
              <a:gd name="connsiteX2-715" fmla="*/ 4131 w 10000"/>
              <a:gd name="connsiteY2-716" fmla="*/ 7897 h 10000"/>
              <a:gd name="connsiteX3-717" fmla="*/ 4172 w 10000"/>
              <a:gd name="connsiteY3-718" fmla="*/ 6977 h 10000"/>
              <a:gd name="connsiteX4-719" fmla="*/ 4030 w 10000"/>
              <a:gd name="connsiteY4-720" fmla="*/ 6229 h 10000"/>
              <a:gd name="connsiteX5-721" fmla="*/ 3613 w 10000"/>
              <a:gd name="connsiteY5-722" fmla="*/ 4735 h 10000"/>
              <a:gd name="connsiteX6-723" fmla="*/ 3593 w 10000"/>
              <a:gd name="connsiteY6-724" fmla="*/ 4584 h 10000"/>
              <a:gd name="connsiteX7-725" fmla="*/ 3572 w 10000"/>
              <a:gd name="connsiteY7-726" fmla="*/ 1918 h 10000"/>
              <a:gd name="connsiteX8-727" fmla="*/ 4893 w 10000"/>
              <a:gd name="connsiteY8-728" fmla="*/ 0 h 10000"/>
              <a:gd name="connsiteX9-729" fmla="*/ 6294 w 10000"/>
              <a:gd name="connsiteY9-730" fmla="*/ 2094 h 10000"/>
              <a:gd name="connsiteX10-731" fmla="*/ 6446 w 10000"/>
              <a:gd name="connsiteY10-732" fmla="*/ 3562 h 10000"/>
              <a:gd name="connsiteX11-733" fmla="*/ 6436 w 10000"/>
              <a:gd name="connsiteY11-734" fmla="*/ 4211 h 10000"/>
              <a:gd name="connsiteX12-735" fmla="*/ 6761 w 10000"/>
              <a:gd name="connsiteY12-736" fmla="*/ 5257 h 10000"/>
              <a:gd name="connsiteX13-737" fmla="*/ 6720 w 10000"/>
              <a:gd name="connsiteY13-738" fmla="*/ 5556 h 10000"/>
              <a:gd name="connsiteX14-739" fmla="*/ 6538 w 10000"/>
              <a:gd name="connsiteY14-740" fmla="*/ 5730 h 10000"/>
              <a:gd name="connsiteX15-741" fmla="*/ 6538 w 10000"/>
              <a:gd name="connsiteY15-742" fmla="*/ 6029 h 10000"/>
              <a:gd name="connsiteX16-743" fmla="*/ 6528 w 10000"/>
              <a:gd name="connsiteY16-744" fmla="*/ 6404 h 10000"/>
              <a:gd name="connsiteX17-745" fmla="*/ 6467 w 10000"/>
              <a:gd name="connsiteY17-746" fmla="*/ 6502 h 10000"/>
              <a:gd name="connsiteX18-747" fmla="*/ 6477 w 10000"/>
              <a:gd name="connsiteY18-748" fmla="*/ 6827 h 10000"/>
              <a:gd name="connsiteX19-749" fmla="*/ 6416 w 10000"/>
              <a:gd name="connsiteY19-750" fmla="*/ 7226 h 10000"/>
              <a:gd name="connsiteX20-751" fmla="*/ 6436 w 10000"/>
              <a:gd name="connsiteY20-752" fmla="*/ 7649 h 10000"/>
              <a:gd name="connsiteX21-753" fmla="*/ 6193 w 10000"/>
              <a:gd name="connsiteY21-754" fmla="*/ 7973 h 10000"/>
              <a:gd name="connsiteX22-755" fmla="*/ 5766 w 10000"/>
              <a:gd name="connsiteY22-756" fmla="*/ 7973 h 10000"/>
              <a:gd name="connsiteX23-757" fmla="*/ 5685 w 10000"/>
              <a:gd name="connsiteY23-758" fmla="*/ 8023 h 10000"/>
              <a:gd name="connsiteX24-759" fmla="*/ 5502 w 10000"/>
              <a:gd name="connsiteY24-760" fmla="*/ 9243 h 10000"/>
              <a:gd name="connsiteX25-761" fmla="*/ 5731 w 10000"/>
              <a:gd name="connsiteY25-762" fmla="*/ 9897 h 10000"/>
              <a:gd name="connsiteX26-763" fmla="*/ 10000 w 10000"/>
              <a:gd name="connsiteY26-764" fmla="*/ 10000 h 10000"/>
              <a:gd name="connsiteX0-765" fmla="*/ 0 w 10000"/>
              <a:gd name="connsiteY0-766" fmla="*/ 9910 h 10000"/>
              <a:gd name="connsiteX1-767" fmla="*/ 3796 w 10000"/>
              <a:gd name="connsiteY1-768" fmla="*/ 9686 h 10000"/>
              <a:gd name="connsiteX2-769" fmla="*/ 4131 w 10000"/>
              <a:gd name="connsiteY2-770" fmla="*/ 7897 h 10000"/>
              <a:gd name="connsiteX3-771" fmla="*/ 4172 w 10000"/>
              <a:gd name="connsiteY3-772" fmla="*/ 6977 h 10000"/>
              <a:gd name="connsiteX4-773" fmla="*/ 4030 w 10000"/>
              <a:gd name="connsiteY4-774" fmla="*/ 6229 h 10000"/>
              <a:gd name="connsiteX5-775" fmla="*/ 3613 w 10000"/>
              <a:gd name="connsiteY5-776" fmla="*/ 4735 h 10000"/>
              <a:gd name="connsiteX6-777" fmla="*/ 3593 w 10000"/>
              <a:gd name="connsiteY6-778" fmla="*/ 4584 h 10000"/>
              <a:gd name="connsiteX7-779" fmla="*/ 3572 w 10000"/>
              <a:gd name="connsiteY7-780" fmla="*/ 1918 h 10000"/>
              <a:gd name="connsiteX8-781" fmla="*/ 4893 w 10000"/>
              <a:gd name="connsiteY8-782" fmla="*/ 0 h 10000"/>
              <a:gd name="connsiteX9-783" fmla="*/ 6294 w 10000"/>
              <a:gd name="connsiteY9-784" fmla="*/ 2094 h 10000"/>
              <a:gd name="connsiteX10-785" fmla="*/ 6446 w 10000"/>
              <a:gd name="connsiteY10-786" fmla="*/ 3562 h 10000"/>
              <a:gd name="connsiteX11-787" fmla="*/ 6436 w 10000"/>
              <a:gd name="connsiteY11-788" fmla="*/ 4211 h 10000"/>
              <a:gd name="connsiteX12-789" fmla="*/ 6761 w 10000"/>
              <a:gd name="connsiteY12-790" fmla="*/ 5257 h 10000"/>
              <a:gd name="connsiteX13-791" fmla="*/ 6720 w 10000"/>
              <a:gd name="connsiteY13-792" fmla="*/ 5556 h 10000"/>
              <a:gd name="connsiteX14-793" fmla="*/ 6538 w 10000"/>
              <a:gd name="connsiteY14-794" fmla="*/ 5730 h 10000"/>
              <a:gd name="connsiteX15-795" fmla="*/ 6538 w 10000"/>
              <a:gd name="connsiteY15-796" fmla="*/ 6029 h 10000"/>
              <a:gd name="connsiteX16-797" fmla="*/ 6528 w 10000"/>
              <a:gd name="connsiteY16-798" fmla="*/ 6404 h 10000"/>
              <a:gd name="connsiteX17-799" fmla="*/ 6467 w 10000"/>
              <a:gd name="connsiteY17-800" fmla="*/ 6502 h 10000"/>
              <a:gd name="connsiteX18-801" fmla="*/ 6477 w 10000"/>
              <a:gd name="connsiteY18-802" fmla="*/ 6827 h 10000"/>
              <a:gd name="connsiteX19-803" fmla="*/ 6416 w 10000"/>
              <a:gd name="connsiteY19-804" fmla="*/ 7226 h 10000"/>
              <a:gd name="connsiteX20-805" fmla="*/ 6436 w 10000"/>
              <a:gd name="connsiteY20-806" fmla="*/ 7649 h 10000"/>
              <a:gd name="connsiteX21-807" fmla="*/ 6193 w 10000"/>
              <a:gd name="connsiteY21-808" fmla="*/ 7973 h 10000"/>
              <a:gd name="connsiteX22-809" fmla="*/ 5766 w 10000"/>
              <a:gd name="connsiteY22-810" fmla="*/ 7973 h 10000"/>
              <a:gd name="connsiteX23-811" fmla="*/ 5502 w 10000"/>
              <a:gd name="connsiteY23-812" fmla="*/ 9243 h 10000"/>
              <a:gd name="connsiteX24-813" fmla="*/ 5731 w 10000"/>
              <a:gd name="connsiteY24-814" fmla="*/ 9897 h 10000"/>
              <a:gd name="connsiteX25-815" fmla="*/ 10000 w 10000"/>
              <a:gd name="connsiteY25-816" fmla="*/ 10000 h 10000"/>
              <a:gd name="connsiteX0-817" fmla="*/ 0 w 10000"/>
              <a:gd name="connsiteY0-818" fmla="*/ 9910 h 10000"/>
              <a:gd name="connsiteX1-819" fmla="*/ 3796 w 10000"/>
              <a:gd name="connsiteY1-820" fmla="*/ 9686 h 10000"/>
              <a:gd name="connsiteX2-821" fmla="*/ 4131 w 10000"/>
              <a:gd name="connsiteY2-822" fmla="*/ 7897 h 10000"/>
              <a:gd name="connsiteX3-823" fmla="*/ 4172 w 10000"/>
              <a:gd name="connsiteY3-824" fmla="*/ 6977 h 10000"/>
              <a:gd name="connsiteX4-825" fmla="*/ 4030 w 10000"/>
              <a:gd name="connsiteY4-826" fmla="*/ 6229 h 10000"/>
              <a:gd name="connsiteX5-827" fmla="*/ 3613 w 10000"/>
              <a:gd name="connsiteY5-828" fmla="*/ 4735 h 10000"/>
              <a:gd name="connsiteX6-829" fmla="*/ 3593 w 10000"/>
              <a:gd name="connsiteY6-830" fmla="*/ 4584 h 10000"/>
              <a:gd name="connsiteX7-831" fmla="*/ 3572 w 10000"/>
              <a:gd name="connsiteY7-832" fmla="*/ 1918 h 10000"/>
              <a:gd name="connsiteX8-833" fmla="*/ 4893 w 10000"/>
              <a:gd name="connsiteY8-834" fmla="*/ 0 h 10000"/>
              <a:gd name="connsiteX9-835" fmla="*/ 6294 w 10000"/>
              <a:gd name="connsiteY9-836" fmla="*/ 2094 h 10000"/>
              <a:gd name="connsiteX10-837" fmla="*/ 6446 w 10000"/>
              <a:gd name="connsiteY10-838" fmla="*/ 3562 h 10000"/>
              <a:gd name="connsiteX11-839" fmla="*/ 6436 w 10000"/>
              <a:gd name="connsiteY11-840" fmla="*/ 4211 h 10000"/>
              <a:gd name="connsiteX12-841" fmla="*/ 6761 w 10000"/>
              <a:gd name="connsiteY12-842" fmla="*/ 5257 h 10000"/>
              <a:gd name="connsiteX13-843" fmla="*/ 6720 w 10000"/>
              <a:gd name="connsiteY13-844" fmla="*/ 5556 h 10000"/>
              <a:gd name="connsiteX14-845" fmla="*/ 6538 w 10000"/>
              <a:gd name="connsiteY14-846" fmla="*/ 5730 h 10000"/>
              <a:gd name="connsiteX15-847" fmla="*/ 6538 w 10000"/>
              <a:gd name="connsiteY15-848" fmla="*/ 6029 h 10000"/>
              <a:gd name="connsiteX16-849" fmla="*/ 6528 w 10000"/>
              <a:gd name="connsiteY16-850" fmla="*/ 6404 h 10000"/>
              <a:gd name="connsiteX17-851" fmla="*/ 6467 w 10000"/>
              <a:gd name="connsiteY17-852" fmla="*/ 6502 h 10000"/>
              <a:gd name="connsiteX18-853" fmla="*/ 6477 w 10000"/>
              <a:gd name="connsiteY18-854" fmla="*/ 6827 h 10000"/>
              <a:gd name="connsiteX19-855" fmla="*/ 6416 w 10000"/>
              <a:gd name="connsiteY19-856" fmla="*/ 7226 h 10000"/>
              <a:gd name="connsiteX20-857" fmla="*/ 6436 w 10000"/>
              <a:gd name="connsiteY20-858" fmla="*/ 7649 h 10000"/>
              <a:gd name="connsiteX21-859" fmla="*/ 6193 w 10000"/>
              <a:gd name="connsiteY21-860" fmla="*/ 7973 h 10000"/>
              <a:gd name="connsiteX22-861" fmla="*/ 5766 w 10000"/>
              <a:gd name="connsiteY22-862" fmla="*/ 7973 h 10000"/>
              <a:gd name="connsiteX23-863" fmla="*/ 5502 w 10000"/>
              <a:gd name="connsiteY23-864" fmla="*/ 9243 h 10000"/>
              <a:gd name="connsiteX24-865" fmla="*/ 5731 w 10000"/>
              <a:gd name="connsiteY24-866" fmla="*/ 9897 h 10000"/>
              <a:gd name="connsiteX25-867" fmla="*/ 10000 w 10000"/>
              <a:gd name="connsiteY25-868" fmla="*/ 10000 h 10000"/>
              <a:gd name="connsiteX0-869" fmla="*/ 0 w 10000"/>
              <a:gd name="connsiteY0-870" fmla="*/ 9910 h 10000"/>
              <a:gd name="connsiteX1-871" fmla="*/ 3796 w 10000"/>
              <a:gd name="connsiteY1-872" fmla="*/ 9686 h 10000"/>
              <a:gd name="connsiteX2-873" fmla="*/ 4131 w 10000"/>
              <a:gd name="connsiteY2-874" fmla="*/ 7897 h 10000"/>
              <a:gd name="connsiteX3-875" fmla="*/ 4172 w 10000"/>
              <a:gd name="connsiteY3-876" fmla="*/ 6977 h 10000"/>
              <a:gd name="connsiteX4-877" fmla="*/ 4030 w 10000"/>
              <a:gd name="connsiteY4-878" fmla="*/ 6229 h 10000"/>
              <a:gd name="connsiteX5-879" fmla="*/ 3613 w 10000"/>
              <a:gd name="connsiteY5-880" fmla="*/ 4735 h 10000"/>
              <a:gd name="connsiteX6-881" fmla="*/ 3593 w 10000"/>
              <a:gd name="connsiteY6-882" fmla="*/ 4584 h 10000"/>
              <a:gd name="connsiteX7-883" fmla="*/ 3572 w 10000"/>
              <a:gd name="connsiteY7-884" fmla="*/ 1918 h 10000"/>
              <a:gd name="connsiteX8-885" fmla="*/ 4893 w 10000"/>
              <a:gd name="connsiteY8-886" fmla="*/ 0 h 10000"/>
              <a:gd name="connsiteX9-887" fmla="*/ 6294 w 10000"/>
              <a:gd name="connsiteY9-888" fmla="*/ 2094 h 10000"/>
              <a:gd name="connsiteX10-889" fmla="*/ 6446 w 10000"/>
              <a:gd name="connsiteY10-890" fmla="*/ 3562 h 10000"/>
              <a:gd name="connsiteX11-891" fmla="*/ 6436 w 10000"/>
              <a:gd name="connsiteY11-892" fmla="*/ 4211 h 10000"/>
              <a:gd name="connsiteX12-893" fmla="*/ 6761 w 10000"/>
              <a:gd name="connsiteY12-894" fmla="*/ 5257 h 10000"/>
              <a:gd name="connsiteX13-895" fmla="*/ 6720 w 10000"/>
              <a:gd name="connsiteY13-896" fmla="*/ 5556 h 10000"/>
              <a:gd name="connsiteX14-897" fmla="*/ 6538 w 10000"/>
              <a:gd name="connsiteY14-898" fmla="*/ 5730 h 10000"/>
              <a:gd name="connsiteX15-899" fmla="*/ 6538 w 10000"/>
              <a:gd name="connsiteY15-900" fmla="*/ 6029 h 10000"/>
              <a:gd name="connsiteX16-901" fmla="*/ 6528 w 10000"/>
              <a:gd name="connsiteY16-902" fmla="*/ 6404 h 10000"/>
              <a:gd name="connsiteX17-903" fmla="*/ 6467 w 10000"/>
              <a:gd name="connsiteY17-904" fmla="*/ 6502 h 10000"/>
              <a:gd name="connsiteX18-905" fmla="*/ 6477 w 10000"/>
              <a:gd name="connsiteY18-906" fmla="*/ 6827 h 10000"/>
              <a:gd name="connsiteX19-907" fmla="*/ 6416 w 10000"/>
              <a:gd name="connsiteY19-908" fmla="*/ 7226 h 10000"/>
              <a:gd name="connsiteX20-909" fmla="*/ 6436 w 10000"/>
              <a:gd name="connsiteY20-910" fmla="*/ 7649 h 10000"/>
              <a:gd name="connsiteX21-911" fmla="*/ 6193 w 10000"/>
              <a:gd name="connsiteY21-912" fmla="*/ 7973 h 10000"/>
              <a:gd name="connsiteX22-913" fmla="*/ 5766 w 10000"/>
              <a:gd name="connsiteY22-914" fmla="*/ 7973 h 10000"/>
              <a:gd name="connsiteX23-915" fmla="*/ 5502 w 10000"/>
              <a:gd name="connsiteY23-916" fmla="*/ 9243 h 10000"/>
              <a:gd name="connsiteX24-917" fmla="*/ 5731 w 10000"/>
              <a:gd name="connsiteY24-918" fmla="*/ 9897 h 10000"/>
              <a:gd name="connsiteX25-919" fmla="*/ 10000 w 10000"/>
              <a:gd name="connsiteY25-920" fmla="*/ 10000 h 10000"/>
              <a:gd name="connsiteX0-921" fmla="*/ 0 w 10000"/>
              <a:gd name="connsiteY0-922" fmla="*/ 9910 h 10000"/>
              <a:gd name="connsiteX1-923" fmla="*/ 3796 w 10000"/>
              <a:gd name="connsiteY1-924" fmla="*/ 9686 h 10000"/>
              <a:gd name="connsiteX2-925" fmla="*/ 4131 w 10000"/>
              <a:gd name="connsiteY2-926" fmla="*/ 7897 h 10000"/>
              <a:gd name="connsiteX3-927" fmla="*/ 4172 w 10000"/>
              <a:gd name="connsiteY3-928" fmla="*/ 6977 h 10000"/>
              <a:gd name="connsiteX4-929" fmla="*/ 4030 w 10000"/>
              <a:gd name="connsiteY4-930" fmla="*/ 6229 h 10000"/>
              <a:gd name="connsiteX5-931" fmla="*/ 3613 w 10000"/>
              <a:gd name="connsiteY5-932" fmla="*/ 4735 h 10000"/>
              <a:gd name="connsiteX6-933" fmla="*/ 3593 w 10000"/>
              <a:gd name="connsiteY6-934" fmla="*/ 4584 h 10000"/>
              <a:gd name="connsiteX7-935" fmla="*/ 3572 w 10000"/>
              <a:gd name="connsiteY7-936" fmla="*/ 1918 h 10000"/>
              <a:gd name="connsiteX8-937" fmla="*/ 4893 w 10000"/>
              <a:gd name="connsiteY8-938" fmla="*/ 0 h 10000"/>
              <a:gd name="connsiteX9-939" fmla="*/ 6294 w 10000"/>
              <a:gd name="connsiteY9-940" fmla="*/ 2094 h 10000"/>
              <a:gd name="connsiteX10-941" fmla="*/ 6446 w 10000"/>
              <a:gd name="connsiteY10-942" fmla="*/ 3562 h 10000"/>
              <a:gd name="connsiteX11-943" fmla="*/ 6436 w 10000"/>
              <a:gd name="connsiteY11-944" fmla="*/ 4211 h 10000"/>
              <a:gd name="connsiteX12-945" fmla="*/ 6761 w 10000"/>
              <a:gd name="connsiteY12-946" fmla="*/ 5257 h 10000"/>
              <a:gd name="connsiteX13-947" fmla="*/ 6720 w 10000"/>
              <a:gd name="connsiteY13-948" fmla="*/ 5556 h 10000"/>
              <a:gd name="connsiteX14-949" fmla="*/ 6538 w 10000"/>
              <a:gd name="connsiteY14-950" fmla="*/ 5730 h 10000"/>
              <a:gd name="connsiteX15-951" fmla="*/ 6538 w 10000"/>
              <a:gd name="connsiteY15-952" fmla="*/ 6029 h 10000"/>
              <a:gd name="connsiteX16-953" fmla="*/ 6528 w 10000"/>
              <a:gd name="connsiteY16-954" fmla="*/ 6404 h 10000"/>
              <a:gd name="connsiteX17-955" fmla="*/ 6467 w 10000"/>
              <a:gd name="connsiteY17-956" fmla="*/ 6502 h 10000"/>
              <a:gd name="connsiteX18-957" fmla="*/ 6477 w 10000"/>
              <a:gd name="connsiteY18-958" fmla="*/ 6827 h 10000"/>
              <a:gd name="connsiteX19-959" fmla="*/ 6416 w 10000"/>
              <a:gd name="connsiteY19-960" fmla="*/ 7226 h 10000"/>
              <a:gd name="connsiteX20-961" fmla="*/ 6436 w 10000"/>
              <a:gd name="connsiteY20-962" fmla="*/ 7649 h 10000"/>
              <a:gd name="connsiteX21-963" fmla="*/ 6193 w 10000"/>
              <a:gd name="connsiteY21-964" fmla="*/ 7973 h 10000"/>
              <a:gd name="connsiteX22-965" fmla="*/ 5766 w 10000"/>
              <a:gd name="connsiteY22-966" fmla="*/ 7973 h 10000"/>
              <a:gd name="connsiteX23-967" fmla="*/ 5502 w 10000"/>
              <a:gd name="connsiteY23-968" fmla="*/ 9243 h 10000"/>
              <a:gd name="connsiteX24-969" fmla="*/ 5731 w 10000"/>
              <a:gd name="connsiteY24-970" fmla="*/ 9897 h 10000"/>
              <a:gd name="connsiteX25-971" fmla="*/ 10000 w 10000"/>
              <a:gd name="connsiteY25-972" fmla="*/ 10000 h 10000"/>
              <a:gd name="connsiteX0-973" fmla="*/ 0 w 10000"/>
              <a:gd name="connsiteY0-974" fmla="*/ 9910 h 10000"/>
              <a:gd name="connsiteX1-975" fmla="*/ 3796 w 10000"/>
              <a:gd name="connsiteY1-976" fmla="*/ 9686 h 10000"/>
              <a:gd name="connsiteX2-977" fmla="*/ 4131 w 10000"/>
              <a:gd name="connsiteY2-978" fmla="*/ 7897 h 10000"/>
              <a:gd name="connsiteX3-979" fmla="*/ 4172 w 10000"/>
              <a:gd name="connsiteY3-980" fmla="*/ 6977 h 10000"/>
              <a:gd name="connsiteX4-981" fmla="*/ 4030 w 10000"/>
              <a:gd name="connsiteY4-982" fmla="*/ 6229 h 10000"/>
              <a:gd name="connsiteX5-983" fmla="*/ 3613 w 10000"/>
              <a:gd name="connsiteY5-984" fmla="*/ 4735 h 10000"/>
              <a:gd name="connsiteX6-985" fmla="*/ 3593 w 10000"/>
              <a:gd name="connsiteY6-986" fmla="*/ 4584 h 10000"/>
              <a:gd name="connsiteX7-987" fmla="*/ 3572 w 10000"/>
              <a:gd name="connsiteY7-988" fmla="*/ 1918 h 10000"/>
              <a:gd name="connsiteX8-989" fmla="*/ 4893 w 10000"/>
              <a:gd name="connsiteY8-990" fmla="*/ 0 h 10000"/>
              <a:gd name="connsiteX9-991" fmla="*/ 6294 w 10000"/>
              <a:gd name="connsiteY9-992" fmla="*/ 2094 h 10000"/>
              <a:gd name="connsiteX10-993" fmla="*/ 6446 w 10000"/>
              <a:gd name="connsiteY10-994" fmla="*/ 3562 h 10000"/>
              <a:gd name="connsiteX11-995" fmla="*/ 6436 w 10000"/>
              <a:gd name="connsiteY11-996" fmla="*/ 4211 h 10000"/>
              <a:gd name="connsiteX12-997" fmla="*/ 6761 w 10000"/>
              <a:gd name="connsiteY12-998" fmla="*/ 5257 h 10000"/>
              <a:gd name="connsiteX13-999" fmla="*/ 6720 w 10000"/>
              <a:gd name="connsiteY13-1000" fmla="*/ 5556 h 10000"/>
              <a:gd name="connsiteX14-1001" fmla="*/ 6538 w 10000"/>
              <a:gd name="connsiteY14-1002" fmla="*/ 5730 h 10000"/>
              <a:gd name="connsiteX15-1003" fmla="*/ 6538 w 10000"/>
              <a:gd name="connsiteY15-1004" fmla="*/ 6029 h 10000"/>
              <a:gd name="connsiteX16-1005" fmla="*/ 6528 w 10000"/>
              <a:gd name="connsiteY16-1006" fmla="*/ 6404 h 10000"/>
              <a:gd name="connsiteX17-1007" fmla="*/ 6467 w 10000"/>
              <a:gd name="connsiteY17-1008" fmla="*/ 6502 h 10000"/>
              <a:gd name="connsiteX18-1009" fmla="*/ 6477 w 10000"/>
              <a:gd name="connsiteY18-1010" fmla="*/ 6827 h 10000"/>
              <a:gd name="connsiteX19-1011" fmla="*/ 6416 w 10000"/>
              <a:gd name="connsiteY19-1012" fmla="*/ 7226 h 10000"/>
              <a:gd name="connsiteX20-1013" fmla="*/ 6436 w 10000"/>
              <a:gd name="connsiteY20-1014" fmla="*/ 7649 h 10000"/>
              <a:gd name="connsiteX21-1015" fmla="*/ 6193 w 10000"/>
              <a:gd name="connsiteY21-1016" fmla="*/ 7973 h 10000"/>
              <a:gd name="connsiteX22-1017" fmla="*/ 5766 w 10000"/>
              <a:gd name="connsiteY22-1018" fmla="*/ 7973 h 10000"/>
              <a:gd name="connsiteX23-1019" fmla="*/ 5502 w 10000"/>
              <a:gd name="connsiteY23-1020" fmla="*/ 9243 h 10000"/>
              <a:gd name="connsiteX24-1021" fmla="*/ 5731 w 10000"/>
              <a:gd name="connsiteY24-1022" fmla="*/ 9897 h 10000"/>
              <a:gd name="connsiteX25-1023" fmla="*/ 10000 w 10000"/>
              <a:gd name="connsiteY25-1024" fmla="*/ 10000 h 10000"/>
              <a:gd name="connsiteX0-1025" fmla="*/ 0 w 10142"/>
              <a:gd name="connsiteY0-1026" fmla="*/ 9983 h 10000"/>
              <a:gd name="connsiteX1-1027" fmla="*/ 3938 w 10142"/>
              <a:gd name="connsiteY1-1028" fmla="*/ 9686 h 10000"/>
              <a:gd name="connsiteX2-1029" fmla="*/ 4273 w 10142"/>
              <a:gd name="connsiteY2-1030" fmla="*/ 7897 h 10000"/>
              <a:gd name="connsiteX3-1031" fmla="*/ 4314 w 10142"/>
              <a:gd name="connsiteY3-1032" fmla="*/ 6977 h 10000"/>
              <a:gd name="connsiteX4-1033" fmla="*/ 4172 w 10142"/>
              <a:gd name="connsiteY4-1034" fmla="*/ 6229 h 10000"/>
              <a:gd name="connsiteX5-1035" fmla="*/ 3755 w 10142"/>
              <a:gd name="connsiteY5-1036" fmla="*/ 4735 h 10000"/>
              <a:gd name="connsiteX6-1037" fmla="*/ 3735 w 10142"/>
              <a:gd name="connsiteY6-1038" fmla="*/ 4584 h 10000"/>
              <a:gd name="connsiteX7-1039" fmla="*/ 3714 w 10142"/>
              <a:gd name="connsiteY7-1040" fmla="*/ 1918 h 10000"/>
              <a:gd name="connsiteX8-1041" fmla="*/ 5035 w 10142"/>
              <a:gd name="connsiteY8-1042" fmla="*/ 0 h 10000"/>
              <a:gd name="connsiteX9-1043" fmla="*/ 6436 w 10142"/>
              <a:gd name="connsiteY9-1044" fmla="*/ 2094 h 10000"/>
              <a:gd name="connsiteX10-1045" fmla="*/ 6588 w 10142"/>
              <a:gd name="connsiteY10-1046" fmla="*/ 3562 h 10000"/>
              <a:gd name="connsiteX11-1047" fmla="*/ 6578 w 10142"/>
              <a:gd name="connsiteY11-1048" fmla="*/ 4211 h 10000"/>
              <a:gd name="connsiteX12-1049" fmla="*/ 6903 w 10142"/>
              <a:gd name="connsiteY12-1050" fmla="*/ 5257 h 10000"/>
              <a:gd name="connsiteX13-1051" fmla="*/ 6862 w 10142"/>
              <a:gd name="connsiteY13-1052" fmla="*/ 5556 h 10000"/>
              <a:gd name="connsiteX14-1053" fmla="*/ 6680 w 10142"/>
              <a:gd name="connsiteY14-1054" fmla="*/ 5730 h 10000"/>
              <a:gd name="connsiteX15-1055" fmla="*/ 6680 w 10142"/>
              <a:gd name="connsiteY15-1056" fmla="*/ 6029 h 10000"/>
              <a:gd name="connsiteX16-1057" fmla="*/ 6670 w 10142"/>
              <a:gd name="connsiteY16-1058" fmla="*/ 6404 h 10000"/>
              <a:gd name="connsiteX17-1059" fmla="*/ 6609 w 10142"/>
              <a:gd name="connsiteY17-1060" fmla="*/ 6502 h 10000"/>
              <a:gd name="connsiteX18-1061" fmla="*/ 6619 w 10142"/>
              <a:gd name="connsiteY18-1062" fmla="*/ 6827 h 10000"/>
              <a:gd name="connsiteX19-1063" fmla="*/ 6558 w 10142"/>
              <a:gd name="connsiteY19-1064" fmla="*/ 7226 h 10000"/>
              <a:gd name="connsiteX20-1065" fmla="*/ 6578 w 10142"/>
              <a:gd name="connsiteY20-1066" fmla="*/ 7649 h 10000"/>
              <a:gd name="connsiteX21-1067" fmla="*/ 6335 w 10142"/>
              <a:gd name="connsiteY21-1068" fmla="*/ 7973 h 10000"/>
              <a:gd name="connsiteX22-1069" fmla="*/ 5908 w 10142"/>
              <a:gd name="connsiteY22-1070" fmla="*/ 7973 h 10000"/>
              <a:gd name="connsiteX23-1071" fmla="*/ 5644 w 10142"/>
              <a:gd name="connsiteY23-1072" fmla="*/ 9243 h 10000"/>
              <a:gd name="connsiteX24-1073" fmla="*/ 5873 w 10142"/>
              <a:gd name="connsiteY24-1074" fmla="*/ 9897 h 10000"/>
              <a:gd name="connsiteX25-1075" fmla="*/ 10142 w 10142"/>
              <a:gd name="connsiteY25-1076" fmla="*/ 10000 h 10000"/>
              <a:gd name="connsiteX0-1077" fmla="*/ 0 w 10135"/>
              <a:gd name="connsiteY0-1078" fmla="*/ 9946 h 10000"/>
              <a:gd name="connsiteX1-1079" fmla="*/ 3931 w 10135"/>
              <a:gd name="connsiteY1-1080" fmla="*/ 9686 h 10000"/>
              <a:gd name="connsiteX2-1081" fmla="*/ 4266 w 10135"/>
              <a:gd name="connsiteY2-1082" fmla="*/ 7897 h 10000"/>
              <a:gd name="connsiteX3-1083" fmla="*/ 4307 w 10135"/>
              <a:gd name="connsiteY3-1084" fmla="*/ 6977 h 10000"/>
              <a:gd name="connsiteX4-1085" fmla="*/ 4165 w 10135"/>
              <a:gd name="connsiteY4-1086" fmla="*/ 6229 h 10000"/>
              <a:gd name="connsiteX5-1087" fmla="*/ 3748 w 10135"/>
              <a:gd name="connsiteY5-1088" fmla="*/ 4735 h 10000"/>
              <a:gd name="connsiteX6-1089" fmla="*/ 3728 w 10135"/>
              <a:gd name="connsiteY6-1090" fmla="*/ 4584 h 10000"/>
              <a:gd name="connsiteX7-1091" fmla="*/ 3707 w 10135"/>
              <a:gd name="connsiteY7-1092" fmla="*/ 1918 h 10000"/>
              <a:gd name="connsiteX8-1093" fmla="*/ 5028 w 10135"/>
              <a:gd name="connsiteY8-1094" fmla="*/ 0 h 10000"/>
              <a:gd name="connsiteX9-1095" fmla="*/ 6429 w 10135"/>
              <a:gd name="connsiteY9-1096" fmla="*/ 2094 h 10000"/>
              <a:gd name="connsiteX10-1097" fmla="*/ 6581 w 10135"/>
              <a:gd name="connsiteY10-1098" fmla="*/ 3562 h 10000"/>
              <a:gd name="connsiteX11-1099" fmla="*/ 6571 w 10135"/>
              <a:gd name="connsiteY11-1100" fmla="*/ 4211 h 10000"/>
              <a:gd name="connsiteX12-1101" fmla="*/ 6896 w 10135"/>
              <a:gd name="connsiteY12-1102" fmla="*/ 5257 h 10000"/>
              <a:gd name="connsiteX13-1103" fmla="*/ 6855 w 10135"/>
              <a:gd name="connsiteY13-1104" fmla="*/ 5556 h 10000"/>
              <a:gd name="connsiteX14-1105" fmla="*/ 6673 w 10135"/>
              <a:gd name="connsiteY14-1106" fmla="*/ 5730 h 10000"/>
              <a:gd name="connsiteX15-1107" fmla="*/ 6673 w 10135"/>
              <a:gd name="connsiteY15-1108" fmla="*/ 6029 h 10000"/>
              <a:gd name="connsiteX16-1109" fmla="*/ 6663 w 10135"/>
              <a:gd name="connsiteY16-1110" fmla="*/ 6404 h 10000"/>
              <a:gd name="connsiteX17-1111" fmla="*/ 6602 w 10135"/>
              <a:gd name="connsiteY17-1112" fmla="*/ 6502 h 10000"/>
              <a:gd name="connsiteX18-1113" fmla="*/ 6612 w 10135"/>
              <a:gd name="connsiteY18-1114" fmla="*/ 6827 h 10000"/>
              <a:gd name="connsiteX19-1115" fmla="*/ 6551 w 10135"/>
              <a:gd name="connsiteY19-1116" fmla="*/ 7226 h 10000"/>
              <a:gd name="connsiteX20-1117" fmla="*/ 6571 w 10135"/>
              <a:gd name="connsiteY20-1118" fmla="*/ 7649 h 10000"/>
              <a:gd name="connsiteX21-1119" fmla="*/ 6328 w 10135"/>
              <a:gd name="connsiteY21-1120" fmla="*/ 7973 h 10000"/>
              <a:gd name="connsiteX22-1121" fmla="*/ 5901 w 10135"/>
              <a:gd name="connsiteY22-1122" fmla="*/ 7973 h 10000"/>
              <a:gd name="connsiteX23-1123" fmla="*/ 5637 w 10135"/>
              <a:gd name="connsiteY23-1124" fmla="*/ 9243 h 10000"/>
              <a:gd name="connsiteX24-1125" fmla="*/ 5866 w 10135"/>
              <a:gd name="connsiteY24-1126" fmla="*/ 9897 h 10000"/>
              <a:gd name="connsiteX25-1127" fmla="*/ 10135 w 10135"/>
              <a:gd name="connsiteY25-1128" fmla="*/ 10000 h 10000"/>
              <a:gd name="connsiteX0-1129" fmla="*/ 0 w 10135"/>
              <a:gd name="connsiteY0-1130" fmla="*/ 9946 h 10000"/>
              <a:gd name="connsiteX1-1131" fmla="*/ 3931 w 10135"/>
              <a:gd name="connsiteY1-1132" fmla="*/ 9686 h 10000"/>
              <a:gd name="connsiteX2-1133" fmla="*/ 4266 w 10135"/>
              <a:gd name="connsiteY2-1134" fmla="*/ 7897 h 10000"/>
              <a:gd name="connsiteX3-1135" fmla="*/ 4307 w 10135"/>
              <a:gd name="connsiteY3-1136" fmla="*/ 6977 h 10000"/>
              <a:gd name="connsiteX4-1137" fmla="*/ 4165 w 10135"/>
              <a:gd name="connsiteY4-1138" fmla="*/ 6229 h 10000"/>
              <a:gd name="connsiteX5-1139" fmla="*/ 3748 w 10135"/>
              <a:gd name="connsiteY5-1140" fmla="*/ 4735 h 10000"/>
              <a:gd name="connsiteX6-1141" fmla="*/ 3728 w 10135"/>
              <a:gd name="connsiteY6-1142" fmla="*/ 4584 h 10000"/>
              <a:gd name="connsiteX7-1143" fmla="*/ 3707 w 10135"/>
              <a:gd name="connsiteY7-1144" fmla="*/ 1918 h 10000"/>
              <a:gd name="connsiteX8-1145" fmla="*/ 5028 w 10135"/>
              <a:gd name="connsiteY8-1146" fmla="*/ 0 h 10000"/>
              <a:gd name="connsiteX9-1147" fmla="*/ 6429 w 10135"/>
              <a:gd name="connsiteY9-1148" fmla="*/ 2094 h 10000"/>
              <a:gd name="connsiteX10-1149" fmla="*/ 6581 w 10135"/>
              <a:gd name="connsiteY10-1150" fmla="*/ 3562 h 10000"/>
              <a:gd name="connsiteX11-1151" fmla="*/ 6571 w 10135"/>
              <a:gd name="connsiteY11-1152" fmla="*/ 4211 h 10000"/>
              <a:gd name="connsiteX12-1153" fmla="*/ 6896 w 10135"/>
              <a:gd name="connsiteY12-1154" fmla="*/ 5257 h 10000"/>
              <a:gd name="connsiteX13-1155" fmla="*/ 6855 w 10135"/>
              <a:gd name="connsiteY13-1156" fmla="*/ 5556 h 10000"/>
              <a:gd name="connsiteX14-1157" fmla="*/ 6673 w 10135"/>
              <a:gd name="connsiteY14-1158" fmla="*/ 5730 h 10000"/>
              <a:gd name="connsiteX15-1159" fmla="*/ 6673 w 10135"/>
              <a:gd name="connsiteY15-1160" fmla="*/ 6029 h 10000"/>
              <a:gd name="connsiteX16-1161" fmla="*/ 6663 w 10135"/>
              <a:gd name="connsiteY16-1162" fmla="*/ 6404 h 10000"/>
              <a:gd name="connsiteX17-1163" fmla="*/ 6602 w 10135"/>
              <a:gd name="connsiteY17-1164" fmla="*/ 6502 h 10000"/>
              <a:gd name="connsiteX18-1165" fmla="*/ 6612 w 10135"/>
              <a:gd name="connsiteY18-1166" fmla="*/ 6827 h 10000"/>
              <a:gd name="connsiteX19-1167" fmla="*/ 6551 w 10135"/>
              <a:gd name="connsiteY19-1168" fmla="*/ 7226 h 10000"/>
              <a:gd name="connsiteX20-1169" fmla="*/ 6571 w 10135"/>
              <a:gd name="connsiteY20-1170" fmla="*/ 7649 h 10000"/>
              <a:gd name="connsiteX21-1171" fmla="*/ 6328 w 10135"/>
              <a:gd name="connsiteY21-1172" fmla="*/ 7973 h 10000"/>
              <a:gd name="connsiteX22-1173" fmla="*/ 5901 w 10135"/>
              <a:gd name="connsiteY22-1174" fmla="*/ 7973 h 10000"/>
              <a:gd name="connsiteX23-1175" fmla="*/ 5637 w 10135"/>
              <a:gd name="connsiteY23-1176" fmla="*/ 9243 h 10000"/>
              <a:gd name="connsiteX24-1177" fmla="*/ 5866 w 10135"/>
              <a:gd name="connsiteY24-1178" fmla="*/ 9897 h 10000"/>
              <a:gd name="connsiteX25-1179" fmla="*/ 10135 w 10135"/>
              <a:gd name="connsiteY25-1180" fmla="*/ 10000 h 10000"/>
              <a:gd name="connsiteX0-1181" fmla="*/ 0 w 10732"/>
              <a:gd name="connsiteY0-1182" fmla="*/ 9946 h 10000"/>
              <a:gd name="connsiteX1-1183" fmla="*/ 3931 w 10732"/>
              <a:gd name="connsiteY1-1184" fmla="*/ 9686 h 10000"/>
              <a:gd name="connsiteX2-1185" fmla="*/ 4266 w 10732"/>
              <a:gd name="connsiteY2-1186" fmla="*/ 7897 h 10000"/>
              <a:gd name="connsiteX3-1187" fmla="*/ 4307 w 10732"/>
              <a:gd name="connsiteY3-1188" fmla="*/ 6977 h 10000"/>
              <a:gd name="connsiteX4-1189" fmla="*/ 4165 w 10732"/>
              <a:gd name="connsiteY4-1190" fmla="*/ 6229 h 10000"/>
              <a:gd name="connsiteX5-1191" fmla="*/ 3748 w 10732"/>
              <a:gd name="connsiteY5-1192" fmla="*/ 4735 h 10000"/>
              <a:gd name="connsiteX6-1193" fmla="*/ 3728 w 10732"/>
              <a:gd name="connsiteY6-1194" fmla="*/ 4584 h 10000"/>
              <a:gd name="connsiteX7-1195" fmla="*/ 3707 w 10732"/>
              <a:gd name="connsiteY7-1196" fmla="*/ 1918 h 10000"/>
              <a:gd name="connsiteX8-1197" fmla="*/ 5028 w 10732"/>
              <a:gd name="connsiteY8-1198" fmla="*/ 0 h 10000"/>
              <a:gd name="connsiteX9-1199" fmla="*/ 6429 w 10732"/>
              <a:gd name="connsiteY9-1200" fmla="*/ 2094 h 10000"/>
              <a:gd name="connsiteX10-1201" fmla="*/ 6581 w 10732"/>
              <a:gd name="connsiteY10-1202" fmla="*/ 3562 h 10000"/>
              <a:gd name="connsiteX11-1203" fmla="*/ 6571 w 10732"/>
              <a:gd name="connsiteY11-1204" fmla="*/ 4211 h 10000"/>
              <a:gd name="connsiteX12-1205" fmla="*/ 6896 w 10732"/>
              <a:gd name="connsiteY12-1206" fmla="*/ 5257 h 10000"/>
              <a:gd name="connsiteX13-1207" fmla="*/ 6855 w 10732"/>
              <a:gd name="connsiteY13-1208" fmla="*/ 5556 h 10000"/>
              <a:gd name="connsiteX14-1209" fmla="*/ 6673 w 10732"/>
              <a:gd name="connsiteY14-1210" fmla="*/ 5730 h 10000"/>
              <a:gd name="connsiteX15-1211" fmla="*/ 6673 w 10732"/>
              <a:gd name="connsiteY15-1212" fmla="*/ 6029 h 10000"/>
              <a:gd name="connsiteX16-1213" fmla="*/ 6663 w 10732"/>
              <a:gd name="connsiteY16-1214" fmla="*/ 6404 h 10000"/>
              <a:gd name="connsiteX17-1215" fmla="*/ 6602 w 10732"/>
              <a:gd name="connsiteY17-1216" fmla="*/ 6502 h 10000"/>
              <a:gd name="connsiteX18-1217" fmla="*/ 6612 w 10732"/>
              <a:gd name="connsiteY18-1218" fmla="*/ 6827 h 10000"/>
              <a:gd name="connsiteX19-1219" fmla="*/ 6551 w 10732"/>
              <a:gd name="connsiteY19-1220" fmla="*/ 7226 h 10000"/>
              <a:gd name="connsiteX20-1221" fmla="*/ 6571 w 10732"/>
              <a:gd name="connsiteY20-1222" fmla="*/ 7649 h 10000"/>
              <a:gd name="connsiteX21-1223" fmla="*/ 6328 w 10732"/>
              <a:gd name="connsiteY21-1224" fmla="*/ 7973 h 10000"/>
              <a:gd name="connsiteX22-1225" fmla="*/ 5901 w 10732"/>
              <a:gd name="connsiteY22-1226" fmla="*/ 7973 h 10000"/>
              <a:gd name="connsiteX23-1227" fmla="*/ 5637 w 10732"/>
              <a:gd name="connsiteY23-1228" fmla="*/ 9243 h 10000"/>
              <a:gd name="connsiteX24-1229" fmla="*/ 5866 w 10732"/>
              <a:gd name="connsiteY24-1230" fmla="*/ 9897 h 10000"/>
              <a:gd name="connsiteX25-1231" fmla="*/ 10732 w 10732"/>
              <a:gd name="connsiteY25-1232" fmla="*/ 10000 h 10000"/>
              <a:gd name="connsiteX0-1233" fmla="*/ 0 w 10732"/>
              <a:gd name="connsiteY0-1234" fmla="*/ 9946 h 10000"/>
              <a:gd name="connsiteX1-1235" fmla="*/ 3931 w 10732"/>
              <a:gd name="connsiteY1-1236" fmla="*/ 9686 h 10000"/>
              <a:gd name="connsiteX2-1237" fmla="*/ 4266 w 10732"/>
              <a:gd name="connsiteY2-1238" fmla="*/ 7897 h 10000"/>
              <a:gd name="connsiteX3-1239" fmla="*/ 4307 w 10732"/>
              <a:gd name="connsiteY3-1240" fmla="*/ 6977 h 10000"/>
              <a:gd name="connsiteX4-1241" fmla="*/ 4165 w 10732"/>
              <a:gd name="connsiteY4-1242" fmla="*/ 6229 h 10000"/>
              <a:gd name="connsiteX5-1243" fmla="*/ 3748 w 10732"/>
              <a:gd name="connsiteY5-1244" fmla="*/ 4735 h 10000"/>
              <a:gd name="connsiteX6-1245" fmla="*/ 3728 w 10732"/>
              <a:gd name="connsiteY6-1246" fmla="*/ 4584 h 10000"/>
              <a:gd name="connsiteX7-1247" fmla="*/ 3707 w 10732"/>
              <a:gd name="connsiteY7-1248" fmla="*/ 1918 h 10000"/>
              <a:gd name="connsiteX8-1249" fmla="*/ 5028 w 10732"/>
              <a:gd name="connsiteY8-1250" fmla="*/ 0 h 10000"/>
              <a:gd name="connsiteX9-1251" fmla="*/ 6429 w 10732"/>
              <a:gd name="connsiteY9-1252" fmla="*/ 2094 h 10000"/>
              <a:gd name="connsiteX10-1253" fmla="*/ 6581 w 10732"/>
              <a:gd name="connsiteY10-1254" fmla="*/ 3562 h 10000"/>
              <a:gd name="connsiteX11-1255" fmla="*/ 6571 w 10732"/>
              <a:gd name="connsiteY11-1256" fmla="*/ 4211 h 10000"/>
              <a:gd name="connsiteX12-1257" fmla="*/ 6896 w 10732"/>
              <a:gd name="connsiteY12-1258" fmla="*/ 5257 h 10000"/>
              <a:gd name="connsiteX13-1259" fmla="*/ 6855 w 10732"/>
              <a:gd name="connsiteY13-1260" fmla="*/ 5556 h 10000"/>
              <a:gd name="connsiteX14-1261" fmla="*/ 6673 w 10732"/>
              <a:gd name="connsiteY14-1262" fmla="*/ 5730 h 10000"/>
              <a:gd name="connsiteX15-1263" fmla="*/ 6673 w 10732"/>
              <a:gd name="connsiteY15-1264" fmla="*/ 6029 h 10000"/>
              <a:gd name="connsiteX16-1265" fmla="*/ 6663 w 10732"/>
              <a:gd name="connsiteY16-1266" fmla="*/ 6404 h 10000"/>
              <a:gd name="connsiteX17-1267" fmla="*/ 6602 w 10732"/>
              <a:gd name="connsiteY17-1268" fmla="*/ 6502 h 10000"/>
              <a:gd name="connsiteX18-1269" fmla="*/ 6612 w 10732"/>
              <a:gd name="connsiteY18-1270" fmla="*/ 6827 h 10000"/>
              <a:gd name="connsiteX19-1271" fmla="*/ 6551 w 10732"/>
              <a:gd name="connsiteY19-1272" fmla="*/ 7226 h 10000"/>
              <a:gd name="connsiteX20-1273" fmla="*/ 6571 w 10732"/>
              <a:gd name="connsiteY20-1274" fmla="*/ 7649 h 10000"/>
              <a:gd name="connsiteX21-1275" fmla="*/ 6328 w 10732"/>
              <a:gd name="connsiteY21-1276" fmla="*/ 7973 h 10000"/>
              <a:gd name="connsiteX22-1277" fmla="*/ 5901 w 10732"/>
              <a:gd name="connsiteY22-1278" fmla="*/ 7973 h 10000"/>
              <a:gd name="connsiteX23-1279" fmla="*/ 5637 w 10732"/>
              <a:gd name="connsiteY23-1280" fmla="*/ 9243 h 10000"/>
              <a:gd name="connsiteX24-1281" fmla="*/ 5866 w 10732"/>
              <a:gd name="connsiteY24-1282" fmla="*/ 9897 h 10000"/>
              <a:gd name="connsiteX25-1283" fmla="*/ 10732 w 10732"/>
              <a:gd name="connsiteY25-1284" fmla="*/ 10000 h 10000"/>
              <a:gd name="connsiteX0-1285" fmla="*/ 0 w 10732"/>
              <a:gd name="connsiteY0-1286" fmla="*/ 9946 h 10000"/>
              <a:gd name="connsiteX1-1287" fmla="*/ 3931 w 10732"/>
              <a:gd name="connsiteY1-1288" fmla="*/ 9686 h 10000"/>
              <a:gd name="connsiteX2-1289" fmla="*/ 4266 w 10732"/>
              <a:gd name="connsiteY2-1290" fmla="*/ 7897 h 10000"/>
              <a:gd name="connsiteX3-1291" fmla="*/ 4307 w 10732"/>
              <a:gd name="connsiteY3-1292" fmla="*/ 6977 h 10000"/>
              <a:gd name="connsiteX4-1293" fmla="*/ 4165 w 10732"/>
              <a:gd name="connsiteY4-1294" fmla="*/ 6229 h 10000"/>
              <a:gd name="connsiteX5-1295" fmla="*/ 3748 w 10732"/>
              <a:gd name="connsiteY5-1296" fmla="*/ 4735 h 10000"/>
              <a:gd name="connsiteX6-1297" fmla="*/ 3728 w 10732"/>
              <a:gd name="connsiteY6-1298" fmla="*/ 4584 h 10000"/>
              <a:gd name="connsiteX7-1299" fmla="*/ 3707 w 10732"/>
              <a:gd name="connsiteY7-1300" fmla="*/ 1918 h 10000"/>
              <a:gd name="connsiteX8-1301" fmla="*/ 5028 w 10732"/>
              <a:gd name="connsiteY8-1302" fmla="*/ 0 h 10000"/>
              <a:gd name="connsiteX9-1303" fmla="*/ 6429 w 10732"/>
              <a:gd name="connsiteY9-1304" fmla="*/ 2094 h 10000"/>
              <a:gd name="connsiteX10-1305" fmla="*/ 6581 w 10732"/>
              <a:gd name="connsiteY10-1306" fmla="*/ 3562 h 10000"/>
              <a:gd name="connsiteX11-1307" fmla="*/ 6571 w 10732"/>
              <a:gd name="connsiteY11-1308" fmla="*/ 4211 h 10000"/>
              <a:gd name="connsiteX12-1309" fmla="*/ 6896 w 10732"/>
              <a:gd name="connsiteY12-1310" fmla="*/ 5257 h 10000"/>
              <a:gd name="connsiteX13-1311" fmla="*/ 6855 w 10732"/>
              <a:gd name="connsiteY13-1312" fmla="*/ 5556 h 10000"/>
              <a:gd name="connsiteX14-1313" fmla="*/ 6673 w 10732"/>
              <a:gd name="connsiteY14-1314" fmla="*/ 5730 h 10000"/>
              <a:gd name="connsiteX15-1315" fmla="*/ 6673 w 10732"/>
              <a:gd name="connsiteY15-1316" fmla="*/ 6029 h 10000"/>
              <a:gd name="connsiteX16-1317" fmla="*/ 6663 w 10732"/>
              <a:gd name="connsiteY16-1318" fmla="*/ 6404 h 10000"/>
              <a:gd name="connsiteX17-1319" fmla="*/ 6602 w 10732"/>
              <a:gd name="connsiteY17-1320" fmla="*/ 6502 h 10000"/>
              <a:gd name="connsiteX18-1321" fmla="*/ 6612 w 10732"/>
              <a:gd name="connsiteY18-1322" fmla="*/ 6827 h 10000"/>
              <a:gd name="connsiteX19-1323" fmla="*/ 6551 w 10732"/>
              <a:gd name="connsiteY19-1324" fmla="*/ 7226 h 10000"/>
              <a:gd name="connsiteX20-1325" fmla="*/ 6571 w 10732"/>
              <a:gd name="connsiteY20-1326" fmla="*/ 7649 h 10000"/>
              <a:gd name="connsiteX21-1327" fmla="*/ 6328 w 10732"/>
              <a:gd name="connsiteY21-1328" fmla="*/ 7973 h 10000"/>
              <a:gd name="connsiteX22-1329" fmla="*/ 5901 w 10732"/>
              <a:gd name="connsiteY22-1330" fmla="*/ 7973 h 10000"/>
              <a:gd name="connsiteX23-1331" fmla="*/ 5637 w 10732"/>
              <a:gd name="connsiteY23-1332" fmla="*/ 9243 h 10000"/>
              <a:gd name="connsiteX24-1333" fmla="*/ 5866 w 10732"/>
              <a:gd name="connsiteY24-1334" fmla="*/ 9897 h 10000"/>
              <a:gd name="connsiteX25-1335" fmla="*/ 10732 w 10732"/>
              <a:gd name="connsiteY25-1336" fmla="*/ 10000 h 10000"/>
              <a:gd name="connsiteX0-1337" fmla="*/ 0 w 13931"/>
              <a:gd name="connsiteY0-1338" fmla="*/ 9946 h 10055"/>
              <a:gd name="connsiteX1-1339" fmla="*/ 3931 w 13931"/>
              <a:gd name="connsiteY1-1340" fmla="*/ 9686 h 10055"/>
              <a:gd name="connsiteX2-1341" fmla="*/ 4266 w 13931"/>
              <a:gd name="connsiteY2-1342" fmla="*/ 7897 h 10055"/>
              <a:gd name="connsiteX3-1343" fmla="*/ 4307 w 13931"/>
              <a:gd name="connsiteY3-1344" fmla="*/ 6977 h 10055"/>
              <a:gd name="connsiteX4-1345" fmla="*/ 4165 w 13931"/>
              <a:gd name="connsiteY4-1346" fmla="*/ 6229 h 10055"/>
              <a:gd name="connsiteX5-1347" fmla="*/ 3748 w 13931"/>
              <a:gd name="connsiteY5-1348" fmla="*/ 4735 h 10055"/>
              <a:gd name="connsiteX6-1349" fmla="*/ 3728 w 13931"/>
              <a:gd name="connsiteY6-1350" fmla="*/ 4584 h 10055"/>
              <a:gd name="connsiteX7-1351" fmla="*/ 3707 w 13931"/>
              <a:gd name="connsiteY7-1352" fmla="*/ 1918 h 10055"/>
              <a:gd name="connsiteX8-1353" fmla="*/ 5028 w 13931"/>
              <a:gd name="connsiteY8-1354" fmla="*/ 0 h 10055"/>
              <a:gd name="connsiteX9-1355" fmla="*/ 6429 w 13931"/>
              <a:gd name="connsiteY9-1356" fmla="*/ 2094 h 10055"/>
              <a:gd name="connsiteX10-1357" fmla="*/ 6581 w 13931"/>
              <a:gd name="connsiteY10-1358" fmla="*/ 3562 h 10055"/>
              <a:gd name="connsiteX11-1359" fmla="*/ 6571 w 13931"/>
              <a:gd name="connsiteY11-1360" fmla="*/ 4211 h 10055"/>
              <a:gd name="connsiteX12-1361" fmla="*/ 6896 w 13931"/>
              <a:gd name="connsiteY12-1362" fmla="*/ 5257 h 10055"/>
              <a:gd name="connsiteX13-1363" fmla="*/ 6855 w 13931"/>
              <a:gd name="connsiteY13-1364" fmla="*/ 5556 h 10055"/>
              <a:gd name="connsiteX14-1365" fmla="*/ 6673 w 13931"/>
              <a:gd name="connsiteY14-1366" fmla="*/ 5730 h 10055"/>
              <a:gd name="connsiteX15-1367" fmla="*/ 6673 w 13931"/>
              <a:gd name="connsiteY15-1368" fmla="*/ 6029 h 10055"/>
              <a:gd name="connsiteX16-1369" fmla="*/ 6663 w 13931"/>
              <a:gd name="connsiteY16-1370" fmla="*/ 6404 h 10055"/>
              <a:gd name="connsiteX17-1371" fmla="*/ 6602 w 13931"/>
              <a:gd name="connsiteY17-1372" fmla="*/ 6502 h 10055"/>
              <a:gd name="connsiteX18-1373" fmla="*/ 6612 w 13931"/>
              <a:gd name="connsiteY18-1374" fmla="*/ 6827 h 10055"/>
              <a:gd name="connsiteX19-1375" fmla="*/ 6551 w 13931"/>
              <a:gd name="connsiteY19-1376" fmla="*/ 7226 h 10055"/>
              <a:gd name="connsiteX20-1377" fmla="*/ 6571 w 13931"/>
              <a:gd name="connsiteY20-1378" fmla="*/ 7649 h 10055"/>
              <a:gd name="connsiteX21-1379" fmla="*/ 6328 w 13931"/>
              <a:gd name="connsiteY21-1380" fmla="*/ 7973 h 10055"/>
              <a:gd name="connsiteX22-1381" fmla="*/ 5901 w 13931"/>
              <a:gd name="connsiteY22-1382" fmla="*/ 7973 h 10055"/>
              <a:gd name="connsiteX23-1383" fmla="*/ 5637 w 13931"/>
              <a:gd name="connsiteY23-1384" fmla="*/ 9243 h 10055"/>
              <a:gd name="connsiteX24-1385" fmla="*/ 5866 w 13931"/>
              <a:gd name="connsiteY24-1386" fmla="*/ 9897 h 10055"/>
              <a:gd name="connsiteX25-1387" fmla="*/ 13931 w 13931"/>
              <a:gd name="connsiteY25-1388" fmla="*/ 10055 h 10055"/>
              <a:gd name="connsiteX0-1389" fmla="*/ 0 w 17823"/>
              <a:gd name="connsiteY0-1390" fmla="*/ 10001 h 10055"/>
              <a:gd name="connsiteX1-1391" fmla="*/ 7823 w 17823"/>
              <a:gd name="connsiteY1-1392" fmla="*/ 9686 h 10055"/>
              <a:gd name="connsiteX2-1393" fmla="*/ 8158 w 17823"/>
              <a:gd name="connsiteY2-1394" fmla="*/ 7897 h 10055"/>
              <a:gd name="connsiteX3-1395" fmla="*/ 8199 w 17823"/>
              <a:gd name="connsiteY3-1396" fmla="*/ 6977 h 10055"/>
              <a:gd name="connsiteX4-1397" fmla="*/ 8057 w 17823"/>
              <a:gd name="connsiteY4-1398" fmla="*/ 6229 h 10055"/>
              <a:gd name="connsiteX5-1399" fmla="*/ 7640 w 17823"/>
              <a:gd name="connsiteY5-1400" fmla="*/ 4735 h 10055"/>
              <a:gd name="connsiteX6-1401" fmla="*/ 7620 w 17823"/>
              <a:gd name="connsiteY6-1402" fmla="*/ 4584 h 10055"/>
              <a:gd name="connsiteX7-1403" fmla="*/ 7599 w 17823"/>
              <a:gd name="connsiteY7-1404" fmla="*/ 1918 h 10055"/>
              <a:gd name="connsiteX8-1405" fmla="*/ 8920 w 17823"/>
              <a:gd name="connsiteY8-1406" fmla="*/ 0 h 10055"/>
              <a:gd name="connsiteX9-1407" fmla="*/ 10321 w 17823"/>
              <a:gd name="connsiteY9-1408" fmla="*/ 2094 h 10055"/>
              <a:gd name="connsiteX10-1409" fmla="*/ 10473 w 17823"/>
              <a:gd name="connsiteY10-1410" fmla="*/ 3562 h 10055"/>
              <a:gd name="connsiteX11-1411" fmla="*/ 10463 w 17823"/>
              <a:gd name="connsiteY11-1412" fmla="*/ 4211 h 10055"/>
              <a:gd name="connsiteX12-1413" fmla="*/ 10788 w 17823"/>
              <a:gd name="connsiteY12-1414" fmla="*/ 5257 h 10055"/>
              <a:gd name="connsiteX13-1415" fmla="*/ 10747 w 17823"/>
              <a:gd name="connsiteY13-1416" fmla="*/ 5556 h 10055"/>
              <a:gd name="connsiteX14-1417" fmla="*/ 10565 w 17823"/>
              <a:gd name="connsiteY14-1418" fmla="*/ 5730 h 10055"/>
              <a:gd name="connsiteX15-1419" fmla="*/ 10565 w 17823"/>
              <a:gd name="connsiteY15-1420" fmla="*/ 6029 h 10055"/>
              <a:gd name="connsiteX16-1421" fmla="*/ 10555 w 17823"/>
              <a:gd name="connsiteY16-1422" fmla="*/ 6404 h 10055"/>
              <a:gd name="connsiteX17-1423" fmla="*/ 10494 w 17823"/>
              <a:gd name="connsiteY17-1424" fmla="*/ 6502 h 10055"/>
              <a:gd name="connsiteX18-1425" fmla="*/ 10504 w 17823"/>
              <a:gd name="connsiteY18-1426" fmla="*/ 6827 h 10055"/>
              <a:gd name="connsiteX19-1427" fmla="*/ 10443 w 17823"/>
              <a:gd name="connsiteY19-1428" fmla="*/ 7226 h 10055"/>
              <a:gd name="connsiteX20-1429" fmla="*/ 10463 w 17823"/>
              <a:gd name="connsiteY20-1430" fmla="*/ 7649 h 10055"/>
              <a:gd name="connsiteX21-1431" fmla="*/ 10220 w 17823"/>
              <a:gd name="connsiteY21-1432" fmla="*/ 7973 h 10055"/>
              <a:gd name="connsiteX22-1433" fmla="*/ 9793 w 17823"/>
              <a:gd name="connsiteY22-1434" fmla="*/ 7973 h 10055"/>
              <a:gd name="connsiteX23-1435" fmla="*/ 9529 w 17823"/>
              <a:gd name="connsiteY23-1436" fmla="*/ 9243 h 10055"/>
              <a:gd name="connsiteX24-1437" fmla="*/ 9758 w 17823"/>
              <a:gd name="connsiteY24-1438" fmla="*/ 9897 h 10055"/>
              <a:gd name="connsiteX25-1439" fmla="*/ 17823 w 17823"/>
              <a:gd name="connsiteY25-1440" fmla="*/ 10055 h 10055"/>
              <a:gd name="connsiteX0-1441" fmla="*/ 0 w 17823"/>
              <a:gd name="connsiteY0-1442" fmla="*/ 10001 h 10076"/>
              <a:gd name="connsiteX1-1443" fmla="*/ 7823 w 17823"/>
              <a:gd name="connsiteY1-1444" fmla="*/ 9686 h 10076"/>
              <a:gd name="connsiteX2-1445" fmla="*/ 8158 w 17823"/>
              <a:gd name="connsiteY2-1446" fmla="*/ 7897 h 10076"/>
              <a:gd name="connsiteX3-1447" fmla="*/ 8199 w 17823"/>
              <a:gd name="connsiteY3-1448" fmla="*/ 6977 h 10076"/>
              <a:gd name="connsiteX4-1449" fmla="*/ 8057 w 17823"/>
              <a:gd name="connsiteY4-1450" fmla="*/ 6229 h 10076"/>
              <a:gd name="connsiteX5-1451" fmla="*/ 7640 w 17823"/>
              <a:gd name="connsiteY5-1452" fmla="*/ 4735 h 10076"/>
              <a:gd name="connsiteX6-1453" fmla="*/ 7620 w 17823"/>
              <a:gd name="connsiteY6-1454" fmla="*/ 4584 h 10076"/>
              <a:gd name="connsiteX7-1455" fmla="*/ 7599 w 17823"/>
              <a:gd name="connsiteY7-1456" fmla="*/ 1918 h 10076"/>
              <a:gd name="connsiteX8-1457" fmla="*/ 8920 w 17823"/>
              <a:gd name="connsiteY8-1458" fmla="*/ 0 h 10076"/>
              <a:gd name="connsiteX9-1459" fmla="*/ 10321 w 17823"/>
              <a:gd name="connsiteY9-1460" fmla="*/ 2094 h 10076"/>
              <a:gd name="connsiteX10-1461" fmla="*/ 10473 w 17823"/>
              <a:gd name="connsiteY10-1462" fmla="*/ 3562 h 10076"/>
              <a:gd name="connsiteX11-1463" fmla="*/ 10463 w 17823"/>
              <a:gd name="connsiteY11-1464" fmla="*/ 4211 h 10076"/>
              <a:gd name="connsiteX12-1465" fmla="*/ 10788 w 17823"/>
              <a:gd name="connsiteY12-1466" fmla="*/ 5257 h 10076"/>
              <a:gd name="connsiteX13-1467" fmla="*/ 10747 w 17823"/>
              <a:gd name="connsiteY13-1468" fmla="*/ 5556 h 10076"/>
              <a:gd name="connsiteX14-1469" fmla="*/ 10565 w 17823"/>
              <a:gd name="connsiteY14-1470" fmla="*/ 5730 h 10076"/>
              <a:gd name="connsiteX15-1471" fmla="*/ 10565 w 17823"/>
              <a:gd name="connsiteY15-1472" fmla="*/ 6029 h 10076"/>
              <a:gd name="connsiteX16-1473" fmla="*/ 10555 w 17823"/>
              <a:gd name="connsiteY16-1474" fmla="*/ 6404 h 10076"/>
              <a:gd name="connsiteX17-1475" fmla="*/ 10494 w 17823"/>
              <a:gd name="connsiteY17-1476" fmla="*/ 6502 h 10076"/>
              <a:gd name="connsiteX18-1477" fmla="*/ 10504 w 17823"/>
              <a:gd name="connsiteY18-1478" fmla="*/ 6827 h 10076"/>
              <a:gd name="connsiteX19-1479" fmla="*/ 10443 w 17823"/>
              <a:gd name="connsiteY19-1480" fmla="*/ 7226 h 10076"/>
              <a:gd name="connsiteX20-1481" fmla="*/ 10463 w 17823"/>
              <a:gd name="connsiteY20-1482" fmla="*/ 7649 h 10076"/>
              <a:gd name="connsiteX21-1483" fmla="*/ 10220 w 17823"/>
              <a:gd name="connsiteY21-1484" fmla="*/ 7973 h 10076"/>
              <a:gd name="connsiteX22-1485" fmla="*/ 9793 w 17823"/>
              <a:gd name="connsiteY22-1486" fmla="*/ 7973 h 10076"/>
              <a:gd name="connsiteX23-1487" fmla="*/ 9529 w 17823"/>
              <a:gd name="connsiteY23-1488" fmla="*/ 9243 h 10076"/>
              <a:gd name="connsiteX24-1489" fmla="*/ 9758 w 17823"/>
              <a:gd name="connsiteY24-1490" fmla="*/ 9897 h 10076"/>
              <a:gd name="connsiteX25-1491" fmla="*/ 17823 w 17823"/>
              <a:gd name="connsiteY25-1492" fmla="*/ 10055 h 10076"/>
              <a:gd name="connsiteX0-1493" fmla="*/ 0 w 17823"/>
              <a:gd name="connsiteY0-1494" fmla="*/ 10001 h 10055"/>
              <a:gd name="connsiteX1-1495" fmla="*/ 7823 w 17823"/>
              <a:gd name="connsiteY1-1496" fmla="*/ 9686 h 10055"/>
              <a:gd name="connsiteX2-1497" fmla="*/ 8158 w 17823"/>
              <a:gd name="connsiteY2-1498" fmla="*/ 7897 h 10055"/>
              <a:gd name="connsiteX3-1499" fmla="*/ 8199 w 17823"/>
              <a:gd name="connsiteY3-1500" fmla="*/ 6977 h 10055"/>
              <a:gd name="connsiteX4-1501" fmla="*/ 8057 w 17823"/>
              <a:gd name="connsiteY4-1502" fmla="*/ 6229 h 10055"/>
              <a:gd name="connsiteX5-1503" fmla="*/ 7640 w 17823"/>
              <a:gd name="connsiteY5-1504" fmla="*/ 4735 h 10055"/>
              <a:gd name="connsiteX6-1505" fmla="*/ 7620 w 17823"/>
              <a:gd name="connsiteY6-1506" fmla="*/ 4584 h 10055"/>
              <a:gd name="connsiteX7-1507" fmla="*/ 7599 w 17823"/>
              <a:gd name="connsiteY7-1508" fmla="*/ 1918 h 10055"/>
              <a:gd name="connsiteX8-1509" fmla="*/ 8920 w 17823"/>
              <a:gd name="connsiteY8-1510" fmla="*/ 0 h 10055"/>
              <a:gd name="connsiteX9-1511" fmla="*/ 10321 w 17823"/>
              <a:gd name="connsiteY9-1512" fmla="*/ 2094 h 10055"/>
              <a:gd name="connsiteX10-1513" fmla="*/ 10473 w 17823"/>
              <a:gd name="connsiteY10-1514" fmla="*/ 3562 h 10055"/>
              <a:gd name="connsiteX11-1515" fmla="*/ 10463 w 17823"/>
              <a:gd name="connsiteY11-1516" fmla="*/ 4211 h 10055"/>
              <a:gd name="connsiteX12-1517" fmla="*/ 10788 w 17823"/>
              <a:gd name="connsiteY12-1518" fmla="*/ 5257 h 10055"/>
              <a:gd name="connsiteX13-1519" fmla="*/ 10747 w 17823"/>
              <a:gd name="connsiteY13-1520" fmla="*/ 5556 h 10055"/>
              <a:gd name="connsiteX14-1521" fmla="*/ 10565 w 17823"/>
              <a:gd name="connsiteY14-1522" fmla="*/ 5730 h 10055"/>
              <a:gd name="connsiteX15-1523" fmla="*/ 10565 w 17823"/>
              <a:gd name="connsiteY15-1524" fmla="*/ 6029 h 10055"/>
              <a:gd name="connsiteX16-1525" fmla="*/ 10555 w 17823"/>
              <a:gd name="connsiteY16-1526" fmla="*/ 6404 h 10055"/>
              <a:gd name="connsiteX17-1527" fmla="*/ 10494 w 17823"/>
              <a:gd name="connsiteY17-1528" fmla="*/ 6502 h 10055"/>
              <a:gd name="connsiteX18-1529" fmla="*/ 10504 w 17823"/>
              <a:gd name="connsiteY18-1530" fmla="*/ 6827 h 10055"/>
              <a:gd name="connsiteX19-1531" fmla="*/ 10443 w 17823"/>
              <a:gd name="connsiteY19-1532" fmla="*/ 7226 h 10055"/>
              <a:gd name="connsiteX20-1533" fmla="*/ 10463 w 17823"/>
              <a:gd name="connsiteY20-1534" fmla="*/ 7649 h 10055"/>
              <a:gd name="connsiteX21-1535" fmla="*/ 10220 w 17823"/>
              <a:gd name="connsiteY21-1536" fmla="*/ 7973 h 10055"/>
              <a:gd name="connsiteX22-1537" fmla="*/ 9793 w 17823"/>
              <a:gd name="connsiteY22-1538" fmla="*/ 7973 h 10055"/>
              <a:gd name="connsiteX23-1539" fmla="*/ 9529 w 17823"/>
              <a:gd name="connsiteY23-1540" fmla="*/ 9243 h 10055"/>
              <a:gd name="connsiteX24-1541" fmla="*/ 9758 w 17823"/>
              <a:gd name="connsiteY24-1542" fmla="*/ 9897 h 10055"/>
              <a:gd name="connsiteX25-1543" fmla="*/ 17823 w 17823"/>
              <a:gd name="connsiteY25-1544" fmla="*/ 10055 h 10055"/>
              <a:gd name="connsiteX0-1545" fmla="*/ 0 w 17823"/>
              <a:gd name="connsiteY0-1546" fmla="*/ 10001 h 10055"/>
              <a:gd name="connsiteX1-1547" fmla="*/ 7823 w 17823"/>
              <a:gd name="connsiteY1-1548" fmla="*/ 9686 h 10055"/>
              <a:gd name="connsiteX2-1549" fmla="*/ 8158 w 17823"/>
              <a:gd name="connsiteY2-1550" fmla="*/ 7897 h 10055"/>
              <a:gd name="connsiteX3-1551" fmla="*/ 8199 w 17823"/>
              <a:gd name="connsiteY3-1552" fmla="*/ 6977 h 10055"/>
              <a:gd name="connsiteX4-1553" fmla="*/ 8057 w 17823"/>
              <a:gd name="connsiteY4-1554" fmla="*/ 6229 h 10055"/>
              <a:gd name="connsiteX5-1555" fmla="*/ 7640 w 17823"/>
              <a:gd name="connsiteY5-1556" fmla="*/ 4735 h 10055"/>
              <a:gd name="connsiteX6-1557" fmla="*/ 7620 w 17823"/>
              <a:gd name="connsiteY6-1558" fmla="*/ 4584 h 10055"/>
              <a:gd name="connsiteX7-1559" fmla="*/ 7599 w 17823"/>
              <a:gd name="connsiteY7-1560" fmla="*/ 1918 h 10055"/>
              <a:gd name="connsiteX8-1561" fmla="*/ 8920 w 17823"/>
              <a:gd name="connsiteY8-1562" fmla="*/ 0 h 10055"/>
              <a:gd name="connsiteX9-1563" fmla="*/ 10321 w 17823"/>
              <a:gd name="connsiteY9-1564" fmla="*/ 2094 h 10055"/>
              <a:gd name="connsiteX10-1565" fmla="*/ 10473 w 17823"/>
              <a:gd name="connsiteY10-1566" fmla="*/ 3562 h 10055"/>
              <a:gd name="connsiteX11-1567" fmla="*/ 10463 w 17823"/>
              <a:gd name="connsiteY11-1568" fmla="*/ 4211 h 10055"/>
              <a:gd name="connsiteX12-1569" fmla="*/ 10788 w 17823"/>
              <a:gd name="connsiteY12-1570" fmla="*/ 5257 h 10055"/>
              <a:gd name="connsiteX13-1571" fmla="*/ 10747 w 17823"/>
              <a:gd name="connsiteY13-1572" fmla="*/ 5556 h 10055"/>
              <a:gd name="connsiteX14-1573" fmla="*/ 10565 w 17823"/>
              <a:gd name="connsiteY14-1574" fmla="*/ 5730 h 10055"/>
              <a:gd name="connsiteX15-1575" fmla="*/ 10565 w 17823"/>
              <a:gd name="connsiteY15-1576" fmla="*/ 6029 h 10055"/>
              <a:gd name="connsiteX16-1577" fmla="*/ 10555 w 17823"/>
              <a:gd name="connsiteY16-1578" fmla="*/ 6404 h 10055"/>
              <a:gd name="connsiteX17-1579" fmla="*/ 10494 w 17823"/>
              <a:gd name="connsiteY17-1580" fmla="*/ 6502 h 10055"/>
              <a:gd name="connsiteX18-1581" fmla="*/ 10504 w 17823"/>
              <a:gd name="connsiteY18-1582" fmla="*/ 6827 h 10055"/>
              <a:gd name="connsiteX19-1583" fmla="*/ 10443 w 17823"/>
              <a:gd name="connsiteY19-1584" fmla="*/ 7226 h 10055"/>
              <a:gd name="connsiteX20-1585" fmla="*/ 10463 w 17823"/>
              <a:gd name="connsiteY20-1586" fmla="*/ 7649 h 10055"/>
              <a:gd name="connsiteX21-1587" fmla="*/ 10220 w 17823"/>
              <a:gd name="connsiteY21-1588" fmla="*/ 7973 h 10055"/>
              <a:gd name="connsiteX22-1589" fmla="*/ 9793 w 17823"/>
              <a:gd name="connsiteY22-1590" fmla="*/ 7973 h 10055"/>
              <a:gd name="connsiteX23-1591" fmla="*/ 9529 w 17823"/>
              <a:gd name="connsiteY23-1592" fmla="*/ 9243 h 10055"/>
              <a:gd name="connsiteX24-1593" fmla="*/ 9758 w 17823"/>
              <a:gd name="connsiteY24-1594" fmla="*/ 9897 h 10055"/>
              <a:gd name="connsiteX25-1595" fmla="*/ 17823 w 17823"/>
              <a:gd name="connsiteY25-1596" fmla="*/ 10055 h 10055"/>
              <a:gd name="connsiteX0-1597" fmla="*/ 0 w 17823"/>
              <a:gd name="connsiteY0-1598" fmla="*/ 10001 h 10055"/>
              <a:gd name="connsiteX1-1599" fmla="*/ 7823 w 17823"/>
              <a:gd name="connsiteY1-1600" fmla="*/ 9686 h 10055"/>
              <a:gd name="connsiteX2-1601" fmla="*/ 8158 w 17823"/>
              <a:gd name="connsiteY2-1602" fmla="*/ 7897 h 10055"/>
              <a:gd name="connsiteX3-1603" fmla="*/ 8199 w 17823"/>
              <a:gd name="connsiteY3-1604" fmla="*/ 6977 h 10055"/>
              <a:gd name="connsiteX4-1605" fmla="*/ 8057 w 17823"/>
              <a:gd name="connsiteY4-1606" fmla="*/ 6229 h 10055"/>
              <a:gd name="connsiteX5-1607" fmla="*/ 7640 w 17823"/>
              <a:gd name="connsiteY5-1608" fmla="*/ 4735 h 10055"/>
              <a:gd name="connsiteX6-1609" fmla="*/ 7620 w 17823"/>
              <a:gd name="connsiteY6-1610" fmla="*/ 4584 h 10055"/>
              <a:gd name="connsiteX7-1611" fmla="*/ 7599 w 17823"/>
              <a:gd name="connsiteY7-1612" fmla="*/ 1918 h 10055"/>
              <a:gd name="connsiteX8-1613" fmla="*/ 8920 w 17823"/>
              <a:gd name="connsiteY8-1614" fmla="*/ 0 h 10055"/>
              <a:gd name="connsiteX9-1615" fmla="*/ 10321 w 17823"/>
              <a:gd name="connsiteY9-1616" fmla="*/ 2094 h 10055"/>
              <a:gd name="connsiteX10-1617" fmla="*/ 10473 w 17823"/>
              <a:gd name="connsiteY10-1618" fmla="*/ 3562 h 10055"/>
              <a:gd name="connsiteX11-1619" fmla="*/ 10463 w 17823"/>
              <a:gd name="connsiteY11-1620" fmla="*/ 4211 h 10055"/>
              <a:gd name="connsiteX12-1621" fmla="*/ 10788 w 17823"/>
              <a:gd name="connsiteY12-1622" fmla="*/ 5257 h 10055"/>
              <a:gd name="connsiteX13-1623" fmla="*/ 10747 w 17823"/>
              <a:gd name="connsiteY13-1624" fmla="*/ 5556 h 10055"/>
              <a:gd name="connsiteX14-1625" fmla="*/ 10565 w 17823"/>
              <a:gd name="connsiteY14-1626" fmla="*/ 5730 h 10055"/>
              <a:gd name="connsiteX15-1627" fmla="*/ 10565 w 17823"/>
              <a:gd name="connsiteY15-1628" fmla="*/ 6029 h 10055"/>
              <a:gd name="connsiteX16-1629" fmla="*/ 10555 w 17823"/>
              <a:gd name="connsiteY16-1630" fmla="*/ 6404 h 10055"/>
              <a:gd name="connsiteX17-1631" fmla="*/ 10494 w 17823"/>
              <a:gd name="connsiteY17-1632" fmla="*/ 6502 h 10055"/>
              <a:gd name="connsiteX18-1633" fmla="*/ 10504 w 17823"/>
              <a:gd name="connsiteY18-1634" fmla="*/ 6827 h 10055"/>
              <a:gd name="connsiteX19-1635" fmla="*/ 10443 w 17823"/>
              <a:gd name="connsiteY19-1636" fmla="*/ 7226 h 10055"/>
              <a:gd name="connsiteX20-1637" fmla="*/ 10463 w 17823"/>
              <a:gd name="connsiteY20-1638" fmla="*/ 7649 h 10055"/>
              <a:gd name="connsiteX21-1639" fmla="*/ 10220 w 17823"/>
              <a:gd name="connsiteY21-1640" fmla="*/ 7973 h 10055"/>
              <a:gd name="connsiteX22-1641" fmla="*/ 9793 w 17823"/>
              <a:gd name="connsiteY22-1642" fmla="*/ 7973 h 10055"/>
              <a:gd name="connsiteX23-1643" fmla="*/ 9529 w 17823"/>
              <a:gd name="connsiteY23-1644" fmla="*/ 9243 h 10055"/>
              <a:gd name="connsiteX24-1645" fmla="*/ 9758 w 17823"/>
              <a:gd name="connsiteY24-1646" fmla="*/ 9897 h 10055"/>
              <a:gd name="connsiteX25-1647" fmla="*/ 17823 w 17823"/>
              <a:gd name="connsiteY25-1648" fmla="*/ 10055 h 10055"/>
              <a:gd name="connsiteX0-1649" fmla="*/ 0 w 17823"/>
              <a:gd name="connsiteY0-1650" fmla="*/ 10001 h 10055"/>
              <a:gd name="connsiteX1-1651" fmla="*/ 7823 w 17823"/>
              <a:gd name="connsiteY1-1652" fmla="*/ 9686 h 10055"/>
              <a:gd name="connsiteX2-1653" fmla="*/ 8158 w 17823"/>
              <a:gd name="connsiteY2-1654" fmla="*/ 7897 h 10055"/>
              <a:gd name="connsiteX3-1655" fmla="*/ 8199 w 17823"/>
              <a:gd name="connsiteY3-1656" fmla="*/ 6977 h 10055"/>
              <a:gd name="connsiteX4-1657" fmla="*/ 8057 w 17823"/>
              <a:gd name="connsiteY4-1658" fmla="*/ 6229 h 10055"/>
              <a:gd name="connsiteX5-1659" fmla="*/ 7640 w 17823"/>
              <a:gd name="connsiteY5-1660" fmla="*/ 4735 h 10055"/>
              <a:gd name="connsiteX6-1661" fmla="*/ 7620 w 17823"/>
              <a:gd name="connsiteY6-1662" fmla="*/ 4584 h 10055"/>
              <a:gd name="connsiteX7-1663" fmla="*/ 7599 w 17823"/>
              <a:gd name="connsiteY7-1664" fmla="*/ 1918 h 10055"/>
              <a:gd name="connsiteX8-1665" fmla="*/ 8920 w 17823"/>
              <a:gd name="connsiteY8-1666" fmla="*/ 0 h 10055"/>
              <a:gd name="connsiteX9-1667" fmla="*/ 10321 w 17823"/>
              <a:gd name="connsiteY9-1668" fmla="*/ 2094 h 10055"/>
              <a:gd name="connsiteX10-1669" fmla="*/ 10473 w 17823"/>
              <a:gd name="connsiteY10-1670" fmla="*/ 3562 h 10055"/>
              <a:gd name="connsiteX11-1671" fmla="*/ 10463 w 17823"/>
              <a:gd name="connsiteY11-1672" fmla="*/ 4211 h 10055"/>
              <a:gd name="connsiteX12-1673" fmla="*/ 10788 w 17823"/>
              <a:gd name="connsiteY12-1674" fmla="*/ 5257 h 10055"/>
              <a:gd name="connsiteX13-1675" fmla="*/ 10747 w 17823"/>
              <a:gd name="connsiteY13-1676" fmla="*/ 5556 h 10055"/>
              <a:gd name="connsiteX14-1677" fmla="*/ 10565 w 17823"/>
              <a:gd name="connsiteY14-1678" fmla="*/ 5730 h 10055"/>
              <a:gd name="connsiteX15-1679" fmla="*/ 10565 w 17823"/>
              <a:gd name="connsiteY15-1680" fmla="*/ 6029 h 10055"/>
              <a:gd name="connsiteX16-1681" fmla="*/ 10555 w 17823"/>
              <a:gd name="connsiteY16-1682" fmla="*/ 6404 h 10055"/>
              <a:gd name="connsiteX17-1683" fmla="*/ 10494 w 17823"/>
              <a:gd name="connsiteY17-1684" fmla="*/ 6502 h 10055"/>
              <a:gd name="connsiteX18-1685" fmla="*/ 10504 w 17823"/>
              <a:gd name="connsiteY18-1686" fmla="*/ 6827 h 10055"/>
              <a:gd name="connsiteX19-1687" fmla="*/ 10443 w 17823"/>
              <a:gd name="connsiteY19-1688" fmla="*/ 7226 h 10055"/>
              <a:gd name="connsiteX20-1689" fmla="*/ 10463 w 17823"/>
              <a:gd name="connsiteY20-1690" fmla="*/ 7649 h 10055"/>
              <a:gd name="connsiteX21-1691" fmla="*/ 10220 w 17823"/>
              <a:gd name="connsiteY21-1692" fmla="*/ 7973 h 10055"/>
              <a:gd name="connsiteX22-1693" fmla="*/ 9793 w 17823"/>
              <a:gd name="connsiteY22-1694" fmla="*/ 7973 h 10055"/>
              <a:gd name="connsiteX23-1695" fmla="*/ 9529 w 17823"/>
              <a:gd name="connsiteY23-1696" fmla="*/ 9243 h 10055"/>
              <a:gd name="connsiteX24-1697" fmla="*/ 9758 w 17823"/>
              <a:gd name="connsiteY24-1698" fmla="*/ 9897 h 10055"/>
              <a:gd name="connsiteX25-1699" fmla="*/ 17823 w 17823"/>
              <a:gd name="connsiteY25-1700" fmla="*/ 10055 h 10055"/>
              <a:gd name="connsiteX0-1701" fmla="*/ 0 w 17823"/>
              <a:gd name="connsiteY0-1702" fmla="*/ 10001 h 10055"/>
              <a:gd name="connsiteX1-1703" fmla="*/ 7823 w 17823"/>
              <a:gd name="connsiteY1-1704" fmla="*/ 9686 h 10055"/>
              <a:gd name="connsiteX2-1705" fmla="*/ 8158 w 17823"/>
              <a:gd name="connsiteY2-1706" fmla="*/ 7897 h 10055"/>
              <a:gd name="connsiteX3-1707" fmla="*/ 8199 w 17823"/>
              <a:gd name="connsiteY3-1708" fmla="*/ 6977 h 10055"/>
              <a:gd name="connsiteX4-1709" fmla="*/ 8057 w 17823"/>
              <a:gd name="connsiteY4-1710" fmla="*/ 6229 h 10055"/>
              <a:gd name="connsiteX5-1711" fmla="*/ 7640 w 17823"/>
              <a:gd name="connsiteY5-1712" fmla="*/ 4735 h 10055"/>
              <a:gd name="connsiteX6-1713" fmla="*/ 7620 w 17823"/>
              <a:gd name="connsiteY6-1714" fmla="*/ 4584 h 10055"/>
              <a:gd name="connsiteX7-1715" fmla="*/ 7599 w 17823"/>
              <a:gd name="connsiteY7-1716" fmla="*/ 1918 h 10055"/>
              <a:gd name="connsiteX8-1717" fmla="*/ 8920 w 17823"/>
              <a:gd name="connsiteY8-1718" fmla="*/ 0 h 10055"/>
              <a:gd name="connsiteX9-1719" fmla="*/ 10321 w 17823"/>
              <a:gd name="connsiteY9-1720" fmla="*/ 2094 h 10055"/>
              <a:gd name="connsiteX10-1721" fmla="*/ 10473 w 17823"/>
              <a:gd name="connsiteY10-1722" fmla="*/ 3562 h 10055"/>
              <a:gd name="connsiteX11-1723" fmla="*/ 10463 w 17823"/>
              <a:gd name="connsiteY11-1724" fmla="*/ 4211 h 10055"/>
              <a:gd name="connsiteX12-1725" fmla="*/ 10788 w 17823"/>
              <a:gd name="connsiteY12-1726" fmla="*/ 5257 h 10055"/>
              <a:gd name="connsiteX13-1727" fmla="*/ 10747 w 17823"/>
              <a:gd name="connsiteY13-1728" fmla="*/ 5556 h 10055"/>
              <a:gd name="connsiteX14-1729" fmla="*/ 10565 w 17823"/>
              <a:gd name="connsiteY14-1730" fmla="*/ 5730 h 10055"/>
              <a:gd name="connsiteX15-1731" fmla="*/ 10565 w 17823"/>
              <a:gd name="connsiteY15-1732" fmla="*/ 6029 h 10055"/>
              <a:gd name="connsiteX16-1733" fmla="*/ 10555 w 17823"/>
              <a:gd name="connsiteY16-1734" fmla="*/ 6404 h 10055"/>
              <a:gd name="connsiteX17-1735" fmla="*/ 10494 w 17823"/>
              <a:gd name="connsiteY17-1736" fmla="*/ 6502 h 10055"/>
              <a:gd name="connsiteX18-1737" fmla="*/ 10504 w 17823"/>
              <a:gd name="connsiteY18-1738" fmla="*/ 6827 h 10055"/>
              <a:gd name="connsiteX19-1739" fmla="*/ 10443 w 17823"/>
              <a:gd name="connsiteY19-1740" fmla="*/ 7226 h 10055"/>
              <a:gd name="connsiteX20-1741" fmla="*/ 10463 w 17823"/>
              <a:gd name="connsiteY20-1742" fmla="*/ 7649 h 10055"/>
              <a:gd name="connsiteX21-1743" fmla="*/ 10220 w 17823"/>
              <a:gd name="connsiteY21-1744" fmla="*/ 7973 h 10055"/>
              <a:gd name="connsiteX22-1745" fmla="*/ 9793 w 17823"/>
              <a:gd name="connsiteY22-1746" fmla="*/ 7973 h 10055"/>
              <a:gd name="connsiteX23-1747" fmla="*/ 9529 w 17823"/>
              <a:gd name="connsiteY23-1748" fmla="*/ 9243 h 10055"/>
              <a:gd name="connsiteX24-1749" fmla="*/ 9758 w 17823"/>
              <a:gd name="connsiteY24-1750" fmla="*/ 9897 h 10055"/>
              <a:gd name="connsiteX25-1751" fmla="*/ 17823 w 17823"/>
              <a:gd name="connsiteY25-1752" fmla="*/ 10055 h 1005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</a:cxnLst>
            <a:rect l="l" t="t" r="r" b="b"/>
            <a:pathLst>
              <a:path w="17823" h="10055">
                <a:moveTo>
                  <a:pt x="0" y="10001"/>
                </a:moveTo>
                <a:cubicBezTo>
                  <a:pt x="24" y="9934"/>
                  <a:pt x="7570" y="10091"/>
                  <a:pt x="7823" y="9686"/>
                </a:cubicBezTo>
                <a:cubicBezTo>
                  <a:pt x="8076" y="9281"/>
                  <a:pt x="8095" y="8349"/>
                  <a:pt x="8158" y="7897"/>
                </a:cubicBezTo>
                <a:cubicBezTo>
                  <a:pt x="8221" y="7446"/>
                  <a:pt x="8209" y="7249"/>
                  <a:pt x="8199" y="6977"/>
                </a:cubicBezTo>
                <a:cubicBezTo>
                  <a:pt x="8178" y="6727"/>
                  <a:pt x="8189" y="6677"/>
                  <a:pt x="8057" y="6229"/>
                </a:cubicBezTo>
                <a:cubicBezTo>
                  <a:pt x="7915" y="5756"/>
                  <a:pt x="7681" y="4957"/>
                  <a:pt x="7640" y="4735"/>
                </a:cubicBezTo>
                <a:cubicBezTo>
                  <a:pt x="7640" y="4709"/>
                  <a:pt x="7620" y="4584"/>
                  <a:pt x="7620" y="4584"/>
                </a:cubicBezTo>
                <a:cubicBezTo>
                  <a:pt x="7620" y="4584"/>
                  <a:pt x="7397" y="3289"/>
                  <a:pt x="7599" y="1918"/>
                </a:cubicBezTo>
                <a:cubicBezTo>
                  <a:pt x="7802" y="548"/>
                  <a:pt x="8463" y="0"/>
                  <a:pt x="8920" y="0"/>
                </a:cubicBezTo>
                <a:cubicBezTo>
                  <a:pt x="9376" y="0"/>
                  <a:pt x="9986" y="374"/>
                  <a:pt x="10321" y="2094"/>
                </a:cubicBezTo>
                <a:cubicBezTo>
                  <a:pt x="10321" y="2094"/>
                  <a:pt x="10484" y="3064"/>
                  <a:pt x="10473" y="3562"/>
                </a:cubicBezTo>
                <a:cubicBezTo>
                  <a:pt x="10473" y="3562"/>
                  <a:pt x="10331" y="3862"/>
                  <a:pt x="10463" y="4211"/>
                </a:cubicBezTo>
                <a:cubicBezTo>
                  <a:pt x="10575" y="4535"/>
                  <a:pt x="10788" y="5257"/>
                  <a:pt x="10788" y="5257"/>
                </a:cubicBezTo>
                <a:cubicBezTo>
                  <a:pt x="10788" y="5257"/>
                  <a:pt x="10829" y="5455"/>
                  <a:pt x="10747" y="5556"/>
                </a:cubicBezTo>
                <a:cubicBezTo>
                  <a:pt x="10667" y="5632"/>
                  <a:pt x="10616" y="5632"/>
                  <a:pt x="10565" y="5730"/>
                </a:cubicBezTo>
                <a:cubicBezTo>
                  <a:pt x="10514" y="5829"/>
                  <a:pt x="10504" y="5904"/>
                  <a:pt x="10565" y="6029"/>
                </a:cubicBezTo>
                <a:cubicBezTo>
                  <a:pt x="10616" y="6153"/>
                  <a:pt x="10596" y="6353"/>
                  <a:pt x="10555" y="6404"/>
                </a:cubicBezTo>
                <a:cubicBezTo>
                  <a:pt x="10514" y="6477"/>
                  <a:pt x="10494" y="6502"/>
                  <a:pt x="10494" y="6502"/>
                </a:cubicBezTo>
                <a:cubicBezTo>
                  <a:pt x="10494" y="6502"/>
                  <a:pt x="10585" y="6652"/>
                  <a:pt x="10504" y="6827"/>
                </a:cubicBezTo>
                <a:cubicBezTo>
                  <a:pt x="10423" y="7001"/>
                  <a:pt x="10433" y="7101"/>
                  <a:pt x="10443" y="7226"/>
                </a:cubicBezTo>
                <a:cubicBezTo>
                  <a:pt x="10453" y="7324"/>
                  <a:pt x="10494" y="7500"/>
                  <a:pt x="10463" y="7649"/>
                </a:cubicBezTo>
                <a:cubicBezTo>
                  <a:pt x="10433" y="7798"/>
                  <a:pt x="10372" y="7922"/>
                  <a:pt x="10220" y="7973"/>
                </a:cubicBezTo>
                <a:cubicBezTo>
                  <a:pt x="10220" y="7973"/>
                  <a:pt x="9908" y="7761"/>
                  <a:pt x="9793" y="7973"/>
                </a:cubicBezTo>
                <a:cubicBezTo>
                  <a:pt x="9678" y="8185"/>
                  <a:pt x="9535" y="8922"/>
                  <a:pt x="9529" y="9243"/>
                </a:cubicBezTo>
                <a:cubicBezTo>
                  <a:pt x="9570" y="9593"/>
                  <a:pt x="9573" y="9679"/>
                  <a:pt x="9758" y="9897"/>
                </a:cubicBezTo>
                <a:cubicBezTo>
                  <a:pt x="9943" y="10115"/>
                  <a:pt x="17774" y="9954"/>
                  <a:pt x="17823" y="10055"/>
                </a:cubicBezTo>
              </a:path>
            </a:pathLst>
          </a:custGeom>
          <a:noFill/>
          <a:ln w="31750">
            <a:solidFill>
              <a:schemeClr val="bg1"/>
            </a:solidFill>
          </a:ln>
          <a:effectLst>
            <a:outerShdw blurRad="101600" dist="508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pPr defTabSz="913765"/>
            <a:endParaRPr lang="zh-CN" altLang="en-US" sz="1865">
              <a:solidFill>
                <a:prstClr val="black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grpSp>
        <p:nvGrpSpPr>
          <p:cNvPr id="59" name="组合 58"/>
          <p:cNvGrpSpPr/>
          <p:nvPr/>
        </p:nvGrpSpPr>
        <p:grpSpPr>
          <a:xfrm>
            <a:off x="2273958" y="4515158"/>
            <a:ext cx="4436110" cy="822709"/>
            <a:chOff x="3724283" y="5209973"/>
            <a:chExt cx="2413879" cy="822707"/>
          </a:xfrm>
        </p:grpSpPr>
        <p:grpSp>
          <p:nvGrpSpPr>
            <p:cNvPr id="60" name="组合 59"/>
            <p:cNvGrpSpPr/>
            <p:nvPr/>
          </p:nvGrpSpPr>
          <p:grpSpPr>
            <a:xfrm>
              <a:off x="3724283" y="5209973"/>
              <a:ext cx="1000117" cy="822707"/>
              <a:chOff x="3629024" y="5343323"/>
              <a:chExt cx="1000117" cy="822707"/>
            </a:xfrm>
          </p:grpSpPr>
          <p:sp>
            <p:nvSpPr>
              <p:cNvPr id="62" name="文本框 342"/>
              <p:cNvSpPr txBox="1"/>
              <p:nvPr/>
            </p:nvSpPr>
            <p:spPr>
              <a:xfrm>
                <a:off x="3629024" y="5343323"/>
                <a:ext cx="1000117" cy="769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4400" b="1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03</a:t>
                </a:r>
                <a:endParaRPr lang="zh-CN" altLang="en-US" sz="44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3" name="文本框 343"/>
              <p:cNvSpPr txBox="1"/>
              <p:nvPr/>
            </p:nvSpPr>
            <p:spPr>
              <a:xfrm>
                <a:off x="3804440" y="5765921"/>
                <a:ext cx="673100" cy="4001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endParaRPr lang="zh-CN" altLang="en-US" sz="20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61" name="文本框 340"/>
            <p:cNvSpPr txBox="1"/>
            <p:nvPr/>
          </p:nvSpPr>
          <p:spPr>
            <a:xfrm>
              <a:off x="4425365" y="5302048"/>
              <a:ext cx="1712797" cy="5219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健身房产品线</a:t>
              </a:r>
              <a:endParaRPr lang="zh-CN" alt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3983818" y="1118238"/>
            <a:ext cx="1176729" cy="1704762"/>
            <a:chOff x="3576840" y="1811582"/>
            <a:chExt cx="1799087" cy="2872285"/>
          </a:xfrm>
          <a:effectLst>
            <a:outerShdw blurRad="228600" dist="50800" dir="2700000" algn="tl" rotWithShape="0">
              <a:prstClr val="black">
                <a:alpha val="10000"/>
              </a:prstClr>
            </a:outerShdw>
          </a:effectLst>
        </p:grpSpPr>
        <p:grpSp>
          <p:nvGrpSpPr>
            <p:cNvPr id="11" name="组合 10"/>
            <p:cNvGrpSpPr/>
            <p:nvPr/>
          </p:nvGrpSpPr>
          <p:grpSpPr>
            <a:xfrm>
              <a:off x="3576840" y="1811582"/>
              <a:ext cx="1799087" cy="2872285"/>
              <a:chOff x="2628899" y="0"/>
              <a:chExt cx="3924299" cy="6265035"/>
            </a:xfrm>
          </p:grpSpPr>
          <p:sp>
            <p:nvSpPr>
              <p:cNvPr id="20" name="圆角矩形 19"/>
              <p:cNvSpPr/>
              <p:nvPr/>
            </p:nvSpPr>
            <p:spPr>
              <a:xfrm>
                <a:off x="4210045" y="6028676"/>
                <a:ext cx="762006" cy="217706"/>
              </a:xfrm>
              <a:prstGeom prst="roundRect">
                <a:avLst/>
              </a:prstGeom>
              <a:gradFill>
                <a:gsLst>
                  <a:gs pos="53000">
                    <a:schemeClr val="bg1">
                      <a:lumMod val="75000"/>
                    </a:schemeClr>
                  </a:gs>
                  <a:gs pos="100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3765"/>
                <a:endParaRPr lang="zh-CN" altLang="en-US" sz="1865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21" name="任意多边形 20"/>
              <p:cNvSpPr/>
              <p:nvPr/>
            </p:nvSpPr>
            <p:spPr>
              <a:xfrm rot="18900000">
                <a:off x="3939602" y="4935998"/>
                <a:ext cx="1302892" cy="1329037"/>
              </a:xfrm>
              <a:custGeom>
                <a:avLst/>
                <a:gdLst>
                  <a:gd name="connsiteX0" fmla="*/ 221518 w 1329080"/>
                  <a:gd name="connsiteY0" fmla="*/ 0 h 1329080"/>
                  <a:gd name="connsiteX1" fmla="*/ 1329080 w 1329080"/>
                  <a:gd name="connsiteY1" fmla="*/ 1107563 h 1329080"/>
                  <a:gd name="connsiteX2" fmla="*/ 1107563 w 1329080"/>
                  <a:gd name="connsiteY2" fmla="*/ 1329080 h 1329080"/>
                  <a:gd name="connsiteX3" fmla="*/ 543947 w 1329080"/>
                  <a:gd name="connsiteY3" fmla="*/ 1329080 h 1329080"/>
                  <a:gd name="connsiteX4" fmla="*/ 0 w 1329080"/>
                  <a:gd name="connsiteY4" fmla="*/ 785133 h 1329080"/>
                  <a:gd name="connsiteX5" fmla="*/ 0 w 1329080"/>
                  <a:gd name="connsiteY5" fmla="*/ 221518 h 1329080"/>
                  <a:gd name="connsiteX6" fmla="*/ 221518 w 1329080"/>
                  <a:gd name="connsiteY6" fmla="*/ 0 h 13290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29080" h="1329080">
                    <a:moveTo>
                      <a:pt x="221518" y="0"/>
                    </a:moveTo>
                    <a:lnTo>
                      <a:pt x="1329080" y="1107563"/>
                    </a:lnTo>
                    <a:cubicBezTo>
                      <a:pt x="1329080" y="1229903"/>
                      <a:pt x="1229903" y="1329080"/>
                      <a:pt x="1107563" y="1329080"/>
                    </a:cubicBezTo>
                    <a:lnTo>
                      <a:pt x="543947" y="1329080"/>
                    </a:lnTo>
                    <a:lnTo>
                      <a:pt x="0" y="785133"/>
                    </a:lnTo>
                    <a:lnTo>
                      <a:pt x="0" y="221518"/>
                    </a:lnTo>
                    <a:cubicBezTo>
                      <a:pt x="0" y="99177"/>
                      <a:pt x="99177" y="0"/>
                      <a:pt x="221518" y="0"/>
                    </a:cubicBezTo>
                    <a:close/>
                  </a:path>
                </a:pathLst>
              </a:custGeom>
              <a:gradFill>
                <a:gsLst>
                  <a:gs pos="48000">
                    <a:schemeClr val="bg1">
                      <a:lumMod val="65000"/>
                    </a:schemeClr>
                  </a:gs>
                  <a:gs pos="100000">
                    <a:schemeClr val="bg1">
                      <a:lumMod val="75000"/>
                      <a:alpha val="82000"/>
                    </a:schemeClr>
                  </a:gs>
                  <a:gs pos="3000">
                    <a:schemeClr val="bg1">
                      <a:lumMod val="50000"/>
                    </a:schemeClr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3765"/>
                <a:endParaRPr lang="zh-CN" altLang="en-US" sz="1865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22" name="任意多边形 21"/>
              <p:cNvSpPr/>
              <p:nvPr/>
            </p:nvSpPr>
            <p:spPr>
              <a:xfrm>
                <a:off x="3748086" y="4667095"/>
                <a:ext cx="1685925" cy="933422"/>
              </a:xfrm>
              <a:custGeom>
                <a:avLst/>
                <a:gdLst>
                  <a:gd name="connsiteX0" fmla="*/ 0 w 1685925"/>
                  <a:gd name="connsiteY0" fmla="*/ 0 h 933452"/>
                  <a:gd name="connsiteX1" fmla="*/ 1685925 w 1685925"/>
                  <a:gd name="connsiteY1" fmla="*/ 0 h 933452"/>
                  <a:gd name="connsiteX2" fmla="*/ 1685925 w 1685925"/>
                  <a:gd name="connsiteY2" fmla="*/ 933452 h 933452"/>
                  <a:gd name="connsiteX3" fmla="*/ 0 w 1685925"/>
                  <a:gd name="connsiteY3" fmla="*/ 933452 h 933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85925" h="933452">
                    <a:moveTo>
                      <a:pt x="0" y="0"/>
                    </a:moveTo>
                    <a:lnTo>
                      <a:pt x="1685925" y="0"/>
                    </a:lnTo>
                    <a:lnTo>
                      <a:pt x="1685925" y="933452"/>
                    </a:lnTo>
                    <a:lnTo>
                      <a:pt x="0" y="933452"/>
                    </a:lnTo>
                    <a:close/>
                  </a:path>
                </a:pathLst>
              </a:custGeom>
              <a:gradFill>
                <a:gsLst>
                  <a:gs pos="88000">
                    <a:schemeClr val="bg1">
                      <a:lumMod val="75000"/>
                    </a:schemeClr>
                  </a:gs>
                  <a:gs pos="51000">
                    <a:schemeClr val="bg1">
                      <a:lumMod val="65000"/>
                    </a:schemeClr>
                  </a:gs>
                  <a:gs pos="64000">
                    <a:schemeClr val="bg1">
                      <a:lumMod val="85000"/>
                    </a:schemeClr>
                  </a:gs>
                  <a:gs pos="76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  <a:gs pos="3000">
                    <a:schemeClr val="bg1">
                      <a:lumMod val="65000"/>
                    </a:schemeClr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3765"/>
                <a:endParaRPr lang="zh-CN" altLang="en-US" sz="1865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23" name="圆角矩形 22"/>
              <p:cNvSpPr/>
              <p:nvPr/>
            </p:nvSpPr>
            <p:spPr>
              <a:xfrm rot="21300000">
                <a:off x="3745776" y="5473669"/>
                <a:ext cx="1674822" cy="82844"/>
              </a:xfrm>
              <a:prstGeom prst="roundRect">
                <a:avLst>
                  <a:gd name="adj" fmla="val 13637"/>
                </a:avLst>
              </a:prstGeom>
              <a:gradFill>
                <a:gsLst>
                  <a:gs pos="78000">
                    <a:schemeClr val="bg1"/>
                  </a:gs>
                  <a:gs pos="53000">
                    <a:schemeClr val="tx1">
                      <a:lumMod val="50000"/>
                      <a:lumOff val="50000"/>
                    </a:schemeClr>
                  </a:gs>
                  <a:gs pos="100000">
                    <a:schemeClr val="bg1">
                      <a:lumMod val="50000"/>
                    </a:schemeClr>
                  </a:gs>
                  <a:gs pos="23000">
                    <a:schemeClr val="bg1"/>
                  </a:gs>
                  <a:gs pos="0">
                    <a:schemeClr val="bg1">
                      <a:lumMod val="50000"/>
                    </a:schemeClr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3765"/>
                <a:endParaRPr lang="zh-CN" altLang="en-US" sz="1865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24" name="圆角矩形 23"/>
              <p:cNvSpPr/>
              <p:nvPr/>
            </p:nvSpPr>
            <p:spPr>
              <a:xfrm rot="21300000">
                <a:off x="3745776" y="5002848"/>
                <a:ext cx="1674822" cy="78826"/>
              </a:xfrm>
              <a:prstGeom prst="roundRect">
                <a:avLst>
                  <a:gd name="adj" fmla="val 18590"/>
                </a:avLst>
              </a:prstGeom>
              <a:gradFill>
                <a:gsLst>
                  <a:gs pos="78000">
                    <a:schemeClr val="bg1"/>
                  </a:gs>
                  <a:gs pos="53000">
                    <a:schemeClr val="tx1">
                      <a:lumMod val="50000"/>
                      <a:lumOff val="50000"/>
                    </a:schemeClr>
                  </a:gs>
                  <a:gs pos="100000">
                    <a:schemeClr val="bg1">
                      <a:lumMod val="50000"/>
                    </a:schemeClr>
                  </a:gs>
                  <a:gs pos="23000">
                    <a:schemeClr val="bg1"/>
                  </a:gs>
                  <a:gs pos="0">
                    <a:schemeClr val="bg1">
                      <a:lumMod val="50000"/>
                    </a:schemeClr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3765"/>
                <a:endParaRPr lang="zh-CN" altLang="en-US" sz="1865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25" name="圆角矩形 24"/>
              <p:cNvSpPr/>
              <p:nvPr/>
            </p:nvSpPr>
            <p:spPr>
              <a:xfrm rot="21300000">
                <a:off x="3745776" y="5169520"/>
                <a:ext cx="1674822" cy="78826"/>
              </a:xfrm>
              <a:prstGeom prst="roundRect">
                <a:avLst>
                  <a:gd name="adj" fmla="val 1062"/>
                </a:avLst>
              </a:prstGeom>
              <a:gradFill>
                <a:gsLst>
                  <a:gs pos="78000">
                    <a:schemeClr val="bg1"/>
                  </a:gs>
                  <a:gs pos="53000">
                    <a:schemeClr val="tx1">
                      <a:lumMod val="50000"/>
                      <a:lumOff val="50000"/>
                    </a:schemeClr>
                  </a:gs>
                  <a:gs pos="100000">
                    <a:schemeClr val="bg1">
                      <a:lumMod val="50000"/>
                    </a:schemeClr>
                  </a:gs>
                  <a:gs pos="23000">
                    <a:schemeClr val="bg1"/>
                  </a:gs>
                  <a:gs pos="0">
                    <a:schemeClr val="bg1">
                      <a:lumMod val="50000"/>
                    </a:schemeClr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3765"/>
                <a:endParaRPr lang="zh-CN" altLang="en-US" sz="1865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26" name="圆角矩形 25"/>
              <p:cNvSpPr/>
              <p:nvPr/>
            </p:nvSpPr>
            <p:spPr>
              <a:xfrm rot="21300000">
                <a:off x="3745776" y="5338332"/>
                <a:ext cx="1674822" cy="78826"/>
              </a:xfrm>
              <a:prstGeom prst="roundRect">
                <a:avLst>
                  <a:gd name="adj" fmla="val 14265"/>
                </a:avLst>
              </a:prstGeom>
              <a:gradFill>
                <a:gsLst>
                  <a:gs pos="78000">
                    <a:schemeClr val="bg1"/>
                  </a:gs>
                  <a:gs pos="53000">
                    <a:schemeClr val="tx1">
                      <a:lumMod val="50000"/>
                      <a:lumOff val="50000"/>
                    </a:schemeClr>
                  </a:gs>
                  <a:gs pos="100000">
                    <a:schemeClr val="bg1">
                      <a:lumMod val="50000"/>
                    </a:schemeClr>
                  </a:gs>
                  <a:gs pos="23000">
                    <a:schemeClr val="bg1"/>
                  </a:gs>
                  <a:gs pos="0">
                    <a:schemeClr val="bg1">
                      <a:lumMod val="50000"/>
                    </a:schemeClr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3765"/>
                <a:endParaRPr lang="zh-CN" altLang="en-US" sz="1865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27" name="任意多边形 26"/>
              <p:cNvSpPr/>
              <p:nvPr/>
            </p:nvSpPr>
            <p:spPr>
              <a:xfrm>
                <a:off x="2628899" y="0"/>
                <a:ext cx="3924299" cy="4667095"/>
              </a:xfrm>
              <a:custGeom>
                <a:avLst/>
                <a:gdLst>
                  <a:gd name="connsiteX0" fmla="*/ 1962150 w 3924300"/>
                  <a:gd name="connsiteY0" fmla="*/ 0 h 4667248"/>
                  <a:gd name="connsiteX1" fmla="*/ 3924300 w 3924300"/>
                  <a:gd name="connsiteY1" fmla="*/ 1962150 h 4667248"/>
                  <a:gd name="connsiteX2" fmla="*/ 3770105 w 3924300"/>
                  <a:gd name="connsiteY2" fmla="*/ 2725908 h 4667248"/>
                  <a:gd name="connsiteX3" fmla="*/ 3769902 w 3924300"/>
                  <a:gd name="connsiteY3" fmla="*/ 2726328 h 4667248"/>
                  <a:gd name="connsiteX4" fmla="*/ 3802289 w 3924300"/>
                  <a:gd name="connsiteY4" fmla="*/ 2740482 h 4667248"/>
                  <a:gd name="connsiteX5" fmla="*/ 3076575 w 3924300"/>
                  <a:gd name="connsiteY5" fmla="*/ 4362442 h 4667248"/>
                  <a:gd name="connsiteX6" fmla="*/ 2771769 w 3924300"/>
                  <a:gd name="connsiteY6" fmla="*/ 4667248 h 4667248"/>
                  <a:gd name="connsiteX7" fmla="*/ 1152531 w 3924300"/>
                  <a:gd name="connsiteY7" fmla="*/ 4667248 h 4667248"/>
                  <a:gd name="connsiteX8" fmla="*/ 847725 w 3924300"/>
                  <a:gd name="connsiteY8" fmla="*/ 4362442 h 4667248"/>
                  <a:gd name="connsiteX9" fmla="*/ 165554 w 3924300"/>
                  <a:gd name="connsiteY9" fmla="*/ 2765883 h 4667248"/>
                  <a:gd name="connsiteX10" fmla="*/ 172070 w 3924300"/>
                  <a:gd name="connsiteY10" fmla="*/ 2763013 h 4667248"/>
                  <a:gd name="connsiteX11" fmla="*/ 154196 w 3924300"/>
                  <a:gd name="connsiteY11" fmla="*/ 2725908 h 4667248"/>
                  <a:gd name="connsiteX12" fmla="*/ 0 w 3924300"/>
                  <a:gd name="connsiteY12" fmla="*/ 1962150 h 4667248"/>
                  <a:gd name="connsiteX13" fmla="*/ 1962150 w 3924300"/>
                  <a:gd name="connsiteY13" fmla="*/ 0 h 4667248"/>
                  <a:gd name="connsiteX0-1" fmla="*/ 1962150 w 3924300"/>
                  <a:gd name="connsiteY0-2" fmla="*/ 0 h 4667248"/>
                  <a:gd name="connsiteX1-3" fmla="*/ 3924300 w 3924300"/>
                  <a:gd name="connsiteY1-4" fmla="*/ 1962150 h 4667248"/>
                  <a:gd name="connsiteX2-5" fmla="*/ 3770105 w 3924300"/>
                  <a:gd name="connsiteY2-6" fmla="*/ 2725908 h 4667248"/>
                  <a:gd name="connsiteX3-7" fmla="*/ 3802289 w 3924300"/>
                  <a:gd name="connsiteY3-8" fmla="*/ 2740482 h 4667248"/>
                  <a:gd name="connsiteX4-9" fmla="*/ 3076575 w 3924300"/>
                  <a:gd name="connsiteY4-10" fmla="*/ 4362442 h 4667248"/>
                  <a:gd name="connsiteX5-11" fmla="*/ 2771769 w 3924300"/>
                  <a:gd name="connsiteY5-12" fmla="*/ 4667248 h 4667248"/>
                  <a:gd name="connsiteX6-13" fmla="*/ 1152531 w 3924300"/>
                  <a:gd name="connsiteY6-14" fmla="*/ 4667248 h 4667248"/>
                  <a:gd name="connsiteX7-15" fmla="*/ 847725 w 3924300"/>
                  <a:gd name="connsiteY7-16" fmla="*/ 4362442 h 4667248"/>
                  <a:gd name="connsiteX8-17" fmla="*/ 165554 w 3924300"/>
                  <a:gd name="connsiteY8-18" fmla="*/ 2765883 h 4667248"/>
                  <a:gd name="connsiteX9-19" fmla="*/ 172070 w 3924300"/>
                  <a:gd name="connsiteY9-20" fmla="*/ 2763013 h 4667248"/>
                  <a:gd name="connsiteX10-21" fmla="*/ 154196 w 3924300"/>
                  <a:gd name="connsiteY10-22" fmla="*/ 2725908 h 4667248"/>
                  <a:gd name="connsiteX11-23" fmla="*/ 0 w 3924300"/>
                  <a:gd name="connsiteY11-24" fmla="*/ 1962150 h 4667248"/>
                  <a:gd name="connsiteX12-25" fmla="*/ 1962150 w 3924300"/>
                  <a:gd name="connsiteY12-26" fmla="*/ 0 h 4667248"/>
                  <a:gd name="connsiteX0-27" fmla="*/ 1962150 w 3924300"/>
                  <a:gd name="connsiteY0-28" fmla="*/ 0 h 4667248"/>
                  <a:gd name="connsiteX1-29" fmla="*/ 3924300 w 3924300"/>
                  <a:gd name="connsiteY1-30" fmla="*/ 1962150 h 4667248"/>
                  <a:gd name="connsiteX2-31" fmla="*/ 3770105 w 3924300"/>
                  <a:gd name="connsiteY2-32" fmla="*/ 2725908 h 4667248"/>
                  <a:gd name="connsiteX3-33" fmla="*/ 3076575 w 3924300"/>
                  <a:gd name="connsiteY3-34" fmla="*/ 4362442 h 4667248"/>
                  <a:gd name="connsiteX4-35" fmla="*/ 2771769 w 3924300"/>
                  <a:gd name="connsiteY4-36" fmla="*/ 4667248 h 4667248"/>
                  <a:gd name="connsiteX5-37" fmla="*/ 1152531 w 3924300"/>
                  <a:gd name="connsiteY5-38" fmla="*/ 4667248 h 4667248"/>
                  <a:gd name="connsiteX6-39" fmla="*/ 847725 w 3924300"/>
                  <a:gd name="connsiteY6-40" fmla="*/ 4362442 h 4667248"/>
                  <a:gd name="connsiteX7-41" fmla="*/ 165554 w 3924300"/>
                  <a:gd name="connsiteY7-42" fmla="*/ 2765883 h 4667248"/>
                  <a:gd name="connsiteX8-43" fmla="*/ 172070 w 3924300"/>
                  <a:gd name="connsiteY8-44" fmla="*/ 2763013 h 4667248"/>
                  <a:gd name="connsiteX9-45" fmla="*/ 154196 w 3924300"/>
                  <a:gd name="connsiteY9-46" fmla="*/ 2725908 h 4667248"/>
                  <a:gd name="connsiteX10-47" fmla="*/ 0 w 3924300"/>
                  <a:gd name="connsiteY10-48" fmla="*/ 1962150 h 4667248"/>
                  <a:gd name="connsiteX11-49" fmla="*/ 1962150 w 3924300"/>
                  <a:gd name="connsiteY11-50" fmla="*/ 0 h 4667248"/>
                  <a:gd name="connsiteX0-51" fmla="*/ 1962150 w 3924300"/>
                  <a:gd name="connsiteY0-52" fmla="*/ 0 h 4667248"/>
                  <a:gd name="connsiteX1-53" fmla="*/ 3924300 w 3924300"/>
                  <a:gd name="connsiteY1-54" fmla="*/ 1962150 h 4667248"/>
                  <a:gd name="connsiteX2-55" fmla="*/ 3770105 w 3924300"/>
                  <a:gd name="connsiteY2-56" fmla="*/ 2725908 h 4667248"/>
                  <a:gd name="connsiteX3-57" fmla="*/ 3076575 w 3924300"/>
                  <a:gd name="connsiteY3-58" fmla="*/ 4362442 h 4667248"/>
                  <a:gd name="connsiteX4-59" fmla="*/ 2771769 w 3924300"/>
                  <a:gd name="connsiteY4-60" fmla="*/ 4667248 h 4667248"/>
                  <a:gd name="connsiteX5-61" fmla="*/ 1152531 w 3924300"/>
                  <a:gd name="connsiteY5-62" fmla="*/ 4667248 h 4667248"/>
                  <a:gd name="connsiteX6-63" fmla="*/ 847725 w 3924300"/>
                  <a:gd name="connsiteY6-64" fmla="*/ 4362442 h 4667248"/>
                  <a:gd name="connsiteX7-65" fmla="*/ 165554 w 3924300"/>
                  <a:gd name="connsiteY7-66" fmla="*/ 2765883 h 4667248"/>
                  <a:gd name="connsiteX8-67" fmla="*/ 172070 w 3924300"/>
                  <a:gd name="connsiteY8-68" fmla="*/ 2763013 h 4667248"/>
                  <a:gd name="connsiteX9-69" fmla="*/ 154196 w 3924300"/>
                  <a:gd name="connsiteY9-70" fmla="*/ 2725908 h 4667248"/>
                  <a:gd name="connsiteX10-71" fmla="*/ 0 w 3924300"/>
                  <a:gd name="connsiteY10-72" fmla="*/ 1962150 h 4667248"/>
                  <a:gd name="connsiteX11-73" fmla="*/ 1962150 w 3924300"/>
                  <a:gd name="connsiteY11-74" fmla="*/ 0 h 4667248"/>
                  <a:gd name="connsiteX0-75" fmla="*/ 1962150 w 3924300"/>
                  <a:gd name="connsiteY0-76" fmla="*/ 0 h 4667248"/>
                  <a:gd name="connsiteX1-77" fmla="*/ 3924300 w 3924300"/>
                  <a:gd name="connsiteY1-78" fmla="*/ 1962150 h 4667248"/>
                  <a:gd name="connsiteX2-79" fmla="*/ 3770105 w 3924300"/>
                  <a:gd name="connsiteY2-80" fmla="*/ 2725908 h 4667248"/>
                  <a:gd name="connsiteX3-81" fmla="*/ 3076575 w 3924300"/>
                  <a:gd name="connsiteY3-82" fmla="*/ 4362442 h 4667248"/>
                  <a:gd name="connsiteX4-83" fmla="*/ 2771769 w 3924300"/>
                  <a:gd name="connsiteY4-84" fmla="*/ 4667248 h 4667248"/>
                  <a:gd name="connsiteX5-85" fmla="*/ 1152531 w 3924300"/>
                  <a:gd name="connsiteY5-86" fmla="*/ 4667248 h 4667248"/>
                  <a:gd name="connsiteX6-87" fmla="*/ 847725 w 3924300"/>
                  <a:gd name="connsiteY6-88" fmla="*/ 4362442 h 4667248"/>
                  <a:gd name="connsiteX7-89" fmla="*/ 165554 w 3924300"/>
                  <a:gd name="connsiteY7-90" fmla="*/ 2765883 h 4667248"/>
                  <a:gd name="connsiteX8-91" fmla="*/ 172070 w 3924300"/>
                  <a:gd name="connsiteY8-92" fmla="*/ 2763013 h 4667248"/>
                  <a:gd name="connsiteX9-93" fmla="*/ 154196 w 3924300"/>
                  <a:gd name="connsiteY9-94" fmla="*/ 2725908 h 4667248"/>
                  <a:gd name="connsiteX10-95" fmla="*/ 0 w 3924300"/>
                  <a:gd name="connsiteY10-96" fmla="*/ 1962150 h 4667248"/>
                  <a:gd name="connsiteX11-97" fmla="*/ 1962150 w 3924300"/>
                  <a:gd name="connsiteY11-98" fmla="*/ 0 h 4667248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  <a:cxn ang="0">
                    <a:pos x="connsiteX6-13" y="connsiteY6-14"/>
                  </a:cxn>
                  <a:cxn ang="0">
                    <a:pos x="connsiteX7-15" y="connsiteY7-16"/>
                  </a:cxn>
                  <a:cxn ang="0">
                    <a:pos x="connsiteX8-17" y="connsiteY8-18"/>
                  </a:cxn>
                  <a:cxn ang="0">
                    <a:pos x="connsiteX9-19" y="connsiteY9-20"/>
                  </a:cxn>
                  <a:cxn ang="0">
                    <a:pos x="connsiteX10-21" y="connsiteY10-22"/>
                  </a:cxn>
                  <a:cxn ang="0">
                    <a:pos x="connsiteX11-23" y="connsiteY11-24"/>
                  </a:cxn>
                </a:cxnLst>
                <a:rect l="l" t="t" r="r" b="b"/>
                <a:pathLst>
                  <a:path w="3924300" h="4667248">
                    <a:moveTo>
                      <a:pt x="1962150" y="0"/>
                    </a:moveTo>
                    <a:cubicBezTo>
                      <a:pt x="3045816" y="0"/>
                      <a:pt x="3924300" y="878484"/>
                      <a:pt x="3924300" y="1962150"/>
                    </a:cubicBezTo>
                    <a:cubicBezTo>
                      <a:pt x="3924300" y="2233067"/>
                      <a:pt x="3869395" y="2491159"/>
                      <a:pt x="3770105" y="2725908"/>
                    </a:cubicBezTo>
                    <a:cubicBezTo>
                      <a:pt x="3628818" y="3125957"/>
                      <a:pt x="3071514" y="3695985"/>
                      <a:pt x="3076575" y="4362442"/>
                    </a:cubicBezTo>
                    <a:cubicBezTo>
                      <a:pt x="3076575" y="4530782"/>
                      <a:pt x="2940109" y="4667248"/>
                      <a:pt x="2771769" y="4667248"/>
                    </a:cubicBezTo>
                    <a:lnTo>
                      <a:pt x="1152531" y="4667248"/>
                    </a:lnTo>
                    <a:cubicBezTo>
                      <a:pt x="984191" y="4667248"/>
                      <a:pt x="847725" y="4530782"/>
                      <a:pt x="847725" y="4362442"/>
                    </a:cubicBezTo>
                    <a:cubicBezTo>
                      <a:pt x="870101" y="3728807"/>
                      <a:pt x="388106" y="3288393"/>
                      <a:pt x="165554" y="2765883"/>
                    </a:cubicBezTo>
                    <a:lnTo>
                      <a:pt x="172070" y="2763013"/>
                    </a:lnTo>
                    <a:lnTo>
                      <a:pt x="154196" y="2725908"/>
                    </a:lnTo>
                    <a:cubicBezTo>
                      <a:pt x="54905" y="2491159"/>
                      <a:pt x="0" y="2233067"/>
                      <a:pt x="0" y="1962150"/>
                    </a:cubicBezTo>
                    <a:cubicBezTo>
                      <a:pt x="0" y="878484"/>
                      <a:pt x="878484" y="0"/>
                      <a:pt x="1962150" y="0"/>
                    </a:cubicBezTo>
                    <a:close/>
                  </a:path>
                </a:pathLst>
              </a:custGeom>
              <a:gradFill flip="none" rotWithShape="1">
                <a:gsLst>
                  <a:gs pos="94000">
                    <a:schemeClr val="bg1"/>
                  </a:gs>
                  <a:gs pos="84000">
                    <a:schemeClr val="bg1"/>
                  </a:gs>
                  <a:gs pos="0">
                    <a:srgbClr val="DADADA">
                      <a:alpha val="0"/>
                    </a:srgbClr>
                  </a:gs>
                </a:gsLst>
                <a:path path="shap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3765"/>
                <a:endParaRPr lang="zh-CN" altLang="en-US" sz="1865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28" name="圆角矩形 27"/>
              <p:cNvSpPr/>
              <p:nvPr/>
            </p:nvSpPr>
            <p:spPr>
              <a:xfrm>
                <a:off x="3710112" y="4705663"/>
                <a:ext cx="1788888" cy="32661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100000">
                    <a:schemeClr val="bg1">
                      <a:lumMod val="50000"/>
                    </a:schemeClr>
                  </a:gs>
                  <a:gs pos="51500">
                    <a:schemeClr val="bg1">
                      <a:lumMod val="85000"/>
                    </a:schemeClr>
                  </a:gs>
                  <a:gs pos="3000">
                    <a:schemeClr val="bg1">
                      <a:lumMod val="50000"/>
                    </a:schemeClr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3765"/>
                <a:endParaRPr lang="zh-CN" altLang="en-US" sz="1865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29" name="圆角矩形 28"/>
              <p:cNvSpPr/>
              <p:nvPr/>
            </p:nvSpPr>
            <p:spPr>
              <a:xfrm rot="21300000">
                <a:off x="3667322" y="4909817"/>
                <a:ext cx="1831730" cy="78827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100000">
                    <a:schemeClr val="bg1">
                      <a:lumMod val="50000"/>
                    </a:schemeClr>
                  </a:gs>
                  <a:gs pos="50000">
                    <a:schemeClr val="bg1">
                      <a:lumMod val="75000"/>
                    </a:schemeClr>
                  </a:gs>
                  <a:gs pos="0">
                    <a:schemeClr val="bg1">
                      <a:lumMod val="50000"/>
                    </a:schemeClr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3765"/>
                <a:endParaRPr lang="zh-CN" altLang="en-US" sz="1865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30" name="圆角矩形 29"/>
              <p:cNvSpPr/>
              <p:nvPr/>
            </p:nvSpPr>
            <p:spPr>
              <a:xfrm rot="21300000">
                <a:off x="3667322" y="5069954"/>
                <a:ext cx="1831730" cy="78826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100000">
                    <a:schemeClr val="bg1">
                      <a:lumMod val="50000"/>
                    </a:schemeClr>
                  </a:gs>
                  <a:gs pos="50000">
                    <a:schemeClr val="bg1">
                      <a:lumMod val="75000"/>
                    </a:schemeClr>
                  </a:gs>
                  <a:gs pos="0">
                    <a:schemeClr val="bg1">
                      <a:lumMod val="50000"/>
                    </a:schemeClr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3765"/>
                <a:endParaRPr lang="zh-CN" altLang="en-US" sz="1865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31" name="圆角矩形 30"/>
              <p:cNvSpPr/>
              <p:nvPr/>
            </p:nvSpPr>
            <p:spPr>
              <a:xfrm rot="21300000">
                <a:off x="3667322" y="5236631"/>
                <a:ext cx="1831730" cy="78827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100000">
                    <a:schemeClr val="bg1">
                      <a:lumMod val="50000"/>
                    </a:schemeClr>
                  </a:gs>
                  <a:gs pos="50000">
                    <a:schemeClr val="bg1">
                      <a:lumMod val="75000"/>
                    </a:schemeClr>
                  </a:gs>
                  <a:gs pos="0">
                    <a:schemeClr val="bg1">
                      <a:lumMod val="50000"/>
                    </a:schemeClr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3765"/>
                <a:endParaRPr lang="zh-CN" altLang="en-US" sz="1865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32" name="圆角矩形 31"/>
              <p:cNvSpPr/>
              <p:nvPr/>
            </p:nvSpPr>
            <p:spPr>
              <a:xfrm rot="21300000">
                <a:off x="3667322" y="5405447"/>
                <a:ext cx="1831730" cy="78827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100000">
                    <a:schemeClr val="bg1">
                      <a:lumMod val="50000"/>
                    </a:schemeClr>
                  </a:gs>
                  <a:gs pos="50000">
                    <a:schemeClr val="bg1">
                      <a:lumMod val="75000"/>
                    </a:schemeClr>
                  </a:gs>
                  <a:gs pos="0">
                    <a:schemeClr val="bg1">
                      <a:lumMod val="50000"/>
                    </a:schemeClr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3765"/>
                <a:endParaRPr lang="zh-CN" altLang="en-US" sz="1865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33" name="圆角矩形 32"/>
              <p:cNvSpPr/>
              <p:nvPr/>
            </p:nvSpPr>
            <p:spPr>
              <a:xfrm rot="21300000">
                <a:off x="3667322" y="5540786"/>
                <a:ext cx="1831730" cy="82844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100000">
                    <a:schemeClr val="bg1">
                      <a:lumMod val="50000"/>
                    </a:schemeClr>
                  </a:gs>
                  <a:gs pos="50000">
                    <a:schemeClr val="bg1">
                      <a:lumMod val="75000"/>
                    </a:schemeClr>
                  </a:gs>
                  <a:gs pos="0">
                    <a:schemeClr val="bg1">
                      <a:lumMod val="50000"/>
                    </a:schemeClr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3765"/>
                <a:endParaRPr lang="zh-CN" altLang="en-US" sz="1865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34" name="圆角矩形 33"/>
              <p:cNvSpPr/>
              <p:nvPr/>
            </p:nvSpPr>
            <p:spPr>
              <a:xfrm>
                <a:off x="4009766" y="5932936"/>
                <a:ext cx="1178587" cy="35135"/>
              </a:xfrm>
              <a:prstGeom prst="roundRect">
                <a:avLst>
                  <a:gd name="adj" fmla="val 13637"/>
                </a:avLst>
              </a:prstGeom>
              <a:gradFill>
                <a:gsLst>
                  <a:gs pos="78000">
                    <a:schemeClr val="bg1"/>
                  </a:gs>
                  <a:gs pos="53000">
                    <a:schemeClr val="tx1">
                      <a:lumMod val="50000"/>
                      <a:lumOff val="50000"/>
                    </a:schemeClr>
                  </a:gs>
                  <a:gs pos="100000">
                    <a:schemeClr val="bg1">
                      <a:lumMod val="50000"/>
                    </a:schemeClr>
                  </a:gs>
                  <a:gs pos="23000">
                    <a:schemeClr val="bg1"/>
                  </a:gs>
                  <a:gs pos="0">
                    <a:schemeClr val="bg1">
                      <a:lumMod val="50000"/>
                    </a:schemeClr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3765"/>
                <a:endParaRPr lang="zh-CN" altLang="en-US" sz="1865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35" name="圆角矩形 34"/>
              <p:cNvSpPr/>
              <p:nvPr/>
            </p:nvSpPr>
            <p:spPr>
              <a:xfrm>
                <a:off x="4201537" y="6135967"/>
                <a:ext cx="776005" cy="16226"/>
              </a:xfrm>
              <a:prstGeom prst="roundRect">
                <a:avLst>
                  <a:gd name="adj" fmla="val 13637"/>
                </a:avLst>
              </a:prstGeom>
              <a:gradFill>
                <a:gsLst>
                  <a:gs pos="78000">
                    <a:schemeClr val="bg1"/>
                  </a:gs>
                  <a:gs pos="53000">
                    <a:schemeClr val="tx1">
                      <a:lumMod val="50000"/>
                      <a:lumOff val="50000"/>
                    </a:schemeClr>
                  </a:gs>
                  <a:gs pos="100000">
                    <a:schemeClr val="bg1">
                      <a:lumMod val="50000"/>
                    </a:schemeClr>
                  </a:gs>
                  <a:gs pos="23000">
                    <a:schemeClr val="bg1"/>
                  </a:gs>
                  <a:gs pos="0">
                    <a:schemeClr val="bg1">
                      <a:lumMod val="50000"/>
                    </a:schemeClr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3765"/>
                <a:endParaRPr lang="zh-CN" altLang="en-US" sz="1865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12" name="任意多边形 11"/>
            <p:cNvSpPr/>
            <p:nvPr/>
          </p:nvSpPr>
          <p:spPr>
            <a:xfrm>
              <a:off x="4062696" y="2994793"/>
              <a:ext cx="582033" cy="582033"/>
            </a:xfrm>
            <a:custGeom>
              <a:avLst/>
              <a:gdLst>
                <a:gd name="connsiteX0" fmla="*/ 870381 w 1740762"/>
                <a:gd name="connsiteY0" fmla="*/ 422211 h 1740760"/>
                <a:gd name="connsiteX1" fmla="*/ 422212 w 1740762"/>
                <a:gd name="connsiteY1" fmla="*/ 870380 h 1740760"/>
                <a:gd name="connsiteX2" fmla="*/ 870381 w 1740762"/>
                <a:gd name="connsiteY2" fmla="*/ 1318549 h 1740760"/>
                <a:gd name="connsiteX3" fmla="*/ 1318550 w 1740762"/>
                <a:gd name="connsiteY3" fmla="*/ 870380 h 1740760"/>
                <a:gd name="connsiteX4" fmla="*/ 870381 w 1740762"/>
                <a:gd name="connsiteY4" fmla="*/ 422211 h 1740760"/>
                <a:gd name="connsiteX5" fmla="*/ 785261 w 1740762"/>
                <a:gd name="connsiteY5" fmla="*/ 0 h 1740760"/>
                <a:gd name="connsiteX6" fmla="*/ 955501 w 1740762"/>
                <a:gd name="connsiteY6" fmla="*/ 0 h 1740760"/>
                <a:gd name="connsiteX7" fmla="*/ 955501 w 1740762"/>
                <a:gd name="connsiteY7" fmla="*/ 134329 h 1740760"/>
                <a:gd name="connsiteX8" fmla="*/ 1014988 w 1740762"/>
                <a:gd name="connsiteY8" fmla="*/ 143408 h 1740760"/>
                <a:gd name="connsiteX9" fmla="*/ 1073317 w 1740762"/>
                <a:gd name="connsiteY9" fmla="*/ 158020 h 1740760"/>
                <a:gd name="connsiteX10" fmla="*/ 1124821 w 1740762"/>
                <a:gd name="connsiteY10" fmla="*/ 33680 h 1740760"/>
                <a:gd name="connsiteX11" fmla="*/ 1282102 w 1740762"/>
                <a:gd name="connsiteY11" fmla="*/ 98828 h 1740760"/>
                <a:gd name="connsiteX12" fmla="*/ 1229998 w 1740762"/>
                <a:gd name="connsiteY12" fmla="*/ 224619 h 1740760"/>
                <a:gd name="connsiteX13" fmla="*/ 1250218 w 1740762"/>
                <a:gd name="connsiteY13" fmla="*/ 235760 h 1740760"/>
                <a:gd name="connsiteX14" fmla="*/ 1327066 w 1740762"/>
                <a:gd name="connsiteY14" fmla="*/ 289364 h 1740760"/>
                <a:gd name="connsiteX15" fmla="*/ 1329143 w 1740762"/>
                <a:gd name="connsiteY15" fmla="*/ 291241 h 1740760"/>
                <a:gd name="connsiteX16" fmla="*/ 1425645 w 1740762"/>
                <a:gd name="connsiteY16" fmla="*/ 194739 h 1740760"/>
                <a:gd name="connsiteX17" fmla="*/ 1546022 w 1740762"/>
                <a:gd name="connsiteY17" fmla="*/ 315117 h 1740760"/>
                <a:gd name="connsiteX18" fmla="*/ 1448558 w 1740762"/>
                <a:gd name="connsiteY18" fmla="*/ 412582 h 1740760"/>
                <a:gd name="connsiteX19" fmla="*/ 1457388 w 1740762"/>
                <a:gd name="connsiteY19" fmla="*/ 422838 h 1740760"/>
                <a:gd name="connsiteX20" fmla="*/ 1514167 w 1740762"/>
                <a:gd name="connsiteY20" fmla="*/ 511583 h 1740760"/>
                <a:gd name="connsiteX21" fmla="*/ 1641935 w 1740762"/>
                <a:gd name="connsiteY21" fmla="*/ 458659 h 1740760"/>
                <a:gd name="connsiteX22" fmla="*/ 1707082 w 1740762"/>
                <a:gd name="connsiteY22" fmla="*/ 615941 h 1740760"/>
                <a:gd name="connsiteX23" fmla="*/ 1579247 w 1740762"/>
                <a:gd name="connsiteY23" fmla="*/ 668892 h 1740760"/>
                <a:gd name="connsiteX24" fmla="*/ 1584835 w 1740762"/>
                <a:gd name="connsiteY24" fmla="*/ 687711 h 1740760"/>
                <a:gd name="connsiteX25" fmla="*/ 1601709 w 1740762"/>
                <a:gd name="connsiteY25" fmla="*/ 777321 h 1740760"/>
                <a:gd name="connsiteX26" fmla="*/ 1602202 w 1740762"/>
                <a:gd name="connsiteY26" fmla="*/ 785260 h 1740760"/>
                <a:gd name="connsiteX27" fmla="*/ 1740762 w 1740762"/>
                <a:gd name="connsiteY27" fmla="*/ 785260 h 1740760"/>
                <a:gd name="connsiteX28" fmla="*/ 1740762 w 1740762"/>
                <a:gd name="connsiteY28" fmla="*/ 955500 h 1740760"/>
                <a:gd name="connsiteX29" fmla="*/ 1602244 w 1740762"/>
                <a:gd name="connsiteY29" fmla="*/ 955500 h 1740760"/>
                <a:gd name="connsiteX30" fmla="*/ 1592412 w 1740762"/>
                <a:gd name="connsiteY30" fmla="*/ 1019928 h 1740760"/>
                <a:gd name="connsiteX31" fmla="*/ 1579385 w 1740762"/>
                <a:gd name="connsiteY31" fmla="*/ 1071925 h 1740760"/>
                <a:gd name="connsiteX32" fmla="*/ 1707082 w 1740762"/>
                <a:gd name="connsiteY32" fmla="*/ 1124819 h 1740760"/>
                <a:gd name="connsiteX33" fmla="*/ 1641935 w 1740762"/>
                <a:gd name="connsiteY33" fmla="*/ 1282101 h 1740760"/>
                <a:gd name="connsiteX34" fmla="*/ 1514336 w 1740762"/>
                <a:gd name="connsiteY34" fmla="*/ 1229247 h 1740760"/>
                <a:gd name="connsiteX35" fmla="*/ 1500059 w 1740762"/>
                <a:gd name="connsiteY35" fmla="*/ 1255158 h 1740760"/>
                <a:gd name="connsiteX36" fmla="*/ 1448892 w 1740762"/>
                <a:gd name="connsiteY36" fmla="*/ 1328512 h 1740760"/>
                <a:gd name="connsiteX37" fmla="*/ 1546022 w 1740762"/>
                <a:gd name="connsiteY37" fmla="*/ 1425643 h 1740760"/>
                <a:gd name="connsiteX38" fmla="*/ 1425645 w 1740762"/>
                <a:gd name="connsiteY38" fmla="*/ 1546021 h 1740760"/>
                <a:gd name="connsiteX39" fmla="*/ 1328549 w 1740762"/>
                <a:gd name="connsiteY39" fmla="*/ 1448925 h 1740760"/>
                <a:gd name="connsiteX40" fmla="*/ 1312981 w 1740762"/>
                <a:gd name="connsiteY40" fmla="*/ 1462328 h 1740760"/>
                <a:gd name="connsiteX41" fmla="*/ 1229762 w 1740762"/>
                <a:gd name="connsiteY41" fmla="*/ 1515571 h 1740760"/>
                <a:gd name="connsiteX42" fmla="*/ 1282102 w 1740762"/>
                <a:gd name="connsiteY42" fmla="*/ 1641932 h 1740760"/>
                <a:gd name="connsiteX43" fmla="*/ 1124821 w 1740762"/>
                <a:gd name="connsiteY43" fmla="*/ 1707080 h 1740760"/>
                <a:gd name="connsiteX44" fmla="*/ 1073151 w 1740762"/>
                <a:gd name="connsiteY44" fmla="*/ 1582339 h 1740760"/>
                <a:gd name="connsiteX45" fmla="*/ 1048108 w 1740762"/>
                <a:gd name="connsiteY45" fmla="*/ 1589775 h 1740760"/>
                <a:gd name="connsiteX46" fmla="*/ 958498 w 1740762"/>
                <a:gd name="connsiteY46" fmla="*/ 1606649 h 1740760"/>
                <a:gd name="connsiteX47" fmla="*/ 955501 w 1740762"/>
                <a:gd name="connsiteY47" fmla="*/ 1606835 h 1740760"/>
                <a:gd name="connsiteX48" fmla="*/ 955501 w 1740762"/>
                <a:gd name="connsiteY48" fmla="*/ 1740760 h 1740760"/>
                <a:gd name="connsiteX49" fmla="*/ 785261 w 1740762"/>
                <a:gd name="connsiteY49" fmla="*/ 1740760 h 1740760"/>
                <a:gd name="connsiteX50" fmla="*/ 785261 w 1740762"/>
                <a:gd name="connsiteY50" fmla="*/ 1607939 h 1740760"/>
                <a:gd name="connsiteX51" fmla="*/ 715891 w 1740762"/>
                <a:gd name="connsiteY51" fmla="*/ 1597352 h 1740760"/>
                <a:gd name="connsiteX52" fmla="*/ 666516 w 1740762"/>
                <a:gd name="connsiteY52" fmla="*/ 1584982 h 1740760"/>
                <a:gd name="connsiteX53" fmla="*/ 615942 w 1740762"/>
                <a:gd name="connsiteY53" fmla="*/ 1707080 h 1740760"/>
                <a:gd name="connsiteX54" fmla="*/ 458661 w 1740762"/>
                <a:gd name="connsiteY54" fmla="*/ 1641932 h 1740760"/>
                <a:gd name="connsiteX55" fmla="*/ 508928 w 1740762"/>
                <a:gd name="connsiteY55" fmla="*/ 1520575 h 1740760"/>
                <a:gd name="connsiteX56" fmla="*/ 480660 w 1740762"/>
                <a:gd name="connsiteY56" fmla="*/ 1504999 h 1740760"/>
                <a:gd name="connsiteX57" fmla="*/ 407307 w 1740762"/>
                <a:gd name="connsiteY57" fmla="*/ 1453832 h 1740760"/>
                <a:gd name="connsiteX58" fmla="*/ 315118 w 1740762"/>
                <a:gd name="connsiteY58" fmla="*/ 1546021 h 1740760"/>
                <a:gd name="connsiteX59" fmla="*/ 194740 w 1740762"/>
                <a:gd name="connsiteY59" fmla="*/ 1425643 h 1740760"/>
                <a:gd name="connsiteX60" fmla="*/ 286894 w 1740762"/>
                <a:gd name="connsiteY60" fmla="*/ 1333489 h 1740760"/>
                <a:gd name="connsiteX61" fmla="*/ 273491 w 1740762"/>
                <a:gd name="connsiteY61" fmla="*/ 1317922 h 1740760"/>
                <a:gd name="connsiteX62" fmla="*/ 218783 w 1740762"/>
                <a:gd name="connsiteY62" fmla="*/ 1232414 h 1740760"/>
                <a:gd name="connsiteX63" fmla="*/ 98828 w 1740762"/>
                <a:gd name="connsiteY63" fmla="*/ 1282101 h 1740760"/>
                <a:gd name="connsiteX64" fmla="*/ 33680 w 1740762"/>
                <a:gd name="connsiteY64" fmla="*/ 1124819 h 1740760"/>
                <a:gd name="connsiteX65" fmla="*/ 152714 w 1740762"/>
                <a:gd name="connsiteY65" fmla="*/ 1075514 h 1740760"/>
                <a:gd name="connsiteX66" fmla="*/ 146043 w 1740762"/>
                <a:gd name="connsiteY66" fmla="*/ 1053048 h 1740760"/>
                <a:gd name="connsiteX67" fmla="*/ 129170 w 1740762"/>
                <a:gd name="connsiteY67" fmla="*/ 963438 h 1740760"/>
                <a:gd name="connsiteX68" fmla="*/ 128677 w 1740762"/>
                <a:gd name="connsiteY68" fmla="*/ 955500 h 1740760"/>
                <a:gd name="connsiteX69" fmla="*/ 0 w 1740762"/>
                <a:gd name="connsiteY69" fmla="*/ 955500 h 1740760"/>
                <a:gd name="connsiteX70" fmla="*/ 0 w 1740762"/>
                <a:gd name="connsiteY70" fmla="*/ 785260 h 1740760"/>
                <a:gd name="connsiteX71" fmla="*/ 128814 w 1740762"/>
                <a:gd name="connsiteY71" fmla="*/ 785260 h 1740760"/>
                <a:gd name="connsiteX72" fmla="*/ 134981 w 1740762"/>
                <a:gd name="connsiteY72" fmla="*/ 739025 h 1740760"/>
                <a:gd name="connsiteX73" fmla="*/ 147040 w 1740762"/>
                <a:gd name="connsiteY73" fmla="*/ 683819 h 1740760"/>
                <a:gd name="connsiteX74" fmla="*/ 152622 w 1740762"/>
                <a:gd name="connsiteY74" fmla="*/ 665208 h 1740760"/>
                <a:gd name="connsiteX75" fmla="*/ 33680 w 1740762"/>
                <a:gd name="connsiteY75" fmla="*/ 615940 h 1740760"/>
                <a:gd name="connsiteX76" fmla="*/ 98828 w 1740762"/>
                <a:gd name="connsiteY76" fmla="*/ 458659 h 1740760"/>
                <a:gd name="connsiteX77" fmla="*/ 219054 w 1740762"/>
                <a:gd name="connsiteY77" fmla="*/ 508459 h 1740760"/>
                <a:gd name="connsiteX78" fmla="*/ 264199 w 1740762"/>
                <a:gd name="connsiteY78" fmla="*/ 435381 h 1740760"/>
                <a:gd name="connsiteX79" fmla="*/ 286732 w 1740762"/>
                <a:gd name="connsiteY79" fmla="*/ 407109 h 1740760"/>
                <a:gd name="connsiteX80" fmla="*/ 194740 w 1740762"/>
                <a:gd name="connsiteY80" fmla="*/ 315117 h 1740760"/>
                <a:gd name="connsiteX81" fmla="*/ 315118 w 1740762"/>
                <a:gd name="connsiteY81" fmla="*/ 194739 h 1740760"/>
                <a:gd name="connsiteX82" fmla="*/ 407197 w 1740762"/>
                <a:gd name="connsiteY82" fmla="*/ 286817 h 1740760"/>
                <a:gd name="connsiteX83" fmla="*/ 460791 w 1740762"/>
                <a:gd name="connsiteY83" fmla="*/ 248268 h 1740760"/>
                <a:gd name="connsiteX84" fmla="*/ 508858 w 1740762"/>
                <a:gd name="connsiteY84" fmla="*/ 220014 h 1740760"/>
                <a:gd name="connsiteX85" fmla="*/ 458661 w 1740762"/>
                <a:gd name="connsiteY85" fmla="*/ 98828 h 1740760"/>
                <a:gd name="connsiteX86" fmla="*/ 615942 w 1740762"/>
                <a:gd name="connsiteY86" fmla="*/ 33679 h 1740760"/>
                <a:gd name="connsiteX87" fmla="*/ 666597 w 1740762"/>
                <a:gd name="connsiteY87" fmla="*/ 155970 h 1740760"/>
                <a:gd name="connsiteX88" fmla="*/ 715891 w 1740762"/>
                <a:gd name="connsiteY88" fmla="*/ 143408 h 1740760"/>
                <a:gd name="connsiteX89" fmla="*/ 785261 w 1740762"/>
                <a:gd name="connsiteY89" fmla="*/ 132820 h 1740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</a:cxnLst>
              <a:rect l="l" t="t" r="r" b="b"/>
              <a:pathLst>
                <a:path w="1740762" h="1740760">
                  <a:moveTo>
                    <a:pt x="870381" y="422211"/>
                  </a:moveTo>
                  <a:cubicBezTo>
                    <a:pt x="622864" y="422211"/>
                    <a:pt x="422212" y="622863"/>
                    <a:pt x="422212" y="870380"/>
                  </a:cubicBezTo>
                  <a:cubicBezTo>
                    <a:pt x="422212" y="1117897"/>
                    <a:pt x="622864" y="1318549"/>
                    <a:pt x="870381" y="1318549"/>
                  </a:cubicBezTo>
                  <a:cubicBezTo>
                    <a:pt x="1117898" y="1318549"/>
                    <a:pt x="1318550" y="1117897"/>
                    <a:pt x="1318550" y="870380"/>
                  </a:cubicBezTo>
                  <a:cubicBezTo>
                    <a:pt x="1318550" y="622863"/>
                    <a:pt x="1117898" y="422211"/>
                    <a:pt x="870381" y="422211"/>
                  </a:cubicBezTo>
                  <a:close/>
                  <a:moveTo>
                    <a:pt x="785261" y="0"/>
                  </a:moveTo>
                  <a:lnTo>
                    <a:pt x="955501" y="0"/>
                  </a:lnTo>
                  <a:lnTo>
                    <a:pt x="955501" y="134329"/>
                  </a:lnTo>
                  <a:lnTo>
                    <a:pt x="1014988" y="143408"/>
                  </a:lnTo>
                  <a:lnTo>
                    <a:pt x="1073317" y="158020"/>
                  </a:lnTo>
                  <a:lnTo>
                    <a:pt x="1124821" y="33680"/>
                  </a:lnTo>
                  <a:lnTo>
                    <a:pt x="1282102" y="98828"/>
                  </a:lnTo>
                  <a:lnTo>
                    <a:pt x="1229998" y="224619"/>
                  </a:lnTo>
                  <a:lnTo>
                    <a:pt x="1250218" y="235760"/>
                  </a:lnTo>
                  <a:cubicBezTo>
                    <a:pt x="1276992" y="252029"/>
                    <a:pt x="1302655" y="269943"/>
                    <a:pt x="1327066" y="289364"/>
                  </a:cubicBezTo>
                  <a:lnTo>
                    <a:pt x="1329143" y="291241"/>
                  </a:lnTo>
                  <a:lnTo>
                    <a:pt x="1425645" y="194739"/>
                  </a:lnTo>
                  <a:lnTo>
                    <a:pt x="1546022" y="315117"/>
                  </a:lnTo>
                  <a:lnTo>
                    <a:pt x="1448558" y="412582"/>
                  </a:lnTo>
                  <a:lnTo>
                    <a:pt x="1457388" y="422838"/>
                  </a:lnTo>
                  <a:lnTo>
                    <a:pt x="1514167" y="511583"/>
                  </a:lnTo>
                  <a:lnTo>
                    <a:pt x="1641935" y="458659"/>
                  </a:lnTo>
                  <a:lnTo>
                    <a:pt x="1707082" y="615941"/>
                  </a:lnTo>
                  <a:lnTo>
                    <a:pt x="1579247" y="668892"/>
                  </a:lnTo>
                  <a:lnTo>
                    <a:pt x="1584835" y="687711"/>
                  </a:lnTo>
                  <a:cubicBezTo>
                    <a:pt x="1592232" y="716929"/>
                    <a:pt x="1597895" y="746838"/>
                    <a:pt x="1601709" y="777321"/>
                  </a:cubicBezTo>
                  <a:lnTo>
                    <a:pt x="1602202" y="785260"/>
                  </a:lnTo>
                  <a:lnTo>
                    <a:pt x="1740762" y="785260"/>
                  </a:lnTo>
                  <a:lnTo>
                    <a:pt x="1740762" y="955500"/>
                  </a:lnTo>
                  <a:lnTo>
                    <a:pt x="1602244" y="955500"/>
                  </a:lnTo>
                  <a:lnTo>
                    <a:pt x="1592412" y="1019928"/>
                  </a:lnTo>
                  <a:lnTo>
                    <a:pt x="1579385" y="1071925"/>
                  </a:lnTo>
                  <a:lnTo>
                    <a:pt x="1707082" y="1124819"/>
                  </a:lnTo>
                  <a:lnTo>
                    <a:pt x="1641935" y="1282101"/>
                  </a:lnTo>
                  <a:lnTo>
                    <a:pt x="1514336" y="1229247"/>
                  </a:lnTo>
                  <a:lnTo>
                    <a:pt x="1500059" y="1255158"/>
                  </a:lnTo>
                  <a:lnTo>
                    <a:pt x="1448892" y="1328512"/>
                  </a:lnTo>
                  <a:lnTo>
                    <a:pt x="1546022" y="1425643"/>
                  </a:lnTo>
                  <a:lnTo>
                    <a:pt x="1425645" y="1546021"/>
                  </a:lnTo>
                  <a:lnTo>
                    <a:pt x="1328549" y="1448925"/>
                  </a:lnTo>
                  <a:lnTo>
                    <a:pt x="1312981" y="1462328"/>
                  </a:lnTo>
                  <a:lnTo>
                    <a:pt x="1229762" y="1515571"/>
                  </a:lnTo>
                  <a:lnTo>
                    <a:pt x="1282102" y="1641932"/>
                  </a:lnTo>
                  <a:lnTo>
                    <a:pt x="1124821" y="1707080"/>
                  </a:lnTo>
                  <a:lnTo>
                    <a:pt x="1073151" y="1582339"/>
                  </a:lnTo>
                  <a:lnTo>
                    <a:pt x="1048108" y="1589775"/>
                  </a:lnTo>
                  <a:cubicBezTo>
                    <a:pt x="1018890" y="1597172"/>
                    <a:pt x="988981" y="1602835"/>
                    <a:pt x="958498" y="1606649"/>
                  </a:cubicBezTo>
                  <a:lnTo>
                    <a:pt x="955501" y="1606835"/>
                  </a:lnTo>
                  <a:lnTo>
                    <a:pt x="955501" y="1740760"/>
                  </a:lnTo>
                  <a:lnTo>
                    <a:pt x="785261" y="1740760"/>
                  </a:lnTo>
                  <a:lnTo>
                    <a:pt x="785261" y="1607939"/>
                  </a:lnTo>
                  <a:lnTo>
                    <a:pt x="715891" y="1597352"/>
                  </a:lnTo>
                  <a:lnTo>
                    <a:pt x="666516" y="1584982"/>
                  </a:lnTo>
                  <a:lnTo>
                    <a:pt x="615942" y="1707080"/>
                  </a:lnTo>
                  <a:lnTo>
                    <a:pt x="458661" y="1641932"/>
                  </a:lnTo>
                  <a:lnTo>
                    <a:pt x="508928" y="1520575"/>
                  </a:lnTo>
                  <a:lnTo>
                    <a:pt x="480660" y="1504999"/>
                  </a:lnTo>
                  <a:lnTo>
                    <a:pt x="407307" y="1453832"/>
                  </a:lnTo>
                  <a:lnTo>
                    <a:pt x="315118" y="1546021"/>
                  </a:lnTo>
                  <a:lnTo>
                    <a:pt x="194740" y="1425643"/>
                  </a:lnTo>
                  <a:lnTo>
                    <a:pt x="286894" y="1333489"/>
                  </a:lnTo>
                  <a:lnTo>
                    <a:pt x="273491" y="1317922"/>
                  </a:lnTo>
                  <a:lnTo>
                    <a:pt x="218783" y="1232414"/>
                  </a:lnTo>
                  <a:lnTo>
                    <a:pt x="98828" y="1282101"/>
                  </a:lnTo>
                  <a:lnTo>
                    <a:pt x="33680" y="1124819"/>
                  </a:lnTo>
                  <a:lnTo>
                    <a:pt x="152714" y="1075514"/>
                  </a:lnTo>
                  <a:lnTo>
                    <a:pt x="146043" y="1053048"/>
                  </a:lnTo>
                  <a:cubicBezTo>
                    <a:pt x="138647" y="1023830"/>
                    <a:pt x="132984" y="993922"/>
                    <a:pt x="129170" y="963438"/>
                  </a:cubicBezTo>
                  <a:lnTo>
                    <a:pt x="128677" y="955500"/>
                  </a:lnTo>
                  <a:lnTo>
                    <a:pt x="0" y="955500"/>
                  </a:lnTo>
                  <a:lnTo>
                    <a:pt x="0" y="785260"/>
                  </a:lnTo>
                  <a:lnTo>
                    <a:pt x="128814" y="785260"/>
                  </a:lnTo>
                  <a:lnTo>
                    <a:pt x="134981" y="739025"/>
                  </a:lnTo>
                  <a:cubicBezTo>
                    <a:pt x="138313" y="720372"/>
                    <a:pt x="142341" y="701961"/>
                    <a:pt x="147040" y="683819"/>
                  </a:cubicBezTo>
                  <a:lnTo>
                    <a:pt x="152622" y="665208"/>
                  </a:lnTo>
                  <a:lnTo>
                    <a:pt x="33680" y="615940"/>
                  </a:lnTo>
                  <a:lnTo>
                    <a:pt x="98828" y="458659"/>
                  </a:lnTo>
                  <a:lnTo>
                    <a:pt x="219054" y="508459"/>
                  </a:lnTo>
                  <a:lnTo>
                    <a:pt x="264199" y="435381"/>
                  </a:lnTo>
                  <a:lnTo>
                    <a:pt x="286732" y="407109"/>
                  </a:lnTo>
                  <a:lnTo>
                    <a:pt x="194740" y="315117"/>
                  </a:lnTo>
                  <a:lnTo>
                    <a:pt x="315118" y="194739"/>
                  </a:lnTo>
                  <a:lnTo>
                    <a:pt x="407197" y="286817"/>
                  </a:lnTo>
                  <a:lnTo>
                    <a:pt x="460791" y="248268"/>
                  </a:lnTo>
                  <a:lnTo>
                    <a:pt x="508858" y="220014"/>
                  </a:lnTo>
                  <a:lnTo>
                    <a:pt x="458661" y="98828"/>
                  </a:lnTo>
                  <a:lnTo>
                    <a:pt x="615942" y="33679"/>
                  </a:lnTo>
                  <a:lnTo>
                    <a:pt x="666597" y="155970"/>
                  </a:lnTo>
                  <a:lnTo>
                    <a:pt x="715891" y="143408"/>
                  </a:lnTo>
                  <a:lnTo>
                    <a:pt x="785261" y="132820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765"/>
              <a:endParaRPr lang="zh-CN" altLang="en-US" sz="1865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3" name="任意多边形 12"/>
            <p:cNvSpPr/>
            <p:nvPr/>
          </p:nvSpPr>
          <p:spPr>
            <a:xfrm>
              <a:off x="4579937" y="2842477"/>
              <a:ext cx="435232" cy="435232"/>
            </a:xfrm>
            <a:custGeom>
              <a:avLst/>
              <a:gdLst>
                <a:gd name="connsiteX0" fmla="*/ 870381 w 1740762"/>
                <a:gd name="connsiteY0" fmla="*/ 422211 h 1740760"/>
                <a:gd name="connsiteX1" fmla="*/ 422212 w 1740762"/>
                <a:gd name="connsiteY1" fmla="*/ 870380 h 1740760"/>
                <a:gd name="connsiteX2" fmla="*/ 870381 w 1740762"/>
                <a:gd name="connsiteY2" fmla="*/ 1318549 h 1740760"/>
                <a:gd name="connsiteX3" fmla="*/ 1318550 w 1740762"/>
                <a:gd name="connsiteY3" fmla="*/ 870380 h 1740760"/>
                <a:gd name="connsiteX4" fmla="*/ 870381 w 1740762"/>
                <a:gd name="connsiteY4" fmla="*/ 422211 h 1740760"/>
                <a:gd name="connsiteX5" fmla="*/ 785261 w 1740762"/>
                <a:gd name="connsiteY5" fmla="*/ 0 h 1740760"/>
                <a:gd name="connsiteX6" fmla="*/ 955501 w 1740762"/>
                <a:gd name="connsiteY6" fmla="*/ 0 h 1740760"/>
                <a:gd name="connsiteX7" fmla="*/ 955501 w 1740762"/>
                <a:gd name="connsiteY7" fmla="*/ 134329 h 1740760"/>
                <a:gd name="connsiteX8" fmla="*/ 1014988 w 1740762"/>
                <a:gd name="connsiteY8" fmla="*/ 143408 h 1740760"/>
                <a:gd name="connsiteX9" fmla="*/ 1073317 w 1740762"/>
                <a:gd name="connsiteY9" fmla="*/ 158020 h 1740760"/>
                <a:gd name="connsiteX10" fmla="*/ 1124821 w 1740762"/>
                <a:gd name="connsiteY10" fmla="*/ 33680 h 1740760"/>
                <a:gd name="connsiteX11" fmla="*/ 1282102 w 1740762"/>
                <a:gd name="connsiteY11" fmla="*/ 98828 h 1740760"/>
                <a:gd name="connsiteX12" fmla="*/ 1229998 w 1740762"/>
                <a:gd name="connsiteY12" fmla="*/ 224619 h 1740760"/>
                <a:gd name="connsiteX13" fmla="*/ 1250218 w 1740762"/>
                <a:gd name="connsiteY13" fmla="*/ 235760 h 1740760"/>
                <a:gd name="connsiteX14" fmla="*/ 1327066 w 1740762"/>
                <a:gd name="connsiteY14" fmla="*/ 289364 h 1740760"/>
                <a:gd name="connsiteX15" fmla="*/ 1329143 w 1740762"/>
                <a:gd name="connsiteY15" fmla="*/ 291241 h 1740760"/>
                <a:gd name="connsiteX16" fmla="*/ 1425645 w 1740762"/>
                <a:gd name="connsiteY16" fmla="*/ 194739 h 1740760"/>
                <a:gd name="connsiteX17" fmla="*/ 1546022 w 1740762"/>
                <a:gd name="connsiteY17" fmla="*/ 315117 h 1740760"/>
                <a:gd name="connsiteX18" fmla="*/ 1448558 w 1740762"/>
                <a:gd name="connsiteY18" fmla="*/ 412582 h 1740760"/>
                <a:gd name="connsiteX19" fmla="*/ 1457388 w 1740762"/>
                <a:gd name="connsiteY19" fmla="*/ 422838 h 1740760"/>
                <a:gd name="connsiteX20" fmla="*/ 1514167 w 1740762"/>
                <a:gd name="connsiteY20" fmla="*/ 511583 h 1740760"/>
                <a:gd name="connsiteX21" fmla="*/ 1641935 w 1740762"/>
                <a:gd name="connsiteY21" fmla="*/ 458659 h 1740760"/>
                <a:gd name="connsiteX22" fmla="*/ 1707082 w 1740762"/>
                <a:gd name="connsiteY22" fmla="*/ 615941 h 1740760"/>
                <a:gd name="connsiteX23" fmla="*/ 1579247 w 1740762"/>
                <a:gd name="connsiteY23" fmla="*/ 668892 h 1740760"/>
                <a:gd name="connsiteX24" fmla="*/ 1584835 w 1740762"/>
                <a:gd name="connsiteY24" fmla="*/ 687711 h 1740760"/>
                <a:gd name="connsiteX25" fmla="*/ 1601709 w 1740762"/>
                <a:gd name="connsiteY25" fmla="*/ 777321 h 1740760"/>
                <a:gd name="connsiteX26" fmla="*/ 1602202 w 1740762"/>
                <a:gd name="connsiteY26" fmla="*/ 785260 h 1740760"/>
                <a:gd name="connsiteX27" fmla="*/ 1740762 w 1740762"/>
                <a:gd name="connsiteY27" fmla="*/ 785260 h 1740760"/>
                <a:gd name="connsiteX28" fmla="*/ 1740762 w 1740762"/>
                <a:gd name="connsiteY28" fmla="*/ 955500 h 1740760"/>
                <a:gd name="connsiteX29" fmla="*/ 1602244 w 1740762"/>
                <a:gd name="connsiteY29" fmla="*/ 955500 h 1740760"/>
                <a:gd name="connsiteX30" fmla="*/ 1592412 w 1740762"/>
                <a:gd name="connsiteY30" fmla="*/ 1019928 h 1740760"/>
                <a:gd name="connsiteX31" fmla="*/ 1579385 w 1740762"/>
                <a:gd name="connsiteY31" fmla="*/ 1071925 h 1740760"/>
                <a:gd name="connsiteX32" fmla="*/ 1707082 w 1740762"/>
                <a:gd name="connsiteY32" fmla="*/ 1124819 h 1740760"/>
                <a:gd name="connsiteX33" fmla="*/ 1641935 w 1740762"/>
                <a:gd name="connsiteY33" fmla="*/ 1282101 h 1740760"/>
                <a:gd name="connsiteX34" fmla="*/ 1514336 w 1740762"/>
                <a:gd name="connsiteY34" fmla="*/ 1229247 h 1740760"/>
                <a:gd name="connsiteX35" fmla="*/ 1500059 w 1740762"/>
                <a:gd name="connsiteY35" fmla="*/ 1255158 h 1740760"/>
                <a:gd name="connsiteX36" fmla="*/ 1448892 w 1740762"/>
                <a:gd name="connsiteY36" fmla="*/ 1328512 h 1740760"/>
                <a:gd name="connsiteX37" fmla="*/ 1546022 w 1740762"/>
                <a:gd name="connsiteY37" fmla="*/ 1425643 h 1740760"/>
                <a:gd name="connsiteX38" fmla="*/ 1425645 w 1740762"/>
                <a:gd name="connsiteY38" fmla="*/ 1546021 h 1740760"/>
                <a:gd name="connsiteX39" fmla="*/ 1328549 w 1740762"/>
                <a:gd name="connsiteY39" fmla="*/ 1448925 h 1740760"/>
                <a:gd name="connsiteX40" fmla="*/ 1312981 w 1740762"/>
                <a:gd name="connsiteY40" fmla="*/ 1462328 h 1740760"/>
                <a:gd name="connsiteX41" fmla="*/ 1229762 w 1740762"/>
                <a:gd name="connsiteY41" fmla="*/ 1515571 h 1740760"/>
                <a:gd name="connsiteX42" fmla="*/ 1282102 w 1740762"/>
                <a:gd name="connsiteY42" fmla="*/ 1641932 h 1740760"/>
                <a:gd name="connsiteX43" fmla="*/ 1124821 w 1740762"/>
                <a:gd name="connsiteY43" fmla="*/ 1707080 h 1740760"/>
                <a:gd name="connsiteX44" fmla="*/ 1073151 w 1740762"/>
                <a:gd name="connsiteY44" fmla="*/ 1582339 h 1740760"/>
                <a:gd name="connsiteX45" fmla="*/ 1048108 w 1740762"/>
                <a:gd name="connsiteY45" fmla="*/ 1589775 h 1740760"/>
                <a:gd name="connsiteX46" fmla="*/ 958498 w 1740762"/>
                <a:gd name="connsiteY46" fmla="*/ 1606649 h 1740760"/>
                <a:gd name="connsiteX47" fmla="*/ 955501 w 1740762"/>
                <a:gd name="connsiteY47" fmla="*/ 1606835 h 1740760"/>
                <a:gd name="connsiteX48" fmla="*/ 955501 w 1740762"/>
                <a:gd name="connsiteY48" fmla="*/ 1740760 h 1740760"/>
                <a:gd name="connsiteX49" fmla="*/ 785261 w 1740762"/>
                <a:gd name="connsiteY49" fmla="*/ 1740760 h 1740760"/>
                <a:gd name="connsiteX50" fmla="*/ 785261 w 1740762"/>
                <a:gd name="connsiteY50" fmla="*/ 1607939 h 1740760"/>
                <a:gd name="connsiteX51" fmla="*/ 715891 w 1740762"/>
                <a:gd name="connsiteY51" fmla="*/ 1597352 h 1740760"/>
                <a:gd name="connsiteX52" fmla="*/ 666516 w 1740762"/>
                <a:gd name="connsiteY52" fmla="*/ 1584982 h 1740760"/>
                <a:gd name="connsiteX53" fmla="*/ 615942 w 1740762"/>
                <a:gd name="connsiteY53" fmla="*/ 1707080 h 1740760"/>
                <a:gd name="connsiteX54" fmla="*/ 458661 w 1740762"/>
                <a:gd name="connsiteY54" fmla="*/ 1641932 h 1740760"/>
                <a:gd name="connsiteX55" fmla="*/ 508928 w 1740762"/>
                <a:gd name="connsiteY55" fmla="*/ 1520575 h 1740760"/>
                <a:gd name="connsiteX56" fmla="*/ 480660 w 1740762"/>
                <a:gd name="connsiteY56" fmla="*/ 1504999 h 1740760"/>
                <a:gd name="connsiteX57" fmla="*/ 407307 w 1740762"/>
                <a:gd name="connsiteY57" fmla="*/ 1453832 h 1740760"/>
                <a:gd name="connsiteX58" fmla="*/ 315118 w 1740762"/>
                <a:gd name="connsiteY58" fmla="*/ 1546021 h 1740760"/>
                <a:gd name="connsiteX59" fmla="*/ 194740 w 1740762"/>
                <a:gd name="connsiteY59" fmla="*/ 1425643 h 1740760"/>
                <a:gd name="connsiteX60" fmla="*/ 286894 w 1740762"/>
                <a:gd name="connsiteY60" fmla="*/ 1333489 h 1740760"/>
                <a:gd name="connsiteX61" fmla="*/ 273491 w 1740762"/>
                <a:gd name="connsiteY61" fmla="*/ 1317922 h 1740760"/>
                <a:gd name="connsiteX62" fmla="*/ 218783 w 1740762"/>
                <a:gd name="connsiteY62" fmla="*/ 1232414 h 1740760"/>
                <a:gd name="connsiteX63" fmla="*/ 98828 w 1740762"/>
                <a:gd name="connsiteY63" fmla="*/ 1282101 h 1740760"/>
                <a:gd name="connsiteX64" fmla="*/ 33680 w 1740762"/>
                <a:gd name="connsiteY64" fmla="*/ 1124819 h 1740760"/>
                <a:gd name="connsiteX65" fmla="*/ 152714 w 1740762"/>
                <a:gd name="connsiteY65" fmla="*/ 1075514 h 1740760"/>
                <a:gd name="connsiteX66" fmla="*/ 146043 w 1740762"/>
                <a:gd name="connsiteY66" fmla="*/ 1053048 h 1740760"/>
                <a:gd name="connsiteX67" fmla="*/ 129170 w 1740762"/>
                <a:gd name="connsiteY67" fmla="*/ 963438 h 1740760"/>
                <a:gd name="connsiteX68" fmla="*/ 128677 w 1740762"/>
                <a:gd name="connsiteY68" fmla="*/ 955500 h 1740760"/>
                <a:gd name="connsiteX69" fmla="*/ 0 w 1740762"/>
                <a:gd name="connsiteY69" fmla="*/ 955500 h 1740760"/>
                <a:gd name="connsiteX70" fmla="*/ 0 w 1740762"/>
                <a:gd name="connsiteY70" fmla="*/ 785260 h 1740760"/>
                <a:gd name="connsiteX71" fmla="*/ 128814 w 1740762"/>
                <a:gd name="connsiteY71" fmla="*/ 785260 h 1740760"/>
                <a:gd name="connsiteX72" fmla="*/ 134981 w 1740762"/>
                <a:gd name="connsiteY72" fmla="*/ 739025 h 1740760"/>
                <a:gd name="connsiteX73" fmla="*/ 147040 w 1740762"/>
                <a:gd name="connsiteY73" fmla="*/ 683819 h 1740760"/>
                <a:gd name="connsiteX74" fmla="*/ 152622 w 1740762"/>
                <a:gd name="connsiteY74" fmla="*/ 665208 h 1740760"/>
                <a:gd name="connsiteX75" fmla="*/ 33680 w 1740762"/>
                <a:gd name="connsiteY75" fmla="*/ 615940 h 1740760"/>
                <a:gd name="connsiteX76" fmla="*/ 98828 w 1740762"/>
                <a:gd name="connsiteY76" fmla="*/ 458659 h 1740760"/>
                <a:gd name="connsiteX77" fmla="*/ 219054 w 1740762"/>
                <a:gd name="connsiteY77" fmla="*/ 508459 h 1740760"/>
                <a:gd name="connsiteX78" fmla="*/ 264199 w 1740762"/>
                <a:gd name="connsiteY78" fmla="*/ 435381 h 1740760"/>
                <a:gd name="connsiteX79" fmla="*/ 286732 w 1740762"/>
                <a:gd name="connsiteY79" fmla="*/ 407109 h 1740760"/>
                <a:gd name="connsiteX80" fmla="*/ 194740 w 1740762"/>
                <a:gd name="connsiteY80" fmla="*/ 315117 h 1740760"/>
                <a:gd name="connsiteX81" fmla="*/ 315118 w 1740762"/>
                <a:gd name="connsiteY81" fmla="*/ 194739 h 1740760"/>
                <a:gd name="connsiteX82" fmla="*/ 407197 w 1740762"/>
                <a:gd name="connsiteY82" fmla="*/ 286817 h 1740760"/>
                <a:gd name="connsiteX83" fmla="*/ 460791 w 1740762"/>
                <a:gd name="connsiteY83" fmla="*/ 248268 h 1740760"/>
                <a:gd name="connsiteX84" fmla="*/ 508858 w 1740762"/>
                <a:gd name="connsiteY84" fmla="*/ 220014 h 1740760"/>
                <a:gd name="connsiteX85" fmla="*/ 458661 w 1740762"/>
                <a:gd name="connsiteY85" fmla="*/ 98828 h 1740760"/>
                <a:gd name="connsiteX86" fmla="*/ 615942 w 1740762"/>
                <a:gd name="connsiteY86" fmla="*/ 33679 h 1740760"/>
                <a:gd name="connsiteX87" fmla="*/ 666597 w 1740762"/>
                <a:gd name="connsiteY87" fmla="*/ 155970 h 1740760"/>
                <a:gd name="connsiteX88" fmla="*/ 715891 w 1740762"/>
                <a:gd name="connsiteY88" fmla="*/ 143408 h 1740760"/>
                <a:gd name="connsiteX89" fmla="*/ 785261 w 1740762"/>
                <a:gd name="connsiteY89" fmla="*/ 132820 h 1740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</a:cxnLst>
              <a:rect l="l" t="t" r="r" b="b"/>
              <a:pathLst>
                <a:path w="1740762" h="1740760">
                  <a:moveTo>
                    <a:pt x="870381" y="422211"/>
                  </a:moveTo>
                  <a:cubicBezTo>
                    <a:pt x="622864" y="422211"/>
                    <a:pt x="422212" y="622863"/>
                    <a:pt x="422212" y="870380"/>
                  </a:cubicBezTo>
                  <a:cubicBezTo>
                    <a:pt x="422212" y="1117897"/>
                    <a:pt x="622864" y="1318549"/>
                    <a:pt x="870381" y="1318549"/>
                  </a:cubicBezTo>
                  <a:cubicBezTo>
                    <a:pt x="1117898" y="1318549"/>
                    <a:pt x="1318550" y="1117897"/>
                    <a:pt x="1318550" y="870380"/>
                  </a:cubicBezTo>
                  <a:cubicBezTo>
                    <a:pt x="1318550" y="622863"/>
                    <a:pt x="1117898" y="422211"/>
                    <a:pt x="870381" y="422211"/>
                  </a:cubicBezTo>
                  <a:close/>
                  <a:moveTo>
                    <a:pt x="785261" y="0"/>
                  </a:moveTo>
                  <a:lnTo>
                    <a:pt x="955501" y="0"/>
                  </a:lnTo>
                  <a:lnTo>
                    <a:pt x="955501" y="134329"/>
                  </a:lnTo>
                  <a:lnTo>
                    <a:pt x="1014988" y="143408"/>
                  </a:lnTo>
                  <a:lnTo>
                    <a:pt x="1073317" y="158020"/>
                  </a:lnTo>
                  <a:lnTo>
                    <a:pt x="1124821" y="33680"/>
                  </a:lnTo>
                  <a:lnTo>
                    <a:pt x="1282102" y="98828"/>
                  </a:lnTo>
                  <a:lnTo>
                    <a:pt x="1229998" y="224619"/>
                  </a:lnTo>
                  <a:lnTo>
                    <a:pt x="1250218" y="235760"/>
                  </a:lnTo>
                  <a:cubicBezTo>
                    <a:pt x="1276992" y="252029"/>
                    <a:pt x="1302655" y="269943"/>
                    <a:pt x="1327066" y="289364"/>
                  </a:cubicBezTo>
                  <a:lnTo>
                    <a:pt x="1329143" y="291241"/>
                  </a:lnTo>
                  <a:lnTo>
                    <a:pt x="1425645" y="194739"/>
                  </a:lnTo>
                  <a:lnTo>
                    <a:pt x="1546022" y="315117"/>
                  </a:lnTo>
                  <a:lnTo>
                    <a:pt x="1448558" y="412582"/>
                  </a:lnTo>
                  <a:lnTo>
                    <a:pt x="1457388" y="422838"/>
                  </a:lnTo>
                  <a:lnTo>
                    <a:pt x="1514167" y="511583"/>
                  </a:lnTo>
                  <a:lnTo>
                    <a:pt x="1641935" y="458659"/>
                  </a:lnTo>
                  <a:lnTo>
                    <a:pt x="1707082" y="615941"/>
                  </a:lnTo>
                  <a:lnTo>
                    <a:pt x="1579247" y="668892"/>
                  </a:lnTo>
                  <a:lnTo>
                    <a:pt x="1584835" y="687711"/>
                  </a:lnTo>
                  <a:cubicBezTo>
                    <a:pt x="1592232" y="716929"/>
                    <a:pt x="1597895" y="746838"/>
                    <a:pt x="1601709" y="777321"/>
                  </a:cubicBezTo>
                  <a:lnTo>
                    <a:pt x="1602202" y="785260"/>
                  </a:lnTo>
                  <a:lnTo>
                    <a:pt x="1740762" y="785260"/>
                  </a:lnTo>
                  <a:lnTo>
                    <a:pt x="1740762" y="955500"/>
                  </a:lnTo>
                  <a:lnTo>
                    <a:pt x="1602244" y="955500"/>
                  </a:lnTo>
                  <a:lnTo>
                    <a:pt x="1592412" y="1019928"/>
                  </a:lnTo>
                  <a:lnTo>
                    <a:pt x="1579385" y="1071925"/>
                  </a:lnTo>
                  <a:lnTo>
                    <a:pt x="1707082" y="1124819"/>
                  </a:lnTo>
                  <a:lnTo>
                    <a:pt x="1641935" y="1282101"/>
                  </a:lnTo>
                  <a:lnTo>
                    <a:pt x="1514336" y="1229247"/>
                  </a:lnTo>
                  <a:lnTo>
                    <a:pt x="1500059" y="1255158"/>
                  </a:lnTo>
                  <a:lnTo>
                    <a:pt x="1448892" y="1328512"/>
                  </a:lnTo>
                  <a:lnTo>
                    <a:pt x="1546022" y="1425643"/>
                  </a:lnTo>
                  <a:lnTo>
                    <a:pt x="1425645" y="1546021"/>
                  </a:lnTo>
                  <a:lnTo>
                    <a:pt x="1328549" y="1448925"/>
                  </a:lnTo>
                  <a:lnTo>
                    <a:pt x="1312981" y="1462328"/>
                  </a:lnTo>
                  <a:lnTo>
                    <a:pt x="1229762" y="1515571"/>
                  </a:lnTo>
                  <a:lnTo>
                    <a:pt x="1282102" y="1641932"/>
                  </a:lnTo>
                  <a:lnTo>
                    <a:pt x="1124821" y="1707080"/>
                  </a:lnTo>
                  <a:lnTo>
                    <a:pt x="1073151" y="1582339"/>
                  </a:lnTo>
                  <a:lnTo>
                    <a:pt x="1048108" y="1589775"/>
                  </a:lnTo>
                  <a:cubicBezTo>
                    <a:pt x="1018890" y="1597172"/>
                    <a:pt x="988981" y="1602835"/>
                    <a:pt x="958498" y="1606649"/>
                  </a:cubicBezTo>
                  <a:lnTo>
                    <a:pt x="955501" y="1606835"/>
                  </a:lnTo>
                  <a:lnTo>
                    <a:pt x="955501" y="1740760"/>
                  </a:lnTo>
                  <a:lnTo>
                    <a:pt x="785261" y="1740760"/>
                  </a:lnTo>
                  <a:lnTo>
                    <a:pt x="785261" y="1607939"/>
                  </a:lnTo>
                  <a:lnTo>
                    <a:pt x="715891" y="1597352"/>
                  </a:lnTo>
                  <a:lnTo>
                    <a:pt x="666516" y="1584982"/>
                  </a:lnTo>
                  <a:lnTo>
                    <a:pt x="615942" y="1707080"/>
                  </a:lnTo>
                  <a:lnTo>
                    <a:pt x="458661" y="1641932"/>
                  </a:lnTo>
                  <a:lnTo>
                    <a:pt x="508928" y="1520575"/>
                  </a:lnTo>
                  <a:lnTo>
                    <a:pt x="480660" y="1504999"/>
                  </a:lnTo>
                  <a:lnTo>
                    <a:pt x="407307" y="1453832"/>
                  </a:lnTo>
                  <a:lnTo>
                    <a:pt x="315118" y="1546021"/>
                  </a:lnTo>
                  <a:lnTo>
                    <a:pt x="194740" y="1425643"/>
                  </a:lnTo>
                  <a:lnTo>
                    <a:pt x="286894" y="1333489"/>
                  </a:lnTo>
                  <a:lnTo>
                    <a:pt x="273491" y="1317922"/>
                  </a:lnTo>
                  <a:lnTo>
                    <a:pt x="218783" y="1232414"/>
                  </a:lnTo>
                  <a:lnTo>
                    <a:pt x="98828" y="1282101"/>
                  </a:lnTo>
                  <a:lnTo>
                    <a:pt x="33680" y="1124819"/>
                  </a:lnTo>
                  <a:lnTo>
                    <a:pt x="152714" y="1075514"/>
                  </a:lnTo>
                  <a:lnTo>
                    <a:pt x="146043" y="1053048"/>
                  </a:lnTo>
                  <a:cubicBezTo>
                    <a:pt x="138647" y="1023830"/>
                    <a:pt x="132984" y="993922"/>
                    <a:pt x="129170" y="963438"/>
                  </a:cubicBezTo>
                  <a:lnTo>
                    <a:pt x="128677" y="955500"/>
                  </a:lnTo>
                  <a:lnTo>
                    <a:pt x="0" y="955500"/>
                  </a:lnTo>
                  <a:lnTo>
                    <a:pt x="0" y="785260"/>
                  </a:lnTo>
                  <a:lnTo>
                    <a:pt x="128814" y="785260"/>
                  </a:lnTo>
                  <a:lnTo>
                    <a:pt x="134981" y="739025"/>
                  </a:lnTo>
                  <a:cubicBezTo>
                    <a:pt x="138313" y="720372"/>
                    <a:pt x="142341" y="701961"/>
                    <a:pt x="147040" y="683819"/>
                  </a:cubicBezTo>
                  <a:lnTo>
                    <a:pt x="152622" y="665208"/>
                  </a:lnTo>
                  <a:lnTo>
                    <a:pt x="33680" y="615940"/>
                  </a:lnTo>
                  <a:lnTo>
                    <a:pt x="98828" y="458659"/>
                  </a:lnTo>
                  <a:lnTo>
                    <a:pt x="219054" y="508459"/>
                  </a:lnTo>
                  <a:lnTo>
                    <a:pt x="264199" y="435381"/>
                  </a:lnTo>
                  <a:lnTo>
                    <a:pt x="286732" y="407109"/>
                  </a:lnTo>
                  <a:lnTo>
                    <a:pt x="194740" y="315117"/>
                  </a:lnTo>
                  <a:lnTo>
                    <a:pt x="315118" y="194739"/>
                  </a:lnTo>
                  <a:lnTo>
                    <a:pt x="407197" y="286817"/>
                  </a:lnTo>
                  <a:lnTo>
                    <a:pt x="460791" y="248268"/>
                  </a:lnTo>
                  <a:lnTo>
                    <a:pt x="508858" y="220014"/>
                  </a:lnTo>
                  <a:lnTo>
                    <a:pt x="458661" y="98828"/>
                  </a:lnTo>
                  <a:lnTo>
                    <a:pt x="615942" y="33679"/>
                  </a:lnTo>
                  <a:lnTo>
                    <a:pt x="666597" y="155970"/>
                  </a:lnTo>
                  <a:lnTo>
                    <a:pt x="715891" y="143408"/>
                  </a:lnTo>
                  <a:lnTo>
                    <a:pt x="785261" y="132820"/>
                  </a:lnTo>
                  <a:close/>
                </a:path>
              </a:pathLst>
            </a:custGeom>
            <a:solidFill>
              <a:srgbClr val="56C8C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765"/>
              <a:endParaRPr lang="zh-CN" altLang="en-US" sz="1865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grpSp>
          <p:nvGrpSpPr>
            <p:cNvPr id="14" name="组合 13"/>
            <p:cNvGrpSpPr/>
            <p:nvPr/>
          </p:nvGrpSpPr>
          <p:grpSpPr>
            <a:xfrm>
              <a:off x="3946422" y="2091799"/>
              <a:ext cx="932515" cy="932517"/>
              <a:chOff x="1325410" y="1372730"/>
              <a:chExt cx="1251559" cy="1251561"/>
            </a:xfrm>
            <a:effectLst>
              <a:outerShdw blurRad="762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16" name="任意多边形 15"/>
              <p:cNvSpPr/>
              <p:nvPr/>
            </p:nvSpPr>
            <p:spPr>
              <a:xfrm>
                <a:off x="1325410" y="1372730"/>
                <a:ext cx="625779" cy="625780"/>
              </a:xfrm>
              <a:custGeom>
                <a:avLst/>
                <a:gdLst>
                  <a:gd name="connsiteX0" fmla="*/ 564580 w 625779"/>
                  <a:gd name="connsiteY0" fmla="*/ 0 h 625780"/>
                  <a:gd name="connsiteX1" fmla="*/ 625779 w 625779"/>
                  <a:gd name="connsiteY1" fmla="*/ 0 h 625780"/>
                  <a:gd name="connsiteX2" fmla="*/ 625779 w 625779"/>
                  <a:gd name="connsiteY2" fmla="*/ 303558 h 625780"/>
                  <a:gd name="connsiteX3" fmla="*/ 303558 w 625779"/>
                  <a:gd name="connsiteY3" fmla="*/ 625779 h 625780"/>
                  <a:gd name="connsiteX4" fmla="*/ 303559 w 625779"/>
                  <a:gd name="connsiteY4" fmla="*/ 625780 h 625780"/>
                  <a:gd name="connsiteX5" fmla="*/ 0 w 625779"/>
                  <a:gd name="connsiteY5" fmla="*/ 625780 h 625780"/>
                  <a:gd name="connsiteX6" fmla="*/ 0 w 625779"/>
                  <a:gd name="connsiteY6" fmla="*/ 564580 h 625780"/>
                  <a:gd name="connsiteX7" fmla="*/ 92614 w 625779"/>
                  <a:gd name="connsiteY7" fmla="*/ 564580 h 625780"/>
                  <a:gd name="connsiteX8" fmla="*/ 97048 w 625779"/>
                  <a:gd name="connsiteY8" fmla="*/ 531339 h 625780"/>
                  <a:gd name="connsiteX9" fmla="*/ 105718 w 625779"/>
                  <a:gd name="connsiteY9" fmla="*/ 491647 h 625780"/>
                  <a:gd name="connsiteX10" fmla="*/ 109731 w 625779"/>
                  <a:gd name="connsiteY10" fmla="*/ 478266 h 625780"/>
                  <a:gd name="connsiteX11" fmla="*/ 24215 w 625779"/>
                  <a:gd name="connsiteY11" fmla="*/ 442844 h 625780"/>
                  <a:gd name="connsiteX12" fmla="*/ 71055 w 625779"/>
                  <a:gd name="connsiteY12" fmla="*/ 329763 h 625780"/>
                  <a:gd name="connsiteX13" fmla="*/ 157494 w 625779"/>
                  <a:gd name="connsiteY13" fmla="*/ 365568 h 625780"/>
                  <a:gd name="connsiteX14" fmla="*/ 189952 w 625779"/>
                  <a:gd name="connsiteY14" fmla="*/ 313027 h 625780"/>
                  <a:gd name="connsiteX15" fmla="*/ 206152 w 625779"/>
                  <a:gd name="connsiteY15" fmla="*/ 292700 h 625780"/>
                  <a:gd name="connsiteX16" fmla="*/ 140013 w 625779"/>
                  <a:gd name="connsiteY16" fmla="*/ 226560 h 625780"/>
                  <a:gd name="connsiteX17" fmla="*/ 226561 w 625779"/>
                  <a:gd name="connsiteY17" fmla="*/ 140012 h 625780"/>
                  <a:gd name="connsiteX18" fmla="*/ 292763 w 625779"/>
                  <a:gd name="connsiteY18" fmla="*/ 206214 h 625780"/>
                  <a:gd name="connsiteX19" fmla="*/ 331296 w 625779"/>
                  <a:gd name="connsiteY19" fmla="*/ 178498 h 625780"/>
                  <a:gd name="connsiteX20" fmla="*/ 365854 w 625779"/>
                  <a:gd name="connsiteY20" fmla="*/ 158184 h 625780"/>
                  <a:gd name="connsiteX21" fmla="*/ 329764 w 625779"/>
                  <a:gd name="connsiteY21" fmla="*/ 71055 h 625780"/>
                  <a:gd name="connsiteX22" fmla="*/ 442845 w 625779"/>
                  <a:gd name="connsiteY22" fmla="*/ 24214 h 625780"/>
                  <a:gd name="connsiteX23" fmla="*/ 479264 w 625779"/>
                  <a:gd name="connsiteY23" fmla="*/ 112138 h 625780"/>
                  <a:gd name="connsiteX24" fmla="*/ 514705 w 625779"/>
                  <a:gd name="connsiteY24" fmla="*/ 103106 h 625780"/>
                  <a:gd name="connsiteX25" fmla="*/ 564580 w 625779"/>
                  <a:gd name="connsiteY25" fmla="*/ 95494 h 6257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625779" h="625780">
                    <a:moveTo>
                      <a:pt x="564580" y="0"/>
                    </a:moveTo>
                    <a:lnTo>
                      <a:pt x="625779" y="0"/>
                    </a:lnTo>
                    <a:lnTo>
                      <a:pt x="625779" y="303558"/>
                    </a:lnTo>
                    <a:cubicBezTo>
                      <a:pt x="447821" y="303558"/>
                      <a:pt x="303558" y="447821"/>
                      <a:pt x="303558" y="625779"/>
                    </a:cubicBezTo>
                    <a:lnTo>
                      <a:pt x="303559" y="625780"/>
                    </a:lnTo>
                    <a:lnTo>
                      <a:pt x="0" y="625780"/>
                    </a:lnTo>
                    <a:lnTo>
                      <a:pt x="0" y="564580"/>
                    </a:lnTo>
                    <a:lnTo>
                      <a:pt x="92614" y="564580"/>
                    </a:lnTo>
                    <a:lnTo>
                      <a:pt x="97048" y="531339"/>
                    </a:lnTo>
                    <a:cubicBezTo>
                      <a:pt x="99443" y="517928"/>
                      <a:pt x="102339" y="504691"/>
                      <a:pt x="105718" y="491647"/>
                    </a:cubicBezTo>
                    <a:lnTo>
                      <a:pt x="109731" y="478266"/>
                    </a:lnTo>
                    <a:lnTo>
                      <a:pt x="24215" y="442844"/>
                    </a:lnTo>
                    <a:lnTo>
                      <a:pt x="71055" y="329763"/>
                    </a:lnTo>
                    <a:lnTo>
                      <a:pt x="157494" y="365568"/>
                    </a:lnTo>
                    <a:lnTo>
                      <a:pt x="189952" y="313027"/>
                    </a:lnTo>
                    <a:lnTo>
                      <a:pt x="206152" y="292700"/>
                    </a:lnTo>
                    <a:lnTo>
                      <a:pt x="140013" y="226560"/>
                    </a:lnTo>
                    <a:lnTo>
                      <a:pt x="226561" y="140012"/>
                    </a:lnTo>
                    <a:lnTo>
                      <a:pt x="292763" y="206214"/>
                    </a:lnTo>
                    <a:lnTo>
                      <a:pt x="331296" y="178498"/>
                    </a:lnTo>
                    <a:lnTo>
                      <a:pt x="365854" y="158184"/>
                    </a:lnTo>
                    <a:lnTo>
                      <a:pt x="329764" y="71055"/>
                    </a:lnTo>
                    <a:lnTo>
                      <a:pt x="442845" y="24214"/>
                    </a:lnTo>
                    <a:lnTo>
                      <a:pt x="479264" y="112138"/>
                    </a:lnTo>
                    <a:lnTo>
                      <a:pt x="514705" y="103106"/>
                    </a:lnTo>
                    <a:lnTo>
                      <a:pt x="564580" y="95494"/>
                    </a:lnTo>
                    <a:close/>
                  </a:path>
                </a:pathLst>
              </a:custGeom>
              <a:solidFill>
                <a:srgbClr val="99DCD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3765"/>
                <a:endParaRPr lang="zh-CN" altLang="en-US" sz="1865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17" name="任意多边形 16"/>
              <p:cNvSpPr/>
              <p:nvPr/>
            </p:nvSpPr>
            <p:spPr>
              <a:xfrm rot="5400000">
                <a:off x="1951189" y="1372731"/>
                <a:ext cx="625779" cy="625780"/>
              </a:xfrm>
              <a:custGeom>
                <a:avLst/>
                <a:gdLst>
                  <a:gd name="connsiteX0" fmla="*/ 564580 w 625779"/>
                  <a:gd name="connsiteY0" fmla="*/ 0 h 625780"/>
                  <a:gd name="connsiteX1" fmla="*/ 625779 w 625779"/>
                  <a:gd name="connsiteY1" fmla="*/ 0 h 625780"/>
                  <a:gd name="connsiteX2" fmla="*/ 625779 w 625779"/>
                  <a:gd name="connsiteY2" fmla="*/ 303558 h 625780"/>
                  <a:gd name="connsiteX3" fmla="*/ 303558 w 625779"/>
                  <a:gd name="connsiteY3" fmla="*/ 625779 h 625780"/>
                  <a:gd name="connsiteX4" fmla="*/ 303559 w 625779"/>
                  <a:gd name="connsiteY4" fmla="*/ 625780 h 625780"/>
                  <a:gd name="connsiteX5" fmla="*/ 0 w 625779"/>
                  <a:gd name="connsiteY5" fmla="*/ 625780 h 625780"/>
                  <a:gd name="connsiteX6" fmla="*/ 0 w 625779"/>
                  <a:gd name="connsiteY6" fmla="*/ 564580 h 625780"/>
                  <a:gd name="connsiteX7" fmla="*/ 92614 w 625779"/>
                  <a:gd name="connsiteY7" fmla="*/ 564580 h 625780"/>
                  <a:gd name="connsiteX8" fmla="*/ 97048 w 625779"/>
                  <a:gd name="connsiteY8" fmla="*/ 531339 h 625780"/>
                  <a:gd name="connsiteX9" fmla="*/ 105718 w 625779"/>
                  <a:gd name="connsiteY9" fmla="*/ 491647 h 625780"/>
                  <a:gd name="connsiteX10" fmla="*/ 109731 w 625779"/>
                  <a:gd name="connsiteY10" fmla="*/ 478266 h 625780"/>
                  <a:gd name="connsiteX11" fmla="*/ 24215 w 625779"/>
                  <a:gd name="connsiteY11" fmla="*/ 442844 h 625780"/>
                  <a:gd name="connsiteX12" fmla="*/ 71055 w 625779"/>
                  <a:gd name="connsiteY12" fmla="*/ 329763 h 625780"/>
                  <a:gd name="connsiteX13" fmla="*/ 157494 w 625779"/>
                  <a:gd name="connsiteY13" fmla="*/ 365568 h 625780"/>
                  <a:gd name="connsiteX14" fmla="*/ 189952 w 625779"/>
                  <a:gd name="connsiteY14" fmla="*/ 313027 h 625780"/>
                  <a:gd name="connsiteX15" fmla="*/ 206152 w 625779"/>
                  <a:gd name="connsiteY15" fmla="*/ 292700 h 625780"/>
                  <a:gd name="connsiteX16" fmla="*/ 140013 w 625779"/>
                  <a:gd name="connsiteY16" fmla="*/ 226560 h 625780"/>
                  <a:gd name="connsiteX17" fmla="*/ 226561 w 625779"/>
                  <a:gd name="connsiteY17" fmla="*/ 140012 h 625780"/>
                  <a:gd name="connsiteX18" fmla="*/ 292763 w 625779"/>
                  <a:gd name="connsiteY18" fmla="*/ 206214 h 625780"/>
                  <a:gd name="connsiteX19" fmla="*/ 331296 w 625779"/>
                  <a:gd name="connsiteY19" fmla="*/ 178498 h 625780"/>
                  <a:gd name="connsiteX20" fmla="*/ 365854 w 625779"/>
                  <a:gd name="connsiteY20" fmla="*/ 158184 h 625780"/>
                  <a:gd name="connsiteX21" fmla="*/ 329764 w 625779"/>
                  <a:gd name="connsiteY21" fmla="*/ 71055 h 625780"/>
                  <a:gd name="connsiteX22" fmla="*/ 442845 w 625779"/>
                  <a:gd name="connsiteY22" fmla="*/ 24214 h 625780"/>
                  <a:gd name="connsiteX23" fmla="*/ 479264 w 625779"/>
                  <a:gd name="connsiteY23" fmla="*/ 112138 h 625780"/>
                  <a:gd name="connsiteX24" fmla="*/ 514705 w 625779"/>
                  <a:gd name="connsiteY24" fmla="*/ 103106 h 625780"/>
                  <a:gd name="connsiteX25" fmla="*/ 564580 w 625779"/>
                  <a:gd name="connsiteY25" fmla="*/ 95494 h 6257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625779" h="625780">
                    <a:moveTo>
                      <a:pt x="564580" y="0"/>
                    </a:moveTo>
                    <a:lnTo>
                      <a:pt x="625779" y="0"/>
                    </a:lnTo>
                    <a:lnTo>
                      <a:pt x="625779" y="303558"/>
                    </a:lnTo>
                    <a:cubicBezTo>
                      <a:pt x="447821" y="303558"/>
                      <a:pt x="303558" y="447821"/>
                      <a:pt x="303558" y="625779"/>
                    </a:cubicBezTo>
                    <a:lnTo>
                      <a:pt x="303559" y="625780"/>
                    </a:lnTo>
                    <a:lnTo>
                      <a:pt x="0" y="625780"/>
                    </a:lnTo>
                    <a:lnTo>
                      <a:pt x="0" y="564580"/>
                    </a:lnTo>
                    <a:lnTo>
                      <a:pt x="92614" y="564580"/>
                    </a:lnTo>
                    <a:lnTo>
                      <a:pt x="97048" y="531339"/>
                    </a:lnTo>
                    <a:cubicBezTo>
                      <a:pt x="99443" y="517928"/>
                      <a:pt x="102339" y="504691"/>
                      <a:pt x="105718" y="491647"/>
                    </a:cubicBezTo>
                    <a:lnTo>
                      <a:pt x="109731" y="478266"/>
                    </a:lnTo>
                    <a:lnTo>
                      <a:pt x="24215" y="442844"/>
                    </a:lnTo>
                    <a:lnTo>
                      <a:pt x="71055" y="329763"/>
                    </a:lnTo>
                    <a:lnTo>
                      <a:pt x="157494" y="365568"/>
                    </a:lnTo>
                    <a:lnTo>
                      <a:pt x="189952" y="313027"/>
                    </a:lnTo>
                    <a:lnTo>
                      <a:pt x="206152" y="292700"/>
                    </a:lnTo>
                    <a:lnTo>
                      <a:pt x="140013" y="226560"/>
                    </a:lnTo>
                    <a:lnTo>
                      <a:pt x="226561" y="140012"/>
                    </a:lnTo>
                    <a:lnTo>
                      <a:pt x="292763" y="206214"/>
                    </a:lnTo>
                    <a:lnTo>
                      <a:pt x="331296" y="178498"/>
                    </a:lnTo>
                    <a:lnTo>
                      <a:pt x="365854" y="158184"/>
                    </a:lnTo>
                    <a:lnTo>
                      <a:pt x="329764" y="71055"/>
                    </a:lnTo>
                    <a:lnTo>
                      <a:pt x="442845" y="24214"/>
                    </a:lnTo>
                    <a:lnTo>
                      <a:pt x="479264" y="112138"/>
                    </a:lnTo>
                    <a:lnTo>
                      <a:pt x="514705" y="103106"/>
                    </a:lnTo>
                    <a:lnTo>
                      <a:pt x="564580" y="95494"/>
                    </a:lnTo>
                    <a:close/>
                  </a:path>
                </a:pathLst>
              </a:custGeom>
              <a:solidFill>
                <a:srgbClr val="99DCD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3765"/>
                <a:endParaRPr lang="zh-CN" altLang="en-US" sz="1865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18" name="任意多边形 17"/>
              <p:cNvSpPr/>
              <p:nvPr/>
            </p:nvSpPr>
            <p:spPr>
              <a:xfrm rot="10800000">
                <a:off x="1951187" y="1998511"/>
                <a:ext cx="625779" cy="625780"/>
              </a:xfrm>
              <a:custGeom>
                <a:avLst/>
                <a:gdLst>
                  <a:gd name="connsiteX0" fmla="*/ 564580 w 625779"/>
                  <a:gd name="connsiteY0" fmla="*/ 0 h 625780"/>
                  <a:gd name="connsiteX1" fmla="*/ 625779 w 625779"/>
                  <a:gd name="connsiteY1" fmla="*/ 0 h 625780"/>
                  <a:gd name="connsiteX2" fmla="*/ 625779 w 625779"/>
                  <a:gd name="connsiteY2" fmla="*/ 303558 h 625780"/>
                  <a:gd name="connsiteX3" fmla="*/ 303558 w 625779"/>
                  <a:gd name="connsiteY3" fmla="*/ 625779 h 625780"/>
                  <a:gd name="connsiteX4" fmla="*/ 303559 w 625779"/>
                  <a:gd name="connsiteY4" fmla="*/ 625780 h 625780"/>
                  <a:gd name="connsiteX5" fmla="*/ 0 w 625779"/>
                  <a:gd name="connsiteY5" fmla="*/ 625780 h 625780"/>
                  <a:gd name="connsiteX6" fmla="*/ 0 w 625779"/>
                  <a:gd name="connsiteY6" fmla="*/ 564580 h 625780"/>
                  <a:gd name="connsiteX7" fmla="*/ 92614 w 625779"/>
                  <a:gd name="connsiteY7" fmla="*/ 564580 h 625780"/>
                  <a:gd name="connsiteX8" fmla="*/ 97048 w 625779"/>
                  <a:gd name="connsiteY8" fmla="*/ 531339 h 625780"/>
                  <a:gd name="connsiteX9" fmla="*/ 105718 w 625779"/>
                  <a:gd name="connsiteY9" fmla="*/ 491647 h 625780"/>
                  <a:gd name="connsiteX10" fmla="*/ 109731 w 625779"/>
                  <a:gd name="connsiteY10" fmla="*/ 478266 h 625780"/>
                  <a:gd name="connsiteX11" fmla="*/ 24215 w 625779"/>
                  <a:gd name="connsiteY11" fmla="*/ 442844 h 625780"/>
                  <a:gd name="connsiteX12" fmla="*/ 71055 w 625779"/>
                  <a:gd name="connsiteY12" fmla="*/ 329763 h 625780"/>
                  <a:gd name="connsiteX13" fmla="*/ 157494 w 625779"/>
                  <a:gd name="connsiteY13" fmla="*/ 365568 h 625780"/>
                  <a:gd name="connsiteX14" fmla="*/ 189952 w 625779"/>
                  <a:gd name="connsiteY14" fmla="*/ 313027 h 625780"/>
                  <a:gd name="connsiteX15" fmla="*/ 206152 w 625779"/>
                  <a:gd name="connsiteY15" fmla="*/ 292700 h 625780"/>
                  <a:gd name="connsiteX16" fmla="*/ 140013 w 625779"/>
                  <a:gd name="connsiteY16" fmla="*/ 226560 h 625780"/>
                  <a:gd name="connsiteX17" fmla="*/ 226561 w 625779"/>
                  <a:gd name="connsiteY17" fmla="*/ 140012 h 625780"/>
                  <a:gd name="connsiteX18" fmla="*/ 292763 w 625779"/>
                  <a:gd name="connsiteY18" fmla="*/ 206214 h 625780"/>
                  <a:gd name="connsiteX19" fmla="*/ 331296 w 625779"/>
                  <a:gd name="connsiteY19" fmla="*/ 178498 h 625780"/>
                  <a:gd name="connsiteX20" fmla="*/ 365854 w 625779"/>
                  <a:gd name="connsiteY20" fmla="*/ 158184 h 625780"/>
                  <a:gd name="connsiteX21" fmla="*/ 329764 w 625779"/>
                  <a:gd name="connsiteY21" fmla="*/ 71055 h 625780"/>
                  <a:gd name="connsiteX22" fmla="*/ 442845 w 625779"/>
                  <a:gd name="connsiteY22" fmla="*/ 24214 h 625780"/>
                  <a:gd name="connsiteX23" fmla="*/ 479264 w 625779"/>
                  <a:gd name="connsiteY23" fmla="*/ 112138 h 625780"/>
                  <a:gd name="connsiteX24" fmla="*/ 514705 w 625779"/>
                  <a:gd name="connsiteY24" fmla="*/ 103106 h 625780"/>
                  <a:gd name="connsiteX25" fmla="*/ 564580 w 625779"/>
                  <a:gd name="connsiteY25" fmla="*/ 95494 h 6257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625779" h="625780">
                    <a:moveTo>
                      <a:pt x="564580" y="0"/>
                    </a:moveTo>
                    <a:lnTo>
                      <a:pt x="625779" y="0"/>
                    </a:lnTo>
                    <a:lnTo>
                      <a:pt x="625779" y="303558"/>
                    </a:lnTo>
                    <a:cubicBezTo>
                      <a:pt x="447821" y="303558"/>
                      <a:pt x="303558" y="447821"/>
                      <a:pt x="303558" y="625779"/>
                    </a:cubicBezTo>
                    <a:lnTo>
                      <a:pt x="303559" y="625780"/>
                    </a:lnTo>
                    <a:lnTo>
                      <a:pt x="0" y="625780"/>
                    </a:lnTo>
                    <a:lnTo>
                      <a:pt x="0" y="564580"/>
                    </a:lnTo>
                    <a:lnTo>
                      <a:pt x="92614" y="564580"/>
                    </a:lnTo>
                    <a:lnTo>
                      <a:pt x="97048" y="531339"/>
                    </a:lnTo>
                    <a:cubicBezTo>
                      <a:pt x="99443" y="517928"/>
                      <a:pt x="102339" y="504691"/>
                      <a:pt x="105718" y="491647"/>
                    </a:cubicBezTo>
                    <a:lnTo>
                      <a:pt x="109731" y="478266"/>
                    </a:lnTo>
                    <a:lnTo>
                      <a:pt x="24215" y="442844"/>
                    </a:lnTo>
                    <a:lnTo>
                      <a:pt x="71055" y="329763"/>
                    </a:lnTo>
                    <a:lnTo>
                      <a:pt x="157494" y="365568"/>
                    </a:lnTo>
                    <a:lnTo>
                      <a:pt x="189952" y="313027"/>
                    </a:lnTo>
                    <a:lnTo>
                      <a:pt x="206152" y="292700"/>
                    </a:lnTo>
                    <a:lnTo>
                      <a:pt x="140013" y="226560"/>
                    </a:lnTo>
                    <a:lnTo>
                      <a:pt x="226561" y="140012"/>
                    </a:lnTo>
                    <a:lnTo>
                      <a:pt x="292763" y="206214"/>
                    </a:lnTo>
                    <a:lnTo>
                      <a:pt x="331296" y="178498"/>
                    </a:lnTo>
                    <a:lnTo>
                      <a:pt x="365854" y="158184"/>
                    </a:lnTo>
                    <a:lnTo>
                      <a:pt x="329764" y="71055"/>
                    </a:lnTo>
                    <a:lnTo>
                      <a:pt x="442845" y="24214"/>
                    </a:lnTo>
                    <a:lnTo>
                      <a:pt x="479264" y="112138"/>
                    </a:lnTo>
                    <a:lnTo>
                      <a:pt x="514705" y="103106"/>
                    </a:lnTo>
                    <a:lnTo>
                      <a:pt x="564580" y="95494"/>
                    </a:lnTo>
                    <a:close/>
                  </a:path>
                </a:pathLst>
              </a:custGeom>
              <a:solidFill>
                <a:srgbClr val="99DCD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3765"/>
                <a:endParaRPr lang="zh-CN" altLang="en-US" sz="1865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19" name="任意多边形 18"/>
              <p:cNvSpPr/>
              <p:nvPr/>
            </p:nvSpPr>
            <p:spPr>
              <a:xfrm rot="16200000">
                <a:off x="1325411" y="1998511"/>
                <a:ext cx="625779" cy="625780"/>
              </a:xfrm>
              <a:custGeom>
                <a:avLst/>
                <a:gdLst>
                  <a:gd name="connsiteX0" fmla="*/ 564580 w 625779"/>
                  <a:gd name="connsiteY0" fmla="*/ 0 h 625780"/>
                  <a:gd name="connsiteX1" fmla="*/ 625779 w 625779"/>
                  <a:gd name="connsiteY1" fmla="*/ 0 h 625780"/>
                  <a:gd name="connsiteX2" fmla="*/ 625779 w 625779"/>
                  <a:gd name="connsiteY2" fmla="*/ 303558 h 625780"/>
                  <a:gd name="connsiteX3" fmla="*/ 303558 w 625779"/>
                  <a:gd name="connsiteY3" fmla="*/ 625779 h 625780"/>
                  <a:gd name="connsiteX4" fmla="*/ 303559 w 625779"/>
                  <a:gd name="connsiteY4" fmla="*/ 625780 h 625780"/>
                  <a:gd name="connsiteX5" fmla="*/ 0 w 625779"/>
                  <a:gd name="connsiteY5" fmla="*/ 625780 h 625780"/>
                  <a:gd name="connsiteX6" fmla="*/ 0 w 625779"/>
                  <a:gd name="connsiteY6" fmla="*/ 564580 h 625780"/>
                  <a:gd name="connsiteX7" fmla="*/ 92614 w 625779"/>
                  <a:gd name="connsiteY7" fmla="*/ 564580 h 625780"/>
                  <a:gd name="connsiteX8" fmla="*/ 97048 w 625779"/>
                  <a:gd name="connsiteY8" fmla="*/ 531339 h 625780"/>
                  <a:gd name="connsiteX9" fmla="*/ 105718 w 625779"/>
                  <a:gd name="connsiteY9" fmla="*/ 491647 h 625780"/>
                  <a:gd name="connsiteX10" fmla="*/ 109731 w 625779"/>
                  <a:gd name="connsiteY10" fmla="*/ 478266 h 625780"/>
                  <a:gd name="connsiteX11" fmla="*/ 24215 w 625779"/>
                  <a:gd name="connsiteY11" fmla="*/ 442844 h 625780"/>
                  <a:gd name="connsiteX12" fmla="*/ 71055 w 625779"/>
                  <a:gd name="connsiteY12" fmla="*/ 329763 h 625780"/>
                  <a:gd name="connsiteX13" fmla="*/ 157494 w 625779"/>
                  <a:gd name="connsiteY13" fmla="*/ 365568 h 625780"/>
                  <a:gd name="connsiteX14" fmla="*/ 189952 w 625779"/>
                  <a:gd name="connsiteY14" fmla="*/ 313027 h 625780"/>
                  <a:gd name="connsiteX15" fmla="*/ 206152 w 625779"/>
                  <a:gd name="connsiteY15" fmla="*/ 292700 h 625780"/>
                  <a:gd name="connsiteX16" fmla="*/ 140013 w 625779"/>
                  <a:gd name="connsiteY16" fmla="*/ 226560 h 625780"/>
                  <a:gd name="connsiteX17" fmla="*/ 226561 w 625779"/>
                  <a:gd name="connsiteY17" fmla="*/ 140012 h 625780"/>
                  <a:gd name="connsiteX18" fmla="*/ 292763 w 625779"/>
                  <a:gd name="connsiteY18" fmla="*/ 206214 h 625780"/>
                  <a:gd name="connsiteX19" fmla="*/ 331296 w 625779"/>
                  <a:gd name="connsiteY19" fmla="*/ 178498 h 625780"/>
                  <a:gd name="connsiteX20" fmla="*/ 365854 w 625779"/>
                  <a:gd name="connsiteY20" fmla="*/ 158184 h 625780"/>
                  <a:gd name="connsiteX21" fmla="*/ 329764 w 625779"/>
                  <a:gd name="connsiteY21" fmla="*/ 71055 h 625780"/>
                  <a:gd name="connsiteX22" fmla="*/ 442845 w 625779"/>
                  <a:gd name="connsiteY22" fmla="*/ 24214 h 625780"/>
                  <a:gd name="connsiteX23" fmla="*/ 479264 w 625779"/>
                  <a:gd name="connsiteY23" fmla="*/ 112138 h 625780"/>
                  <a:gd name="connsiteX24" fmla="*/ 514705 w 625779"/>
                  <a:gd name="connsiteY24" fmla="*/ 103106 h 625780"/>
                  <a:gd name="connsiteX25" fmla="*/ 564580 w 625779"/>
                  <a:gd name="connsiteY25" fmla="*/ 95494 h 6257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625779" h="625780">
                    <a:moveTo>
                      <a:pt x="564580" y="0"/>
                    </a:moveTo>
                    <a:lnTo>
                      <a:pt x="625779" y="0"/>
                    </a:lnTo>
                    <a:lnTo>
                      <a:pt x="625779" y="303558"/>
                    </a:lnTo>
                    <a:cubicBezTo>
                      <a:pt x="447821" y="303558"/>
                      <a:pt x="303558" y="447821"/>
                      <a:pt x="303558" y="625779"/>
                    </a:cubicBezTo>
                    <a:lnTo>
                      <a:pt x="303559" y="625780"/>
                    </a:lnTo>
                    <a:lnTo>
                      <a:pt x="0" y="625780"/>
                    </a:lnTo>
                    <a:lnTo>
                      <a:pt x="0" y="564580"/>
                    </a:lnTo>
                    <a:lnTo>
                      <a:pt x="92614" y="564580"/>
                    </a:lnTo>
                    <a:lnTo>
                      <a:pt x="97048" y="531339"/>
                    </a:lnTo>
                    <a:cubicBezTo>
                      <a:pt x="99443" y="517928"/>
                      <a:pt x="102339" y="504691"/>
                      <a:pt x="105718" y="491647"/>
                    </a:cubicBezTo>
                    <a:lnTo>
                      <a:pt x="109731" y="478266"/>
                    </a:lnTo>
                    <a:lnTo>
                      <a:pt x="24215" y="442844"/>
                    </a:lnTo>
                    <a:lnTo>
                      <a:pt x="71055" y="329763"/>
                    </a:lnTo>
                    <a:lnTo>
                      <a:pt x="157494" y="365568"/>
                    </a:lnTo>
                    <a:lnTo>
                      <a:pt x="189952" y="313027"/>
                    </a:lnTo>
                    <a:lnTo>
                      <a:pt x="206152" y="292700"/>
                    </a:lnTo>
                    <a:lnTo>
                      <a:pt x="140013" y="226560"/>
                    </a:lnTo>
                    <a:lnTo>
                      <a:pt x="226561" y="140012"/>
                    </a:lnTo>
                    <a:lnTo>
                      <a:pt x="292763" y="206214"/>
                    </a:lnTo>
                    <a:lnTo>
                      <a:pt x="331296" y="178498"/>
                    </a:lnTo>
                    <a:lnTo>
                      <a:pt x="365854" y="158184"/>
                    </a:lnTo>
                    <a:lnTo>
                      <a:pt x="329764" y="71055"/>
                    </a:lnTo>
                    <a:lnTo>
                      <a:pt x="442845" y="24214"/>
                    </a:lnTo>
                    <a:lnTo>
                      <a:pt x="479264" y="112138"/>
                    </a:lnTo>
                    <a:lnTo>
                      <a:pt x="514705" y="103106"/>
                    </a:lnTo>
                    <a:lnTo>
                      <a:pt x="564580" y="95494"/>
                    </a:lnTo>
                    <a:close/>
                  </a:path>
                </a:pathLst>
              </a:custGeom>
              <a:solidFill>
                <a:srgbClr val="99DCD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3765"/>
                <a:endParaRPr lang="zh-CN" altLang="en-US" sz="1865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15" name="椭圆 14"/>
            <p:cNvSpPr/>
            <p:nvPr/>
          </p:nvSpPr>
          <p:spPr>
            <a:xfrm rot="1860000">
              <a:off x="4472229" y="2824594"/>
              <a:ext cx="25701" cy="25701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765"/>
              <a:endParaRPr lang="zh-CN" altLang="en-US" sz="1865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</p:sld>
</file>

<file path=ppt/tags/tag1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264"/>
  <p:tag name="KSO_WM_UNIT_TYPE" val="n_h_f"/>
  <p:tag name="KSO_WM_UNIT_INDEX" val="1_1_1"/>
  <p:tag name="KSO_WM_UNIT_ID" val="diagram264_5*n_h_f*1_1_1"/>
  <p:tag name="KSO_WM_UNIT_CLEAR" val="1"/>
  <p:tag name="KSO_WM_UNIT_LAYERLEVEL" val="1_1_1"/>
  <p:tag name="KSO_WM_UNIT_VALUE" val="72"/>
  <p:tag name="KSO_WM_UNIT_HIGHLIGHT" val="0"/>
  <p:tag name="KSO_WM_UNIT_COMPATIBLE" val="0"/>
  <p:tag name="KSO_WM_DIAGRAM_GROUP_CODE" val="n1-1"/>
  <p:tag name="KSO_WM_UNIT_PRESET_TEXT" val="LOREM IPSUM DOLOR"/>
  <p:tag name="KSO_WM_UNIT_TEXT_FILL_FORE_SCHEMECOLOR_INDEX" val="5"/>
  <p:tag name="KSO_WM_UNIT_TEXT_FILL_TYPE" val="1"/>
</p:tagLst>
</file>

<file path=ppt/tags/tag10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264"/>
  <p:tag name="KSO_WM_UNIT_TYPE" val="n_h_f"/>
  <p:tag name="KSO_WM_UNIT_INDEX" val="1_2_4"/>
  <p:tag name="KSO_WM_UNIT_ID" val="diagram264_5*n_h_f*1_2_4"/>
  <p:tag name="KSO_WM_UNIT_CLEAR" val="1"/>
  <p:tag name="KSO_WM_UNIT_LAYERLEVEL" val="1_1_1"/>
  <p:tag name="KSO_WM_UNIT_VALUE" val="27"/>
  <p:tag name="KSO_WM_UNIT_HIGHLIGHT" val="0"/>
  <p:tag name="KSO_WM_UNIT_COMPATIBLE" val="0"/>
  <p:tag name="KSO_WM_DIAGRAM_GROUP_CODE" val="n1-1"/>
  <p:tag name="KSO_WM_UNIT_PRESET_TEXT" val="LOREM IPSUM DOLOR SIT AMET"/>
  <p:tag name="KSO_WM_UNIT_TEXT_FILL_FORE_SCHEMECOLOR_INDEX" val="13"/>
  <p:tag name="KSO_WM_UNIT_TEXT_FILL_TYPE" val="1"/>
</p:tagLst>
</file>

<file path=ppt/tags/tag11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264"/>
  <p:tag name="KSO_WM_UNIT_TYPE" val="n_h_f"/>
  <p:tag name="KSO_WM_UNIT_INDEX" val="1_2_1"/>
  <p:tag name="KSO_WM_UNIT_ID" val="diagram264_5*n_h_f*1_2_1"/>
  <p:tag name="KSO_WM_UNIT_CLEAR" val="1"/>
  <p:tag name="KSO_WM_UNIT_LAYERLEVEL" val="1_1_1"/>
  <p:tag name="KSO_WM_UNIT_VALUE" val="27"/>
  <p:tag name="KSO_WM_UNIT_HIGHLIGHT" val="0"/>
  <p:tag name="KSO_WM_UNIT_COMPATIBLE" val="0"/>
  <p:tag name="KSO_WM_DIAGRAM_GROUP_CODE" val="n1-1"/>
  <p:tag name="KSO_WM_UNIT_PRESET_TEXT" val="LOREM IPSUM DOLOR SIT AMET"/>
  <p:tag name="KSO_WM_UNIT_TEXT_FILL_FORE_SCHEMECOLOR_INDEX" val="13"/>
  <p:tag name="KSO_WM_UNIT_TEXT_FILL_TYPE" val="1"/>
</p:tagLst>
</file>

<file path=ppt/tags/tag12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264"/>
  <p:tag name="KSO_WM_UNIT_TYPE" val="n_h_f"/>
  <p:tag name="KSO_WM_UNIT_INDEX" val="1_1_1"/>
  <p:tag name="KSO_WM_UNIT_ID" val="diagram264_5*n_h_f*1_1_1"/>
  <p:tag name="KSO_WM_UNIT_CLEAR" val="1"/>
  <p:tag name="KSO_WM_UNIT_LAYERLEVEL" val="1_1_1"/>
  <p:tag name="KSO_WM_UNIT_VALUE" val="72"/>
  <p:tag name="KSO_WM_UNIT_HIGHLIGHT" val="0"/>
  <p:tag name="KSO_WM_UNIT_COMPATIBLE" val="0"/>
  <p:tag name="KSO_WM_DIAGRAM_GROUP_CODE" val="n1-1"/>
  <p:tag name="KSO_WM_UNIT_PRESET_TEXT" val="LOREM IPSUM DOLOR"/>
  <p:tag name="KSO_WM_UNIT_TEXT_FILL_FORE_SCHEMECOLOR_INDEX" val="5"/>
  <p:tag name="KSO_WM_UNIT_TEXT_FILL_TYPE" val="1"/>
</p:tagLst>
</file>

<file path=ppt/tags/tag13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264"/>
  <p:tag name="KSO_WM_UNIT_TYPE" val="n_i"/>
  <p:tag name="KSO_WM_UNIT_INDEX" val="1_1"/>
  <p:tag name="KSO_WM_UNIT_ID" val="diagram264_5*n_i*1_1"/>
  <p:tag name="KSO_WM_UNIT_CLEAR" val="1"/>
  <p:tag name="KSO_WM_UNIT_LAYERLEVEL" val="1_1"/>
  <p:tag name="KSO_WM_DIAGRAM_GROUP_CODE" val="n1-1"/>
  <p:tag name="KSO_WM_UNIT_FILL_FORE_SCHEMECOLOR_INDEX" val="5"/>
  <p:tag name="KSO_WM_UNIT_FILL_TYPE" val="1"/>
  <p:tag name="KSO_WM_UNIT_TEXT_FILL_FORE_SCHEMECOLOR_INDEX" val="2"/>
  <p:tag name="KSO_WM_UNIT_TEXT_FILL_TYPE" val="1"/>
</p:tagLst>
</file>

<file path=ppt/tags/tag14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264"/>
  <p:tag name="KSO_WM_UNIT_TYPE" val="n_i"/>
  <p:tag name="KSO_WM_UNIT_INDEX" val="1_2"/>
  <p:tag name="KSO_WM_UNIT_ID" val="diagram264_5*n_i*1_2"/>
  <p:tag name="KSO_WM_UNIT_CLEAR" val="1"/>
  <p:tag name="KSO_WM_UNIT_LAYERLEVEL" val="1_1"/>
  <p:tag name="KSO_WM_DIAGRAM_GROUP_CODE" val="n1-1"/>
  <p:tag name="KSO_WM_UNIT_FILL_FORE_SCHEMECOLOR_INDEX" val="5"/>
  <p:tag name="KSO_WM_UNIT_FILL_TYPE" val="1"/>
  <p:tag name="KSO_WM_UNIT_TEXT_FILL_FORE_SCHEMECOLOR_INDEX" val="2"/>
  <p:tag name="KSO_WM_UNIT_TEXT_FILL_TYPE" val="1"/>
</p:tagLst>
</file>

<file path=ppt/tags/tag15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264"/>
  <p:tag name="KSO_WM_UNIT_TYPE" val="n_i"/>
  <p:tag name="KSO_WM_UNIT_INDEX" val="1_3"/>
  <p:tag name="KSO_WM_UNIT_ID" val="diagram264_5*n_i*1_3"/>
  <p:tag name="KSO_WM_UNIT_CLEAR" val="1"/>
  <p:tag name="KSO_WM_UNIT_LAYERLEVEL" val="1_1"/>
  <p:tag name="KSO_WM_DIAGRAM_GROUP_CODE" val="n1-1"/>
  <p:tag name="KSO_WM_UNIT_FILL_FORE_SCHEMECOLOR_INDEX" val="5"/>
  <p:tag name="KSO_WM_UNIT_FILL_TYPE" val="1"/>
  <p:tag name="KSO_WM_UNIT_TEXT_FILL_FORE_SCHEMECOLOR_INDEX" val="2"/>
  <p:tag name="KSO_WM_UNIT_TEXT_FILL_TYPE" val="1"/>
</p:tagLst>
</file>

<file path=ppt/tags/tag16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264"/>
  <p:tag name="KSO_WM_UNIT_TYPE" val="n_i"/>
  <p:tag name="KSO_WM_UNIT_INDEX" val="1_4"/>
  <p:tag name="KSO_WM_UNIT_ID" val="diagram264_5*n_i*1_4"/>
  <p:tag name="KSO_WM_UNIT_CLEAR" val="1"/>
  <p:tag name="KSO_WM_UNIT_LAYERLEVEL" val="1_1"/>
  <p:tag name="KSO_WM_DIAGRAM_GROUP_CODE" val="n1-1"/>
  <p:tag name="KSO_WM_UNIT_FILL_FORE_SCHEMECOLOR_INDEX" val="5"/>
  <p:tag name="KSO_WM_UNIT_FILL_TYPE" val="1"/>
  <p:tag name="KSO_WM_UNIT_TEXT_FILL_FORE_SCHEMECOLOR_INDEX" val="2"/>
  <p:tag name="KSO_WM_UNIT_TEXT_FILL_TYPE" val="1"/>
</p:tagLst>
</file>

<file path=ppt/tags/tag17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264"/>
  <p:tag name="KSO_WM_UNIT_TYPE" val="n_i"/>
  <p:tag name="KSO_WM_UNIT_INDEX" val="1_5"/>
  <p:tag name="KSO_WM_UNIT_ID" val="diagram264_5*n_i*1_5"/>
  <p:tag name="KSO_WM_UNIT_CLEAR" val="1"/>
  <p:tag name="KSO_WM_UNIT_LAYERLEVEL" val="1_1"/>
  <p:tag name="KSO_WM_DIAGRAM_GROUP_CODE" val="n1-1"/>
  <p:tag name="KSO_WM_UNIT_FILL_FORE_SCHEMECOLOR_INDEX" val="5"/>
  <p:tag name="KSO_WM_UNIT_FILL_TYPE" val="1"/>
  <p:tag name="KSO_WM_UNIT_TEXT_FILL_FORE_SCHEMECOLOR_INDEX" val="2"/>
  <p:tag name="KSO_WM_UNIT_TEXT_FILL_TYPE" val="1"/>
</p:tagLst>
</file>

<file path=ppt/tags/tag18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264"/>
  <p:tag name="KSO_WM_UNIT_TYPE" val="n_h_f"/>
  <p:tag name="KSO_WM_UNIT_INDEX" val="1_2_2"/>
  <p:tag name="KSO_WM_UNIT_ID" val="diagram264_5*n_h_f*1_2_2"/>
  <p:tag name="KSO_WM_UNIT_CLEAR" val="1"/>
  <p:tag name="KSO_WM_UNIT_LAYERLEVEL" val="1_1_1"/>
  <p:tag name="KSO_WM_UNIT_VALUE" val="27"/>
  <p:tag name="KSO_WM_UNIT_HIGHLIGHT" val="0"/>
  <p:tag name="KSO_WM_UNIT_COMPATIBLE" val="0"/>
  <p:tag name="KSO_WM_DIAGRAM_GROUP_CODE" val="n1-1"/>
  <p:tag name="KSO_WM_UNIT_PRESET_TEXT" val="LOREM IPSUM DOLOR SIT AMET"/>
  <p:tag name="KSO_WM_UNIT_TEXT_FILL_FORE_SCHEMECOLOR_INDEX" val="13"/>
  <p:tag name="KSO_WM_UNIT_TEXT_FILL_TYPE" val="1"/>
</p:tagLst>
</file>

<file path=ppt/tags/tag19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264"/>
  <p:tag name="KSO_WM_UNIT_TYPE" val="n_h_f"/>
  <p:tag name="KSO_WM_UNIT_INDEX" val="1_2_3"/>
  <p:tag name="KSO_WM_UNIT_ID" val="diagram264_5*n_h_f*1_2_3"/>
  <p:tag name="KSO_WM_UNIT_CLEAR" val="1"/>
  <p:tag name="KSO_WM_UNIT_LAYERLEVEL" val="1_1_1"/>
  <p:tag name="KSO_WM_UNIT_VALUE" val="27"/>
  <p:tag name="KSO_WM_UNIT_HIGHLIGHT" val="0"/>
  <p:tag name="KSO_WM_UNIT_COMPATIBLE" val="0"/>
  <p:tag name="KSO_WM_DIAGRAM_GROUP_CODE" val="n1-1"/>
  <p:tag name="KSO_WM_UNIT_PRESET_TEXT" val="LOREM IPSUM DOLOR SIT AMET"/>
  <p:tag name="KSO_WM_UNIT_TEXT_FILL_FORE_SCHEMECOLOR_INDEX" val="13"/>
  <p:tag name="KSO_WM_UNIT_TEXT_FILL_TYPE" val="1"/>
</p:tagLst>
</file>

<file path=ppt/tags/tag2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264"/>
  <p:tag name="KSO_WM_UNIT_TYPE" val="n_i"/>
  <p:tag name="KSO_WM_UNIT_INDEX" val="1_1"/>
  <p:tag name="KSO_WM_UNIT_ID" val="diagram264_5*n_i*1_1"/>
  <p:tag name="KSO_WM_UNIT_CLEAR" val="1"/>
  <p:tag name="KSO_WM_UNIT_LAYERLEVEL" val="1_1"/>
  <p:tag name="KSO_WM_DIAGRAM_GROUP_CODE" val="n1-1"/>
  <p:tag name="KSO_WM_UNIT_FILL_FORE_SCHEMECOLOR_INDEX" val="5"/>
  <p:tag name="KSO_WM_UNIT_FILL_TYPE" val="1"/>
  <p:tag name="KSO_WM_UNIT_TEXT_FILL_FORE_SCHEMECOLOR_INDEX" val="2"/>
  <p:tag name="KSO_WM_UNIT_TEXT_FILL_TYPE" val="1"/>
</p:tagLst>
</file>

<file path=ppt/tags/tag20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264"/>
  <p:tag name="KSO_WM_UNIT_TYPE" val="n_h_f"/>
  <p:tag name="KSO_WM_UNIT_INDEX" val="1_2_5"/>
  <p:tag name="KSO_WM_UNIT_ID" val="diagram264_5*n_h_f*1_2_5"/>
  <p:tag name="KSO_WM_UNIT_CLEAR" val="1"/>
  <p:tag name="KSO_WM_UNIT_LAYERLEVEL" val="1_1_1"/>
  <p:tag name="KSO_WM_UNIT_VALUE" val="27"/>
  <p:tag name="KSO_WM_UNIT_HIGHLIGHT" val="0"/>
  <p:tag name="KSO_WM_UNIT_COMPATIBLE" val="0"/>
  <p:tag name="KSO_WM_DIAGRAM_GROUP_CODE" val="n1-1"/>
  <p:tag name="KSO_WM_UNIT_PRESET_TEXT" val="LOREM IPSUM DOLOR SIT AMET"/>
  <p:tag name="KSO_WM_UNIT_TEXT_FILL_FORE_SCHEMECOLOR_INDEX" val="13"/>
  <p:tag name="KSO_WM_UNIT_TEXT_FILL_TYPE" val="1"/>
</p:tagLst>
</file>

<file path=ppt/tags/tag21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264"/>
  <p:tag name="KSO_WM_UNIT_TYPE" val="n_h_f"/>
  <p:tag name="KSO_WM_UNIT_INDEX" val="1_2_4"/>
  <p:tag name="KSO_WM_UNIT_ID" val="diagram264_5*n_h_f*1_2_4"/>
  <p:tag name="KSO_WM_UNIT_CLEAR" val="1"/>
  <p:tag name="KSO_WM_UNIT_LAYERLEVEL" val="1_1_1"/>
  <p:tag name="KSO_WM_UNIT_VALUE" val="27"/>
  <p:tag name="KSO_WM_UNIT_HIGHLIGHT" val="0"/>
  <p:tag name="KSO_WM_UNIT_COMPATIBLE" val="0"/>
  <p:tag name="KSO_WM_DIAGRAM_GROUP_CODE" val="n1-1"/>
  <p:tag name="KSO_WM_UNIT_PRESET_TEXT" val="LOREM IPSUM DOLOR SIT AMET"/>
  <p:tag name="KSO_WM_UNIT_TEXT_FILL_FORE_SCHEMECOLOR_INDEX" val="13"/>
  <p:tag name="KSO_WM_UNIT_TEXT_FILL_TYPE" val="1"/>
</p:tagLst>
</file>

<file path=ppt/tags/tag22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264"/>
  <p:tag name="KSO_WM_UNIT_TYPE" val="n_h_f"/>
  <p:tag name="KSO_WM_UNIT_INDEX" val="1_2_1"/>
  <p:tag name="KSO_WM_UNIT_ID" val="diagram264_5*n_h_f*1_2_1"/>
  <p:tag name="KSO_WM_UNIT_CLEAR" val="1"/>
  <p:tag name="KSO_WM_UNIT_LAYERLEVEL" val="1_1_1"/>
  <p:tag name="KSO_WM_UNIT_VALUE" val="27"/>
  <p:tag name="KSO_WM_UNIT_HIGHLIGHT" val="0"/>
  <p:tag name="KSO_WM_UNIT_COMPATIBLE" val="0"/>
  <p:tag name="KSO_WM_DIAGRAM_GROUP_CODE" val="n1-1"/>
  <p:tag name="KSO_WM_UNIT_PRESET_TEXT" val="LOREM IPSUM DOLOR SIT AMET"/>
  <p:tag name="KSO_WM_UNIT_TEXT_FILL_FORE_SCHEMECOLOR_INDEX" val="13"/>
  <p:tag name="KSO_WM_UNIT_TEXT_FILL_TYPE" val="1"/>
</p:tagLst>
</file>

<file path=ppt/tags/tag23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264"/>
  <p:tag name="KSO_WM_UNIT_TYPE" val="n_h_f"/>
  <p:tag name="KSO_WM_UNIT_INDEX" val="1_1_1"/>
  <p:tag name="KSO_WM_UNIT_ID" val="diagram264_5*n_h_f*1_1_1"/>
  <p:tag name="KSO_WM_UNIT_CLEAR" val="1"/>
  <p:tag name="KSO_WM_UNIT_LAYERLEVEL" val="1_1_1"/>
  <p:tag name="KSO_WM_UNIT_VALUE" val="72"/>
  <p:tag name="KSO_WM_UNIT_HIGHLIGHT" val="0"/>
  <p:tag name="KSO_WM_UNIT_COMPATIBLE" val="0"/>
  <p:tag name="KSO_WM_DIAGRAM_GROUP_CODE" val="n1-1"/>
  <p:tag name="KSO_WM_UNIT_PRESET_TEXT" val="LOREM IPSUM DOLOR"/>
  <p:tag name="KSO_WM_UNIT_TEXT_FILL_FORE_SCHEMECOLOR_INDEX" val="5"/>
  <p:tag name="KSO_WM_UNIT_TEXT_FILL_TYPE" val="1"/>
</p:tagLst>
</file>

<file path=ppt/tags/tag24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264"/>
  <p:tag name="KSO_WM_UNIT_TYPE" val="n_i"/>
  <p:tag name="KSO_WM_UNIT_INDEX" val="1_1"/>
  <p:tag name="KSO_WM_UNIT_ID" val="diagram264_5*n_i*1_1"/>
  <p:tag name="KSO_WM_UNIT_CLEAR" val="1"/>
  <p:tag name="KSO_WM_UNIT_LAYERLEVEL" val="1_1"/>
  <p:tag name="KSO_WM_DIAGRAM_GROUP_CODE" val="n1-1"/>
  <p:tag name="KSO_WM_UNIT_FILL_FORE_SCHEMECOLOR_INDEX" val="5"/>
  <p:tag name="KSO_WM_UNIT_FILL_TYPE" val="1"/>
  <p:tag name="KSO_WM_UNIT_TEXT_FILL_FORE_SCHEMECOLOR_INDEX" val="2"/>
  <p:tag name="KSO_WM_UNIT_TEXT_FILL_TYPE" val="1"/>
</p:tagLst>
</file>

<file path=ppt/tags/tag25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264"/>
  <p:tag name="KSO_WM_UNIT_TYPE" val="n_i"/>
  <p:tag name="KSO_WM_UNIT_INDEX" val="1_2"/>
  <p:tag name="KSO_WM_UNIT_ID" val="diagram264_5*n_i*1_2"/>
  <p:tag name="KSO_WM_UNIT_CLEAR" val="1"/>
  <p:tag name="KSO_WM_UNIT_LAYERLEVEL" val="1_1"/>
  <p:tag name="KSO_WM_DIAGRAM_GROUP_CODE" val="n1-1"/>
  <p:tag name="KSO_WM_UNIT_FILL_FORE_SCHEMECOLOR_INDEX" val="5"/>
  <p:tag name="KSO_WM_UNIT_FILL_TYPE" val="1"/>
  <p:tag name="KSO_WM_UNIT_TEXT_FILL_FORE_SCHEMECOLOR_INDEX" val="2"/>
  <p:tag name="KSO_WM_UNIT_TEXT_FILL_TYPE" val="1"/>
</p:tagLst>
</file>

<file path=ppt/tags/tag26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264"/>
  <p:tag name="KSO_WM_UNIT_TYPE" val="n_i"/>
  <p:tag name="KSO_WM_UNIT_INDEX" val="1_3"/>
  <p:tag name="KSO_WM_UNIT_ID" val="diagram264_5*n_i*1_3"/>
  <p:tag name="KSO_WM_UNIT_CLEAR" val="1"/>
  <p:tag name="KSO_WM_UNIT_LAYERLEVEL" val="1_1"/>
  <p:tag name="KSO_WM_DIAGRAM_GROUP_CODE" val="n1-1"/>
  <p:tag name="KSO_WM_UNIT_FILL_FORE_SCHEMECOLOR_INDEX" val="5"/>
  <p:tag name="KSO_WM_UNIT_FILL_TYPE" val="1"/>
  <p:tag name="KSO_WM_UNIT_TEXT_FILL_FORE_SCHEMECOLOR_INDEX" val="2"/>
  <p:tag name="KSO_WM_UNIT_TEXT_FILL_TYPE" val="1"/>
</p:tagLst>
</file>

<file path=ppt/tags/tag27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264"/>
  <p:tag name="KSO_WM_UNIT_TYPE" val="n_i"/>
  <p:tag name="KSO_WM_UNIT_INDEX" val="1_4"/>
  <p:tag name="KSO_WM_UNIT_ID" val="diagram264_5*n_i*1_4"/>
  <p:tag name="KSO_WM_UNIT_CLEAR" val="1"/>
  <p:tag name="KSO_WM_UNIT_LAYERLEVEL" val="1_1"/>
  <p:tag name="KSO_WM_DIAGRAM_GROUP_CODE" val="n1-1"/>
  <p:tag name="KSO_WM_UNIT_FILL_FORE_SCHEMECOLOR_INDEX" val="5"/>
  <p:tag name="KSO_WM_UNIT_FILL_TYPE" val="1"/>
  <p:tag name="KSO_WM_UNIT_TEXT_FILL_FORE_SCHEMECOLOR_INDEX" val="2"/>
  <p:tag name="KSO_WM_UNIT_TEXT_FILL_TYPE" val="1"/>
</p:tagLst>
</file>

<file path=ppt/tags/tag28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264"/>
  <p:tag name="KSO_WM_UNIT_TYPE" val="n_i"/>
  <p:tag name="KSO_WM_UNIT_INDEX" val="1_5"/>
  <p:tag name="KSO_WM_UNIT_ID" val="diagram264_5*n_i*1_5"/>
  <p:tag name="KSO_WM_UNIT_CLEAR" val="1"/>
  <p:tag name="KSO_WM_UNIT_LAYERLEVEL" val="1_1"/>
  <p:tag name="KSO_WM_DIAGRAM_GROUP_CODE" val="n1-1"/>
  <p:tag name="KSO_WM_UNIT_FILL_FORE_SCHEMECOLOR_INDEX" val="5"/>
  <p:tag name="KSO_WM_UNIT_FILL_TYPE" val="1"/>
  <p:tag name="KSO_WM_UNIT_TEXT_FILL_FORE_SCHEMECOLOR_INDEX" val="2"/>
  <p:tag name="KSO_WM_UNIT_TEXT_FILL_TYPE" val="1"/>
</p:tagLst>
</file>

<file path=ppt/tags/tag29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264"/>
  <p:tag name="KSO_WM_UNIT_TYPE" val="n_h_f"/>
  <p:tag name="KSO_WM_UNIT_INDEX" val="1_2_2"/>
  <p:tag name="KSO_WM_UNIT_ID" val="diagram264_5*n_h_f*1_2_2"/>
  <p:tag name="KSO_WM_UNIT_CLEAR" val="1"/>
  <p:tag name="KSO_WM_UNIT_LAYERLEVEL" val="1_1_1"/>
  <p:tag name="KSO_WM_UNIT_VALUE" val="27"/>
  <p:tag name="KSO_WM_UNIT_HIGHLIGHT" val="0"/>
  <p:tag name="KSO_WM_UNIT_COMPATIBLE" val="0"/>
  <p:tag name="KSO_WM_DIAGRAM_GROUP_CODE" val="n1-1"/>
  <p:tag name="KSO_WM_UNIT_PRESET_TEXT" val="LOREM IPSUM DOLOR SIT AMET"/>
  <p:tag name="KSO_WM_UNIT_TEXT_FILL_FORE_SCHEMECOLOR_INDEX" val="13"/>
  <p:tag name="KSO_WM_UNIT_TEXT_FILL_TYPE" val="1"/>
</p:tagLst>
</file>

<file path=ppt/tags/tag3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264"/>
  <p:tag name="KSO_WM_UNIT_TYPE" val="n_i"/>
  <p:tag name="KSO_WM_UNIT_INDEX" val="1_2"/>
  <p:tag name="KSO_WM_UNIT_ID" val="diagram264_5*n_i*1_2"/>
  <p:tag name="KSO_WM_UNIT_CLEAR" val="1"/>
  <p:tag name="KSO_WM_UNIT_LAYERLEVEL" val="1_1"/>
  <p:tag name="KSO_WM_DIAGRAM_GROUP_CODE" val="n1-1"/>
  <p:tag name="KSO_WM_UNIT_FILL_FORE_SCHEMECOLOR_INDEX" val="5"/>
  <p:tag name="KSO_WM_UNIT_FILL_TYPE" val="1"/>
  <p:tag name="KSO_WM_UNIT_TEXT_FILL_FORE_SCHEMECOLOR_INDEX" val="2"/>
  <p:tag name="KSO_WM_UNIT_TEXT_FILL_TYPE" val="1"/>
</p:tagLst>
</file>

<file path=ppt/tags/tag30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264"/>
  <p:tag name="KSO_WM_UNIT_TYPE" val="n_h_f"/>
  <p:tag name="KSO_WM_UNIT_INDEX" val="1_2_3"/>
  <p:tag name="KSO_WM_UNIT_ID" val="diagram264_5*n_h_f*1_2_3"/>
  <p:tag name="KSO_WM_UNIT_CLEAR" val="1"/>
  <p:tag name="KSO_WM_UNIT_LAYERLEVEL" val="1_1_1"/>
  <p:tag name="KSO_WM_UNIT_VALUE" val="27"/>
  <p:tag name="KSO_WM_UNIT_HIGHLIGHT" val="0"/>
  <p:tag name="KSO_WM_UNIT_COMPATIBLE" val="0"/>
  <p:tag name="KSO_WM_DIAGRAM_GROUP_CODE" val="n1-1"/>
  <p:tag name="KSO_WM_UNIT_PRESET_TEXT" val="LOREM IPSUM DOLOR SIT AMET"/>
  <p:tag name="KSO_WM_UNIT_TEXT_FILL_FORE_SCHEMECOLOR_INDEX" val="13"/>
  <p:tag name="KSO_WM_UNIT_TEXT_FILL_TYPE" val="1"/>
</p:tagLst>
</file>

<file path=ppt/tags/tag31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264"/>
  <p:tag name="KSO_WM_UNIT_TYPE" val="n_h_f"/>
  <p:tag name="KSO_WM_UNIT_INDEX" val="1_2_5"/>
  <p:tag name="KSO_WM_UNIT_ID" val="diagram264_5*n_h_f*1_2_5"/>
  <p:tag name="KSO_WM_UNIT_CLEAR" val="1"/>
  <p:tag name="KSO_WM_UNIT_LAYERLEVEL" val="1_1_1"/>
  <p:tag name="KSO_WM_UNIT_VALUE" val="27"/>
  <p:tag name="KSO_WM_UNIT_HIGHLIGHT" val="0"/>
  <p:tag name="KSO_WM_UNIT_COMPATIBLE" val="0"/>
  <p:tag name="KSO_WM_DIAGRAM_GROUP_CODE" val="n1-1"/>
  <p:tag name="KSO_WM_UNIT_PRESET_TEXT" val="LOREM IPSUM DOLOR SIT AMET"/>
  <p:tag name="KSO_WM_UNIT_TEXT_FILL_FORE_SCHEMECOLOR_INDEX" val="13"/>
  <p:tag name="KSO_WM_UNIT_TEXT_FILL_TYPE" val="1"/>
</p:tagLst>
</file>

<file path=ppt/tags/tag32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264"/>
  <p:tag name="KSO_WM_UNIT_TYPE" val="n_h_f"/>
  <p:tag name="KSO_WM_UNIT_INDEX" val="1_2_4"/>
  <p:tag name="KSO_WM_UNIT_ID" val="diagram264_5*n_h_f*1_2_4"/>
  <p:tag name="KSO_WM_UNIT_CLEAR" val="1"/>
  <p:tag name="KSO_WM_UNIT_LAYERLEVEL" val="1_1_1"/>
  <p:tag name="KSO_WM_UNIT_VALUE" val="27"/>
  <p:tag name="KSO_WM_UNIT_HIGHLIGHT" val="0"/>
  <p:tag name="KSO_WM_UNIT_COMPATIBLE" val="0"/>
  <p:tag name="KSO_WM_DIAGRAM_GROUP_CODE" val="n1-1"/>
  <p:tag name="KSO_WM_UNIT_PRESET_TEXT" val="LOREM IPSUM DOLOR SIT AMET"/>
  <p:tag name="KSO_WM_UNIT_TEXT_FILL_FORE_SCHEMECOLOR_INDEX" val="13"/>
  <p:tag name="KSO_WM_UNIT_TEXT_FILL_TYPE" val="1"/>
</p:tagLst>
</file>

<file path=ppt/tags/tag33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264"/>
  <p:tag name="KSO_WM_UNIT_TYPE" val="n_h_f"/>
  <p:tag name="KSO_WM_UNIT_INDEX" val="1_2_1"/>
  <p:tag name="KSO_WM_UNIT_ID" val="diagram264_5*n_h_f*1_2_1"/>
  <p:tag name="KSO_WM_UNIT_CLEAR" val="1"/>
  <p:tag name="KSO_WM_UNIT_LAYERLEVEL" val="1_1_1"/>
  <p:tag name="KSO_WM_UNIT_VALUE" val="27"/>
  <p:tag name="KSO_WM_UNIT_HIGHLIGHT" val="0"/>
  <p:tag name="KSO_WM_UNIT_COMPATIBLE" val="0"/>
  <p:tag name="KSO_WM_DIAGRAM_GROUP_CODE" val="n1-1"/>
  <p:tag name="KSO_WM_UNIT_PRESET_TEXT" val="LOREM IPSUM DOLOR SIT AMET"/>
  <p:tag name="KSO_WM_UNIT_TEXT_FILL_FORE_SCHEMECOLOR_INDEX" val="13"/>
  <p:tag name="KSO_WM_UNIT_TEXT_FILL_TYPE" val="1"/>
</p:tagLst>
</file>

<file path=ppt/tags/tag34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diagram71_5*i*0"/>
  <p:tag name="KSO_WM_TEMPLATE_CATEGORY" val="diagram"/>
  <p:tag name="KSO_WM_TEMPLATE_INDEX" val="71"/>
  <p:tag name="KSO_WM_UNIT_INDEX" val="0"/>
</p:tagLst>
</file>

<file path=ppt/tags/tag35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71"/>
  <p:tag name="KSO_WM_UNIT_TYPE" val="n_i"/>
  <p:tag name="KSO_WM_UNIT_INDEX" val="1_1"/>
  <p:tag name="KSO_WM_UNIT_ID" val="diagram71_5*n_i*1_1"/>
  <p:tag name="KSO_WM_UNIT_CLEAR" val="1"/>
  <p:tag name="KSO_WM_UNIT_LAYERLEVEL" val="1_1"/>
  <p:tag name="KSO_WM_DIAGRAM_GROUP_CODE" val="n1-1"/>
  <p:tag name="KSO_WM_UNIT_FILL_FORE_SCHEMECOLOR_INDEX" val="5"/>
  <p:tag name="KSO_WM_UNIT_FILL_TYPE" val="1"/>
  <p:tag name="KSO_WM_UNIT_TEXT_FILL_FORE_SCHEMECOLOR_INDEX" val="2"/>
  <p:tag name="KSO_WM_UNIT_TEXT_FILL_TYPE" val="1"/>
</p:tagLst>
</file>

<file path=ppt/tags/tag36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71"/>
  <p:tag name="KSO_WM_UNIT_TYPE" val="n_h_f"/>
  <p:tag name="KSO_WM_UNIT_INDEX" val="1_1_1"/>
  <p:tag name="KSO_WM_UNIT_ID" val="diagram71_5*n_h_f*1_1_1"/>
  <p:tag name="KSO_WM_UNIT_CLEAR" val="1"/>
  <p:tag name="KSO_WM_UNIT_LAYERLEVEL" val="1_1_1"/>
  <p:tag name="KSO_WM_UNIT_VALUE" val="8"/>
  <p:tag name="KSO_WM_UNIT_HIGHLIGHT" val="0"/>
  <p:tag name="KSO_WM_UNIT_COMPATIBLE" val="0"/>
  <p:tag name="KSO_WM_UNIT_PRESET_TEXT_INDEX" val="3"/>
  <p:tag name="KSO_WM_UNIT_PRESET_TEXT_LEN" val="5"/>
  <p:tag name="KSO_WM_DIAGRAM_GROUP_CODE" val="n1-1"/>
  <p:tag name="KSO_WM_UNIT_TEXT_FILL_FORE_SCHEMECOLOR_INDEX" val="14"/>
  <p:tag name="KSO_WM_UNIT_TEXT_FILL_TYPE" val="1"/>
</p:tagLst>
</file>

<file path=ppt/tags/tag37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diagram71_5*i*5"/>
  <p:tag name="KSO_WM_TEMPLATE_CATEGORY" val="diagram"/>
  <p:tag name="KSO_WM_TEMPLATE_INDEX" val="71"/>
  <p:tag name="KSO_WM_UNIT_INDEX" val="5"/>
</p:tagLst>
</file>

<file path=ppt/tags/tag38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71"/>
  <p:tag name="KSO_WM_UNIT_TYPE" val="n_i"/>
  <p:tag name="KSO_WM_UNIT_INDEX" val="1_2"/>
  <p:tag name="KSO_WM_UNIT_ID" val="diagram71_5*n_i*1_2"/>
  <p:tag name="KSO_WM_UNIT_CLEAR" val="1"/>
  <p:tag name="KSO_WM_UNIT_LAYERLEVEL" val="1_1"/>
  <p:tag name="KSO_WM_DIAGRAM_GROUP_CODE" val="n1-1"/>
  <p:tag name="KSO_WM_UNIT_FILL_FORE_SCHEMECOLOR_INDEX" val="5"/>
  <p:tag name="KSO_WM_UNIT_FILL_TYPE" val="1"/>
  <p:tag name="KSO_WM_UNIT_TEXT_FILL_FORE_SCHEMECOLOR_INDEX" val="2"/>
  <p:tag name="KSO_WM_UNIT_TEXT_FILL_TYPE" val="1"/>
</p:tagLst>
</file>

<file path=ppt/tags/tag39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71"/>
  <p:tag name="KSO_WM_UNIT_TYPE" val="n_h_f"/>
  <p:tag name="KSO_WM_UNIT_INDEX" val="1_1_2"/>
  <p:tag name="KSO_WM_UNIT_ID" val="diagram71_5*n_h_f*1_1_2"/>
  <p:tag name="KSO_WM_UNIT_CLEAR" val="1"/>
  <p:tag name="KSO_WM_UNIT_LAYERLEVEL" val="1_1_1"/>
  <p:tag name="KSO_WM_UNIT_VALUE" val="8"/>
  <p:tag name="KSO_WM_UNIT_HIGHLIGHT" val="0"/>
  <p:tag name="KSO_WM_UNIT_COMPATIBLE" val="0"/>
  <p:tag name="KSO_WM_UNIT_PRESET_TEXT_INDEX" val="3"/>
  <p:tag name="KSO_WM_UNIT_PRESET_TEXT_LEN" val="5"/>
  <p:tag name="KSO_WM_DIAGRAM_GROUP_CODE" val="n1-1"/>
  <p:tag name="KSO_WM_UNIT_TEXT_FILL_FORE_SCHEMECOLOR_INDEX" val="14"/>
  <p:tag name="KSO_WM_UNIT_TEXT_FILL_TYPE" val="1"/>
</p:tagLst>
</file>

<file path=ppt/tags/tag4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264"/>
  <p:tag name="KSO_WM_UNIT_TYPE" val="n_i"/>
  <p:tag name="KSO_WM_UNIT_INDEX" val="1_3"/>
  <p:tag name="KSO_WM_UNIT_ID" val="diagram264_5*n_i*1_3"/>
  <p:tag name="KSO_WM_UNIT_CLEAR" val="1"/>
  <p:tag name="KSO_WM_UNIT_LAYERLEVEL" val="1_1"/>
  <p:tag name="KSO_WM_DIAGRAM_GROUP_CODE" val="n1-1"/>
  <p:tag name="KSO_WM_UNIT_FILL_FORE_SCHEMECOLOR_INDEX" val="5"/>
  <p:tag name="KSO_WM_UNIT_FILL_TYPE" val="1"/>
  <p:tag name="KSO_WM_UNIT_TEXT_FILL_FORE_SCHEMECOLOR_INDEX" val="2"/>
  <p:tag name="KSO_WM_UNIT_TEXT_FILL_TYPE" val="1"/>
</p:tagLst>
</file>

<file path=ppt/tags/tag40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diagram71_5*i*10"/>
  <p:tag name="KSO_WM_TEMPLATE_CATEGORY" val="diagram"/>
  <p:tag name="KSO_WM_TEMPLATE_INDEX" val="71"/>
  <p:tag name="KSO_WM_UNIT_INDEX" val="10"/>
</p:tagLst>
</file>

<file path=ppt/tags/tag41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71"/>
  <p:tag name="KSO_WM_UNIT_TYPE" val="n_i"/>
  <p:tag name="KSO_WM_UNIT_INDEX" val="1_3"/>
  <p:tag name="KSO_WM_UNIT_ID" val="diagram71_5*n_i*1_3"/>
  <p:tag name="KSO_WM_UNIT_CLEAR" val="1"/>
  <p:tag name="KSO_WM_UNIT_LAYERLEVEL" val="1_1"/>
  <p:tag name="KSO_WM_DIAGRAM_GROUP_CODE" val="n1-1"/>
  <p:tag name="KSO_WM_UNIT_FILL_FORE_SCHEMECOLOR_INDEX" val="5"/>
  <p:tag name="KSO_WM_UNIT_FILL_TYPE" val="1"/>
  <p:tag name="KSO_WM_UNIT_TEXT_FILL_FORE_SCHEMECOLOR_INDEX" val="2"/>
  <p:tag name="KSO_WM_UNIT_TEXT_FILL_TYPE" val="1"/>
</p:tagLst>
</file>

<file path=ppt/tags/tag42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71"/>
  <p:tag name="KSO_WM_UNIT_TYPE" val="n_h_f"/>
  <p:tag name="KSO_WM_UNIT_INDEX" val="1_1_3"/>
  <p:tag name="KSO_WM_UNIT_ID" val="diagram71_5*n_h_f*1_1_3"/>
  <p:tag name="KSO_WM_UNIT_CLEAR" val="1"/>
  <p:tag name="KSO_WM_UNIT_LAYERLEVEL" val="1_1_1"/>
  <p:tag name="KSO_WM_UNIT_VALUE" val="8"/>
  <p:tag name="KSO_WM_UNIT_HIGHLIGHT" val="0"/>
  <p:tag name="KSO_WM_UNIT_COMPATIBLE" val="0"/>
  <p:tag name="KSO_WM_UNIT_PRESET_TEXT_INDEX" val="3"/>
  <p:tag name="KSO_WM_UNIT_PRESET_TEXT_LEN" val="5"/>
  <p:tag name="KSO_WM_DIAGRAM_GROUP_CODE" val="n1-1"/>
  <p:tag name="KSO_WM_UNIT_TEXT_FILL_FORE_SCHEMECOLOR_INDEX" val="14"/>
  <p:tag name="KSO_WM_UNIT_TEXT_FILL_TYPE" val="1"/>
</p:tagLst>
</file>

<file path=ppt/tags/tag43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diagram71_5*i*15"/>
  <p:tag name="KSO_WM_TEMPLATE_CATEGORY" val="diagram"/>
  <p:tag name="KSO_WM_TEMPLATE_INDEX" val="71"/>
  <p:tag name="KSO_WM_UNIT_INDEX" val="15"/>
</p:tagLst>
</file>

<file path=ppt/tags/tag44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71"/>
  <p:tag name="KSO_WM_UNIT_TYPE" val="n_i"/>
  <p:tag name="KSO_WM_UNIT_INDEX" val="1_4"/>
  <p:tag name="KSO_WM_UNIT_ID" val="diagram71_5*n_i*1_4"/>
  <p:tag name="KSO_WM_UNIT_CLEAR" val="1"/>
  <p:tag name="KSO_WM_UNIT_LAYERLEVEL" val="1_1"/>
  <p:tag name="KSO_WM_DIAGRAM_GROUP_CODE" val="n1-1"/>
  <p:tag name="KSO_WM_UNIT_FILL_FORE_SCHEMECOLOR_INDEX" val="5"/>
  <p:tag name="KSO_WM_UNIT_FILL_TYPE" val="1"/>
  <p:tag name="KSO_WM_UNIT_TEXT_FILL_FORE_SCHEMECOLOR_INDEX" val="2"/>
  <p:tag name="KSO_WM_UNIT_TEXT_FILL_TYPE" val="1"/>
</p:tagLst>
</file>

<file path=ppt/tags/tag45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71"/>
  <p:tag name="KSO_WM_UNIT_TYPE" val="n_h_f"/>
  <p:tag name="KSO_WM_UNIT_INDEX" val="1_1_4"/>
  <p:tag name="KSO_WM_UNIT_ID" val="diagram71_5*n_h_f*1_1_4"/>
  <p:tag name="KSO_WM_UNIT_CLEAR" val="1"/>
  <p:tag name="KSO_WM_UNIT_LAYERLEVEL" val="1_1_1"/>
  <p:tag name="KSO_WM_UNIT_VALUE" val="8"/>
  <p:tag name="KSO_WM_UNIT_HIGHLIGHT" val="0"/>
  <p:tag name="KSO_WM_UNIT_COMPATIBLE" val="0"/>
  <p:tag name="KSO_WM_UNIT_PRESET_TEXT_INDEX" val="3"/>
  <p:tag name="KSO_WM_UNIT_PRESET_TEXT_LEN" val="5"/>
  <p:tag name="KSO_WM_DIAGRAM_GROUP_CODE" val="n1-1"/>
  <p:tag name="KSO_WM_UNIT_TEXT_FILL_FORE_SCHEMECOLOR_INDEX" val="14"/>
  <p:tag name="KSO_WM_UNIT_TEXT_FILL_TYPE" val="1"/>
</p:tagLst>
</file>

<file path=ppt/tags/tag46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diagram71_5*i*20"/>
  <p:tag name="KSO_WM_TEMPLATE_CATEGORY" val="diagram"/>
  <p:tag name="KSO_WM_TEMPLATE_INDEX" val="71"/>
  <p:tag name="KSO_WM_UNIT_INDEX" val="20"/>
</p:tagLst>
</file>

<file path=ppt/tags/tag47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71"/>
  <p:tag name="KSO_WM_UNIT_TYPE" val="n_i"/>
  <p:tag name="KSO_WM_UNIT_INDEX" val="1_5"/>
  <p:tag name="KSO_WM_UNIT_ID" val="diagram71_5*n_i*1_5"/>
  <p:tag name="KSO_WM_UNIT_CLEAR" val="1"/>
  <p:tag name="KSO_WM_UNIT_LAYERLEVEL" val="1_1"/>
  <p:tag name="KSO_WM_DIAGRAM_GROUP_CODE" val="n1-1"/>
  <p:tag name="KSO_WM_UNIT_FILL_FORE_SCHEMECOLOR_INDEX" val="5"/>
  <p:tag name="KSO_WM_UNIT_FILL_TYPE" val="1"/>
  <p:tag name="KSO_WM_UNIT_TEXT_FILL_FORE_SCHEMECOLOR_INDEX" val="2"/>
  <p:tag name="KSO_WM_UNIT_TEXT_FILL_TYPE" val="1"/>
</p:tagLst>
</file>

<file path=ppt/tags/tag48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71"/>
  <p:tag name="KSO_WM_UNIT_TYPE" val="n_h_f"/>
  <p:tag name="KSO_WM_UNIT_INDEX" val="1_1_5"/>
  <p:tag name="KSO_WM_UNIT_ID" val="diagram71_5*n_h_f*1_1_5"/>
  <p:tag name="KSO_WM_UNIT_CLEAR" val="1"/>
  <p:tag name="KSO_WM_UNIT_LAYERLEVEL" val="1_1_1"/>
  <p:tag name="KSO_WM_UNIT_VALUE" val="8"/>
  <p:tag name="KSO_WM_UNIT_HIGHLIGHT" val="0"/>
  <p:tag name="KSO_WM_UNIT_COMPATIBLE" val="0"/>
  <p:tag name="KSO_WM_UNIT_PRESET_TEXT_INDEX" val="3"/>
  <p:tag name="KSO_WM_UNIT_PRESET_TEXT_LEN" val="5"/>
  <p:tag name="KSO_WM_DIAGRAM_GROUP_CODE" val="n1-1"/>
  <p:tag name="KSO_WM_UNIT_TEXT_FILL_FORE_SCHEMECOLOR_INDEX" val="14"/>
  <p:tag name="KSO_WM_UNIT_TEXT_FILL_TYPE" val="1"/>
</p:tagLst>
</file>

<file path=ppt/tags/tag49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71"/>
  <p:tag name="KSO_WM_UNIT_TYPE" val="n_h_a"/>
  <p:tag name="KSO_WM_UNIT_INDEX" val="1_2_1"/>
  <p:tag name="KSO_WM_UNIT_ID" val="diagram71_5*n_h_a*1_2_1"/>
  <p:tag name="KSO_WM_UNIT_CLEAR" val="1"/>
  <p:tag name="KSO_WM_UNIT_LAYERLEVEL" val="1_1_1"/>
  <p:tag name="KSO_WM_UNIT_VALUE" val="15"/>
  <p:tag name="KSO_WM_UNIT_HIGHLIGHT" val="0"/>
  <p:tag name="KSO_WM_UNIT_COMPATIBLE" val="0"/>
  <p:tag name="KSO_WM_UNIT_PRESET_TEXT_INDEX" val="3"/>
  <p:tag name="KSO_WM_UNIT_PRESET_TEXT_LEN" val="17"/>
  <p:tag name="KSO_WM_DIAGRAM_GROUP_CODE" val="n1-1"/>
  <p:tag name="KSO_WM_UNIT_TEXT_FILL_FORE_SCHEMECOLOR_INDEX" val="5"/>
  <p:tag name="KSO_WM_UNIT_TEXT_FILL_TYPE" val="1"/>
</p:tagLst>
</file>

<file path=ppt/tags/tag5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264"/>
  <p:tag name="KSO_WM_UNIT_TYPE" val="n_i"/>
  <p:tag name="KSO_WM_UNIT_INDEX" val="1_4"/>
  <p:tag name="KSO_WM_UNIT_ID" val="diagram264_5*n_i*1_4"/>
  <p:tag name="KSO_WM_UNIT_CLEAR" val="1"/>
  <p:tag name="KSO_WM_UNIT_LAYERLEVEL" val="1_1"/>
  <p:tag name="KSO_WM_DIAGRAM_GROUP_CODE" val="n1-1"/>
  <p:tag name="KSO_WM_UNIT_FILL_FORE_SCHEMECOLOR_INDEX" val="5"/>
  <p:tag name="KSO_WM_UNIT_FILL_TYPE" val="1"/>
  <p:tag name="KSO_WM_UNIT_TEXT_FILL_FORE_SCHEMECOLOR_INDEX" val="2"/>
  <p:tag name="KSO_WM_UNIT_TEXT_FILL_TYPE" val="1"/>
</p:tagLst>
</file>

<file path=ppt/tags/tag50.xml><?xml version="1.0" encoding="utf-8"?>
<p:tagLst xmlns:p="http://schemas.openxmlformats.org/presentationml/2006/main">
  <p:tag name="KSO_WM_TEMPLATE_CATEGORY" val="diagram"/>
  <p:tag name="KSO_WM_TEMPLATE_INDEX" val="404"/>
  <p:tag name="KSO_WM_UNIT_TYPE" val="l_i"/>
  <p:tag name="KSO_WM_UNIT_INDEX" val="1_1"/>
  <p:tag name="KSO_WM_UNIT_ID" val="260*l_i*1_1"/>
  <p:tag name="KSO_WM_UNIT_CLEAR" val="1"/>
  <p:tag name="KSO_WM_UNIT_LAYERLEVEL" val="1_1"/>
  <p:tag name="KSO_WM_BEAUTIFY_FLAG" val="#wm#"/>
  <p:tag name="KSO_WM_DIAGRAM_GROUP_CODE" val="l1-1"/>
  <p:tag name="KSO_WM_TAG_VERSION" val="1.0"/>
  <p:tag name="KSO_WM_UNIT_LINE_FORE_SCHEMECOLOR_INDEX" val="5"/>
  <p:tag name="KSO_WM_UNIT_LINE_FILL_TYPE" val="2"/>
</p:tagLst>
</file>

<file path=ppt/tags/tag51.xml><?xml version="1.0" encoding="utf-8"?>
<p:tagLst xmlns:p="http://schemas.openxmlformats.org/presentationml/2006/main">
  <p:tag name="KSO_WM_BEAUTIFY_FLAG" val="#wm#"/>
  <p:tag name="KSO_WM_UNIT_TYPE" val="i"/>
  <p:tag name="KSO_WM_UNIT_ID" val="diagram404_5*i*2"/>
  <p:tag name="KSO_WM_TEMPLATE_CATEGORY" val="diagram"/>
  <p:tag name="KSO_WM_TEMPLATE_INDEX" val="404"/>
  <p:tag name="KSO_WM_TAG_VERSION" val="1.0"/>
  <p:tag name="KSO_WM_UNIT_INDEX" val="2"/>
</p:tagLst>
</file>

<file path=ppt/tags/tag52.xml><?xml version="1.0" encoding="utf-8"?>
<p:tagLst xmlns:p="http://schemas.openxmlformats.org/presentationml/2006/main">
  <p:tag name="KSO_WM_TEMPLATE_CATEGORY" val="diagram"/>
  <p:tag name="KSO_WM_TEMPLATE_INDEX" val="404"/>
  <p:tag name="KSO_WM_UNIT_TYPE" val="l_i"/>
  <p:tag name="KSO_WM_UNIT_INDEX" val="1_2"/>
  <p:tag name="KSO_WM_UNIT_ID" val="260*l_i*1_2"/>
  <p:tag name="KSO_WM_UNIT_CLEAR" val="1"/>
  <p:tag name="KSO_WM_UNIT_LAYERLEVEL" val="1_1"/>
  <p:tag name="KSO_WM_BEAUTIFY_FLAG" val="#wm#"/>
  <p:tag name="KSO_WM_DIAGRAM_GROUP_CODE" val="l1-1"/>
  <p:tag name="KSO_WM_TAG_VERSION" val="1.0"/>
  <p:tag name="KSO_WM_UNIT_FILL_FORE_SCHEMECOLOR_INDEX" val="5"/>
  <p:tag name="KSO_WM_UNIT_FILL_TYPE" val="1"/>
  <p:tag name="KSO_WM_UNIT_TEXT_FILL_FORE_SCHEMECOLOR_INDEX" val="2"/>
  <p:tag name="KSO_WM_UNIT_TEXT_FILL_TYPE" val="1"/>
</p:tagLst>
</file>

<file path=ppt/tags/tag53.xml><?xml version="1.0" encoding="utf-8"?>
<p:tagLst xmlns:p="http://schemas.openxmlformats.org/presentationml/2006/main">
  <p:tag name="KSO_WM_TEMPLATE_CATEGORY" val="diagram"/>
  <p:tag name="KSO_WM_TEMPLATE_INDEX" val="404"/>
  <p:tag name="KSO_WM_UNIT_TYPE" val="l_i"/>
  <p:tag name="KSO_WM_UNIT_INDEX" val="1_3"/>
  <p:tag name="KSO_WM_UNIT_ID" val="260*l_i*1_3"/>
  <p:tag name="KSO_WM_UNIT_CLEAR" val="1"/>
  <p:tag name="KSO_WM_UNIT_LAYERLEVEL" val="1_1"/>
  <p:tag name="KSO_WM_BEAUTIFY_FLAG" val="#wm#"/>
  <p:tag name="KSO_WM_DIAGRAM_GROUP_CODE" val="l1-1"/>
  <p:tag name="KSO_WM_TAG_VERSION" val="1.0"/>
  <p:tag name="KSO_WM_UNIT_FILL_FORE_SCHEMECOLOR_INDEX" val="5"/>
  <p:tag name="KSO_WM_UNIT_FILL_TYPE" val="1"/>
  <p:tag name="KSO_WM_UNIT_TEXT_FILL_FORE_SCHEMECOLOR_INDEX" val="14"/>
  <p:tag name="KSO_WM_UNIT_TEXT_FILL_TYPE" val="1"/>
</p:tagLst>
</file>

<file path=ppt/tags/tag54.xml><?xml version="1.0" encoding="utf-8"?>
<p:tagLst xmlns:p="http://schemas.openxmlformats.org/presentationml/2006/main">
  <p:tag name="KSO_WM_TEMPLATE_CATEGORY" val="diagram"/>
  <p:tag name="KSO_WM_TEMPLATE_INDEX" val="404"/>
  <p:tag name="KSO_WM_UNIT_TYPE" val="l_h_f"/>
  <p:tag name="KSO_WM_UNIT_INDEX" val="1_2_1"/>
  <p:tag name="KSO_WM_UNIT_ID" val="260*l_h_f*1_2_1"/>
  <p:tag name="KSO_WM_UNIT_CLEAR" val="1"/>
  <p:tag name="KSO_WM_UNIT_LAYERLEVEL" val="1_1_1"/>
  <p:tag name="KSO_WM_UNIT_VALUE" val="16"/>
  <p:tag name="KSO_WM_UNIT_HIGHLIGHT" val="0"/>
  <p:tag name="KSO_WM_UNIT_COMPATIBLE" val="0"/>
  <p:tag name="KSO_WM_BEAUTIFY_FLAG" val="#wm#"/>
  <p:tag name="KSO_WM_UNIT_PRESET_TEXT_INDEX" val="4"/>
  <p:tag name="KSO_WM_UNIT_PRESET_TEXT_LEN" val="23"/>
  <p:tag name="KSO_WM_DIAGRAM_GROUP_CODE" val="l1-1"/>
  <p:tag name="KSO_WM_TAG_VERSION" val="1.0"/>
  <p:tag name="KSO_WM_UNIT_TEXT_FILL_FORE_SCHEMECOLOR_INDEX" val="5"/>
  <p:tag name="KSO_WM_UNIT_TEXT_FILL_TYPE" val="1"/>
</p:tagLst>
</file>

<file path=ppt/tags/tag55.xml><?xml version="1.0" encoding="utf-8"?>
<p:tagLst xmlns:p="http://schemas.openxmlformats.org/presentationml/2006/main">
  <p:tag name="KSO_WM_BEAUTIFY_FLAG" val="#wm#"/>
  <p:tag name="KSO_WM_UNIT_TYPE" val="i"/>
  <p:tag name="KSO_WM_UNIT_ID" val="diagram404_5*i*9"/>
  <p:tag name="KSO_WM_TEMPLATE_CATEGORY" val="diagram"/>
  <p:tag name="KSO_WM_TEMPLATE_INDEX" val="404"/>
  <p:tag name="KSO_WM_TAG_VERSION" val="1.0"/>
  <p:tag name="KSO_WM_UNIT_INDEX" val="9"/>
</p:tagLst>
</file>

<file path=ppt/tags/tag56.xml><?xml version="1.0" encoding="utf-8"?>
<p:tagLst xmlns:p="http://schemas.openxmlformats.org/presentationml/2006/main">
  <p:tag name="KSO_WM_TEMPLATE_CATEGORY" val="diagram"/>
  <p:tag name="KSO_WM_TEMPLATE_INDEX" val="404"/>
  <p:tag name="KSO_WM_UNIT_TYPE" val="l_i"/>
  <p:tag name="KSO_WM_UNIT_INDEX" val="1_4"/>
  <p:tag name="KSO_WM_UNIT_ID" val="260*l_i*1_4"/>
  <p:tag name="KSO_WM_UNIT_CLEAR" val="1"/>
  <p:tag name="KSO_WM_UNIT_LAYERLEVEL" val="1_1"/>
  <p:tag name="KSO_WM_BEAUTIFY_FLAG" val="#wm#"/>
  <p:tag name="KSO_WM_DIAGRAM_GROUP_CODE" val="l1-1"/>
  <p:tag name="KSO_WM_TAG_VERSION" val="1.0"/>
  <p:tag name="KSO_WM_UNIT_FILL_FORE_SCHEMECOLOR_INDEX" val="5"/>
  <p:tag name="KSO_WM_UNIT_FILL_TYPE" val="1"/>
  <p:tag name="KSO_WM_UNIT_TEXT_FILL_FORE_SCHEMECOLOR_INDEX" val="2"/>
  <p:tag name="KSO_WM_UNIT_TEXT_FILL_TYPE" val="1"/>
</p:tagLst>
</file>

<file path=ppt/tags/tag57.xml><?xml version="1.0" encoding="utf-8"?>
<p:tagLst xmlns:p="http://schemas.openxmlformats.org/presentationml/2006/main">
  <p:tag name="KSO_WM_TEMPLATE_CATEGORY" val="diagram"/>
  <p:tag name="KSO_WM_TEMPLATE_INDEX" val="404"/>
  <p:tag name="KSO_WM_UNIT_TYPE" val="l_i"/>
  <p:tag name="KSO_WM_UNIT_INDEX" val="1_5"/>
  <p:tag name="KSO_WM_UNIT_ID" val="260*l_i*1_5"/>
  <p:tag name="KSO_WM_UNIT_CLEAR" val="1"/>
  <p:tag name="KSO_WM_UNIT_LAYERLEVEL" val="1_1"/>
  <p:tag name="KSO_WM_BEAUTIFY_FLAG" val="#wm#"/>
  <p:tag name="KSO_WM_DIAGRAM_GROUP_CODE" val="l1-1"/>
  <p:tag name="KSO_WM_TAG_VERSION" val="1.0"/>
  <p:tag name="KSO_WM_UNIT_FILL_FORE_SCHEMECOLOR_INDEX" val="5"/>
  <p:tag name="KSO_WM_UNIT_FILL_TYPE" val="1"/>
  <p:tag name="KSO_WM_UNIT_TEXT_FILL_FORE_SCHEMECOLOR_INDEX" val="14"/>
  <p:tag name="KSO_WM_UNIT_TEXT_FILL_TYPE" val="1"/>
</p:tagLst>
</file>

<file path=ppt/tags/tag58.xml><?xml version="1.0" encoding="utf-8"?>
<p:tagLst xmlns:p="http://schemas.openxmlformats.org/presentationml/2006/main">
  <p:tag name="KSO_WM_TEMPLATE_CATEGORY" val="diagram"/>
  <p:tag name="KSO_WM_TEMPLATE_INDEX" val="404"/>
  <p:tag name="KSO_WM_UNIT_TYPE" val="l_h_f"/>
  <p:tag name="KSO_WM_UNIT_INDEX" val="1_3_1"/>
  <p:tag name="KSO_WM_UNIT_ID" val="260*l_h_f*1_3_1"/>
  <p:tag name="KSO_WM_UNIT_CLEAR" val="1"/>
  <p:tag name="KSO_WM_UNIT_LAYERLEVEL" val="1_1_1"/>
  <p:tag name="KSO_WM_UNIT_VALUE" val="16"/>
  <p:tag name="KSO_WM_UNIT_HIGHLIGHT" val="0"/>
  <p:tag name="KSO_WM_UNIT_COMPATIBLE" val="0"/>
  <p:tag name="KSO_WM_BEAUTIFY_FLAG" val="#wm#"/>
  <p:tag name="KSO_WM_UNIT_PRESET_TEXT_INDEX" val="4"/>
  <p:tag name="KSO_WM_UNIT_PRESET_TEXT_LEN" val="23"/>
  <p:tag name="KSO_WM_DIAGRAM_GROUP_CODE" val="l1-1"/>
  <p:tag name="KSO_WM_TAG_VERSION" val="1.0"/>
  <p:tag name="KSO_WM_UNIT_TEXT_FILL_FORE_SCHEMECOLOR_INDEX" val="5"/>
  <p:tag name="KSO_WM_UNIT_TEXT_FILL_TYPE" val="1"/>
</p:tagLst>
</file>

<file path=ppt/tags/tag59.xml><?xml version="1.0" encoding="utf-8"?>
<p:tagLst xmlns:p="http://schemas.openxmlformats.org/presentationml/2006/main">
  <p:tag name="KSO_WM_BEAUTIFY_FLAG" val="#wm#"/>
  <p:tag name="KSO_WM_UNIT_TYPE" val="i"/>
  <p:tag name="KSO_WM_UNIT_ID" val="diagram404_5*i*16"/>
  <p:tag name="KSO_WM_TEMPLATE_CATEGORY" val="diagram"/>
  <p:tag name="KSO_WM_TEMPLATE_INDEX" val="404"/>
  <p:tag name="KSO_WM_TAG_VERSION" val="1.0"/>
  <p:tag name="KSO_WM_UNIT_INDEX" val="16"/>
</p:tagLst>
</file>

<file path=ppt/tags/tag6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264"/>
  <p:tag name="KSO_WM_UNIT_TYPE" val="n_i"/>
  <p:tag name="KSO_WM_UNIT_INDEX" val="1_5"/>
  <p:tag name="KSO_WM_UNIT_ID" val="diagram264_5*n_i*1_5"/>
  <p:tag name="KSO_WM_UNIT_CLEAR" val="1"/>
  <p:tag name="KSO_WM_UNIT_LAYERLEVEL" val="1_1"/>
  <p:tag name="KSO_WM_DIAGRAM_GROUP_CODE" val="n1-1"/>
  <p:tag name="KSO_WM_UNIT_FILL_FORE_SCHEMECOLOR_INDEX" val="5"/>
  <p:tag name="KSO_WM_UNIT_FILL_TYPE" val="1"/>
  <p:tag name="KSO_WM_UNIT_TEXT_FILL_FORE_SCHEMECOLOR_INDEX" val="2"/>
  <p:tag name="KSO_WM_UNIT_TEXT_FILL_TYPE" val="1"/>
</p:tagLst>
</file>

<file path=ppt/tags/tag60.xml><?xml version="1.0" encoding="utf-8"?>
<p:tagLst xmlns:p="http://schemas.openxmlformats.org/presentationml/2006/main">
  <p:tag name="KSO_WM_TEMPLATE_CATEGORY" val="diagram"/>
  <p:tag name="KSO_WM_TEMPLATE_INDEX" val="404"/>
  <p:tag name="KSO_WM_UNIT_TYPE" val="l_i"/>
  <p:tag name="KSO_WM_UNIT_INDEX" val="1_6"/>
  <p:tag name="KSO_WM_UNIT_ID" val="260*l_i*1_6"/>
  <p:tag name="KSO_WM_UNIT_CLEAR" val="1"/>
  <p:tag name="KSO_WM_UNIT_LAYERLEVEL" val="1_1"/>
  <p:tag name="KSO_WM_BEAUTIFY_FLAG" val="#wm#"/>
  <p:tag name="KSO_WM_DIAGRAM_GROUP_CODE" val="l1-1"/>
  <p:tag name="KSO_WM_TAG_VERSION" val="1.0"/>
  <p:tag name="KSO_WM_UNIT_FILL_FORE_SCHEMECOLOR_INDEX" val="5"/>
  <p:tag name="KSO_WM_UNIT_FILL_TYPE" val="1"/>
  <p:tag name="KSO_WM_UNIT_TEXT_FILL_FORE_SCHEMECOLOR_INDEX" val="2"/>
  <p:tag name="KSO_WM_UNIT_TEXT_FILL_TYPE" val="1"/>
</p:tagLst>
</file>

<file path=ppt/tags/tag61.xml><?xml version="1.0" encoding="utf-8"?>
<p:tagLst xmlns:p="http://schemas.openxmlformats.org/presentationml/2006/main">
  <p:tag name="KSO_WM_TEMPLATE_CATEGORY" val="diagram"/>
  <p:tag name="KSO_WM_TEMPLATE_INDEX" val="404"/>
  <p:tag name="KSO_WM_UNIT_TYPE" val="l_i"/>
  <p:tag name="KSO_WM_UNIT_INDEX" val="1_7"/>
  <p:tag name="KSO_WM_UNIT_ID" val="260*l_i*1_7"/>
  <p:tag name="KSO_WM_UNIT_CLEAR" val="1"/>
  <p:tag name="KSO_WM_UNIT_LAYERLEVEL" val="1_1"/>
  <p:tag name="KSO_WM_BEAUTIFY_FLAG" val="#wm#"/>
  <p:tag name="KSO_WM_DIAGRAM_GROUP_CODE" val="l1-1"/>
  <p:tag name="KSO_WM_TAG_VERSION" val="1.0"/>
  <p:tag name="KSO_WM_UNIT_FILL_FORE_SCHEMECOLOR_INDEX" val="5"/>
  <p:tag name="KSO_WM_UNIT_FILL_TYPE" val="1"/>
  <p:tag name="KSO_WM_UNIT_TEXT_FILL_FORE_SCHEMECOLOR_INDEX" val="14"/>
  <p:tag name="KSO_WM_UNIT_TEXT_FILL_TYPE" val="1"/>
</p:tagLst>
</file>

<file path=ppt/tags/tag62.xml><?xml version="1.0" encoding="utf-8"?>
<p:tagLst xmlns:p="http://schemas.openxmlformats.org/presentationml/2006/main">
  <p:tag name="KSO_WM_TEMPLATE_CATEGORY" val="diagram"/>
  <p:tag name="KSO_WM_TEMPLATE_INDEX" val="404"/>
  <p:tag name="KSO_WM_UNIT_TYPE" val="l_h_f"/>
  <p:tag name="KSO_WM_UNIT_INDEX" val="1_4_1"/>
  <p:tag name="KSO_WM_UNIT_ID" val="260*l_h_f*1_4_1"/>
  <p:tag name="KSO_WM_UNIT_CLEAR" val="1"/>
  <p:tag name="KSO_WM_UNIT_LAYERLEVEL" val="1_1_1"/>
  <p:tag name="KSO_WM_UNIT_VALUE" val="16"/>
  <p:tag name="KSO_WM_UNIT_HIGHLIGHT" val="0"/>
  <p:tag name="KSO_WM_UNIT_COMPATIBLE" val="0"/>
  <p:tag name="KSO_WM_BEAUTIFY_FLAG" val="#wm#"/>
  <p:tag name="KSO_WM_UNIT_PRESET_TEXT_INDEX" val="4"/>
  <p:tag name="KSO_WM_UNIT_PRESET_TEXT_LEN" val="23"/>
  <p:tag name="KSO_WM_DIAGRAM_GROUP_CODE" val="l1-1"/>
  <p:tag name="KSO_WM_TAG_VERSION" val="1.0"/>
  <p:tag name="KSO_WM_UNIT_TEXT_FILL_FORE_SCHEMECOLOR_INDEX" val="5"/>
  <p:tag name="KSO_WM_UNIT_TEXT_FILL_TYPE" val="1"/>
</p:tagLst>
</file>

<file path=ppt/tags/tag63.xml><?xml version="1.0" encoding="utf-8"?>
<p:tagLst xmlns:p="http://schemas.openxmlformats.org/presentationml/2006/main">
  <p:tag name="KSO_WM_BEAUTIFY_FLAG" val="#wm#"/>
  <p:tag name="KSO_WM_UNIT_TYPE" val="i"/>
  <p:tag name="KSO_WM_UNIT_ID" val="diagram404_5*i*23"/>
  <p:tag name="KSO_WM_TEMPLATE_CATEGORY" val="diagram"/>
  <p:tag name="KSO_WM_TEMPLATE_INDEX" val="404"/>
  <p:tag name="KSO_WM_TAG_VERSION" val="1.0"/>
  <p:tag name="KSO_WM_UNIT_INDEX" val="23"/>
</p:tagLst>
</file>

<file path=ppt/tags/tag64.xml><?xml version="1.0" encoding="utf-8"?>
<p:tagLst xmlns:p="http://schemas.openxmlformats.org/presentationml/2006/main">
  <p:tag name="KSO_WM_TEMPLATE_CATEGORY" val="diagram"/>
  <p:tag name="KSO_WM_TEMPLATE_INDEX" val="404"/>
  <p:tag name="KSO_WM_UNIT_TYPE" val="l_i"/>
  <p:tag name="KSO_WM_UNIT_INDEX" val="1_8"/>
  <p:tag name="KSO_WM_UNIT_ID" val="260*l_i*1_8"/>
  <p:tag name="KSO_WM_UNIT_CLEAR" val="1"/>
  <p:tag name="KSO_WM_UNIT_LAYERLEVEL" val="1_1"/>
  <p:tag name="KSO_WM_BEAUTIFY_FLAG" val="#wm#"/>
  <p:tag name="KSO_WM_DIAGRAM_GROUP_CODE" val="l1-1"/>
  <p:tag name="KSO_WM_TAG_VERSION" val="1.0"/>
  <p:tag name="KSO_WM_UNIT_FILL_FORE_SCHEMECOLOR_INDEX" val="5"/>
  <p:tag name="KSO_WM_UNIT_FILL_TYPE" val="1"/>
  <p:tag name="KSO_WM_UNIT_TEXT_FILL_FORE_SCHEMECOLOR_INDEX" val="2"/>
  <p:tag name="KSO_WM_UNIT_TEXT_FILL_TYPE" val="1"/>
</p:tagLst>
</file>

<file path=ppt/tags/tag65.xml><?xml version="1.0" encoding="utf-8"?>
<p:tagLst xmlns:p="http://schemas.openxmlformats.org/presentationml/2006/main">
  <p:tag name="KSO_WM_TEMPLATE_CATEGORY" val="diagram"/>
  <p:tag name="KSO_WM_TEMPLATE_INDEX" val="404"/>
  <p:tag name="KSO_WM_UNIT_TYPE" val="l_i"/>
  <p:tag name="KSO_WM_UNIT_INDEX" val="1_9"/>
  <p:tag name="KSO_WM_UNIT_ID" val="260*l_i*1_9"/>
  <p:tag name="KSO_WM_UNIT_CLEAR" val="1"/>
  <p:tag name="KSO_WM_UNIT_LAYERLEVEL" val="1_1"/>
  <p:tag name="KSO_WM_BEAUTIFY_FLAG" val="#wm#"/>
  <p:tag name="KSO_WM_DIAGRAM_GROUP_CODE" val="l1-1"/>
  <p:tag name="KSO_WM_TAG_VERSION" val="1.0"/>
  <p:tag name="KSO_WM_UNIT_FILL_FORE_SCHEMECOLOR_INDEX" val="5"/>
  <p:tag name="KSO_WM_UNIT_FILL_TYPE" val="1"/>
  <p:tag name="KSO_WM_UNIT_TEXT_FILL_FORE_SCHEMECOLOR_INDEX" val="14"/>
  <p:tag name="KSO_WM_UNIT_TEXT_FILL_TYPE" val="1"/>
</p:tagLst>
</file>

<file path=ppt/tags/tag66.xml><?xml version="1.0" encoding="utf-8"?>
<p:tagLst xmlns:p="http://schemas.openxmlformats.org/presentationml/2006/main">
  <p:tag name="KSO_WM_TEMPLATE_CATEGORY" val="diagram"/>
  <p:tag name="KSO_WM_TEMPLATE_INDEX" val="404"/>
  <p:tag name="KSO_WM_UNIT_TYPE" val="l_h_f"/>
  <p:tag name="KSO_WM_UNIT_INDEX" val="1_5_1"/>
  <p:tag name="KSO_WM_UNIT_ID" val="260*l_h_f*1_5_1"/>
  <p:tag name="KSO_WM_UNIT_CLEAR" val="1"/>
  <p:tag name="KSO_WM_UNIT_LAYERLEVEL" val="1_1_1"/>
  <p:tag name="KSO_WM_UNIT_VALUE" val="16"/>
  <p:tag name="KSO_WM_UNIT_HIGHLIGHT" val="0"/>
  <p:tag name="KSO_WM_UNIT_COMPATIBLE" val="0"/>
  <p:tag name="KSO_WM_BEAUTIFY_FLAG" val="#wm#"/>
  <p:tag name="KSO_WM_UNIT_PRESET_TEXT_INDEX" val="4"/>
  <p:tag name="KSO_WM_UNIT_PRESET_TEXT_LEN" val="23"/>
  <p:tag name="KSO_WM_DIAGRAM_GROUP_CODE" val="l1-1"/>
  <p:tag name="KSO_WM_TAG_VERSION" val="1.0"/>
  <p:tag name="KSO_WM_UNIT_TEXT_FILL_FORE_SCHEMECOLOR_INDEX" val="5"/>
  <p:tag name="KSO_WM_UNIT_TEXT_FILL_TYPE" val="1"/>
</p:tagLst>
</file>

<file path=ppt/tags/tag67.xml><?xml version="1.0" encoding="utf-8"?>
<p:tagLst xmlns:p="http://schemas.openxmlformats.org/presentationml/2006/main">
  <p:tag name="KSO_WM_BEAUTIFY_FLAG" val="#wm#"/>
  <p:tag name="KSO_WM_UNIT_TYPE" val="i"/>
  <p:tag name="KSO_WM_UNIT_ID" val="diagram404_5*i*30"/>
  <p:tag name="KSO_WM_TEMPLATE_CATEGORY" val="diagram"/>
  <p:tag name="KSO_WM_TEMPLATE_INDEX" val="404"/>
  <p:tag name="KSO_WM_TAG_VERSION" val="1.0"/>
  <p:tag name="KSO_WM_UNIT_INDEX" val="30"/>
</p:tagLst>
</file>

<file path=ppt/tags/tag68.xml><?xml version="1.0" encoding="utf-8"?>
<p:tagLst xmlns:p="http://schemas.openxmlformats.org/presentationml/2006/main">
  <p:tag name="KSO_WM_TEMPLATE_CATEGORY" val="diagram"/>
  <p:tag name="KSO_WM_TEMPLATE_INDEX" val="404"/>
  <p:tag name="KSO_WM_UNIT_TYPE" val="l_i"/>
  <p:tag name="KSO_WM_UNIT_INDEX" val="1_10"/>
  <p:tag name="KSO_WM_UNIT_ID" val="260*l_i*1_10"/>
  <p:tag name="KSO_WM_UNIT_CLEAR" val="1"/>
  <p:tag name="KSO_WM_UNIT_LAYERLEVEL" val="1_1"/>
  <p:tag name="KSO_WM_BEAUTIFY_FLAG" val="#wm#"/>
  <p:tag name="KSO_WM_DIAGRAM_GROUP_CODE" val="l1-1"/>
  <p:tag name="KSO_WM_TAG_VERSION" val="1.0"/>
  <p:tag name="KSO_WM_UNIT_FILL_FORE_SCHEMECOLOR_INDEX" val="5"/>
  <p:tag name="KSO_WM_UNIT_FILL_TYPE" val="1"/>
  <p:tag name="KSO_WM_UNIT_TEXT_FILL_FORE_SCHEMECOLOR_INDEX" val="2"/>
  <p:tag name="KSO_WM_UNIT_TEXT_FILL_TYPE" val="1"/>
</p:tagLst>
</file>

<file path=ppt/tags/tag69.xml><?xml version="1.0" encoding="utf-8"?>
<p:tagLst xmlns:p="http://schemas.openxmlformats.org/presentationml/2006/main">
  <p:tag name="KSO_WM_TEMPLATE_CATEGORY" val="diagram"/>
  <p:tag name="KSO_WM_TEMPLATE_INDEX" val="404"/>
  <p:tag name="KSO_WM_UNIT_TYPE" val="l_i"/>
  <p:tag name="KSO_WM_UNIT_INDEX" val="1_11"/>
  <p:tag name="KSO_WM_UNIT_ID" val="260*l_i*1_11"/>
  <p:tag name="KSO_WM_UNIT_CLEAR" val="1"/>
  <p:tag name="KSO_WM_UNIT_LAYERLEVEL" val="1_1"/>
  <p:tag name="KSO_WM_BEAUTIFY_FLAG" val="#wm#"/>
  <p:tag name="KSO_WM_DIAGRAM_GROUP_CODE" val="l1-1"/>
  <p:tag name="KSO_WM_TAG_VERSION" val="1.0"/>
  <p:tag name="KSO_WM_UNIT_FILL_FORE_SCHEMECOLOR_INDEX" val="5"/>
  <p:tag name="KSO_WM_UNIT_FILL_TYPE" val="1"/>
  <p:tag name="KSO_WM_UNIT_TEXT_FILL_FORE_SCHEMECOLOR_INDEX" val="14"/>
  <p:tag name="KSO_WM_UNIT_TEXT_FILL_TYPE" val="1"/>
</p:tagLst>
</file>

<file path=ppt/tags/tag7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264"/>
  <p:tag name="KSO_WM_UNIT_TYPE" val="n_h_f"/>
  <p:tag name="KSO_WM_UNIT_INDEX" val="1_2_2"/>
  <p:tag name="KSO_WM_UNIT_ID" val="diagram264_5*n_h_f*1_2_2"/>
  <p:tag name="KSO_WM_UNIT_CLEAR" val="1"/>
  <p:tag name="KSO_WM_UNIT_LAYERLEVEL" val="1_1_1"/>
  <p:tag name="KSO_WM_UNIT_VALUE" val="27"/>
  <p:tag name="KSO_WM_UNIT_HIGHLIGHT" val="0"/>
  <p:tag name="KSO_WM_UNIT_COMPATIBLE" val="0"/>
  <p:tag name="KSO_WM_DIAGRAM_GROUP_CODE" val="n1-1"/>
  <p:tag name="KSO_WM_UNIT_PRESET_TEXT" val="LOREM IPSUM DOLOR SIT AMET"/>
  <p:tag name="KSO_WM_UNIT_TEXT_FILL_FORE_SCHEMECOLOR_INDEX" val="13"/>
  <p:tag name="KSO_WM_UNIT_TEXT_FILL_TYPE" val="1"/>
</p:tagLst>
</file>

<file path=ppt/tags/tag70.xml><?xml version="1.0" encoding="utf-8"?>
<p:tagLst xmlns:p="http://schemas.openxmlformats.org/presentationml/2006/main">
  <p:tag name="KSO_WM_TEMPLATE_CATEGORY" val="diagram"/>
  <p:tag name="KSO_WM_TEMPLATE_INDEX" val="404"/>
  <p:tag name="KSO_WM_UNIT_TYPE" val="l_h_f"/>
  <p:tag name="KSO_WM_UNIT_INDEX" val="1_1_1"/>
  <p:tag name="KSO_WM_UNIT_ID" val="260*l_h_f*1_1_1"/>
  <p:tag name="KSO_WM_UNIT_CLEAR" val="1"/>
  <p:tag name="KSO_WM_UNIT_LAYERLEVEL" val="1_1_1"/>
  <p:tag name="KSO_WM_UNIT_VALUE" val="16"/>
  <p:tag name="KSO_WM_UNIT_HIGHLIGHT" val="0"/>
  <p:tag name="KSO_WM_UNIT_COMPATIBLE" val="0"/>
  <p:tag name="KSO_WM_BEAUTIFY_FLAG" val="#wm#"/>
  <p:tag name="KSO_WM_UNIT_PRESET_TEXT_INDEX" val="4"/>
  <p:tag name="KSO_WM_UNIT_PRESET_TEXT_LEN" val="23"/>
  <p:tag name="KSO_WM_DIAGRAM_GROUP_CODE" val="l1-1"/>
  <p:tag name="KSO_WM_TAG_VERSION" val="1.0"/>
  <p:tag name="KSO_WM_UNIT_TEXT_FILL_FORE_SCHEMECOLOR_INDEX" val="5"/>
  <p:tag name="KSO_WM_UNIT_TEXT_FILL_TYPE" val="1"/>
</p:tagLst>
</file>

<file path=ppt/tags/tag71.xml><?xml version="1.0" encoding="utf-8"?>
<p:tagLst xmlns:p="http://schemas.openxmlformats.org/presentationml/2006/main">
  <p:tag name="KSO_WM_BEAUTIFY_FLAG" val="#wm#"/>
  <p:tag name="KSO_WM_UNIT_TYPE" val="i"/>
  <p:tag name="KSO_WM_UNIT_ID" val="diagram63_5*i*0"/>
  <p:tag name="KSO_WM_TEMPLATE_CATEGORY" val="diagram"/>
  <p:tag name="KSO_WM_TEMPLATE_INDEX" val="63"/>
  <p:tag name="KSO_WM_TAG_VERSION" val="1.0"/>
  <p:tag name="KSO_WM_UNIT_INDEX" val="0"/>
</p:tagLst>
</file>

<file path=ppt/tags/tag72.xml><?xml version="1.0" encoding="utf-8"?>
<p:tagLst xmlns:p="http://schemas.openxmlformats.org/presentationml/2006/main">
  <p:tag name="KSO_WM_TEMPLATE_CATEGORY" val="diagram"/>
  <p:tag name="KSO_WM_TEMPLATE_INDEX" val="63"/>
  <p:tag name="KSO_WM_UNIT_TYPE" val="l_h_f"/>
  <p:tag name="KSO_WM_UNIT_INDEX" val="1_3_1"/>
  <p:tag name="KSO_WM_UNIT_ID" val="260*l_h_f*1_3_1"/>
  <p:tag name="KSO_WM_UNIT_CLEAR" val="1"/>
  <p:tag name="KSO_WM_UNIT_LAYERLEVEL" val="1_1_1"/>
  <p:tag name="KSO_WM_UNIT_VALUE" val="30"/>
  <p:tag name="KSO_WM_UNIT_HIGHLIGHT" val="0"/>
  <p:tag name="KSO_WM_UNIT_COMPATIBLE" val="0"/>
  <p:tag name="KSO_WM_BEAUTIFY_FLAG" val="#wm#"/>
  <p:tag name="KSO_WM_UNIT_PRESET_TEXT_INDEX" val="4"/>
  <p:tag name="KSO_WM_UNIT_PRESET_TEXT_LEN" val="17"/>
  <p:tag name="KSO_WM_DIAGRAM_GROUP_CODE" val="l1-1"/>
  <p:tag name="KSO_WM_TAG_VERSION" val="1.0"/>
  <p:tag name="KSO_WM_UNIT_LINE_FORE_SCHEMECOLOR_INDEX" val="5"/>
  <p:tag name="KSO_WM_UNIT_LINE_FILL_TYPE" val="2"/>
  <p:tag name="KSO_WM_UNIT_TEXT_FILL_FORE_SCHEMECOLOR_INDEX" val="13"/>
  <p:tag name="KSO_WM_UNIT_TEXT_FILL_TYPE" val="1"/>
</p:tagLst>
</file>

<file path=ppt/tags/tag73.xml><?xml version="1.0" encoding="utf-8"?>
<p:tagLst xmlns:p="http://schemas.openxmlformats.org/presentationml/2006/main">
  <p:tag name="KSO_WM_TEMPLATE_CATEGORY" val="diagram"/>
  <p:tag name="KSO_WM_TEMPLATE_INDEX" val="63"/>
  <p:tag name="KSO_WM_UNIT_TYPE" val="l_i"/>
  <p:tag name="KSO_WM_UNIT_INDEX" val="1_1"/>
  <p:tag name="KSO_WM_UNIT_ID" val="260*l_i*1_1"/>
  <p:tag name="KSO_WM_UNIT_CLEAR" val="1"/>
  <p:tag name="KSO_WM_UNIT_LAYERLEVEL" val="1_1"/>
  <p:tag name="KSO_WM_BEAUTIFY_FLAG" val="#wm#"/>
  <p:tag name="KSO_WM_DIAGRAM_GROUP_CODE" val="l1-1"/>
  <p:tag name="KSO_WM_TAG_VERSION" val="1.0"/>
  <p:tag name="KSO_WM_UNIT_FILL_FORE_SCHEMECOLOR_INDEX" val="5"/>
  <p:tag name="KSO_WM_UNIT_FILL_TYPE" val="1"/>
  <p:tag name="KSO_WM_UNIT_LINE_FORE_SCHEMECOLOR_INDEX" val="14"/>
  <p:tag name="KSO_WM_UNIT_LINE_FILL_TYPE" val="2"/>
  <p:tag name="KSO_WM_UNIT_TEXT_FILL_FORE_SCHEMECOLOR_INDEX" val="14"/>
  <p:tag name="KSO_WM_UNIT_TEXT_FILL_TYPE" val="1"/>
</p:tagLst>
</file>

<file path=ppt/tags/tag74.xml><?xml version="1.0" encoding="utf-8"?>
<p:tagLst xmlns:p="http://schemas.openxmlformats.org/presentationml/2006/main">
  <p:tag name="KSO_WM_BEAUTIFY_FLAG" val="#wm#"/>
  <p:tag name="KSO_WM_UNIT_TYPE" val="i"/>
  <p:tag name="KSO_WM_UNIT_ID" val="diagram63_5*i*5"/>
  <p:tag name="KSO_WM_TEMPLATE_CATEGORY" val="diagram"/>
  <p:tag name="KSO_WM_TEMPLATE_INDEX" val="63"/>
  <p:tag name="KSO_WM_TAG_VERSION" val="1.0"/>
  <p:tag name="KSO_WM_UNIT_INDEX" val="5"/>
</p:tagLst>
</file>

<file path=ppt/tags/tag75.xml><?xml version="1.0" encoding="utf-8"?>
<p:tagLst xmlns:p="http://schemas.openxmlformats.org/presentationml/2006/main">
  <p:tag name="KSO_WM_TEMPLATE_CATEGORY" val="diagram"/>
  <p:tag name="KSO_WM_TEMPLATE_INDEX" val="63"/>
  <p:tag name="KSO_WM_UNIT_TYPE" val="l_h_f"/>
  <p:tag name="KSO_WM_UNIT_INDEX" val="1_4_1"/>
  <p:tag name="KSO_WM_UNIT_ID" val="260*l_h_f*1_4_1"/>
  <p:tag name="KSO_WM_UNIT_CLEAR" val="1"/>
  <p:tag name="KSO_WM_UNIT_LAYERLEVEL" val="1_1_1"/>
  <p:tag name="KSO_WM_UNIT_VALUE" val="30"/>
  <p:tag name="KSO_WM_UNIT_HIGHLIGHT" val="0"/>
  <p:tag name="KSO_WM_UNIT_COMPATIBLE" val="0"/>
  <p:tag name="KSO_WM_BEAUTIFY_FLAG" val="#wm#"/>
  <p:tag name="KSO_WM_UNIT_PRESET_TEXT_INDEX" val="4"/>
  <p:tag name="KSO_WM_UNIT_PRESET_TEXT_LEN" val="17"/>
  <p:tag name="KSO_WM_DIAGRAM_GROUP_CODE" val="l1-1"/>
  <p:tag name="KSO_WM_TAG_VERSION" val="1.0"/>
  <p:tag name="KSO_WM_UNIT_LINE_FORE_SCHEMECOLOR_INDEX" val="5"/>
  <p:tag name="KSO_WM_UNIT_LINE_FILL_TYPE" val="2"/>
  <p:tag name="KSO_WM_UNIT_TEXT_FILL_FORE_SCHEMECOLOR_INDEX" val="13"/>
  <p:tag name="KSO_WM_UNIT_TEXT_FILL_TYPE" val="1"/>
</p:tagLst>
</file>

<file path=ppt/tags/tag76.xml><?xml version="1.0" encoding="utf-8"?>
<p:tagLst xmlns:p="http://schemas.openxmlformats.org/presentationml/2006/main">
  <p:tag name="KSO_WM_TEMPLATE_CATEGORY" val="diagram"/>
  <p:tag name="KSO_WM_TEMPLATE_INDEX" val="63"/>
  <p:tag name="KSO_WM_UNIT_TYPE" val="l_i"/>
  <p:tag name="KSO_WM_UNIT_INDEX" val="1_2"/>
  <p:tag name="KSO_WM_UNIT_ID" val="260*l_i*1_2"/>
  <p:tag name="KSO_WM_UNIT_CLEAR" val="1"/>
  <p:tag name="KSO_WM_UNIT_LAYERLEVEL" val="1_1"/>
  <p:tag name="KSO_WM_BEAUTIFY_FLAG" val="#wm#"/>
  <p:tag name="KSO_WM_DIAGRAM_GROUP_CODE" val="l1-1"/>
  <p:tag name="KSO_WM_TAG_VERSION" val="1.0"/>
  <p:tag name="KSO_WM_UNIT_FILL_FORE_SCHEMECOLOR_INDEX" val="5"/>
  <p:tag name="KSO_WM_UNIT_FILL_TYPE" val="1"/>
  <p:tag name="KSO_WM_UNIT_LINE_FORE_SCHEMECOLOR_INDEX" val="14"/>
  <p:tag name="KSO_WM_UNIT_LINE_FILL_TYPE" val="2"/>
  <p:tag name="KSO_WM_UNIT_TEXT_FILL_FORE_SCHEMECOLOR_INDEX" val="14"/>
  <p:tag name="KSO_WM_UNIT_TEXT_FILL_TYPE" val="1"/>
</p:tagLst>
</file>

<file path=ppt/tags/tag77.xml><?xml version="1.0" encoding="utf-8"?>
<p:tagLst xmlns:p="http://schemas.openxmlformats.org/presentationml/2006/main">
  <p:tag name="KSO_WM_BEAUTIFY_FLAG" val="#wm#"/>
  <p:tag name="KSO_WM_UNIT_TYPE" val="i"/>
  <p:tag name="KSO_WM_UNIT_ID" val="diagram63_5*i*10"/>
  <p:tag name="KSO_WM_TEMPLATE_CATEGORY" val="diagram"/>
  <p:tag name="KSO_WM_TEMPLATE_INDEX" val="63"/>
  <p:tag name="KSO_WM_TAG_VERSION" val="1.0"/>
  <p:tag name="KSO_WM_UNIT_INDEX" val="10"/>
</p:tagLst>
</file>

<file path=ppt/tags/tag78.xml><?xml version="1.0" encoding="utf-8"?>
<p:tagLst xmlns:p="http://schemas.openxmlformats.org/presentationml/2006/main">
  <p:tag name="KSO_WM_TEMPLATE_CATEGORY" val="diagram"/>
  <p:tag name="KSO_WM_TEMPLATE_INDEX" val="63"/>
  <p:tag name="KSO_WM_UNIT_TYPE" val="l_h_f"/>
  <p:tag name="KSO_WM_UNIT_INDEX" val="1_5_1"/>
  <p:tag name="KSO_WM_UNIT_ID" val="260*l_h_f*1_5_1"/>
  <p:tag name="KSO_WM_UNIT_CLEAR" val="1"/>
  <p:tag name="KSO_WM_UNIT_LAYERLEVEL" val="1_1_1"/>
  <p:tag name="KSO_WM_UNIT_VALUE" val="30"/>
  <p:tag name="KSO_WM_UNIT_HIGHLIGHT" val="0"/>
  <p:tag name="KSO_WM_UNIT_COMPATIBLE" val="0"/>
  <p:tag name="KSO_WM_BEAUTIFY_FLAG" val="#wm#"/>
  <p:tag name="KSO_WM_UNIT_PRESET_TEXT_INDEX" val="4"/>
  <p:tag name="KSO_WM_UNIT_PRESET_TEXT_LEN" val="17"/>
  <p:tag name="KSO_WM_DIAGRAM_GROUP_CODE" val="l1-1"/>
  <p:tag name="KSO_WM_TAG_VERSION" val="1.0"/>
  <p:tag name="KSO_WM_UNIT_LINE_FORE_SCHEMECOLOR_INDEX" val="5"/>
  <p:tag name="KSO_WM_UNIT_LINE_FILL_TYPE" val="2"/>
  <p:tag name="KSO_WM_UNIT_TEXT_FILL_FORE_SCHEMECOLOR_INDEX" val="13"/>
  <p:tag name="KSO_WM_UNIT_TEXT_FILL_TYPE" val="1"/>
</p:tagLst>
</file>

<file path=ppt/tags/tag79.xml><?xml version="1.0" encoding="utf-8"?>
<p:tagLst xmlns:p="http://schemas.openxmlformats.org/presentationml/2006/main">
  <p:tag name="KSO_WM_TEMPLATE_CATEGORY" val="diagram"/>
  <p:tag name="KSO_WM_TEMPLATE_INDEX" val="63"/>
  <p:tag name="KSO_WM_UNIT_TYPE" val="l_i"/>
  <p:tag name="KSO_WM_UNIT_INDEX" val="1_3"/>
  <p:tag name="KSO_WM_UNIT_ID" val="260*l_i*1_3"/>
  <p:tag name="KSO_WM_UNIT_CLEAR" val="1"/>
  <p:tag name="KSO_WM_UNIT_LAYERLEVEL" val="1_1"/>
  <p:tag name="KSO_WM_BEAUTIFY_FLAG" val="#wm#"/>
  <p:tag name="KSO_WM_DIAGRAM_GROUP_CODE" val="l1-1"/>
  <p:tag name="KSO_WM_TAG_VERSION" val="1.0"/>
  <p:tag name="KSO_WM_UNIT_FILL_FORE_SCHEMECOLOR_INDEX" val="5"/>
  <p:tag name="KSO_WM_UNIT_FILL_TYPE" val="1"/>
  <p:tag name="KSO_WM_UNIT_LINE_FORE_SCHEMECOLOR_INDEX" val="14"/>
  <p:tag name="KSO_WM_UNIT_LINE_FILL_TYPE" val="2"/>
  <p:tag name="KSO_WM_UNIT_TEXT_FILL_FORE_SCHEMECOLOR_INDEX" val="14"/>
  <p:tag name="KSO_WM_UNIT_TEXT_FILL_TYPE" val="1"/>
</p:tagLst>
</file>

<file path=ppt/tags/tag8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264"/>
  <p:tag name="KSO_WM_UNIT_TYPE" val="n_h_f"/>
  <p:tag name="KSO_WM_UNIT_INDEX" val="1_2_3"/>
  <p:tag name="KSO_WM_UNIT_ID" val="diagram264_5*n_h_f*1_2_3"/>
  <p:tag name="KSO_WM_UNIT_CLEAR" val="1"/>
  <p:tag name="KSO_WM_UNIT_LAYERLEVEL" val="1_1_1"/>
  <p:tag name="KSO_WM_UNIT_VALUE" val="27"/>
  <p:tag name="KSO_WM_UNIT_HIGHLIGHT" val="0"/>
  <p:tag name="KSO_WM_UNIT_COMPATIBLE" val="0"/>
  <p:tag name="KSO_WM_DIAGRAM_GROUP_CODE" val="n1-1"/>
  <p:tag name="KSO_WM_UNIT_PRESET_TEXT" val="LOREM IPSUM DOLOR SIT AMET"/>
  <p:tag name="KSO_WM_UNIT_TEXT_FILL_FORE_SCHEMECOLOR_INDEX" val="13"/>
  <p:tag name="KSO_WM_UNIT_TEXT_FILL_TYPE" val="1"/>
</p:tagLst>
</file>

<file path=ppt/tags/tag80.xml><?xml version="1.0" encoding="utf-8"?>
<p:tagLst xmlns:p="http://schemas.openxmlformats.org/presentationml/2006/main">
  <p:tag name="KSO_WM_BEAUTIFY_FLAG" val="#wm#"/>
  <p:tag name="KSO_WM_UNIT_TYPE" val="i"/>
  <p:tag name="KSO_WM_UNIT_ID" val="diagram63_5*i*15"/>
  <p:tag name="KSO_WM_TEMPLATE_CATEGORY" val="diagram"/>
  <p:tag name="KSO_WM_TEMPLATE_INDEX" val="63"/>
  <p:tag name="KSO_WM_TAG_VERSION" val="1.0"/>
  <p:tag name="KSO_WM_UNIT_INDEX" val="15"/>
</p:tagLst>
</file>

<file path=ppt/tags/tag81.xml><?xml version="1.0" encoding="utf-8"?>
<p:tagLst xmlns:p="http://schemas.openxmlformats.org/presentationml/2006/main">
  <p:tag name="KSO_WM_TEMPLATE_CATEGORY" val="diagram"/>
  <p:tag name="KSO_WM_TEMPLATE_INDEX" val="63"/>
  <p:tag name="KSO_WM_UNIT_TYPE" val="l_h_f"/>
  <p:tag name="KSO_WM_UNIT_INDEX" val="1_1_1"/>
  <p:tag name="KSO_WM_UNIT_ID" val="260*l_h_f*1_1_1"/>
  <p:tag name="KSO_WM_UNIT_CLEAR" val="1"/>
  <p:tag name="KSO_WM_UNIT_LAYERLEVEL" val="1_1_1"/>
  <p:tag name="KSO_WM_UNIT_VALUE" val="30"/>
  <p:tag name="KSO_WM_UNIT_HIGHLIGHT" val="0"/>
  <p:tag name="KSO_WM_UNIT_COMPATIBLE" val="0"/>
  <p:tag name="KSO_WM_BEAUTIFY_FLAG" val="#wm#"/>
  <p:tag name="KSO_WM_UNIT_PRESET_TEXT_INDEX" val="4"/>
  <p:tag name="KSO_WM_UNIT_PRESET_TEXT_LEN" val="17"/>
  <p:tag name="KSO_WM_DIAGRAM_GROUP_CODE" val="l1-1"/>
  <p:tag name="KSO_WM_TAG_VERSION" val="1.0"/>
  <p:tag name="KSO_WM_UNIT_LINE_FORE_SCHEMECOLOR_INDEX" val="5"/>
  <p:tag name="KSO_WM_UNIT_LINE_FILL_TYPE" val="2"/>
  <p:tag name="KSO_WM_UNIT_TEXT_FILL_FORE_SCHEMECOLOR_INDEX" val="13"/>
  <p:tag name="KSO_WM_UNIT_TEXT_FILL_TYPE" val="1"/>
</p:tagLst>
</file>

<file path=ppt/tags/tag82.xml><?xml version="1.0" encoding="utf-8"?>
<p:tagLst xmlns:p="http://schemas.openxmlformats.org/presentationml/2006/main">
  <p:tag name="KSO_WM_TEMPLATE_CATEGORY" val="diagram"/>
  <p:tag name="KSO_WM_TEMPLATE_INDEX" val="63"/>
  <p:tag name="KSO_WM_UNIT_TYPE" val="l_i"/>
  <p:tag name="KSO_WM_UNIT_INDEX" val="1_4"/>
  <p:tag name="KSO_WM_UNIT_ID" val="260*l_i*1_4"/>
  <p:tag name="KSO_WM_UNIT_CLEAR" val="1"/>
  <p:tag name="KSO_WM_UNIT_LAYERLEVEL" val="1_1"/>
  <p:tag name="KSO_WM_BEAUTIFY_FLAG" val="#wm#"/>
  <p:tag name="KSO_WM_DIAGRAM_GROUP_CODE" val="l1-1"/>
  <p:tag name="KSO_WM_TAG_VERSION" val="1.0"/>
  <p:tag name="KSO_WM_UNIT_FILL_FORE_SCHEMECOLOR_INDEX" val="5"/>
  <p:tag name="KSO_WM_UNIT_FILL_TYPE" val="1"/>
  <p:tag name="KSO_WM_UNIT_LINE_FORE_SCHEMECOLOR_INDEX" val="14"/>
  <p:tag name="KSO_WM_UNIT_LINE_FILL_TYPE" val="2"/>
  <p:tag name="KSO_WM_UNIT_TEXT_FILL_FORE_SCHEMECOLOR_INDEX" val="14"/>
  <p:tag name="KSO_WM_UNIT_TEXT_FILL_TYPE" val="1"/>
</p:tagLst>
</file>

<file path=ppt/tags/tag83.xml><?xml version="1.0" encoding="utf-8"?>
<p:tagLst xmlns:p="http://schemas.openxmlformats.org/presentationml/2006/main">
  <p:tag name="KSO_WM_BEAUTIFY_FLAG" val="#wm#"/>
  <p:tag name="KSO_WM_UNIT_TYPE" val="i"/>
  <p:tag name="KSO_WM_UNIT_ID" val="diagram63_5*i*20"/>
  <p:tag name="KSO_WM_TEMPLATE_CATEGORY" val="diagram"/>
  <p:tag name="KSO_WM_TEMPLATE_INDEX" val="63"/>
  <p:tag name="KSO_WM_TAG_VERSION" val="1.0"/>
  <p:tag name="KSO_WM_UNIT_INDEX" val="20"/>
</p:tagLst>
</file>

<file path=ppt/tags/tag84.xml><?xml version="1.0" encoding="utf-8"?>
<p:tagLst xmlns:p="http://schemas.openxmlformats.org/presentationml/2006/main">
  <p:tag name="KSO_WM_TEMPLATE_CATEGORY" val="diagram"/>
  <p:tag name="KSO_WM_TEMPLATE_INDEX" val="63"/>
  <p:tag name="KSO_WM_UNIT_TYPE" val="l_h_f"/>
  <p:tag name="KSO_WM_UNIT_INDEX" val="1_2_1"/>
  <p:tag name="KSO_WM_UNIT_ID" val="260*l_h_f*1_2_1"/>
  <p:tag name="KSO_WM_UNIT_CLEAR" val="1"/>
  <p:tag name="KSO_WM_UNIT_LAYERLEVEL" val="1_1_1"/>
  <p:tag name="KSO_WM_UNIT_VALUE" val="30"/>
  <p:tag name="KSO_WM_UNIT_HIGHLIGHT" val="0"/>
  <p:tag name="KSO_WM_UNIT_COMPATIBLE" val="0"/>
  <p:tag name="KSO_WM_BEAUTIFY_FLAG" val="#wm#"/>
  <p:tag name="KSO_WM_UNIT_PRESET_TEXT_INDEX" val="4"/>
  <p:tag name="KSO_WM_UNIT_PRESET_TEXT_LEN" val="17"/>
  <p:tag name="KSO_WM_DIAGRAM_GROUP_CODE" val="l1-1"/>
  <p:tag name="KSO_WM_TAG_VERSION" val="1.0"/>
  <p:tag name="KSO_WM_UNIT_LINE_FORE_SCHEMECOLOR_INDEX" val="5"/>
  <p:tag name="KSO_WM_UNIT_LINE_FILL_TYPE" val="2"/>
  <p:tag name="KSO_WM_UNIT_TEXT_FILL_FORE_SCHEMECOLOR_INDEX" val="13"/>
  <p:tag name="KSO_WM_UNIT_TEXT_FILL_TYPE" val="1"/>
</p:tagLst>
</file>

<file path=ppt/tags/tag85.xml><?xml version="1.0" encoding="utf-8"?>
<p:tagLst xmlns:p="http://schemas.openxmlformats.org/presentationml/2006/main">
  <p:tag name="KSO_WM_TEMPLATE_CATEGORY" val="diagram"/>
  <p:tag name="KSO_WM_TEMPLATE_INDEX" val="63"/>
  <p:tag name="KSO_WM_UNIT_TYPE" val="l_i"/>
  <p:tag name="KSO_WM_UNIT_INDEX" val="1_5"/>
  <p:tag name="KSO_WM_UNIT_ID" val="260*l_i*1_5"/>
  <p:tag name="KSO_WM_UNIT_CLEAR" val="1"/>
  <p:tag name="KSO_WM_UNIT_LAYERLEVEL" val="1_1"/>
  <p:tag name="KSO_WM_BEAUTIFY_FLAG" val="#wm#"/>
  <p:tag name="KSO_WM_DIAGRAM_GROUP_CODE" val="l1-1"/>
  <p:tag name="KSO_WM_TAG_VERSION" val="1.0"/>
  <p:tag name="KSO_WM_UNIT_FILL_FORE_SCHEMECOLOR_INDEX" val="5"/>
  <p:tag name="KSO_WM_UNIT_FILL_TYPE" val="1"/>
  <p:tag name="KSO_WM_UNIT_LINE_FORE_SCHEMECOLOR_INDEX" val="14"/>
  <p:tag name="KSO_WM_UNIT_LINE_FILL_TYPE" val="2"/>
  <p:tag name="KSO_WM_UNIT_TEXT_FILL_FORE_SCHEMECOLOR_INDEX" val="14"/>
  <p:tag name="KSO_WM_UNIT_TEXT_FILL_TYPE" val="1"/>
</p:tagLst>
</file>

<file path=ppt/tags/tag9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264"/>
  <p:tag name="KSO_WM_UNIT_TYPE" val="n_h_f"/>
  <p:tag name="KSO_WM_UNIT_INDEX" val="1_2_5"/>
  <p:tag name="KSO_WM_UNIT_ID" val="diagram264_5*n_h_f*1_2_5"/>
  <p:tag name="KSO_WM_UNIT_CLEAR" val="1"/>
  <p:tag name="KSO_WM_UNIT_LAYERLEVEL" val="1_1_1"/>
  <p:tag name="KSO_WM_UNIT_VALUE" val="27"/>
  <p:tag name="KSO_WM_UNIT_HIGHLIGHT" val="0"/>
  <p:tag name="KSO_WM_UNIT_COMPATIBLE" val="0"/>
  <p:tag name="KSO_WM_DIAGRAM_GROUP_CODE" val="n1-1"/>
  <p:tag name="KSO_WM_UNIT_PRESET_TEXT" val="LOREM IPSUM DOLOR SIT AMET"/>
  <p:tag name="KSO_WM_UNIT_TEXT_FILL_FORE_SCHEMECOLOR_INDEX" val="13"/>
  <p:tag name="KSO_WM_UNIT_TEXT_FILL_TYPE" val="1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3874</Words>
  <Application>WPS 演示</Application>
  <PresentationFormat>全屏显示(4:3)</PresentationFormat>
  <Paragraphs>643</Paragraphs>
  <Slides>51</Slides>
  <Notes>6</Notes>
  <HiddenSlides>0</HiddenSlides>
  <MMClips>0</MMClips>
  <ScaleCrop>false</ScaleCrop>
  <HeadingPairs>
    <vt:vector size="8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3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51</vt:i4>
      </vt:variant>
    </vt:vector>
  </HeadingPairs>
  <TitlesOfParts>
    <vt:vector size="70" baseType="lpstr">
      <vt:lpstr>Arial</vt:lpstr>
      <vt:lpstr>宋体</vt:lpstr>
      <vt:lpstr>Wingdings</vt:lpstr>
      <vt:lpstr>Signika</vt:lpstr>
      <vt:lpstr>Open Sans Extrabold</vt:lpstr>
      <vt:lpstr>微软雅黑</vt:lpstr>
      <vt:lpstr>Impact</vt:lpstr>
      <vt:lpstr>思源黑体 CN Light</vt:lpstr>
      <vt:lpstr>Arial Unicode MS</vt:lpstr>
      <vt:lpstr>Calibri</vt:lpstr>
      <vt:lpstr>Calibri</vt:lpstr>
      <vt:lpstr>Times New Roman</vt:lpstr>
      <vt:lpstr>黑体</vt:lpstr>
      <vt:lpstr>Segoe Print</vt:lpstr>
      <vt:lpstr>Arial</vt:lpstr>
      <vt:lpstr>Office 主题</vt:lpstr>
      <vt:lpstr>1_Office Theme</vt:lpstr>
      <vt:lpstr>1_Office 主题</vt:lpstr>
      <vt:lpstr>Package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微软中国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微软用户</dc:creator>
  <cp:lastModifiedBy>@SHUA</cp:lastModifiedBy>
  <cp:revision>44</cp:revision>
  <dcterms:created xsi:type="dcterms:W3CDTF">2018-03-01T12:02:00Z</dcterms:created>
  <dcterms:modified xsi:type="dcterms:W3CDTF">2018-07-02T00:33:12Z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2052-10.1.0.7400</vt:lpwstr>
  </property>
</Properties>
</file>