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diagrams/colors1.xml" ContentType="application/vnd.openxmlformats-officedocument.drawingml.diagramColors+xml"/>
  <Override PartName="/ppt/diagrams/data1.xml" ContentType="application/vnd.openxmlformats-officedocument.drawingml.diagramData+xml"/>
  <Override PartName="/ppt/diagrams/drawing1.xml" ContentType="application/vnd.ms-office.drawingml.diagramDrawing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7" r:id="rId4"/>
    <p:sldId id="275" r:id="rId5"/>
    <p:sldId id="276" r:id="rId6"/>
    <p:sldId id="277" r:id="rId7"/>
    <p:sldId id="278" r:id="rId8"/>
    <p:sldId id="279" r:id="rId9"/>
    <p:sldId id="280" r:id="rId10"/>
    <p:sldId id="281" r:id="rId11"/>
    <p:sldId id="282" r:id="rId12"/>
    <p:sldId id="283" r:id="rId13"/>
    <p:sldId id="284" r:id="rId14"/>
    <p:sldId id="285" r:id="rId15"/>
    <p:sldId id="286" r:id="rId16"/>
    <p:sldId id="274" r:id="rId17"/>
    <p:sldId id="273" r:id="rId18"/>
    <p:sldId id="272" r:id="rId19"/>
    <p:sldId id="271" r:id="rId20"/>
    <p:sldId id="269" r:id="rId21"/>
    <p:sldId id="270" r:id="rId22"/>
    <p:sldId id="268" r:id="rId23"/>
    <p:sldId id="267" r:id="rId24"/>
    <p:sldId id="266" r:id="rId25"/>
    <p:sldId id="265" r:id="rId26"/>
    <p:sldId id="264" r:id="rId27"/>
    <p:sldId id="263" r:id="rId28"/>
    <p:sldId id="262" r:id="rId29"/>
    <p:sldId id="300" r:id="rId30"/>
  </p:sldIdLst>
  <p:sldSz cx="9903460" cy="6858000" type="A4"/>
  <p:notesSz cx="7103745" cy="10234295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3" Type="http://schemas.openxmlformats.org/officeDocument/2006/relationships/tableStyles" Target="tableStyles.xml"/><Relationship Id="rId32" Type="http://schemas.openxmlformats.org/officeDocument/2006/relationships/viewProps" Target="viewProps.xml"/><Relationship Id="rId31" Type="http://schemas.openxmlformats.org/officeDocument/2006/relationships/presProps" Target="presProps.xml"/><Relationship Id="rId30" Type="http://schemas.openxmlformats.org/officeDocument/2006/relationships/slide" Target="slides/slide28.xml"/><Relationship Id="rId3" Type="http://schemas.openxmlformats.org/officeDocument/2006/relationships/slide" Target="slides/slide1.xml"/><Relationship Id="rId29" Type="http://schemas.openxmlformats.org/officeDocument/2006/relationships/slide" Target="slides/slide27.xml"/><Relationship Id="rId28" Type="http://schemas.openxmlformats.org/officeDocument/2006/relationships/slide" Target="slides/slide26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06C2808-4946-4D10-B3C6-CFECB6B88B69}" type="doc">
      <dgm:prSet loTypeId="urn:microsoft.com/office/officeart/2005/8/layout/radial5" loCatId="relationship" qsTypeId="urn:microsoft.com/office/officeart/2005/8/quickstyle/simple5#1" qsCatId="simple" csTypeId="urn:microsoft.com/office/officeart/2005/8/colors/accent6_2" csCatId="accent1" phldr="0"/>
      <dgm:spPr/>
      <dgm:t>
        <a:bodyPr/>
        <a:lstStyle/>
        <a:p>
          <a:endParaRPr lang="zh-CN" altLang="en-US"/>
        </a:p>
      </dgm:t>
    </dgm:pt>
    <dgm:pt modelId="{606C32C2-2B81-43D2-8731-7AA5BC539E85}">
      <dgm:prSet phldrT="[文本]" phldr="0" custT="0"/>
      <dgm:spPr/>
      <dgm:t>
        <a:bodyPr vert="horz" wrap="square"/>
        <a:lstStyle>
          <a:lvl1pPr algn="ctr">
            <a:defRPr sz="2400"/>
          </a:lvl1pPr>
          <a:lvl2pPr marL="171450" indent="-171450" algn="ctr">
            <a:defRPr sz="1800"/>
          </a:lvl2pPr>
          <a:lvl3pPr marL="342900" indent="-171450" algn="ctr">
            <a:defRPr sz="1800"/>
          </a:lvl3pPr>
          <a:lvl4pPr marL="514350" indent="-171450" algn="ctr">
            <a:defRPr sz="1800"/>
          </a:lvl4pPr>
          <a:lvl5pPr marL="685800" indent="-171450" algn="ctr">
            <a:defRPr sz="1800"/>
          </a:lvl5pPr>
          <a:lvl6pPr marL="857250" indent="-171450" algn="ctr">
            <a:defRPr sz="1800"/>
          </a:lvl6pPr>
          <a:lvl7pPr marL="1028700" indent="-171450" algn="ctr">
            <a:defRPr sz="1800"/>
          </a:lvl7pPr>
          <a:lvl8pPr marL="1200150" indent="-171450" algn="ctr">
            <a:defRPr sz="1800"/>
          </a:lvl8pPr>
          <a:lvl9pPr marL="1371600" indent="-171450" algn="ctr">
            <a:defRPr sz="1800"/>
          </a:lvl9pPr>
        </a:lstStyle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/>
            <a:t>总经理统筹</a:t>
          </a:r>
        </a:p>
      </dgm:t>
    </dgm:pt>
    <dgm:pt modelId="{6A930F7C-102B-4B74-A810-0EF8A77C9C80}" cxnId="{6D5A58F3-6C49-440C-AC1F-A6AAB587F25E}" type="parTrans">
      <dgm:prSet/>
      <dgm:spPr/>
      <dgm:t>
        <a:bodyPr/>
        <a:lstStyle/>
        <a:p>
          <a:endParaRPr lang="zh-CN" altLang="en-US"/>
        </a:p>
      </dgm:t>
    </dgm:pt>
    <dgm:pt modelId="{6834A72C-D888-4AEC-9D62-346A2EEC237F}" cxnId="{6D5A58F3-6C49-440C-AC1F-A6AAB587F25E}" type="sibTrans">
      <dgm:prSet/>
      <dgm:spPr/>
      <dgm:t>
        <a:bodyPr/>
        <a:lstStyle/>
        <a:p>
          <a:endParaRPr lang="zh-CN" altLang="en-US"/>
        </a:p>
      </dgm:t>
    </dgm:pt>
    <dgm:pt modelId="{9EB41CF7-2687-4840-AAF4-087A996B7653}">
      <dgm:prSet phldrT="[文本]" phldr="0" custT="0"/>
      <dgm:spPr/>
      <dgm:t>
        <a:bodyPr vert="horz" wrap="square"/>
        <a:lstStyle>
          <a:lvl1pPr algn="ctr">
            <a:defRPr sz="2400"/>
          </a:lvl1pPr>
          <a:lvl2pPr marL="171450" indent="-171450" algn="ctr">
            <a:defRPr sz="1800"/>
          </a:lvl2pPr>
          <a:lvl3pPr marL="342900" indent="-171450" algn="ctr">
            <a:defRPr sz="1800"/>
          </a:lvl3pPr>
          <a:lvl4pPr marL="514350" indent="-171450" algn="ctr">
            <a:defRPr sz="1800"/>
          </a:lvl4pPr>
          <a:lvl5pPr marL="685800" indent="-171450" algn="ctr">
            <a:defRPr sz="1800"/>
          </a:lvl5pPr>
          <a:lvl6pPr marL="857250" indent="-171450" algn="ctr">
            <a:defRPr sz="1800"/>
          </a:lvl6pPr>
          <a:lvl7pPr marL="1028700" indent="-171450" algn="ctr">
            <a:defRPr sz="1800"/>
          </a:lvl7pPr>
          <a:lvl8pPr marL="1200150" indent="-171450" algn="ctr">
            <a:defRPr sz="1800"/>
          </a:lvl8pPr>
          <a:lvl9pPr marL="1371600" indent="-171450" algn="ctr">
            <a:defRPr sz="1800"/>
          </a:lvl9pPr>
        </a:lstStyle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/>
            <a:t>项目经理</a:t>
          </a:r>
        </a:p>
      </dgm:t>
    </dgm:pt>
    <dgm:pt modelId="{F725B255-70E4-4BF2-A614-1EEFDC4C0EBD}" cxnId="{FCC46A9F-0B8B-45D1-8507-7A51D9E8FF97}" type="parTrans">
      <dgm:prSet/>
      <dgm:spPr/>
      <dgm:t>
        <a:bodyPr/>
        <a:lstStyle/>
        <a:p>
          <a:endParaRPr lang="zh-CN" altLang="en-US"/>
        </a:p>
      </dgm:t>
    </dgm:pt>
    <dgm:pt modelId="{BE024001-52C8-4377-9A93-EA2645AD60B3}" cxnId="{FCC46A9F-0B8B-45D1-8507-7A51D9E8FF97}" type="sibTrans">
      <dgm:prSet/>
      <dgm:spPr/>
      <dgm:t>
        <a:bodyPr/>
        <a:lstStyle/>
        <a:p>
          <a:endParaRPr lang="zh-CN" altLang="en-US"/>
        </a:p>
      </dgm:t>
    </dgm:pt>
    <dgm:pt modelId="{1FD7F08B-44CE-4CDA-8621-DB00C9588F7D}">
      <dgm:prSet phldrT="[文本]" phldr="0" custT="0"/>
      <dgm:spPr/>
      <dgm:t>
        <a:bodyPr vert="horz" wrap="square"/>
        <a:lstStyle>
          <a:lvl1pPr algn="ctr">
            <a:defRPr sz="2400"/>
          </a:lvl1pPr>
          <a:lvl2pPr marL="171450" indent="-171450" algn="ctr">
            <a:defRPr sz="1800"/>
          </a:lvl2pPr>
          <a:lvl3pPr marL="342900" indent="-171450" algn="ctr">
            <a:defRPr sz="1800"/>
          </a:lvl3pPr>
          <a:lvl4pPr marL="514350" indent="-171450" algn="ctr">
            <a:defRPr sz="1800"/>
          </a:lvl4pPr>
          <a:lvl5pPr marL="685800" indent="-171450" algn="ctr">
            <a:defRPr sz="1800"/>
          </a:lvl5pPr>
          <a:lvl6pPr marL="857250" indent="-171450" algn="ctr">
            <a:defRPr sz="1800"/>
          </a:lvl6pPr>
          <a:lvl7pPr marL="1028700" indent="-171450" algn="ctr">
            <a:defRPr sz="1800"/>
          </a:lvl7pPr>
          <a:lvl8pPr marL="1200150" indent="-171450" algn="ctr">
            <a:defRPr sz="1800"/>
          </a:lvl8pPr>
          <a:lvl9pPr marL="1371600" indent="-171450" algn="ctr">
            <a:defRPr sz="1800"/>
          </a:lvl9pPr>
        </a:lstStyle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/>
            <a:t>作业班组</a:t>
          </a:r>
        </a:p>
      </dgm:t>
    </dgm:pt>
    <dgm:pt modelId="{3006E1B4-77FC-4EBD-A8B7-17D26EF2CDA2}" cxnId="{E988AFA7-3290-4EA8-A8C3-221C2ADD9487}" type="parTrans">
      <dgm:prSet/>
      <dgm:spPr/>
      <dgm:t>
        <a:bodyPr/>
        <a:lstStyle/>
        <a:p>
          <a:endParaRPr lang="zh-CN" altLang="en-US"/>
        </a:p>
      </dgm:t>
    </dgm:pt>
    <dgm:pt modelId="{397A3741-028F-425D-9B8D-8571BF64A664}" cxnId="{E988AFA7-3290-4EA8-A8C3-221C2ADD9487}" type="sibTrans">
      <dgm:prSet/>
      <dgm:spPr/>
      <dgm:t>
        <a:bodyPr/>
        <a:lstStyle/>
        <a:p>
          <a:endParaRPr lang="zh-CN" altLang="en-US"/>
        </a:p>
      </dgm:t>
    </dgm:pt>
    <dgm:pt modelId="{31D1D303-25E8-4D32-91E3-085595839514}">
      <dgm:prSet phldrT="[文本]" phldr="0" custT="0"/>
      <dgm:spPr/>
      <dgm:t>
        <a:bodyPr vert="horz" wrap="square"/>
        <a:lstStyle>
          <a:lvl1pPr algn="ctr">
            <a:defRPr sz="2400"/>
          </a:lvl1pPr>
          <a:lvl2pPr marL="171450" indent="-171450" algn="ctr">
            <a:defRPr sz="1800"/>
          </a:lvl2pPr>
          <a:lvl3pPr marL="342900" indent="-171450" algn="ctr">
            <a:defRPr sz="1800"/>
          </a:lvl3pPr>
          <a:lvl4pPr marL="514350" indent="-171450" algn="ctr">
            <a:defRPr sz="1800"/>
          </a:lvl4pPr>
          <a:lvl5pPr marL="685800" indent="-171450" algn="ctr">
            <a:defRPr sz="1800"/>
          </a:lvl5pPr>
          <a:lvl6pPr marL="857250" indent="-171450" algn="ctr">
            <a:defRPr sz="1800"/>
          </a:lvl6pPr>
          <a:lvl7pPr marL="1028700" indent="-171450" algn="ctr">
            <a:defRPr sz="1800"/>
          </a:lvl7pPr>
          <a:lvl8pPr marL="1200150" indent="-171450" algn="ctr">
            <a:defRPr sz="1800"/>
          </a:lvl8pPr>
          <a:lvl9pPr marL="1371600" indent="-171450" algn="ctr">
            <a:defRPr sz="1800"/>
          </a:lvl9pPr>
        </a:lstStyle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/>
            <a:t>售后服务团队</a:t>
          </a:r>
        </a:p>
      </dgm:t>
    </dgm:pt>
    <dgm:pt modelId="{E7143639-131F-4238-BF6C-40B660E1F12E}" cxnId="{5082212C-1CB9-42F8-B827-B07E5A9DA391}" type="parTrans">
      <dgm:prSet/>
      <dgm:spPr/>
      <dgm:t>
        <a:bodyPr/>
        <a:lstStyle/>
        <a:p>
          <a:endParaRPr lang="zh-CN" altLang="en-US"/>
        </a:p>
      </dgm:t>
    </dgm:pt>
    <dgm:pt modelId="{5A4727C6-0B9F-4DBB-9FD5-4817C9BACE96}" cxnId="{5082212C-1CB9-42F8-B827-B07E5A9DA391}" type="sibTrans">
      <dgm:prSet/>
      <dgm:spPr/>
      <dgm:t>
        <a:bodyPr/>
        <a:lstStyle/>
        <a:p>
          <a:endParaRPr lang="zh-CN" altLang="en-US"/>
        </a:p>
      </dgm:t>
    </dgm:pt>
    <dgm:pt modelId="{ACC556BC-B091-4088-80C6-AED14A312FB5}">
      <dgm:prSet phldrT="[文本]" phldr="0" custT="0"/>
      <dgm:spPr/>
      <dgm:t>
        <a:bodyPr vert="horz" wrap="square"/>
        <a:lstStyle>
          <a:lvl1pPr algn="ctr">
            <a:defRPr sz="2400"/>
          </a:lvl1pPr>
          <a:lvl2pPr marL="171450" indent="-171450" algn="ctr">
            <a:defRPr sz="1800"/>
          </a:lvl2pPr>
          <a:lvl3pPr marL="342900" indent="-171450" algn="ctr">
            <a:defRPr sz="1800"/>
          </a:lvl3pPr>
          <a:lvl4pPr marL="514350" indent="-171450" algn="ctr">
            <a:defRPr sz="1800"/>
          </a:lvl4pPr>
          <a:lvl5pPr marL="685800" indent="-171450" algn="ctr">
            <a:defRPr sz="1800"/>
          </a:lvl5pPr>
          <a:lvl6pPr marL="857250" indent="-171450" algn="ctr">
            <a:defRPr sz="1800"/>
          </a:lvl6pPr>
          <a:lvl7pPr marL="1028700" indent="-171450" algn="ctr">
            <a:defRPr sz="1800"/>
          </a:lvl7pPr>
          <a:lvl8pPr marL="1200150" indent="-171450" algn="ctr">
            <a:defRPr sz="1800"/>
          </a:lvl8pPr>
          <a:lvl9pPr marL="1371600" indent="-171450" algn="ctr">
            <a:defRPr sz="1800"/>
          </a:lvl9pPr>
        </a:lstStyle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/>
            <a:t>项目经理部</a:t>
          </a:r>
        </a:p>
      </dgm:t>
    </dgm:pt>
    <dgm:pt modelId="{D8C837FD-B8AC-4CC7-A639-B541B9D52215}" cxnId="{EE759585-1E83-4D44-948A-C35D6A0C814B}" type="parTrans">
      <dgm:prSet/>
      <dgm:spPr/>
      <dgm:t>
        <a:bodyPr/>
        <a:lstStyle/>
        <a:p>
          <a:endParaRPr lang="zh-CN" altLang="en-US"/>
        </a:p>
      </dgm:t>
    </dgm:pt>
    <dgm:pt modelId="{F98D1FBC-D7A2-45AF-ABA0-D342C8F70BC4}" cxnId="{EE759585-1E83-4D44-948A-C35D6A0C814B}" type="sibTrans">
      <dgm:prSet/>
      <dgm:spPr/>
      <dgm:t>
        <a:bodyPr/>
        <a:lstStyle/>
        <a:p>
          <a:endParaRPr lang="zh-CN" altLang="en-US"/>
        </a:p>
      </dgm:t>
    </dgm:pt>
    <dgm:pt modelId="{3159887D-BC34-4F44-B574-5DC0809E4A70}" type="pres">
      <dgm:prSet presAssocID="{E06C2808-4946-4D10-B3C6-CFECB6B88B69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zh-CN" altLang="en-US"/>
        </a:p>
      </dgm:t>
    </dgm:pt>
    <dgm:pt modelId="{B49960C0-2478-4BCF-A9C0-745AB8F5088C}" type="pres">
      <dgm:prSet presAssocID="{606C32C2-2B81-43D2-8731-7AA5BC539E85}" presName="centerShape" presStyleLbl="node0" presStyleIdx="0" presStyleCnt="1"/>
      <dgm:spPr/>
      <dgm:t>
        <a:bodyPr/>
        <a:lstStyle/>
        <a:p>
          <a:endParaRPr lang="zh-CN" altLang="en-US"/>
        </a:p>
      </dgm:t>
    </dgm:pt>
    <dgm:pt modelId="{EC0B8BA3-D1A0-4681-887A-385E8DD367D4}" type="pres">
      <dgm:prSet presAssocID="{F725B255-70E4-4BF2-A614-1EEFDC4C0EBD}" presName="parTrans" presStyleLbl="sibTrans2D1" presStyleIdx="0" presStyleCnt="4"/>
      <dgm:spPr/>
      <dgm:t>
        <a:bodyPr/>
        <a:lstStyle/>
        <a:p>
          <a:endParaRPr lang="zh-CN" altLang="en-US"/>
        </a:p>
      </dgm:t>
    </dgm:pt>
    <dgm:pt modelId="{3EC7B1D9-2BD6-405A-B2BE-EE40634A0814}" type="pres">
      <dgm:prSet presAssocID="{F725B255-70E4-4BF2-A614-1EEFDC4C0EBD}" presName="connectorText" presStyleLbl="sibTrans2D1" presStyleIdx="0" presStyleCnt="4"/>
      <dgm:spPr/>
      <dgm:t>
        <a:bodyPr/>
        <a:lstStyle/>
        <a:p>
          <a:endParaRPr lang="zh-CN" altLang="en-US"/>
        </a:p>
      </dgm:t>
    </dgm:pt>
    <dgm:pt modelId="{E439FB7C-643C-454F-9092-F27C7C66C5B0}" type="pres">
      <dgm:prSet presAssocID="{9EB41CF7-2687-4840-AAF4-087A996B7653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7B6555EF-08DC-4AF8-B351-7FF0D98BC600}" type="pres">
      <dgm:prSet presAssocID="{3006E1B4-77FC-4EBD-A8B7-17D26EF2CDA2}" presName="parTrans" presStyleLbl="sibTrans2D1" presStyleIdx="1" presStyleCnt="4"/>
      <dgm:spPr/>
      <dgm:t>
        <a:bodyPr/>
        <a:lstStyle/>
        <a:p>
          <a:endParaRPr lang="zh-CN" altLang="en-US"/>
        </a:p>
      </dgm:t>
    </dgm:pt>
    <dgm:pt modelId="{54D044D7-DDFF-4962-9EA3-1FA11B88BED4}" type="pres">
      <dgm:prSet presAssocID="{3006E1B4-77FC-4EBD-A8B7-17D26EF2CDA2}" presName="connectorText" presStyleLbl="sibTrans2D1" presStyleIdx="1" presStyleCnt="4"/>
      <dgm:spPr/>
      <dgm:t>
        <a:bodyPr/>
        <a:lstStyle/>
        <a:p>
          <a:endParaRPr lang="zh-CN" altLang="en-US"/>
        </a:p>
      </dgm:t>
    </dgm:pt>
    <dgm:pt modelId="{DA72E5D4-62CF-433D-B5E8-B21F597C9891}" type="pres">
      <dgm:prSet presAssocID="{1FD7F08B-44CE-4CDA-8621-DB00C9588F7D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BAA4AF61-D85D-4172-B49F-287A0B9C89FD}" type="pres">
      <dgm:prSet presAssocID="{E7143639-131F-4238-BF6C-40B660E1F12E}" presName="parTrans" presStyleLbl="sibTrans2D1" presStyleIdx="2" presStyleCnt="4"/>
      <dgm:spPr/>
      <dgm:t>
        <a:bodyPr/>
        <a:lstStyle/>
        <a:p>
          <a:endParaRPr lang="zh-CN" altLang="en-US"/>
        </a:p>
      </dgm:t>
    </dgm:pt>
    <dgm:pt modelId="{0EA34702-5ACE-401D-9EDC-0AEAC90B2447}" type="pres">
      <dgm:prSet presAssocID="{E7143639-131F-4238-BF6C-40B660E1F12E}" presName="connectorText" presStyleLbl="sibTrans2D1" presStyleIdx="2" presStyleCnt="4"/>
      <dgm:spPr/>
      <dgm:t>
        <a:bodyPr/>
        <a:lstStyle/>
        <a:p>
          <a:endParaRPr lang="zh-CN" altLang="en-US"/>
        </a:p>
      </dgm:t>
    </dgm:pt>
    <dgm:pt modelId="{9E9F3594-8892-41E8-B3EB-FCDEECCFF202}" type="pres">
      <dgm:prSet presAssocID="{31D1D303-25E8-4D32-91E3-085595839514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61326397-1233-4C08-8969-7FBCBC2B26B2}" type="pres">
      <dgm:prSet presAssocID="{D8C837FD-B8AC-4CC7-A639-B541B9D52215}" presName="parTrans" presStyleLbl="sibTrans2D1" presStyleIdx="3" presStyleCnt="4"/>
      <dgm:spPr/>
      <dgm:t>
        <a:bodyPr/>
        <a:lstStyle/>
        <a:p>
          <a:endParaRPr lang="zh-CN" altLang="en-US"/>
        </a:p>
      </dgm:t>
    </dgm:pt>
    <dgm:pt modelId="{6505D330-90B3-4BB2-8F76-B02E19E3B067}" type="pres">
      <dgm:prSet presAssocID="{D8C837FD-B8AC-4CC7-A639-B541B9D52215}" presName="connectorText" presStyleLbl="sibTrans2D1" presStyleIdx="3" presStyleCnt="4"/>
      <dgm:spPr/>
      <dgm:t>
        <a:bodyPr/>
        <a:lstStyle/>
        <a:p>
          <a:endParaRPr lang="zh-CN" altLang="en-US"/>
        </a:p>
      </dgm:t>
    </dgm:pt>
    <dgm:pt modelId="{EFD94A1D-1705-44D4-9F71-52ACA21AC469}" type="pres">
      <dgm:prSet presAssocID="{ACC556BC-B091-4088-80C6-AED14A312FB5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</dgm:ptLst>
  <dgm:cxnLst>
    <dgm:cxn modelId="{FCC46A9F-0B8B-45D1-8507-7A51D9E8FF97}" srcId="{606C32C2-2B81-43D2-8731-7AA5BC539E85}" destId="{9EB41CF7-2687-4840-AAF4-087A996B7653}" srcOrd="0" destOrd="0" parTransId="{F725B255-70E4-4BF2-A614-1EEFDC4C0EBD}" sibTransId="{BE024001-52C8-4377-9A93-EA2645AD60B3}"/>
    <dgm:cxn modelId="{2A2CA798-2BCC-4612-B1BC-9491CFAAFA2E}" type="presOf" srcId="{1FD7F08B-44CE-4CDA-8621-DB00C9588F7D}" destId="{DA72E5D4-62CF-433D-B5E8-B21F597C9891}" srcOrd="0" destOrd="0" presId="urn:microsoft.com/office/officeart/2005/8/layout/radial5"/>
    <dgm:cxn modelId="{F9E452F2-6A8C-440C-B225-C91787C85FBC}" type="presOf" srcId="{D8C837FD-B8AC-4CC7-A639-B541B9D52215}" destId="{61326397-1233-4C08-8969-7FBCBC2B26B2}" srcOrd="0" destOrd="0" presId="urn:microsoft.com/office/officeart/2005/8/layout/radial5"/>
    <dgm:cxn modelId="{4E8948A8-CA32-47CE-886B-F0FC802917EF}" type="presOf" srcId="{D8C837FD-B8AC-4CC7-A639-B541B9D52215}" destId="{6505D330-90B3-4BB2-8F76-B02E19E3B067}" srcOrd="1" destOrd="0" presId="urn:microsoft.com/office/officeart/2005/8/layout/radial5"/>
    <dgm:cxn modelId="{1374F812-B8B6-4F79-BAD7-D48F6204D0C5}" type="presOf" srcId="{F725B255-70E4-4BF2-A614-1EEFDC4C0EBD}" destId="{3EC7B1D9-2BD6-405A-B2BE-EE40634A0814}" srcOrd="1" destOrd="0" presId="urn:microsoft.com/office/officeart/2005/8/layout/radial5"/>
    <dgm:cxn modelId="{EF3A006A-3BDD-4961-B20D-3643AEA658C6}" type="presOf" srcId="{E7143639-131F-4238-BF6C-40B660E1F12E}" destId="{0EA34702-5ACE-401D-9EDC-0AEAC90B2447}" srcOrd="1" destOrd="0" presId="urn:microsoft.com/office/officeart/2005/8/layout/radial5"/>
    <dgm:cxn modelId="{E988AFA7-3290-4EA8-A8C3-221C2ADD9487}" srcId="{606C32C2-2B81-43D2-8731-7AA5BC539E85}" destId="{1FD7F08B-44CE-4CDA-8621-DB00C9588F7D}" srcOrd="1" destOrd="0" parTransId="{3006E1B4-77FC-4EBD-A8B7-17D26EF2CDA2}" sibTransId="{397A3741-028F-425D-9B8D-8571BF64A664}"/>
    <dgm:cxn modelId="{5082212C-1CB9-42F8-B827-B07E5A9DA391}" srcId="{606C32C2-2B81-43D2-8731-7AA5BC539E85}" destId="{31D1D303-25E8-4D32-91E3-085595839514}" srcOrd="2" destOrd="0" parTransId="{E7143639-131F-4238-BF6C-40B660E1F12E}" sibTransId="{5A4727C6-0B9F-4DBB-9FD5-4817C9BACE96}"/>
    <dgm:cxn modelId="{6D5A58F3-6C49-440C-AC1F-A6AAB587F25E}" srcId="{E06C2808-4946-4D10-B3C6-CFECB6B88B69}" destId="{606C32C2-2B81-43D2-8731-7AA5BC539E85}" srcOrd="0" destOrd="0" parTransId="{6A930F7C-102B-4B74-A810-0EF8A77C9C80}" sibTransId="{6834A72C-D888-4AEC-9D62-346A2EEC237F}"/>
    <dgm:cxn modelId="{3CBDFAA9-935E-4D0D-8DE3-9A8023654DAB}" type="presOf" srcId="{31D1D303-25E8-4D32-91E3-085595839514}" destId="{9E9F3594-8892-41E8-B3EB-FCDEECCFF202}" srcOrd="0" destOrd="0" presId="urn:microsoft.com/office/officeart/2005/8/layout/radial5"/>
    <dgm:cxn modelId="{D97DDDAA-7B6A-4865-858A-F3D40C33C62F}" type="presOf" srcId="{3006E1B4-77FC-4EBD-A8B7-17D26EF2CDA2}" destId="{7B6555EF-08DC-4AF8-B351-7FF0D98BC600}" srcOrd="0" destOrd="0" presId="urn:microsoft.com/office/officeart/2005/8/layout/radial5"/>
    <dgm:cxn modelId="{8DA029E2-F645-47FB-ADCA-C44B005A5BBB}" type="presOf" srcId="{ACC556BC-B091-4088-80C6-AED14A312FB5}" destId="{EFD94A1D-1705-44D4-9F71-52ACA21AC469}" srcOrd="0" destOrd="0" presId="urn:microsoft.com/office/officeart/2005/8/layout/radial5"/>
    <dgm:cxn modelId="{EE759585-1E83-4D44-948A-C35D6A0C814B}" srcId="{606C32C2-2B81-43D2-8731-7AA5BC539E85}" destId="{ACC556BC-B091-4088-80C6-AED14A312FB5}" srcOrd="3" destOrd="0" parTransId="{D8C837FD-B8AC-4CC7-A639-B541B9D52215}" sibTransId="{F98D1FBC-D7A2-45AF-ABA0-D342C8F70BC4}"/>
    <dgm:cxn modelId="{F13C0AA4-C9D3-40CB-8FEC-38EE8E62DF56}" type="presOf" srcId="{E7143639-131F-4238-BF6C-40B660E1F12E}" destId="{BAA4AF61-D85D-4172-B49F-287A0B9C89FD}" srcOrd="0" destOrd="0" presId="urn:microsoft.com/office/officeart/2005/8/layout/radial5"/>
    <dgm:cxn modelId="{CC2D4306-C7F3-4233-B79C-CC4EB558A32B}" type="presOf" srcId="{3006E1B4-77FC-4EBD-A8B7-17D26EF2CDA2}" destId="{54D044D7-DDFF-4962-9EA3-1FA11B88BED4}" srcOrd="1" destOrd="0" presId="urn:microsoft.com/office/officeart/2005/8/layout/radial5"/>
    <dgm:cxn modelId="{27054BAC-6F21-470D-B139-ECFE04D9BF24}" type="presOf" srcId="{E06C2808-4946-4D10-B3C6-CFECB6B88B69}" destId="{3159887D-BC34-4F44-B574-5DC0809E4A70}" srcOrd="0" destOrd="0" presId="urn:microsoft.com/office/officeart/2005/8/layout/radial5"/>
    <dgm:cxn modelId="{8E3EB9AA-44FB-460C-ABA8-785BBB1E0AB1}" type="presOf" srcId="{606C32C2-2B81-43D2-8731-7AA5BC539E85}" destId="{B49960C0-2478-4BCF-A9C0-745AB8F5088C}" srcOrd="0" destOrd="0" presId="urn:microsoft.com/office/officeart/2005/8/layout/radial5"/>
    <dgm:cxn modelId="{0F27AD72-E5AC-4306-9184-BA5AF9E549C1}" type="presOf" srcId="{F725B255-70E4-4BF2-A614-1EEFDC4C0EBD}" destId="{EC0B8BA3-D1A0-4681-887A-385E8DD367D4}" srcOrd="0" destOrd="0" presId="urn:microsoft.com/office/officeart/2005/8/layout/radial5"/>
    <dgm:cxn modelId="{5C6ED59C-6A25-4DB2-A60A-2F796566FC2B}" type="presOf" srcId="{9EB41CF7-2687-4840-AAF4-087A996B7653}" destId="{E439FB7C-643C-454F-9092-F27C7C66C5B0}" srcOrd="0" destOrd="0" presId="urn:microsoft.com/office/officeart/2005/8/layout/radial5"/>
    <dgm:cxn modelId="{C44E0C15-1636-48A1-8E29-2613C8565E2B}" type="presParOf" srcId="{3159887D-BC34-4F44-B574-5DC0809E4A70}" destId="{B49960C0-2478-4BCF-A9C0-745AB8F5088C}" srcOrd="0" destOrd="0" presId="urn:microsoft.com/office/officeart/2005/8/layout/radial5"/>
    <dgm:cxn modelId="{8CC6F040-4A53-498E-935C-852E97B00DE8}" type="presParOf" srcId="{3159887D-BC34-4F44-B574-5DC0809E4A70}" destId="{EC0B8BA3-D1A0-4681-887A-385E8DD367D4}" srcOrd="1" destOrd="0" presId="urn:microsoft.com/office/officeart/2005/8/layout/radial5"/>
    <dgm:cxn modelId="{5C413B92-3740-45E9-9CEF-6026C438C56B}" type="presParOf" srcId="{EC0B8BA3-D1A0-4681-887A-385E8DD367D4}" destId="{3EC7B1D9-2BD6-405A-B2BE-EE40634A0814}" srcOrd="0" destOrd="0" presId="urn:microsoft.com/office/officeart/2005/8/layout/radial5"/>
    <dgm:cxn modelId="{0B68A149-40A9-4968-BC05-E0BE6056C132}" type="presParOf" srcId="{3159887D-BC34-4F44-B574-5DC0809E4A70}" destId="{E439FB7C-643C-454F-9092-F27C7C66C5B0}" srcOrd="2" destOrd="0" presId="urn:microsoft.com/office/officeart/2005/8/layout/radial5"/>
    <dgm:cxn modelId="{601A578F-011E-4C42-A5A4-6B25D4BDEE81}" type="presParOf" srcId="{3159887D-BC34-4F44-B574-5DC0809E4A70}" destId="{7B6555EF-08DC-4AF8-B351-7FF0D98BC600}" srcOrd="3" destOrd="0" presId="urn:microsoft.com/office/officeart/2005/8/layout/radial5"/>
    <dgm:cxn modelId="{5DC85951-670B-4C03-B3D9-416FC934C0E9}" type="presParOf" srcId="{7B6555EF-08DC-4AF8-B351-7FF0D98BC600}" destId="{54D044D7-DDFF-4962-9EA3-1FA11B88BED4}" srcOrd="0" destOrd="0" presId="urn:microsoft.com/office/officeart/2005/8/layout/radial5"/>
    <dgm:cxn modelId="{005393FA-060F-47E4-89C2-50BC4CA3B6FC}" type="presParOf" srcId="{3159887D-BC34-4F44-B574-5DC0809E4A70}" destId="{DA72E5D4-62CF-433D-B5E8-B21F597C9891}" srcOrd="4" destOrd="0" presId="urn:microsoft.com/office/officeart/2005/8/layout/radial5"/>
    <dgm:cxn modelId="{CBEC71F5-DC10-4A44-A1C3-FF2B4057C675}" type="presParOf" srcId="{3159887D-BC34-4F44-B574-5DC0809E4A70}" destId="{BAA4AF61-D85D-4172-B49F-287A0B9C89FD}" srcOrd="5" destOrd="0" presId="urn:microsoft.com/office/officeart/2005/8/layout/radial5"/>
    <dgm:cxn modelId="{AFAEE89C-B125-4962-A4DE-31D6F5A8C29D}" type="presParOf" srcId="{BAA4AF61-D85D-4172-B49F-287A0B9C89FD}" destId="{0EA34702-5ACE-401D-9EDC-0AEAC90B2447}" srcOrd="0" destOrd="0" presId="urn:microsoft.com/office/officeart/2005/8/layout/radial5"/>
    <dgm:cxn modelId="{17F99F9C-E333-4022-874D-967C83012FB7}" type="presParOf" srcId="{3159887D-BC34-4F44-B574-5DC0809E4A70}" destId="{9E9F3594-8892-41E8-B3EB-FCDEECCFF202}" srcOrd="6" destOrd="0" presId="urn:microsoft.com/office/officeart/2005/8/layout/radial5"/>
    <dgm:cxn modelId="{27539D34-2424-472E-BAF8-538723C619E5}" type="presParOf" srcId="{3159887D-BC34-4F44-B574-5DC0809E4A70}" destId="{61326397-1233-4C08-8969-7FBCBC2B26B2}" srcOrd="7" destOrd="0" presId="urn:microsoft.com/office/officeart/2005/8/layout/radial5"/>
    <dgm:cxn modelId="{69FF0E94-9377-429B-884D-962CAD0EDB5E}" type="presParOf" srcId="{61326397-1233-4C08-8969-7FBCBC2B26B2}" destId="{6505D330-90B3-4BB2-8F76-B02E19E3B067}" srcOrd="0" destOrd="0" presId="urn:microsoft.com/office/officeart/2005/8/layout/radial5"/>
    <dgm:cxn modelId="{8EFCCF2C-F18F-421B-B55E-E24D916E177E}" type="presParOf" srcId="{3159887D-BC34-4F44-B574-5DC0809E4A70}" destId="{EFD94A1D-1705-44D4-9F71-52ACA21AC469}" srcOrd="8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 xmlns:r="http://schemas.openxmlformats.org/officeDocument/2006/relationships">
  <dsp:spTree>
    <dsp:nvGrpSpPr>
      <dsp:cNvPr id="2" name="组合 1"/>
      <dsp:cNvGrpSpPr/>
    </dsp:nvGrpSpPr>
    <dsp:grpSpPr>
      <a:xfrm>
        <a:off x="0" y="0"/>
        <a:ext cx="8128000" cy="5418455"/>
        <a:chOff x="0" y="0"/>
        <a:chExt cx="8128000" cy="5418455"/>
      </a:xfrm>
    </dsp:grpSpPr>
    <dsp:sp modelId="{B49960C0-2478-4BCF-A9C0-745AB8F5088C}">
      <dsp:nvSpPr>
        <dsp:cNvPr id="3" name="椭圆 2"/>
        <dsp:cNvSpPr/>
      </dsp:nvSpPr>
      <dsp:spPr bwMode="white">
        <a:xfrm>
          <a:off x="3351045" y="1996273"/>
          <a:ext cx="1425909" cy="1425909"/>
        </a:xfrm>
        <a:prstGeom prst="ellipse">
          <a:avLst/>
        </a:prstGeom>
      </dsp:spPr>
      <dsp:style>
        <a:lnRef idx="0">
          <a:schemeClr val="lt2"/>
        </a:lnRef>
        <a:fillRef idx="3">
          <a:schemeClr val="dk2"/>
        </a:fillRef>
        <a:effectRef idx="3">
          <a:scrgbClr r="0" g="0" b="0"/>
        </a:effectRef>
        <a:fontRef idx="minor">
          <a:schemeClr val="lt1"/>
        </a:fontRef>
      </dsp:style>
      <dsp:txBody>
        <a:bodyPr vert="horz" wrap="square" lIns="30480" tIns="30480" rIns="30480" bIns="30480" anchor="ctr"/>
        <a:lstStyle>
          <a:lvl1pPr algn="ctr">
            <a:defRPr sz="2400"/>
          </a:lvl1pPr>
          <a:lvl2pPr marL="171450" indent="-171450" algn="ctr">
            <a:defRPr sz="1800"/>
          </a:lvl2pPr>
          <a:lvl3pPr marL="342900" indent="-171450" algn="ctr">
            <a:defRPr sz="1800"/>
          </a:lvl3pPr>
          <a:lvl4pPr marL="514350" indent="-171450" algn="ctr">
            <a:defRPr sz="1800"/>
          </a:lvl4pPr>
          <a:lvl5pPr marL="685800" indent="-171450" algn="ctr">
            <a:defRPr sz="1800"/>
          </a:lvl5pPr>
          <a:lvl6pPr marL="857250" indent="-171450" algn="ctr">
            <a:defRPr sz="1800"/>
          </a:lvl6pPr>
          <a:lvl7pPr marL="1028700" indent="-171450" algn="ctr">
            <a:defRPr sz="1800"/>
          </a:lvl7pPr>
          <a:lvl8pPr marL="1200150" indent="-171450" algn="ctr">
            <a:defRPr sz="1800"/>
          </a:lvl8pPr>
          <a:lvl9pPr marL="1371600" indent="-171450" algn="ctr">
            <a:defRPr sz="18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/>
            <a:t>总经理统筹</a:t>
          </a:r>
          <a:endParaRPr lang="zh-CN" altLang="en-US"/>
        </a:p>
      </dsp:txBody>
      <dsp:txXfrm>
        <a:off x="3351045" y="1996273"/>
        <a:ext cx="1425909" cy="1425909"/>
      </dsp:txXfrm>
    </dsp:sp>
    <dsp:sp modelId="{EC0B8BA3-D1A0-4681-887A-385E8DD367D4}">
      <dsp:nvSpPr>
        <dsp:cNvPr id="4" name="右箭头 3"/>
        <dsp:cNvSpPr/>
      </dsp:nvSpPr>
      <dsp:spPr bwMode="white">
        <a:xfrm rot="16199999">
          <a:off x="3912854" y="1468686"/>
          <a:ext cx="302293" cy="484809"/>
        </a:xfrm>
        <a:prstGeom prst="rightArrow">
          <a:avLst>
            <a:gd name="adj1" fmla="val 60000"/>
            <a:gd name="adj2" fmla="val 50000"/>
          </a:avLst>
        </a:prstGeom>
      </dsp:spPr>
      <dsp:style>
        <a:lnRef idx="0">
          <a:schemeClr val="dk2">
            <a:tint val="60000"/>
          </a:schemeClr>
        </a:lnRef>
        <a:fillRef idx="3">
          <a:schemeClr val="dk2">
            <a:tint val="60000"/>
          </a:schemeClr>
        </a:fillRef>
        <a:effectRef idx="3">
          <a:scrgbClr r="0" g="0" b="0"/>
        </a:effectRef>
        <a:fontRef idx="minor">
          <a:schemeClr val="lt1"/>
        </a:fontRef>
      </dsp:style>
      <dsp:txXfrm rot="16199999">
        <a:off x="3912854" y="1468686"/>
        <a:ext cx="302293" cy="484809"/>
      </dsp:txXfrm>
    </dsp:sp>
    <dsp:sp modelId="{E439FB7C-643C-454F-9092-F27C7C66C5B0}">
      <dsp:nvSpPr>
        <dsp:cNvPr id="6" name="椭圆 5"/>
        <dsp:cNvSpPr/>
      </dsp:nvSpPr>
      <dsp:spPr bwMode="white">
        <a:xfrm>
          <a:off x="3351045" y="0"/>
          <a:ext cx="1425909" cy="1425909"/>
        </a:xfrm>
        <a:prstGeom prst="ellipse">
          <a:avLst/>
        </a:prstGeom>
      </dsp:spPr>
      <dsp:style>
        <a:lnRef idx="0">
          <a:schemeClr val="lt2"/>
        </a:lnRef>
        <a:fillRef idx="3">
          <a:schemeClr val="dk2"/>
        </a:fillRef>
        <a:effectRef idx="3">
          <a:scrgbClr r="0" g="0" b="0"/>
        </a:effectRef>
        <a:fontRef idx="minor">
          <a:schemeClr val="lt1"/>
        </a:fontRef>
      </dsp:style>
      <dsp:txBody>
        <a:bodyPr vert="horz" wrap="square" lIns="30480" tIns="30480" rIns="30480" bIns="30480" anchor="ctr"/>
        <a:lstStyle>
          <a:lvl1pPr algn="ctr">
            <a:defRPr sz="2400"/>
          </a:lvl1pPr>
          <a:lvl2pPr marL="171450" indent="-171450" algn="ctr">
            <a:defRPr sz="1800"/>
          </a:lvl2pPr>
          <a:lvl3pPr marL="342900" indent="-171450" algn="ctr">
            <a:defRPr sz="1800"/>
          </a:lvl3pPr>
          <a:lvl4pPr marL="514350" indent="-171450" algn="ctr">
            <a:defRPr sz="1800"/>
          </a:lvl4pPr>
          <a:lvl5pPr marL="685800" indent="-171450" algn="ctr">
            <a:defRPr sz="1800"/>
          </a:lvl5pPr>
          <a:lvl6pPr marL="857250" indent="-171450" algn="ctr">
            <a:defRPr sz="1800"/>
          </a:lvl6pPr>
          <a:lvl7pPr marL="1028700" indent="-171450" algn="ctr">
            <a:defRPr sz="1800"/>
          </a:lvl7pPr>
          <a:lvl8pPr marL="1200150" indent="-171450" algn="ctr">
            <a:defRPr sz="1800"/>
          </a:lvl8pPr>
          <a:lvl9pPr marL="1371600" indent="-171450" algn="ctr">
            <a:defRPr sz="18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/>
            <a:t>项目经理</a:t>
          </a:r>
          <a:endParaRPr lang="zh-CN" altLang="en-US"/>
        </a:p>
      </dsp:txBody>
      <dsp:txXfrm>
        <a:off x="3351045" y="0"/>
        <a:ext cx="1425909" cy="1425909"/>
      </dsp:txXfrm>
    </dsp:sp>
    <dsp:sp modelId="{7B6555EF-08DC-4AF8-B351-7FF0D98BC600}">
      <dsp:nvSpPr>
        <dsp:cNvPr id="7" name="右箭头 6"/>
        <dsp:cNvSpPr/>
      </dsp:nvSpPr>
      <dsp:spPr bwMode="white">
        <a:xfrm>
          <a:off x="4910990" y="2466823"/>
          <a:ext cx="302293" cy="484809"/>
        </a:xfrm>
        <a:prstGeom prst="rightArrow">
          <a:avLst>
            <a:gd name="adj1" fmla="val 60000"/>
            <a:gd name="adj2" fmla="val 50000"/>
          </a:avLst>
        </a:prstGeom>
      </dsp:spPr>
      <dsp:style>
        <a:lnRef idx="0">
          <a:schemeClr val="dk2">
            <a:tint val="60000"/>
          </a:schemeClr>
        </a:lnRef>
        <a:fillRef idx="3">
          <a:schemeClr val="dk2">
            <a:tint val="60000"/>
          </a:schemeClr>
        </a:fillRef>
        <a:effectRef idx="3">
          <a:scrgbClr r="0" g="0" b="0"/>
        </a:effectRef>
        <a:fontRef idx="minor">
          <a:schemeClr val="lt1"/>
        </a:fontRef>
      </dsp:style>
      <dsp:txXfrm>
        <a:off x="4910990" y="2466823"/>
        <a:ext cx="302293" cy="484809"/>
      </dsp:txXfrm>
    </dsp:sp>
    <dsp:sp modelId="{DA72E5D4-62CF-433D-B5E8-B21F597C9891}">
      <dsp:nvSpPr>
        <dsp:cNvPr id="9" name="椭圆 8"/>
        <dsp:cNvSpPr/>
      </dsp:nvSpPr>
      <dsp:spPr bwMode="white">
        <a:xfrm>
          <a:off x="5347318" y="1996273"/>
          <a:ext cx="1425909" cy="1425909"/>
        </a:xfrm>
        <a:prstGeom prst="ellipse">
          <a:avLst/>
        </a:prstGeom>
      </dsp:spPr>
      <dsp:style>
        <a:lnRef idx="0">
          <a:schemeClr val="lt2"/>
        </a:lnRef>
        <a:fillRef idx="3">
          <a:schemeClr val="dk2"/>
        </a:fillRef>
        <a:effectRef idx="3">
          <a:scrgbClr r="0" g="0" b="0"/>
        </a:effectRef>
        <a:fontRef idx="minor">
          <a:schemeClr val="lt1"/>
        </a:fontRef>
      </dsp:style>
      <dsp:txBody>
        <a:bodyPr vert="horz" wrap="square" lIns="30480" tIns="30480" rIns="30480" bIns="30480" anchor="ctr"/>
        <a:lstStyle>
          <a:lvl1pPr algn="ctr">
            <a:defRPr sz="2400"/>
          </a:lvl1pPr>
          <a:lvl2pPr marL="171450" indent="-171450" algn="ctr">
            <a:defRPr sz="1800"/>
          </a:lvl2pPr>
          <a:lvl3pPr marL="342900" indent="-171450" algn="ctr">
            <a:defRPr sz="1800"/>
          </a:lvl3pPr>
          <a:lvl4pPr marL="514350" indent="-171450" algn="ctr">
            <a:defRPr sz="1800"/>
          </a:lvl4pPr>
          <a:lvl5pPr marL="685800" indent="-171450" algn="ctr">
            <a:defRPr sz="1800"/>
          </a:lvl5pPr>
          <a:lvl6pPr marL="857250" indent="-171450" algn="ctr">
            <a:defRPr sz="1800"/>
          </a:lvl6pPr>
          <a:lvl7pPr marL="1028700" indent="-171450" algn="ctr">
            <a:defRPr sz="1800"/>
          </a:lvl7pPr>
          <a:lvl8pPr marL="1200150" indent="-171450" algn="ctr">
            <a:defRPr sz="1800"/>
          </a:lvl8pPr>
          <a:lvl9pPr marL="1371600" indent="-171450" algn="ctr">
            <a:defRPr sz="18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/>
            <a:t>作业班组</a:t>
          </a:r>
          <a:endParaRPr lang="zh-CN" altLang="en-US"/>
        </a:p>
      </dsp:txBody>
      <dsp:txXfrm>
        <a:off x="5347318" y="1996273"/>
        <a:ext cx="1425909" cy="1425909"/>
      </dsp:txXfrm>
    </dsp:sp>
    <dsp:sp modelId="{BAA4AF61-D85D-4172-B49F-287A0B9C89FD}">
      <dsp:nvSpPr>
        <dsp:cNvPr id="10" name="右箭头 9"/>
        <dsp:cNvSpPr/>
      </dsp:nvSpPr>
      <dsp:spPr bwMode="white">
        <a:xfrm rot="5400000">
          <a:off x="3912854" y="3464959"/>
          <a:ext cx="302293" cy="484809"/>
        </a:xfrm>
        <a:prstGeom prst="rightArrow">
          <a:avLst>
            <a:gd name="adj1" fmla="val 60000"/>
            <a:gd name="adj2" fmla="val 50000"/>
          </a:avLst>
        </a:prstGeom>
      </dsp:spPr>
      <dsp:style>
        <a:lnRef idx="0">
          <a:schemeClr val="dk2">
            <a:tint val="60000"/>
          </a:schemeClr>
        </a:lnRef>
        <a:fillRef idx="3">
          <a:schemeClr val="dk2">
            <a:tint val="60000"/>
          </a:schemeClr>
        </a:fillRef>
        <a:effectRef idx="3">
          <a:scrgbClr r="0" g="0" b="0"/>
        </a:effectRef>
        <a:fontRef idx="minor">
          <a:schemeClr val="lt1"/>
        </a:fontRef>
      </dsp:style>
      <dsp:txXfrm rot="5400000">
        <a:off x="3912854" y="3464959"/>
        <a:ext cx="302293" cy="484809"/>
      </dsp:txXfrm>
    </dsp:sp>
    <dsp:sp modelId="{9E9F3594-8892-41E8-B3EB-FCDEECCFF202}">
      <dsp:nvSpPr>
        <dsp:cNvPr id="12" name="椭圆 11"/>
        <dsp:cNvSpPr/>
      </dsp:nvSpPr>
      <dsp:spPr bwMode="white">
        <a:xfrm>
          <a:off x="3351045" y="3992546"/>
          <a:ext cx="1425909" cy="1425909"/>
        </a:xfrm>
        <a:prstGeom prst="ellipse">
          <a:avLst/>
        </a:prstGeom>
      </dsp:spPr>
      <dsp:style>
        <a:lnRef idx="0">
          <a:schemeClr val="lt2"/>
        </a:lnRef>
        <a:fillRef idx="3">
          <a:schemeClr val="dk2"/>
        </a:fillRef>
        <a:effectRef idx="3">
          <a:scrgbClr r="0" g="0" b="0"/>
        </a:effectRef>
        <a:fontRef idx="minor">
          <a:schemeClr val="lt1"/>
        </a:fontRef>
      </dsp:style>
      <dsp:txBody>
        <a:bodyPr vert="horz" wrap="square" lIns="30480" tIns="30480" rIns="30480" bIns="30480" anchor="ctr"/>
        <a:lstStyle>
          <a:lvl1pPr algn="ctr">
            <a:defRPr sz="2400"/>
          </a:lvl1pPr>
          <a:lvl2pPr marL="171450" indent="-171450" algn="ctr">
            <a:defRPr sz="1800"/>
          </a:lvl2pPr>
          <a:lvl3pPr marL="342900" indent="-171450" algn="ctr">
            <a:defRPr sz="1800"/>
          </a:lvl3pPr>
          <a:lvl4pPr marL="514350" indent="-171450" algn="ctr">
            <a:defRPr sz="1800"/>
          </a:lvl4pPr>
          <a:lvl5pPr marL="685800" indent="-171450" algn="ctr">
            <a:defRPr sz="1800"/>
          </a:lvl5pPr>
          <a:lvl6pPr marL="857250" indent="-171450" algn="ctr">
            <a:defRPr sz="1800"/>
          </a:lvl6pPr>
          <a:lvl7pPr marL="1028700" indent="-171450" algn="ctr">
            <a:defRPr sz="1800"/>
          </a:lvl7pPr>
          <a:lvl8pPr marL="1200150" indent="-171450" algn="ctr">
            <a:defRPr sz="1800"/>
          </a:lvl8pPr>
          <a:lvl9pPr marL="1371600" indent="-171450" algn="ctr">
            <a:defRPr sz="18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/>
            <a:t>售后服务团队</a:t>
          </a:r>
          <a:endParaRPr lang="zh-CN" altLang="en-US"/>
        </a:p>
      </dsp:txBody>
      <dsp:txXfrm>
        <a:off x="3351045" y="3992546"/>
        <a:ext cx="1425909" cy="1425909"/>
      </dsp:txXfrm>
    </dsp:sp>
    <dsp:sp modelId="{61326397-1233-4C08-8969-7FBCBC2B26B2}">
      <dsp:nvSpPr>
        <dsp:cNvPr id="13" name="右箭头 12"/>
        <dsp:cNvSpPr/>
      </dsp:nvSpPr>
      <dsp:spPr bwMode="white">
        <a:xfrm rot="10800000">
          <a:off x="2914717" y="2466823"/>
          <a:ext cx="302293" cy="484809"/>
        </a:xfrm>
        <a:prstGeom prst="rightArrow">
          <a:avLst>
            <a:gd name="adj1" fmla="val 60000"/>
            <a:gd name="adj2" fmla="val 50000"/>
          </a:avLst>
        </a:prstGeom>
      </dsp:spPr>
      <dsp:style>
        <a:lnRef idx="0">
          <a:schemeClr val="dk2">
            <a:tint val="60000"/>
          </a:schemeClr>
        </a:lnRef>
        <a:fillRef idx="3">
          <a:schemeClr val="dk2">
            <a:tint val="60000"/>
          </a:schemeClr>
        </a:fillRef>
        <a:effectRef idx="3">
          <a:scrgbClr r="0" g="0" b="0"/>
        </a:effectRef>
        <a:fontRef idx="minor">
          <a:schemeClr val="lt1"/>
        </a:fontRef>
      </dsp:style>
      <dsp:txXfrm rot="10800000">
        <a:off x="2914717" y="2466823"/>
        <a:ext cx="302293" cy="484809"/>
      </dsp:txXfrm>
    </dsp:sp>
    <dsp:sp modelId="{EFD94A1D-1705-44D4-9F71-52ACA21AC469}">
      <dsp:nvSpPr>
        <dsp:cNvPr id="15" name="椭圆 14"/>
        <dsp:cNvSpPr/>
      </dsp:nvSpPr>
      <dsp:spPr bwMode="white">
        <a:xfrm>
          <a:off x="1354773" y="1996273"/>
          <a:ext cx="1425909" cy="1425909"/>
        </a:xfrm>
        <a:prstGeom prst="ellipse">
          <a:avLst/>
        </a:prstGeom>
      </dsp:spPr>
      <dsp:style>
        <a:lnRef idx="0">
          <a:schemeClr val="lt2"/>
        </a:lnRef>
        <a:fillRef idx="3">
          <a:schemeClr val="dk2"/>
        </a:fillRef>
        <a:effectRef idx="3">
          <a:scrgbClr r="0" g="0" b="0"/>
        </a:effectRef>
        <a:fontRef idx="minor">
          <a:schemeClr val="lt1"/>
        </a:fontRef>
      </dsp:style>
      <dsp:txBody>
        <a:bodyPr vert="horz" wrap="square" lIns="30480" tIns="30480" rIns="30480" bIns="30480" anchor="ctr"/>
        <a:lstStyle>
          <a:lvl1pPr algn="ctr">
            <a:defRPr sz="2400"/>
          </a:lvl1pPr>
          <a:lvl2pPr marL="171450" indent="-171450" algn="ctr">
            <a:defRPr sz="1800"/>
          </a:lvl2pPr>
          <a:lvl3pPr marL="342900" indent="-171450" algn="ctr">
            <a:defRPr sz="1800"/>
          </a:lvl3pPr>
          <a:lvl4pPr marL="514350" indent="-171450" algn="ctr">
            <a:defRPr sz="1800"/>
          </a:lvl4pPr>
          <a:lvl5pPr marL="685800" indent="-171450" algn="ctr">
            <a:defRPr sz="1800"/>
          </a:lvl5pPr>
          <a:lvl6pPr marL="857250" indent="-171450" algn="ctr">
            <a:defRPr sz="1800"/>
          </a:lvl6pPr>
          <a:lvl7pPr marL="1028700" indent="-171450" algn="ctr">
            <a:defRPr sz="1800"/>
          </a:lvl7pPr>
          <a:lvl8pPr marL="1200150" indent="-171450" algn="ctr">
            <a:defRPr sz="1800"/>
          </a:lvl8pPr>
          <a:lvl9pPr marL="1371600" indent="-171450" algn="ctr">
            <a:defRPr sz="18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/>
            <a:t>项目经理部</a:t>
          </a:r>
          <a:endParaRPr lang="zh-CN" altLang="en-US"/>
        </a:p>
      </dsp:txBody>
      <dsp:txXfrm>
        <a:off x="1354773" y="1996273"/>
        <a:ext cx="1425909" cy="1425909"/>
      </dsp:txXfrm>
    </dsp:sp>
    <dsp:sp modelId="{3EC7B1D9-2BD6-405A-B2BE-EE40634A0814}">
      <dsp:nvSpPr>
        <dsp:cNvPr id="5" name="右箭头 4"/>
        <dsp:cNvSpPr/>
      </dsp:nvSpPr>
      <dsp:spPr bwMode="white">
        <a:xfrm rot="16199999">
          <a:off x="3912854" y="1468686"/>
          <a:ext cx="302293" cy="484809"/>
        </a:xfrm>
        <a:prstGeom prst="rightArrow">
          <a:avLst>
            <a:gd name="adj1" fmla="val 60000"/>
            <a:gd name="adj2" fmla="val 50000"/>
          </a:avLst>
        </a:prstGeom>
        <a:noFill/>
        <a:ln>
          <a:noFill/>
        </a:ln>
      </dsp:spPr>
      <dsp:style>
        <a:lnRef idx="0">
          <a:schemeClr val="lt2"/>
        </a:lnRef>
        <a:fillRef idx="3">
          <a:schemeClr val="dk2"/>
        </a:fillRef>
        <a:effectRef idx="3">
          <a:scrgbClr r="0" g="0" b="0"/>
        </a:effectRef>
        <a:fontRef idx="minor">
          <a:schemeClr val="lt1"/>
        </a:fontRef>
      </dsp:style>
      <dsp:txBody>
        <a:bodyPr lIns="0" tIns="0" rIns="0" bIns="0" anchor="ctr"/>
        <a:lstStyle>
          <a:lvl1pPr algn="ctr">
            <a:defRPr sz="5500"/>
          </a:lvl1pPr>
          <a:lvl2pPr marL="285750" indent="-285750" algn="ctr">
            <a:defRPr sz="4200"/>
          </a:lvl2pPr>
          <a:lvl3pPr marL="571500" indent="-285750" algn="ctr">
            <a:defRPr sz="4200"/>
          </a:lvl3pPr>
          <a:lvl4pPr marL="857250" indent="-285750" algn="ctr">
            <a:defRPr sz="4200"/>
          </a:lvl4pPr>
          <a:lvl5pPr marL="1143000" indent="-285750" algn="ctr">
            <a:defRPr sz="4200"/>
          </a:lvl5pPr>
          <a:lvl6pPr marL="1428750" indent="-285750" algn="ctr">
            <a:defRPr sz="4200"/>
          </a:lvl6pPr>
          <a:lvl7pPr marL="1714500" indent="-285750" algn="ctr">
            <a:defRPr sz="4200"/>
          </a:lvl7pPr>
          <a:lvl8pPr marL="2000250" indent="-285750" algn="ctr">
            <a:defRPr sz="4200"/>
          </a:lvl8pPr>
          <a:lvl9pPr marL="2286000" indent="-285750" algn="ctr">
            <a:defRPr sz="42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endParaRPr lang="zh-CN" altLang="en-US"/>
        </a:p>
      </dsp:txBody>
      <dsp:txXfrm rot="16199999">
        <a:off x="3912854" y="1468686"/>
        <a:ext cx="302293" cy="484809"/>
      </dsp:txXfrm>
    </dsp:sp>
    <dsp:sp modelId="{54D044D7-DDFF-4962-9EA3-1FA11B88BED4}">
      <dsp:nvSpPr>
        <dsp:cNvPr id="8" name="右箭头 7"/>
        <dsp:cNvSpPr/>
      </dsp:nvSpPr>
      <dsp:spPr bwMode="white">
        <a:xfrm>
          <a:off x="4910990" y="2466823"/>
          <a:ext cx="302293" cy="484809"/>
        </a:xfrm>
        <a:prstGeom prst="rightArrow">
          <a:avLst>
            <a:gd name="adj1" fmla="val 60000"/>
            <a:gd name="adj2" fmla="val 50000"/>
          </a:avLst>
        </a:prstGeom>
        <a:noFill/>
        <a:ln>
          <a:noFill/>
        </a:ln>
      </dsp:spPr>
      <dsp:style>
        <a:lnRef idx="0">
          <a:schemeClr val="lt2"/>
        </a:lnRef>
        <a:fillRef idx="3">
          <a:schemeClr val="dk2"/>
        </a:fillRef>
        <a:effectRef idx="3">
          <a:scrgbClr r="0" g="0" b="0"/>
        </a:effectRef>
        <a:fontRef idx="minor">
          <a:schemeClr val="lt1"/>
        </a:fontRef>
      </dsp:style>
      <dsp:txBody>
        <a:bodyPr lIns="0" tIns="0" rIns="0" bIns="0" anchor="ctr"/>
        <a:lstStyle>
          <a:lvl1pPr algn="ctr">
            <a:defRPr sz="5500"/>
          </a:lvl1pPr>
          <a:lvl2pPr marL="285750" indent="-285750" algn="ctr">
            <a:defRPr sz="4200"/>
          </a:lvl2pPr>
          <a:lvl3pPr marL="571500" indent="-285750" algn="ctr">
            <a:defRPr sz="4200"/>
          </a:lvl3pPr>
          <a:lvl4pPr marL="857250" indent="-285750" algn="ctr">
            <a:defRPr sz="4200"/>
          </a:lvl4pPr>
          <a:lvl5pPr marL="1143000" indent="-285750" algn="ctr">
            <a:defRPr sz="4200"/>
          </a:lvl5pPr>
          <a:lvl6pPr marL="1428750" indent="-285750" algn="ctr">
            <a:defRPr sz="4200"/>
          </a:lvl6pPr>
          <a:lvl7pPr marL="1714500" indent="-285750" algn="ctr">
            <a:defRPr sz="4200"/>
          </a:lvl7pPr>
          <a:lvl8pPr marL="2000250" indent="-285750" algn="ctr">
            <a:defRPr sz="4200"/>
          </a:lvl8pPr>
          <a:lvl9pPr marL="2286000" indent="-285750" algn="ctr">
            <a:defRPr sz="42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endParaRPr lang="zh-CN" altLang="en-US"/>
        </a:p>
      </dsp:txBody>
      <dsp:txXfrm>
        <a:off x="4910990" y="2466823"/>
        <a:ext cx="302293" cy="484809"/>
      </dsp:txXfrm>
    </dsp:sp>
    <dsp:sp modelId="{0EA34702-5ACE-401D-9EDC-0AEAC90B2447}">
      <dsp:nvSpPr>
        <dsp:cNvPr id="11" name="右箭头 10"/>
        <dsp:cNvSpPr/>
      </dsp:nvSpPr>
      <dsp:spPr bwMode="white">
        <a:xfrm rot="5400000">
          <a:off x="3912854" y="3464959"/>
          <a:ext cx="302293" cy="484809"/>
        </a:xfrm>
        <a:prstGeom prst="rightArrow">
          <a:avLst>
            <a:gd name="adj1" fmla="val 60000"/>
            <a:gd name="adj2" fmla="val 50000"/>
          </a:avLst>
        </a:prstGeom>
        <a:noFill/>
        <a:ln>
          <a:noFill/>
        </a:ln>
      </dsp:spPr>
      <dsp:style>
        <a:lnRef idx="0">
          <a:schemeClr val="lt2"/>
        </a:lnRef>
        <a:fillRef idx="3">
          <a:schemeClr val="dk2"/>
        </a:fillRef>
        <a:effectRef idx="3">
          <a:scrgbClr r="0" g="0" b="0"/>
        </a:effectRef>
        <a:fontRef idx="minor">
          <a:schemeClr val="lt1"/>
        </a:fontRef>
      </dsp:style>
      <dsp:txBody>
        <a:bodyPr rot="10800000" lIns="0" tIns="0" rIns="0" bIns="0" anchor="ctr"/>
        <a:lstStyle>
          <a:lvl1pPr algn="ctr">
            <a:defRPr sz="5500"/>
          </a:lvl1pPr>
          <a:lvl2pPr marL="285750" indent="-285750" algn="ctr">
            <a:defRPr sz="4200"/>
          </a:lvl2pPr>
          <a:lvl3pPr marL="571500" indent="-285750" algn="ctr">
            <a:defRPr sz="4200"/>
          </a:lvl3pPr>
          <a:lvl4pPr marL="857250" indent="-285750" algn="ctr">
            <a:defRPr sz="4200"/>
          </a:lvl4pPr>
          <a:lvl5pPr marL="1143000" indent="-285750" algn="ctr">
            <a:defRPr sz="4200"/>
          </a:lvl5pPr>
          <a:lvl6pPr marL="1428750" indent="-285750" algn="ctr">
            <a:defRPr sz="4200"/>
          </a:lvl6pPr>
          <a:lvl7pPr marL="1714500" indent="-285750" algn="ctr">
            <a:defRPr sz="4200"/>
          </a:lvl7pPr>
          <a:lvl8pPr marL="2000250" indent="-285750" algn="ctr">
            <a:defRPr sz="4200"/>
          </a:lvl8pPr>
          <a:lvl9pPr marL="2286000" indent="-285750" algn="ctr">
            <a:defRPr sz="42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endParaRPr lang="zh-CN" altLang="en-US"/>
        </a:p>
      </dsp:txBody>
      <dsp:txXfrm rot="5400000">
        <a:off x="3912854" y="3464959"/>
        <a:ext cx="302293" cy="484809"/>
      </dsp:txXfrm>
    </dsp:sp>
    <dsp:sp modelId="{6505D330-90B3-4BB2-8F76-B02E19E3B067}">
      <dsp:nvSpPr>
        <dsp:cNvPr id="14" name="右箭头 13"/>
        <dsp:cNvSpPr/>
      </dsp:nvSpPr>
      <dsp:spPr bwMode="white">
        <a:xfrm rot="10800000">
          <a:off x="2914717" y="2466823"/>
          <a:ext cx="302293" cy="484809"/>
        </a:xfrm>
        <a:prstGeom prst="rightArrow">
          <a:avLst>
            <a:gd name="adj1" fmla="val 60000"/>
            <a:gd name="adj2" fmla="val 50000"/>
          </a:avLst>
        </a:prstGeom>
        <a:noFill/>
        <a:ln>
          <a:noFill/>
        </a:ln>
      </dsp:spPr>
      <dsp:style>
        <a:lnRef idx="0">
          <a:schemeClr val="lt2"/>
        </a:lnRef>
        <a:fillRef idx="3">
          <a:schemeClr val="dk2"/>
        </a:fillRef>
        <a:effectRef idx="3">
          <a:scrgbClr r="0" g="0" b="0"/>
        </a:effectRef>
        <a:fontRef idx="minor">
          <a:schemeClr val="lt1"/>
        </a:fontRef>
      </dsp:style>
      <dsp:txBody>
        <a:bodyPr rot="10800000" lIns="0" tIns="0" rIns="0" bIns="0" anchor="ctr"/>
        <a:lstStyle>
          <a:lvl1pPr algn="ctr">
            <a:defRPr sz="5500"/>
          </a:lvl1pPr>
          <a:lvl2pPr marL="285750" indent="-285750" algn="ctr">
            <a:defRPr sz="4200"/>
          </a:lvl2pPr>
          <a:lvl3pPr marL="571500" indent="-285750" algn="ctr">
            <a:defRPr sz="4200"/>
          </a:lvl3pPr>
          <a:lvl4pPr marL="857250" indent="-285750" algn="ctr">
            <a:defRPr sz="4200"/>
          </a:lvl4pPr>
          <a:lvl5pPr marL="1143000" indent="-285750" algn="ctr">
            <a:defRPr sz="4200"/>
          </a:lvl5pPr>
          <a:lvl6pPr marL="1428750" indent="-285750" algn="ctr">
            <a:defRPr sz="4200"/>
          </a:lvl6pPr>
          <a:lvl7pPr marL="1714500" indent="-285750" algn="ctr">
            <a:defRPr sz="4200"/>
          </a:lvl7pPr>
          <a:lvl8pPr marL="2000250" indent="-285750" algn="ctr">
            <a:defRPr sz="4200"/>
          </a:lvl8pPr>
          <a:lvl9pPr marL="2286000" indent="-285750" algn="ctr">
            <a:defRPr sz="42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endParaRPr lang="zh-CN" altLang="en-US"/>
        </a:p>
      </dsp:txBody>
      <dsp:txXfrm rot="10800000">
        <a:off x="2914717" y="2466823"/>
        <a:ext cx="302293" cy="48480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>
          <dgm:prSet qsTypeId="urn:microsoft.com/office/officeart/2005/8/quickstyle/simple5"/>
        </dgm:pt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>
          <dgm:prSet csTypeId="urn:microsoft.com/office/officeart/2005/8/colors/accent6_5"/>
        </dgm:pt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#1">
  <dgm:title val=""/>
  <dgm:desc val=""/>
  <dgm:catLst>
    <dgm:cat type="simple" pri="105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237950" y="1122363"/>
            <a:ext cx="74277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237950" y="3602038"/>
            <a:ext cx="74277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680873" y="365125"/>
            <a:ext cx="8541855" cy="58118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75714" y="1709738"/>
            <a:ext cx="854185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75714" y="4589463"/>
            <a:ext cx="854185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80873" y="1825625"/>
            <a:ext cx="420903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5013698" y="1825625"/>
            <a:ext cx="420903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82162" y="365125"/>
            <a:ext cx="8541855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4020" y="1778438"/>
            <a:ext cx="3958820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964020" y="2665379"/>
            <a:ext cx="3958820" cy="3524284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5082531" y="1778438"/>
            <a:ext cx="397831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5082531" y="2665379"/>
            <a:ext cx="3978316" cy="3524284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82162" y="457200"/>
            <a:ext cx="3383526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4210320" y="457201"/>
            <a:ext cx="5013698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82162" y="2057400"/>
            <a:ext cx="3383526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7087264" y="365125"/>
            <a:ext cx="2135464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80873" y="365125"/>
            <a:ext cx="6282596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1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80873" y="365125"/>
            <a:ext cx="854185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80873" y="1825625"/>
            <a:ext cx="854185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80873" y="6356350"/>
            <a:ext cx="22283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280568" y="6356350"/>
            <a:ext cx="33424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994418" y="6356350"/>
            <a:ext cx="22283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image" Target="../media/image8.jpeg"/><Relationship Id="rId7" Type="http://schemas.openxmlformats.org/officeDocument/2006/relationships/image" Target="../media/image7.jpeg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0.png"/><Relationship Id="rId1" Type="http://schemas.openxmlformats.org/officeDocument/2006/relationships/image" Target="../media/image1.jpe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image" Target="../media/image1.jpe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image" Target="../media/image1.jpe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image" Target="../media/image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7.jpeg"/><Relationship Id="rId1" Type="http://schemas.openxmlformats.org/officeDocument/2006/relationships/image" Target="../media/image1.jpeg"/></Relationships>
</file>

<file path=ppt/slides/_rels/slide1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30.jpeg"/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image" Target="../media/image1.jpe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image" Target="../media/image1.jpe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image" Target="../media/image1.jpeg"/></Relationships>
</file>

<file path=ppt/slides/_rels/slide1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37.jpeg"/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image" Target="../media/image1.jpe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image" Target="../media/image1.jpeg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image" Target="../media/image1.jpeg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image" Target="../media/image1.jpeg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image" Target="../media/image1.jpeg"/></Relationships>
</file>

<file path=ppt/slides/_rels/slide2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image" Target="../media/image1.jpeg"/></Relationships>
</file>

<file path=ppt/slides/_rels/slide2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image" Target="../media/image1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7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.jpeg"/></Relationships>
</file>

<file path=ppt/slides/_rels/slide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image" Target="../media/image1.jpe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0.jpeg"/><Relationship Id="rId2" Type="http://schemas.openxmlformats.org/officeDocument/2006/relationships/image" Target="../media/image1.jpeg"/><Relationship Id="rId1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Relationship Id="rId3" Type="http://schemas.openxmlformats.org/officeDocument/2006/relationships/image" Target="../media/image7.jpeg"/><Relationship Id="rId2" Type="http://schemas.openxmlformats.org/officeDocument/2006/relationships/image" Target="../media/image11.jpeg"/><Relationship Id="rId1" Type="http://schemas.openxmlformats.org/officeDocument/2006/relationships/image" Target="../media/image1.jpeg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.jpeg"/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9.jpeg"/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image" Target="../media/image1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7424" name="TextBox 1"/>
          <p:cNvSpPr txBox="1"/>
          <p:nvPr/>
        </p:nvSpPr>
        <p:spPr>
          <a:xfrm>
            <a:off x="4811078" y="4107815"/>
            <a:ext cx="2219325" cy="1200329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algn="ctr">
              <a:lnSpc>
                <a:spcPct val="150000"/>
              </a:lnSpc>
            </a:pPr>
            <a:r>
              <a:rPr lang="zh-CN" altLang="en-US" sz="2400" b="0" smtClean="0">
                <a:latin typeface="微软雅黑" panose="020B0503020204020204" charset="-122"/>
                <a:ea typeface="微软雅黑" panose="020B0503020204020204" charset="-122"/>
              </a:rPr>
              <a:t>张  秀  俊</a:t>
            </a:r>
            <a:endParaRPr lang="en-US" altLang="zh-CN" sz="2400" b="0" smtClean="0">
              <a:latin typeface="微软雅黑" panose="020B0503020204020204" charset="-122"/>
              <a:ea typeface="微软雅黑" panose="020B0503020204020204" charset="-122"/>
            </a:endParaRPr>
          </a:p>
          <a:p>
            <a:pPr algn="ctr">
              <a:lnSpc>
                <a:spcPct val="150000"/>
              </a:lnSpc>
            </a:pPr>
            <a:r>
              <a:rPr lang="en-US" altLang="zh-CN" sz="2400" b="0" smtClean="0">
                <a:latin typeface="微软雅黑" panose="020B0503020204020204" charset="-122"/>
                <a:ea typeface="微软雅黑" panose="020B0503020204020204" charset="-122"/>
              </a:rPr>
              <a:t>2018.03</a:t>
            </a:r>
            <a:endParaRPr lang="en-US" altLang="zh-CN" sz="2400" b="0" smtClean="0"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图片 3" descr="蓝悦体育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8278495" y="84455"/>
            <a:ext cx="1322705" cy="1022350"/>
          </a:xfrm>
          <a:prstGeom prst="rect">
            <a:avLst/>
          </a:prstGeom>
        </p:spPr>
      </p:pic>
      <p:pic>
        <p:nvPicPr>
          <p:cNvPr id="9" name="图片 8" descr="硬地丙烯酸球场面层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445" y="5374640"/>
            <a:ext cx="1878965" cy="1409700"/>
          </a:xfrm>
          <a:prstGeom prst="rect">
            <a:avLst/>
          </a:prstGeom>
        </p:spPr>
      </p:pic>
      <p:pic>
        <p:nvPicPr>
          <p:cNvPr id="10" name="图片 9" descr="裹塑围网_副本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84580" y="4107815"/>
            <a:ext cx="791210" cy="1161415"/>
          </a:xfrm>
          <a:prstGeom prst="rect">
            <a:avLst/>
          </a:prstGeom>
        </p:spPr>
      </p:pic>
      <p:sp>
        <p:nvSpPr>
          <p:cNvPr id="16" name="Rectangle 2"/>
          <p:cNvSpPr txBox="1">
            <a:spLocks noChangeArrowheads="1"/>
          </p:cNvSpPr>
          <p:nvPr/>
        </p:nvSpPr>
        <p:spPr bwMode="auto">
          <a:xfrm>
            <a:off x="2548255" y="1505268"/>
            <a:ext cx="6769100" cy="11144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p>
            <a:pPr marR="0" algn="ctr" defTabSz="914400">
              <a:buClrTx/>
              <a:buSzTx/>
              <a:buFontTx/>
              <a:buNone/>
              <a:defRPr/>
            </a:pPr>
            <a:r>
              <a:rPr kumimoji="0" sz="3600" b="0" kern="1200" cap="none" spc="0" normalizeH="0" baseline="0" noProof="0" smtClean="0">
                <a:effectLst>
                  <a:outerShdw blurRad="38100" dist="38100" dir="2700000" algn="tl">
                    <a:srgbClr val="C0C0C0"/>
                  </a:outerShdw>
                </a:effectLst>
                <a:latin typeface="黑体" panose="02010600030101010101" pitchFamily="49" charset="-122"/>
                <a:ea typeface="黑体" panose="02010600030101010101" pitchFamily="49" charset="-122"/>
                <a:cs typeface="+mn-cs"/>
              </a:rPr>
              <a:t>蓝</a:t>
            </a:r>
            <a:r>
              <a:rPr kumimoji="0" lang="en-US" sz="3600" b="0" kern="1200" cap="none" spc="0" normalizeH="0" baseline="0" noProof="0" smtClean="0">
                <a:effectLst>
                  <a:outerShdw blurRad="38100" dist="38100" dir="2700000" algn="tl">
                    <a:srgbClr val="C0C0C0"/>
                  </a:outerShdw>
                </a:effectLst>
                <a:latin typeface="黑体" panose="02010600030101010101" pitchFamily="49" charset="-122"/>
                <a:ea typeface="黑体" panose="02010600030101010101" pitchFamily="49" charset="-122"/>
                <a:cs typeface="+mn-cs"/>
              </a:rPr>
              <a:t> </a:t>
            </a:r>
            <a:r>
              <a:rPr kumimoji="0" sz="3600" b="0" kern="1200" cap="none" spc="0" normalizeH="0" baseline="0" noProof="0" smtClean="0">
                <a:effectLst>
                  <a:outerShdw blurRad="38100" dist="38100" dir="2700000" algn="tl">
                    <a:srgbClr val="C0C0C0"/>
                  </a:outerShdw>
                </a:effectLst>
                <a:latin typeface="黑体" panose="02010600030101010101" pitchFamily="49" charset="-122"/>
                <a:ea typeface="黑体" panose="02010600030101010101" pitchFamily="49" charset="-122"/>
                <a:cs typeface="+mn-cs"/>
              </a:rPr>
              <a:t>悦</a:t>
            </a:r>
            <a:r>
              <a:rPr kumimoji="0" lang="en-US" sz="3600" b="0" kern="1200" cap="none" spc="0" normalizeH="0" baseline="0" noProof="0" smtClean="0">
                <a:effectLst>
                  <a:outerShdw blurRad="38100" dist="38100" dir="2700000" algn="tl">
                    <a:srgbClr val="C0C0C0"/>
                  </a:outerShdw>
                </a:effectLst>
                <a:latin typeface="黑体" panose="02010600030101010101" pitchFamily="49" charset="-122"/>
                <a:ea typeface="黑体" panose="02010600030101010101" pitchFamily="49" charset="-122"/>
                <a:cs typeface="+mn-cs"/>
              </a:rPr>
              <a:t> </a:t>
            </a:r>
            <a:r>
              <a:rPr kumimoji="0" sz="3600" b="0" kern="1200" cap="none" spc="0" normalizeH="0" baseline="0" noProof="0" smtClean="0">
                <a:effectLst>
                  <a:outerShdw blurRad="38100" dist="38100" dir="2700000" algn="tl">
                    <a:srgbClr val="C0C0C0"/>
                  </a:outerShdw>
                </a:effectLst>
                <a:latin typeface="黑体" panose="02010600030101010101" pitchFamily="49" charset="-122"/>
                <a:ea typeface="黑体" panose="02010600030101010101" pitchFamily="49" charset="-122"/>
                <a:cs typeface="+mn-cs"/>
              </a:rPr>
              <a:t>体</a:t>
            </a:r>
            <a:r>
              <a:rPr kumimoji="0" lang="en-US" sz="3600" b="0" kern="1200" cap="none" spc="0" normalizeH="0" baseline="0" noProof="0" smtClean="0">
                <a:effectLst>
                  <a:outerShdw blurRad="38100" dist="38100" dir="2700000" algn="tl">
                    <a:srgbClr val="C0C0C0"/>
                  </a:outerShdw>
                </a:effectLst>
                <a:latin typeface="黑体" panose="02010600030101010101" pitchFamily="49" charset="-122"/>
                <a:ea typeface="黑体" panose="02010600030101010101" pitchFamily="49" charset="-122"/>
                <a:cs typeface="+mn-cs"/>
              </a:rPr>
              <a:t> </a:t>
            </a:r>
            <a:r>
              <a:rPr kumimoji="0" sz="3600" b="0" kern="1200" cap="none" spc="0" normalizeH="0" baseline="0" noProof="0" smtClean="0">
                <a:effectLst>
                  <a:outerShdw blurRad="38100" dist="38100" dir="2700000" algn="tl">
                    <a:srgbClr val="C0C0C0"/>
                  </a:outerShdw>
                </a:effectLst>
                <a:latin typeface="黑体" panose="02010600030101010101" pitchFamily="49" charset="-122"/>
                <a:ea typeface="黑体" panose="02010600030101010101" pitchFamily="49" charset="-122"/>
                <a:cs typeface="+mn-cs"/>
              </a:rPr>
              <a:t>育</a:t>
            </a:r>
            <a:endParaRPr kumimoji="0" lang="en-US" sz="3600" b="0" kern="1200" cap="none" spc="0" normalizeH="0" baseline="0" noProof="0" smtClean="0">
              <a:effectLst>
                <a:outerShdw blurRad="38100" dist="38100" dir="2700000" algn="tl">
                  <a:srgbClr val="C0C0C0"/>
                </a:outerShdw>
              </a:effectLst>
              <a:latin typeface="黑体" panose="02010600030101010101" pitchFamily="49" charset="-122"/>
              <a:ea typeface="黑体" panose="02010600030101010101" pitchFamily="49" charset="-122"/>
              <a:cs typeface="+mn-cs"/>
            </a:endParaRPr>
          </a:p>
          <a:p>
            <a:pPr marR="0" algn="ctr" defTabSz="914400">
              <a:buClrTx/>
              <a:buSzTx/>
              <a:buFontTx/>
              <a:buNone/>
              <a:defRPr/>
            </a:pPr>
            <a:endParaRPr kumimoji="0" lang="en-US" sz="3600" b="0" kern="1200" cap="none" spc="0" normalizeH="0" baseline="0" noProof="0" smtClean="0">
              <a:effectLst>
                <a:outerShdw blurRad="38100" dist="38100" dir="2700000" algn="tl">
                  <a:srgbClr val="C0C0C0"/>
                </a:outerShdw>
              </a:effectLst>
              <a:latin typeface="黑体" panose="02010600030101010101" pitchFamily="49" charset="-122"/>
              <a:ea typeface="黑体" panose="02010600030101010101" pitchFamily="49" charset="-122"/>
              <a:cs typeface="+mn-cs"/>
            </a:endParaRPr>
          </a:p>
          <a:p>
            <a:pPr marR="0" algn="dist" defTabSz="914400">
              <a:buClrTx/>
              <a:buSzTx/>
              <a:buFontTx/>
              <a:buNone/>
              <a:defRPr/>
            </a:pPr>
            <a:r>
              <a:rPr kumimoji="0" sz="3600" b="0" kern="1200" cap="none" spc="0" normalizeH="0" baseline="0" noProof="0" smtClean="0">
                <a:effectLst>
                  <a:outerShdw blurRad="38100" dist="38100" dir="2700000" algn="tl">
                    <a:srgbClr val="C0C0C0"/>
                  </a:outerShdw>
                </a:effectLst>
                <a:latin typeface="黑体" panose="02010600030101010101" pitchFamily="49" charset="-122"/>
                <a:ea typeface="黑体" panose="02010600030101010101" pitchFamily="49" charset="-122"/>
                <a:cs typeface="+mn-cs"/>
              </a:rPr>
              <a:t>创新服务分享</a:t>
            </a:r>
            <a:endParaRPr kumimoji="0" sz="3600" b="0" kern="1200" cap="none" spc="0" normalizeH="0" baseline="0" noProof="0" dirty="0">
              <a:effectLst>
                <a:outerShdw blurRad="38100" dist="38100" dir="2700000" algn="tl">
                  <a:srgbClr val="C0C0C0"/>
                </a:outerShdw>
              </a:effectLst>
              <a:latin typeface="黑体" panose="02010600030101010101" pitchFamily="49" charset="-122"/>
              <a:ea typeface="黑体" panose="02010600030101010101" pitchFamily="49" charset="-122"/>
              <a:cs typeface="+mn-cs"/>
            </a:endParaRPr>
          </a:p>
        </p:txBody>
      </p:sp>
      <p:pic>
        <p:nvPicPr>
          <p:cNvPr id="18" name="图片 17" descr="单丝人造草坪_副本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2540" y="4090035"/>
            <a:ext cx="1006475" cy="1235710"/>
          </a:xfrm>
          <a:prstGeom prst="rect">
            <a:avLst/>
          </a:prstGeom>
        </p:spPr>
      </p:pic>
      <p:pic>
        <p:nvPicPr>
          <p:cNvPr id="19" name="图片 18" descr="聚脲印花地坪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16200000">
            <a:off x="784860" y="2910840"/>
            <a:ext cx="1303020" cy="862965"/>
          </a:xfrm>
          <a:prstGeom prst="rect">
            <a:avLst/>
          </a:prstGeom>
        </p:spPr>
      </p:pic>
      <p:pic>
        <p:nvPicPr>
          <p:cNvPr id="20" name="图片 19" descr="EPDM颗粒面料_副本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-1270" y="2691130"/>
            <a:ext cx="943610" cy="1155700"/>
          </a:xfrm>
          <a:prstGeom prst="rect">
            <a:avLst/>
          </a:prstGeom>
        </p:spPr>
      </p:pic>
      <p:pic>
        <p:nvPicPr>
          <p:cNvPr id="21" name="图片 20" descr="透气式跑到塑胶_副本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2065" y="18415"/>
            <a:ext cx="1880235" cy="1336040"/>
          </a:xfrm>
          <a:prstGeom prst="rect">
            <a:avLst/>
          </a:prstGeom>
        </p:spPr>
      </p:pic>
      <p:pic>
        <p:nvPicPr>
          <p:cNvPr id="22" name="图片 21" descr="硅PU_副本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0160" y="1434465"/>
            <a:ext cx="1878330" cy="12573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aphicFrame>
        <p:nvGraphicFramePr>
          <p:cNvPr id="4" name="表格 3"/>
          <p:cNvGraphicFramePr>
            <a:graphicFrameLocks noGrp="1"/>
          </p:cNvGraphicFramePr>
          <p:nvPr/>
        </p:nvGraphicFramePr>
        <p:xfrm>
          <a:off x="0" y="0"/>
          <a:ext cx="903288" cy="84296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03288"/>
              </a:tblGrid>
              <a:tr h="842963">
                <a:tc>
                  <a:txBody>
                    <a:bodyPr/>
                    <a:p>
                      <a:pPr algn="ctr"/>
                      <a:r>
                        <a:rPr lang="en-US" sz="5000" i="1" dirty="0" smtClean="0">
                          <a:solidFill>
                            <a:srgbClr val="05070F"/>
                          </a:solidFill>
                        </a:rPr>
                        <a:t>4</a:t>
                      </a:r>
                      <a:endParaRPr lang="en-US" sz="5000" i="1" dirty="0">
                        <a:solidFill>
                          <a:srgbClr val="05070F"/>
                        </a:solidFill>
                      </a:endParaRPr>
                    </a:p>
                  </a:txBody>
                  <a:tcPr marL="36030" marR="36030" marT="35992" marB="35992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" name="表格 7"/>
          <p:cNvGraphicFramePr>
            <a:graphicFrameLocks noGrp="1"/>
          </p:cNvGraphicFramePr>
          <p:nvPr/>
        </p:nvGraphicFramePr>
        <p:xfrm>
          <a:off x="996950" y="111125"/>
          <a:ext cx="6203950" cy="73215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75055"/>
                <a:gridCol w="1114425"/>
                <a:gridCol w="1200150"/>
                <a:gridCol w="1200150"/>
                <a:gridCol w="1614170"/>
              </a:tblGrid>
              <a:tr h="732155">
                <a:tc gridSpan="5">
                  <a:txBody>
                    <a:bodyPr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3200" b="1" kern="1200" dirty="0" smtClean="0">
                          <a:solidFill>
                            <a:srgbClr val="05070F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行业运动场地现状</a:t>
                      </a:r>
                      <a:endParaRPr lang="zh-CN" altLang="en-US" sz="3200" b="1" kern="1200" dirty="0" smtClean="0">
                        <a:solidFill>
                          <a:srgbClr val="05070F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91458" marR="91458" marT="45741" marB="45741">
                    <a:noFill/>
                  </a:tcPr>
                </a:tc>
                <a:tc hMerge="1">
                  <a:tcPr/>
                </a:tc>
                <a:tc hMerge="1">
                  <a:tcPr>
                    <a:noFill/>
                  </a:tcPr>
                </a:tc>
                <a:tc hMerge="1">
                  <a:tcPr>
                    <a:noFill/>
                  </a:tcPr>
                </a:tc>
                <a:tc hMerge="1">
                  <a:tcPr>
                    <a:noFill/>
                  </a:tcPr>
                </a:tc>
              </a:tr>
            </a:tbl>
          </a:graphicData>
        </a:graphic>
      </p:graphicFrame>
      <p:pic>
        <p:nvPicPr>
          <p:cNvPr id="3" name="图片 2" descr="蓝悦体育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8387715" y="97155"/>
            <a:ext cx="1322705" cy="1022350"/>
          </a:xfrm>
          <a:prstGeom prst="rect">
            <a:avLst/>
          </a:prstGeom>
        </p:spPr>
      </p:pic>
      <p:graphicFrame>
        <p:nvGraphicFramePr>
          <p:cNvPr id="9" name="表格 8"/>
          <p:cNvGraphicFramePr/>
          <p:nvPr/>
        </p:nvGraphicFramePr>
        <p:xfrm>
          <a:off x="291465" y="6398260"/>
          <a:ext cx="8829675" cy="304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829675"/>
              </a:tblGrid>
              <a:tr h="30480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400">
                          <a:solidFill>
                            <a:srgbClr val="FF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蓝悦体育                                                                                                        运动场维修、维护、保养</a:t>
                      </a:r>
                      <a:endParaRPr lang="zh-CN" altLang="en-US" sz="1400">
                        <a:solidFill>
                          <a:srgbClr val="FF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5390" y="975995"/>
            <a:ext cx="6540500" cy="490601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aphicFrame>
        <p:nvGraphicFramePr>
          <p:cNvPr id="4" name="表格 3"/>
          <p:cNvGraphicFramePr>
            <a:graphicFrameLocks noGrp="1"/>
          </p:cNvGraphicFramePr>
          <p:nvPr/>
        </p:nvGraphicFramePr>
        <p:xfrm>
          <a:off x="0" y="0"/>
          <a:ext cx="903288" cy="84296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03288"/>
              </a:tblGrid>
              <a:tr h="842963">
                <a:tc>
                  <a:txBody>
                    <a:bodyPr/>
                    <a:p>
                      <a:pPr algn="ctr"/>
                      <a:r>
                        <a:rPr lang="en-US" sz="5000" i="1" dirty="0" smtClean="0">
                          <a:solidFill>
                            <a:srgbClr val="05070F"/>
                          </a:solidFill>
                        </a:rPr>
                        <a:t>4</a:t>
                      </a:r>
                      <a:endParaRPr lang="en-US" sz="5000" i="1" dirty="0">
                        <a:solidFill>
                          <a:srgbClr val="05070F"/>
                        </a:solidFill>
                      </a:endParaRPr>
                    </a:p>
                  </a:txBody>
                  <a:tcPr marL="36030" marR="36030" marT="35992" marB="35992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" name="表格 7"/>
          <p:cNvGraphicFramePr>
            <a:graphicFrameLocks noGrp="1"/>
          </p:cNvGraphicFramePr>
          <p:nvPr/>
        </p:nvGraphicFramePr>
        <p:xfrm>
          <a:off x="996950" y="111125"/>
          <a:ext cx="6203950" cy="73215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75055"/>
                <a:gridCol w="1114425"/>
                <a:gridCol w="1200150"/>
                <a:gridCol w="1200150"/>
                <a:gridCol w="1614170"/>
              </a:tblGrid>
              <a:tr h="732155">
                <a:tc gridSpan="5">
                  <a:txBody>
                    <a:bodyPr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3200" b="1" kern="1200" dirty="0" smtClean="0">
                          <a:solidFill>
                            <a:srgbClr val="05070F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行业运动场地现状</a:t>
                      </a:r>
                      <a:endParaRPr lang="zh-CN" altLang="en-US" sz="3200" b="1" kern="1200" dirty="0" smtClean="0">
                        <a:solidFill>
                          <a:srgbClr val="05070F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91458" marR="91458" marT="45741" marB="45741">
                    <a:noFill/>
                  </a:tcPr>
                </a:tc>
                <a:tc hMerge="1">
                  <a:tcPr/>
                </a:tc>
                <a:tc hMerge="1">
                  <a:tcPr>
                    <a:noFill/>
                  </a:tcPr>
                </a:tc>
                <a:tc hMerge="1">
                  <a:tcPr>
                    <a:noFill/>
                  </a:tcPr>
                </a:tc>
                <a:tc hMerge="1">
                  <a:tcPr>
                    <a:noFill/>
                  </a:tcPr>
                </a:tc>
              </a:tr>
            </a:tbl>
          </a:graphicData>
        </a:graphic>
      </p:graphicFrame>
      <p:pic>
        <p:nvPicPr>
          <p:cNvPr id="3" name="图片 2" descr="蓝悦体育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8387715" y="97155"/>
            <a:ext cx="1322705" cy="1022350"/>
          </a:xfrm>
          <a:prstGeom prst="rect">
            <a:avLst/>
          </a:prstGeom>
        </p:spPr>
      </p:pic>
      <p:graphicFrame>
        <p:nvGraphicFramePr>
          <p:cNvPr id="9" name="表格 8"/>
          <p:cNvGraphicFramePr/>
          <p:nvPr/>
        </p:nvGraphicFramePr>
        <p:xfrm>
          <a:off x="291465" y="6398260"/>
          <a:ext cx="8829675" cy="304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829675"/>
              </a:tblGrid>
              <a:tr h="30480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400">
                          <a:solidFill>
                            <a:srgbClr val="FF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蓝悦体育                                                                                                        运动场维修、维护、保养</a:t>
                      </a:r>
                      <a:endParaRPr lang="zh-CN" altLang="en-US" sz="1400">
                        <a:solidFill>
                          <a:srgbClr val="FF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870" y="1414780"/>
            <a:ext cx="5650865" cy="423862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6025" y="1409065"/>
            <a:ext cx="3182620" cy="424434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aphicFrame>
        <p:nvGraphicFramePr>
          <p:cNvPr id="4" name="表格 3"/>
          <p:cNvGraphicFramePr>
            <a:graphicFrameLocks noGrp="1"/>
          </p:cNvGraphicFramePr>
          <p:nvPr/>
        </p:nvGraphicFramePr>
        <p:xfrm>
          <a:off x="0" y="0"/>
          <a:ext cx="903288" cy="84296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03288"/>
              </a:tblGrid>
              <a:tr h="842963">
                <a:tc>
                  <a:txBody>
                    <a:bodyPr/>
                    <a:p>
                      <a:pPr algn="ctr"/>
                      <a:r>
                        <a:rPr lang="en-US" sz="5000" i="1" dirty="0" smtClean="0">
                          <a:solidFill>
                            <a:srgbClr val="05070F"/>
                          </a:solidFill>
                        </a:rPr>
                        <a:t>4</a:t>
                      </a:r>
                      <a:endParaRPr lang="en-US" sz="5000" i="1" dirty="0">
                        <a:solidFill>
                          <a:srgbClr val="05070F"/>
                        </a:solidFill>
                      </a:endParaRPr>
                    </a:p>
                  </a:txBody>
                  <a:tcPr marL="36030" marR="36030" marT="35992" marB="35992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" name="表格 7"/>
          <p:cNvGraphicFramePr>
            <a:graphicFrameLocks noGrp="1"/>
          </p:cNvGraphicFramePr>
          <p:nvPr/>
        </p:nvGraphicFramePr>
        <p:xfrm>
          <a:off x="996950" y="111125"/>
          <a:ext cx="6203950" cy="73215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75055"/>
                <a:gridCol w="1114425"/>
                <a:gridCol w="1200150"/>
                <a:gridCol w="1200150"/>
                <a:gridCol w="1614170"/>
              </a:tblGrid>
              <a:tr h="732155">
                <a:tc gridSpan="5">
                  <a:txBody>
                    <a:bodyPr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3200" b="1" kern="1200" dirty="0" smtClean="0">
                          <a:solidFill>
                            <a:srgbClr val="05070F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行业运动场地现状</a:t>
                      </a:r>
                      <a:endParaRPr lang="zh-CN" altLang="en-US" sz="3200" b="1" kern="1200" dirty="0" smtClean="0">
                        <a:solidFill>
                          <a:srgbClr val="05070F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91458" marR="91458" marT="45741" marB="45741">
                    <a:noFill/>
                  </a:tcPr>
                </a:tc>
                <a:tc hMerge="1">
                  <a:tcPr/>
                </a:tc>
                <a:tc hMerge="1">
                  <a:tcPr>
                    <a:noFill/>
                  </a:tcPr>
                </a:tc>
                <a:tc hMerge="1">
                  <a:tcPr>
                    <a:noFill/>
                  </a:tcPr>
                </a:tc>
                <a:tc hMerge="1">
                  <a:tcPr>
                    <a:noFill/>
                  </a:tcPr>
                </a:tc>
              </a:tr>
            </a:tbl>
          </a:graphicData>
        </a:graphic>
      </p:graphicFrame>
      <p:pic>
        <p:nvPicPr>
          <p:cNvPr id="3" name="图片 2" descr="蓝悦体育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8387715" y="97155"/>
            <a:ext cx="1322705" cy="1022350"/>
          </a:xfrm>
          <a:prstGeom prst="rect">
            <a:avLst/>
          </a:prstGeom>
        </p:spPr>
      </p:pic>
      <p:graphicFrame>
        <p:nvGraphicFramePr>
          <p:cNvPr id="9" name="表格 8"/>
          <p:cNvGraphicFramePr/>
          <p:nvPr/>
        </p:nvGraphicFramePr>
        <p:xfrm>
          <a:off x="291465" y="6398260"/>
          <a:ext cx="8829675" cy="304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829675"/>
              </a:tblGrid>
              <a:tr h="30480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400">
                          <a:solidFill>
                            <a:srgbClr val="FF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蓝悦体育                                                                                                        运动场维修、维护、保养</a:t>
                      </a:r>
                      <a:endParaRPr lang="zh-CN" altLang="en-US" sz="1400">
                        <a:solidFill>
                          <a:srgbClr val="FF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630" y="1764030"/>
            <a:ext cx="4438015" cy="332930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2830" y="1741805"/>
            <a:ext cx="4469130" cy="335153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aphicFrame>
        <p:nvGraphicFramePr>
          <p:cNvPr id="4" name="表格 3"/>
          <p:cNvGraphicFramePr>
            <a:graphicFrameLocks noGrp="1"/>
          </p:cNvGraphicFramePr>
          <p:nvPr/>
        </p:nvGraphicFramePr>
        <p:xfrm>
          <a:off x="0" y="0"/>
          <a:ext cx="903288" cy="84296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03288"/>
              </a:tblGrid>
              <a:tr h="842963">
                <a:tc>
                  <a:txBody>
                    <a:bodyPr/>
                    <a:p>
                      <a:pPr algn="ctr"/>
                      <a:r>
                        <a:rPr lang="en-US" sz="5000" i="1" dirty="0" smtClean="0">
                          <a:solidFill>
                            <a:srgbClr val="05070F"/>
                          </a:solidFill>
                        </a:rPr>
                        <a:t>4</a:t>
                      </a:r>
                      <a:endParaRPr lang="en-US" sz="5000" i="1" dirty="0">
                        <a:solidFill>
                          <a:srgbClr val="05070F"/>
                        </a:solidFill>
                      </a:endParaRPr>
                    </a:p>
                  </a:txBody>
                  <a:tcPr marL="36030" marR="36030" marT="35992" marB="35992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" name="表格 7"/>
          <p:cNvGraphicFramePr>
            <a:graphicFrameLocks noGrp="1"/>
          </p:cNvGraphicFramePr>
          <p:nvPr/>
        </p:nvGraphicFramePr>
        <p:xfrm>
          <a:off x="996950" y="111125"/>
          <a:ext cx="6203950" cy="73215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75055"/>
                <a:gridCol w="1114425"/>
                <a:gridCol w="1200150"/>
                <a:gridCol w="1200150"/>
                <a:gridCol w="1614170"/>
              </a:tblGrid>
              <a:tr h="732155">
                <a:tc gridSpan="5">
                  <a:txBody>
                    <a:bodyPr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3200" b="1" kern="1200" dirty="0" smtClean="0">
                          <a:solidFill>
                            <a:srgbClr val="05070F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行业运动场地现状</a:t>
                      </a:r>
                      <a:endParaRPr lang="zh-CN" altLang="en-US" sz="3200" b="1" kern="1200" dirty="0" smtClean="0">
                        <a:solidFill>
                          <a:srgbClr val="05070F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91458" marR="91458" marT="45741" marB="45741">
                    <a:noFill/>
                  </a:tcPr>
                </a:tc>
                <a:tc hMerge="1">
                  <a:tcPr/>
                </a:tc>
                <a:tc hMerge="1">
                  <a:tcPr>
                    <a:noFill/>
                  </a:tcPr>
                </a:tc>
                <a:tc hMerge="1">
                  <a:tcPr>
                    <a:noFill/>
                  </a:tcPr>
                </a:tc>
                <a:tc hMerge="1">
                  <a:tcPr>
                    <a:noFill/>
                  </a:tcPr>
                </a:tc>
              </a:tr>
            </a:tbl>
          </a:graphicData>
        </a:graphic>
      </p:graphicFrame>
      <p:pic>
        <p:nvPicPr>
          <p:cNvPr id="3" name="图片 2" descr="蓝悦体育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8387715" y="97155"/>
            <a:ext cx="1322705" cy="1022350"/>
          </a:xfrm>
          <a:prstGeom prst="rect">
            <a:avLst/>
          </a:prstGeom>
        </p:spPr>
      </p:pic>
      <p:graphicFrame>
        <p:nvGraphicFramePr>
          <p:cNvPr id="9" name="表格 8"/>
          <p:cNvGraphicFramePr/>
          <p:nvPr/>
        </p:nvGraphicFramePr>
        <p:xfrm>
          <a:off x="291465" y="6398260"/>
          <a:ext cx="8829675" cy="304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829675"/>
              </a:tblGrid>
              <a:tr h="30480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400">
                          <a:solidFill>
                            <a:srgbClr val="FF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蓝悦体育                                                                                                        运动场维修、维护、保养</a:t>
                      </a:r>
                      <a:endParaRPr lang="zh-CN" altLang="en-US" sz="1400">
                        <a:solidFill>
                          <a:srgbClr val="FF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6370" y="1347470"/>
            <a:ext cx="5591175" cy="419417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420" y="1347470"/>
            <a:ext cx="3085465" cy="411607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aphicFrame>
        <p:nvGraphicFramePr>
          <p:cNvPr id="4" name="表格 3"/>
          <p:cNvGraphicFramePr>
            <a:graphicFrameLocks noGrp="1"/>
          </p:cNvGraphicFramePr>
          <p:nvPr/>
        </p:nvGraphicFramePr>
        <p:xfrm>
          <a:off x="0" y="0"/>
          <a:ext cx="903288" cy="84296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03288"/>
              </a:tblGrid>
              <a:tr h="842963">
                <a:tc>
                  <a:txBody>
                    <a:bodyPr/>
                    <a:p>
                      <a:pPr algn="ctr"/>
                      <a:r>
                        <a:rPr lang="en-US" sz="5000" i="1" dirty="0" smtClean="0">
                          <a:solidFill>
                            <a:srgbClr val="05070F"/>
                          </a:solidFill>
                        </a:rPr>
                        <a:t>4</a:t>
                      </a:r>
                      <a:endParaRPr lang="en-US" sz="5000" i="1" dirty="0">
                        <a:solidFill>
                          <a:srgbClr val="05070F"/>
                        </a:solidFill>
                      </a:endParaRPr>
                    </a:p>
                  </a:txBody>
                  <a:tcPr marL="36030" marR="36030" marT="35992" marB="35992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" name="表格 7"/>
          <p:cNvGraphicFramePr>
            <a:graphicFrameLocks noGrp="1"/>
          </p:cNvGraphicFramePr>
          <p:nvPr/>
        </p:nvGraphicFramePr>
        <p:xfrm>
          <a:off x="996950" y="111125"/>
          <a:ext cx="6203950" cy="73215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75055"/>
                <a:gridCol w="1114425"/>
                <a:gridCol w="1200150"/>
                <a:gridCol w="1200150"/>
                <a:gridCol w="1614170"/>
              </a:tblGrid>
              <a:tr h="732155">
                <a:tc gridSpan="5">
                  <a:txBody>
                    <a:bodyPr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3200" b="1" kern="1200" dirty="0" smtClean="0">
                          <a:solidFill>
                            <a:srgbClr val="05070F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行业运动场地现状</a:t>
                      </a:r>
                      <a:endParaRPr lang="zh-CN" altLang="en-US" sz="3200" b="1" kern="1200" dirty="0" smtClean="0">
                        <a:solidFill>
                          <a:srgbClr val="05070F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91458" marR="91458" marT="45741" marB="45741">
                    <a:noFill/>
                  </a:tcPr>
                </a:tc>
                <a:tc hMerge="1">
                  <a:tcPr/>
                </a:tc>
                <a:tc hMerge="1">
                  <a:tcPr>
                    <a:noFill/>
                  </a:tcPr>
                </a:tc>
                <a:tc hMerge="1">
                  <a:tcPr>
                    <a:noFill/>
                  </a:tcPr>
                </a:tc>
                <a:tc hMerge="1">
                  <a:tcPr>
                    <a:noFill/>
                  </a:tcPr>
                </a:tc>
              </a:tr>
            </a:tbl>
          </a:graphicData>
        </a:graphic>
      </p:graphicFrame>
      <p:pic>
        <p:nvPicPr>
          <p:cNvPr id="3" name="图片 2" descr="蓝悦体育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8387715" y="97155"/>
            <a:ext cx="1322705" cy="1022350"/>
          </a:xfrm>
          <a:prstGeom prst="rect">
            <a:avLst/>
          </a:prstGeom>
        </p:spPr>
      </p:pic>
      <p:graphicFrame>
        <p:nvGraphicFramePr>
          <p:cNvPr id="9" name="表格 8"/>
          <p:cNvGraphicFramePr/>
          <p:nvPr/>
        </p:nvGraphicFramePr>
        <p:xfrm>
          <a:off x="291465" y="6271895"/>
          <a:ext cx="8829675" cy="43116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829675"/>
              </a:tblGrid>
              <a:tr h="43116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400">
                          <a:solidFill>
                            <a:srgbClr val="FF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蓝悦体育                                                                                                        运动场维修、维护、保养</a:t>
                      </a:r>
                      <a:endParaRPr lang="zh-CN" altLang="en-US" sz="1400">
                        <a:solidFill>
                          <a:srgbClr val="FF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  <p:sp>
        <p:nvSpPr>
          <p:cNvPr id="100" name="文本框 99"/>
          <p:cNvSpPr txBox="1"/>
          <p:nvPr/>
        </p:nvSpPr>
        <p:spPr>
          <a:xfrm>
            <a:off x="2023110" y="1294130"/>
            <a:ext cx="5857240" cy="267652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fontAlgn="auto">
              <a:lnSpc>
                <a:spcPct val="200000"/>
              </a:lnSpc>
            </a:pPr>
            <a:r>
              <a:rPr lang="zh-CN" altLang="en-US" sz="1800" b="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    </a:t>
            </a:r>
            <a:r>
              <a:rPr lang="zh-CN" altLang="en-US" sz="2400" b="1" smtClean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面对以上情况，我</a:t>
            </a:r>
            <a:r>
              <a:rPr lang="en-US" altLang="zh-CN" sz="2400" b="1" smtClean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公司为方便行业客户推出了微信公众号</a:t>
            </a:r>
            <a:r>
              <a:rPr lang="zh-CN" altLang="en-US" sz="2400" b="1" smtClean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，</a:t>
            </a:r>
            <a:r>
              <a:rPr lang="en-US" altLang="zh-CN" sz="2400" b="1" smtClean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可及时了解行业相关知识，及时报修</a:t>
            </a:r>
            <a:r>
              <a:rPr lang="zh-CN" altLang="en-US" sz="2400" b="1" smtClean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，及时分享。</a:t>
            </a:r>
            <a:endParaRPr lang="zh-CN" altLang="en-US" sz="2400" b="1" smtClean="0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1600" b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  </a:t>
            </a:r>
            <a:endParaRPr lang="zh-CN" altLang="en-US" sz="1600" b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pic>
        <p:nvPicPr>
          <p:cNvPr id="10" name="图片 9" descr="微信公众号二维码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2635" y="4140200"/>
            <a:ext cx="2230120" cy="1962785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aphicFrame>
        <p:nvGraphicFramePr>
          <p:cNvPr id="4" name="表格 3"/>
          <p:cNvGraphicFramePr>
            <a:graphicFrameLocks noGrp="1"/>
          </p:cNvGraphicFramePr>
          <p:nvPr/>
        </p:nvGraphicFramePr>
        <p:xfrm>
          <a:off x="0" y="0"/>
          <a:ext cx="903288" cy="84296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03288"/>
              </a:tblGrid>
              <a:tr h="842963">
                <a:tc>
                  <a:txBody>
                    <a:bodyPr/>
                    <a:p>
                      <a:pPr algn="ctr"/>
                      <a:r>
                        <a:rPr lang="en-US" sz="5000" i="1" dirty="0" smtClean="0">
                          <a:solidFill>
                            <a:srgbClr val="05070F"/>
                          </a:solidFill>
                        </a:rPr>
                        <a:t>5</a:t>
                      </a:r>
                      <a:endParaRPr lang="en-US" sz="5000" i="1" dirty="0">
                        <a:solidFill>
                          <a:srgbClr val="05070F"/>
                        </a:solidFill>
                      </a:endParaRPr>
                    </a:p>
                  </a:txBody>
                  <a:tcPr marL="36030" marR="36030" marT="35992" marB="35992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" name="表格 7"/>
          <p:cNvGraphicFramePr>
            <a:graphicFrameLocks noGrp="1"/>
          </p:cNvGraphicFramePr>
          <p:nvPr/>
        </p:nvGraphicFramePr>
        <p:xfrm>
          <a:off x="996950" y="111125"/>
          <a:ext cx="4156075" cy="73215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20090"/>
                <a:gridCol w="746125"/>
                <a:gridCol w="804545"/>
                <a:gridCol w="803910"/>
                <a:gridCol w="1081405"/>
              </a:tblGrid>
              <a:tr h="732155">
                <a:tc gridSpan="5">
                  <a:txBody>
                    <a:bodyPr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3200" b="1" kern="1200" dirty="0" smtClean="0">
                          <a:solidFill>
                            <a:srgbClr val="05070F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专项清洗、维修服务</a:t>
                      </a:r>
                      <a:endParaRPr lang="zh-CN" altLang="en-US" sz="3200" b="1" kern="1200" dirty="0" smtClean="0">
                        <a:solidFill>
                          <a:srgbClr val="05070F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91458" marR="91458" marT="45741" marB="45741">
                    <a:noFill/>
                  </a:tcPr>
                </a:tc>
                <a:tc hMerge="1">
                  <a:tcPr/>
                </a:tc>
                <a:tc hMerge="1">
                  <a:tcPr>
                    <a:noFill/>
                  </a:tcPr>
                </a:tc>
                <a:tc hMerge="1">
                  <a:tcPr>
                    <a:noFill/>
                  </a:tcPr>
                </a:tc>
                <a:tc hMerge="1">
                  <a:tcPr>
                    <a:noFill/>
                  </a:tcPr>
                </a:tc>
              </a:tr>
            </a:tbl>
          </a:graphicData>
        </a:graphic>
      </p:graphicFrame>
      <p:pic>
        <p:nvPicPr>
          <p:cNvPr id="3" name="图片 2" descr="蓝悦体育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8387715" y="97155"/>
            <a:ext cx="1322705" cy="1022350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903605" y="1119505"/>
            <a:ext cx="4438015" cy="39878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p>
            <a:pPr algn="l"/>
            <a:r>
              <a:rPr lang="zh-CN" altLang="en-US" sz="2000">
                <a:solidFill>
                  <a:srgbClr val="92D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新宋体" panose="02010609030101010101" charset="-122"/>
                <a:ea typeface="新宋体" panose="02010609030101010101" charset="-122"/>
              </a:rPr>
              <a:t>成都市温江区和盛小学校运动场清洗</a:t>
            </a:r>
            <a:endParaRPr lang="zh-CN" altLang="en-US" sz="2000">
              <a:solidFill>
                <a:srgbClr val="92D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新宋体" panose="02010609030101010101" charset="-122"/>
              <a:ea typeface="新宋体" panose="02010609030101010101" charset="-122"/>
            </a:endParaRPr>
          </a:p>
        </p:txBody>
      </p:sp>
      <p:pic>
        <p:nvPicPr>
          <p:cNvPr id="2" name="图片 1" descr="7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03605" y="1617980"/>
            <a:ext cx="3179445" cy="2112010"/>
          </a:xfrm>
          <a:prstGeom prst="rect">
            <a:avLst/>
          </a:prstGeom>
        </p:spPr>
      </p:pic>
      <p:pic>
        <p:nvPicPr>
          <p:cNvPr id="10" name="图片 9" descr="9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785745" y="3816350"/>
            <a:ext cx="3425190" cy="2275205"/>
          </a:xfrm>
          <a:prstGeom prst="rect">
            <a:avLst/>
          </a:prstGeom>
        </p:spPr>
      </p:pic>
      <p:pic>
        <p:nvPicPr>
          <p:cNvPr id="11" name="图片 10" descr="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841240" y="1617980"/>
            <a:ext cx="3176905" cy="2111375"/>
          </a:xfrm>
          <a:prstGeom prst="rect">
            <a:avLst/>
          </a:prstGeom>
        </p:spPr>
      </p:pic>
      <p:graphicFrame>
        <p:nvGraphicFramePr>
          <p:cNvPr id="12" name="表格 11"/>
          <p:cNvGraphicFramePr/>
          <p:nvPr/>
        </p:nvGraphicFramePr>
        <p:xfrm>
          <a:off x="291465" y="6398260"/>
          <a:ext cx="8829675" cy="304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829675"/>
              </a:tblGrid>
              <a:tr h="30480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400">
                          <a:solidFill>
                            <a:srgbClr val="FF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蓝悦体育                                                                                                        运动场维修、维护、保养</a:t>
                      </a:r>
                      <a:endParaRPr lang="zh-CN" altLang="en-US" sz="1400">
                        <a:solidFill>
                          <a:srgbClr val="FF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aphicFrame>
        <p:nvGraphicFramePr>
          <p:cNvPr id="4" name="表格 3"/>
          <p:cNvGraphicFramePr>
            <a:graphicFrameLocks noGrp="1"/>
          </p:cNvGraphicFramePr>
          <p:nvPr/>
        </p:nvGraphicFramePr>
        <p:xfrm>
          <a:off x="0" y="0"/>
          <a:ext cx="903288" cy="84296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03288"/>
              </a:tblGrid>
              <a:tr h="842963">
                <a:tc>
                  <a:txBody>
                    <a:bodyPr/>
                    <a:p>
                      <a:pPr algn="ctr"/>
                      <a:r>
                        <a:rPr lang="en-US" sz="5000" i="1" dirty="0" smtClean="0">
                          <a:solidFill>
                            <a:srgbClr val="05070F"/>
                          </a:solidFill>
                        </a:rPr>
                        <a:t>5</a:t>
                      </a:r>
                      <a:endParaRPr lang="en-US" sz="5000" i="1" dirty="0">
                        <a:solidFill>
                          <a:srgbClr val="05070F"/>
                        </a:solidFill>
                      </a:endParaRPr>
                    </a:p>
                  </a:txBody>
                  <a:tcPr marL="36030" marR="36030" marT="35992" marB="35992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" name="表格 7"/>
          <p:cNvGraphicFramePr>
            <a:graphicFrameLocks noGrp="1"/>
          </p:cNvGraphicFramePr>
          <p:nvPr/>
        </p:nvGraphicFramePr>
        <p:xfrm>
          <a:off x="996950" y="111125"/>
          <a:ext cx="4156075" cy="73215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20090"/>
                <a:gridCol w="746125"/>
                <a:gridCol w="804545"/>
                <a:gridCol w="803910"/>
                <a:gridCol w="1081405"/>
              </a:tblGrid>
              <a:tr h="732155">
                <a:tc gridSpan="5">
                  <a:txBody>
                    <a:bodyPr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3200" b="1" kern="1200" dirty="0" smtClean="0">
                          <a:solidFill>
                            <a:srgbClr val="05070F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专项清洗、维修服务</a:t>
                      </a:r>
                      <a:endParaRPr lang="zh-CN" altLang="en-US" sz="3200" b="1" kern="1200" dirty="0" smtClean="0">
                        <a:solidFill>
                          <a:srgbClr val="05070F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91458" marR="91458" marT="45741" marB="45741">
                    <a:noFill/>
                  </a:tcPr>
                </a:tc>
                <a:tc hMerge="1">
                  <a:tcPr/>
                </a:tc>
                <a:tc hMerge="1">
                  <a:tcPr>
                    <a:noFill/>
                  </a:tcPr>
                </a:tc>
                <a:tc hMerge="1">
                  <a:tcPr>
                    <a:noFill/>
                  </a:tcPr>
                </a:tc>
                <a:tc hMerge="1">
                  <a:tcPr>
                    <a:noFill/>
                  </a:tcPr>
                </a:tc>
              </a:tr>
            </a:tbl>
          </a:graphicData>
        </a:graphic>
      </p:graphicFrame>
      <p:pic>
        <p:nvPicPr>
          <p:cNvPr id="3" name="图片 2" descr="蓝悦体育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8387715" y="97155"/>
            <a:ext cx="1322705" cy="1022350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903605" y="1119505"/>
            <a:ext cx="4249420" cy="39878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p>
            <a:pPr algn="l"/>
            <a:r>
              <a:rPr lang="zh-CN" altLang="en-US" sz="2000">
                <a:solidFill>
                  <a:srgbClr val="92D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新宋体" panose="02010609030101010101" charset="-122"/>
                <a:ea typeface="新宋体" panose="02010609030101010101" charset="-122"/>
              </a:rPr>
              <a:t>四川师范大学成龙校区运动场维修</a:t>
            </a:r>
            <a:endParaRPr lang="zh-CN" altLang="en-US" sz="2000">
              <a:solidFill>
                <a:srgbClr val="92D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新宋体" panose="02010609030101010101" charset="-122"/>
              <a:ea typeface="新宋体" panose="02010609030101010101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996950" y="1687830"/>
            <a:ext cx="982980" cy="39878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p>
            <a:pPr algn="l"/>
            <a:r>
              <a:rPr lang="zh-CN" altLang="en-US" sz="2000">
                <a:solidFill>
                  <a:srgbClr val="05070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新宋体" panose="02010609030101010101" charset="-122"/>
                <a:ea typeface="新宋体" panose="02010609030101010101" charset="-122"/>
              </a:rPr>
              <a:t>维修前</a:t>
            </a:r>
            <a:endParaRPr lang="zh-CN" altLang="en-US" sz="2000">
              <a:solidFill>
                <a:srgbClr val="05070F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新宋体" panose="02010609030101010101" charset="-122"/>
              <a:ea typeface="新宋体" panose="02010609030101010101" charset="-122"/>
            </a:endParaRPr>
          </a:p>
        </p:txBody>
      </p:sp>
      <p:pic>
        <p:nvPicPr>
          <p:cNvPr id="6" name="图片 5" descr="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30825" y="2353945"/>
            <a:ext cx="3213735" cy="3213735"/>
          </a:xfrm>
          <a:prstGeom prst="rect">
            <a:avLst/>
          </a:prstGeom>
        </p:spPr>
      </p:pic>
      <p:pic>
        <p:nvPicPr>
          <p:cNvPr id="7" name="图片 6" descr="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96950" y="2376805"/>
            <a:ext cx="3190875" cy="3190875"/>
          </a:xfrm>
          <a:prstGeom prst="rect">
            <a:avLst/>
          </a:prstGeom>
        </p:spPr>
      </p:pic>
      <p:graphicFrame>
        <p:nvGraphicFramePr>
          <p:cNvPr id="10" name="表格 9"/>
          <p:cNvGraphicFramePr/>
          <p:nvPr/>
        </p:nvGraphicFramePr>
        <p:xfrm>
          <a:off x="291465" y="6398260"/>
          <a:ext cx="8829675" cy="304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829675"/>
              </a:tblGrid>
              <a:tr h="30480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400">
                          <a:solidFill>
                            <a:srgbClr val="FF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蓝悦体育                                                                                                        运动场维修、维护、保养</a:t>
                      </a:r>
                      <a:endParaRPr lang="zh-CN" altLang="en-US" sz="1400">
                        <a:solidFill>
                          <a:srgbClr val="FF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aphicFrame>
        <p:nvGraphicFramePr>
          <p:cNvPr id="4" name="表格 3"/>
          <p:cNvGraphicFramePr>
            <a:graphicFrameLocks noGrp="1"/>
          </p:cNvGraphicFramePr>
          <p:nvPr/>
        </p:nvGraphicFramePr>
        <p:xfrm>
          <a:off x="0" y="0"/>
          <a:ext cx="903288" cy="84296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03288"/>
              </a:tblGrid>
              <a:tr h="842963">
                <a:tc>
                  <a:txBody>
                    <a:bodyPr/>
                    <a:p>
                      <a:pPr algn="ctr"/>
                      <a:r>
                        <a:rPr lang="en-US" sz="5000" i="1" dirty="0" smtClean="0">
                          <a:solidFill>
                            <a:srgbClr val="05070F"/>
                          </a:solidFill>
                        </a:rPr>
                        <a:t>5</a:t>
                      </a:r>
                      <a:endParaRPr lang="en-US" sz="5000" i="1" dirty="0">
                        <a:solidFill>
                          <a:srgbClr val="05070F"/>
                        </a:solidFill>
                      </a:endParaRPr>
                    </a:p>
                  </a:txBody>
                  <a:tcPr marL="36030" marR="36030" marT="35992" marB="35992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" name="表格 7"/>
          <p:cNvGraphicFramePr>
            <a:graphicFrameLocks noGrp="1"/>
          </p:cNvGraphicFramePr>
          <p:nvPr/>
        </p:nvGraphicFramePr>
        <p:xfrm>
          <a:off x="996950" y="111125"/>
          <a:ext cx="4156075" cy="73215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20090"/>
                <a:gridCol w="746125"/>
                <a:gridCol w="804545"/>
                <a:gridCol w="803910"/>
                <a:gridCol w="1081405"/>
              </a:tblGrid>
              <a:tr h="732155">
                <a:tc gridSpan="5">
                  <a:txBody>
                    <a:bodyPr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3200" b="1" kern="1200" dirty="0" smtClean="0">
                          <a:solidFill>
                            <a:srgbClr val="05070F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专项清洗、维修服务</a:t>
                      </a:r>
                      <a:endParaRPr lang="zh-CN" altLang="en-US" sz="3200" b="1" kern="1200" dirty="0" smtClean="0">
                        <a:solidFill>
                          <a:srgbClr val="05070F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91458" marR="91458" marT="45741" marB="45741">
                    <a:noFill/>
                  </a:tcPr>
                </a:tc>
                <a:tc hMerge="1">
                  <a:tcPr/>
                </a:tc>
                <a:tc hMerge="1">
                  <a:tcPr>
                    <a:noFill/>
                  </a:tcPr>
                </a:tc>
                <a:tc hMerge="1">
                  <a:tcPr>
                    <a:noFill/>
                  </a:tcPr>
                </a:tc>
                <a:tc hMerge="1">
                  <a:tcPr>
                    <a:noFill/>
                  </a:tcPr>
                </a:tc>
              </a:tr>
            </a:tbl>
          </a:graphicData>
        </a:graphic>
      </p:graphicFrame>
      <p:pic>
        <p:nvPicPr>
          <p:cNvPr id="3" name="图片 2" descr="蓝悦体育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8387715" y="97155"/>
            <a:ext cx="1322705" cy="1022350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903605" y="1119505"/>
            <a:ext cx="4249420" cy="39878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p>
            <a:pPr algn="l"/>
            <a:r>
              <a:rPr lang="zh-CN" altLang="en-US" sz="2000">
                <a:solidFill>
                  <a:srgbClr val="92D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新宋体" panose="02010609030101010101" charset="-122"/>
                <a:ea typeface="新宋体" panose="02010609030101010101" charset="-122"/>
              </a:rPr>
              <a:t>四川师范大学成龙校区运动场维修</a:t>
            </a:r>
            <a:endParaRPr lang="zh-CN" altLang="en-US" sz="2000">
              <a:solidFill>
                <a:srgbClr val="92D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新宋体" panose="02010609030101010101" charset="-122"/>
              <a:ea typeface="新宋体" panose="02010609030101010101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996950" y="1687830"/>
            <a:ext cx="982980" cy="39878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p>
            <a:pPr algn="l"/>
            <a:r>
              <a:rPr lang="zh-CN" altLang="en-US" sz="2000">
                <a:solidFill>
                  <a:srgbClr val="05070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新宋体" panose="02010609030101010101" charset="-122"/>
                <a:ea typeface="新宋体" panose="02010609030101010101" charset="-122"/>
              </a:rPr>
              <a:t>维修中</a:t>
            </a:r>
            <a:endParaRPr lang="zh-CN" altLang="en-US" sz="2000">
              <a:solidFill>
                <a:srgbClr val="05070F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新宋体" panose="02010609030101010101" charset="-122"/>
              <a:ea typeface="新宋体" panose="02010609030101010101" charset="-122"/>
            </a:endParaRPr>
          </a:p>
        </p:txBody>
      </p:sp>
      <p:pic>
        <p:nvPicPr>
          <p:cNvPr id="2" name="图片 1" descr="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6925" y="2052955"/>
            <a:ext cx="3776345" cy="3776345"/>
          </a:xfrm>
          <a:prstGeom prst="rect">
            <a:avLst/>
          </a:prstGeom>
        </p:spPr>
      </p:pic>
      <p:pic>
        <p:nvPicPr>
          <p:cNvPr id="10" name="图片 9" descr="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1555" y="2052955"/>
            <a:ext cx="3708400" cy="3708400"/>
          </a:xfrm>
          <a:prstGeom prst="rect">
            <a:avLst/>
          </a:prstGeom>
        </p:spPr>
      </p:pic>
      <p:graphicFrame>
        <p:nvGraphicFramePr>
          <p:cNvPr id="11" name="表格 10"/>
          <p:cNvGraphicFramePr/>
          <p:nvPr/>
        </p:nvGraphicFramePr>
        <p:xfrm>
          <a:off x="291465" y="6398260"/>
          <a:ext cx="8829675" cy="304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829675"/>
              </a:tblGrid>
              <a:tr h="30480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400">
                          <a:solidFill>
                            <a:srgbClr val="FF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蓝悦体育                                                                                                        运动场维修、维护、保养</a:t>
                      </a:r>
                      <a:endParaRPr lang="zh-CN" altLang="en-US" sz="1400">
                        <a:solidFill>
                          <a:srgbClr val="FF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aphicFrame>
        <p:nvGraphicFramePr>
          <p:cNvPr id="4" name="表格 3"/>
          <p:cNvGraphicFramePr>
            <a:graphicFrameLocks noGrp="1"/>
          </p:cNvGraphicFramePr>
          <p:nvPr/>
        </p:nvGraphicFramePr>
        <p:xfrm>
          <a:off x="0" y="0"/>
          <a:ext cx="903288" cy="84296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03288"/>
              </a:tblGrid>
              <a:tr h="842963">
                <a:tc>
                  <a:txBody>
                    <a:bodyPr/>
                    <a:p>
                      <a:pPr algn="ctr"/>
                      <a:r>
                        <a:rPr lang="en-US" sz="5000" i="1" dirty="0" smtClean="0">
                          <a:solidFill>
                            <a:srgbClr val="05070F"/>
                          </a:solidFill>
                        </a:rPr>
                        <a:t>5</a:t>
                      </a:r>
                      <a:endParaRPr lang="en-US" sz="5000" i="1" dirty="0">
                        <a:solidFill>
                          <a:srgbClr val="05070F"/>
                        </a:solidFill>
                      </a:endParaRPr>
                    </a:p>
                  </a:txBody>
                  <a:tcPr marL="36030" marR="36030" marT="35992" marB="35992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" name="表格 7"/>
          <p:cNvGraphicFramePr>
            <a:graphicFrameLocks noGrp="1"/>
          </p:cNvGraphicFramePr>
          <p:nvPr/>
        </p:nvGraphicFramePr>
        <p:xfrm>
          <a:off x="996950" y="111125"/>
          <a:ext cx="4156075" cy="73215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20090"/>
                <a:gridCol w="746125"/>
                <a:gridCol w="804545"/>
                <a:gridCol w="803910"/>
                <a:gridCol w="1081405"/>
              </a:tblGrid>
              <a:tr h="732155">
                <a:tc gridSpan="5">
                  <a:txBody>
                    <a:bodyPr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3200" b="1" kern="1200" dirty="0" smtClean="0">
                          <a:solidFill>
                            <a:srgbClr val="05070F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专项清洗、维修服务</a:t>
                      </a:r>
                      <a:endParaRPr lang="zh-CN" altLang="en-US" sz="3200" b="1" kern="1200" dirty="0" smtClean="0">
                        <a:solidFill>
                          <a:srgbClr val="05070F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91458" marR="91458" marT="45741" marB="45741">
                    <a:noFill/>
                  </a:tcPr>
                </a:tc>
                <a:tc hMerge="1">
                  <a:tcPr/>
                </a:tc>
                <a:tc hMerge="1">
                  <a:tcPr>
                    <a:noFill/>
                  </a:tcPr>
                </a:tc>
                <a:tc hMerge="1">
                  <a:tcPr>
                    <a:noFill/>
                  </a:tcPr>
                </a:tc>
                <a:tc hMerge="1">
                  <a:tcPr>
                    <a:noFill/>
                  </a:tcPr>
                </a:tc>
              </a:tr>
            </a:tbl>
          </a:graphicData>
        </a:graphic>
      </p:graphicFrame>
      <p:pic>
        <p:nvPicPr>
          <p:cNvPr id="3" name="图片 2" descr="蓝悦体育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8387715" y="97155"/>
            <a:ext cx="1322705" cy="1022350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903605" y="1119505"/>
            <a:ext cx="4249420" cy="39878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p>
            <a:pPr algn="l"/>
            <a:r>
              <a:rPr lang="zh-CN" altLang="en-US" sz="2000">
                <a:solidFill>
                  <a:srgbClr val="92D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新宋体" panose="02010609030101010101" charset="-122"/>
                <a:ea typeface="新宋体" panose="02010609030101010101" charset="-122"/>
              </a:rPr>
              <a:t>四川师范大学成龙校区运动场维修</a:t>
            </a:r>
            <a:endParaRPr lang="zh-CN" altLang="en-US" sz="2000">
              <a:solidFill>
                <a:srgbClr val="92D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新宋体" panose="02010609030101010101" charset="-122"/>
              <a:ea typeface="新宋体" panose="02010609030101010101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996950" y="1687830"/>
            <a:ext cx="982980" cy="39878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p>
            <a:pPr algn="l"/>
            <a:r>
              <a:rPr lang="zh-CN" altLang="en-US" sz="2000">
                <a:solidFill>
                  <a:srgbClr val="05070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新宋体" panose="02010609030101010101" charset="-122"/>
                <a:ea typeface="新宋体" panose="02010609030101010101" charset="-122"/>
              </a:rPr>
              <a:t>维修后</a:t>
            </a:r>
            <a:endParaRPr lang="zh-CN" altLang="en-US" sz="2000">
              <a:solidFill>
                <a:srgbClr val="05070F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新宋体" panose="02010609030101010101" charset="-122"/>
              <a:ea typeface="新宋体" panose="02010609030101010101" charset="-122"/>
            </a:endParaRPr>
          </a:p>
        </p:txBody>
      </p:sp>
      <p:pic>
        <p:nvPicPr>
          <p:cNvPr id="7" name="图片 6" descr="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0980" y="2192020"/>
            <a:ext cx="3030855" cy="3030855"/>
          </a:xfrm>
          <a:prstGeom prst="rect">
            <a:avLst/>
          </a:prstGeom>
        </p:spPr>
      </p:pic>
      <p:graphicFrame>
        <p:nvGraphicFramePr>
          <p:cNvPr id="12" name="表格 11"/>
          <p:cNvGraphicFramePr/>
          <p:nvPr/>
        </p:nvGraphicFramePr>
        <p:xfrm>
          <a:off x="291465" y="6398260"/>
          <a:ext cx="8829675" cy="304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829675"/>
              </a:tblGrid>
              <a:tr h="30480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400">
                          <a:solidFill>
                            <a:srgbClr val="FF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蓝悦体育                                                                                                        运动场维修、维护、保养</a:t>
                      </a:r>
                      <a:endParaRPr lang="zh-CN" altLang="en-US" sz="1400">
                        <a:solidFill>
                          <a:srgbClr val="FF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  <p:pic>
        <p:nvPicPr>
          <p:cNvPr id="2" name="图片 1" descr="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8930" y="2192020"/>
            <a:ext cx="3031490" cy="3031490"/>
          </a:xfrm>
          <a:prstGeom prst="rect">
            <a:avLst/>
          </a:prstGeom>
        </p:spPr>
      </p:pic>
      <p:pic>
        <p:nvPicPr>
          <p:cNvPr id="14" name="图片 13" descr="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20745" y="2192020"/>
            <a:ext cx="3030855" cy="3030855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aphicFrame>
        <p:nvGraphicFramePr>
          <p:cNvPr id="4" name="表格 3"/>
          <p:cNvGraphicFramePr>
            <a:graphicFrameLocks noGrp="1"/>
          </p:cNvGraphicFramePr>
          <p:nvPr/>
        </p:nvGraphicFramePr>
        <p:xfrm>
          <a:off x="0" y="0"/>
          <a:ext cx="903288" cy="84296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03288"/>
              </a:tblGrid>
              <a:tr h="842963">
                <a:tc>
                  <a:txBody>
                    <a:bodyPr/>
                    <a:p>
                      <a:pPr algn="ctr"/>
                      <a:r>
                        <a:rPr lang="en-US" sz="5000" i="1" dirty="0" smtClean="0">
                          <a:solidFill>
                            <a:srgbClr val="05070F"/>
                          </a:solidFill>
                        </a:rPr>
                        <a:t>5</a:t>
                      </a:r>
                      <a:endParaRPr lang="en-US" sz="5000" i="1" dirty="0">
                        <a:solidFill>
                          <a:srgbClr val="05070F"/>
                        </a:solidFill>
                      </a:endParaRPr>
                    </a:p>
                  </a:txBody>
                  <a:tcPr marL="36030" marR="36030" marT="35992" marB="35992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" name="表格 7"/>
          <p:cNvGraphicFramePr>
            <a:graphicFrameLocks noGrp="1"/>
          </p:cNvGraphicFramePr>
          <p:nvPr/>
        </p:nvGraphicFramePr>
        <p:xfrm>
          <a:off x="996950" y="111125"/>
          <a:ext cx="4156075" cy="73215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20090"/>
                <a:gridCol w="746125"/>
                <a:gridCol w="804545"/>
                <a:gridCol w="803910"/>
                <a:gridCol w="1081405"/>
              </a:tblGrid>
              <a:tr h="732155">
                <a:tc gridSpan="5">
                  <a:txBody>
                    <a:bodyPr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3200" b="1" kern="1200" dirty="0" smtClean="0">
                          <a:solidFill>
                            <a:srgbClr val="05070F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专项清洗、维修服务</a:t>
                      </a:r>
                      <a:endParaRPr lang="zh-CN" altLang="en-US" sz="3200" b="1" kern="1200" dirty="0" smtClean="0">
                        <a:solidFill>
                          <a:srgbClr val="05070F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91458" marR="91458" marT="45741" marB="45741">
                    <a:noFill/>
                  </a:tcPr>
                </a:tc>
                <a:tc hMerge="1">
                  <a:tcPr/>
                </a:tc>
                <a:tc hMerge="1">
                  <a:tcPr>
                    <a:noFill/>
                  </a:tcPr>
                </a:tc>
                <a:tc hMerge="1">
                  <a:tcPr>
                    <a:noFill/>
                  </a:tcPr>
                </a:tc>
                <a:tc hMerge="1">
                  <a:tcPr>
                    <a:noFill/>
                  </a:tcPr>
                </a:tc>
              </a:tr>
            </a:tbl>
          </a:graphicData>
        </a:graphic>
      </p:graphicFrame>
      <p:pic>
        <p:nvPicPr>
          <p:cNvPr id="3" name="图片 2" descr="蓝悦体育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8387715" y="97155"/>
            <a:ext cx="1322705" cy="1022350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903605" y="1119505"/>
            <a:ext cx="4249420" cy="39878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p>
            <a:pPr algn="l"/>
            <a:r>
              <a:rPr lang="zh-CN" altLang="en-US" sz="2000">
                <a:solidFill>
                  <a:srgbClr val="92D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新宋体" panose="02010609030101010101" charset="-122"/>
                <a:ea typeface="新宋体" panose="02010609030101010101" charset="-122"/>
              </a:rPr>
              <a:t>西南交通大学犀浦校区排球场翻新</a:t>
            </a:r>
            <a:endParaRPr lang="zh-CN" altLang="en-US" sz="2000">
              <a:solidFill>
                <a:srgbClr val="92D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新宋体" panose="02010609030101010101" charset="-122"/>
              <a:ea typeface="新宋体" panose="02010609030101010101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996950" y="1687830"/>
            <a:ext cx="1465580" cy="39878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p>
            <a:pPr algn="l"/>
            <a:r>
              <a:rPr lang="zh-CN" altLang="en-US" sz="2000">
                <a:solidFill>
                  <a:srgbClr val="05070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新宋体" panose="02010609030101010101" charset="-122"/>
                <a:ea typeface="新宋体" panose="02010609030101010101" charset="-122"/>
              </a:rPr>
              <a:t>原场地现状</a:t>
            </a:r>
            <a:endParaRPr lang="zh-CN" altLang="en-US" sz="2000">
              <a:solidFill>
                <a:srgbClr val="05070F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新宋体" panose="02010609030101010101" charset="-122"/>
              <a:ea typeface="新宋体" panose="02010609030101010101" charset="-122"/>
            </a:endParaRPr>
          </a:p>
        </p:txBody>
      </p:sp>
      <p:pic>
        <p:nvPicPr>
          <p:cNvPr id="2" name="图片 1" descr="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954905" y="2339340"/>
            <a:ext cx="4182110" cy="3136900"/>
          </a:xfrm>
          <a:prstGeom prst="rect">
            <a:avLst/>
          </a:prstGeom>
        </p:spPr>
      </p:pic>
      <p:pic>
        <p:nvPicPr>
          <p:cNvPr id="10" name="图片 9" descr="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49275" y="2339340"/>
            <a:ext cx="4146550" cy="3110865"/>
          </a:xfrm>
          <a:prstGeom prst="rect">
            <a:avLst/>
          </a:prstGeom>
        </p:spPr>
      </p:pic>
      <p:graphicFrame>
        <p:nvGraphicFramePr>
          <p:cNvPr id="11" name="表格 10"/>
          <p:cNvGraphicFramePr/>
          <p:nvPr/>
        </p:nvGraphicFramePr>
        <p:xfrm>
          <a:off x="291465" y="6398260"/>
          <a:ext cx="8829675" cy="304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829675"/>
              </a:tblGrid>
              <a:tr h="30480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400">
                          <a:solidFill>
                            <a:srgbClr val="FF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蓝悦体育                                                                                                        运动场维修、维护、保养</a:t>
                      </a:r>
                      <a:endParaRPr lang="zh-CN" altLang="en-US" sz="1400">
                        <a:solidFill>
                          <a:srgbClr val="FF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9458" name="标题 1"/>
          <p:cNvSpPr>
            <a:spLocks noGrp="1"/>
          </p:cNvSpPr>
          <p:nvPr>
            <p:ph type="title"/>
          </p:nvPr>
        </p:nvSpPr>
        <p:spPr>
          <a:xfrm>
            <a:off x="3790950" y="295275"/>
            <a:ext cx="2689225" cy="508000"/>
          </a:xfrm>
          <a:noFill/>
        </p:spPr>
        <p:txBody>
          <a:bodyPr wrap="square" lIns="91440" tIns="45720" rIns="91440" bIns="45720" anchor="ctr">
            <a:normAutofit fontScale="90000"/>
          </a:bodyPr>
          <a:p>
            <a:pPr algn="ctr"/>
            <a:r>
              <a:rPr lang="zh-CN" altLang="en-US" sz="3600" dirty="0"/>
              <a:t>目  录</a:t>
            </a:r>
            <a:endParaRPr lang="zh-CN" altLang="en-US" sz="3600" dirty="0"/>
          </a:p>
        </p:txBody>
      </p:sp>
      <p:sp>
        <p:nvSpPr>
          <p:cNvPr id="9" name="矩形 8"/>
          <p:cNvSpPr/>
          <p:nvPr/>
        </p:nvSpPr>
        <p:spPr bwMode="auto">
          <a:xfrm>
            <a:off x="878205" y="506095"/>
            <a:ext cx="8148955" cy="5053965"/>
          </a:xfrm>
          <a:prstGeom prst="rect">
            <a:avLst/>
          </a:prstGeom>
          <a:noFill/>
          <a:ln w="12700" cap="rnd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p>
            <a:pPr marL="0" marR="0" lvl="0" indent="0" algn="l" defTabSz="914400" rtl="0" eaLnBrk="0" fontAlgn="base" latinLnBrk="0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1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、公司简介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2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、公司人员架构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3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、主营业务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4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、行业运动场地现状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5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、专项清洗、维修服务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6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、工作分项及建议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aphicFrame>
        <p:nvGraphicFramePr>
          <p:cNvPr id="4" name="表格 3"/>
          <p:cNvGraphicFramePr>
            <a:graphicFrameLocks noGrp="1"/>
          </p:cNvGraphicFramePr>
          <p:nvPr/>
        </p:nvGraphicFramePr>
        <p:xfrm>
          <a:off x="0" y="0"/>
          <a:ext cx="903288" cy="84296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03288"/>
              </a:tblGrid>
              <a:tr h="842963">
                <a:tc>
                  <a:txBody>
                    <a:bodyPr/>
                    <a:p>
                      <a:pPr algn="ctr"/>
                      <a:r>
                        <a:rPr lang="en-US" sz="5000" i="1" dirty="0">
                          <a:solidFill>
                            <a:srgbClr val="05070F"/>
                          </a:solidFill>
                        </a:rPr>
                        <a:t>5</a:t>
                      </a:r>
                      <a:endParaRPr lang="en-US" sz="5000" i="1" dirty="0">
                        <a:solidFill>
                          <a:srgbClr val="05070F"/>
                        </a:solidFill>
                      </a:endParaRPr>
                    </a:p>
                  </a:txBody>
                  <a:tcPr marL="36030" marR="36030" marT="35992" marB="35992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" name="表格 7"/>
          <p:cNvGraphicFramePr>
            <a:graphicFrameLocks noGrp="1"/>
          </p:cNvGraphicFramePr>
          <p:nvPr/>
        </p:nvGraphicFramePr>
        <p:xfrm>
          <a:off x="996950" y="111125"/>
          <a:ext cx="4156075" cy="73215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20090"/>
                <a:gridCol w="746125"/>
                <a:gridCol w="804545"/>
                <a:gridCol w="803910"/>
                <a:gridCol w="1081405"/>
              </a:tblGrid>
              <a:tr h="732155">
                <a:tc gridSpan="5">
                  <a:txBody>
                    <a:bodyPr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3200" b="1" kern="1200" dirty="0" smtClean="0">
                          <a:solidFill>
                            <a:srgbClr val="05070F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专项清洗、维修服务</a:t>
                      </a:r>
                      <a:endParaRPr lang="zh-CN" altLang="en-US" sz="3200" b="1" kern="1200" dirty="0" smtClean="0">
                        <a:solidFill>
                          <a:srgbClr val="05070F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91458" marR="91458" marT="45741" marB="45741">
                    <a:noFill/>
                  </a:tcPr>
                </a:tc>
                <a:tc hMerge="1">
                  <a:tcPr/>
                </a:tc>
                <a:tc hMerge="1">
                  <a:tcPr>
                    <a:noFill/>
                  </a:tcPr>
                </a:tc>
                <a:tc hMerge="1">
                  <a:tcPr>
                    <a:noFill/>
                  </a:tcPr>
                </a:tc>
                <a:tc hMerge="1">
                  <a:tcPr>
                    <a:noFill/>
                  </a:tcPr>
                </a:tc>
              </a:tr>
            </a:tbl>
          </a:graphicData>
        </a:graphic>
      </p:graphicFrame>
      <p:pic>
        <p:nvPicPr>
          <p:cNvPr id="3" name="图片 2" descr="蓝悦体育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8387715" y="97155"/>
            <a:ext cx="1322705" cy="1022350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903605" y="1119505"/>
            <a:ext cx="4249420" cy="39878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p>
            <a:pPr algn="l"/>
            <a:r>
              <a:rPr lang="zh-CN" altLang="en-US" sz="2000">
                <a:solidFill>
                  <a:srgbClr val="92D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新宋体" panose="02010609030101010101" charset="-122"/>
                <a:ea typeface="新宋体" panose="02010609030101010101" charset="-122"/>
              </a:rPr>
              <a:t>西南交通大学犀浦校区排球场翻新</a:t>
            </a:r>
            <a:endParaRPr lang="zh-CN" altLang="en-US" sz="2000">
              <a:solidFill>
                <a:srgbClr val="92D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新宋体" panose="02010609030101010101" charset="-122"/>
              <a:ea typeface="新宋体" panose="02010609030101010101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996950" y="1687830"/>
            <a:ext cx="1465580" cy="39878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p>
            <a:pPr algn="l"/>
            <a:r>
              <a:rPr lang="zh-CN" altLang="en-US" sz="2000">
                <a:solidFill>
                  <a:srgbClr val="05070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新宋体" panose="02010609030101010101" charset="-122"/>
                <a:ea typeface="新宋体" panose="02010609030101010101" charset="-122"/>
              </a:rPr>
              <a:t>基础打磨</a:t>
            </a:r>
            <a:endParaRPr lang="zh-CN" altLang="en-US" sz="2000">
              <a:solidFill>
                <a:srgbClr val="05070F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新宋体" panose="02010609030101010101" charset="-122"/>
              <a:ea typeface="新宋体" panose="02010609030101010101" charset="-122"/>
            </a:endParaRPr>
          </a:p>
        </p:txBody>
      </p:sp>
      <p:pic>
        <p:nvPicPr>
          <p:cNvPr id="6" name="图片 5" descr="7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25170" y="2355850"/>
            <a:ext cx="3115945" cy="3115945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4575810" y="1687830"/>
            <a:ext cx="1413510" cy="39878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p>
            <a:pPr algn="l"/>
            <a:r>
              <a:rPr lang="zh-CN" altLang="en-US" sz="2000">
                <a:solidFill>
                  <a:srgbClr val="05070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新宋体" panose="02010609030101010101" charset="-122"/>
                <a:ea typeface="新宋体" panose="02010609030101010101" charset="-122"/>
              </a:rPr>
              <a:t>基础找平</a:t>
            </a:r>
            <a:endParaRPr lang="zh-CN" altLang="en-US" sz="2000">
              <a:solidFill>
                <a:srgbClr val="05070F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新宋体" panose="02010609030101010101" charset="-122"/>
              <a:ea typeface="新宋体" panose="02010609030101010101" charset="-122"/>
            </a:endParaRPr>
          </a:p>
        </p:txBody>
      </p:sp>
      <p:pic>
        <p:nvPicPr>
          <p:cNvPr id="11" name="图片 10" descr="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5810" y="2355850"/>
            <a:ext cx="4152265" cy="3115945"/>
          </a:xfrm>
          <a:prstGeom prst="rect">
            <a:avLst/>
          </a:prstGeom>
        </p:spPr>
      </p:pic>
      <p:graphicFrame>
        <p:nvGraphicFramePr>
          <p:cNvPr id="12" name="表格 11"/>
          <p:cNvGraphicFramePr/>
          <p:nvPr/>
        </p:nvGraphicFramePr>
        <p:xfrm>
          <a:off x="291465" y="6398260"/>
          <a:ext cx="8829675" cy="304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829675"/>
              </a:tblGrid>
              <a:tr h="30480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400">
                          <a:solidFill>
                            <a:srgbClr val="FF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蓝悦体育                                                                                                        运动场维修、维护、保养</a:t>
                      </a:r>
                      <a:endParaRPr lang="zh-CN" altLang="en-US" sz="1400">
                        <a:solidFill>
                          <a:srgbClr val="FF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aphicFrame>
        <p:nvGraphicFramePr>
          <p:cNvPr id="4" name="表格 3"/>
          <p:cNvGraphicFramePr>
            <a:graphicFrameLocks noGrp="1"/>
          </p:cNvGraphicFramePr>
          <p:nvPr/>
        </p:nvGraphicFramePr>
        <p:xfrm>
          <a:off x="0" y="0"/>
          <a:ext cx="903288" cy="84296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03288"/>
              </a:tblGrid>
              <a:tr h="842963">
                <a:tc>
                  <a:txBody>
                    <a:bodyPr/>
                    <a:p>
                      <a:pPr algn="ctr"/>
                      <a:r>
                        <a:rPr lang="en-US" sz="5000" i="1" dirty="0" smtClean="0">
                          <a:solidFill>
                            <a:srgbClr val="05070F"/>
                          </a:solidFill>
                        </a:rPr>
                        <a:t>6</a:t>
                      </a:r>
                      <a:endParaRPr lang="en-US" sz="5000" i="1" dirty="0">
                        <a:solidFill>
                          <a:srgbClr val="05070F"/>
                        </a:solidFill>
                      </a:endParaRPr>
                    </a:p>
                  </a:txBody>
                  <a:tcPr marL="36030" marR="36030" marT="35992" marB="35992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" name="表格 7"/>
          <p:cNvGraphicFramePr>
            <a:graphicFrameLocks noGrp="1"/>
          </p:cNvGraphicFramePr>
          <p:nvPr/>
        </p:nvGraphicFramePr>
        <p:xfrm>
          <a:off x="996950" y="111125"/>
          <a:ext cx="4156075" cy="73215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20090"/>
                <a:gridCol w="746125"/>
                <a:gridCol w="804545"/>
                <a:gridCol w="803910"/>
                <a:gridCol w="1081405"/>
              </a:tblGrid>
              <a:tr h="732155">
                <a:tc gridSpan="5">
                  <a:txBody>
                    <a:bodyPr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3200" b="1" kern="1200" dirty="0" smtClean="0">
                          <a:solidFill>
                            <a:srgbClr val="05070F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专项清洗、维修服务</a:t>
                      </a:r>
                      <a:endParaRPr lang="zh-CN" altLang="en-US" sz="3200" b="1" kern="1200" dirty="0" smtClean="0">
                        <a:solidFill>
                          <a:srgbClr val="05070F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91458" marR="91458" marT="45741" marB="45741">
                    <a:noFill/>
                  </a:tcPr>
                </a:tc>
                <a:tc hMerge="1">
                  <a:tcPr/>
                </a:tc>
                <a:tc hMerge="1">
                  <a:tcPr>
                    <a:noFill/>
                  </a:tcPr>
                </a:tc>
                <a:tc hMerge="1">
                  <a:tcPr>
                    <a:noFill/>
                  </a:tcPr>
                </a:tc>
                <a:tc hMerge="1">
                  <a:tcPr>
                    <a:noFill/>
                  </a:tcPr>
                </a:tc>
              </a:tr>
            </a:tbl>
          </a:graphicData>
        </a:graphic>
      </p:graphicFrame>
      <p:pic>
        <p:nvPicPr>
          <p:cNvPr id="3" name="图片 2" descr="蓝悦体育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8387715" y="97155"/>
            <a:ext cx="1322705" cy="1022350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903605" y="1119505"/>
            <a:ext cx="4249420" cy="39878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p>
            <a:pPr algn="l"/>
            <a:r>
              <a:rPr lang="zh-CN" altLang="en-US" sz="2000">
                <a:solidFill>
                  <a:srgbClr val="92D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新宋体" panose="02010609030101010101" charset="-122"/>
                <a:ea typeface="新宋体" panose="02010609030101010101" charset="-122"/>
              </a:rPr>
              <a:t>西南交通大学犀浦校区排球场翻新</a:t>
            </a:r>
            <a:endParaRPr lang="zh-CN" altLang="en-US" sz="2000">
              <a:solidFill>
                <a:srgbClr val="92D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新宋体" panose="02010609030101010101" charset="-122"/>
              <a:ea typeface="新宋体" panose="02010609030101010101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996950" y="1687830"/>
            <a:ext cx="1465580" cy="39878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p>
            <a:pPr algn="l"/>
            <a:r>
              <a:rPr lang="zh-CN" altLang="en-US" sz="2000">
                <a:solidFill>
                  <a:srgbClr val="05070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新宋体" panose="02010609030101010101" charset="-122"/>
                <a:ea typeface="新宋体" panose="02010609030101010101" charset="-122"/>
              </a:rPr>
              <a:t>翻新划线后</a:t>
            </a:r>
            <a:endParaRPr lang="zh-CN" altLang="en-US" sz="2000">
              <a:solidFill>
                <a:srgbClr val="05070F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新宋体" panose="02010609030101010101" charset="-122"/>
              <a:ea typeface="新宋体" panose="02010609030101010101" charset="-122"/>
            </a:endParaRPr>
          </a:p>
        </p:txBody>
      </p:sp>
      <p:pic>
        <p:nvPicPr>
          <p:cNvPr id="2" name="图片 1" descr="1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89305" y="2086610"/>
            <a:ext cx="4478020" cy="3359150"/>
          </a:xfrm>
          <a:prstGeom prst="rect">
            <a:avLst/>
          </a:prstGeom>
        </p:spPr>
      </p:pic>
      <p:pic>
        <p:nvPicPr>
          <p:cNvPr id="10" name="图片 9" descr="1_副本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554345" y="2086610"/>
            <a:ext cx="2927985" cy="3422650"/>
          </a:xfrm>
          <a:prstGeom prst="rect">
            <a:avLst/>
          </a:prstGeom>
        </p:spPr>
      </p:pic>
      <p:graphicFrame>
        <p:nvGraphicFramePr>
          <p:cNvPr id="11" name="表格 10"/>
          <p:cNvGraphicFramePr/>
          <p:nvPr/>
        </p:nvGraphicFramePr>
        <p:xfrm>
          <a:off x="291465" y="6398260"/>
          <a:ext cx="8829675" cy="304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829675"/>
              </a:tblGrid>
              <a:tr h="30480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400">
                          <a:solidFill>
                            <a:srgbClr val="FF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蓝悦体育                                                                                                        运动场维修、维护、保养</a:t>
                      </a:r>
                      <a:endParaRPr lang="zh-CN" altLang="en-US" sz="1400">
                        <a:solidFill>
                          <a:srgbClr val="FF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aphicFrame>
        <p:nvGraphicFramePr>
          <p:cNvPr id="4" name="表格 3"/>
          <p:cNvGraphicFramePr>
            <a:graphicFrameLocks noGrp="1"/>
          </p:cNvGraphicFramePr>
          <p:nvPr/>
        </p:nvGraphicFramePr>
        <p:xfrm>
          <a:off x="0" y="0"/>
          <a:ext cx="903288" cy="84296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03288"/>
              </a:tblGrid>
              <a:tr h="842963">
                <a:tc>
                  <a:txBody>
                    <a:bodyPr/>
                    <a:p>
                      <a:pPr algn="ctr"/>
                      <a:r>
                        <a:rPr lang="en-US" sz="5000" i="1" dirty="0" smtClean="0">
                          <a:solidFill>
                            <a:srgbClr val="05070F"/>
                          </a:solidFill>
                        </a:rPr>
                        <a:t>5</a:t>
                      </a:r>
                      <a:endParaRPr lang="en-US" sz="5000" i="1" dirty="0">
                        <a:solidFill>
                          <a:srgbClr val="05070F"/>
                        </a:solidFill>
                      </a:endParaRPr>
                    </a:p>
                  </a:txBody>
                  <a:tcPr marL="36030" marR="36030" marT="35992" marB="35992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" name="表格 7"/>
          <p:cNvGraphicFramePr>
            <a:graphicFrameLocks noGrp="1"/>
          </p:cNvGraphicFramePr>
          <p:nvPr/>
        </p:nvGraphicFramePr>
        <p:xfrm>
          <a:off x="996950" y="111125"/>
          <a:ext cx="4156075" cy="73215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20090"/>
                <a:gridCol w="746125"/>
                <a:gridCol w="804545"/>
                <a:gridCol w="803910"/>
                <a:gridCol w="1081405"/>
              </a:tblGrid>
              <a:tr h="732155">
                <a:tc gridSpan="5">
                  <a:txBody>
                    <a:bodyPr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3200" b="1" kern="1200" dirty="0" smtClean="0">
                          <a:solidFill>
                            <a:srgbClr val="05070F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专项清洗、维修服务</a:t>
                      </a:r>
                      <a:endParaRPr lang="zh-CN" altLang="en-US" sz="3200" b="1" kern="1200" dirty="0" smtClean="0">
                        <a:solidFill>
                          <a:srgbClr val="05070F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91458" marR="91458" marT="45741" marB="45741">
                    <a:noFill/>
                  </a:tcPr>
                </a:tc>
                <a:tc hMerge="1">
                  <a:tcPr/>
                </a:tc>
                <a:tc hMerge="1">
                  <a:tcPr>
                    <a:noFill/>
                  </a:tcPr>
                </a:tc>
                <a:tc hMerge="1">
                  <a:tcPr>
                    <a:noFill/>
                  </a:tcPr>
                </a:tc>
                <a:tc hMerge="1">
                  <a:tcPr>
                    <a:noFill/>
                  </a:tcPr>
                </a:tc>
              </a:tr>
            </a:tbl>
          </a:graphicData>
        </a:graphic>
      </p:graphicFrame>
      <p:pic>
        <p:nvPicPr>
          <p:cNvPr id="3" name="图片 2" descr="蓝悦体育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8387715" y="97155"/>
            <a:ext cx="1322705" cy="1022350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903605" y="1119505"/>
            <a:ext cx="5551170" cy="39878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p>
            <a:pPr algn="l"/>
            <a:r>
              <a:rPr lang="zh-CN" altLang="en-US" sz="2000">
                <a:solidFill>
                  <a:srgbClr val="92D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新宋体" panose="02010609030101010101" charset="-122"/>
                <a:ea typeface="新宋体" panose="02010609030101010101" charset="-122"/>
              </a:rPr>
              <a:t>成都市泡桐树小学跑道专项维修、篮球场翻新</a:t>
            </a:r>
            <a:endParaRPr lang="zh-CN" altLang="en-US" sz="2000">
              <a:solidFill>
                <a:srgbClr val="92D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新宋体" panose="02010609030101010101" charset="-122"/>
              <a:ea typeface="新宋体" panose="02010609030101010101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996950" y="1687830"/>
            <a:ext cx="1916430" cy="39878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p>
            <a:pPr algn="l"/>
            <a:r>
              <a:rPr lang="zh-CN" altLang="en-US" sz="2000">
                <a:solidFill>
                  <a:srgbClr val="05070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新宋体" panose="02010609030101010101" charset="-122"/>
                <a:ea typeface="新宋体" panose="02010609030101010101" charset="-122"/>
              </a:rPr>
              <a:t>维修前后对比</a:t>
            </a:r>
            <a:endParaRPr lang="zh-CN" altLang="en-US" sz="2000">
              <a:solidFill>
                <a:srgbClr val="05070F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新宋体" panose="02010609030101010101" charset="-122"/>
              <a:ea typeface="新宋体" panose="02010609030101010101" charset="-122"/>
            </a:endParaRPr>
          </a:p>
        </p:txBody>
      </p:sp>
      <p:pic>
        <p:nvPicPr>
          <p:cNvPr id="6" name="图片 5" descr="1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96950" y="2261235"/>
            <a:ext cx="1915160" cy="3401060"/>
          </a:xfrm>
          <a:prstGeom prst="rect">
            <a:avLst/>
          </a:prstGeom>
        </p:spPr>
      </p:pic>
      <p:pic>
        <p:nvPicPr>
          <p:cNvPr id="11" name="图片 10" descr="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5475" y="2261235"/>
            <a:ext cx="5766435" cy="3239135"/>
          </a:xfrm>
          <a:prstGeom prst="rect">
            <a:avLst/>
          </a:prstGeom>
        </p:spPr>
      </p:pic>
      <p:graphicFrame>
        <p:nvGraphicFramePr>
          <p:cNvPr id="10" name="表格 9"/>
          <p:cNvGraphicFramePr/>
          <p:nvPr/>
        </p:nvGraphicFramePr>
        <p:xfrm>
          <a:off x="291465" y="6398260"/>
          <a:ext cx="8829675" cy="304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829675"/>
              </a:tblGrid>
              <a:tr h="30480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400">
                          <a:solidFill>
                            <a:srgbClr val="FF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蓝悦体育                                                                                                        运动场维修、维护、保养</a:t>
                      </a:r>
                      <a:endParaRPr lang="zh-CN" altLang="en-US" sz="1400">
                        <a:solidFill>
                          <a:srgbClr val="FF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aphicFrame>
        <p:nvGraphicFramePr>
          <p:cNvPr id="4" name="表格 3"/>
          <p:cNvGraphicFramePr>
            <a:graphicFrameLocks noGrp="1"/>
          </p:cNvGraphicFramePr>
          <p:nvPr/>
        </p:nvGraphicFramePr>
        <p:xfrm>
          <a:off x="0" y="0"/>
          <a:ext cx="903288" cy="84296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03288"/>
              </a:tblGrid>
              <a:tr h="842963">
                <a:tc>
                  <a:txBody>
                    <a:bodyPr/>
                    <a:p>
                      <a:pPr algn="ctr"/>
                      <a:r>
                        <a:rPr lang="en-US" sz="5000" i="1" dirty="0" smtClean="0">
                          <a:solidFill>
                            <a:srgbClr val="05070F"/>
                          </a:solidFill>
                        </a:rPr>
                        <a:t>5</a:t>
                      </a:r>
                      <a:endParaRPr lang="en-US" sz="5000" i="1" dirty="0">
                        <a:solidFill>
                          <a:srgbClr val="05070F"/>
                        </a:solidFill>
                      </a:endParaRPr>
                    </a:p>
                  </a:txBody>
                  <a:tcPr marL="36030" marR="36030" marT="35992" marB="35992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" name="表格 7"/>
          <p:cNvGraphicFramePr>
            <a:graphicFrameLocks noGrp="1"/>
          </p:cNvGraphicFramePr>
          <p:nvPr/>
        </p:nvGraphicFramePr>
        <p:xfrm>
          <a:off x="996950" y="111125"/>
          <a:ext cx="4156075" cy="73215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20090"/>
                <a:gridCol w="746125"/>
                <a:gridCol w="804545"/>
                <a:gridCol w="803910"/>
                <a:gridCol w="1081405"/>
              </a:tblGrid>
              <a:tr h="732155">
                <a:tc gridSpan="5">
                  <a:txBody>
                    <a:bodyPr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3200" b="1" kern="1200" dirty="0" smtClean="0">
                          <a:solidFill>
                            <a:srgbClr val="05070F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专项清洗、维修服务</a:t>
                      </a:r>
                      <a:endParaRPr lang="zh-CN" altLang="en-US" sz="3200" b="1" kern="1200" dirty="0" smtClean="0">
                        <a:solidFill>
                          <a:srgbClr val="05070F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91458" marR="91458" marT="45741" marB="45741">
                    <a:noFill/>
                  </a:tcPr>
                </a:tc>
                <a:tc hMerge="1">
                  <a:tcPr/>
                </a:tc>
                <a:tc hMerge="1">
                  <a:tcPr>
                    <a:noFill/>
                  </a:tcPr>
                </a:tc>
                <a:tc hMerge="1">
                  <a:tcPr>
                    <a:noFill/>
                  </a:tcPr>
                </a:tc>
                <a:tc hMerge="1">
                  <a:tcPr>
                    <a:noFill/>
                  </a:tcPr>
                </a:tc>
              </a:tr>
            </a:tbl>
          </a:graphicData>
        </a:graphic>
      </p:graphicFrame>
      <p:pic>
        <p:nvPicPr>
          <p:cNvPr id="3" name="图片 2" descr="蓝悦体育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8387715" y="97155"/>
            <a:ext cx="1322705" cy="1022350"/>
          </a:xfrm>
          <a:prstGeom prst="rect">
            <a:avLst/>
          </a:prstGeom>
        </p:spPr>
      </p:pic>
      <p:pic>
        <p:nvPicPr>
          <p:cNvPr id="7" name="图片 6" descr="17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07695" y="2086610"/>
            <a:ext cx="1871980" cy="3326130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903605" y="1119505"/>
            <a:ext cx="5551170" cy="39878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p>
            <a:pPr algn="l"/>
            <a:r>
              <a:rPr lang="zh-CN" altLang="en-US" sz="2000">
                <a:solidFill>
                  <a:srgbClr val="92D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新宋体" panose="02010609030101010101" charset="-122"/>
                <a:ea typeface="新宋体" panose="02010609030101010101" charset="-122"/>
              </a:rPr>
              <a:t>成都市泡桐树小学跑道专项维修、篮球场翻新</a:t>
            </a:r>
            <a:endParaRPr lang="zh-CN" altLang="en-US" sz="2000">
              <a:solidFill>
                <a:srgbClr val="92D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新宋体" panose="02010609030101010101" charset="-122"/>
              <a:ea typeface="新宋体" panose="02010609030101010101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996950" y="1687830"/>
            <a:ext cx="1916430" cy="39878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p>
            <a:pPr algn="l"/>
            <a:r>
              <a:rPr lang="zh-CN" altLang="en-US" sz="2000">
                <a:solidFill>
                  <a:srgbClr val="05070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新宋体" panose="02010609030101010101" charset="-122"/>
                <a:ea typeface="新宋体" panose="02010609030101010101" charset="-122"/>
              </a:rPr>
              <a:t>维修前后对比</a:t>
            </a:r>
            <a:endParaRPr lang="zh-CN" altLang="en-US" sz="2000">
              <a:solidFill>
                <a:srgbClr val="05070F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新宋体" panose="02010609030101010101" charset="-122"/>
              <a:ea typeface="新宋体" panose="02010609030101010101" charset="-122"/>
            </a:endParaRPr>
          </a:p>
        </p:txBody>
      </p:sp>
      <p:pic>
        <p:nvPicPr>
          <p:cNvPr id="10" name="图片 9" descr="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9540" y="2086610"/>
            <a:ext cx="5991860" cy="3366135"/>
          </a:xfrm>
          <a:prstGeom prst="rect">
            <a:avLst/>
          </a:prstGeom>
        </p:spPr>
      </p:pic>
      <p:graphicFrame>
        <p:nvGraphicFramePr>
          <p:cNvPr id="11" name="表格 10"/>
          <p:cNvGraphicFramePr/>
          <p:nvPr/>
        </p:nvGraphicFramePr>
        <p:xfrm>
          <a:off x="291465" y="6398260"/>
          <a:ext cx="8829675" cy="304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829675"/>
              </a:tblGrid>
              <a:tr h="30480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400">
                          <a:solidFill>
                            <a:srgbClr val="FF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蓝悦体育                                                                                                        运动场维修、维护、保养</a:t>
                      </a:r>
                      <a:endParaRPr lang="zh-CN" altLang="en-US" sz="1400">
                        <a:solidFill>
                          <a:srgbClr val="FF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aphicFrame>
        <p:nvGraphicFramePr>
          <p:cNvPr id="4" name="表格 3"/>
          <p:cNvGraphicFramePr>
            <a:graphicFrameLocks noGrp="1"/>
          </p:cNvGraphicFramePr>
          <p:nvPr/>
        </p:nvGraphicFramePr>
        <p:xfrm>
          <a:off x="0" y="0"/>
          <a:ext cx="903288" cy="84296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03288"/>
              </a:tblGrid>
              <a:tr h="842963">
                <a:tc>
                  <a:txBody>
                    <a:bodyPr/>
                    <a:lstStyle/>
                    <a:p>
                      <a:pPr algn="ctr"/>
                      <a:r>
                        <a:rPr lang="en-US" sz="5000" i="1" dirty="0" smtClean="0">
                          <a:solidFill>
                            <a:srgbClr val="05070F"/>
                          </a:solidFill>
                        </a:rPr>
                        <a:t>5</a:t>
                      </a:r>
                      <a:endParaRPr lang="en-US" sz="5000" i="1" dirty="0">
                        <a:solidFill>
                          <a:srgbClr val="05070F"/>
                        </a:solidFill>
                      </a:endParaRPr>
                    </a:p>
                  </a:txBody>
                  <a:tcPr marL="36030" marR="36030" marT="35992" marB="35992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" name="表格 7"/>
          <p:cNvGraphicFramePr>
            <a:graphicFrameLocks noGrp="1"/>
          </p:cNvGraphicFramePr>
          <p:nvPr/>
        </p:nvGraphicFramePr>
        <p:xfrm>
          <a:off x="996950" y="111125"/>
          <a:ext cx="4156075" cy="73215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20090"/>
                <a:gridCol w="746125"/>
                <a:gridCol w="804545"/>
                <a:gridCol w="803910"/>
                <a:gridCol w="1081405"/>
              </a:tblGrid>
              <a:tr h="732155">
                <a:tc gridSpan="5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3200" b="1" kern="1200" dirty="0" smtClean="0">
                          <a:solidFill>
                            <a:srgbClr val="05070F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专项清洗、维修服务</a:t>
                      </a:r>
                      <a:endParaRPr lang="zh-CN" altLang="en-US" sz="3200" b="1" kern="1200" dirty="0" smtClean="0">
                        <a:solidFill>
                          <a:srgbClr val="05070F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91458" marR="91458" marT="45741" marB="45741">
                    <a:noFill/>
                  </a:tcPr>
                </a:tc>
                <a:tc hMerge="1">
                  <a:tcPr/>
                </a:tc>
                <a:tc hMerge="1">
                  <a:tcPr>
                    <a:noFill/>
                  </a:tcPr>
                </a:tc>
                <a:tc hMerge="1">
                  <a:tcPr>
                    <a:noFill/>
                  </a:tcPr>
                </a:tc>
                <a:tc hMerge="1">
                  <a:tcPr>
                    <a:noFill/>
                  </a:tcPr>
                </a:tc>
              </a:tr>
            </a:tbl>
          </a:graphicData>
        </a:graphic>
      </p:graphicFrame>
      <p:pic>
        <p:nvPicPr>
          <p:cNvPr id="3" name="图片 2" descr="蓝悦体育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8387715" y="97155"/>
            <a:ext cx="1322705" cy="1022350"/>
          </a:xfrm>
          <a:prstGeom prst="rect">
            <a:avLst/>
          </a:prstGeom>
        </p:spPr>
      </p:pic>
      <p:pic>
        <p:nvPicPr>
          <p:cNvPr id="7" name="图片 6" descr="17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07695" y="2086610"/>
            <a:ext cx="1871980" cy="3326130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903605" y="1119505"/>
            <a:ext cx="5551170" cy="39878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algn="l"/>
            <a:r>
              <a:rPr lang="zh-CN" altLang="en-US" sz="2000">
                <a:solidFill>
                  <a:srgbClr val="92D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新宋体" panose="02010609030101010101" charset="-122"/>
                <a:ea typeface="新宋体" panose="02010609030101010101" charset="-122"/>
              </a:rPr>
              <a:t>成都市泡桐树小学跑道专项维修、篮球场翻新</a:t>
            </a:r>
            <a:endParaRPr lang="zh-CN" altLang="en-US" sz="2000">
              <a:solidFill>
                <a:srgbClr val="92D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新宋体" panose="02010609030101010101" charset="-122"/>
              <a:ea typeface="新宋体" panose="02010609030101010101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996950" y="1687830"/>
            <a:ext cx="1916430" cy="39878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algn="l"/>
            <a:r>
              <a:rPr lang="zh-CN" altLang="en-US" sz="2000">
                <a:solidFill>
                  <a:srgbClr val="05070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新宋体" panose="02010609030101010101" charset="-122"/>
                <a:ea typeface="新宋体" panose="02010609030101010101" charset="-122"/>
              </a:rPr>
              <a:t>维修前后对比</a:t>
            </a:r>
            <a:endParaRPr lang="zh-CN" altLang="en-US" sz="2000">
              <a:solidFill>
                <a:srgbClr val="05070F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新宋体" panose="02010609030101010101" charset="-122"/>
              <a:ea typeface="新宋体" panose="02010609030101010101" charset="-122"/>
            </a:endParaRPr>
          </a:p>
        </p:txBody>
      </p:sp>
      <p:pic>
        <p:nvPicPr>
          <p:cNvPr id="10" name="图片 9" descr="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9540" y="2086610"/>
            <a:ext cx="5991860" cy="3366135"/>
          </a:xfrm>
          <a:prstGeom prst="rect">
            <a:avLst/>
          </a:prstGeom>
        </p:spPr>
      </p:pic>
      <p:graphicFrame>
        <p:nvGraphicFramePr>
          <p:cNvPr id="11" name="表格 10"/>
          <p:cNvGraphicFramePr/>
          <p:nvPr/>
        </p:nvGraphicFramePr>
        <p:xfrm>
          <a:off x="291465" y="6398260"/>
          <a:ext cx="8829675" cy="304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829675"/>
              </a:tblGrid>
              <a:tr h="3048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sz="1400">
                          <a:solidFill>
                            <a:srgbClr val="FF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蓝悦体育                                                                                                        运动场维修、维护、保养</a:t>
                      </a:r>
                      <a:endParaRPr lang="zh-CN" altLang="en-US" sz="1400">
                        <a:solidFill>
                          <a:srgbClr val="FF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aphicFrame>
        <p:nvGraphicFramePr>
          <p:cNvPr id="4" name="表格 3"/>
          <p:cNvGraphicFramePr>
            <a:graphicFrameLocks noGrp="1"/>
          </p:cNvGraphicFramePr>
          <p:nvPr/>
        </p:nvGraphicFramePr>
        <p:xfrm>
          <a:off x="0" y="0"/>
          <a:ext cx="903288" cy="84296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03288"/>
              </a:tblGrid>
              <a:tr h="842963">
                <a:tc>
                  <a:txBody>
                    <a:bodyPr/>
                    <a:p>
                      <a:pPr algn="ctr"/>
                      <a:r>
                        <a:rPr lang="en-US" sz="5000" i="1" dirty="0" smtClean="0">
                          <a:solidFill>
                            <a:srgbClr val="05070F"/>
                          </a:solidFill>
                        </a:rPr>
                        <a:t>6</a:t>
                      </a:r>
                      <a:endParaRPr lang="en-US" sz="5000" i="1" dirty="0">
                        <a:solidFill>
                          <a:srgbClr val="05070F"/>
                        </a:solidFill>
                      </a:endParaRPr>
                    </a:p>
                  </a:txBody>
                  <a:tcPr marL="36030" marR="36030" marT="35992" marB="35992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" name="表格 7"/>
          <p:cNvGraphicFramePr>
            <a:graphicFrameLocks noGrp="1"/>
          </p:cNvGraphicFramePr>
          <p:nvPr/>
        </p:nvGraphicFramePr>
        <p:xfrm>
          <a:off x="996950" y="111125"/>
          <a:ext cx="4156075" cy="73215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20090"/>
                <a:gridCol w="746125"/>
                <a:gridCol w="804545"/>
                <a:gridCol w="803910"/>
                <a:gridCol w="1081405"/>
              </a:tblGrid>
              <a:tr h="732155">
                <a:tc gridSpan="5">
                  <a:txBody>
                    <a:bodyPr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3200" b="1" kern="1200" dirty="0" smtClean="0">
                          <a:solidFill>
                            <a:srgbClr val="05070F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专项清洗、维修服务</a:t>
                      </a:r>
                      <a:endParaRPr lang="zh-CN" altLang="en-US" sz="3200" b="1" kern="1200" dirty="0" smtClean="0">
                        <a:solidFill>
                          <a:srgbClr val="05070F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91458" marR="91458" marT="45741" marB="45741">
                    <a:noFill/>
                  </a:tcPr>
                </a:tc>
                <a:tc hMerge="1">
                  <a:tcPr/>
                </a:tc>
                <a:tc hMerge="1">
                  <a:tcPr>
                    <a:noFill/>
                  </a:tcPr>
                </a:tc>
                <a:tc hMerge="1">
                  <a:tcPr>
                    <a:noFill/>
                  </a:tcPr>
                </a:tc>
                <a:tc hMerge="1">
                  <a:tcPr>
                    <a:noFill/>
                  </a:tcPr>
                </a:tc>
              </a:tr>
            </a:tbl>
          </a:graphicData>
        </a:graphic>
      </p:graphicFrame>
      <p:pic>
        <p:nvPicPr>
          <p:cNvPr id="3" name="图片 2" descr="蓝悦体育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8387715" y="97155"/>
            <a:ext cx="1322705" cy="1022350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903605" y="1119505"/>
            <a:ext cx="4249420" cy="39878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p>
            <a:pPr algn="l"/>
            <a:r>
              <a:rPr lang="zh-CN" altLang="en-US" sz="2000">
                <a:solidFill>
                  <a:srgbClr val="92D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新宋体" panose="02010609030101010101" charset="-122"/>
                <a:ea typeface="新宋体" panose="02010609030101010101" charset="-122"/>
              </a:rPr>
              <a:t>成都市实验小学校明道分校</a:t>
            </a:r>
            <a:endParaRPr lang="zh-CN" altLang="en-US" sz="2000">
              <a:solidFill>
                <a:srgbClr val="92D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新宋体" panose="02010609030101010101" charset="-122"/>
              <a:ea typeface="新宋体" panose="02010609030101010101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996950" y="1687830"/>
            <a:ext cx="2748280" cy="39878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p>
            <a:pPr algn="l"/>
            <a:r>
              <a:rPr lang="zh-CN" altLang="en-US" sz="2000">
                <a:solidFill>
                  <a:srgbClr val="05070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新宋体" panose="02010609030101010101" charset="-122"/>
                <a:ea typeface="新宋体" panose="02010609030101010101" charset="-122"/>
              </a:rPr>
              <a:t>人造草坪粘接对比图</a:t>
            </a:r>
            <a:endParaRPr lang="zh-CN" altLang="en-US" sz="2000">
              <a:solidFill>
                <a:srgbClr val="05070F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新宋体" panose="02010609030101010101" charset="-122"/>
              <a:ea typeface="新宋体" panose="02010609030101010101" charset="-122"/>
            </a:endParaRPr>
          </a:p>
        </p:txBody>
      </p:sp>
      <p:pic>
        <p:nvPicPr>
          <p:cNvPr id="2" name="图片 1" descr="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3025" y="2247265"/>
            <a:ext cx="3967480" cy="3967480"/>
          </a:xfrm>
          <a:prstGeom prst="rect">
            <a:avLst/>
          </a:prstGeom>
        </p:spPr>
      </p:pic>
      <p:pic>
        <p:nvPicPr>
          <p:cNvPr id="6" name="图片 5" descr="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6950" y="2247265"/>
            <a:ext cx="3971290" cy="3971290"/>
          </a:xfrm>
          <a:prstGeom prst="rect">
            <a:avLst/>
          </a:prstGeom>
        </p:spPr>
      </p:pic>
      <p:graphicFrame>
        <p:nvGraphicFramePr>
          <p:cNvPr id="10" name="表格 9"/>
          <p:cNvGraphicFramePr/>
          <p:nvPr/>
        </p:nvGraphicFramePr>
        <p:xfrm>
          <a:off x="291465" y="6398260"/>
          <a:ext cx="8829675" cy="304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829675"/>
              </a:tblGrid>
              <a:tr h="30480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400">
                          <a:solidFill>
                            <a:srgbClr val="FF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蓝悦体育                                                                                                        运动场维修、维护、保养</a:t>
                      </a:r>
                      <a:endParaRPr lang="zh-CN" altLang="en-US" sz="1400">
                        <a:solidFill>
                          <a:srgbClr val="FF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aphicFrame>
        <p:nvGraphicFramePr>
          <p:cNvPr id="4" name="表格 3"/>
          <p:cNvGraphicFramePr>
            <a:graphicFrameLocks noGrp="1"/>
          </p:cNvGraphicFramePr>
          <p:nvPr/>
        </p:nvGraphicFramePr>
        <p:xfrm>
          <a:off x="0" y="0"/>
          <a:ext cx="903288" cy="84296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03288"/>
              </a:tblGrid>
              <a:tr h="842963">
                <a:tc>
                  <a:txBody>
                    <a:bodyPr/>
                    <a:p>
                      <a:pPr algn="ctr"/>
                      <a:r>
                        <a:rPr lang="en-US" sz="5000" i="1" dirty="0">
                          <a:solidFill>
                            <a:srgbClr val="05070F"/>
                          </a:solidFill>
                        </a:rPr>
                        <a:t>6</a:t>
                      </a:r>
                      <a:endParaRPr lang="en-US" sz="5000" i="1" dirty="0">
                        <a:solidFill>
                          <a:srgbClr val="05070F"/>
                        </a:solidFill>
                      </a:endParaRPr>
                    </a:p>
                  </a:txBody>
                  <a:tcPr marL="36030" marR="36030" marT="35992" marB="35992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" name="表格 7"/>
          <p:cNvGraphicFramePr>
            <a:graphicFrameLocks noGrp="1"/>
          </p:cNvGraphicFramePr>
          <p:nvPr/>
        </p:nvGraphicFramePr>
        <p:xfrm>
          <a:off x="996950" y="111125"/>
          <a:ext cx="4156075" cy="73215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20090"/>
                <a:gridCol w="746125"/>
                <a:gridCol w="804545"/>
                <a:gridCol w="803910"/>
                <a:gridCol w="1081405"/>
              </a:tblGrid>
              <a:tr h="732155">
                <a:tc gridSpan="5">
                  <a:txBody>
                    <a:bodyPr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3200" b="1" kern="1200" dirty="0" smtClean="0">
                          <a:solidFill>
                            <a:srgbClr val="05070F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工作分享及建议</a:t>
                      </a:r>
                      <a:endParaRPr lang="zh-CN" altLang="en-US" sz="3200" b="1" kern="1200" dirty="0" smtClean="0">
                        <a:solidFill>
                          <a:srgbClr val="05070F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91458" marR="91458" marT="45741" marB="45741">
                    <a:noFill/>
                  </a:tcPr>
                </a:tc>
                <a:tc hMerge="1">
                  <a:tcPr/>
                </a:tc>
                <a:tc hMerge="1">
                  <a:tcPr>
                    <a:noFill/>
                  </a:tcPr>
                </a:tc>
                <a:tc hMerge="1">
                  <a:tcPr>
                    <a:noFill/>
                  </a:tcPr>
                </a:tc>
                <a:tc hMerge="1">
                  <a:tcPr>
                    <a:noFill/>
                  </a:tcPr>
                </a:tc>
              </a:tr>
            </a:tbl>
          </a:graphicData>
        </a:graphic>
      </p:graphicFrame>
      <p:pic>
        <p:nvPicPr>
          <p:cNvPr id="3" name="图片 2" descr="蓝悦体育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8387715" y="97155"/>
            <a:ext cx="1322705" cy="1022350"/>
          </a:xfrm>
          <a:prstGeom prst="rect">
            <a:avLst/>
          </a:prstGeom>
        </p:spPr>
      </p:pic>
      <p:graphicFrame>
        <p:nvGraphicFramePr>
          <p:cNvPr id="5" name="表格 4"/>
          <p:cNvGraphicFramePr/>
          <p:nvPr/>
        </p:nvGraphicFramePr>
        <p:xfrm>
          <a:off x="291465" y="6398260"/>
          <a:ext cx="8829675" cy="304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829675"/>
              </a:tblGrid>
              <a:tr h="30480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400">
                          <a:solidFill>
                            <a:srgbClr val="FF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蓝悦体育                                                                                                        运动场维修、维护、保养</a:t>
                      </a:r>
                      <a:endParaRPr lang="zh-CN" altLang="en-US" sz="1400">
                        <a:solidFill>
                          <a:srgbClr val="FF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  <p:sp>
        <p:nvSpPr>
          <p:cNvPr id="9" name="矩形 8"/>
          <p:cNvSpPr/>
          <p:nvPr/>
        </p:nvSpPr>
        <p:spPr>
          <a:xfrm>
            <a:off x="1385753" y="1644134"/>
            <a:ext cx="6831147" cy="4954270"/>
          </a:xfrm>
          <a:prstGeom prst="rect">
            <a:avLst/>
          </a:prstGeom>
        </p:spPr>
        <p:txBody>
          <a:bodyPr wrap="square">
            <a:spAutoFit/>
          </a:bodyPr>
          <a:p>
            <a:pPr fontAlgn="auto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000" smtClean="0">
                <a:solidFill>
                  <a:srgbClr val="05070F"/>
                </a:solidFill>
                <a:latin typeface="微软雅黑" panose="020B0503020204020204" charset="-122"/>
                <a:ea typeface="微软雅黑" panose="020B0503020204020204" charset="-122"/>
              </a:rPr>
              <a:t>      最后借用习主席新时代中国特色社会主义思想中提及到的</a:t>
            </a:r>
            <a:r>
              <a:rPr lang="en-US" altLang="zh-CN" sz="2000" smtClean="0">
                <a:solidFill>
                  <a:srgbClr val="05070F"/>
                </a:solidFill>
                <a:latin typeface="微软雅黑" panose="020B0503020204020204" charset="-122"/>
                <a:ea typeface="微软雅黑" panose="020B0503020204020204" charset="-122"/>
              </a:rPr>
              <a:t>:</a:t>
            </a:r>
            <a:r>
              <a:rPr lang="zh-CN" altLang="en-US" sz="2000" smtClean="0">
                <a:solidFill>
                  <a:srgbClr val="05070F"/>
                </a:solidFill>
                <a:latin typeface="微软雅黑" panose="020B0503020204020204" charset="-122"/>
                <a:ea typeface="微软雅黑" panose="020B0503020204020204" charset="-122"/>
              </a:rPr>
              <a:t>健康的和谐中国、幸福人民。作为一个体育人，我的理解是：幸福是要有一个健康的好身体为基础的。健康的身体从哪来？从安全、舒适、美观的锻炼场地来。这一切都与我们在座的各位领导，同志们密不可分。我相信我们在省场馆协会的组织下，进行及时的交流和分享。为营造更多、更安全、更健康的运动场地而共同努力。</a:t>
            </a:r>
            <a:endParaRPr lang="en-US" altLang="zh-CN" sz="2000" smtClean="0">
              <a:solidFill>
                <a:srgbClr val="05070F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fontAlgn="auto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mtClean="0">
                <a:solidFill>
                  <a:srgbClr val="05070F"/>
                </a:solidFill>
                <a:latin typeface="微软雅黑" panose="020B0503020204020204" charset="-122"/>
                <a:ea typeface="微软雅黑" panose="020B0503020204020204" charset="-122"/>
              </a:rPr>
              <a:t> </a:t>
            </a:r>
            <a:endParaRPr lang="zh-CN" altLang="en-US" dirty="0" smtClean="0">
              <a:solidFill>
                <a:srgbClr val="05070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0" name="图片 9" descr="微信公众号二维码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218055" y="831850"/>
            <a:ext cx="4869180" cy="486918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7" name="矩形 16"/>
          <p:cNvSpPr/>
          <p:nvPr/>
        </p:nvSpPr>
        <p:spPr>
          <a:xfrm>
            <a:off x="2433954" y="1769110"/>
            <a:ext cx="4535805" cy="144526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  <a:scene3d>
              <a:camera prst="orthographicFront"/>
              <a:lightRig rig="threePt" dir="t">
                <a:rot lat="0" lon="0" rev="0"/>
              </a:lightRig>
            </a:scene3d>
            <a:sp3d extrusionH="120650" prstMaterial="matte"/>
          </a:bodyPr>
          <a:p>
            <a:pPr algn="ctr"/>
            <a:r>
              <a:rPr lang="zh-CN" altLang="en-US" sz="8800" dirty="0">
                <a:ln>
                  <a:gradFill>
                    <a:gsLst>
                      <a:gs pos="98000">
                        <a:srgbClr val="F88C89"/>
                      </a:gs>
                      <a:gs pos="86000">
                        <a:srgbClr val="F8D078"/>
                      </a:gs>
                      <a:gs pos="73000">
                        <a:srgbClr val="BAD172"/>
                      </a:gs>
                      <a:gs pos="62000">
                        <a:srgbClr val="BEC7AF"/>
                      </a:gs>
                      <a:gs pos="50000">
                        <a:srgbClr val="83D9E3"/>
                      </a:gs>
                      <a:gs pos="37000">
                        <a:srgbClr val="9C61DF"/>
                      </a:gs>
                      <a:gs pos="24000">
                        <a:srgbClr val="CA78E1"/>
                      </a:gs>
                      <a:gs pos="12000">
                        <a:srgbClr val="E564DF"/>
                      </a:gs>
                      <a:gs pos="0">
                        <a:srgbClr val="F86CC0"/>
                      </a:gs>
                    </a:gsLst>
                    <a:lin ang="0"/>
                  </a:gradFill>
                </a:ln>
                <a:gradFill>
                  <a:gsLst>
                    <a:gs pos="79000">
                      <a:srgbClr val="CCFF66"/>
                    </a:gs>
                    <a:gs pos="94000">
                      <a:srgbClr val="FFFF00">
                        <a:alpha val="50000"/>
                      </a:srgbClr>
                    </a:gs>
                    <a:gs pos="70000">
                      <a:srgbClr val="00FF00">
                        <a:alpha val="13000"/>
                      </a:srgbClr>
                    </a:gs>
                    <a:gs pos="56000">
                      <a:srgbClr val="00FFFF">
                        <a:alpha val="50000"/>
                      </a:srgbClr>
                    </a:gs>
                    <a:gs pos="43000">
                      <a:srgbClr val="00FFFF">
                        <a:alpha val="13000"/>
                      </a:srgbClr>
                    </a:gs>
                    <a:gs pos="22000">
                      <a:srgbClr val="FF00FF">
                        <a:alpha val="50000"/>
                      </a:srgbClr>
                    </a:gs>
                    <a:gs pos="33000">
                      <a:srgbClr val="9900FF">
                        <a:alpha val="50000"/>
                      </a:srgbClr>
                    </a:gs>
                    <a:gs pos="5000">
                      <a:srgbClr val="FF00FF">
                        <a:alpha val="50000"/>
                      </a:srgbClr>
                    </a:gs>
                    <a:gs pos="0">
                      <a:srgbClr val="FF3300">
                        <a:alpha val="50000"/>
                      </a:srgbClr>
                    </a:gs>
                    <a:gs pos="100000">
                      <a:srgbClr val="FF3300">
                        <a:alpha val="30000"/>
                      </a:srgbClr>
                    </a:gs>
                  </a:gsLst>
                  <a:lin ang="0"/>
                </a:gradFill>
                <a:effectLst>
                  <a:outerShdw blurRad="50800" dist="38100" algn="l" rotWithShape="0">
                    <a:srgbClr val="CC00CC">
                      <a:alpha val="40000"/>
                    </a:srgbClr>
                  </a:outerShdw>
                </a:effectLst>
                <a:latin typeface="楷体" panose="02010609060101010101" charset="-122"/>
                <a:ea typeface="楷体" panose="02010609060101010101" charset="-122"/>
              </a:rPr>
              <a:t>谢  谢</a:t>
            </a:r>
            <a:endParaRPr lang="zh-CN" altLang="en-US" sz="8800" dirty="0">
              <a:ln>
                <a:gradFill>
                  <a:gsLst>
                    <a:gs pos="98000">
                      <a:srgbClr val="F88C89"/>
                    </a:gs>
                    <a:gs pos="86000">
                      <a:srgbClr val="F8D078"/>
                    </a:gs>
                    <a:gs pos="73000">
                      <a:srgbClr val="BAD172"/>
                    </a:gs>
                    <a:gs pos="62000">
                      <a:srgbClr val="BEC7AF"/>
                    </a:gs>
                    <a:gs pos="50000">
                      <a:srgbClr val="83D9E3"/>
                    </a:gs>
                    <a:gs pos="37000">
                      <a:srgbClr val="9C61DF"/>
                    </a:gs>
                    <a:gs pos="24000">
                      <a:srgbClr val="CA78E1"/>
                    </a:gs>
                    <a:gs pos="12000">
                      <a:srgbClr val="E564DF"/>
                    </a:gs>
                    <a:gs pos="0">
                      <a:srgbClr val="F86CC0"/>
                    </a:gs>
                  </a:gsLst>
                  <a:lin ang="0"/>
                </a:gradFill>
              </a:ln>
              <a:gradFill>
                <a:gsLst>
                  <a:gs pos="79000">
                    <a:srgbClr val="CCFF66"/>
                  </a:gs>
                  <a:gs pos="94000">
                    <a:srgbClr val="FFFF00">
                      <a:alpha val="50000"/>
                    </a:srgbClr>
                  </a:gs>
                  <a:gs pos="70000">
                    <a:srgbClr val="00FF00">
                      <a:alpha val="13000"/>
                    </a:srgbClr>
                  </a:gs>
                  <a:gs pos="56000">
                    <a:srgbClr val="00FFFF">
                      <a:alpha val="50000"/>
                    </a:srgbClr>
                  </a:gs>
                  <a:gs pos="43000">
                    <a:srgbClr val="00FFFF">
                      <a:alpha val="13000"/>
                    </a:srgbClr>
                  </a:gs>
                  <a:gs pos="22000">
                    <a:srgbClr val="FF00FF">
                      <a:alpha val="50000"/>
                    </a:srgbClr>
                  </a:gs>
                  <a:gs pos="33000">
                    <a:srgbClr val="9900FF">
                      <a:alpha val="50000"/>
                    </a:srgbClr>
                  </a:gs>
                  <a:gs pos="5000">
                    <a:srgbClr val="FF00FF">
                      <a:alpha val="50000"/>
                    </a:srgbClr>
                  </a:gs>
                  <a:gs pos="0">
                    <a:srgbClr val="FF3300">
                      <a:alpha val="50000"/>
                    </a:srgbClr>
                  </a:gs>
                  <a:gs pos="100000">
                    <a:srgbClr val="FF3300">
                      <a:alpha val="30000"/>
                    </a:srgbClr>
                  </a:gs>
                </a:gsLst>
                <a:lin ang="0"/>
              </a:gradFill>
              <a:effectLst>
                <a:outerShdw blurRad="50800" dist="38100" algn="l" rotWithShape="0">
                  <a:srgbClr val="CC00CC">
                    <a:alpha val="40000"/>
                  </a:srgbClr>
                </a:outerShdw>
              </a:effectLst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1507" name="TextBox 1"/>
          <p:cNvSpPr txBox="1"/>
          <p:nvPr/>
        </p:nvSpPr>
        <p:spPr>
          <a:xfrm>
            <a:off x="702310" y="1407795"/>
            <a:ext cx="8124190" cy="403098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algn="l" fontAlgn="auto">
              <a:lnSpc>
                <a:spcPct val="200000"/>
              </a:lnSpc>
            </a:pPr>
            <a:r>
              <a:rPr lang="en-US" altLang="zh-CN" sz="1600">
                <a:latin typeface="宋体" panose="02010600030101010101" pitchFamily="2" charset="-122"/>
                <a:sym typeface="+mn-ea"/>
              </a:rPr>
              <a:t>    </a:t>
            </a:r>
            <a:r>
              <a:rPr lang="en-US" altLang="zh-CN" sz="1600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 成都蓝悦体育设施工程有限公司成立于2008年，</a:t>
            </a:r>
            <a:r>
              <a:rPr lang="zh-CN" altLang="en-US" sz="1600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公司具有</a:t>
            </a:r>
            <a:r>
              <a:rPr lang="en-US" altLang="zh-CN" sz="1600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“</a:t>
            </a:r>
            <a:r>
              <a:rPr lang="zh-CN" altLang="en-US" sz="1600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建筑工程施工总承包叁级和市政公用工程施工总承包叁级</a:t>
            </a:r>
            <a:r>
              <a:rPr lang="en-US" altLang="zh-CN" sz="1600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”</a:t>
            </a:r>
            <a:r>
              <a:rPr lang="zh-CN" altLang="en-US" sz="1600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资质证书</a:t>
            </a:r>
            <a:r>
              <a:rPr lang="en-US" altLang="zh-CN" sz="1600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，公司秉承</a:t>
            </a:r>
            <a:r>
              <a:rPr lang="en-US" altLang="zh-CN" sz="16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“质量第一、信誉至上、技术领先、诚信务实”的经营理</a:t>
            </a:r>
            <a:r>
              <a:rPr lang="en-US" altLang="zh-CN" sz="1600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念，先后承建及维修了</a:t>
            </a:r>
            <a:r>
              <a:rPr lang="zh-CN" altLang="en-US" sz="1600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数</a:t>
            </a:r>
            <a:r>
              <a:rPr lang="en-US" altLang="zh-CN" sz="1600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片专业化运动场地。</a:t>
            </a:r>
            <a:endParaRPr lang="en-US" altLang="zh-CN" sz="160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l" fontAlgn="auto">
              <a:lnSpc>
                <a:spcPct val="200000"/>
              </a:lnSpc>
            </a:pPr>
            <a:r>
              <a:rPr lang="en-US" altLang="zh-CN" sz="1600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    公司拥有多套先进的运动场铺装设备和经验丰富的专业技术人员，专注于为客户提供</a:t>
            </a:r>
            <a:r>
              <a:rPr lang="zh-CN" altLang="en-US" sz="1600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运动</a:t>
            </a:r>
            <a:r>
              <a:rPr lang="en-US" altLang="zh-CN" sz="1600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场地专业咨询、规划设计、施工、维护保养及旧场地维修、改造等专业化服务。</a:t>
            </a:r>
            <a:endParaRPr lang="en-US" altLang="zh-CN" sz="160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l" fontAlgn="auto">
              <a:lnSpc>
                <a:spcPct val="200000"/>
              </a:lnSpc>
            </a:pPr>
            <a:r>
              <a:rPr lang="en-US" altLang="zh-CN" sz="1600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    针对诸多学校在运动场地保修期满后对售后服务迫切的需求，成立了一支专注从事运动场地保养、维修、翻新的施工队伍，以满足广大客户的服务需求。主要包括：</a:t>
            </a:r>
            <a:r>
              <a:rPr lang="zh-CN" altLang="en-US" sz="1600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各类室内外运动场地新建、维修、维护、保养等。</a:t>
            </a:r>
            <a:endParaRPr lang="en-US" altLang="zh-CN" sz="1600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graphicFrame>
        <p:nvGraphicFramePr>
          <p:cNvPr id="7" name="表格 6"/>
          <p:cNvGraphicFramePr>
            <a:graphicFrameLocks noGrp="1"/>
          </p:cNvGraphicFramePr>
          <p:nvPr/>
        </p:nvGraphicFramePr>
        <p:xfrm>
          <a:off x="0" y="0"/>
          <a:ext cx="903288" cy="84296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03288"/>
              </a:tblGrid>
              <a:tr h="842963">
                <a:tc>
                  <a:txBody>
                    <a:bodyPr/>
                    <a:p>
                      <a:pPr algn="ctr"/>
                      <a:r>
                        <a:rPr lang="en-US" altLang="zh-CN" sz="5000" i="1" dirty="0" smtClean="0">
                          <a:solidFill>
                            <a:srgbClr val="05070F"/>
                          </a:solidFill>
                          <a:ea typeface="微软雅黑" panose="020B0503020204020204" charset="-122"/>
                        </a:rPr>
                        <a:t>1</a:t>
                      </a:r>
                      <a:endParaRPr lang="zh-CN" altLang="en-US" sz="5000" i="1" dirty="0">
                        <a:solidFill>
                          <a:srgbClr val="05070F"/>
                        </a:solidFill>
                        <a:ea typeface="微软雅黑" panose="020B0503020204020204" charset="-122"/>
                      </a:endParaRPr>
                    </a:p>
                  </a:txBody>
                  <a:tcPr marL="36030" marR="36030" marT="35992" marB="35992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" name="表格 7"/>
          <p:cNvGraphicFramePr>
            <a:graphicFrameLocks noGrp="1"/>
          </p:cNvGraphicFramePr>
          <p:nvPr/>
        </p:nvGraphicFramePr>
        <p:xfrm>
          <a:off x="996950" y="111125"/>
          <a:ext cx="6203950" cy="73215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75055"/>
                <a:gridCol w="1114425"/>
                <a:gridCol w="1200150"/>
                <a:gridCol w="1200150"/>
                <a:gridCol w="1614170"/>
              </a:tblGrid>
              <a:tr h="732155">
                <a:tc gridSpan="5">
                  <a:txBody>
                    <a:bodyPr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3200" b="1" kern="1200" dirty="0" smtClean="0">
                          <a:solidFill>
                            <a:srgbClr val="05070F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公司简介</a:t>
                      </a:r>
                      <a:endParaRPr lang="zh-CN" altLang="en-US" sz="3200" b="1" kern="1200" dirty="0" smtClean="0">
                        <a:solidFill>
                          <a:srgbClr val="05070F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91458" marR="91458" marT="45741" marB="45741">
                    <a:noFill/>
                  </a:tcPr>
                </a:tc>
                <a:tc hMerge="1">
                  <a:tcPr/>
                </a:tc>
                <a:tc hMerge="1">
                  <a:tcPr>
                    <a:noFill/>
                  </a:tcPr>
                </a:tc>
                <a:tc hMerge="1">
                  <a:tcPr>
                    <a:noFill/>
                  </a:tcPr>
                </a:tc>
                <a:tc hMerge="1">
                  <a:tcPr>
                    <a:noFill/>
                  </a:tcPr>
                </a:tc>
              </a:tr>
            </a:tbl>
          </a:graphicData>
        </a:graphic>
      </p:graphicFrame>
      <p:pic>
        <p:nvPicPr>
          <p:cNvPr id="3" name="图片 2" descr="蓝悦体育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8180070" y="111125"/>
            <a:ext cx="1322705" cy="1022350"/>
          </a:xfrm>
          <a:prstGeom prst="rect">
            <a:avLst/>
          </a:prstGeom>
        </p:spPr>
      </p:pic>
      <p:graphicFrame>
        <p:nvGraphicFramePr>
          <p:cNvPr id="2" name="表格 1"/>
          <p:cNvGraphicFramePr/>
          <p:nvPr/>
        </p:nvGraphicFramePr>
        <p:xfrm>
          <a:off x="291465" y="6398260"/>
          <a:ext cx="8829675" cy="304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829675"/>
              </a:tblGrid>
              <a:tr h="30480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400">
                          <a:solidFill>
                            <a:srgbClr val="FF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蓝悦体育                                                                                                        运动场维修、维护、保养</a:t>
                      </a:r>
                      <a:endParaRPr lang="zh-CN" altLang="en-US" sz="1400">
                        <a:solidFill>
                          <a:srgbClr val="FF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aphicFrame>
        <p:nvGraphicFramePr>
          <p:cNvPr id="9" name="表格 8"/>
          <p:cNvGraphicFramePr/>
          <p:nvPr/>
        </p:nvGraphicFramePr>
        <p:xfrm>
          <a:off x="291465" y="6398260"/>
          <a:ext cx="8829675" cy="304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829675"/>
              </a:tblGrid>
              <a:tr h="30480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400">
                          <a:solidFill>
                            <a:srgbClr val="FF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蓝悦体育                                                                                                        运动场维修、维护、保养</a:t>
                      </a:r>
                      <a:endParaRPr lang="zh-CN" altLang="en-US" sz="1400">
                        <a:solidFill>
                          <a:srgbClr val="FF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  <p:graphicFrame>
        <p:nvGraphicFramePr>
          <p:cNvPr id="2" name="表格 1"/>
          <p:cNvGraphicFramePr>
            <a:graphicFrameLocks noGrp="1"/>
          </p:cNvGraphicFramePr>
          <p:nvPr/>
        </p:nvGraphicFramePr>
        <p:xfrm>
          <a:off x="-10795" y="0"/>
          <a:ext cx="903288" cy="84296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03288"/>
              </a:tblGrid>
              <a:tr h="842963">
                <a:tc>
                  <a:txBody>
                    <a:bodyPr/>
                    <a:p>
                      <a:pPr algn="ctr"/>
                      <a:r>
                        <a:rPr lang="en-US" sz="5000" i="1" dirty="0" smtClean="0">
                          <a:solidFill>
                            <a:srgbClr val="05070F"/>
                          </a:solidFill>
                        </a:rPr>
                        <a:t>2</a:t>
                      </a:r>
                      <a:endParaRPr lang="en-US" sz="5000" i="1" dirty="0">
                        <a:solidFill>
                          <a:srgbClr val="05070F"/>
                        </a:solidFill>
                      </a:endParaRPr>
                    </a:p>
                  </a:txBody>
                  <a:tcPr marL="36030" marR="36030" marT="35992" marB="35992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5" name="表格 4"/>
          <p:cNvGraphicFramePr>
            <a:graphicFrameLocks noGrp="1"/>
          </p:cNvGraphicFramePr>
          <p:nvPr/>
        </p:nvGraphicFramePr>
        <p:xfrm>
          <a:off x="986155" y="111125"/>
          <a:ext cx="6203950" cy="73215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75055"/>
                <a:gridCol w="1114425"/>
                <a:gridCol w="1200150"/>
                <a:gridCol w="1200150"/>
                <a:gridCol w="1614170"/>
              </a:tblGrid>
              <a:tr h="732155">
                <a:tc gridSpan="5">
                  <a:txBody>
                    <a:bodyPr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3200" b="1" kern="1200" dirty="0" smtClean="0">
                          <a:solidFill>
                            <a:srgbClr val="05070F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公司人员架构</a:t>
                      </a:r>
                      <a:endParaRPr lang="zh-CN" altLang="en-US" sz="3200" b="1" kern="1200" dirty="0" smtClean="0">
                        <a:solidFill>
                          <a:srgbClr val="05070F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91458" marR="91458" marT="45741" marB="45741">
                    <a:noFill/>
                  </a:tcPr>
                </a:tc>
                <a:tc hMerge="1">
                  <a:tcPr/>
                </a:tc>
                <a:tc hMerge="1">
                  <a:tcPr>
                    <a:noFill/>
                  </a:tcPr>
                </a:tc>
                <a:tc hMerge="1">
                  <a:tcPr>
                    <a:noFill/>
                  </a:tcPr>
                </a:tc>
                <a:tc hMerge="1">
                  <a:tcPr>
                    <a:noFill/>
                  </a:tcPr>
                </a:tc>
              </a:tr>
            </a:tbl>
          </a:graphicData>
        </a:graphic>
      </p:graphicFrame>
      <p:pic>
        <p:nvPicPr>
          <p:cNvPr id="6" name="图片 5" descr="蓝悦体育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8376920" y="97155"/>
            <a:ext cx="1322705" cy="1022350"/>
          </a:xfrm>
          <a:prstGeom prst="rect">
            <a:avLst/>
          </a:prstGeom>
        </p:spPr>
      </p:pic>
      <p:graphicFrame>
        <p:nvGraphicFramePr>
          <p:cNvPr id="7" name="图示 6"/>
          <p:cNvGraphicFramePr/>
          <p:nvPr/>
        </p:nvGraphicFramePr>
        <p:xfrm>
          <a:off x="722630" y="979805"/>
          <a:ext cx="8128000" cy="54184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aphicFrame>
        <p:nvGraphicFramePr>
          <p:cNvPr id="9" name="表格 8"/>
          <p:cNvGraphicFramePr/>
          <p:nvPr/>
        </p:nvGraphicFramePr>
        <p:xfrm>
          <a:off x="291465" y="6398260"/>
          <a:ext cx="8829675" cy="304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829675"/>
              </a:tblGrid>
              <a:tr h="30480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400">
                          <a:solidFill>
                            <a:srgbClr val="FF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蓝悦体育                                                                                                        运动场维修、维护、保养</a:t>
                      </a:r>
                      <a:endParaRPr lang="zh-CN" altLang="en-US" sz="1400">
                        <a:solidFill>
                          <a:srgbClr val="FF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  <p:pic>
        <p:nvPicPr>
          <p:cNvPr id="11" name="图片 10" descr="硅PU场地修补翻新效果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199380" y="2424430"/>
            <a:ext cx="4315460" cy="2862580"/>
          </a:xfrm>
          <a:prstGeom prst="rect">
            <a:avLst/>
          </a:prstGeom>
        </p:spPr>
      </p:pic>
      <p:graphicFrame>
        <p:nvGraphicFramePr>
          <p:cNvPr id="5" name="表格 4"/>
          <p:cNvGraphicFramePr>
            <a:graphicFrameLocks noGrp="1"/>
          </p:cNvGraphicFramePr>
          <p:nvPr/>
        </p:nvGraphicFramePr>
        <p:xfrm>
          <a:off x="0" y="0"/>
          <a:ext cx="903288" cy="84296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03288"/>
              </a:tblGrid>
              <a:tr h="842963">
                <a:tc>
                  <a:txBody>
                    <a:bodyPr/>
                    <a:p>
                      <a:pPr algn="ctr"/>
                      <a:r>
                        <a:rPr lang="en-US" sz="5000" i="1" dirty="0" smtClean="0">
                          <a:solidFill>
                            <a:srgbClr val="05070F"/>
                          </a:solidFill>
                        </a:rPr>
                        <a:t>3</a:t>
                      </a:r>
                      <a:endParaRPr lang="en-US" sz="5000" i="1" dirty="0">
                        <a:solidFill>
                          <a:srgbClr val="05070F"/>
                        </a:solidFill>
                      </a:endParaRPr>
                    </a:p>
                  </a:txBody>
                  <a:tcPr marL="36030" marR="36030" marT="35992" marB="35992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6" name="表格 5"/>
          <p:cNvGraphicFramePr>
            <a:graphicFrameLocks noGrp="1"/>
          </p:cNvGraphicFramePr>
          <p:nvPr/>
        </p:nvGraphicFramePr>
        <p:xfrm>
          <a:off x="996950" y="111125"/>
          <a:ext cx="6203950" cy="73215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75055"/>
                <a:gridCol w="1114425"/>
                <a:gridCol w="1200150"/>
                <a:gridCol w="1200150"/>
                <a:gridCol w="1614170"/>
              </a:tblGrid>
              <a:tr h="732155">
                <a:tc gridSpan="5">
                  <a:txBody>
                    <a:bodyPr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3200" b="1" kern="1200" dirty="0" smtClean="0">
                          <a:solidFill>
                            <a:srgbClr val="05070F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主营业务</a:t>
                      </a:r>
                      <a:endParaRPr lang="zh-CN" altLang="en-US" sz="3200" b="1" kern="1200" dirty="0" smtClean="0">
                        <a:solidFill>
                          <a:srgbClr val="05070F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91458" marR="91458" marT="45741" marB="45741">
                    <a:noFill/>
                  </a:tcPr>
                </a:tc>
                <a:tc hMerge="1">
                  <a:tcPr/>
                </a:tc>
                <a:tc hMerge="1">
                  <a:tcPr>
                    <a:noFill/>
                  </a:tcPr>
                </a:tc>
                <a:tc hMerge="1">
                  <a:tcPr>
                    <a:noFill/>
                  </a:tcPr>
                </a:tc>
                <a:tc hMerge="1">
                  <a:tcPr>
                    <a:noFill/>
                  </a:tcPr>
                </a:tc>
              </a:tr>
            </a:tbl>
          </a:graphicData>
        </a:graphic>
      </p:graphicFrame>
      <p:pic>
        <p:nvPicPr>
          <p:cNvPr id="7" name="图片 6" descr="蓝悦体育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387715" y="97155"/>
            <a:ext cx="1322705" cy="1022350"/>
          </a:xfrm>
          <a:prstGeom prst="rect">
            <a:avLst/>
          </a:prstGeom>
        </p:spPr>
      </p:pic>
      <p:graphicFrame>
        <p:nvGraphicFramePr>
          <p:cNvPr id="10" name="表格 9"/>
          <p:cNvGraphicFramePr/>
          <p:nvPr/>
        </p:nvGraphicFramePr>
        <p:xfrm>
          <a:off x="828040" y="1311910"/>
          <a:ext cx="7604760" cy="381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01277"/>
                <a:gridCol w="1901277"/>
                <a:gridCol w="1901103"/>
                <a:gridCol w="1901103"/>
              </a:tblGrid>
              <a:tr h="38100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>
                          <a:solidFill>
                            <a:srgbClr val="05070F"/>
                          </a:solidFill>
                        </a:rPr>
                        <a:t>球场</a:t>
                      </a:r>
                      <a:endParaRPr lang="zh-CN" altLang="en-US">
                        <a:solidFill>
                          <a:srgbClr val="05070F"/>
                        </a:solidFill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800">
                          <a:solidFill>
                            <a:srgbClr val="05070F"/>
                          </a:solidFill>
                          <a:sym typeface="+mn-ea"/>
                        </a:rPr>
                        <a:t>跑道</a:t>
                      </a:r>
                      <a:endParaRPr lang="zh-CN" altLang="en-US" sz="1800">
                        <a:solidFill>
                          <a:srgbClr val="05070F"/>
                        </a:solidFill>
                        <a:sym typeface="+mn-ea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>
                          <a:solidFill>
                            <a:srgbClr val="05070F"/>
                          </a:solidFill>
                        </a:rPr>
                        <a:t>人造草坪</a:t>
                      </a:r>
                      <a:endParaRPr lang="zh-CN" altLang="en-US">
                        <a:solidFill>
                          <a:srgbClr val="05070F"/>
                        </a:solidFill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mtClean="0">
                          <a:solidFill>
                            <a:srgbClr val="05070F"/>
                          </a:solidFill>
                        </a:rPr>
                        <a:t>聚脲地坪</a:t>
                      </a:r>
                      <a:endParaRPr lang="zh-CN" altLang="en-US">
                        <a:solidFill>
                          <a:srgbClr val="05070F"/>
                        </a:solidFill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</a:tr>
            </a:tbl>
          </a:graphicData>
        </a:graphic>
      </p:graphicFrame>
      <p:pic>
        <p:nvPicPr>
          <p:cNvPr id="13" name="图片 12" descr="DSC_0073_副本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465" y="2424430"/>
            <a:ext cx="4506595" cy="2847975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aphicFrame>
        <p:nvGraphicFramePr>
          <p:cNvPr id="4" name="表格 3"/>
          <p:cNvGraphicFramePr>
            <a:graphicFrameLocks noGrp="1"/>
          </p:cNvGraphicFramePr>
          <p:nvPr/>
        </p:nvGraphicFramePr>
        <p:xfrm>
          <a:off x="0" y="0"/>
          <a:ext cx="903288" cy="84296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03288"/>
              </a:tblGrid>
              <a:tr h="842963">
                <a:tc>
                  <a:txBody>
                    <a:bodyPr/>
                    <a:p>
                      <a:pPr algn="ctr"/>
                      <a:r>
                        <a:rPr lang="en-US" sz="5000" i="1" dirty="0" smtClean="0">
                          <a:solidFill>
                            <a:srgbClr val="05070F"/>
                          </a:solidFill>
                        </a:rPr>
                        <a:t>3</a:t>
                      </a:r>
                      <a:endParaRPr lang="en-US" sz="5000" i="1" dirty="0">
                        <a:solidFill>
                          <a:srgbClr val="05070F"/>
                        </a:solidFill>
                      </a:endParaRPr>
                    </a:p>
                  </a:txBody>
                  <a:tcPr marL="36030" marR="36030" marT="35992" marB="35992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" name="表格 7"/>
          <p:cNvGraphicFramePr>
            <a:graphicFrameLocks noGrp="1"/>
          </p:cNvGraphicFramePr>
          <p:nvPr/>
        </p:nvGraphicFramePr>
        <p:xfrm>
          <a:off x="996950" y="111125"/>
          <a:ext cx="6203950" cy="73215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75055"/>
                <a:gridCol w="1114425"/>
                <a:gridCol w="1200150"/>
                <a:gridCol w="1200150"/>
                <a:gridCol w="1614170"/>
              </a:tblGrid>
              <a:tr h="732155">
                <a:tc gridSpan="5">
                  <a:txBody>
                    <a:bodyPr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3200" b="1" kern="1200" dirty="0" smtClean="0">
                          <a:solidFill>
                            <a:srgbClr val="05070F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主营业务</a:t>
                      </a:r>
                      <a:endParaRPr lang="zh-CN" altLang="en-US" sz="3200" b="1" kern="1200" dirty="0" smtClean="0">
                        <a:solidFill>
                          <a:srgbClr val="05070F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91458" marR="91458" marT="45741" marB="45741">
                    <a:noFill/>
                  </a:tcPr>
                </a:tc>
                <a:tc hMerge="1">
                  <a:tcPr/>
                </a:tc>
                <a:tc hMerge="1">
                  <a:tcPr>
                    <a:noFill/>
                  </a:tcPr>
                </a:tc>
                <a:tc hMerge="1">
                  <a:tcPr>
                    <a:noFill/>
                  </a:tcPr>
                </a:tc>
                <a:tc hMerge="1">
                  <a:tcPr>
                    <a:noFill/>
                  </a:tcPr>
                </a:tc>
              </a:tr>
            </a:tbl>
          </a:graphicData>
        </a:graphic>
      </p:graphicFrame>
      <p:pic>
        <p:nvPicPr>
          <p:cNvPr id="3" name="图片 2" descr="蓝悦体育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8387715" y="97155"/>
            <a:ext cx="1322705" cy="1022350"/>
          </a:xfrm>
          <a:prstGeom prst="rect">
            <a:avLst/>
          </a:prstGeom>
        </p:spPr>
      </p:pic>
      <p:graphicFrame>
        <p:nvGraphicFramePr>
          <p:cNvPr id="9" name="表格 8"/>
          <p:cNvGraphicFramePr/>
          <p:nvPr/>
        </p:nvGraphicFramePr>
        <p:xfrm>
          <a:off x="291465" y="6398260"/>
          <a:ext cx="8829675" cy="304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829675"/>
              </a:tblGrid>
              <a:tr h="30480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400">
                          <a:solidFill>
                            <a:srgbClr val="FF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蓝悦体育                                                                                                        运动场维修、维护、保养</a:t>
                      </a:r>
                      <a:endParaRPr lang="zh-CN" altLang="en-US" sz="1400">
                        <a:solidFill>
                          <a:srgbClr val="FF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  <p:pic>
        <p:nvPicPr>
          <p:cNvPr id="5" name="图片 4" descr="川大划线效果图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438525" y="1832610"/>
            <a:ext cx="6135370" cy="4074795"/>
          </a:xfrm>
          <a:prstGeom prst="rect">
            <a:avLst/>
          </a:prstGeom>
        </p:spPr>
      </p:pic>
      <p:pic>
        <p:nvPicPr>
          <p:cNvPr id="10" name="图片 9" descr="透气式跑到塑胶_副本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2765" y="1866900"/>
            <a:ext cx="2313305" cy="1397635"/>
          </a:xfrm>
          <a:prstGeom prst="rect">
            <a:avLst/>
          </a:prstGeom>
        </p:spPr>
      </p:pic>
      <p:pic>
        <p:nvPicPr>
          <p:cNvPr id="12" name="图片 11" descr="复合型塑胶跑道(1)_副本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765" y="3429635"/>
            <a:ext cx="2313305" cy="1532890"/>
          </a:xfrm>
          <a:prstGeom prst="rect">
            <a:avLst/>
          </a:prstGeom>
        </p:spPr>
      </p:pic>
      <p:pic>
        <p:nvPicPr>
          <p:cNvPr id="11" name="图片 10" descr="混合型塑胶跑道_副本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32765" y="5038725"/>
            <a:ext cx="2009775" cy="1117600"/>
          </a:xfrm>
          <a:prstGeom prst="rect">
            <a:avLst/>
          </a:prstGeom>
        </p:spPr>
      </p:pic>
      <p:graphicFrame>
        <p:nvGraphicFramePr>
          <p:cNvPr id="13" name="表格 12"/>
          <p:cNvGraphicFramePr/>
          <p:nvPr/>
        </p:nvGraphicFramePr>
        <p:xfrm>
          <a:off x="828040" y="1311910"/>
          <a:ext cx="7604760" cy="381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01277"/>
                <a:gridCol w="1901277"/>
                <a:gridCol w="1901103"/>
                <a:gridCol w="1901103"/>
              </a:tblGrid>
              <a:tr h="38100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>
                          <a:solidFill>
                            <a:srgbClr val="05070F"/>
                          </a:solidFill>
                        </a:rPr>
                        <a:t>球场</a:t>
                      </a:r>
                      <a:endParaRPr lang="zh-CN" altLang="en-US">
                        <a:solidFill>
                          <a:srgbClr val="05070F"/>
                        </a:solidFill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800">
                          <a:solidFill>
                            <a:srgbClr val="05070F"/>
                          </a:solidFill>
                          <a:sym typeface="+mn-ea"/>
                        </a:rPr>
                        <a:t>跑道</a:t>
                      </a:r>
                      <a:endParaRPr lang="zh-CN" altLang="en-US" sz="1800">
                        <a:solidFill>
                          <a:srgbClr val="05070F"/>
                        </a:solidFill>
                        <a:sym typeface="+mn-ea"/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>
                          <a:solidFill>
                            <a:srgbClr val="05070F"/>
                          </a:solidFill>
                        </a:rPr>
                        <a:t>人造草坪</a:t>
                      </a:r>
                      <a:endParaRPr lang="zh-CN" altLang="en-US">
                        <a:solidFill>
                          <a:srgbClr val="05070F"/>
                        </a:solidFill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mtClean="0">
                          <a:solidFill>
                            <a:srgbClr val="05070F"/>
                          </a:solidFill>
                        </a:rPr>
                        <a:t>聚脲地坪</a:t>
                      </a:r>
                      <a:endParaRPr lang="zh-CN" altLang="en-US">
                        <a:solidFill>
                          <a:srgbClr val="05070F"/>
                        </a:solidFill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aphicFrame>
        <p:nvGraphicFramePr>
          <p:cNvPr id="9" name="表格 8"/>
          <p:cNvGraphicFramePr/>
          <p:nvPr/>
        </p:nvGraphicFramePr>
        <p:xfrm>
          <a:off x="291465" y="6398260"/>
          <a:ext cx="8829675" cy="304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829675"/>
              </a:tblGrid>
              <a:tr h="30480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400">
                          <a:solidFill>
                            <a:srgbClr val="FF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蓝悦体育                                                                                                        运动场维修、维护、保养</a:t>
                      </a:r>
                      <a:endParaRPr lang="zh-CN" altLang="en-US" sz="1400">
                        <a:solidFill>
                          <a:srgbClr val="FF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  <p:pic>
        <p:nvPicPr>
          <p:cNvPr id="5" name="图片 4" descr="网状草丝-PE国产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28040" y="1999615"/>
            <a:ext cx="1910715" cy="1624330"/>
          </a:xfrm>
          <a:prstGeom prst="rect">
            <a:avLst/>
          </a:prstGeom>
        </p:spPr>
      </p:pic>
      <p:pic>
        <p:nvPicPr>
          <p:cNvPr id="6" name="图片 5" descr="单丝人造草坪_副本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63905" y="4046855"/>
            <a:ext cx="1974215" cy="170688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3420" y="1999615"/>
            <a:ext cx="5004435" cy="3754120"/>
          </a:xfrm>
          <a:prstGeom prst="rect">
            <a:avLst/>
          </a:prstGeom>
        </p:spPr>
      </p:pic>
      <p:graphicFrame>
        <p:nvGraphicFramePr>
          <p:cNvPr id="11" name="表格 10"/>
          <p:cNvGraphicFramePr/>
          <p:nvPr/>
        </p:nvGraphicFramePr>
        <p:xfrm>
          <a:off x="828040" y="1311910"/>
          <a:ext cx="7604760" cy="381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01277"/>
                <a:gridCol w="1901277"/>
                <a:gridCol w="1901103"/>
                <a:gridCol w="1901103"/>
              </a:tblGrid>
              <a:tr h="38100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>
                          <a:solidFill>
                            <a:srgbClr val="05070F"/>
                          </a:solidFill>
                        </a:rPr>
                        <a:t>球场</a:t>
                      </a:r>
                      <a:endParaRPr lang="zh-CN" altLang="en-US">
                        <a:solidFill>
                          <a:srgbClr val="05070F"/>
                        </a:solidFill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800">
                          <a:solidFill>
                            <a:srgbClr val="05070F"/>
                          </a:solidFill>
                          <a:sym typeface="+mn-ea"/>
                        </a:rPr>
                        <a:t>跑道</a:t>
                      </a:r>
                      <a:endParaRPr lang="zh-CN" altLang="en-US" sz="1800">
                        <a:solidFill>
                          <a:srgbClr val="05070F"/>
                        </a:solidFill>
                        <a:sym typeface="+mn-ea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>
                          <a:solidFill>
                            <a:srgbClr val="05070F"/>
                          </a:solidFill>
                        </a:rPr>
                        <a:t>人造草坪</a:t>
                      </a:r>
                      <a:endParaRPr lang="zh-CN" altLang="en-US">
                        <a:solidFill>
                          <a:srgbClr val="05070F"/>
                        </a:solidFill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mtClean="0">
                          <a:solidFill>
                            <a:srgbClr val="05070F"/>
                          </a:solidFill>
                        </a:rPr>
                        <a:t>聚脲地坪</a:t>
                      </a:r>
                      <a:endParaRPr lang="zh-CN" altLang="en-US">
                        <a:solidFill>
                          <a:srgbClr val="05070F"/>
                        </a:solidFill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" name="表格 1"/>
          <p:cNvGraphicFramePr>
            <a:graphicFrameLocks noGrp="1"/>
          </p:cNvGraphicFramePr>
          <p:nvPr/>
        </p:nvGraphicFramePr>
        <p:xfrm>
          <a:off x="45085" y="10160"/>
          <a:ext cx="903288" cy="84296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03288"/>
              </a:tblGrid>
              <a:tr h="842963">
                <a:tc>
                  <a:txBody>
                    <a:bodyPr/>
                    <a:p>
                      <a:pPr algn="ctr"/>
                      <a:r>
                        <a:rPr lang="en-US" sz="5000" i="1" dirty="0" smtClean="0">
                          <a:solidFill>
                            <a:srgbClr val="05070F"/>
                          </a:solidFill>
                        </a:rPr>
                        <a:t>3</a:t>
                      </a:r>
                      <a:endParaRPr lang="en-US" sz="5000" i="1" dirty="0">
                        <a:solidFill>
                          <a:srgbClr val="05070F"/>
                        </a:solidFill>
                      </a:endParaRPr>
                    </a:p>
                  </a:txBody>
                  <a:tcPr marL="36030" marR="36030" marT="35992" marB="35992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7" name="表格 6"/>
          <p:cNvGraphicFramePr>
            <a:graphicFrameLocks noGrp="1"/>
          </p:cNvGraphicFramePr>
          <p:nvPr/>
        </p:nvGraphicFramePr>
        <p:xfrm>
          <a:off x="1042035" y="121285"/>
          <a:ext cx="6203950" cy="73215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75055"/>
                <a:gridCol w="1114425"/>
                <a:gridCol w="1200150"/>
                <a:gridCol w="1200150"/>
                <a:gridCol w="1614170"/>
              </a:tblGrid>
              <a:tr h="732155">
                <a:tc gridSpan="5">
                  <a:txBody>
                    <a:bodyPr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3200" b="1" kern="1200" dirty="0" smtClean="0">
                          <a:solidFill>
                            <a:srgbClr val="05070F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主营业务</a:t>
                      </a:r>
                      <a:endParaRPr lang="zh-CN" altLang="en-US" sz="3200" b="1" kern="1200" dirty="0" smtClean="0">
                        <a:solidFill>
                          <a:srgbClr val="05070F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91458" marR="91458" marT="45741" marB="45741">
                    <a:noFill/>
                  </a:tcPr>
                </a:tc>
                <a:tc hMerge="1">
                  <a:tcPr/>
                </a:tc>
                <a:tc hMerge="1">
                  <a:tcPr>
                    <a:noFill/>
                  </a:tcPr>
                </a:tc>
                <a:tc hMerge="1">
                  <a:tcPr>
                    <a:noFill/>
                  </a:tcPr>
                </a:tc>
                <a:tc hMerge="1">
                  <a:tcPr>
                    <a:noFill/>
                  </a:tcPr>
                </a:tc>
              </a:tr>
            </a:tbl>
          </a:graphicData>
        </a:graphic>
      </p:graphicFrame>
      <p:pic>
        <p:nvPicPr>
          <p:cNvPr id="12" name="图片 11" descr="蓝悦体育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432800" y="107315"/>
            <a:ext cx="1322705" cy="102235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aphicFrame>
        <p:nvGraphicFramePr>
          <p:cNvPr id="4" name="表格 3"/>
          <p:cNvGraphicFramePr>
            <a:graphicFrameLocks noGrp="1"/>
          </p:cNvGraphicFramePr>
          <p:nvPr/>
        </p:nvGraphicFramePr>
        <p:xfrm>
          <a:off x="0" y="0"/>
          <a:ext cx="903288" cy="84296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03288"/>
              </a:tblGrid>
              <a:tr h="842963">
                <a:tc>
                  <a:txBody>
                    <a:bodyPr/>
                    <a:p>
                      <a:pPr algn="ctr"/>
                      <a:r>
                        <a:rPr lang="en-US" sz="5000" i="1" dirty="0" smtClean="0">
                          <a:solidFill>
                            <a:srgbClr val="05070F"/>
                          </a:solidFill>
                        </a:rPr>
                        <a:t>3</a:t>
                      </a:r>
                      <a:endParaRPr lang="en-US" sz="5000" i="1" dirty="0">
                        <a:solidFill>
                          <a:srgbClr val="05070F"/>
                        </a:solidFill>
                      </a:endParaRPr>
                    </a:p>
                  </a:txBody>
                  <a:tcPr marL="36030" marR="36030" marT="35992" marB="35992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" name="表格 7"/>
          <p:cNvGraphicFramePr>
            <a:graphicFrameLocks noGrp="1"/>
          </p:cNvGraphicFramePr>
          <p:nvPr/>
        </p:nvGraphicFramePr>
        <p:xfrm>
          <a:off x="996950" y="111125"/>
          <a:ext cx="6203950" cy="73215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75055"/>
                <a:gridCol w="1114425"/>
                <a:gridCol w="1200150"/>
                <a:gridCol w="1200150"/>
                <a:gridCol w="1614170"/>
              </a:tblGrid>
              <a:tr h="732155">
                <a:tc gridSpan="5">
                  <a:txBody>
                    <a:bodyPr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3200" b="1" kern="1200" dirty="0" smtClean="0">
                          <a:solidFill>
                            <a:srgbClr val="05070F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主营业务</a:t>
                      </a:r>
                      <a:endParaRPr lang="zh-CN" altLang="en-US" sz="3200" b="1" kern="1200" dirty="0" smtClean="0">
                        <a:solidFill>
                          <a:srgbClr val="05070F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91458" marR="91458" marT="45741" marB="45741">
                    <a:noFill/>
                  </a:tcPr>
                </a:tc>
                <a:tc hMerge="1">
                  <a:tcPr/>
                </a:tc>
                <a:tc hMerge="1">
                  <a:tcPr>
                    <a:noFill/>
                  </a:tcPr>
                </a:tc>
                <a:tc hMerge="1">
                  <a:tcPr>
                    <a:noFill/>
                  </a:tcPr>
                </a:tc>
                <a:tc hMerge="1">
                  <a:tcPr>
                    <a:noFill/>
                  </a:tcPr>
                </a:tc>
              </a:tr>
            </a:tbl>
          </a:graphicData>
        </a:graphic>
      </p:graphicFrame>
      <p:pic>
        <p:nvPicPr>
          <p:cNvPr id="3" name="图片 2" descr="蓝悦体育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8387715" y="97155"/>
            <a:ext cx="1322705" cy="1022350"/>
          </a:xfrm>
          <a:prstGeom prst="rect">
            <a:avLst/>
          </a:prstGeom>
        </p:spPr>
      </p:pic>
      <p:graphicFrame>
        <p:nvGraphicFramePr>
          <p:cNvPr id="9" name="表格 8"/>
          <p:cNvGraphicFramePr/>
          <p:nvPr/>
        </p:nvGraphicFramePr>
        <p:xfrm>
          <a:off x="291465" y="6398260"/>
          <a:ext cx="8829675" cy="304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829675"/>
              </a:tblGrid>
              <a:tr h="30480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400">
                          <a:solidFill>
                            <a:srgbClr val="FF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蓝悦体育                                                                                                        运动场维修、维护、保养</a:t>
                      </a:r>
                      <a:endParaRPr lang="zh-CN" altLang="en-US" sz="1400">
                        <a:solidFill>
                          <a:srgbClr val="FF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  <p:graphicFrame>
        <p:nvGraphicFramePr>
          <p:cNvPr id="11" name="表格 10"/>
          <p:cNvGraphicFramePr/>
          <p:nvPr/>
        </p:nvGraphicFramePr>
        <p:xfrm>
          <a:off x="828040" y="1311910"/>
          <a:ext cx="7604760" cy="381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01277"/>
                <a:gridCol w="1901277"/>
                <a:gridCol w="1901103"/>
                <a:gridCol w="1901103"/>
              </a:tblGrid>
              <a:tr h="38100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>
                          <a:solidFill>
                            <a:srgbClr val="05070F"/>
                          </a:solidFill>
                        </a:rPr>
                        <a:t>球场</a:t>
                      </a:r>
                      <a:endParaRPr lang="zh-CN" altLang="en-US">
                        <a:solidFill>
                          <a:srgbClr val="05070F"/>
                        </a:solidFill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800">
                          <a:solidFill>
                            <a:srgbClr val="05070F"/>
                          </a:solidFill>
                          <a:sym typeface="+mn-ea"/>
                        </a:rPr>
                        <a:t>跑道</a:t>
                      </a:r>
                      <a:endParaRPr lang="zh-CN" altLang="en-US" sz="1800">
                        <a:solidFill>
                          <a:srgbClr val="05070F"/>
                        </a:solidFill>
                        <a:sym typeface="+mn-ea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>
                          <a:solidFill>
                            <a:srgbClr val="05070F"/>
                          </a:solidFill>
                        </a:rPr>
                        <a:t>人造草坪</a:t>
                      </a:r>
                      <a:endParaRPr lang="zh-CN" altLang="en-US">
                        <a:solidFill>
                          <a:srgbClr val="05070F"/>
                        </a:solidFill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mtClean="0">
                          <a:solidFill>
                            <a:srgbClr val="05070F"/>
                          </a:solidFill>
                        </a:rPr>
                        <a:t>聚脲地坪</a:t>
                      </a:r>
                      <a:endParaRPr lang="zh-CN" altLang="en-US">
                        <a:solidFill>
                          <a:srgbClr val="05070F"/>
                        </a:solidFill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</a:tr>
            </a:tbl>
          </a:graphicData>
        </a:graphic>
      </p:graphicFrame>
      <p:pic>
        <p:nvPicPr>
          <p:cNvPr id="6" name="图片 5" descr="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1310" y="2086610"/>
            <a:ext cx="4181475" cy="3136265"/>
          </a:xfrm>
          <a:prstGeom prst="rect">
            <a:avLst/>
          </a:prstGeom>
        </p:spPr>
      </p:pic>
      <p:pic>
        <p:nvPicPr>
          <p:cNvPr id="7" name="图片 6" descr="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98690" y="2086610"/>
            <a:ext cx="2351405" cy="3136265"/>
          </a:xfrm>
          <a:prstGeom prst="rect">
            <a:avLst/>
          </a:prstGeom>
        </p:spPr>
      </p:pic>
      <p:pic>
        <p:nvPicPr>
          <p:cNvPr id="12" name="图片 11" descr="1_副本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7645" y="2086610"/>
            <a:ext cx="2351405" cy="3136265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aphicFrame>
        <p:nvGraphicFramePr>
          <p:cNvPr id="9" name="表格 8"/>
          <p:cNvGraphicFramePr/>
          <p:nvPr/>
        </p:nvGraphicFramePr>
        <p:xfrm>
          <a:off x="291465" y="6271895"/>
          <a:ext cx="8829675" cy="43116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829675"/>
              </a:tblGrid>
              <a:tr h="43116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400">
                          <a:solidFill>
                            <a:srgbClr val="FF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蓝悦体育                                                                                                        运动场维修、维护、保养</a:t>
                      </a:r>
                      <a:endParaRPr lang="zh-CN" altLang="en-US" sz="1400">
                        <a:solidFill>
                          <a:srgbClr val="FF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  <p:sp>
        <p:nvSpPr>
          <p:cNvPr id="100" name="文本框 99"/>
          <p:cNvSpPr txBox="1"/>
          <p:nvPr/>
        </p:nvSpPr>
        <p:spPr>
          <a:xfrm>
            <a:off x="996950" y="1348105"/>
            <a:ext cx="7684770" cy="396938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>
              <a:lnSpc>
                <a:spcPct val="150000"/>
              </a:lnSpc>
            </a:pPr>
            <a:r>
              <a:rPr lang="en-US" altLang="zh-CN" sz="1400" b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  </a:t>
            </a:r>
            <a:r>
              <a:rPr lang="en-US" altLang="zh-CN" sz="2400" b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2400" b="0">
                <a:latin typeface="宋体" panose="02010600030101010101" pitchFamily="2" charset="-122"/>
                <a:cs typeface="宋体" panose="02010600030101010101" pitchFamily="2" charset="-122"/>
              </a:rPr>
              <a:t>众所周知，由于毒跑道事件波及到整个运动场馆行业，在2015-2017年整整三年期间，整个场地场馆行业处于低迷期，大家都在观望、等待国家出台新的场地场馆标准和政策。所有的运动场地场馆公司受到了重创、甚至转行，能坚持下来的实属不易。但是蓝悦体育作为体育人坚信：在阵痛过后一定会迎来一个属于运动场地场馆行业的春天。</a:t>
            </a:r>
            <a:endParaRPr sz="2400" b="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graphicFrame>
        <p:nvGraphicFramePr>
          <p:cNvPr id="2" name="表格 1"/>
          <p:cNvGraphicFramePr>
            <a:graphicFrameLocks noGrp="1"/>
          </p:cNvGraphicFramePr>
          <p:nvPr/>
        </p:nvGraphicFramePr>
        <p:xfrm>
          <a:off x="10795" y="0"/>
          <a:ext cx="903288" cy="84296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03288"/>
              </a:tblGrid>
              <a:tr h="842963">
                <a:tc>
                  <a:txBody>
                    <a:bodyPr/>
                    <a:p>
                      <a:pPr algn="ctr"/>
                      <a:r>
                        <a:rPr lang="en-US" sz="5000" i="1" dirty="0" smtClean="0">
                          <a:solidFill>
                            <a:srgbClr val="05070F"/>
                          </a:solidFill>
                        </a:rPr>
                        <a:t>4</a:t>
                      </a:r>
                      <a:endParaRPr lang="en-US" sz="5000" i="1" dirty="0">
                        <a:solidFill>
                          <a:srgbClr val="05070F"/>
                        </a:solidFill>
                      </a:endParaRPr>
                    </a:p>
                  </a:txBody>
                  <a:tcPr marL="36030" marR="36030" marT="35992" marB="35992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5" name="表格 4"/>
          <p:cNvGraphicFramePr>
            <a:graphicFrameLocks noGrp="1"/>
          </p:cNvGraphicFramePr>
          <p:nvPr/>
        </p:nvGraphicFramePr>
        <p:xfrm>
          <a:off x="1007745" y="111125"/>
          <a:ext cx="6203950" cy="73215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75055"/>
                <a:gridCol w="1114425"/>
                <a:gridCol w="1200150"/>
                <a:gridCol w="1200150"/>
                <a:gridCol w="1614170"/>
              </a:tblGrid>
              <a:tr h="732155">
                <a:tc gridSpan="5">
                  <a:txBody>
                    <a:bodyPr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3200" b="1" kern="1200" dirty="0" smtClean="0">
                          <a:solidFill>
                            <a:srgbClr val="05070F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行业运动场地现状</a:t>
                      </a:r>
                      <a:endParaRPr lang="zh-CN" altLang="en-US" sz="3200" b="1" kern="1200" dirty="0" smtClean="0">
                        <a:solidFill>
                          <a:srgbClr val="05070F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91458" marR="91458" marT="45741" marB="45741">
                    <a:noFill/>
                  </a:tcPr>
                </a:tc>
                <a:tc hMerge="1">
                  <a:tcPr/>
                </a:tc>
                <a:tc hMerge="1">
                  <a:tcPr>
                    <a:noFill/>
                  </a:tcPr>
                </a:tc>
                <a:tc hMerge="1">
                  <a:tcPr>
                    <a:noFill/>
                  </a:tcPr>
                </a:tc>
                <a:tc hMerge="1">
                  <a:tcPr>
                    <a:noFill/>
                  </a:tcPr>
                </a:tc>
              </a:tr>
            </a:tbl>
          </a:graphicData>
        </a:graphic>
      </p:graphicFrame>
      <p:pic>
        <p:nvPicPr>
          <p:cNvPr id="6" name="图片 5" descr="蓝悦体育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8398510" y="97155"/>
            <a:ext cx="1322705" cy="102235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4825</Words>
  <Application>WPS 演示</Application>
  <PresentationFormat>宽屏</PresentationFormat>
  <Paragraphs>442</Paragraphs>
  <Slides>28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28</vt:i4>
      </vt:variant>
    </vt:vector>
  </HeadingPairs>
  <TitlesOfParts>
    <vt:vector size="40" baseType="lpstr">
      <vt:lpstr>Arial</vt:lpstr>
      <vt:lpstr>宋体</vt:lpstr>
      <vt:lpstr>Wingdings</vt:lpstr>
      <vt:lpstr>微软雅黑</vt:lpstr>
      <vt:lpstr>黑体</vt:lpstr>
      <vt:lpstr>Arial Unicode MS</vt:lpstr>
      <vt:lpstr>Calibri Light</vt:lpstr>
      <vt:lpstr>Calibri</vt:lpstr>
      <vt:lpstr>新宋体</vt:lpstr>
      <vt:lpstr>楷体</vt:lpstr>
      <vt:lpstr>楷体_GB2312</vt:lpstr>
      <vt:lpstr>Office 主题</vt:lpstr>
      <vt:lpstr>PowerPoint 演示文稿</vt:lpstr>
      <vt:lpstr>目  录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Administrator</dc:creator>
  <cp:lastModifiedBy>大白兔</cp:lastModifiedBy>
  <cp:revision>11</cp:revision>
  <dcterms:created xsi:type="dcterms:W3CDTF">2018-02-28T01:11:00Z</dcterms:created>
  <dcterms:modified xsi:type="dcterms:W3CDTF">2018-02-28T03:50:08Z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2052-10.1.0.7022</vt:lpwstr>
  </property>
</Properties>
</file>